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notesSlides/notesSlide1.xml" ContentType="application/vnd.openxmlformats-officedocument.presentationml.notesSlide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notesSlides/notesSlide2.xml" ContentType="application/vnd.openxmlformats-officedocument.presentationml.notesSlide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notesSlides/notesSlide3.xml" ContentType="application/vnd.openxmlformats-officedocument.presentationml.notesSlide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notesSlides/notesSlide4.xml" ContentType="application/vnd.openxmlformats-officedocument.presentationml.notesSlide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notesSlides/notesSlide5.xml" ContentType="application/vnd.openxmlformats-officedocument.presentationml.notesSlide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2" r:id="rId38"/>
    <p:sldId id="297" r:id="rId39"/>
    <p:sldId id="299" r:id="rId40"/>
    <p:sldId id="300" r:id="rId41"/>
    <p:sldId id="301" r:id="rId42"/>
    <p:sldId id="302" r:id="rId43"/>
    <p:sldId id="303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Y견고딕" panose="02030600000101010101" pitchFamily="18" charset="-127"/>
      <p:regular r:id="rId50"/>
    </p:embeddedFont>
    <p:embeddedFont>
      <p:font typeface="HY헤드라인M" panose="0203060000010101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한컴 고딕" panose="02000500000000000000" pitchFamily="2" charset="-127"/>
      <p:regular r:id="rId54"/>
      <p:bold r:id="rId55"/>
    </p:embeddedFont>
    <p:embeddedFont>
      <p:font typeface="한컴산뜻돋움" panose="02000000000000000000" pitchFamily="2" charset="-127"/>
      <p:regular r:id="rId56"/>
      <p:bold r:id="rId57"/>
    </p:embeddedFont>
    <p:embeddedFont>
      <p:font typeface="함초롬바탕 확장B" panose="02020603000000000000" pitchFamily="18" charset="-127"/>
      <p:regular r:id="rId58"/>
      <p:bold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84A2A-B0D7-457F-9A6A-5D1AA28CF7E9}" v="2" dt="2022-05-29T16:08:43.106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538" autoAdjust="0"/>
    <p:restoredTop sz="95253" autoAdjust="0"/>
  </p:normalViewPr>
  <p:slideViewPr>
    <p:cSldViewPr snapToGrid="0">
      <p:cViewPr>
        <p:scale>
          <a:sx n="102" d="100"/>
          <a:sy n="102" d="100"/>
        </p:scale>
        <p:origin x="15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AFC5D29D-B9DF-4D1F-8F70-D518ED8C142C}"/>
    <pc:docChg chg="custSel addSld delSld modSld">
      <pc:chgData name="Song Seokil" userId="55e21934b449b532" providerId="LiveId" clId="{AFC5D29D-B9DF-4D1F-8F70-D518ED8C142C}" dt="2022-04-17T21:54:48.257" v="149" actId="2711"/>
      <pc:docMkLst>
        <pc:docMk/>
      </pc:docMkLst>
      <pc:sldChg chg="modSp mod">
        <pc:chgData name="Song Seokil" userId="55e21934b449b532" providerId="LiveId" clId="{AFC5D29D-B9DF-4D1F-8F70-D518ED8C142C}" dt="2022-04-17T20:29:09.760" v="1" actId="20577"/>
        <pc:sldMkLst>
          <pc:docMk/>
          <pc:sldMk cId="1202290180" sldId="256"/>
        </pc:sldMkLst>
        <pc:spChg chg="mod">
          <ac:chgData name="Song Seokil" userId="55e21934b449b532" providerId="LiveId" clId="{AFC5D29D-B9DF-4D1F-8F70-D518ED8C142C}" dt="2022-04-17T20:29:09.760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0"/>
        </pc:sldMkLst>
      </pc:sldChg>
      <pc:sldChg chg="modSp add del">
        <pc:chgData name="Song Seokil" userId="55e21934b449b532" providerId="LiveId" clId="{AFC5D29D-B9DF-4D1F-8F70-D518ED8C142C}" dt="2022-04-17T20:30:09.528" v="9" actId="403"/>
        <pc:sldMkLst>
          <pc:docMk/>
          <pc:sldMk cId="0" sldId="291"/>
        </pc:sldMkLst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6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292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3"/>
        </pc:sldMkLst>
      </pc:sldChg>
      <pc:sldChg chg="modSp add del mod">
        <pc:chgData name="Song Seokil" userId="55e21934b449b532" providerId="LiveId" clId="{AFC5D29D-B9DF-4D1F-8F70-D518ED8C142C}" dt="2022-04-17T20:30:24.257" v="11" actId="1076"/>
        <pc:sldMkLst>
          <pc:docMk/>
          <pc:sldMk cId="0" sldId="294"/>
        </pc:sldMkLst>
        <pc:graphicFrameChg chg="mod">
          <ac:chgData name="Song Seokil" userId="55e21934b449b532" providerId="LiveId" clId="{AFC5D29D-B9DF-4D1F-8F70-D518ED8C142C}" dt="2022-04-17T20:30:24.257" v="11" actId="1076"/>
          <ac:graphicFrameMkLst>
            <pc:docMk/>
            <pc:sldMk cId="0" sldId="294"/>
            <ac:graphicFrameMk id="9" creationId="{00000000-0000-0000-0000-000000000000}"/>
          </ac:graphicFrameMkLst>
        </pc:graphicFrameChg>
      </pc:sldChg>
      <pc:sldChg chg="delSp modSp add del mod modClrScheme chgLayout">
        <pc:chgData name="Song Seokil" userId="55e21934b449b532" providerId="LiveId" clId="{AFC5D29D-B9DF-4D1F-8F70-D518ED8C142C}" dt="2022-04-17T21:39:05.855" v="70" actId="2711"/>
        <pc:sldMkLst>
          <pc:docMk/>
          <pc:sldMk cId="0" sldId="295"/>
        </pc:sldMkLst>
        <pc:spChg chg="del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4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5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6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7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9:05.855" v="70" actId="2711"/>
          <ac:spMkLst>
            <pc:docMk/>
            <pc:sldMk cId="0" sldId="295"/>
            <ac:spMk id="8198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8:56.394" v="69" actId="2711"/>
          <ac:spMkLst>
            <pc:docMk/>
            <pc:sldMk cId="0" sldId="295"/>
            <ac:spMk id="819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6"/>
        </pc:sldMkLst>
      </pc:sldChg>
      <pc:sldChg chg="modSp add del mod">
        <pc:chgData name="Song Seokil" userId="55e21934b449b532" providerId="LiveId" clId="{AFC5D29D-B9DF-4D1F-8F70-D518ED8C142C}" dt="2022-04-17T21:39:37.914" v="71" actId="15"/>
        <pc:sldMkLst>
          <pc:docMk/>
          <pc:sldMk cId="0" sldId="297"/>
        </pc:sldMkLst>
        <pc:spChg chg="mod">
          <ac:chgData name="Song Seokil" userId="55e21934b449b532" providerId="LiveId" clId="{AFC5D29D-B9DF-4D1F-8F70-D518ED8C142C}" dt="2022-04-17T21:39:37.914" v="71" actId="15"/>
          <ac:spMkLst>
            <pc:docMk/>
            <pc:sldMk cId="0" sldId="297"/>
            <ac:spMk id="10243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8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9"/>
        </pc:sldMkLst>
      </pc:sldChg>
      <pc:sldChg chg="modSp add del mod">
        <pc:chgData name="Song Seokil" userId="55e21934b449b532" providerId="LiveId" clId="{AFC5D29D-B9DF-4D1F-8F70-D518ED8C142C}" dt="2022-04-17T20:31:20.750" v="24" actId="1076"/>
        <pc:sldMkLst>
          <pc:docMk/>
          <pc:sldMk cId="0" sldId="300"/>
        </pc:sldMkLst>
        <pc:spChg chg="mod">
          <ac:chgData name="Song Seokil" userId="55e21934b449b532" providerId="LiveId" clId="{AFC5D29D-B9DF-4D1F-8F70-D518ED8C142C}" dt="2022-04-17T20:31:07.924" v="22" actId="404"/>
          <ac:spMkLst>
            <pc:docMk/>
            <pc:sldMk cId="0" sldId="300"/>
            <ac:spMk id="1331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20.750" v="24" actId="1076"/>
          <ac:spMkLst>
            <pc:docMk/>
            <pc:sldMk cId="0" sldId="300"/>
            <ac:spMk id="1331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7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0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1" creationId="{00000000-0000-0000-0000-000000000000}"/>
          </ac:spMkLst>
        </pc:spChg>
        <pc:graphicFrameChg chg="mod">
          <ac:chgData name="Song Seokil" userId="55e21934b449b532" providerId="LiveId" clId="{AFC5D29D-B9DF-4D1F-8F70-D518ED8C142C}" dt="2022-04-17T20:31:16.979" v="23" actId="1076"/>
          <ac:graphicFrameMkLst>
            <pc:docMk/>
            <pc:sldMk cId="0" sldId="300"/>
            <ac:graphicFrameMk id="8" creationId="{00000000-0000-0000-0000-000000000000}"/>
          </ac:graphicFrameMkLst>
        </pc:graphicFrame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2" creationId="{00000000-0000-0000-0000-000000000000}"/>
          </ac:cxnSpMkLst>
        </pc:cxn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3" creationId="{00000000-0000-0000-0000-000000000000}"/>
          </ac:cxnSpMkLst>
        </pc:cxn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1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2"/>
        </pc:sldMkLst>
      </pc:sldChg>
      <pc:sldChg chg="modSp add del">
        <pc:chgData name="Song Seokil" userId="55e21934b449b532" providerId="LiveId" clId="{AFC5D29D-B9DF-4D1F-8F70-D518ED8C142C}" dt="2022-04-17T21:54:48.257" v="149" actId="2711"/>
        <pc:sldMkLst>
          <pc:docMk/>
          <pc:sldMk cId="0" sldId="303"/>
        </pc:sldMkLst>
        <pc:spChg chg="mod">
          <ac:chgData name="Song Seokil" userId="55e21934b449b532" providerId="LiveId" clId="{AFC5D29D-B9DF-4D1F-8F70-D518ED8C142C}" dt="2022-04-17T21:54:48.257" v="149" actId="2711"/>
          <ac:spMkLst>
            <pc:docMk/>
            <pc:sldMk cId="0" sldId="303"/>
            <ac:spMk id="1638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558075475" sldId="304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5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6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2470415538" sldId="308"/>
        </pc:sldMkLst>
        <pc:spChg chg="mod">
          <ac:chgData name="Song Seokil" userId="55e21934b449b532" providerId="LiveId" clId="{AFC5D29D-B9DF-4D1F-8F70-D518ED8C142C}" dt="2022-04-17T20:32:16.322" v="66" actId="1076"/>
          <ac:spMkLst>
            <pc:docMk/>
            <pc:sldMk cId="2470415538" sldId="308"/>
            <ac:spMk id="5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09"/>
        </pc:sldMkLst>
      </pc:sldChg>
      <pc:sldChg chg="addSp delSp modSp new del mod modClrScheme chgLayout">
        <pc:chgData name="Song Seokil" userId="55e21934b449b532" providerId="LiveId" clId="{AFC5D29D-B9DF-4D1F-8F70-D518ED8C142C}" dt="2022-04-17T21:53:41.072" v="148" actId="47"/>
        <pc:sldMkLst>
          <pc:docMk/>
          <pc:sldMk cId="2665818890" sldId="309"/>
        </pc:sldMkLst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2" creationId="{896BA571-B699-4575-88C1-B08779E1BE06}"/>
          </ac:spMkLst>
        </pc:spChg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3" creationId="{FD8F7AEE-38C3-496D-8138-505E6A0FA0FF}"/>
          </ac:spMkLst>
        </pc:spChg>
        <pc:spChg chg="mod ord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4" creationId="{3B61FA78-54C6-409C-BA5A-4F4C6463F1E1}"/>
          </ac:spMkLst>
        </pc:spChg>
        <pc:spChg chg="add mod">
          <ac:chgData name="Song Seokil" userId="55e21934b449b532" providerId="LiveId" clId="{AFC5D29D-B9DF-4D1F-8F70-D518ED8C142C}" dt="2022-04-17T21:53:00.539" v="147" actId="6549"/>
          <ac:spMkLst>
            <pc:docMk/>
            <pc:sldMk cId="2665818890" sldId="309"/>
            <ac:spMk id="6" creationId="{CFBC6711-C34E-4BB8-8C29-772E9CAAF198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0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1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2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3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4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5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6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8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9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20"/>
        </pc:sldMkLst>
      </pc:sldChg>
    </pc:docChg>
  </pc:docChgLst>
  <pc:docChgLst>
    <pc:chgData name="Song Seokil" userId="55e21934b449b532" providerId="LiveId" clId="{9A6F2701-4B67-408D-A07C-E2890BD4D24C}"/>
    <pc:docChg chg="custSel addSld delSld modSld">
      <pc:chgData name="Song Seokil" userId="55e21934b449b532" providerId="LiveId" clId="{9A6F2701-4B67-408D-A07C-E2890BD4D24C}" dt="2022-04-03T23:28:47.687" v="33" actId="6549"/>
      <pc:docMkLst>
        <pc:docMk/>
      </pc:docMkLst>
      <pc:sldChg chg="modSp mod">
        <pc:chgData name="Song Seokil" userId="55e21934b449b532" providerId="LiveId" clId="{9A6F2701-4B67-408D-A07C-E2890BD4D24C}" dt="2022-03-27T19:25:50.324" v="7" actId="20577"/>
        <pc:sldMkLst>
          <pc:docMk/>
          <pc:sldMk cId="1202290180" sldId="256"/>
        </pc:sldMkLst>
        <pc:spChg chg="mod">
          <ac:chgData name="Song Seokil" userId="55e21934b449b532" providerId="LiveId" clId="{9A6F2701-4B67-408D-A07C-E2890BD4D24C}" dt="2022-03-27T19:25:50.324" v="7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58"/>
        </pc:sldMkLst>
      </pc:sldChg>
      <pc:sldChg chg="modSp add mod">
        <pc:chgData name="Song Seokil" userId="55e21934b449b532" providerId="LiveId" clId="{9A6F2701-4B67-408D-A07C-E2890BD4D24C}" dt="2022-03-27T19:26:09.619" v="9" actId="115"/>
        <pc:sldMkLst>
          <pc:docMk/>
          <pc:sldMk cId="0" sldId="259"/>
        </pc:sldMkLst>
        <pc:spChg chg="mod">
          <ac:chgData name="Song Seokil" userId="55e21934b449b532" providerId="LiveId" clId="{9A6F2701-4B67-408D-A07C-E2890BD4D24C}" dt="2022-03-27T19:26:09.619" v="9" actId="115"/>
          <ac:spMkLst>
            <pc:docMk/>
            <pc:sldMk cId="0" sldId="259"/>
            <ac:spMk id="512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6:15.962" v="11" actId="115"/>
        <pc:sldMkLst>
          <pc:docMk/>
          <pc:sldMk cId="0" sldId="260"/>
        </pc:sldMkLst>
        <pc:spChg chg="mod">
          <ac:chgData name="Song Seokil" userId="55e21934b449b532" providerId="LiveId" clId="{9A6F2701-4B67-408D-A07C-E2890BD4D24C}" dt="2022-03-27T19:26:15.962" v="11" actId="115"/>
          <ac:spMkLst>
            <pc:docMk/>
            <pc:sldMk cId="0" sldId="260"/>
            <ac:spMk id="6146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22.787" v="24" actId="6549"/>
        <pc:sldMkLst>
          <pc:docMk/>
          <pc:sldMk cId="0" sldId="261"/>
        </pc:sldMkLst>
        <pc:spChg chg="mod">
          <ac:chgData name="Song Seokil" userId="55e21934b449b532" providerId="LiveId" clId="{9A6F2701-4B67-408D-A07C-E2890BD4D24C}" dt="2022-03-27T19:26:34.842" v="13" actId="12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6:45.871" v="15" actId="6549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7:22.787" v="24" actId="6549"/>
          <ac:spMkLst>
            <pc:docMk/>
            <pc:sldMk cId="0" sldId="261"/>
            <ac:spMk id="717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49.277" v="27" actId="207"/>
        <pc:sldMkLst>
          <pc:docMk/>
          <pc:sldMk cId="0" sldId="262"/>
        </pc:sldMkLst>
        <pc:spChg chg="mod">
          <ac:chgData name="Song Seokil" userId="55e21934b449b532" providerId="LiveId" clId="{9A6F2701-4B67-408D-A07C-E2890BD4D24C}" dt="2022-03-27T19:27:49.277" v="27" actId="207"/>
          <ac:spMkLst>
            <pc:docMk/>
            <pc:sldMk cId="0" sldId="262"/>
            <ac:spMk id="8195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3"/>
        </pc:sldMkLst>
      </pc:sldChg>
      <pc:sldChg chg="modSp add">
        <pc:chgData name="Song Seokil" userId="55e21934b449b532" providerId="LiveId" clId="{9A6F2701-4B67-408D-A07C-E2890BD4D24C}" dt="2022-03-27T19:28:12.204" v="29" actId="1076"/>
        <pc:sldMkLst>
          <pc:docMk/>
          <pc:sldMk cId="0" sldId="264"/>
        </pc:sldMkLst>
        <pc:picChg chg="mod">
          <ac:chgData name="Song Seokil" userId="55e21934b449b532" providerId="LiveId" clId="{9A6F2701-4B67-408D-A07C-E2890BD4D24C}" dt="2022-03-27T19:28:12.204" v="29" actId="1076"/>
          <ac:picMkLst>
            <pc:docMk/>
            <pc:sldMk cId="0" sldId="264"/>
            <ac:picMk id="11270" creationId="{00000000-0000-0000-0000-000000000000}"/>
          </ac:picMkLst>
        </pc:picChg>
      </pc:sldChg>
      <pc:sldChg chg="modSp add mod">
        <pc:chgData name="Song Seokil" userId="55e21934b449b532" providerId="LiveId" clId="{9A6F2701-4B67-408D-A07C-E2890BD4D24C}" dt="2022-03-27T19:25:23.824" v="4" actId="27636"/>
        <pc:sldMkLst>
          <pc:docMk/>
          <pc:sldMk cId="0" sldId="265"/>
        </pc:sldMkLst>
        <pc:spChg chg="mod">
          <ac:chgData name="Song Seokil" userId="55e21934b449b532" providerId="LiveId" clId="{9A6F2701-4B67-408D-A07C-E2890BD4D24C}" dt="2022-03-27T19:25:23.824" v="4" actId="27636"/>
          <ac:spMkLst>
            <pc:docMk/>
            <pc:sldMk cId="0" sldId="265"/>
            <ac:spMk id="12291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2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3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2"/>
        </pc:sldMkLst>
      </pc:sldChg>
      <pc:sldChg chg="modSp add mod">
        <pc:chgData name="Song Seokil" userId="55e21934b449b532" providerId="LiveId" clId="{9A6F2701-4B67-408D-A07C-E2890BD4D24C}" dt="2022-03-27T19:25:23.861" v="5" actId="27636"/>
        <pc:sldMkLst>
          <pc:docMk/>
          <pc:sldMk cId="0" sldId="283"/>
        </pc:sldMkLst>
        <pc:spChg chg="mod">
          <ac:chgData name="Song Seokil" userId="55e21934b449b532" providerId="LiveId" clId="{9A6F2701-4B67-408D-A07C-E2890BD4D24C}" dt="2022-03-27T19:25:23.861" v="5" actId="27636"/>
          <ac:spMkLst>
            <pc:docMk/>
            <pc:sldMk cId="0" sldId="283"/>
            <ac:spMk id="30723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540909922" sldId="28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689378304" sldId="292"/>
        </pc:sldMkLst>
        <pc:spChg chg="mod">
          <ac:chgData name="Song Seokil" userId="55e21934b449b532" providerId="LiveId" clId="{9A6F2701-4B67-408D-A07C-E2890BD4D24C}" dt="2022-04-03T23:28:47.687" v="33" actId="6549"/>
          <ac:spMkLst>
            <pc:docMk/>
            <pc:sldMk cId="3689378304" sldId="292"/>
            <ac:spMk id="11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8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9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0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1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6"/>
        </pc:sldMkLst>
      </pc:sldChg>
    </pc:docChg>
  </pc:docChgLst>
  <pc:docChgLst>
    <pc:chgData name="Song Seokil" userId="55e21934b449b532" providerId="LiveId" clId="{5535B22C-6147-4D08-B0F6-FB72B6DB5F23}"/>
    <pc:docChg chg="modSld sldOrd">
      <pc:chgData name="Song Seokil" userId="55e21934b449b532" providerId="LiveId" clId="{5535B22C-6147-4D08-B0F6-FB72B6DB5F23}" dt="2022-03-27T19:02:25.160" v="3"/>
      <pc:docMkLst>
        <pc:docMk/>
      </pc:docMkLst>
      <pc:sldChg chg="modSp ord">
        <pc:chgData name="Song Seokil" userId="55e21934b449b532" providerId="LiveId" clId="{5535B22C-6147-4D08-B0F6-FB72B6DB5F23}" dt="2022-03-27T19:02:25.160" v="3"/>
        <pc:sldMkLst>
          <pc:docMk/>
          <pc:sldMk cId="0" sldId="322"/>
        </pc:sldMkLst>
        <pc:spChg chg="mod">
          <ac:chgData name="Song Seokil" userId="55e21934b449b532" providerId="LiveId" clId="{5535B22C-6147-4D08-B0F6-FB72B6DB5F23}" dt="2022-03-27T19:02:20.087" v="1" actId="1035"/>
          <ac:spMkLst>
            <pc:docMk/>
            <pc:sldMk cId="0" sldId="322"/>
            <ac:spMk id="20487" creationId="{00000000-0000-0000-0000-000000000000}"/>
          </ac:spMkLst>
        </pc:spChg>
      </pc:sldChg>
    </pc:docChg>
  </pc:docChgLst>
  <pc:docChgLst>
    <pc:chgData name="Song Seokil" userId="55e21934b449b532" providerId="LiveId" clId="{24505C7A-83C3-43CB-8CC5-130891F83722}"/>
    <pc:docChg chg="undo custSel addSld modSld">
      <pc:chgData name="Song Seokil" userId="55e21934b449b532" providerId="LiveId" clId="{24505C7A-83C3-43CB-8CC5-130891F83722}" dt="2022-03-13T15:39:37.177" v="156"/>
      <pc:docMkLst>
        <pc:docMk/>
      </pc:docMkLst>
      <pc:sldChg chg="modSp mod">
        <pc:chgData name="Song Seokil" userId="55e21934b449b532" providerId="LiveId" clId="{24505C7A-83C3-43CB-8CC5-130891F83722}" dt="2022-03-13T15:07:00.894" v="3" actId="6549"/>
        <pc:sldMkLst>
          <pc:docMk/>
          <pc:sldMk cId="1202290180" sldId="256"/>
        </pc:sldMkLst>
        <pc:spChg chg="mod">
          <ac:chgData name="Song Seokil" userId="55e21934b449b532" providerId="LiveId" clId="{24505C7A-83C3-43CB-8CC5-130891F83722}" dt="2022-03-13T15:07:00.894" v="3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new mod">
        <pc:chgData name="Song Seokil" userId="55e21934b449b532" providerId="LiveId" clId="{24505C7A-83C3-43CB-8CC5-130891F83722}" dt="2022-03-13T14:41:26.523" v="2" actId="27636"/>
        <pc:sldMkLst>
          <pc:docMk/>
          <pc:sldMk cId="3062426974" sldId="259"/>
        </pc:sldMkLst>
        <pc:spChg chg="mod">
          <ac:chgData name="Song Seokil" userId="55e21934b449b532" providerId="LiveId" clId="{24505C7A-83C3-43CB-8CC5-130891F83722}" dt="2022-03-13T14:41:26.523" v="2" actId="27636"/>
          <ac:spMkLst>
            <pc:docMk/>
            <pc:sldMk cId="3062426974" sldId="259"/>
            <ac:spMk id="3" creationId="{96F0F4F8-C3AB-4BAC-8A45-8CA100906B96}"/>
          </ac:spMkLst>
        </pc:spChg>
      </pc:sldChg>
      <pc:sldChg chg="addSp delSp modSp new mod modClrScheme chgLayout">
        <pc:chgData name="Song Seokil" userId="55e21934b449b532" providerId="LiveId" clId="{24505C7A-83C3-43CB-8CC5-130891F83722}" dt="2022-03-13T15:08:20.992" v="56" actId="20577"/>
        <pc:sldMkLst>
          <pc:docMk/>
          <pc:sldMk cId="2308131256" sldId="260"/>
        </pc:sldMkLst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2" creationId="{D980C926-97B3-491E-8DDF-82D43A1EBFD3}"/>
          </ac:spMkLst>
        </pc:spChg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3" creationId="{3BCDA542-0ADC-41B1-AC62-2951598CB2A2}"/>
          </ac:spMkLst>
        </pc:spChg>
        <pc:spChg chg="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4" creationId="{55DE0B52-BD77-4D82-B5D9-0BC73A36F3AD}"/>
          </ac:spMkLst>
        </pc:spChg>
        <pc:spChg chg="add mod ord">
          <ac:chgData name="Song Seokil" userId="55e21934b449b532" providerId="LiveId" clId="{24505C7A-83C3-43CB-8CC5-130891F83722}" dt="2022-03-13T15:07:34.839" v="6"/>
          <ac:spMkLst>
            <pc:docMk/>
            <pc:sldMk cId="2308131256" sldId="260"/>
            <ac:spMk id="5" creationId="{D55DEC41-F5EC-428F-8BC9-6F0CD08E0CB3}"/>
          </ac:spMkLst>
        </pc:spChg>
        <pc:spChg chg="add mod ord">
          <ac:chgData name="Song Seokil" userId="55e21934b449b532" providerId="LiveId" clId="{24505C7A-83C3-43CB-8CC5-130891F83722}" dt="2022-03-13T15:08:20.992" v="56" actId="20577"/>
          <ac:spMkLst>
            <pc:docMk/>
            <pc:sldMk cId="2308131256" sldId="260"/>
            <ac:spMk id="6" creationId="{5D968CDF-997E-4E54-A782-B8FF98CD0BC0}"/>
          </ac:spMkLst>
        </pc:spChg>
      </pc:sldChg>
      <pc:sldChg chg="addSp delSp modSp add mod">
        <pc:chgData name="Song Seokil" userId="55e21934b449b532" providerId="LiveId" clId="{24505C7A-83C3-43CB-8CC5-130891F83722}" dt="2022-03-13T15:10:39.575" v="144"/>
        <pc:sldMkLst>
          <pc:docMk/>
          <pc:sldMk cId="2184688772" sldId="261"/>
        </pc:sldMkLst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2" creationId="{2AC9B4A1-37D6-4F93-810E-C5C1F19F87A9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3" creationId="{42726411-9F2A-4DB3-83C7-4D14AF6478F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4" creationId="{55DE0B52-BD77-4D82-B5D9-0BC73A36F3AD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5" creationId="{D55DEC41-F5EC-428F-8BC9-6F0CD08E0CB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6" creationId="{5D968CDF-997E-4E54-A782-B8FF98CD0BC0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7" creationId="{9F4C654D-7DA6-4096-8FF9-9375BF5E21DE}"/>
          </ac:spMkLst>
        </pc:spChg>
      </pc:sldChg>
      <pc:sldChg chg="addSp delSp modSp add mod">
        <pc:chgData name="Song Seokil" userId="55e21934b449b532" providerId="LiveId" clId="{24505C7A-83C3-43CB-8CC5-130891F83722}" dt="2022-03-13T15:10:34.331" v="143"/>
        <pc:sldMkLst>
          <pc:docMk/>
          <pc:sldMk cId="0" sldId="262"/>
        </pc:sldMkLst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2" creationId="{4FEC712A-5E84-4CD3-AC25-17D16C9D7A81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" creationId="{64EE1949-BB94-4B30-8AB0-9D9249C0BDF5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4" creationId="{843F0B78-39E7-4880-BD29-6F2C34C0E747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5" creationId="{3AED15CF-6F38-479B-BB1C-1A96034DFAC4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6" creationId="{99E9DE8A-C93D-46F6-BEBA-EA9E9CC85C47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4" creationId="{3200EE44-2094-4757-9420-A3AC643E8E1C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5" creationId="{4BA5A857-1B18-42E1-B690-E7ABC4E1CBE4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6" creationId="{9EF5823C-EB97-425D-AA46-10FDC4CEC905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7" creationId="{11BBD620-5E8F-4F52-B482-F616BF78E380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8" creationId="{A67DFCA4-3239-4AAE-A84E-0F7A8A0274EA}"/>
          </ac:spMkLst>
        </pc:spChg>
      </pc:sldChg>
      <pc:sldChg chg="addSp delSp modSp add">
        <pc:chgData name="Song Seokil" userId="55e21934b449b532" providerId="LiveId" clId="{24505C7A-83C3-43CB-8CC5-130891F83722}" dt="2022-03-13T15:10:44.501" v="145"/>
        <pc:sldMkLst>
          <pc:docMk/>
          <pc:sldMk cId="0" sldId="263"/>
        </pc:sldMkLst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2" creationId="{2FF669BD-1681-43C1-9923-271A2BA1128C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3" creationId="{6CE8CA4E-84F4-4094-AE47-D26504258732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4" creationId="{47659E6D-29A6-4394-9123-9F0E06FC5266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5" creationId="{995B4052-C94C-4AC8-A431-5D364F1AEE0D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6" creationId="{7BFD2756-A403-44CE-A983-2F15E3A19CE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7" creationId="{B09009A1-49AC-48A9-94E5-35C86B69967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8" creationId="{B9CA64CC-155D-428F-8A21-9289EF171B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9" creationId="{43D34FFC-7B7E-4615-8A3F-AC7EA23D2BA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0" creationId="{3FA7ABC9-2D31-4002-AD54-6D3A78DF25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1" creationId="{410C7034-2130-4C03-A782-A84DDA795461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2" creationId="{9B2C5F87-7B3F-41F9-9F39-EEBB90FCE80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3" creationId="{74542F33-1BA9-493F-87F2-546248BAF495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4" creationId="{93E072CE-2C08-461B-81DB-97712A576D3B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5" creationId="{981FF5B0-1207-4F82-85C6-FCD5A9A30C6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6" creationId="{131F6709-238B-4FCD-85B6-53623019BA1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8" creationId="{65389A47-BF59-4E85-A3F0-EA71996375A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9" creationId="{A964D313-B099-43F2-875F-DF09276E2EE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0" creationId="{9AA2349B-9DA1-4B82-9157-38CA4C544CF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1" creationId="{1E0E79A0-E4FC-4B07-AF3F-AEBDC3C54EF6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2" creationId="{7105788B-9DFF-47E2-9655-46B80AE5C0E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2" creationId="{38CEA7F8-A322-4082-94BF-CA2430A613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3" creationId="{FF216A9B-C88C-4302-B650-F3B98D8993D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4" creationId="{58111C24-AFCC-49E2-9834-79A9E8B90D9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" creationId="{A19314C2-6D02-41FE-BF98-584FDC98849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6" creationId="{8AD725B8-4E5D-4FDE-9742-D5E6399BFFC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2" creationId="{49022A22-88F5-4236-9935-1995F389658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3" creationId="{BFE0BB71-D9F6-41BE-BB05-80508A16BF6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4" creationId="{42990047-2C51-4A73-8913-12F6CCFA50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5" creationId="{A5F1ABF2-5C43-4113-A747-6AECD429D6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6" creationId="{297780A9-023E-4E73-97BC-B0C8F0AAB6C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2" creationId="{B79539CF-07E0-47B1-9C52-C4737912B96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3" creationId="{39102C2F-8A0B-4D3A-A3CA-5528C7D94C5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4" creationId="{D620DFE6-502B-46DB-87C5-A4122159509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5" creationId="{A823AEE8-7C7F-4FD6-BE68-CF6E3A7C39F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" creationId="{F50C608C-C3C3-4A1A-BAED-CB1A635DC2A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6" creationId="{4B485BD3-C456-4B59-B120-F87AA06B6D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7" creationId="{B7A50406-62ED-42BE-B687-B34D2D0173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8" creationId="{99607569-8024-4431-9407-3EF843049A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9" creationId="{C799B740-2D0C-43A5-8663-876AC7C4195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50" creationId="{233FA209-A7FA-4C7E-A423-CD8D0CD1E66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2" creationId="{33851385-81F2-4776-AC26-B691BC8D7A5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3" creationId="{87239773-AA7C-40ED-AD49-C62F1ABE4C5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4" creationId="{D1D1AC2B-4416-465A-BAF3-627373924FC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5" creationId="{11840156-662C-48B8-8741-DB39F52FC9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6" creationId="{A437F5F3-E275-49E1-BAA8-5600BE168C3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0" creationId="{6C098E5B-8549-42A0-A3D1-65DD9584946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1" creationId="{22D3F894-42BD-4210-B810-B79A45A352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2" creationId="{FB7189ED-FD65-47F4-9AB2-64D64B8B26B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3" creationId="{9CC29E1D-9E13-4AE0-BAAA-CEF58252396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4" creationId="{9778C1CF-DA57-4F30-B58D-31559440BBAF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2" creationId="{E8E54D4D-40DE-42B1-AEE5-393AFED2968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3" creationId="{125FD311-D3EE-45B3-87A0-689176B22B0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4" creationId="{A15873F7-F9E7-4E4A-9FDC-6AA0D28A94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5" creationId="{2E23BC70-097B-4C22-9254-3D5ADEC4AF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6" creationId="{68631652-5B63-456B-835C-F5036EC468E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4" creationId="{73C09D85-51B4-4593-A905-1FF3149319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5" creationId="{7264EBDB-9BE9-4542-A6F3-61B49D8C96A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6" creationId="{4F11DD33-5C20-4D8B-8B79-E62631BD51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7" creationId="{DB36B421-92A2-475D-9CF2-3C28E875722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8" creationId="{B5FE7031-3864-49E1-98DE-201BD0D707B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2" creationId="{92F55337-EA95-497C-8DD8-CDDFA48FC85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3" creationId="{D926CFDF-F01F-4CCF-BA9B-446D74187D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4" creationId="{765E5AE5-E8B7-431C-8C62-9A8C8D07ED1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5" creationId="{FD6EC952-1140-47F6-BA3F-0DFAE568587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6" creationId="{75CAC89C-D3F8-483B-A634-85400BFB152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4" creationId="{57DB9657-06B8-48EA-9ABF-229C3B5B41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5" creationId="{7B4F8B56-32CD-457E-8DF0-667E86D67FC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6" creationId="{1F799678-52D9-4017-9FEB-57AA82A95F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7" creationId="{6D89FBBA-15BE-4022-AB0A-88B608D56EA2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2" creationId="{4B6412A7-56A5-49CD-BAB5-B323998945A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3" creationId="{32132653-F663-493A-90CA-0F431199E4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4" creationId="{CCFF3D90-2461-4EB5-9EAF-CF1274FBE7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5" creationId="{BBD07A8D-6EE4-447F-8B5C-093C430E70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8" creationId="{19742BE5-C210-4570-9BBB-0600AFF0163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9" creationId="{C3CC5EF1-6754-46A3-848A-3D031D9660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0" creationId="{CA1863FE-8AAC-4B36-BEA7-2EAC9C5F51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1" creationId="{636E7590-B933-47DC-8B19-1E5A3B276E8C}"/>
          </ac:spMkLst>
        </pc:spChg>
      </pc:sldChg>
      <pc:sldChg chg="addSp delSp modSp add mod">
        <pc:chgData name="Song Seokil" userId="55e21934b449b532" providerId="LiveId" clId="{24505C7A-83C3-43CB-8CC5-130891F83722}" dt="2022-03-13T15:10:25.160" v="140" actId="27636"/>
        <pc:sldMkLst>
          <pc:docMk/>
          <pc:sldMk cId="0" sldId="27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2" creationId="{13A92219-11AD-48C5-807C-6B9D78D6DB3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3" creationId="{4B05B8F0-6E49-4736-B8E6-1E6530C2EA3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4" creationId="{32768899-8F86-4B06-9D18-0EA2F647D8E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5" creationId="{36E4314D-A059-41B0-9C7E-F8B4295E50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6" creationId="{81045C85-92C4-4171-B408-58F3CCE4B1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2" creationId="{409D6C44-3946-40ED-A065-E9D571A4E6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3" creationId="{368DCB12-BF7C-46A5-B985-C73F665409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4" creationId="{9EBE2C91-D08B-4AF9-AEF0-7DBCBC7929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5" creationId="{C716708A-F7F3-42B6-8740-00ED3C68B46D}"/>
          </ac:spMkLst>
        </pc:spChg>
        <pc:spChg chg="mod">
          <ac:chgData name="Song Seokil" userId="55e21934b449b532" providerId="LiveId" clId="{24505C7A-83C3-43CB-8CC5-130891F83722}" dt="2022-03-13T15:10:25.160" v="140" actId="27636"/>
          <ac:spMkLst>
            <pc:docMk/>
            <pc:sldMk cId="0" sldId="270"/>
            <ac:spMk id="15366" creationId="{149C19A0-836A-495E-AB58-412311F5391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2" creationId="{F21EBE23-A615-48D5-BA92-DBA0553EE9E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3" creationId="{EB91DF07-6DDA-40A8-89E6-93D310BC667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4" creationId="{265FE2E6-9B3C-4A40-A7FA-44B3E6C1D32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5" creationId="{80A18769-EB40-4411-8C2A-25216F54DD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6" creationId="{93228FBC-0945-44CE-8F20-4B4B3F7A88B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7" creationId="{204E7FBC-BAA8-4941-A49C-A4E85C5EC9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8" creationId="{E257AE5C-AAEF-49D7-B997-46F00D7F31D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9" creationId="{A5F88B69-704E-467A-843A-866D438004A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2" creationId="{C70BBAC5-F1EA-4B89-9EE1-8272CD4801C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3" creationId="{6E98CE38-54AE-495F-A309-2F08C8ACB2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4" creationId="{87AB2A7A-F6DC-4FAD-B1DF-A1567ED66E5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5" creationId="{88D15536-B5AF-498B-B3BC-0F656C114A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6" creationId="{2F32261A-0480-4ECD-A853-74359E74CE0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0" creationId="{337E7DB2-F4E2-4E56-B06E-65290DC0832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1" creationId="{5E498E38-9672-468D-BCFB-1C8ADFE4BE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2" creationId="{218B99D4-9C16-424B-A16D-AC6B231D5D3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3" creationId="{6E7B87CB-9EB5-4E74-980B-03E59A770BD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4" creationId="{2A7220AA-BEAA-4266-93AA-FD9F7AF1E446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2" creationId="{71BE4054-1222-40D2-945C-39861F0185B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3" creationId="{503731D2-F042-4A8E-B833-C6F592C5BE1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4" creationId="{D7258D0E-4EC3-494A-BE01-B3978F23843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5" creationId="{D4D7807B-7476-4E59-A4F4-1AA05E25009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6" creationId="{CF261481-734E-46E9-8D4C-CC2B304E919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4" creationId="{94F043C6-1BBA-47C7-BD26-69503A8665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5" creationId="{DADE2FFE-ACA6-457B-9D51-F679999352E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6" creationId="{73A5F42B-D695-4ED6-966C-AA9A30B87AF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7" creationId="{C1DE903E-E235-457B-B7A0-3CD0D61657A3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2" creationId="{0F6957C4-B946-4697-82B0-E18340E79A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3" creationId="{6A130187-3D5B-403D-B632-E277D6AC9C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4" creationId="{2D42670B-2FA8-455A-9EFC-D3CBD0CE92F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5" creationId="{3085812F-6CB2-4EB0-AD7C-CBD26BA600F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6" creationId="{8255798C-1785-4962-A64E-1091EF5C783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8" creationId="{3A5F8FAA-D15D-42C1-B7F5-A27A0401D12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9" creationId="{B90D6D08-4369-43F1-A7B0-31B6E066DFC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0" creationId="{9980B348-A567-4FBE-AF3F-050A08B12D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1" creationId="{3E883C75-601B-4F25-8620-6649706B6EB9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" creationId="{2D703587-EB9F-4F70-AB77-B16037383E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3" creationId="{16FE34AC-129B-4223-B2CC-53C40E26CEE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4" creationId="{3487F12B-4730-4457-A89B-44D3510E0B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5" creationId="{C0EF6D77-523E-4665-881C-C8BDFC7948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6" creationId="{44E0D4BF-AE53-414E-B11F-768B1A47581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2" creationId="{D56993E4-2737-48D5-8E0B-47D97405F19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3" creationId="{22AECFA4-05A0-4EC5-A7BD-FFBD35C7B05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4" creationId="{972D58AD-BE11-4463-984B-829676123F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5" creationId="{C13F2E59-3A21-4280-BC03-49ACFAA5F7A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6" creationId="{A196DCA7-67CB-4A02-8867-F7A7EBCFCCA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" creationId="{71DB2C94-70D5-447F-BCCB-7643C0F157B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3" creationId="{D8D4EBB9-9EF0-47E1-BA80-3250A0CD186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4" creationId="{C5041207-049F-4EB2-AF26-F7377510C39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5" creationId="{141A8A58-E14B-4257-A3A2-A05BFE5911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6" creationId="{566320EC-A363-47D7-8C0F-85E61733E4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6" creationId="{45554626-1E96-423A-8B28-4B8BD62FC3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7" creationId="{CE144429-1AAC-4942-960D-65ACA7E51C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8" creationId="{ADFB31F2-B15E-43F5-99ED-20D5CEA67F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9" creationId="{F5678013-A196-45BB-8C3A-E956B5A8F8D7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" creationId="{01F5BA05-F229-46B4-A5B4-BA10D1CCA00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3" creationId="{48B8F75C-EFC8-4A3A-82B0-A461B0B2D9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4" creationId="{A81E3B01-1936-4DEE-8606-6D8D11F66B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5" creationId="{29F1EE09-B501-4CBA-B2DC-EF2FB691EBC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6" creationId="{2BA6321E-1171-4F72-BE0C-3FD82C22DC2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0" creationId="{C399184F-1037-4F42-9D7D-8BA5D1798E2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1" creationId="{A1DEA2A8-9AEF-4EAB-88B6-84EC8B31B7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2" creationId="{813A4850-A395-46B9-81D2-8ED9590412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3" creationId="{9ECD25D1-75C8-40B9-B630-428696D878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4" creationId="{67BDE5D1-B361-45B3-A9DD-3C45598A5E74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" creationId="{862F36C1-83FE-4B49-B318-F5D5FB94485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3" creationId="{14387A16-DCF0-4597-9BCB-262787B34B8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4" creationId="{9BDEC0D9-65EF-489B-9EF3-E8EEEB08BB3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5" creationId="{B5B12467-7FAF-4A0A-B7F4-2011323D9D7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4" creationId="{E82BBE47-3155-42EC-B44D-04F976C043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5" creationId="{FB525662-3116-4A3C-976D-70A3B5310D1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6" creationId="{791704F4-EAEF-4515-815B-566A2AEB234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7" creationId="{30D86E3B-AC40-4DB7-A945-9942ADCA485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" creationId="{94907D38-5A2D-483B-8E48-113A648B4D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3" creationId="{86AC1AE8-C84E-45A3-92D2-ACD2114FEE6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4" creationId="{CF2AD613-9B7E-4162-A9F3-B8A5BECF511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5" creationId="{9D99BED9-0912-45F0-BF1A-2FD9E64382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8" creationId="{FAE13BE0-DF94-41B8-A30E-4826103277B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9" creationId="{B951E638-A1CB-49A1-BDAF-2F809948C97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0" creationId="{6E29190E-F7D7-448F-AE01-554B320E6F4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1" creationId="{C1B02273-78B6-4B12-8004-37C157E84BC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" creationId="{314298B0-B4DB-48F3-97E5-29DD4AC4D8D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3" creationId="{B191B7A9-74CF-4A65-B8B6-D28B6A512B7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4" creationId="{C1CD1EEA-3159-4CA7-882E-1E674CA3995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5" creationId="{CE65E282-DCAC-4EEA-AD25-F5A871C0412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2" creationId="{4FB91DFB-DED5-4F83-B6F9-C240049A2E7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3" creationId="{32429B15-EAFB-4BF7-980A-3D779310DC3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4" creationId="{91C78C97-E7E9-4639-8C2D-566B357F338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5" creationId="{AB61C49B-CA8C-4EB1-9015-C51F6D75542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" creationId="{7CA1E083-03B6-4E6F-82E2-1EB5970C8DE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3" creationId="{867B6944-0962-4F45-ACE4-0146AEE4C4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4" creationId="{BC9898C9-07A5-4A98-A610-632002E43C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5" creationId="{F43DDF19-ECF5-4D2C-839E-9F0CAC2E4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6" creationId="{BFB19CF4-24A4-442F-8EF5-E65E0C5D889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6" creationId="{5CB8A76A-24FE-49F8-87F0-6E58C552D63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7" creationId="{1E687046-0D86-4FA5-83DF-74C6BE0388A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8" creationId="{BCB413F6-BA71-4330-A6C5-2E154A653B5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9" creationId="{C0745D5F-F0D0-46E0-93EC-00B03AC018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30" creationId="{76D11D64-A258-4152-A6BA-07E6DD2EF5A5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" creationId="{B29B09A1-79FC-4693-93BB-F1C117CBE73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3" creationId="{4215D848-D7C8-421E-97A7-28B284160C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4" creationId="{9686BA37-D3E3-4329-AB94-71EDF0D590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5" creationId="{F6A5476F-3EA1-4782-8DF5-7142732D10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0" creationId="{E0606022-4045-4567-BAAF-4CF3CE5B2F8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1" creationId="{58F3554A-C98E-429D-84DC-9D2885E8BF1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2" creationId="{103914F4-D981-44CA-878D-6C2E4D25A81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3" creationId="{5B6E2404-0D14-4424-8C53-BC2955D6F828}"/>
          </ac:spMkLst>
        </pc:spChg>
      </pc:sldChg>
      <pc:sldChg chg="addSp delSp modSp add mod">
        <pc:chgData name="Song Seokil" userId="55e21934b449b532" providerId="LiveId" clId="{24505C7A-83C3-43CB-8CC5-130891F83722}" dt="2022-03-13T15:10:25.198" v="141" actId="27636"/>
        <pc:sldMkLst>
          <pc:docMk/>
          <pc:sldMk cId="0" sldId="28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" creationId="{C1DE3697-C012-4315-A111-C151D53CF5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3" creationId="{BF1184ED-8B12-4316-A931-15231E9934D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4" creationId="{8F3D3347-0AB9-4FF7-836A-CEB05B5829A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5" creationId="{C6F93CF3-52B0-40BD-9C11-A35C2A3BB25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6" creationId="{B10A1AB5-196C-4B77-92ED-B1ACACF85AE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4" creationId="{27EDCFF7-6F30-41CB-A1D8-70C8D5CE799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5" creationId="{F8EF8E93-0235-4C44-90B5-990B55D2C20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6" creationId="{877D6E7C-24A4-4A00-BACF-0A678DB6ACA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7" creationId="{EDD35C2F-441A-45A5-81A5-C339A0E47508}"/>
          </ac:spMkLst>
        </pc:spChg>
        <pc:spChg chg="mod">
          <ac:chgData name="Song Seokil" userId="55e21934b449b532" providerId="LiveId" clId="{24505C7A-83C3-43CB-8CC5-130891F83722}" dt="2022-03-13T15:10:25.198" v="141" actId="27636"/>
          <ac:spMkLst>
            <pc:docMk/>
            <pc:sldMk cId="0" sldId="283"/>
            <ac:spMk id="28678" creationId="{62F6E3FE-E776-46D9-B945-4A7919A0CF0E}"/>
          </ac:spMkLst>
        </pc:spChg>
      </pc:sldChg>
      <pc:sldChg chg="addSp delSp modSp add mod">
        <pc:chgData name="Song Seokil" userId="55e21934b449b532" providerId="LiveId" clId="{24505C7A-83C3-43CB-8CC5-130891F83722}" dt="2022-03-13T15:10:25.029" v="138"/>
        <pc:sldMkLst>
          <pc:docMk/>
          <pc:sldMk cId="0" sldId="28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" creationId="{1ED6C98A-41B2-4933-88FD-FD97B4BFACE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3" creationId="{628EF942-4080-4DE3-89AE-FB43289E2E8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4" creationId="{65EDA55C-8A22-44AF-955B-6D3CDE332F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5" creationId="{6FDB9001-7643-42C5-8EE3-7768E2B1D72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6" creationId="{9DB5ACA4-8A3A-461C-AF55-1A58C22167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8" creationId="{E1B9580B-4A65-43ED-BAC7-8A2C5798C8C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9" creationId="{5AA38AB5-04C1-485E-826D-297E7D995B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0" creationId="{54CF6E1F-1696-458E-BC59-20909EFA5CB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1" creationId="{0E2DCFA3-8B91-466B-A563-C644A3ABB69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2" creationId="{660597E5-0EF0-44B6-A7A7-44E373E52969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540909922" sldId="28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2" creationId="{2F9C4117-2964-4F9F-8EEB-D648D72BCC8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" creationId="{DB956132-3322-4A39-89A4-31E9E01CAA1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4" creationId="{F92B5365-402F-4EF4-AF12-1AB0938F9A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5" creationId="{4AD5932D-7A9A-448D-8B0E-116606C359A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6" creationId="{8BA01616-4CAD-4206-B848-B42F452A70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2" creationId="{491ECECB-1646-4BF9-A432-6BA93F56D1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3" creationId="{370BEB42-C8C0-4C13-B1E6-65B9677C7D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4" creationId="{B714258E-CF1A-434A-A1C9-4ACCE84FEC4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5" creationId="{332A88D6-AB60-42AF-837A-BDA8642BC57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6" creationId="{6D49056E-C1C2-4C74-9CAD-970C00756D5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2" creationId="{FA1D98BD-71A0-48F9-96BC-F7D16C219BC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" creationId="{55FAD40B-E178-4BB2-8F0F-CD782A6EC2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4" creationId="{0FB401FD-839C-4256-8378-2FE6C572B5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0" creationId="{779BF427-0C8F-4161-BA90-81BA3073ED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1" creationId="{0C87A649-8986-4EC1-A763-ABF1F9C8EC5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2" creationId="{9BC588EE-E15C-4E41-82AD-5BCF5D60C42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2" creationId="{32CACC9C-7C1B-4D1D-9DAB-ED136650B54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" creationId="{1854DD35-E3C0-45DC-B9FA-3E3093403D9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4" creationId="{FE5BCBEC-33F8-4AEA-89CD-B7227244752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4" creationId="{6DB713AD-7B08-4D7A-8E1C-26A6A917608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5" creationId="{D1BF36C3-6D0B-48F9-BDF4-45068E60FB0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6" creationId="{6D68FFB4-970C-4319-8801-88B58F46A4B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2" creationId="{AEE875EC-FB31-4CCB-AFEE-CFA459D171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" creationId="{2E9337C7-D47A-481D-8414-352ADAC1B5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4" creationId="{15AF23E0-5980-4980-A31B-566DEBBBE8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5" creationId="{C161F2CD-C397-466B-BE89-CF925B09FB7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6" creationId="{9DD35E5B-E87D-419C-81EC-58EF80B615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8" creationId="{59E38092-EF66-4A67-92D3-563F924F03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9" creationId="{B801E906-162C-419F-95DC-643AF43966E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0" creationId="{F60C9A0B-60A4-4778-8BCD-68D52AD57AD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1" creationId="{15C699D4-B07F-4D62-8F9F-F524368DCD9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2" creationId="{E97180FD-833C-4174-B6B2-15232A01BEA6}"/>
          </ac:spMkLst>
        </pc:spChg>
      </pc:sldChg>
      <pc:sldChg chg="addSp delSp modSp add mod">
        <pc:chgData name="Song Seokil" userId="55e21934b449b532" providerId="LiveId" clId="{24505C7A-83C3-43CB-8CC5-130891F83722}" dt="2022-03-13T15:10:25.225" v="142" actId="27636"/>
        <pc:sldMkLst>
          <pc:docMk/>
          <pc:sldMk cId="0" sldId="28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2" creationId="{6A8CCEBB-84D2-4819-BFA9-A085D038EDB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" creationId="{AF85D75C-211F-4906-9B5B-83B23E2E06E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4" creationId="{D275BB0B-F78C-467A-A90F-7D809CB6A3F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5" creationId="{9208A07F-696A-4768-AEA7-CE081890BAA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6" creationId="{82AB2312-1D2C-4404-AE02-49F5B1A253F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2" creationId="{1017F9BE-8E3A-485D-B923-29A7374CD92B}"/>
          </ac:spMkLst>
        </pc:spChg>
        <pc:spChg chg="mod">
          <ac:chgData name="Song Seokil" userId="55e21934b449b532" providerId="LiveId" clId="{24505C7A-83C3-43CB-8CC5-130891F83722}" dt="2022-03-13T15:10:25.225" v="142" actId="27636"/>
          <ac:spMkLst>
            <pc:docMk/>
            <pc:sldMk cId="0" sldId="289"/>
            <ac:spMk id="35843" creationId="{B42AE95A-E777-4D98-B04F-5052227AADA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4" creationId="{62B4BA18-DAAC-4085-9D43-1A1425FF62C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5" creationId="{F63A7B7E-FE3D-4A99-BA3A-6EC4831871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6" creationId="{B94EFF5F-DB21-4484-AE0B-4A93382339F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2" creationId="{F0BB583F-9EF0-4D62-B985-5C22039B0CE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" creationId="{7BDA02C8-C940-4E47-88A7-6C5FFFF4E64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4" creationId="{2788733A-8206-40E4-AAA0-295D47D2F1A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5" creationId="{32748351-F966-4D07-A97F-31F9D81DF9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6" creationId="{D4E7B0BA-8146-477A-9DEC-1E06CEA359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6" creationId="{D26A84CE-C1AD-4E6A-B875-8761CB7442E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8" creationId="{FE99AB0B-1059-442F-AD53-4CA26AD5FBA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9" creationId="{6F44FB7B-7102-4E59-A89E-FA65B1EF964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70" creationId="{6E0106DB-0992-46C6-95CF-BD297FA4B3B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2" creationId="{2B638B33-0578-44B0-8A96-16048F121A0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" creationId="{B6D56FD0-2219-459E-AFAE-0C33CEE2400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4" creationId="{1C26161F-7423-44F1-9F2B-959D0EBEC4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5" creationId="{236D64D6-E245-477C-BE8F-C677FB9815D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6" creationId="{08E5882D-BD01-484F-8CDF-1ECAD387A28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0" creationId="{537F60AB-D42D-4B48-9C7D-534BAB3F3A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1" creationId="{EB6F674D-E13C-48FA-8D5C-F1B9C6725A0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2" creationId="{92F58233-EB09-4512-A174-30E22E7169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3" creationId="{9642B94A-1012-4E6F-8219-C40290F1676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4" creationId="{E7D3EF23-63A8-4E44-A975-A6843C995E2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689378304" sldId="29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2" creationId="{75884FD6-A9B4-4C15-9FEE-52B3779C56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3" creationId="{0187050C-74D3-4955-87C0-C58007016A3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4" creationId="{B95D052B-3411-462F-A99B-3F40837C255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5" creationId="{73DD3B6A-594F-4D6D-BB73-7B4EF25F08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6" creationId="{0B68303D-F6A9-4B39-833E-8F938170BE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8" creationId="{595F7618-A559-49D4-B745-F099B454C8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9" creationId="{0DE0061B-2603-44F9-8CB0-8AF73D559BA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0" creationId="{E9ED8D78-F9B1-4B8E-9A0B-572871D04DF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1" creationId="{F3B22A24-6E43-413C-8660-B5DDF61989A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2" creationId="{0457B08D-2C5B-43E2-B254-B14E4DB6C1ED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2" creationId="{81DD6B25-F26A-4EB4-855D-1B790EAE90F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3" creationId="{3C440CE4-DD07-4E50-996C-0BCCF558CFD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4" creationId="{F3908993-50FA-4414-ADEC-C65931A949C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5" creationId="{E52D61D1-A214-4E9D-8B78-C980FF4FC04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6" creationId="{0AADEB68-62E0-49E6-8CD9-59741AAA489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2" creationId="{44692C35-2DDF-47B1-83C6-87DA3F9E23C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3" creationId="{0597D710-7AC9-483E-B7CB-B1DAE9FB86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4" creationId="{326B1365-E8FA-445F-9EB9-FFB52CCB9F6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5" creationId="{7EB2BB84-1510-489F-A8D4-829C5982AB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6" creationId="{7B88BBC1-E459-4857-A924-2CB1BE77406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2" creationId="{83C0F3EA-359A-43C7-83BC-FB9BD786A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3" creationId="{0E26856F-C4B8-400F-9450-F0EE2AAFBB1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4" creationId="{6B55A131-A6E0-48A9-85E9-8CD455A0A57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5" creationId="{0328E007-5CAE-42B6-B7C4-04B0A2BA1E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6" creationId="{CE1978F1-340E-441C-BE98-0CBF001297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6" creationId="{868A805F-A1A9-40B6-9E87-192668EE56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7" creationId="{540B5DDF-9291-4C47-8CCD-07A05012EB4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8" creationId="{BFE3B1C9-DB63-48E6-93A7-7BA91C5269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9" creationId="{AAA9DADF-67AF-4D02-9801-0053BFC40A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70" creationId="{E6992A34-5637-4C6A-8DC1-85271672D6C9}"/>
          </ac:spMkLst>
        </pc:spChg>
      </pc:sldChg>
      <pc:sldChg chg="addSp delSp modSp add mod">
        <pc:chgData name="Song Seokil" userId="55e21934b449b532" providerId="LiveId" clId="{24505C7A-83C3-43CB-8CC5-130891F83722}" dt="2022-03-13T15:10:25.151" v="139" actId="27636"/>
        <pc:sldMkLst>
          <pc:docMk/>
          <pc:sldMk cId="0" sldId="29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2" creationId="{46189C4A-6D24-46BC-84FE-E2F3D6AB244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3" creationId="{DDF4F0A7-D725-4648-A9C1-C677C3F4F25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4" creationId="{F820B805-74CA-494D-B7D5-1398AF0851F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5" creationId="{7A5A78DB-0116-459C-8A90-409D68B97E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6" creationId="{E5AAE5DE-F0A1-43BA-9A6E-D90BFD793A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0" creationId="{8EC0DFFA-43FA-41FF-9DBC-469E614C74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1" creationId="{08D15A8E-5861-4E41-8F3D-1F938D9CC51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2" creationId="{EAE9C367-0C43-47C7-A008-16FA871DED4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3" creationId="{BB94A693-7D50-49FC-B553-EA68C0B557AC}"/>
          </ac:spMkLst>
        </pc:spChg>
        <pc:spChg chg="mod">
          <ac:chgData name="Song Seokil" userId="55e21934b449b532" providerId="LiveId" clId="{24505C7A-83C3-43CB-8CC5-130891F83722}" dt="2022-03-13T15:10:25.151" v="139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2" creationId="{6F623865-CA91-4F96-BBA3-6329E65FF22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" creationId="{61345243-EE25-48DD-976A-C75273A9FF6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4" creationId="{55BD62E1-0376-4761-B6D3-818DDFBE1C1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5" creationId="{F1E84A2E-23D2-4C5B-BE3C-577BBEB95262}"/>
          </ac:spMkLst>
        </pc:spChg>
        <pc:spChg chg="add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6" creationId="{81C482C9-AB63-4B07-BB7A-C11333970846}"/>
          </ac:spMkLst>
        </pc:spChg>
        <pc:spChg chg="del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6" creationId="{7FC5DCA3-2571-4990-81E8-75061A4FDCD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7" creationId="{C0476F0C-C71D-48B4-9E33-27AF7D63005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8" creationId="{DBFB1AEC-CC46-4744-9B9B-9D8F1CEB18C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9" creationId="{49F65D98-9D97-48AF-802C-4749F5A0389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50" creationId="{058A99AD-C945-4F4B-8197-D869993211FD}"/>
          </ac:spMkLst>
        </pc:spChg>
      </pc:sldChg>
      <pc:sldChg chg="modSp new mod">
        <pc:chgData name="Song Seokil" userId="55e21934b449b532" providerId="LiveId" clId="{24505C7A-83C3-43CB-8CC5-130891F83722}" dt="2022-03-13T15:38:44.122" v="147"/>
        <pc:sldMkLst>
          <pc:docMk/>
          <pc:sldMk cId="2842926667" sldId="297"/>
        </pc:sldMkLst>
        <pc:spChg chg="mod">
          <ac:chgData name="Song Seokil" userId="55e21934b449b532" providerId="LiveId" clId="{24505C7A-83C3-43CB-8CC5-130891F83722}" dt="2022-03-13T15:38:44.122" v="147"/>
          <ac:spMkLst>
            <pc:docMk/>
            <pc:sldMk cId="2842926667" sldId="297"/>
            <ac:spMk id="3" creationId="{A0D6BC03-8499-4AA9-A6E0-51858340745C}"/>
          </ac:spMkLst>
        </pc:spChg>
      </pc:sldChg>
      <pc:sldChg chg="addSp delSp modSp new mod">
        <pc:chgData name="Song Seokil" userId="55e21934b449b532" providerId="LiveId" clId="{24505C7A-83C3-43CB-8CC5-130891F83722}" dt="2022-03-13T15:39:37.177" v="156"/>
        <pc:sldMkLst>
          <pc:docMk/>
          <pc:sldMk cId="1021201310" sldId="298"/>
        </pc:sldMkLst>
        <pc:spChg chg="mod">
          <ac:chgData name="Song Seokil" userId="55e21934b449b532" providerId="LiveId" clId="{24505C7A-83C3-43CB-8CC5-130891F83722}" dt="2022-03-13T15:39:37.177" v="156"/>
          <ac:spMkLst>
            <pc:docMk/>
            <pc:sldMk cId="1021201310" sldId="298"/>
            <ac:spMk id="3" creationId="{55C6E3CC-61DA-4EAB-AAF4-7E3118B718C6}"/>
          </ac:spMkLst>
        </pc:spChg>
        <pc:spChg chg="add del">
          <ac:chgData name="Song Seokil" userId="55e21934b449b532" providerId="LiveId" clId="{24505C7A-83C3-43CB-8CC5-130891F83722}" dt="2022-03-13T15:39:33.452" v="154"/>
          <ac:spMkLst>
            <pc:docMk/>
            <pc:sldMk cId="1021201310" sldId="298"/>
            <ac:spMk id="5" creationId="{4AE66DEC-0694-4A6D-BCDC-DB25AB360F23}"/>
          </ac:spMkLst>
        </pc:spChg>
      </pc:sldChg>
    </pc:docChg>
  </pc:docChgLst>
  <pc:docChgLst>
    <pc:chgData name="Song Seokil" userId="55e21934b449b532" providerId="LiveId" clId="{3FA4FFF4-BDE0-4AA1-840E-2B8BEA673852}"/>
    <pc:docChg chg="custSel addSld delSld modSld">
      <pc:chgData name="Song Seokil" userId="55e21934b449b532" providerId="LiveId" clId="{3FA4FFF4-BDE0-4AA1-840E-2B8BEA673852}" dt="2022-05-01T23:10:31.441" v="5" actId="27636"/>
      <pc:docMkLst>
        <pc:docMk/>
      </pc:docMkLst>
      <pc:sldChg chg="modSp mod">
        <pc:chgData name="Song Seokil" userId="55e21934b449b532" providerId="LiveId" clId="{3FA4FFF4-BDE0-4AA1-840E-2B8BEA673852}" dt="2022-05-01T23:10:06.062" v="0"/>
        <pc:sldMkLst>
          <pc:docMk/>
          <pc:sldMk cId="1202290180" sldId="256"/>
        </pc:sldMkLst>
        <pc:spChg chg="mod">
          <ac:chgData name="Song Seokil" userId="55e21934b449b532" providerId="LiveId" clId="{3FA4FFF4-BDE0-4AA1-840E-2B8BEA673852}" dt="2022-05-01T23:10:06.062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2" creationId="{829B7A89-5D75-CE70-CB15-291A2C94D8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3" creationId="{5D535880-678C-3869-6174-C6E781D738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" creationId="{AADE1B8D-2BB0-1693-2045-1719285C901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5" creationId="{05AA1BBF-02A3-6AAF-F2AC-1FE4A2160CC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6" creationId="{D4CB7962-0012-A9DB-2AC5-A034FF4D217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2" creationId="{ECF58C21-0E70-D342-B7F9-8AB451635D0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3" creationId="{192E6911-25D4-EBDA-C3E5-DB15645EFE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4" creationId="{684CA2D3-CE45-CAA3-0A1B-76A8A8D279C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2" creationId="{6750E3C6-198E-2BFE-EECA-10E903DBED8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3" creationId="{507FBBB7-EFE4-1D78-C6DE-E4162686CDC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4" creationId="{C8E92778-AD5E-61E5-6335-042F8AD341D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2" creationId="{5C076146-D59B-3581-8999-B66BAA4063C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3" creationId="{0FC18AFD-1FFB-CCD2-BE7A-0B56A03D916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4" creationId="{C44D0B96-9D01-30C7-4386-6E6568F89A6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5" creationId="{444C56D7-698C-5EF8-E6A1-3EC2118903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6" creationId="{FD3A2872-6EBE-CBC7-C421-C394D9A119B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2" creationId="{F66CC719-2549-F72B-F6C8-19091A9CBB8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3" creationId="{1C9A98B3-4C25-2091-A705-9AC4E4F9586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4" creationId="{2961C7C3-97BA-2E57-7FBE-5F363F1ED83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5" creationId="{2BBE6B11-FA26-4354-29B2-ED9659447A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6" creationId="{ADE4B192-5B5C-790B-4501-709B32618DE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2" creationId="{770FFFDF-6A14-A6A3-2949-1B00090447E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3" creationId="{9EB54FCB-B7C3-FF58-AB9E-AB39253D58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4" creationId="{9B648EDD-0D23-A4EF-7822-BCB94F3E37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5" creationId="{350A2C3B-B6BE-C43E-5291-15D829C3322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1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2" creationId="{8C540C69-FC16-478A-8A11-64C916CB7F8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3" creationId="{49E2197B-949A-D678-5D17-A9CC03466E5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4" creationId="{669CA3C3-96C9-0703-261A-F4E3003FCEB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5" creationId="{D730056C-675B-55D7-9B2F-06482630A3F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6" creationId="{2A9CE8BC-2532-A359-122E-1581B947359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2" creationId="{C5001AC4-12C8-4BBA-E598-EB2BC529F62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3" creationId="{F0740CCA-A853-742F-F906-1760B398103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4" creationId="{7E3FF605-D97A-DB1E-CD48-D333A35B37D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2" creationId="{2BC57CA1-BA2F-87FD-6941-FE0B97E0CDB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3" creationId="{A0536852-9945-6870-700F-6D3938C98A2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4" creationId="{351D40A9-B381-72D4-436E-E9371E42CA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5" creationId="{FD0BC14B-692F-FD10-BF7F-A47F5153C28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6" creationId="{17254321-0880-492F-E5CB-B469B05702B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29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2" creationId="{57FCF64B-AF93-6BDC-30FB-8FC59A572D8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3" creationId="{F6682CE4-02E6-18D7-A76B-24A57ECC0A2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4" creationId="{90E7FD05-5D60-4942-0C5D-08445D1E25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5" creationId="{76953133-A046-491A-D8D8-BA87F1007FA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7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2" creationId="{48B879CB-0041-5ED3-8E1E-A137F5A9E5D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3" creationId="{9A83A112-694D-EB1B-2D10-27FB942DAF7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4" creationId="{CCACC2F1-6091-1486-AA5F-5EEE312355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5" creationId="{CA0FBCC2-28F3-716E-ED80-E0D086C41E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6" creationId="{8339BB49-4F19-BADF-800A-12516823C5A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2" creationId="{25BC5B26-04EC-FF91-82F0-1B4ADF334FF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3" creationId="{C2EB01B3-6AB3-5FFA-D5FA-965204BD646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4" creationId="{057EDE9C-69CA-7BE4-1860-8924973D42F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5" creationId="{00F2375D-31F8-F3CE-D97F-AE44B265F28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6" creationId="{A21DB7E6-1516-F7F1-4895-F59713A3C31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2" creationId="{FA48A88F-FA28-F7BB-CE7F-43663C8F29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3" creationId="{3F74B9F7-4343-4853-F8B0-A46CDCDB6E4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4" creationId="{A3941EBC-7838-E5B0-7DEF-FA6CEC73DE3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5" creationId="{37059EA4-2025-7418-EC17-16A075304B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9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2" creationId="{9B7D762A-BCD8-2D65-319A-8C219BE7093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3" creationId="{8A379EFA-61DD-B29C-1B2E-D6A2622E610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4" creationId="{5BC35D74-E34B-B750-68E8-F07D7365501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5" creationId="{5DFE1A4C-619A-E168-D48F-74F684DC6E1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6" creationId="{D453D83C-26B6-F68B-230C-3C95D979957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558075475" sldId="30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2" creationId="{FBB60D07-A211-F897-61C0-2B81A9DFF0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3" creationId="{44289714-8FB6-21A1-6C86-101B03BA2BA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4" creationId="{81CDF78B-0899-A03A-2D71-5C73AADE6FC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1843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1843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1843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2" creationId="{89F6C489-0216-9237-EFEC-B35FCDA8AE9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3" creationId="{9B8F5A47-10FA-05DE-D7EE-182D44714D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4" creationId="{E4FEED47-3FB8-94F3-014A-8687A94BF53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6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" creationId="{B887E6B5-2168-2904-C770-3FFB147022D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3" creationId="{8E3BD132-D9E9-EFE6-1008-505A7FE26F4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4" creationId="{61F2475A-9E59-7407-1224-9EAC1842143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5" creationId="{A9C7B792-6636-3139-5285-A6102CBBE50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5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" creationId="{7EA71818-688A-AB33-9675-6177316411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3" creationId="{731D79EB-19D5-E1C6-D14A-F4BCEB13557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4" creationId="{2318359A-3F78-96D8-95C3-6E017B17E6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5" creationId="{3E1E4703-69F6-3C9C-DDD9-437593921FD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6" creationId="{A2A49ABA-FAA8-EE2D-4E34-4C78D8F2839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" creationId="{4B9CD52D-F22D-A96C-A3EF-9E029297EA9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3" creationId="{E9626783-02A5-12AC-9CCF-59D96F4CDE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4" creationId="{DC397C5C-58B7-C3E4-12A0-95650A393C7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5" creationId="{16E1C70F-399B-8774-DACC-E33DD4C7209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6" creationId="{9E8C03AF-A46A-C4CA-F9F5-4233BA8DFB2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" creationId="{DAE7A1A8-0314-EB95-3DB0-10DC003DE30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3" creationId="{228F3000-11A9-29D8-725D-03C8268A257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4" creationId="{0A4F82E4-B060-AF71-9F2B-40BD2099F771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" creationId="{CEE289AD-D12F-C3AC-2364-1238857C7E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3" creationId="{01EBDD40-0C3A-0F94-08A7-70A82FCFEB2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4" creationId="{3810E217-2D4F-4636-7299-4FEB874481B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80" creationId="{00000000-0000-0000-0000-000000000000}"/>
          </ac:spMkLst>
        </pc:spChg>
      </pc:sldChg>
      <pc:sldChg chg="addSp delSp modSp add mod">
        <pc:chgData name="Song Seokil" userId="55e21934b449b532" providerId="LiveId" clId="{3FA4FFF4-BDE0-4AA1-840E-2B8BEA673852}" dt="2022-05-01T23:10:31.441" v="5" actId="27636"/>
        <pc:sldMkLst>
          <pc:docMk/>
          <pc:sldMk cId="0" sldId="31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" creationId="{C1E5EE63-BF6F-37CC-53A3-7F69ADF8DAB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3" creationId="{7D32FCD6-08B0-A96B-1AD8-97054E40994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4" creationId="{FA883DB6-B201-DF95-FE03-40496294CD2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5" creationId="{3E47941B-798A-3AE3-A934-B9C928B2D83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6" creationId="{451C0B3E-915B-F242-4C35-2E537D8AD02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441" v="5" actId="27636"/>
          <ac:spMkLst>
            <pc:docMk/>
            <pc:sldMk cId="0" sldId="311"/>
            <ac:spMk id="2560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" creationId="{5D4F3C22-6794-B318-2644-ACEE0C207FD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3" creationId="{FDC35D5D-AD05-89FC-95F7-6EF9BE0C8CD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4" creationId="{366E2D84-D1D8-AEEB-AF56-12993D7968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5" creationId="{FD52804B-0419-ACD4-8EB5-C88D4BF8DBB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6" creationId="{2F90398F-95F4-78CA-6AA4-88D2BD1E3B4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3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" creationId="{2D301C24-04A0-8294-EA8C-7BF48980A51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3" creationId="{DF8DAE89-876A-B040-BAAF-214566B4DC5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4" creationId="{07746169-7297-DC10-2BC0-E03732E4303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2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" creationId="{FE9B52E8-21C5-5DAF-6C7A-7DAC9BF587F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3" creationId="{36440236-5922-5F0E-AF2F-B9926F9365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4" creationId="{6FC40A84-F8CB-CB5A-8301-9AF4FC3453E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5" creationId="{8434B9D2-58A0-9BF6-33D5-60E5E502149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6" creationId="{901DC709-6BEF-C9C2-C4A6-A2DB824EBCC5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8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" creationId="{4B17AD41-B1B8-13B8-4ECF-B87F5D04DC5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3" creationId="{D8C394C7-F9C7-1F54-BC25-091C32556D7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4" creationId="{0DE57FF6-EA2D-F413-1174-93C9F047C3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700" creationId="{00000000-0000-0000-0000-000000000000}"/>
          </ac:spMkLst>
        </pc:spChg>
      </pc:sldChg>
    </pc:docChg>
  </pc:docChgLst>
  <pc:docChgLst>
    <pc:chgData name="Song Seokil" userId="55e21934b449b532" providerId="LiveId" clId="{AAAF7AF2-534A-4FC3-B98B-51DF0FDC80F6}"/>
    <pc:docChg chg="undo redo custSel addSld delSld modSld">
      <pc:chgData name="Song Seokil" userId="55e21934b449b532" providerId="LiveId" clId="{AAAF7AF2-534A-4FC3-B98B-51DF0FDC80F6}" dt="2022-03-13T23:59:22.196" v="629" actId="15"/>
      <pc:docMkLst>
        <pc:docMk/>
      </pc:docMkLst>
      <pc:sldChg chg="modSp mod">
        <pc:chgData name="Song Seokil" userId="55e21934b449b532" providerId="LiveId" clId="{AAAF7AF2-534A-4FC3-B98B-51DF0FDC80F6}" dt="2022-03-13T22:47:33.172" v="16" actId="6549"/>
        <pc:sldMkLst>
          <pc:docMk/>
          <pc:sldMk cId="1202290180" sldId="256"/>
        </pc:sldMkLst>
        <pc:spChg chg="mod">
          <ac:chgData name="Song Seokil" userId="55e21934b449b532" providerId="LiveId" clId="{AAAF7AF2-534A-4FC3-B98B-51DF0FDC80F6}" dt="2022-03-13T22:47:33.172" v="16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mod">
        <pc:chgData name="Song Seokil" userId="55e21934b449b532" providerId="LiveId" clId="{AAAF7AF2-534A-4FC3-B98B-51DF0FDC80F6}" dt="2022-03-13T23:52:36.747" v="584" actId="20577"/>
        <pc:sldMkLst>
          <pc:docMk/>
          <pc:sldMk cId="3062426974" sldId="259"/>
        </pc:sldMkLst>
        <pc:spChg chg="mod">
          <ac:chgData name="Song Seokil" userId="55e21934b449b532" providerId="LiveId" clId="{AAAF7AF2-534A-4FC3-B98B-51DF0FDC80F6}" dt="2022-03-13T23:50:42.724" v="487"/>
          <ac:spMkLst>
            <pc:docMk/>
            <pc:sldMk cId="3062426974" sldId="259"/>
            <ac:spMk id="2" creationId="{0486BD76-EEEA-4744-A529-EBA642F1B871}"/>
          </ac:spMkLst>
        </pc:spChg>
        <pc:spChg chg="mod">
          <ac:chgData name="Song Seokil" userId="55e21934b449b532" providerId="LiveId" clId="{AAAF7AF2-534A-4FC3-B98B-51DF0FDC80F6}" dt="2022-03-13T23:52:36.747" v="584" actId="20577"/>
          <ac:spMkLst>
            <pc:docMk/>
            <pc:sldMk cId="3062426974" sldId="259"/>
            <ac:spMk id="3" creationId="{96F0F4F8-C3AB-4BAC-8A45-8CA100906B96}"/>
          </ac:spMkLst>
        </pc:spChg>
      </pc:sldChg>
      <pc:sldChg chg="modSp mod">
        <pc:chgData name="Song Seokil" userId="55e21934b449b532" providerId="LiveId" clId="{AAAF7AF2-534A-4FC3-B98B-51DF0FDC80F6}" dt="2022-03-13T23:56:34.155" v="592" actId="1076"/>
        <pc:sldMkLst>
          <pc:docMk/>
          <pc:sldMk cId="0" sldId="268"/>
        </pc:sldMkLst>
        <pc:graphicFrameChg chg="mod">
          <ac:chgData name="Song Seokil" userId="55e21934b449b532" providerId="LiveId" clId="{AAAF7AF2-534A-4FC3-B98B-51DF0FDC80F6}" dt="2022-03-13T23:56:34.155" v="592" actId="1076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modSp mod">
        <pc:chgData name="Song Seokil" userId="55e21934b449b532" providerId="LiveId" clId="{AAAF7AF2-534A-4FC3-B98B-51DF0FDC80F6}" dt="2022-03-13T23:56:43.928" v="593" actId="2711"/>
        <pc:sldMkLst>
          <pc:docMk/>
          <pc:sldMk cId="0" sldId="269"/>
        </pc:sldMkLst>
        <pc:graphicFrameChg chg="modGraphic">
          <ac:chgData name="Song Seokil" userId="55e21934b449b532" providerId="LiveId" clId="{AAAF7AF2-534A-4FC3-B98B-51DF0FDC80F6}" dt="2022-03-13T23:56:43.928" v="593" actId="2711"/>
          <ac:graphicFrameMkLst>
            <pc:docMk/>
            <pc:sldMk cId="0" sldId="269"/>
            <ac:graphicFrameMk id="900218" creationId="{DC3BFF95-D91C-41F5-BD10-76E576714447}"/>
          </ac:graphicFrameMkLst>
        </pc:graphicFrameChg>
      </pc:sldChg>
      <pc:sldChg chg="modSp mod">
        <pc:chgData name="Song Seokil" userId="55e21934b449b532" providerId="LiveId" clId="{AAAF7AF2-534A-4FC3-B98B-51DF0FDC80F6}" dt="2022-03-13T23:56:59.211" v="599" actId="1076"/>
        <pc:sldMkLst>
          <pc:docMk/>
          <pc:sldMk cId="0" sldId="270"/>
        </pc:sldMkLst>
        <pc:spChg chg="mod">
          <ac:chgData name="Song Seokil" userId="55e21934b449b532" providerId="LiveId" clId="{AAAF7AF2-534A-4FC3-B98B-51DF0FDC80F6}" dt="2022-03-13T23:56:53.678" v="597" actId="6549"/>
          <ac:spMkLst>
            <pc:docMk/>
            <pc:sldMk cId="0" sldId="270"/>
            <ac:spMk id="15366" creationId="{149C19A0-836A-495E-AB58-412311F53912}"/>
          </ac:spMkLst>
        </pc:spChg>
        <pc:spChg chg="mod">
          <ac:chgData name="Song Seokil" userId="55e21934b449b532" providerId="LiveId" clId="{AAAF7AF2-534A-4FC3-B98B-51DF0FDC80F6}" dt="2022-03-13T23:56:56.107" v="598" actId="1076"/>
          <ac:spMkLst>
            <pc:docMk/>
            <pc:sldMk cId="0" sldId="270"/>
            <ac:spMk id="15367" creationId="{A9B911A5-88AA-4AF5-8A80-AA211EF42C4D}"/>
          </ac:spMkLst>
        </pc:spChg>
        <pc:spChg chg="mod">
          <ac:chgData name="Song Seokil" userId="55e21934b449b532" providerId="LiveId" clId="{AAAF7AF2-534A-4FC3-B98B-51DF0FDC80F6}" dt="2022-03-13T23:56:59.211" v="599" actId="1076"/>
          <ac:spMkLst>
            <pc:docMk/>
            <pc:sldMk cId="0" sldId="270"/>
            <ac:spMk id="15368" creationId="{4C4552F6-B79D-4D84-A598-626A9E195457}"/>
          </ac:spMkLst>
        </pc:spChg>
      </pc:sldChg>
      <pc:sldChg chg="modSp mod">
        <pc:chgData name="Song Seokil" userId="55e21934b449b532" providerId="LiveId" clId="{AAAF7AF2-534A-4FC3-B98B-51DF0FDC80F6}" dt="2022-03-13T23:57:16.585" v="601" actId="2711"/>
        <pc:sldMkLst>
          <pc:docMk/>
          <pc:sldMk cId="0" sldId="271"/>
        </pc:sldMkLst>
        <pc:spChg chg="mod">
          <ac:chgData name="Song Seokil" userId="55e21934b449b532" providerId="LiveId" clId="{AAAF7AF2-534A-4FC3-B98B-51DF0FDC80F6}" dt="2022-03-13T23:57:16.585" v="601" actId="2711"/>
          <ac:spMkLst>
            <pc:docMk/>
            <pc:sldMk cId="0" sldId="271"/>
            <ac:spMk id="16425" creationId="{E052876D-3555-44CB-BFC4-0FD95319EF28}"/>
          </ac:spMkLst>
        </pc:spChg>
        <pc:graphicFrameChg chg="modGraphic">
          <ac:chgData name="Song Seokil" userId="55e21934b449b532" providerId="LiveId" clId="{AAAF7AF2-534A-4FC3-B98B-51DF0FDC80F6}" dt="2022-03-13T23:57:07.203" v="600" actId="2711"/>
          <ac:graphicFrameMkLst>
            <pc:docMk/>
            <pc:sldMk cId="0" sldId="271"/>
            <ac:graphicFrameMk id="906412" creationId="{DDAE4502-33FF-496D-AE69-C1C311EE12F3}"/>
          </ac:graphicFrameMkLst>
        </pc:graphicFrameChg>
      </pc:sldChg>
      <pc:sldChg chg="modSp mod">
        <pc:chgData name="Song Seokil" userId="55e21934b449b532" providerId="LiveId" clId="{AAAF7AF2-534A-4FC3-B98B-51DF0FDC80F6}" dt="2022-03-13T23:57:21.108" v="602" actId="15"/>
        <pc:sldMkLst>
          <pc:docMk/>
          <pc:sldMk cId="0" sldId="272"/>
        </pc:sldMkLst>
        <pc:spChg chg="mod">
          <ac:chgData name="Song Seokil" userId="55e21934b449b532" providerId="LiveId" clId="{AAAF7AF2-534A-4FC3-B98B-51DF0FDC80F6}" dt="2022-03-13T23:57:21.108" v="602" actId="15"/>
          <ac:spMkLst>
            <pc:docMk/>
            <pc:sldMk cId="0" sldId="272"/>
            <ac:spMk id="17414" creationId="{2A7220AA-BEAA-4266-93AA-FD9F7AF1E446}"/>
          </ac:spMkLst>
        </pc:spChg>
      </pc:sldChg>
      <pc:sldChg chg="modSp mod">
        <pc:chgData name="Song Seokil" userId="55e21934b449b532" providerId="LiveId" clId="{AAAF7AF2-534A-4FC3-B98B-51DF0FDC80F6}" dt="2022-03-13T23:57:26.216" v="603" actId="1076"/>
        <pc:sldMkLst>
          <pc:docMk/>
          <pc:sldMk cId="0" sldId="273"/>
        </pc:sldMkLst>
        <pc:graphicFrameChg chg="mod">
          <ac:chgData name="Song Seokil" userId="55e21934b449b532" providerId="LiveId" clId="{AAAF7AF2-534A-4FC3-B98B-51DF0FDC80F6}" dt="2022-03-13T23:57:26.216" v="603" actId="1076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modSp mod">
        <pc:chgData name="Song Seokil" userId="55e21934b449b532" providerId="LiveId" clId="{AAAF7AF2-534A-4FC3-B98B-51DF0FDC80F6}" dt="2022-03-13T23:57:29.448" v="604" actId="1076"/>
        <pc:sldMkLst>
          <pc:docMk/>
          <pc:sldMk cId="0" sldId="274"/>
        </pc:sldMkLst>
        <pc:graphicFrameChg chg="mod">
          <ac:chgData name="Song Seokil" userId="55e21934b449b532" providerId="LiveId" clId="{AAAF7AF2-534A-4FC3-B98B-51DF0FDC80F6}" dt="2022-03-13T23:57:29.448" v="604" actId="1076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modSp mod">
        <pc:chgData name="Song Seokil" userId="55e21934b449b532" providerId="LiveId" clId="{AAAF7AF2-534A-4FC3-B98B-51DF0FDC80F6}" dt="2022-03-13T23:57:32.798" v="605" actId="15"/>
        <pc:sldMkLst>
          <pc:docMk/>
          <pc:sldMk cId="0" sldId="275"/>
        </pc:sldMkLst>
        <pc:spChg chg="mod">
          <ac:chgData name="Song Seokil" userId="55e21934b449b532" providerId="LiveId" clId="{AAAF7AF2-534A-4FC3-B98B-51DF0FDC80F6}" dt="2022-03-13T23:57:32.798" v="605" actId="15"/>
          <ac:spMkLst>
            <pc:docMk/>
            <pc:sldMk cId="0" sldId="275"/>
            <ac:spMk id="20486" creationId="{A196DCA7-67CB-4A02-8867-F7A7EBCFCCA3}"/>
          </ac:spMkLst>
        </pc:spChg>
      </pc:sldChg>
      <pc:sldChg chg="modSp mod">
        <pc:chgData name="Song Seokil" userId="55e21934b449b532" providerId="LiveId" clId="{AAAF7AF2-534A-4FC3-B98B-51DF0FDC80F6}" dt="2022-03-13T23:57:38.228" v="606" actId="1076"/>
        <pc:sldMkLst>
          <pc:docMk/>
          <pc:sldMk cId="0" sldId="276"/>
        </pc:sldMkLst>
        <pc:graphicFrameChg chg="mod">
          <ac:chgData name="Song Seokil" userId="55e21934b449b532" providerId="LiveId" clId="{AAAF7AF2-534A-4FC3-B98B-51DF0FDC80F6}" dt="2022-03-13T23:57:38.228" v="606" actId="1076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modSp mod">
        <pc:chgData name="Song Seokil" userId="55e21934b449b532" providerId="LiveId" clId="{AAAF7AF2-534A-4FC3-B98B-51DF0FDC80F6}" dt="2022-03-13T23:57:40.679" v="607" actId="15"/>
        <pc:sldMkLst>
          <pc:docMk/>
          <pc:sldMk cId="0" sldId="277"/>
        </pc:sldMkLst>
        <pc:spChg chg="mod">
          <ac:chgData name="Song Seokil" userId="55e21934b449b532" providerId="LiveId" clId="{AAAF7AF2-534A-4FC3-B98B-51DF0FDC80F6}" dt="2022-03-13T23:57:40.679" v="607" actId="15"/>
          <ac:spMkLst>
            <pc:docMk/>
            <pc:sldMk cId="0" sldId="277"/>
            <ac:spMk id="22534" creationId="{67BDE5D1-B361-45B3-A9DD-3C45598A5E74}"/>
          </ac:spMkLst>
        </pc:spChg>
      </pc:sldChg>
      <pc:sldChg chg="modSp mod">
        <pc:chgData name="Song Seokil" userId="55e21934b449b532" providerId="LiveId" clId="{AAAF7AF2-534A-4FC3-B98B-51DF0FDC80F6}" dt="2022-03-13T23:57:48.775" v="608" actId="15"/>
        <pc:sldMkLst>
          <pc:docMk/>
          <pc:sldMk cId="0" sldId="281"/>
        </pc:sldMkLst>
        <pc:spChg chg="mod">
          <ac:chgData name="Song Seokil" userId="55e21934b449b532" providerId="LiveId" clId="{AAAF7AF2-534A-4FC3-B98B-51DF0FDC80F6}" dt="2022-03-13T23:57:48.775" v="608" actId="15"/>
          <ac:spMkLst>
            <pc:docMk/>
            <pc:sldMk cId="0" sldId="281"/>
            <ac:spMk id="26630" creationId="{76D11D64-A258-4152-A6BA-07E6DD2EF5A5}"/>
          </ac:spMkLst>
        </pc:spChg>
      </pc:sldChg>
      <pc:sldChg chg="modSp mod">
        <pc:chgData name="Song Seokil" userId="55e21934b449b532" providerId="LiveId" clId="{AAAF7AF2-534A-4FC3-B98B-51DF0FDC80F6}" dt="2022-03-13T23:57:57.466" v="611" actId="12"/>
        <pc:sldMkLst>
          <pc:docMk/>
          <pc:sldMk cId="0" sldId="283"/>
        </pc:sldMkLst>
        <pc:spChg chg="mod">
          <ac:chgData name="Song Seokil" userId="55e21934b449b532" providerId="LiveId" clId="{AAAF7AF2-534A-4FC3-B98B-51DF0FDC80F6}" dt="2022-03-13T23:57:57.466" v="611" actId="12"/>
          <ac:spMkLst>
            <pc:docMk/>
            <pc:sldMk cId="0" sldId="283"/>
            <ac:spMk id="28678" creationId="{62F6E3FE-E776-46D9-B945-4A7919A0CF0E}"/>
          </ac:spMkLst>
        </pc:spChg>
      </pc:sldChg>
      <pc:sldChg chg="modSp mod">
        <pc:chgData name="Song Seokil" userId="55e21934b449b532" providerId="LiveId" clId="{AAAF7AF2-534A-4FC3-B98B-51DF0FDC80F6}" dt="2022-03-13T23:58:27.837" v="619" actId="1076"/>
        <pc:sldMkLst>
          <pc:docMk/>
          <pc:sldMk cId="0" sldId="284"/>
        </pc:sldMkLst>
        <pc:spChg chg="mod">
          <ac:chgData name="Song Seokil" userId="55e21934b449b532" providerId="LiveId" clId="{AAAF7AF2-534A-4FC3-B98B-51DF0FDC80F6}" dt="2022-03-13T23:58:23.442" v="618" actId="14100"/>
          <ac:spMkLst>
            <pc:docMk/>
            <pc:sldMk cId="0" sldId="284"/>
            <ac:spMk id="29702" creationId="{660597E5-0EF0-44B6-A7A7-44E373E52969}"/>
          </ac:spMkLst>
        </pc:spChg>
        <pc:spChg chg="mod">
          <ac:chgData name="Song Seokil" userId="55e21934b449b532" providerId="LiveId" clId="{AAAF7AF2-534A-4FC3-B98B-51DF0FDC80F6}" dt="2022-03-13T23:58:27.837" v="619" actId="1076"/>
          <ac:spMkLst>
            <pc:docMk/>
            <pc:sldMk cId="0" sldId="284"/>
            <ac:spMk id="29711" creationId="{66FBE892-3ADE-4F6F-B4CD-402E5400B67A}"/>
          </ac:spMkLst>
        </pc:spChg>
      </pc:sldChg>
      <pc:sldChg chg="modSp mod">
        <pc:chgData name="Song Seokil" userId="55e21934b449b532" providerId="LiveId" clId="{AAAF7AF2-534A-4FC3-B98B-51DF0FDC80F6}" dt="2022-03-13T23:58:49.643" v="622" actId="15"/>
        <pc:sldMkLst>
          <pc:docMk/>
          <pc:sldMk cId="3540909922" sldId="285"/>
        </pc:sldMkLst>
        <pc:spChg chg="mod">
          <ac:chgData name="Song Seokil" userId="55e21934b449b532" providerId="LiveId" clId="{AAAF7AF2-534A-4FC3-B98B-51DF0FDC80F6}" dt="2022-03-13T23:58:49.643" v="622" actId="15"/>
          <ac:spMkLst>
            <pc:docMk/>
            <pc:sldMk cId="3540909922" sldId="285"/>
            <ac:spMk id="30723" creationId="{370BEB42-C8C0-4C13-B1E6-65B9677C7D4B}"/>
          </ac:spMkLst>
        </pc:spChg>
      </pc:sldChg>
      <pc:sldChg chg="modSp mod">
        <pc:chgData name="Song Seokil" userId="55e21934b449b532" providerId="LiveId" clId="{AAAF7AF2-534A-4FC3-B98B-51DF0FDC80F6}" dt="2022-03-13T23:59:02.599" v="624" actId="15"/>
        <pc:sldMkLst>
          <pc:docMk/>
          <pc:sldMk cId="0" sldId="288"/>
        </pc:sldMkLst>
        <pc:spChg chg="mod">
          <ac:chgData name="Song Seokil" userId="55e21934b449b532" providerId="LiveId" clId="{AAAF7AF2-534A-4FC3-B98B-51DF0FDC80F6}" dt="2022-03-13T23:59:02.599" v="624" actId="15"/>
          <ac:spMkLst>
            <pc:docMk/>
            <pc:sldMk cId="0" sldId="288"/>
            <ac:spMk id="34819" creationId="{B801E906-162C-419F-95DC-643AF43966E8}"/>
          </ac:spMkLst>
        </pc:spChg>
      </pc:sldChg>
      <pc:sldChg chg="modSp mod">
        <pc:chgData name="Song Seokil" userId="55e21934b449b532" providerId="LiveId" clId="{AAAF7AF2-534A-4FC3-B98B-51DF0FDC80F6}" dt="2022-03-13T23:59:07.786" v="626" actId="27636"/>
        <pc:sldMkLst>
          <pc:docMk/>
          <pc:sldMk cId="0" sldId="289"/>
        </pc:sldMkLst>
        <pc:spChg chg="mod">
          <ac:chgData name="Song Seokil" userId="55e21934b449b532" providerId="LiveId" clId="{AAAF7AF2-534A-4FC3-B98B-51DF0FDC80F6}" dt="2022-03-13T23:59:07.786" v="626" actId="27636"/>
          <ac:spMkLst>
            <pc:docMk/>
            <pc:sldMk cId="0" sldId="289"/>
            <ac:spMk id="35843" creationId="{B42AE95A-E777-4D98-B04F-5052227AADA4}"/>
          </ac:spMkLst>
        </pc:spChg>
      </pc:sldChg>
      <pc:sldChg chg="modSp mod">
        <pc:chgData name="Song Seokil" userId="55e21934b449b532" providerId="LiveId" clId="{AAAF7AF2-534A-4FC3-B98B-51DF0FDC80F6}" dt="2022-03-13T23:59:16.997" v="628" actId="1076"/>
        <pc:sldMkLst>
          <pc:docMk/>
          <pc:sldMk cId="0" sldId="290"/>
        </pc:sldMkLst>
        <pc:spChg chg="mod">
          <ac:chgData name="Song Seokil" userId="55e21934b449b532" providerId="LiveId" clId="{AAAF7AF2-534A-4FC3-B98B-51DF0FDC80F6}" dt="2022-03-13T23:59:12.828" v="627" actId="15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AAAF7AF2-534A-4FC3-B98B-51DF0FDC80F6}" dt="2022-03-13T23:59:16.997" v="628" actId="1076"/>
          <ac:spMkLst>
            <pc:docMk/>
            <pc:sldMk cId="0" sldId="290"/>
            <ac:spMk id="36872" creationId="{8164F339-5451-492E-AAFA-63188A5F51DA}"/>
          </ac:spMkLst>
        </pc:spChg>
      </pc:sldChg>
      <pc:sldChg chg="modSp mod">
        <pc:chgData name="Song Seokil" userId="55e21934b449b532" providerId="LiveId" clId="{AAAF7AF2-534A-4FC3-B98B-51DF0FDC80F6}" dt="2022-03-13T23:59:22.196" v="629" actId="15"/>
        <pc:sldMkLst>
          <pc:docMk/>
          <pc:sldMk cId="0" sldId="291"/>
        </pc:sldMkLst>
        <pc:spChg chg="mod">
          <ac:chgData name="Song Seokil" userId="55e21934b449b532" providerId="LiveId" clId="{AAAF7AF2-534A-4FC3-B98B-51DF0FDC80F6}" dt="2022-03-13T23:59:22.196" v="629" actId="15"/>
          <ac:spMkLst>
            <pc:docMk/>
            <pc:sldMk cId="0" sldId="291"/>
            <ac:spMk id="37891" creationId="{EB6F674D-E13C-48FA-8D5C-F1B9C6725A0F}"/>
          </ac:spMkLst>
        </pc:spChg>
      </pc:sldChg>
      <pc:sldChg chg="modSp mod">
        <pc:chgData name="Song Seokil" userId="55e21934b449b532" providerId="LiveId" clId="{AAAF7AF2-534A-4FC3-B98B-51DF0FDC80F6}" dt="2022-03-13T23:55:58.048" v="588" actId="20577"/>
        <pc:sldMkLst>
          <pc:docMk/>
          <pc:sldMk cId="3689378304" sldId="292"/>
        </pc:sldMkLst>
        <pc:spChg chg="mod">
          <ac:chgData name="Song Seokil" userId="55e21934b449b532" providerId="LiveId" clId="{AAAF7AF2-534A-4FC3-B98B-51DF0FDC80F6}" dt="2022-03-13T23:55:58.048" v="588" actId="20577"/>
          <ac:spMkLst>
            <pc:docMk/>
            <pc:sldMk cId="3689378304" sldId="292"/>
            <ac:spMk id="9219" creationId="{0DE0061B-2603-44F9-8CB0-8AF73D559BA6}"/>
          </ac:spMkLst>
        </pc:spChg>
      </pc:sldChg>
      <pc:sldChg chg="modSp mod">
        <pc:chgData name="Song Seokil" userId="55e21934b449b532" providerId="LiveId" clId="{AAAF7AF2-534A-4FC3-B98B-51DF0FDC80F6}" dt="2022-03-13T23:56:09.298" v="589" actId="12"/>
        <pc:sldMkLst>
          <pc:docMk/>
          <pc:sldMk cId="0" sldId="294"/>
        </pc:sldMkLst>
        <pc:spChg chg="mod">
          <ac:chgData name="Song Seokil" userId="55e21934b449b532" providerId="LiveId" clId="{AAAF7AF2-534A-4FC3-B98B-51DF0FDC80F6}" dt="2022-03-13T23:56:09.298" v="589" actId="12"/>
          <ac:spMkLst>
            <pc:docMk/>
            <pc:sldMk cId="0" sldId="294"/>
            <ac:spMk id="11270" creationId="{E6992A34-5637-4C6A-8DC1-85271672D6C9}"/>
          </ac:spMkLst>
        </pc:spChg>
      </pc:sldChg>
      <pc:sldChg chg="modSp mod">
        <pc:chgData name="Song Seokil" userId="55e21934b449b532" providerId="LiveId" clId="{AAAF7AF2-534A-4FC3-B98B-51DF0FDC80F6}" dt="2022-03-13T23:56:16.885" v="591" actId="27636"/>
        <pc:sldMkLst>
          <pc:docMk/>
          <pc:sldMk cId="0" sldId="295"/>
        </pc:sldMkLst>
        <pc:spChg chg="mod">
          <ac:chgData name="Song Seokil" userId="55e21934b449b532" providerId="LiveId" clId="{AAAF7AF2-534A-4FC3-B98B-51DF0FDC80F6}" dt="2022-03-13T23:56:16.885" v="591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modSp mod">
        <pc:chgData name="Song Seokil" userId="55e21934b449b532" providerId="LiveId" clId="{AAAF7AF2-534A-4FC3-B98B-51DF0FDC80F6}" dt="2022-03-13T23:58:56.630" v="623" actId="15"/>
        <pc:sldMkLst>
          <pc:docMk/>
          <pc:sldMk cId="0" sldId="296"/>
        </pc:sldMkLst>
        <pc:spChg chg="mod">
          <ac:chgData name="Song Seokil" userId="55e21934b449b532" providerId="LiveId" clId="{AAAF7AF2-534A-4FC3-B98B-51DF0FDC80F6}" dt="2022-03-13T23:58:56.630" v="623" actId="15"/>
          <ac:spMkLst>
            <pc:docMk/>
            <pc:sldMk cId="0" sldId="296"/>
            <ac:spMk id="31747" creationId="{C0476F0C-C71D-48B4-9E33-27AF7D630052}"/>
          </ac:spMkLst>
        </pc:spChg>
      </pc:sldChg>
      <pc:sldChg chg="addSp delSp modSp mod">
        <pc:chgData name="Song Seokil" userId="55e21934b449b532" providerId="LiveId" clId="{AAAF7AF2-534A-4FC3-B98B-51DF0FDC80F6}" dt="2022-03-13T23:50:08.552" v="454"/>
        <pc:sldMkLst>
          <pc:docMk/>
          <pc:sldMk cId="2842926667" sldId="297"/>
        </pc:sldMkLst>
        <pc:spChg chg="del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2" creationId="{4B7792DE-A90D-48D2-A6B8-D2D70A08DF97}"/>
          </ac:spMkLst>
        </pc:spChg>
        <pc:spChg chg="mod">
          <ac:chgData name="Song Seokil" userId="55e21934b449b532" providerId="LiveId" clId="{AAAF7AF2-534A-4FC3-B98B-51DF0FDC80F6}" dt="2022-03-13T23:50:02.092" v="453" actId="20577"/>
          <ac:spMkLst>
            <pc:docMk/>
            <pc:sldMk cId="2842926667" sldId="297"/>
            <ac:spMk id="3" creationId="{A0D6BC03-8499-4AA9-A6E0-51858340745C}"/>
          </ac:spMkLst>
        </pc:spChg>
        <pc:spChg chg="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4" creationId="{D4423F4A-38E8-41E9-90DC-88469DCCA76B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5" creationId="{D70922D5-3322-417F-BFCA-4B71E5E006E7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6" creationId="{EFB39EA8-4FFC-4804-B802-E975CB38F032}"/>
          </ac:spMkLst>
        </pc:spChg>
        <pc:spChg chg="add mod">
          <ac:chgData name="Song Seokil" userId="55e21934b449b532" providerId="LiveId" clId="{AAAF7AF2-534A-4FC3-B98B-51DF0FDC80F6}" dt="2022-03-13T23:50:08.552" v="454"/>
          <ac:spMkLst>
            <pc:docMk/>
            <pc:sldMk cId="2842926667" sldId="297"/>
            <ac:spMk id="7" creationId="{8CF8E859-8648-4EF5-BEEA-92B80FE36756}"/>
          </ac:spMkLst>
        </pc:spChg>
      </pc:sldChg>
      <pc:sldChg chg="del">
        <pc:chgData name="Song Seokil" userId="55e21934b449b532" providerId="LiveId" clId="{AAAF7AF2-534A-4FC3-B98B-51DF0FDC80F6}" dt="2022-03-13T23:50:15.300" v="456" actId="47"/>
        <pc:sldMkLst>
          <pc:docMk/>
          <pc:sldMk cId="1021201310" sldId="298"/>
        </pc:sldMkLst>
      </pc:sldChg>
      <pc:sldChg chg="modSp new del mod">
        <pc:chgData name="Song Seokil" userId="55e21934b449b532" providerId="LiveId" clId="{AAAF7AF2-534A-4FC3-B98B-51DF0FDC80F6}" dt="2022-03-13T23:50:10.690" v="455" actId="47"/>
        <pc:sldMkLst>
          <pc:docMk/>
          <pc:sldMk cId="42547618" sldId="299"/>
        </pc:sldMkLst>
        <pc:spChg chg="mod">
          <ac:chgData name="Song Seokil" userId="55e21934b449b532" providerId="LiveId" clId="{AAAF7AF2-534A-4FC3-B98B-51DF0FDC80F6}" dt="2022-03-13T23:22:01.114" v="35" actId="20577"/>
          <ac:spMkLst>
            <pc:docMk/>
            <pc:sldMk cId="42547618" sldId="299"/>
            <ac:spMk id="2" creationId="{ACC87162-99BB-44DF-BB15-8323CD7EA4A8}"/>
          </ac:spMkLst>
        </pc:spChg>
      </pc:sldChg>
      <pc:sldChg chg="new del">
        <pc:chgData name="Song Seokil" userId="55e21934b449b532" providerId="LiveId" clId="{AAAF7AF2-534A-4FC3-B98B-51DF0FDC80F6}" dt="2022-03-13T22:50:59.359" v="22" actId="680"/>
        <pc:sldMkLst>
          <pc:docMk/>
          <pc:sldMk cId="418864748" sldId="299"/>
        </pc:sldMkLst>
      </pc:sldChg>
      <pc:sldChg chg="new del">
        <pc:chgData name="Song Seokil" userId="55e21934b449b532" providerId="LiveId" clId="{AAAF7AF2-534A-4FC3-B98B-51DF0FDC80F6}" dt="2022-03-13T22:50:57.864" v="21" actId="680"/>
        <pc:sldMkLst>
          <pc:docMk/>
          <pc:sldMk cId="716579183" sldId="300"/>
        </pc:sldMkLst>
      </pc:sldChg>
      <pc:sldChg chg="new del">
        <pc:chgData name="Song Seokil" userId="55e21934b449b532" providerId="LiveId" clId="{AAAF7AF2-534A-4FC3-B98B-51DF0FDC80F6}" dt="2022-03-13T22:50:57.533" v="20" actId="680"/>
        <pc:sldMkLst>
          <pc:docMk/>
          <pc:sldMk cId="2889447626" sldId="301"/>
        </pc:sldMkLst>
      </pc:sldChg>
    </pc:docChg>
  </pc:docChgLst>
  <pc:docChgLst>
    <pc:chgData name="Song Seokil" userId="55e21934b449b532" providerId="LiveId" clId="{90D84A2A-B0D7-457F-9A6A-5D1AA28CF7E9}"/>
    <pc:docChg chg="custSel addSld delSld modSld">
      <pc:chgData name="Song Seokil" userId="55e21934b449b532" providerId="LiveId" clId="{90D84A2A-B0D7-457F-9A6A-5D1AA28CF7E9}" dt="2022-05-29T23:53:59.115" v="18" actId="700"/>
      <pc:docMkLst>
        <pc:docMk/>
      </pc:docMkLst>
      <pc:sldChg chg="modSp mod">
        <pc:chgData name="Song Seokil" userId="55e21934b449b532" providerId="LiveId" clId="{90D84A2A-B0D7-457F-9A6A-5D1AA28CF7E9}" dt="2022-05-29T16:08:08.677" v="0"/>
        <pc:sldMkLst>
          <pc:docMk/>
          <pc:sldMk cId="1202290180" sldId="256"/>
        </pc:sldMkLst>
        <pc:spChg chg="mod">
          <ac:chgData name="Song Seokil" userId="55e21934b449b532" providerId="LiveId" clId="{90D84A2A-B0D7-457F-9A6A-5D1AA28CF7E9}" dt="2022-05-29T16:08:08.677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58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2" creationId="{1647F2B3-882A-0529-46E6-534EAF43A11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3" creationId="{C6200BA5-9E6A-704D-6FD1-D6DB115E092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" creationId="{12860901-C275-C0A3-A948-5A1E5D77C3E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5" creationId="{0A24CAD4-D48C-BA38-80DC-F5107EB04F5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6" creationId="{54096068-4E1C-88BE-D2D0-4E9EE6AD2464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09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09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10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10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59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2" creationId="{F5448E01-E654-1162-E9B6-5A3F14E108E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3" creationId="{954DD444-DFC8-2B56-9FA1-EB3FC2D2FFD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4" creationId="{DF677F7D-C341-0523-2855-27A22840BB62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512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512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5124" creationId="{00000000-0000-0000-0000-000000000000}"/>
          </ac:spMkLst>
        </pc:spChg>
      </pc:sldChg>
      <pc:sldChg chg="addSp delSp modSp add del mod">
        <pc:chgData name="Song Seokil" userId="55e21934b449b532" providerId="LiveId" clId="{90D84A2A-B0D7-457F-9A6A-5D1AA28CF7E9}" dt="2022-05-29T16:09:22.446" v="7" actId="1076"/>
        <pc:sldMkLst>
          <pc:docMk/>
          <pc:sldMk cId="0" sldId="260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2" creationId="{00E337A9-95E2-6923-D097-8AC6144335C1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3" creationId="{7D3D8A55-3324-97CA-DFD8-D1316417324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4" creationId="{A53F7429-988F-F510-2DD9-55557B52BDAD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614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614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614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9:22.446" v="7" actId="1076"/>
          <ac:spMkLst>
            <pc:docMk/>
            <pc:sldMk cId="0" sldId="260"/>
            <ac:spMk id="6149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6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2" creationId="{8BAEE859-1C92-37FC-2649-5472BC164AB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3" creationId="{B6225318-88FC-5953-BBDD-6FD5504BFCE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4" creationId="{18A22458-D034-5906-BFFD-12BFCC367233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717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62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2" creationId="{678B67CA-203A-3669-995F-D7795EC9D712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3" creationId="{6ED45FEA-204C-4509-C42A-1A0195F937C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4" creationId="{D59EBA6B-205D-F2D3-2817-ED6382D74575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819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63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2" creationId="{782F9322-958E-FAF6-E50D-E846A77D690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3" creationId="{54E60B3F-1E03-0198-EB89-E5E5B9EEBF86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4" creationId="{4D8914E5-F0E7-8EBE-3400-E3F892F3242D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5" creationId="{EF353619-4E8B-4D98-CA7E-03FB80D70D71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6" creationId="{00000000-0000-0000-0000-00000000000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8" creationId="{812A9ABC-526B-7B1A-C7F8-D05F713FC6A3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1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2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2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2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64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2" creationId="{2A9C8684-ED1B-9AC2-6151-5788485CE1C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3" creationId="{D75FC7DC-5D43-3AAB-C06E-29C69C72105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4" creationId="{339C08AD-FC97-47C9-3CB5-F48A304EC9FA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1024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1024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10244" creationId="{00000000-0000-0000-0000-000000000000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0" sldId="265"/>
        </pc:sldMkLst>
      </pc:sldChg>
      <pc:sldChg chg="addSp delSp modSp add del mod modClrScheme chgLayout">
        <pc:chgData name="Song Seokil" userId="55e21934b449b532" providerId="LiveId" clId="{90D84A2A-B0D7-457F-9A6A-5D1AA28CF7E9}" dt="2022-05-29T23:33:54.016" v="8" actId="700"/>
        <pc:sldMkLst>
          <pc:docMk/>
          <pc:sldMk cId="0" sldId="266"/>
        </pc:sldMkLst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2" creationId="{AB5599F7-B64A-DF3E-FBC5-1E149FCEFDB7}"/>
          </ac:spMkLst>
        </pc:spChg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3" creationId="{B699A4B0-BF2C-C531-13F6-D1FE64B091CB}"/>
          </ac:spMkLst>
        </pc:spChg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4" creationId="{827B8035-94FD-D086-27F3-8EA49365BB48}"/>
          </ac:spMkLst>
        </pc:spChg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5" creationId="{322EDDE6-A64D-1022-189B-860CE21FCB13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0" sldId="267"/>
        </pc:sldMkLst>
      </pc:sldChg>
      <pc:sldChg chg="addSp delSp modSp add del mod modClrScheme chgLayout">
        <pc:chgData name="Song Seokil" userId="55e21934b449b532" providerId="LiveId" clId="{90D84A2A-B0D7-457F-9A6A-5D1AA28CF7E9}" dt="2022-05-29T23:34:02.319" v="9" actId="700"/>
        <pc:sldMkLst>
          <pc:docMk/>
          <pc:sldMk cId="0" sldId="268"/>
        </pc:sldMkLst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2" creationId="{FA66BD45-0D91-0A73-8601-D3231D748F0A}"/>
          </ac:spMkLst>
        </pc:spChg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3" creationId="{C667AB8B-35DA-8E74-2598-A0006200404F}"/>
          </ac:spMkLst>
        </pc:spChg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4" creationId="{1220BE4B-CF93-D22C-959C-6936FDE95667}"/>
          </ac:spMkLst>
        </pc:spChg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5" creationId="{5587BB39-CF15-83BD-07A1-A85040E31E74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09.056" v="10" actId="700"/>
        <pc:sldMkLst>
          <pc:docMk/>
          <pc:sldMk cId="0" sldId="269"/>
        </pc:sldMkLst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2" creationId="{C1E700AE-A1E5-359F-3A3D-0DA2CE33155D}"/>
          </ac:spMkLst>
        </pc:spChg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3" creationId="{FD8116CD-4C03-CA8E-87EE-1F6641B32A48}"/>
          </ac:spMkLst>
        </pc:spChg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4" creationId="{AF4679C6-72C3-A5E9-FC6E-0F6323E26F09}"/>
          </ac:spMkLst>
        </pc:spChg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5" creationId="{817E23D7-043A-B304-2F20-05BDA7E04E8D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13.960" v="11" actId="700"/>
        <pc:sldMkLst>
          <pc:docMk/>
          <pc:sldMk cId="0" sldId="270"/>
        </pc:sldMkLst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2" creationId="{AA4DBEE3-A2AA-9F1A-9654-FB337E3CC9B4}"/>
          </ac:spMkLst>
        </pc:spChg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3" creationId="{755C906E-1A5F-113B-2178-A4E6C4B2B9AB}"/>
          </ac:spMkLst>
        </pc:spChg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4" creationId="{DDA24ECD-6C4B-6A7E-48A6-A044FD299BA6}"/>
          </ac:spMkLst>
        </pc:spChg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5" creationId="{E333F61A-C09B-3580-7F48-C8D3AD18D55F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2" creationId="{69DA9335-0670-978F-CE5F-9AE2939D963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3" creationId="{8CE76FA4-FCAF-0356-E085-FF845FD48B64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1536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15363" creationId="{00000000-0000-0000-0000-000000000000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20.035" v="12" actId="700"/>
        <pc:sldMkLst>
          <pc:docMk/>
          <pc:sldMk cId="0" sldId="272"/>
        </pc:sldMkLst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2" creationId="{57F8CB7B-CC1D-E7F2-40C3-B3E4A5EB18AC}"/>
          </ac:spMkLst>
        </pc:spChg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3" creationId="{1E89605A-65A5-C36E-DA75-EBC03CB3952B}"/>
          </ac:spMkLst>
        </pc:spChg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4" creationId="{3328CAB2-424E-BB44-57A0-CE5B681D7E27}"/>
          </ac:spMkLst>
        </pc:spChg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5" creationId="{0FB1DA6A-2743-8DC1-0AE2-E2C01F293B24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24.698" v="13" actId="700"/>
        <pc:sldMkLst>
          <pc:docMk/>
          <pc:sldMk cId="0" sldId="273"/>
        </pc:sldMkLst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2" creationId="{A5444412-E7C8-6C5C-DAE2-600060EC1E00}"/>
          </ac:spMkLst>
        </pc:spChg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3" creationId="{BA8564FB-1815-DC5C-2E0B-CF3995D8CB7F}"/>
          </ac:spMkLst>
        </pc:spChg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4" creationId="{8FF391A1-429B-C71C-8EAC-8E24BE659654}"/>
          </ac:spMkLst>
        </pc:spChg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5" creationId="{AFFAC2C6-5F9E-566F-CB77-9ACC8A346ACB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28.331" v="14" actId="700"/>
        <pc:sldMkLst>
          <pc:docMk/>
          <pc:sldMk cId="0" sldId="274"/>
        </pc:sldMkLst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2" creationId="{B95F4614-32A3-D0B9-0C61-3DCBDC1207F4}"/>
          </ac:spMkLst>
        </pc:spChg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3" creationId="{62D0A579-9045-D834-9662-DFFEE2BA6FF9}"/>
          </ac:spMkLst>
        </pc:spChg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4" creationId="{208F52DC-8FE6-A1D4-4815-37148C8AB4CB}"/>
          </ac:spMkLst>
        </pc:spChg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5" creationId="{3D09B459-9293-9D51-4336-FD76A3D105C8}"/>
          </ac:spMkLst>
        </pc:spChg>
      </pc:sldChg>
      <pc:sldChg chg="addSp delSp modSp add del mod">
        <pc:chgData name="Song Seokil" userId="55e21934b449b532" providerId="LiveId" clId="{90D84A2A-B0D7-457F-9A6A-5D1AA28CF7E9}" dt="2022-05-29T23:37:26.349" v="15" actId="6549"/>
        <pc:sldMkLst>
          <pc:docMk/>
          <pc:sldMk cId="0" sldId="275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5"/>
            <ac:spMk id="2" creationId="{CFB17ED3-302C-F312-D6A6-D99DB64F5FB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5"/>
            <ac:spMk id="3" creationId="{28634D37-EA8A-0AEF-936F-9AEE65B40D76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5"/>
            <ac:spMk id="19458" creationId="{00000000-0000-0000-0000-000000000000}"/>
          </ac:spMkLst>
        </pc:spChg>
        <pc:spChg chg="mod">
          <ac:chgData name="Song Seokil" userId="55e21934b449b532" providerId="LiveId" clId="{90D84A2A-B0D7-457F-9A6A-5D1AA28CF7E9}" dt="2022-05-29T23:37:26.349" v="15" actId="6549"/>
          <ac:spMkLst>
            <pc:docMk/>
            <pc:sldMk cId="0" sldId="275"/>
            <ac:spMk id="19459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6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" creationId="{0212EDE9-BA15-C1D6-8A8E-1BBD27E70AD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3" creationId="{F8EA418C-9601-6986-C173-6E56F9A1EA1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4" creationId="{7BF259A8-4DCB-EBB8-FAE8-4CA9A712FD6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5" creationId="{9DF161E6-4FEF-4682-D0C6-5824135BFCA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6" creationId="{69F75692-6CF1-7745-4B99-74C57B0EA45A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6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7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" creationId="{1DAE74A7-9696-7C9F-BAAF-E55ADE89EF9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3" creationId="{5C7DEFE7-1912-7B25-4474-24073A44D161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4" creationId="{B0769D60-C254-5DC7-0D78-186630BC446C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150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150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1508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8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" creationId="{93CCBB24-2938-A397-57F5-B1E634BA9D4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3" creationId="{7BAEAA41-C1C3-1F7C-F4F4-E63C49E326D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4" creationId="{225DAB3E-4CF1-20C4-654A-D3425BC90D35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253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253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253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9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" creationId="{4E6E0878-9BA6-8135-346A-1D6FCE52C26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3" creationId="{21DF8717-5414-01C7-CD9B-F0C6A864B47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4" creationId="{B2F46C8E-6396-F953-8532-E52BCA70AB5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5" creationId="{871F031B-7FD1-EA1E-31E5-1542FFC7740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6" creationId="{52C80B4D-3016-7A50-7BBC-9A11E9F246C8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8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0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" creationId="{4E3E1DB5-33F7-993F-AEA7-9785B8C5B0B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3" creationId="{F62DDA49-4607-FFE8-4A5B-705E0C346A6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4" creationId="{BA205243-0FA9-282B-A40E-59C4DDD7A78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5" creationId="{7F153BE7-1524-2685-7170-9A2468204F1F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7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7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8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81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" creationId="{349AB5C8-FA28-766A-4339-8C838ABE4E98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3" creationId="{3D4B7C5C-0FDA-3ECD-1073-65560166E7A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4" creationId="{AD3723FD-72C4-2EAE-0F16-923F4B8B98B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5" creationId="{F1D85942-78E6-F023-C0F6-E11FAE3BA9D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6" creationId="{1F071D5B-1312-EF10-17FC-C6E7D573E47E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6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2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" creationId="{F3BB15E8-DFD3-DF53-638F-357A5DAD937A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3" creationId="{E868DF66-D20E-FF53-A5B1-9DA56F9B3D2E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4" creationId="{9922F2FE-6C1D-B310-B271-7DB18814A04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5" creationId="{03E5A217-0D4F-0238-FCD7-BBE99AEE90D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6" creationId="{759E873D-09EE-5881-5E2A-F6C2DAC717C5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30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3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" creationId="{0C96D0FE-309F-A42D-E5AC-1947A46D099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3" creationId="{4CBB1F97-225E-59DE-FDE0-8E994C2AC3B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4" creationId="{985134A0-D3BD-0FBD-D1BC-3E06601AB18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5" creationId="{3680F1D7-3233-DF13-DA4E-DEBB70D0C56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6" creationId="{EF767521-9586-A266-3C9C-A089C83AF2B4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4" creationId="{00000000-0000-0000-0000-000000000000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0" sldId="284"/>
        </pc:sldMkLst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5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2" creationId="{D252E430-56B3-7918-1AE7-9F905BB7B74C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3" creationId="{9893478D-3751-6090-BAB6-777CE0CD29A8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4" creationId="{39C6FEBC-5AF4-AAFC-3506-FFDCA6DEB789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5" creationId="{838EFD27-64BB-A210-BD1D-FD92010DEE2F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3540909922" sldId="285"/>
        </pc:sldMkLst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6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2" creationId="{42F06F49-A2EE-7C48-C2B5-5716B0E703A3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3" creationId="{4166D357-737B-CF57-4D9F-4693216A6938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4" creationId="{547F3C68-3C50-42EF-6491-315F15E2D4B1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5" creationId="{4DE53055-3DE6-3D9F-A360-D614AC3C24E9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7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2" creationId="{7D904E5A-ED75-A085-1711-F114E42B04F4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3" creationId="{3B78CDE8-9F00-FF66-8C43-AB0AF4C67CA5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4" creationId="{59D2CA35-29E4-B9D1-694B-14E833C571E5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5" creationId="{4FD9685B-150C-DE90-DB54-7591A6757DBA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8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2" creationId="{D2C5E90F-3F23-ABF6-0D6E-0F2CFFB0F3DF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3" creationId="{31856CA2-0DE2-0A52-FAF2-D12B3F6A5EB3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4" creationId="{AE8BF113-8F70-1F7C-31A9-FD82B33B1A19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5" creationId="{2D8FC61E-D08A-0615-8A8D-D3AFB172D3C8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89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2" creationId="{80689CDB-E240-4B4D-A84A-65B0AFF17406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3" creationId="{5AAB887D-A930-961F-E7FF-A67829D99EC6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3277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32771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0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2" creationId="{54BE9C23-260C-BD53-C56F-98659B72E96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" creationId="{92DD6D68-03DA-6B50-FB28-C0CC8801DF4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4" creationId="{F01BA847-DE1D-583A-5F2E-429C6C2987C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5" creationId="{AE57E4B7-3563-8197-DA3B-1EB57758EE12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6" creationId="{72719762-4B06-E98D-33AC-B2D5FDFCB1C3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8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2" creationId="{981E9DD4-E343-57CB-5EC6-BA2A3F91644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" creationId="{6D07A259-78FC-B4C5-16AA-A9829D89B678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4" creationId="{88761805-D3BF-D7C5-3D29-E5AC533E0D7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5" creationId="{CCB564FA-C9E7-9818-5E1F-44CB002696DA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6" creationId="{D1D2B91F-B9F3-34CC-64B7-D485F14A41D2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1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1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2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2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22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2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2" creationId="{3982262C-DC33-19EE-4556-75E470B7C9D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" creationId="{9BF769BD-E6B4-0CB5-1995-71049122745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4" creationId="{8A3A33CF-3859-DE7D-68AF-A3A6F9A71026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5" creationId="{C22445E4-8FC9-51D2-9D8E-123FF557715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6" creationId="{F166A08F-F451-C9E6-15D0-8F18D663DB7B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3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3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4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4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42" creationId="{00000000-0000-0000-0000-000000000000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3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2" creationId="{91EB8043-9EA2-A2D2-ECDD-D8BDFF09004D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3" creationId="{075FFA5F-AE15-5AB0-9242-0524A0D4D5AD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4" creationId="{BBBAF8AE-9E74-ACDE-8E5E-5E3AD6A0BFA0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5" creationId="{2643BCA0-AA0B-6157-B240-9874B007C92F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4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2" creationId="{195ACFD2-A4F8-53E9-AEE8-FE649E66BAAC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3" creationId="{BFA2F497-36C8-5FE4-0479-5DD4D0145FBC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4" creationId="{F989D641-59BD-DC08-80FB-B9D8921EA518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5" creationId="{2C15738D-A78B-AB20-E89C-4FEA60F7C41F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5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2" creationId="{D6DD346C-7BE9-5009-B237-2D2885BC28D5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3" creationId="{7BF00D36-2A67-92F7-3DCE-0464983DE31F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4" creationId="{D35C333E-2AF7-4A08-6D7A-7B2FBDBF0FB5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5" creationId="{FF14B619-82E2-66A9-8D0B-E79883BCEFFE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6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2" creationId="{19DDBDAD-3DD5-55E7-C7B3-6BD5DEAA9FFF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3" creationId="{FFB26AC8-A90D-F75E-0282-D9F9DFB35B8E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4" creationId="{CA0EECD4-5D69-79F8-4E86-095818CC17FC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5" creationId="{7AA360FB-AE96-9566-EC74-FB11E932B7BC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7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2" creationId="{F76C693C-A146-F72A-800F-16668B8C57F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3" creationId="{7E7D8C23-02D3-00A4-61A6-E2827BC8E74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" creationId="{C18D3F7D-E2E9-AD40-EC5D-143D202D1C1E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5" creationId="{F6CAE772-B97F-4900-D8A8-20F7F8DF6D1E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6" creationId="{BBB91F7C-4202-00EC-72DE-1B419EB9BDBB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6" creationId="{00000000-0000-0000-0000-000000000000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299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2" creationId="{B0DB982C-16A2-8D88-669D-719AEE727429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3" creationId="{C713E4FA-D0E6-9585-0C76-B6A4B9B0272C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4" creationId="{753A64F0-9D53-0F67-CE30-19D7C37D83B3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5" creationId="{D4340692-E03F-AEBA-273E-13FB07C21288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0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2" creationId="{1648F214-2107-913B-8F6A-749C8702143E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3" creationId="{EEB60F1B-507B-A5EC-5742-2D113309DFA3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4" creationId="{2587FA97-A798-C598-650D-FA8447C577AD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5" creationId="{15CDF3F4-81AE-1F8B-B9AF-A33A8565B3DE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1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2" creationId="{801D7479-491C-96EB-32D7-5A7E8184C000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3" creationId="{498DA75E-4A25-F4F2-C976-6BE8BBE327D8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4" creationId="{725D16E8-25F5-6A0B-7528-2747A377D4D6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5" creationId="{D9AF52B6-5013-187E-37C1-7BFEE1E0F9DB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2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2" creationId="{3DCF3317-9359-BEA3-0BED-4097D3A57320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3" creationId="{7DEC3425-8BD8-3BAD-9594-3BD4A5C31B97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4" creationId="{0FD40EDE-1698-28E2-A428-106AE8382D62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5" creationId="{6199B015-EDD0-6764-3E96-434C57B69F3E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3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2" creationId="{AFB6B93F-5FEA-677A-F403-97926ADE726D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3" creationId="{D4B71D62-0A56-3964-25C2-9F715E53088F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4" creationId="{0F26F39D-EB31-B739-0A6E-6FD92766BE36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5" creationId="{868B277F-9B95-72E9-E0D6-2AACD4C52EAD}"/>
          </ac:spMkLst>
        </pc:spChg>
      </pc:sldChg>
    </pc:docChg>
  </pc:docChgLst>
  <pc:docChgLst>
    <pc:chgData name="Song Seokil" userId="55e21934b449b532" providerId="LiveId" clId="{2BF3FDA6-7BAD-4F73-84D3-0943AD1EB6A4}"/>
    <pc:docChg chg="addSld delSld modSld">
      <pc:chgData name="Song Seokil" userId="55e21934b449b532" providerId="LiveId" clId="{2BF3FDA6-7BAD-4F73-84D3-0943AD1EB6A4}" dt="2022-05-22T23:12:19.722" v="126" actId="6549"/>
      <pc:docMkLst>
        <pc:docMk/>
      </pc:docMkLst>
      <pc:sldChg chg="modSp mod">
        <pc:chgData name="Song Seokil" userId="55e21934b449b532" providerId="LiveId" clId="{2BF3FDA6-7BAD-4F73-84D3-0943AD1EB6A4}" dt="2022-05-22T22:30:03.485" v="0"/>
        <pc:sldMkLst>
          <pc:docMk/>
          <pc:sldMk cId="1202290180" sldId="256"/>
        </pc:sldMkLst>
        <pc:spChg chg="mod">
          <ac:chgData name="Song Seokil" userId="55e21934b449b532" providerId="LiveId" clId="{2BF3FDA6-7BAD-4F73-84D3-0943AD1EB6A4}" dt="2022-05-22T22:30:03.485" v="0"/>
          <ac:spMkLst>
            <pc:docMk/>
            <pc:sldMk cId="1202290180" sldId="256"/>
            <ac:spMk id="2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0:29.366" v="3" actId="1076"/>
        <pc:sldMkLst>
          <pc:docMk/>
          <pc:sldMk cId="0" sldId="258"/>
        </pc:sldMkLst>
        <pc:graphicFrameChg chg="mod">
          <ac:chgData name="Song Seokil" userId="55e21934b449b532" providerId="LiveId" clId="{2BF3FDA6-7BAD-4F73-84D3-0943AD1EB6A4}" dt="2022-05-22T22:30:29.366" v="3" actId="1076"/>
          <ac:graphicFrameMkLst>
            <pc:docMk/>
            <pc:sldMk cId="0" sldId="258"/>
            <ac:graphicFrameMk id="7" creationId="{00000000-0000-0000-0000-000000000000}"/>
          </ac:graphicFrameMkLst>
        </pc:graphicFrameChg>
      </pc:sldChg>
      <pc:sldChg chg="modSp add del">
        <pc:chgData name="Song Seokil" userId="55e21934b449b532" providerId="LiveId" clId="{2BF3FDA6-7BAD-4F73-84D3-0943AD1EB6A4}" dt="2022-05-22T22:32:13.557" v="7" actId="1076"/>
        <pc:sldMkLst>
          <pc:docMk/>
          <pc:sldMk cId="0" sldId="259"/>
        </pc:sldMkLst>
        <pc:spChg chg="mod">
          <ac:chgData name="Song Seokil" userId="55e21934b449b532" providerId="LiveId" clId="{2BF3FDA6-7BAD-4F73-84D3-0943AD1EB6A4}" dt="2022-05-22T22:32:13.557" v="7" actId="1076"/>
          <ac:spMkLst>
            <pc:docMk/>
            <pc:sldMk cId="0" sldId="259"/>
            <ac:spMk id="5125" creationId="{00000000-0000-0000-0000-000000000000}"/>
          </ac:spMkLst>
        </pc:spChg>
      </pc:sldChg>
      <pc:sldChg chg="modSp add del">
        <pc:chgData name="Song Seokil" userId="55e21934b449b532" providerId="LiveId" clId="{2BF3FDA6-7BAD-4F73-84D3-0943AD1EB6A4}" dt="2022-05-22T22:31:57.286" v="5" actId="1076"/>
        <pc:sldMkLst>
          <pc:docMk/>
          <pc:sldMk cId="0" sldId="260"/>
        </pc:sldMkLst>
        <pc:spChg chg="mod">
          <ac:chgData name="Song Seokil" userId="55e21934b449b532" providerId="LiveId" clId="{2BF3FDA6-7BAD-4F73-84D3-0943AD1EB6A4}" dt="2022-05-22T22:31:57.286" v="5" actId="1076"/>
          <ac:spMkLst>
            <pc:docMk/>
            <pc:sldMk cId="0" sldId="260"/>
            <ac:spMk id="6149" creationId="{00000000-0000-0000-0000-000000000000}"/>
          </ac:spMkLst>
        </pc:spChg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61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62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63"/>
        </pc:sldMkLst>
      </pc:sldChg>
      <pc:sldChg chg="addSp modSp add del mod">
        <pc:chgData name="Song Seokil" userId="55e21934b449b532" providerId="LiveId" clId="{2BF3FDA6-7BAD-4F73-84D3-0943AD1EB6A4}" dt="2022-05-22T22:43:42.752" v="103" actId="1076"/>
        <pc:sldMkLst>
          <pc:docMk/>
          <pc:sldMk cId="0" sldId="264"/>
        </pc:sldMkLst>
        <pc:spChg chg="mod">
          <ac:chgData name="Song Seokil" userId="55e21934b449b532" providerId="LiveId" clId="{2BF3FDA6-7BAD-4F73-84D3-0943AD1EB6A4}" dt="2022-05-22T22:39:35.812" v="99" actId="6549"/>
          <ac:spMkLst>
            <pc:docMk/>
            <pc:sldMk cId="0" sldId="264"/>
            <ac:spMk id="9219" creationId="{00000000-0000-0000-0000-000000000000}"/>
          </ac:spMkLst>
        </pc:spChg>
        <pc:picChg chg="add mod">
          <ac:chgData name="Song Seokil" userId="55e21934b449b532" providerId="LiveId" clId="{2BF3FDA6-7BAD-4F73-84D3-0943AD1EB6A4}" dt="2022-05-22T22:43:42.752" v="103" actId="1076"/>
          <ac:picMkLst>
            <pc:docMk/>
            <pc:sldMk cId="0" sldId="264"/>
            <ac:picMk id="3" creationId="{A44D0942-BC97-C3AD-D951-76674E5640C1}"/>
          </ac:picMkLst>
        </pc:pic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65"/>
        </pc:sldMkLst>
      </pc:sldChg>
      <pc:sldChg chg="modSp add del mod">
        <pc:chgData name="Song Seokil" userId="55e21934b449b532" providerId="LiveId" clId="{2BF3FDA6-7BAD-4F73-84D3-0943AD1EB6A4}" dt="2022-05-22T22:49:35.515" v="115" actId="20577"/>
        <pc:sldMkLst>
          <pc:docMk/>
          <pc:sldMk cId="0" sldId="266"/>
        </pc:sldMkLst>
        <pc:spChg chg="mod">
          <ac:chgData name="Song Seokil" userId="55e21934b449b532" providerId="LiveId" clId="{2BF3FDA6-7BAD-4F73-84D3-0943AD1EB6A4}" dt="2022-05-22T22:49:35.515" v="115" actId="20577"/>
          <ac:spMkLst>
            <pc:docMk/>
            <pc:sldMk cId="0" sldId="266"/>
            <ac:spMk id="11269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3:55.365" v="9" actId="6549"/>
        <pc:sldMkLst>
          <pc:docMk/>
          <pc:sldMk cId="0" sldId="267"/>
        </pc:sldMkLst>
        <pc:spChg chg="mod">
          <ac:chgData name="Song Seokil" userId="55e21934b449b532" providerId="LiveId" clId="{2BF3FDA6-7BAD-4F73-84D3-0943AD1EB6A4}" dt="2022-05-22T22:33:55.365" v="9" actId="6549"/>
          <ac:spMkLst>
            <pc:docMk/>
            <pc:sldMk cId="0" sldId="267"/>
            <ac:spMk id="12291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4:04.014" v="10" actId="404"/>
        <pc:sldMkLst>
          <pc:docMk/>
          <pc:sldMk cId="0" sldId="268"/>
        </pc:sldMkLst>
        <pc:spChg chg="mod">
          <ac:chgData name="Song Seokil" userId="55e21934b449b532" providerId="LiveId" clId="{2BF3FDA6-7BAD-4F73-84D3-0943AD1EB6A4}" dt="2022-05-22T22:34:04.014" v="10" actId="404"/>
          <ac:spMkLst>
            <pc:docMk/>
            <pc:sldMk cId="0" sldId="268"/>
            <ac:spMk id="13315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3:12:19.722" v="126" actId="6549"/>
        <pc:sldMkLst>
          <pc:docMk/>
          <pc:sldMk cId="0" sldId="269"/>
        </pc:sldMkLst>
        <pc:spChg chg="mod">
          <ac:chgData name="Song Seokil" userId="55e21934b449b532" providerId="LiveId" clId="{2BF3FDA6-7BAD-4F73-84D3-0943AD1EB6A4}" dt="2022-05-22T23:12:19.722" v="126" actId="6549"/>
          <ac:spMkLst>
            <pc:docMk/>
            <pc:sldMk cId="0" sldId="269"/>
            <ac:spMk id="14339" creationId="{00000000-0000-0000-0000-000000000000}"/>
          </ac:spMkLst>
        </pc:sp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0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1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2"/>
        </pc:sldMkLst>
      </pc:sldChg>
      <pc:sldChg chg="modSp add del mod">
        <pc:chgData name="Song Seokil" userId="55e21934b449b532" providerId="LiveId" clId="{2BF3FDA6-7BAD-4F73-84D3-0943AD1EB6A4}" dt="2022-05-22T22:34:43.299" v="24" actId="6549"/>
        <pc:sldMkLst>
          <pc:docMk/>
          <pc:sldMk cId="0" sldId="273"/>
        </pc:sldMkLst>
        <pc:spChg chg="mod">
          <ac:chgData name="Song Seokil" userId="55e21934b449b532" providerId="LiveId" clId="{2BF3FDA6-7BAD-4F73-84D3-0943AD1EB6A4}" dt="2022-05-22T22:34:43.299" v="24" actId="6549"/>
          <ac:spMkLst>
            <pc:docMk/>
            <pc:sldMk cId="0" sldId="273"/>
            <ac:spMk id="18435" creationId="{00000000-0000-0000-0000-000000000000}"/>
          </ac:spMkLst>
        </pc:sp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4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5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6"/>
        </pc:sldMkLst>
      </pc:sldChg>
      <pc:sldChg chg="modSp add del mod">
        <pc:chgData name="Song Seokil" userId="55e21934b449b532" providerId="LiveId" clId="{2BF3FDA6-7BAD-4F73-84D3-0943AD1EB6A4}" dt="2022-05-22T22:35:13.238" v="27" actId="14734"/>
        <pc:sldMkLst>
          <pc:docMk/>
          <pc:sldMk cId="0" sldId="277"/>
        </pc:sldMkLst>
        <pc:spChg chg="mod">
          <ac:chgData name="Song Seokil" userId="55e21934b449b532" providerId="LiveId" clId="{2BF3FDA6-7BAD-4F73-84D3-0943AD1EB6A4}" dt="2022-05-22T22:35:05.882" v="26" actId="6549"/>
          <ac:spMkLst>
            <pc:docMk/>
            <pc:sldMk cId="0" sldId="277"/>
            <ac:spMk id="22531" creationId="{00000000-0000-0000-0000-000000000000}"/>
          </ac:spMkLst>
        </pc:spChg>
        <pc:graphicFrameChg chg="modGraphic">
          <ac:chgData name="Song Seokil" userId="55e21934b449b532" providerId="LiveId" clId="{2BF3FDA6-7BAD-4F73-84D3-0943AD1EB6A4}" dt="2022-05-22T22:35:13.238" v="27" actId="14734"/>
          <ac:graphicFrameMkLst>
            <pc:docMk/>
            <pc:sldMk cId="0" sldId="277"/>
            <ac:graphicFrameMk id="7" creationId="{00000000-0000-0000-0000-000000000000}"/>
          </ac:graphicFrameMkLst>
        </pc:graphicFrame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8"/>
        </pc:sldMkLst>
      </pc:sldChg>
      <pc:sldChg chg="modSp add del mod">
        <pc:chgData name="Song Seokil" userId="55e21934b449b532" providerId="LiveId" clId="{2BF3FDA6-7BAD-4F73-84D3-0943AD1EB6A4}" dt="2022-05-22T22:35:30.615" v="36" actId="6549"/>
        <pc:sldMkLst>
          <pc:docMk/>
          <pc:sldMk cId="0" sldId="279"/>
        </pc:sldMkLst>
        <pc:spChg chg="mod">
          <ac:chgData name="Song Seokil" userId="55e21934b449b532" providerId="LiveId" clId="{2BF3FDA6-7BAD-4F73-84D3-0943AD1EB6A4}" dt="2022-05-22T22:35:30.615" v="36" actId="6549"/>
          <ac:spMkLst>
            <pc:docMk/>
            <pc:sldMk cId="0" sldId="279"/>
            <ac:spMk id="24579" creationId="{00000000-0000-0000-0000-000000000000}"/>
          </ac:spMkLst>
        </pc:spChg>
      </pc:sldChg>
      <pc:sldChg chg="modSp add del">
        <pc:chgData name="Song Seokil" userId="55e21934b449b532" providerId="LiveId" clId="{2BF3FDA6-7BAD-4F73-84D3-0943AD1EB6A4}" dt="2022-05-22T22:35:44.291" v="37" actId="1076"/>
        <pc:sldMkLst>
          <pc:docMk/>
          <pc:sldMk cId="0" sldId="280"/>
        </pc:sldMkLst>
        <pc:spChg chg="mod">
          <ac:chgData name="Song Seokil" userId="55e21934b449b532" providerId="LiveId" clId="{2BF3FDA6-7BAD-4F73-84D3-0943AD1EB6A4}" dt="2022-05-22T22:35:44.291" v="37" actId="1076"/>
          <ac:spMkLst>
            <pc:docMk/>
            <pc:sldMk cId="0" sldId="280"/>
            <ac:spMk id="25605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8:45.494" v="97" actId="1076"/>
        <pc:sldMkLst>
          <pc:docMk/>
          <pc:sldMk cId="0" sldId="281"/>
        </pc:sldMkLst>
        <pc:spChg chg="mod">
          <ac:chgData name="Song Seokil" userId="55e21934b449b532" providerId="LiveId" clId="{2BF3FDA6-7BAD-4F73-84D3-0943AD1EB6A4}" dt="2022-05-22T22:38:45.494" v="97" actId="1076"/>
          <ac:spMkLst>
            <pc:docMk/>
            <pc:sldMk cId="0" sldId="281"/>
            <ac:spMk id="26630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6:29.996" v="93" actId="20577"/>
        <pc:sldMkLst>
          <pc:docMk/>
          <pc:sldMk cId="0" sldId="282"/>
        </pc:sldMkLst>
        <pc:spChg chg="mod">
          <ac:chgData name="Song Seokil" userId="55e21934b449b532" providerId="LiveId" clId="{2BF3FDA6-7BAD-4F73-84D3-0943AD1EB6A4}" dt="2022-05-22T22:36:29.996" v="93" actId="20577"/>
          <ac:spMkLst>
            <pc:docMk/>
            <pc:sldMk cId="0" sldId="282"/>
            <ac:spMk id="27651" creationId="{00000000-0000-0000-0000-000000000000}"/>
          </ac:spMkLst>
        </pc:sp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83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84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3540909922" sldId="285"/>
        </pc:sldMkLst>
        <pc:spChg chg="del">
          <ac:chgData name="Song Seokil" userId="55e21934b449b532" providerId="LiveId" clId="{2BF3FDA6-7BAD-4F73-84D3-0943AD1EB6A4}" dt="2022-05-22T22:47:45.953" v="105" actId="22"/>
          <ac:spMkLst>
            <pc:docMk/>
            <pc:sldMk cId="3540909922" sldId="285"/>
            <ac:spMk id="3" creationId="{BD72C779-90CA-AD20-D182-0E2EC9991DF5}"/>
          </ac:spMkLst>
        </pc:spChg>
        <pc:picChg chg="add mod ord">
          <ac:chgData name="Song Seokil" userId="55e21934b449b532" providerId="LiveId" clId="{2BF3FDA6-7BAD-4F73-84D3-0943AD1EB6A4}" dt="2022-05-22T22:49:06.003" v="108" actId="14100"/>
          <ac:picMkLst>
            <pc:docMk/>
            <pc:sldMk cId="3540909922" sldId="285"/>
            <ac:picMk id="6" creationId="{74A8486D-5DDD-2B75-3E99-1D41C4A82A65}"/>
          </ac:picMkLst>
        </pc:picChg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6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7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8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9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90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91"/>
        </pc:sldMkLst>
      </pc:sldChg>
    </pc:docChg>
  </pc:docChgLst>
  <pc:docChgLst>
    <pc:chgData name="Song Seokil" userId="55e21934b449b532" providerId="LiveId" clId="{B50D222E-F566-48FD-BDD5-78F29F0C1B97}"/>
    <pc:docChg chg="custSel addSld delSld modSld">
      <pc:chgData name="Song Seokil" userId="55e21934b449b532" providerId="LiveId" clId="{B50D222E-F566-48FD-BDD5-78F29F0C1B97}" dt="2022-05-15T23:45:15.006" v="59" actId="6549"/>
      <pc:docMkLst>
        <pc:docMk/>
      </pc:docMkLst>
      <pc:sldChg chg="modSp mod">
        <pc:chgData name="Song Seokil" userId="55e21934b449b532" providerId="LiveId" clId="{B50D222E-F566-48FD-BDD5-78F29F0C1B97}" dt="2022-05-15T23:00:47.051" v="1" actId="20577"/>
        <pc:sldMkLst>
          <pc:docMk/>
          <pc:sldMk cId="1202290180" sldId="256"/>
        </pc:sldMkLst>
        <pc:spChg chg="mod">
          <ac:chgData name="Song Seokil" userId="55e21934b449b532" providerId="LiveId" clId="{B50D222E-F566-48FD-BDD5-78F29F0C1B97}" dt="2022-05-15T23:00:47.051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1"/>
        </pc:sldMkLst>
      </pc:sldChg>
      <pc:sldChg chg="modSp add mod">
        <pc:chgData name="Song Seokil" userId="55e21934b449b532" providerId="LiveId" clId="{B50D222E-F566-48FD-BDD5-78F29F0C1B97}" dt="2022-05-15T23:03:35.898" v="40" actId="113"/>
        <pc:sldMkLst>
          <pc:docMk/>
          <pc:sldMk cId="0" sldId="262"/>
        </pc:sldMkLst>
        <pc:spChg chg="mod">
          <ac:chgData name="Song Seokil" userId="55e21934b449b532" providerId="LiveId" clId="{B50D222E-F566-48FD-BDD5-78F29F0C1B97}" dt="2022-05-15T23:01:40.603" v="8" actId="6549"/>
          <ac:spMkLst>
            <pc:docMk/>
            <pc:sldMk cId="0" sldId="262"/>
            <ac:spMk id="8195" creationId="{00000000-0000-0000-0000-000000000000}"/>
          </ac:spMkLst>
        </pc:spChg>
        <pc:graphicFrameChg chg="mod modGraphic">
          <ac:chgData name="Song Seokil" userId="55e21934b449b532" providerId="LiveId" clId="{B50D222E-F566-48FD-BDD5-78F29F0C1B97}" dt="2022-05-15T23:03:35.898" v="40" actId="113"/>
          <ac:graphicFrameMkLst>
            <pc:docMk/>
            <pc:sldMk cId="0" sldId="262"/>
            <ac:graphicFrameMk id="7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4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5"/>
        </pc:sldMkLst>
      </pc:sldChg>
      <pc:sldChg chg="modSp add mod">
        <pc:chgData name="Song Seokil" userId="55e21934b449b532" providerId="LiveId" clId="{B50D222E-F566-48FD-BDD5-78F29F0C1B97}" dt="2022-05-15T23:12:59.339" v="42" actId="6549"/>
        <pc:sldMkLst>
          <pc:docMk/>
          <pc:sldMk cId="0" sldId="266"/>
        </pc:sldMkLst>
        <pc:spChg chg="mod">
          <ac:chgData name="Song Seokil" userId="55e21934b449b532" providerId="LiveId" clId="{B50D222E-F566-48FD-BDD5-78F29F0C1B97}" dt="2022-05-15T23:12:59.339" v="42" actId="6549"/>
          <ac:spMkLst>
            <pc:docMk/>
            <pc:sldMk cId="0" sldId="266"/>
            <ac:spMk id="12291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1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2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4"/>
        </pc:sldMkLst>
      </pc:sldChg>
      <pc:sldChg chg="modSp add mod">
        <pc:chgData name="Song Seokil" userId="55e21934b449b532" providerId="LiveId" clId="{B50D222E-F566-48FD-BDD5-78F29F0C1B97}" dt="2022-05-15T23:30:07.368" v="50" actId="113"/>
        <pc:sldMkLst>
          <pc:docMk/>
          <pc:sldMk cId="0" sldId="275"/>
        </pc:sldMkLst>
        <pc:spChg chg="mod">
          <ac:chgData name="Song Seokil" userId="55e21934b449b532" providerId="LiveId" clId="{B50D222E-F566-48FD-BDD5-78F29F0C1B97}" dt="2022-05-15T23:29:44.597" v="48" actId="6549"/>
          <ac:spMkLst>
            <pc:docMk/>
            <pc:sldMk cId="0" sldId="275"/>
            <ac:spMk id="21507" creationId="{00000000-0000-0000-0000-000000000000}"/>
          </ac:spMkLst>
        </pc:spChg>
        <pc:spChg chg="mod">
          <ac:chgData name="Song Seokil" userId="55e21934b449b532" providerId="LiveId" clId="{B50D222E-F566-48FD-BDD5-78F29F0C1B97}" dt="2022-05-15T23:30:07.368" v="50" actId="113"/>
          <ac:spMkLst>
            <pc:docMk/>
            <pc:sldMk cId="0" sldId="275"/>
            <ac:spMk id="21511" creationId="{00000000-0000-0000-0000-000000000000}"/>
          </ac:spMkLst>
        </pc:spChg>
        <pc:graphicFrameChg chg="mod">
          <ac:chgData name="Song Seokil" userId="55e21934b449b532" providerId="LiveId" clId="{B50D222E-F566-48FD-BDD5-78F29F0C1B97}" dt="2022-05-15T23:30:04.745" v="49" actId="1076"/>
          <ac:graphicFrameMkLst>
            <pc:docMk/>
            <pc:sldMk cId="0" sldId="275"/>
            <ac:graphicFrameMk id="13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1"/>
        </pc:sldMkLst>
      </pc:sldChg>
      <pc:sldChg chg="modSp add mod">
        <pc:chgData name="Song Seokil" userId="55e21934b449b532" providerId="LiveId" clId="{B50D222E-F566-48FD-BDD5-78F29F0C1B97}" dt="2022-05-15T23:44:30.299" v="53" actId="6549"/>
        <pc:sldMkLst>
          <pc:docMk/>
          <pc:sldMk cId="0" sldId="282"/>
        </pc:sldMkLst>
        <pc:spChg chg="mod">
          <ac:chgData name="Song Seokil" userId="55e21934b449b532" providerId="LiveId" clId="{B50D222E-F566-48FD-BDD5-78F29F0C1B97}" dt="2022-05-15T23:44:30.299" v="53" actId="6549"/>
          <ac:spMkLst>
            <pc:docMk/>
            <pc:sldMk cId="0" sldId="282"/>
            <ac:spMk id="28678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3"/>
        </pc:sldMkLst>
      </pc:sldChg>
      <pc:sldChg chg="modSp add mod">
        <pc:chgData name="Song Seokil" userId="55e21934b449b532" providerId="LiveId" clId="{B50D222E-F566-48FD-BDD5-78F29F0C1B97}" dt="2022-05-15T23:44:39.850" v="56" actId="6549"/>
        <pc:sldMkLst>
          <pc:docMk/>
          <pc:sldMk cId="0" sldId="284"/>
        </pc:sldMkLst>
        <pc:spChg chg="mod">
          <ac:chgData name="Song Seokil" userId="55e21934b449b532" providerId="LiveId" clId="{B50D222E-F566-48FD-BDD5-78F29F0C1B97}" dt="2022-05-15T23:44:39.850" v="56" actId="6549"/>
          <ac:spMkLst>
            <pc:docMk/>
            <pc:sldMk cId="0" sldId="284"/>
            <ac:spMk id="30725" creationId="{00000000-0000-0000-0000-000000000000}"/>
          </ac:spMkLst>
        </pc:spChg>
      </pc:sldChg>
      <pc:sldChg chg="modSp add mod">
        <pc:chgData name="Song Seokil" userId="55e21934b449b532" providerId="LiveId" clId="{B50D222E-F566-48FD-BDD5-78F29F0C1B97}" dt="2022-05-15T23:45:15.006" v="59" actId="6549"/>
        <pc:sldMkLst>
          <pc:docMk/>
          <pc:sldMk cId="3540909922" sldId="285"/>
        </pc:sldMkLst>
        <pc:spChg chg="mod">
          <ac:chgData name="Song Seokil" userId="55e21934b449b532" providerId="LiveId" clId="{B50D222E-F566-48FD-BDD5-78F29F0C1B97}" dt="2022-05-15T23:45:15.006" v="59" actId="6549"/>
          <ac:spMkLst>
            <pc:docMk/>
            <pc:sldMk cId="3540909922" sldId="285"/>
            <ac:spMk id="31749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9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0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558075475" sldId="30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5"/>
        </pc:sldMkLst>
      </pc:sldChg>
    </pc:docChg>
  </pc:docChgLst>
  <pc:docChgLst>
    <pc:chgData name="Song Seokil" userId="55e21934b449b532" providerId="LiveId" clId="{95DC5F54-7CDB-4B93-AE39-BD45D4AAA7AE}"/>
    <pc:docChg chg="custSel addSld delSld modSld">
      <pc:chgData name="Song Seokil" userId="55e21934b449b532" providerId="LiveId" clId="{95DC5F54-7CDB-4B93-AE39-BD45D4AAA7AE}" dt="2022-05-01T23:08:43.698" v="45" actId="1076"/>
      <pc:docMkLst>
        <pc:docMk/>
      </pc:docMkLst>
      <pc:sldChg chg="modSp mod">
        <pc:chgData name="Song Seokil" userId="55e21934b449b532" providerId="LiveId" clId="{95DC5F54-7CDB-4B93-AE39-BD45D4AAA7AE}" dt="2022-05-01T22:58:38.158" v="0"/>
        <pc:sldMkLst>
          <pc:docMk/>
          <pc:sldMk cId="1202290180" sldId="256"/>
        </pc:sldMkLst>
        <pc:spChg chg="mod">
          <ac:chgData name="Song Seokil" userId="55e21934b449b532" providerId="LiveId" clId="{95DC5F54-7CDB-4B93-AE39-BD45D4AAA7AE}" dt="2022-05-01T22:58:38.158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2" creationId="{532F576C-0FAB-B458-BCE3-BA522A7558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3" creationId="{DB22DE80-701E-67C3-F6DA-D7D2C7114E8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" creationId="{F9309512-711D-5358-EF58-997686808F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5" creationId="{05E7B57F-3D48-8B3D-7E2E-EDD832C7F47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6" creationId="{C1BE3611-89EF-F7AF-16FF-7EA9FC3393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2" creationId="{A62168C2-B7EF-8DCC-8D40-D7DF25F9608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3" creationId="{97EDD5A4-753B-94AB-46EB-320961D77B3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4" creationId="{A34B61AF-E2DB-ADD0-E124-D0BA383D35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" creationId="{C54BA92F-5458-536F-C0D3-A1C34A3BD19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6" creationId="{3005B58D-6AF5-CEDD-C952-7769D5BEF42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6" creationId="{00000000-0000-0000-0000-000000000000}"/>
          </ac:spMkLst>
        </pc:spChg>
      </pc:sldChg>
      <pc:sldChg chg="addSp delSp modSp add mod">
        <pc:chgData name="Song Seokil" userId="55e21934b449b532" providerId="LiveId" clId="{95DC5F54-7CDB-4B93-AE39-BD45D4AAA7AE}" dt="2022-05-01T22:59:42.889" v="14" actId="1076"/>
        <pc:sldMkLst>
          <pc:docMk/>
          <pc:sldMk cId="0" sldId="29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2" creationId="{F9295F8A-7B9B-307B-5E1B-02C2C67CC7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3" creationId="{7BC2F589-A56B-F84C-0BCC-B9177288F76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4" creationId="{F8C6E3F9-C438-68BE-F051-CAED2A5EF3F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5" creationId="{45E11CB6-F58D-832A-B986-5F9B70D4513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" creationId="{9E76E0A9-4605-B23B-35D5-0031AED93A95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38.464" v="13" actId="6549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50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2:59:35.036" v="12" actId="113"/>
          <ac:graphicFrameMkLst>
            <pc:docMk/>
            <pc:sldMk cId="0" sldId="292"/>
            <ac:graphicFrameMk id="7" creationId="{00000000-0000-0000-0000-000000000000}"/>
          </ac:graphicFrameMkLst>
        </pc:graphicFrameChg>
        <pc:graphicFrameChg chg="mod modGraphic">
          <ac:chgData name="Song Seokil" userId="55e21934b449b532" providerId="LiveId" clId="{95DC5F54-7CDB-4B93-AE39-BD45D4AAA7AE}" dt="2022-05-01T22:59:42.889" v="14" actId="1076"/>
          <ac:graphicFrameMkLst>
            <pc:docMk/>
            <pc:sldMk cId="0" sldId="292"/>
            <ac:graphicFrameMk id="8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2:59:54.513" v="17" actId="1076"/>
        <pc:sldMkLst>
          <pc:docMk/>
          <pc:sldMk cId="0" sldId="29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2" creationId="{3699C761-D790-6631-85E5-8D17A8BE918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3" creationId="{E407C643-FE28-39A3-E850-92469A70647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4" creationId="{9B22CA45-4C7A-95E2-4C5A-18ED609577D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5" creationId="{03FF080B-E593-1C95-D227-164C6932255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6" creationId="{077B6F16-55CF-2506-B849-FE72CBD71CD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4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2:59:54.513" v="17" actId="1076"/>
          <ac:graphicFrameMkLst>
            <pc:docMk/>
            <pc:sldMk cId="0" sldId="293"/>
            <ac:graphicFrameMk id="7" creationId="{00000000-0000-0000-0000-000000000000}"/>
          </ac:graphicFrameMkLst>
        </pc:graphicFrame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4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2" creationId="{D879189B-2474-4623-6B27-DE2F33009E5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3" creationId="{01D478F2-A544-F38B-748B-4212E3D00D5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4" creationId="{D7AD6223-ED50-4D61-9CFB-BCA87295BFA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5" creationId="{B829766F-E013-DD86-3CCE-167DF5FE77A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6" creationId="{914813FE-8DF9-33E0-35C7-133F92B4823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5:17.988" v="35" actId="6549"/>
        <pc:sldMkLst>
          <pc:docMk/>
          <pc:sldMk cId="0" sldId="295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2" creationId="{446E7AC9-A947-A9BD-1A7E-FFD7AC1E189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3" creationId="{096AA1BF-4619-39B8-1B2B-3241C9A0D43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4" creationId="{A8430FEF-D109-9CB0-3D48-20F7277E4A1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5" creationId="{9A2A90CC-281A-3D9B-2372-7BD9A43AB454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6" creationId="{85301A4A-32BE-1590-9693-99435260F0DA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5:17.988" v="35" actId="6549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2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3:00:49.821" v="22" actId="1076"/>
          <ac:graphicFrameMkLst>
            <pc:docMk/>
            <pc:sldMk cId="0" sldId="295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0:59.268" v="23" actId="113"/>
        <pc:sldMkLst>
          <pc:docMk/>
          <pc:sldMk cId="0" sldId="296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2" creationId="{40214877-4486-B947-4972-9F31C8EE6CA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3" creationId="{90B69C1D-EB9D-2F45-716A-87DF9301B7B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4" creationId="{FBB7C53D-F7CF-5C52-8F31-2D481F9EC53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5" creationId="{A5B2C73C-E74C-D0FF-C1DB-42FE1A255B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6" creationId="{43CDEA2C-C415-5CF8-F99F-A686B57EAE0E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6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3:00:59.268" v="23" actId="113"/>
          <ac:graphicFrameMkLst>
            <pc:docMk/>
            <pc:sldMk cId="0" sldId="296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3:18.106" v="29" actId="15"/>
        <pc:sldMkLst>
          <pc:docMk/>
          <pc:sldMk cId="0" sldId="297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2" creationId="{37BA6FDE-FEFD-812A-D65D-84C709C6ADC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3" creationId="{FCD07039-89EF-06B0-42B9-0230642D7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4" creationId="{FB3411EF-EA8E-38E9-DA24-F12558B14C0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5" creationId="{973199BB-6D9A-B343-FD80-DD8862DAD42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6" creationId="{795159E9-8D9E-C15D-B92B-E6F861A4E008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18.106" v="29" actId="15"/>
          <ac:spMkLst>
            <pc:docMk/>
            <pc:sldMk cId="0" sldId="297"/>
            <ac:spMk id="1229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4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3:04:40.838" v="32" actId="1076"/>
        <pc:sldMkLst>
          <pc:docMk/>
          <pc:sldMk cId="0" sldId="298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2" creationId="{F385CD34-6CAB-399B-F296-6BAB3DF7401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3" creationId="{AF8B6975-E288-04D4-4B7B-245712368CE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4" creationId="{8D1BA4EA-7133-9433-84CF-DB8616D42C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5" creationId="{8D3D31B5-173F-E367-27DE-60719E9C324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6" creationId="{B44E2DD9-996D-4BC3-E9A8-9C7E4D960F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4:40.838" v="32" actId="1076"/>
          <ac:spMkLst>
            <pc:docMk/>
            <pc:sldMk cId="0" sldId="298"/>
            <ac:spMk id="13319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299"/>
        </pc:sldMkLst>
      </pc:sldChg>
      <pc:sldChg chg="addSp delSp modSp add del mod">
        <pc:chgData name="Song Seokil" userId="55e21934b449b532" providerId="LiveId" clId="{95DC5F54-7CDB-4B93-AE39-BD45D4AAA7AE}" dt="2022-05-01T23:06:28.434" v="41" actId="5793"/>
        <pc:sldMkLst>
          <pc:docMk/>
          <pc:sldMk cId="0" sldId="30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2" creationId="{316C0036-57B5-CBEA-B676-0B9B3E97436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3" creationId="{85FFE5F8-6DCD-D6D5-D01B-9F070CCB145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4" creationId="{560AD243-0ECA-4710-97BC-5B840D59BCB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5" creationId="{844F0552-DDEC-8F4B-E75D-98C3913FF68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6" creationId="{1CB98F6A-582C-C5E8-6515-E293039503E7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6:28.434" v="41" actId="5793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30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2" creationId="{6C1CA85F-C6D0-C947-613F-D5176CF3A11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3" creationId="{C67C082C-1778-40B7-2CC6-DC27C0668D4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4" creationId="{BC7C672A-382E-C5D3-64D9-C21E529CB91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5" creationId="{2C1C8034-7026-F6D8-0EB2-F1431951A7B4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5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8:43.698" v="45" actId="1076"/>
        <pc:sldMkLst>
          <pc:docMk/>
          <pc:sldMk cId="0" sldId="30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2" creationId="{2266E984-ACC8-2E22-FE60-97079F4F76C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3" creationId="{64990B50-00AF-3994-F98C-97796B29D72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4" creationId="{94D22322-164F-41D0-30F8-C23DA6D96D7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5" creationId="{2D0F0958-2C49-00F9-AA86-49BF5E82D0E3}"/>
          </ac:spMkLst>
        </pc:spChg>
        <pc:spChg chg="mod">
          <ac:chgData name="Song Seokil" userId="55e21934b449b532" providerId="LiveId" clId="{95DC5F54-7CDB-4B93-AE39-BD45D4AAA7AE}" dt="2022-05-01T23:08:43.698" v="45" actId="1076"/>
          <ac:spMkLst>
            <pc:docMk/>
            <pc:sldMk cId="0" sldId="302"/>
            <ac:spMk id="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9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8:38.875" v="44" actId="14100"/>
          <ac:spMkLst>
            <pc:docMk/>
            <pc:sldMk cId="0" sldId="302"/>
            <ac:spMk id="16391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3:04.990" v="28" actId="403"/>
        <pc:sldMkLst>
          <pc:docMk/>
          <pc:sldMk cId="0" sldId="30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2" creationId="{7CD8E020-54CE-949F-21F1-16E000264E3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3" creationId="{A9240944-210C-2735-0425-4BBCB89504F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4" creationId="{D4E65544-8A43-70F5-1E9B-EC10985F0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5" creationId="{768142E6-1089-F013-807D-D0405F9C7E3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6" creationId="{BB165367-540E-0BA7-87DB-0D6BE1776C0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6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2:32.608" v="24" actId="15"/>
          <ac:spMkLst>
            <pc:docMk/>
            <pc:sldMk cId="0" sldId="303"/>
            <ac:spMk id="1126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04.990" v="28" actId="403"/>
          <ac:spMkLst>
            <pc:docMk/>
            <pc:sldMk cId="0" sldId="303"/>
            <ac:spMk id="11271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558075475" sldId="304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5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6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7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2470415538" sldId="308"/>
        </pc:sldMkLst>
      </pc:sldChg>
    </pc:docChg>
  </pc:docChgLst>
  <pc:docChgLst>
    <pc:chgData name="Song Seokil" userId="55e21934b449b532" providerId="LiveId" clId="{B6DD18DE-5EC3-4D35-84A4-3203B5E20D2A}"/>
    <pc:docChg chg="custSel addSld delSld modSld">
      <pc:chgData name="Song Seokil" userId="55e21934b449b532" providerId="LiveId" clId="{B6DD18DE-5EC3-4D35-84A4-3203B5E20D2A}" dt="2022-04-10T23:49:16.087" v="4" actId="404"/>
      <pc:docMkLst>
        <pc:docMk/>
      </pc:docMkLst>
      <pc:sldChg chg="modSp mod">
        <pc:chgData name="Song Seokil" userId="55e21934b449b532" providerId="LiveId" clId="{B6DD18DE-5EC3-4D35-84A4-3203B5E20D2A}" dt="2022-04-10T23:47:46.041" v="0"/>
        <pc:sldMkLst>
          <pc:docMk/>
          <pc:sldMk cId="1202290180" sldId="256"/>
        </pc:sldMkLst>
        <pc:spChg chg="mod">
          <ac:chgData name="Song Seokil" userId="55e21934b449b532" providerId="LiveId" clId="{B6DD18DE-5EC3-4D35-84A4-3203B5E20D2A}" dt="2022-04-10T23:47:46.041" v="0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5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540909922" sldId="28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9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0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689378304" sldId="29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3"/>
        </pc:sldMkLst>
      </pc:sldChg>
      <pc:sldChg chg="modSp add mod">
        <pc:chgData name="Song Seokil" userId="55e21934b449b532" providerId="LiveId" clId="{B6DD18DE-5EC3-4D35-84A4-3203B5E20D2A}" dt="2022-04-10T23:48:09.696" v="3" actId="27636"/>
        <pc:sldMkLst>
          <pc:docMk/>
          <pc:sldMk cId="0" sldId="294"/>
        </pc:sldMkLst>
        <pc:spChg chg="mod">
          <ac:chgData name="Song Seokil" userId="55e21934b449b532" providerId="LiveId" clId="{B6DD18DE-5EC3-4D35-84A4-3203B5E20D2A}" dt="2022-04-10T23:48:09.696" v="3" actId="27636"/>
          <ac:spMkLst>
            <pc:docMk/>
            <pc:sldMk cId="0" sldId="294"/>
            <ac:spMk id="819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5"/>
        </pc:sldMkLst>
      </pc:sldChg>
      <pc:sldChg chg="modSp add">
        <pc:chgData name="Song Seokil" userId="55e21934b449b532" providerId="LiveId" clId="{B6DD18DE-5EC3-4D35-84A4-3203B5E20D2A}" dt="2022-04-10T23:49:16.087" v="4" actId="404"/>
        <pc:sldMkLst>
          <pc:docMk/>
          <pc:sldMk cId="0" sldId="296"/>
        </pc:sldMkLst>
        <pc:spChg chg="mod">
          <ac:chgData name="Song Seokil" userId="55e21934b449b532" providerId="LiveId" clId="{B6DD18DE-5EC3-4D35-84A4-3203B5E20D2A}" dt="2022-04-10T23:49:16.087" v="4" actId="404"/>
          <ac:spMkLst>
            <pc:docMk/>
            <pc:sldMk cId="0" sldId="296"/>
            <ac:spMk id="1024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558075475" sldId="30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2470415538" sldId="30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20"/>
        </pc:sldMkLst>
      </pc:sldChg>
    </pc:docChg>
  </pc:docChgLst>
  <pc:docChgLst>
    <pc:chgData name="Song Seokil" userId="55e21934b449b532" providerId="LiveId" clId="{C210A8DE-AD0A-4CC8-AE8D-B8BE188A20B9}"/>
    <pc:docChg chg="undo custSel addSld delSld modSld">
      <pc:chgData name="Song Seokil" userId="55e21934b449b532" providerId="LiveId" clId="{C210A8DE-AD0A-4CC8-AE8D-B8BE188A20B9}" dt="2021-03-09T05:20:58.300" v="899" actId="47"/>
      <pc:docMkLst>
        <pc:docMk/>
      </pc:docMkLst>
      <pc:sldChg chg="modSp mod">
        <pc:chgData name="Song Seokil" userId="55e21934b449b532" providerId="LiveId" clId="{C210A8DE-AD0A-4CC8-AE8D-B8BE188A20B9}" dt="2021-03-07T13:24:06.882" v="33" actId="20577"/>
        <pc:sldMkLst>
          <pc:docMk/>
          <pc:sldMk cId="1202290180" sldId="256"/>
        </pc:sldMkLst>
        <pc:spChg chg="mod">
          <ac:chgData name="Song Seokil" userId="55e21934b449b532" providerId="LiveId" clId="{C210A8DE-AD0A-4CC8-AE8D-B8BE188A20B9}" dt="2021-03-07T13:24:06.882" v="33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C210A8DE-AD0A-4CC8-AE8D-B8BE188A20B9}" dt="2021-03-09T05:20:58.300" v="899" actId="47"/>
        <pc:sldMkLst>
          <pc:docMk/>
          <pc:sldMk cId="1709821476" sldId="257"/>
        </pc:sldMkLst>
        <pc:spChg chg="mod">
          <ac:chgData name="Song Seokil" userId="55e21934b449b532" providerId="LiveId" clId="{C210A8DE-AD0A-4CC8-AE8D-B8BE188A20B9}" dt="2021-03-07T13:25:07.229" v="43" actId="27636"/>
          <ac:spMkLst>
            <pc:docMk/>
            <pc:sldMk cId="1709821476" sldId="257"/>
            <ac:spMk id="2" creationId="{10CE1CD0-4BE1-4A9F-BBD6-BE9446363F62}"/>
          </ac:spMkLst>
        </pc:spChg>
        <pc:spChg chg="mod">
          <ac:chgData name="Song Seokil" userId="55e21934b449b532" providerId="LiveId" clId="{C210A8DE-AD0A-4CC8-AE8D-B8BE188A20B9}" dt="2021-03-08T05:58:28.864" v="898" actId="20577"/>
          <ac:spMkLst>
            <pc:docMk/>
            <pc:sldMk cId="1709821476" sldId="257"/>
            <ac:spMk id="3" creationId="{E1952A78-BA81-4E5A-B9BC-5086C7D5D7BA}"/>
          </ac:spMkLst>
        </pc:spChg>
      </pc:sldChg>
      <pc:sldChg chg="modSp new mod">
        <pc:chgData name="Song Seokil" userId="55e21934b449b532" providerId="LiveId" clId="{C210A8DE-AD0A-4CC8-AE8D-B8BE188A20B9}" dt="2021-03-08T05:33:05.255" v="891" actId="20577"/>
        <pc:sldMkLst>
          <pc:docMk/>
          <pc:sldMk cId="1619763418" sldId="258"/>
        </pc:sldMkLst>
        <pc:spChg chg="mod">
          <ac:chgData name="Song Seokil" userId="55e21934b449b532" providerId="LiveId" clId="{C210A8DE-AD0A-4CC8-AE8D-B8BE188A20B9}" dt="2021-03-08T05:21:13.967" v="66"/>
          <ac:spMkLst>
            <pc:docMk/>
            <pc:sldMk cId="1619763418" sldId="258"/>
            <ac:spMk id="2" creationId="{7CDF7093-FF73-49D1-8638-7A5C46EC2483}"/>
          </ac:spMkLst>
        </pc:spChg>
        <pc:spChg chg="mod">
          <ac:chgData name="Song Seokil" userId="55e21934b449b532" providerId="LiveId" clId="{C210A8DE-AD0A-4CC8-AE8D-B8BE188A20B9}" dt="2021-03-08T05:33:05.255" v="891" actId="20577"/>
          <ac:spMkLst>
            <pc:docMk/>
            <pc:sldMk cId="1619763418" sldId="258"/>
            <ac:spMk id="3" creationId="{1CCDF096-C19D-40C5-8EEB-DF4DF1FC1435}"/>
          </ac:spMkLst>
        </pc:spChg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062426974" sldId="25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1"/>
        </pc:sldMkLst>
      </pc:sldChg>
      <pc:sldChg chg="del">
        <pc:chgData name="Song Seokil" userId="55e21934b449b532" providerId="LiveId" clId="{C210A8DE-AD0A-4CC8-AE8D-B8BE188A20B9}" dt="2021-03-07T13:24:11.145" v="34" actId="47"/>
        <pc:sldMkLst>
          <pc:docMk/>
          <pc:sldMk cId="1833702508" sldId="28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831924919" sldId="28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995501464" sldId="28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428718811" sldId="28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746351790" sldId="28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2637062858" sldId="28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502614054" sldId="28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579543427" sldId="28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083470297" sldId="290"/>
        </pc:sldMkLst>
      </pc:sldChg>
    </pc:docChg>
  </pc:docChgLst>
  <pc:docChgLst>
    <pc:chgData name="Song Seokil" userId="55e21934b449b532" providerId="LiveId" clId="{E5B83353-2649-4B33-9AC5-1A88B09B89E1}"/>
    <pc:docChg chg="custSel addSld delSld modSld">
      <pc:chgData name="Song Seokil" userId="55e21934b449b532" providerId="LiveId" clId="{E5B83353-2649-4B33-9AC5-1A88B09B89E1}" dt="2022-03-17T03:02:31.500" v="48" actId="1076"/>
      <pc:docMkLst>
        <pc:docMk/>
      </pc:docMkLst>
      <pc:sldChg chg="addSp delSp modSp mod">
        <pc:chgData name="Song Seokil" userId="55e21934b449b532" providerId="LiveId" clId="{E5B83353-2649-4B33-9AC5-1A88B09B89E1}" dt="2022-03-17T02:56:52.446" v="24"/>
        <pc:sldMkLst>
          <pc:docMk/>
          <pc:sldMk cId="1202290180" sldId="256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4" creationId="{6B28265B-231E-452E-807D-BF52E0D94B8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5" creationId="{743FE682-9BC6-4D3D-9F2B-7DEC77EF093E}"/>
          </ac:spMkLst>
        </pc:spChg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25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2" creationId="{E632461A-32AD-4387-8BE2-A0249D5BD6B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" creationId="{28AF0023-2139-496A-A5BE-8F6F37FE7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4" creationId="{D51C95F4-4E22-45BE-9DD1-F65765300D7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5" creationId="{7B4DAFEF-AE44-4835-B1D4-1F55D945FAA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6" creationId="{2AC849DD-32E0-4707-91D4-FCA667EEF4C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8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1619763418" sldId="25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062426974" sldId="25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308131256" sldId="26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184688772" sldId="26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540909922" sldId="28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1"/>
        </pc:sldMkLst>
      </pc:sldChg>
      <pc:sldChg chg="addSp delSp modSp add del mod">
        <pc:chgData name="Song Seokil" userId="55e21934b449b532" providerId="LiveId" clId="{E5B83353-2649-4B33-9AC5-1A88B09B89E1}" dt="2022-03-17T02:56:52.622" v="25" actId="27636"/>
        <pc:sldMkLst>
          <pc:docMk/>
          <pc:sldMk cId="3689378304" sldId="29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2" creationId="{31890680-9A18-4F2E-A703-D988DB0729A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3" creationId="{75FD206B-2B3E-4A0C-AD9F-2A93033CBD1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4" creationId="{4F9A34B5-8380-4FD8-BB47-7C1A99A7AC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" creationId="{5E1C73FE-771C-4413-8DC2-9BB5FB5DE0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6" creationId="{BA2EF667-818B-4FBA-BF92-AB37F8817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2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622" v="25" actId="27636"/>
          <ac:spMkLst>
            <pc:docMk/>
            <pc:sldMk cId="3689378304" sldId="292"/>
            <ac:spMk id="512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9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2" creationId="{4B2492D6-BA18-4243-A595-61FF1AAD252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3" creationId="{3C77D44A-E075-48F2-BF3F-785BC920BE5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4" creationId="{730F758D-F08D-49FB-AFD6-937F4ED298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5" creationId="{354594E7-4194-4E72-BCEA-D58A99DC6DD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" creationId="{E03D13E2-4A27-4EE3-B2E5-D29C0833D397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2.248" v="17" actId="313"/>
          <ac:spMkLst>
            <pc:docMk/>
            <pc:sldMk cId="0" sldId="293"/>
            <ac:spMk id="615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1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2" creationId="{7A32CCA7-D11B-442D-BE81-210A5AA81D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3" creationId="{F337CC60-3047-48D3-8C3D-8A6757EA2DD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4" creationId="{D6E24F29-D9A6-45A2-9F54-2D6BC21700B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5" creationId="{6F709C7F-0861-4DEA-A2F1-82EE980C1A9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6" creationId="{C13CF650-D36A-4E85-8028-3E9228E3440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9.615" v="19" actId="313"/>
          <ac:spMkLst>
            <pc:docMk/>
            <pc:sldMk cId="0" sldId="294"/>
            <ac:spMk id="720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8" creationId="{00000000-0000-0000-0000-000000000000}"/>
          </ac:spMkLst>
        </pc:spChg>
        <pc:graphicFrameChg chg="modGraphic">
          <ac:chgData name="Song Seokil" userId="55e21934b449b532" providerId="LiveId" clId="{E5B83353-2649-4B33-9AC5-1A88B09B89E1}" dt="2022-03-17T02:54:17.934" v="18" actId="313"/>
          <ac:graphicFrameMkLst>
            <pc:docMk/>
            <pc:sldMk cId="0" sldId="294"/>
            <ac:graphicFrameMk id="26629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E5B83353-2649-4B33-9AC5-1A88B09B89E1}" dt="2022-03-17T02:57:47.532" v="44" actId="6549"/>
        <pc:sldMkLst>
          <pc:docMk/>
          <pc:sldMk cId="0" sldId="29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2" creationId="{E402D4CA-D0F7-4BC2-A6D0-5524B8C469F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3" creationId="{5396693F-7928-4CC7-B430-0D9CB0D46B2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819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7:47.532" v="44" actId="6549"/>
          <ac:spMkLst>
            <pc:docMk/>
            <pc:sldMk cId="0" sldId="295"/>
            <ac:spMk id="819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21.354" v="20" actId="313"/>
          <ac:spMkLst>
            <pc:docMk/>
            <pc:sldMk cId="0" sldId="295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E5B83353-2649-4B33-9AC5-1A88B09B89E1}" dt="2022-03-17T02:56:52.446" v="24"/>
        <pc:sldMkLst>
          <pc:docMk/>
          <pc:sldMk cId="0" sldId="29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2" creationId="{46D3E6D7-B95C-4036-8E01-265ED4BA105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3" creationId="{D2451AEC-BEDA-43D9-9D1E-52B2C61AB0F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9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3:02:31.500" v="48" actId="1076"/>
        <pc:sldMkLst>
          <pc:docMk/>
          <pc:sldMk cId="0" sldId="29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2" creationId="{7FA014DB-FDBC-439B-9118-4FD4280577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3" creationId="{B537B254-285E-4DC6-87F6-C419C5BD76E5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3" creationId="{00000000-0000-0000-0000-000000000000}"/>
          </ac:spMkLst>
        </pc:spChg>
        <pc:spChg chg="mod">
          <ac:chgData name="Song Seokil" userId="55e21934b449b532" providerId="LiveId" clId="{E5B83353-2649-4B33-9AC5-1A88B09B89E1}" dt="2022-03-17T03:02:31.500" v="48" actId="1076"/>
          <ac:spMkLst>
            <pc:docMk/>
            <pc:sldMk cId="0" sldId="297"/>
            <ac:spMk id="10244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842926667" sldId="297"/>
        </pc:sldMkLst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31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2" creationId="{40113541-A581-4058-818D-BCA25337058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3" creationId="{BF9D76FB-BEF8-4E4A-8957-CDAB9D6A624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" creationId="{1B2BFE1B-6858-4DB0-80BC-D9311D3FDF8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5" creationId="{80070680-FB7F-46D1-8822-67099DD6F07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6" creationId="{BA0089A7-9481-4C77-A030-8E8423BCCB6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2" creationId="{6A9F774F-0F7A-4E1E-ADB7-83AC87EF09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3" creationId="{2CB1EC72-65CC-4CF3-BB5D-E433C77834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4" creationId="{DCBB4A38-DF45-464B-9F8D-DD380BA305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5" creationId="{7735CBEE-CF1A-43D6-8696-3742190B6A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6" creationId="{A4CE0E70-DE14-4138-B654-126F0C6DD90B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6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3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2" creationId="{7F0B0583-7D3B-49D6-8CD6-629148353B5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3" creationId="{2C416B7F-118E-46BF-BAEB-2BA6278E2C1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4" creationId="{52560ABB-F6CC-4C6F-BBFB-1BA886A607F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5" creationId="{55DAA7F0-85C1-410D-B85D-EBDD75C838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6" creationId="{56CF6070-44A8-4C42-A715-573BB7C856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6"/>
        </pc:sldMkLst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2" creationId="{C2A20705-777F-47C5-AE07-06AB36BF2D6D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3" creationId="{8793A339-C3D8-4170-9F08-934323508F09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4" creationId="{2DF7FDA1-817B-4112-8495-EAEFE767651E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5" creationId="{0C867532-AA0D-4ABC-B424-2FA80865EC48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6" creationId="{6D57D7CA-75B0-4B4D-9584-E937356D2FA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8" creationId="{F9610218-D175-4C8F-968F-E6815D3EE8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9" creationId="{08F79599-C1E9-496E-9370-B653A68D0F9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0" creationId="{8BB02C91-091F-4025-AA13-FAF05F38F4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1" creationId="{1EF3A91F-E627-4F69-BB90-8C977AC0C48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2" creationId="{582F0215-2DAD-4108-8A1B-D507D1A18492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2" creationId="{579F3F39-7018-410C-BE48-B4B707594E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3" creationId="{A82EA6A9-5B68-4AB2-BA18-540DACA9612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4" creationId="{862A1409-3EB0-4748-9CBB-0F5DC593312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5" creationId="{DAD8A240-D63F-441A-9B59-D2BC69F5D6B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6" creationId="{B72891FC-631F-4E43-8FD7-CF0563F99A7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2" creationId="{979256FA-D40F-4643-A609-8CE83A9189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3" creationId="{9F0C2601-84C1-4691-BEE1-64CD9478771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4" creationId="{2F3511DD-D094-45B7-A493-C81EE7AEFE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5" creationId="{83862CD9-D312-420B-8058-CBE8FFD853B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6" creationId="{6F00D3CB-443A-459C-A117-B7AF04481324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9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9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2" creationId="{035DDD67-AB9F-476F-BC60-00341B095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3" creationId="{CC6D967C-2C32-4025-A571-43464F30EF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4" creationId="{54412935-94E7-483F-B1E7-DEAC76B5AA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5" creationId="{6CCE5AE0-AB9E-4D19-BF16-D38B5BFEDC2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6" creationId="{BB240F2F-26EE-4F88-93B3-B6548781DD1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0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2" creationId="{5E876F3C-7AD3-423F-AD43-8D4F748A5E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3" creationId="{81875900-316A-4173-B70D-8A22E8657FE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4" creationId="{B92142EB-8197-4EF3-9234-A71F2D87368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5" creationId="{585D4B09-E837-4385-A66F-445A0A7B2F3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6" creationId="{C6701ED5-06EC-4E52-94C8-4FDEB8AEBD9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1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2" creationId="{377E4A85-01B5-48FF-BCC4-4E4899BBAD5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3" creationId="{CD856BA3-63D7-4521-954F-FE8C83C971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4" creationId="{3EA128B7-D217-4B92-A403-0232847D94C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5" creationId="{7D375434-20E2-404E-A550-E03BEBE7D29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6" creationId="{07455D19-5EC4-418F-B649-10780C1693D3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" creationId="{74B444D2-50AD-422F-81D5-17DE6BC65ED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3" creationId="{2E8EC4B6-CCBF-4E9B-8CEB-E91B1FE3199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4" creationId="{7248E2F2-2B52-4A07-A516-0C54508F838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5" creationId="{90E2DE0F-0D59-447B-80ED-20F33C5CE43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6" creationId="{DD850380-1AF6-492D-858B-FDE9D8B83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3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4" creationId="{2EB6833B-9069-4C18-874E-B1FEAA2AFC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5" creationId="{AB32F92C-FA37-45E3-A874-C9506F1FCBE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6" creationId="{DE83ECD8-E0BD-43C0-B294-B54F689F3AE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7" creationId="{C071B265-1349-4675-A993-072181A5666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8" creationId="{864C26DD-3435-433B-A54A-038DB0A1A2C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" creationId="{01E134C9-CEBE-4C00-9D35-468D1D1537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3" creationId="{40B2E3B0-703A-43C7-8300-B5500EAF49C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4" creationId="{9E3C7DF6-AB5A-4B12-B2FC-BBECB525CA6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5" creationId="{61DBA8A4-D27E-4049-8FA3-B18A5785F5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6" creationId="{FC576A7F-4FCC-4B52-B1F4-F3426013BE9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" creationId="{A9A2B316-8FAA-44CC-90EC-87D2A0980F5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3" creationId="{E11A2D41-A921-4DE5-91E9-794ED4261AA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4" creationId="{75AA23AB-3521-4149-97C9-547A7382938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5" creationId="{554E81A8-9204-4688-8DF5-49595642C8F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6" creationId="{97003A17-5118-4283-A32E-BDC664C4272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" creationId="{EBDFA27D-F4AA-4BF7-877C-65E73AC44E8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3" creationId="{68D7A0A3-5AF0-421E-9A3D-6A3FC1B7B43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4" creationId="{3E643A73-6CFA-4DD6-AE4E-9558514AFB5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5" creationId="{BF64B99D-6FE8-42F9-B290-783E0EC69EC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6" creationId="{76353FEC-E3A1-457C-AC31-5860B6B5039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2" creationId="{00000000-0000-0000-0000-000000000000}"/>
          </ac:spMkLst>
        </pc:spChg>
      </pc:sldChg>
      <pc:sldMasterChg chg="delSldLayout">
        <pc:chgData name="Song Seokil" userId="55e21934b449b532" providerId="LiveId" clId="{E5B83353-2649-4B33-9AC5-1A88B09B89E1}" dt="2022-03-17T02:52:21.160" v="4" actId="47"/>
        <pc:sldMasterMkLst>
          <pc:docMk/>
          <pc:sldMasterMk cId="1590002938" sldId="2147483660"/>
        </pc:sldMasterMkLst>
        <pc:sldLayoutChg chg="del">
          <pc:chgData name="Song Seokil" userId="55e21934b449b532" providerId="LiveId" clId="{E5B83353-2649-4B33-9AC5-1A88B09B89E1}" dt="2022-03-17T02:52:21.160" v="4" actId="47"/>
          <pc:sldLayoutMkLst>
            <pc:docMk/>
            <pc:sldMasterMk cId="1590002938" sldId="2147483660"/>
            <pc:sldLayoutMk cId="1000799930" sldId="2147483674"/>
          </pc:sldLayoutMkLst>
        </pc:sldLayoutChg>
      </pc:sldMasterChg>
    </pc:docChg>
  </pc:docChgLst>
  <pc:docChgLst>
    <pc:chgData name="Song Seokil" userId="55e21934b449b532" providerId="LiveId" clId="{6C0C47DD-77E8-48B0-95CA-8FEA54AF0F36}"/>
    <pc:docChg chg="modSld">
      <pc:chgData name="Song Seokil" userId="55e21934b449b532" providerId="LiveId" clId="{6C0C47DD-77E8-48B0-95CA-8FEA54AF0F36}" dt="2021-03-04T04:30:43.097" v="23" actId="20577"/>
      <pc:docMkLst>
        <pc:docMk/>
      </pc:docMkLst>
      <pc:sldChg chg="modSp mod">
        <pc:chgData name="Song Seokil" userId="55e21934b449b532" providerId="LiveId" clId="{6C0C47DD-77E8-48B0-95CA-8FEA54AF0F36}" dt="2021-03-04T04:30:43.097" v="23" actId="20577"/>
        <pc:sldMkLst>
          <pc:docMk/>
          <pc:sldMk cId="2576027750" sldId="257"/>
        </pc:sldMkLst>
        <pc:spChg chg="mod">
          <ac:chgData name="Song Seokil" userId="55e21934b449b532" providerId="LiveId" clId="{6C0C47DD-77E8-48B0-95CA-8FEA54AF0F36}" dt="2021-03-04T04:30:43.097" v="23" actId="20577"/>
          <ac:spMkLst>
            <pc:docMk/>
            <pc:sldMk cId="2576027750" sldId="257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A7767515-BC78-48CD-984A-129FE55DCFA2}"/>
    <pc:docChg chg="undo redo custSel addSld delSld modSld modMainMaster">
      <pc:chgData name="Song Seokil" userId="55e21934b449b532" providerId="LiveId" clId="{A7767515-BC78-48CD-984A-129FE55DCFA2}" dt="2021-03-07T13:21:13.723" v="1151" actId="47"/>
      <pc:docMkLst>
        <pc:docMk/>
      </pc:docMkLst>
      <pc:sldChg chg="addSp delSp modSp mod chgLayout">
        <pc:chgData name="Song Seokil" userId="55e21934b449b532" providerId="LiveId" clId="{A7767515-BC78-48CD-984A-129FE55DCFA2}" dt="2021-03-05T13:16:45.006" v="122" actId="20577"/>
        <pc:sldMkLst>
          <pc:docMk/>
          <pc:sldMk cId="1202290180" sldId="256"/>
        </pc:sldMkLst>
        <pc:spChg chg="mod ord">
          <ac:chgData name="Song Seokil" userId="55e21934b449b532" providerId="LiveId" clId="{A7767515-BC78-48CD-984A-129FE55DCFA2}" dt="2021-03-05T13:16:45.006" v="122" actId="20577"/>
          <ac:spMkLst>
            <pc:docMk/>
            <pc:sldMk cId="1202290180" sldId="256"/>
            <ac:spMk id="2" creationId="{00000000-0000-0000-0000-000000000000}"/>
          </ac:spMkLst>
        </pc:spChg>
        <pc:spChg chg="mod ord">
          <ac:chgData name="Song Seokil" userId="55e21934b449b532" providerId="LiveId" clId="{A7767515-BC78-48CD-984A-129FE55DCFA2}" dt="2021-03-05T13:16:38.711" v="120" actId="27636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4" creationId="{87E24C04-56FF-4B25-98BF-4BA7E7987653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5" creationId="{51A8ACB1-8E4F-4AD5-9B85-8C4B186D11D3}"/>
          </ac:spMkLst>
        </pc:spChg>
      </pc:sldChg>
      <pc:sldChg chg="addSp delSp modSp add mod chgLayout">
        <pc:chgData name="Song Seokil" userId="55e21934b449b532" providerId="LiveId" clId="{A7767515-BC78-48CD-984A-129FE55DCFA2}" dt="2021-03-07T11:57:01.397" v="840" actId="6549"/>
        <pc:sldMkLst>
          <pc:docMk/>
          <pc:sldMk cId="1709821476" sldId="25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2" creationId="{1AFBCFEA-14AD-4160-B8D2-E987E4A303E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" creationId="{7696E03F-A9C3-4C45-A69D-0F18B4D2CD6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4" creationId="{D85DA1AD-EAFB-4E99-90C1-DCFAD55A5B0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5" creationId="{FB4F1BDE-CDCC-426A-B6BC-51BD2C3F12F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6" creationId="{2C241DDE-0C4A-4383-8578-1529E61440B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4" creationId="{07B4486A-4371-458B-8560-729350801BD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5" creationId="{8D790082-BC8D-4C33-87C0-379E3ED60F8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6" creationId="{53D31862-DBCC-45DE-8B38-8087E7F724C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7" creationId="{2792CAD4-DCD2-462C-82AE-609872AEA9FF}"/>
          </ac:spMkLst>
        </pc:spChg>
        <pc:spChg chg="mod ord">
          <ac:chgData name="Song Seokil" userId="55e21934b449b532" providerId="LiveId" clId="{A7767515-BC78-48CD-984A-129FE55DCFA2}" dt="2021-03-07T11:57:01.397" v="840" actId="6549"/>
          <ac:spMkLst>
            <pc:docMk/>
            <pc:sldMk cId="1709821476" sldId="257"/>
            <ac:spMk id="3078" creationId="{F808E474-E831-41C5-BF96-707438CACDED}"/>
          </ac:spMkLst>
        </pc:spChg>
      </pc:sldChg>
      <pc:sldChg chg="del">
        <pc:chgData name="Song Seokil" userId="55e21934b449b532" providerId="LiveId" clId="{A7767515-BC78-48CD-984A-129FE55DCFA2}" dt="2021-03-05T13:18:56.880" v="123" actId="47"/>
        <pc:sldMkLst>
          <pc:docMk/>
          <pc:sldMk cId="2576027750" sldId="257"/>
        </pc:sldMkLst>
      </pc:sldChg>
      <pc:sldChg chg="del">
        <pc:chgData name="Song Seokil" userId="55e21934b449b532" providerId="LiveId" clId="{A7767515-BC78-48CD-984A-129FE55DCFA2}" dt="2021-03-05T13:18:57.243" v="124" actId="47"/>
        <pc:sldMkLst>
          <pc:docMk/>
          <pc:sldMk cId="444436616" sldId="258"/>
        </pc:sldMkLst>
      </pc:sldChg>
      <pc:sldChg chg="addSp delSp modSp add mod chgLayout">
        <pc:chgData name="Song Seokil" userId="55e21934b449b532" providerId="LiveId" clId="{A7767515-BC78-48CD-984A-129FE55DCFA2}" dt="2021-03-07T11:59:04.750" v="854"/>
        <pc:sldMkLst>
          <pc:docMk/>
          <pc:sldMk cId="1619763418" sldId="25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2" creationId="{9025B152-B9C7-4948-8F4F-FA6208BB456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3" creationId="{38A2B853-1D0D-4D1C-AC47-68B09858FD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" creationId="{46568C28-F4CE-4DBA-BF37-B70DA441AA7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5" creationId="{8E915E4B-FB7A-4ACC-9191-4280C805F88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6" creationId="{52B2F5F6-C893-4AA8-9129-4E8712A4970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8" creationId="{6BD2884B-5C89-48FE-96B0-F1D72BE5EBD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9" creationId="{1014BB38-D2E8-45C7-AF73-24FCFFC00DD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0" creationId="{B7ED28C6-B25D-4034-96ED-9EC1F93573E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1" creationId="{A1180BDB-5892-4790-90A9-C56CBB8B794D}"/>
          </ac:spMkLst>
        </pc:spChg>
        <pc:spChg chg="mod ord">
          <ac:chgData name="Song Seokil" userId="55e21934b449b532" providerId="LiveId" clId="{A7767515-BC78-48CD-984A-129FE55DCFA2}" dt="2021-03-07T11:59:04.750" v="854"/>
          <ac:spMkLst>
            <pc:docMk/>
            <pc:sldMk cId="1619763418" sldId="258"/>
            <ac:spMk id="4102" creationId="{516E2EF8-70BA-42E2-8014-6C4D069E993E}"/>
          </ac:spMkLst>
        </pc:spChg>
      </pc:sldChg>
      <pc:sldChg chg="addSp delSp modSp add mod chgLayout">
        <pc:chgData name="Song Seokil" userId="55e21934b449b532" providerId="LiveId" clId="{A7767515-BC78-48CD-984A-129FE55DCFA2}" dt="2021-03-07T12:03:56.870" v="875" actId="1076"/>
        <pc:sldMkLst>
          <pc:docMk/>
          <pc:sldMk cId="3062426974" sldId="25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2" creationId="{1C2F6AC7-0D0B-4986-BFFC-A3139BB833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3" creationId="{6987D350-201C-4CF8-8D72-6FC882F5501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4" creationId="{C5736B92-B868-4681-8035-1AFDB3E6DB6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" creationId="{2A7C08F9-E72F-450C-849B-4D277E1D2C9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6" creationId="{8CC2B694-3069-4B66-A59F-2871693FA42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2" creationId="{B2848D48-8A7F-4181-9D98-8E11A03CD23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3" creationId="{8AFCFFFE-4D7A-40AE-BE21-F0E5F11B3E86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4" creationId="{2434BD70-9349-45A0-A570-7F408F84D60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5" creationId="{95EBF6BA-82F4-4973-BC76-C47740FCF5E5}"/>
          </ac:spMkLst>
        </pc:spChg>
        <pc:spChg chg="mod ord">
          <ac:chgData name="Song Seokil" userId="55e21934b449b532" providerId="LiveId" clId="{A7767515-BC78-48CD-984A-129FE55DCFA2}" dt="2021-03-07T12:02:05.247" v="855" actId="20577"/>
          <ac:spMkLst>
            <pc:docMk/>
            <pc:sldMk cId="3062426974" sldId="259"/>
            <ac:spMk id="5126" creationId="{523E5B10-CF55-4B58-8794-38CA65F8D51F}"/>
          </ac:spMkLst>
        </pc:sp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3" creationId="{7801802B-F1F0-4F07-9AC1-F003572D0387}"/>
          </ac:picMkLst>
        </pc:picChg>
        <pc:picChg chg="add mod">
          <ac:chgData name="Song Seokil" userId="55e21934b449b532" providerId="LiveId" clId="{A7767515-BC78-48CD-984A-129FE55DCFA2}" dt="2021-03-07T12:03:56.870" v="875" actId="1076"/>
          <ac:picMkLst>
            <pc:docMk/>
            <pc:sldMk cId="3062426974" sldId="259"/>
            <ac:picMk id="4" creationId="{2F9E2A9E-CA60-46F9-BC50-7017284B3E76}"/>
          </ac:picMkLst>
        </pc:pic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7" creationId="{F4D50544-40CF-47F7-87AB-6446CBA84528}"/>
          </ac:picMkLst>
        </pc:picChg>
      </pc:sldChg>
      <pc:sldChg chg="addSp delSp modSp add del mod chgLayout">
        <pc:chgData name="Song Seokil" userId="55e21934b449b532" providerId="LiveId" clId="{A7767515-BC78-48CD-984A-129FE55DCFA2}" dt="2021-03-05T13:21:30.271" v="168" actId="47"/>
        <pc:sldMkLst>
          <pc:docMk/>
          <pc:sldMk cId="0" sldId="26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2" creationId="{05A99497-03A5-4BEA-A154-C88E2B96BC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3" creationId="{199E9AF0-8A44-421A-B677-62C946018A6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6146" creationId="{5CE1AB47-154F-4B77-8908-EBCD6BC4E5AF}"/>
          </ac:spMkLst>
        </pc:spChg>
        <pc:spChg chg="mod ord">
          <ac:chgData name="Song Seokil" userId="55e21934b449b532" providerId="LiveId" clId="{A7767515-BC78-48CD-984A-129FE55DCFA2}" dt="2021-03-05T13:19:33.657" v="128" actId="27636"/>
          <ac:spMkLst>
            <pc:docMk/>
            <pc:sldMk cId="0" sldId="266"/>
            <ac:spMk id="6147" creationId="{3C1470D4-963C-4E26-A12E-A6582B120CE9}"/>
          </ac:spMkLst>
        </pc:spChg>
      </pc:sldChg>
      <pc:sldChg chg="addSp delSp modSp add mod chgLayout">
        <pc:chgData name="Song Seokil" userId="55e21934b449b532" providerId="LiveId" clId="{A7767515-BC78-48CD-984A-129FE55DCFA2}" dt="2021-03-07T12:20:47.387" v="1010" actId="20577"/>
        <pc:sldMkLst>
          <pc:docMk/>
          <pc:sldMk cId="0" sldId="26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2" creationId="{5B538A3C-09BE-4620-B002-98579BDE1E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3" creationId="{D610445E-7777-41F5-A800-9C184A86AF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4" creationId="{18657709-66E6-49D9-93C2-B7202CF1E74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5" creationId="{9A849CF0-641F-4179-B22E-EEC6960E433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6" creationId="{C5A5FCB4-D17C-4089-B91C-09F76A7C8EB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0" creationId="{6280BC9A-B94A-411D-BAEA-63CDA0588C1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1" creationId="{3A1F2EFA-3126-414F-82C5-EE8634CDB44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2" creationId="{DD7F3F36-3D34-4EF8-8BE8-CD0849B4F1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3" creationId="{7AB53A28-7D34-45F2-89B3-C386CB9023CB}"/>
          </ac:spMkLst>
        </pc:spChg>
        <pc:spChg chg="mod ord">
          <ac:chgData name="Song Seokil" userId="55e21934b449b532" providerId="LiveId" clId="{A7767515-BC78-48CD-984A-129FE55DCFA2}" dt="2021-03-07T12:20:47.387" v="1010" actId="20577"/>
          <ac:spMkLst>
            <pc:docMk/>
            <pc:sldMk cId="0" sldId="267"/>
            <ac:spMk id="7174" creationId="{2AEF1400-57FA-48C9-8987-93719E5B95BE}"/>
          </ac:spMkLst>
        </pc:spChg>
      </pc:sldChg>
      <pc:sldChg chg="addSp delSp modSp add mod chgLayout">
        <pc:chgData name="Song Seokil" userId="55e21934b449b532" providerId="LiveId" clId="{A7767515-BC78-48CD-984A-129FE55DCFA2}" dt="2021-03-05T13:40:52.224" v="172" actId="255"/>
        <pc:sldMkLst>
          <pc:docMk/>
          <pc:sldMk cId="0" sldId="26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2" creationId="{311BF518-A5F4-455B-B4B9-5FCFFE06086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3" creationId="{AF667897-EB2B-45DC-BF9A-258B170E9C4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4" creationId="{9C05D021-FE81-469E-9EEA-EA0DF6547A9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5" creationId="{62D2DF12-29C7-4D99-B998-F44069ADEA0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6" creationId="{A0C02A15-0ED0-4E5E-836B-6555B14D617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4" creationId="{F20367ED-B62E-4C91-93D5-850E2D7E566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5" creationId="{6B36A477-BF99-48BA-9913-5263C0505BA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6" creationId="{0DC7717E-D628-4C72-93AA-F84D42548F3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7" creationId="{EFFF0BA4-8C5B-4498-B8B5-4C8C6A8C123B}"/>
          </ac:spMkLst>
        </pc:spChg>
        <pc:spChg chg="mod ord">
          <ac:chgData name="Song Seokil" userId="55e21934b449b532" providerId="LiveId" clId="{A7767515-BC78-48CD-984A-129FE55DCFA2}" dt="2021-03-05T13:40:31.699" v="169" actId="15"/>
          <ac:spMkLst>
            <pc:docMk/>
            <pc:sldMk cId="0" sldId="268"/>
            <ac:spMk id="13318" creationId="{38D65C73-6794-4C87-9178-58D61B86834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19" creationId="{5AB6B9BD-BF23-4072-B0CE-E8AAF57C123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0" creationId="{E56E8D4F-A2A8-406E-A252-E7F3453878A8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1" creationId="{C7D83191-73F5-4FAB-A1B8-746DF21ED48E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2" creationId="{0D425243-9BD2-453B-931E-D387102E8DB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3" creationId="{E1CD95A2-BFC6-4168-B547-DEAA6E5264F5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4" creationId="{D1D64DA5-C8D2-453F-A385-944A39EA34FC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5" creationId="{47C7C034-F69B-4618-9559-6ABC66073DF0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6" creationId="{E645C126-9562-4694-84F7-F330C4CB977B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7" creationId="{8061182A-E82B-4BA8-BAEF-55C11F242842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8" creationId="{F8F5C3EA-4FC5-4E76-845E-12AB7ABC6C3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9" creationId="{D3D07A93-D44C-4AA9-9367-A36AFD4018B1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0" creationId="{279BB64B-B0BB-4D86-B787-9129390DB9CF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1" creationId="{7400992A-622F-4BC3-BB9A-8D69ED5FA1B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2" creationId="{ABCCED0A-3497-452C-9CD0-B96C01C57DF3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3" creationId="{B33A3EF8-0BFB-4840-9F39-5521DED7447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4" creationId="{C9D06FB4-87EB-4F27-B4CF-25930F06F5E2}"/>
          </ac:spMkLst>
        </pc:spChg>
      </pc:sldChg>
      <pc:sldChg chg="addSp delSp modSp add mod chgLayout">
        <pc:chgData name="Song Seokil" userId="55e21934b449b532" providerId="LiveId" clId="{A7767515-BC78-48CD-984A-129FE55DCFA2}" dt="2021-03-07T10:06:31.807" v="277" actId="21"/>
        <pc:sldMkLst>
          <pc:docMk/>
          <pc:sldMk cId="0" sldId="26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2" creationId="{D4B9CDD5-5C7F-4F3B-A688-28757A55A56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3" creationId="{99C01F19-4E12-4EA0-AAA3-0347ECD133D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4" creationId="{2443A5BD-B0CF-4A35-82CE-F8DD5CD1E70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5" creationId="{2938321B-4872-4AD2-9FB4-EED3289D2B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6" creationId="{D4759A5D-D5CE-4ECB-A8C6-1E39F475F44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8" creationId="{388A8446-14D1-4A59-92DB-2D06F626C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9" creationId="{1CFB3849-DD85-463B-B6ED-969BC8F32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0" creationId="{A4E7BED4-1841-49EB-ADEE-7D2A8275D4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1" creationId="{E8381461-F60D-4C0C-8E6A-3CDA985C56C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2" creationId="{435331FA-C64D-49DE-A9D9-3864D47A968A}"/>
          </ac:spMkLst>
        </pc:spChg>
        <pc:picChg chg="add del mod">
          <ac:chgData name="Song Seokil" userId="55e21934b449b532" providerId="LiveId" clId="{A7767515-BC78-48CD-984A-129FE55DCFA2}" dt="2021-03-07T10:06:31.807" v="277" actId="21"/>
          <ac:picMkLst>
            <pc:docMk/>
            <pc:sldMk cId="0" sldId="269"/>
            <ac:picMk id="8" creationId="{1539CB3F-7630-4F69-8558-137DE285C968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0:00.986" v="348" actId="20577"/>
        <pc:sldMkLst>
          <pc:docMk/>
          <pc:sldMk cId="0" sldId="27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2" creationId="{7EB0921A-E08B-44B9-8787-4C4EAEFB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3" creationId="{1A19114F-5A92-4A24-ABAC-360739198E1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4" creationId="{54479F15-5B1F-4591-99B2-B5F50C3F4FB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5" creationId="{DFDED480-8ECE-40D2-8366-1E94E1EBDFC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6" creationId="{3869FAED-73D6-4B51-B647-0D80816C260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2" creationId="{14D3522E-E862-4EEA-921B-20E92EB376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3" creationId="{FBB7B1CC-B126-48EF-9293-98C401C241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4" creationId="{6EB8B851-A79A-43E6-AC7A-718F7DF3CB3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5" creationId="{71D865DE-0C9F-45AF-A23E-541FA5D60613}"/>
          </ac:spMkLst>
        </pc:spChg>
        <pc:spChg chg="mod ord">
          <ac:chgData name="Song Seokil" userId="55e21934b449b532" providerId="LiveId" clId="{A7767515-BC78-48CD-984A-129FE55DCFA2}" dt="2021-03-07T10:10:00.986" v="348" actId="20577"/>
          <ac:spMkLst>
            <pc:docMk/>
            <pc:sldMk cId="0" sldId="270"/>
            <ac:spMk id="15366" creationId="{ABEB37D2-DA54-4E1C-82BF-C67D0F092FFE}"/>
          </ac:spMkLst>
        </pc:spChg>
        <pc:picChg chg="add del mod">
          <ac:chgData name="Song Seokil" userId="55e21934b449b532" providerId="LiveId" clId="{A7767515-BC78-48CD-984A-129FE55DCFA2}" dt="2021-03-07T10:08:33.204" v="288" actId="478"/>
          <ac:picMkLst>
            <pc:docMk/>
            <pc:sldMk cId="0" sldId="270"/>
            <ac:picMk id="8" creationId="{DCC1E4C6-757D-4BC7-AF31-41244CB76C5E}"/>
          </ac:picMkLst>
        </pc:picChg>
      </pc:sldChg>
      <pc:sldChg chg="addSp delSp modSp add del mod chgLayout">
        <pc:chgData name="Song Seokil" userId="55e21934b449b532" providerId="LiveId" clId="{A7767515-BC78-48CD-984A-129FE55DCFA2}" dt="2021-03-07T13:21:13.723" v="1151" actId="47"/>
        <pc:sldMkLst>
          <pc:docMk/>
          <pc:sldMk cId="0" sldId="27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2" creationId="{44F63674-2DBB-4737-BA98-77F9FA43763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3" creationId="{819F1BA6-81CF-4587-8198-5AE346E11D3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4" creationId="{9434AA9C-A675-4CB3-964F-BF61B9A6055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5" creationId="{594B7328-8692-4965-9DF6-821CF7CF639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6" creationId="{2E6F5358-B5FA-4670-9F79-7C74BC72E08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6" creationId="{4ACE83D9-6139-4840-9907-ACD420A02B7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7" creationId="{9929E951-E09A-4360-98C9-F0BD30BBE01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8" creationId="{AC26B562-568E-4F0F-9B64-17DAC20C74E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9" creationId="{504EEFB5-915C-4AD3-8FC8-3BFC4525A350}"/>
          </ac:spMkLst>
        </pc:spChg>
        <pc:spChg chg="mod ord">
          <ac:chgData name="Song Seokil" userId="55e21934b449b532" providerId="LiveId" clId="{A7767515-BC78-48CD-984A-129FE55DCFA2}" dt="2021-03-05T13:41:22.181" v="174" actId="12"/>
          <ac:spMkLst>
            <pc:docMk/>
            <pc:sldMk cId="0" sldId="271"/>
            <ac:spMk id="16390" creationId="{4FC12441-B197-4F8B-94AC-E6E37CA67CB2}"/>
          </ac:spMkLst>
        </pc:spChg>
      </pc:sldChg>
      <pc:sldChg chg="addSp delSp modSp add mod chgLayout">
        <pc:chgData name="Song Seokil" userId="55e21934b449b532" providerId="LiveId" clId="{A7767515-BC78-48CD-984A-129FE55DCFA2}" dt="2021-03-05T13:41:39.638" v="177" actId="14100"/>
        <pc:sldMkLst>
          <pc:docMk/>
          <pc:sldMk cId="0" sldId="272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2" creationId="{A097D3BA-3D35-48D0-996A-E5F45FEB99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3" creationId="{A902625E-3BAD-40DA-9F88-EB1C242F11B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4" creationId="{64135703-F303-4AD2-8052-2EAEFA8C22F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5" creationId="{D7842465-73F8-4F9F-BA33-A4B564B1137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6" creationId="{F45B26BA-F6AE-450B-9241-0B2321AF100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0" creationId="{91862960-8B5F-4775-ADDE-A81A850FA08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1" creationId="{97FEEB12-ACC6-4BA0-AEE8-6D75488464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2" creationId="{3A9D912B-8741-435A-8695-39F25E6B95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3" creationId="{77C4883C-5F84-4082-B55B-18214AE4E149}"/>
          </ac:spMkLst>
        </pc:spChg>
        <pc:spChg chg="mod ord">
          <ac:chgData name="Song Seokil" userId="55e21934b449b532" providerId="LiveId" clId="{A7767515-BC78-48CD-984A-129FE55DCFA2}" dt="2021-03-05T13:41:32.563" v="175" actId="20577"/>
          <ac:spMkLst>
            <pc:docMk/>
            <pc:sldMk cId="0" sldId="272"/>
            <ac:spMk id="17414" creationId="{8E8D34B1-FA31-48CB-8938-C2A4CAA78AE1}"/>
          </ac:spMkLst>
        </pc:spChg>
        <pc:picChg chg="mod">
          <ac:chgData name="Song Seokil" userId="55e21934b449b532" providerId="LiveId" clId="{A7767515-BC78-48CD-984A-129FE55DCFA2}" dt="2021-03-05T13:41:39.638" v="177" actId="14100"/>
          <ac:picMkLst>
            <pc:docMk/>
            <pc:sldMk cId="0" sldId="272"/>
            <ac:picMk id="17415" creationId="{3CB17407-A2C9-4634-B456-8BE795739FB1}"/>
          </ac:picMkLst>
        </pc:picChg>
      </pc:sldChg>
      <pc:sldChg chg="addSp delSp modSp add mod modClrScheme chgLayout">
        <pc:chgData name="Song Seokil" userId="55e21934b449b532" providerId="LiveId" clId="{A7767515-BC78-48CD-984A-129FE55DCFA2}" dt="2021-03-07T09:53:25.444" v="212" actId="1076"/>
        <pc:sldMkLst>
          <pc:docMk/>
          <pc:sldMk cId="0" sldId="273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3" creationId="{9B019189-0387-40B8-B3AF-DA491F0EB6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4" creationId="{BDBAF5ED-E4E5-4875-977F-B762E4B892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5" creationId="{0B4A6A35-B97B-45FE-860D-7C9ED23E521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6" creationId="{FC2BA76C-CEBF-4894-AA2A-DD6ACAD6C48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7" creationId="{8DF3CB79-F1A1-49D6-9D2E-4EAC8F65921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4" creationId="{AA387277-5B7F-45FE-9D91-1D7C8D86560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5" creationId="{6B2C85D9-EBF6-4A0D-9FDF-054F73949F2A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6" creationId="{86944C1B-8249-4497-98BB-3CBD8A003B59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7" creationId="{A3B96F80-5855-4E02-8BFD-03E1F7055E98}"/>
          </ac:spMkLst>
        </pc:spChg>
        <pc:spChg chg="del mod ord">
          <ac:chgData name="Song Seokil" userId="55e21934b449b532" providerId="LiveId" clId="{A7767515-BC78-48CD-984A-129FE55DCFA2}" dt="2021-03-07T09:53:15.360" v="208" actId="478"/>
          <ac:spMkLst>
            <pc:docMk/>
            <pc:sldMk cId="0" sldId="273"/>
            <ac:spMk id="18438" creationId="{87F42D07-A36C-49D9-9297-6FFD8E1C25B3}"/>
          </ac:spMkLst>
        </pc:spChg>
        <pc:grpChg chg="add mod">
          <ac:chgData name="Song Seokil" userId="55e21934b449b532" providerId="LiveId" clId="{A7767515-BC78-48CD-984A-129FE55DCFA2}" dt="2021-03-07T09:53:25.444" v="212" actId="1076"/>
          <ac:grpSpMkLst>
            <pc:docMk/>
            <pc:sldMk cId="0" sldId="273"/>
            <ac:grpSpMk id="12" creationId="{315D2BE0-3C8D-49D5-BDFD-A4EBB5491632}"/>
          </ac:grpSpMkLst>
        </pc:grpChg>
        <pc:graphicFrameChg chg="del">
          <ac:chgData name="Song Seokil" userId="55e21934b449b532" providerId="LiveId" clId="{A7767515-BC78-48CD-984A-129FE55DCFA2}" dt="2021-03-07T09:52:21.690" v="178" actId="478"/>
          <ac:graphicFrameMkLst>
            <pc:docMk/>
            <pc:sldMk cId="0" sldId="273"/>
            <ac:graphicFrameMk id="2" creationId="{D972C5B8-E95E-43FB-BFD7-1BB213D1D1C2}"/>
          </ac:graphicFrameMkLst>
        </pc:graphicFrame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9" creationId="{CF77A904-62C7-488A-B5F3-509E233C3B84}"/>
          </ac:picMkLst>
        </pc:pic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11" creationId="{5375C8E4-9249-4796-8DFC-7650E7AB7D61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2:08.497" v="497" actId="15"/>
        <pc:sldMkLst>
          <pc:docMk/>
          <pc:sldMk cId="0" sldId="274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2" creationId="{B91D0020-3A2F-4BBB-A4D8-5CE5C4D29C0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3" creationId="{454A4FB9-A5FB-4A2B-8B5A-D8D4624B5F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4" creationId="{F14C2833-1B1D-418E-9CB1-1D9EACB759E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5" creationId="{796BF167-6C57-479A-A93F-86EDEF4F55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6" creationId="{FD77A760-98BC-4A02-A0AD-A7C50B5866E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8" creationId="{B4DA23D9-5662-4512-A003-6922A68D27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9" creationId="{0C998F65-66C2-4610-9C9D-1A7C98E2C01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0" creationId="{2216A6E4-C172-41BD-AEF2-FA16514BA03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1" creationId="{795DD197-843C-4839-952D-85F7DE89FC01}"/>
          </ac:spMkLst>
        </pc:spChg>
        <pc:spChg chg="mod ord">
          <ac:chgData name="Song Seokil" userId="55e21934b449b532" providerId="LiveId" clId="{A7767515-BC78-48CD-984A-129FE55DCFA2}" dt="2021-03-07T10:12:08.497" v="497" actId="15"/>
          <ac:spMkLst>
            <pc:docMk/>
            <pc:sldMk cId="0" sldId="274"/>
            <ac:spMk id="19462" creationId="{41AD1D1B-AC52-4912-A983-E4683AED0BAA}"/>
          </ac:spMkLst>
        </pc:spChg>
      </pc:sldChg>
      <pc:sldChg chg="addSp delSp modSp add mod chgLayout">
        <pc:chgData name="Song Seokil" userId="55e21934b449b532" providerId="LiveId" clId="{A7767515-BC78-48CD-984A-129FE55DCFA2}" dt="2021-03-07T10:12:37.122" v="507" actId="20577"/>
        <pc:sldMkLst>
          <pc:docMk/>
          <pc:sldMk cId="0" sldId="275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" creationId="{ACC4B7E3-D299-4FEE-9101-AF3927F1846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3" creationId="{6353D3E6-3CC0-4A88-8FEE-5AE35178CF1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4" creationId="{2027B282-4275-49AC-BF55-6533B65990E1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5" creationId="{7212CF4E-73C7-4662-BDD5-9244CA8056A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6" creationId="{FD142C23-7791-4668-ACE7-C671E46407B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2" creationId="{B03AABA9-50A8-40FA-B4CB-953F8D76C88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3" creationId="{BF3618E0-3B01-4351-8242-A9ADBB95AFC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4" creationId="{366942A3-FA6F-4182-9346-A7F3ECAD91D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5" creationId="{1FEC4E44-6336-4D0A-8D5E-041A094E04EA}"/>
          </ac:spMkLst>
        </pc:spChg>
        <pc:spChg chg="mod ord">
          <ac:chgData name="Song Seokil" userId="55e21934b449b532" providerId="LiveId" clId="{A7767515-BC78-48CD-984A-129FE55DCFA2}" dt="2021-03-07T10:12:37.122" v="507" actId="20577"/>
          <ac:spMkLst>
            <pc:docMk/>
            <pc:sldMk cId="0" sldId="275"/>
            <ac:spMk id="20486" creationId="{2889B367-04E9-4625-AD73-5BC5BA062C69}"/>
          </ac:spMkLst>
        </pc:spChg>
      </pc:sldChg>
      <pc:sldChg chg="addSp delSp modSp add mod chgLayout">
        <pc:chgData name="Song Seokil" userId="55e21934b449b532" providerId="LiveId" clId="{A7767515-BC78-48CD-984A-129FE55DCFA2}" dt="2021-03-07T10:15:26.455" v="508" actId="15"/>
        <pc:sldMkLst>
          <pc:docMk/>
          <pc:sldMk cId="0" sldId="27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" creationId="{37B7BD08-E2B0-480A-AC50-BB1F1D52C7E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3" creationId="{9FCA0E7C-9B39-4D5F-9C88-68DAFE1834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4" creationId="{3B60E376-02BD-4943-BFEC-EAE4B72A8EB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5" creationId="{E4DE9B4B-F746-4062-BBCE-2F0D16B1E7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6" creationId="{DB41A249-DFC3-4DAA-897D-E91C09EDF30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6" creationId="{0A81C8C1-501E-471B-9F7F-83FA41BE130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7" creationId="{BC6FD04F-7C6D-49D2-9CF6-CBE4C3985D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8" creationId="{501ADAB4-5E68-4833-B0A1-C1302EB0B0D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9" creationId="{3D055848-3019-422B-8B08-10ECE635A785}"/>
          </ac:spMkLst>
        </pc:spChg>
        <pc:spChg chg="mod ord">
          <ac:chgData name="Song Seokil" userId="55e21934b449b532" providerId="LiveId" clId="{A7767515-BC78-48CD-984A-129FE55DCFA2}" dt="2021-03-07T10:15:26.455" v="508" actId="15"/>
          <ac:spMkLst>
            <pc:docMk/>
            <pc:sldMk cId="0" sldId="276"/>
            <ac:spMk id="21510" creationId="{2C25C33D-111B-4207-9943-7EEE4F308960}"/>
          </ac:spMkLst>
        </pc:spChg>
      </pc:sldChg>
      <pc:sldChg chg="addSp delSp modSp add mod chgLayout">
        <pc:chgData name="Song Seokil" userId="55e21934b449b532" providerId="LiveId" clId="{A7767515-BC78-48CD-984A-129FE55DCFA2}" dt="2021-03-07T12:14:51.835" v="938" actId="1076"/>
        <pc:sldMkLst>
          <pc:docMk/>
          <pc:sldMk cId="0" sldId="27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2" creationId="{4AF45C1E-DE28-4A26-9E05-9A28D912975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3" creationId="{54D8AD44-4BD3-41EB-B814-7AA4E1BC26A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4" creationId="{637E7F26-C44D-4F91-8287-2E843D7F9D9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0" creationId="{B4E628F0-ED44-4D1A-8DA1-13244C31226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1" creationId="{DDAE86A5-EBBB-4BCC-B2E8-C603DF09677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2" creationId="{39917FA8-105D-4CD2-9E3E-2735458BE5B2}"/>
          </ac:spMkLst>
        </pc:spChg>
        <pc:picChg chg="mod">
          <ac:chgData name="Song Seokil" userId="55e21934b449b532" providerId="LiveId" clId="{A7767515-BC78-48CD-984A-129FE55DCFA2}" dt="2021-03-07T12:14:51.835" v="938" actId="1076"/>
          <ac:picMkLst>
            <pc:docMk/>
            <pc:sldMk cId="0" sldId="277"/>
            <ac:picMk id="12293" creationId="{C27B8C3F-5892-4544-9B7C-04E63405DC65}"/>
          </ac:picMkLst>
        </pc:picChg>
      </pc:sldChg>
      <pc:sldChg chg="addSp delSp modSp add mod chgLayout">
        <pc:chgData name="Song Seokil" userId="55e21934b449b532" providerId="LiveId" clId="{A7767515-BC78-48CD-984A-129FE55DCFA2}" dt="2021-03-07T12:29:03.651" v="1143" actId="6264"/>
        <pc:sldMkLst>
          <pc:docMk/>
          <pc:sldMk cId="0" sldId="278"/>
        </pc:sldMkLst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2" creationId="{050B8D6D-317E-42EA-BB02-70C35B20CD6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2" creationId="{3595BDAE-EFED-4678-AE2E-2A6F351FB9FC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3" creationId="{7EEA0BD8-2A2A-4B20-9AC3-8D7E5A5B6EB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3" creationId="{8EF1F948-C9BA-480F-8D91-ECCEA2AED8D1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4" creationId="{6761D4D8-9300-456B-8F26-507195A600E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4" creationId="{BD8AED58-7ED8-4E7F-83E3-2CABD562626D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4" creationId="{71FE74BA-C421-4CD0-B167-4F24C2137F09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5" creationId="{5B2196EF-945B-4C3E-A52D-4E24EB3172F5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6" creationId="{773F073A-6390-4069-BA72-DB39D6FED61B}"/>
          </ac:spMkLst>
        </pc:spChg>
      </pc:sldChg>
      <pc:sldChg chg="addSp delSp modSp add mod chgLayout">
        <pc:chgData name="Song Seokil" userId="55e21934b449b532" providerId="LiveId" clId="{A7767515-BC78-48CD-984A-129FE55DCFA2}" dt="2021-03-07T12:11:16.494" v="916" actId="20577"/>
        <pc:sldMkLst>
          <pc:docMk/>
          <pc:sldMk cId="0" sldId="27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2" creationId="{6BD35E1F-2149-436A-9950-99C6B6B1310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3" creationId="{D2E1FB59-5C4F-4A42-BCB9-449852E27EA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4" creationId="{2F656631-8176-47DD-A991-1BA9CA00D0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18" creationId="{7C4D02DE-B3A4-4A4C-927F-C04096683375}"/>
          </ac:spMkLst>
        </pc:spChg>
        <pc:spChg chg="mod ord">
          <ac:chgData name="Song Seokil" userId="55e21934b449b532" providerId="LiveId" clId="{A7767515-BC78-48CD-984A-129FE55DCFA2}" dt="2021-03-07T12:11:16.494" v="916" actId="20577"/>
          <ac:spMkLst>
            <pc:docMk/>
            <pc:sldMk cId="0" sldId="279"/>
            <ac:spMk id="9219" creationId="{66536589-86ED-433C-9F34-A91328E7BE0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20" creationId="{324463B4-9FB9-4B93-B69D-55CF6591DE94}"/>
          </ac:spMkLst>
        </pc:spChg>
      </pc:sldChg>
      <pc:sldChg chg="addSp delSp modSp add mod chgLayout">
        <pc:chgData name="Song Seokil" userId="55e21934b449b532" providerId="LiveId" clId="{A7767515-BC78-48CD-984A-129FE55DCFA2}" dt="2021-03-07T12:17:13.340" v="962" actId="20577"/>
        <pc:sldMkLst>
          <pc:docMk/>
          <pc:sldMk cId="0" sldId="28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2" creationId="{A312657B-7F33-474E-A342-AD5F110A4D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3" creationId="{407676FD-D832-4D85-B51E-EE0F7C01D9F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4" creationId="{68B6884E-B200-4188-9F81-841489F7D13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2" creationId="{39250F26-53EF-41CB-817B-4CB4B291EAA6}"/>
          </ac:spMkLst>
        </pc:spChg>
        <pc:spChg chg="mod ord">
          <ac:chgData name="Song Seokil" userId="55e21934b449b532" providerId="LiveId" clId="{A7767515-BC78-48CD-984A-129FE55DCFA2}" dt="2021-03-07T12:17:13.340" v="962" actId="20577"/>
          <ac:spMkLst>
            <pc:docMk/>
            <pc:sldMk cId="0" sldId="280"/>
            <ac:spMk id="10243" creationId="{0D471F8C-CFA9-47AB-ACA6-EEC13089020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4" creationId="{7E787595-1BD6-4695-BE90-6FAF48D5461F}"/>
          </ac:spMkLst>
        </pc:spChg>
      </pc:sldChg>
      <pc:sldChg chg="addSp delSp modSp add mod chgLayout">
        <pc:chgData name="Song Seokil" userId="55e21934b449b532" providerId="LiveId" clId="{A7767515-BC78-48CD-984A-129FE55DCFA2}" dt="2021-03-07T13:14:33.278" v="1150" actId="20577"/>
        <pc:sldMkLst>
          <pc:docMk/>
          <pc:sldMk cId="0" sldId="28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2" creationId="{ED0821A1-146A-43FF-BDFA-EA64919C1C1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3" creationId="{A3028B80-3803-40FB-A04A-066E700E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4" creationId="{C1CB141A-4C67-466F-9BD4-C66F6F7B26C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6" creationId="{9873EF58-00CF-4113-81FC-D413FEBE9CDE}"/>
          </ac:spMkLst>
        </pc:spChg>
        <pc:spChg chg="mod ord">
          <ac:chgData name="Song Seokil" userId="55e21934b449b532" providerId="LiveId" clId="{A7767515-BC78-48CD-984A-129FE55DCFA2}" dt="2021-03-07T13:14:33.278" v="1150" actId="20577"/>
          <ac:spMkLst>
            <pc:docMk/>
            <pc:sldMk cId="0" sldId="281"/>
            <ac:spMk id="11267" creationId="{849FF34C-2687-4CD5-9698-4004FF4F8C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8" creationId="{2C71B925-E0D5-4A65-BE7F-B87C2E765CBF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02.698" v="145"/>
        <pc:sldMkLst>
          <pc:docMk/>
          <pc:sldMk cId="1833702508" sldId="282"/>
        </pc:sldMkLst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2" creationId="{701E6B77-4EE4-4591-833D-EC0B9A1BB745}"/>
          </ac:spMkLst>
        </pc:spChg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3" creationId="{BF1D12FE-58E8-4435-AC60-C1DC55D316B4}"/>
          </ac:spMkLst>
        </pc:spChg>
        <pc:spChg chg="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4" creationId="{4D571475-BD4A-4F07-BED0-D6394D8FCBD2}"/>
          </ac:spMkLst>
        </pc:spChg>
        <pc:spChg chg="add mod ord">
          <ac:chgData name="Song Seokil" userId="55e21934b449b532" providerId="LiveId" clId="{A7767515-BC78-48CD-984A-129FE55DCFA2}" dt="2021-03-05T13:21:02.698" v="145"/>
          <ac:spMkLst>
            <pc:docMk/>
            <pc:sldMk cId="1833702508" sldId="282"/>
            <ac:spMk id="5" creationId="{2720F63B-1B7D-4160-8AAB-AF65B1E1F7E5}"/>
          </ac:spMkLst>
        </pc:spChg>
        <pc:spChg chg="add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6" creationId="{931B4B21-5CFB-497F-BBD9-0299867628E0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25.962" v="167"/>
        <pc:sldMkLst>
          <pc:docMk/>
          <pc:sldMk cId="1831924919" sldId="283"/>
        </pc:sldMkLst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2" creationId="{AA2D3534-CC8F-46B7-8A5A-BEA167D2E363}"/>
          </ac:spMkLst>
        </pc:spChg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3" creationId="{1B552A94-8C4E-40CF-A9F3-99938535D19F}"/>
          </ac:spMkLst>
        </pc:spChg>
        <pc:spChg chg="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4" creationId="{72D57812-60C0-41FE-A361-19F8BA7D88C0}"/>
          </ac:spMkLst>
        </pc:spChg>
        <pc:spChg chg="add mod ord">
          <ac:chgData name="Song Seokil" userId="55e21934b449b532" providerId="LiveId" clId="{A7767515-BC78-48CD-984A-129FE55DCFA2}" dt="2021-03-05T13:21:25.962" v="167"/>
          <ac:spMkLst>
            <pc:docMk/>
            <pc:sldMk cId="1831924919" sldId="283"/>
            <ac:spMk id="5" creationId="{302B8375-6719-474B-A05F-A7B2E5BD7DC9}"/>
          </ac:spMkLst>
        </pc:spChg>
        <pc:spChg chg="add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6" creationId="{914D70FD-018E-4562-901C-08E9D9C99321}"/>
          </ac:spMkLst>
        </pc:spChg>
      </pc:sldChg>
      <pc:sldChg chg="delSp modSp add mod">
        <pc:chgData name="Song Seokil" userId="55e21934b449b532" providerId="LiveId" clId="{A7767515-BC78-48CD-984A-129FE55DCFA2}" dt="2021-03-07T10:00:32.569" v="262" actId="20577"/>
        <pc:sldMkLst>
          <pc:docMk/>
          <pc:sldMk cId="1995501464" sldId="284"/>
        </pc:sldMkLst>
        <pc:spChg chg="mod">
          <ac:chgData name="Song Seokil" userId="55e21934b449b532" providerId="LiveId" clId="{A7767515-BC78-48CD-984A-129FE55DCFA2}" dt="2021-03-07T09:57:59.394" v="246" actId="20577"/>
          <ac:spMkLst>
            <pc:docMk/>
            <pc:sldMk cId="1995501464" sldId="284"/>
            <ac:spMk id="18437" creationId="{A3B96F80-5855-4E02-8BFD-03E1F7055E98}"/>
          </ac:spMkLst>
        </pc:spChg>
        <pc:spChg chg="mod">
          <ac:chgData name="Song Seokil" userId="55e21934b449b532" providerId="LiveId" clId="{A7767515-BC78-48CD-984A-129FE55DCFA2}" dt="2021-03-07T10:00:32.569" v="262" actId="20577"/>
          <ac:spMkLst>
            <pc:docMk/>
            <pc:sldMk cId="1995501464" sldId="284"/>
            <ac:spMk id="18438" creationId="{87F42D07-A36C-49D9-9297-6FFD8E1C25B3}"/>
          </ac:spMkLst>
        </pc:spChg>
        <pc:picChg chg="del">
          <ac:chgData name="Song Seokil" userId="55e21934b449b532" providerId="LiveId" clId="{A7767515-BC78-48CD-984A-129FE55DCFA2}" dt="2021-03-07T09:57:48.460" v="228" actId="478"/>
          <ac:picMkLst>
            <pc:docMk/>
            <pc:sldMk cId="1995501464" sldId="284"/>
            <ac:picMk id="9" creationId="{CF77A904-62C7-488A-B5F3-509E233C3B84}"/>
          </ac:picMkLst>
        </pc:picChg>
        <pc:picChg chg="del">
          <ac:chgData name="Song Seokil" userId="55e21934b449b532" providerId="LiveId" clId="{A7767515-BC78-48CD-984A-129FE55DCFA2}" dt="2021-03-07T09:57:49.196" v="229" actId="478"/>
          <ac:picMkLst>
            <pc:docMk/>
            <pc:sldMk cId="1995501464" sldId="284"/>
            <ac:picMk id="11" creationId="{5375C8E4-9249-4796-8DFC-7650E7AB7D61}"/>
          </ac:picMkLst>
        </pc:picChg>
      </pc:sldChg>
      <pc:sldChg chg="addSp delSp modSp new mod">
        <pc:chgData name="Song Seokil" userId="55e21934b449b532" providerId="LiveId" clId="{A7767515-BC78-48CD-984A-129FE55DCFA2}" dt="2021-03-07T10:05:06.153" v="273" actId="1076"/>
        <pc:sldMkLst>
          <pc:docMk/>
          <pc:sldMk cId="3428718811" sldId="285"/>
        </pc:sldMkLst>
        <pc:spChg chg="add del">
          <ac:chgData name="Song Seokil" userId="55e21934b449b532" providerId="LiveId" clId="{A7767515-BC78-48CD-984A-129FE55DCFA2}" dt="2021-03-07T09:54:48.751" v="217" actId="478"/>
          <ac:spMkLst>
            <pc:docMk/>
            <pc:sldMk cId="3428718811" sldId="285"/>
            <ac:spMk id="7" creationId="{B63CFDD6-D6CD-4389-AAF5-1309BF2C4506}"/>
          </ac:spMkLst>
        </pc:spChg>
        <pc:picChg chg="add del mod">
          <ac:chgData name="Song Seokil" userId="55e21934b449b532" providerId="LiveId" clId="{A7767515-BC78-48CD-984A-129FE55DCFA2}" dt="2021-03-07T09:55:35.403" v="218" actId="478"/>
          <ac:picMkLst>
            <pc:docMk/>
            <pc:sldMk cId="3428718811" sldId="285"/>
            <ac:picMk id="5" creationId="{A6077211-14E9-47DA-95C7-00E59D9C9A08}"/>
          </ac:picMkLst>
        </pc:picChg>
        <pc:picChg chg="add mod">
          <ac:chgData name="Song Seokil" userId="55e21934b449b532" providerId="LiveId" clId="{A7767515-BC78-48CD-984A-129FE55DCFA2}" dt="2021-03-07T10:04:29.057" v="263" actId="1076"/>
          <ac:picMkLst>
            <pc:docMk/>
            <pc:sldMk cId="3428718811" sldId="285"/>
            <ac:picMk id="9" creationId="{CD8246C5-B3D4-4477-A6F1-56B3D34E27CE}"/>
          </ac:picMkLst>
        </pc:picChg>
        <pc:picChg chg="add mod ord">
          <ac:chgData name="Song Seokil" userId="55e21934b449b532" providerId="LiveId" clId="{A7767515-BC78-48CD-984A-129FE55DCFA2}" dt="2021-03-07T10:05:06.153" v="273" actId="1076"/>
          <ac:picMkLst>
            <pc:docMk/>
            <pc:sldMk cId="3428718811" sldId="285"/>
            <ac:picMk id="11" creationId="{130EDAE9-480A-417A-A206-5E0C1A5C7A40}"/>
          </ac:picMkLst>
        </pc:picChg>
        <pc:picChg chg="add mod">
          <ac:chgData name="Song Seokil" userId="55e21934b449b532" providerId="LiveId" clId="{A7767515-BC78-48CD-984A-129FE55DCFA2}" dt="2021-03-07T10:04:55.289" v="270" actId="1076"/>
          <ac:picMkLst>
            <pc:docMk/>
            <pc:sldMk cId="3428718811" sldId="285"/>
            <ac:picMk id="13" creationId="{29A2BB62-80ED-4ADF-8B6A-AAD3220AE024}"/>
          </ac:picMkLst>
        </pc:picChg>
      </pc:sldChg>
      <pc:sldChg chg="addSp modSp new mod">
        <pc:chgData name="Song Seokil" userId="55e21934b449b532" providerId="LiveId" clId="{A7767515-BC78-48CD-984A-129FE55DCFA2}" dt="2021-03-07T10:07:15.862" v="281" actId="1076"/>
        <pc:sldMkLst>
          <pc:docMk/>
          <pc:sldMk cId="746351790" sldId="286"/>
        </pc:sldMkLst>
        <pc:picChg chg="add mod">
          <ac:chgData name="Song Seokil" userId="55e21934b449b532" providerId="LiveId" clId="{A7767515-BC78-48CD-984A-129FE55DCFA2}" dt="2021-03-07T10:07:15.862" v="281" actId="1076"/>
          <ac:picMkLst>
            <pc:docMk/>
            <pc:sldMk cId="746351790" sldId="286"/>
            <ac:picMk id="5" creationId="{84C83F6D-DB56-48E3-9205-AFA28EB30598}"/>
          </ac:picMkLst>
        </pc:picChg>
      </pc:sldChg>
      <pc:sldChg chg="addSp new mod">
        <pc:chgData name="Song Seokil" userId="55e21934b449b532" providerId="LiveId" clId="{A7767515-BC78-48CD-984A-129FE55DCFA2}" dt="2021-03-07T10:08:29.055" v="287" actId="22"/>
        <pc:sldMkLst>
          <pc:docMk/>
          <pc:sldMk cId="2637062858" sldId="287"/>
        </pc:sldMkLst>
        <pc:picChg chg="add">
          <ac:chgData name="Song Seokil" userId="55e21934b449b532" providerId="LiveId" clId="{A7767515-BC78-48CD-984A-129FE55DCFA2}" dt="2021-03-07T10:08:29.055" v="287" actId="22"/>
          <ac:picMkLst>
            <pc:docMk/>
            <pc:sldMk cId="2637062858" sldId="287"/>
            <ac:picMk id="6" creationId="{E65051FA-A9F6-414C-9317-127C3D725E7B}"/>
          </ac:picMkLst>
        </pc:picChg>
      </pc:sldChg>
      <pc:sldChg chg="addSp delSp modSp new mod chgLayout">
        <pc:chgData name="Song Seokil" userId="55e21934b449b532" providerId="LiveId" clId="{A7767515-BC78-48CD-984A-129FE55DCFA2}" dt="2021-03-07T10:21:00.820" v="608" actId="20577"/>
        <pc:sldMkLst>
          <pc:docMk/>
          <pc:sldMk cId="1502614054" sldId="288"/>
        </pc:sldMkLst>
        <pc:spChg chg="del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2" creationId="{4AC310E7-25F8-45E6-A64A-AE2AC3A606BA}"/>
          </ac:spMkLst>
        </pc:spChg>
        <pc:spChg chg="add del mo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2" creationId="{8ADB15A4-8704-4ACA-B384-3C424F5B0F07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3" creationId="{28E03816-3747-4066-A186-037A7186D6AA}"/>
          </ac:spMkLst>
        </pc:spChg>
        <pc:spChg chg="mod ord">
          <ac:chgData name="Song Seokil" userId="55e21934b449b532" providerId="LiveId" clId="{A7767515-BC78-48CD-984A-129FE55DCFA2}" dt="2021-03-07T10:20:15.966" v="558" actId="15"/>
          <ac:spMkLst>
            <pc:docMk/>
            <pc:sldMk cId="1502614054" sldId="288"/>
            <ac:spMk id="3" creationId="{33345054-747D-43B3-B620-2ED790C49672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4" creationId="{A4F5F8E7-D426-49E1-9DD6-BCA562339B47}"/>
          </ac:spMkLst>
        </pc:spChg>
        <pc:spChg chg="mod or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4" creationId="{AB3AE1CC-6F0C-4277-88F4-D072CF7945DE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5" creationId="{0D085060-F7D1-4F57-9BCD-35278A134735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5" creationId="{13E68648-1F5A-44B9-9623-2CAC3CB21896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6" creationId="{173ED8C9-76B7-4D9C-9B11-93BD8BBC7106}"/>
          </ac:spMkLst>
        </pc:spChg>
        <pc:spChg chg="add mod ord">
          <ac:chgData name="Song Seokil" userId="55e21934b449b532" providerId="LiveId" clId="{A7767515-BC78-48CD-984A-129FE55DCFA2}" dt="2021-03-07T10:21:00.820" v="608" actId="20577"/>
          <ac:spMkLst>
            <pc:docMk/>
            <pc:sldMk cId="1502614054" sldId="288"/>
            <ac:spMk id="7" creationId="{9ED68739-BE14-44A3-AE13-87288A63E12D}"/>
          </ac:spMkLst>
        </pc:spChg>
        <pc:spChg chg="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8205" creationId="{1570EF6D-9DD7-4E0D-BEDF-5E99CC4B97DE}"/>
          </ac:spMkLst>
        </pc:spChg>
      </pc:sldChg>
      <pc:sldChg chg="modSp add del mod">
        <pc:chgData name="Song Seokil" userId="55e21934b449b532" providerId="LiveId" clId="{A7767515-BC78-48CD-984A-129FE55DCFA2}" dt="2021-03-07T10:17:46.731" v="515"/>
        <pc:sldMkLst>
          <pc:docMk/>
          <pc:sldMk cId="579543427" sldId="289"/>
        </pc:sldMkLst>
        <pc:spChg chg="del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2" creationId="{B826E6DA-4D7E-466F-AD21-EE960080E23E}"/>
          </ac:spMkLst>
        </pc:spChg>
        <pc:spChg chg="mod ord">
          <ac:chgData name="Song Seokil" userId="55e21934b449b532" providerId="LiveId" clId="{A7767515-BC78-48CD-984A-129FE55DCFA2}" dt="2021-03-07T10:20:46.208" v="580" actId="20577"/>
          <ac:spMkLst>
            <pc:docMk/>
            <pc:sldMk cId="579543427" sldId="289"/>
            <ac:spMk id="3" creationId="{30B06DA5-2954-4F96-AA47-A2C20E24B5F7}"/>
          </ac:spMkLst>
        </pc:spChg>
        <pc:spChg chg="mod or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4" creationId="{1244B423-5ED2-445D-BD90-0D215550FAF7}"/>
          </ac:spMkLst>
        </pc:spChg>
        <pc:spChg chg="add del">
          <ac:chgData name="Song Seokil" userId="55e21934b449b532" providerId="LiveId" clId="{A7767515-BC78-48CD-984A-129FE55DCFA2}" dt="2021-03-07T10:19:05.267" v="529" actId="22"/>
          <ac:spMkLst>
            <pc:docMk/>
            <pc:sldMk cId="579543427" sldId="289"/>
            <ac:spMk id="6" creationId="{27321BA0-5FFD-472B-9520-51D01E7B2A50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7" creationId="{1E5DE06C-71B7-4686-A551-5A1451C5D644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8" creationId="{3963AB95-D2D5-48C7-81D1-90CE43EABE3B}"/>
          </ac:spMkLst>
        </pc:spChg>
        <pc:spChg chg="add mod ord">
          <ac:chgData name="Song Seokil" userId="55e21934b449b532" providerId="LiveId" clId="{A7767515-BC78-48CD-984A-129FE55DCFA2}" dt="2021-03-07T10:21:17.311" v="611" actId="20577"/>
          <ac:spMkLst>
            <pc:docMk/>
            <pc:sldMk cId="579543427" sldId="289"/>
            <ac:spMk id="9" creationId="{383C9E81-A644-4C4D-88B2-5B698F8EF8B6}"/>
          </ac:spMkLst>
        </pc:spChg>
        <pc:spChg chg="mod">
          <ac:chgData name="Song Seokil" userId="55e21934b449b532" providerId="LiveId" clId="{A7767515-BC78-48CD-984A-129FE55DCFA2}" dt="2021-03-07T10:17:46.731" v="515"/>
          <ac:spMkLst>
            <pc:docMk/>
            <pc:sldMk cId="579543427" sldId="289"/>
            <ac:spMk id="9219" creationId="{051367B7-DC18-4CFF-B835-2845B7AF2141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7T12:19:06.514" v="989" actId="13822"/>
        <pc:sldMkLst>
          <pc:docMk/>
          <pc:sldMk cId="1083470297" sldId="290"/>
        </pc:sldMkLst>
        <pc:spChg chg="del 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2" creationId="{32D4E3E6-0005-495C-89F7-12208306BE75}"/>
          </ac:spMkLst>
        </pc:spChg>
        <pc:spChg chg="del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3" creationId="{A915E6FC-D976-414D-9B04-53EBCD581355}"/>
          </ac:spMkLst>
        </pc:spChg>
        <pc:spChg chg="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4" creationId="{9CAD990C-8935-4DBA-8B28-5034A81513D0}"/>
          </ac:spMkLst>
        </pc:spChg>
        <pc:spChg chg="add mod ord">
          <ac:chgData name="Song Seokil" userId="55e21934b449b532" providerId="LiveId" clId="{A7767515-BC78-48CD-984A-129FE55DCFA2}" dt="2021-03-07T12:18:41.977" v="986"/>
          <ac:spMkLst>
            <pc:docMk/>
            <pc:sldMk cId="1083470297" sldId="290"/>
            <ac:spMk id="5" creationId="{624D7DDB-F6FD-4118-B819-B24F0C8BFD0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6" creationId="{57B794D9-D2E0-435F-8C0C-ADABD75A165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7" creationId="{6F295DA7-F7C3-493A-A3A9-569AB36185C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8" creationId="{C601F977-154C-4508-A6BF-738FBA99AA9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9" creationId="{21057812-7158-41DC-A7E3-5474AD7942B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0" creationId="{0077A1EF-E0A3-4274-99E6-92EE8448E5DD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1" creationId="{CA88EC6C-B7DF-429E-8CFE-18EA2026009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2" creationId="{3A032072-A8EB-4714-8ACD-E3BEE37F107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3" creationId="{B4025FED-54C4-43CB-A894-F8597D9A4C8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4" creationId="{DF4ECDA4-9085-4335-A33D-756CAF46746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5" creationId="{478987E9-77E5-4BD3-8F6E-FE67A4689A8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6" creationId="{2487851B-C9D3-4F3B-9A25-C2BEDEAC391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7" creationId="{6E2B9531-0884-4E46-8398-8B87410681E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8" creationId="{59C140D9-46AC-4BC2-98E1-08452796283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9" creationId="{17951871-C626-4CAA-B27E-672BC28D679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0" creationId="{BA0633F3-0298-4254-B0A2-775A70CA46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1" creationId="{055B8862-574D-42CE-975D-A54FFDBB7F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2" creationId="{FB15C232-EDFF-4FC2-8225-5C34DFFCE7D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3" creationId="{1A120BA7-6E47-4C63-87CD-AE20A35465B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4" creationId="{7E4A9014-7C84-4729-ACC3-3B287AC3D7B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5" creationId="{3C998021-5C3C-4DC2-8ECC-1FEBAAB1E1FA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6" creationId="{AF537D7D-D98C-48DF-B3CC-1D3EFDE8AAD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7" creationId="{1074FF45-3E0E-43E0-9356-F0D44DDF907B}"/>
          </ac:spMkLst>
        </pc:spChg>
        <pc:spChg chg="add mod">
          <ac:chgData name="Song Seokil" userId="55e21934b449b532" providerId="LiveId" clId="{A7767515-BC78-48CD-984A-129FE55DCFA2}" dt="2021-03-07T12:18:57.170" v="988" actId="13822"/>
          <ac:spMkLst>
            <pc:docMk/>
            <pc:sldMk cId="1083470297" sldId="290"/>
            <ac:spMk id="28" creationId="{2ACE3A56-CDD0-4AAC-B87A-EA881C69EA6B}"/>
          </ac:spMkLst>
        </pc:spChg>
        <pc:spChg chg="add mod">
          <ac:chgData name="Song Seokil" userId="55e21934b449b532" providerId="LiveId" clId="{A7767515-BC78-48CD-984A-129FE55DCFA2}" dt="2021-03-07T12:19:06.514" v="989" actId="13822"/>
          <ac:spMkLst>
            <pc:docMk/>
            <pc:sldMk cId="1083470297" sldId="290"/>
            <ac:spMk id="29" creationId="{84A97836-A795-4674-96EF-8780AB01E2B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0" creationId="{6EDDD62E-7034-460D-9CF2-88A00C4C9C9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1" creationId="{076A458E-6C0A-4FED-AC9D-5BD86C0B1858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2" creationId="{726D0B7F-1C0E-47CA-A3CA-7309C3CDCEFC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3" creationId="{621427DD-9A8B-42FB-8896-4FF039DD2AA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4" creationId="{DD1B0C14-7BC1-4198-A670-4A24D3092B3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5" creationId="{D77C27BB-3B90-4F99-B38A-93B795E7B9A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6" creationId="{A75F59E8-FC39-4816-B299-8A10A285DC5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7" creationId="{3EA86808-7621-4C6D-8240-57542063BB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8" creationId="{38EF5F62-F44E-4993-9339-C98CBF95B12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9" creationId="{F3C588AA-79FE-4EF5-B424-14850A6FF9E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0" creationId="{CD534416-F90C-45B4-9673-A26B11BA23A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1" creationId="{35DF4ABA-DA14-42BD-A705-55B62E6C36C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2" creationId="{DBDE9DAA-53CE-4B31-8F5E-109196085D1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3" creationId="{C2BABEFA-3DD0-4BD5-B2AD-100B775DE60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4" creationId="{F46161C1-0107-4FFF-AE87-33831BE100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5" creationId="{A6ACF2AB-E71D-43CE-889B-7125B5DAE9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6" creationId="{7920333F-A66A-4664-AF48-D4B3AD7EC6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7" creationId="{3B804260-ADC6-499E-8D5E-FDD98028F89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8" creationId="{A5C83A28-EDE9-4289-B7F1-7C36C9B3E90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9" creationId="{7D5A41C4-763A-4AE1-8E8B-F5BEBF925C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0" creationId="{9057AC67-307D-45F2-B182-C0C23D405CF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1" creationId="{1F845075-AAA9-40E9-AD15-3D5F99747D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2" creationId="{BC86C557-E9E0-42CC-AE62-24F5A270D19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3" creationId="{586F6B65-A8A3-4755-9C70-6D0C8EBAC54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4" creationId="{0E61FC65-235D-4A40-B738-F17F5D80EC29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5" creationId="{95EC0FFB-747E-4FEE-80D9-FDD0BDFA3DF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6" creationId="{25B297E4-C618-46C1-970D-AED6CF12BA6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7" creationId="{0CFAA17D-3CF6-4FD9-BB95-292EFA006E38}"/>
          </ac:spMkLst>
        </pc:spChg>
      </pc:sldChg>
      <pc:sldChg chg="modSp new del mod">
        <pc:chgData name="Song Seokil" userId="55e21934b449b532" providerId="LiveId" clId="{A7767515-BC78-48CD-984A-129FE55DCFA2}" dt="2021-03-07T12:17:34.549" v="967" actId="47"/>
        <pc:sldMkLst>
          <pc:docMk/>
          <pc:sldMk cId="1719270980" sldId="290"/>
        </pc:sldMkLst>
        <pc:spChg chg="mod">
          <ac:chgData name="Song Seokil" userId="55e21934b449b532" providerId="LiveId" clId="{A7767515-BC78-48CD-984A-129FE55DCFA2}" dt="2021-03-07T12:17:20.027" v="963" actId="21"/>
          <ac:spMkLst>
            <pc:docMk/>
            <pc:sldMk cId="1719270980" sldId="290"/>
            <ac:spMk id="3" creationId="{297DF4DA-63C8-408A-BCF9-9A2E4448DF95}"/>
          </ac:spMkLst>
        </pc:spChg>
      </pc:sldChg>
      <pc:sldMasterChg chg="modSp modSldLayout">
        <pc:chgData name="Song Seokil" userId="55e21934b449b532" providerId="LiveId" clId="{A7767515-BC78-48CD-984A-129FE55DCFA2}" dt="2021-03-05T13:20:16.545" v="130" actId="2711"/>
        <pc:sldMasterMkLst>
          <pc:docMk/>
          <pc:sldMasterMk cId="1590002938" sldId="2147483660"/>
        </pc:sldMasterMkLst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4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04.061" v="129" actId="2711"/>
          <ac:spMkLst>
            <pc:docMk/>
            <pc:sldMasterMk cId="1590002938" sldId="2147483660"/>
            <ac:spMk id="5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6" creationId="{00000000-0000-0000-0000-000000000000}"/>
          </ac:spMkLst>
        </pc:spChg>
        <pc:sldLayoutChg chg="modSp">
          <pc:chgData name="Song Seokil" userId="55e21934b449b532" providerId="LiveId" clId="{A7767515-BC78-48CD-984A-129FE55DCFA2}" dt="2021-03-05T13:16:19.270" v="100" actId="113"/>
          <pc:sldLayoutMkLst>
            <pc:docMk/>
            <pc:sldMasterMk cId="1590002938" sldId="2147483660"/>
            <pc:sldLayoutMk cId="957406180" sldId="2147483661"/>
          </pc:sldLayoutMkLst>
          <pc:spChg chg="mod">
            <ac:chgData name="Song Seokil" userId="55e21934b449b532" providerId="LiveId" clId="{A7767515-BC78-48CD-984A-129FE55DCFA2}" dt="2021-03-05T13:16:19.270" v="100" actId="113"/>
            <ac:spMkLst>
              <pc:docMk/>
              <pc:sldMasterMk cId="1590002938" sldId="2147483660"/>
              <pc:sldLayoutMk cId="957406180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A7767515-BC78-48CD-984A-129FE55DCFA2}" dt="2021-03-05T13:16:14.027" v="99" actId="115"/>
            <ac:spMkLst>
              <pc:docMk/>
              <pc:sldMasterMk cId="1590002938" sldId="2147483660"/>
              <pc:sldLayoutMk cId="957406180" sldId="2147483661"/>
              <ac:spMk id="3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0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22 4361 0 0,'18'-21'17187'0'0,"-18"20"-16950"0"0,-2 2-51 0 0,0-1 1 0 0,1 1 0 0 0,-1-1 0 0 0,0 1 0 0 0,1 0-1 0 0,-1 0 1 0 0,0 0 0 0 0,1 0 0 0 0,-1 0-1 0 0,1 0 1 0 0,0 0 0 0 0,-1 1 0 0 0,1-1 0 0 0,0 0-1 0 0,0 1 1 0 0,-1-1 0 0 0,0 3 0 0 0,-19 32 32 0 0,17-31-41 0 0,-52 98-204 0 0,4 3 1 0 0,-70 201-1 0 0,114-274-1197 0 0,18-54-683 0 0,2-17 1589 0 0,2-10 36 0 0,32-68 1 0 0,-40 104 266 0 0,0 1-1 0 0,0-1 1 0 0,1 1 0 0 0,1 1 0 0 0,-1-1-1 0 0,2 1 1 0 0,0 1 0 0 0,0-1 0 0 0,0 2-1 0 0,22-16 1 0 0,-27 21 17 0 0,1 0 0 0 0,0 1-1 0 0,0 0 1 0 0,0-1 0 0 0,0 2-1 0 0,1-1 1 0 0,-1 1 0 0 0,0-1-1 0 0,1 2 1 0 0,-1-1 0 0 0,1 0-1 0 0,-1 1 1 0 0,1 0 0 0 0,-1 1 0 0 0,0-1-1 0 0,1 1 1 0 0,-1 0 0 0 0,1 0-1 0 0,-1 0 1 0 0,0 1 0 0 0,0 0-1 0 0,0 0 1 0 0,6 3 0 0 0,-4 0 8 0 0,1 0 0 0 0,-1 0 1 0 0,0 1-1 0 0,-1 0 0 0 0,1 0 0 0 0,-1 1 1 0 0,0-1-1 0 0,-1 1 0 0 0,0 1 1 0 0,0-1-1 0 0,0 1 0 0 0,-1 0 1 0 0,5 13-1 0 0,13 50-549 0 0,-6-19-1905 0 0,4-3-4215 0 0,-13-40 3151 0 0,-1-6-1688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4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15499 0 0,'-10'17'784'0'0,"1"0"0"0"0,0 1 0 0 0,1 0 0 0 0,1 0 0 0 0,0 1 0 0 0,2 0 0 0 0,0 0 0 0 0,1 0 0 0 0,-1 22 0 0 0,4-29-680 0 0,0 1 1 0 0,1-1-1 0 0,1 1 1 0 0,0-1-1 0 0,0 0 1 0 0,2 0-1 0 0,-1 0 1 0 0,2 0-1 0 0,-1 0 1 0 0,2 0-1 0 0,-1-1 1 0 0,2 0-1 0 0,-1 0 1 0 0,2 0-1 0 0,12 16 1 0 0,-16-23-188 0 0,1 0 1 0 0,0 0-1 0 0,0 0 0 0 0,0-1 1 0 0,0 1-1 0 0,0-1 1 0 0,1 0-1 0 0,-1-1 1 0 0,1 1-1 0 0,0-1 0 0 0,0 0 1 0 0,0 0-1 0 0,0 0 1 0 0,0-1-1 0 0,0 0 1 0 0,1 0-1 0 0,-1 0 0 0 0,0 0 1 0 0,1-1-1 0 0,-1 0 1 0 0,0 0-1 0 0,1-1 1 0 0,-1 1-1 0 0,0-1 0 0 0,1 0 1 0 0,-1-1-1 0 0,0 1 1 0 0,6-4-1 0 0,4-1-1257 0 0,0-1-1 0 0,-1-1 1 0 0,0 0-1 0 0,0-1 1 0 0,-1 0-1 0 0,0-1 1 0 0,-1-1-1 0 0,14-14 1 0 0,3-7-5171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7394 0 0,'10'-4'6287'0'0,"5"6"-3600"0"0,13 9-1402 0 0,-26-10-979 0 0,10 4 131 0 0,-7-3-310 0 0,1 0 1 0 0,-1 0-1 0 0,1 1 1 0 0,-1 0-1 0 0,0 0 1 0 0,0 0-1 0 0,0 1 1 0 0,0 0-1 0 0,5 5 1 0 0,-10-8-46 0 0,0 0 1 0 0,1 0-1 0 0,-1 0 1 0 0,0 1-1 0 0,0-1 1 0 0,1 0-1 0 0,-1 0 1 0 0,0 1-1 0 0,0-1 1 0 0,-1 0-1 0 0,1 0 1 0 0,0 0-1 0 0,0 1 1 0 0,0-1-1 0 0,-1 0 1 0 0,1 0-1 0 0,-1 0 1 0 0,1 0-1 0 0,-1 0 1 0 0,1 1-1 0 0,-1-1 0 0 0,0 0 1 0 0,0 1-1 0 0,-22 26 447 0 0,17-21-371 0 0,2-2-97 0 0,0 0 0 0 0,0 1 0 0 0,0-1 0 0 0,1 0 1 0 0,0 1-1 0 0,0 0 0 0 0,1 0 0 0 0,0 0 0 0 0,0 0 0 0 0,0 0 0 0 0,-1 11 1 0 0,2-14-51 0 0,1 1 1 0 0,1-1-1 0 0,-1 0 1 0 0,0 1 0 0 0,1-1-1 0 0,0 0 1 0 0,-1 1-1 0 0,2-1 1 0 0,-1 0 0 0 0,0 0-1 0 0,0 0 1 0 0,1 0-1 0 0,0 0 1 0 0,-1 0 0 0 0,1 0-1 0 0,1 0 1 0 0,-1-1-1 0 0,0 1 1 0 0,0-1 0 0 0,1 0-1 0 0,0 1 1 0 0,-1-1-1 0 0,5 2 1 0 0,-2-1-25 0 0,1 0 0 0 0,-1 0 0 0 0,1-1 0 0 0,-1 0 0 0 0,1 0 0 0 0,0-1 0 0 0,0 1 0 0 0,0-1 0 0 0,-1-1 0 0 0,1 1-1 0 0,0-1 1 0 0,0 0 0 0 0,0 0 0 0 0,0-1 0 0 0,0 1 0 0 0,11-4 0 0 0,-10 2-572 0 0,1 0-1 0 0,-1-1 1 0 0,1 0-1 0 0,-1 0 1 0 0,9-6 0 0 0,-11 6-738 0 0,0-1 1 0 0,0 0 0 0 0,0 0 0 0 0,-1 0-1 0 0,1 0 1 0 0,-1-1 0 0 0,3-4 0 0 0,2-5-4578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15955 0 0,'-1'0'278'0'0,"1"0"0"0"0,0 0-1 0 0,-1 0 1 0 0,1-1 0 0 0,-1 1 0 0 0,1 0-1 0 0,-1 0 1 0 0,1 0 0 0 0,0 0-1 0 0,-1 0 1 0 0,1 0 0 0 0,-1 0-1 0 0,1 1 1 0 0,-1-1 0 0 0,1 0 0 0 0,-1 0-1 0 0,1 0 1 0 0,0 0 0 0 0,-1 0-1 0 0,1 1 1 0 0,-1-1 0 0 0,1 0-1 0 0,0 0 1 0 0,-1 1 0 0 0,1-1 0 0 0,0 0-1 0 0,-1 1 1 0 0,1-1 0 0 0,-1 1-1 0 0,-1 14 2633 0 0,9 23-2970 0 0,-5-32 791 0 0,12 49-263 0 0,39 95 0 0 0,-23-84-4977 0 0,4-3-7170 0 0,-26-48 3641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23 11570 0 0,'-57'-1'9540'0'0,"57"1"-9486"0"0,0 0-1 0 0,0-1 1 0 0,-1 1 0 0 0,1 0 0 0 0,0 0-1 0 0,0-1 1 0 0,0 1 0 0 0,1 0 0 0 0,-1 0 0 0 0,0 0-1 0 0,0-1 1 0 0,0 1 0 0 0,0 0 0 0 0,0 0-1 0 0,0-1 1 0 0,0 1 0 0 0,0 0 0 0 0,0 0-1 0 0,0 0 1 0 0,1 0 0 0 0,-1-1 0 0 0,0 1 0 0 0,0 0-1 0 0,0 0 1 0 0,0 0 0 0 0,0 0 0 0 0,1-1-1 0 0,-1 1 1 0 0,0 0 0 0 0,0 0 0 0 0,0 0-1 0 0,1 0 1 0 0,-1 0 0 0 0,0 0 0 0 0,0 0 0 0 0,1 0-1 0 0,-1 0 1 0 0,0 0 0 0 0,0 0 0 0 0,0 0-1 0 0,1 0 1 0 0,-1 0 0 0 0,0 0 0 0 0,0 0-1 0 0,1 0 1 0 0,-1 0 0 0 0,0 0 0 0 0,15-6 200 0 0,0 3-90 0 0,1 0 0 0 0,0 1 1 0 0,0 1-1 0 0,21 0 0 0 0,-29 1-115 0 0,0 1-1 0 0,0 0 1 0 0,0 0 0 0 0,0 0-1 0 0,-1 1 1 0 0,1 0 0 0 0,0 1-1 0 0,-1 0 1 0 0,0 0 0 0 0,13 7-1 0 0,-18-8-13 0 0,0 0 0 0 0,0 0-1 0 0,-1 0 1 0 0,1 0 0 0 0,0 1-1 0 0,-1-1 1 0 0,1 0 0 0 0,-1 1-1 0 0,0-1 1 0 0,0 1 0 0 0,0-1-1 0 0,0 1 1 0 0,0 0 0 0 0,0-1-1 0 0,-1 1 1 0 0,1 0 0 0 0,-1 0-1 0 0,0-1 1 0 0,0 1 0 0 0,0 0-1 0 0,0 0 1 0 0,-1-1 0 0 0,1 1-1 0 0,-1 0 1 0 0,1 0 0 0 0,-1-1-1 0 0,0 1 1 0 0,0-1 0 0 0,-2 5-1 0 0,-4 9-23 0 0,-1-1-1 0 0,0 0 1 0 0,-16 21-1 0 0,20-31-55 0 0,-28 33-242 0 0,26-32 194 0 0,0 0 0 0 0,0 0 0 0 0,1 0 0 0 0,0 1 0 0 0,0 0 0 0 0,1 0 0 0 0,-6 12 0 0 0,12-20 54 0 0,0 1 1 0 0,0 0-1 0 0,0 0 1 0 0,-1-1-1 0 0,1 1 0 0 0,0-1 1 0 0,0 1-1 0 0,-1-1 1 0 0,1 0-1 0 0,2-1 1 0 0,40-24 79 0 0,-13 7-74 0 0,0 1 0 0 0,1 1 0 0 0,1 2 0 0 0,66-20 0 0 0,-95 34-273 0 0,0 0 1 0 0,0 0 0 0 0,0 1-1 0 0,1 0 1 0 0,-1-1 0 0 0,7 2-1 0 0,3 7-4024 0 0,-14-8 3897 0 0,1 1 0 0 0,-1 0 0 0 0,0 0 1 0 0,1 0-1 0 0,-1 0 0 0 0,0 0 0 0 0,1 0 1 0 0,-1 0-1 0 0,0 0 0 0 0,0 0 0 0 0,0-1 1 0 0,0 1-1 0 0,0 0 0 0 0,0 0 0 0 0,0 0 0 0 0,0 0 1 0 0,-1 2-1 0 0,-3 10-6171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77 17396 0 0,'-1'1'190'0'0,"1"0"0"0"0,-1 0 1 0 0,1-1-1 0 0,-1 1 0 0 0,1 0 1 0 0,0 0-1 0 0,0 0 0 0 0,-1 0 1 0 0,1 0-1 0 0,0 0 0 0 0,0 0 1 0 0,0 0-1 0 0,0-1 0 0 0,0 1 1 0 0,0 0-1 0 0,0 0 0 0 0,1 0 1 0 0,-1 0-1 0 0,0 0 0 0 0,0 0 1 0 0,1 0-1 0 0,-1 0 0 0 0,1-1 1 0 0,-1 1-1 0 0,0 0 0 0 0,1 0 1 0 0,0 0-1 0 0,-1-1 0 0 0,1 1 1 0 0,0 0-1 0 0,1 1-28 0 0,0-1 1 0 0,1 0-1 0 0,-1 0 1 0 0,0 0-1 0 0,0 0 1 0 0,1 0-1 0 0,-1-1 1 0 0,1 1-1 0 0,-1-1 1 0 0,1 1-1 0 0,2-1 1 0 0,9 0 59 0 0,1 0 0 0 0,-1-1 0 0 0,14-2 0 0 0,-4-2-231 0 0,0 0-1 0 0,0-1 1 0 0,0-2 0 0 0,-1 0 0 0 0,0-2 0 0 0,-1-1 0 0 0,0 0 0 0 0,-1-1 0 0 0,23-18 0 0 0,-42 26-602 0 0,-10 7 508 0 0,-12 8 263 0 0,14-4-47 0 0,0 1-1 0 0,1-1 1 0 0,0 1-1 0 0,1 1 0 0 0,0-1 1 0 0,0 0-1 0 0,0 1 1 0 0,1 0-1 0 0,1 0 0 0 0,-1 0 1 0 0,0 13-1 0 0,2-16-150 0 0,0 0 0 0 0,1 0 0 0 0,0 0 0 0 0,0-1 0 0 0,1 1 0 0 0,-1 0 0 0 0,1 0 0 0 0,4 10 0 0 0,-4-13-122 0 0,0-1-1 0 0,0 1 0 0 0,0 0 1 0 0,1-1-1 0 0,-1 0 0 0 0,1 1 1 0 0,0-1-1 0 0,0 0 0 0 0,0 1 1 0 0,0-1-1 0 0,0 0 0 0 0,0-1 1 0 0,0 1-1 0 0,1 0 0 0 0,-1-1 1 0 0,1 1-1 0 0,-1-1 0 0 0,4 2 1 0 0,-4-3-446 0 0,0 1 0 0 0,-1-1 1 0 0,1 0-1 0 0,0 0 1 0 0,0 0-1 0 0,-1 0 0 0 0,1 0 1 0 0,0 0-1 0 0,0 0 0 0 0,-1-1 1 0 0,1 1-1 0 0,0 0 0 0 0,0-1 1 0 0,-1 0-1 0 0,1 1 1 0 0,0-1-1 0 0,-1 0 0 0 0,1 0 1 0 0,-1 0-1 0 0,1 0 0 0 0,-1 0 1 0 0,0 0-1 0 0,3-2 1 0 0,5-7-5199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16043 0 0,'-9'11'7099'0'0,"5"6"-4234"0"0,8 23-2868 0 0,-2-24 682 0 0,1 133-43 0 0,-4-125-1234 0 0,-1-1 0 0 0,-1 1 0 0 0,-1-1 0 0 0,-10 31 0 0 0,6-38-1478 0 0,6-24 271 0 0,2 4 1685 0 0,0 0 0 0 0,1 0 0 0 0,0 0 1 0 0,-1 1-1 0 0,1-1 0 0 0,0 0 0 0 0,3-5 1 0 0,0 2 157 0 0,1 0 1 0 0,0 1 0 0 0,0-1 0 0 0,0 1 0 0 0,1 0 0 0 0,0 1 0 0 0,0-1 0 0 0,1 1 0 0 0,0 0 0 0 0,8-4 0 0 0,40-19-1591 0 0,-17 13-3531 0 0,-17 6-313 0 0,-11 7 230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9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12587 0 0,'1'19'7396'0'0,"12"10"-3658"0"0,1 4-2164 0 0,-14-28-1502 0 0,1 1 0 0 0,-1-1 0 0 0,0 0 0 0 0,-1 0 0 0 0,1 1 0 0 0,-1-1 0 0 0,0 0 0 0 0,0 0 0 0 0,-1 0 0 0 0,-3 8 0 0 0,5-11-85 0 0,-1 0 1 0 0,0-1-1 0 0,0 1 0 0 0,0 0 0 0 0,0 0 0 0 0,0-1 0 0 0,0 1 0 0 0,-1 0 0 0 0,1-1 0 0 0,0 1 0 0 0,-1-1 0 0 0,0 0 0 0 0,1 1 0 0 0,-1-1 0 0 0,0 0 0 0 0,1 0 0 0 0,-1 0 0 0 0,0 0 0 0 0,0 0 0 0 0,0-1 0 0 0,0 1 0 0 0,0 0 1 0 0,0-1-1 0 0,0 0 0 0 0,0 1 0 0 0,0-1 0 0 0,0 0 0 0 0,0 0 0 0 0,-4 0 0 0 0,7-4-206 0 0,9-2 192 0 0,12-5 78 0 0,53-11 69 0 0,9-3-1710 0 0,-32 2-6819 0 0,-35 12-631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68 14243 0 0,'-8'2'6171'0'0,"29"-3"-5406"0"0,86-27 247 0 0,43-10-621 0 0,-147 37-346 0 0,-1 1 1 0 0,1-1-1 0 0,-1 1 0 0 0,1 0 0 0 0,-1 0 0 0 0,1 0 1 0 0,-1 0-1 0 0,1 0 0 0 0,-1 0 0 0 0,1 1 0 0 0,-1-1 1 0 0,1 1-1 0 0,2 1 0 0 0,-4-2-24 0 0,-1 1 0 0 0,0-1 0 0 0,1 0 0 0 0,-1 0 0 0 0,0 1 0 0 0,1-1 0 0 0,-1 0 0 0 0,0 1 0 0 0,1-1 0 0 0,-1 0 0 0 0,0 1 0 0 0,0-1 0 0 0,1 1 0 0 0,-1-1 0 0 0,0 1 0 0 0,0-1 0 0 0,0 0 0 0 0,0 1 0 0 0,1-1 0 0 0,-1 1 0 0 0,0-1 0 0 0,0 1 0 0 0,0-1 0 0 0,0 1 0 0 0,0-1 0 0 0,0 1 0 0 0,-1 1-2 0 0,1 0-1 0 0,-1-1 0 0 0,0 1 0 0 0,1-1 0 0 0,-1 1 0 0 0,0-1 0 0 0,0 1 0 0 0,0-1 0 0 0,0 0 1 0 0,0 1-1 0 0,-2 1 0 0 0,-12 10-61 0 0,0 1 0 0 0,-20 12 1 0 0,23-18 59 0 0,1 0 1 0 0,0 1 0 0 0,0 0 0 0 0,1 1-1 0 0,1 0 1 0 0,-16 19 0 0 0,24-28-3 0 0,1 1 0 0 0,-1-1-1 0 0,0 0 1 0 0,0 0 0 0 0,1 1 0 0 0,-1-1 0 0 0,1 0 0 0 0,-1 1 0 0 0,1-1 0 0 0,-1 0 0 0 0,1 1 0 0 0,0-1-1 0 0,0 1 1 0 0,-1-1 0 0 0,1 1 0 0 0,0-1 0 0 0,1 1 0 0 0,-1-1 0 0 0,0 0 0 0 0,0 1 0 0 0,1-1 0 0 0,-1 1-1 0 0,1 2 1 0 0,1-3-4 0 0,-1 1 0 0 0,0-1 0 0 0,1 1-1 0 0,-1-1 1 0 0,1 0 0 0 0,-1 1 0 0 0,1-1-1 0 0,0 0 1 0 0,0 0 0 0 0,-1 0 0 0 0,1 0 0 0 0,0-1-1 0 0,0 1 1 0 0,4 1 0 0 0,3 0-3 0 0,1-1 0 0 0,0 1 0 0 0,0-2 0 0 0,-1 1 0 0 0,18-2 0 0 0,-2-4 27 0 0,1 0 1 0 0,-1-2 0 0 0,36-13-1 0 0,-36 10-854 0 0,1 1 0 0 0,48-8-1 0 0,-70 17 125 0 0,15-2-2646 0 0,-9 4-3678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15459 0 0,'0'-5'1553'0'0,"5"0"-353"0"0,4-2-152 0 0,3-3-376 0 0,8 4-160 0 0,3-2-56 0 0,1-2-39 0 0,2-1-97 0 0,-1 2-72 0 0,-2 1-88 0 0,-1 0-72 0 0,-3 2-112 0 0,0 1-456 0 0,-4 2-817 0 0,-3 1-1391 0 0,-5 2-1913 0 0,-1 10-3321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11314 0 0,'35'-4'8997'0'0,"17"-10"-7438"0"0,-22 5-617 0 0,-11 3-645 0 0,23-6 31 0 0,-40 12-286 0 0,1-1 0 0 0,-1 1 0 0 0,1-1 0 0 0,-1 1 0 0 0,0 0 0 0 0,1 0 0 0 0,-1 0 0 0 0,1 0 0 0 0,-1 1 0 0 0,1-1 0 0 0,-1 1 0 0 0,5 1-1 0 0,-7-2-16 0 0,1 0 0 0 0,-1 1-1 0 0,1-1 1 0 0,-1 1 0 0 0,1-1-1 0 0,-1 1 1 0 0,1 0-1 0 0,-1-1 1 0 0,0 1 0 0 0,1-1-1 0 0,-1 1 1 0 0,0 0 0 0 0,1-1-1 0 0,-1 1 1 0 0,0 0-1 0 0,0 0 1 0 0,1-1 0 0 0,-1 1-1 0 0,0 0 1 0 0,0-1-1 0 0,0 1 1 0 0,0 0 0 0 0,0 0-1 0 0,0-1 1 0 0,0 1 0 0 0,-1 0-1 0 0,1-1 1 0 0,0 1-1 0 0,0 0 1 0 0,0-1 0 0 0,-1 1-1 0 0,1 0 1 0 0,0-1 0 0 0,-1 1-1 0 0,1 0 1 0 0,-1-1-1 0 0,1 1 1 0 0,0-1 0 0 0,-1 1-1 0 0,1-1 1 0 0,-1 1 0 0 0,-1 0-1 0 0,-25 26 322 0 0,25-25-322 0 0,0-1-18 0 0,-4 4 23 0 0,-1 1 1 0 0,2-1 0 0 0,-1 1-1 0 0,-6 9 1 0 0,12-15-28 0 0,-1 1 0 0 0,1-1 0 0 0,0 1 1 0 0,-1 0-1 0 0,1-1 0 0 0,0 1 1 0 0,-1-1-1 0 0,1 1 0 0 0,0 0 1 0 0,0-1-1 0 0,0 1 0 0 0,-1 0 0 0 0,1 0 1 0 0,0-1-1 0 0,0 1 0 0 0,0 0 1 0 0,0-1-1 0 0,0 1 0 0 0,1 0 0 0 0,-1 0 1 0 0,0-1-1 0 0,0 1 0 0 0,1 1 1 0 0,0-2-3 0 0,-1 1 0 0 0,2 0 1 0 0,-1 0-1 0 0,0 0 1 0 0,0-1-1 0 0,0 1 0 0 0,0-1 1 0 0,0 1-1 0 0,0-1 0 0 0,1 1 1 0 0,-1-1-1 0 0,0 0 1 0 0,0 1-1 0 0,1-1 0 0 0,-1 0 1 0 0,0 0-1 0 0,0 0 0 0 0,3 0 1 0 0,5 0-77 0 0,0-1 0 0 0,0 0-1 0 0,0 0 1 0 0,0-1 0 0 0,-1 0 0 0 0,1-1 0 0 0,0 1 0 0 0,-1-2 0 0 0,10-4 0 0 0,28-19-3343 0 0,-8-4-5337 0 0,-21 14 1066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13731 0 0,'4'-4'7091'0'0,"22"-5"-5025"0"0,-10 5-1473 0 0,0 0 0 0 0,1 1 0 0 0,0 1 0 0 0,-1 1 1 0 0,27 1-1 0 0,-33 1-514 0 0,0-1 1 0 0,-1 2-1 0 0,1-1 0 0 0,-1 1 1 0 0,1 1-1 0 0,-1 0 0 0 0,0 0 1 0 0,0 1-1 0 0,0 0 0 0 0,-1 0 1 0 0,9 6-1 0 0,-14-7-53 0 0,0-1 0 0 0,0 1-1 0 0,0-1 1 0 0,-1 1 0 0 0,1 0 0 0 0,-1 0-1 0 0,0 0 1 0 0,0 0 0 0 0,0 1 0 0 0,0-1-1 0 0,0 1 1 0 0,-1-1 0 0 0,0 1 0 0 0,0-1-1 0 0,0 1 1 0 0,0 0 0 0 0,0-1 0 0 0,-1 1-1 0 0,1 0 1 0 0,-1 0 0 0 0,0 0-1 0 0,0-1 1 0 0,-1 1 0 0 0,1 0 0 0 0,-1 0-1 0 0,0-1 1 0 0,0 1 0 0 0,0 0 0 0 0,0-1-1 0 0,-1 1 1 0 0,-3 5 0 0 0,-1 4-120 0 0,-1-1-1 0 0,-1 0 1 0 0,1-1 0 0 0,-2 0-1 0 0,0 0 1 0 0,0-1 0 0 0,-15 12 0 0 0,11-12-57 0 0,9-7 96 0 0,1-1 0 0 0,0 0 1 0 0,-1 1-1 0 0,1 0 0 0 0,0 0 0 0 0,0 0 0 0 0,0 0 0 0 0,1 0 1 0 0,-1 1-1 0 0,-2 4 0 0 0,5-8 44 0 0,0 1 0 0 0,0-1 1 0 0,0 0-1 0 0,0 0 0 0 0,0 1 0 0 0,0-1 0 0 0,0 0 0 0 0,0 0 0 0 0,0 1 1 0 0,0-1-1 0 0,0 0 0 0 0,0 1 0 0 0,0-1 0 0 0,0 0 0 0 0,0 0 1 0 0,0 1-1 0 0,1-1 0 0 0,-1 0 0 0 0,0 0 0 0 0,0 1 0 0 0,0-1 0 0 0,0 0 1 0 0,1 0-1 0 0,-1 0 0 0 0,0 1 0 0 0,0-1 0 0 0,0 0 0 0 0,1 0 1 0 0,-1 0-1 0 0,0 0 0 0 0,0 1 0 0 0,1-1 0 0 0,-1 0 0 0 0,0 0 1 0 0,0 0-1 0 0,1 0 0 0 0,-1 0 0 0 0,17 2-136 0 0,14-6 110 0 0,-15-2 17 0 0,1 0 1 0 0,-1-1 0 0 0,0 0-1 0 0,0-1 1 0 0,18-14-1 0 0,10-9-3905 0 0,-22 8-5884 0 0,-15 11 2134 0 0</inkml:trace>
  <inkml:trace contextRef="#ctx0" brushRef="#br0" timeOffset="1">257 123 17292 0 0,'3'1'2072'0'0,"5"1"-696"0"0,1 1-95 0 0,5-1-361 0 0,-2-2-200 0 0,4-1-176 0 0,1-2-168 0 0,2 1-152 0 0,0 0-160 0 0,1-1-8 0 0,-2-1-96 0 0,0 2-248 0 0,0-1-552 0 0,-3 0-952 0 0,-2 0-1409 0 0,-4-3-1672 0 0,-2-1 672 0 0,-2-3-2264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9154 0 0,'-1'-1'499'0'0,"0"1"0"0"0,0-1 0 0 0,0 1 1 0 0,0-1-1 0 0,0 1 0 0 0,0 0 0 0 0,-1 0 0 0 0,1 0 0 0 0,0 0 0 0 0,0 0 1 0 0,0 0-1 0 0,0 0 0 0 0,-1 0 0 0 0,1 0 0 0 0,0 0 0 0 0,0 1 0 0 0,0-1 1 0 0,0 0-1 0 0,0 1 0 0 0,-2 0 0 0 0,2 0-261 0 0,1 0 1 0 0,-1-1-1 0 0,0 1 1 0 0,1 0-1 0 0,-1 0 0 0 0,0 0 1 0 0,1 0-1 0 0,-1 0 1 0 0,1 0-1 0 0,0 0 0 0 0,-1 0 1 0 0,1 0-1 0 0,0 0 1 0 0,0 0-1 0 0,-1 0 0 0 0,1 0 1 0 0,0 0-1 0 0,0 2 1 0 0,1 6-24 0 0,0 1 1 0 0,1 0 0 0 0,-1-1 0 0 0,5 12 0 0 0,-2-5 485 0 0,5 28-800 0 0,18 66 850 0 0,-6-59-3299 0 0,8-6-4345 0 0,-20-36 1555 0 0,0-5-2032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1 415 7122 0 0,'3'-8'12216'0'0,"-2"8"-11910"0"0,16-5 4725 0 0,34-1-5626 0 0,-27 3 1546 0 0,-16 1-865 0 0,-1 1 1 0 0,1 0-1 0 0,0 1 1 0 0,0-1-1 0 0,-1 1 1 0 0,1 1 0 0 0,0 0-1 0 0,9 2 1 0 0,-14-2-44 0 0,-1 0-1 0 0,1 0 1 0 0,-1 0 0 0 0,0 0 0 0 0,0 1 0 0 0,1-1-1 0 0,-1 1 1 0 0,0-1 0 0 0,0 1 0 0 0,0 0 0 0 0,-1 0-1 0 0,1 0 1 0 0,0 0 0 0 0,-1 0 0 0 0,1 0 0 0 0,-1 1-1 0 0,0-1 1 0 0,0 0 0 0 0,0 1 0 0 0,0-1 0 0 0,0 1-1 0 0,0-1 1 0 0,-1 1 0 0 0,1-1 0 0 0,-1 1 0 0 0,0 0 0 0 0,0-1-1 0 0,0 4 1 0 0,1 17-31 0 0,-2 0-1 0 0,-4 30 0 0 0,1-20-2657 0 0,-2-1-3885 0 0</inkml:trace>
  <inkml:trace contextRef="#ctx0" brushRef="#br0" timeOffset="1">273 0 15115 0 0,'-5'6'6196'0'0,"10"-2"-3477"0"0,18 2-2172 0 0,-14-4 228 0 0,26 12-458 0 0,0 2 1 0 0,-1 1-1 0 0,-1 1 1 0 0,51 39-1 0 0,-79-53-782 0 0,-1 0-1 0 0,0 0 1 0 0,0 0-1 0 0,0 0 1 0 0,-1 1-1 0 0,1-1 0 0 0,-1 1 1 0 0,0 0-1 0 0,0 0 1 0 0,-1 0-1 0 0,4 10 1 0 0,-5-12 77 0 0,0 0 0 0 0,0 0 0 0 0,0 0 0 0 0,-1 0 0 0 0,0 0 0 0 0,1 0 0 0 0,-1 0 0 0 0,0 0 0 0 0,0 1 0 0 0,-1-1-1 0 0,1 0 1 0 0,-1 0 0 0 0,1 0 0 0 0,-1 0 0 0 0,0 0 0 0 0,0 0 0 0 0,-1 0 0 0 0,1 0 0 0 0,0 0 0 0 0,-1-1 0 0 0,0 1 0 0 0,-3 4 0 0 0,-7 4-7279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1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20964 0 0,'-1'0'168'0'0,"0"-1"-1"0"0,0 0 0 0 0,0 1 0 0 0,0-1 1 0 0,0 1-1 0 0,0-1 0 0 0,0 0 0 0 0,0 0 1 0 0,0 0-1 0 0,1 0 0 0 0,-1 1 0 0 0,0-1 0 0 0,0 0 1 0 0,1 0-1 0 0,-1 0 0 0 0,0-3 0 0 0,1 4-109 0 0,0 0-1 0 0,0-1 1 0 0,0 1-1 0 0,1-1 1 0 0,-1 1 0 0 0,0 0-1 0 0,0-1 1 0 0,1 1-1 0 0,-1 0 1 0 0,0-1-1 0 0,1 1 1 0 0,-1 0-1 0 0,0-1 1 0 0,1 1-1 0 0,-1 0 1 0 0,1 0-1 0 0,-1-1 1 0 0,0 1 0 0 0,1 0-1 0 0,-1 0 1 0 0,1 0-1 0 0,-1 0 1 0 0,1 0-1 0 0,-1 0 1 0 0,0-1-1 0 0,1 1 1 0 0,-1 0-1 0 0,1 0 1 0 0,44 1 1345 0 0,-34 0-1257 0 0,0 1 0 0 0,0 0 0 0 0,0 0-1 0 0,0 1 1 0 0,-1 1 0 0 0,1 0 0 0 0,-1 0 0 0 0,17 11-1 0 0,-23-12-103 0 0,0 0 1 0 0,-1 0-1 0 0,1 0 0 0 0,-1 0 0 0 0,0 1 0 0 0,0 0 0 0 0,0-1 0 0 0,0 1 0 0 0,0 1 0 0 0,-1-1 0 0 0,0 0 0 0 0,0 0 0 0 0,0 1 0 0 0,0-1 0 0 0,-1 1 0 0 0,0 0 0 0 0,0-1 0 0 0,0 1 0 0 0,0 0 0 0 0,-1 0 0 0 0,0-1 0 0 0,0 10 0 0 0,-1-2-94 0 0,-1 0 0 0 0,0 0 0 0 0,-1 0 0 0 0,0 0 0 0 0,-1-1 0 0 0,-8 20 0 0 0,8-24-51 0 0,1 0 0 0 0,-1 0 0 0 0,0-1-1 0 0,-1 1 1 0 0,0-1 0 0 0,0 0 0 0 0,0 0 0 0 0,0-1 0 0 0,-1 1 0 0 0,0-1 0 0 0,-10 6 0 0 0,87-46 77 0 0,16-7-847 0 0,-34 7-4933 0 0,-50 33 4525 0 0,0 0-1 0 0,0-1 0 0 0,-1 1 0 0 0,1-1 1 0 0,-1 0-1 0 0,0 0 0 0 0,3-4 0 0 0,3-6-5643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14507 0 0,'-6'3'7326'0'0,"6"-3"-7147"0"0,0 12 2448 0 0,8 17-2778 0 0,-7-24 912 0 0,4 17-265 0 0,-3-13-433 0 0,-1 1 0 0 0,2-1-1 0 0,-1 0 1 0 0,1-1 0 0 0,1 1 0 0 0,-1 0-1 0 0,2-1 1 0 0,-1 0 0 0 0,8 10-1 0 0,-11-17-59 0 0,0 0-1 0 0,1 0 0 0 0,-1 0 0 0 0,0 0 1 0 0,1-1-1 0 0,-1 1 0 0 0,1-1 0 0 0,-1 1 1 0 0,1-1-1 0 0,-1 1 0 0 0,1-1 1 0 0,-1 0-1 0 0,1 0 0 0 0,-1 0 0 0 0,1 0 1 0 0,-1 0-1 0 0,1 0 0 0 0,-1 0 1 0 0,1 0-1 0 0,-1 0 0 0 0,1-1 0 0 0,-1 1 1 0 0,1-1-1 0 0,1 0 0 0 0,41-22-88 0 0,-20 10-561 0 0,0 6-3156 0 0,-7 5-5517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30 453 20116 0 0,'3'14'911'0'0,"0"-1"-1"0"0,1 1 0 0 0,0 0 0 0 0,1-1 1 0 0,0 0-1 0 0,11 18 0 0 0,-13-27-849 0 0,-1 0-1 0 0,0-1 1 0 0,1 0-1 0 0,0 1 1 0 0,0-1-1 0 0,0 0 1 0 0,0-1-1 0 0,1 1 1 0 0,-1 0-1 0 0,1-1 1 0 0,5 3-1 0 0,-7-4-38 0 0,1 0-1 0 0,0 0 0 0 0,0 0 0 0 0,0-1 1 0 0,0 0-1 0 0,-1 1 0 0 0,1-1 1 0 0,0 0-1 0 0,0 0 0 0 0,0 0 1 0 0,0-1-1 0 0,0 1 0 0 0,0-1 1 0 0,-1 0-1 0 0,1 1 0 0 0,0-1 1 0 0,0 0-1 0 0,4-3 0 0 0,-4 2-10 0 0,1 0-1 0 0,-1 0 0 0 0,1 0 1 0 0,-1-1-1 0 0,0 0 1 0 0,0 1-1 0 0,0-1 0 0 0,0 0 1 0 0,0 0-1 0 0,-1-1 1 0 0,0 1-1 0 0,1 0 1 0 0,-1-1-1 0 0,0 0 0 0 0,-1 1 1 0 0,1-1-1 0 0,-1 0 1 0 0,1 0-1 0 0,-1 0 0 0 0,0 0 1 0 0,-1 0-1 0 0,1 0 1 0 0,-1 0-1 0 0,0 0 0 0 0,0 0 1 0 0,0 0-1 0 0,0 0 1 0 0,-1 0-1 0 0,1 0 0 0 0,-1 0 1 0 0,-2-6-1 0 0,2 6-1 0 0,-1 0-1 0 0,1 1 0 0 0,-1-1 1 0 0,0 1-1 0 0,1-1 1 0 0,-2 1-1 0 0,1 0 0 0 0,0 0 1 0 0,-1 0-1 0 0,1 0 1 0 0,-1 0-1 0 0,0 0 0 0 0,0 1 1 0 0,0-1-1 0 0,0 1 1 0 0,-1 0-1 0 0,1 0 1 0 0,0 0-1 0 0,-1 1 0 0 0,0-1 1 0 0,1 1-1 0 0,-1 0 1 0 0,0 0-1 0 0,0 0 0 0 0,1 0 1 0 0,-1 1-1 0 0,0-1 1 0 0,0 1-1 0 0,0 0 0 0 0,0 0 1 0 0,0 1-1 0 0,0-1 1 0 0,-4 2-1 0 0,0 0 22 0 0,0 1 1 0 0,0 0-1 0 0,1 0 1 0 0,-1 0-1 0 0,1 1 0 0 0,0 1 1 0 0,0-1-1 0 0,-8 8 1 0 0,11-9-174 0 0,1 0 0 0 0,-1 1 0 0 0,1-1-1 0 0,0 1 1 0 0,1 0 0 0 0,-1-1 0 0 0,-3 7 0 0 0,5-8-171 0 0,1 0-1 0 0,-1 0 0 0 0,0 1 1 0 0,0-1-1 0 0,1 0 0 0 0,0 0 1 0 0,-1 0-1 0 0,1 1 0 0 0,0-1 1 0 0,0 0-1 0 0,0 0 0 0 0,0 1 1 0 0,0-1-1 0 0,1 0 0 0 0,0 4 1 0 0</inkml:trace>
  <inkml:trace contextRef="#ctx0" brushRef="#br0" timeOffset="1">226 20 14059 0 0,'0'-1'292'0'0,"-1"1"-1"0"0,1-1 1 0 0,0 1 0 0 0,0-1-1 0 0,0 1 1 0 0,-1-1 0 0 0,1 0-1 0 0,0 1 1 0 0,0-1 0 0 0,0 1-1 0 0,0-1 1 0 0,0 1 0 0 0,0-1-1 0 0,0 1 1 0 0,0-1 0 0 0,0 0-1 0 0,0 1 1 0 0,0-1 0 0 0,0 1-1 0 0,0-1 1 0 0,1 1 0 0 0,-1-1-1 0 0,0 1 1 0 0,0-1 0 0 0,1 1-1 0 0,-1-1 1 0 0,0 1 0 0 0,1-1-1 0 0,-1 0 1 0 0,17-1 3078 0 0,25 12-2076 0 0,-38-9-746 0 0,8 3-295 0 0,-1 0 1 0 0,1 1-1 0 0,-1 0 1 0 0,0 1-1 0 0,0 0 1 0 0,-1 1 0 0 0,1 0-1 0 0,-1 0 1 0 0,-1 1-1 0 0,13 14 1 0 0,-15-14-190 0 0,-1 0 1 0 0,0 1 0 0 0,-1 0-1 0 0,0 0 1 0 0,0 0 0 0 0,-1 1-1 0 0,0-1 1 0 0,-1 1 0 0 0,0 0-1 0 0,0 0 1 0 0,-1 0-1 0 0,0 1 1 0 0,0 10 0 0 0,-1-4-43 0 0,-1 1 1 0 0,-1 1-1 0 0,0-2 0 0 0,-1 1 1 0 0,-1 0-1 0 0,0 0 0 0 0,-2-1 1 0 0,-11 31-1 0 0,7-28-1229 0 0,-20 35-1 0 0,25-47-1209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 6649 0 0,'-1'0'21'0'0,"-20"-17"9692"0"0,14 20-3892 0 0,3 13-3963 0 0,2 0-1630 0 0,0 0-1 0 0,1 1 0 0 0,1-1 1 0 0,1 1-1 0 0,4 24 0 0 0,-4-37-234 0 0,-1 0 0 0 0,1-1-1 0 0,0 1 1 0 0,0-1-1 0 0,1 1 1 0 0,-1-1-1 0 0,1 0 1 0 0,-1 0 0 0 0,1 0-1 0 0,0 0 1 0 0,0 0-1 0 0,1 0 1 0 0,-1 0-1 0 0,0 0 1 0 0,1-1 0 0 0,0 1-1 0 0,0-1 1 0 0,0 0-1 0 0,0 0 1 0 0,0 0-1 0 0,0 0 1 0 0,0-1-1 0 0,0 1 1 0 0,1-1 0 0 0,-1 0-1 0 0,1 0 1 0 0,-1 0-1 0 0,1 0 1 0 0,-1 0-1 0 0,8-1 1 0 0,-1 0-12 0 0,1-1-1 0 0,-1 0 1 0 0,0-1 0 0 0,0 0 0 0 0,20-7-1 0 0,24-4 37 0 0,-53 12 4 0 0,0 1 0 0 0,0 0-1 0 0,0 0 1 0 0,0 0-1 0 0,0 0 1 0 0,0 0 0 0 0,1 1-1 0 0,-1-1 1 0 0,0 0 0 0 0,0 0-1 0 0,0 1 1 0 0,0-1 0 0 0,-1 0-1 0 0,1 1 1 0 0,0-1-1 0 0,0 1 1 0 0,0 0 0 0 0,0-1-1 0 0,0 1 1 0 0,0-1 0 0 0,-1 1-1 0 0,1 0 1 0 0,0 0-1 0 0,-1 0 1 0 0,1-1 0 0 0,0 1-1 0 0,-1 0 1 0 0,1 0 0 0 0,-1 0-1 0 0,1 0 1 0 0,-1 0-1 0 0,0 0 1 0 0,1 0 0 0 0,-1 0-1 0 0,0 0 1 0 0,0 0 0 0 0,0 0-1 0 0,0 0 1 0 0,0 0-1 0 0,0 0 1 0 0,0 0 0 0 0,0 2-1 0 0,0 6 145 0 0,-1 0 0 0 0,0 1 0 0 0,-4 16 0 0 0,3-16-141 0 0,-1 5-85 0 0,-11 54 382 0 0,13-64-542 0 0,-1 0-1 0 0,0 0 1 0 0,1 0-1 0 0,-2-1 1 0 0,1 1-1 0 0,0-1 1 0 0,-1 0-1 0 0,0 1 1 0 0,0-1-1 0 0,-7 7 1 0 0,9-11-230 0 0,0 1 1 0 0,0 0-1 0 0,0-1 1 0 0,0 1 0 0 0,0 0-1 0 0,0-1 1 0 0,0 0-1 0 0,0 1 1 0 0,0-1-1 0 0,-1 1 1 0 0,1-1-1 0 0,0 0 1 0 0,0 0-1 0 0,0 0 1 0 0,-1 0-1 0 0,1 0 1 0 0,0 0-1 0 0,0 0 1 0 0,0 0-1 0 0,-1 0 1 0 0,1-1 0 0 0,0 1-1 0 0,0 0 1 0 0,0-1-1 0 0,0 1 1 0 0,0-1-1 0 0,0 1 1 0 0,0-1-1 0 0,-1 0 1 0 0,1 1-1 0 0,-1-2 1 0 0,-11-9-6162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4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8074 0 0,'0'0'306'0'0,"0"0"1"0"0,0-1 0 0 0,0 1 0 0 0,0-1 0 0 0,0 1-1 0 0,0 0 1 0 0,0-1 0 0 0,0 1 0 0 0,0-1-1 0 0,0 1 1 0 0,0-1 0 0 0,0 1 0 0 0,2-4 3374 0 0,-1 3-3374 0 0,12-4 3770 0 0,21 4-1813 0 0,-22 2-1317 0 0,102 2-1523 0 0,-66-1-7478 0 0,-22-2 642 0 0,-14-1 2573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6857 0 0,'0'3'8916'0'0,"2"3"-4603"0"0,1 15-815 0 0,3 73 537 0 0,-5-60-4508 0 0,1 1 1 0 0,10 45 0 0 0,-5-58-2303 0 0,0-13-1820 0 0</inkml:trace>
  <inkml:trace contextRef="#ctx0" brushRef="#br0" timeOffset="1">73 106 5281 0 0,'1'-3'858'0'0,"0"1"1"0"0,0-1-1 0 0,0 1 1 0 0,1-1-1 0 0,-1 1 0 0 0,0 0 1 0 0,1-1-1 0 0,-1 1 0 0 0,1 0 1 0 0,0 0-1 0 0,0 0 0 0 0,0 0 1 0 0,3-1-1 0 0,-1 0-221 0 0,0 0-1 0 0,0 0 1 0 0,1 1 0 0 0,-1 0-1 0 0,1 0 1 0 0,0 0-1 0 0,5-1 1 0 0,-6 2-479 0 0,1-1 0 0 0,-1 2 0 0 0,1-1 0 0 0,0 0 0 0 0,-1 1 0 0 0,1 0 0 0 0,-1 0 0 0 0,1 0 0 0 0,0 1 0 0 0,-1-1 0 0 0,1 1 0 0 0,-1 0 0 0 0,1 1 0 0 0,-1-1 0 0 0,0 1 0 0 0,1 0 0 0 0,5 3 0 0 0,-9-4-115 0 0,0 0 0 0 0,0 1 1 0 0,0-1-1 0 0,0 1 0 0 0,0-1 1 0 0,0 1-1 0 0,0-1 0 0 0,0 1 0 0 0,-1-1 1 0 0,1 1-1 0 0,-1-1 0 0 0,1 1 1 0 0,-1 0-1 0 0,0-1 0 0 0,1 1 1 0 0,-1 0-1 0 0,0 0 0 0 0,0-1 1 0 0,0 1-1 0 0,0 0 0 0 0,-1-1 0 0 0,1 1 1 0 0,0 0-1 0 0,-1-1 0 0 0,1 1 1 0 0,-2 2-1 0 0,-22 48 191 0 0,17-39-188 0 0,5-9-53 0 0,0 1 0 0 0,0-1 0 0 0,0 1-1 0 0,1 0 1 0 0,-1 0 0 0 0,1 0-1 0 0,0 0 1 0 0,1 0 0 0 0,-1-1-1 0 0,1 1 1 0 0,0 8 0 0 0,1-11-3 0 0,-1-1 0 0 0,1 1 1 0 0,-1 0-1 0 0,1-1 0 0 0,0 1 0 0 0,-1-1 1 0 0,1 1-1 0 0,0-1 0 0 0,0 1 0 0 0,0-1 1 0 0,0 1-1 0 0,0-1 0 0 0,1 0 0 0 0,-1 0 1 0 0,0 1-1 0 0,1-1 0 0 0,-1 0 0 0 0,0 0 1 0 0,1 0-1 0 0,-1-1 0 0 0,1 1 0 0 0,0 0 1 0 0,-1-1-1 0 0,1 1 0 0 0,0 0 0 0 0,-1-1 1 0 0,1 0-1 0 0,0 1 0 0 0,0-1 0 0 0,-1 0 1 0 0,1 0-1 0 0,0 0 0 0 0,0 0 0 0 0,-1-1 1 0 0,1 1-1 0 0,2-1 0 0 0,21-6-678 0 0,-16 0-3008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660 1 10378 0 0,'-5'3'1645'0'0,"1"0"0"0"0,0 1-1 0 0,0-1 1 0 0,1 1 0 0 0,-1 0-1 0 0,1 0 1 0 0,-1 1 0 0 0,-3 7-1 0 0,-7 7-548 0 0,-1-2-779 0 0,-2-1 0 0 0,0 0-1 0 0,0-1 1 0 0,-1-1 0 0 0,-37 22-1 0 0,39-27-282 0 0,0-1 0 0 0,-1-1 0 0 0,0 0 0 0 0,0-1 0 0 0,0 0 0 0 0,-1-2 0 0 0,-34 5-1 0 0,40-9-21 0 0,0 0-1 0 0,0-1 1 0 0,0-1 0 0 0,0 0-1 0 0,1-1 1 0 0,-1 0-1 0 0,1-1 1 0 0,-1 0-1 0 0,1 0 1 0 0,1-2-1 0 0,-1 1 1 0 0,-13-10-1 0 0,10 6-12 0 0,1-1-1 0 0,0 0 0 0 0,0-1 1 0 0,1 0-1 0 0,1-1 0 0 0,0-1 1 0 0,0 0-1 0 0,-11-19 0 0 0,21 32-2 0 0,-1-3-122 0 0,0-1 0 0 0,0 1 0 0 0,0-1 0 0 0,1 0 1 0 0,-1 0-1 0 0,1 0 0 0 0,0 1 0 0 0,0-1 0 0 0,-1-4 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5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34 287 8562 0 0,'-1'1'371'0'0,"0"0"925"0"0,-1 1 1 0 0,0 0-1 0 0,0-1 0 0 0,0 1 1 0 0,0-1-1 0 0,0 0 0 0 0,0 1 1 0 0,0-1-1 0 0,-1 0 1 0 0,-3 1-1 0 0,0-9 3668 0 0,5-16-4786 0 0,3 1-87 0 0,1 0 1 0 0,1 0-1 0 0,1 0 0 0 0,1 0 0 0 0,1 1 0 0 0,0 0 0 0 0,2 0 0 0 0,0 1 0 0 0,17-27 0 0 0,-24 45-97 0 0,-1 0 1 0 0,1-1-1 0 0,-1 1 0 0 0,1 0 0 0 0,0 0 0 0 0,-1 0 0 0 0,1 0 1 0 0,0 0-1 0 0,1 1 0 0 0,-1-1 0 0 0,0 0 0 0 0,0 1 0 0 0,1 0 1 0 0,-1-1-1 0 0,1 1 0 0 0,-1 0 0 0 0,1 0 0 0 0,-1 1 1 0 0,1-1-1 0 0,0 1 0 0 0,-1-1 0 0 0,6 1 0 0 0,-4 0-21 0 0,0 1 0 0 0,0 0-1 0 0,0 1 1 0 0,0-1 0 0 0,0 1-1 0 0,0-1 1 0 0,-1 1 0 0 0,1 0-1 0 0,-1 1 1 0 0,1-1-1 0 0,-1 1 1 0 0,0-1 0 0 0,1 1-1 0 0,2 4 1 0 0,37 46-3170 0 0,-18-15-3796 0 0,-18-28 3855 0 0,7 13-6227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40 6761 0 0,'-15'-2'880'0'0,"-10"-3"2550"0"0,26 0-1935 0 0,16-3-823 0 0,-1 3-505 0 0,1 2 1 0 0,0-1 0 0 0,0 2 0 0 0,0 0 0 0 0,1 1 0 0 0,32 3 0 0 0,-26-1-360 0 0,1-1 1 0 0,35-5 0 0 0,-68 6 136 0 0,0 1-1 0 0,0 0 1 0 0,0 1-1 0 0,0 0 1 0 0,1 0 0 0 0,-13 7-1 0 0,17-8 123 0 0,0 0 0 0 0,0 0-1 0 0,0 0 1 0 0,0 1 0 0 0,0-1 0 0 0,1 1-1 0 0,-1 0 1 0 0,1-1 0 0 0,0 1 0 0 0,-1 0-1 0 0,1 1 1 0 0,1-1 0 0 0,-1 0-1 0 0,0 1 1 0 0,1-1 0 0 0,0 1 0 0 0,0-1-1 0 0,0 1 1 0 0,-1 5 0 0 0,1 6 82 0 0,0-1-1 0 0,1 0 1 0 0,1 0 0 0 0,2 15 0 0 0,-1-22-493 0 0,-1 0 0 0 0,1 0 0 0 0,0 0 0 0 0,0 0-1 0 0,1 0 1 0 0,-1 0 0 0 0,2-1 0 0 0,-1 1 0 0 0,8 10 0 0 0,-1-8-1813 0 0,-5-10-265 0 0,-4-14-1040 0 0,1 5 718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2873 0 0,'-1'0'229'0'0,"1"0"0"0"0,0 0 0 0 0,-1 0 0 0 0,1 0 0 0 0,-1 0 0 0 0,1 0 0 0 0,0 0 0 0 0,-1 0-1 0 0,1 0 1 0 0,0 0 0 0 0,-1 0 0 0 0,1 0 0 0 0,0 0 0 0 0,-1 1 0 0 0,1-1 0 0 0,0 0 0 0 0,0 0 0 0 0,-2 1 1145 0 0,2 0-1145 0 0,0-1 0 0 0,-1 0 0 0 0,1 1 0 0 0,0-1 0 0 0,0 0 0 0 0,0 1 0 0 0,0-1 0 0 0,-1 0 0 0 0,1 1 0 0 0,-5 19 2594 0 0,1 26-2426 0 0,4-41 39 0 0,0 43-110 0 0,0 24-3566 0 0,0-65 2778 0 0,-1-1 0 0 0,0 1 0 0 0,0-1 0 0 0,-1 0 0 0 0,0 0 0 0 0,0 0 0 0 0,0 0 0 0 0,-4 7 0 0 0,5-11 517 0 0,-1 0 0 0 0,1 0 0 0 0,0 0 0 0 0,-1-1 0 0 0,1 1 0 0 0,-1-1 0 0 0,0 1 0 0 0,1-1 0 0 0,-1 1 0 0 0,0-1 0 0 0,0 0 0 0 0,0 0 0 0 0,0 0 0 0 0,0 0 0 0 0,0 0 0 0 0,0-1 1 0 0,0 1-1 0 0,0-1 0 0 0,-1 1 0 0 0,1-1 0 0 0,0 0 0 0 0,0 0 0 0 0,0 0 0 0 0,-1 0 0 0 0,1 0 0 0 0,0 0 0 0 0,-3-1 0 0 0,5 1-14 0 0,0 0 0 0 0,0 0 0 0 0,0 0-1 0 0,0 0 1 0 0,0 0 0 0 0,0 0 0 0 0,0 0 0 0 0,0 0 0 0 0,1 0-1 0 0,-1 0 1 0 0,0-1 204 0 0,0 1-204 0 0,0 0 0 0 0,0 0-1 0 0,0 0 1 0 0,0 0 0 0 0,0 0 0 0 0,0 0 0 0 0,0 0-1 0 0,0 0 1 0 0,0 0 0 0 0,0 0 0 0 0,0 0 0 0 0,0 0 0 0 0,0 0-1 0 0,0 0 1 0 0,0 0 0 0 0,0-1 0 0 0,0 1 0 0 0,0 0-1 0 0,0 0 1 0 0,0 0 0 0 0,0 0 0 0 0,0 0 0 0 0,0 0-1 0 0,0 0 1 0 0,0 0 0 0 0,0 0 0 0 0,0 0 0 0 0,0 0 0 0 0,0 0-1 0 0,0-1 205 0 0,0 1-204 0 0,0 0 0 0 0,0 0 0 0 0,0 0-1 0 0,-1 0 1 0 0,1 0 0 0 0,0 0 0 0 0,0 0 0 0 0,0 0 0 0 0,0 0-1 0 0,0 0 1 0 0,0 0 0 0 0,9-3 987 0 0,11 1-281 0 0,31 3 166 0 0,12 0-2151 0 0,-58-1 257 0 0,0-1 0 0 0,0 0 0 0 0,0 0 0 0 0,0-1 0 0 0,9-3 0 0 0,-4 0-3178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16123 0 0,'2'-1'355'0'0,"-1"1"-1"0"0,1-1 0 0 0,0 0 1 0 0,-1 1-1 0 0,1 0 1 0 0,0-1-1 0 0,-1 1 0 0 0,1 0 1 0 0,0 0-1 0 0,-1 0 0 0 0,1 0 1 0 0,0 0-1 0 0,0 0 0 0 0,-1 0 1 0 0,1 0-1 0 0,0 1 0 0 0,-1-1 1 0 0,1 1-1 0 0,0-1 0 0 0,-1 1 1 0 0,1 0-1 0 0,-1 0 1 0 0,2 1-1 0 0,0 0-169 0 0,-1 0 0 0 0,-1 0 1 0 0,1 0-1 0 0,0 1 0 0 0,0-1 0 0 0,-1 1 1 0 0,1-1-1 0 0,-1 1 0 0 0,0-1 0 0 0,0 1 1 0 0,0 0-1 0 0,1 4 0 0 0,0 4-183 0 0,0 0 0 0 0,-1 0 1 0 0,0 0-1 0 0,-1-1 0 0 0,-1 1 0 0 0,-1 14 0 0 0,1-16-225 0 0,-1 1 0 0 0,0-1 0 0 0,0 0 0 0 0,-1 0 0 0 0,-1 0 1 0 0,1 0-1 0 0,-1 0 0 0 0,-1-1 0 0 0,0 1 0 0 0,0-1 0 0 0,-12 14 0 0 0,17-22 225 0 0,1 0 1 0 0,-1 0-1 0 0,0-1 1 0 0,0 1 0 0 0,1 0-1 0 0,-1 0 1 0 0,0 0-1 0 0,1 0 1 0 0,-1 0-1 0 0,0 0 1 0 0,1 0-1 0 0,-1 0 1 0 0,0 0-1 0 0,1 0 1 0 0,-1 0-1 0 0,0 0 1 0 0,1 0 0 0 0,-1 0-1 0 0,0 0 1 0 0,0 0-1 0 0,1 1 1 0 0,-1-1-1 0 0,0 0 1 0 0,1 0-1 0 0,-1 0 1 0 0,0 0-1 0 0,0 1 1 0 0,1-1-1 0 0,-1 0 1 0 0,0 0 0 0 0,0 0-1 0 0,0 1 1 0 0,1-1-1 0 0,-1 0 1 0 0,0 0-1 0 0,0 1 1 0 0,0-1-1 0 0,0 0 1 0 0,1 1-1 0 0,-1-1 1 0 0,0 0-1 0 0,0 1 1 0 0,0-1 0 0 0,0 0-1 0 0,0 0 1 0 0,0 1-1 0 0,0-1 1 0 0,0 0-1 0 0,0 1 1 0 0,0-1-1 0 0,0 0 1 0 0,0 1-1 0 0,0-1 1 0 0,0 0-1 0 0,0 1 1 0 0,0-1-1 0 0,-1 0 1 0 0,1 0 0 0 0,0 1-1 0 0,0-1 1 0 0,0 0-1 0 0,0 1 1 0 0,-1-1-1 0 0,1 0 1 0 0,0 0-1 0 0,0 0 1 0 0,0 1-1 0 0,-1-1 1 0 0,1 0-1 0 0,33-3 713 0 0,-24 2-600 0 0,34-2 159 0 0,0 1 1 0 0,81 8-1 0 0,-79 2-4119 0 0,-1 4-3930 0 0,-30-8-1146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 5993 0 0,'0'-1'277'0'0,"-1"0"1"0"0,0 0-1 0 0,0 0 0 0 0,0 0 0 0 0,0 1 0 0 0,0-1 0 0 0,0 0 0 0 0,-1 1 0 0 0,1-1 1 0 0,0 0-1 0 0,0 1 0 0 0,0-1 0 0 0,-1 1 0 0 0,1 0 0 0 0,0-1 0 0 0,0 1 0 0 0,-1 0 1 0 0,1 0-1 0 0,0 0 0 0 0,-1 0 0 0 0,-1 0 0 0 0,2 2-76 0 0,0 0-1 0 0,0 0 0 0 0,0 0 1 0 0,0 0-1 0 0,1 0 1 0 0,-1 0-1 0 0,1 0 1 0 0,-1 0-1 0 0,1 0 0 0 0,0 0 1 0 0,0 0-1 0 0,0 0 1 0 0,0 0-1 0 0,0 2 1 0 0,1 46 174 0 0,2-1 1 0 0,14 75-1 0 0,-17-124-403 0 0,0 0 0 0 0,0 1-1 0 0,0-1 1 0 0,0 0-1 0 0,0 0 1 0 0,0 0 0 0 0,0 1-1 0 0,0-1 1 0 0,0 0-1 0 0,0 0 1 0 0,0 0-1 0 0,0 1 1 0 0,0-1 0 0 0,0 0-1 0 0,0 0 1 0 0,0 0-1 0 0,0 1 1 0 0,0-1-1 0 0,0 0 1 0 0,0 0 0 0 0,1 0-1 0 0,-1 1 1 0 0,0-1-1 0 0,0 0 1 0 0,0 0 0 0 0,0 0-1 0 0,0 0 1 0 0,1 0-1 0 0,-1 1 1 0 0,0-1-1 0 0,0 0 1 0 0,0 0 0 0 0,0 0-1 0 0,1 0 1 0 0,-1 0-1 0 0,0 0 1 0 0,0 0-1 0 0,0 0 1 0 0,1 0 0 0 0,-1 0-1 0 0,7-8-576 0 0,5-21 288 0 0,-10 24 271 0 0,0-1 59 0 0,0 1 0 0 0,1-1 0 0 0,0 1 1 0 0,0 0-1 0 0,0 0 0 0 0,1 0 0 0 0,0 0 1 0 0,0 1-1 0 0,8-8 0 0 0,15-6-1141 0 0,8 2-3950 0 0,-27 13 3131 0 0,-1-1-1681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68 5009 0 0,'-2'0'314'0'0,"0"0"-1"0"0,0-1 1 0 0,0 1-1 0 0,0 0 1 0 0,0 0 0 0 0,0 0-1 0 0,0 0 1 0 0,1 1-1 0 0,-1-1 1 0 0,0 1 0 0 0,0-1-1 0 0,0 1 1 0 0,0-1-1 0 0,0 1 1 0 0,1 0-1 0 0,-1 0 1 0 0,0 0 0 0 0,1 0-1 0 0,-1 0 1 0 0,1 0-1 0 0,-1 1 1 0 0,1-1 0 0 0,-3 3-1 0 0,3-2-86 0 0,-1 1 0 0 0,1 0 1 0 0,0 0-1 0 0,0 0 0 0 0,0 0 0 0 0,0 0 0 0 0,0 0 0 0 0,1 0 1 0 0,-1 0-1 0 0,1 0 0 0 0,0 0 0 0 0,0 1 0 0 0,0 3 0 0 0,1 2-121 0 0,1 1 0 0 0,-1 0-1 0 0,2-1 1 0 0,-1 0 0 0 0,1 1-1 0 0,1-1 1 0 0,-1 0 0 0 0,10 14-1 0 0,-11-20-106 0 0,0 0 0 0 0,0 0 0 0 0,1-1 0 0 0,-1 1 0 0 0,0-1 0 0 0,1 1 0 0 0,0-1-1 0 0,0 0 1 0 0,0 0 0 0 0,0 0 0 0 0,0-1 0 0 0,0 1 0 0 0,4 1 0 0 0,-6-3-1 0 0,0 0-1 0 0,0 0 1 0 0,0 0 0 0 0,1 0-1 0 0,-1 0 1 0 0,0 0 0 0 0,0 0-1 0 0,0 0 1 0 0,0 0 0 0 0,1 0-1 0 0,-1-1 1 0 0,0 1 0 0 0,0 0-1 0 0,0-1 1 0 0,0 1 0 0 0,0-1-1 0 0,0 0 1 0 0,0 1 0 0 0,0-1-1 0 0,0 0 1 0 0,0 1 0 0 0,0-1-1 0 0,0 0 1 0 0,-1 0 0 0 0,1 0-1 0 0,0 0 1 0 0,0 0 0 0 0,-1 0-1 0 0,1 0 1 0 0,-1 0 0 0 0,1 0-1 0 0,-1 0 1 0 0,1 0 0 0 0,-1 0-1 0 0,0 0 1 0 0,1-1 0 0 0,-1 1-1 0 0,0 0 1 0 0,0 0 0 0 0,0 0-1 0 0,0-2 1 0 0,1-7-4 0 0,0 0 0 0 0,0 0 0 0 0,-1-1 0 0 0,0 1 0 0 0,-3-14 0 0 0,3 21 0 0 0,0-1 1 0 0,-1 1 0 0 0,1 0-1 0 0,-1 0 1 0 0,0 0-1 0 0,0-1 1 0 0,0 1 0 0 0,-1 0-1 0 0,1 0 1 0 0,-1 0 0 0 0,1 1-1 0 0,-1-1 1 0 0,0 0-1 0 0,0 1 1 0 0,0-1 0 0 0,-1 1-1 0 0,1-1 1 0 0,-1 1-1 0 0,1 0 1 0 0,-4-2 0 0 0,5 4-38 0 0,0-1 0 0 0,0 1 1 0 0,0 0-1 0 0,-1-1 0 0 0,1 1 0 0 0,0 0 1 0 0,0 0-1 0 0,0 0 0 0 0,0 0 1 0 0,0 0-1 0 0,0 0 0 0 0,0 0 1 0 0,-1 1-1 0 0,1-1 0 0 0,0 0 1 0 0,0 0-1 0 0,0 1 0 0 0,0-1 1 0 0,0 1-1 0 0,0-1 0 0 0,0 1 1 0 0,0 0-1 0 0,0-1 0 0 0,0 1 1 0 0,1 0-1 0 0,-1-1 0 0 0,0 1 1 0 0,0 0-1 0 0,0 0 0 0 0,1 0 1 0 0,-1 0-1 0 0,1 0 0 0 0,-1 0 1 0 0,1 0-1 0 0,-1 0 0 0 0,1 0 1 0 0,-1 0-1 0 0,1 0 0 0 0,0 0 1 0 0,-1 0-1 0 0,1 2 0 0 0,0-2-286 0 0,-1 0 0 0 0,1 0 0 0 0,-1 0 0 0 0,1 0-1 0 0,-1 1 1 0 0,1-1 0 0 0,0 0 0 0 0,0 0 0 0 0,0 1 0 0 0,0-1-1 0 0,0 0 1 0 0,0 1 0 0 0,0-1 0 0 0,0 0 0 0 0,0 0-1 0 0,1 1 1 0 0,-1-1 0 0 0,0 0 0 0 0,1 0 0 0 0,-1 0 0 0 0,1 0-1 0 0,-1 1 1 0 0,1-1 0 0 0,0 0 0 0 0,-1 0 0 0 0,1 0-1 0 0,0 0 1 0 0,1 1 0 0 0,6 3-2920 0 0</inkml:trace>
  <inkml:trace contextRef="#ctx0" brushRef="#br0" timeOffset="1">186 1 6937 0 0,'-3'1'11545'0'0,"0"25"-8288"0"0,2 38-2534 0 0,1-47-824 0 0,5 79 782 0 0,-3-87-1333 0 0,-1 1-1 0 0,1-1 1 0 0,1 1-1 0 0,-1-1 1 0 0,2 0-1 0 0,-1 0 1 0 0,9 14-1 0 0,-9-17-548 0 0,2 2-2753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35 9426 0 0,'3'1'2986'0'0,"36"7"-822"0"0,9-15-1489 0 0,-44 7-950 0 0,-1-1 1 0 0,0 0-1 0 0,1 0 0 0 0,-1 0 1 0 0,0 0-1 0 0,0-1 0 0 0,0 1 0 0 0,0-1 1 0 0,0 0-1 0 0,0 0 0 0 0,5-4 1 0 0,-8 6 183 0 0,0-1 0 0 0,1 1 0 0 0,-1 0 0 0 0,0 0 0 0 0,0 0 0 0 0,0-1 0 0 0,0 1 0 0 0,0 0 1 0 0,0 0-1 0 0,0 0 0 0 0,1-1 0 0 0,-1 1 0 0 0,0 0 0 0 0,0 0 0 0 0,0-1 0 0 0,0 1 0 0 0,0 0 1 0 0,0 0-1 0 0,0-1 0 0 0,0 1 0 0 0,0 0 0 0 0,0 0 0 0 0,0 0 0 0 0,0-1 0 0 0,0 1 0 0 0,-1 0 0 0 0,1 0 1 0 0,0-1-1 0 0,0 1 0 0 0,0 0 0 0 0,0 0 0 0 0,0 0 0 0 0,0-1 0 0 0,0 1 0 0 0,-1 0 0 0 0,1 0 1 0 0,0 0-1 0 0,0 0 0 0 0,0-1 0 0 0,-1 1 0 0 0,1 0 0 0 0,0 0 0 0 0,0 0 0 0 0,-16-5-1345 0 0,-14 2 1260 0 0,25 3 426 0 0,1 0 1 0 0,0 1-1 0 0,0-1 1 0 0,-1 1-1 0 0,1 0 0 0 0,0 0 1 0 0,0 0-1 0 0,0 0 1 0 0,0 1-1 0 0,0-1 1 0 0,0 1-1 0 0,0 0 1 0 0,1 1-1 0 0,-1-1 0 0 0,1 0 1 0 0,0 1-1 0 0,-1 0 1 0 0,1 0-1 0 0,0 0 1 0 0,1 0-1 0 0,-1 1 1 0 0,0-1-1 0 0,1 1 1 0 0,0-1-1 0 0,0 1 0 0 0,0 0 1 0 0,0 0-1 0 0,1 0 1 0 0,-1 0-1 0 0,1 0 1 0 0,0 0-1 0 0,0 0 1 0 0,1 0-1 0 0,-1 1 1 0 0,1-1-1 0 0,0 0 0 0 0,0 0 1 0 0,0 1-1 0 0,2 5 1 0 0,-1 3-142 0 0,1 0 0 0 0,1 0 1 0 0,0 0-1 0 0,0-1 0 0 0,6 13 1 0 0,-6-19-309 0 0,0 1 1 0 0,1 0-1 0 0,0-1 1 0 0,5 8-1 0 0,-6-11-290 0 0,-1 0-1 0 0,1 0 1 0 0,0 0 0 0 0,0-1-1 0 0,0 1 1 0 0,0-1 0 0 0,0 0-1 0 0,8 4 1 0 0,-11-6 392 0 0,0 1 1 0 0,1-1-1 0 0,-1 0 1 0 0,0 1-1 0 0,1-1 1 0 0,-1 0-1 0 0,0 1 1 0 0,1-1-1 0 0,-1 0 1 0 0,0 0-1 0 0,1 0 1 0 0,-1 1-1 0 0,1-1 1 0 0,-1 0-1 0 0,1 0 1 0 0,-1 0-1 0 0,0 0 1 0 0,1 0-1 0 0,-1 0 1 0 0,1 0-1 0 0,-1 0 1 0 0,1 0-1 0 0,-1 0 1 0 0,1 0-1 0 0,-1 0 1 0 0,0 0-1 0 0,1 0 0 0 0,-1 0 1 0 0,1 0-1 0 0,-1-1 1 0 0,1 1-1 0 0,-1 0 1 0 0,0 0-1 0 0,1 0 1 0 0,-1-1-1 0 0,0 1 1 0 0,1 0-1 0 0,-1-1 1 0 0,0 1-1 0 0,1 0 1 0 0,-1-1-1 0 0,0 1 1 0 0,1 0-1 0 0,-1-1 1 0 0,0 1-1 0 0,0 0 1 0 0,0-1-1 0 0,1 1 1 0 0,-1-1-1 0 0,0 1 1 0 0,0-1-1 0 0,0 1 1 0 0,0 0-1 0 0,0-1 1 0 0,0 1-1 0 0,0-1 1 0 0,0 1-1 0 0,0-1 1 0 0,0 0-1 0 0,1-4-640 0 0,7-6-2467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4633 0 0,'0'1'232'0'0,"1"-1"1"0"0,-1 1-1 0 0,1-1 0 0 0,-1 1 1 0 0,1-1-1 0 0,-1 1 0 0 0,1-1 1 0 0,-1 1-1 0 0,0-1 0 0 0,1 1 1 0 0,-1 0-1 0 0,0-1 0 0 0,0 1 1 0 0,1-1-1 0 0,-1 1 0 0 0,0 0 1 0 0,0-1-1 0 0,0 1 0 0 0,0 0 1 0 0,0-1-1 0 0,0 1 0 0 0,0 0 1 0 0,0-1-1 0 0,0 1 0 0 0,0 1 1 0 0,-1 20 1383 0 0,1-22-1493 0 0,-17 123 2199 0 0,14-111-3081 0 0,0 1 0 0 0,0-1 0 0 0,-2 0 0 0 0,1 0 0 0 0,-2 0 0 0 0,1 0 0 0 0,-12 16 0 0 0,15-26 424 0 0,0 0-1 0 0,0 0 0 0 0,-1 0 1 0 0,1 0-1 0 0,-1-1 1 0 0,1 1-1 0 0,-1-1 1 0 0,0 1-1 0 0,0-1 0 0 0,1 0 1 0 0,-1 0-1 0 0,0 0 1 0 0,0 0-1 0 0,0-1 1 0 0,-4 1-1 0 0,5-1 276 0 0,-1 1 0 0 0,1-1 0 0 0,0 0-1 0 0,0 0 1 0 0,0 0 0 0 0,-1 0 0 0 0,1-1 0 0 0,0 1 0 0 0,0 0 0 0 0,0-1 0 0 0,0 0-1 0 0,0 1 1 0 0,0-1 0 0 0,0 0 0 0 0,0 0 0 0 0,0 0 0 0 0,0 0 0 0 0,0 0-1 0 0,0-1 1 0 0,1 1 0 0 0,-3-3 0 0 0,3 4 172 0 0,1 0 0 0 0,0-1-1 0 0,0 1 1 0 0,-1 0 0 0 0,1-1 0 0 0,0 1 0 0 0,0 0-1 0 0,0-1 1 0 0,-1 1 0 0 0,1 0 0 0 0,0-1 0 0 0,0 1-1 0 0,0-1 1 0 0,0 1 0 0 0,0 0 0 0 0,0-1 0 0 0,0 1-1 0 0,0-1 1 0 0,0 1 0 0 0,0 0 0 0 0,0-1 0 0 0,0 1-1 0 0,0 0 1 0 0,0-1 0 0 0,0 1 0 0 0,0-1 0 0 0,0 1-1 0 0,0 0 1 0 0,1-1 0 0 0,-1 1 0 0 0,0 0 0 0 0,0-1-1 0 0,0 1 1 0 0,1 0 0 0 0,-1-1 0 0 0,0 1 0 0 0,1 0-1 0 0,-1 0 1 0 0,0-1 0 0 0,0 1 0 0 0,1 0 0 0 0,-1 0-1 0 0,0-1 1 0 0,1 1 0 0 0,-1 0 0 0 0,0 0 0 0 0,1 0-1 0 0,-1 0 1 0 0,1 0 0 0 0,-1-1 0 0 0,0 1 0 0 0,1 0-1 0 0,-1 0 1 0 0,1 0 0 0 0,-1 0 0 0 0,0 0 0 0 0,1 0-1 0 0,-1 0 1 0 0,0 0 0 0 0,1 1 0 0 0,0-1 0 0 0,29 1 2203 0 0,-26 0-1929 0 0,59 3 1632 0 0,-31-3-2100 0 0,-1 2 0 0 0,49 10 0 0 0,-70-9-2687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5921 0 0,'-2'4'450'0'0,"1"0"0"0"0,0-1 0 0 0,0 1 0 0 0,0 0 0 0 0,0 0 0 0 0,1-1 0 0 0,-1 1 0 0 0,1 0 0 0 0,0 0 1 0 0,0 0-1 0 0,2 6 0 0 0,-2-9-338 0 0,0 0 1 0 0,1 0 0 0 0,-1 0 0 0 0,1 0 0 0 0,-1 0 0 0 0,1 0-1 0 0,0 0 1 0 0,-1 0 0 0 0,1 0 0 0 0,0 0 0 0 0,0 0 0 0 0,0-1-1 0 0,0 1 1 0 0,0 0 0 0 0,0-1 0 0 0,0 1 0 0 0,0 0 0 0 0,0-1-1 0 0,0 1 1 0 0,0-1 0 0 0,0 0 0 0 0,0 1 0 0 0,0-1 0 0 0,0 0 0 0 0,0 1-1 0 0,1-1 1 0 0,-1 0 0 0 0,0 0 0 0 0,0 0 0 0 0,0 0 0 0 0,0 0-1 0 0,1-1 1 0 0,-1 1 0 0 0,0 0 0 0 0,0 0 0 0 0,0-1 0 0 0,0 1-1 0 0,0-1 1 0 0,0 1 0 0 0,0-1 0 0 0,1 0 0 0 0,40-14 454 0 0,-21 7 192 0 0,42-10 0 0 0,-20 14-2828 0 0,5 11-3907 0 0,-31-3-36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132 124 3857 0 0,'-2'-6'672'0'0,"1"0"-1"0"0,-1-1 1 0 0,1 1 0 0 0,0 0 0 0 0,1-1 0 0 0,-1 0-1 0 0,2 1 1 0 0,-1-1 0 0 0,0 1 0 0 0,1-1-1 0 0,3-11 1 0 0,1-6 3364 0 0,-5 24-3928 0 0,0-1 0 0 0,0 1 0 0 0,0 0 1 0 0,1 0-1 0 0,-1 0 0 0 0,0-1 0 0 0,0 1 0 0 0,0 0 0 0 0,0 0 0 0 0,0-1 0 0 0,0 1 1 0 0,0 0-1 0 0,0 0 0 0 0,0-1 0 0 0,1 1 0 0 0,-1 0 0 0 0,0 0 0 0 0,0-1 0 0 0,0 1 1 0 0,0 0-1 0 0,-1 0 0 0 0,1-1 0 0 0,0 1 0 0 0,0 0 0 0 0,0-1 0 0 0,0 1 0 0 0,0 0 1 0 0,0 0-1 0 0,0-1 0 0 0,0 1 0 0 0,0 0 0 0 0,-1 0 0 0 0,1 0 0 0 0,0-1 0 0 0,0 1 1 0 0,0 0-1 0 0,-1 0 0 0 0,1 0 0 0 0,0-1 0 0 0,0 1 0 0 0,0 0 0 0 0,-1 0 0 0 0,1 0 1 0 0,0 0-1 0 0,0 0 0 0 0,-1 0 0 0 0,-10 10 1681 0 0,-10 22-1276 0 0,-8 35-339 0 0,23-51-824 0 0,0 0 0 0 0,-2-1 0 0 0,1 0-1 0 0,-2 0 1 0 0,-18 25 0 0 0,21-36-1631 0 0,4-5 824 0 0,6-15 301 0 0,12-21 879 0 0,-13 32 284 0 0,0 0 0 0 0,1 0 0 0 0,-1 0-1 0 0,1 1 1 0 0,0-1 0 0 0,1 1 0 0 0,-1 0-1 0 0,1 1 1 0 0,0-1 0 0 0,0 1 0 0 0,0 0-1 0 0,0 0 1 0 0,0 0 0 0 0,1 1 0 0 0,5-3-1 0 0,-4 4-253 0 0,-1-1-1 0 0,1 1 1 0 0,0 0 0 0 0,-1 0-1 0 0,9 1 1 0 0,38 8-5506 0 0,-35-8 2847 0 0,-10 0 189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 5873 0 0,'0'-1'204'0'0,"0"1"0"0"0,0-1 0 0 0,-1 1 0 0 0,1 0 0 0 0,0-1 0 0 0,0 1 0 0 0,0 0 0 0 0,-1-1 0 0 0,1 1 0 0 0,0 0 0 0 0,-1-1 0 0 0,1 1 0 0 0,0 0 0 0 0,0 0 0 0 0,-1-1 0 0 0,1 1-1 0 0,-1 0 1 0 0,1 0 0 0 0,0 0 0 0 0,-1-1 0 0 0,1 1 0 0 0,0 0 0 0 0,-1 0 0 0 0,1 0 0 0 0,-1 0 0 0 0,1 0 0 0 0,0 0 0 0 0,-1 0 0 0 0,1 0 0 0 0,-1 0 0 0 0,1 0 0 0 0,0 0 0 0 0,-1 0 0 0 0,0 0 0 0 0,-4 15 2899 0 0,3 35-2326 0 0,2-38-173 0 0,-1 6-524 0 0,0-14-163 0 0,0 0 1 0 0,1 1 0 0 0,-1-1-1 0 0,1 0 1 0 0,0 1 0 0 0,0-1 0 0 0,1 0-1 0 0,-1 1 1 0 0,1-1 0 0 0,2 6-1 0 0,30-34-2647 0 0,-25 20 2932 0 0,-4 2-525 0 0,0 1 0 0 0,0-1 0 0 0,0 0 0 0 0,0-1 0 0 0,0 1 0 0 0,0-1 1 0 0,-1 1-1 0 0,0-1 0 0 0,1 0 0 0 0,-1 0 0 0 0,0-1 0 0 0,0 1 0 0 0,-1 0 1 0 0,1-1-1 0 0,-1 0 0 0 0,0 0 0 0 0,0 0 0 0 0,0 0 0 0 0,0 0 0 0 0,1-5 1 0 0,4-24 81 0 0,-6 22 2802 0 0,0 0 3363 0 0,0 63-715 0 0,2 0-3844 0 0,7 54-6902 0 0,-7-83 3346 0 0,-4 15-4798 0 0,2-23 2151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31 14139 0 0,'-1'6'633'0'0,"1"-1"0"0"0,0 0 1 0 0,0 1-1 0 0,0-1 0 0 0,0 1 0 0 0,1-1 1 0 0,0 0-1 0 0,0 1 0 0 0,0-1 0 0 0,1 0 0 0 0,4 10 1 0 0,-6-14-608 0 0,1 1 1 0 0,0 0 0 0 0,0 0 0 0 0,1 0 0 0 0,-1-1 0 0 0,0 1-1 0 0,0 0 1 0 0,1-1 0 0 0,-1 1 0 0 0,1-1 0 0 0,-1 0 0 0 0,1 1-1 0 0,0-1 1 0 0,-1 0 0 0 0,1 0 0 0 0,0 0 0 0 0,0 0 0 0 0,0-1-1 0 0,0 1 1 0 0,0 0 0 0 0,0-1 0 0 0,0 1 0 0 0,0-1 0 0 0,0 0-1 0 0,0 0 1 0 0,0 0 0 0 0,0 0 0 0 0,0 0 0 0 0,0 0 0 0 0,0 0-1 0 0,0 0 1 0 0,0-1 0 0 0,0 0 0 0 0,2 0 0 0 0,-1 0-53 0 0,0 0 0 0 0,-1-1 0 0 0,1 1 0 0 0,-1-1 0 0 0,0 1 0 0 0,1-1 1 0 0,-1 0-1 0 0,0 0 0 0 0,0 0 0 0 0,0 0 0 0 0,0-1 0 0 0,-1 1 0 0 0,1 0 0 0 0,0-1 0 0 0,-1 1 0 0 0,0-1 1 0 0,1 1-1 0 0,-1-1 0 0 0,0 0 0 0 0,-1 0 0 0 0,1 1 0 0 0,0-1 0 0 0,-1 0 0 0 0,1 0 0 0 0,-1 0 0 0 0,0 0 0 0 0,0 0 1 0 0,0 0-1 0 0,-1 1 0 0 0,1-1 0 0 0,-1 0 0 0 0,0-3 0 0 0,1 4 20 0 0,-1-1-1 0 0,0 1 0 0 0,1-1 1 0 0,-1 1-1 0 0,0 0 1 0 0,0-1-1 0 0,0 1 1 0 0,0 0-1 0 0,-1 0 0 0 0,1 0 1 0 0,-1 0-1 0 0,1 0 1 0 0,-1 0-1 0 0,1 0 1 0 0,-1 0-1 0 0,0 1 0 0 0,0-1 1 0 0,0 1-1 0 0,0-1 1 0 0,0 1-1 0 0,-1 0 1 0 0,1 0-1 0 0,0 0 1 0 0,0 0-1 0 0,-1 0 0 0 0,1 0 1 0 0,-1 1-1 0 0,1-1 1 0 0,-1 1-1 0 0,1 0 1 0 0,-1 0-1 0 0,1 0 0 0 0,0 0 1 0 0,-1 0-1 0 0,1 0 1 0 0,-1 0-1 0 0,-4 2 1 0 0,2 0 61 0 0,1 0 0 0 0,-1 1 0 0 0,1-1 0 0 0,-1 1 0 0 0,1 0 1 0 0,0 0-1 0 0,0 0 0 0 0,0 1 0 0 0,1-1 0 0 0,-1 1 0 0 0,1 0 0 0 0,0 0 1 0 0,-4 7-1 0 0,6-9-183 0 0,0-1 0 0 0,0 1 1 0 0,0 0-1 0 0,0 0 0 0 0,0 0 1 0 0,1 0-1 0 0,-1 0 0 0 0,1 1 1 0 0,-1-1-1 0 0,1 0 0 0 0,0 0 1 0 0,0 0-1 0 0,0 0 0 0 0,0 4 1 0 0,1-4-263 0 0,-1 0 1 0 0,1-1-1 0 0,0 1 1 0 0,0-1-1 0 0,-1 1 0 0 0,1-1 1 0 0,0 0-1 0 0,0 1 1 0 0,0-1-1 0 0,1 0 1 0 0,-1 0-1 0 0,0 1 1 0 0,0-1-1 0 0,1 0 1 0 0,-1 0-1 0 0,0 0 1 0 0,1-1-1 0 0,-1 1 0 0 0,1 0 1 0 0,-1-1-1 0 0,4 2 1 0 0,5-1-3359 0 0,3-1-1467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31 8258 0 0,'-2'-9'964'0'0,"-6"-12"11618"0"0,6 38-10916 0 0,-16 137-361 0 0,-1-53-5685 0 0,20-115-2016 0 0,-1 11 6465 0 0,1 0 1 0 0,0 0-1 0 0,0 0 0 0 0,0 0 0 0 0,0 0 0 0 0,0 1 0 0 0,0-1 0 0 0,1 0 0 0 0,2-4 0 0 0,-1 4 46 0 0,0 0 0 0 0,1 0 1 0 0,-1-1-1 0 0,1 2 0 0 0,0-1 1 0 0,0 0-1 0 0,0 1 0 0 0,0 0 0 0 0,0 0 1 0 0,0 0-1 0 0,8-2 0 0 0,0 2-84 0 0,0-1-1 0 0,23 0 1 0 0,10-1-3436 0 0,-35 2-13 0 0,-1-2-2251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10562 0 0,'20'0'3661'0'0,"14"0"-321"0"0,-4-6-3724 0 0,-27 5-19 0 0,0 0-1 0 0,0-1 0 0 0,0 1 1 0 0,0-1-1 0 0,0 0 0 0 0,0 0 1 0 0,-1 0-1 0 0,1 0 0 0 0,-1-1 1 0 0,1 1-1 0 0,-1-1 1 0 0,0 1-1 0 0,0-1 0 0 0,0 0 1 0 0,0 0-1 0 0,0 0 0 0 0,-1 0 1 0 0,2-3-1 0 0,9-28-2402 0 0,-11 10 5297 0 0,-6 34 5341 0 0,-4 20-6627 0 0,0 53-1339 0 0,1-6-4140 0 0,5-59 1420 0 0,0 1-1 0 0,-8 19 1 0 0,8-24-511 0 0</inkml:trace>
  <inkml:trace contextRef="#ctx0" brushRef="#br0" timeOffset="1">95 311 4137 0 0,'7'13'1619'0'0,"0"-1"0"0"0,1 0-1 0 0,1-1 1 0 0,-1 0 0 0 0,22 20 0 0 0,-28-28-1427 0 0,1-1 0 0 0,0 1 1 0 0,0-1-1 0 0,0 1 0 0 0,1-1 0 0 0,-1 0 1 0 0,0 0-1 0 0,1 0 0 0 0,-1-1 1 0 0,1 1-1 0 0,0-1 0 0 0,-1 0 0 0 0,1 0 1 0 0,0 0-1 0 0,0-1 0 0 0,0 1 1 0 0,0-1-1 0 0,-1 0 0 0 0,1 0 0 0 0,0 0 1 0 0,0 0-1 0 0,0-1 0 0 0,0 0 1 0 0,0 0-1 0 0,-1 0 0 0 0,6-2 0 0 0,-6 1-163 0 0,0 0 1 0 0,0 0-1 0 0,0-1 0 0 0,0 1 0 0 0,-1-1 0 0 0,1 0 0 0 0,-1 0 0 0 0,0 0 0 0 0,1 0 0 0 0,-1 0 0 0 0,-1 0 0 0 0,1 0 0 0 0,0-1 0 0 0,-1 1 0 0 0,0-1 0 0 0,0 1 0 0 0,0-1 0 0 0,0 0 0 0 0,0 1 0 0 0,-1-1 0 0 0,1 0 1 0 0,-1 0-1 0 0,-1-7 0 0 0,1 9 46 0 0,0 0 0 0 0,0 0 0 0 0,0-1 0 0 0,-1 1 0 0 0,1 0 0 0 0,-1 0 0 0 0,0 0 0 0 0,1 0 0 0 0,-1 0 0 0 0,0 0 1 0 0,0 0-1 0 0,0 0 0 0 0,0 0 0 0 0,-1 0 0 0 0,1 0 0 0 0,-1 0 0 0 0,1 1 0 0 0,-1-1 0 0 0,1 1 0 0 0,-1-1 0 0 0,0 1 0 0 0,0 0 0 0 0,1-1 1 0 0,-1 1-1 0 0,0 0 0 0 0,0 0 0 0 0,0 1 0 0 0,0-1 0 0 0,-1 0 0 0 0,1 1 0 0 0,0-1 0 0 0,0 1 0 0 0,0-1 0 0 0,-1 1 0 0 0,1 0 1 0 0,0 0-1 0 0,0 0 0 0 0,0 0 0 0 0,-1 1 0 0 0,-2 0 0 0 0,-6 1 72 0 0,1 1 0 0 0,-1 1 0 0 0,1 0 0 0 0,0 0 0 0 0,0 1 0 0 0,1 0 0 0 0,-14 9 0 0 0,-61 53-4307 0 0,51-40-2122 0 0,6-4-1916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19940 0 0,'-24'11'5922'0'0,"2"10"-3612"0"0,-14 31-2060 0 0,29-41 115 0 0,-47 84-303 0 0,-12 18-2671 0 0,54-102 1005 0 0,11-22 830 0 0,12-23 500 0 0,-8 28 309 0 0,1 0 1 0 0,0 1-1 0 0,1 0 1 0 0,0-1-1 0 0,-1 2 1 0 0,2-1-1 0 0,-1 0 1 0 0,0 1 0 0 0,1 0-1 0 0,0 0 1 0 0,0 1-1 0 0,0 0 1 0 0,0 0-1 0 0,1 0 1 0 0,-1 1-1 0 0,1-1 1 0 0,0 2-1 0 0,-1-1 1 0 0,1 1-1 0 0,0 0 1 0 0,7 0 0 0 0,-2 1-173 0 0,-1 0 1 0 0,0 0-1 0 0,0 2 1 0 0,0-1-1 0 0,13 4 0 0 0,-12-1-940 0 0,1 0 0 0 0,-1 0 0 0 0,0 2 0 0 0,12 6 0 0 0,-10-4-4339 0 0,-1-2-2412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50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860 124 31183 0 0,'10'-3'-2'0'0,"-7"3"-2"0"0,0-1 1 0 0,-1 1 0 0 0,1-1-1 0 0,0 0 1 0 0,-1 0-1 0 0,1 0 1 0 0,-1 0 0 0 0,1 0-1 0 0,-1-1 1 0 0,0 1-1 0 0,4-3 1 0 0,-6 3-1 0 0,0 1 1 0 0,0 0-1 0 0,0-1 0 0 0,-1 1 1 0 0,1 0-1 0 0,0 0 0 0 0,0-1 1 0 0,0 1-1 0 0,0 0 1 0 0,0 0-1 0 0,0-1 0 0 0,0 1 1 0 0,-1 0-1 0 0,1 0 0 0 0,0 0 1 0 0,0-1-1 0 0,0 1 0 0 0,-1 0 1 0 0,1 0-1 0 0,0 0 0 0 0,0-1 1 0 0,-1 1-1 0 0,1 0 1 0 0,0 0-1 0 0,0 0 0 0 0,-1 0 1 0 0,1 0-1 0 0,0 0 0 0 0,0 0 1 0 0,-1 0-1 0 0,1 0 0 0 0,0 0 1 0 0,0 0-1 0 0,-1 0 0 0 0,1 0 1 0 0,0 0-1 0 0,-1 0 1 0 0,1 0-1 0 0,0 0 0 0 0,0 0 1 0 0,-1 0-1 0 0,1 0 0 0 0,-1 0 1 0 0,-16 0-98 0 0,16 0 98 0 0,-40 1-190 0 0,-1 3-1 0 0,1 1 1 0 0,0 2-1 0 0,0 2 1 0 0,-61 22-1 0 0,-192 93 185 0 0,204-83 160 0 0,68-31-75 0 0,-2 0-8 0 0,1 0 1 0 0,1 2 0 0 0,0 1-1 0 0,-28 20 1 0 0,49-32-87 0 0,-1 1 0 0 0,0-1 0 0 0,1 1 0 0 0,-1-1 0 0 0,1 1 0 0 0,-1 0 0 0 0,1-1 0 0 0,0 1 0 0 0,0 0 0 0 0,0 0 0 0 0,0 0 0 0 0,0 0 0 0 0,0 0 0 0 0,1 0 0 0 0,-1 0 0 0 0,0 0 0 0 0,1 0 0 0 0,0 0 0 0 0,-1 1 0 0 0,1 3 0 0 0,1-3-12 0 0,0 0-1 0 0,0 0 0 0 0,0 0 0 0 0,0 0 1 0 0,0 0-1 0 0,0 0 0 0 0,1 0 1 0 0,-1 0-1 0 0,1-1 0 0 0,0 1 1 0 0,0-1-1 0 0,4 5 0 0 0,5 3-69 0 0,2 1-1 0 0,-1-2 0 0 0,1 0 0 0 0,21 12 1 0 0,15 4-43 0 0,1-2 1 0 0,1-2 0 0 0,97 26 0 0 0,169 21-392 0 0,-241-54 348 0 0,-37-6 160 0 0,3 1 75 0 0,-1-1 0 0 0,1-3-1 0 0,1-1 1 0 0,76-3 0 0 0,-118-1-27 0 0,0 0 0 0 0,0 0 0 0 0,0 0 0 0 0,0 0 0 0 0,0 0 0 0 0,0 0 0 0 0,0 0 0 0 0,0-1 1 0 0,0 1-1 0 0,0 0 0 0 0,0-1 0 0 0,0 1 0 0 0,0-1 0 0 0,-1 1 0 0 0,1-1 0 0 0,0 0 0 0 0,0 1 0 0 0,0-1 0 0 0,-1 0 1 0 0,2-1-1 0 0,-2 2 6 0 0,0-1 1 0 0,0 0-1 0 0,1 0 1 0 0,-1 1-1 0 0,0-1 1 0 0,0 0-1 0 0,0 0 1 0 0,0 1 0 0 0,-1-1-1 0 0,1 0 1 0 0,0 0-1 0 0,0 1 1 0 0,0-1-1 0 0,0 0 1 0 0,-1 0-1 0 0,1 1 1 0 0,0-1 0 0 0,-1 0-1 0 0,1 1 1 0 0,-1-2-1 0 0,-4-4 180 0 0,-1 0 0 0 0,1 0 0 0 0,-13-10 0 0 0,12 11-210 0 0,-588-472 360 0 0,577 465-322 0 0,-91-58 99 0 0,96 63-107 0 0,0 1-1 0 0,0 0 1 0 0,-1 1 0 0 0,0 1-1 0 0,1 0 1 0 0,-1 1-1 0 0,-18-3 1 0 0,28 6-32 0 0,-1 0 0 0 0,1-1 0 0 0,-1 1 0 0 0,0 0 0 0 0,1 1 0 0 0,-1-1 0 0 0,1 1 0 0 0,-1-1 0 0 0,1 1 0 0 0,0 0 0 0 0,-1 1 0 0 0,1-1 0 0 0,0 0 0 0 0,-1 1 0 0 0,1 0 0 0 0,0 0 0 0 0,0 0 0 0 0,-2 2 0 0 0,1 0-19 0 0,2-1 1 0 0,-1 1-1 0 0,0 0 1 0 0,1-1-1 0 0,0 1 1 0 0,-1 0-1 0 0,2 0 1 0 0,-1 1-1 0 0,0-1 1 0 0,1 0-1 0 0,0 1 0 0 0,-1 6 1 0 0,0 10-83 0 0,1 1 1 0 0,1 0-1 0 0,0 0 0 0 0,8 37 1 0 0,-7-50 98 0 0,17 106-32 0 0,5-1 0 0 0,6-1 0 0 0,65 170 0 0 0,-88-268 40 0 0,6 14 23 0 0,16 30 1 0 0,-25-53-22 0 0,0 1 1 0 0,1-1 0 0 0,1 0 0 0 0,-1 0 0 0 0,1-1-1 0 0,0 1 1 0 0,0-1 0 0 0,0 0 0 0 0,1 0 0 0 0,9 5 0 0 0,-13-9 2 0 0,1 0 0 0 0,-1 0 0 0 0,1 0 0 0 0,0-1 0 0 0,-1 1 0 0 0,1-1 0 0 0,0 0 1 0 0,0 0-1 0 0,-1 0 0 0 0,1 0 0 0 0,0 0 0 0 0,0 0 0 0 0,-1-1 0 0 0,1 0 0 0 0,0 1 0 0 0,-1-1 1 0 0,1 0-1 0 0,-1 0 0 0 0,1 0 0 0 0,-1-1 0 0 0,1 1 0 0 0,-1-1 0 0 0,0 1 0 0 0,0-1 0 0 0,0 0 0 0 0,0 0 1 0 0,3-2-1 0 0,6-7 45 0 0,0-1 0 0 0,-1 0 0 0 0,12-18 0 0 0,-21 29-50 0 0,39-60 98 0 0,54-112-1 0 0,16-75-119 0 0,-100 224 14 0 0,3-8-137 0 0,74-186-180 0 0,-72 172-1462 0 0,-1-1-1 0 0,13-86 1 0 0,-25 92-2329 0 0,-6 16-1738 0 0,-6 5-3005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7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1 7082 0 0,'-5'1'732'0'0,"-1"0"1"0"0,1 0 0 0 0,-1 1 0 0 0,1 0-1 0 0,-1 0 1 0 0,1 0 0 0 0,0 1 0 0 0,0 0-1 0 0,0 0 1 0 0,-7 6 0 0 0,5-2-175 0 0,0 0 1 0 0,0 0 0 0 0,0 1-1 0 0,1 0 1 0 0,-8 12 0 0 0,-1 7-35 0 0,2 0 0 0 0,-20 56 0 0 0,-80 262 1439 0 0,-102 541 0 0 0,53 379-1114 0 0,135-919-394 0 0,-29 450 430 0 0,46-2-420 0 0,19-659-376 0 0,31 164 1 0 0,50 125 486 0 0,-16-82 189 0 0,-16-79-467 0 0,-11-90 17 0 0,-45-168-438 0 0,0 1-1 0 0,1 0 1 0 0,0-1-1 0 0,0 0 0 0 0,0 0 1 0 0,6 8-1 0 0,-5-8 7 0 0,0 0 0 0 0,0 0 0 0 0,-1 0 0 0 0,0 1 0 0 0,0-1 0 0 0,3 12 0 0 0,1 8-70 0 0,-5-15 70 0 0,0 0 1 0 0,1 0 0 0 0,1 0-1 0 0,7 16 1 0 0,-9-23 16 0 0,0-1 0 0 0,0 1 0 0 0,0 0-1 0 0,0-1 1 0 0,1 1 0 0 0,-1-1 0 0 0,1 0 0 0 0,-1 0 0 0 0,1 0 0 0 0,0 0 0 0 0,-1 0 0 0 0,1 0 0 0 0,0-1-1 0 0,0 0 1 0 0,1 1 0 0 0,-1-1 0 0 0,0 0 0 0 0,0-1 0 0 0,4 2 0 0 0,-4-2-626 0 0,10 2-1065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26 5945 0 0,'-27'-10'1887'0'0,"-18"-5"4739"0"0,45 15-6523 0 0,-1 0 1 0 0,0 0-1 0 0,1 0 0 0 0,-1 0 1 0 0,1 0-1 0 0,-1 0 1 0 0,0 0-1 0 0,1 0 0 0 0,-1 0 1 0 0,1 1-1 0 0,-1-1 1 0 0,0 0-1 0 0,1 0 0 0 0,-1 1 1 0 0,1-1-1 0 0,-1 0 1 0 0,1 1-1 0 0,-1-1 1 0 0,1 0-1 0 0,-1 1 0 0 0,1-1 1 0 0,0 1-1 0 0,-1-1 1 0 0,1 1-1 0 0,-1-1 0 0 0,1 1 1 0 0,0-1-1 0 0,0 1 1 0 0,-1-1-1 0 0,1 1 0 0 0,0-1 1 0 0,0 1-1 0 0,0 0 1 0 0,-1-1-1 0 0,1 1 0 0 0,0-1 1 0 0,0 1-1 0 0,0 0 1 0 0,0-1-1 0 0,0 1 1 0 0,0-1-1 0 0,0 1 0 0 0,0 0 1 0 0,1-1-1 0 0,-1 1 1 0 0,0-1-1 0 0,0 1 0 0 0,1 0 1 0 0,6 35-566 0 0,-6-32 720 0 0,14 50-269 0 0,2-1 0 0 0,30 64 0 0 0,-36-94-6 0 0,0-1 0 0 0,2-1-1 0 0,0 0 1 0 0,2-1 0 0 0,0 0-1 0 0,1-1 1 0 0,28 26-1 0 0,-37-40 8 0 0,0 0 1 0 0,0 0-1 0 0,0 0 0 0 0,0-1 0 0 0,1 0 0 0 0,0 0 0 0 0,-1 0 0 0 0,1-1 0 0 0,1-1 0 0 0,-1 0 0 0 0,9 2 0 0 0,-14-4 21 0 0,0 1 1 0 0,1-1-1 0 0,-1 0 0 0 0,0 0 1 0 0,0-1-1 0 0,0 1 0 0 0,1-1 1 0 0,-1 1-1 0 0,0-1 0 0 0,0 0 1 0 0,0 0-1 0 0,0 0 0 0 0,0-1 1 0 0,0 1-1 0 0,0-1 0 0 0,-1 0 0 0 0,1 0 1 0 0,-1 0-1 0 0,1 0 0 0 0,-1 0 1 0 0,1 0-1 0 0,-1 0 0 0 0,0-1 1 0 0,0 0-1 0 0,0 1 0 0 0,-1-1 1 0 0,1 0-1 0 0,-1 0 0 0 0,1 0 1 0 0,-1 1-1 0 0,2-7 0 0 0,1-5 45 0 0,0-1 0 0 0,-2 0-1 0 0,1 0 1 0 0,-2 0 0 0 0,1 0 0 0 0,-2 0-1 0 0,0-1 1 0 0,-4-20 0 0 0,1 15-486 0 0,-1-1 1 0 0,-1 1-1 0 0,-1 0 0 0 0,-1 0 0 0 0,-11-25 1 0 0,15 40-89 0 0,0 0 0 0 0,-1 0 0 0 0,0 0 0 0 0,0 1 0 0 0,0-1 0 0 0,-1 1 0 0 0,1 0 0 0 0,-1 0 1 0 0,0 1-1 0 0,-8-6 0 0 0,10 8 237 0 0,0 0-1 0 0,0 1 1 0 0,0-1 0 0 0,0 1 0 0 0,-1-1 0 0 0,1 1 0 0 0,0 0-1 0 0,-1 1 1 0 0,1-1 0 0 0,-1 0 0 0 0,1 1 0 0 0,-1 0 0 0 0,1 0-1 0 0,-1 0 1 0 0,1 0 0 0 0,-1 0 0 0 0,1 1 0 0 0,-1 0 0 0 0,1-1-1 0 0,-1 1 1 0 0,-4 3 0 0 0,-10 7-2679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8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2785 0 0,'-1'2'280'0'0,"1"0"1"0"0,0 0 0 0 0,0 0-1 0 0,0 0 1 0 0,0 0 0 0 0,0 0-1 0 0,0 0 1 0 0,1 0 0 0 0,-1 0-1 0 0,1 0 1 0 0,-1 0 0 0 0,1 0-1 0 0,0 0 1 0 0,-1 0 0 0 0,1 0-1 0 0,0-1 1 0 0,0 1 0 0 0,1 0-1 0 0,-1-1 1 0 0,0 1-1 0 0,0-1 1 0 0,1 1 0 0 0,-1-1-1 0 0,1 0 1 0 0,-1 1 0 0 0,1-1-1 0 0,0 0 1 0 0,0 0 0 0 0,-1 0-1 0 0,1 0 1 0 0,0-1 0 0 0,0 1-1 0 0,0 0 1 0 0,0-1 0 0 0,2 1-1 0 0,8 1 582 0 0,0-1 0 0 0,0 0 0 0 0,0 0 0 0 0,23-3 0 0 0,-12 0-1456 0 0,35-6 420 0 0,-48 6-798 0 0,0 0 1 0 0,0 0 0 0 0,0 1-1 0 0,1 1 1 0 0,-1-1-1 0 0,20 3 1 0 0,-19 4-1225 0 0,5 9-1669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10522 0 0,'0'2'245'0'0,"-1"0"-1"0"0,1 0 0 0 0,0 1 0 0 0,0-1 1 0 0,0 0-1 0 0,0 0 0 0 0,0 1 1 0 0,1-1-1 0 0,-1 0 0 0 0,1 0 0 0 0,-1 0 1 0 0,1 1-1 0 0,0-1 0 0 0,0 0 1 0 0,0 0-1 0 0,0 0 0 0 0,0 0 0 0 0,1 0 1 0 0,-1-1-1 0 0,0 1 0 0 0,3 2 1 0 0,-1-2-68 0 0,-1 0 1 0 0,1 0-1 0 0,0-1 1 0 0,1 1 0 0 0,-1-1-1 0 0,0 1 1 0 0,0-1-1 0 0,1 0 1 0 0,-1 0 0 0 0,0-1-1 0 0,1 1 1 0 0,5 0-1 0 0,2-1-34 0 0,1 0-1 0 0,-1-1 1 0 0,1 0-1 0 0,-1-1 1 0 0,1 0-1 0 0,-1-1 1 0 0,15-5-1 0 0,1-4-180 0 0,-1-1-1 0 0,0-1 0 0 0,-1-1 1 0 0,23-20-1 0 0,-51 39 76 0 0,0-1 0 0 0,1 1 1 0 0,-1 0-1 0 0,1-1 0 0 0,0 1 0 0 0,0 0 0 0 0,0 0 1 0 0,0 1-1 0 0,1-1 0 0 0,0 0 0 0 0,-1 1 0 0 0,2-1 1 0 0,-1 0-1 0 0,0 1 0 0 0,1-1 0 0 0,0 1 0 0 0,1 7 1 0 0,-1 5 169 0 0,1 0 1 0 0,1 0 0 0 0,6 24-1 0 0,-7-36-207 0 0,1 0 0 0 0,-1 1 0 0 0,1-1-1 0 0,0 0 1 0 0,1 0 0 0 0,-1 0 0 0 0,1 0-1 0 0,0-1 1 0 0,1 1 0 0 0,3 4 0 0 0,-6-8-155 0 0,0 0 0 0 0,0-1 0 0 0,0 1 1 0 0,0 0-1 0 0,0 0 0 0 0,0-1 0 0 0,1 1 1 0 0,-1 0-1 0 0,0-1 0 0 0,0 0 0 0 0,1 1 1 0 0,-1-1-1 0 0,0 1 0 0 0,0-1 0 0 0,1 0 1 0 0,-1 0-1 0 0,0 0 0 0 0,3 0 0 0 0,-2-1-361 0 0,0 1 0 0 0,0-1-1 0 0,0 0 1 0 0,0 1-1 0 0,0-1 1 0 0,0 0-1 0 0,0 0 1 0 0,-1-1-1 0 0,1 1 1 0 0,0 0-1 0 0,-1-1 1 0 0,1 1-1 0 0,-1-1 1 0 0,1 1-1 0 0,1-3 1 0 0,8-10-5153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12715 0 0,'-7'14'888'0'0,"0"0"0"0"0,1 0 1 0 0,1 1-1 0 0,0 0 0 0 0,1 0 0 0 0,1 0 1 0 0,-2 26-1 0 0,4-29-773 0 0,0 0 1 0 0,1 0-1 0 0,0 1 1 0 0,1-1-1 0 0,1 0 1 0 0,0 0-1 0 0,1 0 1 0 0,0 0-1 0 0,0-1 1 0 0,7 15-1 0 0,1-11-150 0 0,-10-29-257 0 0,-9-28-190 0 0,2 23 356 0 0,2-1 0 0 0,0 1 1 0 0,1-1-1 0 0,1 1 0 0 0,1-31 1 0 0,1 45 111 0 0,1 0 1 0 0,0 0 0 0 0,-1 0-1 0 0,2 0 1 0 0,-1 0-1 0 0,1 0 1 0 0,-1 0-1 0 0,1 1 1 0 0,1-1 0 0 0,-1 1-1 0 0,5-8 1 0 0,-4 10 13 0 0,-1-1 0 0 0,1 1 0 0 0,-1 0 0 0 0,1-1 0 0 0,0 1 0 0 0,0 1 0 0 0,0-1 0 0 0,0 0 0 0 0,0 1 0 0 0,0-1 0 0 0,0 1 0 0 0,0 0 0 0 0,1 0 0 0 0,-1 0 0 0 0,0 1 0 0 0,1-1 0 0 0,-1 1 0 0 0,1 0 0 0 0,3 0 0 0 0,-2 0 40 0 0,-1 0 0 0 0,0 0 0 0 0,0 1 0 0 0,0-1 0 0 0,0 1 0 0 0,1 0-1 0 0,-1 0 1 0 0,0 0 0 0 0,0 1 0 0 0,-1-1 0 0 0,1 1 0 0 0,0 0 0 0 0,0 0 0 0 0,-1 1 0 0 0,0-1 0 0 0,1 1 0 0 0,-1-1 0 0 0,0 1 0 0 0,0 0 0 0 0,0 0 0 0 0,-1 1 0 0 0,1-1 0 0 0,-1 0 0 0 0,1 1 0 0 0,-1 0-1 0 0,0-1 1 0 0,-1 1 0 0 0,1 0 0 0 0,1 6 0 0 0,-1-1 77 0 0,0 1-1 0 0,0-1 1 0 0,-1 0-1 0 0,-1 1 1 0 0,1-1-1 0 0,-2 0 1 0 0,1 1-1 0 0,-1-1 1 0 0,-1 0-1 0 0,1 0 0 0 0,-2 1 1 0 0,-3 10-1 0 0,-6 7 60 0 0,-2 0-1 0 0,0-1 0 0 0,-2-1 0 0 0,-1 0 0 0 0,-29 33 0 0 0,45-58-164 0 0,1 0 0 0 0,0 1-1 0 0,-1-1 1 0 0,1 0-1 0 0,0 1 1 0 0,0-1 0 0 0,-1 1-1 0 0,1-1 1 0 0,0 1 0 0 0,0-1-1 0 0,0 1 1 0 0,-1-1 0 0 0,1 1-1 0 0,0-1 1 0 0,0 1-1 0 0,0-1 1 0 0,0 0 0 0 0,0 1-1 0 0,0-1 1 0 0,0 1 0 0 0,0-1-1 0 0,0 1 1 0 0,0-1 0 0 0,0 1-1 0 0,0-1 1 0 0,1 1-1 0 0,-1-1 1 0 0,0 1 0 0 0,0-1-1 0 0,0 1 1 0 0,1-1 0 0 0,-1 1-1 0 0,0-1 1 0 0,1 1 0 0 0,19 9 86 0 0,26-2-115 0 0,-31-8-219 0 0,0-1-1 0 0,1 0 0 0 0,-1-1 1 0 0,0 0-1 0 0,29-10 1 0 0,-16 5-1792 0 0,-27 7 1833 0 0,-1-1 0 0 0,1 1 0 0 0,-1 0-1 0 0,1 0 1 0 0,0-1 0 0 0,-1 1 0 0 0,1 0-1 0 0,-1 0 1 0 0,1 0 0 0 0,0 0 0 0 0,-1 0 0 0 0,1 0-1 0 0,0 0 1 0 0,-1 0 0 0 0,1 0 0 0 0,0 0-1 0 0,-1 0 1 0 0,1 0 0 0 0,-1 0 0 0 0,1 1 0 0 0,0-1-1 0 0,-1 0 1 0 0,1 0 0 0 0,-1 1 0 0 0,1-1-1 0 0,-1 0 1 0 0,1 1 0 0 0,-1-1 0 0 0,1 0-1 0 0,0 2 1 0 0,-1-1-9 0 0,0 0-1 0 0,0 0 1 0 0,0 0-1 0 0,0 0 1 0 0,0 0-1 0 0,0 0 1 0 0,-1 0-1 0 0,1 0 1 0 0,0 0-1 0 0,-1 1 1 0 0,1-1-1 0 0,0 0 1 0 0,-1-1-1 0 0,0 1 1 0 0,0 2-1 0 0,-3 3-106 0 0,0-1 0 0 0,0 1 0 0 0,-1-1 0 0 0,-9 9 0 0 0,7-10 454 0 0,1-1 0 0 0,-1 0 0 0 0,0 0 0 0 0,0-1 0 0 0,-8 2 0 0 0,10-3 495 0 0,0 0-1 0 0,0 1 1 0 0,0-1-1 0 0,1 1 0 0 0,-1 0 1 0 0,1 0-1 0 0,-1 0 1 0 0,1 1-1 0 0,0-1 0 0 0,-1 1 1 0 0,2 0-1 0 0,-8 7 1 0 0,7-3-163 0 0,1 1 1 0 0,1 0 0 0 0,-1 0 0 0 0,1 0 0 0 0,1 0 0 0 0,-1 0 0 0 0,2 1 0 0 0,-1-1 0 0 0,1 12 0 0 0,-1 4-225 0 0,0-7-213 0 0,-1 6 39 0 0,-6 34 0 0 0,7-52-103 0 0,0-1 0 0 0,0 1 0 0 0,0-1 0 0 0,-1 0-1 0 0,0 1 1 0 0,1-1 0 0 0,-2 0 0 0 0,1 0 0 0 0,0 0-1 0 0,-1-1 1 0 0,0 1 0 0 0,0 0 0 0 0,0-1 0 0 0,-4 4 0 0 0,6-6-1 0 0,1-1 0 0 0,0 0 0 0 0,0 1 0 0 0,0-1 0 0 0,0 0 0 0 0,-1 0-1 0 0,1 1 1 0 0,0-1 0 0 0,0 0 0 0 0,-1 0 0 0 0,1 1 0 0 0,0-1 0 0 0,0 0 0 0 0,-1 0 0 0 0,1 0 0 0 0,0 0 0 0 0,-1 1 0 0 0,1-1 0 0 0,0 0 0 0 0,-1 0 0 0 0,1 0 0 0 0,0 0 0 0 0,0 0 0 0 0,-1 0 0 0 0,1 0 0 0 0,-1 0 0 0 0,1 0 0 0 0,0 0 0 0 0,-1 0 0 0 0,1 0 0 0 0,0 0 0 0 0,-1 0 0 0 0,1 0 0 0 0,0 0 0 0 0,0 0 0 0 0,-1 0 0 0 0,1-1 0 0 0,-1 1 0 0 0,2-1-5 0 0,0 1-1 0 0,0-1 1 0 0,0 0 0 0 0,0 1-1 0 0,0-1 1 0 0,0 1 0 0 0,1-1-1 0 0,-1 1 1 0 0,0 0 0 0 0,0 0-1 0 0,0-1 1 0 0,0 1 0 0 0,1 0 0 0 0,-1 0-1 0 0,2 0 1 0 0,99-1 458 0 0,-55 2-325 0 0,0-2 0 0 0,87-14 0 0 0,-89 7-1872 0 0,-16 5-3198 0 0,-11 2-3409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11 7338 0 0,'-13'-4'1169'0'0,"8"3"-22"0"0,0-1 0 0 0,1 1 0 0 0,-1 0 1 0 0,0 1-1 0 0,0-1 0 0 0,0 1 1 0 0,-7 0-1 0 0,10 0-933 0 0,0 1 0 0 0,0 0 1 0 0,0-1-1 0 0,0 1 0 0 0,1 0 0 0 0,-1 0 1 0 0,0 0-1 0 0,1 0 0 0 0,-1 1 0 0 0,0-1 1 0 0,1 0-1 0 0,0 1 0 0 0,-1-1 0 0 0,1 1 1 0 0,0-1-1 0 0,-1 1 0 0 0,1-1 1 0 0,0 1-1 0 0,0 0 0 0 0,1 0 0 0 0,-1 0 1 0 0,-1 3-1 0 0,-23 70 707 0 0,3 0-1 0 0,-22 143 1 0 0,40-195-809 0 0,-23 165 405 0 0,-6 343 0 0 0,64 192-392 0 0,-21-626-43 0 0,46 180 1 0 0,52 87 62 0 0,-99-336-149 0 0,7 29 17 0 0,-12-38-205 0 0,1 0 0 0 0,1 0 1 0 0,0-1-1 0 0,2 1 0 0 0,9 16 1 0 0,-8-28-2046 0 0,-8-7 2013 0 0,-1 0 1 0 0,1 0-1 0 0,-1 0 0 0 0,1 0 1 0 0,-1 0-1 0 0,0 0 1 0 0,1 0-1 0 0,-1 0 0 0 0,1-1 1 0 0,-1 1-1 0 0,1 0 0 0 0,-1 0 1 0 0,1 0-1 0 0,-1 0 1 0 0,1-1-1 0 0,-1 1 0 0 0,0 0 1 0 0,1 0-1 0 0,-1-1 1 0 0,0 1-1 0 0,1 0 0 0 0,-1-1 1 0 0,0 1-1 0 0,1 0 0 0 0,-1-1 1 0 0,0 1-1 0 0,1-1 1 0 0,-1 1-1 0 0,0 0 0 0 0,0-1 1 0 0,0 1-1 0 0,1-1 0 0 0,-1 1 1 0 0,0-1-1 0 0,0 1 1 0 0,0-1-1 0 0,0 1 0 0 0,0 0 1 0 0,0-1-1 0 0,0 1 0 0 0,0-1 1 0 0,0 1-1 0 0,0-1 1 0 0,0 1-1 0 0,0-1 0 0 0,0 1 1 0 0,-1-1-1 0 0,1 1 1 0 0,0-1-1 0 0,0 1 0 0 0,0 0 1 0 0,-1-1-1 0 0,1 0 0 0 0,-9-17-3390 0 0,8 3-1457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83 5457 0 0,'-11'4'831'0'0,"0"-1"0"0"0,0 0 0 0 0,0-1 0 0 0,-24 1 0 0 0,30-2 130 0 0,-1-2 0 0 0,1 1 1 0 0,-1-1-1 0 0,1 0 0 0 0,0 0 1 0 0,-1 0-1 0 0,-8-4 0 0 0,14 5-913 0 0,0 0-1 0 0,0 0 1 0 0,-1 0-1 0 0,1 0 1 0 0,0 0-1 0 0,0-1 1 0 0,0 1-1 0 0,-1 0 0 0 0,1 0 1 0 0,0 0-1 0 0,0 0 1 0 0,0 0-1 0 0,0 0 1 0 0,-1 0-1 0 0,1-1 1 0 0,0 1-1 0 0,0 0 0 0 0,0 0 1 0 0,0 0-1 0 0,0 0 1 0 0,0-1-1 0 0,-1 1 1 0 0,1 0-1 0 0,0 0 1 0 0,0 0-1 0 0,0-1 1 0 0,0 1-1 0 0,0 0 0 0 0,0 0 1 0 0,0 0-1 0 0,0-1 1 0 0,0 1-1 0 0,0 0 1 0 0,0 0-1 0 0,0 0 1 0 0,0-1-1 0 0,0 1 0 0 0,0 0 1 0 0,0 0-1 0 0,0-1 1 0 0,9-7 468 0 0,17-5-792 0 0,-22 11 434 0 0,36-19-112 0 0,-29 15-28 0 0,0 0 1 0 0,0 0-1 0 0,1 1 1 0 0,0 0-1 0 0,17-4 1 0 0,-26 9 12 0 0,-1 0 0 0 0,0 0 0 0 0,1 0 0 0 0,-1 0 1 0 0,0 1-1 0 0,1-1 0 0 0,-1 0 0 0 0,0 1 0 0 0,0 0 0 0 0,1 0 0 0 0,-1-1 1 0 0,0 1-1 0 0,0 0 0 0 0,0 1 0 0 0,0-1 0 0 0,0 0 0 0 0,0 1 0 0 0,-1-1 1 0 0,1 1-1 0 0,0-1 0 0 0,-1 1 0 0 0,1 0 0 0 0,-1 0 0 0 0,1 0 0 0 0,-1-1 1 0 0,0 1-1 0 0,0 1 0 0 0,0-1 0 0 0,0 0 0 0 0,1 4 0 0 0,3 7 79 0 0,-1 0-1 0 0,-1 0 0 0 0,4 25 1 0 0,-2-2-42 0 0,-1 0 0 0 0,-2 0-1 0 0,-2 0 1 0 0,-1 1 0 0 0,-2-1 0 0 0,-1 0 0 0 0,-2-1 0 0 0,-17 57 0 0 0,4-56 72 0 0,18-35-139 0 0,1 0-1 0 0,-1 0 1 0 0,0 0-1 0 0,1 0 1 0 0,-1-1-1 0 0,0 1 1 0 0,0 0-1 0 0,0-1 1 0 0,1 1-1 0 0,-1-1 1 0 0,0 1-1 0 0,0-1 1 0 0,0 1-1 0 0,0-1 1 0 0,-1 1-1 0 0,1-1-8 0 0,0 0 0 0 0,1 0 0 0 0,-1 0 0 0 0,1-1 0 0 0,-1 1 0 0 0,0 0 0 0 0,1 0 0 0 0,-1-1 0 0 0,1 1-1 0 0,-1 0 1 0 0,1-1 0 0 0,-1 1 0 0 0,1 0 0 0 0,-1-1 0 0 0,1 1 0 0 0,-1-1 0 0 0,1 1 0 0 0,-1-1 0 0 0,1 1 0 0 0,0-1 0 0 0,-1 1 0 0 0,1-1 0 0 0,0 1 0 0 0,0-1 0 0 0,-1 0-1 0 0,1 1 1 0 0,0-1 0 0 0,0 0 0 0 0,-2-3-11 0 0,1 0-1 0 0,1 1 1 0 0,-1-1-1 0 0,0 0 1 0 0,1 1-1 0 0,0-1 1 0 0,0 0 0 0 0,0 0-1 0 0,0 0 1 0 0,1 1-1 0 0,-1-1 1 0 0,1 0-1 0 0,0 1 1 0 0,0-1-1 0 0,0 0 1 0 0,1 1-1 0 0,-1-1 1 0 0,1 1-1 0 0,0 0 1 0 0,0 0-1 0 0,0-1 1 0 0,4-3-1 0 0,-2 2-3 0 0,1 0 0 0 0,-1 0 0 0 0,1 1-1 0 0,0-1 1 0 0,1 1 0 0 0,-1 0 0 0 0,1 1-1 0 0,-1-1 1 0 0,1 1 0 0 0,0 0 0 0 0,13-4-1 0 0,-1 4 25 0 0,0 0 0 0 0,0 2 0 0 0,25 0 0 0 0,-22 1-191 0 0,0-1 0 0 0,-1-1 0 0 0,21-4 1 0 0,-34 4-396 0 0,-1 0 1 0 0,0 0-1 0 0,0 0 1 0 0,0-1-1 0 0,8-4 1 0 0,-10 4-206 0 0,0 0 0 0 0,-1 0 0 0 0,1 0 0 0 0,0 0 0 0 0,-1-1 0 0 0,0 0 1 0 0,0 1-1 0 0,3-6 0 0 0,3-6-4866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14819 0 0,'8'14'776'0'0,"1"-1"1"0"0,18 23-1 0 0,10 15-464 0 0,-21-24-338 0 0,49 85 79 0 0,-28-36-3636 0 0,-47-83 424 0 0,9 5 3201 0 0,0 1 1 0 0,0 0-1 0 0,1 0 1 0 0,-1-1-1 0 0,0 1 1 0 0,1 0 0 0 0,-1-1-1 0 0,1 1 1 0 0,0-1-1 0 0,-1 1 1 0 0,1-1-1 0 0,0 1 1 0 0,0-1 0 0 0,0 1-1 0 0,0-1 1 0 0,0 1-1 0 0,0-1 1 0 0,0 1-1 0 0,1-1 1 0 0,-1 1 0 0 0,1-3-1 0 0,3-1 96 0 0,1 0-1 0 0,-1 0 0 0 0,1 0 1 0 0,0 0-1 0 0,0 1 1 0 0,0 0-1 0 0,0 0 0 0 0,1 1 1 0 0,0-1-1 0 0,0 1 1 0 0,0 0-1 0 0,12-4 0 0 0,20-12 8 0 0,-30 15-340 0 0,-1-1 0 0 0,1-1 0 0 0,-1 1 0 0 0,6-8 0 0 0,-10 10-438 0 0,0 0 1 0 0,-1 0 0 0 0,1-1-1 0 0,-1 1 1 0 0,0-1-1 0 0,3-6 1 0 0,1-6-4249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2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 13299 0 0,'-1'-1'291'0'0,"0"0"0"0"0,0 1 0 0 0,0-1 0 0 0,0 1-1 0 0,0-1 1 0 0,0 1 0 0 0,0-1 0 0 0,-1 1 0 0 0,1 0 0 0 0,0-1 0 0 0,0 1 0 0 0,-1 0 0 0 0,1 0 0 0 0,0 0 0 0 0,0 0 0 0 0,-1 0-1 0 0,1 0 1 0 0,-2 1 0 0 0,3 0-254 0 0,-1 0 0 0 0,1 0 0 0 0,0 0 0 0 0,0 1 0 0 0,0-1-1 0 0,0 0 1 0 0,0 0 0 0 0,0 0 0 0 0,0 0 0 0 0,0 0 0 0 0,1 1 0 0 0,-1-1 0 0 0,0 0-1 0 0,1 0 1 0 0,0 1 0 0 0,2 15 257 0 0,17 70-29 0 0,-11-54-1870 0 0,-2 0-1 0 0,-1 1 1 0 0,2 48 0 0 0,-9-71 908 0 0,-1-17 494 0 0,2-18 925 0 0,0 22-620 0 0,1-1 0 0 0,-1 1 0 0 0,1 0 1 0 0,0-1-1 0 0,0 1 0 0 0,0 0 0 0 0,0-1 0 0 0,0 1 0 0 0,1 0 0 0 0,-1 0 0 0 0,1 0 0 0 0,-1 0 0 0 0,1 0 0 0 0,0 1 1 0 0,0-1-1 0 0,0 0 0 0 0,0 1 0 0 0,0-1 0 0 0,0 1 0 0 0,0 0 0 0 0,0-1 0 0 0,0 1 0 0 0,5-1 0 0 0,1 0-20 0 0,0 1-1 0 0,0 1 1 0 0,-1-1-1 0 0,1 1 1 0 0,0 0-1 0 0,9 2 0 0 0,22 0-2707 0 0,-35-2 1941 0 0,-1 0 1 0 0,1-1-1 0 0,-1 1 1 0 0,1-1-1 0 0,-1 0 1 0 0,0 0-1 0 0,1 0 1 0 0,3-2 0 0 0,4-4-3933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12955 0 0,'-5'0'7866'0'0,"-1"10"-4272"0"0,-9 21-3176 0 0,5-10 230 0 0,-17 24-408 0 0,12-22-281 0 0,1 1-1 0 0,-12 28 0 0 0,26-52 39 0 0,-1 1 0 0 0,1-1 0 0 0,0 1 0 0 0,-1-1 0 0 0,1 1 0 0 0,0 0 0 0 0,-1-1 0 0 0,1 1-1 0 0,0 0 1 0 0,0-1 0 0 0,0 1 0 0 0,0 0 0 0 0,-1-1 0 0 0,1 1 0 0 0,0 0 0 0 0,0 0 0 0 0,0-1 0 0 0,1 1 0 0 0,-1 0 0 0 0,0-1-1 0 0,0 1 1 0 0,0 0 0 0 0,0-1 0 0 0,1 1 0 0 0,-1 0 0 0 0,0-1 0 0 0,1 1 0 0 0,-1-1 0 0 0,0 1 0 0 0,1 0 0 0 0,-1-1 0 0 0,1 1 0 0 0,-1-1-1 0 0,1 1 1 0 0,-1-1 0 0 0,1 1 0 0 0,-1-1 0 0 0,1 0 0 0 0,-1 1 0 0 0,1-1 0 0 0,0 0 0 0 0,-1 1 0 0 0,1-1 0 0 0,0 0 0 0 0,-1 0-1 0 0,1 1 1 0 0,0-1 0 0 0,-1 0 0 0 0,1 0 0 0 0,0 0 0 0 0,0 0 0 0 0,-1 0 0 0 0,1 0 0 0 0,0 0 0 0 0,-1 0 0 0 0,1 0 0 0 0,0-1 0 0 0,-1 1-1 0 0,2-1 1 0 0,8 0-52 0 0,1-1 0 0 0,-1-1-1 0 0,12-4 1 0 0,-11 3 36 0 0,34-12-221 0 0,-34 11 56 0 0,0 0 0 0 0,0 1 1 0 0,0 1-1 0 0,0 0 0 0 0,1 0 0 0 0,-1 1 1 0 0,1 0-1 0 0,17 1 0 0 0,-19 5-1956 0 0,-10-3 1738 0 0,0-1 0 0 0,1 1 0 0 0,-1 0 0 0 0,0 0 0 0 0,1-1 0 0 0,-1 1 0 0 0,0 0 0 0 0,0 0 0 0 0,0-1 0 0 0,0 1 0 0 0,0 0 0 0 0,0 0 0 0 0,0 0 0 0 0,0-1 0 0 0,0 1 0 0 0,0 0 0 0 0,0 0 0 0 0,0-1 0 0 0,-1 1 0 0 0,1 0 0 0 0,0 0 0 0 0,-1-1 0 0 0,1 1 0 0 0,0 0 0 0 0,-1-1 0 0 0,0 2 1 0 0,-8 10-6226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11979 0 0,'-1'0'208'0'0,"0"0"1"0"0,0 0 0 0 0,-1 1 0 0 0,1-1 0 0 0,0 1 0 0 0,0-1-1 0 0,0 1 1 0 0,0 0 0 0 0,0-1 0 0 0,-1 1 0 0 0,1 0 0 0 0,0 0-1 0 0,0-1 1 0 0,1 1 0 0 0,-1 0 0 0 0,0 0 0 0 0,0 0 0 0 0,0 0-1 0 0,1 1 1 0 0,-1-1 0 0 0,0 0 0 0 0,1 0 0 0 0,-1 0 0 0 0,1 0-1 0 0,0 1 1 0 0,-1-1 0 0 0,1 0 0 0 0,0 0 0 0 0,0 1 0 0 0,-1-1 0 0 0,2 3-1 0 0,-3 50-95 0 0,3-40 436 0 0,0 63 1140 0 0,0-22-7342 0 0,-8 88 1 0 0,4-122 4626 0 0,-1 0 0 0 0,-11 32 1 0 0,9-37 2657 0 0,-1 0 0 0 0,0-1 0 0 0,-18 29 1522 0 0,27-46-2661 0 0,0 0-1 0 0,0 0 0 0 0,-1 0 0 0 0,1-1 0 0 0,0 1 0 0 0,-1 0 0 0 0,1-1 1 0 0,0-3-1 0 0,0 4-102 0 0,10-21 589 0 0,-8 14-749 0 0,0 1 1 0 0,0 0-1 0 0,1 0 0 0 0,0 0 0 0 0,0 1 1 0 0,1-1-1 0 0,0 1 0 0 0,0 1 0 0 0,1-1 1 0 0,0 1-1 0 0,8-6 0 0 0,-15 12-184 0 0,1 0-1 0 0,0-1 1 0 0,0 1-1 0 0,0 0 1 0 0,-1-1-1 0 0,1 1 0 0 0,0 0 1 0 0,0 0-1 0 0,0 0 1 0 0,0 0-1 0 0,0 0 1 0 0,-1 0-1 0 0,1 0 1 0 0,0 0-1 0 0,0 0 1 0 0,0 0-1 0 0,0 0 0 0 0,0 0 1 0 0,-1 1-1 0 0,1-1 1 0 0,0 0-1 0 0,0 1 1 0 0,0-1-1 0 0,1 2 1 0 0,-1-1 35 0 0,1 1 0 0 0,0-1 0 0 0,-1 1 0 0 0,0 0 0 0 0,1-1 0 0 0,-1 1 0 0 0,0 0 1 0 0,0 0-1 0 0,2 4 0 0 0,11 45 761 0 0,-14-50-831 0 0,6 49 68 0 0,-2 1 1 0 0,-3 51 0 0 0,-1-88-363 0 0,0-13 80 0 0,0 0 0 0 0,0 0 1 0 0,0 0-1 0 0,0 0 0 0 0,0 0 0 0 0,0 0 1 0 0,0 0-1 0 0,1 0 0 0 0,-1 0 0 0 0,0 0 1 0 0,1 0-1 0 0,-1 0 0 0 0,0 0 0 0 0,1-1 1 0 0,-1 1-1 0 0,1 0 0 0 0,-1 0 0 0 0,1 0 1 0 0,0 0-1 0 0,1 1 0 0 0,-2-2-146 0 0,1 0 0 0 0,0 0 0 0 0,0 0 0 0 0,0 0 0 0 0,0 0-1 0 0,0 0 1 0 0,0 0 0 0 0,-1 0 0 0 0,1 0 0 0 0,0 0 0 0 0,0 0 0 0 0,0 0 0 0 0,0-1 0 0 0,-1 1 0 0 0,1 0-1 0 0,0-1 1 0 0,0 1 0 0 0,0 0 0 0 0,-1-1 0 0 0,1 1 0 0 0,0-1 0 0 0,-1 0 0 0 0,1 1 0 0 0,1-2-1 0 0,12-10-7102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22277 0 0,'0'8'1576'0'0,"1"0"-504"0"0,-1-1-127 0 0,1 0-137 0 0,-3-2-304 0 0,1 0-224 0 0,-2-1-88 0 0,1-1-96 0 0,-1 0-64 0 0,2-2-16 0 0,0 0-192 0 0,2-2-408 0 0,0-1-640 0 0,3-2-1265 0 0,1-2-1512 0 0,0-8-1696 0 0,0-2-2921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7226 0 0,'-7'3'874'0'0,"-1"1"0"0"0,2-1 0 0 0,-1 1 0 0 0,0 1 0 0 0,1-1 0 0 0,-1 1 0 0 0,1 0 0 0 0,1 1 0 0 0,-1-1 1 0 0,-7 11-1 0 0,5-5-222 0 0,2 0 1 0 0,-1 0 0 0 0,1 0 0 0 0,1 1 0 0 0,-8 23-1 0 0,4 5-244 0 0,1 0 1 0 0,2 0-1 0 0,-1 46 0 0 0,6-73-168 0 0,-10 192 144 0 0,9 0-1 0 0,9 0 1 0 0,9 0-1 0 0,57 273 1 0 0,-60-417-376 0 0,24 66 0 0 0,-29-104 2 0 0,2-1 0 0 0,0 0 0 0 0,1-1 0 0 0,1-1 1 0 0,1 0-1 0 0,17 21 0 0 0,-10-16-117 0 0,18 20-702 0 0,-10-21-3671 0 0,-20-21-42 0 0,-9-9-889 0 0,-4-1-470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15 10538 0 0,'-12'-6'975'0'0,"-9"-2"5518"0"0,20 8-6363 0 0,1 0 0 0 0,-1 0 1 0 0,0 0-1 0 0,1 1 0 0 0,-1-1 1 0 0,0 0-1 0 0,1 0 0 0 0,-1 1 1 0 0,1-1-1 0 0,-1 0 1 0 0,1 1-1 0 0,-1-1 0 0 0,1 0 1 0 0,-1 1-1 0 0,1-1 0 0 0,-1 1 1 0 0,1-1-1 0 0,-1 1 0 0 0,1-1 1 0 0,0 1-1 0 0,-1-1 0 0 0,1 1 1 0 0,0-1-1 0 0,-1 1 0 0 0,1 0 1 0 0,0-1-1 0 0,0 1 0 0 0,-1 0 1 0 0,1-1-1 0 0,0 1 0 0 0,0 1 1 0 0,-7 36 69 0 0,2 1 0 0 0,1 0 0 0 0,2 60 0 0 0,2-60-145 0 0,2 226-1933 0 0,-3-292 1013 0 0,0 13 720 0 0,1-1 0 0 0,0 1 0 0 0,1-1 0 0 0,4-21 0 0 0,-4 32 149 0 0,0 1 0 0 0,0 0 0 0 0,0 0 0 0 0,0-1 0 0 0,1 1 0 0 0,-1 0 0 0 0,1 0 0 0 0,0 1-1 0 0,0-1 1 0 0,0 0 0 0 0,0 0 0 0 0,0 1 0 0 0,0-1 0 0 0,1 1 0 0 0,-1 0 0 0 0,1 0 0 0 0,0 0 0 0 0,0 0 0 0 0,-1 0 0 0 0,1 1 0 0 0,0-1 0 0 0,1 1 0 0 0,-1 0 0 0 0,0 0 0 0 0,5-1 0 0 0,10-1 42 0 0,0 1-1 0 0,35 1 1 0 0,-37 1-128 0 0,0 0 0 0 0,0-1 0 0 0,0-1 1 0 0,23-4-1 0 0,-26 3-629 0 0,11-4-1758 0 0,-12-1-2141 0 0,-6 4 1515 0 0,8 7-1790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 7594 0 0,'0'0'336'0'0,"-1"-1"0"0"0,1 1 0 0 0,-1-1 0 0 0,0 1 0 0 0,1 0 1 0 0,-1-1-1 0 0,0 1 0 0 0,1 0 0 0 0,-1 0 0 0 0,0-1 0 0 0,1 1 0 0 0,-1 0 1 0 0,0 0-1 0 0,1 0 0 0 0,-1 0 0 0 0,0 0 0 0 0,1 0 0 0 0,-1 0 0 0 0,0 0 1 0 0,0 0-1 0 0,1 0 0 0 0,-1 0 0 0 0,0 0 0 0 0,1 1 0 0 0,-1-1 1 0 0,0 0-1 0 0,1 1 0 0 0,-1-1 0 0 0,1 0 0 0 0,-1 1 0 0 0,0-1 0 0 0,1 0 1 0 0,-1 2-1 0 0,-1-1-83 0 0,1 1 1 0 0,0 0 0 0 0,0 0-1 0 0,1 0 1 0 0,-1 0-1 0 0,0 0 1 0 0,0 0 0 0 0,1 0-1 0 0,0 1 1 0 0,-1-1-1 0 0,1 2 1 0 0,-1 7-355 0 0,1 0 1 0 0,0 0-1 0 0,3 17 0 0 0,8 18-286 0 0,33 88-1 0 0,-15-50-2591 0 0,-6 2-4486 0 0,-20-68 4461 0 0,-2 0-1651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35 309 7362 0 0,'-3'0'592'0'0,"1"1"0"0"0,0 0 1 0 0,0 0-1 0 0,0 1 1 0 0,0-1-1 0 0,0 0 0 0 0,0 1 1 0 0,0 0-1 0 0,0-1 1 0 0,0 1-1 0 0,1 0 0 0 0,-1 0 1 0 0,1 0-1 0 0,-1 0 1 0 0,1 0-1 0 0,0 0 1 0 0,0 0-1 0 0,-2 4 0 0 0,21-28 782 0 0,-7 4-944 0 0,-4 6-307 0 0,0 1 0 0 0,0-1 0 0 0,1 1 0 0 0,0 1 0 0 0,1 0 0 0 0,0 0 0 0 0,1 0 0 0 0,13-9 1 0 0,-23 18-123 0 0,1 1 1 0 0,0-1 0 0 0,0 1-1 0 0,0 0 1 0 0,0-1 0 0 0,-1 1 0 0 0,1 0-1 0 0,0-1 1 0 0,0 1 0 0 0,0 0-1 0 0,0 0 1 0 0,0 0 0 0 0,0 0-1 0 0,0 0 1 0 0,0 0 0 0 0,0 0 0 0 0,0 0-1 0 0,0 0 1 0 0,0 0 0 0 0,0 1-1 0 0,0-1 1 0 0,-1 0 0 0 0,1 1-1 0 0,0-1 1 0 0,1 1 0 0 0,0 1 4 0 0,-1-1-1 0 0,1 0 1 0 0,0 1 0 0 0,-1 0 0 0 0,0-1-1 0 0,1 1 1 0 0,-1 0 0 0 0,0 0 0 0 0,0 0-1 0 0,1 3 1 0 0,2 5 29 0 0,-1-1 0 0 0,0 1 0 0 0,2 17 1 0 0,-4-19-74 0 0,0 5 126 0 0,1 1 0 0 0,1 0 0 0 0,1-1 0 0 0,-1 1 1 0 0,9 16-1 0 0,-11-26-56 0 0,1-1 1 0 0,0 0-1 0 0,0 0 1 0 0,0 0-1 0 0,0 0 1 0 0,1-1-1 0 0,-1 1 1 0 0,1-1 0 0 0,0 1-1 0 0,-1-1 1 0 0,1 0-1 0 0,0 0 1 0 0,0 0-1 0 0,1 0 1 0 0,-1 0-1 0 0,0-1 1 0 0,0 0-1 0 0,1 0 1 0 0,-1 1 0 0 0,1-2-1 0 0,-1 1 1 0 0,1 0-1 0 0,0-1 1 0 0,-1 0-1 0 0,1 0 1 0 0,4 0-1 0 0,-2-1-10 0 0,0 1 0 0 0,0-1 0 0 0,0-1 0 0 0,0 0 0 0 0,-1 1 0 0 0,1-2 0 0 0,0 1 0 0 0,-1-1 0 0 0,0 1 0 0 0,1-1 0 0 0,-1-1 0 0 0,0 1 0 0 0,-1-1-1 0 0,1 0 1 0 0,0 0 0 0 0,-1-1 0 0 0,0 1 0 0 0,0-1 0 0 0,-1 0 0 0 0,4-5 0 0 0,7-12-572 0 0,-2-1 0 0 0,0-1 0 0 0,11-32 0 0 0,-17 41-218 0 0,6-19-2070 0 0,-1 0 1 0 0,-1 0-1 0 0,4-38 1 0 0,-7 25-2843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51 198 15747 0 0,'-51'17'7389'0'0,"57"-19"-7193"0"0,0-1 1 0 0,0 0-1 0 0,-1-1 1 0 0,1 1-1 0 0,-1-1 1 0 0,0 0 0 0 0,8-8-1 0 0,35-40-450 0 0,-33 33 328 0 0,7-4-399 0 0,22-27-1147 0 0,-23 15-2464 0 0,-48 72 1711 0 0,23-29 2539 0 0,1 1-1 0 0,0-1 1 0 0,1 1-1 0 0,0-1 1 0 0,1 1-1 0 0,-1 0 1 0 0,2 0 0 0 0,-1 0-1 0 0,1 0 1 0 0,1 0-1 0 0,1 12 1 0 0,4 12 970 0 0,15 54 0 0 0,-14-63-1068 0 0,-6-21-188 0 0,51 161 697 0 0,-44-143-726 0 0,0-1-1 0 0,2 0 1 0 0,1-1-1 0 0,0 0 1 0 0,25 30-1 0 0,-35-47-83 0 0,1 1 1 0 0,0-1-1 0 0,0 0 0 0 0,0 0 1 0 0,0 0-1 0 0,0-1 0 0 0,1 1 1 0 0,-1 0-1 0 0,0-1 0 0 0,1 1 0 0 0,-1-1 1 0 0,1 0-1 0 0,0 0 0 0 0,-1 0 1 0 0,1 0-1 0 0,0-1 0 0 0,0 1 1 0 0,-1-1-1 0 0,7 1 0 0 0,-7-2-71 0 0,0 1-1 0 0,0-1 1 0 0,1 0-1 0 0,-1 0 1 0 0,0 0-1 0 0,0 0 1 0 0,0 0-1 0 0,0 0 1 0 0,0-1-1 0 0,0 1 1 0 0,-1-1-1 0 0,1 1 1 0 0,0-1-1 0 0,-1 0 1 0 0,1 0-1 0 0,-1 0 1 0 0,0 0-1 0 0,0 0 1 0 0,1 0-1 0 0,-1 0 1 0 0,0 0-1 0 0,-1 0 1 0 0,1 0-1 0 0,1-4 1 0 0,3-11-237 0 0,-1-1 0 0 0,-1 1 0 0 0,0-1 0 0 0,-1 0-1 0 0,-1 0 1 0 0,-1 0 0 0 0,0 0 0 0 0,-7-35 0 0 0,3 26 526 0 0,-2 1-1 0 0,-1-1 0 0 0,-2 1 0 0 0,0 1 0 0 0,-17-32 0 0 0,14 37 1755 0 0,8 21-81 0 0,5 13-1055 0 0,6 30-322 0 0,27 233 741 0 0,-37-257-943 0 0,3-15-189 0 0,12-7-141 0 0,-7 0 58 0 0,13-4 32 0 0,1 0 1 0 0,-1-2-1 0 0,0 0 1 0 0,-1-1-1 0 0,0-1 1 0 0,23-17-1 0 0,-31 20-322 0 0,-1-1 0 0 0,0 0 0 0 0,-1 0 0 0 0,0 0-1 0 0,9-13 1 0 0,-11 12-466 0 0,0 0-1 0 0,-1 0 0 0 0,0 0 0 0 0,0-1 1 0 0,-1 1-1 0 0,4-15 0 0 0,-6 17-195 0 0,-1 0 1 0 0,1 0-1 0 0,-1 1 0 0 0,-1-1 1 0 0,1 0-1 0 0,-3-13 1 0 0,2 18 692 0 0,-3-26-4359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0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12 291 14275 0 0,'0'0'197'0'0,"-1"0"0"0"0,1 0-1 0 0,0 0 1 0 0,-1 0 0 0 0,1 0 0 0 0,-1 0-1 0 0,1 0 1 0 0,-1 0 0 0 0,1 0-1 0 0,0 0 1 0 0,-1 0 0 0 0,1 0 0 0 0,-1 0-1 0 0,1 0 1 0 0,0 0 0 0 0,-1 1 0 0 0,1-1-1 0 0,0 0 1 0 0,-1 0 0 0 0,1 0 0 0 0,0 1-1 0 0,-1-1 1 0 0,1 0 0 0 0,0 0 0 0 0,-1 1-1 0 0,1-1 1 0 0,0 0 0 0 0,0 1 0 0 0,-1-1-1 0 0,1 0 1 0 0,0 1 0 0 0,0-1 0 0 0,0 0-1 0 0,-1 2 1 0 0,1 18 2131 0 0,15 31-2746 0 0,-11-40 1103 0 0,1 3-614 0 0,0 0 1 0 0,1 0 0 0 0,11 18-1 0 0,-16-29-114 0 0,1 1 0 0 0,0-1 0 0 0,0 0 0 0 0,0 0-1 0 0,1 0 1 0 0,-1 0 0 0 0,1-1 0 0 0,0 1 0 0 0,-1-1 0 0 0,1 1-1 0 0,0-1 1 0 0,1 0 0 0 0,-1 0 0 0 0,0 0 0 0 0,0-1 0 0 0,1 1 0 0 0,-1-1-1 0 0,8 2 1 0 0,-9-3-15 0 0,0 0-1 0 0,-1 0 1 0 0,1-1 0 0 0,0 1-1 0 0,0-1 1 0 0,-1 1-1 0 0,1-1 1 0 0,0 0 0 0 0,-1 0-1 0 0,1 0 1 0 0,-1 0-1 0 0,1 0 1 0 0,-1 0 0 0 0,0 0-1 0 0,1 0 1 0 0,-1-1-1 0 0,0 1 1 0 0,0 0-1 0 0,0-1 1 0 0,0 1 0 0 0,0-1-1 0 0,0 1 1 0 0,0-1-1 0 0,0 0 1 0 0,0 1 0 0 0,-1-1-1 0 0,1-3 1 0 0,3-7-239 0 0,0 0 0 0 0,3-22-1 0 0,-6 26-42 0 0,6-41-2662 0 0,1-91 1 0 0,-11 14 1892 0 0,-2 74 2133 0 0,-2 18 2457 0 0,10 55 545 0 0,-2 18-2885 0 0,0 0-687 0 0,7 63 845 0 0,23 111 0 0 0,-22-175-1585 0 0,1 0 1 0 0,17 38-1 0 0,-17-52-870 0 0,1 0 0 0 0,2-1 0 0 0,0-1 1 0 0,17 22-1 0 0,-15-26-4043 0 0,-1-3-3108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73 2865 0 0,'-34'-13'5276'0'0,"28"11"-4015"0"0,0 0-1 0 0,0 0 1 0 0,0 0 0 0 0,1-1 0 0 0,-1 0-1 0 0,0 0 1 0 0,1 0 0 0 0,0-1 0 0 0,-6-4-1 0 0,11 8-1206 0 0,0-1 1 0 0,-1 1-1 0 0,1 0 0 0 0,0 0 0 0 0,0 0 0 0 0,0-1 0 0 0,0 1 0 0 0,-1 0 0 0 0,1 0 0 0 0,0 0 0 0 0,0-1 0 0 0,0 1 0 0 0,0 0 0 0 0,0 0 0 0 0,0-1 0 0 0,0 1 0 0 0,-1 0 0 0 0,1 0 0 0 0,0-1 0 0 0,0 1 0 0 0,0 0 0 0 0,0 0 0 0 0,0-1 0 0 0,0 1 0 0 0,0 0 0 0 0,0-1 0 0 0,0 1 0 0 0,1 0 0 0 0,-1 0 1 0 0,0-1-1 0 0,0 1 0 0 0,0 0 0 0 0,0 0 0 0 0,0-1 0 0 0,0 1 0 0 0,0 0 0 0 0,1 0 0 0 0,-1 0 0 0 0,0-1 0 0 0,0 1 0 0 0,0 0 0 0 0,1 0 0 0 0,14-5 607 0 0,17 5-522 0 0,48 11-243 0 0,48 4 1064 0 0,-64-15-2817 0 0,-2-9-3324 0 0,-61 9 4945 0 0,0 0 0 0 0,-1 0-1 0 0,1 0 1 0 0,-1 0-1 0 0,1-1 1 0 0,0 1-1 0 0,-1 0 1 0 0,1 0-1 0 0,-1-1 1 0 0,1 1 0 0 0,0 0-1 0 0,-1 0 1 0 0,1-1-1 0 0,-1 1 1 0 0,1-1-1 0 0,-1 1 1 0 0,1 0-1 0 0,-1-1 1 0 0,0 1-1 0 0,1-1 1 0 0,0 0 0 0 0,-5-8-3569 0 0,1 3 2641 0 0,5-1-3691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42 4945 0 0,'-8'-9'1952'0'0,"-18"-24"5638"0"0,47 51-2454 0 0,-4-4-4423 0 0,19 19 181 0 0,-24-24-650 0 0,-1 1-1 0 0,0 1 1 0 0,-1 0-1 0 0,0 0 1 0 0,11 18 0 0 0,-19-26-142 0 0,-1 1 1 0 0,0-1-1 0 0,0 1 1 0 0,-1 0-1 0 0,1-1 1 0 0,-1 1-1 0 0,0 0 1 0 0,0 0-1 0 0,0-1 1 0 0,0 1-1 0 0,-1 0 1 0 0,1-1 0 0 0,-1 1-1 0 0,0 0 1 0 0,0-1-1 0 0,0 1 1 0 0,-1-1-1 0 0,1 1 1 0 0,-1-1-1 0 0,0 0 1 0 0,0 0-1 0 0,0 0 1 0 0,-4 5 0 0 0,-4 5 17 0 0,0-1 0 0 0,0-1 1 0 0,-1 0-1 0 0,-17 14 1 0 0,3-8-446 0 0,17-13 340 0 0,0 1-1 0 0,1 0 1 0 0,-1 1-1 0 0,1 0 1 0 0,-12 13-1 0 0,18-18-234 0 0,0 1 0 0 0,0-1 0 0 0,0 0 0 0 0,1 1 0 0 0,-1-1 0 0 0,0 1 0 0 0,1-1 0 0 0,-1 1 0 0 0,1 0 0 0 0,0-1 0 0 0,-1 1 0 0 0,1-1 0 0 0,0 1 0 0 0,0 0 0 0 0,0-1 0 0 0,0 3 0 0 0,1-2-386 0 0,-1 0 0 0 0,1 0 0 0 0,0 0 0 0 0,0 0 0 0 0,0 0-1 0 0,0 0 1 0 0,0 0 0 0 0,0 0 0 0 0,1 0 0 0 0,-1 0 0 0 0,1-1 0 0 0,-1 1 0 0 0,1 0 0 0 0,3 2-1 0 0,12 9-5585 0 0,-2-7 1147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3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16668 0 0,'4'2'1093'0'0,"0"0"1"0"0,0-1-1 0 0,1 0 1 0 0,-1 0-1 0 0,0 0 1 0 0,9 0 0 0 0,52-3-209 0 0,-31 0-365 0 0,-1 0-636 0 0,40 0-379 0 0,-69 3-270 0 0,1-1 0 0 0,0 1 0 0 0,-1 0 0 0 0,1 0 0 0 0,-1 0-1 0 0,1 1 1 0 0,3 2 0 0 0,-7-4 507 0 0,-1 0 23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 13091 0 0,'-1'-1'141'0'0,"1"1"0"0"0,0 0 0 0 0,-1-1 1 0 0,1 1-1 0 0,0 0 0 0 0,0-1 0 0 0,-1 1 0 0 0,1 0 0 0 0,0-1 1 0 0,0 1-1 0 0,-1-1 0 0 0,1 1 0 0 0,0-1 0 0 0,0 1 0 0 0,0 0 1 0 0,0-1-1 0 0,0 1 0 0 0,0-1 0 0 0,0 1 0 0 0,0-1 1 0 0,0 1-1 0 0,0-1 0 0 0,0 1 0 0 0,0-1 0 0 0,0 1 0 0 0,0 0 1 0 0,0-1-1 0 0,1 1 0 0 0,-1-1 0 0 0,0 1 0 0 0,0-1 0 0 0,0 1 1 0 0,1-1-1 0 0,16-5 1320 0 0,30 5-1910 0 0,-40 2 807 0 0,16-1-522 0 0,82 5 672 0 0,-41 1-3868 0 0,-73-8 3272 0 0,1 1 0 0 0,-1 0 0 0 0,1 1 0 0 0,-1 0 0 0 0,-16 2 0 0 0,23-2 244 0 0,-1 1 0 0 0,0 0-1 0 0,0 0 1 0 0,0 0 0 0 0,1 1 0 0 0,-1-1 0 0 0,1 1-1 0 0,-1-1 1 0 0,1 1 0 0 0,-1 0 0 0 0,1 0-1 0 0,0 0 1 0 0,0 0 0 0 0,0 0 0 0 0,0 0-1 0 0,0 1 1 0 0,1-1 0 0 0,-1 1 0 0 0,1-1 0 0 0,-1 1-1 0 0,0 3 1 0 0,-5 11 338 0 0,0 1 0 0 0,2 0 0 0 0,0 0 0 0 0,1 0 0 0 0,-2 25 0 0 0,5-28-875 0 0,1-1 1 0 0,2 27-1 0 0,-1-31-1010 0 0,1 0 1 0 0,0 0 0 0 0,1 0-1 0 0,6 14 1 0 0,-5-16-2671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7562 0 0,'0'8'9534'0'0,"2"2"-5431"0"0,3 30-2669 0 0,-9-13-1397 0 0,0 0-1 0 0,-2 0 1 0 0,0 0 0 0 0,-2-1 0 0 0,-1 0-1 0 0,-20 39 1 0 0,26-60-292 0 0,0 0 0 0 0,-1-1-1 0 0,1 1 1 0 0,-1-1 0 0 0,0 0 0 0 0,0 0-1 0 0,0 0 1 0 0,0-1 0 0 0,-1 1-1 0 0,-5 2 1 0 0,9-5 236 0 0,0 0-1 0 0,-1-1 1 0 0,0 1-1 0 0,1 0 1 0 0,-1 0-1 0 0,1-1 1 0 0,-1 1-1 0 0,0-1 1 0 0,0 1-1 0 0,1-1 1 0 0,-1 0 0 0 0,0 0-1 0 0,0 1 1 0 0,1-1-1 0 0,-1-1 1 0 0,0 1-1 0 0,0 0 1 0 0,1 0-1 0 0,-1-1 1 0 0,0 1-1 0 0,1-1 1 0 0,-1 1 0 0 0,0-1-1 0 0,1 0 1 0 0,-1 1-1 0 0,1-1 1 0 0,-1 0-1 0 0,1 0 1 0 0,-1 0-1 0 0,1 0 1 0 0,0-1-1 0 0,-1 1 1 0 0,1 0-1 0 0,0 0 1 0 0,-2-4-1 0 0,3 5 52 0 0,0 0 0 0 0,0 0 0 0 0,-1 0 0 0 0,1 0 0 0 0,0-1 0 0 0,0 1 0 0 0,0 0 0 0 0,0 0 0 0 0,0 0-1 0 0,0 0 1 0 0,0-1 0 0 0,0 1 0 0 0,0 0 0 0 0,0 0 0 0 0,0 0 0 0 0,0 0 0 0 0,0-1 0 0 0,0 1-1 0 0,0 0 1 0 0,0 0 0 0 0,0 0 0 0 0,0-1 0 0 0,0 1 0 0 0,0 0 0 0 0,0 0 0 0 0,0 0 0 0 0,0 0 0 0 0,0-1-1 0 0,0 1 1 0 0,0 0 0 0 0,0 0 0 0 0,0 0 0 0 0,1 0 0 0 0,-1 0 0 0 0,0-1 0 0 0,0 1 0 0 0,0 0-1 0 0,0 0 1 0 0,0 0 0 0 0,0 0 0 0 0,1 0 0 0 0,-1 0 0 0 0,0 0 0 0 0,0 0 0 0 0,0 0 0 0 0,0-1-1 0 0,1 1 1 0 0,-1 0 0 0 0,0 0 0 0 0,0 0 0 0 0,16-1 746 0 0,14 4-150 0 0,-29-3-613 0 0,17 3-243 0 0,11 2 736 0 0,35 2 0 0 0,-17-10-2774 0 0,-42 2 1064 0 0,1-1 1 0 0,-1 1-1 0 0,0-1 1 0 0,0 0-1 0 0,10-5 1 0 0,-2 1-2838 0 0,11 8-1831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8890 0 0,'1'23'8685'0'0,"0"5"-4772"0"0,0 91-3258 0 0,-10 30-1934 0 0,11-154 1249 0 0,-1 0 0 0 0,1 1 0 0 0,0-1 0 0 0,0 0 0 0 0,1 1 0 0 0,-1-1 0 0 0,1 1 0 0 0,0 0 0 0 0,0 0 0 0 0,1 0 0 0 0,-1 0 0 0 0,1 1 0 0 0,0-1 0 0 0,0 1 0 0 0,0 0-1 0 0,7-4 1 0 0,32-12-2296 0 0,4 5-4333 0 0,-47 14 6546 0 0,1 0 0 0 0,-1 0 1 0 0,1 0-1 0 0,0 0 0 0 0,-1 0 1 0 0,1 0-1 0 0,-1 0 0 0 0,1-1 1 0 0,-1 1-1 0 0,1 0 0 0 0,-1 0 0 0 0,1-1 1 0 0,-1 1-1 0 0,1 0 0 0 0,-1-1 1 0 0,0 1-1 0 0,1 0 0 0 0,-1-1 1 0 0,1 1-1 0 0,-1 0 0 0 0,0-1 0 0 0,1 1 1 0 0,-1-1-1 0 0,0 1 0 0 0,1-1 1 0 0,-1 1-1 0 0,0-1 0 0 0,0 1 1 0 0,0-1-1 0 0,0 1 0 0 0,1-1 0 0 0,-1 1 1 0 0,0-1-1 0 0,0 1 0 0 0,0-1 1 0 0,0-1-1 0 0,1-6-1418 0 0,10 1-2240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47 167 8626 0 0,'-1'0'458'0'0,"-1"0"-1"0"0,1-1 1 0 0,-1 1 0 0 0,0 0 0 0 0,1 0 0 0 0,-1 0 0 0 0,1 0-1 0 0,-1 0 1 0 0,0 0 0 0 0,1 1 0 0 0,-1-1 0 0 0,1 1-1 0 0,-1-1 1 0 0,0 1 0 0 0,1-1 0 0 0,0 1 0 0 0,-1 0-1 0 0,1 0 1 0 0,-1-1 0 0 0,1 1 0 0 0,0 0 0 0 0,-1 0-1 0 0,1 1 1 0 0,-1 0 0 0 0,0 1-216 0 0,1-1-1 0 0,0 1 0 0 0,0-1 1 0 0,0 0-1 0 0,1 1 1 0 0,-1-1-1 0 0,0 1 1 0 0,1 0-1 0 0,0-1 1 0 0,0 1-1 0 0,-1 0 1 0 0,2-1-1 0 0,-1 6 1 0 0,2 1-211 0 0,-1-1 1 0 0,1 1-1 0 0,1 0 1 0 0,0 0 0 0 0,0-1-1 0 0,0 1 1 0 0,1-1-1 0 0,6 8 1 0 0,-9-13-27 0 0,0-1 0 0 0,1-1 1 0 0,-1 1-1 0 0,1 0 0 0 0,-1 0 1 0 0,1 0-1 0 0,0-1 0 0 0,0 1 1 0 0,0-1-1 0 0,0 0 0 0 0,0 1 0 0 0,0-1 1 0 0,0 0-1 0 0,0 0 0 0 0,1 0 1 0 0,-1-1-1 0 0,0 1 0 0 0,0 0 1 0 0,1-1-1 0 0,-1 1 0 0 0,1-1 1 0 0,-1 0-1 0 0,0 0 0 0 0,1 0 1 0 0,3-1-1 0 0,-4 1 9 0 0,0-1-1 0 0,-1 0 1 0 0,1 0 0 0 0,0 0 0 0 0,0 0 0 0 0,0 0 0 0 0,0 0-1 0 0,-1-1 1 0 0,1 1 0 0 0,-1 0 0 0 0,1-1 0 0 0,-1 1-1 0 0,1-1 1 0 0,-1 0 0 0 0,0 0 0 0 0,0 1 0 0 0,0-1 0 0 0,0 0-1 0 0,0 0 1 0 0,0 0 0 0 0,0 0 0 0 0,-1 0 0 0 0,1 0-1 0 0,-1 0 1 0 0,1 0 0 0 0,-1 0 0 0 0,0 0 0 0 0,0-5 0 0 0,0 0 4 0 0,0 0 1 0 0,0 0 0 0 0,-1 0 0 0 0,0 0 0 0 0,0 0 0 0 0,0 0 0 0 0,-1 0 0 0 0,0 0 0 0 0,-1 0 0 0 0,0 1 0 0 0,0-1 0 0 0,0 1 0 0 0,0 0-1 0 0,-8-10 1 0 0,7 12-1216 0 0,1 0-1 0 0,-1 0 1 0 0,0 1-1 0 0,0 0 1 0 0,-1-1-1 0 0,1 1 0 0 0,-8-4 1 0 0</inkml:trace>
  <inkml:trace contextRef="#ctx0" brushRef="#br0" timeOffset="1">199 1 10410 0 0,'8'45'8751'0'0,"-1"1"-3342"0"0,3 45-1858 0 0,19 114-5700 0 0,-29-203 1991 0 0,12 36-3119 0 0,-12-37 2429 0 0,1 1 0 0 0,0 0 0 0 0,0 0 0 0 0,0-1-1 0 0,0 1 1 0 0,0-1 0 0 0,1 1 0 0 0,-1-1 0 0 0,0 1 0 0 0,3 1 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11987 0 0,'-12'1'7046'0'0,"22"0"-3945"0"0,22-2-2586 0 0,0 2 0 0 0,32 4 0 0 0,8 1-877 0 0,-60-5-197 0 0,12 2-1391 0 0,-13-6-2751 0 0,-12 2 4450 0 0,1 1 0 0 0,0-1 0 0 0,0 1 0 0 0,0-1 0 0 0,-1 1 0 0 0,1 0 0 0 0,0-1 0 0 0,-1 1 0 0 0,1 0 0 0 0,0-1 0 0 0,-1 1 0 0 0,1 0 0 0 0,0-1 0 0 0,-1 1 0 0 0,1 0 0 0 0,-1 0 0 0 0,1-1 0 0 0,-1 1 0 0 0,1 0 0 0 0,0 0 0 0 0,-1 0 0 0 0,1 0 0 0 0,-1 0 0 0 0,1 0 0 0 0,-1-1 0 0 0,1 1 0 0 0,-1 0 0 0 0,1 0 0 0 0,-1 1 0 0 0,-17-5-1214 0 0,13 4 1867 0 0,0 0-1 0 0,1 0 1 0 0,-1 1 0 0 0,1-1-1 0 0,-1 1 1 0 0,1 0 0 0 0,-1 0-1 0 0,1 1 1 0 0,0-1-1 0 0,-1 1 1 0 0,1 0 0 0 0,0 0-1 0 0,0 1 1 0 0,0-1 0 0 0,1 1-1 0 0,-1-1 1 0 0,1 1-1 0 0,-1 1 1 0 0,1-1 0 0 0,0 0-1 0 0,0 1 1 0 0,0-1 0 0 0,1 1-1 0 0,-4 6 1 0 0,2-3 316 0 0,1 0 0 0 0,1 0 0 0 0,0 1 0 0 0,0-1 0 0 0,0 0 0 0 0,1 1 0 0 0,-1 11 0 0 0,3 32-1056 0 0,0-44 239 0 0,0 0 0 0 0,1-1-1 0 0,0 1 1 0 0,0-1 0 0 0,0 1-1 0 0,0-1 1 0 0,1 0-1 0 0,6 9 1 0 0,-8-13-168 0 0,0-1 1 0 0,0 0-1 0 0,0 1 1 0 0,0-1-1 0 0,0 0 1 0 0,0 0-1 0 0,1 0 1 0 0,-1 0-1 0 0,0 0 1 0 0,1 0-1 0 0,-1 0 1 0 0,1-1-1 0 0,-1 1 1 0 0,1 0-1 0 0,-1-1 1 0 0,1 1-1 0 0,-1-1 1 0 0,1 0-1 0 0,0 1 1 0 0,-1-1-1 0 0,1 0 1 0 0,0 0-1 0 0,-1 0 1 0 0,1 0-1 0 0,0 0 1 0 0,-1 0-1 0 0,1-1 1 0 0,-1 1-1 0 0,1-1 1 0 0,0 1-1 0 0,-1-1 1 0 0,1 1-1 0 0,-1-1 1 0 0,1 0-1 0 0,-1 0 1 0 0,0 0-1 0 0,1 0 1 0 0,-1 0-1 0 0,0 0 1 0 0,3-2-1 0 0,2-3-168 0 0,-1 0 0 0 0,1 0-1 0 0,-1-1 1 0 0,-1 1 0 0 0,1-1-1 0 0,-1 0 1 0 0,0-1 0 0 0,-1 1-1 0 0,0 0 1 0 0,0-1-1 0 0,2-9 1 0 0,-2 8 1309 0 0,0-1 0 0 0,1 1 1 0 0,1-1-1 0 0,-1 1 0 0 0,1 0 0 0 0,11-13 0 0 0,-16 21-732 0 0,0 1-1 0 0,0-1 1 0 0,0 1 0 0 0,1 0-1 0 0,-1-1 1 0 0,0 1-1 0 0,0 0 1 0 0,1-1 0 0 0,-1 1-1 0 0,0 0 1 0 0,0 0-1 0 0,1-1 1 0 0,-1 1 0 0 0,0 0-1 0 0,1 0 1 0 0,-1 0-1 0 0,0-1 1 0 0,1 1 0 0 0,-1 0-1 0 0,1 0 1 0 0,-1 0-1 0 0,0 0 1 0 0,1 0 0 0 0,-1 0-1 0 0,0-1 1 0 0,1 1 0 0 0,-1 0-1 0 0,1 0 1 0 0,-1 0-1 0 0,0 0 1 0 0,1 1 0 0 0,-1-1-1 0 0,1 0 1 0 0,-1 0-1 0 0,0 0 1 0 0,1 0 0 0 0,-1 0-1 0 0,1 1 1 0 0,4 15 2651 0 0,-7 24-1061 0 0,-1-31-1680 0 0,0 0 0 0 0,-1 1-1 0 0,1-2 1 0 0,-2 1 0 0 0,1 0 0 0 0,-1-1 0 0 0,0 0 0 0 0,-1 0 0 0 0,0 0 0 0 0,-12 11 0 0 0,13-13-140 0 0,-1 0 0 0 0,0-1 0 0 0,-1 0 0 0 0,1 0 0 0 0,-1 0 0 0 0,0-1 0 0 0,0 0 0 0 0,-1 0 0 0 0,1-1 0 0 0,-1 0 0 0 0,0 0 0 0 0,-15 3 1 0 0,82-14-267 0 0,102-10 326 0 0,-132 20-784 0 0,-16-1-2414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11498 0 0,'0'1'268'0'0,"-1"-1"-1"0"0,1 1 0 0 0,-1-1 0 0 0,1 1 0 0 0,-1-1 1 0 0,1 1-1 0 0,0-1 0 0 0,-1 1 0 0 0,1-1 0 0 0,0 1 1 0 0,0 0-1 0 0,-1-1 0 0 0,1 1 0 0 0,0-1 1 0 0,0 1-1 0 0,0 0 0 0 0,-1-1 0 0 0,1 1 0 0 0,0 0 1 0 0,0-1-1 0 0,0 1 0 0 0,0 0 0 0 0,1-1 0 0 0,-1 1 1 0 0,0 0-1 0 0,0-1 0 0 0,0 1 0 0 0,0 0 0 0 0,1-1 1 0 0,-1 1-1 0 0,1 0 0 0 0,0 1-69 0 0,0-1-1 0 0,0 0 1 0 0,1-1 0 0 0,-1 1-1 0 0,1 0 1 0 0,-1 0 0 0 0,1 0-1 0 0,-1-1 1 0 0,1 1 0 0 0,-1-1-1 0 0,1 1 1 0 0,2-1 0 0 0,58 3-766 0 0,-55-3 1245 0 0,50 1-589 0 0,45-1-2351 0 0,-36-5-7006 0 0,-39 2 2210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84 181 19148 0 0,'-5'0'387'0'0,"1"-1"1"0"0,0 1-1 0 0,0 0 0 0 0,0 0 1 0 0,0 1-1 0 0,0-1 0 0 0,0 1 1 0 0,0 0-1 0 0,0 0 0 0 0,0 0 1 0 0,0 0-1 0 0,1 1 0 0 0,-5 1 1 0 0,6-1-278 0 0,0 0 1 0 0,0 0-1 0 0,0 0 0 0 0,0 0 1 0 0,1 1-1 0 0,-1-1 1 0 0,1 0-1 0 0,-1 1 0 0 0,1-1 1 0 0,0 1-1 0 0,0 0 1 0 0,0-1-1 0 0,0 1 1 0 0,0 0-1 0 0,1-1 0 0 0,-1 1 1 0 0,1 0-1 0 0,0 0 1 0 0,0 5-1 0 0,0 6 6 0 0,0 0 1 0 0,2-1-1 0 0,0 1 0 0 0,0 0 0 0 0,1 0 0 0 0,1-1 1 0 0,0 0-1 0 0,9 19 0 0 0,-9-22-112 0 0,1-1 0 0 0,0 1 0 0 0,0-1 0 0 0,1 0 0 0 0,1-1 0 0 0,-1 1 0 0 0,1-1 0 0 0,0-1 0 0 0,1 1 0 0 0,0-1 0 0 0,14 10 0 0 0,-19-15-4 0 0,-1-1 1 0 0,1 0 0 0 0,-1 1-1 0 0,0-1 1 0 0,1 0 0 0 0,0 0-1 0 0,-1-1 1 0 0,1 1 0 0 0,0 0-1 0 0,-1-1 1 0 0,1 0 0 0 0,0 1-1 0 0,0-1 1 0 0,-1 0 0 0 0,1 0-1 0 0,0-1 1 0 0,0 1 0 0 0,-1-1-1 0 0,6-1 1 0 0,-5 1-3 0 0,0-1 0 0 0,0 0 1 0 0,0 0-1 0 0,0 0 0 0 0,-1 0 0 0 0,1-1 0 0 0,0 1 0 0 0,-1-1 1 0 0,0 1-1 0 0,0-1 0 0 0,0 0 0 0 0,0 0 0 0 0,3-5 1 0 0,0-3-88 0 0,-1 0 0 0 0,0 0 0 0 0,-1-1 0 0 0,0 1 0 0 0,0-1 0 0 0,-1 0 0 0 0,-1 0 0 0 0,0-12 0 0 0,-2 4-330 0 0,-1 1-1 0 0,-1 0 1 0 0,-1 0-1 0 0,0 0 1 0 0,-10-23-1 0 0,6 16-137 0 0,-9-42 0 0 0,17 68 558 0 0,1 0 0 0 0,-1 1 0 0 0,0-1 0 0 0,1 0 1 0 0,-1 0-1 0 0,0 1 0 0 0,0-1 0 0 0,1 0 0 0 0,-1 0 0 0 0,1 0 0 0 0,-1 0 0 0 0,0 1 0 0 0,1-1 1 0 0,-1 0-1 0 0,0 0 0 0 0,1 0 0 0 0,-1 0 0 0 0,1 0 0 0 0,-1 0 0 0 0,0 0 0 0 0,1 0 0 0 0,-1 0 1 0 0,0 0-1 0 0,1 0 0 0 0,-1 0 0 0 0,1 0 0 0 0,-1 0 0 0 0,0 0 0 0 0,1 0 0 0 0,-1-1 0 0 0,0 1 1 0 0,1 0-1 0 0,-1 0 0 0 0,0 0 0 0 0,1-1 0 0 0,-1 1 0 0 0,0 0 0 0 0,1 0 0 0 0,-1-1 0 0 0,0 1 1 0 0,0 0-1 0 0,1-1 0 0 0,-1 1 0 0 0,0 0 0 0 0,0-1 0 0 0,0 1 0 0 0,1 0 0 0 0,-1-1 0 0 0,0 1 1 0 0,0 0-1 0 0,0-1 0 0 0,0 1 0 0 0,0-1 0 0 0,0 1 0 0 0,0 0 0 0 0,0-1 0 0 0,0 1 0 0 0,0-1 1 0 0,0 1-1 0 0,0 0 0 0 0,0-1 0 0 0,0 1 0 0 0,0 0 0 0 0,0-1 0 0 0,0 1 0 0 0,0-1 0 0 0,-1 1 1 0 0,1-1-1 0 0,33 27 560 0 0,-21-15-411 0 0,-7-8-121 0 0,1-1 0 0 0,-1 1 1 0 0,1-1-1 0 0,0 0 0 0 0,0 0 0 0 0,0-1 0 0 0,0 1 0 0 0,0-1 0 0 0,0-1 1 0 0,0 1-1 0 0,0-1 0 0 0,0 0 0 0 0,1 0 0 0 0,-1-1 0 0 0,0 0 0 0 0,0 0 0 0 0,0-1 1 0 0,0 1-1 0 0,6-3 0 0 0,0-1-289 0 0,0 1 0 0 0,-1-2 0 0 0,1 1 0 0 0,-1-2 0 0 0,0 1 0 0 0,-1-2 0 0 0,1 1 0 0 0,11-13-1 0 0,-19 16 58 0 0,0 0 0 0 0,-1 0 0 0 0,1 0 0 0 0,-1-1 0 0 0,1 1 0 0 0,-1-1 0 0 0,-1 1 0 0 0,1-1 0 0 0,-1 0 0 0 0,0 0 0 0 0,0 0 0 0 0,0 0 0 0 0,-1 0 0 0 0,1 0 0 0 0,-1 0 0 0 0,-1-7 0 0 0,-2 36 4912 0 0,-7 23-2947 0 0,0 1-1262 0 0,7-31-405 0 0,-10 84 471 0 0,12-90-673 0 0,1 1 0 0 0,0 0 0 0 0,1-1 0 0 0,0 1 1 0 0,1-1-1 0 0,5 18 0 0 0,-7-27-83 0 0,0-1 0 0 0,0 0 0 0 0,1 0 0 0 0,-1 0 0 0 0,1 1 1 0 0,-1-1-1 0 0,1 0 0 0 0,-1 0 0 0 0,1 0 0 0 0,0 0 0 0 0,-1 0 0 0 0,1 0 0 0 0,0 0 0 0 0,0 0 0 0 0,0 0 0 0 0,0 0 0 0 0,0-1 0 0 0,0 1 0 0 0,0 0 0 0 0,0-1 0 0 0,2 2 0 0 0,-2-2-92 0 0,0 0 0 0 0,0 0 0 0 0,0 0 0 0 0,0 0-1 0 0,0-1 1 0 0,0 1 0 0 0,0 0 0 0 0,0-1 0 0 0,0 1-1 0 0,0 0 1 0 0,0-1 0 0 0,0 1 0 0 0,0-1-1 0 0,0 0 1 0 0,0 1 0 0 0,-1-1 0 0 0,1 0 0 0 0,0 1-1 0 0,0-1 1 0 0,0-1 0 0 0,20-29-5213 0 0,-12 13 5041 0 0,23-75-1258 0 0,-15 40 3497 0 0,6 5 11636 0 0,-21 66-11440 0 0,1 20-1159 0 0,-4 39 23 0 0,-1-53-978 0 0,2-1 0 0 0,0 0 0 0 0,1 1 0 0 0,2-1 0 0 0,0 0 0 0 0,10 37 1 0 0,-12-58-276 0 0,0 0 0 0 0,0 0 0 0 0,0 1 0 0 0,0-1 0 0 0,1 0 0 0 0,-1-1 0 0 0,0 1 0 0 0,1 0 0 0 0,-1 0 0 0 0,1-1 0 0 0,0 1 0 0 0,0-1 0 0 0,-1 1 0 0 0,1-1 0 0 0,3 2 0 0 0,-4-2-31 0 0,0-1 1 0 0,1 0 0 0 0,-1 1-1 0 0,0-1 1 0 0,0 0-1 0 0,1 0 1 0 0,-1 1 0 0 0,0-1-1 0 0,0 0 1 0 0,1 0-1 0 0,-1-1 1 0 0,0 1 0 0 0,1 0-1 0 0,-1 0 1 0 0,0 0-1 0 0,0-1 1 0 0,0 1 0 0 0,1-1-1 0 0,-1 1 1 0 0,0-1-1 0 0,0 1 1 0 0,0-1 0 0 0,0 0-1 0 0,0 0 1 0 0,0 1-1 0 0,0-1 1 0 0,0 0 0 0 0,1-2-1 0 0,7-6-4024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14083 0 0,'-3'12'8167'0'0,"2"3"-4802"0"0,-2 11-1834 0 0,-6 4-1348 0 0,-2 0-1 0 0,-1-1 1 0 0,-2-1 0 0 0,0 0-1 0 0,-2-1 1 0 0,-37 47 0 0 0,53-72-249 0 0,-1-1 1 0 0,0 0 0 0 0,1 0 0 0 0,-1 0-1 0 0,0 0 1 0 0,0 0 0 0 0,0-1 0 0 0,0 1-1 0 0,0 0 1 0 0,0 0 0 0 0,0-1 0 0 0,0 1-1 0 0,0 0 1 0 0,0-1 0 0 0,-1 1 0 0 0,1-1-1 0 0,0 1 1 0 0,0-1 0 0 0,-1 0 0 0 0,1 1-1 0 0,0-1 1 0 0,0 0 0 0 0,-3 0 0 0 0,3-1 5 0 0,1 0 1 0 0,-1 0-1 0 0,1 1 1 0 0,-1-1-1 0 0,1 0 1 0 0,-1 0-1 0 0,1 0 1 0 0,0 0-1 0 0,-1 0 1 0 0,1 0-1 0 0,0 0 1 0 0,0 0-1 0 0,0 0 1 0 0,0 0-1 0 0,-1 0 1 0 0,1 0-1 0 0,1 0 0 0 0,-1 0 1 0 0,0 0-1 0 0,0 0 1 0 0,0 0-1 0 0,0 0 1 0 0,1 0-1 0 0,-1 0 1 0 0,1 0-1 0 0,-1 0 1 0 0,0 0-1 0 0,1 0 1 0 0,1-1-1 0 0,0-3 46 0 0,0 1-1 0 0,0-1 1 0 0,1 0-1 0 0,0 1 1 0 0,0 0-1 0 0,0 0 1 0 0,0 0-1 0 0,1 0 1 0 0,0 0-1 0 0,-1 1 1 0 0,1-1-1 0 0,1 1 1 0 0,-1 0-1 0 0,0 0 1 0 0,1 1-1 0 0,0-1 1 0 0,-1 1-1 0 0,1 0 1 0 0,0 0-1 0 0,8-1 1 0 0,9-1 30 0 0,0 0-1 0 0,0 2 1 0 0,39 1 0 0 0,-39 1-944 0 0,1-1 0 0 0,26-4-1 0 0,-44 4 250 0 0,1-1 0 0 0,-1 1 0 0 0,1-1 0 0 0,-1 0 0 0 0,0-1 0 0 0,0 1 0 0 0,0-1 0 0 0,0 0 0 0 0,0 0 0 0 0,-1-1 0 0 0,1 1 0 0 0,-1-1 0 0 0,0 0 0 0 0,0 0 0 0 0,0 0 0 0 0,-1-1 0 0 0,0 1 0 0 0,1-1 0 0 0,-1 0 0 0 0,-1 0 0 0 0,1 0 0 0 0,-1 0 0 0 0,2-6 0 0 0,1-20 442 0 0,-12-11 12445 0 0,6 42-11910 0 0,1 0 1 0 0,0 0 0 0 0,-1 0 0 0 0,1 0-1 0 0,-1 0 1 0 0,1 0 0 0 0,-1-1 0 0 0,-11 13 3729 0 0,-10 29-4048 0 0,20-37 624 0 0,-23 38-709 0 0,19-32-356 0 0,-1 0 0 0 0,2 0 0 0 0,-1 1 0 0 0,1 0-1 0 0,1 0 1 0 0,-5 16 0 0 0,12-26 361 0 0,0-1-1 0 0,-1 1 1 0 0,1-1-1 0 0,0 0 1 0 0,0 0-1 0 0,0 0 0 0 0,0 0 1 0 0,0 0-1 0 0,0-1 1 0 0,-1 1-1 0 0,4-2 1 0 0,0 1 57 0 0,4 0-17 0 0,0 0 0 0 0,0 0 0 0 0,0 1 0 0 0,0 1 1 0 0,-1 0-1 0 0,1 0 0 0 0,0 1 0 0 0,0 0 0 0 0,-1 0 0 0 0,1 1 1 0 0,-1 1-1 0 0,0-1 0 0 0,13 8 0 0 0,-21-10-202 0 0,-1-1 0 0 0,0 0 0 0 0,1 0 0 0 0,-1 1 1 0 0,1-1-1 0 0,-1 0 0 0 0,0 1 0 0 0,1-1 0 0 0,-1 1 0 0 0,1-1 0 0 0,-1 1 0 0 0,0-1 0 0 0,0 0 0 0 0,1 1 0 0 0,-1-1 0 0 0,0 1 1 0 0,0-1-1 0 0,0 1 0 0 0,0-1 0 0 0,1 1 0 0 0,-1-1 0 0 0,0 1 0 0 0,0 0 0 0 0,0-1 0 0 0,0 1 0 0 0,0-1 0 0 0,0 1 0 0 0,0-1 1 0 0,0 1-1 0 0,-1-1 0 0 0,1 1 0 0 0,0-1 0 0 0,0 1 0 0 0,0-1 0 0 0,-1 1 0 0 0,1-1 0 0 0,-1 1 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16740 0 0,'0'1'302'0'0,"0"0"0"0"0,0 0 0 0 0,0 0 1 0 0,1 0-1 0 0,-1 0 0 0 0,0 0 0 0 0,0 0 1 0 0,1 0-1 0 0,-1 0 0 0 0,1 0 0 0 0,-1 0 1 0 0,1 0-1 0 0,-1 0 0 0 0,1-1 0 0 0,-1 1 1 0 0,1 0-1 0 0,0 0 0 0 0,0-1 1 0 0,1 2-1 0 0,22 9 2099 0 0,34-6-2154 0 0,-45-5 146 0 0,18 1-405 0 0,0-1 1 0 0,40-6-1 0 0,-4-9-2631 0 0,-56 12 644 0 0,-1-1 0 0 0,0 0 0 0 0,18-11 1 0 0,-12 2-2886 0 0,-1-3-1720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13763 0 0,'0'0'235'0'0,"0"1"1"0"0,-1-1 0 0 0,1 1-1 0 0,0-1 1 0 0,-1 1-1 0 0,1 0 1 0 0,0-1-1 0 0,0 1 1 0 0,0-1-1 0 0,-1 1 1 0 0,1-1-1 0 0,0 1 1 0 0,0 0-1 0 0,0-1 1 0 0,0 1-1 0 0,0-1 1 0 0,0 1-1 0 0,0 0 1 0 0,0-1-1 0 0,0 1 1 0 0,0-1-1 0 0,1 1 1 0 0,-1 0 0 0 0,0-1-1 0 0,1 1 1 0 0,13 7 2380 0 0,33-6-2131 0 0,-26-2 439 0 0,7 1-551 0 0,44 6 361 0 0,-66-6-523 0 0,0 0 0 0 0,-1 0 1 0 0,1 1-1 0 0,0 0 1 0 0,-1 0-1 0 0,1 0 0 0 0,-1 1 1 0 0,0 0-1 0 0,6 4 0 0 0,-9-5-135 0 0,0 0 0 0 0,0 0 0 0 0,-1 0 0 0 0,1 0 0 0 0,-1 0 0 0 0,1 1 0 0 0,-1-1 0 0 0,0 1 0 0 0,0-1 0 0 0,0 1 0 0 0,0-1 0 0 0,-1 1 0 0 0,1 0-1 0 0,-1-1 1 0 0,1 1 0 0 0,-1 0 0 0 0,0 0 0 0 0,0-1 0 0 0,0 1 0 0 0,0 0 0 0 0,-2 4 0 0 0,0 8 11 0 0,-2 1 1 0 0,-8 24-1 0 0,4-15-23 0 0,1 1-333 0 0,-13 51-532 0 0,18-27-4581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14243 0 0,'35'6'4654'0'0,"14"-7"-2407"0"0,5 0-673 0 0,-54 1-1532 0 0,1 0-1 0 0,-1 0 1 0 0,0 0-1 0 0,1 0 0 0 0,-1 0 1 0 0,0 0-1 0 0,1 0 1 0 0,-1 0-1 0 0,1 0 1 0 0,-1 0-1 0 0,0 0 1 0 0,1 0-1 0 0,-1 1 1 0 0,0-1-1 0 0,1 0 0 0 0,-1 0 1 0 0,0 0-1 0 0,1 0 1 0 0,-1 1-1 0 0,0-1 1 0 0,1 0-1 0 0,-1 0 1 0 0,0 1-1 0 0,0-1 1 0 0,1 0-1 0 0,-1 1 0 0 0,0-1 1 0 0,0 0-1 0 0,0 1 1 0 0,0-1-1 0 0,1 0 1 0 0,-1 1-1 0 0,0-1 1 0 0,0 0-1 0 0,0 1 1 0 0,0-1-1 0 0,0 1 1 0 0,-7 16 839 0 0,-24 17-305 0 0,28-31-538 0 0,1-1-25 0 0,0-1-1 0 0,0 1 0 0 0,0 0 1 0 0,0 1-1 0 0,0-1 0 0 0,1 0 1 0 0,-1 0-1 0 0,1 1 0 0 0,0-1 1 0 0,-1 1-1 0 0,1-1 0 0 0,0 1 1 0 0,1 0-1 0 0,-1-1 0 0 0,0 1 0 0 0,1 0 1 0 0,-1 0-1 0 0,1-1 0 0 0,0 1 1 0 0,0 5-1 0 0,1-6-12 0 0,0 1-1 0 0,0 0 1 0 0,0-1-1 0 0,1 1 1 0 0,-1-1 0 0 0,1 0-1 0 0,0 1 1 0 0,-1-1 0 0 0,1 0-1 0 0,0 0 1 0 0,0 0 0 0 0,0 0-1 0 0,0 0 1 0 0,1-1-1 0 0,-1 1 1 0 0,0-1 0 0 0,1 1-1 0 0,-1-1 1 0 0,1 0 0 0 0,4 1-1 0 0,-2 0-177 0 0,0 0-1 0 0,1-1 1 0 0,-1 1-1 0 0,0-1 1 0 0,1-1 0 0 0,-1 1-1 0 0,1-1 1 0 0,-1 0-1 0 0,1 0 1 0 0,8-2-1 0 0,3-1-3478 0 0,0-1 1 0 0,18-8-1 0 0,-4 3-4361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9530 0 0,'10'-13'11988'0'0,"-15"36"-6687"0"0,0-2-5097 0 0,-1 27 229 0 0,1 1 0 0 0,3 0-1 0 0,2 0 1 0 0,2-1 0 0 0,12 67 0 0 0,-4-75-1891 0 0,-3-25-4654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43 122 6233 0 0,'-4'-2'513'0'0,"0"0"-1"0"0,0 0 1 0 0,0 0-1 0 0,1 0 1 0 0,-1-1-1 0 0,1 1 1 0 0,0-1-1 0 0,-1 0 1 0 0,-2-4-1 0 0,5 6-413 0 0,1-1-1 0 0,-1 1 0 0 0,1 0 1 0 0,0 0-1 0 0,-1-1 0 0 0,1 1 1 0 0,0 0-1 0 0,0-1 0 0 0,-1 1 1 0 0,1 0-1 0 0,0-1 0 0 0,0 1 1 0 0,1 0-1 0 0,-1-1 0 0 0,0 1 1 0 0,0 0-1 0 0,1-1 0 0 0,-1 1 1 0 0,1 0-1 0 0,-1-1 0 0 0,1 1 1 0 0,-1 0-1 0 0,1 0 0 0 0,0 0 1 0 0,0 0-1 0 0,-1 0 0 0 0,1 0 1 0 0,0 0-1 0 0,0 0 0 0 0,0 0 1 0 0,0 0-1 0 0,0 0 0 0 0,2-1 1 0 0,0 0-32 0 0,0-1 1 0 0,1 1-1 0 0,-1 0 1 0 0,0 0-1 0 0,1 0 1 0 0,-1 0-1 0 0,1 1 1 0 0,0 0-1 0 0,-1-1 1 0 0,1 1-1 0 0,0 0 1 0 0,0 1-1 0 0,0-1 1 0 0,0 1-1 0 0,0 0 1 0 0,4 0-1 0 0,9 1 116 0 0,-1 1-1 0 0,28 8 1 0 0,-31-7-148 0 0,0 0 0 0 0,0-1 1 0 0,25 2-1 0 0,-28-5-53 0 0,1 0 0 0 0,-1-1 0 0 0,0 0-1 0 0,12-4 1 0 0,7-9-3160 0 0,-27 14 2546 0 0,-1 0 0 0 0,0 0 0 0 0,1 0-1 0 0,-1-1 1 0 0,0 1 0 0 0,0 0 0 0 0,0 0 0 0 0,0-1 0 0 0,0 1 0 0 0,-1-1 0 0 0,1 1 0 0 0,0-1 0 0 0,-1 1 0 0 0,1-1-1 0 0,0-1 1 0 0,-1-1-1787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41 2945 0 0,'-29'-29'4620'0'0,"21"18"-1538"0"0,21 19 122 0 0,-3-1-3002 0 0,0-1 0 0 0,0 0 0 0 0,1-1 0 0 0,14 5 0 0 0,33 17 158 0 0,-54-24-243 0 0,-1-1-1 0 0,1 0 1 0 0,-1 1-1 0 0,0 0 1 0 0,0-1-1 0 0,0 1 1 0 0,0 0-1 0 0,0 1 1 0 0,-1-1-1 0 0,0 1 1 0 0,1-1-1 0 0,1 5 1 0 0,-3-4-32 0 0,0 1 1 0 0,1 0-1 0 0,-2-1 1 0 0,1 1-1 0 0,0 0 1 0 0,-1 0-1 0 0,0 0 1 0 0,0 0-1 0 0,-1 0 1 0 0,1-1-1 0 0,-1 1 0 0 0,0 0 1 0 0,0 0-1 0 0,-1-1 1 0 0,1 1-1 0 0,-1 0 1 0 0,0-1-1 0 0,0 0 1 0 0,-1 1-1 0 0,1-1 1 0 0,-7 7-1 0 0,1 0-34 0 0,0-1 0 0 0,-1-1-1 0 0,0 0 1 0 0,-1 0 0 0 0,1-1-1 0 0,-2 0 1 0 0,-12 7-1 0 0,11-9-187 0 0,-15 8 54 0 0,18-4-3365 0 0,10-9 3177 0 0,-1-1 1 0 0,0 1-1 0 0,0-1 1 0 0,1 0-1 0 0,-1 1 1 0 0,0-1-1 0 0,1 0 1 0 0,-1 1-1 0 0,0-1 1 0 0,1 0 0 0 0,-1 1-1 0 0,1-1 1 0 0,-1 0-1 0 0,0 1 1 0 0,1-1-1 0 0,-1 0 1 0 0,1 0-1 0 0,-1 0 1 0 0,1 0-1 0 0,-1 1 1 0 0,1-1 0 0 0,-1 0-1 0 0,1 0 1 0 0,-1 0-1 0 0,1 0 1 0 0,-1 0-1 0 0,1 0 1 0 0,-1 0-1 0 0,1 0 1 0 0,-1 0-1 0 0,1 0 1 0 0,-1-1 0 0 0,1 1-1 0 0,0 0 1 0 0,5-2-3329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7250 0 0,'-8'13'1091'0'0,"1"1"1"0"0,1-1-1 0 0,0 1 1 0 0,1 1-1 0 0,0-1 1 0 0,-3 20-1 0 0,7-29-1052 0 0,0-1-1 0 0,0 0 0 0 0,1 1 1 0 0,-1-1-1 0 0,1 1 1 0 0,0-1-1 0 0,1 1 0 0 0,-1 0 1 0 0,1-1-1 0 0,0 0 1 0 0,0 1-1 0 0,0-1 0 0 0,0 0 1 0 0,1 1-1 0 0,0-1 1 0 0,0 0-1 0 0,0 0 0 0 0,0 0 1 0 0,1 0-1 0 0,-1-1 1 0 0,1 1-1 0 0,0-1 0 0 0,0 0 1 0 0,1 1-1 0 0,3 2 1 0 0,-5-5-39 0 0,-1 0-1 0 0,0 0 1 0 0,0 0 0 0 0,1-1 0 0 0,-1 1 0 0 0,0 0-1 0 0,1-1 1 0 0,-1 1 0 0 0,0-1 0 0 0,1 0 0 0 0,-1 1-1 0 0,1-1 1 0 0,-1 0 0 0 0,1 0 0 0 0,-1 0-1 0 0,0 0 1 0 0,1 0 0 0 0,-1 0 0 0 0,1 0 0 0 0,-1-1-1 0 0,1 1 1 0 0,-1 0 0 0 0,0-1 0 0 0,1 1 0 0 0,1-2-1 0 0,-1 1 4 0 0,0-1-1 0 0,0 0 0 0 0,1 0 1 0 0,-2 0-1 0 0,1 0 0 0 0,0 0 1 0 0,0-1-1 0 0,-1 1 0 0 0,1 0 1 0 0,-1-1-1 0 0,0 0 0 0 0,2-2 1 0 0,0-4 22 0 0,0 0 1 0 0,-1 0-1 0 0,1 0 0 0 0,-2 0 1 0 0,1 0-1 0 0,-2 0 0 0 0,1-11 1 0 0,-2 13 67 0 0,0 1 0 0 0,0 0 1 0 0,0-1-1 0 0,-1 1 0 0 0,-4-10 1 0 0,6 15-135 0 0,-1 0 1 0 0,1 0 0 0 0,-1 0 0 0 0,1 0-1 0 0,0 0 1 0 0,-1 0 0 0 0,0 0-1 0 0,1 0 1 0 0,-1 0 0 0 0,0 0 0 0 0,1 0-1 0 0,-1 0 1 0 0,0 0 0 0 0,0 1 0 0 0,0-1-1 0 0,0 0 1 0 0,0 1 0 0 0,1-1-1 0 0,-1 0 1 0 0,-1 1 0 0 0,1-1 0 0 0,0 1-1 0 0,0 0 1 0 0,0-1 0 0 0,0 1-1 0 0,0 0 1 0 0,0 0 0 0 0,0-1 0 0 0,0 1-1 0 0,-1 0 1 0 0,1 0 0 0 0,0 0 0 0 0,0 0-1 0 0,0 1 1 0 0,0-1 0 0 0,0 0-1 0 0,-1 0 1 0 0,-1 2 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6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4425 0 0,'1'16'8138'0'0,"-1"31"-5747"0"0,4 81-3777 0 0,7-35-6635 0 0,-9-82 4538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30 7658 0 0,'-1'0'224'0'0,"0"0"0"0"0,-1 0 0 0 0,1 0 1 0 0,0 0-1 0 0,-1 0 0 0 0,1 0 0 0 0,0 0 0 0 0,0 0 1 0 0,-1-1-1 0 0,1 1 0 0 0,0-1 0 0 0,0 1 1 0 0,-1-1-1 0 0,1 1 0 0 0,0-1 0 0 0,-1 0 1 0 0,2 0-136 0 0,-1 1 0 0 0,1-1 0 0 0,0 1 1 0 0,0 0-1 0 0,0-1 0 0 0,0 1 1 0 0,0 0-1 0 0,0-1 0 0 0,0 1 1 0 0,0-1-1 0 0,0 1 0 0 0,0 0 1 0 0,0-1-1 0 0,0 1 0 0 0,0 0 1 0 0,0-1-1 0 0,0 1 0 0 0,0-1 0 0 0,0 1 1 0 0,1 0-1 0 0,-1-1 0 0 0,0 1 1 0 0,0 0-1 0 0,0-1 0 0 0,1 1 1 0 0,-1 0-1 0 0,0 0 0 0 0,0-1 1 0 0,1 1-1 0 0,-1 0 0 0 0,0 0 1 0 0,0-1-1 0 0,1 1 0 0 0,1-2-15 0 0,0 1 0 0 0,0 0 0 0 0,0-1 0 0 0,0 1 0 0 0,0 0 0 0 0,0 0 0 0 0,0 1 0 0 0,1-1-1 0 0,-1 0 1 0 0,0 1 0 0 0,1-1 0 0 0,-1 1 0 0 0,0-1 0 0 0,1 1 0 0 0,-1 0 0 0 0,0 0 0 0 0,5 1 0 0 0,-2 0-30 0 0,-1 1 0 0 0,1-1 0 0 0,0 1 0 0 0,-1 0 0 0 0,1 0 0 0 0,-1 0 0 0 0,0 1 0 0 0,0-1 0 0 0,0 1 1 0 0,0 0-1 0 0,4 4 0 0 0,-7-5 0 0 0,1 0 0 0 0,0 0 0 0 0,-1 0 0 0 0,1 0 0 0 0,-1 0 0 0 0,0 1 0 0 0,0-1 0 0 0,0 0 0 0 0,0 1 1 0 0,0-1-1 0 0,0 1 0 0 0,-1-1 0 0 0,1 1 0 0 0,-1-1 0 0 0,0 1 0 0 0,0-1 0 0 0,0 1 0 0 0,0-1 0 0 0,0 1 0 0 0,0 0 1 0 0,-1-1-1 0 0,0 5 0 0 0,0-5-43 0 0,0-1 1 0 0,1 1-1 0 0,-1 0 1 0 0,1-1 0 0 0,0 1-1 0 0,0 0 1 0 0,-1-1-1 0 0,1 1 1 0 0,0 0 0 0 0,0 0-1 0 0,1-1 1 0 0,-1 1-1 0 0,0 0 1 0 0,1 0-1 0 0,-1-1 1 0 0,1 1 0 0 0,-1-1-1 0 0,1 1 1 0 0,0 0-1 0 0,-1-1 1 0 0,1 1 0 0 0,0-1-1 0 0,0 0 1 0 0,0 1-1 0 0,3 1 1 0 0,0 1-41 0 0,1-1 1 0 0,0 0-1 0 0,0-1 0 0 0,0 1 1 0 0,0-1-1 0 0,9 3 1 0 0,-3-1 49 0 0,-5-2-203 0 0,0 0 1 0 0,0-1-1 0 0,0 0 0 0 0,0 1 0 0 0,0-2 0 0 0,0 1 0 0 0,0-1 1 0 0,0 0-1 0 0,0 0 0 0 0,12-3 0 0 0,-12 2-290 0 0,-1-1-1 0 0,1 0 0 0 0,-1 0 1 0 0,0 0-1 0 0,0 0 1 0 0,1-1-1 0 0,-2 0 1 0 0,1 0-1 0 0,0-1 1 0 0,-1 1-1 0 0,1-1 1 0 0,-1 0-1 0 0,0 0 1 0 0,0 0-1 0 0,-1-1 1 0 0,1 1-1 0 0,-1-1 0 0 0,3-7 1 0 0,6-12-3170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10090 0 0,'-2'1'545'0'0,"1"0"0"0"0,-1 0 0 0 0,1 0 0 0 0,-1 1 0 0 0,1-1 0 0 0,-1 1 0 0 0,1-1 0 0 0,0 1 0 0 0,-1-1 0 0 0,1 1 0 0 0,0 0 0 0 0,-1 3 0 0 0,7 1 391 0 0,14-6-935 0 0,-8-1 36 0 0,2-1-45 0 0,1 0 1 0 0,-1 1 0 0 0,1 1-1 0 0,-1 0 1 0 0,20 4 0 0 0,-30-4 43 0 0,-1 1 0 0 0,0-1 0 0 0,1 1 0 0 0,-1 0-1 0 0,0 0 1 0 0,0 0 0 0 0,1 0 0 0 0,-1 0 0 0 0,0 0 0 0 0,0 1 0 0 0,0-1 0 0 0,0 1 0 0 0,-1-1 0 0 0,1 1 0 0 0,0 0 0 0 0,-1 0 0 0 0,1 0 0 0 0,-1-1 0 0 0,1 2 0 0 0,-1-1 0 0 0,0 0 0 0 0,0 0 0 0 0,0 0 0 0 0,0 0 0 0 0,0 1 0 0 0,-1-1 0 0 0,1 0 0 0 0,-1 1 0 0 0,1-1 0 0 0,-1 1 0 0 0,0-1 0 0 0,0 0 0 0 0,0 1 0 0 0,0-1 0 0 0,-1 1 0 0 0,1-1 0 0 0,-2 5 0 0 0,-13 45 939 0 0,11-41-997 0 0,0-1 0 0 0,1 0-1 0 0,-3 21 1 0 0,6-30-80 0 0,-1-1 1 0 0,1 0 0 0 0,0 1-1 0 0,0-1 1 0 0,0 0-1 0 0,0 1 1 0 0,0-1 0 0 0,0 0-1 0 0,0 1 1 0 0,0-1-1 0 0,0 1 1 0 0,0-1 0 0 0,0 0-1 0 0,0 1 1 0 0,0-1 0 0 0,0 0-1 0 0,0 1 1 0 0,0-1-1 0 0,0 0 1 0 0,0 1 0 0 0,0-1-1 0 0,0 1 1 0 0,1-1-1 0 0,-1 0 1 0 0,0 1 0 0 0,0-1-1 0 0,0 0 1 0 0,1 0 0 0 0,-1 1-1 0 0,0-1 1 0 0,0 0-1 0 0,1 0 1 0 0,-1 1 0 0 0,0-1-1 0 0,1 0 1 0 0,-1 0-1 0 0,0 0 1 0 0,1 1 0 0 0,-1-1-1 0 0,0 0 1 0 0,1 0-1 0 0,-1 0 1 0 0,0 0 0 0 0,1 0-1 0 0,-1 0 1 0 0,0 0 0 0 0,1 0-1 0 0,-1 0 1 0 0,1 0-1 0 0,16-11-7940 0 0,-9 2 3501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12451 0 0,'-10'3'733'0'0,"1"1"0"0"0,0 0 0 0 0,0 0 0 0 0,0 1 0 0 0,0 0 0 0 0,-11 10 0 0 0,18-13-597 0 0,0 0-1 0 0,0 0 1 0 0,0 0 0 0 0,0 0-1 0 0,0 0 1 0 0,0 0 0 0 0,0 1-1 0 0,1-1 1 0 0,0 1 0 0 0,-1 0 0 0 0,1-1-1 0 0,-1 4 1 0 0,2-4-117 0 0,0-1 0 0 0,-1 1 0 0 0,1 0-1 0 0,0 0 1 0 0,0 0 0 0 0,1-1 0 0 0,-1 1 0 0 0,0 0 0 0 0,1 0 0 0 0,-1-1 0 0 0,1 1 0 0 0,-1 0 0 0 0,1-1-1 0 0,0 1 1 0 0,-1-1 0 0 0,1 1 0 0 0,0-1 0 0 0,0 1 0 0 0,0-1 0 0 0,0 1 0 0 0,3 1 0 0 0,0 1-35 0 0,1-1 1 0 0,-1 1 0 0 0,1-1 0 0 0,0 0 0 0 0,0-1 0 0 0,0 1 0 0 0,0-1-1 0 0,1 0 1 0 0,-1 0 0 0 0,0-1 0 0 0,1 1 0 0 0,-1-1 0 0 0,1-1 0 0 0,0 1 0 0 0,8-1-1 0 0,-11 1 13 0 0,-1-1 0 0 0,1 0-1 0 0,-1 0 1 0 0,1-1-1 0 0,-1 1 1 0 0,1 0 0 0 0,-1-1-1 0 0,0 0 1 0 0,1 1 0 0 0,-1-1-1 0 0,0 0 1 0 0,1 0-1 0 0,-1 0 1 0 0,0-1 0 0 0,0 1-1 0 0,0 0 1 0 0,0-1-1 0 0,0 0 1 0 0,0 1 0 0 0,0-1-1 0 0,-1 0 1 0 0,1 0 0 0 0,-1 0-1 0 0,1 0 1 0 0,-1 0-1 0 0,0 0 1 0 0,0 0 0 0 0,1-1-1 0 0,-2 1 1 0 0,1 0-1 0 0,0-1 1 0 0,0 1 0 0 0,-1 0-1 0 0,1-1 1 0 0,-1 1 0 0 0,0-1-1 0 0,0-3 1 0 0,0 5-32 0 0,1-1 1 0 0,-1 0-1 0 0,-1 1 1 0 0,1-1-1 0 0,0 0 1 0 0,0 1-1 0 0,0-1 1 0 0,-1 0-1 0 0,1 1 1 0 0,-1-1-1 0 0,0 1 1 0 0,1-1-1 0 0,-1 1 1 0 0,0-1-1 0 0,0 1 1 0 0,0-1-1 0 0,0 1 1 0 0,0 0-1 0 0,0 0 0 0 0,0-1 1 0 0,0 1-1 0 0,-3-2 1 0 0,2 2-198 0 0,-1 0 1 0 0,1 0 0 0 0,-1 1-1 0 0,1-1 1 0 0,-1 0-1 0 0,1 1 1 0 0,-1 0-1 0 0,0-1 1 0 0,1 1-1 0 0,-1 0 1 0 0,1 0-1 0 0,-1 1 1 0 0,-3 0-1 0 0,-7 2-1005 0 0,-1 0 1 0 0,1 2-1 0 0,0 0 0 0 0,-14 7 0 0 0,25-12 1188 0 0,-74 41-1538 0 0,68-36 2215 0 0,0 0-1 0 0,0 1 0 0 0,1 0 1 0 0,0 1-1 0 0,0-1 1 0 0,-12 16-1 0 0,19-21-505 0 0,-1-1-1 0 0,1 1 1 0 0,-1 0-1 0 0,0 0 1 0 0,1 0 0 0 0,-1 0-1 0 0,1 0 1 0 0,0 0 0 0 0,-1 0-1 0 0,1 0 1 0 0,0 0-1 0 0,0 0 1 0 0,-1 0 0 0 0,1 0-1 0 0,0 0 1 0 0,0 0 0 0 0,0 0-1 0 0,0 0 1 0 0,0 0-1 0 0,1 0 1 0 0,-1 0 0 0 0,0 0-1 0 0,0 0 1 0 0,1 0 0 0 0,-1 0-1 0 0,0 0 1 0 0,1 0-1 0 0,0 1 1 0 0,1 0-27 0 0,0 0 0 0 0,0-1 0 0 0,0 1 0 0 0,0 0 0 0 0,0-1 0 0 0,0 1 0 0 0,0-1 0 0 0,0 0 0 0 0,1 0 0 0 0,-1 0 0 0 0,3 1 1 0 0,8 2-62 0 0,-1-1 0 0 0,1 0 1 0 0,17 1-1 0 0,93 10-1019 0 0,-72-5-7080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6609 0 0,'-2'4'499'0'0,"0"0"0"0"0,0 1-1 0 0,1-1 1 0 0,0 1 0 0 0,0 0-1 0 0,0-1 1 0 0,0 1 0 0 0,1 0-1 0 0,0-1 1 0 0,0 1 0 0 0,0 0-1 0 0,0 0 1 0 0,1-1 0 0 0,0 1-1 0 0,2 8 1 0 0,3 31 1254 0 0,-6-49-1811 0 0,1 1 0 0 0,0 0 0 0 0,0-1-1 0 0,0 1 1 0 0,1 0 0 0 0,-1 0 0 0 0,1 0 0 0 0,0 0 0 0 0,0 0 0 0 0,1 0 0 0 0,-1 1 0 0 0,1-1-1 0 0,0 1 1 0 0,0 0 0 0 0,0-1 0 0 0,0 1 0 0 0,0 1 0 0 0,1-1 0 0 0,-1 0 0 0 0,1 1 0 0 0,0 0 0 0 0,0 0-1 0 0,5-2 1 0 0,-6 2 111 0 0,1 0 0 0 0,-1 1 0 0 0,1-1-1 0 0,0 1 1 0 0,-1 0 0 0 0,1 0 0 0 0,0 1-1 0 0,0-1 1 0 0,0 1 0 0 0,0-1 0 0 0,0 1-1 0 0,-1 1 1 0 0,1-1 0 0 0,0 0 0 0 0,0 1-1 0 0,0 0 1 0 0,0 0 0 0 0,-1 0 0 0 0,1 0-1 0 0,0 1 1 0 0,-1 0 0 0 0,1-1 0 0 0,-1 1-1 0 0,0 0 1 0 0,0 1 0 0 0,1-1 0 0 0,2 4 0 0 0,-5-5 18 0 0,0 0 1 0 0,0-1 0 0 0,0 1-1 0 0,-1 0 1 0 0,1 0 0 0 0,0 0 0 0 0,-1 0-1 0 0,1 0 1 0 0,-1 0 0 0 0,1 0 0 0 0,-1 0-1 0 0,0 1 1 0 0,1-1 0 0 0,-1 0 0 0 0,0 0-1 0 0,0 0 1 0 0,1 0 0 0 0,-1 0 0 0 0,0 1-1 0 0,0-1 1 0 0,-1 0 0 0 0,1 0 0 0 0,0 0-1 0 0,-1 2 1 0 0,0-1 4 0 0,1 0 0 0 0,-2-1 0 0 0,1 1 0 0 0,0 0 0 0 0,0-1 0 0 0,-1 1 0 0 0,1 0-1 0 0,0-1 1 0 0,-1 0 0 0 0,0 1 0 0 0,1-1 0 0 0,-4 2 0 0 0,0 0-12 0 0,-1 0 0 0 0,1-1 1 0 0,-1 1-1 0 0,1-1 0 0 0,-1-1 0 0 0,0 1 0 0 0,0-1 0 0 0,-9 1 1 0 0,12-1-69 0 0,0-1 0 0 0,0 0 1 0 0,0-1-1 0 0,0 1 1 0 0,0 0-1 0 0,0-1 1 0 0,0 0-1 0 0,0 1 1 0 0,0-1-1 0 0,1 0 0 0 0,-1-1 1 0 0,0 1-1 0 0,1 0 1 0 0,-5-3-1 0 0,33 18-4051 0 0,-12-8-720 0 0,0 1-1762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15659 0 0,'-2'0'6514'0'0,"-1"1"-6034"0"0,0 2 24 0 0,-1-2 40 0 0,0 1 16 0 0,0 2-160 0 0,1-2-200 0 0,0 2-104 0 0,0-1-40 0 0,0-1-32 0 0,2-1-136 0 0,0 0-472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16532 0 0,'7'2'5429'0'0,"28"0"-5177"0"0,-10-2-72 0 0,0-2 0 0 0,-1-1 1 0 0,40-10-1 0 0,-64 13-177 0 0,0 0-1 0 0,0 0 1 0 0,0 0-1 0 0,0 0 0 0 0,0 0 1 0 0,0 0-1 0 0,0 0 1 0 0,0 0-1 0 0,0 0 1 0 0,0 0-1 0 0,0 0 0 0 0,0 0 1 0 0,0 0-1 0 0,0-1 1 0 0,0 1-1 0 0,0 0 1 0 0,0 0-1 0 0,0 0 0 0 0,0 0 1 0 0,0 0-1 0 0,0 0 1 0 0,0 0-1 0 0,0 0 1 0 0,0 0-1 0 0,0 0 1 0 0,0-1-1 0 0,0 1 0 0 0,0 0 1 0 0,0 0-1 0 0,0 0 1 0 0,0 0-1 0 0,0 0 1 0 0,0 0-1 0 0,0 0 0 0 0,0 0 1 0 0,0 0-1 0 0,0 0 1 0 0,0 0-1 0 0,0 0 1 0 0,0-1-1 0 0,0 1 0 0 0,0 0 1 0 0,0 0-1 0 0,0 0 1 0 0,0 0-1 0 0,0 0 1 0 0,0 0-1 0 0,1 0 0 0 0,-1 0 1 0 0,0 0-1 0 0,0 0 1 0 0,0 0-1 0 0,0 0 1 0 0,0 0-1 0 0,0 0 1 0 0,0 0-1 0 0,0 0 0 0 0,0 0 1 0 0,0 0-1 0 0,0 0 1 0 0,1 0-1 0 0,-1 0 1 0 0,0 0-1 0 0,0 0 0 0 0,0 0 1 0 0,0 0-1 0 0,0 0 1 0 0,-10-3-54 0 0,-15-1-100 0 0,14 5 246 0 0,0 0-1 0 0,0 1 1 0 0,0 0 0 0 0,0 1-1 0 0,1 0 1 0 0,-1 1-1 0 0,1 0 1 0 0,0 0 0 0 0,0 1-1 0 0,0 1 1 0 0,1 0-1 0 0,-1 0 1 0 0,-10 10-1 0 0,16-12-35 0 0,-1 1 0 0 0,1-1 0 0 0,1 1 0 0 0,-1 0 0 0 0,1 0 0 0 0,-1 0 0 0 0,1 0 0 0 0,1 1 0 0 0,-1-1 0 0 0,1 1 0 0 0,0 0 0 0 0,0-1 0 0 0,1 1 0 0 0,0 0 0 0 0,0 0 0 0 0,0 0 0 0 0,1 0 0 0 0,0 0 0 0 0,0 0 0 0 0,0 0 0 0 0,1 1 0 0 0,0-1 0 0 0,0-1 0 0 0,0 1 0 0 0,5 10 0 0 0,-4-9-152 0 0,1-1-1 0 0,0 1 1 0 0,0-1-1 0 0,1 0 1 0 0,0 0-1 0 0,0-1 1 0 0,1 1-1 0 0,-1-1 1 0 0,1 0-1 0 0,0 0 1 0 0,1 0-1 0 0,-1-1 1 0 0,1 0 0 0 0,0 0-1 0 0,0 0 1 0 0,0-1-1 0 0,7 3 1 0 0,-8-4-411 0 0,1 0 1 0 0,-1 0 0 0 0,1-1 0 0 0,0 0 0 0 0,0 0-1 0 0,-1 0 1 0 0,1-1 0 0 0,0 1 0 0 0,7-2 0 0 0,-8 1-404 0 0,0-1-1 0 0,0 0 1 0 0,-1-1 0 0 0,1 1 0 0 0,0-1 0 0 0,-1 0 0 0 0,1 0 0 0 0,-1 0 0 0 0,1 0 0 0 0,-1-1 0 0 0,6-5-1 0 0,6-6-4487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21 5577 0 0,'-2'-2'474'0'0,"1"1"0"0"0,-1-1-1 0 0,1 1 1 0 0,-1-1 0 0 0,1 1 0 0 0,-1-1 0 0 0,0 1-1 0 0,0 0 1 0 0,0 0 0 0 0,0 0 0 0 0,0 0-1 0 0,0 0 1 0 0,0 0 0 0 0,0 1 0 0 0,0-1-1 0 0,0 1 1 0 0,-4-1 0 0 0,4 2-204 0 0,-1-1 0 0 0,1 1-1 0 0,1 0 1 0 0,-1 0 0 0 0,0 0 0 0 0,0 0 0 0 0,0 0 0 0 0,0 1 0 0 0,1-1-1 0 0,-1 1 1 0 0,0-1 0 0 0,1 1 0 0 0,0-1 0 0 0,-1 1 0 0 0,1 0 0 0 0,0 0-1 0 0,0-1 1 0 0,-2 5 0 0 0,-9 16 55 0 0,2-1 0 0 0,0 2 0 0 0,2 0 0 0 0,-9 33 0 0 0,-13 97-858 0 0,28-142 299 0 0,1-6-12 0 0,0 0 1 0 0,0 0 0 0 0,0 0 0 0 0,1 0-1 0 0,0 0 1 0 0,0 0 0 0 0,0 0 0 0 0,1 0-1 0 0,0 6 1 0 0,13-40-3328 0 0,-12 20 3416 0 0,0 0 66 0 0,0-1 0 0 0,1 1 1 0 0,0 0-1 0 0,1 1 0 0 0,0-1 0 0 0,5-8 1 0 0,-8 15 73 0 0,1 0 0 0 0,-1 1 0 0 0,1-1 0 0 0,-1 0 0 0 0,1 1 0 0 0,0-1 0 0 0,0 1 0 0 0,-1 0 0 0 0,1-1 0 0 0,0 1 0 0 0,0 0 0 0 0,0 0 0 0 0,1 0 0 0 0,-1 1 0 0 0,0-1 0 0 0,0 0 0 0 0,0 1 0 0 0,0 0 0 0 0,1-1 0 0 0,-1 1 0 0 0,0 0 0 0 0,0 0 0 0 0,1 0 0 0 0,-1 0 0 0 0,0 1 0 0 0,0-1 0 0 0,1 1 0 0 0,-1-1 0 0 0,0 1 0 0 0,0 0 0 0 0,2 0 0 0 0,50 21-4761 0 0,-54-22 4746 0 0,0 0 1 0 0,0 0-1 0 0,0 1 1 0 0,1-1-1 0 0,-1 0 1 0 0,0 0-1 0 0,0 0 1 0 0,0 0-1 0 0,0 0 1 0 0,0 0-1 0 0,0 0 0 0 0,0 1 1 0 0,0-1-1 0 0,1 0 1 0 0,-1 0-1 0 0,0 0 1 0 0,0 0-1 0 0,0 0 1 0 0,0 0-1 0 0,0 0 1 0 0,1 0-1 0 0,-1 0 1 0 0,0 0-1 0 0,0 0 1 0 0,0 0-1 0 0,0 0 1 0 0,0 0-1 0 0,1 0 1 0 0,-1 0-1 0 0,0 0 1 0 0,0 0-1 0 0,0 0 1 0 0,0 0-1 0 0,0 0 1 0 0,1 0-1 0 0,-1 0 0 0 0,0 0 1 0 0,0 0-1 0 0,0 0 1 0 0,0 0-1 0 0,0 0 1 0 0,0 0-1 0 0,1-1 1 0 0,-1 1-1 0 0,0 0 1 0 0,0 0-1 0 0,0 0 1 0 0,0 0-1 0 0,0 0 1 0 0,0 0-1 0 0,0 0 1 0 0,0-1-1 0 0,0 1 1 0 0,0 0-1 0 0,0 0 1 0 0,1 0-1 0 0,-1 0 1 0 0,0 0-1 0 0,0-1 1 0 0,0 1-1 0 0,0 0 1 0 0,0 0-1 0 0,0 0 0 0 0,0 0 1 0 0,0 0-1 0 0,0-1 1 0 0,0 1-1 0 0,0-3-940 0 0,4 2-2046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4785 0 0,'-1'0'286'0'0,"0"1"-1"0"0,1-1 1 0 0,-1 1 0 0 0,1-1-1 0 0,-1 1 1 0 0,0-1-1 0 0,1 1 1 0 0,-1 0 0 0 0,1-1-1 0 0,-1 1 1 0 0,1 0 0 0 0,-1 0-1 0 0,1-1 1 0 0,0 1 0 0 0,-1 0-1 0 0,1 0 1 0 0,0 0-1 0 0,0-1 1 0 0,0 1 0 0 0,-1 0-1 0 0,1 0 1 0 0,0 0 0 0 0,0 0-1 0 0,0 0 1 0 0,1 0 0 0 0,-3 27 917 0 0,2-26-911 0 0,6 88 730 0 0,-1 0-6114 0 0,5-103 5750 0 0,2-1-1 0 0,-1 2 1 0 0,20-17 0 0 0,-26 27-920 0 0,1-1 0 0 0,-1 1 0 0 0,1 0 0 0 0,0 0 0 0 0,0 0-1 0 0,0 1 1 0 0,0 0 0 0 0,0 0 0 0 0,0 1 0 0 0,0 0 0 0 0,9 0 0 0 0,29-2-6207 0 0,-35-1 4335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 4137 0 0,'-1'-1'320'0'0,"1"1"1"0"0,0-1 0 0 0,0 0-1 0 0,-1 1 1 0 0,1-1-1 0 0,0 0 1 0 0,-1 1-1 0 0,1-1 1 0 0,0 0 0 0 0,-1 1-1 0 0,1-1 1 0 0,-1 1-1 0 0,1-1 1 0 0,-1 1-1 0 0,0-1 1 0 0,1 1-1 0 0,-1-1 1 0 0,1 1 0 0 0,-1 0-1 0 0,0-1 1 0 0,1 1-1 0 0,-1 0 1 0 0,0 0-1 0 0,-1-1 1 0 0,1 1-98 0 0,1 1-1 0 0,-1-1 1 0 0,1 0-1 0 0,-1 1 1 0 0,0-1-1 0 0,1 1 1 0 0,-1-1 0 0 0,1 1-1 0 0,-1-1 1 0 0,1 1-1 0 0,-1-1 1 0 0,1 1-1 0 0,-1-1 1 0 0,1 1 0 0 0,0 0-1 0 0,-1-1 1 0 0,1 1-1 0 0,0 0 1 0 0,-1 1 0 0 0,0 2 191 0 0,-1 1 1 0 0,1 0 0 0 0,0 0 0 0 0,0 0 0 0 0,1 0 0 0 0,-1 8 0 0 0,3-3-373 0 0,0 1 0 0 0,0-1 0 0 0,1 1-1 0 0,0-1 1 0 0,1 0 0 0 0,0 0 0 0 0,1 0 0 0 0,0-1 0 0 0,1 0 0 0 0,-1 0 0 0 0,2 0 0 0 0,-1 0 0 0 0,1-1-1 0 0,1 0 1 0 0,-1-1 0 0 0,1 0 0 0 0,1 0 0 0 0,9 7 0 0 0,-16-13-40 0 0,-1-1-1 0 0,0 1 1 0 0,1 0 0 0 0,-1 0 0 0 0,1-1-1 0 0,0 1 1 0 0,-1-1 0 0 0,1 1-1 0 0,-1-1 1 0 0,1 0 0 0 0,0 1-1 0 0,-1-1 1 0 0,1 0 0 0 0,0 0 0 0 0,0 0-1 0 0,-1 0 1 0 0,1-1 0 0 0,0 1-1 0 0,-1 0 1 0 0,1-1 0 0 0,-1 1-1 0 0,1-1 1 0 0,0 0 0 0 0,2-1 0 0 0,-2 0 4 0 0,0 1 1 0 0,-1-2 0 0 0,1 1 0 0 0,0 0 0 0 0,-1 0 0 0 0,1 0 0 0 0,-1-1 0 0 0,0 1 0 0 0,1-1 0 0 0,-1 1 0 0 0,0-1 0 0 0,-1 1 0 0 0,2-6 0 0 0,0-3 19 0 0,-1-1-1 0 0,0 1 1 0 0,0-1 0 0 0,-1 1 0 0 0,-1-1-1 0 0,-1-13 1 0 0,0 17 39 0 0,-1-1 0 0 0,0 1 0 0 0,0-1-1 0 0,0 1 1 0 0,-1 0 0 0 0,0 0 0 0 0,-1 1 0 0 0,0-1 0 0 0,-10-11-1 0 0,13 16-60 0 0,-1 0 1 0 0,1 0-1 0 0,-1 1 0 0 0,1-1 0 0 0,-1 1 0 0 0,0 0 0 0 0,0-1 0 0 0,0 1 0 0 0,0 1 0 0 0,0-1 0 0 0,-1 0 1 0 0,1 1-1 0 0,0 0 0 0 0,-1 0 0 0 0,1 0 0 0 0,-1 0 0 0 0,1 0 0 0 0,-1 1 0 0 0,0-1 0 0 0,1 1 0 0 0,-1 0 0 0 0,0 0 1 0 0,1 1-1 0 0,-1-1 0 0 0,1 1 0 0 0,-6 1 0 0 0,9-2-131 0 0,0 0 0 0 0,-1 0 0 0 0,1 0 0 0 0,-1 0 0 0 0,1 0 0 0 0,0 0 0 0 0,-1 0 0 0 0,1 0 0 0 0,0 1 0 0 0,-1-1 0 0 0,1 0 0 0 0,0 0 0 0 0,0 0 0 0 0,-1 0 0 0 0,1 1 0 0 0,0-1 0 0 0,-1 0 0 0 0,1 0 0 0 0,0 1 0 0 0,0-1 0 0 0,-1 0 0 0 0,1 1 0 0 0,0-1 0 0 0,0 0 0 0 0,0 0 0 0 0,0 1 0 0 0,-1-1 0 0 0,1 0 0 0 0,0 1 0 0 0,0-1 0 0 0,0 1 0 0 0,0-1 0 0 0,0 0 0 0 0,0 1 0 0 0,0-1 0 0 0,0 0 0 0 0,0 1 0 0 0,0-1 0 0 0,12 8-8318 0 0,0-6 3358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2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8314 0 0,'2'-6'643'0'0,"11"-15"6941"0"0,-7 20-3478 0 0,-1 14-1865 0 0,2 40-815 0 0,2 10-1513 0 0,2-1 1 0 0,19 62-1 0 0,-15-93-2083 0 0,-5-21-1381 0 0,-9-10 3324 0 0,-1 0 1 0 0,1 0-1 0 0,-1 0 1 0 0,1 0-1 0 0,-1-1 1 0 0,1 1-1 0 0,-1 0 1 0 0,1 0-1 0 0,-1 0 1 0 0,1 0-1 0 0,-1-1 0 0 0,0 1 1 0 0,1 0-1 0 0,-1 0 1 0 0,1-1-1 0 0,-1 1 1 0 0,0 0-1 0 0,1-1 1 0 0,-1 1-1 0 0,0 0 1 0 0,1-1-1 0 0,-1 1 1 0 0,0-1-1 0 0,0 1 1 0 0,0 0-1 0 0,1-1 1 0 0,-1 1-1 0 0,0-1 0 0 0,0 1 1 0 0,0-1-1 0 0,1 0-5 0 0,-1-1 0 0 0,1 1-1 0 0,-1-1 1 0 0,0 1-1 0 0,0-1 1 0 0,0 1-1 0 0,0-1 1 0 0,0 1 0 0 0,0-1-1 0 0,0 1 1 0 0,0-1-1 0 0,0 1 1 0 0,-1 0-1 0 0,1-1 1 0 0,-1 1 0 0 0,1-1-1 0 0,-1 1 1 0 0,0 0-1 0 0,0-2 1 0 0,-3-6-971 0 0,3-11-2480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2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8554 0 0,'3'-3'294'0'0,"0"0"1"0"0,1 0 0 0 0,-1 0-1 0 0,1 0 1 0 0,0 1-1 0 0,-1 0 1 0 0,1 0-1 0 0,0 0 1 0 0,1 0-1 0 0,-1 0 1 0 0,0 1 0 0 0,0 0-1 0 0,1 0 1 0 0,-1 0-1 0 0,1 0 1 0 0,-1 1-1 0 0,1 0 1 0 0,-1 0 0 0 0,6 0-1 0 0,-1 1 100 0 0,0 0 1 0 0,0 0-1 0 0,0 1 0 0 0,0 0 0 0 0,-1 1 0 0 0,1-1 1 0 0,-1 2-1 0 0,15 7 0 0 0,-20-10-305 0 0,-1 0-1 0 0,0 1 0 0 0,0-1 1 0 0,0 1-1 0 0,0 0 1 0 0,-1 0-1 0 0,1-1 1 0 0,0 1-1 0 0,-1 0 0 0 0,1 0 1 0 0,-1 1-1 0 0,1-1 1 0 0,-1 0-1 0 0,0 0 1 0 0,0 1-1 0 0,0-1 0 0 0,0 1 1 0 0,-1-1-1 0 0,1 0 1 0 0,-1 1-1 0 0,1 3 0 0 0,-1-2-36 0 0,0 1-1 0 0,-1 0 0 0 0,1-1 0 0 0,-1 1 0 0 0,0 0 0 0 0,-1-1 1 0 0,1 0-1 0 0,-1 1 0 0 0,1-1 0 0 0,-1 0 0 0 0,-4 5 0 0 0,3-3-97 0 0,-1 0 0 0 0,0 0 0 0 0,0 0 0 0 0,0-1-1 0 0,-1 1 1 0 0,0-1 0 0 0,0-1 0 0 0,-1 1 0 0 0,1-1 0 0 0,-1 0-1 0 0,0 0 1 0 0,0 0 0 0 0,0-1 0 0 0,0 0 0 0 0,-13 4 0 0 0,41-13 288 0 0,51-12-81 0 0,-66 16-204 0 0,0 1-1 0 0,1 0 1 0 0,-1 1 0 0 0,0-1-1 0 0,0 2 1 0 0,1-1 0 0 0,-1 1-1 0 0,12 2 1 0 0,-19-3-67 0 0,1 0 0 0 0,-1 0 0 0 0,1 1 0 0 0,-1-1 0 0 0,0 0 0 0 0,1 0 0 0 0,-1 0 0 0 0,0 0 0 0 0,1 1 0 0 0,-1-1 0 0 0,0 0 0 0 0,1 0 1 0 0,-1 1-1 0 0,0-1 0 0 0,1 0 0 0 0,-1 1 0 0 0,0-1 0 0 0,0 0 0 0 0,1 1 0 0 0,-1-1 0 0 0,0 0 0 0 0,0 1 0 0 0,0-1 0 0 0,0 0 0 0 0,1 1 0 0 0,-1-1 0 0 0,0 1 0 0 0,0-1 0 0 0,0 0 0 0 0,0 1 0 0 0,0-1 0 0 0,0 1 1 0 0,-8 15-3679 0 0,-22 13-2018 0 0,26-25 5122 0 0,-15 14-3165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2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6017 0 0,'17'-1'6461'0'0,"10"-1"-3466"0"0,81-7-5304 0 0,-90 7 1413 0 0,-16 2 495 0 0,0 0-1 0 0,0-1 1 0 0,1 1-1 0 0,-1-1 1 0 0,0 0 0 0 0,0 0-1 0 0,0 1 1 0 0,0-1-1 0 0,0 0 1 0 0,0-1 0 0 0,3-1-1 0 0,-1 1-544 0 0,13-6-3407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13043 0 0,'19'69'6982'0'0,"-17"-58"-6778"0"0,0-1 1 0 0,0 1 0 0 0,1-1-1 0 0,0 0 1 0 0,1 0-1 0 0,0 0 1 0 0,0 0 0 0 0,1-1-1 0 0,1 0 1 0 0,10 15-1 0 0,-13-25-771 0 0,-4-9 117 0 0,-4-8-373 0 0,-6-7-455 0 0,4 10 944 0 0,0 0 0 0 0,1-1 0 0 0,0 1 0 0 0,-4-25-1 0 0,9 37 361 0 0,1 0 0 0 0,-1 0 0 0 0,1 0 0 0 0,0 0 0 0 0,0 0 0 0 0,0 0 0 0 0,0 0 0 0 0,0 0 0 0 0,1 0-1 0 0,0 0 1 0 0,-1 0 0 0 0,1 0 0 0 0,0 0 0 0 0,0 0 0 0 0,1 0 0 0 0,-1 1 0 0 0,0-1 0 0 0,1 0-1 0 0,0 1 1 0 0,0 0 0 0 0,-1-1 0 0 0,1 1 0 0 0,1 0 0 0 0,-1 0 0 0 0,0 0 0 0 0,0 0 0 0 0,1 0 0 0 0,-1 0-1 0 0,1 1 1 0 0,5-3 0 0 0,-6 3 42 0 0,1 0 0 0 0,-1 0 0 0 0,1 0-1 0 0,-1 0 1 0 0,1 0 0 0 0,0 1 0 0 0,0-1-1 0 0,-1 1 1 0 0,1 0 0 0 0,0 0 0 0 0,0 0-1 0 0,-1 0 1 0 0,1 0 0 0 0,0 1 0 0 0,0-1-1 0 0,-1 1 1 0 0,1 0 0 0 0,-1 0 0 0 0,1 0-1 0 0,0 0 1 0 0,-1 0 0 0 0,1 0 0 0 0,-1 1-1 0 0,0-1 1 0 0,0 1 0 0 0,1-1 0 0 0,-1 1-1 0 0,0 0 1 0 0,0 0 0 0 0,-1 0 0 0 0,1 0-1 0 0,0 1 1 0 0,-1-1 0 0 0,1 0 0 0 0,1 4-1 0 0,-1-2-28 0 0,0 1 0 0 0,0-1 0 0 0,0 1-1 0 0,-1 0 1 0 0,1 0 0 0 0,-1 0 0 0 0,0 0-1 0 0,-1 0 1 0 0,1 0 0 0 0,-1 0 0 0 0,0 0-1 0 0,0 0 1 0 0,-1 0 0 0 0,1 0 0 0 0,-1 0-1 0 0,0 0 1 0 0,-1 0 0 0 0,-2 8 0 0 0,0-7-111 0 0,0 1 1 0 0,-1-1-1 0 0,0 0 1 0 0,0 0-1 0 0,0 0 1 0 0,-1-1-1 0 0,1 0 1 0 0,-1 0 0 0 0,-1 0-1 0 0,1-1 1 0 0,-1 0-1 0 0,1 0 1 0 0,-15 5-1 0 0,67-14-373 0 0,-23 0 342 0 0,32-8-2219 0 0,-48 10 874 0 0,1 0-1 0 0,-1 0 1 0 0,1 0-1 0 0,12-9 1 0 0,-18 11 1106 0 0,-1 0 0 0 0,1-1-1 0 0,-1 1 1 0 0,0-1 0 0 0,1 1 0 0 0,-1-1 0 0 0,0 1 0 0 0,0-1 0 0 0,0 0 0 0 0,0 1 0 0 0,0-1 0 0 0,0 0 0 0 0,1-4 0 0 0,-2 5 88 0 0,8-14-3271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5409 0 0,'-8'5'7851'0'0,"8"-4"-7580"0"0,-1 13 3065 0 0,8 18-2144 0 0,-6-28-603 0 0,0 1-502 0 0,0 1 0 0 0,0-1 0 0 0,1 1 0 0 0,0-1 0 0 0,0 0 0 0 0,1 1 1 0 0,0-1-1 0 0,0 0 0 0 0,0-1 0 0 0,0 1 0 0 0,1 0 0 0 0,-1-1 0 0 0,8 7 0 0 0,-6-8-86 0 0,-1-1 0 0 0,1 1-1 0 0,0-1 1 0 0,0 0 0 0 0,0 0-1 0 0,0 0 1 0 0,0-1 0 0 0,0 1-1 0 0,0-1 1 0 0,1 0 0 0 0,-1-1 0 0 0,0 0-1 0 0,1 0 1 0 0,7 0 0 0 0,-10 0-173 0 0,30-3-528 0 0,-32 3 384 0 0,0 0-1 0 0,-1-1 1 0 0,1 1 0 0 0,0 0-1 0 0,0 0 1 0 0,-1 0 0 0 0,1 0-1 0 0,0-1 1 0 0,0 1 0 0 0,-1 0 0 0 0,1-1-1 0 0,0 1 1 0 0,-1-1 0 0 0,1 1-1 0 0,0-1 1 0 0,-1 1 0 0 0,1-1-1 0 0,0 0 1 0 0</inkml:trace>
  <inkml:trace contextRef="#ctx0" brushRef="#br0" timeOffset="1">19 256 13691 0 0,'-3'7'486'0'0,"0"0"0"0"0,0 1 0 0 0,1-1 0 0 0,0 0 0 0 0,0 1 0 0 0,1-1 0 0 0,-1 1 0 0 0,2 0 1 0 0,-1-1-1 0 0,1 1 0 0 0,0 0 0 0 0,1 0 0 0 0,0-1 0 0 0,0 1 0 0 0,4 12 0 0 0,-3-16-476 0 0,-1 0 1 0 0,1 0-1 0 0,0-1 0 0 0,0 1 0 0 0,0-1 1 0 0,0 1-1 0 0,1-1 0 0 0,0 0 0 0 0,-1 0 1 0 0,1 0-1 0 0,0 0 0 0 0,1 0 0 0 0,-1-1 1 0 0,0 1-1 0 0,1-1 0 0 0,-1 0 0 0 0,1 0 1 0 0,0 0-1 0 0,-1 0 0 0 0,1-1 0 0 0,0 0 1 0 0,0 0-1 0 0,0 0 0 0 0,0 0 0 0 0,1 0 1 0 0,-1-1-1 0 0,0 0 0 0 0,0 0 0 0 0,0 0 1 0 0,7-1-1 0 0,-4 0-531 0 0,1 0 1 0 0,-1 0-1 0 0,0-1 1 0 0,0 0-1 0 0,0 0 1 0 0,0-1-1 0 0,10-5 0 0 0,-12 5-456 0 0,1-1 0 0 0,-1 0-1 0 0,0 0 1 0 0,0 0-1 0 0,0 0 1 0 0,0-1-1 0 0,-1 0 1 0 0,7-9 0 0 0,3-8-4519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17692 0 0,'62'16'2828'0'0,"-44"-12"-2390"0"0,1 0 0 0 0,-1 1 0 0 0,-1 1 0 0 0,1 1 0 0 0,27 15 0 0 0,-41-20-433 0 0,-1 1 1 0 0,1 0-1 0 0,0 0 1 0 0,-1 0 0 0 0,0 0-1 0 0,0 1 1 0 0,0-1-1 0 0,0 1 1 0 0,0 0-1 0 0,-1 0 1 0 0,1 0 0 0 0,-1 0-1 0 0,0 0 1 0 0,-1 0-1 0 0,1 1 1 0 0,-1-1-1 0 0,1 1 1 0 0,-1-1 0 0 0,-1 1-1 0 0,1-1 1 0 0,-1 1-1 0 0,1 0 1 0 0,-1-1-1 0 0,-1 1 1 0 0,1 0 0 0 0,-1-1-1 0 0,-2 10 1 0 0,2-10-423 0 0,0 0 0 0 0,0 0 0 0 0,0-1 0 0 0,-1 1 0 0 0,1 0 1 0 0,-1-1-1 0 0,0 1 0 0 0,0-1 0 0 0,-4 4 0 0 0,5-5 49 0 0,0-1 0 0 0,0 1 0 0 0,0-1 0 0 0,-1 0 1 0 0,1 0-1 0 0,-1 0 0 0 0,1 0 0 0 0,-1 0 0 0 0,1 0 0 0 0,-1 0 0 0 0,0 0 0 0 0,1-1 0 0 0,-1 1 0 0 0,0-1 0 0 0,0 1 0 0 0,1-1 0 0 0,-1 0 0 0 0,0 1 0 0 0,0-1 0 0 0,0 0 1 0 0,1 0-1 0 0,-1 0 0 0 0,0-1 0 0 0,-2 1 0 0 0,-25-10-3248 0 0,3 3-769 0 0</inkml:trace>
  <inkml:trace contextRef="#ctx0" brushRef="#br0" timeOffset="1">0 157 11018 0 0,'64'-5'8673'0'0,"-1"-6"-6049"0"0,-41 6-2679 0 0,0 0 0 0 0,0 2 0 0 0,0 1 0 0 0,0 1 0 0 0,29 2 0 0 0,-48-1-160 0 0,-1 0 1 0 0,1 1 0 0 0,-1-1 0 0 0,0 1 0 0 0,1 0-1 0 0,-1 0 1 0 0,0 0 0 0 0,0 0 0 0 0,0 0-1 0 0,1 0 1 0 0,2 3 0 0 0,-5-3-67 0 0,1-1-1 0 0,0 1 1 0 0,-1-1 0 0 0,1 1 0 0 0,-1 0 0 0 0,1 0 0 0 0,-1-1-1 0 0,0 1 1 0 0,1 0 0 0 0,-1 0 0 0 0,0 0 0 0 0,0-1-1 0 0,1 1 1 0 0,-1 0 0 0 0,0 0 0 0 0,0 0 0 0 0,0 0 0 0 0,0 0-1 0 0,0-1 1 0 0,0 1 0 0 0,0 0 0 0 0,0 0 0 0 0,0 0-1 0 0,-1 0 1 0 0,1-1 0 0 0,0 1 0 0 0,-1 0 0 0 0,1 0 0 0 0,0 0-1 0 0,-1-1 1 0 0,1 1 0 0 0,-1 0 0 0 0,1-1 0 0 0,-1 1-1 0 0,0 0 1 0 0,-8 11-5673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16259 0 0,'0'-1'91'0'0,"1"0"-1"0"0,-1 1 0 0 0,0-1 0 0 0,1 1 0 0 0,-1-1 0 0 0,1 1 0 0 0,-1-1 0 0 0,1 1 0 0 0,-1-1 0 0 0,1 1 1 0 0,-1 0-1 0 0,1-1 0 0 0,-1 1 0 0 0,1 0 0 0 0,0-1 0 0 0,-1 1 0 0 0,1 0 0 0 0,0 0 0 0 0,-1 0 0 0 0,1-1 0 0 0,0 1 1 0 0,-1 0-1 0 0,2 0 0 0 0,21-3 347 0 0,-19 2-249 0 0,47-6-177 0 0,47-6 1214 0 0,-50 13-2865 0 0,-1 8-3349 0 0,-35-2-1682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17316 0 0,'55'1'2421'0'0,"-32"1"-2171"0"0,-1-1 0 0 0,0-2-1 0 0,0 0 1 0 0,31-6 0 0 0,-46 2 304 0 0,-15-1-290 0 0,-16 0-119 0 0,17 6-21 0 0,0 0 1 0 0,1 1 0 0 0,-1 0 0 0 0,1 0-1 0 0,-1 0 1 0 0,1 1 0 0 0,-1 0 0 0 0,1 0 0 0 0,0 1-1 0 0,0-1 1 0 0,0 1 0 0 0,0 1 0 0 0,1-1-1 0 0,-1 1 1 0 0,1 0 0 0 0,0 0 0 0 0,0 1-1 0 0,0-1 1 0 0,1 1 0 0 0,-1 0 0 0 0,1 1-1 0 0,0-1 1 0 0,1 1 0 0 0,0-1 0 0 0,-4 8-1 0 0,5-9-78 0 0,0 1 0 0 0,0-1 0 0 0,0 1-1 0 0,1-1 1 0 0,-1 1 0 0 0,1 0 0 0 0,0 0 0 0 0,1 0-1 0 0,-1 0 1 0 0,1 0 0 0 0,0 0 0 0 0,0 0-1 0 0,1 0 1 0 0,-1-1 0 0 0,1 1 0 0 0,0 0-1 0 0,0 0 1 0 0,1 0 0 0 0,0-1 0 0 0,-1 1-1 0 0,2-1 1 0 0,-1 1 0 0 0,0-1 0 0 0,1 0-1 0 0,0 0 1 0 0,0 0 0 0 0,0 0 0 0 0,0 0 0 0 0,1-1-1 0 0,-1 1 1 0 0,1-1 0 0 0,0 0 0 0 0,8 5-1 0 0,-7-6-54 0 0,-1 1-1 0 0,1-1 1 0 0,0 0-1 0 0,0-1 0 0 0,0 1 1 0 0,0-1-1 0 0,0 0 0 0 0,0 0 1 0 0,0-1-1 0 0,7 1 1 0 0,-5-1-444 0 0,-1-1 1 0 0,0 1 0 0 0,1-1 0 0 0,-1-1 0 0 0,0 1 0 0 0,0-1-1 0 0,0 0 1 0 0,7-3 0 0 0,-9 3-66 0 0,0 0 1 0 0,1-1-1 0 0,-1 1 0 0 0,0-1 1 0 0,0 0-1 0 0,-1 0 0 0 0,1 0 1 0 0,0 0-1 0 0,-1-1 0 0 0,0 1 1 0 0,0-1-1 0 0,0 0 0 0 0,0 0 1 0 0,-1 0-1 0 0,0 0 0 0 0,0 0 1 0 0,0-1-1 0 0,0 1 0 0 0,0-1 1 0 0,-1 1-1 0 0,0-1 0 0 0,0 0 1 0 0,0 0-1 0 0,0-5 0 0 0,-5-41-396 0 0,-1 30 14167 0 0,1 53-12358 0 0,2-1-1 0 0,1 1 1 0 0,2-1-1 0 0,6 46 1 0 0,-7-76-891 0 0,0 0 0 0 0,0 0 0 0 0,0 0 0 0 0,0 0 0 0 0,1 0 0 0 0,-1-1 0 0 0,0 1 0 0 0,1 0 0 0 0,-1 0 0 0 0,0 0 0 0 0,1-1 0 0 0,-1 1 0 0 0,1 0 0 0 0,-1-1 1 0 0,1 1-1 0 0,-1 0 0 0 0,1-1 0 0 0,0 1 0 0 0,-1 0 0 0 0,1-1 0 0 0,0 1 0 0 0,0-1 0 0 0,-1 0 0 0 0,1 1 0 0 0,0-1 0 0 0,1 1 0 0 0,-1-1-10 0 0,1 0 0 0 0,0 0 0 0 0,-1 0 0 0 0,1 0 1 0 0,0 0-1 0 0,-1-1 0 0 0,1 1 0 0 0,-1 0 0 0 0,1-1 0 0 0,0 1 0 0 0,-1-1 1 0 0,1 0-1 0 0,1-1 0 0 0,7-4-392 0 0,0 0 0 0 0,0-2 1 0 0,10-9-1 0 0,-13 11-353 0 0,-4 3 384 0 0,0 0 0 0 0,0 0 0 0 0,0 0 0 0 0,0 0 0 0 0,-1 0 0 0 0,1-1 0 0 0,-1 1 0 0 0,0-1-1 0 0,0 0 1 0 0,0 0 0 0 0,0 0 0 0 0,-1 0 0 0 0,1 0 0 0 0,0-8 0 0 0,-1 1 330 0 0,0-1-1 0 0,-1 0 1 0 0,0 1 0 0 0,-3-13-1 0 0,2 13 1239 0 0,3 22 5815 0 0,3 46-5233 0 0,-4-16-2215 0 0,4 81 2264 0 0,5-63-4927 0 0,8-3-6763 0 0,-12-43 82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4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13451 0 0,'0'11'817'0'0,"1"0"0"0"0,0-1 0 0 0,0 1-1 0 0,6 19 1 0 0,-5-26-538 0 0,-1 1 0 0 0,1 0 0 0 0,0-1-1 0 0,0 1 1 0 0,1-1 0 0 0,-1 1 0 0 0,1-1-1 0 0,0 0 1 0 0,0 0 0 0 0,1 0 0 0 0,-1-1-1 0 0,6 5 1 0 0,-7-10-336 0 0,0-1-1 0 0,0 1 0 0 0,0-1 1 0 0,0 0-1 0 0,-1 1 1 0 0,1-1-1 0 0,-1 0 1 0 0,0 0-1 0 0,1-4 0 0 0,4-5-170 0 0,-2 6 191 0 0,1 0 0 0 0,0 0-1 0 0,0 1 1 0 0,0-1 0 0 0,1 1 0 0 0,0 0-1 0 0,0 0 1 0 0,0 1 0 0 0,0 0 0 0 0,1 0 0 0 0,0 1-1 0 0,10-5 1 0 0,-11 6 71 0 0,-1-1 0 0 0,1 1 0 0 0,0 1-1 0 0,0-1 1 0 0,0 1 0 0 0,1 0 0 0 0,-1 0 0 0 0,0 1 0 0 0,0 0-1 0 0,0 0 1 0 0,1 0 0 0 0,-1 1 0 0 0,0 0 0 0 0,0 0 0 0 0,10 4-1 0 0,-15-5 30 0 0,1 0-1 0 0,-1 1 1 0 0,0-1-1 0 0,0 1 1 0 0,0-1-1 0 0,0 1 1 0 0,1 0-1 0 0,-1-1 1 0 0,0 1-1 0 0,0 0 1 0 0,-1 0-1 0 0,1 0 1 0 0,0 0-1 0 0,0 0 1 0 0,0 0-1 0 0,0 0 1 0 0,-1 0-1 0 0,1 0 1 0 0,-1 0-1 0 0,1 0 1 0 0,-1 1-1 0 0,1-1 1 0 0,-1 0-1 0 0,1 0 1 0 0,-1 1-1 0 0,0-1 1 0 0,0 2-1 0 0,0-1 1 0 0,-1 0 0 0 0,1 1 0 0 0,-1-1-1 0 0,0 0 1 0 0,0 1 0 0 0,0-1 0 0 0,0 0 0 0 0,0 0 0 0 0,0 0-1 0 0,-1 0 1 0 0,1 0 0 0 0,-1 0 0 0 0,-2 2 0 0 0,-4 4 60 0 0,-1 0 0 0 0,0-1 1 0 0,-1 0-1 0 0,-17 11 0 0 0,24-17-106 0 0,-6 4 28 0 0,0 1-1 0 0,-1-2 1 0 0,0 1-1 0 0,0-2 1 0 0,0 1 0 0 0,0-1-1 0 0,-19 2 1 0 0,26-7-60 0 0,9-3-26 0 0,11-3-37 0 0,18 2-1178 0 0,1 4-3770 0 0,-11 1-1310 0 0,-4 0-791 0 0</inkml:trace>
  <inkml:trace contextRef="#ctx0" brushRef="#br0" timeOffset="1">484 83 17300 0 0,'-2'9'7673'0'0,"2"-2"-6929"0"0,-1 1-143 0 0,0-2 63 0 0,0-1-96 0 0,0-2-272 0 0,1 2-200 0 0,-2-1-64 0 0,2-2-32 0 0,0 2 0 0 0,0-2-176 0 0,0 1-296 0 0,0-1-456 0 0,0 1-713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4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3785 0 0,'-3'0'454'0'0,"-1"0"-1"0"0,1 0 1 0 0,-1 1 0 0 0,1-1 0 0 0,-1 1-1 0 0,1 0 1 0 0,-7 2 0 0 0,8-1 429 0 0,-1-1 1 0 0,1 0-1 0 0,0 1 1 0 0,0-1-1 0 0,-1 1 1 0 0,1 0-1 0 0,0 0 1 0 0,1 0-1 0 0,-1 0 1 0 0,-5 0 4799 0 0,7-2-5608 0 0,0-1 0 0 0,0 1 0 0 0,0-1 0 0 0,0 1 0 0 0,0-1 1 0 0,0 1-1 0 0,0-1 0 0 0,0 1 0 0 0,0 0 0 0 0,0-1 1 0 0,0 1-1 0 0,0-1 0 0 0,1 1 0 0 0,-1-1 0 0 0,0 1 0 0 0,0 0 1 0 0,0-1-1 0 0,1 1 0 0 0,-1 0 0 0 0,0-1 0 0 0,1 1 0 0 0,-1 0 1 0 0,0-1-1 0 0,1 1 0 0 0,-1 0 0 0 0,0 0 0 0 0,1-1 1 0 0,-1 1-1 0 0,1 0 0 0 0,-1 0 0 0 0,0 0 0 0 0,1-1 0 0 0,-1 1 1 0 0,1 0-1 0 0,-1 0 0 0 0,1 0 0 0 0,0 0 0 0 0,30-4 235 0 0,0 1 0 0 0,0 1-1 0 0,39 4 1 0 0,39-2-223 0 0,528 1-98 0 0,-253 9 34 0 0,-381-10-13 0 0,136 5-50 0 0,-120-3 184 0 0,0 1 0 0 0,-1 0 0 0 0,0 2 0 0 0,0 0 1 0 0,24 11-1 0 0,-39-15-82 0 0,-1 1 1 0 0,0-1-1 0 0,0 1 1 0 0,0-1-1 0 0,-1 1 1 0 0,1 0-1 0 0,0 0 1 0 0,-1 0-1 0 0,1 0 1 0 0,-1 0-1 0 0,1 0 1 0 0,-1 0-1 0 0,0 1 1 0 0,0-1-1 0 0,0 0 1 0 0,0 1-1 0 0,-1-1 1 0 0,1 1-1 0 0,-1-1 1 0 0,1 5-1 0 0,1 8 54 0 0,-1 0-1 0 0,-1 21 0 0 0,-1-10-1 0 0,2 587 593 0 0,-44 124-280 0 0,-18-124-254 0 0,41-371-88 0 0,-16 273-39 0 0,22-196 29 0 0,-6 340-158 0 0,15-126 61 0 0,9-298 85 0 0,50 335 0 0 0,-46-500-71 0 0,12 61 28 0 0,-16-115-19 0 0,0 1 0 0 0,1-1 0 0 0,1 0 0 0 0,0 0 0 0 0,14 23 0 0 0,-14-31 2 0 0,-1-1-1 0 0,1 0 1 0 0,1 0-1 0 0,-1 0 0 0 0,1-1 1 0 0,1 0-1 0 0,-1 0 0 0 0,1-1 1 0 0,0 0-1 0 0,0 0 1 0 0,0-1-1 0 0,1 0 0 0 0,0 0 1 0 0,15 4-1 0 0,13 1 18 0 0,-1-1 0 0 0,54 3 0 0 0,-39-5-12 0 0,136 10 63 0 0,-75-9-19 0 0,-110-7-106 0 0,0 0 1 0 0,0 0-1 0 0,0 0 0 0 0,-1 1 0 0 0,1-1 0 0 0,0 1 0 0 0,0-1 1 0 0,0 1-1 0 0,0 0 0 0 0,-1 0 0 0 0,1-1 0 0 0,0 1 1 0 0,-1 1-1 0 0,1-1 0 0 0,0 0 0 0 0,1 2 0 0 0,-30-41-23767 0 0,19 31 20036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4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42 5513 0 0,'-12'-18'3890'0'0,"-1"-5"9638"0"0,19 26-9440 0 0,7 5-3773 0 0,0 0 0 0 0,1-1 1 0 0,0 0-1 0 0,25 7 0 0 0,-28-11-278 0 0,0 0 0 0 0,0 1 0 0 0,-1 1 0 0 0,0 0 1 0 0,0 0-1 0 0,0 1 0 0 0,0 0 0 0 0,-1 0 0 0 0,0 1 0 0 0,9 10 1 0 0,-16-15 13 0 0,1 1 0 0 0,-1 1 1 0 0,0-1-1 0 0,-1 0 0 0 0,1 0 1 0 0,0 1-1 0 0,-1-1 0 0 0,0 1 0 0 0,0-1 1 0 0,0 1-1 0 0,0 0 0 0 0,-1-1 1 0 0,1 1-1 0 0,-1 0 0 0 0,0 5 1 0 0,-1-2 4 0 0,0 0 1 0 0,0 0 0 0 0,-1-1-1 0 0,0 1 1 0 0,0 0-1 0 0,0-1 1 0 0,-7 11 0 0 0,-3 4-23 0 0,-2 0 0 0 0,0-2 0 0 0,-27 29 0 0 0,40-47-38 0 0,-27 34-1040 0 0,18-18-3930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7 6873 0 0,'0'-1'247'0'0,"0"1"-1"0"0,-1 0 1 0 0,1-1-1 0 0,0 1 1 0 0,0-1-1 0 0,-1 1 1 0 0,1 0-1 0 0,0-1 1 0 0,0 1-1 0 0,-1 0 1 0 0,1 0-1 0 0,0-1 1 0 0,-1 1-1 0 0,1 0 1 0 0,-1 0-1 0 0,1-1 1 0 0,0 1-1 0 0,-1 0 1 0 0,1 0-1 0 0,-1 0 1 0 0,1 0-1 0 0,0 0 1 0 0,-1 0-1 0 0,1 0 1 0 0,-1 0-1 0 0,1 0 1 0 0,-1 0-1 0 0,1 0 1 0 0,-1 0-1 0 0,1 0 1 0 0,0 0-1 0 0,-1 0 1 0 0,1 0-1 0 0,-1 0 1 0 0,-4 15 5177 0 0,2-2-4860 0 0,-20 74 1689 0 0,18-60-2291 0 0,-1 0 1 0 0,-2-1-1 0 0,-1 0 0 0 0,-1 0 1 0 0,-1-1-1 0 0,-19 33 0 0 0,26-56-1678 0 0,6-12 1069 0 0,11-16 351 0 0,-11 23 290 0 0,1 0 1 0 0,0 1-1 0 0,0-1 0 0 0,0 1 1 0 0,0-1-1 0 0,0 1 0 0 0,0 0 1 0 0,1 0-1 0 0,-1 1 0 0 0,1-1 1 0 0,-1 1-1 0 0,1-1 0 0 0,0 1 0 0 0,-1 0 1 0 0,1 1-1 0 0,5-1 0 0 0,26 1-2005 0 0,0 4-4755 0 0,-20-2 2108 0 0,-1 0-132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14 7017 0 0,'0'-1'307'0'0,"0"1"-1"0"0,0-1 0 0 0,0 1 1 0 0,0-1-1 0 0,0 1 0 0 0,0-1 1 0 0,0 1-1 0 0,0-1 0 0 0,-1 0 0 0 0,1 1 1 0 0,0-1-1 0 0,0 1 0 0 0,-1 0 1 0 0,1-1-1 0 0,0 1 0 0 0,0-1 1 0 0,-1 1-1 0 0,1-1 0 0 0,-1 1 0 0 0,1 0 1 0 0,0-1-1 0 0,-1 1 0 0 0,1 0 1 0 0,-1-1-1 0 0,1 1 0 0 0,-1 0 1 0 0,1 0-1 0 0,-1-1 0 0 0,1 1 0 0 0,-1 0 1 0 0,1 0-1 0 0,-1 0 0 0 0,1 0 1 0 0,-1 0-1 0 0,0 0 0 0 0,1 0 0 0 0,-1 0 1 0 0,0 0-1 0 0,0 1 36 0 0,-1 0 0 0 0,0 0 0 0 0,1 0-1 0 0,0 1 1 0 0,-1-1 0 0 0,1 0 0 0 0,0 1 0 0 0,0-1 0 0 0,0 1-1 0 0,0-1 1 0 0,-2 4 0 0 0,-23 54 8 0 0,25-55 73 0 0,-5 10-407 0 0,0 0 0 0 0,2 0 0 0 0,0 1 0 0 0,0 0 0 0 0,2 0 0 0 0,-3 28 0 0 0,6-42-35 0 0,0 1 0 0 0,-1-1 0 0 0,1 0 0 0 0,0 1 0 0 0,0-1 0 0 0,0 0-1 0 0,0 0 1 0 0,0 0 0 0 0,0 0 0 0 0,0 0 0 0 0,1 0 0 0 0,-1 0-1 0 0,0 0 1 0 0,1 0 0 0 0,-1 0 0 0 0,0-1 0 0 0,1 1 0 0 0,-1 0 0 0 0,1-1-1 0 0,-1 0 1 0 0,1 1 0 0 0,-1-1 0 0 0,1 0 0 0 0,-1 0 0 0 0,1 1-1 0 0,1-1 1 0 0,45 3-140 0 0,-39-3 26 0 0,-2-1-96 0 0,1 1 1 0 0,-1 1 0 0 0,1-1 0 0 0,11 3-1 0 0,-17-2-89 0 0,-1-1-1 0 0,0 1 1 0 0,1-1-1 0 0,-1 1 1 0 0,0-1-1 0 0,0 1 0 0 0,1 0 1 0 0,-1 0-1 0 0,0 0 1 0 0,0-1-1 0 0,0 1 1 0 0,0 0-1 0 0,1 2 0 0 0,-2-2-197 0 0,1 0 0 0 0,0 0 0 0 0,-1 0 0 0 0,0 0 0 0 0,1 0-1 0 0,-1 0 1 0 0,0 0 0 0 0,1 0 0 0 0,-1 0 0 0 0,0 0 0 0 0,0 0-1 0 0,0 1 1 0 0,0-1 0 0 0,0 0 0 0 0,0 0 0 0 0,0 0 0 0 0,-1 0-1 0 0,1 2 1 0 0,-3 8-4599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9634 0 0,'-6'17'6430'0'0,"11"-8"-2338"0"0,-1-8-3736 0 0,-1-1 0 0 0,1 1-1 0 0,-1-1 1 0 0,1 0 0 0 0,-1 0-1 0 0,1 0 1 0 0,4-1 0 0 0,3 1-502 0 0,-2-1-322 0 0,24 0 1640 0 0,40 3 0 0 0,-20 8-3487 0 0,-48-8 679 0 0,1 0 1 0 0,-1 1-1 0 0,1-1 0 0 0,-1 1 0 0 0,0 0 0 0 0,6 5 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8290 0 0,'-9'12'6622'0'0,"4"8"-3284"0"0,2 16-640 0 0,3-36-2684 0 0,-1 4 75 0 0,1 0 0 0 0,0-1 1 0 0,0 1-1 0 0,0 0 0 0 0,1-1 1 0 0,-1 1-1 0 0,1-1 0 0 0,0 1 1 0 0,0 0-1 0 0,0-1 0 0 0,0 0 0 0 0,1 1 1 0 0,-1-1-1 0 0,1 0 0 0 0,4 6 1 0 0,-3-6-59 0 0,0-1 0 0 0,0 1 1 0 0,1-1-1 0 0,-1 1 1 0 0,1-1-1 0 0,-1 0 0 0 0,1-1 1 0 0,0 1-1 0 0,0-1 1 0 0,-1 1-1 0 0,1-1 0 0 0,0 0 1 0 0,8 0-1 0 0,3 2-95 0 0,-1-2 0 0 0,0 0 0 0 0,1 0 1 0 0,23-4-1 0 0,-30 2-727 0 0,-1 0 0 0 0,0-1 0 0 0,0 0 1 0 0,10-4-1 0 0,-12 3-684 0 0,0 1 1 0 0,0-1 0 0 0,-1 0-1 0 0,1 0 1 0 0,-1 0 0 0 0,8-8-1 0 0,2-4-3976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97 12131 0 0,'-3'-4'973'0'0,"1"-1"1"0"0,1 1 0 0 0,-1-1 0 0 0,1 1 0 0 0,-1-1-1 0 0,1 1 1 0 0,0-1 0 0 0,1 0 0 0 0,-1-7 0 0 0,2 10-860 0 0,-1 0 1 0 0,1 0 0 0 0,-1 0 0 0 0,1 0-1 0 0,0 0 1 0 0,0 0 0 0 0,0 0-1 0 0,0 0 1 0 0,0 0 0 0 0,0 1-1 0 0,0-1 1 0 0,1 0 0 0 0,-1 1-1 0 0,1-1 1 0 0,-1 1 0 0 0,1-1-1 0 0,0 1 1 0 0,-1 0 0 0 0,1 0 0 0 0,0 0-1 0 0,0 0 1 0 0,0 0 0 0 0,0 0-1 0 0,3-1 1 0 0,-3 2-68 0 0,0-1 1 0 0,0 0-1 0 0,0 1 1 0 0,1-1-1 0 0,-1 1 0 0 0,0-1 1 0 0,0 1-1 0 0,1 0 1 0 0,-1 0-1 0 0,0 0 0 0 0,0 1 1 0 0,1-1-1 0 0,-1 0 1 0 0,0 1-1 0 0,0-1 0 0 0,0 1 1 0 0,1 0-1 0 0,-1 0 1 0 0,0 0-1 0 0,0 0 0 0 0,0 0 1 0 0,0 0-1 0 0,-1 0 1 0 0,1 1-1 0 0,0-1 0 0 0,0 1 1 0 0,-1-1-1 0 0,1 1 1 0 0,-1 0-1 0 0,0 0 0 0 0,1 0 1 0 0,-1-1-1 0 0,0 1 1 0 0,0 0-1 0 0,0 0 0 0 0,0 1 1 0 0,0 1-1 0 0,3 6 27 0 0,0 0-1 0 0,-1 0 0 0 0,0 0 1 0 0,-1 0-1 0 0,0 0 1 0 0,0 18-1 0 0,-2-3-859 0 0,-1 0 0 0 0,-1 0 1 0 0,-7 27-1 0 0,10-54 623 0 0,0 1 0 0 0,0-1 0 0 0,0 0 0 0 0,0 0 0 0 0,0 1 0 0 0,1-1 0 0 0,-1 0 0 0 0,1 1 0 0 0,-1-1 0 0 0,1 1 0 0 0,-1 0 0 0 0,1 0 0 0 0,0-1 1 0 0,2 0-1 0 0,37-20 526 0 0,-15 9-444 0 0,-1-5-2212 0 0,-20 14 774 0 0,0-1-1 0 0,0 0 1 0 0,0 0-1 0 0,0-1 0 0 0,-1 1 1 0 0,0-1-1 0 0,5-8 0 0 0,-7 9 1144 0 0,0 1-1 0 0,0-1 0 0 0,0 1 0 0 0,-1-1 1 0 0,0 0-1 0 0,0 0 0 0 0,1-6 0 0 0,-3-13 4117 0 0,-5-1 5096 0 0,10 44-939 0 0,-2 15-6578 0 0,-1-8-859 0 0,2 22-463 0 0,6 45 540 0 0,2-49-2680 0 0,6-5-3334 0 0,-11-33 1531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13979 0 0,'0'-1'317'0'0,"1"0"1"0"0,-1 0-1 0 0,1 0 0 0 0,-1 0 0 0 0,1 0 1 0 0,0 0-1 0 0,-1 1 0 0 0,1-1 1 0 0,0 0-1 0 0,0 0 0 0 0,0 0 1 0 0,0 1-1 0 0,-1-1 0 0 0,1 0 0 0 0,0 1 1 0 0,0-1-1 0 0,0 1 0 0 0,0-1 1 0 0,0 1-1 0 0,0 0 0 0 0,0-1 1 0 0,2 1-1 0 0,1 0-21 0 0,-1-1 0 0 0,0 1 0 0 0,0 0 0 0 0,0 1 0 0 0,0-1 1 0 0,1 1-1 0 0,-1-1 0 0 0,3 2 0 0 0,4 1 57 0 0,0 1 1 0 0,-1 1 0 0 0,19 10-1 0 0,-24-13-279 0 0,0 1-1 0 0,0 0 1 0 0,0 0 0 0 0,0 0-1 0 0,0 0 1 0 0,-1 1 0 0 0,0 0-1 0 0,1-1 1 0 0,-1 1-1 0 0,-1 1 1 0 0,1-1 0 0 0,-1 0-1 0 0,1 0 1 0 0,-1 1 0 0 0,1 4-1 0 0,-2-5-11 0 0,0 1-1 0 0,-1-1 1 0 0,0 0-1 0 0,1 0 0 0 0,-2 0 1 0 0,1 0-1 0 0,0 1 1 0 0,-1-1-1 0 0,0 0 1 0 0,0 0-1 0 0,0 0 1 0 0,0 0-1 0 0,-1 0 1 0 0,1 0-1 0 0,-1-1 1 0 0,0 1-1 0 0,0 0 0 0 0,-4 4 1 0 0,-13 12 67 0 0,15-16-102 0 0,1 0-1 0 0,-1-1 1 0 0,1 1 0 0 0,0 0-1 0 0,0 1 1 0 0,-5 7 0 0 0,8-11-27 0 0,0 0 1 0 0,-1 0 0 0 0,1 0 0 0 0,0 1-1 0 0,0-1 1 0 0,0 0 0 0 0,0 0-1 0 0,0 0 1 0 0,0 0 0 0 0,0 0 0 0 0,1 0-1 0 0,-1 0 1 0 0,0 0 0 0 0,1 0 0 0 0,-1 0-1 0 0,0 0 1 0 0,1 0 0 0 0,-1 0-1 0 0,1 0 1 0 0,0 0 0 0 0,-1 0 0 0 0,1 0-1 0 0,0-1 1 0 0,-1 1 0 0 0,1 0 0 0 0,0 0-1 0 0,0-1 1 0 0,0 1 0 0 0,0-1-1 0 0,-1 1 1 0 0,1 0 0 0 0,0-1 0 0 0,0 0-1 0 0,0 1 1 0 0,0-1 0 0 0,0 0 0 0 0,0 1-1 0 0,2-1 1 0 0,7 3-22 0 0,0 0 0 0 0,1 0-1 0 0,-1-1 1 0 0,1-1 0 0 0,-1 0 0 0 0,1 0 0 0 0,0-1 0 0 0,12-1-1 0 0,-7 0-1866 0 0,0 1 0 0 0,25 3-1 0 0,-35-1-1840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16283 0 0,'1'-2'3721'0'0,"3"2"-2200"0"0,2-1-289 0 0,5 0-232 0 0,1 0-416 0 0,4-2-208 0 0,1 0-64 0 0,0-1-48 0 0,2 0-72 0 0,-1 2-72 0 0,-1-1-80 0 0,-1 2-136 0 0,-4 1-400 0 0,-2 1-648 0 0,-3 3-1168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11 13595 0 0,'-1'-2'351'0'0,"-1"1"0"0"0,1 0 1 0 0,-1 0-1 0 0,0 0 0 0 0,0 1 0 0 0,0-1 0 0 0,0 0 1 0 0,1 1-1 0 0,-1-1 0 0 0,0 1 0 0 0,0-1 0 0 0,0 1 1 0 0,0 0-1 0 0,0 0 0 0 0,0 0 0 0 0,0 0 1 0 0,0 0-1 0 0,0 1 0 0 0,0-1 0 0 0,0 0 0 0 0,0 1 1 0 0,0 0-1 0 0,0-1 0 0 0,0 1 0 0 0,1 0 1 0 0,-1 0-1 0 0,0 0 0 0 0,-1 1 0 0 0,-2 3 139 0 0,1 1 1 0 0,-1-1-1 0 0,1 1 0 0 0,1-1 0 0 0,-1 1 0 0 0,-5 13 1 0 0,5-11-741 0 0,-65 140 997 0 0,-28 53-3324 0 0,97-200 2441 0 0,0 0-1 0 0,0-1 1 0 0,-1 1 0 0 0,1 0-1 0 0,-1 0 1 0 0,1-1-1 0 0,0 1 1 0 0,-1 0 0 0 0,1 0-1 0 0,-1-1 1 0 0,0 1 0 0 0,1-1-1 0 0,-1 1 1 0 0,1 0 0 0 0,-1-1-1 0 0,0 1 1 0 0,0-1-1 0 0,1 0 1 0 0,-1 1 0 0 0,-1 0-1 0 0,1-2 10 0 0,1 1 0 0 0,-1 0 0 0 0,1-1 0 0 0,0 1 0 0 0,-1 0 0 0 0,1-1 0 0 0,0 1 0 0 0,-1-1 0 0 0,1 1 0 0 0,0-1 0 0 0,-1 1 0 0 0,1-1 0 0 0,0 1 0 0 0,0-1-1 0 0,0 1 1 0 0,-1-1 0 0 0,1 1 0 0 0,0-1 0 0 0,0 1 0 0 0,0-1 0 0 0,0 1 0 0 0,0-2 0 0 0,0-37-1983 0 0,1 32 2254 0 0,0 1 1 0 0,0-1-1 0 0,1 1 1 0 0,0-1-1 0 0,0 1 1 0 0,0 0-1 0 0,1 0 1 0 0,0 0-1 0 0,0 0 1 0 0,1 0-1 0 0,-1 0 1 0 0,1 1-1 0 0,5-6 1 0 0,-4 8 65 0 0,-1-1-1 0 0,1 1 1 0 0,-1-1 0 0 0,1 1-1 0 0,0 1 1 0 0,0-1 0 0 0,1 1 0 0 0,-1 0-1 0 0,0 0 1 0 0,1 0 0 0 0,-1 1-1 0 0,1 0 1 0 0,-1 0 0 0 0,1 0-1 0 0,10 1 1 0 0,-5 0-121 0 0,-1 0-1 0 0,1 1 1 0 0,-1 1-1 0 0,1-1 1 0 0,-1 2 0 0 0,0 0-1 0 0,0 0 1 0 0,0 1-1 0 0,0 0 1 0 0,0 0 0 0 0,-1 1-1 0 0,0 0 1 0 0,0 1-1 0 0,0 0 1 0 0,-1 1-1 0 0,0 0 1 0 0,10 10 0 0 0,10 17-4314 0 0,-5 5-4339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11594 0 0,'3'2'1230'0'0,"0"0"0"0"0,0 0 1 0 0,0 0-1 0 0,0 0 0 0 0,1 0 0 0 0,-1-1 0 0 0,6 3 0 0 0,-3-3-849 0 0,0 0 0 0 0,0-1 0 0 0,-1 1 0 0 0,1-1 0 0 0,0 0 0 0 0,6-1 0 0 0,21 0 348 0 0,-30 1-693 0 0,0 0 1 0 0,-1 0-1 0 0,1 1 0 0 0,0-1 1 0 0,-1 1-1 0 0,1 0 1 0 0,0-1-1 0 0,-1 1 1 0 0,3 2-1 0 0,-4-3-20 0 0,0 0-1 0 0,-1 1 1 0 0,1-1-1 0 0,-1 1 1 0 0,1-1 0 0 0,-1 1-1 0 0,1-1 1 0 0,-1 1-1 0 0,1-1 1 0 0,-1 1-1 0 0,1 0 1 0 0,-1-1 0 0 0,0 1-1 0 0,1 0 1 0 0,-1-1-1 0 0,0 1 1 0 0,0 0-1 0 0,0-1 1 0 0,1 1 0 0 0,-1 0-1 0 0,0 0 1 0 0,0 0-1 0 0,-1 4 67 0 0,0-1 0 0 0,0 0 0 0 0,0 0 0 0 0,-1 1 0 0 0,0-1 0 0 0,1 0 0 0 0,-2 0 0 0 0,-3 6 0 0 0,-11 23 477 0 0,17-31-522 0 0,-1 0 0 0 0,0-1 0 0 0,1 1 0 0 0,0-1 0 0 0,-1 1 0 0 0,1 0 0 0 0,0-1 1 0 0,0 1-1 0 0,0-1 0 0 0,0 1 0 0 0,0 0 0 0 0,0-1 0 0 0,0 1 0 0 0,1 0 0 0 0,-1-1 0 0 0,1 3 1 0 0,0-1-115 0 0,1-1 1 0 0,-1 0 0 0 0,0 0 0 0 0,1 0-1 0 0,-1 0 1 0 0,1 0 0 0 0,0 0 0 0 0,-1 0 0 0 0,1-1-1 0 0,0 1 1 0 0,0-1 0 0 0,0 1 0 0 0,0-1-1 0 0,1 0 1 0 0,-1 1 0 0 0,0-1 0 0 0,0 0 0 0 0,1-1-1 0 0,-1 1 1 0 0,1 0 0 0 0,2 0 0 0 0,23-1-5544 0 0,1-5-4351 0 0,-9 1 3095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 13803 0 0,'-3'2'546'0'0,"1"0"0"0"0,0 0 0 0 0,0 0 0 0 0,1 0-1 0 0,-1 1 1 0 0,0-1 0 0 0,1 0 0 0 0,-1 1 0 0 0,1-1 0 0 0,0 1 0 0 0,0 0 0 0 0,0-1 0 0 0,0 1-1 0 0,-1 4 1 0 0,2-1-177 0 0,-1 0-1 0 0,1 0 0 0 0,0 0 0 0 0,0 0 0 0 0,0 0 1 0 0,3 10-1 0 0,0-4-266 0 0,0 0 0 0 0,1 0 0 0 0,0-1 1 0 0,1 1-1 0 0,0-1 0 0 0,7 11 0 0 0,-8-16-95 0 0,1 0 0 0 0,-1-1 0 0 0,1 1-1 0 0,0-1 1 0 0,0 0 0 0 0,1 0 0 0 0,0-1 0 0 0,-1 0-1 0 0,1 0 1 0 0,1 0 0 0 0,-1-1 0 0 0,1 0 0 0 0,11 5 0 0 0,-15-8-2 0 0,0 1-1 0 0,0 0 1 0 0,-1-1 0 0 0,1 1 0 0 0,0-1 0 0 0,0 0 0 0 0,0 0 0 0 0,0 0 0 0 0,0 0 0 0 0,-1-1 0 0 0,1 1 0 0 0,0-1 0 0 0,0 1-1 0 0,0-1 1 0 0,-1 0 0 0 0,1 0 0 0 0,-1-1 0 0 0,1 1 0 0 0,0 0 0 0 0,-1-1 0 0 0,0 1 0 0 0,1-1 0 0 0,-1 0 0 0 0,0 0-1 0 0,0 0 1 0 0,0 0 0 0 0,0 0 0 0 0,0-1 0 0 0,-1 1 0 0 0,1 0 0 0 0,-1-1 0 0 0,1 1 0 0 0,-1-1 0 0 0,0 0 0 0 0,0 1 0 0 0,1-5-1 0 0,0 0 15 0 0,-1 0 0 0 0,0 0-1 0 0,0 0 1 0 0,-1 0 0 0 0,1 0-1 0 0,-1 0 1 0 0,-1 0 0 0 0,1 0-1 0 0,-1 0 1 0 0,-1 0 0 0 0,1 1-1 0 0,-1-1 1 0 0,0 0 0 0 0,-1 1-1 0 0,0-1 1 0 0,0 1-1 0 0,0 0 1 0 0,-1 0 0 0 0,-7-10-1 0 0,8 11 7 0 0,-1 0-1 0 0,0 0 0 0 0,0 0 0 0 0,-1 1 1 0 0,1-1-1 0 0,-1 1 0 0 0,0 0 0 0 0,0 1 1 0 0,0-1-1 0 0,-1 1 0 0 0,1 0 1 0 0,-1 0-1 0 0,0 1 0 0 0,0-1 0 0 0,0 1 1 0 0,0 1-1 0 0,0-1 0 0 0,0 1 0 0 0,0 0 1 0 0,0 1-1 0 0,-1-1 0 0 0,-7 1 0 0 0,12 1-78 0 0,-1-1-1 0 0,1 1 0 0 0,-1-1 1 0 0,1 1-1 0 0,-1 0 0 0 0,1 0 1 0 0,0 0-1 0 0,-1 0 0 0 0,1 0 1 0 0,0 0-1 0 0,0 1 0 0 0,0-1 1 0 0,0 1-1 0 0,0 0 0 0 0,0-1 1 0 0,0 1-1 0 0,1 0 0 0 0,-1 0 1 0 0,1 0-1 0 0,-1 0 0 0 0,1 0 1 0 0,0 1-1 0 0,-1-1 0 0 0,0 3 1 0 0,-3 28-4156 0 0,11 1-4867 0 0,1-18 1471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4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13891 0 0,'4'6'2849'0'0,"-2"0"-1225"0"0,1 5-96 0 0,-1 0-247 0 0,-3 2-433 0 0,0 4-336 0 0,-2 3-248 0 0,-2 1-168 0 0,-1 0-352 0 0,-1 2-624 0 0,-3 1-881 0 0,-2 3-1127 0 0,-4 0-913 0 0,-3-2-200 0 0,4 3-1968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7001 0 0,'7'0'4310'0'0,"21"0"3554"0"0,-21 0-7583 0 0,0 0 0 0 0,0 1 0 0 0,0 0 0 0 0,0 0 0 0 0,0 0 0 0 0,14 6 0 0 0,-21-7-248 0 0,1 1 1 0 0,-1-1-1 0 0,1 0 0 0 0,-1 1 1 0 0,1-1-1 0 0,-1 1 0 0 0,0 0 1 0 0,1-1-1 0 0,-1 1 0 0 0,0-1 1 0 0,0 1-1 0 0,1-1 0 0 0,-1 1 1 0 0,0 0-1 0 0,0-1 0 0 0,0 1 1 0 0,0 0-1 0 0,0-1 1 0 0,1 1-1 0 0,-1 0 0 0 0,-1-1 1 0 0,1 1-1 0 0,0 0 0 0 0,0-1 1 0 0,0 1-1 0 0,0 0 0 0 0,0-1 1 0 0,0 1-1 0 0,-1-1 0 0 0,1 1 1 0 0,0 0-1 0 0,-1-1 0 0 0,1 1 1 0 0,0-1-1 0 0,-1 1 0 0 0,1-1 1 0 0,-1 1-1 0 0,1-1 1 0 0,0 1-1 0 0,-2 0 0 0 0,-23 27 909 0 0,18-20-544 0 0,2-2-237 0 0,1-1 1 0 0,0 2-1 0 0,0-1 0 0 0,0 0 1 0 0,1 1-1 0 0,0 0 0 0 0,-3 10 1 0 0,5-16-161 0 0,1 1 1 0 0,-1-1 0 0 0,1 1 0 0 0,-1-1-1 0 0,1 1 1 0 0,0-1 0 0 0,0 1 0 0 0,0-1-1 0 0,0 1 1 0 0,0-1 0 0 0,0 1 0 0 0,1-1-1 0 0,-1 1 1 0 0,0-1 0 0 0,1 1 0 0 0,-1-1-1 0 0,1 1 1 0 0,-1-1 0 0 0,1 1 0 0 0,0-1-1 0 0,0 0 1 0 0,0 1 0 0 0,0-1 0 0 0,0 0-1 0 0,0 0 1 0 0,0 0 0 0 0,0 0 0 0 0,0 0-1 0 0,0 0 1 0 0,0 0 0 0 0,1 0 0 0 0,-1 0-1 0 0,0 0 1 0 0,1-1 0 0 0,-1 1 0 0 0,1 0-1 0 0,-1-1 1 0 0,1 0 0 0 0,-1 1 0 0 0,1-1-1 0 0,-1 0 1 0 0,3 1 0 0 0,-1-1-309 0 0,1 0 0 0 0,-1 0 0 0 0,1-1 0 0 0,-1 1 0 0 0,0-1 0 0 0,0 1 1 0 0,1-1-1 0 0,-1 0 0 0 0,0 0 0 0 0,0-1 0 0 0,0 1 0 0 0,0 0 0 0 0,0-1 0 0 0,0 0 1 0 0,4-4-1 0 0,-3 4-468 0 0,-1 0-1 0 0,-1-1 1 0 0,1 1 0 0 0,0-1 0 0 0,-1 0-1 0 0,1 0 1 0 0,-1 0 0 0 0,0 0 0 0 0,0 0 0 0 0,0-1-1 0 0,0 1 1 0 0,-1-1 0 0 0,1 1 0 0 0,1-7 0 0 0,-1-18-2415 0 0,2 9-665 0 0</inkml:trace>
  <inkml:trace contextRef="#ctx0" brushRef="#br0" timeOffset="1">161 19 5209 0 0,'5'8'9123'0'0,"9"-5"-5273"0"0,17-6-2523 0 0,-25 2-216 0 0,-2 1-942 0 0,6-1 412 0 0,0 0 0 0 0,0 1 1 0 0,1 0-1 0 0,-1 0 0 0 0,16 3 1 0 0,-24-2-483 0 0,1 0 1 0 0,-1 0-1 0 0,0 0 1 0 0,1 0-1 0 0,-1 0 1 0 0,1 0-1 0 0,-1 0 1 0 0,0 1-1 0 0,0-1 1 0 0,0 1-1 0 0,0 0 1 0 0,0 0-1 0 0,0 0 1 0 0,-1-1-1 0 0,1 2 1 0 0,0-1-1 0 0,-1 0 1 0 0,0 0-1 0 0,1 0 1 0 0,-1 1-1 0 0,0-1 1 0 0,0 1-1 0 0,0-1 1 0 0,-1 1-1 0 0,1-1 1 0 0,0 6-1 0 0,0 1-73 0 0,0 1-1 0 0,-1-1 1 0 0,0 1-1 0 0,-1 0 1 0 0,-1 11 0 0 0,-3 8-2343 0 0,0-2-3530 0 0,5-27 5716 0 0,0 0-1 0 0,0 1 0 0 0,0-1 1 0 0,0 0-1 0 0,0 0 0 0 0,0 0 0 0 0,0 1 1 0 0,0-1-1 0 0,-1 0 0 0 0,1 0 1 0 0,0 0-1 0 0,0 0 0 0 0,0 1 0 0 0,0-1 1 0 0,-1 0-264 0 0,1 0 263 0 0,0 0 0 0 0,0 1 0 0 0,0-1 1 0 0,0 0-1 0 0,-1 0 0 0 0,1 0 1 0 0,0 0-1 0 0,0 0 0 0 0,0 0 0 0 0,-1 0 1 0 0,1 0-1 0 0,0 0 0 0 0,0 0 1 0 0,0 0-1 0 0,-1 0 0 0 0,1 0 0 0 0,0 0 1 0 0,0 0-1 0 0,0 0 0 0 0,-1 0 1 0 0,1 0-1 0 0,0 0 0 0 0,0 0 0 0 0,0 0 1 0 0,-1 0-1 0 0,1 0 0 0 0,0 0 1 0 0,0-1-1 0 0,-1 1 0 0 0,-8-6-2245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107 107 21221 0 0,'-4'1'254'0'0,"-1"-1"0"0"0,1 1 0 0 0,-1 0 1 0 0,1 0-1 0 0,0 0 0 0 0,-1 1 1 0 0,1 0-1 0 0,0 0 0 0 0,0 0 1 0 0,0 0-1 0 0,0 0 0 0 0,0 1 1 0 0,1 0-1 0 0,-1-1 0 0 0,1 2 1 0 0,0-1-1 0 0,-1 0 0 0 0,1 1 1 0 0,1-1-1 0 0,-1 1 0 0 0,1 0 1 0 0,-1 0-1 0 0,1 0 0 0 0,0 0 1 0 0,0 0-1 0 0,1 0 0 0 0,-1 1 1 0 0,1-1-1 0 0,-1 8 0 0 0,-1 2-209 0 0,0 1-1 0 0,1 0 0 0 0,1-1 1 0 0,1 1-1 0 0,0 0 0 0 0,0-1 1 0 0,5 24-1 0 0,-4-32-44 0 0,0-1 0 0 0,1 0 1 0 0,0 0-1 0 0,0 1 0 0 0,0-1 0 0 0,0-1 0 0 0,1 1 1 0 0,0 0-1 0 0,0-1 0 0 0,5 7 0 0 0,-6-9-11 0 0,1 1 1 0 0,-1-1-1 0 0,0-1 0 0 0,1 1 1 0 0,0 0-1 0 0,-1-1 0 0 0,1 1 0 0 0,0-1 1 0 0,0 0-1 0 0,0 0 0 0 0,0 0 1 0 0,0 0-1 0 0,0 0 0 0 0,0-1 0 0 0,0 0 1 0 0,0 1-1 0 0,0-1 0 0 0,0 0 1 0 0,5-1-1 0 0,-4 1-59 0 0,0-1-1 0 0,0 0 1 0 0,0 0 0 0 0,0 0-1 0 0,0 0 1 0 0,-1 0 0 0 0,1-1-1 0 0,-1 0 1 0 0,1 0 0 0 0,-1 0-1 0 0,1 0 1 0 0,-1 0-1 0 0,0-1 1 0 0,0 1 0 0 0,0-1-1 0 0,5-6 1 0 0,-5 4-61 0 0,0 0 0 0 0,0 0 1 0 0,0 0-1 0 0,0-1 0 0 0,-1 1 0 0 0,0-1 0 0 0,0 0 0 0 0,0 1 0 0 0,-1-1 0 0 0,2-10 1 0 0,-2 9 43 0 0,-1 1 0 0 0,1-1 0 0 0,-1 0 0 0 0,-1 0 0 0 0,1 1 0 0 0,-1-1 0 0 0,0 0 0 0 0,-1 1 0 0 0,1-1 0 0 0,-1 1 0 0 0,-1-1 0 0 0,1 1 0 0 0,-1 0 0 0 0,0 0 1 0 0,-1 0-1 0 0,1 0 0 0 0,-1 1 0 0 0,0-1 0 0 0,-1 1 0 0 0,-7-8 0 0 0,-12 1 118 0 0,14 10 140 0 0,14 8 366 0 0,-2-5-533 0 0,0 0 1 0 0,0 0 0 0 0,0 0-1 0 0,0 0 1 0 0,1 0 0 0 0,-1-1-1 0 0,0 1 1 0 0,1-1 0 0 0,-1 1-1 0 0,0-1 1 0 0,1 0 0 0 0,-1 0-1 0 0,0 0 1 0 0,1 0 0 0 0,-1 0-1 0 0,1 0 1 0 0,-1-1 0 0 0,4-1-1 0 0,49-17-68 0 0,-34 10 17 0 0,-16 8-246 0 0,0 0 0 0 0,-1-1 1 0 0,1 0-1 0 0,-1 0 0 0 0,1 0 0 0 0,-1 0 0 0 0,0-1 1 0 0,0 1-1 0 0,0-1 0 0 0,0 0 0 0 0,0-1 1 0 0,-1 1-1 0 0,1-1 0 0 0,-1 1 0 0 0,0-1 0 0 0,0 0 1 0 0,0 0-1 0 0,-1 0 0 0 0,1-1 0 0 0,-1 1 0 0 0,0-1 1 0 0,0 1-1 0 0,-1-1 0 0 0,1 0 0 0 0,-1 1 0 0 0,0-1 1 0 0,-1 0-1 0 0,1 0 0 0 0,-1 0 0 0 0,0-6 0 0 0,-3-18 6719 0 0,1 44-3924 0 0,2-6-2186 0 0,-2 145 2551 0 0,3-135-3238 0 0,1 1-1 0 0,0-1 1 0 0,2 1-1 0 0,0-1 1 0 0,13 33 0 0 0,-4-27-3389 0 0,0-13-4947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5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14763 0 0,'-3'2'8275'0'0,"-1"9"-4042"0"0,-25 77-3110 0 0,9-17-943 0 0,5-16-859 0 0,-24 59-1 0 0,38-112 468 0 0,-1 1 1 0 0,1-1-1 0 0,-1 1 0 0 0,1-1 1 0 0,-1 0-1 0 0,0 0 0 0 0,0 0 0 0 0,0 0 1 0 0,-2 2-1 0 0,4-3 155 0 0,-1-1 0 0 0,1 0 1 0 0,0 0-1 0 0,0 0 0 0 0,0 0 0 0 0,-1 0 0 0 0,1 1 1 0 0,0-1-1 0 0,0 0 0 0 0,-1 0 0 0 0,1 0 0 0 0,0 0 1 0 0,0 0-1 0 0,-1 0 0 0 0,1 0 0 0 0,0 0 0 0 0,0 0 1 0 0,-1 0-1 0 0,1 0 0 0 0,0 0 0 0 0,0 0 0 0 0,-1 0 1 0 0,1 0-1 0 0,0 0 0 0 0,0 0 0 0 0,-1 0 0 0 0,1 0 1 0 0,0 0-1 0 0,0 0 0 0 0,-1-1 0 0 0,1 1 0 0 0,0 0 1 0 0,-1 0-1 0 0,0-17-987 0 0,1 14 1082 0 0,0 0-1 0 0,1 1 0 0 0,-1-1 0 0 0,1 0 0 0 0,0 1 0 0 0,0-1 1 0 0,0 1-1 0 0,0-1 0 0 0,1 1 0 0 0,-1 0 0 0 0,0-1 0 0 0,1 1 0 0 0,0 0 1 0 0,-1 0-1 0 0,1 0 0 0 0,0 0 0 0 0,0 0 0 0 0,3-2 0 0 0,0 2 46 0 0,-1-1 0 0 0,1 1 0 0 0,-1 0 0 0 0,1 0 0 0 0,0 1 0 0 0,0-1 0 0 0,0 1 0 0 0,0 0 0 0 0,6 0 0 0 0,10 0 114 0 0,0 1 0 0 0,1 0 0 0 0,34 7-1 0 0,-47-5-255 0 0,30 7 169 0 0,4 2-1940 0 0,-16-11-7250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18244 0 0,'1'-2'158'0'0,"0"1"0"0"0,1 0-1 0 0,-1-1 1 0 0,0 1 0 0 0,1 0 0 0 0,-1 0 0 0 0,0 0-1 0 0,1 0 1 0 0,-1 0 0 0 0,1 0 0 0 0,0 0 0 0 0,-1 1 0 0 0,1-1-1 0 0,3 0 1 0 0,31-8-445 0 0,-20 6 210 0 0,13-7-1593 0 0,-25 8 821 0 0,-1 1 0 0 0,1-1 0 0 0,-1-1 0 0 0,1 1 0 0 0,-1 0-1 0 0,0-1 1 0 0,0 1 0 0 0,0-1 0 0 0,0 0 0 0 0,0 0 0 0 0,-1 0 0 0 0,3-5 0 0 0,4-9 1203 0 0,7-9 14924 0 0,-15 26-15077 0 0,7 16 3244 0 0,3 23-2284 0 0,5 121 1257 0 0,-9-70-3910 0 0,5 0-9496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14011 0 0,'2'-3'616'0'0,"-1"1"0"0"0,1-1 1 0 0,0 1-1 0 0,0-1 0 0 0,0 1 0 0 0,0 0 0 0 0,0 0 0 0 0,0 0 1 0 0,1 0-1 0 0,-1 0 0 0 0,1 0 0 0 0,0 1 0 0 0,3-3 0 0 0,1 2-217 0 0,-1-1-1 0 0,1 1 0 0 0,0 0 0 0 0,0 1 0 0 0,11-2 0 0 0,2 2-339 0 0,1 1 1 0 0,40 5-1 0 0,-46-4-94 0 0,-1 2-1 0 0,20 5 1 0 0,-4 6-2302 0 0,-29-12 1774 0 0,1-1 0 0 0,-1 0 0 0 0,1 1 0 0 0,-1-1 0 0 0,1 1 1 0 0,-1-1-1 0 0,0 1 0 0 0,0-1 0 0 0,0 1 0 0 0,0 0 0 0 0,0 0 0 0 0,1 3 0 0 0,-1 5-4404 0 0,-5 0-1756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7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9658 0 0,'34'-3'7149'0'0,"3"-3"-3281"0"0,-18 2-3289 0 0,0 2 1 0 0,27-2-1 0 0,-41 4-515 0 0,0 0-1 0 0,0 1 1 0 0,0-1-1 0 0,0 1 1 0 0,-1 0-1 0 0,1 0 1 0 0,0 1-1 0 0,0-1 1 0 0,-1 1 0 0 0,1 0-1 0 0,-1 0 1 0 0,0 1-1 0 0,1 0 1 0 0,3 3-1 0 0,-6-5-34 0 0,-1 0-1 0 0,1 0 1 0 0,0 1-1 0 0,-1-1 0 0 0,0 1 1 0 0,1-1-1 0 0,-1 1 1 0 0,0 0-1 0 0,0-1 0 0 0,1 1 1 0 0,-1 0-1 0 0,-1 0 1 0 0,1 0-1 0 0,0 0 0 0 0,0 0 1 0 0,-1 0-1 0 0,1 0 1 0 0,-1 0-1 0 0,0 0 0 0 0,1 0 1 0 0,-1 0-1 0 0,0 0 1 0 0,0 0-1 0 0,-1 0 0 0 0,1 0 1 0 0,0 0-1 0 0,-1 0 1 0 0,1 0-1 0 0,-1 0 0 0 0,1 0 1 0 0,-1 0-1 0 0,0 0 1 0 0,0 0-1 0 0,0 0 0 0 0,0 0 1 0 0,0-1-1 0 0,0 1 0 0 0,-1 0 1 0 0,-1 1-1 0 0,-3 3-116 0 0,1-1 0 0 0,0 0 0 0 0,-1-1 0 0 0,0 1 0 0 0,0-1 0 0 0,-1 0-1 0 0,1-1 1 0 0,-1 0 0 0 0,-13 5 0 0 0,-15 0-332 0 0,-38 3 0 0 0,105-16 532 0 0,0 1 0 0 0,1 2 0 0 0,58 3 0 0 0,-78-1-153 0 0,-6 0-274 0 0,26 3-540 0 0,-32-3 539 0 0,0 0 0 0 0,1 0 1 0 0,-1 1-1 0 0,0-1 0 0 0,0 0 0 0 0,0 1 1 0 0,0-1-1 0 0,1 1 0 0 0,-1-1 0 0 0,0 1 0 0 0,0 0 1 0 0,0-1-1 0 0,0 1 0 0 0,0 0 0 0 0,-1 0 1 0 0,1-1-1 0 0,0 1 0 0 0,0 0 0 0 0,0 0 0 0 0,-1 0 1 0 0,1 0-1 0 0,0 1 0 0 0,0 0-1038 0 0,-1-2 1275 0 0,0 0-1 0 0,0 0 0 0 0,0 0 1 0 0,0 1-1 0 0,0-1 0 0 0,0 0 1 0 0,-12-2-4441 0 0,7 0 2881 0 0,-6 8-3086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10794 0 0,'10'8'7341'0'0,"6"-5"-4091"0"0,22-4-2495 0 0,-23 0 161 0 0,-6 0-791 0 0,0 1 0 0 0,1 1 0 0 0,-1 0 1 0 0,0 0-1 0 0,0 1 0 0 0,0 0 0 0 0,16 6 1 0 0,-22-7-130 0 0,-1 1 1 0 0,1-1 0 0 0,-1 1-1 0 0,0-1 1 0 0,1 1-1 0 0,-1 0 1 0 0,0 0 0 0 0,0 0-1 0 0,0 0 1 0 0,-1 0 0 0 0,1 0-1 0 0,0 1 1 0 0,-1-1 0 0 0,1 1-1 0 0,-1-1 1 0 0,0 1 0 0 0,0-1-1 0 0,0 1 1 0 0,0 0 0 0 0,-1 0-1 0 0,1-1 1 0 0,-1 1 0 0 0,1 0-1 0 0,-1 0 1 0 0,0 0 0 0 0,0-1-1 0 0,0 1 1 0 0,0 0-1 0 0,-2 4 1 0 0,2-4-295 0 0,0 0 1 0 0,0 0-1 0 0,-1 0 0 0 0,1 0 1 0 0,-1 0-1 0 0,0 0 0 0 0,0 0 0 0 0,0-1 1 0 0,0 1-1 0 0,-1 0 0 0 0,1-1 0 0 0,-1 1 1 0 0,0-1-1 0 0,1 1 0 0 0,-1-1 1 0 0,0 0-1 0 0,0 0 0 0 0,-1 0 0 0 0,1 0 1 0 0,0 0-1 0 0,-1 0 0 0 0,1 0 1 0 0,-1-1-1 0 0,-2 2 0 0 0,0-1-371 0 0,-1-1 0 0 0,1 1 0 0 0,0-1 0 0 0,-1 0 1 0 0,1-1-1 0 0,-7 1 0 0 0,-22-2 774 0 0,21 1-253 0 0,-11-4 7841 0 0,39 0-6660 0 0,2 1-627 0 0,-1 0 1 0 0,1 2-1 0 0,-1 0 0 0 0,1 1 1 0 0,0 0-1 0 0,-1 1 0 0 0,1 1 1 0 0,21 6-1 0 0,-36-8-345 0 0,1 1-1 0 0,-1 0 1 0 0,1 0 0 0 0,-1 0 0 0 0,0 0 0 0 0,1 1 0 0 0,-1-1-1 0 0,0 1 1 0 0,0-1 0 0 0,0 1 0 0 0,0 0 0 0 0,0-1 0 0 0,2 5-1 0 0,-3-5-27 0 0,0 0 0 0 0,0 1 0 0 0,-1-1 0 0 0,1 1 0 0 0,-1-1-1 0 0,1 1 1 0 0,-1-1 0 0 0,0 1 0 0 0,0-1 0 0 0,1 1 0 0 0,-1-1-1 0 0,0 1 1 0 0,0-1 0 0 0,0 1 0 0 0,-1-1 0 0 0,1 1 0 0 0,-1 2-1 0 0,-1 2-6 0 0,-1 0 0 0 0,0 0 0 0 0,0 0 0 0 0,-1 0 0 0 0,1 0 0 0 0,-1-1 0 0 0,-1 1 0 0 0,-7 7 0 0 0,9-10-19 0 0,0-1-1 0 0,1 1 0 0 0,-1 0 1 0 0,1 0-1 0 0,0 1 0 0 0,0-1 1 0 0,0 0-1 0 0,0 1 0 0 0,1-1 1 0 0,-2 7-1 0 0,3-10-3 0 0,-1 1 1 0 0,1 0-1 0 0,0 0 1 0 0,0 0-1 0 0,0 0 1 0 0,0-1-1 0 0,1 1 1 0 0,-1 0-1 0 0,0 0 1 0 0,0 0-1 0 0,0-1 0 0 0,1 1 1 0 0,-1 0-1 0 0,0 0 1 0 0,1 0-1 0 0,-1-1 1 0 0,1 1-1 0 0,-1 0 1 0 0,1-1-1 0 0,0 2 1 0 0,0-1-5 0 0,1 0 1 0 0,-1 0 0 0 0,1 0 0 0 0,0 0 0 0 0,-1 0 0 0 0,1 0-1 0 0,0-1 1 0 0,0 1 0 0 0,0 0 0 0 0,-1-1 0 0 0,1 0-1 0 0,3 1 1 0 0,2 0-207 0 0,-1-1 0 0 0,1 1 0 0 0,0-1 0 0 0,0-1 0 0 0,0 1 0 0 0,0-1 0 0 0,0-1 0 0 0,-1 1 0 0 0,1-1 0 0 0,6-3 0 0 0,-5 2-1391 0 0,1-1 0 0 0,-1 0 0 0 0,-1-1 0 0 0,1 0 0 0 0,-1 0-1 0 0,1 0 1 0 0,6-8 0 0 0,4-6-5383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4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17652 0 0,'0'1'72'0'0,"0"0"0"0"0,0 0 1 0 0,-1 0-1 0 0,1 1 0 0 0,0-1 1 0 0,0 0-1 0 0,0 0 0 0 0,0 1 1 0 0,0-1-1 0 0,0 0 0 0 0,1 0 1 0 0,-1 0-1 0 0,0 1 0 0 0,1-1 1 0 0,-1 0-1 0 0,1 0 0 0 0,-1 0 1 0 0,1 0-1 0 0,-1 0 0 0 0,1 0 1 0 0,0 0-1 0 0,1 1 0 0 0,0 1-21 0 0,0-1 0 0 0,1 0 0 0 0,0 0 0 0 0,-1 0 0 0 0,1-1 0 0 0,0 1 0 0 0,0-1 0 0 0,4 2 0 0 0,7 2-65 0 0,-1-1 0 0 0,29 3 0 0 0,-41-7 36 0 0,22 3-4 0 0,42-3 1 0 0,-42 0-618 0 0,37 3 0 0 0,-38 4-854 0 0,-22-6 1277 0 0,1-1 0 0 0,-1 0-1 0 0,0 1 1 0 0,1-1 0 0 0,-1 1 0 0 0,0-1 0 0 0,1 0-1 0 0,-1 1 1 0 0,0-1 0 0 0,1 1 0 0 0,-1-1-1 0 0,0 1 1 0 0,0-1 0 0 0,0 1 0 0 0,1-1 0 0 0,-1 1-1 0 0,0-1 1 0 0,0 1 0 0 0,0 0 0 0 0,0-1 0 0 0,0 1-1 0 0,0-1 1 0 0,0 1 0 0 0,-1 1-118 0 0,1-1 0 0 0,-1 1 0 0 0,0-1-1 0 0,0 1 1 0 0,0-1 0 0 0,0 0 0 0 0,0 1 0 0 0,0-1 0 0 0,0 0 0 0 0,0 0 0 0 0,-1 0-1 0 0,1 0 1 0 0,0 0 0 0 0,-1 0 0 0 0,1 0 0 0 0,-1 0 0 0 0,1-1 0 0 0,-1 1-1 0 0,1-1 1 0 0,-1 1 0 0 0,-1 0 0 0 0,-19 5-463 0 0,-36 4 0 0 0,43-8 1596 0 0,0 0 0 0 0,1 1 1 0 0,-1 0-1 0 0,1 2 0 0 0,0-1 1 0 0,-21 11-1 0 0,33-14-702 0 0,1 0-1 0 0,-1-1 1 0 0,1 1-1 0 0,0 0 1 0 0,-1 0 0 0 0,1 0-1 0 0,-1 0 1 0 0,1 0-1 0 0,0 0 1 0 0,0 0 0 0 0,0 0-1 0 0,0 1 1 0 0,0-1 0 0 0,0 0-1 0 0,0 1 1 0 0,0-1-1 0 0,0 1 1 0 0,1-1 0 0 0,-1 1-1 0 0,0-1 1 0 0,1 1-1 0 0,-1 0 1 0 0,1-1 0 0 0,0 1-1 0 0,0 0 1 0 0,0-1-1 0 0,-1 1 1 0 0,1 0 0 0 0,1-1-1 0 0,-1 1 1 0 0,0 0 0 0 0,0-1-1 0 0,1 1 1 0 0,-1-1-1 0 0,1 1 1 0 0,-1 0 0 0 0,1-1-1 0 0,0 1 1 0 0,-1-1-1 0 0,1 0 1 0 0,0 1 0 0 0,2 1-1 0 0,-1 1-37 0 0,1-1 0 0 0,0 0-1 0 0,0 0 1 0 0,1-1-1 0 0,-1 1 1 0 0,1 0 0 0 0,-1-1-1 0 0,1 0 1 0 0,0 0 0 0 0,0 0-1 0 0,0 0 1 0 0,0-1-1 0 0,0 0 1 0 0,0 0 0 0 0,7 2-1 0 0,2-3 23 0 0,0 0 0 0 0,0-1 0 0 0,0 0 0 0 0,13-4 0 0 0,-11 3 80 0 0,-1 0 1 0 0,27-1 0 0 0,-39 3-125 0 0,-1 0 1 0 0,0 0-1 0 0,0 0 1 0 0,1 0-1 0 0,-1 1 0 0 0,0-1 1 0 0,0 0-1 0 0,1 0 1 0 0,-1 1-1 0 0,0-1 1 0 0,0 1-1 0 0,0-1 1 0 0,0 1-1 0 0,1 0 0 0 0,-1-1 1 0 0,0 1-1 0 0,0 0 1 0 0,0 0-1 0 0,0-1 1 0 0,-1 1-1 0 0,1 0 0 0 0,0 0 1 0 0,0 0-1 0 0,0 0 1 0 0,-1 1-1 0 0,1-1 1 0 0,-1 0-1 0 0,1 0 1 0 0,0 2-1 0 0,0 3 127 0 0,0-1 0 0 0,-1 1-1 0 0,0-1 1 0 0,0 1 0 0 0,0-1 0 0 0,-1 6 0 0 0,0-6-124 0 0,1-1 1 0 0,-1 1 0 0 0,1 0 0 0 0,0-1 0 0 0,1 1 0 0 0,-1 0-1 0 0,2 7 1 0 0,-1-11-85 0 0,0 0 0 0 0,-1 0 0 0 0,1 0 0 0 0,0 0 0 0 0,0 0 0 0 0,0 0 0 0 0,0 0 0 0 0,0 0 0 0 0,0 0 0 0 0,0 0-1 0 0,0 0 1 0 0,0 0 0 0 0,0-1 0 0 0,0 1 0 0 0,0-1 0 0 0,1 1 0 0 0,-1-1 0 0 0,0 1 0 0 0,1-1 0 0 0,-1 1 0 0 0,0-1 0 0 0,1 0 0 0 0,-1 0 0 0 0,0 0 0 0 0,1 0-1 0 0,-1 0 1 0 0,0 0 0 0 0,1 0 0 0 0,-1 0 0 0 0,0-1 0 0 0,2 0 0 0 0,2 0 3 0 0,-1 0-1 0 0,0-1 0 0 0,0 0 1 0 0,0 0-1 0 0,0 0 1 0 0,-1-1-1 0 0,1 1 1 0 0,-1-1-1 0 0,1 0 1 0 0,-1 0-1 0 0,0 0 1 0 0,0 0-1 0 0,0 0 1 0 0,0-1-1 0 0,-1 1 0 0 0,5-8 1 0 0,-5 7 26 0 0,1 0-1 0 0,0-1 1 0 0,-1 1 0 0 0,0-1 0 0 0,0 0 0 0 0,-1 1-1 0 0,1-1 1 0 0,-1 0 0 0 0,0 0 0 0 0,0 0-1 0 0,0 0 1 0 0,-1 0 0 0 0,0 0 0 0 0,0-8-1 0 0,-1 11-2 0 0,0 0-1 0 0,-1-1 0 0 0,1 1 0 0 0,0 0 0 0 0,-1 0 1 0 0,1 0-1 0 0,-1 0 0 0 0,1 0 0 0 0,-1 0 0 0 0,0 1 1 0 0,0-1-1 0 0,0 1 0 0 0,0-1 0 0 0,0 1 0 0 0,0 0 1 0 0,-3-2-1 0 0,-42-17-873 0 0,34 16 178 0 0,-78-29-5372 0 0,0 5-3791 0 0,68 22 5300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6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9762 0 0,'1'3'7792'0'0,"-1"5"-4183"0"0,1 17-1350 0 0,-7 41-623 0 0,3-53-1675 0 0,2 0 0 0 0,-1 0 1 0 0,2 0-1 0 0,0 1 0 0 0,3 24 0 0 0,-3-38 22 0 0,0 0 0 0 0,0 1 0 0 0,0-1 0 0 0,1 0 0 0 0,-1 0 0 0 0,0 1 0 0 0,0-1 0 0 0,1 0 0 0 0,-1 1-1 0 0,0-1 1 0 0,0 0 0 0 0,1 0 0 0 0,-1 0 0 0 0,0 1 0 0 0,1-1 0 0 0,-1 0 0 0 0,0 0 0 0 0,1 0 0 0 0,-1 0 0 0 0,0 0-1 0 0,1 0 1 0 0,-1 1 0 0 0,1-1 0 0 0,-1 0 0 0 0,0 0 0 0 0,1 0 0 0 0,-1 0 0 0 0,0 0 0 0 0,1-1 0 0 0,-1 1 0 0 0,0 0 0 0 0,1 0-1 0 0,-1 0 1 0 0,1 0 0 0 0,-1 0 0 0 0,0 0 0 0 0,1 0 0 0 0,-1-1 0 0 0,0 1 0 0 0,0 0 0 0 0,1 0 0 0 0,-1-1 0 0 0,0 1-1 0 0,1 0 1 0 0,-1 0 0 0 0,0-1 0 0 0,25-17-139 0 0,-9 7 44 0 0,-10 9-213 0 0,0 0 0 0 0,0 0 0 0 0,0 1 0 0 0,0 0 0 0 0,0 0 0 0 0,1 0 0 0 0,-1 1 0 0 0,0 0 0 0 0,8 0 0 0 0,32 8-10653 0 0,-32-4 4781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21341 0 0,'34'6'3782'0'0,"28"16"-3110"0"0,-47-17-241 0 0,-11-4-395 0 0,0 1 0 0 0,0-1 0 0 0,0 1 0 0 0,0 0 0 0 0,0 0 1 0 0,-1 0-1 0 0,1 1 0 0 0,-1-1 0 0 0,1 1 0 0 0,-1 0 0 0 0,0 0 1 0 0,0 0-1 0 0,0 0 0 0 0,3 6 0 0 0,-5-7-5 0 0,0 1 0 0 0,0 0 1 0 0,0 0-1 0 0,0 0 0 0 0,-1 0 0 0 0,0 0 0 0 0,1 1 1 0 0,-1-1-1 0 0,0 0 0 0 0,0 0 0 0 0,-1 0 0 0 0,1 0 1 0 0,-1 0-1 0 0,0 0 0 0 0,1 0 0 0 0,-1 0 0 0 0,0 0 1 0 0,-1 0-1 0 0,1-1 0 0 0,-3 6 0 0 0,-35 51-33 0 0,31-49-10 0 0,0 1 0 0 0,1 0 0 0 0,1 0 0 0 0,-1 1 0 0 0,2 0 0 0 0,-1 0 0 0 0,-3 13-1 0 0,9-22 2 0 0,-1-1 0 0 0,1 1 0 0 0,-1-1-1 0 0,1 0 1 0 0,0 1 0 0 0,0-1 0 0 0,0 1-1 0 0,0-1 1 0 0,1 1 0 0 0,-1-1 0 0 0,0 0 0 0 0,1 1-1 0 0,0-1 1 0 0,0 0 0 0 0,0 1 0 0 0,0-1-1 0 0,0 0 1 0 0,0 0 0 0 0,0 0 0 0 0,1 0-1 0 0,1 2 1 0 0,0-1-20 0 0,-1-1 0 0 0,1 1 0 0 0,1-1 0 0 0,-1 0-1 0 0,0 0 1 0 0,0-1 0 0 0,1 1 0 0 0,-1-1 0 0 0,1 1 0 0 0,-1-1 0 0 0,1 0 0 0 0,6 1-1 0 0,-2-1-358 0 0,0-1 1 0 0,1 1-1 0 0,-1-1 0 0 0,1 0 0 0 0,10-3 0 0 0,-12 3-475 0 0,-1-2 1 0 0,0 1-1 0 0,0-1 1 0 0,0 0-1 0 0,0 0 1 0 0,8-5-1 0 0,-10 5-125 0 0,0-1 0 0 0,0 0 1 0 0,0 0-1 0 0,-1 0 0 0 0,1 0 0 0 0,-1 0 0 0 0,0-1 0 0 0,0 0 0 0 0,0 1 0 0 0,3-7 0 0 0,2-7-3993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14659 0 0,'-2'1'1407'0'0,"2"0"-1172"0"0,0-1-1 0 0,0 0 1 0 0,-1 1-1 0 0,1-1 1 0 0,0 0-1 0 0,0 1 1 0 0,0-1-1 0 0,0 0 1 0 0,0 1-1 0 0,0-1 1 0 0,0 0-1 0 0,-1 1 1 0 0,1-1-1 0 0,0 0 1 0 0,0 1-1 0 0,0-1 1 0 0,0 0-1 0 0,0 1 1 0 0,1-1-1 0 0,-1 0 1 0 0,0 1-1 0 0,0-1 1 0 0,0 0-1 0 0,0 1 1 0 0,0-1-1 0 0,1 1 1 0 0,10 7 1647 0 0,19 1-1925 0 0,40-2 538 0 0,-49-6-639 0 0,43 7 0 0 0,-52-2-916 0 0,-12 2-2618 0 0,-2-7 2842 0 0,1 0 1 0 0,0 1 0 0 0,-1-1 0 0 0,1 0 0 0 0,-1 0-1 0 0,0 0 1 0 0,1 0 0 0 0,-1 0 0 0 0,0-1-1 0 0,-3 2 1 0 0,-14 4-5930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3 127 9834 0 0,'0'1'368'0'0,"-1"0"-1"0"0,1 1 1 0 0,-1-1-1 0 0,1 0 1 0 0,0 1-1 0 0,-1-1 1 0 0,1 0-1 0 0,0 1 1 0 0,0-1-1 0 0,0 1 1 0 0,0-1-1 0 0,0 0 1 0 0,0 1-1 0 0,1-1 1 0 0,-1 1-1 0 0,0-1 1 0 0,1 0-1 0 0,-1 1 1 0 0,1-1-1 0 0,-1 0 1 0 0,1 0-1 0 0,-1 1 1 0 0,1-1-1 0 0,1 2 1 0 0,0-2-234 0 0,0 0 0 0 0,0 0 0 0 0,-1 0 0 0 0,1 0 0 0 0,0 0 0 0 0,0 0 0 0 0,0 0 1 0 0,0 0-1 0 0,0-1 0 0 0,0 1 0 0 0,0-1 0 0 0,1 0 0 0 0,-1 1 0 0 0,3-1 0 0 0,3 0-433 0 0,1-1 0 0 0,-1 1 1 0 0,1-1-1 0 0,-1-1 0 0 0,1 0 0 0 0,15-5 0 0 0,-17 3-534 0 0,0 1 0 0 0,1-1-1 0 0,-1 0 1 0 0,-1-1-1 0 0,1 1 1 0 0,-1-2-1 0 0,0 1 1 0 0,0 0-1 0 0,0-1 1 0 0,-1 0 0 0 0,5-7-1 0 0,15-32 451 0 0,-5-5 9444 0 0,-21 59-1858 0 0,-3 38-5944 0 0,-4-21-1811 0 0,0-2 1 0 0,-2 1-1 0 0,0-1 0 0 0,-2 0 0 0 0,-18 28 1 0 0,-83 102-7348 0 0,106-146 7572 0 0,3-3 540 0 0,1 1-1 0 0,-1-1 0 0 0,1 1 0 0 0,0 0 0 0 0,-5 10 1 0 0,8-15-104 0 0,0 0 0 0 0,0-1 1 0 0,-1 1-1 0 0,1 0 0 0 0,0-1 1 0 0,0 1-1 0 0,0 0 1 0 0,0-1-1 0 0,0 1 0 0 0,0 0 1 0 0,0-1-1 0 0,0 1 0 0 0,0 0 1 0 0,0-1-1 0 0,0 1 0 0 0,1 0 1 0 0,-1-1-1 0 0,0 1 0 0 0,0-1 1 0 0,1 1-1 0 0,-1 0 1 0 0,0-1-1 0 0,1 1 0 0 0,0 0 1 0 0,0 0 33 0 0,0-1 0 0 0,1 1 0 0 0,-1-1 0 0 0,0 0 0 0 0,0 1 0 0 0,1-1 1 0 0,-1 0-1 0 0,0 0 0 0 0,1 0 0 0 0,-1 0 0 0 0,1 0 0 0 0,-1 0 0 0 0,0 0 1 0 0,1 0-1 0 0,-1-1 0 0 0,0 1 0 0 0,0 0 0 0 0,2-1 0 0 0,13-5 604 0 0,-1 1-1 0 0,27-15 0 0 0,-31 13-302 0 0,1 2 0 0 0,-1-1 0 0 0,1 2 0 0 0,0-1 0 0 0,25-4 0 0 0,-36 9-382 0 0,1-1 1 0 0,-1 1 0 0 0,1 0 0 0 0,-1 0 0 0 0,1 0 0 0 0,-1 0 0 0 0,1 0 0 0 0,-1 0-1 0 0,1 1 1 0 0,-1-1 0 0 0,1 0 0 0 0,-1 1 0 0 0,1-1 0 0 0,-1 1 0 0 0,0-1 0 0 0,1 1-1 0 0,-1 0 1 0 0,0 0 0 0 0,1-1 0 0 0,-1 1 0 0 0,0 0 0 0 0,0 0 0 0 0,2 2-1 0 0,-2-1 6 0 0,0 0-1 0 0,0 0 1 0 0,0 0-1 0 0,-1 0 0 0 0,1 0 1 0 0,-1 0-1 0 0,1 0 0 0 0,-1 0 1 0 0,0 0-1 0 0,1 0 1 0 0,-1 0-1 0 0,0 1 0 0 0,-1-1 1 0 0,1 3-1 0 0,-2 5-678 0 0,0 0-1 0 0,-1 0 1 0 0,0-1 0 0 0,-1 1 0 0 0,-7 14-1 0 0,6-14-3150 0 0,-1 1-5128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18620 0 0,'8'2'2441'0'0,"2"-1"-1449"0"0,0 0-192 0 0,1 3-8 0 0,-7-5-144 0 0,0 2-304 0 0,0-1-208 0 0,-1 1-48 0 0,-1 0-24 0 0,0 2-176 0 0,0-1-456 0 0,-2 1-904 0 0,-2 0-1521 0 0,-22-15-7073 0 0,15 12 3321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26 12523 0 0,'-3'-3'690'0'0,"0"1"0"0"0,0-1 1 0 0,0 1-1 0 0,0-1 0 0 0,0 1 1 0 0,-1 0-1 0 0,1 0 0 0 0,-1 0 1 0 0,1 1-1 0 0,-5-2 0 0 0,6 3-482 0 0,1 0-1 0 0,-1 0 1 0 0,0 1 0 0 0,0-1-1 0 0,1 1 1 0 0,-1-1-1 0 0,0 1 1 0 0,1-1-1 0 0,-1 1 1 0 0,1 0-1 0 0,-1 0 1 0 0,1 0-1 0 0,-1 0 1 0 0,1 0-1 0 0,-1 0 1 0 0,1 0-1 0 0,0 0 1 0 0,0 1-1 0 0,-1-1 1 0 0,1 0-1 0 0,0 1 1 0 0,0-1 0 0 0,1 1-1 0 0,-1-1 1 0 0,-1 3-1 0 0,-7 11 10 0 0,1 1-1 0 0,1 0 1 0 0,0 1 0 0 0,1-1-1 0 0,1 1 1 0 0,1 0-1 0 0,0 1 1 0 0,-2 22 0 0 0,3-5-218 0 0,2 0 0 0 0,1 0 1 0 0,5 43-1 0 0,-1-53-123 0 0,0-1 0 0 0,2 0-1 0 0,1 0 1 0 0,0-1 0 0 0,2 0-1 0 0,1 0 1 0 0,23 39 0 0 0,-24-47-2044 0 0,2-1 1 0 0,0 1 0 0 0,21 20 0 0 0,-31-34 1619 0 0,0 0 0 0 0,0 0 1 0 0,0 0-1 0 0,1 0 0 0 0,-1 0 1 0 0,0-1-1 0 0,1 1 0 0 0,-1 0 0 0 0,0-1 1 0 0,1 1-1 0 0,-1-1 0 0 0,0 1 1 0 0,1-1-1 0 0,-1 0 0 0 0,1 1 1 0 0,-1-1-1 0 0,1 0 0 0 0,-1 0 0 0 0,1 0 1 0 0,2-1-1 0 0,-4 1 537 0 0,16 3-5040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8 11130 0 0,'-2'-1'618'0'0,"-1"0"0"0"0,0 0 0 0 0,1 0 1 0 0,-1 0-1 0 0,0 0 0 0 0,0 1 0 0 0,1-1 0 0 0,-1 1 0 0 0,0 0 0 0 0,0 0 0 0 0,0 0 0 0 0,0 0 0 0 0,0 0 0 0 0,1 1 0 0 0,-1-1 0 0 0,0 1 0 0 0,0 0 0 0 0,1 0 0 0 0,-6 2 0 0 0,4-1-310 0 0,1 1 0 0 0,-1 0 0 0 0,1 0 0 0 0,-1 0 0 0 0,1 0 0 0 0,0 0 0 0 0,0 1-1 0 0,0-1 1 0 0,1 1 0 0 0,-1 0 0 0 0,-2 6 0 0 0,0 1-276 0 0,0 0-1 0 0,2 0 0 0 0,-1 0 1 0 0,1 1-1 0 0,1-1 1 0 0,0 1-1 0 0,0-1 1 0 0,1 1-1 0 0,1 14 1 0 0,2-9-25 0 0,0-1 0 0 0,2 0 0 0 0,-1 0 0 0 0,2 0 0 0 0,0 0 0 0 0,12 25 0 0 0,-12-33-15 0 0,-1 1 0 0 0,1 0-1 0 0,1-1 1 0 0,-1 0 0 0 0,2 0 0 0 0,-1-1 0 0 0,1 0-1 0 0,0 0 1 0 0,0 0 0 0 0,1-1 0 0 0,0 0-1 0 0,12 7 1 0 0,-17-11 2 0 0,0-1-1 0 0,0 0 1 0 0,0 0-1 0 0,0 0 1 0 0,0 0 0 0 0,0 0-1 0 0,0-1 1 0 0,0 1-1 0 0,0-1 1 0 0,0 0-1 0 0,0 0 1 0 0,0 0-1 0 0,0-1 1 0 0,0 1-1 0 0,0 0 1 0 0,0-1 0 0 0,6-2-1 0 0,-5 1-1 0 0,1-1 0 0 0,0 1 0 0 0,-1-1 0 0 0,1 0 0 0 0,-1-1 0 0 0,0 1 0 0 0,0-1 0 0 0,0 0 0 0 0,5-6 0 0 0,1-4-71 0 0,0-1 0 0 0,-1 0 1 0 0,-1 0-1 0 0,0-1 1 0 0,7-21-1 0 0,-11 23-287 0 0,0 0 0 0 0,0 0 0 0 0,-2-1 0 0 0,0 1-1 0 0,0-1 1 0 0,-1-16 0 0 0,-1 26-137 0 0,-1 0 1 0 0,1 0-1 0 0,-1 0 0 0 0,0 0 0 0 0,0 0 1 0 0,-1 0-1 0 0,1 0 0 0 0,-1 0 0 0 0,-4-6 0 0 0,5 9-27 0 0,0 0 0 0 0,-1 0 0 0 0,1 0-1 0 0,-1 0 1 0 0,0 0 0 0 0,0 1 0 0 0,0-1-1 0 0,0 0 1 0 0,0 1 0 0 0,0 0 0 0 0,0-1-1 0 0,0 1 1 0 0,0 0 0 0 0,-1 0-1 0 0,1 0 1 0 0,0 0 0 0 0,-1 1 0 0 0,1-1-1 0 0,-6 0 1 0 0,-7 4-4792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21 143 5513 0 0,'-3'4'1128'0'0,"1"0"0"0"0,-1 0 1 0 0,1 0-1 0 0,0 0 0 0 0,0 1 0 0 0,0-1 0 0 0,0 1 0 0 0,-1 8 0 0 0,3-11-910 0 0,0-1-1 0 0,1 1 0 0 0,-1-1 0 0 0,0 1 1 0 0,1-1-1 0 0,-1 1 0 0 0,1-1 1 0 0,-1 1-1 0 0,1-1 0 0 0,0 0 0 0 0,-1 1 1 0 0,1-1-1 0 0,0 0 0 0 0,0 1 1 0 0,0-1-1 0 0,0 0 0 0 0,0 0 0 0 0,0 0 1 0 0,1 0-1 0 0,-1 0 0 0 0,0 0 1 0 0,0 0-1 0 0,1-1 0 0 0,-1 1 0 0 0,0 0 1 0 0,1-1-1 0 0,-1 1 0 0 0,1-1 1 0 0,-1 1-1 0 0,1-1 0 0 0,2 0 1 0 0,19 6 385 0 0,1-2 1 0 0,0-1 0 0 0,0-1 0 0 0,40-1 0 0 0,19 1-6352 0 0</inkml:trace>
  <inkml:trace contextRef="#ctx0" brushRef="#br0" timeOffset="1">115 1 18044 0 0,'-6'80'6002'0'0,"9"2"-4017"0"0,21 80-2009 0 0,-23-159-155 0 0,13 54-2289 0 0,-13-54 1605 0 0,0 0 0 0 0,1 0 0 0 0,-1 0 0 0 0,1-1 0 0 0,0 1 1 0 0,-1 0-1 0 0,1-1 0 0 0,1 0 0 0 0,2 4 0 0 0,-5-16-5370 0 0,-2 7 4841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2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15131 0 0,'-19'74'8498'0'0,"10"-40"-8006"0"0,1 1 1 0 0,1-1-1 0 0,-4 62 1 0 0,12-96-508 0 0,-1 0 1 0 0,0 0-1 0 0,0 1 0 0 0,0-1 1 0 0,0 0-1 0 0,0 0 0 0 0,0 0 1 0 0,0 0-1 0 0,0 1 0 0 0,0-1 1 0 0,0 0-1 0 0,0 0 1 0 0,0 0-1 0 0,0 0 0 0 0,0 0 1 0 0,1 1-1 0 0,-1-1 0 0 0,0 0 1 0 0,0 0-1 0 0,0 0 0 0 0,0 0 1 0 0,0 0-1 0 0,0 0 0 0 0,1 0 1 0 0,-1 0-1 0 0,0 0 1 0 0,0 1-1 0 0,0-1 0 0 0,0 0 1 0 0,1 0-1 0 0,-1 0 0 0 0,0 0 1 0 0,0 0-1 0 0,0 0 0 0 0,0 0 1 0 0,1 0-1 0 0,-1 0 1 0 0,0 0-1 0 0,0 0 0 0 0,0 0 1 0 0,0 0-1 0 0,1 0 0 0 0,-1 0 1 0 0,0-1-1 0 0,0 1 0 0 0,0 0 1 0 0,14-6-322 0 0,16-12 141 0 0,-27 16 151 0 0,37-21 147 0 0,-8 7-2605 0 0,-14 3-4157 0 0,-2-7-891 0 0,-7-6 3737 0 0,-5-35 6021 0 0,-1 20 7354 0 0,-4 56-2539 0 0,1 17-4332 0 0,0 12-2163 0 0,-8 48-64 0 0,-3 52-481 0 0,11-119-1918 0 0,6 44 1 0 0,-6-64 1002 0 0,4 15-2966 0 0,2-10-3579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11154 0 0,'-3'2'1087'0'0,"1"1"-1"0"0,-1-1 0 0 0,1 1 0 0 0,0-1 0 0 0,0 1 1 0 0,0 0-1 0 0,1 0 0 0 0,-3 4 0 0 0,-8 30 2354 0 0,2 38-1899 0 0,9-57-1430 0 0,1 0 1 0 0,0 1 0 0 0,2-1-1 0 0,3 23 1 0 0,-3-34-87 0 0,-1 0 0 0 0,1 0 1 0 0,0 0-1 0 0,1-1 1 0 0,-1 1-1 0 0,1 0 1 0 0,1-1-1 0 0,-1 0 0 0 0,1 0 1 0 0,0 0-1 0 0,1 0 1 0 0,-1-1-1 0 0,11 10 0 0 0,-14-14-34 0 0,0 0 0 0 0,1 0-1 0 0,-1 0 1 0 0,0 0 0 0 0,1 0-1 0 0,-1 0 1 0 0,1-1 0 0 0,-1 1-1 0 0,1 0 1 0 0,-1-1 0 0 0,1 1-1 0 0,0-1 1 0 0,-1 0 0 0 0,1 1-1 0 0,-1-1 1 0 0,1 0-1 0 0,0 0 1 0 0,-1 0 0 0 0,1 0-1 0 0,0 0 1 0 0,-1-1 0 0 0,1 1-1 0 0,0 0 1 0 0,1-1 0 0 0,-1-1-33 0 0,1 0 0 0 0,-1 1 0 0 0,1-1 0 0 0,-1 0 1 0 0,0 0-1 0 0,0 0 0 0 0,0 0 0 0 0,0 0 0 0 0,0-1 0 0 0,-1 1 1 0 0,1 0-1 0 0,2-5 0 0 0,1-5-137 0 0,0 1 0 0 0,-1-1 0 0 0,0 0 0 0 0,-1 0 0 0 0,2-15 0 0 0,-4 22-242 0 0,-1 1-1 0 0,0 0 0 0 0,0-1 0 0 0,0 1 1 0 0,0 0-1 0 0,-1 0 0 0 0,0-1 0 0 0,0 1 1 0 0,0 0-1 0 0,0 0 0 0 0,-1 0 0 0 0,1 0 1 0 0,-1 0-1 0 0,-4-6 0 0 0,5 8 160 0 0,0 1-1 0 0,0-1 0 0 0,-1 1 1 0 0,1-1-1 0 0,-1 1 1 0 0,1-1-1 0 0,-1 1 1 0 0,0 0-1 0 0,1 0 1 0 0,-1 0-1 0 0,0 0 1 0 0,0 0-1 0 0,0 0 1 0 0,0 0-1 0 0,0 1 1 0 0,0-1-1 0 0,-2 0 1 0 0,2 1 245 0 0,-1 0 1 0 0,1 0 0 0 0,-1 0-1 0 0,1 0 1 0 0,-1 1-1 0 0,1-1 1 0 0,-1 1 0 0 0,1-1-1 0 0,-1 1 1 0 0,-3 1 0 0 0,4-1 201 0 0,1 0 1 0 0,-1 0 0 0 0,0 0 0 0 0,0 1 0 0 0,0-1-1 0 0,1 0 1 0 0,-1 1 0 0 0,1-1 0 0 0,-1 1 0 0 0,1-1-1 0 0,-1 1 1 0 0,1 0 0 0 0,0-1 0 0 0,0 1 0 0 0,0 0-1 0 0,0 0 1 0 0,0 0 0 0 0,0 0 0 0 0,1 0 0 0 0,-1 0-1 0 0,1 0 1 0 0,-1 0 0 0 0,1 0 0 0 0,0 0 0 0 0,-1 0-1 0 0,1 0 1 0 0,0 1 0 0 0,1-1 0 0 0,-1 0 0 0 0,0 0-1 0 0,1 0 1 0 0,-1 0 0 0 0,1 0 0 0 0,-1 0 0 0 0,1 0 0 0 0,0 0-1 0 0,0 0 1 0 0,0 0 0 0 0,0 0 0 0 0,0-1 0 0 0,1 1-1 0 0,-1 0 1 0 0,0-1 0 0 0,1 1 0 0 0,-1-1 0 0 0,1 1-1 0 0,0-1 1 0 0,-1 0 0 0 0,1 1 0 0 0,0-1 0 0 0,0 0-1 0 0,0 0 1 0 0,0-1 0 0 0,0 1 0 0 0,0 0 0 0 0,0-1-1 0 0,0 1 1 0 0,0-1 0 0 0,0 1 0 0 0,0-1 0 0 0,4 0-1 0 0,42-5-2356 0 0,-39 3 517 0 0,1 0 1 0 0,-1 0 0 0 0,0-1 0 0 0,17-7 0 0 0,-21 7 828 0 0,0 0-1 0 0,0 0 1 0 0,0 0 0 0 0,-1-1-1 0 0,1 1 1 0 0,-1-1 0 0 0,0 0 0 0 0,0-1-1 0 0,4-4 1 0 0,-4 3 467 0 0,-1 0 0 0 0,1 0 0 0 0,-1 0 0 0 0,0 0-1 0 0,2-8 1 0 0,5-30 2552 0 0,-10 42-1340 0 0,-7-16 14763 0 0,1 39-14013 0 0,-3 45-855 0 0,2 1 0 0 0,5 127 0 0 0,2-180-1105 0 0,1 0 0 0 0,1 0 1 0 0,5 17-1 0 0,-6-27-280 0 0,0 1 0 0 0,1-1 0 0 0,0 0 0 0 0,0 0 1 0 0,0 0-1 0 0,0 0 0 0 0,1 0 0 0 0,3 5 0 0 0,-6-9 392 0 0,0 0 0 0 0,1 1 0 0 0,-1-1 0 0 0,0 0 0 0 0,0 1-1 0 0,1-1 1 0 0,-1 0 0 0 0,0 1 0 0 0,1-1 0 0 0,-1 0 0 0 0,0 0 0 0 0,1 1-1 0 0,-1-1 1 0 0,0 0 0 0 0,1 0 0 0 0,-1 0 0 0 0,0 0 0 0 0,1 1 0 0 0,-1-1-1 0 0,1 0 1 0 0,-1 0 0 0 0,0 0 0 0 0,1 0 0 0 0,-1 0 0 0 0,1 0 0 0 0,-1 0-1 0 0,1 0 1 0 0,-1 0 0 0 0,0 0 0 0 0,1 0 0 0 0,-1-1 0 0 0,1 1 0 0 0,-1 0 0 0 0,0 0-1 0 0,1 0 1 0 0,-1 0 0 0 0,0-1 0 0 0,1 1 0 0 0,-1 0 0 0 0,0 0 0 0 0,1-1-1 0 0,-1 1 1 0 0,0 0 0 0 0,1 0 0 0 0,-1-1 0 0 0,6-7-5357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7866 0 0,'0'0'115'0'0,"0"0"0"0"0,0 0 1 0 0,0 0-1 0 0,-1 0 1 0 0,1 0-1 0 0,0 0 0 0 0,0 0 1 0 0,0 0-1 0 0,0 0 0 0 0,-1 0 1 0 0,1 0-1 0 0,0 0 1 0 0,0 0-1 0 0,0 1 0 0 0,0-1 1 0 0,-1 0-1 0 0,1 0 1 0 0,0 0-1 0 0,0 0 346 0 0,-1 1-345 0 0,1-1-1 0 0,0 0 1 0 0,0 0-1 0 0,0 0 0 0 0,0 0 1 0 0,0 0-1 0 0,0 1 0 0 0,0-1 1 0 0,0 0-1 0 0,0 0 1 0 0,0 0-1 0 0,0 1 0 0 0,-1-1 1 0 0,1 0-1 0 0,0 0 1 0 0,0 0-1 0 0,0 0 0 0 0,0 1 1 0 0,0-1-1 0 0,1 0 0 0 0,-1 0 1 0 0,0 0-1 0 0,0 0 1 0 0,0 1-1 0 0,0-1 0 0 0,0 0 1 0 0,0 0-1 0 0,0 0 1 0 0,0 0-1 0 0,0 1 0 0 0,0-1 1 0 0,0 0-1 0 0,1 0 0 0 0,-1 0 1 0 0,15 12 2175 0 0,33 11-2482 0 0,-40-19 753 0 0,-6-3-551 0 0,4 2 217 0 0,0-1-1 0 0,0 1 1 0 0,0 0-1 0 0,-1 0 1 0 0,1 1-1 0 0,-1-1 1 0 0,0 1 0 0 0,0 0-1 0 0,-1 1 1 0 0,1-1-1 0 0,5 8 1 0 0,-10-10-153 0 0,1 0 1 0 0,-1 0 0 0 0,0 0-1 0 0,0 0 1 0 0,0 0 0 0 0,0 0 0 0 0,-1 0-1 0 0,1 0 1 0 0,-1 0 0 0 0,1 0-1 0 0,-1 0 1 0 0,1-1 0 0 0,-1 1 0 0 0,0 0-1 0 0,0 0 1 0 0,0-1 0 0 0,0 1-1 0 0,0 0 1 0 0,-2 1 0 0 0,-25 32 311 0 0,25-32-335 0 0,-108 98 673 0 0,111-100-713 0 0,-1 0 0 0 0,1 0 0 0 0,-1 0 0 0 0,1 0 0 0 0,-1 0 0 0 0,1 0 0 0 0,0 0 0 0 0,-1 0 0 0 0,1 0 0 0 0,0 0 0 0 0,0 0 0 0 0,0 0 0 0 0,-1 0 1 0 0,1 1-1 0 0,1-1 0 0 0,-1 0 0 0 0,0 0 0 0 0,0 0 0 0 0,0 0 0 0 0,0 0 0 0 0,1 0 0 0 0,-1 0 0 0 0,0 0 0 0 0,1 0 0 0 0,-1 0 0 0 0,1 0 1 0 0,0 0-1 0 0,-1 0 0 0 0,1 0 0 0 0,0 0 0 0 0,-1-1 0 0 0,1 1 0 0 0,0 0 0 0 0,0 0 0 0 0,0-1 0 0 0,-1 1 0 0 0,1 0 0 0 0,0-1 0 0 0,0 1 1 0 0,2 0-1 0 0,45 25 19 0 0,-42-23-1 0 0,7 2 65 0 0,0 0 1 0 0,26 6-1 0 0,-34-10-392 0 0,-1 0 1 0 0,1 0-1 0 0,0 0 0 0 0,-1-1 1 0 0,1 0-1 0 0,0 0 0 0 0,-1 0 1 0 0,1-1-1 0 0,0 1 0 0 0,-1-1 1 0 0,1 0-1 0 0,6-3 1 0 0,-10 4-191 0 0,0-1 0 0 0,0 0 1 0 0,0 1-1 0 0,0-1 0 0 0,-1 0 1 0 0,1 0-1 0 0,0 1 1 0 0,0-1-1 0 0,-1 0 0 0 0,1 0 1 0 0,0 0-1 0 0,-1 0 0 0 0,1 0 1 0 0,-1 0-1 0 0,1 0 1 0 0,-1 0-1 0 0,0 0 0 0 0,1-1 1 0 0,-1 1-1 0 0,0 0 0 0 0,0 0 1 0 0,0 0-1 0 0,0 0 1 0 0,0 0-1 0 0,0-3 0 0 0,0 3 101 0 0,1-11-4009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19 11370 0 0,'-3'-2'1399'0'0,"-1"-1"0"0"0,1 1 0 0 0,-1 0 0 0 0,0 0 0 0 0,1 0 0 0 0,-1 1 1 0 0,-7-3-1 0 0,10 4-1267 0 0,1 0 1 0 0,-1 0 0 0 0,0 0 0 0 0,1 0-1 0 0,-1 0 1 0 0,1 0 0 0 0,-1 0 0 0 0,1 0 0 0 0,-1 0-1 0 0,1 0 1 0 0,-1 1 0 0 0,1-1 0 0 0,-1 0 0 0 0,1 0-1 0 0,-1 0 1 0 0,1 1 0 0 0,-1-1 0 0 0,1 0 0 0 0,-1 1-1 0 0,1-1 1 0 0,0 0 0 0 0,-1 1 0 0 0,1-1 0 0 0,-1 0-1 0 0,1 1 1 0 0,-1 1-53 0 0,1-1-1 0 0,-1 0 0 0 0,1 1 1 0 0,-1-1-1 0 0,1 1 1 0 0,0-1-1 0 0,0 1 1 0 0,0-1-1 0 0,0 1 0 0 0,0-1 1 0 0,0 1-1 0 0,0-1 1 0 0,1 3-1 0 0,1 10-49 0 0,1-1-1 0 0,1 0 1 0 0,0 0 0 0 0,1 0-1 0 0,1 0 1 0 0,0-1 0 0 0,0 0-1 0 0,1 0 1 0 0,1-1-1 0 0,0 1 1 0 0,0-2 0 0 0,1 1-1 0 0,0-1 1 0 0,1-1 0 0 0,0 0-1 0 0,1 0 1 0 0,20 13 0 0 0,-28-21-73 0 0,-1 1 1 0 0,0-1-1 0 0,1 0 1 0 0,-1 0 0 0 0,1 0-1 0 0,-1 0 1 0 0,1 0-1 0 0,0-1 1 0 0,-1 1 0 0 0,1-1-1 0 0,0 0 1 0 0,-1 1 0 0 0,1-1-1 0 0,0-1 1 0 0,-1 1-1 0 0,1 0 1 0 0,0-1 0 0 0,-1 1-1 0 0,1-1 1 0 0,0 0-1 0 0,-1 1 1 0 0,1-1 0 0 0,-1-1-1 0 0,0 1 1 0 0,1 0 0 0 0,-1-1-1 0 0,0 1 1 0 0,0-1-1 0 0,3-2 1 0 0,-3 1-91 0 0,0 0 0 0 0,0 0 0 0 0,0 0 0 0 0,-1 0 0 0 0,1 0-1 0 0,-1-1 1 0 0,0 1 0 0 0,0 0 0 0 0,0-1 0 0 0,0 1 0 0 0,0-1 0 0 0,-1 1 0 0 0,0-1 0 0 0,0 0 0 0 0,0 1 0 0 0,0-1-1 0 0,0 1 1 0 0,-1-1 0 0 0,0 1 0 0 0,1-1 0 0 0,-3-5 0 0 0,0 2 65 0 0,0 0 0 0 0,0 0 0 0 0,-1 0-1 0 0,0 0 1 0 0,0 0 0 0 0,0 1 0 0 0,-1-1 0 0 0,0 1 0 0 0,0 1 0 0 0,-1-1 0 0 0,1 1-1 0 0,-1 0 1 0 0,-1 0 0 0 0,1 0 0 0 0,-1 1 0 0 0,1 0 0 0 0,-1 0 0 0 0,0 1-1 0 0,-1 0 1 0 0,1 0 0 0 0,-12-2 0 0 0,17 4 143 0 0,0 1 0 0 0,0 0 1 0 0,0 0-1 0 0,0 0 0 0 0,0 0 0 0 0,0 0 1 0 0,0 0-1 0 0,0 1 0 0 0,0-1 0 0 0,0 1 1 0 0,0-1-1 0 0,1 1 0 0 0,-1 0 0 0 0,0 0 0 0 0,0-1 1 0 0,0 1-1 0 0,1 1 0 0 0,-1-1 0 0 0,0 0 1 0 0,1 0-1 0 0,-3 3 0 0 0,1-1 28 0 0,1 1-1 0 0,-1 0 1 0 0,1-1 0 0 0,0 1 0 0 0,0 0-1 0 0,0 0 1 0 0,0 1 0 0 0,1-1-1 0 0,-2 6 1 0 0,-1 9 121 0 0,2 0-1 0 0,0-1 0 0 0,1 29 1 0 0,1-46-219 0 0,-1 22-48 0 0,4 59 464 0 0,-3-77-606 0 0,1 1 0 0 0,0-1-1 0 0,0 1 1 0 0,1-1 0 0 0,-1 0 0 0 0,1 0 0 0 0,0 0-1 0 0,1 0 1 0 0,-1 0 0 0 0,1 0 0 0 0,0-1-1 0 0,4 5 1 0 0,-7-8-154 0 0,1 0-1 0 0,0 0 1 0 0,0 0-1 0 0,0-1 1 0 0,-1 1 0 0 0,1 0-1 0 0,0 0 1 0 0,0-1 0 0 0,0 1-1 0 0,1-1 1 0 0,-1 1-1 0 0,0-1 1 0 0,0 1 0 0 0,0-1-1 0 0,0 0 1 0 0,0 1-1 0 0,0-1 1 0 0,1 0 0 0 0,-1 0-1 0 0,0 0 1 0 0,0 0-1 0 0,0 0 1 0 0,1 0 0 0 0,-1 0-1 0 0,0 0 1 0 0,0-1-1 0 0,0 1 1 0 0,0 0 0 0 0,0-1-1 0 0,3 0 1 0 0,14-14-6074 0 0,-7 3 4878 0 0,4-5-1797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 5881 0 0,'-4'-8'14503'0'0,"2"34"-10528"0"0,2 40-3559 0 0,-5 177-270 0 0,-5-141-7621 0 0,10-98 6371 0 0,0-1-1 0 0,-1 1 0 0 0,0-1 0 0 0,1 1 1 0 0,-1-1-1 0 0,-1 1 0 0 0,1-1 0 0 0,0 0 0 0 0,-3 4 1 0 0,0-2-3143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6009 0 0,'-1'0'440'0'0,"-8"6"7920"0"0,8-5-7920 0 0,-7 17 3921 0 0,-1 25-2140 0 0,7-33-1144 0 0,-11 69 64 0 0,19-106-1556 0 0,-3 13 332 0 0,0 0 1 0 0,1 0-1 0 0,7-17 1 0 0,-10 27 79 0 0,1 0 1 0 0,0 1-1 0 0,1-1 1 0 0,-1 0-1 0 0,1 1 1 0 0,-1-1-1 0 0,1 1 1 0 0,0 0-1 0 0,0 0 1 0 0,0 0-1 0 0,1 0 1 0 0,-1 1-1 0 0,1 0 1 0 0,0-1-1 0 0,6-2 1 0 0,-9 5 3 0 0,-1-1-1 0 0,1 1 1 0 0,0-1 0 0 0,0 1 0 0 0,0 0 0 0 0,0-1 0 0 0,-1 1 0 0 0,1 0 0 0 0,0 0 0 0 0,0 0 0 0 0,0-1 0 0 0,0 1 0 0 0,0 0 0 0 0,0 0-1 0 0,0 1 1 0 0,0-1 0 0 0,0 0 0 0 0,-1 0 0 0 0,1 0 0 0 0,0 0 0 0 0,0 1 0 0 0,0-1 0 0 0,0 0 0 0 0,0 1 0 0 0,-1-1 0 0 0,1 1 0 0 0,1 0-1 0 0,-1 0 11 0 0,0 1 0 0 0,-1-1 0 0 0,1 0-1 0 0,0 1 1 0 0,-1-1 0 0 0,0 1 0 0 0,1-1-1 0 0,-1 1 1 0 0,0-1 0 0 0,1 0 0 0 0,-1 1-1 0 0,0-1 1 0 0,0 1 0 0 0,0-1-1 0 0,0 3 1 0 0,-1 2 45 0 0,0 0 0 0 0,0 1 0 0 0,-1-1-1 0 0,0 0 1 0 0,0 0 0 0 0,-5 11 0 0 0,4-13-22 0 0,0 0-1 0 0,0 0 1 0 0,-1 0 0 0 0,0 0 0 0 0,0-1 0 0 0,0 1 0 0 0,-7 3 0 0 0,7-4-7 0 0,-1 1 1 0 0,1-1-1 0 0,0 1 1 0 0,0-1-1 0 0,-5 8 1 0 0,9-11-28 0 0,-1 1-1 0 0,1 0 1 0 0,0-1 0 0 0,-1 1 0 0 0,1 0 0 0 0,0 0-1 0 0,0 0 1 0 0,0-1 0 0 0,0 1 0 0 0,0 0 0 0 0,0 0 0 0 0,0 0-1 0 0,0-1 1 0 0,0 1 0 0 0,0 0 0 0 0,0 0 0 0 0,1-1-1 0 0,-1 1 1 0 0,0 0 0 0 0,0 0 0 0 0,1-1 0 0 0,-1 1-1 0 0,0 0 1 0 0,1-1 0 0 0,-1 1 0 0 0,1 0 0 0 0,-1-1-1 0 0,1 1 1 0 0,-1-1 0 0 0,1 1 0 0 0,0-1 0 0 0,-1 1-1 0 0,1-1 1 0 0,0 1 0 0 0,0 0 0 0 0,28 16-53 0 0,-26-16 46 0 0,11 6-63 0 0,-1-1-1 0 0,2-1 0 0 0,-1 0 1 0 0,1-1-1 0 0,29 5 1 0 0,-38-8-417 0 0,0-1 0 0 0,0 0 0 0 0,0 0 0 0 0,0-1 1 0 0,0 1-1 0 0,0-1 0 0 0,11-4 0 0 0,-14 4-262 0 0,1 0 1 0 0,-1-1-1 0 0,0 0 1 0 0,0 1-1 0 0,1-1 0 0 0,-1-1 1 0 0,-1 1-1 0 0,1 0 1 0 0,0-1-1 0 0,-1 1 0 0 0,1-1 1 0 0,-1 0-1 0 0,0 0 0 0 0,3-3 1 0 0,3-10-4813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2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 8794 0 0,'5'-3'7871'0'0,"7"5"-4021"0"0,8 8-725 0 0,-14-5-2869 0 0,-1 1 0 0 0,0 0 0 0 0,-1 0 1 0 0,1 0-1 0 0,-1 0 0 0 0,0 1 0 0 0,-1 0 0 0 0,0-1 1 0 0,0 1-1 0 0,0 1 0 0 0,-1-1 0 0 0,0 0 0 0 0,0 0 1 0 0,-1 1-1 0 0,1 14 0 0 0,-1 2-54 0 0,0-1 0 0 0,-2 1 0 0 0,-7 42 0 0 0,-1-22-180 0 0,-2-1 0 0 0,-2-1 0 0 0,-34 79 0 0 0,-3-20-7278 0 0,30-72-2894 0 0,11-15 2834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3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13 5489 0 0,'-3'-2'580'0'0,"-1"0"0"0"0,1 1 0 0 0,-1-1-1 0 0,1 1 1 0 0,-1 0 0 0 0,0 0 0 0 0,0 0 0 0 0,0 0-1 0 0,1 1 1 0 0,-1-1 0 0 0,0 1 0 0 0,0 0 0 0 0,0 0-1 0 0,0 0 1 0 0,0 1 0 0 0,-4 1 0 0 0,3 0-17 0 0,0 0 1 0 0,0 0-1 0 0,1 0 1 0 0,-1 1-1 0 0,1 0 1 0 0,0 0-1 0 0,-7 6 1 0 0,0 2-148 0 0,0 1 0 0 0,1 0 1 0 0,1 0-1 0 0,0 1 0 0 0,1 0 1 0 0,0 0-1 0 0,-11 26 0 0 0,-31 107 208 0 0,48-139-571 0 0,-23 83 81 0 0,4 1 0 0 0,5 1-1 0 0,3 0 1 0 0,-1 115 0 0 0,13-137-75 0 0,4 0 0 0 0,3-1 0 0 0,3 0 0 0 0,3 0 0 0 0,2-1 0 0 0,32 87 0 0 0,10-20 18 0 0,-46-114-48 0 0,2 0 0 0 0,0-1 0 0 0,1 0 0 0 0,18 20 0 0 0,-26-35 25 0 0,0 0 0 0 0,0-1 0 0 0,0 0 0 0 0,1 0 0 0 0,0 0 0 0 0,0 0 0 0 0,12 4 0 0 0,-16-7-109 0 0,-1 0 1 0 0,1-1 0 0 0,0 1 0 0 0,1-1 0 0 0,-1 1 0 0 0,0-1 0 0 0,0 0-1 0 0,0 0 1 0 0,0 0 0 0 0,0 0 0 0 0,0 0 0 0 0,0 0 0 0 0,2-1-1 0 0,-2 0-133 0 0,-1 1-1 0 0,0-1 0 0 0,0 1 1 0 0,0-1-1 0 0,0 0 0 0 0,0 0 0 0 0,0 0 1 0 0,0 0-1 0 0,0 0 0 0 0,0 0 0 0 0,0 0 1 0 0,0 0-1 0 0,0 0 0 0 0,0 0 1 0 0,-1 0-1 0 0,1 0 0 0 0,-1 0 0 0 0,1-1 1 0 0,-1 1-1 0 0,1 0 0 0 0,-1-1 0 0 0,1 0 1 0 0,-2-21-8287 0 0,-4 8 1189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3 4737 0 0,'-3'0'10306'0'0,"-4"-1"-4658"0"0,-39 0-2054 0 0,-194 13-1586 0 0,200-7-2117 0 0,1 1 0 0 0,-1 3-1 0 0,-73 26 1 0 0,112-35-118 0 0,-22 11-486 0 0,14-3-1973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 7986 0 0,'-4'-1'907'0'0,"-1"0"0"0"0,1 0 1 0 0,0 1-1 0 0,-1 0 1 0 0,1 0-1 0 0,0 0 0 0 0,-1 0 1 0 0,1 1-1 0 0,0-1 1 0 0,-1 1-1 0 0,1 0 0 0 0,0 1 1 0 0,-5 1-1 0 0,5 0-641 0 0,0 0-1 0 0,0 0 1 0 0,0 0-1 0 0,1 0 0 0 0,-1 1 1 0 0,1-1-1 0 0,-5 8 1 0 0,-10 13-126 0 0,1 1 0 0 0,-19 36-1 0 0,30-48-170 0 0,1-1-1 0 0,0 1 0 0 0,0 0 0 0 0,1 1 1 0 0,1-1-1 0 0,0 1 0 0 0,-1 20 0 0 0,4-31 9 0 0,1 1-1 0 0,-1-1 0 0 0,1 0 1 0 0,-1 1-1 0 0,1-1 0 0 0,0 0 1 0 0,0 0-1 0 0,1 0 0 0 0,-1 0 1 0 0,1 0-1 0 0,-1 0 0 0 0,1 0 1 0 0,0 0-1 0 0,0 0 0 0 0,0-1 1 0 0,0 1-1 0 0,1-1 0 0 0,-1 1 1 0 0,1-1-1 0 0,0 0 1 0 0,4 3-1 0 0,8 4-21 0 0,0 0 0 0 0,1-1 1 0 0,17 6-1 0 0,-4-2 19 0 0,23 16-52 0 0,22 9-1394 0 0,-24-20-3249 0 0,-47-16 3963 0 0,1-1 1 0 0,-1 0-1 0 0,0 1 1 0 0,1-1-1 0 0,-1 0 0 0 0,1 0 1 0 0,-1-1-1 0 0,4 0 0 0 0,7-3-4860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5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8202 0 0,'-7'5'190'0'0,"0"-1"1"0"0,1 1-1 0 0,0 0 0 0 0,0 1 1 0 0,0-1-1 0 0,1 1 0 0 0,0 0 1 0 0,0 1-1 0 0,1-1 1 0 0,-1 1-1 0 0,1 0 0 0 0,1 0 1 0 0,-1 0-1 0 0,1 1 1 0 0,1-1-1 0 0,-1 1 0 0 0,1-1 1 0 0,0 1-1 0 0,1 0 1 0 0,-1 10-1 0 0,1-3-10 0 0,0 0 0 0 0,1 1 0 0 0,0-1 0 0 0,4 21 0 0 0,-3-28-112 0 0,1 0 0 0 0,0 0 1 0 0,0 0-1 0 0,1 0 0 0 0,0-1 1 0 0,0 1-1 0 0,1-1 0 0 0,0 0 1 0 0,9 12-1 0 0,-13-17-68 0 0,1-1 1 0 0,0 0-1 0 0,-1 0 0 0 0,1 0 1 0 0,0 0-1 0 0,0 0 1 0 0,0 0-1 0 0,0-1 0 0 0,-1 1 1 0 0,1 0-1 0 0,0 0 1 0 0,0 0-1 0 0,1-1 0 0 0,-1 1 1 0 0,0-1-1 0 0,0 1 0 0 0,0-1 1 0 0,0 1-1 0 0,1-1 1 0 0,-1 0-1 0 0,0 1 0 0 0,0-1 1 0 0,0 0-1 0 0,1 0 1 0 0,-1 0-1 0 0,0 0 0 0 0,1 0 1 0 0,-1 0-1 0 0,0 0 0 0 0,0-1 1 0 0,0 1-1 0 0,1 0 1 0 0,-1-1-1 0 0,0 1 0 0 0,0-1 1 0 0,0 1-1 0 0,0-1 1 0 0,0 1-1 0 0,1-1 0 0 0,-1 0 1 0 0,0 0-1 0 0,-1 1 0 0 0,1-1 1 0 0,0 0-1 0 0,0 0 1 0 0,0 0-1 0 0,1-2 0 0 0,2-3 31 0 0,-1 1-1 0 0,0-1 0 0 0,0 0 0 0 0,0 0 0 0 0,-1 0 1 0 0,0 0-1 0 0,3-13 0 0 0,-3 0 63 0 0,0 0 0 0 0,-1-1 0 0 0,-3-24 0 0 0,1 1 387 0 0,3 49-71 0 0,0 0-1 0 0,0 0 0 0 0,1-1 1 0 0,-1 1-1 0 0,6 8 1 0 0,1 2-143 0 0,11 30-38 0 0,-15-31-344 0 0,1-1-1 0 0,1 0 1 0 0,0 0-1 0 0,0-1 1 0 0,2 0-1 0 0,15 19 1 0 0,-23-31-92 0 0,0 0 1 0 0,-1 0-1 0 0,1 0 0 0 0,0 0 1 0 0,0 0-1 0 0,0 0 0 0 0,0 0 1 0 0,0-1-1 0 0,0 1 0 0 0,0 0 0 0 0,0-1 1 0 0,0 1-1 0 0,0-1 0 0 0,0 1 1 0 0,0-1-1 0 0,1 1 0 0 0,-1-1 1 0 0,0 0-1 0 0,0 0 0 0 0,0 1 1 0 0,1-1-1 0 0,-1 0 0 0 0,0 0 1 0 0,0 0-1 0 0,1-1 0 0 0,-1 1 1 0 0,0 0-1 0 0,0 0 0 0 0,0-1 0 0 0,1 1 1 0 0,-1 0-1 0 0,0-1 0 0 0,0 0 1 0 0,0 1-1 0 0,0-1 0 0 0,0 1 1 0 0,0-1-1 0 0,0 0 0 0 0,0 0 1 0 0,0 0-1 0 0,0 1 0 0 0,0-1 1 0 0,-1 0-1 0 0,1 0 0 0 0,0 0 1 0 0,0 0-1 0 0,0-2 0 0 0,7-15-3967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89 7674 0 0,'-1'1'324'0'0,"0"0"0"0"0,0 0 0 0 0,0 1 0 0 0,1-1 0 0 0,-1 0 0 0 0,0 0 1 0 0,1 1-1 0 0,-1-1 0 0 0,1 0 0 0 0,-1 1 0 0 0,1-1 0 0 0,-1 0 0 0 0,1 1 1 0 0,0-1-1 0 0,0 1 0 0 0,0-1 0 0 0,0 1 0 0 0,0-1 0 0 0,0 0 0 0 0,0 1 0 0 0,1 2 1 0 0,9 38 1374 0 0,-6-27-994 0 0,15 69 192 0 0,10 50-1726 0 0,-44-181-4297 0 0,0 6 4766 0 0,12 30 285 0 0,-32-127-725 0 0,31 119 989 0 0,1 0 1 0 0,1 0 0 0 0,1 0-1 0 0,1-1 1 0 0,3-24-1 0 0,-3 43-132 0 0,0 0 1 0 0,0 0-1 0 0,0 1 0 0 0,0-1 0 0 0,0 0 0 0 0,0 0 0 0 0,0 1 1 0 0,0-1-1 0 0,1 0 0 0 0,-1 0 0 0 0,0 1 0 0 0,1-1 0 0 0,-1 0 1 0 0,0 1-1 0 0,1-1 0 0 0,-1 0 0 0 0,1 1 0 0 0,-1-1 0 0 0,1 1 1 0 0,-1-1-1 0 0,1 0 0 0 0,-1 1 0 0 0,1 0 0 0 0,0-1 1 0 0,-1 1-1 0 0,1-1 0 0 0,0 1 0 0 0,0-1 0 0 0,1 1 30 0 0,-1 0-1 0 0,0 1 0 0 0,1-1 1 0 0,-1 0-1 0 0,0 0 0 0 0,1 1 1 0 0,-1-1-1 0 0,0 1 0 0 0,0-1 1 0 0,0 1-1 0 0,1 0 0 0 0,-1-1 1 0 0,0 1-1 0 0,0 0 0 0 0,1 1 1 0 0,37 39 1582 0 0,-36-37-1569 0 0,3 2-18 0 0,4 5 233 0 0,-1 1 1 0 0,0 0-1 0 0,-1 0 0 0 0,0 0 1 0 0,9 20-1 0 0,-16-30-264 0 0,0 1 0 0 0,0-1 0 0 0,-1 1 1 0 0,1-1-1 0 0,-1 1 0 0 0,1 0 0 0 0,-1-1 0 0 0,0 1 0 0 0,0 0 0 0 0,0-1 0 0 0,0 1 1 0 0,0 0-1 0 0,-1-1 0 0 0,1 1 0 0 0,-1-1 0 0 0,1 1 0 0 0,-1-1 0 0 0,0 1 1 0 0,0-1-1 0 0,0 1 0 0 0,-1-1 0 0 0,1 0 0 0 0,-1 0 0 0 0,1 1 0 0 0,-1-1 0 0 0,1 0 1 0 0,-1 0-1 0 0,0-1 0 0 0,0 1 0 0 0,0 0 0 0 0,0-1 0 0 0,-1 1 0 0 0,1-1 1 0 0,0 1-1 0 0,-1-1 0 0 0,1 0 0 0 0,-3 1 0 0 0,-41 15-508 0 0,44-16 291 0 0,0-1 1 0 0,0 1 0 0 0,-1-1 0 0 0,1 0 0 0 0,0 1 0 0 0,-1-1-1 0 0,1 0 1 0 0,-1 0 0 0 0,1 0 0 0 0,0-1 0 0 0,-1 1 0 0 0,1 0 0 0 0,0-1-1 0 0,-1 0 1 0 0,1 0 0 0 0,0 1 0 0 0,0-1 0 0 0,-3-2 0 0 0,6 2-174 0 0,-1 1 1 0 0,0-1-1 0 0,0 0 1 0 0,1 0 0 0 0,-1 0-1 0 0,0 1 1 0 0,1-1-1 0 0,-1 0 1 0 0,1 0 0 0 0,-1 1-1 0 0,1-1 1 0 0,0 0-1 0 0,-1 1 1 0 0,1-1 0 0 0,0 1-1 0 0,-1-1 1 0 0,1 1-1 0 0,0-1 1 0 0,-1 1 0 0 0,1-1-1 0 0,0 1 1 0 0,0 0-1 0 0,1-1 1 0 0,9 3-4819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11426 0 0,'-2'0'327'0'0,"0"1"0"0"0,0-1 0 0 0,0 1 0 0 0,0 0 0 0 0,0-1 0 0 0,0 1 0 0 0,0 0 0 0 0,0 0 0 0 0,1 0 0 0 0,-1 1 0 0 0,0-1 0 0 0,1 0 0 0 0,-1 1 0 0 0,1-1 0 0 0,-1 1 0 0 0,1-1 0 0 0,-2 4 0 0 0,1-2-91 0 0,1 0-1 0 0,-1 0 1 0 0,1 0-1 0 0,0 1 0 0 0,0-1 1 0 0,0 0-1 0 0,1 1 1 0 0,-1-1-1 0 0,1 1 1 0 0,0 3-1 0 0,1 8 11 0 0,1 1 1 0 0,0-1-1 0 0,9 29 1 0 0,-8-30 40 0 0,29 89-74 0 0,-21-72-308 0 0,-1 0 1 0 0,-2 1-1 0 0,-1 0 0 0 0,3 39 0 0 0,-9-71 55 0 0,-1 1 0 0 0,0-1 0 0 0,0 1 0 0 0,0-1 0 0 0,1 1 1 0 0,-1-1-1 0 0,0 1 0 0 0,0-1 0 0 0,0 1 0 0 0,0-1 0 0 0,0 1 0 0 0,0-1 0 0 0,0 1 1 0 0,0-1-1 0 0,0 1 0 0 0,0-1 0 0 0,0 1 0 0 0,-1-1 0 0 0,1 1 0 0 0,0-1 0 0 0,0 0 1 0 0,0 1-1 0 0,-1-1 0 0 0,1 1 0 0 0,0-1 0 0 0,0 1 0 0 0,-1-1 0 0 0,1 0 0 0 0,-1 1 1 0 0,-6-15-824 0 0,-8-30-139 0 0,8 16 556 0 0,-37-140-673 0 0,37 132 1096 0 0,1 0-1 0 0,-2-64 1 0 0,8 96 47 0 0,0 0-1 0 0,0 0 1 0 0,1-1-1 0 0,-1 1 1 0 0,1 0-1 0 0,0 0 1 0 0,0 0-1 0 0,0 0 0 0 0,1 0 1 0 0,-1 0-1 0 0,1 0 1 0 0,0 0-1 0 0,0 0 1 0 0,0 1-1 0 0,1-1 1 0 0,3-3-1 0 0,-4 5-4 0 0,0 0 1 0 0,1 0-1 0 0,-1 1 0 0 0,1-1 0 0 0,0 1 0 0 0,-1 0 0 0 0,1 0 0 0 0,0 0 0 0 0,0 0 0 0 0,0 0 0 0 0,0 0 0 0 0,0 1 1 0 0,0 0-1 0 0,0-1 0 0 0,0 1 0 0 0,0 0 0 0 0,0 0 0 0 0,0 1 0 0 0,0-1 0 0 0,0 1 0 0 0,-1-1 0 0 0,1 1 1 0 0,5 2-1 0 0,-4-2 56 0 0,0 1 0 0 0,1-1 0 0 0,-1 1 0 0 0,0 0 0 0 0,0 0 0 0 0,0 1 0 0 0,-1-1 1 0 0,1 1-1 0 0,0 0 0 0 0,-1 0 0 0 0,0 0 0 0 0,0 1 0 0 0,0-1 0 0 0,0 1 0 0 0,0-1 0 0 0,-1 1 0 0 0,1 0 1 0 0,-1 0-1 0 0,0 0 0 0 0,0 1 0 0 0,-1-1 0 0 0,1 0 0 0 0,-1 1 0 0 0,0-1 0 0 0,0 0 0 0 0,0 1 1 0 0,-1 0-1 0 0,0 5 0 0 0,0-4-11 0 0,0 0 0 0 0,-1 0 0 0 0,0 0 0 0 0,0 0 1 0 0,0 0-1 0 0,-1 0 0 0 0,0-1 0 0 0,0 1 0 0 0,-1 0 1 0 0,1-1-1 0 0,-1 0 0 0 0,0 1 0 0 0,-1-1 0 0 0,1-1 0 0 0,-1 1 1 0 0,0 0-1 0 0,0-1 0 0 0,-1 0 0 0 0,1 0 0 0 0,-1 0 1 0 0,-5 3-1 0 0,3-3-181 0 0,0 0 1 0 0,0-1 0 0 0,0 0-1 0 0,-1 0 1 0 0,1-1 0 0 0,-12 2-1 0 0,17-4-95 0 0,0 1 0 0 0,-1-1-1 0 0,1 0 1 0 0,-1 0 0 0 0,1 0-1 0 0,-1 0 1 0 0,1-1 0 0 0,-1 1-1 0 0,1-1 1 0 0,0 1-1 0 0,-3-2 1 0 0,4 2-53 0 0,0-1 0 0 0,-1 0-1 0 0,1 0 1 0 0,0 1 0 0 0,0-1 0 0 0,0 0-1 0 0,0 0 1 0 0,0 0 0 0 0,1 0 0 0 0,-1 0-1 0 0,0 0 1 0 0,0 0 0 0 0,1 0 0 0 0,-1-1-1 0 0,0 1 1 0 0,1 0 0 0 0,0 0 0 0 0,-1 0 0 0 0,1-1-1 0 0,-1 1 1 0 0,1-3 0 0 0,-9-33-4696 0 0,12 18 927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6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11138 0 0,'-1'3'598'0'0,"0"0"0"0"0,-1-1-1 0 0,1 1 1 0 0,0 0 0 0 0,0 0-1 0 0,0 0 1 0 0,1 0-1 0 0,-1 0 1 0 0,1 0 0 0 0,-1 0-1 0 0,1 0 1 0 0,0 0 0 0 0,1 6-1 0 0,8 44 784 0 0,-5-34-742 0 0,5 24-209 0 0,29 82 1 0 0,8-20-3412 0 0,-43-100 2104 0 0,-1 0 0 0 0,1-1 0 0 0,0 1 0 0 0,0-1 0 0 0,0 1 0 0 0,1-1 0 0 0,-1 0 0 0 0,1 0-1 0 0,7 5 1 0 0,3-2-5268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6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21 4697 0 0,'5'-5'102'0'0,"16"-10"14156"0"0,-22 31-11474 0 0,-2-6-2591 0 0,0 0 0 0 0,-1 0 0 0 0,0-1 0 0 0,-1 0-1 0 0,0 1 1 0 0,0-2 0 0 0,-1 1 0 0 0,0-1 0 0 0,-1 0 0 0 0,1 0 0 0 0,-16 13 0 0 0,12-12-374 0 0,0 0 0 0 0,-1-1 0 0 0,0-1 0 0 0,0 1 0 0 0,-1-2-1 0 0,0 0 1 0 0,0 0 0 0 0,-24 7 0 0 0,25-11 95 0 0,16-5 20 0 0,19-5-99 0 0,72-3-1052 0 0,-31 10-4433 0 0,-35-3-409 0 0,-20 2 2368 0 0,8 3-709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18 134 8570 0 0,'-1'1'279'0'0,"1"-1"1"0"0,0 1 0 0 0,-1-1-1 0 0,1 0 1 0 0,-1 1-1 0 0,1-1 1 0 0,-1 1-1 0 0,1-1 1 0 0,-1 0-1 0 0,1 1 1 0 0,-1-1 0 0 0,1 0-1 0 0,-1 0 1 0 0,1 1-1 0 0,-1-1 1 0 0,1 0-1 0 0,-1 0 1 0 0,0 0 0 0 0,1 0-1 0 0,-1 0 1 0 0,1 0-1 0 0,-1 0 1 0 0,0 0-1 0 0,-4-3 4174 0 0,15 0-4141 0 0,22 2-329 0 0,-16 1 23 0 0,0 0 0 0 0,1-2 0 0 0,-1 0 0 0 0,17-4 1 0 0,-30 5-20 0 0,0 0 1 0 0,0 1-1 0 0,0-1 0 0 0,0-1 1 0 0,0 1-1 0 0,0 0 1 0 0,-1-1-1 0 0,1 1 1 0 0,0-1-1 0 0,-1 0 1 0 0,0 0-1 0 0,1 0 1 0 0,-1 0-1 0 0,0 0 1 0 0,0-1-1 0 0,0 1 1 0 0,0-1-1 0 0,-1 1 1 0 0,1-1-1 0 0,0 0 1 0 0,-1 1-1 0 0,0-1 1 0 0,0 0-1 0 0,0 0 0 0 0,0 0 1 0 0,0 0-1 0 0,0-5 1 0 0,-1 6 3 0 0,0-1 0 0 0,0 1 1 0 0,0 0-1 0 0,0 0 0 0 0,0 0 0 0 0,0-1 0 0 0,-1 1 1 0 0,1 0-1 0 0,-1 0 0 0 0,1 0 0 0 0,-1 0 1 0 0,0 0-1 0 0,0 0 0 0 0,0 0 0 0 0,0 0 0 0 0,0 0 1 0 0,-1 0-1 0 0,1 0 0 0 0,0 0 0 0 0,-1 1 0 0 0,1-1 1 0 0,-1 1-1 0 0,0-1 0 0 0,0 1 0 0 0,1 0 1 0 0,-1 0-1 0 0,0-1 0 0 0,0 1 0 0 0,0 0 0 0 0,0 1 1 0 0,0-1-1 0 0,-1 0 0 0 0,1 1 0 0 0,0-1 1 0 0,0 1-1 0 0,0-1 0 0 0,-3 1 0 0 0,1 0 28 0 0,0 0-1 0 0,1 0 0 0 0,-1 0 1 0 0,0 0-1 0 0,1 1 1 0 0,-1-1-1 0 0,0 1 0 0 0,1 0 1 0 0,-1 0-1 0 0,1 0 1 0 0,-1 1-1 0 0,1-1 0 0 0,0 1 1 0 0,-1 0-1 0 0,1 0 1 0 0,0 0-1 0 0,0 0 0 0 0,0 0 1 0 0,1 1-1 0 0,-1 0 0 0 0,1-1 1 0 0,-4 5-1 0 0,3-1 24 0 0,1 1-1 0 0,-1-1 1 0 0,1 1-1 0 0,0 0 1 0 0,0 0-1 0 0,1 0 1 0 0,0 0 0 0 0,0 0-1 0 0,1 0 1 0 0,0 0-1 0 0,0 1 1 0 0,0-1-1 0 0,1 0 1 0 0,0 0-1 0 0,1 0 1 0 0,2 7-1 0 0,-2-6 7 0 0,1 1 0 0 0,-1-1 0 0 0,2 0 0 0 0,-1 0 0 0 0,1 0 0 0 0,0 0-1 0 0,1-1 1 0 0,0 0 0 0 0,0 0 0 0 0,1 0 0 0 0,-1 0 0 0 0,13 9 0 0 0,-14-13-334 0 0,0-1 1 0 0,0 0 0 0 0,0 0-1 0 0,0 0 1 0 0,0-1 0 0 0,1 0-1 0 0,-1 1 1 0 0,1-1 0 0 0,-1-1-1 0 0,1 1 1 0 0,-1-1 0 0 0,1 0-1 0 0,0 0 1 0 0,-1 0 0 0 0,1 0-1 0 0,-1-1 1 0 0,1 0 0 0 0,7-2-1 0 0,-2 0-642 0 0,-1-1-1 0 0,1 0 0 0 0,0 0 1 0 0,-1-1-1 0 0,0 0 0 0 0,0 0 0 0 0,9-9 1 0 0,1-2-4033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13739 0 0,'-26'6'2649'0'0,"10"-2"-1008"0"0,0 0 1 0 0,-25 11-1 0 0,37-14-1533 0 0,1 0 0 0 0,0 1-1 0 0,0 0 1 0 0,1-1 0 0 0,-1 1 0 0 0,0 0-1 0 0,0 0 1 0 0,1 1 0 0 0,-1-1 0 0 0,1 0 0 0 0,0 1-1 0 0,0 0 1 0 0,0-1 0 0 0,0 1 0 0 0,0 0-1 0 0,1 0 1 0 0,-1 0 0 0 0,-1 6 0 0 0,2-4-121 0 0,1 0 1 0 0,0 0-1 0 0,0 0 1 0 0,1 0-1 0 0,-1 0 1 0 0,1 0 0 0 0,0 0-1 0 0,1 0 1 0 0,-1 0-1 0 0,1 0 1 0 0,0 0-1 0 0,0-1 1 0 0,0 1-1 0 0,1-1 1 0 0,0 1 0 0 0,4 4-1 0 0,-5-5 4 0 0,0-1 0 0 0,1 0 0 0 0,-1 1-1 0 0,1-1 1 0 0,0 0 0 0 0,0 0 0 0 0,0-1 0 0 0,0 1 0 0 0,1-1-1 0 0,-1 1 1 0 0,1-1 0 0 0,-1 0 0 0 0,1-1 0 0 0,0 1 0 0 0,0 0-1 0 0,0-1 1 0 0,0 0 0 0 0,0 0 0 0 0,0 0 0 0 0,6 0 0 0 0,-7-2-4 0 0,1 0 0 0 0,-1 0 1 0 0,0 0-1 0 0,1-1 0 0 0,-1 1 1 0 0,0-1-1 0 0,0 0 0 0 0,0 0 1 0 0,0 0-1 0 0,0 0 0 0 0,-1 0 1 0 0,1-1-1 0 0,-1 1 0 0 0,1-1 1 0 0,-1 0-1 0 0,0 1 0 0 0,0-1 1 0 0,0 0-1 0 0,0-1 0 0 0,-1 1 1 0 0,1 0-1 0 0,-1 0 0 0 0,2-7 1 0 0,-1 3-88 0 0,0 1 1 0 0,0-1 0 0 0,0 1-1 0 0,-1-1 1 0 0,0 0 0 0 0,-1 1-1 0 0,1-1 1 0 0,-1 0-1 0 0,-1 0 1 0 0,1 0 0 0 0,-3-11-1 0 0,2 16 79 0 0,0 0 0 0 0,1 0-1 0 0,-1 0 1 0 0,0 0-1 0 0,0-1 1 0 0,0 1 0 0 0,-1 0-1 0 0,1 1 1 0 0,0-1 0 0 0,-1 0-1 0 0,1 0 1 0 0,-1 1 0 0 0,0-1-1 0 0,0 1 1 0 0,1-1-1 0 0,-1 1 1 0 0,0 0 0 0 0,0-1-1 0 0,0 1 1 0 0,0 0 0 0 0,-5-1-1 0 0,3 1 1 0 0,0 1-1 0 0,0-1 1 0 0,0 1-1 0 0,0 0 1 0 0,0 0-1 0 0,0 0 1 0 0,0 1-1 0 0,0 0 1 0 0,0 0-1 0 0,0 0 1 0 0,-7 2-1 0 0,1 1-64 0 0,0 0-1 0 0,1 1 1 0 0,-1 1-1 0 0,1-1 1 0 0,0 1-1 0 0,0 1 0 0 0,1 0 1 0 0,-13 13-1 0 0,16-14-30 0 0,1 0 0 0 0,0 1 0 0 0,0-1-1 0 0,0 1 1 0 0,1 0 0 0 0,0 0 0 0 0,1 0-1 0 0,-1 0 1 0 0,1 1 0 0 0,1-1-1 0 0,-1 1 1 0 0,1-1 0 0 0,1 1 0 0 0,-1 0-1 0 0,1-1 1 0 0,0 1 0 0 0,3 12 0 0 0,-2-16 132 0 0,0 0 0 0 0,0 0-1 0 0,0 0 1 0 0,1 0 0 0 0,-1 0 0 0 0,1 0 0 0 0,0 0 0 0 0,0 0 0 0 0,0-1 0 0 0,1 1 0 0 0,0-1-1 0 0,-1 0 1 0 0,1 0 0 0 0,0 0 0 0 0,0 0 0 0 0,1 0 0 0 0,-1-1 0 0 0,0 1 0 0 0,1-1 0 0 0,0 0 0 0 0,0 0-1 0 0,-1 0 1 0 0,1-1 0 0 0,0 1 0 0 0,0-1 0 0 0,0 0 0 0 0,1 0 0 0 0,-1 0 0 0 0,0-1 0 0 0,0 1-1 0 0,0-1 1 0 0,9-1 0 0 0,5-1 62 0 0,-1 0-1 0 0,0-2 1 0 0,32-9-1 0 0,8-3-1062 0 0,-32 9-457 0 0,-5 3-1049 0 0,-21 6 2524 0 0,1 0 1 0 0,-1-1-1 0 0,0 1 1 0 0,0-1-1 0 0,-1 0 1 0 0,1 1-1 0 0,0-1 1 0 0,0 0-1 0 0,-1 0 1 0 0,1 0-1 0 0,0 0 0 0 0,-1 0 1 0 0,-2 1-1 0 0,-1 3 337 0 0,1 0 0 0 0,-1 0-1 0 0,1 0 1 0 0,0 0-1 0 0,1 1 1 0 0,-1-1 0 0 0,1 1-1 0 0,0 0 1 0 0,0 0-1 0 0,1 0 1 0 0,0 0-1 0 0,0 1 1 0 0,0-1 0 0 0,1 1-1 0 0,0-1 1 0 0,0 1-1 0 0,1-1 1 0 0,0 1 0 0 0,1 11-1 0 0,-1-12-332 0 0,0 0 0 0 0,1 0-1 0 0,0 0 1 0 0,0 0 0 0 0,1 0 0 0 0,0 0-1 0 0,0 0 1 0 0,0-1 0 0 0,1 1-1 0 0,0-1 1 0 0,0 0 0 0 0,0 1 0 0 0,0-1-1 0 0,1-1 1 0 0,0 1 0 0 0,0-1-1 0 0,0 1 1 0 0,1-1 0 0 0,-1 0 0 0 0,1-1-1 0 0,10 7 1 0 0,-12-9-176 0 0,-1 0 0 0 0,1 0 0 0 0,0 0 0 0 0,-1-1 0 0 0,1 1 1 0 0,-1-1-1 0 0,1 0 0 0 0,0 1 0 0 0,-1-1 0 0 0,1-1 0 0 0,0 1 0 0 0,-1 0 0 0 0,1-1 0 0 0,0 1 0 0 0,3-2 0 0 0,-1 0-1047 0 0,0 0 0 0 0,0 0 0 0 0,1-1 0 0 0,-2 0 0 0 0,1 0-1 0 0,6-4 1 0 0,5-7-5705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9746 0 0,'-3'1'353'0'0,"1"0"1"0"0,-1 1-1 0 0,1-1 0 0 0,0 1 1 0 0,-1 0-1 0 0,1 0 1 0 0,0 0-1 0 0,0 0 0 0 0,0 0 1 0 0,0 0-1 0 0,1 1 0 0 0,-1-1 1 0 0,0 0-1 0 0,1 1 0 0 0,0 0 1 0 0,0-1-1 0 0,-1 1 0 0 0,2 0 1 0 0,-2 3-1 0 0,1 0-43 0 0,0-1-1 0 0,1 1 1 0 0,0 0-1 0 0,0 0 1 0 0,0 0-1 0 0,1 0 1 0 0,0 0-1 0 0,3 11 1 0 0,3 3-119 0 0,1 1 0 0 0,0-1 0 0 0,2-1 0 0 0,13 20 0 0 0,-11-19-120 0 0,0-1 1 0 0,2-1-1 0 0,19 20 1 0 0,-28-32-50 0 0,0 0 1 0 0,1-1-1 0 0,0 0 1 0 0,0-1-1 0 0,0 1 1 0 0,1-1-1 0 0,0 0 1 0 0,0-1 0 0 0,0 0-1 0 0,0 0 1 0 0,0 0-1 0 0,0-1 1 0 0,11 2-1 0 0,-16-3-1 0 0,1-1-1 0 0,0 0 0 0 0,-1 0 1 0 0,1 0-1 0 0,0 0 0 0 0,-1 0 1 0 0,1-1-1 0 0,0 1 0 0 0,-1-1 1 0 0,1 0-1 0 0,-1 1 1 0 0,1-1-1 0 0,-1-1 0 0 0,1 1 1 0 0,-1 0-1 0 0,0 0 0 0 0,1-1 1 0 0,-1 1-1 0 0,0-1 1 0 0,2-2-1 0 0,0 0 14 0 0,-1 0 0 0 0,0-1 0 0 0,-1 1 0 0 0,1 0 1 0 0,-1-1-1 0 0,0 0 0 0 0,0 1 0 0 0,0-1 0 0 0,0 0 0 0 0,0-5 0 0 0,1-10 9 0 0,0-1-1 0 0,-1 0 0 0 0,-2 0 1 0 0,-1-22-1 0 0,1 32-364 0 0,-1 0-1 0 0,0-1 1 0 0,-1 1-1 0 0,0 0 1 0 0,-1 0-1 0 0,0 0 0 0 0,-1 1 1 0 0,-5-11-1 0 0,7 18-16 0 0,1 0-1 0 0,-1 0 1 0 0,0 0-1 0 0,0 0 1 0 0,0 1-1 0 0,-1-1 1 0 0,1 1-1 0 0,-1-1 0 0 0,1 1 1 0 0,-1 0-1 0 0,0 0 1 0 0,0 0-1 0 0,0 0 1 0 0,0 1-1 0 0,0-1 0 0 0,0 1 1 0 0,-1 0-1 0 0,1 0 1 0 0,0 0-1 0 0,-1 0 1 0 0,1 0-1 0 0,-1 1 1 0 0,1 0-1 0 0,-1-1 0 0 0,1 1 1 0 0,0 0-1 0 0,-1 1 1 0 0,1-1-1 0 0,-7 2 1 0 0,1 1-68 0 0,0-1 1 0 0,1 1 0 0 0,-1 1-1 0 0,1 0 1 0 0,0 0-1 0 0,0 0 1 0 0,0 1 0 0 0,1 1-1 0 0,-12 9 1 0 0,12-9 689 0 0,1 0 0 0 0,0 0 1 0 0,1 1-1 0 0,-1-1 0 0 0,1 1 0 0 0,0 0 1 0 0,1 1-1 0 0,0-1 0 0 0,0 1 0 0 0,-4 12 0 0 0,7-17-87 0 0,0-1-1 0 0,1 0 0 0 0,-1 1 0 0 0,1-1 0 0 0,0 0 1 0 0,-1 1-1 0 0,1-1 0 0 0,0 1 0 0 0,0-1 0 0 0,0 0 1 0 0,1 1-1 0 0,-1-1 0 0 0,1 1 0 0 0,-1-1 0 0 0,1 0 0 0 0,0 1 1 0 0,0-1-1 0 0,0 0 0 0 0,0 0 0 0 0,0 0 0 0 0,0 0 1 0 0,2 3-1 0 0,0-3 8 0 0,0 1 0 0 0,0-1-1 0 0,0 0 1 0 0,0 0 0 0 0,0 0 0 0 0,1 0 0 0 0,-1-1 0 0 0,0 1-1 0 0,1-1 1 0 0,-1 0 0 0 0,1 0 0 0 0,0 0 0 0 0,3 0-1 0 0,5 1-15 0 0,0-1 0 0 0,0-1 0 0 0,0 0 0 0 0,0-1 0 0 0,0 0 0 0 0,0 0 0 0 0,23-7 0 0 0,15-14-1988 0 0,-47 21 1244 0 0,-1-1 0 0 0,1 0 0 0 0,0 0 0 0 0,0-1 0 0 0,-1 1 0 0 0,1 0 0 0 0,-1-1 0 0 0,0 0 1 0 0,0 1-1 0 0,0-1 0 0 0,0 0 0 0 0,0 0 0 0 0,1-4 0 0 0,3-8-3993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8930 0 0,'-3'5'965'0'0,"1"-1"0"0"0,0 1 0 0 0,0 0-1 0 0,1 0 1 0 0,-1 0 0 0 0,0 10 0 0 0,1 35 2143 0 0,5-20-2510 0 0,12 41 0 0 0,-10-45-167 0 0,-4-17-532 0 0,20 72 498 0 0,-19-75-688 0 0,-1 0 0 0 0,1 0 0 0 0,-1 0 0 0 0,2-1 0 0 0,-1 1 0 0 0,1-1 0 0 0,-1 0 0 0 0,2 0 0 0 0,-1 0 0 0 0,7 6 0 0 0,-10-10 29 0 0,-1 0-1 0 0,1-1 0 0 0,0 1 0 0 0,-1-1 0 0 0,1 1 1 0 0,0-1-1 0 0,-1 1 0 0 0,1-1 0 0 0,0 1 0 0 0,0-1 1 0 0,-1 0-1 0 0,1 1 0 0 0,0-1 0 0 0,0 0 0 0 0,0 0 1 0 0,-1 0-1 0 0,1 0 0 0 0,0 0 0 0 0,0 0 0 0 0,0 0 1 0 0,0 0-1 0 0,-1 0 0 0 0,1 0 0 0 0,0 0 0 0 0,0 0 1 0 0,0 0-1 0 0,-1-1 0 0 0,1 1 0 0 0,0 0 0 0 0,0-1 0 0 0,0 1 1 0 0,1-1-1 0 0,5-8-5098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8466 0 0,'-6'16'7274'0'0,"7"19"-5144"0"0,-1-23-1197 0 0,-1 167 351 0 0,3-183-1408 0 0,-1 0 0 0 0,1 1 1 0 0,0-1-1 0 0,0 1 0 0 0,0 0 0 0 0,1-1 0 0 0,-1 1 0 0 0,1 0 1 0 0,0 0-1 0 0,4-3 0 0 0,-1-1 102 0 0,1 1 0 0 0,0 1 0 0 0,0-1 0 0 0,16-8 0 0 0,11 1-2253 0 0,4-1-6195 0 0,-29 10 3681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9978 0 0,'12'-6'4922'0'0,"-7"3"-4616"0"0,0 1 0 0 0,0-1 0 0 0,1 1 0 0 0,-1 0 0 0 0,9-1 0 0 0,-13 2-271 0 0,0 1 1 0 0,0 0 0 0 0,0 0 0 0 0,0 0 0 0 0,0 0 0 0 0,1 0 0 0 0,-1 0 0 0 0,0 0 0 0 0,0 0 0 0 0,0 1-1 0 0,0-1 1 0 0,0 0 0 0 0,1 1 0 0 0,-1-1 0 0 0,0 1 0 0 0,0-1 0 0 0,0 1 0 0 0,0-1 0 0 0,0 1 0 0 0,-1 0-1 0 0,1 0 1 0 0,0-1 0 0 0,0 1 0 0 0,0 0 0 0 0,0 0 0 0 0,-1 0 0 0 0,1 0 0 0 0,0 0 0 0 0,-1 0-1 0 0,1 0 1 0 0,-1 0 0 0 0,1 0 0 0 0,-1 0 0 0 0,0 0 0 0 0,1 2 0 0 0,1 9 129 0 0,0 0 0 0 0,-1 1 0 0 0,-1-1 0 0 0,1 1 0 0 0,-2-1 0 0 0,0 1 0 0 0,-1-1 1 0 0,0 0-1 0 0,-6 20 0 0 0,3-10-282 0 0,-3 38 0 0 0,7-57-36 0 0,1 0-1 0 0,0-1 0 0 0,1 1 1 0 0,-1 0-1 0 0,0 0 0 0 0,1 0 1 0 0,0-1-1 0 0,-1 1 0 0 0,1 0 1 0 0,0-1-1 0 0,0 1 0 0 0,1-1 0 0 0,-1 1 1 0 0,0-1-1 0 0,1 1 0 0 0,0-1 1 0 0,-1 0-1 0 0,1 0 0 0 0,0 0 1 0 0,0 0-1 0 0,0 0 0 0 0,3 2 0 0 0,-3-4 23 0 0,-1 1 0 0 0,1 0-1 0 0,0-1 1 0 0,-1 1-1 0 0,1-1 1 0 0,-1 1-1 0 0,1-1 1 0 0,0 0 0 0 0,0 0-1 0 0,-1 0 1 0 0,1 0-1 0 0,0 0 1 0 0,-1 0 0 0 0,1 0-1 0 0,0 0 1 0 0,0-1-1 0 0,-1 1 1 0 0,1-1-1 0 0,-1 1 1 0 0,1-1 0 0 0,0 0-1 0 0,-1 0 1 0 0,1 0-1 0 0,-1 0 1 0 0,0 0-1 0 0,1 0 1 0 0,-1 0 0 0 0,0 0-1 0 0,0 0 1 0 0,1 0-1 0 0,-1-1 1 0 0,0 1-1 0 0,0-1 1 0 0,0 1 0 0 0,-1 0-1 0 0,2-4 1 0 0,17-31-1026 0 0,-18 31 736 0 0,1 0 1 0 0,0 0-1 0 0,0 0 1 0 0,0 0 0 0 0,1 1-1 0 0,0-1 1 0 0,-1 1-1 0 0,2-1 1 0 0,-1 1-1 0 0,0 0 1 0 0,1 1-1 0 0,0-1 1 0 0,0 0 0 0 0,0 1-1 0 0,0 0 1 0 0,6-3-1 0 0,-6 3-1666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27 148 5953 0 0,'0'-1'7102'0'0,"17"-1"-5506"0"0,-10 1-1665 0 0,-1 0 1 0 0,1 1-1 0 0,0 0 1 0 0,12 2-1 0 0,-18-2-37 0 0,1 1 0 0 0,-1-1 0 0 0,1 0 0 0 0,-1 1 0 0 0,1-1 0 0 0,-1 1 0 0 0,1-1 0 0 0,-1 1 0 0 0,1 0 0 0 0,-1 0 0 0 0,0 0 0 0 0,1 0 0 0 0,-1 0 0 0 0,0 0 0 0 0,0 0 0 0 0,0 0 0 0 0,0 0 0 0 0,0 0 0 0 0,0 1 0 0 0,0-1 0 0 0,1 3 0 0 0,-2-3-145 0 0,0 0-1 0 0,0 1 1 0 0,0-1 0 0 0,0 1-1 0 0,-1-1 1 0 0,1 0 0 0 0,0 1 0 0 0,-1-1-1 0 0,1 0 1 0 0,-1 1 0 0 0,0-1 0 0 0,1 0-1 0 0,-1 0 1 0 0,0 0 0 0 0,0 0-1 0 0,1 1 1 0 0,-1-1 0 0 0,0 0 0 0 0,0 0-1 0 0,0 0 1 0 0,0-1 0 0 0,-1 1 0 0 0,-1 1-1 0 0,-57 51-796 0 0,26-14 4812 0 0,34-38-3604 0 0,-1 0 0 0 0,0 0 0 0 0,1-1 0 0 0,-1 1 0 0 0,0 0 0 0 0,1 0 0 0 0,-1 0 1 0 0,1 0-1 0 0,0-1 0 0 0,-1 1 0 0 0,1 0 0 0 0,0 0 0 0 0,-1 0 0 0 0,1 0 0 0 0,0 0 1 0 0,0 0-1 0 0,0 0 0 0 0,0 0 0 0 0,0 0 0 0 0,0 0 0 0 0,0 0 0 0 0,0 0 1 0 0,1 2-1 0 0,-1-3-93 0 0,1 1 0 0 0,0 0 0 0 0,-1-1 0 0 0,1 1 0 0 0,0-1 0 0 0,0 1 0 0 0,-1-1 1 0 0,1 1-1 0 0,0-1 0 0 0,0 0 0 0 0,0 1 0 0 0,0-1 0 0 0,0 0 0 0 0,-1 0 0 0 0,1 0 0 0 0,0 1 0 0 0,0-1 1 0 0,0 0-1 0 0,2-1 0 0 0,3 1-20 0 0,0 0 1 0 0,0-1 0 0 0,0 0-1 0 0,0 0 1 0 0,-1-1-1 0 0,9-3 1 0 0,1-1-15 0 0,18-9-1313 0 0,-3-5-3821 0 0,-20 10 423 0 0</inkml:trace>
  <inkml:trace contextRef="#ctx0" brushRef="#br0" timeOffset="1">163 1 10178 0 0,'-1'0'2297'0'0,"-2"1"-865"0"0,2 1-144 0 0,-1 4-384 0 0,1 2-343 0 0,0 4-281 0 0,-2 4-104 0 0,2 5-80 0 0,0 1-160 0 0,0 3-360 0 0,0 2-609 0 0,0-1-839 0 0,-3 1-817 0 0,0-1-183 0 0,-1 3-2441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37 7722 0 0,'-20'31'7190'0'0,"16"-22"-6720"0"0,-1-1 0 0 0,0 0 0 0 0,-1-1 0 0 0,0 1 0 0 0,0-1 0 0 0,-8 7 1 0 0,14-14-477 0 0,0 0 0 0 0,0 1 0 0 0,0-1 0 0 0,0 0 0 0 0,-1 0 0 0 0,1 0 0 0 0,0 1 0 0 0,0-1 1 0 0,0 0-1 0 0,-1 0 0 0 0,1 0 0 0 0,0 0 0 0 0,0 0 0 0 0,-1 1 0 0 0,1-1 0 0 0,0 0 0 0 0,0 0 0 0 0,-1 0 1 0 0,1 0-1 0 0,0 0 0 0 0,0 0 0 0 0,-1 0 0 0 0,1 0 0 0 0,0 0 0 0 0,-1 0 0 0 0,1 0 0 0 0,0 0 1 0 0,0 0-1 0 0,-1 0 0 0 0,1 0 0 0 0,0 0 0 0 0,0 0 0 0 0,-1 0 0 0 0,1-1 0 0 0,0 1 0 0 0,0 0 0 0 0,-1 0 1 0 0,1 0-1 0 0,0 0 0 0 0,0 0 0 0 0,0-1 0 0 0,-1 1 0 0 0,1 0 0 0 0,-1-15-335 0 0,9-18-539 0 0,-6 29 663 0 0,0 1 0 0 0,0 0 1 0 0,1 0-1 0 0,-1 0 0 0 0,1 0 0 0 0,0 1 0 0 0,0-1 0 0 0,0 1 0 0 0,0-1 0 0 0,0 1 0 0 0,0 0 0 0 0,5-2 0 0 0,47-14-3383 0 0,-44 15 3153 0 0,-1 0 0 0 0,1-1 0 0 0,14-7 0 0 0,-16 6 2518 0 0,-26 21 1872 0 0,7 0-3073 0 0,1-1 0 0 0,1 1 0 0 0,0 0 0 0 0,-9 31 0 0 0,-12 26-1944 0 0,33-80 943 0 0,-1 1 0 0 0,1 0 1 0 0,1 0-1 0 0,-1 0 0 0 0,1 1 1 0 0,0-1-1 0 0,0 1 0 0 0,1 0 0 0 0,-1 1 1 0 0,1-1-1 0 0,0 1 0 0 0,12-6 1 0 0,-5 4-608 0 0,0 1 1 0 0,21-7 0 0 0,9 2-4948 0 0,-27 6 774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54 12603 0 0,'0'0'45'0'0,"0"-1"0"0"0,-1 1 1 0 0,1 0-1 0 0,0 0 0 0 0,0 0 0 0 0,-1-1 1 0 0,1 1-1 0 0,0 0 0 0 0,0 0 0 0 0,-1 0 1 0 0,1-1-1 0 0,0 1 0 0 0,0 0 1 0 0,0-1-1 0 0,-1 1 0 0 0,1 0 0 0 0,0 0 1 0 0,0-1-1 0 0,0 1 0 0 0,0 0 1 0 0,0-1-1 0 0,0 1 0 0 0,0 0 0 0 0,-1-1 1 0 0,1 1-1 0 0,0 0 0 0 0,0-1 0 0 0,0 1 1 0 0,1-1-1 0 0,-1 1 0 0 0,0 0 1 0 0,0-1-1 0 0,0 1 0 0 0,0 0 0 0 0,0 0 1 0 0,0-1-1 0 0,0 1 0 0 0,1-1 0 0 0,13-10 599 0 0,19-4-73 0 0,-20 11-445 0 0,1 1 0 0 0,-1 0 0 0 0,1 0 0 0 0,0 2 0 0 0,-1 0-1 0 0,1 0 1 0 0,27 3 0 0 0,-85 19-2696 0 0,28-16 2656 0 0,1 1 0 0 0,1 0 0 0 0,-1 1 0 0 0,1 1 0 0 0,-22 15 0 0 0,33-20 40 0 0,-1-1 0 0 0,1 1 1 0 0,0 0-1 0 0,1 0 0 0 0,-1 0 0 0 0,0 0 0 0 0,1 1 1 0 0,0-1-1 0 0,0 1 0 0 0,0-1 0 0 0,0 1 1 0 0,0 0-1 0 0,1 0 0 0 0,0 0 0 0 0,-1 0 1 0 0,2 0-1 0 0,-1 0 0 0 0,0 0 0 0 0,1 0 1 0 0,0 0-1 0 0,0 0 0 0 0,0 0 0 0 0,0 0 1 0 0,0 0-1 0 0,1 0 0 0 0,0 0 0 0 0,2 6 1 0 0,-2-6-116 0 0,0 1 0 0 0,1-1 0 0 0,-1 1 0 0 0,1-1 0 0 0,1 0 0 0 0,-1 0 0 0 0,0 0 0 0 0,1 0 0 0 0,0 0 0 0 0,0 0 0 0 0,0-1 0 0 0,0 1 1 0 0,1-1-1 0 0,0 0 0 0 0,-1 0 0 0 0,1 0 0 0 0,0 0 0 0 0,0-1 0 0 0,7 3 0 0 0,-6-3-299 0 0,0-1 0 0 0,0 0 1 0 0,0 0-1 0 0,0-1 0 0 0,0 1 0 0 0,0-1 0 0 0,0 0 0 0 0,0-1 0 0 0,0 1 0 0 0,0-1 1 0 0,0 0-1 0 0,0 0 0 0 0,0-1 0 0 0,-1 0 0 0 0,1 1 0 0 0,0-1 0 0 0,-1-1 1 0 0,7-3-1 0 0,2-3-1042 0 0,0-1 0 0 0,-1 0 0 0 0,0-1 0 0 0,-1 0 0 0 0,0-1 0 0 0,16-22 0 0 0,-6 7-315 0 0,-20 26 1830 0 0,0-1-1 0 0,0 0 0 0 0,0 0 1 0 0,0 0-1 0 0,0 0 0 0 0,-1 0 1 0 0,1 0-1 0 0,-1 0 0 0 0,0 0 1 0 0,1 0-1 0 0,-1-1 1 0 0,0-1-1 0 0,0 3 10 0 0,0 1 1 0 0,0-1-1 0 0,0 0 1 0 0,0 1-1 0 0,0-1 1 0 0,0 1-1 0 0,0-1 1 0 0,0 1 0 0 0,0-1-1 0 0,-1 0 1 0 0,1 1-1 0 0,0-1 1 0 0,0 1-1 0 0,0-1 1 0 0,-1 1-1 0 0,1-1 1 0 0,0 1-1 0 0,-1-1 1 0 0,1 1-1 0 0,0 0 1 0 0,-1-1-1 0 0,1 1 1 0 0,-1-1-1 0 0,1 1 1 0 0,0 0-1 0 0,-1-1 1 0 0,1 1-1 0 0,-1 0 1 0 0,1-1-1 0 0,-1 1 1 0 0,1 0-1 0 0,-1 0 1 0 0,0 0-1 0 0,1-1 1 0 0,-1 1 0 0 0,1 0-1 0 0,-1 0 1 0 0,1 0-1 0 0,-1 0 1 0 0,0 0-1 0 0,1 0 1 0 0,-1 0-1 0 0,1 0 1 0 0,-1 0-1 0 0,1 1 1 0 0,-1-1-1 0 0,1 0 1 0 0,-2 0-1 0 0,0 1 113 0 0,1 0 1 0 0,-1 1-1 0 0,1-1 0 0 0,-1 0 0 0 0,1 0 0 0 0,-1 1 1 0 0,1-1-1 0 0,-1 1 0 0 0,1-1 0 0 0,0 1 1 0 0,0 0-1 0 0,0-1 0 0 0,0 1 0 0 0,0 0 0 0 0,1 0 1 0 0,-2 2-1 0 0,-10 35 669 0 0,11-33-703 0 0,-3 9-16 0 0,0-1-161 0 0,0 1 1 0 0,1 0-1 0 0,1 0 0 0 0,0 0 1 0 0,1 0-1 0 0,1 18 0 0 0,0-32-100 0 0,0-1 1 0 0,0 1-1 0 0,0-1 0 0 0,0 1 1 0 0,0-1-1 0 0,0 1 0 0 0,0-1 0 0 0,0 1 1 0 0,0-1-1 0 0,1 0 0 0 0,-1 1 1 0 0,0-1-1 0 0,0 1 0 0 0,1-1 1 0 0,-1 1-1 0 0,0-1 0 0 0,1 0 0 0 0,-1 1 1 0 0,0-1-1 0 0,1 0 0 0 0,-1 1 1 0 0,1-1-1 0 0,-1 0 0 0 0,0 0 0 0 0,1 1 1 0 0,-1-1-1 0 0,1 0 0 0 0,-1 0 1 0 0,1 0-1 0 0,-1 1 0 0 0,1-1 0 0 0,-1 0 1 0 0,1 0-1 0 0,20-7-92 0 0,18-21-686 0 0,-38 26 638 0 0,9-6-440 0 0,29-27-4305 0 0,-34 30 3440 0 0,-1 0 0 0 0,0 0 0 0 0,0 0 0 0 0,-1 0 0 0 0,6-12 0 0 0,1 2-2747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13523 0 0,'27'-9'1168'0'0,"-20"6"-910"0"0,-1 1 1 0 0,1-1-1 0 0,-1 2 1 0 0,1-1-1 0 0,0 1 0 0 0,9-1 1 0 0,-14 2-167 0 0,0 0 0 0 0,-1 0 0 0 0,1 1 0 0 0,0-1 1 0 0,-1 0-1 0 0,1 1 0 0 0,-1 0 0 0 0,1-1 0 0 0,-1 1 0 0 0,1 0 0 0 0,-1 0 0 0 0,1 0 1 0 0,-1 0-1 0 0,0 0 0 0 0,1 0 0 0 0,-1 0 0 0 0,0 0 0 0 0,0 0 0 0 0,0 1 1 0 0,0-1-1 0 0,0 0 0 0 0,0 1 0 0 0,0-1 0 0 0,0 1 0 0 0,-1-1 0 0 0,1 1 0 0 0,-1-1 1 0 0,1 1-1 0 0,-1 0 0 0 0,1-1 0 0 0,-1 4 0 0 0,3 11 327 0 0,-2 0 0 0 0,0 0 0 0 0,-1 0 0 0 0,-3 30 0 0 0,1-30-1187 0 0,1 1-1 0 0,1-1 1 0 0,0 1 0 0 0,4 22-1 0 0,0-27-2223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7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43 15371 0 0,'2'12'668'0'0,"1"0"1"0"0,0 0-1 0 0,0 0 0 0 0,2-1 0 0 0,-1 1 0 0 0,2-1 0 0 0,7 12 0 0 0,-12-20-591 0 0,1 0 0 0 0,-1-1-1 0 0,1 1 1 0 0,0-1-1 0 0,0 1 1 0 0,0-1-1 0 0,0 0 1 0 0,0 0-1 0 0,0 0 1 0 0,1 0 0 0 0,-1 0-1 0 0,1-1 1 0 0,-1 1-1 0 0,1-1 1 0 0,0 1-1 0 0,0-1 1 0 0,-1 0-1 0 0,1 0 1 0 0,0 0-1 0 0,0 0 1 0 0,0-1 0 0 0,0 1-1 0 0,0-1 1 0 0,0 0-1 0 0,0 0 1 0 0,0 0-1 0 0,0 0 1 0 0,0-1-1 0 0,0 1 1 0 0,0-1-1 0 0,0 1 1 0 0,0-1 0 0 0,0 0-1 0 0,4-2 1 0 0,-4 1-6 0 0,0 1 1 0 0,0-1-1 0 0,0 0 1 0 0,-1 0-1 0 0,1-1 1 0 0,0 1 0 0 0,-1 0-1 0 0,1-1 1 0 0,-1 1-1 0 0,0-1 1 0 0,0 0-1 0 0,0 0 1 0 0,0 0 0 0 0,-1 0-1 0 0,1 0 1 0 0,-1 0-1 0 0,0-1 1 0 0,0 1-1 0 0,0 0 1 0 0,0-1 0 0 0,0 1-1 0 0,-1-1 1 0 0,1 1-1 0 0,-1-1 1 0 0,0 1-1 0 0,0 0 1 0 0,0-1 0 0 0,-2-6-1 0 0,1 5 9 0 0,0 1 0 0 0,0 0 0 0 0,0 0 0 0 0,-1-1 0 0 0,0 1 0 0 0,0 0 0 0 0,0 0 0 0 0,0 0 0 0 0,0 1 0 0 0,-1-1-1 0 0,0 0 1 0 0,1 1 0 0 0,-1 0 0 0 0,-1 0 0 0 0,1 0 0 0 0,0 0 0 0 0,-1 0 0 0 0,1 1 0 0 0,-1-1 0 0 0,0 1 0 0 0,0 0 0 0 0,-5-2 0 0 0,0 1 82 0 0,1 1-1 0 0,0 0 1 0 0,0 1 0 0 0,-1-1-1 0 0,1 2 1 0 0,-1-1 0 0 0,-16 2-1 0 0,21 0-413 0 0,0-1-1 0 0,1 1 1 0 0,-1 0-1 0 0,1 0 1 0 0,0 0-1 0 0,-1 1 1 0 0,1-1 0 0 0,0 1-1 0 0,-4 2 1 0 0,-7 11-4562 0 0,4 5-3416 0 0</inkml:trace>
  <inkml:trace contextRef="#ctx0" brushRef="#br0" timeOffset="1">477 89 22837 0 0,'0'-3'928'0'0,"2"2"-376"0"0,-2-1-176 0 0,0 1-40 0 0,-2-2-104 0 0,1 1-144 0 0,1 0-48 0 0,0 0-40 0 0,0 0-224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7226 0 0,'3'-5'4260'0'0,"-2"5"-4066"0"0,-1 0-1 0 0,0 0 1 0 0,0 0 0 0 0,0 0-1 0 0,1 0 1 0 0,-1 0-1 0 0,0 0 1 0 0,0 0 0 0 0,1 0-1 0 0,-1 0 1 0 0,0 0 0 0 0,4 2 3098 0 0,-4-2-3098 0 0,5 19 3473 0 0,-4 37-3543 0 0,-1-46 678 0 0,0 17-572 0 0,-1-15-214 0 0,0-1-1 0 0,1 0 1 0 0,1 1 0 0 0,0-1-1 0 0,1 0 1 0 0,3 14 0 0 0,-4-24-25 0 0,-1 0 0 0 0,1 0 1 0 0,-1-1-1 0 0,1 1 0 0 0,0 0 1 0 0,-1 0-1 0 0,1-1 0 0 0,0 1 1 0 0,0 0-1 0 0,-1-1 0 0 0,1 1 1 0 0,0-1-1 0 0,0 1 0 0 0,0-1 1 0 0,0 1-1 0 0,0-1 0 0 0,0 0 1 0 0,0 1-1 0 0,0-1 0 0 0,0 0 1 0 0,0 0-1 0 0,0 0 0 0 0,0 0 1 0 0,0 1-1 0 0,0-2 0 0 0,0 1 1 0 0,0 0-1 0 0,0 0 0 0 0,0 0 0 0 0,0 0 1 0 0,-1-1-1 0 0,1 1 0 0 0,0 0 1 0 0,0-1-1 0 0,0 1 0 0 0,1-1 1 0 0,40-20-687 0 0,-33 17 140 0 0,3-3-521 0 0,19-8-1988 0 0,-10 11-3723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30 133 12659 0 0,'-2'0'119'0'0,"0"0"1"0"0,0 0 0 0 0,0 0-1 0 0,0 0 1 0 0,0-1-1 0 0,0 1 1 0 0,0-1 0 0 0,1 1-1 0 0,-1-1 1 0 0,0 0-1 0 0,0 1 1 0 0,0-1 0 0 0,-2-2-1 0 0,4 2-107 0 0,0 0 0 0 0,0 0 0 0 0,1 0 0 0 0,-1 0 0 0 0,0 0 0 0 0,1 0 0 0 0,-1 0 0 0 0,1 0 0 0 0,-1 0 0 0 0,1 0 0 0 0,-1 0 0 0 0,1 1 0 0 0,0-1 0 0 0,-1 0 0 0 0,1 0 0 0 0,0 1 0 0 0,0-1 0 0 0,-1 0 0 0 0,1 1 0 0 0,0-1 0 0 0,0 1 0 0 0,0-1 0 0 0,0 1 0 0 0,0-1 0 0 0,0 1-1 0 0,1-1 1 0 0,58-41 93 0 0,31-20 324 0 0,-91 62-422 0 0,0 0 0 0 0,0 1 0 0 0,0-1 0 0 0,0 0 0 0 0,0 0-1 0 0,0 0 1 0 0,0 0 0 0 0,0 0 0 0 0,0 0 0 0 0,0 0 0 0 0,0 0 0 0 0,0 0 0 0 0,0 0 0 0 0,1 0 0 0 0,-1 0 0 0 0,0 0 0 0 0,0 0 0 0 0,0 0 0 0 0,0 0 0 0 0,0 0-1 0 0,0 0 1 0 0,0 1 0 0 0,0-1 0 0 0,0 0 0 0 0,0 0 0 0 0,0 0 0 0 0,0 0 0 0 0,0 0 0 0 0,0 0 0 0 0,0 0 0 0 0,0 0 0 0 0,0 0 0 0 0,0 0 0 0 0,0 0-1 0 0,0 0 1 0 0,1 0 0 0 0,-1 0 0 0 0,0 0 0 0 0,0 0 0 0 0,0 0 0 0 0,0 0 0 0 0,0 0 0 0 0,0 0 0 0 0,0 0 0 0 0,0 0 0 0 0,0 0 0 0 0,0 0 0 0 0,0 0-1 0 0,0 0 1 0 0,0 0 0 0 0,0 0 0 0 0,0 0 0 0 0,-5 8-72 0 0,-11 12-281 0 0,15-19 358 0 0,-12 14-5 0 0,1 0 0 0 0,0 1 0 0 0,1 1 0 0 0,-17 34 0 0 0,26-47 77 0 0,0 1 0 0 0,0-1 0 0 0,1 1 0 0 0,0 0 0 0 0,0-1 0 0 0,0 1 0 0 0,0 0 0 0 0,1 0 0 0 0,0 0 0 0 0,0-1 0 0 0,0 1 0 0 0,1 0 0 0 0,-1 0 0 0 0,1 0-1 0 0,1-1 1 0 0,-1 1 0 0 0,0 0 0 0 0,1-1 0 0 0,0 1 0 0 0,0-1 0 0 0,0 0 0 0 0,1 0 0 0 0,0 0 0 0 0,-1 0 0 0 0,1 0 0 0 0,4 4 0 0 0,1-1-69 0 0,-1 0 0 0 0,1-1 0 0 0,0 0 0 0 0,1 0 0 0 0,0 0 1 0 0,0-1-1 0 0,0 0 0 0 0,0-1 0 0 0,1 0 0 0 0,-1-1 0 0 0,1 0 0 0 0,0 0 1 0 0,0-1-1 0 0,1 0 0 0 0,15 0 0 0 0,-17-2-237 0 0,-1 0 1 0 0,1 0 0 0 0,-1-1-1 0 0,1 0 1 0 0,-1-1-1 0 0,1 0 1 0 0,-1-1-1 0 0,11-4 1 0 0,-13 4-259 0 0,0 0 0 0 0,0 0 0 0 0,0-1 0 0 0,-1 0 0 0 0,1 0 0 0 0,-1 0 0 0 0,0-1 0 0 0,0 0 0 0 0,0 0 0 0 0,-1 0 0 0 0,5-7 0 0 0,5-13-1821 0 0,-3-2-2026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2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11755 0 0,'-2'1'198'0'0,"1"1"1"0"0,0-1 0 0 0,0 1 0 0 0,0-1 0 0 0,0 1 0 0 0,0-1 0 0 0,0 1 0 0 0,1 0 0 0 0,-1-1 0 0 0,1 1-1 0 0,-1 0 1 0 0,1 0 0 0 0,-1 0 0 0 0,1-1 0 0 0,0 1 0 0 0,0 0 0 0 0,0 0 0 0 0,0 0 0 0 0,0 0 0 0 0,1 2-1 0 0,9 42 515 0 0,-7-33-328 0 0,5 19-268 0 0,1 1 0 0 0,1-2-1 0 0,2 0 1 0 0,28 55 0 0 0,-28-73-2303 0 0,-10-25 1127 0 0,-10-37 664 0 0,5 37 292 0 0,3 8 116 0 0,-1-1 0 0 0,0 1 0 0 0,1-1 0 0 0,0 0 0 0 0,0 1 1 0 0,1-1-1 0 0,-1 1 0 0 0,1-1 0 0 0,0 1 0 0 0,0-1 0 0 0,1 1 1 0 0,-1-1-1 0 0,1 1 0 0 0,3-5 0 0 0,0 0-87 0 0,2 1 1 0 0,-1 0-1 0 0,1 1 0 0 0,14-13 1 0 0,3-3-1127 0 0,-2-2-2949 0 0,-11 13-640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10106 0 0,'-1'1'385'0'0,"0"0"0"0"0,0-1 0 0 0,1 1 0 0 0,-1 0 0 0 0,0 0 0 0 0,1 0 0 0 0,-1 0 0 0 0,0 0 0 0 0,1 0 0 0 0,0 0 0 0 0,-1 0 0 0 0,1 1 0 0 0,-1-1 0 0 0,1 0 0 0 0,0 0-1 0 0,0 0 1 0 0,0 0 0 0 0,0 0 0 0 0,0 3 0 0 0,1 28 53 0 0,0-24 56 0 0,8 86-283 0 0,26 110-1 0 0,-25-148-817 0 0,-1-27-1338 0 0,-4-26-6 0 0,-3-18 787 0 0,-3-19 668 0 0,0 26 542 0 0,0 1 0 0 0,1-1 0 0 0,0 1 0 0 0,0-1 1 0 0,1 1-1 0 0,0-1 0 0 0,0 1 0 0 0,1 0 0 0 0,3-10 0 0 0,-4 15-5 0 0,0 1 0 0 0,0-1 0 0 0,1 1 0 0 0,-1-1 0 0 0,1 1 0 0 0,-1 0 0 0 0,1-1 0 0 0,0 1 0 0 0,-1 0 0 0 0,1 0 0 0 0,0 0 0 0 0,0 1 0 0 0,0-1 0 0 0,0 0 0 0 0,0 1 0 0 0,0-1 0 0 0,0 1 0 0 0,0-1 0 0 0,0 1 0 0 0,0 0 0 0 0,0 0 0 0 0,0 0 0 0 0,0 0 0 0 0,0 0 0 0 0,0 1-1 0 0,0-1 1 0 0,0 1 0 0 0,3 0 0 0 0,8 3 406 0 0,1 0 0 0 0,25 11 0 0 0,-28-10-365 0 0,2 1-371 0 0,-9-4-111 0 0,1 1 0 0 0,0-1 0 0 0,0 0 0 0 0,0 0 1 0 0,0-1-1 0 0,0 0 0 0 0,0 0 0 0 0,0 0 0 0 0,0 0 0 0 0,1-1 1 0 0,8 0-1 0 0,-14 0 276 0 0,1 0 0 0 0,-1 0 0 0 0,1 0 0 0 0,-1-1 0 0 0,1 1 0 0 0,-1 0 0 0 0,1 0 0 0 0,-1-1 0 0 0,1 1 0 0 0,-1 0 0 0 0,0 0 0 0 0,1-1 0 0 0,-1 1 0 0 0,0 0 0 0 0,1-1 0 0 0,-1 1 0 0 0,0-1 0 0 0,1 1 0 0 0,-1-1 0 0 0,0 1 0 0 0,0 0 0 0 0,0-1 0 0 0,1 1 0 0 0,-1-1 0 0 0,0 1 0 0 0,0-1 0 0 0,0 1 0 0 0,0-1 0 0 0,1-2-601 0 0,3-5-3261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6513 0 0,'11'24'8125'0'0,"11"25"-5363"0"0,-3-9-4014 0 0,31 49 1 0 0,-49-87 1052 0 0,1 1-299 0 0,0 0 0 0 0,0 0 0 0 0,0 0 1 0 0,0 0-1 0 0,1 0 0 0 0,-1-1 1 0 0,1 1-1 0 0,0-1 0 0 0,0 1 1 0 0,0-1-1 0 0,0 0 0 0 0,0 0 0 0 0,6 2 1 0 0,7 0-4248 0 0</inkml:trace>
  <inkml:trace contextRef="#ctx0" brushRef="#br0" timeOffset="1">226 1 8538 0 0,'-2'1'398'0'0,"1"0"1"0"0,0 0-1 0 0,-1 0 1 0 0,1 0-1 0 0,0 0 1 0 0,0 0-1 0 0,0 1 1 0 0,0-1-1 0 0,0 0 1 0 0,0 1-1 0 0,0-1 1 0 0,0 0-1 0 0,1 1 1 0 0,-1-1-1 0 0,1 1 1 0 0,-2 1-1 0 0,2 1-78 0 0,-1-1-1 0 0,1 1 1 0 0,0-1 0 0 0,0 1-1 0 0,0-1 1 0 0,0 0 0 0 0,1 6-1 0 0,2 4-200 0 0,0 0 0 0 0,2 0 0 0 0,5 13 0 0 0,-6-16 320 0 0,0 1-383 0 0,1 0 0 0 0,1 0 0 0 0,0 0 0 0 0,0-1 0 0 0,1 0 0 0 0,0 0 0 0 0,11 11 1 0 0,-16-18-50 0 0,0-1 1 0 0,1 0 0 0 0,-1 0 0 0 0,1 0 0 0 0,-1 0-1 0 0,1 0 1 0 0,-1-1 0 0 0,1 1 0 0 0,0-1 0 0 0,0 0 0 0 0,0 1-1 0 0,0-1 1 0 0,0-1 0 0 0,0 1 0 0 0,0 0 0 0 0,0-1 0 0 0,0 1-1 0 0,0-1 1 0 0,1 0 0 0 0,-1 0 0 0 0,0 0 0 0 0,0-1 0 0 0,0 1-1 0 0,0-1 1 0 0,0 0 0 0 0,0 0 0 0 0,0 0 0 0 0,0 0 0 0 0,0 0-1 0 0,0 0 1 0 0,0-1 0 0 0,4-3 0 0 0,35-28-280 0 0,-22 11-1777 0 0,-10-1-3751 0 0,-8 12-553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11915 0 0,'0'0'82'0'0,"0"1"0"0"0,0-1 1 0 0,0 0-1 0 0,0 0 0 0 0,0 1 1 0 0,0-1-1 0 0,0 0 1 0 0,0 0-1 0 0,0 1 0 0 0,0-1 1 0 0,0 0-1 0 0,0 0 0 0 0,0 1 1 0 0,0-1-1 0 0,0 0 1 0 0,0 0-1 0 0,0 0 0 0 0,0 1 1 0 0,1-1-1 0 0,-1 0 0 0 0,0 0 1 0 0,0 0-1 0 0,0 1 1 0 0,0-1-1 0 0,0 0 0 0 0,1 0 1 0 0,-1 0-1 0 0,0 1 1 0 0,0-1-1 0 0,0 0 0 0 0,1 0 1 0 0,-1 0-1 0 0,0 0 0 0 0,0 0 1 0 0,0 0-1 0 0,1 0 1 0 0,-1 1-1 0 0,0-1 0 0 0,0 0 1 0 0,1 0-1 0 0,16 3 718 0 0,17-3-1667 0 0,-31-1 572 0 0,0 0-1 0 0,0-1 1 0 0,-1 1 0 0 0,1-1 0 0 0,0 1 0 0 0,-1-1 0 0 0,1 0 0 0 0,-1 0 0 0 0,0 0 0 0 0,1 0 0 0 0,-1-1 0 0 0,0 1 0 0 0,-1-1 0 0 0,1 1 0 0 0,0-1 0 0 0,-1 0 0 0 0,1 1 0 0 0,-1-1-1 0 0,0 0 1 0 0,0 0 0 0 0,0 0 0 0 0,0 0 0 0 0,0-6 0 0 0,1 3 201 0 0,-1 1 0 0 0,-1-1 0 0 0,1 0 0 0 0,-1 0 0 0 0,0 0 0 0 0,0 1 0 0 0,0-1 0 0 0,-1 0 0 0 0,0 0 0 0 0,0 1 0 0 0,-1-1 0 0 0,-2-6 0 0 0,4 11 217 0 0,0 1-1 0 0,0-1 0 0 0,0 1 1 0 0,0-1-1 0 0,0 1 1 0 0,-1-1-1 0 0,1 1 0 0 0,0-1 1 0 0,0 1-1 0 0,0-1 0 0 0,-1 1 1 0 0,1 0-1 0 0,0-1 0 0 0,-1 1 1 0 0,1-1-1 0 0,0 1 0 0 0,-1 0 1 0 0,1-1-1 0 0,0 1 0 0 0,-1 0 1 0 0,1 0-1 0 0,-1-1 0 0 0,1 1 1 0 0,0 0-1 0 0,-1 0 0 0 0,1-1 1 0 0,-1 1-1 0 0,1 0 0 0 0,-1 0 1 0 0,1 0-1 0 0,-1 0 0 0 0,1 0 1 0 0,-1 0-1 0 0,1 0 0 0 0,-1 0 1 0 0,0 0-1 0 0,-7 17 2535 0 0,3 28-933 0 0,7-3-1447 0 0,11 55 1 0 0,5-4-5496 0 0,-9-57-867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4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22 149 15403 0 0,'-6'-10'680'0'0,"-1"0"-207"0"0,2-2-41 0 0,2-2-72 0 0,6 5-216 0 0,3-4-88 0 0,2 0-32 0 0,2-1-40 0 0,3-1 16 0 0,1 4-192 0 0,2-1-376 0 0,0 5-361 0 0,0 1-271 0 0,-1 4-96 0 0,-1 4-192 0 0,-4 6-369 0 0,-3 2-167 0 0,-3 7-2929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25 113 14763 0 0,'-2'0'326'0'0,"0"0"-1"0"0,0 0 1 0 0,0 0 0 0 0,0 0-1 0 0,0 1 1 0 0,0-1 0 0 0,0 1-1 0 0,1-1 1 0 0,-1 1 0 0 0,0 0-1 0 0,-2 1 1 0 0,6 1 852 0 0,14-3-985 0 0,-10-1-184 0 0,0-1-1 0 0,0 1 1 0 0,0-1 0 0 0,0 0 0 0 0,8-3 0 0 0,44-32-37 0 0,-45 28-109 0 0,0 0 0 0 0,21-10 0 0 0,-33 18 126 0 0,-1 1-1 0 0,1-1 1 0 0,0 1 0 0 0,-1-1-1 0 0,1 1 1 0 0,0 0-1 0 0,0-1 1 0 0,0 1 0 0 0,0 0-1 0 0,-1 0 1 0 0,1 0 0 0 0,0-1-1 0 0,0 1 1 0 0,0 0-1 0 0,0 0 1 0 0,0 0 0 0 0,0 0-1 0 0,-1 0 1 0 0,1 1-1 0 0,0-1 1 0 0,0 0 0 0 0,0 0-1 0 0,0 0 1 0 0,-1 1-1 0 0,1-1 1 0 0,1 1 0 0 0,-1 0 8 0 0,-1 0 1 0 0,1 0 0 0 0,-1 1 0 0 0,0-1-1 0 0,1 0 1 0 0,-1 0 0 0 0,0 0-1 0 0,0 0 1 0 0,0 0 0 0 0,0 0 0 0 0,0 0-1 0 0,0 0 1 0 0,0 0 0 0 0,-1 0 0 0 0,1 1-1 0 0,0-1 1 0 0,-1 1 0 0 0,-21 47 65 0 0,16-37-67 0 0,0 1 0 0 0,0 0 0 0 0,2 0 0 0 0,-1 0 0 0 0,-2 17 1 0 0,6-25 20 0 0,0-1 0 0 0,1 1 1 0 0,0 0-1 0 0,0 0 1 0 0,0 0-1 0 0,0-1 1 0 0,1 1-1 0 0,2 7 1 0 0,-3-10-5 0 0,1 0 1 0 0,0 1-1 0 0,0-1 0 0 0,0 0 1 0 0,0 0-1 0 0,0-1 0 0 0,1 1 1 0 0,-1 0-1 0 0,0 0 1 0 0,1-1-1 0 0,-1 1 0 0 0,1 0 1 0 0,0-1-1 0 0,0 0 0 0 0,0 1 1 0 0,-1-1-1 0 0,1 0 1 0 0,4 2-1 0 0,-3-2-2 0 0,0-1-1 0 0,-1 1 1 0 0,1-1 0 0 0,0 1-1 0 0,0-1 1 0 0,0 0 0 0 0,-1 0-1 0 0,1 0 1 0 0,0 0 0 0 0,0-1-1 0 0,-1 1 1 0 0,1-1 0 0 0,0 1-1 0 0,0-1 1 0 0,-1 0 0 0 0,1 0-1 0 0,-1 0 1 0 0,1-1 0 0 0,-1 1-1 0 0,1-1 1 0 0,-1 1 0 0 0,0-1-1 0 0,0 0 1 0 0,0 0 0 0 0,0 0-1 0 0,0 0 1 0 0,0 0 0 0 0,0 0-1 0 0,-1 0 1 0 0,3-5 0 0 0,1-1 49 0 0,0 1 0 0 0,-1-1 0 0 0,0-1 0 0 0,0 1 0 0 0,-1 0 0 0 0,0-1 0 0 0,-1 0 0 0 0,3-11 0 0 0,-5 17-35 0 0,1 0 1 0 0,-1 0-1 0 0,0 0 1 0 0,1 0 0 0 0,-1 0-1 0 0,0 0 1 0 0,-1 0-1 0 0,1 0 1 0 0,-1 0-1 0 0,1 0 1 0 0,-1 0 0 0 0,0 1-1 0 0,0-1 1 0 0,0 0-1 0 0,0 0 1 0 0,-1 0-1 0 0,1 1 1 0 0,-1-1 0 0 0,1 1-1 0 0,-1-1 1 0 0,0 1-1 0 0,0 0 1 0 0,0 0-1 0 0,0 0 1 0 0,-1 0 0 0 0,-2-2-1 0 0,-3 0-106 0 0,-1 0 1 0 0,0 0-1 0 0,0 1 0 0 0,0 0 0 0 0,0 1 1 0 0,-16-2-1 0 0,-30-10-2341 0 0,53 14 1975 0 0,0-1 0 0 0,0 0 1 0 0,0-1-1 0 0,1 1 0 0 0,-1 0 0 0 0,1 0 0 0 0,-1-1 0 0 0,1 1 0 0 0,-1-1 0 0 0,1 1 1 0 0,0-1-1 0 0,-1 0 0 0 0,1 1 0 0 0,0-1 0 0 0,0 0 0 0 0,1 0 0 0 0,-1 0 0 0 0,0 0 0 0 0,0 0 1 0 0,1 0-1 0 0,-1-2 0 0 0,3-11-4790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42 153 8954 0 0,'-12'16'9878'0'0,"1"13"-7399"0"0,-4 32-2048 0 0,13-48-360 0 0,1 0-1 0 0,1 0 1 0 0,0 0 0 0 0,0 0 0 0 0,2 0-1 0 0,0 0 1 0 0,0-1 0 0 0,6 19-1 0 0,-7-26-52 0 0,1-1-1 0 0,0 0 0 0 0,-1 1 0 0 0,1-1 1 0 0,1 0-1 0 0,-1 0 0 0 0,1 0 0 0 0,-1-1 1 0 0,1 1-1 0 0,0-1 0 0 0,0 1 0 0 0,1-1 0 0 0,-1 0 1 0 0,1 0-1 0 0,0 0 0 0 0,-1-1 0 0 0,1 0 1 0 0,0 1-1 0 0,1-1 0 0 0,-1 0 0 0 0,0-1 0 0 0,0 1 1 0 0,1-1-1 0 0,-1 0 0 0 0,1 0 0 0 0,-1 0 1 0 0,7 0-1 0 0,-8-1-34 0 0,0 0 0 0 0,1 0 0 0 0,-1-1 1 0 0,0 1-1 0 0,0 0 0 0 0,0-1 0 0 0,1 0 0 0 0,-1 0 0 0 0,0 0 0 0 0,0 0 1 0 0,0 0-1 0 0,0-1 0 0 0,0 0 0 0 0,-1 1 0 0 0,1-1 0 0 0,0 0 1 0 0,3-4-1 0 0,-3 2-41 0 0,0 1 0 0 0,0-1 0 0 0,0 0-1 0 0,-1 0 1 0 0,0 0 0 0 0,0-1 0 0 0,0 1 0 0 0,0 0 0 0 0,-1-1 0 0 0,1 0 0 0 0,0-4 0 0 0,-1-2-72 0 0,1 0 0 0 0,-2 0 1 0 0,1-1-1 0 0,-2 1 0 0 0,0 0 0 0 0,0 0 0 0 0,0 0 1 0 0,-2 0-1 0 0,-4-17 0 0 0,3 21 47 0 0,1-1-1 0 0,-1 1 1 0 0,0 0 0 0 0,-1 0-1 0 0,0 0 1 0 0,0 0 0 0 0,0 1-1 0 0,-1 0 1 0 0,0 0 0 0 0,0 1 0 0 0,0-1-1 0 0,-1 1 1 0 0,0 1 0 0 0,0-1-1 0 0,0 1 1 0 0,-1 0 0 0 0,1 1-1 0 0,-1 0 1 0 0,0 0 0 0 0,-10-2-1 0 0,4 5 793 0 0,17 7-210 0 0,21 6-304 0 0,-18-12-198 0 0,0-1-1 0 0,1 1 0 0 0,-1-1 1 0 0,0-1-1 0 0,0 1 0 0 0,0-1 1 0 0,0 0-1 0 0,0 0 0 0 0,0 0 1 0 0,0-1-1 0 0,0 0 0 0 0,-1 0 0 0 0,1-1 1 0 0,0 0-1 0 0,-1 0 0 0 0,0 0 1 0 0,0 0-1 0 0,0-1 0 0 0,0 0 1 0 0,5-5-1 0 0,-5 4-120 0 0,0-1 0 0 0,0 0 0 0 0,-1 0 0 0 0,1 0-1 0 0,-1-1 1 0 0,-1 1 0 0 0,1-1 0 0 0,-1 0 0 0 0,0 0 0 0 0,-1 0 0 0 0,1 0 0 0 0,-1-1 0 0 0,-1 1 0 0 0,0-1-1 0 0,0 1 1 0 0,0-9 0 0 0,-2 8 338 0 0,-2 18 353 0 0,-1 18 538 0 0,4-5-709 0 0,1 0 1 0 0,1-1-1 0 0,2 1 0 0 0,0-1 0 0 0,11 33 1 0 0,-9-35-573 0 0,2 0 0 0 0,0-1 1 0 0,1 0-1 0 0,1 0 0 0 0,1-1 1 0 0,14 19-1 0 0,0-13-2134 0 0,-24-23 1998 0 0,1 0 0 0 0,-1 0 0 0 0,0-1 0 0 0,0 1 0 0 0,1 0 0 0 0,-1-1 0 0 0,0 1 0 0 0,1-1 0 0 0,-1 0 1 0 0,0 1-1 0 0,1-1 0 0 0,-1 0 0 0 0,1 0 0 0 0,-1 0 0 0 0,0 0 0 0 0,1 0 0 0 0,-1 0 0 0 0,1 0 0 0 0,-1 0 0 0 0,0-1 0 0 0,1 1 0 0 0,1-1 0 0 0,8-7-6305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14635 0 0,'-3'5'551'0'0,"0"1"0"0"0,0-1 0 0 0,1 1 0 0 0,-1 0 0 0 0,1 0 1 0 0,1 0-1 0 0,-1 0 0 0 0,1 0 0 0 0,-1 11 0 0 0,2 60 325 0 0,0-53-476 0 0,1 5-388 0 0,5 126 166 0 0,-3-127-1943 0 0,11 44-1 0 0,-9-60-2442 0 0,-1-20 2346 0 0,1-36 2059 0 0,0 8 176 0 0,-3 30-291 0 0,0 1-1 0 0,1-1 0 0 0,0 0 0 0 0,0 1 1 0 0,0 0-1 0 0,0-1 0 0 0,1 1 1 0 0,0 1-1 0 0,0-1 0 0 0,1 1 0 0 0,-1-1 1 0 0,1 1-1 0 0,0 0 0 0 0,0 1 0 0 0,0-1 1 0 0,1 1-1 0 0,-1 0 0 0 0,1 1 1 0 0,9-4-1 0 0,-9 3-156 0 0,0 1-1 0 0,0 0 1 0 0,0 1 0 0 0,0 0-1 0 0,1 0 1 0 0,-1 0 0 0 0,0 0 0 0 0,1 1-1 0 0,-1 0 1 0 0,0 1 0 0 0,1-1 0 0 0,-1 1-1 0 0,0 0 1 0 0,1 1 0 0 0,-1-1-1 0 0,0 1 1 0 0,0 1 0 0 0,0-1 0 0 0,6 5-1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19 8202 0 0,'-7'-13'9181'0'0,"-4"7"-3429"0"0,8 6-5367 0 0,1 0 0 0 0,-1 0 0 0 0,1 0 0 0 0,-1 1-1 0 0,1-1 1 0 0,-1 1 0 0 0,1-1 0 0 0,-1 1 0 0 0,1 0 0 0 0,-3 1 0 0 0,-6 4-265 0 0,0 0 0 0 0,1 0 1 0 0,-12 10-1 0 0,3 1-93 0 0,1 0-1 0 0,0 2 1 0 0,2 0-1 0 0,0 1 1 0 0,1 0 0 0 0,1 1-1 0 0,1 1 1 0 0,1 0-1 0 0,1 1 1 0 0,1 0 0 0 0,0 1-1 0 0,2 0 1 0 0,1 0-1 0 0,1 1 1 0 0,1 0 0 0 0,2 0-1 0 0,-2 44 1 0 0,5-58-72 0 0,1 1 1 0 0,1-1 0 0 0,0 1 0 0 0,1-1-1 0 0,0 0 1 0 0,8 21 0 0 0,-7-23 18 0 0,1 0 1 0 0,0 0 0 0 0,0-1-1 0 0,1 0 1 0 0,0 0 0 0 0,1 0-1 0 0,-1 0 1 0 0,2-1-1 0 0,-1 0 1 0 0,1-1 0 0 0,0 0-1 0 0,10 6 1 0 0,-9-6-487 0 0,1-1-1 0 0,1-1 1 0 0,-1 0-1 0 0,1 0 1 0 0,-1-1-1 0 0,1 0 1 0 0,0-1-1 0 0,0 0 1 0 0,0-1 0 0 0,0 0-1 0 0,0-1 1 0 0,22-2-1 0 0,-27 2-473 0 0,-1-1 0 0 0,1 1 0 0 0,-1-1 0 0 0,0-1-1 0 0,1 1 1 0 0,-1-1 0 0 0,0 0 0 0 0,0 0 0 0 0,0 0 0 0 0,0-1-1 0 0,0 0 1 0 0,8-6 0 0 0,6-6-4572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15363 0 0,'3'0'240'0'0,"2"1"-168"0"0,2-2 8 0 0,3-1 8 0 0,-2-5-16 0 0,2 0-32 0 0,3-1-16 0 0,0-1-288 0 0,-1 0-648 0 0,2-4-936 0 0,-3 1-905 0 0,-5-5-23 0 0,2 2-2081 0 0</inkml:trace>
  <inkml:trace contextRef="#ctx0" brushRef="#br0" timeOffset="1">116 0 9578 0 0,'-1'1'334'0'0,"-1"0"0"0"0,0 1 0 0 0,1-1 0 0 0,-1 0-1 0 0,1 1 1 0 0,0-1 0 0 0,-1 1 0 0 0,1-1 0 0 0,0 1 0 0 0,0-1 0 0 0,0 1-1 0 0,0 0 1 0 0,0 0 0 0 0,0-1 0 0 0,1 1 0 0 0,-1 0 0 0 0,0 0 0 0 0,1 0 0 0 0,0 0-1 0 0,-1 0 1 0 0,1 0 0 0 0,0 0 0 0 0,0 0 0 0 0,0 4 0 0 0,7 54 923 0 0,-5-47-625 0 0,1 13-317 0 0,2 9 233 0 0,13 49-1 0 0,-16-75-768 0 0,1-1-1 0 0,-1 0 0 0 0,2 0 0 0 0,-1 0 0 0 0,1 0 0 0 0,1-1 0 0 0,-1 1 0 0 0,1-1 0 0 0,0 0 0 0 0,1 0 0 0 0,8 8 0 0 0,-13-14-71 0 0,1 0 0 0 0,-1 0 0 0 0,1 0 0 0 0,-1 0-1 0 0,1 0 1 0 0,-1 0 0 0 0,1 0 0 0 0,0 0 0 0 0,-1 0 0 0 0,1-1-1 0 0,0 1 1 0 0,0-1 0 0 0,-1 1 0 0 0,1-1 0 0 0,0 0 0 0 0,0 0-1 0 0,0 0 1 0 0,-1 0 0 0 0,1 0 0 0 0,0 0 0 0 0,0 0-1 0 0,0 0 1 0 0,-1-1 0 0 0,1 1 0 0 0,0-1 0 0 0,0 1 0 0 0,-1-1-1 0 0,1 0 1 0 0,2-1 0 0 0,12-13-5568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5 100 14987 0 0,'-1'0'44'0'0,"1"-1"0"0"0,0 1 0 0 0,-1-1 0 0 0,1 0 0 0 0,0 1 0 0 0,-1-1 0 0 0,1 1 0 0 0,0-1-1 0 0,0 0 1 0 0,-1 1 0 0 0,1-1 0 0 0,0 1 0 0 0,0-1 0 0 0,0 0 0 0 0,0 1 0 0 0,0-1 0 0 0,0 0 0 0 0,0 1 0 0 0,0-1 0 0 0,0 0-1 0 0,0 1 1 0 0,0-1 0 0 0,0 1 0 0 0,1-1 0 0 0,-1 0 0 0 0,0 1 0 0 0,0-1 0 0 0,1 1 0 0 0,-1-1 0 0 0,0 0 0 0 0,1 1 0 0 0,-1-1-1 0 0,1 1 1 0 0,-1-1 0 0 0,1 1 0 0 0,-1 0 0 0 0,1-1 0 0 0,-1 1 0 0 0,1-1 0 0 0,-1 1 0 0 0,1 0 0 0 0,-1-1 0 0 0,1 1 0 0 0,0 0-1 0 0,-1 0 1 0 0,2-1 0 0 0,39-16 454 0 0,-27 11-210 0 0,11-6 90 0 0,44-27-1 0 0,-116 68-1212 0 0,38-21 854 0 0,0 2 1 0 0,1-1-1 0 0,0 1 0 0 0,1 0 1 0 0,0 1-1 0 0,0-1 0 0 0,-7 18 1 0 0,13-25 23 0 0,0 1 0 0 0,-1 0 1 0 0,1-1-1 0 0,0 1 0 0 0,1 0 1 0 0,-1 0-1 0 0,1 0 0 0 0,0-1 1 0 0,0 1-1 0 0,0 0 0 0 0,0 0 1 0 0,1 6-1 0 0,0-8-32 0 0,0 1 0 0 0,0-1 0 0 0,1 1 0 0 0,-1-1 0 0 0,0 0 0 0 0,1 1 0 0 0,0-1 0 0 0,-1 0 0 0 0,1 0 0 0 0,0 0 1 0 0,0 0-1 0 0,0 0 0 0 0,0-1 0 0 0,0 1 0 0 0,1 0 0 0 0,-1-1 0 0 0,0 0 0 0 0,1 0 0 0 0,4 2 0 0 0,-4-2-28 0 0,0 0-1 0 0,0 0 1 0 0,0 0 0 0 0,0-1 0 0 0,0 0-1 0 0,1 1 1 0 0,-1-1 0 0 0,0 0-1 0 0,0 0 1 0 0,0-1 0 0 0,0 1 0 0 0,0-1-1 0 0,0 0 1 0 0,0 1 0 0 0,0-1-1 0 0,0 0 1 0 0,3-2 0 0 0,5-3-1294 0 0,0 0 0 0 0,-1-1 0 0 0,10-8 0 0 0,-5 4-3183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30 13107 0 0,'0'1'167'0'0,"-1"-1"1"0"0,1 0 0 0 0,-1 1 0 0 0,1-1-1 0 0,0 1 1 0 0,-1 0 0 0 0,1-1-1 0 0,-1 1 1 0 0,1-1 0 0 0,0 1-1 0 0,0-1 1 0 0,-1 1 0 0 0,1 0-1 0 0,0-1 1 0 0,0 1 0 0 0,0 0-1 0 0,0-1 1 0 0,0 1 0 0 0,0 0-1 0 0,0-1 1 0 0,0 1 0 0 0,0 0-1 0 0,0-1 1 0 0,0 1 0 0 0,0 0-1 0 0,0-1 1 0 0,0 1 0 0 0,1 0-1 0 0,-1-1 1 0 0,0 1 0 0 0,0-1-1 0 0,1 2 1 0 0,1-2-52 0 0,-1 1-1 0 0,0-1 1 0 0,1 0-1 0 0,-1 0 1 0 0,0 1-1 0 0,1-1 1 0 0,-1 0-1 0 0,1-1 1 0 0,-1 1 0 0 0,0 0-1 0 0,1 0 1 0 0,-1 0-1 0 0,0-1 1 0 0,2 0-1 0 0,48-20 307 0 0,-37 12-349 0 0,-9 6-46 0 0,0 0 0 0 0,-1 1 1 0 0,1-1-1 0 0,0 1 0 0 0,0 0 1 0 0,10-2-1 0 0,-14 3-19 0 0,0 1 0 0 0,0 0-1 0 0,0 0 1 0 0,0 1 0 0 0,0-1 0 0 0,1 0 0 0 0,-1 0-1 0 0,0 0 1 0 0,0 1 0 0 0,0-1 0 0 0,0 1 0 0 0,0-1-1 0 0,0 1 1 0 0,0-1 0 0 0,0 1 0 0 0,0 0 0 0 0,0-1-1 0 0,0 1 1 0 0,0 0 0 0 0,-1 0 0 0 0,1-1 0 0 0,0 1-1 0 0,0 0 1 0 0,-1 0 0 0 0,1 0 0 0 0,0 0 0 0 0,-1 0-1 0 0,1 0 1 0 0,-1 0 0 0 0,0 0 0 0 0,1 0-1 0 0,-1 1 1 0 0,0-1 0 0 0,0 0 0 0 0,1 0 0 0 0,-1 0-1 0 0,0 2 1 0 0,7 44-47 0 0,6 26 390 0 0,-11-67-822 0 0,0 1 0 0 0,0-1 0 0 0,0 0 0 0 0,1 0 0 0 0,0-1 0 0 0,0 1 0 0 0,0 0 0 0 0,7 8 0 0 0,-10-14 316 0 0,1 0 0 0 0,-1 0 0 0 0,0 1 0 0 0,0-1-1 0 0,0 0 1 0 0,0 1 0 0 0,0-1 0 0 0,1 0 0 0 0,-1 0 0 0 0,0 0 0 0 0,0 1 0 0 0,0-1 0 0 0,1 0 0 0 0,-1 0 0 0 0,0 0 0 0 0,0 1 0 0 0,1-1 0 0 0,-1 0 0 0 0,0 0 0 0 0,0 0 0 0 0,1 0 0 0 0,-1 0 0 0 0,0 0 0 0 0,1 0 0 0 0,-1 1 0 0 0,0-1-1 0 0,1 0 1 0 0,-1 0 0 0 0,0 0 0 0 0,0 0 0 0 0,1 0 0 0 0,-1 0 0 0 0,0-1 0 0 0,1 1 0 0 0,-1 0 0 0 0,0 0 0 0 0,0 0 0 0 0,1 0 0 0 0,-1 0 0 0 0,0 0 0 0 0,1 0 0 0 0,-1-1 0 0 0,0 1 0 0 0,0 0 0 0 0,1 0 0 0 0,-1 0 0 0 0,0 0 0 0 0,0-1 0 0 0,0 1-1 0 0,1 0 1 0 0,-1 0 0 0 0,0-1 0 0 0,0 1 0 0 0,5-8-5307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26 9602 0 0,'-1'-2'231'0'0,"-11"-19"3783"0"0,8 19-1851 0 0,4 14-921 0 0,5 24-451 0 0,0 13-687 0 0,3-1-1 0 0,2-1 1 0 0,1 0 0 0 0,19 46-1 0 0,-19-73-1597 0 0,-11-19 1198 0 0,1 0 1 0 0,-1 0-1 0 0,1-1 0 0 0,-1 1 1 0 0,1 0-1 0 0,-1-1 0 0 0,1 1 0 0 0,0-1 1 0 0,-1 1-1 0 0,1 0 0 0 0,0-1 1 0 0,-1 1-1 0 0,1-1 0 0 0,0 0 0 0 0,0 1 1 0 0,-1-1-1 0 0,1 0 0 0 0,0 1 1 0 0,0-1-1 0 0,0 0 0 0 0,0 0 1 0 0,-1 0-1 0 0,2 1 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13531 0 0,'44'-2'3577'0'0,"-39"2"-3467"0"0,0 1 0 0 0,0-1 1 0 0,1 1-1 0 0,-1 0 0 0 0,0 1 0 0 0,0-1 1 0 0,0 1-1 0 0,9 5 0 0 0,-13-6-74 0 0,1 0 0 0 0,0 1 0 0 0,-1-1 0 0 0,1 1 0 0 0,-1 0 1 0 0,0 0-1 0 0,0-1 0 0 0,1 1 0 0 0,-1 0 0 0 0,0 0 0 0 0,0 0 0 0 0,-1 0 0 0 0,1 0 0 0 0,0 0 0 0 0,-1 1 0 0 0,1-1 0 0 0,-1 0 0 0 0,0 0 0 0 0,0 0 0 0 0,0 1 0 0 0,0-1 0 0 0,0 0 0 0 0,0 0 0 0 0,-1 3 0 0 0,0 4 19 0 0,-1-1-1 0 0,0 1 0 0 0,-1 0 1 0 0,0-1-1 0 0,-6 14 0 0 0,4-12-33 0 0,1 0-1 0 0,1 0 0 0 0,-4 14 0 0 0,7-23-25 0 0,-1 0 1 0 0,1 0-1 0 0,0 1 0 0 0,0-1 1 0 0,0 0-1 0 0,0 0 0 0 0,0 0 1 0 0,0 0-1 0 0,0 0 0 0 0,0 0 1 0 0,1 0-1 0 0,-1 0 0 0 0,0 0 1 0 0,1 0-1 0 0,-1 0 0 0 0,0 0 1 0 0,1 0-1 0 0,-1 0 0 0 0,1 0 1 0 0,0 0-1 0 0,-1 0 0 0 0,1 0 1 0 0,0-1-1 0 0,-1 1 0 0 0,1 0 1 0 0,2 1-1 0 0,-1-1-10 0 0,1 0-1 0 0,-1 0 1 0 0,1 0-1 0 0,-1 0 1 0 0,1 0-1 0 0,0 0 1 0 0,-1-1-1 0 0,1 0 1 0 0,0 1-1 0 0,4-1 1 0 0,3 0-545 0 0,0-1 1 0 0,0 0 0 0 0,0-1 0 0 0,18-4-1 0 0,1-7-1873 0 0,-18 9-1268 0 0,-27 22 2962 0 0,9-11 1500 0 0,1 1 1 0 0,-1 0-1 0 0,1 1 0 0 0,1-1 0 0 0,-1 1 1 0 0,2 0-1 0 0,-1 0 0 0 0,1 1 0 0 0,1-1 1 0 0,-1 1-1 0 0,2 0 0 0 0,-3 15 1 0 0,0 39-335 0 0,10-70-485 0 0,1 1 0 0 0,0-1 0 0 0,0 1 0 0 0,1 0 1 0 0,7-4-1 0 0,24-15-472 0 0,-7 5-1752 0 0,-2-2-3331 0 0,-14 9-804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40 16067 0 0,'-1'0'41'0'0,"1"0"0"0"0,0 0 0 0 0,0 0 0 0 0,0 0 0 0 0,0 0 0 0 0,-1 0 0 0 0,1 0 0 0 0,0 0 0 0 0,0-1 0 0 0,0 1 0 0 0,-1 0 0 0 0,1 0 0 0 0,0 0 0 0 0,0 0 0 0 0,0 0 0 0 0,0 0 0 0 0,0-1 0 0 0,-1 1 0 0 0,1 0 0 0 0,0 0 0 0 0,0 0 0 0 0,0 0-1 0 0,0-1 1 0 0,0 1 0 0 0,0 0 0 0 0,0 0 0 0 0,0 0 0 0 0,0 0 0 0 0,0-1 0 0 0,0 1 0 0 0,0 0 0 0 0,-1 0 0 0 0,1 0 0 0 0,0-1 0 0 0,0 1 0 0 0,1 0 0 0 0,-1 0 0 0 0,0 0 0 0 0,0-1 0 0 0,0 1 0 0 0,0 0 0 0 0,0 0 0 0 0,0 0 0 0 0,0 0 0 0 0,0-1-1 0 0,10-9 736 0 0,15-5-108 0 0,-23 14-641 0 0,1 0 0 0 0,-1 0 1 0 0,1 0-1 0 0,-1 0 0 0 0,1 0 0 0 0,-1 1 1 0 0,1-1-1 0 0,0 1 0 0 0,-1 0 0 0 0,1 0 1 0 0,0 0-1 0 0,-1 0 0 0 0,1 0 0 0 0,0 0 1 0 0,-1 1-1 0 0,1-1 0 0 0,0 1 1 0 0,-1 0-1 0 0,1 0 0 0 0,-1 0 0 0 0,1 0 1 0 0,-1 0-1 0 0,0 1 0 0 0,5 2 0 0 0,-4-1 1 0 0,0 1 0 0 0,0 0 0 0 0,0-1 0 0 0,-1 1 0 0 0,1 1 0 0 0,-1-1 0 0 0,0 0 0 0 0,0 0 0 0 0,-1 1 0 0 0,1-1 0 0 0,-1 1 0 0 0,0-1 0 0 0,1 8 0 0 0,5 54 48 0 0,0 7-4727 0 0,-6-63 2457 0 0,-1-4-2423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10098 0 0,'3'-21'5305'0'0,"3"31"-2356"0"0,5 34-1783 0 0,-8-25-1035 0 0,6 29 65 0 0,-9-45-182 0 0,1 0 0 0 0,0 0-1 0 0,0 0 1 0 0,0 0 0 0 0,1-1 0 0 0,-1 1 0 0 0,1 0-1 0 0,-1-1 1 0 0,1 0 0 0 0,0 1 0 0 0,0-1-1 0 0,4 4 1 0 0,-4-5-15 0 0,-1-1 0 0 0,1 1 0 0 0,0 0 0 0 0,0-1-1 0 0,0 0 1 0 0,0 1 0 0 0,0-1 0 0 0,0 0 0 0 0,0 0 0 0 0,-1 0-1 0 0,1 0 1 0 0,0-1 0 0 0,0 1 0 0 0,0 0 0 0 0,0-1 0 0 0,0 1-1 0 0,0-1 1 0 0,-1 0 0 0 0,1 0 0 0 0,0 0 0 0 0,0 0 0 0 0,1-1-1 0 0,38-26-1193 0 0,-40 28 1097 0 0,7-7-832 0 0,15-10-1664 0 0,-14 3-3871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17220 0 0,'1'41'1336'0'0,"2"-1"1"0"0,1 0 0 0 0,17 65-1 0 0,-13-176-2292 0 0,-7 57 913 0 0,1 0 0 0 0,0 0 1 0 0,1 0-1 0 0,1 1 0 0 0,0-1 1 0 0,11-21-1 0 0,-14 31 43 0 0,1 0 0 0 0,1 0 0 0 0,-1 0 0 0 0,0 0 0 0 0,1 0 0 0 0,0 0 0 0 0,0 1 0 0 0,0 0-1 0 0,0-1 1 0 0,1 1 0 0 0,-1 0 0 0 0,1 0 0 0 0,0 1 0 0 0,-1-1 0 0 0,1 1 0 0 0,1 0 0 0 0,-1 0 0 0 0,0 0 0 0 0,0 1 0 0 0,1-1 0 0 0,-1 1 0 0 0,1 0 0 0 0,-1 0 0 0 0,6 0 0 0 0,-9 1 32 0 0,1 0 0 0 0,-1 0 0 0 0,1 0 0 0 0,-1 0 0 0 0,0 0 0 0 0,1 0 0 0 0,-1 1 0 0 0,1-1 0 0 0,-1 0 1 0 0,0 1-1 0 0,1-1 0 0 0,-1 1 0 0 0,0-1 0 0 0,1 1 0 0 0,-1 0 0 0 0,0 0 0 0 0,0-1 0 0 0,0 1 0 0 0,0 0 0 0 0,0 0 0 0 0,0 0 0 0 0,0 0 0 0 0,0 0 0 0 0,0 0 1 0 0,0 1-1 0 0,0-1 0 0 0,-1 0 0 0 0,1 0 0 0 0,0 1 0 0 0,-1-1 0 0 0,1 0 0 0 0,-1 1 0 0 0,1-1 0 0 0,-1 0 0 0 0,0 1 0 0 0,0-1 0 0 0,0 1 0 0 0,0-1 0 0 0,0 1 1 0 0,0-1-1 0 0,0 0 0 0 0,0 1 0 0 0,0-1 0 0 0,-1 1 0 0 0,1-1 0 0 0,0 0 0 0 0,-2 3 0 0 0,0 2 83 0 0,0 1 1 0 0,0-1-1 0 0,0 0 0 0 0,-1 0 1 0 0,0 0-1 0 0,-1-1 0 0 0,1 1 1 0 0,-1-1-1 0 0,-5 6 0 0 0,2-5-35 0 0,0 0-1 0 0,0-1 1 0 0,-1 0-1 0 0,0 0 0 0 0,0-1 1 0 0,-15 6-1 0 0,-25 15 174 0 0,48-25-261 0 0,0 0 0 0 0,-1 0 0 0 0,1 0 1 0 0,0 0-1 0 0,0 0 0 0 0,0 0 0 0 0,0 0 0 0 0,0 0 1 0 0,0 0-1 0 0,0 0 0 0 0,0 1 0 0 0,0-1 0 0 0,0 0 1 0 0,-1 0-1 0 0,1 0 0 0 0,0 0 0 0 0,0 0 1 0 0,0 0-1 0 0,0 0 0 0 0,0 0 0 0 0,0 0 0 0 0,0 1 1 0 0,0-1-1 0 0,0 0 0 0 0,0 0 0 0 0,0 0 1 0 0,0 0-1 0 0,0 0 0 0 0,0 0 0 0 0,0 0 0 0 0,0 1 1 0 0,0-1-1 0 0,0 0 0 0 0,0 0 0 0 0,0 0 0 0 0,0 0 1 0 0,0 0-1 0 0,0 0 0 0 0,0 0 0 0 0,1 0 1 0 0,-1 1-1 0 0,0-1 0 0 0,0 0 0 0 0,0 0 0 0 0,0 0 1 0 0,0 0-1 0 0,0 0 0 0 0,0 0 0 0 0,0 0 0 0 0,0 0 1 0 0,0 0-1 0 0,0 0 0 0 0,1 0 0 0 0,9 5-1056 0 0,16 1-1816 0 0,-22-5 2252 0 0,-4-1 453 0 0,1 1 1 0 0,-1-1 0 0 0,1 0 0 0 0,-1 0-1 0 0,1 0 1 0 0,-1 0 0 0 0,1 0 0 0 0,0 0-1 0 0,-1 0 1 0 0,1 0 0 0 0,-1 0-1 0 0,1 0 1 0 0,0 0 0 0 0,-1 0 0 0 0,1 0-1 0 0,-1 0 1 0 0,1 0 0 0 0,-1 0 0 0 0,1-1-1 0 0,-1 1 1 0 0,1 0 0 0 0,-1 0 0 0 0,1-1-1 0 0,-1 1 1 0 0,1 0 0 0 0,-1-1 0 0 0,1 0-1 0 0,6-4-3546 0 0,10 3-3287 0 0</inkml:trace>
  <inkml:trace contextRef="#ctx0" brushRef="#br0" timeOffset="1">330 174 19820 0 0,'-9'-3'2449'0'0,"1"0"-1289"0"0,-1-1-160 0 0,1 1-448 0 0,2 1-328 0 0,1-2-176 0 0,3 1-176 0 0,2 0-344 0 0,0-1-728 0 0,4 1-1144 0 0,-9-16-7091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42 10242 0 0,'-9'-4'409'0'0,"-10"-7"1706"0"0,20 10-2026 0 0,0 0 0 0 0,0 1 0 0 0,-1-1 0 0 0,1 0 0 0 0,0 0 0 0 0,0 1 0 0 0,0-1 0 0 0,0 0 0 0 0,0 1 0 0 0,0-1 0 0 0,1 1 1 0 0,-1-1-1 0 0,0 1 0 0 0,0 0 0 0 0,0-1 0 0 0,0 1 0 0 0,1 0 0 0 0,-1 0 0 0 0,1 0 0 0 0,17-5 99 0 0,-1 1 1 0 0,28-2-1 0 0,-42 5-163 0 0,-1 1 0 0 0,1-1 1 0 0,0 1-1 0 0,-1 0 0 0 0,1 0 0 0 0,-1 1 1 0 0,1-1-1 0 0,-1 1 0 0 0,1 0 0 0 0,-1 0 1 0 0,1 0-1 0 0,-1 0 0 0 0,0 1 0 0 0,1-1 1 0 0,-1 1-1 0 0,0 0 0 0 0,0 0 0 0 0,0 0 1 0 0,0 0-1 0 0,-1 0 0 0 0,4 3 0 0 0,-4 0 14 0 0,0-1 0 0 0,0 1 0 0 0,-1-1 0 0 0,1 1 0 0 0,-1-1 0 0 0,0 1 0 0 0,0 0 0 0 0,0 0 0 0 0,-1-1 0 0 0,0 1 0 0 0,0 0 0 0 0,0 0 0 0 0,0 0-1 0 0,-1 0 1 0 0,0-1 0 0 0,-3 10 0 0 0,3-8-36 0 0,-1-1 1 0 0,1 1-1 0 0,-1-1 0 0 0,-1 0 0 0 0,1 0 1 0 0,-1 0-1 0 0,0 0 0 0 0,0 0 0 0 0,-1 0 0 0 0,1-1 1 0 0,-1 0-1 0 0,0 0 0 0 0,-9 8 0 0 0,11-11-5 0 0,-1 0-1 0 0,1 0 1 0 0,-1 0-1 0 0,1 0 1 0 0,-1-1-1 0 0,0 1 1 0 0,1 0-1 0 0,-1-1 1 0 0,-5 0 0 0 0,7 0 1 0 0,0 0 0 0 0,0 0 0 0 0,0 0 0 0 0,0 0 0 0 0,0 0 1 0 0,0 0-1 0 0,0 0 0 0 0,0 0 0 0 0,0-1 0 0 0,0 1 1 0 0,0-1-1 0 0,0 1 0 0 0,0 0 0 0 0,0-1 0 0 0,0 1 1 0 0,0-1-1 0 0,0 0 0 0 0,0 1 0 0 0,1-1 0 0 0,-1 0 1 0 0,0 0-1 0 0,1 1 0 0 0,-1-1 0 0 0,0 0 0 0 0,1 0 1 0 0,-1 0-1 0 0,1 0 0 0 0,-1-1 0 0 0,1 2 5 0 0,0 0 0 0 0,-1-1 0 0 0,1 1 0 0 0,0 0 1 0 0,0-1-1 0 0,0 1 0 0 0,0-1 0 0 0,0 1 0 0 0,0 0 0 0 0,0-1 0 0 0,0 1 0 0 0,0 0 0 0 0,1-1 0 0 0,-1 1 0 0 0,0 0 0 0 0,0-1 0 0 0,0 1 0 0 0,0 0 1 0 0,0-1-1 0 0,1 1 0 0 0,-1 0 0 0 0,0-1 0 0 0,0 1 0 0 0,0 0 0 0 0,1 0 0 0 0,-1-1 0 0 0,0 1 0 0 0,1 0 0 0 0,-1 0 0 0 0,0 0 0 0 0,0-1 0 0 0,1 1 1 0 0,0 0-1 0 0,16-3 149 0 0,16 5 138 0 0,-16 1-121 0 0,1 1 0 0 0,-1 1 1 0 0,0 1-1 0 0,0 0 0 0 0,0 1 0 0 0,-1 1 0 0 0,22 13 1 0 0,-37-19-141 0 0,1 0 0 0 0,0-1 1 0 0,-1 1-1 0 0,0 0 1 0 0,0 0-1 0 0,1 0 0 0 0,-1 0 1 0 0,0 0-1 0 0,-1 1 1 0 0,1-1-1 0 0,0 0 0 0 0,-1 0 1 0 0,1 1-1 0 0,-1-1 0 0 0,1 0 1 0 0,-1 1-1 0 0,0-1 1 0 0,0 0-1 0 0,0 0 0 0 0,-1 1 1 0 0,1-1-1 0 0,0 0 1 0 0,-1 1-1 0 0,0-1 0 0 0,1 0 1 0 0,-1 0-1 0 0,0 0 1 0 0,0 1-1 0 0,-3 2 0 0 0,0 5 9 0 0,-1-2-1 0 0,-1 1 0 0 0,1-1 1 0 0,-2 1-1 0 0,-10 10 0 0 0,-24 14 128 0 0,39-31-289 0 0,0-1 0 0 0,0 0 0 0 0,0 0-1 0 0,0 0 1 0 0,0 0 0 0 0,0 0 0 0 0,0 0 0 0 0,0 0-1 0 0,0-1 1 0 0,-1 1 0 0 0,1-1 0 0 0,0 0 0 0 0,0 1-1 0 0,0-1 1 0 0,-1 0 0 0 0,1 0 0 0 0,0-1-1 0 0,0 1 1 0 0,-1 0 0 0 0,1-1 0 0 0,-3 0 0 0 0,5 0-152 0 0,-1 0 0 0 0,1 0-1 0 0,0 0 1 0 0,0 0 0 0 0,0 0 0 0 0,0 0 0 0 0,-1 0 0 0 0,1 0 0 0 0,1 0 0 0 0,-1 0 0 0 0,0 0 0 0 0,0 0 0 0 0,0 0 0 0 0,0 0 0 0 0,1 0 0 0 0,-1 1 0 0 0,0-1 0 0 0,1 0 0 0 0,-1 0 0 0 0,1 0 0 0 0,-1 0 0 0 0,1 0 0 0 0,-1 1 0 0 0,1-1-1 0 0,0 0 1 0 0,-1 1 0 0 0,2-2 0 0 0,0-1-708 0 0,8-11-3839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10914 0 0,'-12'-4'1163'0'0,"4"2"110"0"0,22 4 387 0 0,30-1 125 0 0,-37-1-1683 0 0,0 0 0 0 0,0 0 0 0 0,0 0 1 0 0,0 0-1 0 0,8 3 0 0 0,-13-3-53 0 0,0 1-1 0 0,0 0 1 0 0,0-1-1 0 0,-1 1 1 0 0,1 0-1 0 0,0 0 1 0 0,0 0-1 0 0,0 0 0 0 0,-1 1 1 0 0,1-1-1 0 0,-1 0 1 0 0,1 1-1 0 0,-1-1 1 0 0,0 1-1 0 0,1 0 1 0 0,-1-1-1 0 0,0 1 1 0 0,0 0-1 0 0,0 0 1 0 0,0 0-1 0 0,1 3 1 0 0,1 7 5 0 0,0 0 1 0 0,-1 0-1 0 0,0 1 1 0 0,-1-1-1 0 0,0 0 1 0 0,-1 0 0 0 0,-3 21-1 0 0,1-12-65 0 0,-2 1 0 0 0,-1-1 0 0 0,-10 30 0 0 0,14-47-6 0 0,-1 0 1 0 0,0-1 0 0 0,0 0-1 0 0,0 1 1 0 0,0-1 0 0 0,0 0-1 0 0,-1 0 1 0 0,1 0-1 0 0,-4 3 1 0 0,5-6 7 0 0,1 1 0 0 0,-1-1 0 0 0,1 1 0 0 0,-1-1 0 0 0,1 0 0 0 0,-1 1 0 0 0,1-1 0 0 0,-1 0 0 0 0,1 0 0 0 0,-1 0 0 0 0,0 1 0 0 0,1-1 0 0 0,-1 0 0 0 0,1 0 0 0 0,-1 0 0 0 0,0 0 0 0 0,1 0 0 0 0,-1 0 0 0 0,1 0 0 0 0,-1 0 0 0 0,0 0 0 0 0,1 0 0 0 0,-1 0 0 0 0,0-1 0 0 0,0 1-8 0 0,0-1 1 0 0,0 0 0 0 0,0 0 0 0 0,1 0 0 0 0,-1 0 0 0 0,0 0-1 0 0,1 0 1 0 0,-1 0 0 0 0,0 0 0 0 0,1 0 0 0 0,-1 0 0 0 0,1 0-1 0 0,-1 0 1 0 0,1 0 0 0 0,0 0 0 0 0,0-1 0 0 0,-1-1 0 0 0,1-1 2 0 0,-1 0 1 0 0,1 0 0 0 0,0 0 0 0 0,0 0 0 0 0,0 0 0 0 0,0 0-1 0 0,1-1 1 0 0,0 1 0 0 0,0 1 0 0 0,0-1 0 0 0,0 0 0 0 0,0 0-1 0 0,1 0 1 0 0,0 0 0 0 0,0 1 0 0 0,0-1 0 0 0,0 1 0 0 0,1 0-1 0 0,-1-1 1 0 0,1 1 0 0 0,-1 0 0 0 0,1 1 0 0 0,0-1 0 0 0,1 0-1 0 0,5-3 1 0 0,-3 2 8 0 0,1 0 0 0 0,-1 1 0 0 0,1-1 0 0 0,-1 2 0 0 0,1-1 0 0 0,0 1 0 0 0,0 0 0 0 0,0 0 0 0 0,0 1-1 0 0,0 0 1 0 0,0 0 0 0 0,1 1 0 0 0,11 0 0 0 0,3 4-305 0 0,-14-2-368 0 0,0 0 0 0 0,0-1 0 0 0,17 0 0 0 0,-23-1 424 0 0,0 0 0 0 0,0 0-1 0 0,-1-1 1 0 0,1 1 0 0 0,0 0 0 0 0,0-1-1 0 0,-1 1 1 0 0,1-1 0 0 0,0 0 0 0 0,-1 1-1 0 0,1-1 1 0 0,-1 0 0 0 0,1 0 0 0 0,-1 0 0 0 0,0 0-1 0 0,1 0 1 0 0,-1-1 0 0 0,0 1 0 0 0,1 0-1 0 0,-1 0 1 0 0,0-1 0 0 0,0 1 0 0 0,0-1-1 0 0,0-1 1 0 0,4-6-1526 0 0,1 0-1922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9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20092 0 0,'-2'0'272'0'0,"1"-1"0"0"0,-1 1 0 0 0,1-1-1 0 0,0 1 1 0 0,0-1 0 0 0,-1 0 0 0 0,1 1-1 0 0,0-1 1 0 0,0 0 0 0 0,0 0-1 0 0,0 0 1 0 0,0 0 0 0 0,0 0 0 0 0,-1-2-1 0 0,2 3-222 0 0,0 0 0 0 0,0-1 0 0 0,0 1-1 0 0,0 0 1 0 0,1-1 0 0 0,-1 1 0 0 0,0 0-1 0 0,0-1 1 0 0,0 1 0 0 0,1 0 0 0 0,-1-1-1 0 0,0 1 1 0 0,1 0 0 0 0,-1 0 0 0 0,0-1-1 0 0,0 1 1 0 0,1 0 0 0 0,-1 0 0 0 0,1 0-1 0 0,-1 0 1 0 0,0-1 0 0 0,1 1 0 0 0,-1 0-1 0 0,0 0 1 0 0,1 0 0 0 0,-1 0 0 0 0,0 0 0 0 0,1 0-1 0 0,-1 0 1 0 0,1 0 0 0 0,-1 0-1 0 0,47-3 172 0 0,-11 6-903 0 0,57 11 0 0 0,-54-7-3063 0 0,0-1-4077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33 3353 0 0,'-27'-33'8514'0'0,"29"40"-4910"0"0,4 24-2035 0 0,17 99-422 0 0,-8-40-1194 0 0,-15-96 38 0 0,1 0 0 0 0,0-1-1 0 0,0 1 1 0 0,0 0 0 0 0,1 0 0 0 0,0 0 0 0 0,1 0 0 0 0,-1 0 0 0 0,1 0 0 0 0,0 1-1 0 0,0-1 1 0 0,9-9 0 0 0,-9 12-43 0 0,1-1 0 0 0,0 1 0 0 0,0 0-1 0 0,0 1 1 0 0,0-1 0 0 0,0 1 0 0 0,1 0 0 0 0,-1 0-1 0 0,1 0 1 0 0,0 0 0 0 0,5 0 0 0 0,22-11-2403 0 0,-29 12 1868 0 0,0-1 0 0 0,-1 1 0 0 0,1-1-1 0 0,0 0 1 0 0,-1 0 0 0 0,0 0 0 0 0,1-1 0 0 0,-1 1 0 0 0,2-4 0 0 0,2-3-4593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12899 0 0,'22'4'3624'0'0,"8"0"-2721"0"0,-27-3-871 0 0,-1 0 0 0 0,0 1 0 0 0,1-1 0 0 0,-1 0 0 0 0,0 1-1 0 0,0 0 1 0 0,0-1 0 0 0,0 1 0 0 0,0 0 0 0 0,-1 0 0 0 0,1 0-1 0 0,0 0 1 0 0,-1 0 0 0 0,0 1 0 0 0,1-1 0 0 0,-1 0 0 0 0,0 1-1 0 0,0-1 1 0 0,0 1 0 0 0,-1-1 0 0 0,1 1 0 0 0,0 4 0 0 0,0 4-8 0 0,-1 0 0 0 0,0 0 1 0 0,-1 0-1 0 0,-2 14 0 0 0,-1 13-13 0 0,5-37-15 0 0,-1 0 1 0 0,1 0 0 0 0,0 0 0 0 0,-1 0 0 0 0,1-1-1 0 0,-1 1 1 0 0,1 0 0 0 0,0 0 0 0 0,0 0 0 0 0,0-1-1 0 0,-1 1 1 0 0,1 0 0 0 0,0-1 0 0 0,0 1 0 0 0,0-1 0 0 0,0 1-1 0 0,0-1 1 0 0,0 0 0 0 0,0 1 0 0 0,0-1 0 0 0,2 1-1 0 0,29 8-87 0 0,-22-7 78 0 0,-8-1-247 0 0,1 0 0 0 0,0 0 1 0 0,0 0-1 0 0,0 0 0 0 0,0-1 0 0 0,0 0 1 0 0,-1 1-1 0 0,1-1 0 0 0,0 0 0 0 0,0 0 1 0 0,0-1-1 0 0,0 1 0 0 0,0-1 0 0 0,0 1 0 0 0,0-1 1 0 0,-1 0-1 0 0,1 0 0 0 0,0 0 0 0 0,0 0 1 0 0,-1-1-1 0 0,1 1 0 0 0,-1-1 0 0 0,1 0 1 0 0,-1 1-1 0 0,0-1 0 0 0,0 0 0 0 0,0 0 1 0 0,0-1-1 0 0,0 1 0 0 0,0 0 0 0 0,0-1 1 0 0,-1 1-1 0 0,1-1 0 0 0,-1 1 0 0 0,1-4 1 0 0,3-8-4889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12003 0 0,'-3'8'967'0'0,"0"0"0"0"0,0 1 0 0 0,1 0 0 0 0,0 0 0 0 0,-1 17 0 0 0,3-13-500 0 0,0 0 1 0 0,1 1-1 0 0,3 19 0 0 0,2-10-424 0 0,0 1 0 0 0,1-1 0 0 0,2-1-1 0 0,11 23 1 0 0,-17-39-70 0 0,0 0 1 0 0,1 0-1 0 0,0-1 0 0 0,0 1 0 0 0,1-1 0 0 0,5 5 0 0 0,-8-8-239 0 0,0-1 0 0 0,-1 1 0 0 0,1-1 0 0 0,0 1-1 0 0,1-1 1 0 0,-1 0 0 0 0,0 0 0 0 0,0 0 0 0 0,4 1 0 0 0,-5-2-118 0 0,0 0 1 0 0,0 0 0 0 0,0 0 0 0 0,0 1 0 0 0,0-1 0 0 0,0-1 0 0 0,1 1-1 0 0,-1 0 1 0 0,0 0 0 0 0,0 0 0 0 0,0-1 0 0 0,0 1 0 0 0,0 0 0 0 0,0-1-1 0 0,0 1 1 0 0,0-1 0 0 0,0 1 0 0 0,0-1 0 0 0,0 0 0 0 0,1-1 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57 8234 0 0,'-7'0'3717'0'0,"7"-4"-1392"0"0,18-10-611 0 0,28-15-1356 0 0,-42 28-316 0 0,-1-1 1 0 0,0 1 0 0 0,0-1 0 0 0,1 1 0 0 0,-1 0 0 0 0,0 1-1 0 0,1-1 1 0 0,-1 1 0 0 0,1-1 0 0 0,-1 1 0 0 0,1 0 0 0 0,-1 0 0 0 0,1 1-1 0 0,-1-1 1 0 0,7 2 0 0 0,-8-1-15 0 0,0 0-1 0 0,0 0 0 0 0,0 1 1 0 0,0-1-1 0 0,-1 0 1 0 0,1 1-1 0 0,0 0 1 0 0,-1-1-1 0 0,1 1 1 0 0,-1 0-1 0 0,1 0 1 0 0,-1 0-1 0 0,0 0 1 0 0,0 0-1 0 0,0 0 1 0 0,0 0-1 0 0,0 0 1 0 0,0 0-1 0 0,0 0 0 0 0,-1 1 1 0 0,1-1-1 0 0,-1 0 1 0 0,0 0-1 0 0,0 5 1 0 0,1 4-38 0 0,-1 1 0 0 0,0-1 0 0 0,-1 1 1 0 0,-4 19-1 0 0,5-28-27 0 0,0 1 1 0 0,-1-1-1 0 0,0 0 1 0 0,0 0-1 0 0,0 0 0 0 0,0 0 1 0 0,0 0-1 0 0,-1 0 1 0 0,1 0-1 0 0,-1 0 1 0 0,0 0-1 0 0,0-1 0 0 0,0 1 1 0 0,0-1-1 0 0,0 1 1 0 0,-1-1-1 0 0,1 0 1 0 0,-1 0-1 0 0,1 0 0 0 0,-1 0 1 0 0,-4 2-1 0 0,7-4 25 0 0,-1 0 0 0 0,1 0 0 0 0,0 1 0 0 0,-1-1 0 0 0,1 0 0 0 0,-1 0 0 0 0,1 0 0 0 0,0 0 0 0 0,-1 1 0 0 0,1-1 0 0 0,-1 0-1 0 0,1 0 1 0 0,-1 0 0 0 0,1 0 0 0 0,-1 0 0 0 0,1 0 0 0 0,0 0 0 0 0,-1 0 0 0 0,1 0 0 0 0,-1 0 0 0 0,1 0 0 0 0,-1-1 0 0 0,1 1 0 0 0,0 0 0 0 0,-1 0 0 0 0,1 0-1 0 0,-1 0 1 0 0,1-1 0 0 0,-1 1 0 0 0,7-11-70 0 0,19-11 348 0 0,-11 15-261 0 0,0 1 0 0 0,0 1 0 0 0,1 0 0 0 0,-1 0 0 0 0,19-2 0 0 0,-5 1-1501 0 0,-27 6 997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71 9898 0 0,'-1'-1'166'0'0,"0"0"-1"0"0,0 0 1 0 0,0 0 0 0 0,0-1-1 0 0,0 1 1 0 0,1 0-1 0 0,-1 0 1 0 0,0-1 0 0 0,1 1-1 0 0,-1-1 1 0 0,1 1 0 0 0,-1 0-1 0 0,1-1 1 0 0,-1 1-1 0 0,1-1 1 0 0,0 1 0 0 0,0-1-1 0 0,0 1 1 0 0,0-1 0 0 0,0 0-1 0 0,0 1 1 0 0,0-1-1 0 0,1 1 1 0 0,-1 0 0 0 0,0-1-1 0 0,1 1 1 0 0,-1-1 0 0 0,1 1-1 0 0,0-1 1 0 0,-1 1-1 0 0,1 0 1 0 0,0 0 0 0 0,0-1-1 0 0,0 1 1 0 0,0 0-1 0 0,0 0 1 0 0,0 0 0 0 0,0 0-1 0 0,0 0 1 0 0,0 0 0 0 0,1 0-1 0 0,1-1 1 0 0,1 0-46 0 0,0 0 0 0 0,0 0 0 0 0,1 1 1 0 0,-1-1-1 0 0,0 1 0 0 0,1 0 0 0 0,-1 0 0 0 0,1 0 1 0 0,-1 1-1 0 0,1 0 0 0 0,-1 0 0 0 0,1 0 0 0 0,4 1 1 0 0,-6-1-104 0 0,0 1 1 0 0,0-1 0 0 0,1 1 0 0 0,-1 0 0 0 0,0 0-1 0 0,0 0 1 0 0,-1 0 0 0 0,1 0 0 0 0,0 1 0 0 0,0-1-1 0 0,-1 1 1 0 0,1 0 0 0 0,-1 0 0 0 0,1 0 0 0 0,-1 0-1 0 0,0 0 1 0 0,0 1 0 0 0,0-1 0 0 0,3 4-1 0 0,-3-1-420 0 0,-1-1 0 0 0,1 1 0 0 0,-1-1 0 0 0,0 1 0 0 0,0 0 0 0 0,0 0 0 0 0,-1-1 0 0 0,0 1 0 0 0,0 0 0 0 0,0 0 0 0 0,-1 8 0 0 0,1-10-6 0 0,-1 0 0 0 0,1 1 0 0 0,-1-1 0 0 0,1 0 0 0 0,-1 0 0 0 0,0 1 0 0 0,0-1 1 0 0,0 0-1 0 0,-1 0 0 0 0,-2 4 0 0 0,3-5 392 0 0,-1 0 1 0 0,0 0 0 0 0,0 0-1 0 0,0-1 1 0 0,0 1 0 0 0,0-1-1 0 0,0 1 1 0 0,-5 1 0 0 0,6-2 277 0 0,0-1 0 0 0,0 1 0 0 0,0 0 0 0 0,0-1 0 0 0,0 1 0 0 0,0 0 0 0 0,0-1 0 0 0,1 1 0 0 0,-1 0 0 0 0,0 0 0 0 0,0 0 0 0 0,1 0 0 0 0,-1 0 0 0 0,0 0 0 0 0,1 0 0 0 0,-1 0 0 0 0,1 0 0 0 0,0 0 0 0 0,-1 0 0 0 0,1 1 0 0 0,0-1 0 0 0,-1 0 0 0 0,1 2 0 0 0,0 0-79 0 0,0-1-1 0 0,1 0 0 0 0,-1 0 1 0 0,1 0-1 0 0,-1 1 1 0 0,1-1-1 0 0,0 0 0 0 0,-1 0 1 0 0,1 0-1 0 0,0 0 0 0 0,0 0 1 0 0,2 2-1 0 0,-1-2-156 0 0,-1 0-1 0 0,0 0 1 0 0,0 0-1 0 0,1-1 1 0 0,-1 1 0 0 0,1 0-1 0 0,0-1 1 0 0,-1 0-1 0 0,1 1 1 0 0,0-1 0 0 0,0 0-1 0 0,0 0 1 0 0,-1 0-1 0 0,1 0 1 0 0,1 0-1 0 0,-1 0 1 0 0,0-1 0 0 0,0 1-1 0 0,0-1 1 0 0,0 1-1 0 0,0-1 1 0 0,1 0 0 0 0,-1 0-1 0 0,0 0 1 0 0,0 0-1 0 0,0 0 1 0 0,0 0-1 0 0,4-2 1 0 0,-1-1 12 0 0,0 0 1 0 0,-1-1-1 0 0,0 0 0 0 0,0 0 1 0 0,0 0-1 0 0,0 0 0 0 0,-1-1 1 0 0,0 1-1 0 0,1-1 0 0 0,-2 0 1 0 0,1 0-1 0 0,0 0 0 0 0,-1-1 1 0 0,0 1-1 0 0,-1 0 1 0 0,1-1-1 0 0,-1 1 0 0 0,0-1 1 0 0,0 0-1 0 0,0 1 0 0 0,-1-1 1 0 0,0 0-1 0 0,0 0 0 0 0,-1 1 1 0 0,-1-10-1 0 0,2 14-20 0 0,-1 1-1 0 0,1-1 1 0 0,0 1 0 0 0,0-1 0 0 0,-1 0 0 0 0,1 1-1 0 0,0-1 1 0 0,-1 1 0 0 0,1-1 0 0 0,0 1 0 0 0,-1 0-1 0 0,1-1 1 0 0,-1 1 0 0 0,1-1 0 0 0,-1 1 0 0 0,1 0-1 0 0,-1-1 1 0 0,1 1 0 0 0,-1 0 0 0 0,1-1-1 0 0,-1 1 1 0 0,1 0 0 0 0,-1 0 0 0 0,1 0 0 0 0,-1 0-1 0 0,0-1 1 0 0,1 1 0 0 0,-1 0 0 0 0,0 0 0 0 0,-19 8 242 0 0,-14 23-122 0 0,33-30-134 0 0,-18 20 6 0 0,1 0-211 0 0,14-17-2166 0 0,13-18-5615 0 0,6 8 2526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12251 0 0,'0'0'53'0'0,"0"0"1"0"0,0 0 0 0 0,0 0 0 0 0,0 1-1 0 0,0-1 1 0 0,1 0 0 0 0,-1 0 0 0 0,0 0-1 0 0,0 1 1 0 0,0-1 0 0 0,0 0 0 0 0,0 0 0 0 0,0 0-1 0 0,1 0 1 0 0,-1 0 0 0 0,0 1 0 0 0,0-1-1 0 0,0 0 1 0 0,0 0 0 0 0,0 0 0 0 0,1 0-1 0 0,-1 0 1 0 0,0 0 0 0 0,0 0 0 0 0,0 0-1 0 0,1 1 1 0 0,-1-1 0 0 0,0 0 0 0 0,0 0-1 0 0,0 0 1 0 0,1 0 0 0 0,-1 0 0 0 0,0 0-1 0 0,0 0 1 0 0,0 0 0 0 0,1 0 0 0 0,-1 0 0 0 0,0-1-1 0 0,0 1 1 0 0,0 0 0 0 0,1 0 0 0 0,-1 0-1 0 0,0 0 1 0 0,0 0 0 0 0,0 0 0 0 0,0 0-1 0 0,1 0 1 0 0,-1 0 0 0 0,0-1 0 0 0,0 1-1 0 0,0 0 1 0 0,17-9 612 0 0,-6 2-344 0 0,-1 4-202 0 0,0 0-1 0 0,0 1 1 0 0,0 0 0 0 0,0 1-1 0 0,0 0 1 0 0,0 0-1 0 0,0 1 1 0 0,20 3 0 0 0,-26-3-57 0 0,0 1 0 0 0,-1 0 0 0 0,1 0 1 0 0,-1 0-1 0 0,1 1 0 0 0,-1-1 0 0 0,1 1 1 0 0,-1 0-1 0 0,0-1 0 0 0,0 2 0 0 0,0-1 1 0 0,0 0-1 0 0,0 0 0 0 0,-1 1 0 0 0,1 0 1 0 0,-1 0-1 0 0,1-1 0 0 0,-1 1 0 0 0,0 1 0 0 0,0-1 1 0 0,0 0-1 0 0,-1 0 0 0 0,1 1 0 0 0,-1-1 1 0 0,0 1-1 0 0,0-1 0 0 0,1 7 0 0 0,0 0-19 0 0,-1 0 0 0 0,-1 1 0 0 0,0-1-1 0 0,0 0 1 0 0,-1 0 0 0 0,0 1-1 0 0,-1-1 1 0 0,0 0 0 0 0,-1 0 0 0 0,0 0-1 0 0,0-1 1 0 0,-1 1 0 0 0,-1-1-1 0 0,1 0 1 0 0,-1 0 0 0 0,-1 0 0 0 0,0 0-1 0 0,0-1 1 0 0,-1 0 0 0 0,1-1-1 0 0,-2 1 1 0 0,-8 6 0 0 0,16-14-45 0 0,0 0 0 0 0,0 0 1 0 0,-1 1-1 0 0,1-1 0 0 0,0 0 1 0 0,0 0-1 0 0,0 0 0 0 0,0 0 0 0 0,0 0 1 0 0,0 1-1 0 0,0-1 0 0 0,0 0 1 0 0,0 0-1 0 0,0 0 0 0 0,0 0 0 0 0,-1 1 1 0 0,1-1-1 0 0,0 0 0 0 0,0 0 1 0 0,0 0-1 0 0,0 0 0 0 0,0 1 0 0 0,0-1 1 0 0,0 0-1 0 0,1 0 0 0 0,-1 0 1 0 0,0 0-1 0 0,0 1 0 0 0,0-1 0 0 0,0 0 1 0 0,0 0-1 0 0,0 0 0 0 0,0 0 1 0 0,0 0-1 0 0,0 1 0 0 0,0-1 0 0 0,0 0 1 0 0,1 0-1 0 0,-1 0 0 0 0,0 0 1 0 0,0 0-1 0 0,0 0 0 0 0,0 1 0 0 0,0-1 1 0 0,1 0-1 0 0,-1 0 0 0 0,0 0 1 0 0,14 6 28 0 0,13 1 73 0 0,-18-7-111 0 0,1 1 0 0 0,-1-2 0 0 0,1 1 1 0 0,-1-1-1 0 0,0-1 0 0 0,1 0 1 0 0,-1 0-1 0 0,0-1 0 0 0,14-5 1 0 0,-18 5-305 0 0,-1 0 1 0 0,1 1-1 0 0,0-1 1 0 0,-1-1 0 0 0,1 1-1 0 0,-1-1 1 0 0,6-6 0 0 0,-7 6-271 0 0,-1 1 1 0 0,1-1-1 0 0,-1 1 0 0 0,0-1 1 0 0,0 0-1 0 0,0 0 1 0 0,0 0-1 0 0,-1 0 0 0 0,0 0 1 0 0,2-8-1 0 0,-1-15-4177 0 0,1-3 236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21 8458 0 0,'-1'-1'320'0'0,"0"1"-1"0"0,0 0 1 0 0,0 0 0 0 0,0-1 0 0 0,0 1-1 0 0,0-1 1 0 0,0 1 0 0 0,0-1 0 0 0,0 0-1 0 0,0 1 1 0 0,0-1 0 0 0,0 0 0 0 0,1 1-1 0 0,-1-1 1 0 0,0 0 0 0 0,0 0 0 0 0,0-1-1 0 0,1 2-211 0 0,0-1-1 0 0,1 1 1 0 0,-1-1-1 0 0,0 1 1 0 0,0 0-1 0 0,1-1 1 0 0,-1 1-1 0 0,0 0 1 0 0,1-1-1 0 0,-1 1 1 0 0,0 0-1 0 0,1 0 1 0 0,-1-1-1 0 0,0 1 1 0 0,1 0-1 0 0,-1 0 1 0 0,1-1-1 0 0,-1 1 1 0 0,0 0-1 0 0,1 0 0 0 0,-1 0 1 0 0,1 0-1 0 0,-1 0 1 0 0,1 0-1 0 0,-1 0 1 0 0,1 0-1 0 0,5-1 68 0 0,-1 0-1 0 0,0 1 0 0 0,1 0 0 0 0,-1 0 0 0 0,0 0 0 0 0,7 2 1 0 0,-9-1-151 0 0,0 0 1 0 0,1 0 0 0 0,-1 0 0 0 0,0 1 0 0 0,0 0 0 0 0,0-1 0 0 0,0 1 0 0 0,0 0 0 0 0,0 0 0 0 0,-1 1-1 0 0,1-1 1 0 0,-1 1 0 0 0,1-1 0 0 0,-1 1 0 0 0,0 0 0 0 0,3 5 0 0 0,-2-2 64 0 0,0 0 1 0 0,0 0 0 0 0,-1 1-1 0 0,0 0 1 0 0,0-1-1 0 0,-1 1 1 0 0,0 0 0 0 0,1 7-1 0 0,-2 5 100 0 0,0 0 0 0 0,-1 0 0 0 0,-1 0 0 0 0,-1 0 0 0 0,-6 23 0 0 0,-10 20-667 0 0,21-64 419 0 0,-1-1-1 0 0,1 1 0 0 0,0-1 0 0 0,-1 1 0 0 0,1 0 1 0 0,0 0-1 0 0,1 0 0 0 0,-1 0 0 0 0,0 0 1 0 0,1 0-1 0 0,-1 1 0 0 0,0-1 0 0 0,1 1 0 0 0,0-1 1 0 0,3 0-1 0 0,53-19-365 0 0,-36 13-345 0 0,-12 4-41 0 0,-1 0 0 0 0,1-1 0 0 0,13-8-1 0 0,-22 12 425 0 0,0-1 0 0 0,0 1-1 0 0,0-1 1 0 0,0 1 0 0 0,0-1-1 0 0,0 0 1 0 0,0 0 0 0 0,-1 0-1 0 0,1 0 1 0 0,-1 0 0 0 0,0 0-1 0 0,1 0 1 0 0,-1 0 0 0 0,0 0-1 0 0,0-1 1 0 0,0 1-1 0 0,-1 0 1 0 0,1-1 0 0 0,0 1-1 0 0,-1-1 1 0 0,0-2 0 0 0,2-6-3475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7226 0 0,'-2'1'305'0'0,"1"0"0"0"0,-1 0 0 0 0,1 1 0 0 0,-1-1 0 0 0,1 1 0 0 0,-1-1 0 0 0,1 1 0 0 0,0-1 0 0 0,0 1 0 0 0,0 0 0 0 0,0 0 0 0 0,0-1 1 0 0,0 1-1 0 0,0 0 0 0 0,1 0 0 0 0,-1 0 0 0 0,1 0 0 0 0,-1 0 0 0 0,1 0 0 0 0,0 0 0 0 0,0 0 0 0 0,0 0 0 0 0,0 0 0 0 0,0 3 0 0 0,6 50 1540 0 0,0-8-1345 0 0,-5-34-457 0 0,0 0 1 0 0,1-1-1 0 0,1 1 1 0 0,6 18-1 0 0,-7-32-55 0 0,0 0-1 0 0,0 0 1 0 0,0-1-1 0 0,0 1 0 0 0,0-1 1 0 0,0 1-1 0 0,0-1 1 0 0,-1 0-1 0 0,1 0 0 0 0,-1 1 1 0 0,1-1-1 0 0,1-4 1 0 0,-1 4-18 0 0,6-6-395 0 0,-1 1 1 0 0,1 0-1 0 0,0 0 0 0 0,14-8 1 0 0,14-11-3209 0 0,-35 25 3466 0 0,-1 1-1 0 0,1-1 1 0 0,0 0 0 0 0,0 0-1 0 0,-1 0 1 0 0,1 0 0 0 0,0 0-1 0 0,-1 0 1 0 0,1 0 0 0 0,-1 0-1 0 0,1 0 1 0 0,-1 0 0 0 0,0 0-1 0 0,1 0 1 0 0,-1-1-1 0 0,0 1 1 0 0,0 0 0 0 0,0 0-1 0 0,0 0 1 0 0,0 0 0 0 0,0-2-1 0 0,0-4-867 0 0,5-6-3160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4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13083 0 0,'6'-2'2199'0'0,"-1"1"-1932"0"0,0 0 0 0 0,0 0 0 0 0,0 0 0 0 0,0 0 0 0 0,7 0 0 0 0,-11 1-250 0 0,0 0-1 0 0,0 0 1 0 0,0 1 0 0 0,0-1 0 0 0,-1 0 0 0 0,1 0 0 0 0,0 0 0 0 0,0 1-1 0 0,0-1 1 0 0,-1 0 0 0 0,1 1 0 0 0,0-1 0 0 0,0 0 0 0 0,-1 1 0 0 0,1-1-1 0 0,0 1 1 0 0,-1 0 0 0 0,1-1 0 0 0,0 1 0 0 0,-1-1 0 0 0,1 1-1 0 0,-1 0 1 0 0,1-1 0 0 0,-1 1 0 0 0,0 0 0 0 0,1 0 0 0 0,-1-1 0 0 0,1 1-1 0 0,-1 0 1 0 0,0 0 0 0 0,0 0 0 0 0,0 0 0 0 0,1-1 0 0 0,-1 1-1 0 0,0 0 1 0 0,0 0 0 0 0,0 0 0 0 0,0 0 0 0 0,0 0 0 0 0,-1-1 0 0 0,1 1-1 0 0,0 0 1 0 0,-1 1 0 0 0,-8 37 148 0 0,6-29-135 0 0,0 1 0 0 0,1-1 0 0 0,0 1 0 0 0,1-1 0 0 0,0 1 0 0 0,1 15 0 0 0,0-23-14 0 0,1-1 0 0 0,-1 1 0 0 0,1-1 0 0 0,0 1 0 0 0,0-1 0 0 0,0 0 1 0 0,0 0-1 0 0,0 1 0 0 0,0-1 0 0 0,1 0 0 0 0,-1 0 0 0 0,1 0 0 0 0,0 0 0 0 0,-1-1 0 0 0,1 1 0 0 0,0 0 0 0 0,0-1 0 0 0,0 1 0 0 0,0-1 0 0 0,0 0 0 0 0,0 1 0 0 0,1-1 0 0 0,-1 0 0 0 0,0-1 0 0 0,1 1 0 0 0,-1 0 0 0 0,1 0 0 0 0,-1-1 0 0 0,0 0 0 0 0,1 1 0 0 0,-1-1 0 0 0,1 0 0 0 0,2-1 0 0 0,2 2-126 0 0,0-1 0 0 0,-1 0 0 0 0,1-1 0 0 0,-1 1 0 0 0,1-1 0 0 0,-1-1 0 0 0,0 1 0 0 0,1-1 0 0 0,-1 0 0 0 0,0-1 0 0 0,0 1 0 0 0,0-1 0 0 0,0 0 0 0 0,-1-1 0 0 0,1 0 0 0 0,-1 1-1 0 0,0-2 1 0 0,5-4 0 0 0,-7 5-533 0 0,1 0-1 0 0,-1 0 0 0 0,0 0 0 0 0,0-1 0 0 0,0 1 1 0 0,1-6-1 0 0,-2 5-519 0 0,0 0-1 0 0,0-1 1 0 0,-1 1 0 0 0,0 0-1 0 0,0 0 1 0 0,0-9 0 0 0,-2-1-1786 0 0</inkml:trace>
  <inkml:trace contextRef="#ctx0" brushRef="#br0" timeOffset="1">227 2 7666 0 0,'0'0'263'0'0,"-1"0"0"0"0,1 0 0 0 0,-1-1 0 0 0,1 1 0 0 0,-1 0 0 0 0,0 0 0 0 0,1 0 0 0 0,-1 0 0 0 0,0 0 0 0 0,1 0 0 0 0,-1-1 0 0 0,1 2 0 0 0,-1-1 0 0 0,0 0 1 0 0,1 0-1 0 0,-1 0 0 0 0,0 0 0 0 0,1 0 0 0 0,-1 0 0 0 0,1 1 0 0 0,-1-1 0 0 0,1 0 0 0 0,-1 0 0 0 0,0 1 0 0 0,1-1 0 0 0,-1 1 0 0 0,1-1 0 0 0,-1 0 0 0 0,1 1 0 0 0,0-1 1 0 0,-1 1-1 0 0,0 0 0 0 0,0 1 22 0 0,1 0 0 0 0,-1 0 0 0 0,1 0 0 0 0,-1 0 0 0 0,1 0 0 0 0,0-1 0 0 0,0 1 1 0 0,-1 0-1 0 0,1 0 0 0 0,1 4 0 0 0,13 59-233 0 0,-11-56 480 0 0,2 11-642 0 0,16 51 231 0 0,-19-66-564 0 0,0 0 1 0 0,1 0-1 0 0,-1 0 1 0 0,1-1-1 0 0,0 1 1 0 0,0-1-1 0 0,0 1 0 0 0,1-1 1 0 0,0 0-1 0 0,7 6 1 0 0,-10-9 152 0 0,-1-1 0 0 0,1 1 0 0 0,0-1 1 0 0,0 1-1 0 0,0-1 0 0 0,-1 0 0 0 0,1 1 0 0 0,0-1 0 0 0,0 0 1 0 0,0 0-1 0 0,0 1 0 0 0,0-1 0 0 0,0 0 0 0 0,0 0 0 0 0,0 0 0 0 0,0 0 1 0 0,-1 0-1 0 0,1 0 0 0 0,0-1 0 0 0,1 1 0 0 0,8-4-5232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90 11715 0 0,'-1'-1'74'0'0,"1"1"0"0"0,0-1 0 0 0,0 1 0 0 0,-1-1 0 0 0,1 1 0 0 0,0-1 0 0 0,0 1 0 0 0,0-1 0 0 0,0 1 0 0 0,-1-1 0 0 0,1 1 0 0 0,0-1 1 0 0,0 0-1 0 0,0 1 0 0 0,0-1 0 0 0,0 1 0 0 0,0-1 0 0 0,1 1 0 0 0,-1-1 0 0 0,0 1 0 0 0,0-1 0 0 0,0 1 0 0 0,0-1 0 0 0,1 1 1 0 0,-1-1-1 0 0,0 1 0 0 0,1-1 0 0 0,-1 1 0 0 0,0 0 0 0 0,1-1 0 0 0,-1 1 0 0 0,0-1 0 0 0,1 1 0 0 0,-1 0 0 0 0,1-1 0 0 0,-1 1 1 0 0,0 0-1 0 0,1-1 0 0 0,-1 1 0 0 0,1 0 0 0 0,-1 0 0 0 0,2-1 0 0 0,27-19 24 0 0,-22 16 189 0 0,21-11-107 0 0,-22 12-107 0 0,0 0-1 0 0,0-1 0 0 0,0 1 1 0 0,0-1-1 0 0,6-6 0 0 0,-12 10-78 0 0,0 0 1 0 0,-1-1-1 0 0,1 1 0 0 0,0 0 0 0 0,0-1 0 0 0,0 1 0 0 0,-1 0 0 0 0,1 0 0 0 0,0 0 0 0 0,-1-1 0 0 0,1 1 0 0 0,0 0 1 0 0,-1 0-1 0 0,1 0 0 0 0,0 0 0 0 0,0 0 0 0 0,-1-1 0 0 0,1 1 0 0 0,-1 0 0 0 0,1 0 0 0 0,0 0 0 0 0,-1 0 0 0 0,1 0 1 0 0,0 0-1 0 0,-1 0 0 0 0,1 0 0 0 0,0 0 0 0 0,-1 0 0 0 0,1 0 0 0 0,0 1 0 0 0,-1-1 0 0 0,1 0 0 0 0,0 0 0 0 0,-1 0 0 0 0,1 0 1 0 0,0 0-1 0 0,-1 1 0 0 0,-19 3-476 0 0,15-2 507 0 0,1 1 0 0 0,0-1 0 0 0,-1 1 0 0 0,1 0 0 0 0,0 1 0 0 0,0-1 0 0 0,1 1 0 0 0,-1 0 0 0 0,1-1 0 0 0,0 1 0 0 0,0 1 0 0 0,0-1 0 0 0,0 0 0 0 0,1 1 0 0 0,0 0 0 0 0,0-1 0 0 0,0 1 0 0 0,1 0 0 0 0,-2 8 0 0 0,2-9 63 0 0,1 0 0 0 0,0-1-1 0 0,0 1 1 0 0,0 0 0 0 0,1 0-1 0 0,-1 0 1 0 0,1 0 0 0 0,0 0-1 0 0,0 0 1 0 0,1 0-1 0 0,-1-1 1 0 0,1 1 0 0 0,0-1-1 0 0,0 1 1 0 0,0-1 0 0 0,0 0-1 0 0,0 1 1 0 0,1-1 0 0 0,-1 0-1 0 0,1-1 1 0 0,0 1 0 0 0,0 0-1 0 0,0-1 1 0 0,0 1 0 0 0,1-1-1 0 0,3 2 1 0 0,-5-3-91 0 0,0-1 0 0 0,0 1-1 0 0,-1 0 1 0 0,1-1 0 0 0,1 1 0 0 0,-1-1 0 0 0,0 1 0 0 0,0-1 0 0 0,0 0 0 0 0,0 0-1 0 0,0 0 1 0 0,0 0 0 0 0,0 0 0 0 0,0-1 0 0 0,0 1 0 0 0,0-1 0 0 0,0 1 0 0 0,0-1-1 0 0,3-1 1 0 0,-4 1-53 0 0,1 1 0 0 0,0-1-1 0 0,0 0 1 0 0,0 1-1 0 0,0-1 1 0 0,0 1-1 0 0,0 0 1 0 0,0 0 0 0 0,0-1-1 0 0,0 2 1 0 0,0-1-1 0 0,1 0 1 0 0,-1 0 0 0 0,0 1-1 0 0,0-1 1 0 0,3 2-1 0 0,-4-1 53 0 0,0-1 0 0 0,0 1-1 0 0,-1 0 1 0 0,1 0 0 0 0,0 0 0 0 0,0 0-1 0 0,-1 0 1 0 0,1 0 0 0 0,-1 0 0 0 0,1 0-1 0 0,-1 0 1 0 0,1 0 0 0 0,-1 0-1 0 0,0 1 1 0 0,0-1 0 0 0,1 0 0 0 0,-1 0-1 0 0,0 0 1 0 0,0 0 0 0 0,0 1 0 0 0,0-1-1 0 0,0 0 1 0 0,0 0 0 0 0,-1 0-1 0 0,1 0 1 0 0,0 1 0 0 0,-1-1 0 0 0,1 0-1 0 0,-1 0 1 0 0,1 0 0 0 0,-1 0 0 0 0,1 0-1 0 0,-1 0 1 0 0,-1 2 0 0 0,-23 34-156 0 0,-1-15 84 0 0,12-10 1092 0 0,16-11-948 0 0,0-1 0 0 0,-1 0 0 0 0,1 1 0 0 0,0-1-1 0 0,-1 0 1 0 0,1 0 0 0 0,0 0 0 0 0,-1 0 0 0 0,1 0-1 0 0,0-1 1 0 0,-1 1 0 0 0,1 0 0 0 0,2-2 0 0 0,3 1-172 0 0,-1 0 1 0 0,1-1-1 0 0,-1 0 1 0 0,1-1 0 0 0,-1 1-1 0 0,0-1 1 0 0,0 0-1 0 0,0-1 1 0 0,10-7 0 0 0,3-8-3627 0 0,-5-4-4092 0 0,-11 6 3173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9690 0 0,'-3'2'785'0'0,"-1"0"1"0"0,1 0-1 0 0,0 0 1 0 0,0 1-1 0 0,0-1 0 0 0,0 1 1 0 0,0 0-1 0 0,0 0 0 0 0,1 0 1 0 0,-1 0-1 0 0,1 1 1 0 0,0-1-1 0 0,0 0 0 0 0,-3 7 1 0 0,3-3-318 0 0,0 0 1 0 0,0 1 0 0 0,0-1 0 0 0,1 1 0 0 0,0-1 0 0 0,0 1 0 0 0,1 9 0 0 0,1 0-446 0 0,0 0 1 0 0,2 0 0 0 0,0 0 0 0 0,1 0 0 0 0,0-1-1 0 0,9 21 1 0 0,15 17-1439 0 0,-7-31-1792 0 0,-19-22 2681 0 0,-1 0-1 0 0,0 0 1 0 0,1 0-1 0 0,0 0 1 0 0,-1 0-1 0 0,1 0 1 0 0,-1-1-1 0 0,1 1 1 0 0,0-1-1 0 0,0 1 0 0 0,-1-1 1 0 0,1 1-1 0 0,2-1 1 0 0,8-4-3884 0 0,1-7-1422 0 0</inkml:trace>
  <inkml:trace contextRef="#ctx0" brushRef="#br0" timeOffset="1">167 58 6433 0 0,'8'7'7720'0'0,"-1"7"-4190"0"0,1 13-801 0 0,-8-26-2578 0 0,2 13 324 0 0,1 1-1 0 0,-2-1 1 0 0,0 1 0 0 0,-1-1 0 0 0,0 1-1 0 0,-4 21 1 0 0,3-29-593 0 0,0 1 1 0 0,-1-1-1 0 0,0 0 1 0 0,0 0-1 0 0,0 0 0 0 0,-1 0 1 0 0,0-1-1 0 0,0 1 1 0 0,-1-1-1 0 0,0 1 0 0 0,0-1 1 0 0,0-1-1 0 0,-1 1 1 0 0,-9 9-1 0 0,11-14-68 0 0,1 1 1 0 0,-1 0-1 0 0,0-1 0 0 0,0 0 0 0 0,1 1 1 0 0,-1-1-1 0 0,0-1 0 0 0,0 1 0 0 0,0 0 1 0 0,0-1-1 0 0,0 1 0 0 0,0-1 0 0 0,0 0 1 0 0,0 0-1 0 0,-6 0 0 0 0,6-1 296 0 0,1 1 0 0 0,0-1-1 0 0,-1 0 1 0 0,1 1 0 0 0,-1-1 0 0 0,1 0 0 0 0,0 0 0 0 0,0-1-1 0 0,0 1 1 0 0,0 0 0 0 0,0-1 0 0 0,-3-2 0 0 0,42 2 2702 0 0,-5 3-2575 0 0,34-3-1 0 0,-17-7-2103 0 0,-4-9-4296 0 0,-42 16 5399 0 0,0 0 0 0 0,-1 0 1 0 0,1 0-1 0 0,-1 0 0 0 0,0 0 1 0 0,1 0-1 0 0,-1-1 0 0 0,0 1 1 0 0,0-1-1 0 0,1-2 0 0 0,9-10-4332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12491 0 0,'-3'4'231'0'0,"0"0"0"0"0,1 1 0 0 0,-1-1 0 0 0,1 0 0 0 0,-1 1 0 0 0,1-1 0 0 0,1 1 0 0 0,-1 0 0 0 0,1 0 0 0 0,0-1 0 0 0,0 1 0 0 0,0 0 0 0 0,0 0 0 0 0,1 0 0 0 0,0 0 0 0 0,0 0 1 0 0,1 8-1 0 0,1 4 617 0 0,1-1 1 0 0,1 1 0 0 0,10 31-1 0 0,-14-48-848 0 0,0 0-1 0 0,0 0 0 0 0,0 0 1 0 0,0 1-1 0 0,0-1 0 0 0,0 0 1 0 0,0 0-1 0 0,0 0 0 0 0,1 0 1 0 0,-1 1-1 0 0,0-1 0 0 0,0 0 1 0 0,0 0-1 0 0,0 0 0 0 0,0 0 1 0 0,0 0-1 0 0,1 1 0 0 0,-1-1 1 0 0,0 0-1 0 0,0 0 0 0 0,0 0 1 0 0,0 0-1 0 0,1 0 0 0 0,-1 0 1 0 0,0 0-1 0 0,0 0 0 0 0,0 0 1 0 0,1 0-1 0 0,-1 0 0 0 0,0 0 1 0 0,0 0-1 0 0,0 0 1 0 0,1 0-1 0 0,-1 0 0 0 0,0 0 1 0 0,0 0-1 0 0,0 0 0 0 0,1 0 1 0 0,8-7-65 0 0,13-19-107 0 0,-12 13 89 0 0,14-9 6 0 0,-17 16-874 0 0,-1 0 0 0 0,1 0 0 0 0,-1-1-1 0 0,0 0 1 0 0,-1 0 0 0 0,7-10 0 0 0,-11 15 847 0 0,0-1 1 0 0,0 1-1 0 0,-1 0 1 0 0,1-1 0 0 0,0 1-1 0 0,-1-1 1 0 0,0 1-1 0 0,1-1 1 0 0,-1 1-1 0 0,0-1 1 0 0,0 1-1 0 0,-1-1 1 0 0,1 1-1 0 0,0 0 1 0 0,-1-1-1 0 0,0 1 1 0 0,1-1 0 0 0,-1 1-1 0 0,0 0 1 0 0,0 0-1 0 0,0-1 1 0 0,-1 1-1 0 0,1 0 1 0 0,0 0-1 0 0,-1 0 1 0 0,0 0-1 0 0,1 0 1 0 0,-3-1-1 0 0,3 2 258 0 0,1 1-1 0 0,0-1 0 0 0,-1 0 0 0 0,1 1 0 0 0,0-1 0 0 0,-1 1 0 0 0,1 0 0 0 0,-1-1 0 0 0,1 1 1 0 0,-1-1-1 0 0,1 1 0 0 0,-1 0 0 0 0,1-1 0 0 0,-1 1 0 0 0,1 0 0 0 0,-1-1 0 0 0,0 1 0 0 0,1 0 1 0 0,-1 0-1 0 0,0 0 0 0 0,1-1 0 0 0,-1 1 0 0 0,1 0 0 0 0,-1 0 0 0 0,0 0 0 0 0,1 0 0 0 0,-1 0 1 0 0,0 0-1 0 0,1 0 0 0 0,-1 1 0 0 0,0-1 0 0 0,0 0 0 0 0,0 1-21 0 0,0 0 1 0 0,0 0-1 0 0,1 1 0 0 0,-1-1 1 0 0,0 0-1 0 0,0 0 0 0 0,1 1 0 0 0,-1-1 1 0 0,1 0-1 0 0,-1 1 0 0 0,1-1 1 0 0,0 0-1 0 0,-1 1 0 0 0,1 1 1 0 0,-3 58-266 0 0,3-55 142 0 0,1 44-2562 0 0,0 0-4041 0 0,-1-33 1809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6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10402 0 0,'0'35'3200'0'0,"1"-27"-2468"0"0,-1 1 0 0 0,0-1 0 0 0,-1 1 0 0 0,0-1 0 0 0,0 0 0 0 0,-1 1 0 0 0,0-1 0 0 0,0 0 0 0 0,-4 9 0 0 0,6-17-809 0 0,1-1 1 0 0,-1 1 0 0 0,1-1-1 0 0,0 1 1 0 0,-1-1-1 0 0,1 1 1 0 0,-1-1-1 0 0,1 1 1 0 0,0 0 0 0 0,-1-1-1 0 0,1 1 1 0 0,0 0-1 0 0,0 0 1 0 0,-1-1 0 0 0,1 1-1 0 0,0 0 1 0 0,0 0-1 0 0,-1 0 1 0 0,1 0-1 0 0,0 0 1 0 0,0 0 0 0 0,-1 0-1 0 0,1 0 1 0 0,0 0-1 0 0,0 0 1 0 0,-1 1-1 0 0,1-1 1 0 0,0 0 0 0 0,0 0-1 0 0,-1 1 1 0 0,1-1-1 0 0,0 0 1 0 0,-1 1 0 0 0,1-1-1 0 0,0 1 1 0 0,-1-1-1 0 0,1 1 1 0 0,-1-1-1 0 0,1 1 1 0 0,-1-1 0 0 0,1 1-1 0 0,-1 0 1 0 0,1-1-1 0 0,-1 1 1 0 0,0 0-1 0 0,1-1 1 0 0,-1 1 0 0 0,0 0-1 0 0,0-1 1 0 0,1 1-1 0 0,-1 0 1 0 0,0 0 0 0 0,0-1-1 0 0,0 1 1 0 0,0 0-1 0 0,0 0 1 0 0,0-1-1 0 0,0 1 1 0 0,0 0 0 0 0,0 0-1 0 0,0 0 1 0 0,-1-1-1 0 0,1 1 1 0 0,0 0 0 0 0,-1 1-1 0 0,36-52-1909 0 0,-30 41 1766 0 0,1-1 0 0 0,0 1 0 0 0,1 1-1 0 0,0-1 1 0 0,9-8 0 0 0,-2 4-122 0 0,-1 0 723 0 0,-21 25 1596 0 0,-4 4-1593 0 0,1 1 1 0 0,1 0-1 0 0,0 1 0 0 0,2 0 0 0 0,0 1 1 0 0,0 0-1 0 0,-4 23 0 0 0,13-45-372 0 0,1 0 1 0 0,0-1-1 0 0,1 1 0 0 0,-1 0 1 0 0,0 0-1 0 0,1 1 0 0 0,-1-1 0 0 0,1 0 1 0 0,0 1-1 0 0,0 0 0 0 0,0-1 1 0 0,0 1-1 0 0,1 0 0 0 0,2-1 0 0 0,55-25 68 0 0,-52 25-199 0 0,31-15-1852 0 0,-17 0-3715 0 0,-14 6-406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12843 0 0,'0'0'87'0'0,"0"-1"1"0"0,-1 1 0 0 0,1-1-1 0 0,0 0 1 0 0,0 1-1 0 0,0-1 1 0 0,0 0-1 0 0,-1 1 1 0 0,1-1 0 0 0,0 0-1 0 0,0 1 1 0 0,0-1-1 0 0,1 0 1 0 0,-1 1 0 0 0,0-1-1 0 0,0 0 1 0 0,0 1-1 0 0,0-1 1 0 0,1 1 0 0 0,-1-1-1 0 0,0 0 1 0 0,1 1-1 0 0,-1-1 1 0 0,0 1 0 0 0,1-1-1 0 0,-1 1 1 0 0,1-1-1 0 0,-1 1 1 0 0,0-1 0 0 0,1 1-1 0 0,0-1 1 0 0,-1 1-1 0 0,1 0 1 0 0,-1-1-1 0 0,1 1 1 0 0,-1 0 0 0 0,2-1-1 0 0,28-18-576 0 0,-25 16 782 0 0,9-11-247 0 0,-10 7-109 0 0,-9 7-304 0 0,2 1 362 0 0,0 1-1 0 0,1 0 1 0 0,-1 0-1 0 0,1 1 1 0 0,-1-1-1 0 0,1 1 0 0 0,0-1 1 0 0,0 1-1 0 0,0-1 1 0 0,0 1-1 0 0,1 0 1 0 0,-1 0-1 0 0,-1 4 1 0 0,-15 41 1823 0 0,17-40-1517 0 0,-1 1 0 0 0,2-1 0 0 0,-1 0 0 0 0,1 0 0 0 0,0 0 0 0 0,1 1 0 0 0,0-1 0 0 0,0 0 0 0 0,0 0 0 0 0,1 0 0 0 0,5 12 0 0 0,-6-17-343 0 0,0 0 0 0 0,0 0 0 0 0,0 0 0 0 0,1-1-1 0 0,-1 1 1 0 0,1 0 0 0 0,0-1 0 0 0,0 1 0 0 0,0-1 0 0 0,0 1 0 0 0,0-1 0 0 0,0 0 0 0 0,1 0 0 0 0,-1 0 0 0 0,1 0 0 0 0,-1-1 0 0 0,1 1 0 0 0,0-1 0 0 0,0 1-1 0 0,0-1 1 0 0,-1 0 0 0 0,1 0 0 0 0,0 0 0 0 0,1 0 0 0 0,-1-1 0 0 0,0 1 0 0 0,0-1 0 0 0,0 0 0 0 0,0 0 0 0 0,0 0 0 0 0,0 0 0 0 0,1-1 0 0 0,3 0-1 0 0,-5 0-208 0 0,1 0 0 0 0,0 0 0 0 0,0 0 0 0 0,-1 0 0 0 0,1-1 0 0 0,0 1-1 0 0,-1-1 1 0 0,0 0 0 0 0,1 0 0 0 0,-1 0 0 0 0,0 0 0 0 0,0 0-1 0 0,0 0 1 0 0,0-1 0 0 0,0 1 0 0 0,-1-1 0 0 0,1 1 0 0 0,-1-1-1 0 0,1 1 1 0 0,-1-1 0 0 0,0 0 0 0 0,0 0 0 0 0,0 0 0 0 0,0-3-1 0 0,0 1 239 0 0,0-1-1 0 0,0 1 0 0 0,-1 0 0 0 0,0 0 0 0 0,0-1 0 0 0,0 1 0 0 0,0 0 0 0 0,-1 0 1 0 0,0 0-1 0 0,0-1 0 0 0,0 1 0 0 0,-1 0 0 0 0,-2-5 0 0 0,5 14 575 0 0,0 1 1 0 0,0-1-1 0 0,0 1 1 0 0,-1 0-1 0 0,1 0 0 0 0,-1-1 1 0 0,0 1-1 0 0,-1 8 0 0 0,-7 41 267 0 0,8-52-723 0 0,3-2 1 0 0,1-1-1 0 0,-1 1 0 0 0,0 0 1 0 0,0-1-1 0 0,0 0 0 0 0,0 1 0 0 0,0-1 1 0 0,0 0-1 0 0,6-3 0 0 0,42-17-1871 0 0,-48 19 1165 0 0,0 0 0 0 0,-1 0 0 0 0,1 0 0 0 0,0 0 0 0 0,-1 0 0 0 0,1-1 0 0 0,-1 1 0 0 0,0-1 1 0 0,0 1-1 0 0,0-1 0 0 0,0 0 0 0 0,0 0 0 0 0,-1 0 0 0 0,1 0 0 0 0,-1 0 0 0 0,0 0 0 0 0,0-1 0 0 0,0 1 0 0 0,1-4 0 0 0,-1-10-3796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38 11554 0 0,'-1'0'99'0'0,"1"0"0"0"0,0-1-1 0 0,-1 1 1 0 0,1 0-1 0 0,0-1 1 0 0,-1 1-1 0 0,1-1 1 0 0,0 1-1 0 0,0 0 1 0 0,-1-1-1 0 0,1 1 1 0 0,0-1-1 0 0,0 1 1 0 0,0-1-1 0 0,0 1 1 0 0,0-1-1 0 0,-1 1 1 0 0,1-1-1 0 0,0 1 1 0 0,0-1 0 0 0,0 1-1 0 0,0 0 1 0 0,0-1-1 0 0,1 1 1 0 0,-1-1-1 0 0,0 1 1 0 0,0-1-1 0 0,0 1 1 0 0,0-1-1 0 0,0 1 1 0 0,1-1-1 0 0,-1 1 1 0 0,0 0-1 0 0,0-1 1 0 0,1 1-1 0 0,-1-1 1 0 0,21-12 1466 0 0,-18 11-1358 0 0,1 1 0 0 0,0 0-1 0 0,0 0 1 0 0,0 0-1 0 0,0 0 1 0 0,0 0-1 0 0,0 1 1 0 0,0 0-1 0 0,0 0 1 0 0,6 0-1 0 0,-8 1-86 0 0,0 0 1 0 0,-1 0-1 0 0,1 1 0 0 0,0-1 0 0 0,-1 0 0 0 0,1 1 0 0 0,-1-1 0 0 0,1 1 0 0 0,-1-1 0 0 0,1 1 0 0 0,-1 0 0 0 0,0 0 0 0 0,0-1 0 0 0,0 1 0 0 0,0 0 0 0 0,0 0 0 0 0,-1 0 1 0 0,1 0-1 0 0,-1 0 0 0 0,1 0 0 0 0,-1 0 0 0 0,1 3 0 0 0,1 54 214 0 0,-3-45-281 0 0,1 0-408 0 0,-1 22-823 0 0,1-35 809 0 0,0 0 1 0 0,0 0-1 0 0,0 0 0 0 0,0 1 1 0 0,0-1-1 0 0,1 0 0 0 0,-1 0 1 0 0,0 0-1 0 0,1 0 0 0 0,-1 0 1 0 0,1 1-1 0 0,-1-1 0 0 0,1 0 1 0 0,-1 0-1 0 0,1 0 1 0 0,0 0-1 0 0,0 0 0 0 0,-1 0 1 0 0,1-1-1 0 0,0 1 0 0 0,1 1 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7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9650 0 0,'0'0'185'0'0,"1"-1"0"0"0,-1 1 0 0 0,0 0 0 0 0,0 0 0 0 0,1-1 0 0 0,-1 1 0 0 0,0 0 0 0 0,1 0 0 0 0,-1-1 0 0 0,0 1 0 0 0,0 0 0 0 0,1 0 0 0 0,-1 0 0 0 0,1-1 0 0 0,-1 1 0 0 0,0 0 0 0 0,1 0 0 0 0,-1 0 0 0 0,0 0 0 0 0,1 0 0 0 0,-1 0 0 0 0,1 0 0 0 0,-1 0 0 0 0,0 0 0 0 0,1 0 0 0 0,-1 0 0 0 0,0 0 0 0 0,1 0 0 0 0,-1 0 0 0 0,1 0 0 0 0,-1 0 0 0 0,0 0 0 0 0,1 1 0 0 0,-1-1 0 0 0,1 0 0 0 0,7 15 2286 0 0,-3 21-1418 0 0,-5-36-1027 0 0,0 45 301 0 0,-1-36-330 0 0,0-1 0 0 0,1 0 0 0 0,0 1 0 0 0,1-1 0 0 0,0 1 0 0 0,0-1 0 0 0,0 1 0 0 0,1-1 1 0 0,4 9-1 0 0,-6-16-7 0 0,1 0 1 0 0,0 0 0 0 0,-1 0 0 0 0,1 0-1 0 0,0-1 1 0 0,0 1 0 0 0,0 0 0 0 0,0 0-1 0 0,0-1 1 0 0,0 1 0 0 0,0-1 0 0 0,0 1 0 0 0,0-1-1 0 0,0 1 1 0 0,0-1 0 0 0,0 0 0 0 0,0 1-1 0 0,0-1 1 0 0,0 0 0 0 0,0 0 0 0 0,1 0-1 0 0,-1 0 1 0 0,0 0 0 0 0,0 0 0 0 0,0 0-1 0 0,0 0 1 0 0,0 0 0 0 0,0-1 0 0 0,0 1 0 0 0,1 0-1 0 0,0-1 1 0 0,40-19-10 0 0,-27 13 22 0 0,67-26-410 0 0,-54 24-2439 0 0,1 1-3902 0 0,-21 6 704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7274 0 0,'12'-4'258'0'0,"-1"0"1"0"0,0-1-1 0 0,0 0 0 0 0,-1-1 1 0 0,19-12-1 0 0,18-11 573 0 0,-49 31-734 0 0,-1-1 0 0 0,0 1-1 0 0,1-1 1 0 0,0 1 0 0 0,-1 0 0 0 0,1 0-1 0 0,0 0 1 0 0,0 0 0 0 0,0 0-1 0 0,0 1 1 0 0,-3 4 0 0 0,0 3-227 0 0,-5 6 616 0 0,1 0 0 0 0,1 1 0 0 0,1 0 1 0 0,-7 23-1 0 0,13-35-370 0 0,0 0 0 0 0,0 0 0 0 0,0 0 1 0 0,1 0-1 0 0,-1 0 0 0 0,1 0 0 0 0,1 0 0 0 0,-1 0 0 0 0,1 0 1 0 0,0 0-1 0 0,0 0 0 0 0,0-1 0 0 0,1 1 0 0 0,-1 0 1 0 0,1 0-1 0 0,1-1 0 0 0,-1 1 0 0 0,0-1 0 0 0,1 0 0 0 0,6 8 1 0 0,-4-6-89 0 0,1-1 0 0 0,-1 1 1 0 0,1-1-1 0 0,0 0 0 0 0,1 0 0 0 0,-1 0 1 0 0,1-1-1 0 0,13 6 0 0 0,-18-9-89 0 0,0 0 1 0 0,0-1-1 0 0,0 1 0 0 0,0-1 0 0 0,0 1 1 0 0,0-1-1 0 0,0 0 0 0 0,0 0 0 0 0,0 0 1 0 0,0 0-1 0 0,0 0 0 0 0,0 0 0 0 0,0 0 1 0 0,0-1-1 0 0,0 1 0 0 0,0-1 0 0 0,0 0 1 0 0,0 1-1 0 0,0-1 0 0 0,-1 0 0 0 0,1 0 0 0 0,0 0 1 0 0,0 0-1 0 0,-1-1 0 0 0,1 1 0 0 0,-1 0 1 0 0,1-1-1 0 0,-1 1 0 0 0,0-1 0 0 0,1 1 1 0 0,-1-1-1 0 0,0 0 0 0 0,0 1 0 0 0,0-1 1 0 0,0 0-1 0 0,0 0 0 0 0,-1 0 0 0 0,2-4 1 0 0,2-4-1400 0 0,-1-1 1 0 0,0 1 0 0 0,2-18-1 0 0,-3 5-3039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8058 0 0,'-1'1'152'0'0,"1"0"0"0"0,-1 0 0 0 0,1-1 1 0 0,0 1-1 0 0,0 0 0 0 0,-1 0 0 0 0,1 0 1 0 0,0 0-1 0 0,0 0 0 0 0,0 0 0 0 0,0 0 0 0 0,0 0 1 0 0,0 0-1 0 0,0-1 0 0 0,1 1 0 0 0,-1 0 1 0 0,0 0-1 0 0,0 0 0 0 0,1 0 0 0 0,0 1 0 0 0,10 23 1283 0 0,-7-17-921 0 0,21 51-125 0 0,31 107 1 0 0,-58-173-691 0 0,1 0 1 0 0,0 0-1 0 0,0 0 1 0 0,0 0 0 0 0,1-1-1 0 0,0 1 1 0 0,1 0-1 0 0,1-9 1 0 0,-1 13 389 0 0,0-1 0 0 0,0 1 0 0 0,0 0 0 0 0,0 0 0 0 0,0 0 0 0 0,1 0 0 0 0,-1 0 0 0 0,1 0 0 0 0,0 0 1 0 0,0 1-1 0 0,0-1 0 0 0,0 0 0 0 0,1 1 0 0 0,-1 0 0 0 0,1-1 0 0 0,-1 1 0 0 0,1 0 0 0 0,0 1 0 0 0,-1-1 0 0 0,1 0 0 0 0,5-1 0 0 0,16-5 71 0 0,-18 7-519 0 0,-1-1 0 0 0,1 0 0 0 0,-1 0 0 0 0,1 0 1 0 0,-1-1-1 0 0,10-6 0 0 0,-14 9 232 0 0,-1-1 0 0 0,0 1-1 0 0,1-1 1 0 0,-1 1 0 0 0,0-1 0 0 0,1 1-1 0 0,-1-1 1 0 0,0 0 0 0 0,0 1 0 0 0,1-1-1 0 0,-1 1 1 0 0,0-1 0 0 0,0 0 0 0 0,0 1-1 0 0,0-1 1 0 0,0 1 0 0 0,0-1 0 0 0,0 0 0 0 0,0 1-1 0 0,0-1 1 0 0,0 0 0 0 0,0 1 0 0 0,0-1-1 0 0,0 1 1 0 0,-1-1 0 0 0,1 0 0 0 0,-1 0-1 0 0,0-4-1054 0 0,3-7-2766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7930 0 0,'1'2'528'0'0,"1"-1"0"0"0,-1 1 0 0 0,0 0 1 0 0,0 0-1 0 0,0 0 0 0 0,0 0 0 0 0,0 0 0 0 0,0 0 1 0 0,0 0-1 0 0,0 0 0 0 0,-1 0 0 0 0,1 4 0 0 0,8 36-245 0 0,-8-34 71 0 0,5 34-734 0 0,1 82-1 0 0,-7-127 285 0 0,0 1 0 0 0,0-1-1 0 0,0 0 1 0 0,0 0 0 0 0,1 1-1 0 0,0-1 1 0 0,-1 0 0 0 0,1 1-1 0 0,0-1 1 0 0,0 1 0 0 0,0-1 0 0 0,0 1-1 0 0,1-1 1 0 0,-1 1 0 0 0,1 0-1 0 0,-1-1 1 0 0,1 1 0 0 0,0 0-1 0 0,0 0 1 0 0,0 0 0 0 0,0 1-1 0 0,0-1 1 0 0,1 0 0 0 0,2-1-1 0 0,4-1 105 0 0,0 0-1 0 0,1 1 1 0 0,-1 0-1 0 0,1 1 0 0 0,14-2 1 0 0,25-7-4983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8274 0 0,'0'-1'79'0'0,"0"1"1"0"0,-1 0-1 0 0,1 0 1 0 0,0 0 0 0 0,0 0-1 0 0,0 0 1 0 0,-1 0-1 0 0,1 0 1 0 0,0 0-1 0 0,0 0 1 0 0,0 0 0 0 0,-1 0-1 0 0,1 0 1 0 0,0 0-1 0 0,0 0 1 0 0,0 0-1 0 0,-1 0 1 0 0,1 0 0 0 0,0 0-1 0 0,0 0 1 0 0,0 1-1 0 0,0-1 1 0 0,-1 0-1 0 0,1 0 1 0 0,0 0 0 0 0,0 0-1 0 0,0 0 1 0 0,0 0-1 0 0,-1 1 1 0 0,1-1-1 0 0,0 0 1 0 0,0 0-1 0 0,0 0 1 0 0,0 0 0 0 0,0 1-1 0 0,0-1 1 0 0,0 0-1 0 0,-1 0 1 0 0,1 0-1 0 0,0 1 1 0 0,0-1 0 0 0,0 0-1 0 0,2 14 1428 0 0,11 16-812 0 0,-12-26-384 0 0,14 33 148 0 0,-10-23-592 0 0,0 0 1 0 0,1 0-1 0 0,1-1 1 0 0,0 0-1 0 0,0 0 1 0 0,1-1-1 0 0,10 12 1 0 0,-1-14-4506 0 0,-9-9-594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40 10282 0 0,'0'0'57'0'0,"-1"0"1"0"0,1 0-1 0 0,0 0 0 0 0,-1 0 0 0 0,1 0 0 0 0,-1 0 0 0 0,1 0 0 0 0,-1-1 1 0 0,1 1-1 0 0,0 0 0 0 0,-1 0 0 0 0,1 0 0 0 0,0-1 0 0 0,-1 1 0 0 0,1 0 1 0 0,0 0-1 0 0,-1-1 0 0 0,1 1 0 0 0,0 0 0 0 0,-1-1 0 0 0,1 1 1 0 0,0 0-1 0 0,0-1 0 0 0,0 1 0 0 0,-1-1 0 0 0,1 1 0 0 0,0 0 0 0 0,0-1 1 0 0,0 1-1 0 0,0-1 0 0 0,0 1 0 0 0,0-1 0 0 0,0 1 0 0 0,-1 0 1 0 0,1-1-1 0 0,0 1 0 0 0,1-1 0 0 0,-1 1 0 0 0,0-1 0 0 0,0 1 0 0 0,0 0 1 0 0,0-1-1 0 0,0 1 0 0 0,0-1 0 0 0,0 1 0 0 0,1-1 0 0 0,1-1 69 0 0,0 1 0 0 0,0-1 0 0 0,0 1 0 0 0,1 0 0 0 0,-1-1 0 0 0,0 1 0 0 0,1 0 0 0 0,-1 0 0 0 0,3 0 0 0 0,6-2 85 0 0,-1 0 0 0 0,1 1 0 0 0,-1 1 0 0 0,14-1 0 0 0,-23 2-167 0 0,1 0 0 0 0,-1 0 0 0 0,0 0-1 0 0,0 0 1 0 0,1 1 0 0 0,-1-1 0 0 0,0 1 0 0 0,0-1-1 0 0,1 1 1 0 0,-1-1 0 0 0,0 1 0 0 0,0-1 0 0 0,0 1-1 0 0,0 0 1 0 0,0 0 0 0 0,0 0 0 0 0,0 0 0 0 0,0 0-1 0 0,0 0 1 0 0,0 0 0 0 0,-1 0 0 0 0,1 0 0 0 0,1 2-1 0 0,-1 0-3 0 0,0 1-1 0 0,0-1 1 0 0,0 0-1 0 0,0 1 1 0 0,-1-1-1 0 0,1 1 1 0 0,-1-1-1 0 0,0 0 1 0 0,0 5-1 0 0,-1 2-96 0 0,0 0 0 0 0,-1 0 0 0 0,0 0 0 0 0,-1 0 0 0 0,-5 14 0 0 0,8-22 17 0 0,-1 0-1 0 0,0 0 0 0 0,0 0 0 0 0,0 0 1 0 0,0-1-1 0 0,0 1 0 0 0,0 0 1 0 0,-1 0-1 0 0,1-1 0 0 0,0 1 0 0 0,-1 0 1 0 0,0-1-1 0 0,1 1 0 0 0,-1-1 0 0 0,0 0 1 0 0,1 0-1 0 0,-4 2 0 0 0,38-16-132 0 0,-28 11 262 0 0,0-1-1 0 0,1 0 1 0 0,-1 1 0 0 0,1 0 0 0 0,0 1 0 0 0,-1-1-1 0 0,1 1 1 0 0,0 0 0 0 0,0 0 0 0 0,0 1 0 0 0,0 0-1 0 0,0 0 1 0 0,0 0 0 0 0,6 2 0 0 0,-11-2-39 0 0,0 1 1 0 0,0 0-1 0 0,0 0 1 0 0,0 0-1 0 0,0 0 1 0 0,0 0-1 0 0,0 0 1 0 0,0 0 0 0 0,-1 0-1 0 0,1 0 1 0 0,0 0-1 0 0,-1 0 1 0 0,1 0-1 0 0,-1 0 1 0 0,1 1-1 0 0,-1-1 1 0 0,1 0-1 0 0,-1 0 1 0 0,0 1-1 0 0,0-1 1 0 0,0 0-1 0 0,0 1 1 0 0,0-1-1 0 0,0 0 1 0 0,0 0-1 0 0,0 1 1 0 0,0-1-1 0 0,-1 2 1 0 0,-9 43 168 0 0,9-39-179 0 0,-1-2-117 0 0,-9 32 354 0 0,10-34-420 0 0,0-1-1 0 0,1 0 1 0 0,-1 0 0 0 0,-1 0 0 0 0,1 0-1 0 0,0 0 1 0 0,0 0 0 0 0,-1 0 0 0 0,1 0 0 0 0,-1 0-1 0 0,0-1 1 0 0,1 1 0 0 0,-4 1 0 0 0,6-26-9207 0 0,3 14 4809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9450 0 0,'-5'2'8149'0'0,"4"8"-4938"0"0,3 9-1415 0 0,12 59 291 0 0,-8-33-1942 0 0,27 90 1 0 0,-25-120-498 0 0,-1-16-71 0 0,5-26-213 0 0,-6 10 684 0 0,-4 14-77 0 0,-1 0 1 0 0,0 0-1 0 0,1 0 0 0 0,0 0 0 0 0,0 1 0 0 0,-1-1 1 0 0,2 0-1 0 0,-1 1 0 0 0,0 0 0 0 0,0-1 1 0 0,1 1-1 0 0,-1 0 0 0 0,1 0 0 0 0,0 1 1 0 0,-1-1-1 0 0,1 0 0 0 0,0 1 0 0 0,0 0 1 0 0,0-1-1 0 0,4 0 0 0 0,16 2-4418 0 0,4 7-6149 0 0,-19-4 5215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27 8418 0 0,'-12'-13'2418'0'0,"13"6"443"0"0,1 6-2551 0 0,1 0 0 0 0,-1 0 0 0 0,0 0 0 0 0,1 0 0 0 0,-1 1 0 0 0,1-1 0 0 0,-1 1 0 0 0,1 0 0 0 0,4 0 0 0 0,-3 0-179 0 0,1 0 0 0 0,-1 1 0 0 0,0 0 0 0 0,1 0 0 0 0,-1 0-1 0 0,0 1 1 0 0,0-1 0 0 0,0 1 0 0 0,0 0 0 0 0,0 0 0 0 0,0 1 0 0 0,-1-1 0 0 0,1 1 0 0 0,-1-1 0 0 0,1 1 0 0 0,-1 0 0 0 0,0 1 0 0 0,0-1 0 0 0,-1 0-1 0 0,4 5 1 0 0,1 2-149 0 0,0 1 0 0 0,-1-1-1 0 0,0 1 1 0 0,0 1 0 0 0,7 22-1 0 0,7 36-2603 0 0,-20-70 2541 0 0,0 0 0 0 0,0-1 0 0 0,0 1 0 0 0,0 0 0 0 0,0 0 0 0 0,0 0-1 0 0,0 0 1 0 0,0 0 0 0 0,0 0 0 0 0,0-1 0 0 0,0 1 0 0 0,0 0 0 0 0,0 0 0 0 0,0 0 0 0 0,0 0-1 0 0,0 0 1 0 0,0 0 0 0 0,0 0 0 0 0,0 0 0 0 0,1-1-81 0 0,-1 1 81 0 0,0 0 0 0 0,0 0 0 0 0,0 0-1 0 0,0 0 1 0 0,0 0 0 0 0,0 0 0 0 0,1 0 0 0 0,-1 0 0 0 0,0 0 0 0 0,0 0 0 0 0,0 0 0 0 0,0 0-1 0 0,0 0 1 0 0,0 0 0 0 0,1 0 0 0 0,-1 0 0 0 0,0 0 0 0 0,0 0 0 0 0,0 0 0 0 0,0 0 0 0 0,0 0-1 0 0,0 0 1 0 0,1 0 0 0 0,-1 0 0 0 0,0 0 0 0 0,0 0 0 0 0,0 0 0 0 0,0 0 0 0 0,0 0 0 0 0,0 0-1 0 0,0 0 1 0 0,1 0 0 0 0,-1 0 0 0 0,0 1-81 0 0,0-1 81 0 0,0 0 0 0 0,0 0 0 0 0,0 0-1 0 0,0 0 1 0 0,0 0 0 0 0,0 0 0 0 0,0 1 0 0 0,4-14-2976 0 0,-4 12 2377 0 0,4-11-3843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9066 0 0,'7'26'4483'0'0,"18"13"-2883"0"0,-8-14-1060 0 0,-8-8-427 0 0,-1 1-1 0 0,0 1 1 0 0,4 18 0 0 0,7 16-1670 0 0,-22-77-1975 0 0,3 11 3553 0 0,2 0-1 0 0,-1 0 1 0 0,6-18-1 0 0,-5 27 95 0 0,0 0 1 0 0,0 1-1 0 0,0-1 1 0 0,1 1-1 0 0,-1 0 1 0 0,1 0-1 0 0,0 0 1 0 0,0 0-1 0 0,0 0 0 0 0,0 1 1 0 0,5-4-1 0 0,21-20-272 0 0,-28 25-36 0 0,0-1 0 0 0,0 1 0 0 0,0 0-1 0 0,0 0 1 0 0,-1-1 0 0 0,1 1 0 0 0,-1 0 0 0 0,1-1 0 0 0,-1 1 0 0 0,1-1 0 0 0,-1 1 0 0 0,0-1 0 0 0,1 1-1 0 0,-1-1 1 0 0,0 1 0 0 0,0-1 0 0 0,0 1 0 0 0,0-1 0 0 0,-1 1 0 0 0,0-3 0 0 0,-7-15 3399 0 0,9 28-1062 0 0,13 80 1208 0 0,-5-48-3053 0 0,17 51 0 0 0,-7-52-1071 0 0,-3-25-1698 0 0,-16-14 2244 0 0,1-1 0 0 0,0 0 0 0 0,-1 0 0 0 0,1 0-1 0 0,0 0 1 0 0,-1 0 0 0 0,1 1 0 0 0,0-1 0 0 0,-1 0 0 0 0,1 0 0 0 0,0-1 0 0 0,-1 1-1 0 0,1 0 1 0 0,0 0 0 0 0,-1 0 0 0 0,1 0 0 0 0,0-1 0 0 0,-1 1 0 0 0,1 0-1 0 0,-1 0 1 0 0,1-1 0 0 0,-1 1 0 0 0,1 0 0 0 0,-1-1 0 0 0,1 1 0 0 0,-1-1 0 0 0,2 0-1 0 0,4-7-4636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11418 0 0,'1'0'87'0'0,"0"1"0"0"0,0-1-1 0 0,0 1 1 0 0,0-1 0 0 0,1 1-1 0 0,-1-1 1 0 0,0 1 0 0 0,0-1-1 0 0,0 0 1 0 0,0 0 0 0 0,0 0 0 0 0,1 0-1 0 0,-1 0 1 0 0,0 0 0 0 0,0 0-1 0 0,0 0 1 0 0,0 0 0 0 0,1 0-1 0 0,-1-1 1 0 0,0 1 0 0 0,0 0-1 0 0,2-2 1 0 0,-2 2-54 0 0,0-1 0 0 0,0 1 0 0 0,0-1 0 0 0,0 1 0 0 0,0 0 1 0 0,0-1-1 0 0,0 1 0 0 0,0 0 0 0 0,0 0 0 0 0,0 0 0 0 0,0 0 0 0 0,0 0 0 0 0,0 0 1 0 0,0 0-1 0 0,0 0 0 0 0,0 0 0 0 0,0 0 0 0 0,0 0 0 0 0,0 1 0 0 0,0-1 0 0 0,0 0 0 0 0,0 1 1 0 0,0-1-1 0 0,0 1 0 0 0,0-1 0 0 0,0 1 0 0 0,0-1 0 0 0,-1 1 0 0 0,1 0 0 0 0,0 0 0 0 0,0-1 1 0 0,-1 1-1 0 0,1 0 0 0 0,0 0 0 0 0,-1 0 0 0 0,1 0 0 0 0,-1-1 0 0 0,1 1 0 0 0,0 2 0 0 0,0 0-3 0 0,-1 0 0 0 0,1 0-1 0 0,0 0 1 0 0,-1 0 0 0 0,0 1-1 0 0,0-1 1 0 0,0 0 0 0 0,0 0-1 0 0,-1 0 1 0 0,1 0-1 0 0,-1 0 1 0 0,1 0 0 0 0,-1 0-1 0 0,0 0 1 0 0,0 0 0 0 0,-2 3-1 0 0,1-3-8 0 0,1 0-1 0 0,0 1 1 0 0,0-1 0 0 0,0 1-1 0 0,0-1 1 0 0,0 0-1 0 0,1 1 1 0 0,0-1-1 0 0,0 8 1 0 0,0-11-10 0 0,0 1 0 0 0,0-1-1 0 0,0 1 1 0 0,0-1 0 0 0,0 1 0 0 0,0-1-1 0 0,0 1 1 0 0,1-1 0 0 0,-1 0 0 0 0,0 1 0 0 0,0-1-1 0 0,0 1 1 0 0,1-1 0 0 0,-1 0 0 0 0,0 1 0 0 0,1-1-1 0 0,-1 0 1 0 0,0 1 0 0 0,1-1 0 0 0,-1 0 0 0 0,1 1-1 0 0,-1-1 1 0 0,0 0 0 0 0,1 0 0 0 0,-1 1-1 0 0,1-1 1 0 0,-1 0 0 0 0,1 0 0 0 0,-1 0 0 0 0,0 0-1 0 0,2 0 1 0 0,16-3 202 0 0,14-16-24 0 0,-24 11-297 0 0,0 0 1 0 0,0-1-1 0 0,0 1 1 0 0,7-14 0 0 0,-3-4-7458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30 11354 0 0,'-2'2'1097'0'0,"1"0"-497"0"0,0 1-24 0 0,2-3-64 0 0,4 1-240 0 0,0-1-136 0 0,2 0-72 0 0,0-1-32 0 0,0-3 0 0 0,1 1-40 0 0,0-2-176 0 0,0-1-192 0 0,0 2-240 0 0,-3-2-288 0 0,1 2-313 0 0,-1 1-327 0 0,-2 1-280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45 9218 0 0,'-1'0'113'0'0,"1"0"0"0"0,-1 0 0 0 0,1 0 0 0 0,-1-1 0 0 0,1 1 0 0 0,0 0 0 0 0,-1 0 0 0 0,1 0 0 0 0,-1 0 0 0 0,1-1 0 0 0,-1 1 0 0 0,1 0 0 0 0,0-1 0 0 0,-1 1 0 0 0,1 0 0 0 0,-1 0 0 0 0,1-1 0 0 0,0 1 0 0 0,-1-1 0 0 0,1 1-1 0 0,0 0 1 0 0,0-1 0 0 0,-1 1 0 0 0,1-1 0 0 0,0 1 0 0 0,0-1 0 0 0,0 1 0 0 0,0 0 0 0 0,-1-1 0 0 0,1 1 0 0 0,0-1 0 0 0,0 1 0 0 0,0-1 0 0 0,0 1 0 0 0,0-1 0 0 0,0 1 0 0 0,0-1 0 0 0,0 1 0 0 0,0-1 0 0 0,1 1 0 0 0,-1-1 0 0 0,0 1 0 0 0,0-1 0 0 0,0 0 0 0 0,2 0-10 0 0,-1-1 0 0 0,1 0 0 0 0,0 0 0 0 0,-1 1 0 0 0,1-1 0 0 0,0 1 0 0 0,0 0-1 0 0,0-1 1 0 0,0 1 0 0 0,4-1 0 0 0,-4 0-94 0 0,1 1 1 0 0,-1 0-1 0 0,1-1 0 0 0,0 1 0 0 0,0 0 0 0 0,0 0 1 0 0,0 1-1 0 0,0-1 0 0 0,0 1 0 0 0,0-1 0 0 0,0 1 0 0 0,0 0 1 0 0,0 0-1 0 0,0 0 0 0 0,0 1 0 0 0,0-1 0 0 0,0 1 1 0 0,5 1-1 0 0,-8-1 11 0 0,1-1 1 0 0,-1 1 0 0 0,1-1 0 0 0,-1 1 0 0 0,1 0-1 0 0,-1 0 1 0 0,0-1 0 0 0,1 1 0 0 0,-1 0 0 0 0,0 0-1 0 0,1-1 1 0 0,-1 1 0 0 0,0 0 0 0 0,0 0 0 0 0,0 0-1 0 0,0-1 1 0 0,0 1 0 0 0,0 0 0 0 0,0 0 0 0 0,0 0-1 0 0,0-1 1 0 0,0 1 0 0 0,0 0 0 0 0,-1 1 0 0 0,-11 21 191 0 0,-1 2-161 0 0,13-24-50 0 0,0 0 1 0 0,0 0 0 0 0,0-1 0 0 0,0 1-1 0 0,0 0 1 0 0,0 0 0 0 0,0 0-1 0 0,0 0 1 0 0,0-1 0 0 0,0 1-1 0 0,0 0 1 0 0,1 0 0 0 0,-1 0-1 0 0,0-1 1 0 0,1 1 0 0 0,-1 0 0 0 0,0 0-1 0 0,1-1 1 0 0,-1 1 0 0 0,1 0-1 0 0,-1-1 1 0 0,1 1 0 0 0,-1-1-1 0 0,1 1 1 0 0,0 0 0 0 0,-1-1-1 0 0,1 1 1 0 0,1 0 0 0 0,1 1-1 0 0,1 0 1 0 0,0-1-1 0 0,0 1 1 0 0,0-1-1 0 0,0 0 1 0 0,0 1-1 0 0,0-2 1 0 0,0 1-1 0 0,0 0 1 0 0,0-1-1 0 0,0 0 1 0 0,1 0-1 0 0,-1 0 0 0 0,0-1 1 0 0,0 1-1 0 0,0-1 1 0 0,0 0-1 0 0,0 0 1 0 0,7-3-1 0 0,-5 1-298 0 0,0 1-1 0 0,0-1 0 0 0,-1 0 1 0 0,1-1-1 0 0,6-5 0 0 0,-8 6-582 0 0,0 0-1 0 0,-1-1 1 0 0,1 0-1 0 0,-1 0 1 0 0,1 0-1 0 0,3-6 0 0 0,2-6-4286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64 11442 0 0,'-2'6'624'0'0,"1"-1"0"0"0,1 1 0 0 0,-1 0-1 0 0,1 0 1 0 0,-1-1 0 0 0,2 1 0 0 0,-1 0-1 0 0,1-1 1 0 0,0 1 0 0 0,1 7-1 0 0,1-5-262 0 0,0 1 0 0 0,0-1-1 0 0,1 0 1 0 0,0 0 0 0 0,0-1-1 0 0,8 12 1 0 0,-7-12-267 0 0,0-1 0 0 0,0 0 0 0 0,0-1 0 0 0,1 1 0 0 0,-1-1 0 0 0,1 0 1 0 0,1 0-1 0 0,-1-1 0 0 0,0 0 0 0 0,1 0 0 0 0,0-1 0 0 0,0 1 0 0 0,0-1 0 0 0,1-1 0 0 0,-1 0 0 0 0,15 3 0 0 0,-4-3-60 0 0,-12 0-53 0 0,0-1 1 0 0,0 0-1 0 0,0-1 1 0 0,0 1-1 0 0,0-1 0 0 0,0 0 1 0 0,0-1-1 0 0,0 1 1 0 0,0-1-1 0 0,0-1 1 0 0,11-3-1 0 0,-17 5-78 0 0,1-1-1 0 0,-1 0 1 0 0,1 0 0 0 0,-1 0-1 0 0,0 1 1 0 0,1-1 0 0 0,-1 0-1 0 0,0 0 1 0 0,1 0 0 0 0,-1 0-1 0 0,0 0 1 0 0,0 0 0 0 0,0 1-1 0 0,0-1 1 0 0,0 0 0 0 0,0 0-1 0 0,0 0 1 0 0,0 0 0 0 0,0 0-1 0 0,-1 0 1 0 0,1 0-1 0 0,0 0 1 0 0,0 1 0 0 0,-1-1-1 0 0,0-1 1 0 0,-12-26-2334 0 0,11 23 1709 0 0,-17-24-5124 0 0,5 15-357 0 0</inkml:trace>
  <inkml:trace contextRef="#ctx0" brushRef="#br0" timeOffset="0.02">136 174 8570 0 0,'11'-15'5168'0'0,"16"-4"-3691"0"0,19 0-218 0 0,-38 16-1693 0 0,0 1-1 0 0,0-1 0 0 0,0 0 0 0 0,-1-1 1 0 0,1 0-1 0 0,-1 0 0 0 0,7-6 0 0 0,-12 9 239 0 0,-1 0 0 0 0,0-1 0 0 0,0 1 0 0 0,0-1 0 0 0,0 1 0 0 0,0-1 0 0 0,0 1 0 0 0,0-1 0 0 0,0 1 1 0 0,-1-1-1 0 0,1 0 0 0 0,-1 1 0 0 0,1-1 0 0 0,-1 0 0 0 0,1-3 0 0 0,-1 2-95 0 0,0 0 0 0 0,-1 0 1 0 0,1 0-1 0 0,-1 0 1 0 0,0 0-1 0 0,1 0 0 0 0,-2 0 1 0 0,1 0-1 0 0,0 0 1 0 0,0 0-1 0 0,-4-4 0 0 0,-9-8-479 0 0,13 14 954 0 0,1 1 1 0 0,-1-1 0 0 0,0 1-1 0 0,0-1 1 0 0,0 1 0 0 0,0-1-1 0 0,0 1 1 0 0,0 0 0 0 0,0 0-1 0 0,0-1 1 0 0,0 1 0 0 0,0 0-1 0 0,0 0 1 0 0,0 0 0 0 0,0 0-1 0 0,0 0 1 0 0,0 0 0 0 0,0 1-1 0 0,-2-1 1 0 0,2 1 25 0 0,-1 0 0 0 0,1-1-1 0 0,0 1 1 0 0,0 0 0 0 0,0 0 0 0 0,0 0 0 0 0,0 0-1 0 0,0 0 1 0 0,0 0 0 0 0,1 0 0 0 0,-1 0 0 0 0,0 1-1 0 0,0-1 1 0 0,1 0 0 0 0,-1 0 0 0 0,1 1 0 0 0,-1-1-1 0 0,1 0 1 0 0,0 0 0 0 0,-1 1 0 0 0,1-1 0 0 0,0 1-1 0 0,0-1 1 0 0,0 0 0 0 0,0 1 0 0 0,0-1 0 0 0,0 0-1 0 0,0 1 1 0 0,1 1 0 0 0,4 19 138 0 0,1 0 0 0 0,15 39 0 0 0,-3-13-2285 0 0,-5 0-4220 0 0,-11-33 1026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9 107 9218 0 0,'0'-1'202'0'0,"-1"1"-1"0"0,0-1 1 0 0,1 1-1 0 0,-1 0 1 0 0,1-1-1 0 0,-1 1 1 0 0,1-1 0 0 0,-1 1-1 0 0,1-1 1 0 0,-1 1-1 0 0,1-1 1 0 0,0 0-1 0 0,-1 1 1 0 0,1-1 0 0 0,0 0-1 0 0,-1 1 1 0 0,1-1-1 0 0,0 0 1 0 0,0 1-1 0 0,0-1 1 0 0,0 0-1 0 0,0 1 1 0 0,-1-1 0 0 0,1 0-1 0 0,0 0 1 0 0,1 1-1 0 0,-1-1 1 0 0,0 0-1 0 0,0 0 1 0 0,12-28 1469 0 0,-5 19-2193 0 0,0-1 0 0 0,17-17 0 0 0,-10 20-2062 0 0,-4 7-2820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10474 0 0,'9'-6'3974'0'0,"9"-15"-3347"0"0,-8 8-391 0 0,-3 6-145 0 0,5-6-273 0 0,-12 13 172 0 0,0 0 0 0 0,0 0-1 0 0,0 0 1 0 0,0 1 0 0 0,0-1 0 0 0,0 0 0 0 0,0 0 0 0 0,0 0-1 0 0,0 0 1 0 0,0 0 0 0 0,1 0 0 0 0,-1 0 0 0 0,0 0-1 0 0,0 0 1 0 0,0 0 0 0 0,0 1 0 0 0,0-1 0 0 0,0 0 0 0 0,0 0-1 0 0,0 0 1 0 0,0 0 0 0 0,1 0 0 0 0,-1 0 0 0 0,0 0-1 0 0,0 0 1 0 0,0 0 0 0 0,0 0 0 0 0,0 0 0 0 0,0 0-1 0 0,0 0 1 0 0,0 0 0 0 0,1 0 0 0 0,-1 0 0 0 0,0 0 0 0 0,0 0-1 0 0,0 0 1 0 0,0 0 0 0 0,0 0 0 0 0,0 0 0 0 0,0 0-1 0 0,0 0 1 0 0,1 0 0 0 0,-1 0 0 0 0,0 0 0 0 0,0-1 0 0 0,0 1-1 0 0,0 0 1 0 0,0 4 11 0 0,-1-1 0 0 0,1 1 0 0 0,0 0 0 0 0,0-1 0 0 0,1 1-1 0 0,-1-1 1 0 0,1 1 0 0 0,0-1 0 0 0,0 1 0 0 0,0-1 0 0 0,0 1 0 0 0,0-1 0 0 0,1 0 0 0 0,0 1-1 0 0,-1-1 1 0 0,4 3 0 0 0,-4-4 39 0 0,0 0 0 0 0,0 0-1 0 0,1 0 1 0 0,-1 0 0 0 0,1 0 0 0 0,0 0-1 0 0,-1-1 1 0 0,1 1 0 0 0,0-1 0 0 0,0 1-1 0 0,0-1 1 0 0,0 0 0 0 0,0 1 0 0 0,0-1-1 0 0,0 0 1 0 0,0 0 0 0 0,1-1-1 0 0,-1 1 1 0 0,0 0 0 0 0,1-1 0 0 0,-1 0-1 0 0,0 1 1 0 0,1-1 0 0 0,-1 0 0 0 0,3 0-1 0 0,-3-1-3 0 0,0 1 0 0 0,-1-1-1 0 0,1 1 1 0 0,-1-1-1 0 0,1 0 1 0 0,-1 0 0 0 0,1 0-1 0 0,-1 0 1 0 0,1 0-1 0 0,-1 0 1 0 0,0 0-1 0 0,0 0 1 0 0,1 0 0 0 0,-1-1-1 0 0,0 1 1 0 0,0 0-1 0 0,0-1 1 0 0,0 1 0 0 0,1-4-1 0 0,-1 1 10 0 0,0 0-1 0 0,1 1 1 0 0,-2-1 0 0 0,1 0-1 0 0,0 0 1 0 0,-1 0 0 0 0,0 0-1 0 0,0-7 1 0 0,0 6 2 0 0,0 1 0 0 0,-1-1 0 0 0,0 0 0 0 0,0 1 0 0 0,0-1 0 0 0,0 1 1 0 0,-1-1-1 0 0,1 1 0 0 0,-1 0 0 0 0,0-1 0 0 0,-1 1 0 0 0,1 0 0 0 0,-1 0 0 0 0,0 1 0 0 0,-4-6 0 0 0,4 7-13 0 0,0 1 0 0 0,0 0 0 0 0,0 0 0 0 0,0 0 0 0 0,0 0 0 0 0,0 1 0 0 0,0-1-1 0 0,0 1 1 0 0,0 0 0 0 0,0 0 0 0 0,0 0 0 0 0,0 0 0 0 0,0 0 0 0 0,0 1-1 0 0,0-1 1 0 0,0 1 0 0 0,0 0 0 0 0,-5 2 0 0 0,3-1-95 0 0,1-1 0 0 0,0 1 0 0 0,0 0 1 0 0,-1 0-1 0 0,1 1 0 0 0,1-1 0 0 0,-1 1 0 0 0,0 0 0 0 0,1 0 0 0 0,-1 0 1 0 0,-5 7-1 0 0,9-3-2224 0 0,8-7-2059 0 0,-3 0 2659 0 0,9 1-3520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10106 0 0,'-1'16'1100'0'0,"1"0"1"0"0,0 0-1 0 0,1-1 0 0 0,5 24 0 0 0,-4-32-903 0 0,-1 0 0 0 0,1-1 0 0 0,0 1-1 0 0,0-1 1 0 0,1 0 0 0 0,0 0 0 0 0,0 0-1 0 0,0 0 1 0 0,1 0 0 0 0,0-1 0 0 0,0 1-1 0 0,9 9 1 0 0,-12-15-176 0 0,0 1 0 0 0,-1 0 0 0 0,1 0 0 0 0,0-1 0 0 0,0 1 0 0 0,0 0 0 0 0,0-1 0 0 0,0 1 0 0 0,0-1 0 0 0,0 1 0 0 0,0-1 0 0 0,0 1 0 0 0,0-1 0 0 0,0 0 0 0 0,0 1 0 0 0,0-1 0 0 0,0 0 0 0 0,0 0 0 0 0,0 0 0 0 0,0 0-1 0 0,0 0 1 0 0,0 0 0 0 0,0 0 0 0 0,0 0 0 0 0,2-1 0 0 0,-2 0 14 0 0,0 0 0 0 0,0 0 1 0 0,0 0-1 0 0,0 0 0 0 0,0 0 0 0 0,0 0 0 0 0,-1 0 0 0 0,1-1 0 0 0,0 1 0 0 0,-1 0 0 0 0,1 0 0 0 0,-1-1 0 0 0,1 1 0 0 0,-1 0 0 0 0,0-1 1 0 0,1 1-1 0 0,-1-2 0 0 0,1-6 79 0 0,-1-1 0 0 0,0 1 0 0 0,0-1 0 0 0,-2-13 0 0 0,0 13-66 0 0,-1 1 0 0 0,0-1 0 0 0,0 1 0 0 0,0 0-1 0 0,-9-14 1 0 0,12 21-67 0 0,-1 1 0 0 0,0 0-1 0 0,0-1 1 0 0,0 1-1 0 0,0 0 1 0 0,0 0 0 0 0,0 0-1 0 0,0 0 1 0 0,0 0-1 0 0,0 0 1 0 0,-1 0 0 0 0,1 0-1 0 0,0 0 1 0 0,-1 0-1 0 0,1 1 1 0 0,0-1 0 0 0,-1 0-1 0 0,-1 1 1 0 0,1 0-37 0 0,1 0 0 0 0,0 0 0 0 0,-1 1 0 0 0,1-1 0 0 0,-1 0-1 0 0,1 1 1 0 0,0 0 0 0 0,-1-1 0 0 0,1 1 0 0 0,0 0 0 0 0,0 0 0 0 0,-1 0 0 0 0,1-1 0 0 0,0 1 0 0 0,0 0 0 0 0,0 1 0 0 0,0-1 0 0 0,0 0 0 0 0,0 0 0 0 0,1 0-1 0 0,-1 0 1 0 0,0 1 0 0 0,0 2 0 0 0,-4 6-73 0 0,0 0-1 0 0,1 1 1 0 0,1-1-1 0 0,0 1 1 0 0,0 0-1 0 0,1 0 0 0 0,0 1 1 0 0,1-1-1 0 0,1 0 1 0 0,-1 0-1 0 0,2 1 1 0 0,0-1-1 0 0,0 0 1 0 0,1 0-1 0 0,0 0 1 0 0,1 0-1 0 0,0 0 1 0 0,1 0-1 0 0,0-1 0 0 0,1 1 1 0 0,6 9-1 0 0,-10-17 221 0 0,1 0-1 0 0,0 0 1 0 0,0-1-1 0 0,1 1 0 0 0,-1 0 1 0 0,1-1-1 0 0,-1 0 1 0 0,1 1-1 0 0,0-1 0 0 0,0 0 1 0 0,0-1-1 0 0,0 1 1 0 0,0 0-1 0 0,0-1 0 0 0,0 0 1 0 0,1 1-1 0 0,-1-1 1 0 0,0-1-1 0 0,1 1 0 0 0,-1 0 1 0 0,1-1-1 0 0,-1 0 1 0 0,1 0-1 0 0,-1 0 1 0 0,1 0-1 0 0,4-1 0 0 0,5-3-332 0 0,0 0 0 0 0,-1 0 0 0 0,0-1 0 0 0,0-1 0 0 0,19-11 0 0 0,-23 12-276 0 0,-5 4-92 0 0,0-1 1 0 0,-1 0-1 0 0,1 0 0 0 0,-1 0 1 0 0,1 0-1 0 0,-1-1 0 0 0,0 1 1 0 0,0-1-1 0 0,0 1 0 0 0,0-1 1 0 0,0 0-1 0 0,2-4 0 0 0,4-10-4473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 7290 0 0,'-2'0'524'0'0,"1"0"1"0"0,-1 0-1 0 0,0 0 1 0 0,1 0 0 0 0,-1 0-1 0 0,1 1 1 0 0,-1-1 0 0 0,1 0-1 0 0,-1 1 1 0 0,1 0-1 0 0,-1-1 1 0 0,1 1 0 0 0,0 0-1 0 0,-1-1 1 0 0,1 1 0 0 0,0 0-1 0 0,0 0 1 0 0,-1 0-1 0 0,1 0 1 0 0,0 0 0 0 0,0 0-1 0 0,0 1 1 0 0,0-1 0 0 0,0 0-1 0 0,0 2 1 0 0,-1 0-178 0 0,1 0 0 0 0,0 1 0 0 0,1-1 1 0 0,-1 0-1 0 0,0 1 0 0 0,1-1 0 0 0,0 0 1 0 0,0 1-1 0 0,0-1 0 0 0,0 1 0 0 0,1 3 0 0 0,1 4-248 0 0,1 1 0 0 0,0-1 0 0 0,0 0 0 0 0,1 0 0 0 0,1 0 0 0 0,6 10 1 0 0,-9-17-100 0 0,0-1 1 0 0,0 1 0 0 0,1-1 0 0 0,-1 0 0 0 0,1 0 0 0 0,0 0-1 0 0,0 0 1 0 0,0-1 0 0 0,0 1 0 0 0,0-1 0 0 0,1 0-1 0 0,-1 0 1 0 0,1 0 0 0 0,-1 0 0 0 0,1 0 0 0 0,0-1 0 0 0,0 0-1 0 0,0 1 1 0 0,0-2 0 0 0,0 1 0 0 0,0 0 0 0 0,0-1 0 0 0,0 0-1 0 0,0 0 1 0 0,0 0 0 0 0,0 0 0 0 0,7-2 0 0 0,-6 1-188 0 0,0-1-1 0 0,0 1 1 0 0,-1-1 0 0 0,1 0 0 0 0,0-1 0 0 0,-1 1 0 0 0,1-1 0 0 0,-1 0-1 0 0,0 0 1 0 0,0 0 0 0 0,0 0 0 0 0,-1-1 0 0 0,1 0 0 0 0,-1 0-1 0 0,1 0 1 0 0,-1 0 0 0 0,-1 0 0 0 0,1-1 0 0 0,0 1 0 0 0,-1-1-1 0 0,2-6 1 0 0,2-6-2140 0 0,-1 0 0 0 0,-1 1-1 0 0,-1-2 1 0 0,0 1 0 0 0,0-18-1 0 0,-3 27 1764 0 0,0 0-1 0 0,-1 0 0 0 0,0 0 0 0 0,-3-11 1 0 0,-9 8 10512 0 0,8 26-3717 0 0,5-3-6532 0 0,0 5 458 0 0,1 1 1 0 0,1-1 0 0 0,1-1-1 0 0,0 1 1 0 0,2 0 0 0 0,-1-1-1 0 0,2 0 1 0 0,0 0-1 0 0,14 24 1 0 0,-19-39-432 0 0,0 0 1 0 0,0 1-1 0 0,0-1 0 0 0,0 0 1 0 0,0 0-1 0 0,1 1 0 0 0,-1-1 1 0 0,1 0-1 0 0,-1 0 0 0 0,1 0 1 0 0,1 0-1 0 0,-2-1 36 0 0,-1 1-1 0 0,1-1 1 0 0,-1 0 0 0 0,1 0-1 0 0,-1 0 1 0 0,1 0 0 0 0,-1 0-1 0 0,1 0 1 0 0,0 0 0 0 0,-1 0-1 0 0,1 0 1 0 0,-1 0 0 0 0,1 0 0 0 0,-1 0-1 0 0,1 0 1 0 0,0-1 0 0 0,-1 1-1 0 0,1 0 1 0 0,-1 0 0 0 0,1-1-1 0 0,-1 1 1 0 0,1 0 0 0 0,-1-1-1 0 0,0 1 1 0 0,1 0 0 0 0,-1-1 0 0 0,1 1-1 0 0,-1-1 1 0 0,0 1 0 0 0,1-1-1 0 0,-1 1 1 0 0,0-1 0 0 0,1 1-1 0 0,-1-1 1 0 0,0 1 0 0 0,0-1-1 0 0,1 0 1 0 0,3-12-5895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91 11666 0 0,'-1'0'424'0'0,"0"-1"-1"0"0,-1 1 1 0 0,1 0-1 0 0,0 0 0 0 0,0 0 1 0 0,0-1-1 0 0,-1 1 1 0 0,1 0-1 0 0,0 1 0 0 0,0-1 1 0 0,-1 0-1 0 0,1 0 1 0 0,0 0-1 0 0,0 1 0 0 0,-1-1 1 0 0,1 1-1 0 0,0-1 1 0 0,0 1-1 0 0,0-1 0 0 0,0 1 1 0 0,0 0-1 0 0,0-1 1 0 0,0 1-1 0 0,0 0 0 0 0,0 0 1 0 0,-1 1-1 0 0,1 1-108 0 0,-1-1 0 0 0,1 1 0 0 0,-1 0 0 0 0,1 0 0 0 0,0 0 0 0 0,0-1 0 0 0,0 1 0 0 0,1 0 0 0 0,-1 0 0 0 0,0 6 0 0 0,1 1-176 0 0,0 0 0 0 0,0 1-1 0 0,1-1 1 0 0,0 0 0 0 0,5 19-1 0 0,-2-19-112 0 0,0-1-1 0 0,0 1 1 0 0,1-1-1 0 0,0 1 1 0 0,1-2 0 0 0,0 1-1 0 0,0 0 1 0 0,1-1-1 0 0,0 0 1 0 0,10 7-1 0 0,-15-12-25 0 0,1-1-1 0 0,0 1 1 0 0,-1-1-1 0 0,1 0 1 0 0,0 0 0 0 0,0 0-1 0 0,1-1 1 0 0,-1 1-1 0 0,0-1 1 0 0,0 1-1 0 0,1-1 1 0 0,-1 0-1 0 0,1-1 1 0 0,-1 1-1 0 0,1 0 1 0 0,-1-1-1 0 0,1 0 1 0 0,0 0-1 0 0,-1 0 1 0 0,1 0 0 0 0,-1-1-1 0 0,1 1 1 0 0,-1-1-1 0 0,1 0 1 0 0,-1 0-1 0 0,1 0 1 0 0,-1 0-1 0 0,0-1 1 0 0,0 1-1 0 0,0-1 1 0 0,1 0-1 0 0,-2 0 1 0 0,5-3 0 0 0,-3 0-9 0 0,1 0 0 0 0,-1 0 1 0 0,0 0-1 0 0,-1-1 1 0 0,0 1-1 0 0,1-1 1 0 0,-2 0-1 0 0,1 0 1 0 0,-1 0-1 0 0,0 0 0 0 0,0-1 1 0 0,0 1-1 0 0,-1-1 1 0 0,0 1-1 0 0,0-1 1 0 0,-1 1-1 0 0,0-1 0 0 0,0 1 1 0 0,-1-1-1 0 0,0-7 1 0 0,0 8-9 0 0,0-1 0 0 0,0 0 1 0 0,-1 1-1 0 0,0-1 0 0 0,0 0 0 0 0,0 1 1 0 0,-1 0-1 0 0,0 0 0 0 0,0 0 0 0 0,-1 0 1 0 0,1 0-1 0 0,-1 0 0 0 0,0 1 0 0 0,-1 0 1 0 0,0 0-1 0 0,1 0 0 0 0,-2 1 0 0 0,1-1 1 0 0,-7-4-1 0 0,3 6 21 0 0,1 0 0 0 0,-1 0 1 0 0,1 0-1 0 0,-1 1 0 0 0,0 0 1 0 0,0 1-1 0 0,0 0 0 0 0,-10 0 0 0 0,15 1-175 0 0,1 1-1 0 0,-1-1 0 0 0,0 0 0 0 0,1 1 1 0 0,-1 0-1 0 0,0 0 0 0 0,1 0 0 0 0,-1 0 1 0 0,1 1-1 0 0,-4 1 0 0 0,5-2-164 0 0,1 0 0 0 0,-1 0 0 0 0,1 0 0 0 0,0 1 1 0 0,0-1-1 0 0,-1 0 0 0 0,1 1 0 0 0,0-1 0 0 0,0 0 0 0 0,0 1 0 0 0,1-1 0 0 0,-1 1 0 0 0,0-1 0 0 0,1 1 0 0 0,-1 0 0 0 0,0-1 1 0 0,1 1-1 0 0,0 0 0 0 0,-1 0 0 0 0,1-1 0 0 0,0 1 0 0 0,0 2 0 0 0,1 6-5138 0 0,4-1-2092 0 0</inkml:trace>
  <inkml:trace contextRef="#ctx0" brushRef="#br0" timeOffset="1">235 0 15115 0 0,'7'1'7297'0'0,"-7"-1"-7114"0"0,6 10 2449 0 0,0 11-1277 0 0,2 17-835 0 0,14 83 135 0 0,-19-60-4101 0 0,-8-2-4886 0 0,-1-39 3015 0 0,-1-2-1608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4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16363 0 0,'21'-12'972'0'0,"-1"0"-1"0"0,2 1 1 0 0,0 1-1 0 0,24-8 1 0 0,-44 18-899 0 0,-1-1 0 0 0,1 1 0 0 0,0 0 0 0 0,0 0 0 0 0,-1 0 0 0 0,1 0 0 0 0,0 1 0 0 0,0-1 0 0 0,-1 0 0 0 0,1 1 0 0 0,0-1 0 0 0,-1 1 1 0 0,1-1-1 0 0,0 1 0 0 0,-1 0 0 0 0,1 0 0 0 0,-1 0 0 0 0,1 0 0 0 0,-1 0 0 0 0,0 0 0 0 0,1 0 0 0 0,-1 0 0 0 0,0 1 0 0 0,0-1 0 0 0,0 0 1 0 0,0 1-1 0 0,0-1 0 0 0,0 1 0 0 0,0-1 0 0 0,0 1 0 0 0,-1-1 0 0 0,1 1 0 0 0,0 0 0 0 0,-1-1 0 0 0,0 1 0 0 0,1 2 0 0 0,2 8-355 0 0,-1 0 0 0 0,-1 0-1 0 0,0 1 1 0 0,0 12 0 0 0,-1-11-658 0 0,0 17-3609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5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5329 0 0,'-1'-3'827'0'0,"1"0"0"0"0,1 0 0 0 0,-1 0 0 0 0,0 1-1 0 0,1-1 1 0 0,-1 0 0 0 0,1 0 0 0 0,0 1 0 0 0,0-1 0 0 0,1-2-1 0 0,0 0-200 0 0,0 1 0 0 0,1 0-1 0 0,-1-1 1 0 0,1 1 0 0 0,7-6-1 0 0,-9 7-521 0 0,1 1 0 0 0,0 0 0 0 0,0 1 1 0 0,0-1-1 0 0,0 0 0 0 0,0 0 0 0 0,0 1 0 0 0,1 0 0 0 0,-1-1 0 0 0,1 1 0 0 0,-1 0 0 0 0,1 0 0 0 0,-1 0 0 0 0,1 0 0 0 0,-1 1 0 0 0,1-1 0 0 0,0 1 0 0 0,-1-1 0 0 0,1 1 0 0 0,0 0 0 0 0,0 0 0 0 0,-1 0 0 0 0,1 1 0 0 0,4 0 0 0 0,-5 0-34 0 0,0 1-1 0 0,0-1 0 0 0,0 0 1 0 0,-1 1-1 0 0,1-1 1 0 0,0 1-1 0 0,0 0 0 0 0,-1 0 1 0 0,1 0-1 0 0,-1 0 1 0 0,0 0-1 0 0,0 0 1 0 0,1 0-1 0 0,-1 0 0 0 0,0 0 1 0 0,-1 0-1 0 0,2 5 1 0 0,9 45 156 0 0,-8-35-190 0 0,-1-6-225 0 0,5 26 104 0 0,-6-36-164 0 0,-1 1-1 0 0,0-1 1 0 0,1 0-1 0 0,-1 1 0 0 0,1-1 1 0 0,0 0-1 0 0,-1 1 1 0 0,1-1-1 0 0,0 0 1 0 0,0 0-1 0 0,0 0 1 0 0,0 0-1 0 0,0 0 1 0 0,0 0-1 0 0,0 0 1 0 0,0 0-1 0 0,0 0 1 0 0,0 0-1 0 0,0 0 0 0 0,2 0 1 0 0,-2-1-35 0 0,0 0 0 0 0,-1 0 0 0 0,1-1 0 0 0,0 1 0 0 0,0 0 0 0 0,-1 0 1 0 0,1-1-1 0 0,-1 1 0 0 0,1-1 0 0 0,0 1 0 0 0,-1 0 0 0 0,1-1 0 0 0,-1 1 0 0 0,1-1 0 0 0,-1 1 0 0 0,1-1 0 0 0,-1 0 1 0 0,1 1-1 0 0,-1-1 0 0 0,0 0 0 0 0,1 1 0 0 0,-1-1 0 0 0,0 0 0 0 0,1 1 0 0 0,-1-1 0 0 0,0 0 0 0 0,0 1 0 0 0,0-1 1 0 0,0 0-1 0 0,0 0 0 0 0,0 1 0 0 0,0-1 0 0 0,0 0 0 0 0,0 0 0 0 0,0-1 0 0 0,0 0-180 0 0,2-12-3484 0 0</inkml:trace>
  <inkml:trace contextRef="#ctx0" brushRef="#br0" timeOffset="1">191 53 7938 0 0,'-2'-8'1520'0'0,"0"2"-561"0"0,1 1 1 0 0,-1-1 0 0 0,2 1-1 0 0,-1-1 1 0 0,0-7-1 0 0,4 10 1083 0 0,2 9-899 0 0,2 8-127 0 0,-3 38 52 0 0,-4-45-1058 0 0,0-1 0 0 0,0 0 0 0 0,0 1 0 0 0,0-1-1 0 0,1 1 1 0 0,0-1 0 0 0,1 0 0 0 0,-1 1 0 0 0,1-1-1 0 0,1 0 1 0 0,-1 0 0 0 0,1 0 0 0 0,4 6 0 0 0,-6-11-11 0 0,-1 0 0 0 0,1-1 0 0 0,0 1 0 0 0,0-1 0 0 0,0 1 0 0 0,0-1 0 0 0,1 1 0 0 0,-1-1 0 0 0,0 0 0 0 0,0 0 0 0 0,0 1 0 0 0,0-1 0 0 0,0 0 0 0 0,0 0 0 0 0,0 0 0 0 0,1 0 0 0 0,-1 0 0 0 0,0 0 1 0 0,0 0-1 0 0,0-1 0 0 0,0 1 0 0 0,0 0 0 0 0,0-1 0 0 0,0 1 0 0 0,0-1 0 0 0,0 1 0 0 0,0-1 0 0 0,0 1 0 0 0,0-1 0 0 0,2-1 0 0 0,33-26 0 0 0,-26 18-12 0 0,1 3 132 0 0,-5 4-1721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54 7130 0 0,'-2'0'282'0'0,"1"0"0"0"0,-1 0 1 0 0,0 0-1 0 0,1 0 1 0 0,-1 0-1 0 0,1 1 0 0 0,-1-1 1 0 0,0 0-1 0 0,1 1 1 0 0,-1-1-1 0 0,1 1 0 0 0,-1 0 1 0 0,1-1-1 0 0,0 1 1 0 0,-1 0-1 0 0,1 0 0 0 0,0 0 1 0 0,-1 0-1 0 0,1 0 1 0 0,0 0-1 0 0,0 0 0 0 0,-2 2 1 0 0,2 1-66 0 0,-1-1-1 0 0,1 1 1 0 0,0-1 0 0 0,0 1 0 0 0,0 0 0 0 0,0 0-1 0 0,0-1 1 0 0,1 1 0 0 0,0 5 0 0 0,-2 68 521 0 0,2-69-662 0 0,1 0-1 0 0,-1-1 1 0 0,2 1 0 0 0,-1-1 0 0 0,1 1 0 0 0,0-1-1 0 0,0 1 1 0 0,4 6 0 0 0,-5-13-73 0 0,-1 0 1 0 0,0 0-1 0 0,1-1 0 0 0,-1 1 1 0 0,0 0-1 0 0,1 0 0 0 0,-1 0 1 0 0,1-1-1 0 0,-1 1 0 0 0,1 0 0 0 0,0-1 1 0 0,-1 1-1 0 0,1 0 0 0 0,0-1 1 0 0,0 1-1 0 0,-1-1 0 0 0,1 1 1 0 0,0-1-1 0 0,0 1 0 0 0,0-1 1 0 0,-1 0-1 0 0,1 1 0 0 0,0-1 0 0 0,0 0 1 0 0,0 0-1 0 0,0 1 0 0 0,0-1 1 0 0,0 0-1 0 0,0 0 0 0 0,-1 0 1 0 0,1 0-1 0 0,0 0 0 0 0,0 0 1 0 0,0-1-1 0 0,0 1 0 0 0,0 0 1 0 0,0 0-1 0 0,0-1 0 0 0,0 1 0 0 0,-1 0 1 0 0,1-1-1 0 0,0 1 0 0 0,0-1 1 0 0,-1 1-1 0 0,1-1 0 0 0,0 0 1 0 0,0 1-1 0 0,0-2 0 0 0,2-1 14 0 0,0-1-1 0 0,0 1 0 0 0,-1-1 0 0 0,1 1 1 0 0,-1-1-1 0 0,0 0 0 0 0,0 0 1 0 0,0 0-1 0 0,0-4 0 0 0,2-7-11 0 0,-1 1 0 0 0,-1-1 0 0 0,0 0 0 0 0,-1 0 0 0 0,-2-28-1 0 0,1 33-74 0 0,-2 0 1 0 0,1 1-1 0 0,-1-1 0 0 0,-1 0 0 0 0,1 1 0 0 0,-2 0 0 0 0,1-1 0 0 0,-1 1 0 0 0,-10-16 0 0 0,11 24 79 0 0,7 12 56 0 0,10 17 125 0 0,0-7-14 0 0,37 51 207 0 0,-46-66-382 0 0,0-1 0 0 0,0 0 0 0 0,0 0 0 0 0,0 0 0 0 0,1 0-1 0 0,0-1 1 0 0,0 0 0 0 0,0 0 0 0 0,9 4 0 0 0,-14-8-142 0 0,0 1 0 0 0,1 0 1 0 0,-1-1-1 0 0,0 1 0 0 0,0-1 0 0 0,1 1 1 0 0,-1-1-1 0 0,0 0 0 0 0,1 1 0 0 0,-1-1 1 0 0,1 0-1 0 0,-1 0 0 0 0,0 0 1 0 0,1 0-1 0 0,-1 0 0 0 0,1 0 0 0 0,-1-1 1 0 0,0 1-1 0 0,1 0 0 0 0,-1-1 0 0 0,0 1 1 0 0,0-1-1 0 0,2 0 0 0 0,-2 0-157 0 0,-1 0-1 0 0,1 0 1 0 0,-1 0 0 0 0,1-1-1 0 0,-1 1 1 0 0,0 0 0 0 0,1 0-1 0 0,-1 0 1 0 0,0 0-1 0 0,0-1 1 0 0,0 1 0 0 0,0 0-1 0 0,0 0 1 0 0,0 0 0 0 0,0-1-1 0 0,0 1 1 0 0,-1 0 0 0 0,1 0-1 0 0,0 0 1 0 0,-1-2-1 0 0,1-8-4700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8714 0 0,'0'1'239'0'0,"-1"1"-1"0"0,1-1 1 0 0,-1 1 0 0 0,1-1 0 0 0,0 1-1 0 0,-1-1 1 0 0,1 1 0 0 0,0-1-1 0 0,0 1 1 0 0,0 0 0 0 0,1-1 0 0 0,-1 1-1 0 0,0-1 1 0 0,0 1 0 0 0,1-1 0 0 0,-1 1-1 0 0,1-1 1 0 0,-1 0 0 0 0,1 1-1 0 0,1 1 1 0 0,18 31 286 0 0,-15-27-54 0 0,24 38 535 0 0,-10-19-823 0 0,-2 0 0 0 0,-1 1 0 0 0,-1 1 0 0 0,-2 0 0 0 0,16 47 1 0 0,-34-80-825 0 0,-1-1 1 0 0,1 0-1 0 0,0 1 1 0 0,-6-11 0 0 0,-1-6 270 0 0,1-1 0 0 0,0 0 1 0 0,-10-35-1 0 0,17 45 367 0 0,1 0 0 0 0,0 0 0 0 0,1 0-1 0 0,0 0 1 0 0,1-1 0 0 0,1 1 0 0 0,0-1 0 0 0,2-16 0 0 0,-1 27 20 0 0,0 1 0 0 0,0-1 0 0 0,0 1 0 0 0,0-1 0 0 0,1 1 0 0 0,-1 0 0 0 0,1 0 1 0 0,-1-1-1 0 0,1 1 0 0 0,0 0 0 0 0,0 0 0 0 0,0 1 0 0 0,0-1 0 0 0,3-2 0 0 0,-4 3 20 0 0,0 0-1 0 0,0 1 1 0 0,0-1-1 0 0,-1 1 0 0 0,1-1 1 0 0,0 1-1 0 0,0-1 1 0 0,0 1-1 0 0,0 0 0 0 0,0 0 1 0 0,0-1-1 0 0,0 1 1 0 0,0 0-1 0 0,0 0 0 0 0,0 0 1 0 0,0 0-1 0 0,0 0 1 0 0,0 0-1 0 0,0 0 0 0 0,0 0 1 0 0,0 0-1 0 0,-1 1 0 0 0,1-1 1 0 0,0 0-1 0 0,0 1 1 0 0,0-1-1 0 0,0 1 0 0 0,0-1 1 0 0,0 1-1 0 0,0-1 1 0 0,-1 1-1 0 0,1-1 0 0 0,0 1 1 0 0,-1 0-1 0 0,1-1 1 0 0,0 1-1 0 0,-1 0 0 0 0,1 0 1 0 0,0-1-1 0 0,-1 1 1 0 0,0 0-1 0 0,1 1 0 0 0,0 0 43 0 0,-1 0 0 0 0,1 0 0 0 0,-1 0 0 0 0,0 0 0 0 0,0 0 0 0 0,0 0 0 0 0,0 0-1 0 0,0 0 1 0 0,0 0 0 0 0,0 0 0 0 0,-1 0 0 0 0,1 0 0 0 0,-1 0 0 0 0,0 0 0 0 0,1 0 0 0 0,-1 0-1 0 0,-1 2 1 0 0,-21 34-23 0 0,17-28 22 0 0,5-10-86 0 0,-25 38-8 0 0,25-36-55 0 0,-1 0 1 0 0,1-1-1 0 0,-1 1 1 0 0,1 0-1 0 0,-1-1 1 0 0,0 1-1 0 0,0-1 1 0 0,0 1-1 0 0,0-1 1 0 0,0 0-1 0 0,0 0 1 0 0,0 0-1 0 0,0 0 1 0 0,-1 0-1 0 0,1 0 1 0 0,-4 0-1 0 0,24-20-7134 0 0,-10 11 3052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14 120 7026 0 0,'1'4'758'0'0,"-1"1"0"0"0,1-1 1 0 0,-1 1-1 0 0,1-1 1 0 0,1 0-1 0 0,1 7 1 0 0,26 44 2051 0 0,-14-28-2057 0 0,-2 1 33 0 0,12 40-1 0 0,4 7-568 0 0,-72-158-3045 0 0,21 43 2207 0 0,-23-61 0 0 0,40 88 617 0 0,0 0-1 0 0,2-1 1 0 0,0 1 0 0 0,0-1 0 0 0,1 0-1 0 0,1 1 1 0 0,0-1 0 0 0,1 0 0 0 0,2-17 0 0 0,-2 29 16 0 0,0 1 0 0 0,0 0 0 0 0,0 0 0 0 0,0-1 0 0 0,0 1 0 0 0,0 0 0 0 0,1 0 0 0 0,-1-1 0 0 0,0 1 0 0 0,1 0 0 0 0,-1 0 1 0 0,1 0-1 0 0,-1-1 0 0 0,1 1 0 0 0,0 0 0 0 0,-1 0 0 0 0,1 0 0 0 0,0 0 0 0 0,0 0 0 0 0,0 0 0 0 0,0 1 0 0 0,0-1 0 0 0,0 0 1 0 0,0 0-1 0 0,0 0 0 0 0,0 1 0 0 0,0-1 0 0 0,0 1 0 0 0,0-1 0 0 0,1 1 0 0 0,-1-1 0 0 0,0 1 0 0 0,0 0 0 0 0,0 0 0 0 0,1-1 1 0 0,-1 1-1 0 0,0 0 0 0 0,1 0 0 0 0,-1 0 0 0 0,0 0 0 0 0,0 0 0 0 0,1 1 0 0 0,-1-1 0 0 0,0 0 0 0 0,0 1 0 0 0,0-1 0 0 0,1 1 0 0 0,1 0 1 0 0,0 1 90 0 0,0 0 0 0 0,1 0 0 0 0,-1 0 1 0 0,0 0-1 0 0,0 0 0 0 0,-1 0 0 0 0,1 1 1 0 0,0 0-1 0 0,-1-1 0 0 0,0 1 0 0 0,0 0 1 0 0,1 0-1 0 0,-2 0 0 0 0,1 1 0 0 0,0-1 0 0 0,1 5 1 0 0,-1 2 132 0 0,0 0 0 0 0,0 0 0 0 0,-1 1 1 0 0,-1-1-1 0 0,0 0 0 0 0,-2 19 0 0 0,2-23-267 0 0,-1-1-1 0 0,0 0 1 0 0,0 0-1 0 0,-1 0 1 0 0,1-1-1 0 0,-1 1 1 0 0,0 0-1 0 0,0-1 1 0 0,-1 1-1 0 0,1-1 1 0 0,-1 1-1 0 0,0-1 1 0 0,0 0-1 0 0,-1 0 1 0 0,-6 6-1 0 0,10-10-136 0 0,0 0 0 0 0,-1 1 0 0 0,1-1 0 0 0,-1 0 0 0 0,1 1-1 0 0,0-1 1 0 0,-1 0 0 0 0,1 0 0 0 0,-1 1 0 0 0,1-1 0 0 0,-1 0-1 0 0,1 0 1 0 0,-1 0 0 0 0,1 0 0 0 0,-1 1 0 0 0,1-1 0 0 0,-1 0 0 0 0,1 0-1 0 0,-1 0 1 0 0,1 0 0 0 0,-1 0 0 0 0,1 0 0 0 0,-1 0 0 0 0,1-1 0 0 0,-1 1-1 0 0,1 0 1 0 0,-1 0 0 0 0,1 0 0 0 0,-1 0 0 0 0,1-1 0 0 0,-1 1-1 0 0,1 0 1 0 0,0 0 0 0 0,-1-1 0 0 0,1 1 0 0 0,-1 0 0 0 0,1-1 0 0 0,0 1-1 0 0,-1 0 1 0 0,1-1 0 0 0,0 1 0 0 0,-1-1 0 0 0,1 1 0 0 0,0-1-1 0 0,-1 0 1 0 0,0-6-5342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10882 0 0,'6'4'616'0'0,"-1"0"0"0"0,0 1-1 0 0,0 0 1 0 0,-1-1 0 0 0,1 2 0 0 0,-1-1-1 0 0,0 0 1 0 0,0 1 0 0 0,5 12-1 0 0,1 5 587 0 0,10 33-1 0 0,-3-7-884 0 0,-7-24-407 0 0,29 66 590 0 0,-35-84-864 0 0,0 0 1 0 0,0-1-1 0 0,0 1 1 0 0,1-1-1 0 0,0 0 0 0 0,0 0 1 0 0,0-1-1 0 0,1 1 0 0 0,12 8 1 0 0,-18-14 153 0 0,1 1 0 0 0,-1-1-1 0 0,1 1 1 0 0,-1-1 0 0 0,1 1 0 0 0,-1-1 0 0 0,1 0 0 0 0,0 1 0 0 0,-1-1-1 0 0,1 0 1 0 0,-1 0 0 0 0,1 0 0 0 0,0 1 0 0 0,-1-1 0 0 0,1 0-1 0 0,-1 0 1 0 0,1 0 0 0 0,0 0 0 0 0,-1 0 0 0 0,1 0 0 0 0,0 0 0 0 0,-1 0-1 0 0,1 0 1 0 0,0 0 0 0 0,-1 0 0 0 0,1-1 0 0 0,-1 1 0 0 0,1 0 0 0 0,0 0-1 0 0,-1-1 1 0 0,1 1 0 0 0,-1 0 0 0 0,1-1 0 0 0,-1 1 0 0 0,1 0-1 0 0,-1-1 1 0 0,2 0 0 0 0,-1-9-5000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15 143 6097 0 0,'-14'14'4882'0'0,"29"-18"-1931"0"0,28-18-1612 0 0,-38 19-1291 0 0,-1 0 1 0 0,-1 0 0 0 0,1 0-1 0 0,0 0 1 0 0,-1 0-1 0 0,1-1 1 0 0,-1 0 0 0 0,0 0-1 0 0,-1 0 1 0 0,1 0 0 0 0,-1 0-1 0 0,1 0 1 0 0,2-7 0 0 0,-5 9-55 0 0,1 0 1 0 0,0 0 0 0 0,-1-1 0 0 0,1 1-1 0 0,-1 0 1 0 0,0 0 0 0 0,0 0 0 0 0,0 0-1 0 0,0-1 1 0 0,0 1 0 0 0,0 0 0 0 0,0 0 0 0 0,-1 0-1 0 0,1 0 1 0 0,-1-1 0 0 0,0 1 0 0 0,0 0-1 0 0,1 0 1 0 0,-1 0 0 0 0,0 0 0 0 0,-1 1-1 0 0,1-1 1 0 0,0 0 0 0 0,-1 0 0 0 0,1 1-1 0 0,0-1 1 0 0,-1 1 0 0 0,0-1 0 0 0,1 1-1 0 0,-1 0 1 0 0,0-1 0 0 0,-3 0 0 0 0,4 1 2 0 0,-1 0 0 0 0,1 0 0 0 0,0 0 0 0 0,-1 0 0 0 0,1 0 0 0 0,-1 1 0 0 0,1-1 0 0 0,-1 0 0 0 0,0 1 0 0 0,1 0 0 0 0,-1-1 0 0 0,1 1 0 0 0,-1 0 0 0 0,0 0 0 0 0,1 0 0 0 0,-1 0 0 0 0,0 0 0 0 0,1 0 0 0 0,-1 0 0 0 0,0 0 0 0 0,1 1 0 0 0,-1-1 0 0 0,1 1 0 0 0,-1-1 0 0 0,1 1 0 0 0,-1 0 0 0 0,1 0 0 0 0,-1-1 0 0 0,1 1 0 0 0,0 0 0 0 0,-1 0 0 0 0,1 0 0 0 0,0 1 0 0 0,0-1 0 0 0,0 0 0 0 0,0 0 0 0 0,0 1 0 0 0,0-1 0 0 0,0 0 0 0 0,0 1 0 0 0,0-1 0 0 0,1 1 1 0 0,-2 1-1 0 0,0 3 46 0 0,0 0 0 0 0,1 0 0 0 0,-1 1 0 0 0,1-1 1 0 0,0 0-1 0 0,1 0 0 0 0,-1 1 0 0 0,1-1 0 0 0,1 0 1 0 0,0 7-1 0 0,1-2 66 0 0,1 0 0 0 0,0-1 0 0 0,1 0 1 0 0,0 1-1 0 0,1-1 0 0 0,10 16 0 0 0,-13-23-88 0 0,0 1 0 0 0,0-1 0 0 0,1 1-1 0 0,-1-1 1 0 0,1 0 0 0 0,0 0 0 0 0,0 0 0 0 0,0 0 0 0 0,0 0-1 0 0,1-1 1 0 0,-1 1 0 0 0,1-1 0 0 0,-1 0 0 0 0,1 0-1 0 0,0-1 1 0 0,0 1 0 0 0,0-1 0 0 0,0 0 0 0 0,0 0 0 0 0,6 1-1 0 0,-7-2-52 0 0,0 0 0 0 0,1-1 0 0 0,-1 0 1 0 0,0 1-1 0 0,0-1 0 0 0,0 0 0 0 0,0-1 0 0 0,0 1 0 0 0,0 0 0 0 0,0-1 0 0 0,-1 0 0 0 0,1 1 0 0 0,-1-1 0 0 0,1 0 0 0 0,-1 0 0 0 0,3-3 0 0 0,0-1-1174 0 0,0 0 0 0 0,0 0 0 0 0,0-1 0 0 0,-1 1 0 0 0,5-12 0 0 0,-1 2-4496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12635 0 0,'102'178'5661'0'0,"-85"-136"-5285"0"0,-9-21-501 0 0,-30-90-5394 0 0,17 56 5204 0 0,0-1-1 0 0,0 0 1 0 0,1 0 0 0 0,1 0-1 0 0,-2-19 1 0 0,4 32 353 0 0,1 0 0 0 0,0-1 0 0 0,0 1 0 0 0,0-1 1 0 0,0 1-1 0 0,1 0 0 0 0,-1-1 0 0 0,0 1 0 0 0,1 0 0 0 0,-1-1 1 0 0,1 1-1 0 0,-1 0 0 0 0,1 0 0 0 0,-1-1 0 0 0,1 1 0 0 0,0 0 0 0 0,0 0 1 0 0,-1 0-1 0 0,1 0 0 0 0,0 0 0 0 0,0 0 0 0 0,0 0 0 0 0,0 0 1 0 0,0 0-1 0 0,3-1 0 0 0,-1 1 18 0 0,-1 0 0 0 0,1 0 0 0 0,0 1 0 0 0,0-1 1 0 0,0 0-1 0 0,0 1 0 0 0,0 0 0 0 0,0 0 0 0 0,0 0 0 0 0,0 0 0 0 0,5 1 0 0 0,-2 0 14 0 0,-1 0 1 0 0,1 0-1 0 0,-1 1 0 0 0,0 0 0 0 0,1 0 0 0 0,-1 0 0 0 0,0 0 0 0 0,0 1 0 0 0,0 0 0 0 0,-1 0 1 0 0,1 0-1 0 0,-1 1 0 0 0,5 4 0 0 0,-7-4-6 0 0,0 0 0 0 0,0 0 1 0 0,-1 0-1 0 0,0 1 0 0 0,1-1 0 0 0,-2 0 0 0 0,1 1 0 0 0,0-1 1 0 0,-1 1-1 0 0,0-1 0 0 0,0 1 0 0 0,0-1 0 0 0,0 1 1 0 0,-1-1-1 0 0,0 0 0 0 0,0 1 0 0 0,-2 5 0 0 0,2-5-86 0 0,-1 1 0 0 0,0-1-1 0 0,0 0 1 0 0,0 0-1 0 0,-1 0 1 0 0,0 0-1 0 0,0 0 1 0 0,0 0 0 0 0,0-1-1 0 0,-1 1 1 0 0,1-1-1 0 0,-1 0 1 0 0,-6 4-1 0 0,9-7 8 0 0,0 0-1 0 0,0-1 0 0 0,0 1 1 0 0,0 0-1 0 0,0-1 0 0 0,0 1 1 0 0,0-1-1 0 0,0 0 0 0 0,0 1 0 0 0,0-1 1 0 0,0 0-1 0 0,0 0 0 0 0,0 1 1 0 0,0-1-1 0 0,0 0 0 0 0,0 0 1 0 0,-2 0-1 0 0,3-1 7 0 0,0 1 0 0 0,-1 0 1 0 0,1 0-1 0 0,0-1 0 0 0,-1 1 0 0 0,1 0 0 0 0,0 0 1 0 0,0-1-1 0 0,-1 1 0 0 0,1 0 0 0 0,0-1 1 0 0,0 1-1 0 0,-1-1 0 0 0,1 1 0 0 0,0 0 0 0 0,0-1 1 0 0,0 1-1 0 0,0-1 0 0 0,0 1 0 0 0,0 0 0 0 0,0-1 1 0 0,0 1-1 0 0,0-1 0 0 0,0 1 0 0 0,0 0 1 0 0,0-1-1 0 0,0 1 0 0 0,0-1 0 0 0,0 0 0 0 0,1-1 7 0 0,-1-1 0 0 0,1 1-1 0 0,0-1 1 0 0,0 0 0 0 0,0 1 0 0 0,0 0-1 0 0,1-1 1 0 0,-1 1 0 0 0,1 0-1 0 0,-1-1 1 0 0,1 1 0 0 0,3-3-1 0 0,8-6 289 0 0,1 1-847 0 0,-1-2-1 0 0,20-21 1 0 0,-29 27-70 0 0,0 1 1 0 0,0-1-1 0 0,0 0 1 0 0,-1 0-1 0 0,0 0 1 0 0,-1-1-1 0 0,1 1 1 0 0,-1-1-1 0 0,0 0 1 0 0,1-7 0 0 0,-1-14-554 0 0,-2 22 1396 0 0,0 1-1 0 0,0-1 1 0 0,0 1-1 0 0,1-1 1 0 0,0 1-1 0 0,3-8 1 0 0,0 23 5402 0 0,5 17-3649 0 0,-6-5-1082 0 0,-2-11-605 0 0,1 0 0 0 0,0-1 0 0 0,0 0 0 0 0,1 1 0 0 0,0-1 0 0 0,9 17 0 0 0,-11-26-275 0 0,0 0 0 0 0,0 0 0 0 0,0 0 0 0 0,0 0 0 0 0,0 0 0 0 0,0-1 0 0 0,0 1 0 0 0,0 0 0 0 0,0-1 0 0 0,1 1 1 0 0,-1-1-1 0 0,0 1 0 0 0,0-1 0 0 0,1 0 0 0 0,-1 1 0 0 0,0-1 0 0 0,1 0 0 0 0,-1 0 0 0 0,0 0 0 0 0,1 0 0 0 0,-1 0 1 0 0,0 0-1 0 0,1-1 0 0 0,-1 1 0 0 0,0 0 0 0 0,0-1 0 0 0,1 1 0 0 0,-1-1 0 0 0,0 1 0 0 0,0-1 0 0 0,0 1 1 0 0,1-1-1 0 0,-1 0 0 0 0,1-1 0 0 0,4-2-79 0 0,0 1 1 0 0,0-1-1 0 0,0-1 0 0 0,-1 1 1 0 0,6-7-1 0 0,-8 8-210 0 0,20-27-2196 0 0,-22 29 2066 0 0,-1 0 0 0 0,1-1 0 0 0,-1 1 0 0 0,1 0 1 0 0,-1-1-1 0 0,0 1 0 0 0,1 0 0 0 0,-1 0 0 0 0,0-1 0 0 0,0 1 0 0 0,0-1 0 0 0,0 1 0 0 0,0 0 0 0 0,0-3 0 0 0,-3-2-3962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10642 0 0,'-1'19'1295'0'0,"-1"1"-1"0"0,2-1 0 0 0,4 33 0 0 0,-4-46-1208 0 0,1-1 0 0 0,0 0-1 0 0,0 1 1 0 0,0-1 0 0 0,1 0 0 0 0,0 0-1 0 0,0 0 1 0 0,0 0 0 0 0,0-1-1 0 0,1 1 1 0 0,0 0 0 0 0,0-1-1 0 0,0 0 1 0 0,0 0 0 0 0,1 0 0 0 0,0 0-1 0 0,0 0 1 0 0,6 4 0 0 0,-8-7-130 0 0,0 0 0 0 0,0 0 1 0 0,0-1-1 0 0,0 1 0 0 0,0 0 1 0 0,0-1-1 0 0,0 1 0 0 0,0-1 1 0 0,0 0-1 0 0,0 0 0 0 0,1 0 1 0 0,-1 0-1 0 0,0 0 0 0 0,0 0 1 0 0,0 0-1 0 0,0-1 0 0 0,0 1 1 0 0,1-1-1 0 0,-1 0 0 0 0,0 1 1 0 0,0-1-1 0 0,0 0 0 0 0,-1 0 0 0 0,1 0 1 0 0,0-1-1 0 0,0 1 0 0 0,2-2 1 0 0,4-4-1137 0 0,-1-1 0 0 0,0 0 0 0 0,0 0 0 0 0,7-12 1 0 0,-9 13-145 0 0,12-15-4173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12131 0 0,'7'50'5578'0'0,"13"1"-3828"0"0,-18-46-1731 0 0,1 1 0 0 0,0-1 0 0 0,1 0 1 0 0,-1 0-1 0 0,1 0 0 0 0,0 0 0 0 0,0-1 0 0 0,1 0 0 0 0,-1 0 0 0 0,1 0 0 0 0,0 0 0 0 0,0-1 0 0 0,0 1 0 0 0,11 4 1 0 0,-15-8-13 0 0,1 1 0 0 0,-1-1 0 0 0,1 1 0 0 0,-1-1 0 0 0,1 0 0 0 0,-1 1 0 0 0,1-1 0 0 0,-1 0 0 0 0,1 0 0 0 0,0 0 0 0 0,-1 0 0 0 0,1-1 0 0 0,-1 1 0 0 0,1 0 0 0 0,-1-1 0 0 0,1 1 0 0 0,-1 0 0 0 0,1-1 0 0 0,-1 0 0 0 0,1 1 0 0 0,-1-1 0 0 0,2-2 0 0 0,0 1 7 0 0,-1 0 0 0 0,-1 0 0 0 0,1 0-1 0 0,0-1 1 0 0,0 1 0 0 0,-1-1 0 0 0,0 1-1 0 0,1-1 1 0 0,-1 0 0 0 0,0 1 0 0 0,1-5-1 0 0,1-5-37 0 0,-1 0-1 0 0,-1 0 1 0 0,1 0-1 0 0,-2-20 1 0 0,0 30-21 0 0,0-11-517 0 0,-1 1 0 0 0,0 0-1 0 0,-1-1 1 0 0,-3-13 0 0 0,4 24 263 0 0,1 0 1 0 0,-1 0-1 0 0,1 0 0 0 0,-1 0 1 0 0,0 0-1 0 0,1 0 0 0 0,-1 0 1 0 0,0 1-1 0 0,-1-1 0 0 0,1 0 0 0 0,0 0 1 0 0,0 1-1 0 0,-1-1 0 0 0,1 1 1 0 0,-1-1-1 0 0,1 1 0 0 0,-1 0 1 0 0,0 0-1 0 0,1 0 0 0 0,-1 0 1 0 0,0 0-1 0 0,0 0 0 0 0,0 0 1 0 0,0 0-1 0 0,0 1 0 0 0,0-1 1 0 0,0 1-1 0 0,0-1 0 0 0,0 1 1 0 0,0 0-1 0 0,0 0 0 0 0,0 0 0 0 0,-3 0 1 0 0,-8 3-3976 0 0</inkml:trace>
  <inkml:trace contextRef="#ctx0" brushRef="#br0" timeOffset="1">26 125 7722 0 0,'3'12'2536'0'0,"0"-1"-415"0"0,2 3-313 0 0,0-6-392 0 0,-2-3-415 0 0,-1-3-313 0 0,3-2-256 0 0,1-1-176 0 0,3-2-88 0 0,4 0-72 0 0,-2-2-48 0 0,4 0 0 0 0,1-2-288 0 0,0 0-464 0 0,1-1-713 0 0,-1 1-1215 0 0,-4-4-961 0 0,2 0-2648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8042 0 0,'14'-8'12574'0'0,"15"-1"-9510"0"0,-8 3-2280 0 0,-8 1-539 0 0,41-14 170 0 0,-51 18-392 0 0,0 0 1 0 0,0 1-1 0 0,0-1 1 0 0,0 1-1 0 0,0-1 1 0 0,0 1-1 0 0,0 0 1 0 0,0 0-1 0 0,0 0 1 0 0,0 1-1 0 0,0-1 1 0 0,0 1-1 0 0,0 0 1 0 0,5 1-1 0 0,-8-1-16 0 0,1 0 1 0 0,-1-1-1 0 0,1 1 0 0 0,-1-1 1 0 0,1 1-1 0 0,-1 0 0 0 0,0 0 1 0 0,1-1-1 0 0,-1 1 0 0 0,0 0 1 0 0,1 0-1 0 0,-1-1 1 0 0,0 1-1 0 0,0 0 0 0 0,0 0 1 0 0,0 0-1 0 0,0-1 0 0 0,0 1 1 0 0,0 0-1 0 0,0 0 0 0 0,0 0 1 0 0,0-1-1 0 0,0 1 0 0 0,-1 0 1 0 0,1 0-1 0 0,0-1 0 0 0,0 1 1 0 0,-1 0-1 0 0,1 0 0 0 0,-1-1 1 0 0,1 1-1 0 0,0 0 0 0 0,-1-1 1 0 0,1 1-1 0 0,-1-1 0 0 0,0 1 1 0 0,0 0-1 0 0,-25 28 62 0 0,22-25-33 0 0,0 1 16 0 0,0-1-1 0 0,0 1 0 0 0,0 0 1 0 0,0 0-1 0 0,1 1 1 0 0,-1-1-1 0 0,-3 11 1 0 0,6-14-42 0 0,1-1 0 0 0,0 1 0 0 0,-1 0 0 0 0,1-1 1 0 0,0 1-1 0 0,0-1 0 0 0,0 1 0 0 0,0-1 0 0 0,0 1 0 0 0,0-1 1 0 0,1 1-1 0 0,-1-1 0 0 0,0 1 0 0 0,1-1 0 0 0,0 1 1 0 0,-1-1-1 0 0,1 1 0 0 0,0-1 0 0 0,-1 1 0 0 0,1-1 0 0 0,0 0 1 0 0,0 0-1 0 0,0 1 0 0 0,0-1 0 0 0,0 0 0 0 0,0 0 1 0 0,1 0-1 0 0,-1 0 0 0 0,0 0 0 0 0,1-1 0 0 0,-1 1 0 0 0,0 0 1 0 0,1 0-1 0 0,-1-1 0 0 0,1 1 0 0 0,1 0 0 0 0,1 0-207 0 0,0 1 0 0 0,0-1-1 0 0,0 0 1 0 0,0-1 0 0 0,0 1-1 0 0,0-1 1 0 0,0 1 0 0 0,0-1 0 0 0,1 0-1 0 0,-1-1 1 0 0,0 1 0 0 0,0-1-1 0 0,0 1 1 0 0,4-3 0 0 0,21-11-5060 0 0,-6-9-3393 0 0,-10 7 2069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13107 0 0,'-2'1'211'0'0,"0"-1"0"0"0,0 1 0 0 0,0 0-1 0 0,1 0 1 0 0,-1 0 0 0 0,0 0 0 0 0,1 1 0 0 0,-1-1 0 0 0,1 0 0 0 0,0 1 0 0 0,-1-1 0 0 0,1 1 0 0 0,0-1 0 0 0,0 1 0 0 0,0 0 0 0 0,0-1-1 0 0,0 1 1 0 0,0 0 0 0 0,0 0 0 0 0,1 0 0 0 0,-1 0 0 0 0,1 0 0 0 0,-1-1 0 0 0,1 5 0 0 0,0 0-61 0 0,1 1 1 0 0,0-1-1 0 0,0 0 0 0 0,1 0 1 0 0,0 0-1 0 0,4 8 1 0 0,0 5 243 0 0,7 19-153 0 0,11 33-3031 0 0</inkml:trace>
  <inkml:trace contextRef="#ctx0" brushRef="#br0" timeOffset="1">10 251 8074 0 0,'16'68'6462'0'0,"-14"-61"-5993"0"0,0-1 0 0 0,0 0 0 0 0,1 0 0 0 0,0 0 0 0 0,0 0 0 0 0,0 0 0 0 0,1 0 0 0 0,5 5 0 0 0,-8-9-427 0 0,0-1 0 0 0,1 0-1 0 0,-1 0 1 0 0,1 0-1 0 0,-1 0 1 0 0,1 0 0 0 0,-1 0-1 0 0,1-1 1 0 0,0 1-1 0 0,-1-1 1 0 0,1 1 0 0 0,0-1-1 0 0,-1 1 1 0 0,1-1-1 0 0,0 0 1 0 0,0 0 0 0 0,-1 0-1 0 0,1 0 1 0 0,0 0 0 0 0,2 0-1 0 0,0-1 2 0 0,0 0-1 0 0,1 0 1 0 0,-1-1-1 0 0,0 0 0 0 0,0 1 1 0 0,0-1-1 0 0,7-5 1 0 0,1-1-679 0 0,-1-1 0 0 0,0-1-1 0 0,0 0 1 0 0,9-11 0 0 0,7-18-5772 0 0,-12 22 275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9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25 10138 0 0,'-27'-19'2948'0'0,"26"19"-2920"0"0,1 0 0 0 0,0 0 1 0 0,0 0-1 0 0,0 0 0 0 0,0 0 1 0 0,0-1-1 0 0,0 1 0 0 0,0 0 1 0 0,0 0-1 0 0,0 0 1 0 0,-1 0-1 0 0,1 0 0 0 0,0 0 1 0 0,0 0-1 0 0,0-1 0 0 0,0 1 1 0 0,0 0-1 0 0,0 0 1 0 0,0 0-1 0 0,0 0 0 0 0,0 0 1 0 0,0 0-1 0 0,0-1 0 0 0,0 1 1 0 0,0 0-1 0 0,0 0 0 0 0,0 0 1 0 0,0 0-1 0 0,0 0 1 0 0,0 0-1 0 0,0-1 0 0 0,0 1 1 0 0,0 0-1 0 0,0 0 0 0 0,0 0 1 0 0,0 0-1 0 0,0 0 1 0 0,1 0-1 0 0,-1 0 0 0 0,0-1 1 0 0,0 1-1 0 0,0 0 0 0 0,0 0 1 0 0,0 0-1 0 0,0 0 0 0 0,0 0 1 0 0,0 0-1 0 0,0 0 1 0 0,1 0-1 0 0,-1 0 0 0 0,0 0 1 0 0,0 0-1 0 0,0 0 0 0 0,0 0 1 0 0,1-1-1 0 0,18 2 1503 0 0,-12 1-1299 0 0,-1-1-1 0 0,0 1 1 0 0,0 0 0 0 0,0 0 0 0 0,0 0 0 0 0,0 1-1 0 0,-1 0 1 0 0,1 0 0 0 0,-1 1 0 0 0,1-1 0 0 0,-1 1-1 0 0,0 0 1 0 0,-1 1 0 0 0,1-1 0 0 0,4 7 0 0 0,-5-6-193 0 0,-1-1 1 0 0,0 1 0 0 0,-1 0 0 0 0,1-1 0 0 0,-1 1 0 0 0,0 0-1 0 0,0 1 1 0 0,0-1 0 0 0,-1 0 0 0 0,0 1 0 0 0,0-1-1 0 0,0 0 1 0 0,0 1 0 0 0,-1-1 0 0 0,0 1 0 0 0,0-1-1 0 0,-1 1 1 0 0,0-1 0 0 0,0 1 0 0 0,0-1 0 0 0,0 0 0 0 0,-1 1-1 0 0,0-1 1 0 0,0 0 0 0 0,0 0 0 0 0,-1 0 0 0 0,-5 8 0 0 0,-15 10-303 0 0,19-20-330 0 0,21-7 273 0 0,-15 3 322 0 0,13-4-210 0 0,-1-1 0 0 0,0 0 0 0 0,0-1 0 0 0,18-12 1 0 0,-25 15-342 0 0,0-1 1 0 0,0 0-1 0 0,-1-1 1 0 0,0 1-1 0 0,0-1 1 0 0,-1 0-1 0 0,0-1 1 0 0,0 1 0 0 0,0-1-1 0 0,3-8 1 0 0,-7 13 278 0 0,0 0-1 0 0,-1-1 1 0 0,1 1 0 0 0,-1-1 0 0 0,0 1 0 0 0,0-1 0 0 0,0 1-1 0 0,0-1 1 0 0,0 1 0 0 0,0-1 0 0 0,-1 1 0 0 0,1 0 0 0 0,-1-1 0 0 0,1 1-1 0 0,-1-1 1 0 0,0 1 0 0 0,0 0 0 0 0,-2-3 0 0 0,2 3 353 0 0,0 1 1 0 0,0-1-1 0 0,0 0 0 0 0,0 1 1 0 0,0-1-1 0 0,-1 0 0 0 0,1 1 1 0 0,-1 0-1 0 0,1-1 1 0 0,-1 1-1 0 0,0 0 0 0 0,1 0 1 0 0,-1 0-1 0 0,-2-1 1 0 0,4 2 109 0 0,-1 0 0 0 0,1 0 1 0 0,-1 0-1 0 0,1 0 1 0 0,-1 1-1 0 0,1-1 1 0 0,-1 0-1 0 0,1 0 0 0 0,-1 0 1 0 0,1 1-1 0 0,-1-1 1 0 0,1 0-1 0 0,-1 1 1 0 0,1-1-1 0 0,0 0 0 0 0,-1 1 1 0 0,1-1-1 0 0,0 0 1 0 0,-1 1-1 0 0,1-1 1 0 0,0 1-1 0 0,-1-1 0 0 0,1 1 1 0 0,0-1-1 0 0,0 1 1 0 0,-1-1-1 0 0,1 1 1 0 0,0-1-1 0 0,0 1 0 0 0,0-1 1 0 0,0 1-1 0 0,0-1 1 0 0,0 1-1 0 0,0-1 1 0 0,0 1-1 0 0,0-1 0 0 0,0 2 1 0 0,-2 26 2023 0 0,2-25-1830 0 0,-1 9-112 0 0,1 1-1 0 0,1-1 1 0 0,0 0 0 0 0,0 1 0 0 0,1-1 0 0 0,1 0 0 0 0,0 0-1 0 0,1 0 1 0 0,0 0 0 0 0,9 17 0 0 0,-12-28-281 0 0,-1-1-1 0 0,1 0 1 0 0,0 0-1 0 0,-1 0 1 0 0,1 0-1 0 0,-1 1 1 0 0,1-1-1 0 0,-1 0 1 0 0,1 0 0 0 0,0 0-1 0 0,-1 0 1 0 0,1-1-1 0 0,-1 1 1 0 0,1 0-1 0 0,-1 0 1 0 0,1 0-1 0 0,-1 0 1 0 0,1 0 0 0 0,0-1-1 0 0,-1 1 1 0 0,1 0-1 0 0,-1 0 1 0 0,1-1-1 0 0,-1 1 1 0 0,0-1-1 0 0,1 1 1 0 0,-1 0 0 0 0,1-1-1 0 0,-1 1 1 0 0,0-1-1 0 0,1 1 1 0 0,-1-1-1 0 0,0 1 1 0 0,1-1 0 0 0,23-26-170 0 0,-13 14-270 0 0,9-6-874 0 0,14-13-2038 0 0,-1 2-3330 0 0,-18 22 952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9218 0 0,'0'0'93'0'0,"-1"0"0"0"0,1-1 0 0 0,0 1 0 0 0,0 0 0 0 0,-1 0 0 0 0,1 0 0 0 0,0 0 0 0 0,0-1 0 0 0,0 1 0 0 0,-1 0-1 0 0,1 0 1 0 0,0 0 0 0 0,0-1 0 0 0,0 1 0 0 0,0 0 0 0 0,0 0 0 0 0,-1-1 0 0 0,1 1 0 0 0,0 0 0 0 0,0 0 0 0 0,0-1 0 0 0,0 1 0 0 0,0 0 0 0 0,0 0 0 0 0,0-1 0 0 0,0 1 0 0 0,0 0 0 0 0,0 0 0 0 0,0-1 0 0 0,0 1 0 0 0,0 0 0 0 0,0 0 0 0 0,0-1 0 0 0,0 1-1 0 0,0 0 1 0 0,1 0 0 0 0,-1-1 0 0 0,0 1 0 0 0,0 0 0 0 0,0 0 0 0 0,0-1 0 0 0,0 1 0 0 0,1 0 0 0 0,-1 0 0 0 0,0 0 0 0 0,0-1 0 0 0,0 1 0 0 0,1 0 0 0 0,19-11 1629 0 0,24-1-688 0 0,-43 11-1006 0 0,1 1 0 0 0,-1 0 0 0 0,0 0 0 0 0,0 0 0 0 0,0 0-1 0 0,0 0 1 0 0,0 0 0 0 0,0 1 0 0 0,1-1 0 0 0,-1 0 0 0 0,0 0 0 0 0,0 1 0 0 0,0-1 0 0 0,0 1 0 0 0,0-1 0 0 0,0 1 0 0 0,0-1 0 0 0,0 1-1 0 0,0 0 1 0 0,0-1 0 0 0,-1 1 0 0 0,1 0 0 0 0,0 0 0 0 0,0 0 0 0 0,-1-1 0 0 0,1 1 0 0 0,0 0 0 0 0,-1 0 0 0 0,1 0 0 0 0,-1 0 0 0 0,1 0 0 0 0,-1 0-1 0 0,1 1 1 0 0,-1-1 0 0 0,0 0 0 0 0,0 0 0 0 0,0 0 0 0 0,1 0 0 0 0,-1 0 0 0 0,0 0 0 0 0,0 0 0 0 0,-1 1 0 0 0,1 0 0 0 0,-1 10 44 0 0,0-1 0 0 0,-1 0 1 0 0,-6 20-1 0 0,2-6 110 0 0,6-19-95 0 0,-1 0-1 0 0,1 0 1 0 0,0 0-1 0 0,0 0 0 0 0,1 0 1 0 0,-1-1-1 0 0,2 1 1 0 0,-1 0-1 0 0,4 10 1 0 0,-4-14-70 0 0,-1-1 1 0 0,1 1 0 0 0,0-1-1 0 0,-1 1 1 0 0,1-1 0 0 0,0 0-1 0 0,0 1 1 0 0,0-1 0 0 0,0 0 0 0 0,0 0-1 0 0,1 0 1 0 0,-1 0 0 0 0,0 0-1 0 0,0 0 1 0 0,1 0 0 0 0,-1 0-1 0 0,1 0 1 0 0,-1 0 0 0 0,1-1-1 0 0,-1 1 1 0 0,1-1 0 0 0,-1 1-1 0 0,1-1 1 0 0,-1 0 0 0 0,1 1-1 0 0,-1-1 1 0 0,1 0 0 0 0,0 0-1 0 0,-1 0 1 0 0,1 0 0 0 0,-1-1-1 0 0,1 1 1 0 0,0 0 0 0 0,-1-1 0 0 0,1 1-1 0 0,-1-1 1 0 0,1 1 0 0 0,-1-1-1 0 0,1 0 1 0 0,-1 1 0 0 0,2-2-1 0 0,2-1-593 0 0,0 1 0 0 0,0-1-1 0 0,-1 0 1 0 0,1-1 0 0 0,-1 1 0 0 0,1-1-1 0 0,-1 0 1 0 0,0 0 0 0 0,-1 0 0 0 0,1 0-1 0 0,-1 0 1 0 0,0-1 0 0 0,0 0-1 0 0,0 0 1 0 0,0 0 0 0 0,-1 0 0 0 0,3-9-1 0 0,-1-4-5205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3 227 9762 0 0,'-1'27'7186'0'0,"12"18"-4209"0"0,-5-23-1860 0 0,-4-11-983 0 0,4 13 490 0 0,12 34 1 0 0,-16-52-966 0 0,-1-1-1 0 0,2 0 0 0 0,-1-1 1 0 0,1 1-1 0 0,-1 0 0 0 0,1-1 1 0 0,1 1-1 0 0,-1-1 1 0 0,1 0-1 0 0,-1 0 0 0 0,1 0 1 0 0,0-1-1 0 0,6 4 0 0 0,-10-6 62 0 0,1-1-1 0 0,-1 0 1 0 0,1 1-1 0 0,0-1 1 0 0,-1 0-1 0 0,1 1 0 0 0,0-1 1 0 0,-1 0-1 0 0,1 0 1 0 0,0 0-1 0 0,0 1 1 0 0,-1-1-1 0 0,1 0 0 0 0,0 0 1 0 0,0 0-1 0 0,-1 0 1 0 0,1 0-1 0 0,0-1 1 0 0,-1 1-1 0 0,1 0 0 0 0,0 0 1 0 0,-1 0-1 0 0,1-1 1 0 0,0 1-1 0 0,-1 0 1 0 0,1-1-1 0 0,0 1 0 0 0,-1 0 1 0 0,1-1-1 0 0,-1 1 1 0 0,1-1-1 0 0,0 1 1 0 0,0-1-1 0 0,5-9-4933 0 0</inkml:trace>
  <inkml:trace contextRef="#ctx0" brushRef="#br0" timeOffset="1">2 47 18052 0 0,'-2'-1'832'0'0,"6"-1"-528"0"0,2-2-32 0 0,4 1 24 0 0,6-3-120 0 0,2 2-56 0 0,4-3 24 0 0,0 1-24 0 0,0 2-16 0 0,1 0-152 0 0,-3 1-320 0 0,-3 1-384 0 0,-3 2-448 0 0,-4 1-537 0 0,-3 1-815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1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13907 0 0,'5'-4'1558'0'0,"38"-36"2983"0"0,-40 38-4479 0 0,0-1 0 0 0,0 1 0 0 0,0 0 0 0 0,0 0 0 0 0,0 1 0 0 0,0-1 0 0 0,0 1 0 0 0,1-1 0 0 0,-1 1 0 0 0,1 0 0 0 0,-1 1 0 0 0,1-1 0 0 0,4 0 0 0 0,-7 1-41 0 0,-1 0 1 0 0,1 0-1 0 0,0 0 0 0 0,0 1 1 0 0,0-1-1 0 0,0 0 0 0 0,0 1 1 0 0,0-1-1 0 0,0 0 1 0 0,0 1-1 0 0,0-1 0 0 0,-1 1 1 0 0,1 0-1 0 0,0-1 1 0 0,0 1-1 0 0,-1-1 0 0 0,1 1 1 0 0,0 0-1 0 0,-1 0 0 0 0,1-1 1 0 0,-1 1-1 0 0,1 0 1 0 0,-1 0-1 0 0,1 1 0 0 0,0 1 8 0 0,0 0-1 0 0,0 0 0 0 0,0 0 0 0 0,0 0 0 0 0,-1 0 0 0 0,1 1 1 0 0,-1 4-1 0 0,-1 3-240 0 0,0 0 1 0 0,0 0 0 0 0,-4 15-1 0 0,1-13-397 0 0,-1 1 0 0 0,0-1 0 0 0,-1-1-1 0 0,-1 1 1 0 0,-15 22 0 0 0,69-47 2799 0 0,38-22-621 0 0,-44 10-2872 0 0,-8-5-4308 0 0,-28 21 1566 0 0,-2 0-2039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10058 0 0,'-2'2'996'0'0,"1"0"-1"0"0,0 1 1 0 0,0 0-1 0 0,0-1 1 0 0,0 1-1 0 0,0 0 1 0 0,1-1-1 0 0,-1 1 1 0 0,0 4-1 0 0,5 49 631 0 0,-1-24-887 0 0,-3-7-580 0 0,-1-18-196 0 0,0 0 1 0 0,1 1-1 0 0,0-1 0 0 0,1 0 0 0 0,0 0 0 0 0,0 0 0 0 0,0 0 0 0 0,1 0 0 0 0,0 0 0 0 0,3 7 0 0 0,-4-13-12 0 0,0-1 0 0 0,1 1 0 0 0,-1 0-1 0 0,0-1 1 0 0,1 1 0 0 0,-1 0 0 0 0,1-1 0 0 0,-1 0-1 0 0,1 1 1 0 0,-1-1 0 0 0,1 0 0 0 0,-1 0-1 0 0,1 0 1 0 0,-1 0 0 0 0,1 0 0 0 0,0 0 0 0 0,-1 0-1 0 0,1-1 1 0 0,-1 1 0 0 0,1-1 0 0 0,-1 1-1 0 0,0-1 1 0 0,3 0 0 0 0,35-16-27 0 0,-35 15-201 0 0,-1 0 0 0 0,0 0 1 0 0,1-1-1 0 0,-1 0 0 0 0,0 0 1 0 0,0 0-1 0 0,-1 0 0 0 0,1 0 1 0 0,-1 0-1 0 0,1-1 0 0 0,1-3 1 0 0,-1 1-599 0 0,-1 1 0 0 0,0-1 0 0 0,-1 1 0 0 0,1-1 0 0 0,-1 0 0 0 0,0 1 0 0 0,0-1 0 0 0,-1 0 1 0 0,0 0-1 0 0,0 0 0 0 0,-1-11 0 0 0,-3-3-3579 0 0</inkml:trace>
  <inkml:trace contextRef="#ctx0" brushRef="#br0" timeOffset="1">120 0 8738 0 0,'-1'1'2768'0'0,"-1"3"-287"0"0,0 2-353 0 0,1 3-343 0 0,1 2-377 0 0,1 4-272 0 0,2 4-319 0 0,-1 3-313 0 0,1 1-184 0 0,2 2-200 0 0,1-3-112 0 0,0 0-272 0 0,1-1-448 0 0,1-4-721 0 0,0-5-751 0 0,-1-3-1089 0 0,-1-6-792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31 146 12547 0 0,'-1'1'202'0'0,"1"-1"1"0"0,-1 0-1 0 0,1 0 1 0 0,-1 1-1 0 0,1-1 0 0 0,-1 1 1 0 0,1-1-1 0 0,-1 0 1 0 0,1 1-1 0 0,-1-1 1 0 0,1 1-1 0 0,0-1 1 0 0,-1 1-1 0 0,1-1 1 0 0,0 1-1 0 0,0-1 0 0 0,-1 1 1 0 0,1-1-1 0 0,0 1 1 0 0,0-1-1 0 0,0 1 1 0 0,0 0-1 0 0,-1-1 1 0 0,1 1-1 0 0,0-1 1 0 0,0 1-1 0 0,0 0 1 0 0,0-1-1 0 0,1 1 0 0 0,11 13 1682 0 0,-9-12-1823 0 0,1 0 0 0 0,0 0 0 0 0,-1-1 0 0 0,1 1 0 0 0,0-1-1 0 0,0 0 1 0 0,8 1 0 0 0,-10-2-45 0 0,0 0-1 0 0,1 0 0 0 0,-1-1 1 0 0,0 1-1 0 0,0-1 1 0 0,1 1-1 0 0,-1-1 1 0 0,0 0-1 0 0,0 0 1 0 0,0 0-1 0 0,0 0 1 0 0,0 0-1 0 0,0 0 0 0 0,0 0 1 0 0,0-1-1 0 0,0 1 1 0 0,0-1-1 0 0,2-3 1 0 0,-1 1 8 0 0,0 0 0 0 0,-1 0 0 0 0,0 0 1 0 0,1-1-1 0 0,-2 1 0 0 0,1 0 1 0 0,0-1-1 0 0,-1 0 0 0 0,1-4 0 0 0,0 1-38 0 0,-1 0-1 0 0,0 0 1 0 0,-1 0-1 0 0,0 0 1 0 0,0 0-1 0 0,-1 0 0 0 0,0 0 1 0 0,0 0-1 0 0,-1 0 1 0 0,-4-15-1 0 0,5 22 11 0 0,1 0 0 0 0,-1 0 0 0 0,1 0-1 0 0,-1 0 1 0 0,1 0 0 0 0,-1 1 0 0 0,0-1 0 0 0,1 0-1 0 0,-1 0 1 0 0,0 0 0 0 0,0 1 0 0 0,1-1 0 0 0,-1 0 0 0 0,0 1-1 0 0,0-1 1 0 0,0 1 0 0 0,0-1 0 0 0,0 1 0 0 0,0-1-1 0 0,0 1 1 0 0,0 0 0 0 0,0-1 0 0 0,0 1 0 0 0,0 0-1 0 0,-1 0 1 0 0,-1 0-7 0 0,1 0 1 0 0,-1 1-1 0 0,1-1 0 0 0,0 1 0 0 0,0-1 1 0 0,-1 1-1 0 0,1 0 0 0 0,0 0 0 0 0,0 0 1 0 0,0 0-1 0 0,-2 2 0 0 0,-3 1-70 0 0,1 1 0 0 0,-1 0-1 0 0,1 1 1 0 0,1 0 0 0 0,-11 12 0 0 0,12-11 32 0 0,-1 2 1 0 0,2-1 0 0 0,-1 0 0 0 0,1 1-1 0 0,0 0 1 0 0,1 0 0 0 0,0 0-1 0 0,0 0 1 0 0,1 0 0 0 0,0 0-1 0 0,1 14 1 0 0,0-16 48 0 0,0 0 0 0 0,0 1 1 0 0,1-1-1 0 0,0 0 0 0 0,1 0 0 0 0,-1 0 0 0 0,2 0 0 0 0,-1 0 0 0 0,1 0 1 0 0,0 0-1 0 0,0-1 0 0 0,0 1 0 0 0,1-1 0 0 0,9 11 0 0 0,-11-15-7 0 0,0 0-1 0 0,0 0 1 0 0,0-1-1 0 0,1 1 1 0 0,-1-1-1 0 0,0 0 0 0 0,1 1 1 0 0,-1-1-1 0 0,1 0 1 0 0,0 0-1 0 0,-1-1 1 0 0,1 1-1 0 0,-1-1 1 0 0,1 1-1 0 0,0-1 1 0 0,0 0-1 0 0,-1 0 1 0 0,5 0-1 0 0,3-1 0 0 0,1-1 0 0 0,-1-1 1 0 0,16-4-1 0 0,-18 4 3 0 0,1 0 0 0 0,-1 1 0 0 0,0 0 0 0 0,14 0 1 0 0,-21 2 3 0 0,-1 0 0 0 0,1 0 0 0 0,-1 1 1 0 0,1-1-1 0 0,-1 1 0 0 0,1-1 0 0 0,-1 0 0 0 0,1 1 1 0 0,-1-1-1 0 0,1 1 0 0 0,-1-1 0 0 0,0 1 1 0 0,1-1-1 0 0,-1 1 0 0 0,0-1 0 0 0,0 1 1 0 0,1 0-1 0 0,-1-1 0 0 0,0 1 0 0 0,0-1 0 0 0,0 1 1 0 0,0 0-1 0 0,0-1 0 0 0,0 1 0 0 0,0-1 1 0 0,0 1-1 0 0,0 0 0 0 0,0-1 0 0 0,0 1 0 0 0,0-1 1 0 0,0 1-1 0 0,0 0 0 0 0,-1-1 0 0 0,1 1 1 0 0,0-1-1 0 0,0 1 0 0 0,-1 0 0 0 0,-8 27-103 0 0,9-27 102 0 0,-7 20-70 0 0,4-11 37 0 0,0 0 0 0 0,-1-1 0 0 0,0 1 1 0 0,0 0-1 0 0,-1-1 0 0 0,0 0 0 0 0,-1 0 0 0 0,-11 13 0 0 0,16-21 491 0 0,2-3-75 0 0,8-8 181 0 0,14-13-112 0 0,24-12-288 0 0,12-9-1860 0 0,-24 11-4828 0 0,-27 23 2608 0 0,-2 0-1830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12571 0 0,'-2'2'372'0'0,"1"-1"0"0"0,0 1 0 0 0,1 0 0 0 0,-1 0 0 0 0,0 0 0 0 0,1 0 0 0 0,-1 0 0 0 0,1 0 0 0 0,-1 0 0 0 0,1 0 1 0 0,0 0-1 0 0,0 0 0 0 0,0 0 0 0 0,0 0 0 0 0,0 0 0 0 0,0 0 0 0 0,0 0 0 0 0,2 3 0 0 0,12 44 735 0 0,-9-34-716 0 0,2 11-441 0 0,8 24-961 0 0,1-22-3480 0 0,-12-24 1979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15955 0 0,'0'0'215'0'0,"1"-1"0"0"0,-1 1 0 0 0,0 0 0 0 0,0-1 0 0 0,0 1 0 0 0,0-1 0 0 0,1 1 0 0 0,-1 0 0 0 0,0-1 0 0 0,1 1 0 0 0,-1 0 0 0 0,0-1 0 0 0,0 1 0 0 0,1 0 0 0 0,-1 0 0 0 0,1-1 0 0 0,-1 1 0 0 0,0 0 0 0 0,1 0 0 0 0,-1 0 0 0 0,0-1 0 0 0,1 1 0 0 0,-1 0 0 0 0,1 0 0 0 0,-1 0 0 0 0,1 0 0 0 0,-1 0 0 0 0,1 0 0 0 0,4 10 2725 0 0,-3 21-1591 0 0,-2-29-1244 0 0,-2 70-469 0 0,-23 130 0 0 0,25-202 317 0 0,0 1 0 0 0,0-1 0 0 0,-1 0-1 0 0,1 1 1 0 0,0-1 0 0 0,0 1 0 0 0,0-1 0 0 0,0 0-1 0 0,-1 1 1 0 0,1-1 0 0 0,0 0 0 0 0,0 1 0 0 0,0-1 0 0 0,0 1-1 0 0,0-1 1 0 0,0 0 0 0 0,0 1 0 0 0,0-1 0 0 0,0 1-1 0 0,1-1 1 0 0,-1 0 0 0 0,0 1 0 0 0,0-1 0 0 0,0 1-1 0 0,0-1 1 0 0,0 0 0 0 0,1 1 0 0 0,-1-1 0 0 0,0 0-1 0 0,0 1 1 0 0,1-1 0 0 0,-1 0 0 0 0,10-9-1271 0 0,4-5 1294 0 0,-1 8 22 0 0,-1 1 1 0 0,1 1 0 0 0,0 0-1 0 0,0 0 1 0 0,1 2-1 0 0,15-2 1 0 0,3-2-14 0 0,-17 5-223 0 0,28-8-1213 0 0,-28-1-2332 0 0,-14 10 3422 0 0,-1-1 0 0 0,0 0-1 0 0,1 1 1 0 0,-1-1 0 0 0,0 0 0 0 0,1 1-1 0 0,-1-1 1 0 0,0 0 0 0 0,0 0 0 0 0,0 1-1 0 0,0-1 1 0 0,1 0 0 0 0,-1 0 0 0 0,0 0 0 0 0,0 1-1 0 0,-1-1 1 0 0,1 0 0 0 0,0 0 0 0 0,0 1-1 0 0,-1-2 1 0 0,-3-10-5816 0 0</inkml:trace>
  <inkml:trace contextRef="#ctx0" brushRef="#br0" timeOffset="1">76 127 12115 0 0,'1'0'3968'0'0,"3"-2"-3335"0"0,2 1-369 0 0,3-3 0 0 0,3-2-80 0 0,0-1-88 0 0,2-1-40 0 0,-1 0-40 0 0,-1-1-16 0 0,1 0-192 0 0,-3 0-472 0 0,-1 1-705 0 0,-2-1-1127 0 0,-5-3-849 0 0,1 2-1864 0 0,-6-3 1744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7434 0 0,'-4'7'7752'0'0,"3"4"-3415"0"0,6 26-1164 0 0,-4-29-2056 0 0,33 154 1445 0 0,-21-108-5270 0 0,1 0-4249 0 0,-9-36-2343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44 15843 0 0,'-8'3'611'0'0,"0"1"-1"0"0,1 0 1 0 0,-1 1-1 0 0,1 0 1 0 0,0 0-1 0 0,0 0 0 0 0,0 1 1 0 0,1 0-1 0 0,0 0 1 0 0,0 1-1 0 0,1 0 1 0 0,-7 10-1 0 0,5-6-320 0 0,2 1 1 0 0,-1 0-1 0 0,1 0 0 0 0,1 0 0 0 0,0 0 1 0 0,1 1-1 0 0,-3 23 0 0 0,4-16-280 0 0,1 1 0 0 0,1 0 0 0 0,0-1 0 0 0,2 1 0 0 0,1-1 0 0 0,0 1 0 0 0,1-1 0 0 0,2 0 0 0 0,0 0 0 0 0,11 25 0 0 0,-13-36-18 0 0,1-1 1 0 0,0 1-1 0 0,0-1 0 0 0,0 0 0 0 0,1 0 1 0 0,0-1-1 0 0,1 0 0 0 0,10 10 1 0 0,-15-16 0 0 0,0 1 1 0 0,0-1-1 0 0,0 1 1 0 0,1-1-1 0 0,-1 0 1 0 0,0 0-1 0 0,0 0 1 0 0,1 0-1 0 0,-1 0 1 0 0,1-1-1 0 0,-1 1 1 0 0,1-1-1 0 0,-1 0 1 0 0,1 1-1 0 0,-1-1 1 0 0,1 0-1 0 0,-1 0 1 0 0,1-1-1 0 0,-1 1 1 0 0,1 0-1 0 0,-1-1 1 0 0,0 0-1 0 0,1 1 1 0 0,-1-1-1 0 0,0 0 1 0 0,1 0-1 0 0,-1-1 1 0 0,0 1-1 0 0,0 0 1 0 0,0-1 0 0 0,0 1-1 0 0,0-1 1 0 0,0 1-1 0 0,0-1 1 0 0,-1 0-1 0 0,4-4 1 0 0,4-6-2 0 0,0 0 1 0 0,-1-1-1 0 0,0 0 1 0 0,-1 0 0 0 0,0-1-1 0 0,-1 1 1 0 0,7-27-1 0 0,-4 6-52 0 0,-1 1 0 0 0,3-47-1 0 0,-9 63-58 0 0,-2-1-1 0 0,0 0 0 0 0,0 0 1 0 0,-2 0-1 0 0,0 0 0 0 0,-9-31 1 0 0,8 41-34 0 0,1 0 1 0 0,-1-1-1 0 0,-1 1 1 0 0,1 1 0 0 0,-1-1-1 0 0,-1 0 1 0 0,1 1-1 0 0,-1 0 1 0 0,-1 0 0 0 0,1 1-1 0 0,-1-1 1 0 0,0 1-1 0 0,-1 0 1 0 0,1 1 0 0 0,-1 0-1 0 0,-9-5 1 0 0,7 4-3797 0 0,17 8-3056 0 0,13 4 1798 0 0,-7-4 1351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85 22837 0 0,'-2'2'175'0'0,"-1"0"1"0"0,0 0-1 0 0,1 0 1 0 0,0 0-1 0 0,-1 1 1 0 0,1-1-1 0 0,0 1 1 0 0,0 0-1 0 0,1-1 1 0 0,-1 1-1 0 0,1 0 1 0 0,-1 0-1 0 0,1 0 1 0 0,0 0-1 0 0,0 0 1 0 0,0 0-1 0 0,0 0 1 0 0,1 1-1 0 0,-1-1 1 0 0,1 6-1 0 0,0-4-95 0 0,1 0 0 0 0,1 0 0 0 0,-1 0 0 0 0,1 0 0 0 0,0 0-1 0 0,0-1 1 0 0,0 1 0 0 0,0 0 0 0 0,1-1 0 0 0,0 1 0 0 0,0-1 0 0 0,5 5 0 0 0,-3-3-65 0 0,0 0 0 0 0,1-1 1 0 0,-1 0-1 0 0,1 0 0 0 0,0 0 1 0 0,0-1-1 0 0,0 0 0 0 0,1 0 1 0 0,0-1-1 0 0,-1 0 0 0 0,1 0 1 0 0,0 0-1 0 0,15 3 1 0 0,-18-6-21 0 0,0 1 0 0 0,0-1 0 0 0,0 0 0 0 0,-1 0 1 0 0,1 0-1 0 0,0 0 0 0 0,0-1 0 0 0,0 0 0 0 0,0 0 1 0 0,0 0-1 0 0,0 0 0 0 0,-1 0 0 0 0,1-1 0 0 0,-1 0 1 0 0,1 1-1 0 0,-1-2 0 0 0,1 1 0 0 0,-1 0 0 0 0,0 0 1 0 0,0-1-1 0 0,0 0 0 0 0,0 0 0 0 0,-1 1 1 0 0,1-2-1 0 0,-1 1 0 0 0,0 0 0 0 0,0 0 0 0 0,2-5 1 0 0,0 1-35 0 0,-1 0 0 0 0,-1-1 0 0 0,1 1 0 0 0,-1-1 0 0 0,0 0 0 0 0,-1 0 0 0 0,0 1 0 0 0,0-1 0 0 0,-1 0 0 0 0,0 0 0 0 0,0 0 0 0 0,-1 0 0 0 0,0 0 1 0 0,0 0-1 0 0,-1 0 0 0 0,0 0 0 0 0,0 1 0 0 0,-7-14 0 0 0,7 17 24 0 0,1 0 0 0 0,-2 0 0 0 0,1 0 1 0 0,0 0-1 0 0,-1 1 0 0 0,1-1 0 0 0,-1 1 0 0 0,0 0 1 0 0,-1-1-1 0 0,1 2 0 0 0,0-1 0 0 0,-1 0 0 0 0,0 0 1 0 0,1 1-1 0 0,-1 0 0 0 0,0 0 0 0 0,0 0 1 0 0,0 0-1 0 0,0 1 0 0 0,-1-1 0 0 0,1 1 0 0 0,0 0 1 0 0,-1 1-1 0 0,1-1 0 0 0,-1 1 0 0 0,1 0 0 0 0,-1 0 1 0 0,1 0-1 0 0,0 0 0 0 0,-1 1 0 0 0,1 0 0 0 0,-1 0 1 0 0,1 0-1 0 0,-6 2 0 0 0,2 1-93 0 0,1 0 0 0 0,0 0 0 0 0,0 0 0 0 0,0 1 1 0 0,1 0-1 0 0,0 0 0 0 0,0 1 0 0 0,0 0 0 0 0,0 0 0 0 0,1 0 0 0 0,0 0 0 0 0,1 1 0 0 0,-1 0 0 0 0,1 0 1 0 0,0 0-1 0 0,1 1 0 0 0,0-1 0 0 0,0 1 0 0 0,1 0 0 0 0,-1 0 0 0 0,2 0 0 0 0,-2 13 0 0 0,1-11 50 0 0,1 0 0 0 0,0 0-1 0 0,1 1 1 0 0,0-1 0 0 0,0 0-1 0 0,1 1 1 0 0,1-1 0 0 0,-1 0-1 0 0,2 0 1 0 0,0 0 0 0 0,0 0-1 0 0,0-1 1 0 0,1 1 0 0 0,1-1 0 0 0,0 0-1 0 0,0 0 1 0 0,10 14 0 0 0,-9-19 145 0 0,-1 0 0 0 0,0 0 1 0 0,1 0-1 0 0,0 0 0 0 0,0-1 1 0 0,0 0-1 0 0,0 0 1 0 0,0-1-1 0 0,1 0 0 0 0,-1 0 1 0 0,1 0-1 0 0,0-1 1 0 0,-1 0-1 0 0,1 0 0 0 0,0-1 1 0 0,0 0-1 0 0,12-1 0 0 0,6-1-1094 0 0,0-1 0 0 0,0-2-1 0 0,36-10 1 0 0,-58 14-83 0 0,1-1-1 0 0,0 1 1 0 0,0 0-1 0 0,0-1 1 0 0,-1 0 0 0 0,1 0-1 0 0,3-3 1 0 0,4-6-6209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57 7586 0 0,'-10'-1'1347'0'0,"-12"0"2716"0"0,20 7-2320 0 0,10 6-479 0 0,17 22 494 0 0,32 55 0 0 0,-25-36-1317 0 0,-21-39-556 0 0,-11-21-1456 0 0,-13-24-789 0 0,-23-28 1122 0 0,25 43 1256 0 0,0 0 1 0 0,2-1-1 0 0,0 0 1 0 0,-9-27-1 0 0,17 42-2 0 0,0 1-1 0 0,1-1 0 0 0,-1 1 0 0 0,1-1 0 0 0,-1 0 0 0 0,1 1 0 0 0,0-1 0 0 0,0 0 0 0 0,0 1 0 0 0,0-1 0 0 0,0 0 0 0 0,0 0 0 0 0,1 1 0 0 0,-1-1 0 0 0,0 0 0 0 0,1 1 0 0 0,-1-1 0 0 0,1 1 1 0 0,0-1-1 0 0,-1 1 0 0 0,1-1 0 0 0,0 1 0 0 0,0-1 0 0 0,0 1 0 0 0,0 0 0 0 0,0-1 0 0 0,0 1 0 0 0,1 0 0 0 0,-1 0 0 0 0,0 0 0 0 0,1 0 0 0 0,-1 0 0 0 0,0 0 0 0 0,1 0 0 0 0,-1 0 0 0 0,1 1 1 0 0,0-1-1 0 0,-1 0 0 0 0,1 1 0 0 0,0 0 0 0 0,-1-1 0 0 0,1 1 0 0 0,0 0 0 0 0,-1 0 0 0 0,1 0 0 0 0,0 0 0 0 0,-1 0 0 0 0,3 0 0 0 0,1 0 66 0 0,0 0 0 0 0,-1 1 0 0 0,1-1-1 0 0,0 1 1 0 0,-1 0 0 0 0,1 0 0 0 0,-1 0 0 0 0,1 1-1 0 0,-1 0 1 0 0,1 0 0 0 0,-1 0 0 0 0,0 0-1 0 0,0 1 1 0 0,0-1 0 0 0,0 1 0 0 0,6 6 0 0 0,-6-3-75 0 0,-1-1 0 0 0,-1 1 1 0 0,1 0-1 0 0,-1 0 0 0 0,0 0 1 0 0,0 0-1 0 0,-1 0 0 0 0,1 0 0 0 0,-1 1 1 0 0,-1-1-1 0 0,1 0 0 0 0,-1 0 1 0 0,0 1-1 0 0,-1-1 0 0 0,-1 11 1 0 0,-2 1-396 0 0,0 1 1 0 0,-1-1 0 0 0,-14 34-1 0 0,7-28 182 0 0,4-9 182 0 0,7-11 179 0 0,2-5 172 0 0,33-31 241 0 0,-10 9-274 0 0,22-27 0 0 0,-38 40-1320 0 0,-1 0 1 0 0,0-1 0 0 0,8-15 0 0 0,-14 24 382 0 0,-1 0 0 0 0,1-1 0 0 0,0 1 0 0 0,-1 0 1 0 0,1 0-1 0 0,-1-1 0 0 0,0 1 0 0 0,0 0 0 0 0,0 0 0 0 0,0-3 0 0 0,0 4 382 0 0,0-11-3812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4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8034 0 0,'5'34'4092'0'0,"17"20"-2388"0"0,-8-20-1398 0 0,-13-33-308 0 0,-1 1 0 0 0,0-1-1 0 0,1 0 1 0 0,-1 0-1 0 0,1 0 1 0 0,-1 1 0 0 0,1-1-1 0 0,0 0 1 0 0,-1 0-1 0 0,1 0 1 0 0,0 0 0 0 0,0 0-1 0 0,0 0 1 0 0,0 0-1 0 0,0-1 1 0 0,0 1 0 0 0,0 0-1 0 0,0 0 1 0 0,0-1-1 0 0,0 1 1 0 0,0 0 0 0 0,0-1-1 0 0,1 1 1 0 0,-1-1-1 0 0,2 1 1 0 0,0-1-20 0 0,1-1 0 0 0,-1 1 0 0 0,0-1-1 0 0,1 0 1 0 0,-1 1 0 0 0,0-1 0 0 0,0-1 0 0 0,4-1 0 0 0,8-2 26 0 0,-14 4-9 0 0,8-1-672 0 0,0-2-1 0 0,0 1 1 0 0,0-1-1 0 0,-1-1 0 0 0,16-10 1 0 0,-23 15 530 0 0,0-1 0 0 0,0 0 0 0 0,-1 0 0 0 0,1 1 0 0 0,0-1 0 0 0,-1 0 0 0 0,1 0 0 0 0,-1 0 0 0 0,1 0 1 0 0,-1 0-1 0 0,0 0 0 0 0,1 0 0 0 0,-1 0 0 0 0,0 0 0 0 0,0 0 0 0 0,0 0 0 0 0,0 0 0 0 0,0 0 0 0 0,0 0 0 0 0,0-1 0 0 0,0 1 0 0 0,0 0 1 0 0,0 0-1 0 0,-1-1 0 0 0,0-4-596 0 0,2-10-2794 0 0</inkml:trace>
  <inkml:trace contextRef="#ctx0" brushRef="#br0" timeOffset="1">134 0 5713 0 0,'-3'7'1785'0'0,"3"2"-497"0"0,0 4-128 0 0,4 3-32 0 0,0 2-71 0 0,2 0-145 0 0,1 3-168 0 0,0-1-224 0 0,1 1-224 0 0,-1-2-160 0 0,-1-1-80 0 0,1-3-240 0 0,-1-1-416 0 0,-1-3-840 0 0,-2-3-1001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4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12771 0 0,'8'14'1424'0'0,"3"-2"-944"0"0,3 2-40 0 0,5-4 48 0 0,-3-3-144 0 0,2-5-144 0 0,1 1-56 0 0,1-3-31 0 0,1-4-33 0 0,1 2-32 0 0,1-4-24 0 0,-2-2-96 0 0,1-1-273 0 0,1-5-455 0 0,-2-2-904 0 0,-1-4-1289 0 0,-3-5-3520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14 107 12387 0 0,'0'0'48'0'0,"0"1"1"0"0,-1-1 0 0 0,1 0-1 0 0,0 0 1 0 0,0 0-1 0 0,-1 0 1 0 0,1 0 0 0 0,0 0-1 0 0,0 0 1 0 0,-1 0-1 0 0,1 0 1 0 0,0 0 0 0 0,0 0-1 0 0,-1 0 1 0 0,1 0 0 0 0,0 0-1 0 0,0-1 1 0 0,-1 1-1 0 0,1 0 1 0 0,0 0 0 0 0,0 0-1 0 0,-1 0 1 0 0,1 0 0 0 0,0 0-1 0 0,0-1 1 0 0,0 1-1 0 0,-1 0 1 0 0,1 0 0 0 0,0 0-1 0 0,0-1 1 0 0,0 1 0 0 0,0 0-1 0 0,0 0 1 0 0,-1 0-1 0 0,1-1 1 0 0,0 1 0 0 0,7-9 821 0 0,24-13-461 0 0,-21 15-165 0 0,-1 0-128 0 0,-1 1 0 0 0,1-2 0 0 0,-2 1 0 0 0,1-1 0 0 0,11-16 0 0 0,-19 24-100 0 0,0 0 0 0 0,0 0-1 0 0,0 0 1 0 0,0 0 0 0 0,0 0 0 0 0,1 0 0 0 0,-1 0 0 0 0,0-1 0 0 0,0 1-1 0 0,0 0 1 0 0,0 0 0 0 0,0 0 0 0 0,0 0 0 0 0,0 0 0 0 0,0-1-1 0 0,0 1 1 0 0,0 0 0 0 0,0 0 0 0 0,0 0 0 0 0,0 0 0 0 0,0 0 0 0 0,0-1-1 0 0,0 1 1 0 0,0 0 0 0 0,0 0 0 0 0,0 0 0 0 0,0 0 0 0 0,0-1 0 0 0,0 1-1 0 0,0 0 1 0 0,0 0 0 0 0,0 0 0 0 0,0 0 0 0 0,-1 0 0 0 0,1 0 0 0 0,0-1-1 0 0,0 1 1 0 0,0 0 0 0 0,0 0 0 0 0,0 0 0 0 0,0 0 0 0 0,0 0 0 0 0,-1 0-1 0 0,1 0 1 0 0,0 0 0 0 0,0 0 0 0 0,0-1 0 0 0,0 1 0 0 0,-1 0 0 0 0,-10 0 377 0 0,-12 6-70 0 0,18-4-201 0 0,-1 2 0 0 0,1-1 0 0 0,0 1 0 0 0,0-1 0 0 0,0 1 0 0 0,1 1 0 0 0,0-1 0 0 0,-1 1-1 0 0,2-1 1 0 0,-1 1 0 0 0,0 0 0 0 0,1 1 0 0 0,0-1 0 0 0,0 0 0 0 0,1 1 0 0 0,-1 0 0 0 0,1 0-1 0 0,-2 11 1 0 0,3-13-70 0 0,0-1-1 0 0,1 0 1 0 0,0 1 0 0 0,-1-1-1 0 0,1 0 1 0 0,0 1-1 0 0,1-1 1 0 0,-1 0 0 0 0,1 1-1 0 0,-1-1 1 0 0,1 0-1 0 0,0 0 1 0 0,0 1-1 0 0,1-1 1 0 0,-1 0 0 0 0,0 0-1 0 0,1 0 1 0 0,0 0-1 0 0,0-1 1 0 0,0 1 0 0 0,0 0-1 0 0,0-1 1 0 0,1 1-1 0 0,-1-1 1 0 0,1 0 0 0 0,-1 0-1 0 0,1 0 1 0 0,0 0-1 0 0,0 0 1 0 0,0-1-1 0 0,0 1 1 0 0,0-1 0 0 0,0 0-1 0 0,0 0 1 0 0,6 1-1 0 0,-6-1-39 0 0,0 0-1 0 0,1-1 1 0 0,-1 1-1 0 0,0-1 1 0 0,0 0-1 0 0,1 0 1 0 0,-1 0-1 0 0,0-1 0 0 0,0 1 1 0 0,1-1-1 0 0,-1 0 1 0 0,0 0-1 0 0,0 0 1 0 0,0 0-1 0 0,3-2 1 0 0,17-12-1146 0 0,-2-4-3473 0 0,-27 30-3496 0 0,0-1 2845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16 271 7474 0 0,'-15'-4'6892'0'0,"23"1"-2698"0"0,20-8-2432 0 0,6-13-1169 0 0,-27 19-542 0 0,0-1 0 0 0,0 1 0 0 0,0 1 0 0 0,1 0 0 0 0,0 0 0 0 0,-1 0 0 0 0,1 1 0 0 0,16-4 0 0 0,-23 6-23 0 0,0 1 1 0 0,0 0-1 0 0,1 0 1 0 0,-1 0-1 0 0,0 0 1 0 0,0 0-1 0 0,1 1 1 0 0,-1-1-1 0 0,0 0 1 0 0,0 1-1 0 0,0-1 1 0 0,1 1-1 0 0,-1-1 0 0 0,0 1 1 0 0,0-1-1 0 0,0 1 1 0 0,0 0-1 0 0,0-1 1 0 0,0 1-1 0 0,0 0 1 0 0,0 0-1 0 0,0 0 1 0 0,-1 0-1 0 0,1 0 1 0 0,0 0-1 0 0,0 0 1 0 0,-1 0-1 0 0,1 0 1 0 0,-1 0-1 0 0,1 0 0 0 0,-1 0 1 0 0,1 1-1 0 0,-1-1 1 0 0,0 0-1 0 0,0 0 1 0 0,1 2-1 0 0,0 8 21 0 0,1-1-1 0 0,-2 0 1 0 0,0 18-1 0 0,0-6-398 0 0,1-18-53 0 0,4 26-3435 0 0,-5-29 3319 0 0,1 0 1 0 0,-1 0 0 0 0,0 0 0 0 0,1 0 0 0 0,-1-1 0 0 0,1 1 0 0 0,-1 0 0 0 0,1 0 0 0 0,-1-1 0 0 0,1 1 0 0 0,0 0 0 0 0,-1-1 0 0 0,1 1 0 0 0,0-1 0 0 0,-1 1 0 0 0,1-1 0 0 0,0 1 0 0 0,1 0 0 0 0,4 0-4708 0 0</inkml:trace>
  <inkml:trace contextRef="#ctx0" brushRef="#br0" timeOffset="1">243 11 13131 0 0,'0'-1'170'0'0,"0"1"0"0"0,-1 0 0 0 0,1-1 0 0 0,0 1 0 0 0,0-1-1 0 0,0 1 1 0 0,0 0 0 0 0,0-1 0 0 0,0 1 0 0 0,1 0 0 0 0,-1-1 0 0 0,0 1 0 0 0,0 0 0 0 0,0-1 0 0 0,0 1 0 0 0,0-1 0 0 0,0 1 0 0 0,1 0 0 0 0,-1 0 0 0 0,0-1 0 0 0,0 1 0 0 0,1 0 0 0 0,-1-1 0 0 0,0 1 0 0 0,0 0-1 0 0,1 0 1 0 0,-1-1 0 0 0,0 1 0 0 0,1 0 0 0 0,-1 0 0 0 0,0 0 0 0 0,1-1 0 0 0,-1 1 0 0 0,1 0 0 0 0,5 12 2369 0 0,3 23-1613 0 0,-9-34-880 0 0,7 36 374 0 0,0 2-56 0 0,14 42 0 0 0,-18-72-379 0 0,0 1 0 0 0,0-1 1 0 0,2 0-1 0 0,-1 0 0 0 0,1 0 0 0 0,0-1 1 0 0,1 0-1 0 0,0 0 0 0 0,12 13 0 0 0,-15-18-330 0 0,0-1-1 0 0,0 0 0 0 0,0 0 1 0 0,0 0-1 0 0,0 0 0 0 0,1 0 1 0 0,5 1-1 0 0,-7-2-142 0 0,0 0 0 0 0,0-1 0 0 0,0 0 0 0 0,0 1 0 0 0,0-1 0 0 0,0 0 0 0 0,0 0-1 0 0,0 0 1 0 0,0-1 0 0 0,0 1 0 0 0,0 0 0 0 0,0-1 0 0 0,-1 1 0 0 0,1-1 0 0 0,4-1 0 0 0,-6 2 340 0 0,1-1 0 0 0,-1 0 0 0 0,1 1 1 0 0,-1-1-1 0 0,1 1 0 0 0,-1-1 0 0 0,0 0 0 0 0,1 1 0 0 0,-1-1 0 0 0,0 0 0 0 0,1 1 0 0 0,-1-1 0 0 0,0 0 1 0 0,0 0-1 0 0,0 1 0 0 0,0-1 0 0 0,1 0 0 0 0,-1 0 0 0 0,0 0 0 0 0,0 1 0 0 0,0-1 0 0 0,-1 0 0 0 0,1 0 1 0 0,0 1-1 0 0,0-1 0 0 0,0 0 0 0 0,-1 0 0 0 0,1 1 0 0 0,0-1 0 0 0,-1 0 0 0 0,1 1 0 0 0,0-1 0 0 0,-1 0 1 0 0,-1-5-1033 0 0,3-8-3283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98 7290 0 0,'-1'-1'837'0'0,"0"1"-558"0"0,1 0 0 0 0,0 0 0 0 0,-1 0 0 0 0,1 0 0 0 0,0-1 0 0 0,-1 1 0 0 0,1 0 0 0 0,0 0 0 0 0,-1 0 0 0 0,-6 4 6418 0 0,6-3-6417 0 0,-3 19 3502 0 0,8 33-3835 0 0,-2-41 1216 0 0,-1 4-914 0 0,2 1-1 0 0,0-1 0 0 0,1 0 1 0 0,9 26-1 0 0,-11-37-245 0 0,-1-1 1 0 0,1 1-1 0 0,0-1 0 0 0,1 1 1 0 0,-1-1-1 0 0,1 0 1 0 0,0 0-1 0 0,0 0 0 0 0,0-1 1 0 0,0 1-1 0 0,1-1 0 0 0,0 0 1 0 0,-1 1-1 0 0,1-2 0 0 0,0 1 1 0 0,1 0-1 0 0,-1-1 0 0 0,0 0 1 0 0,1 0-1 0 0,6 2 0 0 0,-8-3 1 0 0,1-1-1 0 0,-1 1 0 0 0,1-1 0 0 0,-1 0 0 0 0,1 0 0 0 0,0 0 0 0 0,-1 0 0 0 0,1-1 0 0 0,-1 1 0 0 0,1-1 0 0 0,-1 0 0 0 0,1 0 0 0 0,-1 0 0 0 0,0-1 0 0 0,1 1 0 0 0,-1-1 0 0 0,0 0 0 0 0,0 0 0 0 0,0 0 0 0 0,0 0 0 0 0,-1 0 0 0 0,1-1 0 0 0,0 1 0 0 0,-1-1 0 0 0,0 0 0 0 0,0 1 0 0 0,0-1 0 0 0,0 0 0 0 0,0 0 1 0 0,0-1-1 0 0,-1 1 0 0 0,3-6 0 0 0,-2 2-11 0 0,0 1 1 0 0,0-1 0 0 0,0 1-1 0 0,-1-1 1 0 0,0 0 0 0 0,0 1 0 0 0,-1-1-1 0 0,0 0 1 0 0,0 1 0 0 0,-1-1-1 0 0,0 0 1 0 0,0 0 0 0 0,0 1-1 0 0,-1-1 1 0 0,0 1 0 0 0,-4-11-1 0 0,2 12 3 0 0,1-1 0 0 0,-1 1 0 0 0,0 0 0 0 0,-1 0 0 0 0,1 1 0 0 0,-1-1 0 0 0,0 1 0 0 0,0 0-1 0 0,0 0 1 0 0,-1 1 0 0 0,-10-6 0 0 0,14 8 6 0 0,0 0 0 0 0,0 0 0 0 0,0 0 0 0 0,0 0 0 0 0,0 1 0 0 0,0-1 0 0 0,0 1 0 0 0,0-1 0 0 0,0 1 0 0 0,0 0 0 0 0,0 0 0 0 0,0 0 1 0 0,0 0-1 0 0,0 0 0 0 0,-1 1 0 0 0,1-1 0 0 0,0 0 0 0 0,0 1 0 0 0,0 0 0 0 0,0-1 0 0 0,0 1 0 0 0,0 0 0 0 0,1 0 0 0 0,-1 0 0 0 0,0 0 0 0 0,0 0 0 0 0,1 1 0 0 0,-1-1 0 0 0,0 0 0 0 0,1 1 0 0 0,0 0 0 0 0,-1-1 0 0 0,1 1 0 0 0,0 0 0 0 0,0-1 0 0 0,0 1 0 0 0,0 0 0 0 0,0 0 0 0 0,-1 3 0 0 0,1-3-13 0 0,0 1 0 0 0,0-1 0 0 0,1 0 0 0 0,-1 1 0 0 0,1-1 0 0 0,0 0 0 0 0,0 1 0 0 0,-1-1-1 0 0,2 1 1 0 0,-1-1 0 0 0,0 0 0 0 0,0 1 0 0 0,1-1 0 0 0,-1 0 0 0 0,1 1 0 0 0,0-1 0 0 0,0 0-1 0 0,0 1 1 0 0,0-1 0 0 0,0 0 0 0 0,0 0 0 0 0,0 0 0 0 0,1 0 0 0 0,-1 0 0 0 0,1 0 0 0 0,2 2-1 0 0,-3-3 3 0 0,1 0-1 0 0,-1 0 1 0 0,1 0-1 0 0,-1 0 1 0 0,1 0-1 0 0,0 0 1 0 0,-1-1-1 0 0,1 1 1 0 0,0-1-1 0 0,0 1 1 0 0,-1-1-1 0 0,1 1 1 0 0,0-1-1 0 0,0 0 1 0 0,0 0-1 0 0,-1 0 1 0 0,1 0-1 0 0,0 0 1 0 0,0-1-1 0 0,-1 1 1 0 0,1 0-1 0 0,0-1 1 0 0,0 1-1 0 0,-1-1 1 0 0,1 0-1 0 0,0 1 1 0 0,-1-1-1 0 0,1 0 1 0 0,-1 0-1 0 0,1 0 1 0 0,-1 0-1 0 0,1 0 1 0 0,-1-1-1 0 0,0 1 1 0 0,2-3-1 0 0,11-10-107 0 0,0-1 0 0 0,-2-1-1 0 0,0 0 1 0 0,10-19 0 0 0,-19 30-110 0 0,0-1 1 0 0,0 0-1 0 0,-1 1 1 0 0,0-1-1 0 0,0 0 0 0 0,0 0 1 0 0,-1-1-1 0 0,0 1 1 0 0,0 0-1 0 0,-1 0 0 0 0,0-1 1 0 0,0 1-1 0 0,0 0 1 0 0,-1 0-1 0 0,1-1 1 0 0,-2 1-1 0 0,-1-6 0 0 0,13 67 4121 0 0,5-11-3802 0 0,-6-16 58 0 0,21 46 0 0 0,-25-65-795 0 0,0-1 0 0 0,0 1 0 0 0,1-1 0 0 0,0 0 0 0 0,8 8 0 0 0,-13-15 96 0 0,0 1-1 0 0,1-1 1 0 0,-1 0 0 0 0,0 0 0 0 0,1 0 0 0 0,-1 0 0 0 0,1 0 0 0 0,-1 0-1 0 0,1 0 1 0 0,-1-1 0 0 0,1 1 0 0 0,0 0 0 0 0,-1-1 0 0 0,1 0 0 0 0,0 1-1 0 0,0-1 1 0 0,-1 0 0 0 0,1 0 0 0 0,0 0 0 0 0,2 0 0 0 0,4-2-4267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8650 0 0,'1'-1'1013'0'0,"0"1"-811"0"0,-1-1 1 0 0,0 1-1 0 0,0 0 1 0 0,1 0-1 0 0,-1 0 1 0 0,0 0 0 0 0,0 0-1 0 0,1 0 1 0 0,-1 0-1 0 0,0 0 1 0 0,0-1-1 0 0,1 1 1 0 0,-1 0 0 0 0,0 0-1 0 0,1 0 1 0 0,-1 0-1 0 0,0 1 1 0 0,0-1-1 0 0,1 0 1 0 0,-1 0 0 0 0,0 0-1 0 0,1 0 1 0 0,-1 0-1 0 0,0 0 1 0 0,0 0-1 0 0,1 0 1 0 0,-1 1 405 0 0,1-1-406 0 0,8 13 2634 0 0,4 18-1950 0 0,-12-28-424 0 0,4 9-403 0 0,38 95 636 0 0,-36-93-1485 0 0,1 1 1 0 0,0-2 0 0 0,1 1 0 0 0,0-1 0 0 0,13 13 0 0 0,-21-25 437 0 0,0 1 0 0 0,1-1 0 0 0,-1 0 0 0 0,0 1 0 0 0,1-1 1 0 0,0 0-1 0 0,-1 0 0 0 0,1 0 0 0 0,0 0 0 0 0,-1 0 0 0 0,1 0 0 0 0,0-1 1 0 0,0 1-1 0 0,0 0 0 0 0,0-1 0 0 0,0 0 0 0 0,0 1 0 0 0,-1-1 0 0 0,1 0 1 0 0,0 0-1 0 0,0 0 0 0 0,0 0 0 0 0,0 0 0 0 0,3-1 0 0 0,8-4-4147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6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84 12555 0 0,'-1'0'153'0'0,"0"0"1"0"0,0 1 0 0 0,0-1-1 0 0,0 0 1 0 0,0 0 0 0 0,0 0-1 0 0,0-1 1 0 0,0 1 0 0 0,0 0 0 0 0,0 0-1 0 0,0 0 1 0 0,0-1 0 0 0,0 1-1 0 0,1 0 1 0 0,-1-1 0 0 0,0 1-1 0 0,0-1 1 0 0,0 1 0 0 0,1-1-1 0 0,-1 1 1 0 0,0-1 0 0 0,0 0-1 0 0,0-1 1 0 0,0 1-48 0 0,1 1 1 0 0,0-1-1 0 0,0 0 0 0 0,0 0 0 0 0,0 0 1 0 0,0 0-1 0 0,0 0 0 0 0,1 0 0 0 0,-1 1 1 0 0,0-1-1 0 0,0 0 0 0 0,1 0 1 0 0,-1 0-1 0 0,0 1 0 0 0,1-1 0 0 0,-1 0 1 0 0,1 0-1 0 0,-1 1 0 0 0,1-1 0 0 0,0-1 1 0 0,2-1 129 0 0,0-1-1 0 0,0 1 1 0 0,1 0 0 0 0,-1 0 0 0 0,1 0 0 0 0,0 0 0 0 0,0 1 0 0 0,7-5 0 0 0,6 2-17 0 0,-12 4-176 0 0,0 0 0 0 0,-1 0-1 0 0,1-1 1 0 0,-1 0-1 0 0,1 0 1 0 0,-1 0-1 0 0,0-1 1 0 0,0 1 0 0 0,4-4-1 0 0,-43 9 34 0 0,30 0-28 0 0,0-1-1 0 0,0 1 0 0 0,1 0 0 0 0,-1 0 1 0 0,1 0-1 0 0,0 1 0 0 0,0-1 1 0 0,0 1-1 0 0,0 0 0 0 0,1 0 0 0 0,-1 1 1 0 0,1-1-1 0 0,0 1 0 0 0,1-1 1 0 0,-1 1-1 0 0,1 0 0 0 0,-4 10 0 0 0,5-12-2 0 0,0 0-1 0 0,0-1 0 0 0,1 1 1 0 0,-1 0-1 0 0,0 0 0 0 0,1 0 1 0 0,0 0-1 0 0,0 0 0 0 0,0 0 1 0 0,0 0-1 0 0,0 0 0 0 0,1 0 1 0 0,-1 0-1 0 0,1 0 0 0 0,0-1 0 0 0,0 1 1 0 0,0 0-1 0 0,0 0 0 0 0,0-1 1 0 0,0 1-1 0 0,1 0 0 0 0,0-1 1 0 0,-1 0-1 0 0,1 1 0 0 0,0-1 1 0 0,0 0-1 0 0,0 0 0 0 0,0 0 1 0 0,1 0-1 0 0,-1 0 0 0 0,0 0 0 0 0,1-1 1 0 0,5 3-1 0 0,-6-3-48 0 0,0 0 0 0 0,1 0 0 0 0,-1 0 0 0 0,0-1 0 0 0,1 1 0 0 0,-1-1-1 0 0,0 1 1 0 0,1-1 0 0 0,-1 0 0 0 0,1 0 0 0 0,-1 0 0 0 0,0 0 0 0 0,1-1 0 0 0,-1 1 0 0 0,1 0 0 0 0,-1-1-1 0 0,0 0 1 0 0,0 0 0 0 0,1 1 0 0 0,3-4 0 0 0,1 0 87 0 0,0-1 1 0 0,-1-1-1 0 0,1 1 1 0 0,9-12-1 0 0,-13 13-325 0 0,-1 0 0 0 0,2 0-1 0 0,-1 1 1 0 0,0 0 0 0 0,1-1 0 0 0,0 1 0 0 0,-1 1-1 0 0,1-1 1 0 0,0 0 0 0 0,1 1 0 0 0,-1 0 0 0 0,0 0 0 0 0,1 0-1 0 0,-1 1 1 0 0,1-1 0 0 0,6 0 0 0 0,-10 2 8 0 0,-1-1-1 0 0,0 1 1 0 0,1 0 0 0 0,-1 0 0 0 0,1 0-1 0 0,-1 0 1 0 0,0 0 0 0 0,1 0 0 0 0,-1 0 0 0 0,1 1-1 0 0,-1-1 1 0 0,0 0 0 0 0,1 0 0 0 0,-1 0-1 0 0,0 0 1 0 0,1 0 0 0 0,-1 1 0 0 0,0-1-1 0 0,1 0 1 0 0,-1 0 0 0 0,0 1 0 0 0,1-1-1 0 0,-1 0 1 0 0,0 0 0 0 0,1 1 0 0 0,-1-1-1 0 0,0 0 1 0 0,0 1 0 0 0,1-1 0 0 0,-1 0 0 0 0,0 1-1 0 0,0-1 1 0 0,0 0 0 0 0,0 1 0 0 0,0-1-1 0 0,1 1 1 0 0,-1-1 0 0 0,0 0 0 0 0,0 1-1 0 0,0-1 1 0 0,0 1 0 0 0,0-1 0 0 0,0 0-1 0 0,0 1 1 0 0,0-1 0 0 0,0 1 0 0 0,-1-1-1 0 0,1 0 1 0 0,0 1 0 0 0,0-1 0 0 0,0 1-1 0 0,-1-1 1 0 0,-2 8-4585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7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68 13979 0 0,'-1'1'119'0'0,"0"-1"0"0"0,1 0 0 0 0,-1 0 0 0 0,0 0 0 0 0,0 0 0 0 0,0 1 0 0 0,0-1 0 0 0,0 0 1 0 0,0 0-1 0 0,0-1 0 0 0,0 1 0 0 0,0 0 0 0 0,0 0 0 0 0,1 0 0 0 0,-1-1 0 0 0,0 1 0 0 0,0 0 0 0 0,0-1 0 0 0,0 1 0 0 0,1-1 0 0 0,-1 1 0 0 0,-1-2 0 0 0,2 2-47 0 0,0-1 0 0 0,1 0 0 0 0,-1 0 0 0 0,0 1 0 0 0,1-1 0 0 0,-1 0 0 0 0,0 1 0 0 0,1-1-1 0 0,-1 0 1 0 0,1 1 0 0 0,-1-1 0 0 0,1 1 0 0 0,-1-1 0 0 0,1 1 0 0 0,0-1 0 0 0,-1 1 0 0 0,1-1 0 0 0,0 1-1 0 0,-1 0 1 0 0,1-1 0 0 0,0 1 0 0 0,-1 0 0 0 0,1 0 0 0 0,0-1 0 0 0,0 1 0 0 0,1 0 0 0 0,54-17 1162 0 0,-1 0-1621 0 0,-21 0-3401 0 0,-39 29-5277 0 0,0-5 4797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5489 0 0,'6'-5'6711'0'0,"6"-5"-4202"0"0,12-11-464 0 0,15 3 86 0 0,-37 18-2039 0 0,0-1 0 0 0,1 0 0 0 0,-1 1 0 0 0,0 0 0 0 0,0-1 0 0 0,0 1 0 0 0,1 0 0 0 0,-1 0 0 0 0,0 0 0 0 0,0 0 0 0 0,1 1 0 0 0,-1-1 0 0 0,0 1-1 0 0,0-1 1 0 0,0 1 0 0 0,4 1 0 0 0,-6 0-63 0 0,0 0-1 0 0,0 0 1 0 0,0-1-1 0 0,0 1 1 0 0,-1 0 0 0 0,1 0-1 0 0,0-1 1 0 0,-1 1-1 0 0,1 0 1 0 0,-1 0-1 0 0,0-1 1 0 0,1 1-1 0 0,-1-1 1 0 0,0 1-1 0 0,0-1 1 0 0,0 1-1 0 0,-2 1 1 0 0,-2 6-24 0 0,3-5 78 0 0,1 0 0 0 0,-1 0 1 0 0,1 0-1 0 0,0 0 0 0 0,0 0 0 0 0,0 0 0 0 0,0 1 0 0 0,1-1 0 0 0,0 0 0 0 0,0 1 1 0 0,0-1-1 0 0,1 5 0 0 0,-1-8-42 0 0,0 0 1 0 0,1 1 0 0 0,-1-1-1 0 0,1 0 1 0 0,-1 0-1 0 0,1 0 1 0 0,0 0-1 0 0,-1 0 1 0 0,1 0 0 0 0,0 0-1 0 0,0 0 1 0 0,-1 0-1 0 0,1 0 1 0 0,0 0 0 0 0,0-1-1 0 0,0 1 1 0 0,0 0-1 0 0,2 0 1 0 0,-1 0-32 0 0,0 0 1 0 0,1-1-1 0 0,-1 1 1 0 0,1-1-1 0 0,-1 1 1 0 0,1-1-1 0 0,-1 0 1 0 0,1 0-1 0 0,-1 0 1 0 0,1 0-1 0 0,4-1 1 0 0,-3 0-144 0 0,0 1 1 0 0,0-1 0 0 0,0-1-1 0 0,-1 1 1 0 0,1-1 0 0 0,0 1 0 0 0,-1-1-1 0 0,1 0 1 0 0,-1 0 0 0 0,0 0-1 0 0,0-1 1 0 0,0 1 0 0 0,0-1 0 0 0,0 0-1 0 0,4-4 1 0 0,-4 2-1019 0 0,1-1-1 0 0,-1 1 1 0 0,0 0 0 0 0,0-1 0 0 0,-1 0-1 0 0,1 0 1 0 0,-1 0 0 0 0,-1 0-1 0 0,2-7 1 0 0,1-9-4774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11995 0 0,'-9'38'11150'0'0,"7"4"-7706"0"0,9 41-3094 0 0,-6-79-90 0 0,-1 1-425 0 0,13 67-88 0 0,-1-38-2482 0 0,8-8-4914 0 0,-11-20 2053 0 0,1-3-1532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62 118 8370 0 0,'-13'31'9853'0'0,"-12"10"-5281"0"0,22-37-4123 0 0,1-2-392 0 0,1 1 0 0 0,-1 0 1 0 0,1 0-1 0 0,-1-1 1 0 0,1 1-1 0 0,0 0 1 0 0,0 0-1 0 0,0 0 0 0 0,1 0 1 0 0,-1 1-1 0 0,1-1 1 0 0,-1 0-1 0 0,1 0 1 0 0,0 0-1 0 0,0 0 0 0 0,0 0 1 0 0,1 1-1 0 0,-1-1 1 0 0,1 0-1 0 0,0 0 1 0 0,0 0-1 0 0,0 0 0 0 0,0 0 1 0 0,0 0-1 0 0,1-1 1 0 0,-1 1-1 0 0,1 0 1 0 0,0-1-1 0 0,0 1 0 0 0,0-1 1 0 0,0 1-1 0 0,0-1 1 0 0,1 0-1 0 0,3 3 0 0 0,-1-1-75 0 0,0-1 0 0 0,0 1 0 0 0,0-2 0 0 0,0 1 0 0 0,0 0 0 0 0,1-1 0 0 0,-1 0 0 0 0,1 0-1 0 0,-1-1 1 0 0,1 0 0 0 0,0 0 0 0 0,0 0 0 0 0,-1 0 0 0 0,1-1 0 0 0,0 0 0 0 0,0 0 0 0 0,0-1-1 0 0,6-1 1 0 0,-10 2-66 0 0,0 0 0 0 0,0 0 0 0 0,-1-1 0 0 0,1 1 0 0 0,0-1 0 0 0,0 1 0 0 0,-1-1 0 0 0,1 0 0 0 0,0 1 0 0 0,-1-1-1 0 0,1 0 1 0 0,-1 0 0 0 0,1 0 0 0 0,-1-1 0 0 0,0 1 0 0 0,1 0 0 0 0,-1 0 0 0 0,0-1 0 0 0,0 1 0 0 0,0-1 0 0 0,0 1 0 0 0,0-1 0 0 0,0 1-1 0 0,0-1 1 0 0,0 0 0 0 0,-1 1 0 0 0,1-1 0 0 0,-1 0 0 0 0,1-3 0 0 0,-1 2-180 0 0,-1-1-1 0 0,1 1 1 0 0,-1 0 0 0 0,0-1 0 0 0,-1 1-1 0 0,1 0 1 0 0,0 0 0 0 0,-1 0 0 0 0,0 0-1 0 0,0 0 1 0 0,0 1 0 0 0,0-1-1 0 0,0 0 1 0 0,0 1 0 0 0,-5-4 0 0 0,-1-1-169 0 0,0 1 0 0 0,0 0 1 0 0,0 1-1 0 0,-1 0 1 0 0,0 0-1 0 0,0 1 1 0 0,0 0-1 0 0,-14-4 1 0 0,15 6 691 0 0,0 0 0 0 0,0 0 1 0 0,0 1-1 0 0,0 0 0 0 0,0 1 0 0 0,-12 0 1 0 0,53 0 5557 0 0,43-2-4450 0 0,-58 0-1313 0 0,-1-2 0 0 0,1 0 0 0 0,-1-1-1 0 0,0 0 1 0 0,0-2 0 0 0,0 0 0 0 0,27-16 0 0 0,-43 22-136 0 0,0 0 0 0 0,0 1 0 0 0,0-1 0 0 0,0 0 1 0 0,0 0-1 0 0,0 0 0 0 0,0 0 0 0 0,0 1 0 0 0,0-1 0 0 0,0 0 1 0 0,-1-1-1 0 0,1 1 0 0 0,0 0 0 0 0,-1 0 0 0 0,1 0 0 0 0,-1 0 1 0 0,1-1-1 0 0,-1 1 0 0 0,0 0 0 0 0,0 0 0 0 0,1-1 1 0 0,-1 1-1 0 0,0 0 0 0 0,0 0 0 0 0,0-1 0 0 0,0 1 0 0 0,0 0 1 0 0,0 0-1 0 0,-1-2 0 0 0,-1-2-340 0 0,0-1 0 0 0,0 1 0 0 0,-1 0 0 0 0,0 0 0 0 0,-5-7 0 0 0,5 8 380 0 0,1 1 1 0 0,-1 0 0 0 0,1-1 0 0 0,0 0-1 0 0,0 1 1 0 0,0-1 0 0 0,1 0-1 0 0,0 0 1 0 0,-1 0 0 0 0,0-5 0 0 0,9 54 6561 0 0,8 7-4514 0 0,26 45-1615 0 0,-37-88-667 0 0,18 33-77 0 0,-7-25-2054 0 0,-14-16 2064 0 0,0 0 0 0 0,-1-1 0 0 0,1 1 0 0 0,0-1 0 0 0,0 1 0 0 0,0-1 0 0 0,0 0 0 0 0,0 1 0 0 0,-1-1 0 0 0,1 0-1 0 0,0 1 1 0 0,0-1 0 0 0,0 0 0 0 0,0 0 0 0 0,0 0 0 0 0,2 0 0 0 0,-2 0-126 0 0,-1-1 0 0 0,1 1-1 0 0,0 0 1 0 0,0-1 0 0 0,-1 1 0 0 0,1-1 0 0 0,0 1 0 0 0,0-1-1 0 0,-1 0 1 0 0,1 1 0 0 0,-1-1 0 0 0,1 0 0 0 0,-1 1-1 0 0,1-1 1 0 0,-1 0 0 0 0,1 1 0 0 0,-1-1 0 0 0,1 0 0 0 0,-1 0-1 0 0,0 0 1 0 0,0 1 0 0 0,1-2 0 0 0,0 0-408 0 0,4-13-4391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88 13307 0 0,'-1'-2'288'0'0,"1"0"-1"0"0,0-1 1 0 0,0 1 0 0 0,0 0 0 0 0,0 0-1 0 0,0 0 1 0 0,1 0 0 0 0,-1 0 0 0 0,0 0-1 0 0,1 0 1 0 0,0-1 0 0 0,-1 1 0 0 0,1 1-1 0 0,0-1 1 0 0,0 0 0 0 0,0 0 0 0 0,0 0-1 0 0,1 0 1 0 0,-1 1 0 0 0,0-1 0 0 0,1 0-1 0 0,-1 1 1 0 0,3-2 0 0 0,1-2-132 0 0,-1 1-1 0 0,1 1 1 0 0,0-1 0 0 0,0 1 0 0 0,0 0-1 0 0,12-5 1 0 0,-14 6-40 0 0,0 1 0 0 0,0-1 0 0 0,1 1 0 0 0,-1 0 1 0 0,1 1-1 0 0,-1-1 0 0 0,1 0 0 0 0,-1 1 0 0 0,1 0 0 0 0,-1 0 0 0 0,1 0 0 0 0,-1 0 0 0 0,1 1 0 0 0,-1-1 0 0 0,1 1 0 0 0,-1 0 0 0 0,1 0 0 0 0,4 2 0 0 0,-5-1-11 0 0,-1 1-1 0 0,1-1 1 0 0,0 1 0 0 0,-1-1-1 0 0,0 1 1 0 0,0 0-1 0 0,1 0 1 0 0,-2 0-1 0 0,1 0 1 0 0,0 0-1 0 0,-1 1 1 0 0,1-1 0 0 0,-1 0-1 0 0,0 1 1 0 0,0-1-1 0 0,0 1 1 0 0,-1 0-1 0 0,1 3 1 0 0,3 36-120 0 0,4 18-1404 0 0,5-25-3641 0 0,-5-29 1636 0 0,-10-20-6333 0 0,3 3 5649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 9274 0 0,'-11'2'10369'0'0,"10"-1"-10064"0"0,2 15 3560 0 0,19 29-4935 0 0,-12-28 2008 0 0,3 20-809 0 0,-10-30-123 0 0,1 0-1 0 0,0 0 1 0 0,0 0-1 0 0,1 0 1 0 0,0 0-1 0 0,0 0 1 0 0,6 7-1 0 0,-9-13-7 0 0,0-1-1 0 0,0 0 0 0 0,0 1 1 0 0,1-1-1 0 0,-1 0 0 0 0,0 0 1 0 0,0 1-1 0 0,0-1 0 0 0,1 0 0 0 0,-1 0 1 0 0,0 1-1 0 0,1-1 0 0 0,-1 0 1 0 0,0 0-1 0 0,1 0 0 0 0,-1 0 1 0 0,0 0-1 0 0,1 1 0 0 0,-1-1 0 0 0,0 0 1 0 0,1 0-1 0 0,-1 0 0 0 0,0 0 1 0 0,1 0-1 0 0,-1 0 0 0 0,0 0 1 0 0,1 0-1 0 0,-1 0 0 0 0,0 0 0 0 0,1 0 1 0 0,-1-1-1 0 0,0 1 0 0 0,1 0 1 0 0,-1 0-1 0 0,10-12-209 0 0,1-19-507 0 0,-11 29 646 0 0,12-54-2351 0 0,-10 42 1298 0 0,0 0 1 0 0,1 1 0 0 0,1 0 0 0 0,0 0-1 0 0,7-15 1 0 0,-3 20 529 0 0,-3 11-589 0 0,-1 19-4191 0 0,-5-9 1185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13307 0 0,'9'29'3247'0'0,"-8"-20"-2628"0"0,2 0 0 0 0,0 0-1 0 0,0 0 1 0 0,0 0 0 0 0,1-1 0 0 0,0 0 0 0 0,1 1 0 0 0,0-2-1 0 0,6 9 1 0 0,-10-15-600 0 0,-1 0-1 0 0,1-1 1 0 0,-1 1-1 0 0,1 0 0 0 0,0-1 1 0 0,-1 1-1 0 0,1 0 1 0 0,0-1-1 0 0,0 1 1 0 0,-1-1-1 0 0,1 1 1 0 0,0-1-1 0 0,0 1 1 0 0,0-1-1 0 0,-1 0 0 0 0,1 1 1 0 0,0-1-1 0 0,0 0 1 0 0,0 0-1 0 0,0 0 1 0 0,0 0-1 0 0,0 0 1 0 0,0 0-1 0 0,0 0 1 0 0,-1 0-1 0 0,1 0 0 0 0,0 0 1 0 0,0 0-1 0 0,0 0 1 0 0,0-1-1 0 0,0 1 1 0 0,0 0-1 0 0,0-1 1 0 0,-1 1-1 0 0,1-1 1 0 0,1 0-1 0 0,-1 0-7 0 0,0-1 0 0 0,0 1 0 0 0,0 0 0 0 0,0-1 0 0 0,-1 1 0 0 0,1-1-1 0 0,0 1 1 0 0,-1-1 0 0 0,1 1 0 0 0,-1-1 0 0 0,0 1 0 0 0,1-1 0 0 0,-1 1 0 0 0,0-1 0 0 0,0 0 0 0 0,0 1 0 0 0,0-1 0 0 0,0 1 0 0 0,0-1-1 0 0,-1-2 1 0 0,-1-5-248 0 0,0-1-1 0 0,1 0 0 0 0,1 0 0 0 0,0 0 1 0 0,0 0-1 0 0,3-17 0 0 0,-3 23 297 0 0,1 0-1 0 0,0 1 0 0 0,0-1 0 0 0,0 0 1 0 0,0 1-1 0 0,1-1 0 0 0,-1 0 1 0 0,1 1-1 0 0,0 0 0 0 0,0-1 0 0 0,1 1 1 0 0,-1 0-1 0 0,0 0 0 0 0,1 0 1 0 0,0 0-1 0 0,0 1 0 0 0,0-1 0 0 0,0 1 1 0 0,0 0-1 0 0,4-3 0 0 0,-6 5-6 0 0,0 0 0 0 0,0-1 0 0 0,0 1 0 0 0,0 0 0 0 0,0 0 0 0 0,0 0 0 0 0,0 0 0 0 0,0-1 0 0 0,0 1 0 0 0,0 1 0 0 0,0-1 0 0 0,-1 0 0 0 0,1 0 0 0 0,0 0 0 0 0,0 0 0 0 0,0 1 0 0 0,0-1 0 0 0,0 0 0 0 0,0 1 0 0 0,0-1 0 0 0,0 1 0 0 0,-1-1 0 0 0,1 1 0 0 0,0-1 0 0 0,0 1-1 0 0,-1 0 1 0 0,1-1 0 0 0,0 1 0 0 0,-1 0 0 0 0,1 0 0 0 0,-1 0 0 0 0,1-1 0 0 0,-1 1 0 0 0,1 0 0 0 0,0 2 0 0 0,13 36 200 0 0,-12-32-244 0 0,30 126-1159 0 0,-28-109-1156 0 0,1 43 0 0 0,-11-90-8878 0 0,7 9 6047 0 0</inkml:trace>
  <inkml:trace contextRef="#ctx0" brushRef="#br0" timeOffset="1">457 143 24621 0 0,'-3'6'1096'0'0,"2"-2"-527"0"0,0 0-241 0 0,2-4-168 0 0,-1-4-88 0 0,0 1-56 0 0,0-2-32 0 0,2 1 16 0 0,1-1-88 0 0,-1 2-312 0 0,1-1-513 0 0,1 1-775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1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7642 0 0,'-13'3'1049'0'0,"-36"11"2783"0"0,22 5 1721 0 0,56-15-3914 0 0,69 13-297 0 0,40 6-640 0 0,-117-20-992 0 0,1-2-1 0 0,-1-1 1 0 0,1 0-1 0 0,28-5 1 0 0,-47 4 21 0 0,29-7-3445 0 0,-16-5-3491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9594 0 0,'-1'0'240'0'0,"0"0"0"0"0,0 0 0 0 0,0 0 0 0 0,0 0 0 0 0,1 0 0 0 0,-1 1 0 0 0,0-1 0 0 0,0 0 0 0 0,0 1 0 0 0,1-1 0 0 0,-1 1 0 0 0,0-1 0 0 0,1 0 0 0 0,-1 1 0 0 0,0 0 0 0 0,1-1 0 0 0,-1 1 0 0 0,0-1 0 0 0,1 1-1 0 0,-1 0 1 0 0,1-1 0 0 0,-1 1 0 0 0,1 0 0 0 0,0 0 0 0 0,-1-1 0 0 0,1 1 0 0 0,0 0 0 0 0,-1 1 0 0 0,1 0-20 0 0,0 0 0 0 0,0 0 0 0 0,1 0 0 0 0,-1-1 0 0 0,0 1 0 0 0,1 0 0 0 0,-1 0 0 0 0,1 0 0 0 0,0-1 0 0 0,0 1 0 0 0,-1 0 0 0 0,3 2 0 0 0,2 3 106 0 0,0 1 1 0 0,1-1 0 0 0,0-1 0 0 0,12 11 0 0 0,26 14 163 0 0,-35-25-366 0 0,0-1 0 0 0,-1 1 0 0 0,1 0 0 0 0,-1 1 1 0 0,0 0-1 0 0,-1 0 0 0 0,0 1 0 0 0,11 14 0 0 0,-16-16-8 0 0,0-1-1 0 0,0 1 1 0 0,-1 0 0 0 0,1-1-1 0 0,-1 1 1 0 0,-1 0 0 0 0,1 0-1 0 0,-1 0 1 0 0,0 0 0 0 0,0 0-1 0 0,-1-1 1 0 0,0 1 0 0 0,0 0-1 0 0,0 0 1 0 0,0-1 0 0 0,-5 10-1 0 0,2-3-72 0 0,-1 1 0 0 0,-1-1 0 0 0,-1 0 0 0 0,1 0 0 0 0,-2-1 0 0 0,-9 12 0 0 0,11-15-116 0 0,-1-1 0 0 0,0 0-1 0 0,0 0 1 0 0,-16 10 0 0 0,-1-7-3100 0 0,48-29-9350 0 0,-7 12 7185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73 9754 0 0,'-12'-7'2335'0'0,"8"5"-1622"0"0,-1-1-1 0 0,1 1 1 0 0,0-1-1 0 0,0 0 1 0 0,0-1-1 0 0,-7-6 1 0 0,11 9-632 0 0,0 1 0 0 0,0-1 0 0 0,0 0 0 0 0,0 1 0 0 0,1-1 0 0 0,-1 0 0 0 0,0 0 1 0 0,0 1-1 0 0,1-1 0 0 0,-1 0 0 0 0,0 1 0 0 0,1-1 0 0 0,-1 0 0 0 0,0 1 0 0 0,1-1 0 0 0,-1 1 0 0 0,1-1 0 0 0,-1 1 0 0 0,1-1 0 0 0,-1 1 1 0 0,1-1-1 0 0,0 1 0 0 0,-1-1 0 0 0,1 1 0 0 0,0 0 0 0 0,-1-1 0 0 0,1 1 0 0 0,0 0 0 0 0,1-1 0 0 0,21-10 616 0 0,-17 9-605 0 0,0 0 0 0 0,1 0 0 0 0,-1 0 0 0 0,1 1 0 0 0,0 0 0 0 0,-1 1 0 0 0,1-1 0 0 0,0 1 0 0 0,-1 0 0 0 0,1 1 0 0 0,0 0 0 0 0,6 1 0 0 0,-10-1-45 0 0,0 0-1 0 0,-1-1 1 0 0,1 1-1 0 0,-1 1 0 0 0,1-1 1 0 0,-1 0-1 0 0,1 0 1 0 0,-1 1-1 0 0,1 0 1 0 0,-1-1-1 0 0,0 1 1 0 0,0 0-1 0 0,0 0 1 0 0,0 0-1 0 0,0 0 0 0 0,-1 1 1 0 0,1-1-1 0 0,-1 0 1 0 0,1 1-1 0 0,-1-1 1 0 0,0 1-1 0 0,0-1 1 0 0,0 1-1 0 0,0 0 1 0 0,0-1-1 0 0,-1 1 0 0 0,1 0 1 0 0,-1 0-1 0 0,0 0 1 0 0,1 4-1 0 0,-2 1-18 0 0,0 1 0 0 0,0 0-1 0 0,-1 0 1 0 0,0 0 0 0 0,-1-1 0 0 0,0 1-1 0 0,0-1 1 0 0,0 0 0 0 0,-9 13-1 0 0,-3 11-153 0 0,14-32 118 0 0,1 1-1 0 0,0-1 1 0 0,0 1 0 0 0,0-1-1 0 0,0 1 1 0 0,0-1 0 0 0,0 0-1 0 0,0 1 1 0 0,-1-1 0 0 0,1 1-1 0 0,0-1 1 0 0,1 1 0 0 0,-1-1-1 0 0,0 1 1 0 0,0-1 0 0 0,0 0-1 0 0,0 1 1 0 0,0-1 0 0 0,0 1-1 0 0,0-1 1 0 0,1 0 0 0 0,-1 1-1 0 0,0-1 1 0 0,0 1 0 0 0,1-1-1 0 0,-1 0 1 0 0,0 1 0 0 0,0-1-1 0 0,1 0 1 0 0,-1 1 0 0 0,1-1-1 0 0,-1 0 1 0 0,1 1 0 0 0,19 6-95 0 0,20-4 55 0 0,-25-3 32 0 0,-12-1 30 0 0,1 1 0 0 0,0 0 0 0 0,-1 0 0 0 0,1 0 0 0 0,-1 0 0 0 0,1 1 0 0 0,3 0 0 0 0,-6 0 6 0 0,0-1 0 0 0,0 1 0 0 0,0-1-1 0 0,0 1 1 0 0,0 0 0 0 0,-1-1-1 0 0,1 1 1 0 0,0 0 0 0 0,0-1-1 0 0,-1 1 1 0 0,1 0 0 0 0,0 0-1 0 0,-1 0 1 0 0,1 0 0 0 0,-1 0-1 0 0,1 0 1 0 0,-1 0 0 0 0,0 0-1 0 0,1 0 1 0 0,-1 0 0 0 0,0 0 0 0 0,1 0-1 0 0,-1 0 1 0 0,0 0 0 0 0,0 0-1 0 0,0 0 1 0 0,0 0 0 0 0,0 2-1 0 0,-4 62 861 0 0,-4-31-3090 0 0,7-31 918 0 0,0 0 1 0 0,-1-1-1 0 0,1 1 0 0 0,-1 0 1 0 0,1-1-1 0 0,-1 1 0 0 0,-4 4 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2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 12435 0 0,'0'0'157'0'0,"-1"0"1"0"0,0 0 0 0 0,1 0-1 0 0,-1-1 1 0 0,1 1 0 0 0,-1 0-1 0 0,1-1 1 0 0,-1 1-1 0 0,0 0 1 0 0,1-1 0 0 0,-1 1-1 0 0,1-1 1 0 0,0 1 0 0 0,-1 0-1 0 0,1-1 1 0 0,-1 1 0 0 0,1-1-1 0 0,0 0 1 0 0,-1 1 0 0 0,1-1-1 0 0,0 1 1 0 0,0-1-1 0 0,-1 1 1 0 0,1-1 0 0 0,0 0-1 0 0,0 1 1 0 0,0-1 0 0 0,0 0-1 0 0,0 1 1 0 0,0-1 0 0 0,0 1-1 0 0,0-1 1 0 0,0 0 0 0 0,0 1-1 0 0,0-1 1 0 0,0 0 0 0 0,1 0-1 0 0,0-1 5 0 0,0 1 0 0 0,1-1 0 0 0,0 1 0 0 0,-1-1 0 0 0,1 1 0 0 0,0 0 0 0 0,0 0 0 0 0,-1 0-1 0 0,1 0 1 0 0,0 0 0 0 0,4-1 0 0 0,3-1-8 0 0,1 1-1 0 0,-1-1 0 0 0,1 2 1 0 0,-1-1-1 0 0,11 1 1 0 0,-17 1-62 0 0,-1 1 0 0 0,1-1 1 0 0,0 1-1 0 0,0 0 1 0 0,-1 0-1 0 0,1 0 1 0 0,-1 1-1 0 0,1-1 0 0 0,-1 1 1 0 0,1-1-1 0 0,-1 1 1 0 0,0 0-1 0 0,0 0 1 0 0,0-1-1 0 0,0 2 1 0 0,0-1-1 0 0,0 0 0 0 0,0 0 1 0 0,-1 1-1 0 0,1-1 1 0 0,-1 1-1 0 0,0-1 1 0 0,0 1-1 0 0,0-1 0 0 0,0 1 1 0 0,0 0-1 0 0,0 0 1 0 0,0 2-1 0 0,3 13 19 0 0,-1 0 0 0 0,-1 0 0 0 0,0 23 0 0 0,-1-23-104 0 0,0 14-567 0 0,3 33-2474 0 0,-3-60 1265 0 0,0 0 1 0 0,0 0-1 0 0,1 0 0 0 0,0 0 1 0 0,3 8-1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7754 0 0,'7'-30'5697'0'0,"-7"30"-5621"0"0,0 0-1 0 0,0 0 1 0 0,0-1 0 0 0,0 1-1 0 0,0 0 1 0 0,0 0-1 0 0,0 0 1 0 0,0 0-1 0 0,0-1 1 0 0,0 1 0 0 0,0 0-1 0 0,0 0 1 0 0,0 0-1 0 0,1 0 1 0 0,-1 0 0 0 0,0-1-1 0 0,0 1 1 0 0,0 0-1 0 0,0 0 1 0 0,0 0-1 0 0,0 0 1 0 0,1 0 0 0 0,-1 0-1 0 0,0 0 1 0 0,0-1-1 0 0,0 1 1 0 0,0 0 0 0 0,0 0-1 0 0,1 0 1 0 0,-1 0-1 0 0,0 0 1 0 0,0 0-1 0 0,0 0 1 0 0,0 0 0 0 0,1 0-1 0 0,-1 0 1 0 0,0 0-1 0 0,0 0 1 0 0,0 0 0 0 0,0 0-1 0 0,1 0 1 0 0,-1 0-1 0 0,0 0 1 0 0,7 17 1928 0 0,4 59-779 0 0,-10-56-1274 0 0,2-1 1 0 0,0 0 0 0 0,8 26-1 0 0,-11-44 26 0 0,0 0-1 0 0,1-1 1 0 0,-1 1-1 0 0,0 0 1 0 0,0-1 0 0 0,1 1-1 0 0,-1 0 1 0 0,0-1-1 0 0,1 1 1 0 0,-1-1-1 0 0,1 1 1 0 0,-1-1-1 0 0,1 1 1 0 0,-1-1-1 0 0,1 1 1 0 0,-1-1 0 0 0,1 1-1 0 0,-1-1 1 0 0,1 1-1 0 0,0-1 1 0 0,-1 0-1 0 0,1 1 1 0 0,-1-1-1 0 0,1 0 1 0 0,0 0 0 0 0,-1 1-1 0 0,1-1 1 0 0,0 0-1 0 0,1 0 1 0 0,-1 0 22 0 0,1-1 1 0 0,0 1 0 0 0,-1-1-1 0 0,1 1 1 0 0,0-1 0 0 0,-1 0-1 0 0,1 0 1 0 0,-1 1 0 0 0,1-1-1 0 0,-1 0 1 0 0,1-1 0 0 0,0 0-1 0 0,8-7-304 0 0,-1-1 0 0 0,13-17 0 0 0,-17 20-610 0 0,19-33-6769 0 0,-8-6 3352 0 0,-7-2 4059 0 0,-3 2 12626 0 0,-7 53-8666 0 0,-1 29-1519 0 0,16 103-482 0 0,-10-117-2295 0 0,1 0-1 0 0,0-1 1 0 0,2 0 0 0 0,12 28 0 0 0,-18-49 566 0 0,14 26-3518 0 0,3-10-2135 0 0,5 0-1244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11642 0 0,'-8'2'1058'0'0,"10"2"-291"0"0,19 5 145 0 0,33 5 187 0 0,-37-11-845 0 0,0-1 1 0 0,22-1-1 0 0,-33-1-111 0 0,-1 0 0 0 0,1 0-1 0 0,-1-1 1 0 0,0 0 0 0 0,1 0 0 0 0,-1 0 0 0 0,0-1-1 0 0,0 0 1 0 0,0 0 0 0 0,0 0 0 0 0,7-4-1 0 0,-55 13 1435 0 0,29 0-1523 0 0,0 0 1 0 0,1 1-1 0 0,-1 0 0 0 0,1 1 1 0 0,1 1-1 0 0,0 0 1 0 0,0 1-1 0 0,1 0 0 0 0,1 1 1 0 0,0 0-1 0 0,0 0 1 0 0,1 1-1 0 0,-11 21 0 0 0,18-29-42 0 0,0-1-1 0 0,0 0 1 0 0,0 1-1 0 0,1 0 1 0 0,0-1-1 0 0,0 1 1 0 0,0 0-1 0 0,0 0 0 0 0,1-1 1 0 0,0 1-1 0 0,0 0 1 0 0,0 0-1 0 0,1 0 1 0 0,-1-1-1 0 0,1 1 1 0 0,0 0-1 0 0,1-1 1 0 0,-1 1-1 0 0,1-1 1 0 0,0 1-1 0 0,0-1 0 0 0,0 0 1 0 0,1 1-1 0 0,2 3 1 0 0,0-3-74 0 0,-1 0 0 0 0,1-1 0 0 0,0 1 0 0 0,0-1 0 0 0,1 0 0 0 0,-1-1 0 0 0,1 1 0 0 0,0-1-1 0 0,0 0 1 0 0,0 0 0 0 0,0-1 0 0 0,1 0 0 0 0,-1 0 0 0 0,0 0 0 0 0,1-1 0 0 0,12 1 0 0 0,-11-1-635 0 0,0-1 0 0 0,1 0-1 0 0,-1-1 1 0 0,0 0 0 0 0,0 0-1 0 0,0-1 1 0 0,0 0 0 0 0,0 0-1 0 0,-1-1 1 0 0,1 0 0 0 0,-1 0-1 0 0,0 0 1 0 0,1-1 0 0 0,-1-1-1 0 0,-1 1 1 0 0,1-1-1 0 0,7-7 1 0 0,6-9-3682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22517 0 0,'17'-8'1011'0'0,"6"3"-881"0"0,0 1 1 0 0,1 1 0 0 0,-1 1 0 0 0,0 1-1 0 0,42 4 1 0 0,-2-1-261 0 0,-62-5-593 0 0,-10-3 407 0 0,-12-4 103 0 0,15 9 308 0 0,0-1 0 0 0,0 1 0 0 0,0 0 0 0 0,-1 1-1 0 0,1 0 1 0 0,0 0 0 0 0,0 0 0 0 0,-1 0 0 0 0,1 1 0 0 0,0 0-1 0 0,0 1 1 0 0,0-1 0 0 0,0 1 0 0 0,0 0 0 0 0,0 1 0 0 0,0 0 0 0 0,0-1-1 0 0,1 2 1 0 0,0-1 0 0 0,0 1 0 0 0,0-1 0 0 0,0 1 0 0 0,0 1-1 0 0,1-1 1 0 0,-1 1 0 0 0,-6 9 0 0 0,6-6 20 0 0,1-1 0 0 0,-1 2 0 0 0,1-1 1 0 0,1 0-1 0 0,0 1 0 0 0,0 0 0 0 0,0 0 1 0 0,1-1-1 0 0,1 2 0 0 0,-1-1 0 0 0,1 0 0 0 0,1 0 1 0 0,0 0-1 0 0,0 0 0 0 0,1 1 0 0 0,0-1 0 0 0,4 17 1 0 0,-2-17-108 0 0,0-1 1 0 0,0 0 0 0 0,0 0 0 0 0,1 1 0 0 0,0-2 0 0 0,1 1 0 0 0,0-1 0 0 0,0 1 0 0 0,0-1-1 0 0,1-1 1 0 0,12 12 0 0 0,-14-15-194 0 0,0 0 0 0 0,0 0-1 0 0,0-1 1 0 0,0 1-1 0 0,0-1 1 0 0,1 0 0 0 0,-1 0-1 0 0,1-1 1 0 0,0 1 0 0 0,-1-1-1 0 0,1 0 1 0 0,0 0-1 0 0,0-1 1 0 0,0 1 0 0 0,0-1-1 0 0,-1 0 1 0 0,1 0 0 0 0,0-1-1 0 0,0 0 1 0 0,0 0-1 0 0,0 0 1 0 0,8-3 0 0 0,-8 2-864 0 0,1 0 0 0 0,0-1 0 0 0,-1 0 1 0 0,1 0-1 0 0,-1 0 0 0 0,0-1 0 0 0,0 0 0 0 0,0 0 1 0 0,-1 0-1 0 0,1 0 0 0 0,3-6 0 0 0,6-11-6036 0 0</inkml:trace>
  <inkml:trace contextRef="#ctx0" brushRef="#br0" timeOffset="1">227 152 21661 0 0,'2'5'3056'0'0,"1"-2"-2256"0"0,3 0-263 0 0,1 1-33 0 0,1-3-152 0 0,2 0-200 0 0,2 1-88 0 0,1 1-40 0 0,5-1-96 0 0,-1 0-344 0 0,2-2-585 0 0,0 0-919 0 0,-2-2-1137 0 0,-1-1-1288 0 0,-4-3-680 0 0,-2-1-2384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5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7610 0 0,'-2'1'354'0'0,"1"-1"1"0"0,0 0-1 0 0,0 1 1 0 0,0-1-1 0 0,0 1 1 0 0,0 0-1 0 0,0-1 1 0 0,0 1-1 0 0,0 0 1 0 0,0-1-1 0 0,0 1 1 0 0,0 0-1 0 0,1 0 1 0 0,-1 0-1 0 0,0 0 1 0 0,-1 2-1 0 0,-5 20 2150 0 0,10 33-1869 0 0,-2-42-26 0 0,0-8-534 0 0,3 54 363 0 0,21 101 0 0 0,-24-168-494 0 0,1 1 1 0 0,0-1-1 0 0,0 0 1 0 0,1 1-1 0 0,0 0 1 0 0,0 0-1 0 0,1 0 1 0 0,0 0-1 0 0,0 0 1 0 0,0 1 0 0 0,6-6-1 0 0,-4 5-313 0 0,0 1 1 0 0,1 0-1 0 0,0 1 0 0 0,0 0 1 0 0,0 0-1 0 0,0 0 0 0 0,0 1 1 0 0,11-3-1 0 0,36-7-5319 0 0,-30 9 474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10242 0 0,'30'-3'7496'0'0,"15"-10"-7297"0"0,-9 3-91 0 0,-5 1-127 0 0,-22 6-81 0 0,0 0 1 0 0,1 1-1 0 0,-1-1 0 0 0,1 2 1 0 0,-1 0-1 0 0,1 0 0 0 0,-1 0 1 0 0,16 2-1 0 0,-23 0-77 0 0,-1-1-1 0 0,0 0 1 0 0,0 0-1 0 0,0 1 1 0 0,0-1 0 0 0,0 1-1 0 0,0-1 1 0 0,0 1-1 0 0,0-1 1 0 0,-1 1 0 0 0,1 0-1 0 0,0-1 1 0 0,0 1-1 0 0,0 0 1 0 0,-1 0 0 0 0,1 0-1 0 0,0 0 1 0 0,2 13-4850 0 0,-5-4-369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78 7026 0 0,'-9'0'6106'0'0,"18"-7"-4593"0"0,18-6-1180 0 0,15-9 856 0 0,-31 16-932 0 0,1 0 0 0 0,-1 1 0 0 0,1 0 0 0 0,0 0 0 0 0,17-3 0 0 0,-29 8-232 0 0,1-1 1 0 0,0 1-1 0 0,-1 0 0 0 0,1 0 0 0 0,0 0 0 0 0,0 0 0 0 0,-1 0 1 0 0,1 0-1 0 0,0 0 0 0 0,0 0 0 0 0,-1 0 0 0 0,1 1 1 0 0,0-1-1 0 0,-1 0 0 0 0,1 0 0 0 0,0 0 0 0 0,0 1 1 0 0,-1-1-1 0 0,1 0 0 0 0,-1 1 0 0 0,1-1 0 0 0,0 1 0 0 0,-1-1 1 0 0,1 1-1 0 0,-1-1 0 0 0,1 1 0 0 0,-1-1 0 0 0,1 1 1 0 0,-1 0-1 0 0,1 0 0 0 0,0 1-9 0 0,-1 0 0 0 0,1 0 0 0 0,-1 0 0 0 0,0 0 0 0 0,0 0 0 0 0,1 0 0 0 0,-1 0 0 0 0,-1 0 0 0 0,1 0 0 0 0,0 0 0 0 0,-1 2 0 0 0,-1 5-136 0 0,0 0 0 0 0,-1-1 0 0 0,0 1-1 0 0,-6 9 1 0 0,6-11 54 0 0,-1-1-1 0 0,0 0 1 0 0,0 0 0 0 0,-1-1-1 0 0,1 1 1 0 0,-1-1-1 0 0,0 0 1 0 0,-1 0-1 0 0,1-1 1 0 0,-1 1 0 0 0,0-1-1 0 0,0-1 1 0 0,0 1-1 0 0,-11 4 1 0 0,92-41 1234 0 0,-57 27-1145 0 0,37-12 272 0 0,-52 18-344 0 0,-1-1 1 0 0,1 1-1 0 0,0-1 0 0 0,0 1 1 0 0,0 0-1 0 0,-1 0 0 0 0,1 0 1 0 0,0 0-1 0 0,0 1 0 0 0,0-1 1 0 0,-1 1-1 0 0,1-1 0 0 0,0 1 1 0 0,-1 0-1 0 0,1 0 0 0 0,3 2 1 0 0,-5-1-326 0 0,0-1 1 0 0,0 1-1 0 0,1-1 1 0 0,-1 1-1 0 0,0 0 1 0 0,0-1-1 0 0,0 1 1 0 0,-1 0-1 0 0,1 0 0 0 0,0 0 1 0 0,-1 0-1 0 0,1 0 1 0 0,-1 0-1 0 0,0 0 1 0 0,0 0-1 0 0,1 0 1 0 0,-1 0-1 0 0,0 0 1 0 0,-1 0-1 0 0,1 0 1 0 0,-1 3-1 0 0,-1 11-5303 0 0</inkml:trace>
  <inkml:trace contextRef="#ctx0" brushRef="#br0" timeOffset="0.99">126 309 10562 0 0,'2'1'431'0'0,"1"0"0"0"0,-1 0 0 0 0,0-1 0 0 0,0 1 1 0 0,0-1-1 0 0,1 0 0 0 0,-1 0 0 0 0,0 1 0 0 0,5-2 0 0 0,39-8 1544 0 0,-16 2-890 0 0,-10 4-618 0 0,-8 1-272 0 0,0 0 0 0 0,0 1 1 0 0,22 1-1 0 0,-27 5-1975 0 0,-11 8-6010 0 0,0-4 1836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10410 0 0,'37'-26'5717'0'0,"-32"22"-5333"0"0,0 0-1 0 0,1 0 0 0 0,-1 0 0 0 0,1 1 1 0 0,0 0-1 0 0,-1 0 0 0 0,13-4 0 0 0,-12 6-257 0 0,-1-1-1 0 0,1 2 1 0 0,0-1-1 0 0,-1 0 0 0 0,1 1 1 0 0,0 0-1 0 0,-1 1 0 0 0,1-1 1 0 0,0 1-1 0 0,9 3 1 0 0,-14-4-107 0 0,1 1 1 0 0,-1-1-1 0 0,1 1 1 0 0,-1 0-1 0 0,1 0 1 0 0,-1 0-1 0 0,0-1 1 0 0,1 1-1 0 0,-1 0 1 0 0,0 1-1 0 0,0-1 1 0 0,0 0-1 0 0,0 0 1 0 0,0 0-1 0 0,0 1 1 0 0,0-1-1 0 0,0 0 1 0 0,-1 1-1 0 0,1-1 1 0 0,0 1-1 0 0,-1-1 1 0 0,1 1-1 0 0,-1-1 1 0 0,1 1-1 0 0,-1-1 1 0 0,0 1-1 0 0,0 0 1 0 0,0-1-1 0 0,0 1 1 0 0,0-1-1 0 0,0 1 1 0 0,0 0-1 0 0,-1-1 1 0 0,1 1-1 0 0,0-1 1 0 0,-1 1-1 0 0,1-1 1 0 0,-1 1-1 0 0,0-1 1 0 0,1 1-1 0 0,-1-1 1 0 0,-1 2-1 0 0,-2 3-57 0 0,1 1-1 0 0,-2-1 1 0 0,1 0-1 0 0,-1 0 1 0 0,-7 8-1 0 0,-8 9 122 0 0,20-23-77 0 0,0 0 0 0 0,0 0 0 0 0,0 0-1 0 0,-1 0 1 0 0,1 1 0 0 0,0-1 0 0 0,0 0 0 0 0,0 0-1 0 0,0 0 1 0 0,0 1 0 0 0,0-1 0 0 0,-1 0-1 0 0,1 0 1 0 0,0 1 0 0 0,0-1 0 0 0,0 0 0 0 0,0 0-1 0 0,0 0 1 0 0,0 1 0 0 0,0-1 0 0 0,0 0 0 0 0,0 0-1 0 0,0 1 1 0 0,0-1 0 0 0,0 0 0 0 0,0 0-1 0 0,0 1 1 0 0,0-1 0 0 0,0 0 0 0 0,1 0 0 0 0,-1 1-1 0 0,0-1 1 0 0,0 0 0 0 0,0 0 0 0 0,0 0 0 0 0,0 1-1 0 0,0-1 1 0 0,1 0 0 0 0,-1 0 0 0 0,12 3 122 0 0,14-4-20 0 0,-19 0-287 0 0,0-1-1 0 0,0 0 1 0 0,1-1 0 0 0,-2 1-1 0 0,1-1 1 0 0,0 0-1 0 0,0-1 1 0 0,-1 0 0 0 0,0 0-1 0 0,6-5 1 0 0,-7 5-929 0 0,-1 0 1 0 0,0 0 0 0 0,0 0 0 0 0,-1 0 0 0 0,1-1-1 0 0,-1 0 1 0 0,0 0 0 0 0,4-7 0 0 0,0-5-4925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14851 0 0,'0'-1'55'0'0,"0"0"0"0"0,-1 0 0 0 0,1 1-1 0 0,0-1 1 0 0,-1 0 0 0 0,1 0 0 0 0,0 0-1 0 0,0 0 1 0 0,0 0 0 0 0,0 0 0 0 0,0 1 0 0 0,0-1-1 0 0,0 0 1 0 0,0 0 0 0 0,1 0 0 0 0,-1 0 0 0 0,0 0-1 0 0,0 1 1 0 0,1-1 0 0 0,-1 0 0 0 0,0 0 0 0 0,1 0-1 0 0,-1 1 1 0 0,1-1 0 0 0,-1 0 0 0 0,1 1-1 0 0,-1-1 1 0 0,1 0 0 0 0,0 1 0 0 0,-1-1 0 0 0,1 1-1 0 0,0-1 1 0 0,-1 1 0 0 0,1-1 0 0 0,0 1 0 0 0,0-1-1 0 0,-1 1 1 0 0,1 0 0 0 0,0-1 0 0 0,0 1-1 0 0,0 0 1 0 0,1 0 0 0 0,42-13 850 0 0,-38 12-628 0 0,-3 0-205 0 0,0 0 0 0 0,0 1 1 0 0,1-1-1 0 0,-1 1 0 0 0,0-1 0 0 0,0 1 0 0 0,1 0 0 0 0,-1 1 0 0 0,0-1 0 0 0,0 0 0 0 0,0 1 0 0 0,0 0 0 0 0,5 1 0 0 0,-7-1-36 0 0,0 0 0 0 0,1 0 0 0 0,-1 0 0 0 0,0 1 0 0 0,0-1 0 0 0,0 0 0 0 0,0 0 0 0 0,0 1 0 0 0,0-1 0 0 0,0 1 0 0 0,0-1 0 0 0,-1 1 0 0 0,1-1 0 0 0,0 1 0 0 0,-1-1 0 0 0,0 1 0 0 0,1 0 0 0 0,-1-1 0 0 0,0 1 0 0 0,0 0 0 0 0,1-1 0 0 0,-1 1 0 0 0,-1-1 0 0 0,1 1 0 0 0,0 0 0 0 0,0-1 0 0 0,-1 3 0 0 0,-10 54 284 0 0,7-43-314 0 0,1 0-1 0 0,1 0 1 0 0,0 1-1 0 0,1-1 1 0 0,1 26-1 0 0,1-37-22 0 0,-1 0-1 0 0,1 0 1 0 0,0 0 0 0 0,1 0-1 0 0,-1 0 1 0 0,1 0-1 0 0,0 0 1 0 0,-1 0 0 0 0,2-1-1 0 0,-1 1 1 0 0,0-1-1 0 0,1 0 1 0 0,0 1 0 0 0,-1-1-1 0 0,1 0 1 0 0,0-1 0 0 0,1 1-1 0 0,-1 0 1 0 0,0-1-1 0 0,1 0 1 0 0,0 0 0 0 0,-1 0-1 0 0,1 0 1 0 0,0-1-1 0 0,7 3 1 0 0,-3-2-445 0 0,0 0 0 0 0,0-1 0 0 0,0 0 0 0 0,0 0 1 0 0,0-1-1 0 0,1 0 0 0 0,-1 0 0 0 0,0-1 0 0 0,0 0 0 0 0,0-1 0 0 0,0 1 0 0 0,0-1 1 0 0,-1-1-1 0 0,1 0 0 0 0,0 0 0 0 0,-1 0 0 0 0,0-1 0 0 0,0 0 0 0 0,0-1 0 0 0,0 1 1 0 0,-1-1-1 0 0,0-1 0 0 0,0 1 0 0 0,0-1 0 0 0,0 0 0 0 0,-1 0 0 0 0,0-1 0 0 0,-1 1 1 0 0,1-1-1 0 0,-1 0 0 0 0,-1-1 0 0 0,5-10 0 0 0,-1-7-2595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7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24 11570 0 0,'-1'0'217'0'0,"1"0"0"0"0,-1 0 0 0 0,1 0-1 0 0,-1 0 1 0 0,1 0 0 0 0,-1 0 0 0 0,1 0-1 0 0,-1 0 1 0 0,1 0 0 0 0,-1-1 0 0 0,1 1-1 0 0,-1 0 1 0 0,1 0 0 0 0,-1 0 0 0 0,1-1-1 0 0,-1 1 1 0 0,1 0 0 0 0,0 0 0 0 0,-1-1-1 0 0,1 1 1 0 0,-1 0 0 0 0,1-1 0 0 0,0 1-1 0 0,-1 0 1 0 0,1-1 0 0 0,0 1 0 0 0,-1-1-1 0 0,1 0 1 0 0,11-6 1909 0 0,25-2-1460 0 0,-25 9-678 0 0,1-1-1 0 0,-1 2 1 0 0,0-1-1 0 0,0 2 0 0 0,15 3 1 0 0,-23-5-204 0 0,-1 1 0 0 0,0 0 1 0 0,1 0-1 0 0,-1 0 1 0 0,0 0-1 0 0,1 0 0 0 0,-1 0 1 0 0,0 1-1 0 0,0-1 0 0 0,0 1 1 0 0,0-1-1 0 0,0 1 0 0 0,2 2 1 0 0,-4-2-86 0 0,1-1 0 0 0,0 1 1 0 0,-1-1-1 0 0,1 1 0 0 0,-1-1 0 0 0,1 1 1 0 0,-1-1-1 0 0,0 1 0 0 0,0-1 1 0 0,1 1-1 0 0,-1-1 0 0 0,0 1 1 0 0,-1-1-1 0 0,1 1 0 0 0,0 0 0 0 0,0-1 1 0 0,-1 1-1 0 0,1-1 0 0 0,0 1 1 0 0,-1-1-1 0 0,0 1 0 0 0,1-1 1 0 0,-2 3-1 0 0,0-2 122 0 0,0 1 0 0 0,-1-1 0 0 0,1 0 0 0 0,0 1 0 0 0,-1-1 0 0 0,1 0 0 0 0,-1 0 0 0 0,1-1 0 0 0,-1 1 0 0 0,0 0 0 0 0,0-1 0 0 0,0 0 0 0 0,0 0 0 0 0,0 0 0 0 0,0 0 0 0 0,-4 1 0 0 0,-19 8 3116 0 0,24-9-2356 0 0,0 0 0 0 0,0 0 0 0 0,0 0 1 0 0,0 0-1 0 0,1 1 0 0 0,-1-1 0 0 0,0 1 0 0 0,1-1 0 0 0,-1 1 0 0 0,0 1 1 0 0,1-2-446 0 0,1-1 0 0 0,0 1 1 0 0,-1-1-1 0 0,1 1 0 0 0,0-1 1 0 0,-1 1-1 0 0,1-1 0 0 0,0 1 1 0 0,0 0-1 0 0,-1-1 0 0 0,1 1 1 0 0,0-1-1 0 0,0 1 0 0 0,0-1 1 0 0,0 1-1 0 0,0 0 0 0 0,0-1 1 0 0,0 1-1 0 0,0-1 0 0 0,0 1 1 0 0,0 0-1 0 0,0-1 0 0 0,0 1 1 0 0,1-1-1 0 0,-1 1 0 0 0,0-1 1 0 0,0 1-1 0 0,0 0 0 0 0,1 0 1 0 0,17 8 1228 0 0,22-7-1151 0 0,-34-3-418 0 0,1 0 0 0 0,-1-1 0 0 0,0 0 0 0 0,-1 0 1 0 0,1 0-1 0 0,0-1 0 0 0,0 0 0 0 0,-1 0 0 0 0,0 0 0 0 0,7-5 1 0 0,-8 4-742 0 0,0 1 1 0 0,0-1 0 0 0,0 0 0 0 0,0 0-1 0 0,-1-1 1 0 0,0 1 0 0 0,1-1-1 0 0,-2 1 1 0 0,1-1 0 0 0,0 0-1 0 0,2-9 1 0 0,2-5-4614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11098 0 0,'-4'10'3217'0'0,"3"2"-2089"0"0,1 7-224 0 0,0 2-111 0 0,2 2-361 0 0,2 4-256 0 0,-2 3-104 0 0,2 1-48 0 0,-1 2-120 0 0,0 2-480 0 0,1 1-817 0 0,-1 3-1271 0 0,-2-1-1017 0 0,2 0-2448 0 0</inkml:trace>
  <inkml:trace contextRef="#ctx0" brushRef="#br0" timeOffset="1">7 590 12091 0 0,'7'-2'746'0'0,"-1"0"0"0"0,1 0 1 0 0,-1-1-1 0 0,0 0 0 0 0,0 0 0 0 0,0 0 1 0 0,0-1-1 0 0,0 0 0 0 0,6-6 1 0 0,-8 6-531 0 0,0 1 0 0 0,0-1 0 0 0,1 1 0 0 0,0 0-1 0 0,-1 0 1 0 0,1 1 0 0 0,0-1 0 0 0,0 1 0 0 0,1 0 0 0 0,-1 0 0 0 0,0 1 0 0 0,1-1 0 0 0,-1 1 0 0 0,9 0 0 0 0,-11 2-162 0 0,0-1 1 0 0,0 1-1 0 0,0 0 1 0 0,0 0-1 0 0,0 1 1 0 0,-1-1-1 0 0,1 1 1 0 0,0-1-1 0 0,-1 1 1 0 0,1 0-1 0 0,-1 0 1 0 0,1 0-1 0 0,-1 0 1 0 0,0 0-1 0 0,0 1 1 0 0,0-1-1 0 0,0 0 0 0 0,0 1 1 0 0,-1 0-1 0 0,1-1 1 0 0,1 5-1 0 0,13 30-1751 0 0,-6-4-4632 0 0,-9-25 1694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18164 0 0,'-3'-4'384'0'0,"3"-3"-336"0"0,2 0-16 0 0,5 0 8 0 0,6 3-16 0 0,2 1-16 0 0,0 1 16 0 0,-1 2 16 0 0,-2 2-224 0 0,0 2-416 0 0,-2 2-600 0 0,-2 1-881 0 0,-3 4-1024 0 0,5 11-3680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12659 0 0,'22'-3'793'0'0,"0"-1"1"0"0,26-8-1 0 0,-10 3-399 0 0,-25 10 299 0 0,-16 9-489 0 0,-22 19-307 0 0,16-19 270 0 0,4-3 149 0 0,0 1 0 0 0,0-1-1 0 0,0 1 1 0 0,1 0 0 0 0,1 0 0 0 0,-1 0-1 0 0,1 1 1 0 0,1-1 0 0 0,0 1-1 0 0,0 0 1 0 0,-1 13 0 0 0,2-16-189 0 0,1-1 1 0 0,0 1 0 0 0,1 0-1 0 0,-1 0 1 0 0,1-1-1 0 0,0 1 1 0 0,1-1-1 0 0,-1 1 1 0 0,1-1 0 0 0,0 0-1 0 0,1 1 1 0 0,-1-1-1 0 0,1 0 1 0 0,0 0-1 0 0,0-1 1 0 0,0 1 0 0 0,1-1-1 0 0,0 1 1 0 0,5 4-1 0 0,-8-8-103 0 0,0 0 0 0 0,0 0-1 0 0,0 0 1 0 0,0 0 0 0 0,0 0 0 0 0,0-1-1 0 0,0 1 1 0 0,1 0 0 0 0,-1-1 0 0 0,0 1-1 0 0,1 0 1 0 0,-1-1 0 0 0,0 0 0 0 0,1 1 0 0 0,-1-1-1 0 0,1 0 1 0 0,-1 1 0 0 0,0-1 0 0 0,1 0-1 0 0,-1 0 1 0 0,1 0 0 0 0,1-1 0 0 0,-1 1-6 0 0,-1-1 0 0 0,0 0-1 0 0,0 0 1 0 0,1 0 0 0 0,-1 0 0 0 0,0 0 0 0 0,0 0 0 0 0,0 0 0 0 0,0 0 0 0 0,0 0 0 0 0,0 0 0 0 0,0-1 0 0 0,0 1 0 0 0,-1 0 0 0 0,1-1 0 0 0,0 1 0 0 0,0-2 0 0 0,1-5 9 0 0,1 0-1 0 0,-2 0 0 0 0,1 0 1 0 0,-1 0-1 0 0,0-1 1 0 0,-1-9-1 0 0,-10-63-1286 0 0,0 9-3295 0 0,9 64 2970 0 0,1-1-1 0 0,0 1 0 0 0,1-1 1 0 0,0 0-1 0 0,0 1 0 0 0,3-11 1 0 0,0 9-2697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7690 0 0,'9'40'9943'0'0,"-2"21"-5548"0"0,2 11-3326 0 0,-8-64-1024 0 0,1 0 1 0 0,0 0-1 0 0,0 0 1 0 0,1 0-1 0 0,0 0 0 0 0,6 9 1 0 0,-8-15-60 0 0,0 0 1 0 0,0-1-1 0 0,1 1 0 0 0,-1-1 1 0 0,0 1-1 0 0,1-1 1 0 0,0 0-1 0 0,-1 0 0 0 0,1 0 1 0 0,0 0-1 0 0,-1 0 1 0 0,1 0-1 0 0,0 0 0 0 0,0 0 1 0 0,0-1-1 0 0,0 1 1 0 0,0-1-1 0 0,0 1 1 0 0,0-1-1 0 0,-1 0 0 0 0,1 0 1 0 0,0 0-1 0 0,0 0 1 0 0,0 0-1 0 0,0 0 0 0 0,0 0 1 0 0,0-1-1 0 0,0 1 1 0 0,0-1-1 0 0,0 1 0 0 0,0-1 1 0 0,2-1-1 0 0,-1 0-233 0 0,1 1 0 0 0,-1-1 0 0 0,0 1 0 0 0,0-1 0 0 0,0 0-1 0 0,0-1 1 0 0,0 1 0 0 0,-1 0 0 0 0,1-1 0 0 0,-1 0 0 0 0,1 1 0 0 0,-1-1-1 0 0,0 0 1 0 0,3-6 0 0 0,-1 2-774 0 0,-1-1 1 0 0,0 1-1 0 0,-1-1 0 0 0,0 0 1 0 0,0 0-1 0 0,1-8 1 0 0,-1-1-103 0 0,-1 0 0 0 0,-1-21 0 0 0,-2 5 13492 0 0,2 67-11173 0 0,3 0-1 0 0,8 51 1 0 0,-6-64-1884 0 0,12 34-1 0 0,-12-43-588 0 0,0 0-1 0 0,1 0 0 0 0,13 18 1 0 0,-18-28 685 0 0,9 10-2645 0 0,-2-8-3131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2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13691 0 0,'0'3'8930'0'0,"-2"12"-6576"0"0,-1 37 222 0 0,-1 4-2498 0 0,2 0 0 0 0,7 64 0 0 0,0-93-2264 0 0,2-14-1996 0 0</inkml:trace>
  <inkml:trace contextRef="#ctx0" brushRef="#br0" timeOffset="1">133 20 15003 0 0,'-5'20'7492'0'0,"1"13"-4622"0"0,-2 4-2125 0 0,-18 114 97 0 0,22-101-4277 0 0,3 1-5502 0 0,-1-45 3808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17036 0 0,'-1'22'1990'0'0,"0"0"1"0"0,4 38 0 0 0,0-39-1464 0 0,0 1 0 0 0,2-1-1 0 0,8 24 1 0 0,-9-34-492 0 0,-1 0-1 0 0,2-1 1 0 0,-1 0-1 0 0,2 0 1 0 0,-1 0-1 0 0,1 0 1 0 0,1-1-1 0 0,-1 0 1 0 0,2 0-1 0 0,-1-1 1 0 0,1 0-1 0 0,0 0 1 0 0,1-1-1 0 0,0 0 1 0 0,0 0-1 0 0,20 10 0 0 0,-24-15-31 0 0,0 0-1 0 0,0-1 0 0 0,0 1 0 0 0,0-1 0 0 0,0 0 0 0 0,0 0 0 0 0,0 0 0 0 0,0-1 0 0 0,0 0 0 0 0,1 0 0 0 0,-1 0 0 0 0,0 0 0 0 0,0-1 0 0 0,0 0 0 0 0,0 0 0 0 0,0 0 0 0 0,0-1 0 0 0,0 0 0 0 0,0 0 0 0 0,0 0 0 0 0,-1-1 0 0 0,1 1 0 0 0,-1-1 0 0 0,0 0 0 0 0,0 0 0 0 0,0-1 0 0 0,0 1 0 0 0,0-1 0 0 0,-1 0 0 0 0,6-7 0 0 0,-3 2-68 0 0,0 0 0 0 0,-1 0 0 0 0,0 0 0 0 0,-1 0 0 0 0,0-1 0 0 0,0 0 0 0 0,-1 0 0 0 0,0 0 0 0 0,-1 0 0 0 0,0 0 1 0 0,-1 0-1 0 0,0-1 0 0 0,0 1 0 0 0,-2-16 0 0 0,0 21-100 0 0,1 1 0 0 0,-1-1 0 0 0,0 1 0 0 0,0 0 1 0 0,0-1-1 0 0,0 1 0 0 0,-1 0 0 0 0,0 0 0 0 0,1 0 0 0 0,-2 0 1 0 0,1 0-1 0 0,0 1 0 0 0,-1-1 0 0 0,0 1 0 0 0,-5-6 0 0 0,6 7-70 0 0,-1 1 0 0 0,0-1-1 0 0,0 1 1 0 0,0-1 0 0 0,0 1-1 0 0,0 0 1 0 0,0 0-1 0 0,0 0 1 0 0,0 0 0 0 0,-1 1-1 0 0,1-1 1 0 0,0 1-1 0 0,-1 0 1 0 0,1 0 0 0 0,0 0-1 0 0,0 0 1 0 0,-1 1 0 0 0,1-1-1 0 0,0 1 1 0 0,0 0-1 0 0,-6 2 1 0 0,0 0-90 0 0,1 1 0 0 0,-1 1 0 0 0,0 0 1 0 0,1 0-1 0 0,0 0 0 0 0,0 1 0 0 0,1 0 0 0 0,-13 13 0 0 0,9-7 351 0 0,0 1-1 0 0,1 0 1 0 0,1 0 0 0 0,-12 21-1 0 0,20-32 128 0 0,0-1 1 0 0,0 1-1 0 0,0 0 0 0 0,0-1 0 0 0,0 1 1 0 0,1 0-1 0 0,-1 0 0 0 0,1-1 0 0 0,-1 1 1 0 0,1 0-1 0 0,0 0 0 0 0,0 0 0 0 0,0 0 1 0 0,0-1-1 0 0,0 1 0 0 0,0 0 0 0 0,0 0 1 0 0,1 0-1 0 0,-1 0 0 0 0,0-1 0 0 0,1 1 1 0 0,0 2-1 0 0,1-3 19 0 0,-1 1-1 0 0,0-1 1 0 0,1 1 0 0 0,-1-1-1 0 0,1 0 1 0 0,0 1 0 0 0,-1-1-1 0 0,1 0 1 0 0,0 0 0 0 0,0 0-1 0 0,0 0 1 0 0,-1-1 0 0 0,1 1-1 0 0,0 0 1 0 0,0-1 0 0 0,4 1 0 0 0,3 0 21 0 0,0 0 0 0 0,0-1 0 0 0,0 0 0 0 0,0 0 0 0 0,1-1 0 0 0,-1 0 0 0 0,13-4 0 0 0,-11 2-344 0 0,33-10-1249 0 0,-16 1-5936 0 0,-28 21 5214 0 0,3 25 3225 0 0,1 2 1702 0 0,-1 39 0 0 0,-3-56-2663 0 0,-1 0-1 0 0,-1 0 1 0 0,-1 0-1 0 0,-1 0 1 0 0,0-1-1 0 0,-12 30 1 0 0,25-50 155 0 0,0-1 0 0 0,0 0 0 0 0,16-8 0 0 0,-14 6-86 0 0,46-16 60 0 0,-28 11-1075 0 0,31-15 1 0 0,-52 21-713 0 0,1-1-1 0 0,-1 0 1 0 0,0-1 0 0 0,9-8 0 0 0,-2-2-5227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19868 0 0,'3'-3'161'0'0,"0"0"0"0"0,0 0 0 0 0,1 0 0 0 0,-1 0 0 0 0,1 0 0 0 0,-1 1 0 0 0,1 0 0 0 0,0 0 0 0 0,0 0 0 0 0,0 0 0 0 0,0 0 0 0 0,0 1 0 0 0,0-1 0 0 0,1 1 0 0 0,-1 1 0 0 0,0-1 0 0 0,7 0 0 0 0,5 0 148 0 0,1 0 0 0 0,-1 1 0 0 0,22 3 0 0 0,-35-2-278 0 0,0-1-1 0 0,1 1 1 0 0,-1 0-1 0 0,0 0 0 0 0,0 0 1 0 0,0 0-1 0 0,0 1 1 0 0,0-1-1 0 0,0 1 0 0 0,0-1 1 0 0,0 1-1 0 0,0 0 0 0 0,-1 1 1 0 0,1-1-1 0 0,-1 0 1 0 0,1 1-1 0 0,-1-1 0 0 0,0 1 1 0 0,0-1-1 0 0,0 1 1 0 0,0 0-1 0 0,-1 0 0 0 0,1 0 1 0 0,-1 0-1 0 0,0 0 0 0 0,0 1 1 0 0,0-1-1 0 0,0 0 1 0 0,0 0-1 0 0,0 6 0 0 0,0 10 41 0 0,0-1 1 0 0,-1 1-1 0 0,-1-1 0 0 0,-5 27 0 0 0,4-21-144 0 0,-4 17-481 0 0,-3 21-1722 0 0,11-23-7222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19628 0 0,'2'149'7385'0'0,"6"2"-7156"0"0,3-52-6123 0 0,6-1-6285 0 0,-13-76 6307 0 0</inkml:trace>
  <inkml:trace contextRef="#ctx0" brushRef="#br0" timeOffset="1.04">264 499 16388 0 0,'-1'0'582'0'0,"0"-1"1"0"0,0 1-1 0 0,-1-1 1 0 0,1 0-1 0 0,0 1 1 0 0,0-1-1 0 0,0 0 1 0 0,0 0-1 0 0,0 0 1 0 0,0 0-1 0 0,0 0 1 0 0,1 0 0 0 0,-3-2-1 0 0,3 2-466 0 0,0 0 0 0 0,-1 0 0 0 0,1 0 0 0 0,0 0 0 0 0,-1 0 0 0 0,1 0 0 0 0,0 0-1 0 0,0 1 1 0 0,0-1 0 0 0,0 0 0 0 0,0 0 0 0 0,0 0 0 0 0,0 0 0 0 0,0 0 0 0 0,1 0 0 0 0,-1 0 0 0 0,0 0 0 0 0,0 0-1 0 0,1 0 1 0 0,-1 0 0 0 0,1 0 0 0 0,-1 0 0 0 0,1 0 0 0 0,-1 1 0 0 0,1-1 0 0 0,-1 0 0 0 0,1 0 0 0 0,1-1 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0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8978 0 0,'-33'6'10927'0'0,"38"-6"-9551"0"0,9 0-1598 0 0,148-2 209 0 0,-127 0-3822 0 0,0 1-3898 0 0,-25 0 1880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0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11867 0 0,'6'2'7731'0'0,"20"16"-5243"0"0,5 6-1294 0 0,-22-18-976 0 0,0 0 0 0 0,0 1 0 0 0,-1 0 0 0 0,0 0 0 0 0,0 1 0 0 0,-1 0 0 0 0,0 0 0 0 0,0 1 0 0 0,10 17 0 0 0,-16-23-162 0 0,-1 1 1 0 0,1-1-1 0 0,-1 1 0 0 0,0 0 0 0 0,0-1 0 0 0,0 1 1 0 0,0-1-1 0 0,-1 1 0 0 0,1 0 0 0 0,-1-1 0 0 0,0 1 1 0 0,0-1-1 0 0,0 1 0 0 0,-1-1 0 0 0,1 0 0 0 0,-1 0 1 0 0,0 0-1 0 0,0 1 0 0 0,0-1 0 0 0,0-1 0 0 0,-1 1 1 0 0,-2 3-1 0 0,-8 8-106 0 0,-1-1 0 0 0,-26 22 0 0 0,21-24-314 0 0,15-9 39 0 0,0 0 0 0 0,0 0 1 0 0,0 1-1 0 0,1-1 0 0 0,-1 1 0 0 0,1 0 0 0 0,-1 0 1 0 0,1 0-1 0 0,0 0 0 0 0,-4 6 0 0 0,7-9-31 0 0,0 1 0 0 0,1-1-1 0 0,-1 1 1 0 0,0-1 0 0 0,0 1-1 0 0,0-1 1 0 0,0 1 0 0 0,1-1-1 0 0,-1 1 1 0 0,0-1 0 0 0,1 1-1 0 0,-1-1 1 0 0,0 1 0 0 0,1-1-1 0 0,1 2-1424 0 0,-2-2 1424 0 0,1 1 1 0 0,-1-1 0 0 0,1 0-1 0 0,-1 0 1 0 0,1 1 0 0 0,-1-1-1 0 0,1 0 1 0 0,-1 0 0 0 0,1 0-1 0 0,-1 0 1 0 0,1 0 0 0 0,-1 0-1 0 0,1 0 1 0 0,0 0 0 0 0,-1 0-1 0 0,1 0 1 0 0,9 1-5701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8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38 2457 0 0,'-3'0'656'0'0,"0"-1"0"0"0,0 1 0 0 0,1-1 0 0 0,-1 1 0 0 0,0-1 0 0 0,0 0 1 0 0,0 0-1 0 0,-4-3 0 0 0,6 3-144 0 0,-1 0-1 0 0,0 0 1 0 0,0 0 0 0 0,-1 0 0 0 0,1 1-1 0 0,0-1 1 0 0,0 1 0 0 0,0-1 0 0 0,0 1-1 0 0,-1 0 1 0 0,1 0 0 0 0,0-1 0 0 0,0 2-1 0 0,-1-1 1 0 0,1 0 0 0 0,0 0 0 0 0,0 1-1 0 0,-4 0 1 0 0,0 2 590 0 0,3-2-721 0 0,-1 1 0 0 0,0-1 0 0 0,0 1 0 0 0,1-1 0 0 0,-1 0 0 0 0,0 0 1 0 0,0-1-1 0 0,0 1 0 0 0,0-1 0 0 0,0 0 0 0 0,0 0 0 0 0,0 0 0 0 0,-4-1 1 0 0,45-5-174 0 0,-22 6-182 0 0,10 1 12 0 0,-1-1 1 0 0,1-1 0 0 0,-1-1-1 0 0,0-1 1 0 0,0-1-1 0 0,0-1 1 0 0,27-10-1 0 0,-90 32 1376 0 0,-31 12-1070 0 0,59-26-280 0 0,-1 1 0 0 0,0 1 0 0 0,1-1 0 0 0,0 2 0 0 0,0-1-1 0 0,1 2 1 0 0,-10 6 0 0 0,16-10-46 0 0,1 0 0 0 0,0 0 0 0 0,0 0 0 0 0,1 0 0 0 0,-1 1 0 0 0,1-1 0 0 0,-1 1 0 0 0,1-1 0 0 0,0 1 0 0 0,0 0-1 0 0,1 0 1 0 0,-1 0 0 0 0,1 0 0 0 0,0 0 0 0 0,0 0 0 0 0,0 0 0 0 0,1 1 0 0 0,-1-1 0 0 0,1 0 0 0 0,0 0 0 0 0,0 1 0 0 0,1-1 0 0 0,0 7 0 0 0,2 0 10 0 0,-1-1 0 0 0,1 1 0 0 0,1-1 0 0 0,0 0 0 0 0,0 0 0 0 0,1 0 0 0 0,0-1 0 0 0,1 0 0 0 0,0 0 0 0 0,0 0 0 0 0,15 15 0 0 0,-17-20-120 0 0,-1-1-1 0 0,1 0 1 0 0,0 0 0 0 0,0-1-1 0 0,0 1 1 0 0,1-1-1 0 0,-1 0 1 0 0,0 0 0 0 0,1 0-1 0 0,-1-1 1 0 0,1 1 0 0 0,7 0-1 0 0,-8-2-267 0 0,1 0-1 0 0,0 0 1 0 0,-1 0-1 0 0,1 0 1 0 0,0-1-1 0 0,-1 0 1 0 0,1 0-1 0 0,-1-1 1 0 0,1 1-1 0 0,-1-1 1 0 0,0 0-1 0 0,0 0 1 0 0,1 0-1 0 0,6-6 1 0 0,-5 4-663 0 0,0 0 0 0 0,0-1 1 0 0,-1 0-1 0 0,1 0 1 0 0,-1 0-1 0 0,0-1 1 0 0,-1 1-1 0 0,1-1 0 0 0,-1-1 1 0 0,0 1-1 0 0,-1 0 1 0 0,5-12-1 0 0,-5-9-1372 0 0,7 2-1241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7009 0 0,'-8'-4'11524'0'0,"7"5"-11338"0"0,-2 21 4245 0 0,2 49-4497 0 0,2-52 1208 0 0,-2 29-856 0 0,-1-25-283 0 0,2 1 1 0 0,1-1 0 0 0,1 1 0 0 0,0-1 0 0 0,7 26 0 0 0,-9-54-109 0 0,0 0 1 0 0,0 0 0 0 0,1 0 0 0 0,-1 1-1 0 0,1-1 1 0 0,0 0 0 0 0,1 0-1 0 0,-1 1 1 0 0,1-1 0 0 0,0 1 0 0 0,0-1-1 0 0,0 1 1 0 0,1 0 0 0 0,-1 0 0 0 0,1 0-1 0 0,5-5 1 0 0,-4 2 10 0 0,1 1 0 0 0,1-1 0 0 0,-1 2 0 0 0,1-1 0 0 0,0 0 0 0 0,0 1 0 0 0,1 0 0 0 0,0 1-1 0 0,0 0 1 0 0,13-7 0 0 0,-3 8-3525 0 0,-16 2 3195 0 0,0 1-1 0 0,0 0 0 0 0,-1 0 0 0 0,1 0 0 0 0,0 0 0 0 0,0 0 1 0 0,0 1-1 0 0,0-1 0 0 0,0 0 0 0 0,-1 0 0 0 0,1 1 1 0 0,0-1-1 0 0,0 0 0 0 0,0 1 0 0 0,-1-1 0 0 0,1 1 0 0 0,0-1 1 0 0,1 2-1 0 0,6 12-5483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 8482 0 0,'-1'-1'573'0'0,"-3"-4"4008"0"0,3 4-4008 0 0,0 1 0 0 0,1-1-1 0 0,-1 1 1 0 0,0-1 0 0 0,0 1-1 0 0,1 0 1 0 0,-1-1 0 0 0,0 1 0 0 0,0 0-1 0 0,0 0 1 0 0,-1-1 0 0 0,2 2-367 0 0,-1-1 1 0 0,1 0-1 0 0,-1 0 0 0 0,1 1 1 0 0,0-1-1 0 0,-1 1 1 0 0,1-1-1 0 0,-1 0 1 0 0,1 1-1 0 0,0-1 0 0 0,-1 1 1 0 0,1-1-1 0 0,0 1 1 0 0,-1-1-1 0 0,1 1 1 0 0,0-1-1 0 0,0 1 0 0 0,-1-1 1 0 0,1 1-1 0 0,0-1 1 0 0,0 1-1 0 0,0-1 1 0 0,0 2-1 0 0,-3 46 113 0 0,3-30 605 0 0,-20 311-1240 0 0,35-409-3533 0 0,-13 70 3849 0 0,1 1 0 0 0,-1-1-1 0 0,1 1 1 0 0,1 0 0 0 0,0 0 0 0 0,0 0 0 0 0,1 1 0 0 0,0 0 0 0 0,1 0 0 0 0,6-8-1 0 0,-11 15 3 0 0,1 0 0 0 0,-1 0 0 0 0,1 1 0 0 0,-1-1 0 0 0,1 0 0 0 0,0 1 0 0 0,-1-1 0 0 0,1 1 0 0 0,0 0-1 0 0,-1-1 1 0 0,1 1 0 0 0,0 0 0 0 0,0 0 0 0 0,-1 0 0 0 0,1 0 0 0 0,0 1 0 0 0,-1-1 0 0 0,1 0 0 0 0,0 1-1 0 0,-1-1 1 0 0,1 1 0 0 0,0-1 0 0 0,-1 1 0 0 0,1 0 0 0 0,-1 0 0 0 0,1 0 0 0 0,-1 0 0 0 0,0 0 0 0 0,2 1-1 0 0,8 6-88 0 0,-1 1 0 0 0,17 17 0 0 0,-14-12-607 0 0,-11-12 331 0 0,0-1 1 0 0,-1 1-1 0 0,1-1 1 0 0,0 1 0 0 0,0-1-1 0 0,0 0 1 0 0,1 1 0 0 0,-1-1-1 0 0,3 1 1 0 0,-5-2 82 0 0,1 0 1 0 0,-1 0-1 0 0,1 0 1 0 0,0 0 0 0 0,-1 0-1 0 0,1 0 1 0 0,-1 0-1 0 0,1 0 1 0 0,-1 0-1 0 0,1 0 1 0 0,0 0-1 0 0,-1 0 1 0 0,1 0-1 0 0,-1-1 1 0 0,1 1-1 0 0,-1 0 1 0 0,1 0-1 0 0,-1-1 1 0 0,1 1-1 0 0,-1 0 1 0 0,1-1-1 0 0,-1 1 1 0 0,0 0 0 0 0,1-1-1 0 0,0 0 1 0 0,0 0-323 0 0,0-1 0 0 0,0 1 0 0 0,-1-1 0 0 0,1 0 0 0 0,0 0 0 0 0,-1 1 1 0 0,1-1-1 0 0,-1 0 0 0 0,1 0 0 0 0,-1-3 0 0 0,1-16 1385 0 0,-11-45-253 0 0,1-7 4293 0 0,8 67-3894 0 0,1 0 0 0 0,0 0 0 0 0,1 0 0 0 0,0 0 0 0 0,0 0 0 0 0,0 0 0 0 0,0 0 0 0 0,1 0 0 0 0,4-8 0 0 0,-3 21 2695 0 0,9 30-1875 0 0,8 100-319 0 0,-1-4-1166 0 0,-15-112-1054 0 0,2-1 0 0 0,0 1 1 0 0,1-1-1 0 0,13 25 0 0 0,-20-45 703 0 0,11 17-3260 0 0,-11-16 3122 0 0,0-1 0 0 0,1 1 0 0 0,-1-1 0 0 0,0 0 0 0 0,0 1 1 0 0,1-1-1 0 0,-1 0 0 0 0,0 0 0 0 0,1 1 0 0 0,-1-1 0 0 0,0 0 0 0 0,1 0 1 0 0,-1 1-1 0 0,1-1 0 0 0,-1 0 0 0 0,0 0 0 0 0,1 0 0 0 0,-1 0 1 0 0,1 0-1 0 0,-1 0 0 0 0,0 0 0 0 0,1 0 0 0 0,-1 1 0 0 0,1-1 1 0 0,-1-1-1 0 0,0 1 0 0 0,1 0 0 0 0,-1 0 0 0 0,1 0 0 0 0,-1 0 0 0 0,1 0 1 0 0,-1 0-1 0 0,0 0 0 0 0,1 0 0 0 0,-1-1 0 0 0,0 1 0 0 0,1 0 1 0 0,-1 0-1 0 0,0-1 0 0 0,1 1 0 0 0,-1 0 0 0 0,1-1 0 0 0,4-6-5689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9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6649 0 0,'-7'5'12137'0'0,"3"7"-7081"0"0,-1 16-4084 0 0,5-24-343 0 0,-13 70-134 0 0,6-41-924 0 0,2 1-1 0 0,-1 41 0 0 0,14-88-2262 0 0,33-27 2146 0 0,-34 35 244 0 0,1 1 1 0 0,0 1-1 0 0,-1-1 0 0 0,1 1 0 0 0,0 1 0 0 0,1-1 0 0 0,-1 2 1 0 0,0-1-1 0 0,1 1 0 0 0,9 0 0 0 0,28-6-7425 0 0,-43 7 7402 0 0,-1-1 1 0 0,0 1 0 0 0,0-1 0 0 0,0 0 0 0 0,0 0 0 0 0,0 0 0 0 0,0 0 0 0 0,0 0 0 0 0,0-1-1 0 0,0 1 1 0 0,0 0 0 0 0,-1-1 0 0 0,1 1 0 0 0,0-1 0 0 0,-1 0 0 0 0,2-2 0 0 0,-1 1 360 0 0,0-1 1 0 0,0 1 0 0 0,-1-1 0 0 0,1 0 0 0 0,-1 1-1 0 0,0-1 1 0 0,0 0 0 0 0,1-7 0 0 0,-3-35 4911 0 0,-9 7 3391 0 0,10 38-8235 0 0,0 1 1 0 0,0 0-1 0 0,0-1 0 0 0,0 1 1 0 0,0-1-1 0 0,0 1 1 0 0,-1 0-1 0 0,1-1 0 0 0,0 1 1 0 0,0 0-1 0 0,0-1 0 0 0,-1 1 1 0 0,1 0-1 0 0,0-1 0 0 0,0 1 1 0 0,-1 0-1 0 0,1 0 1 0 0,0-1-1 0 0,0 1 0 0 0,-1 0 1 0 0,1 0-1 0 0,0-1 0 0 0,-1 1 1 0 0,1 0-1 0 0,0 0 1 0 0,-1 0-1 0 0,1 0 0 0 0,-1-1 1 0 0,1 1-1 0 0,0 0 0 0 0,-1 0 1 0 0,1 0-1 0 0,0 0 1 0 0,-1 0-1 0 0,1 0 0 0 0,-1 0 1 0 0,1 0-1 0 0,-1 0 0 0 0,-11 14 1430 0 0,-4 22-989 0 0,12-24-491 0 0,-3 9-39 0 0,0-1 0 0 0,1 1 1 0 0,-4 29-1 0 0,10-49-23 0 0,1 0 0 0 0,-1-1 0 0 0,0 1 0 0 0,0 0 0 0 0,0-1 1 0 0,0 1-1 0 0,1 0 0 0 0,-1-1 0 0 0,0 1 0 0 0,1-1 0 0 0,-1 1 0 0 0,0-1 0 0 0,1 1 0 0 0,-1-1 0 0 0,1 1 1 0 0,-1-1-1 0 0,1 1 0 0 0,-1-1 0 0 0,1 1 0 0 0,-1-1 0 0 0,1 0 0 0 0,-1 1 0 0 0,1-1 0 0 0,0 0 0 0 0,-1 1 0 0 0,1-1 1 0 0,-1 0-1 0 0,1 0 0 0 0,0 0 0 0 0,-1 0 0 0 0,1 0 0 0 0,0 1 0 0 0,-1-1 0 0 0,1 0 0 0 0,0-1 0 0 0,-1 1 1 0 0,1 0-1 0 0,0 0 0 0 0,-1 0 0 0 0,1 0 0 0 0,0 0 0 0 0,0-1 0 0 0,39-8-226 0 0,-30 7 186 0 0,27-8-14 0 0,28-4-3679 0 0,-65 14 3538 0 0,0 0 0 0 0,1 0-1 0 0,-1 0 1 0 0,0 0 0 0 0,0 0 0 0 0,1 0-1 0 0,-1 0 1 0 0,0 0 0 0 0,0 0 0 0 0,1 0 0 0 0,-1 0-1 0 0,0 0 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00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11178 0 0,'-2'1'829'0'0,"0"0"0"0"0,-1 0 0 0 0,1 0 0 0 0,0 0 1 0 0,0 1-1 0 0,0-1 0 0 0,0 1 0 0 0,0-1 0 0 0,1 1 0 0 0,-1 0 0 0 0,0-1 0 0 0,-2 5 0 0 0,4-6-746 0 0,0 1 1 0 0,0-1-1 0 0,0 0 1 0 0,0 1 0 0 0,-1-1-1 0 0,1 0 1 0 0,0 0-1 0 0,0 1 1 0 0,0-1-1 0 0,0 0 1 0 0,0 0 0 0 0,0 1-1 0 0,0-1 1 0 0,0 0-1 0 0,1 1 1 0 0,-1-1-1 0 0,0 0 1 0 0,0 0 0 0 0,0 1-1 0 0,0-1 1 0 0,0 0-1 0 0,0 0 1 0 0,0 1-1 0 0,1-1 1 0 0,-1 0 0 0 0,0 0-1 0 0,0 1 1 0 0,0-1-1 0 0,1 0 1 0 0,-1 0-1 0 0,0 0 1 0 0,0 1 0 0 0,1-1-1 0 0,-1 0 1 0 0,0 0-1 0 0,22 3 788 0 0,-3-5-710 0 0,-1-1-1 0 0,1-1 1 0 0,-1-1 0 0 0,25-9-1 0 0,-23 7-1118 0 0,0 1 0 0 0,0 1-1 0 0,22-3 1 0 0,-41 8 543 0 0,13 0-3082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2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52 19908 0 0,'-3'0'306'0'0,"0"1"0"0"0,1-1-1 0 0,-1 1 1 0 0,0 0-1 0 0,0 0 1 0 0,1 0 0 0 0,-1 0-1 0 0,1 1 1 0 0,-1-1 0 0 0,1 1-1 0 0,-1 0 1 0 0,1-1 0 0 0,0 1-1 0 0,0 0 1 0 0,0 0-1 0 0,0 1 1 0 0,0-1 0 0 0,0 0-1 0 0,-1 4 1 0 0,1-2-89 0 0,0 1 0 0 0,0-1 0 0 0,1 1 0 0 0,0 0 0 0 0,0 0 0 0 0,0 0 0 0 0,0 0 0 0 0,1-1 0 0 0,0 1 0 0 0,0 8 0 0 0,2 1-113 0 0,0 1 1 0 0,1-1-1 0 0,0 1 1 0 0,1-1-1 0 0,1 0 1 0 0,11 23 0 0 0,-13-31-105 0 0,0-1 0 0 0,0 0 0 0 0,0 0 0 0 0,1 0 0 0 0,0 0 0 0 0,0-1 0 0 0,0 0 0 0 0,0 1 0 0 0,1-1 0 0 0,0-1 0 0 0,-1 1 0 0 0,7 2 0 0 0,-9-5-23 0 0,0 0 0 0 0,0 0 0 0 0,0 0 0 0 0,0-1 1 0 0,1 1-1 0 0,-1-1 0 0 0,0 0 0 0 0,0 1 1 0 0,1-1-1 0 0,-1 0 0 0 0,0-1 0 0 0,1 1 0 0 0,-1 0 1 0 0,0-1-1 0 0,0 1 0 0 0,1-1 0 0 0,-1 1 0 0 0,0-1 1 0 0,0 0-1 0 0,0 0 0 0 0,0 0 0 0 0,0 0 1 0 0,0-1-1 0 0,0 1 0 0 0,0 0 0 0 0,-1-1 0 0 0,1 1 1 0 0,0-1-1 0 0,-1 0 0 0 0,1 1 0 0 0,-1-1 0 0 0,0 0 1 0 0,0 0-1 0 0,2-3 0 0 0,2-3-89 0 0,-1-1 1 0 0,1 0-1 0 0,-1 0 0 0 0,-1 0 1 0 0,0-1-1 0 0,0 1 1 0 0,-1-1-1 0 0,0 1 0 0 0,-1-1 1 0 0,0 0-1 0 0,-1 0 0 0 0,0 0 1 0 0,0 1-1 0 0,-1-1 0 0 0,-2-12 1 0 0,2 15 120 0 0,-1-1 1 0 0,1 0-1 0 0,-2 0 0 0 0,1 1 1 0 0,-1 0-1 0 0,0-1 1 0 0,0 1-1 0 0,-1 0 1 0 0,0 0-1 0 0,-1 1 0 0 0,1-1 1 0 0,-1 1-1 0 0,0 0 1 0 0,-1 0-1 0 0,1 1 1 0 0,-1 0-1 0 0,0 0 1 0 0,-1 0-1 0 0,-7-4 0 0 0,12 8-39 0 0,1 0-1 0 0,-1 0 0 0 0,1 0 0 0 0,-1 1 0 0 0,0-1 0 0 0,1 1 0 0 0,-1-1 1 0 0,0 1-1 0 0,1 0 0 0 0,-1-1 0 0 0,0 1 0 0 0,0 0 0 0 0,1 0 1 0 0,-1 1-1 0 0,0-1 0 0 0,0 0 0 0 0,1 0 0 0 0,-1 1 0 0 0,0-1 0 0 0,1 1 1 0 0,-1-1-1 0 0,0 1 0 0 0,1 0 0 0 0,-1 0 0 0 0,1 0 0 0 0,-1 0 0 0 0,1 0 1 0 0,0 0-1 0 0,-1 0 0 0 0,1 0 0 0 0,0 0 0 0 0,0 1 0 0 0,0-1 1 0 0,0 0-1 0 0,0 1 0 0 0,-2 2 0 0 0,-9 30-4880 0 0,11 1-5994 0 0,4-20 4423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0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78 13659 0 0,'-7'31'7382'0'0,"6"7"-3703"0"0,1-36-3636 0 0,0 0-1 0 0,0 0 1 0 0,0 0 0 0 0,0-1-1 0 0,0 1 1 0 0,0 0 0 0 0,1 0-1 0 0,-1-1 1 0 0,1 1 0 0 0,0 0-1 0 0,-1 0 1 0 0,1-1-1 0 0,0 1 1 0 0,0-1 0 0 0,0 1-1 0 0,0-1 1 0 0,0 1 0 0 0,0-1-1 0 0,1 1 1 0 0,-1-1-1 0 0,0 0 1 0 0,1 0 0 0 0,-1 0-1 0 0,1 0 1 0 0,-1 0 0 0 0,1 0-1 0 0,-1 0 1 0 0,1 0 0 0 0,0-1-1 0 0,0 1 1 0 0,-1 0-1 0 0,1-1 1 0 0,0 0 0 0 0,0 1-1 0 0,2-1 1 0 0,-2 0-61 0 0,-1 0-1 0 0,0-1 1 0 0,0 1 0 0 0,1 0-1 0 0,-1-1 1 0 0,0 1 0 0 0,0-1-1 0 0,0 0 1 0 0,0 1-1 0 0,1-1 1 0 0,-1 0 0 0 0,0 0-1 0 0,0 1 1 0 0,0-1 0 0 0,-1 0-1 0 0,1 0 1 0 0,0 0 0 0 0,0 0-1 0 0,0 0 1 0 0,-1 0 0 0 0,1-1-1 0 0,0 1 1 0 0,-1 0 0 0 0,1 0-1 0 0,-1 0 1 0 0,0-1 0 0 0,1-1-1 0 0,7-41-300 0 0,-7 35 308 0 0,-1 4-1 0 0,1-6-10 0 0,1 0 0 0 0,0 0 1 0 0,0 0-1 0 0,1 0 0 0 0,7-18 0 0 0,-9 27 22 0 0,0 1 0 0 0,0-1 1 0 0,0 0-1 0 0,0 1 0 0 0,0-1 0 0 0,1 0 0 0 0,-1 1 0 0 0,1 0 1 0 0,-1-1-1 0 0,1 1 0 0 0,-1 0 0 0 0,1 0 0 0 0,0 0 0 0 0,-1 0 0 0 0,1 0 1 0 0,2-1-1 0 0,-1 1 5 0 0,-1 1 0 0 0,1 0 0 0 0,-1 0 0 0 0,1 0-1 0 0,-1 0 1 0 0,1 0 0 0 0,-1 0 0 0 0,1 1 0 0 0,-1-1 0 0 0,1 1 0 0 0,-1-1 0 0 0,1 1 0 0 0,-1 0 0 0 0,0 0 0 0 0,0 0 0 0 0,4 2 0 0 0,-1 0 55 0 0,0 1 0 0 0,-1-1 1 0 0,1 1-1 0 0,-1 0 0 0 0,1 0 0 0 0,-1 0 1 0 0,0 0-1 0 0,-1 1 0 0 0,1 0 0 0 0,-1-1 1 0 0,0 1-1 0 0,0 1 0 0 0,0-1 0 0 0,-1 0 1 0 0,0 1-1 0 0,0-1 0 0 0,0 1 0 0 0,-1 0 1 0 0,0-1-1 0 0,1 13 0 0 0,-1-14-29 0 0,-1 0 0 0 0,0-1 0 0 0,-1 1 0 0 0,1 0 0 0 0,-1 0 0 0 0,0 0 0 0 0,1-1 0 0 0,-2 1 0 0 0,1 0 0 0 0,0-1 0 0 0,-1 1 0 0 0,0-1 0 0 0,1 1 0 0 0,-1-1 0 0 0,-1 0 0 0 0,1 0 0 0 0,0 0 0 0 0,-1 0-1 0 0,0 0 1 0 0,1 0 0 0 0,-1-1 0 0 0,0 1 0 0 0,0-1 0 0 0,-1 0 0 0 0,1 0 0 0 0,0 0 0 0 0,-1 0 0 0 0,1-1 0 0 0,-1 1 0 0 0,0-1 0 0 0,1 0 0 0 0,-6 1 0 0 0,-31 1-58 0 0,32-4-1988 0 0,28 0-3397 0 0,8-2-3759 0 0,-11 1 2227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0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19892 0 0,'4'-17'5330'0'0,"6"-9"-1530"0"0,-10 26-3874 0 0,0 0 1 0 0,1-1-1 0 0,-1 1 0 0 0,0 0 1 0 0,0 0-1 0 0,1 0 0 0 0,-1 0 0 0 0,0 0 1 0 0,1 0-1 0 0,-1 0 0 0 0,0 0 0 0 0,0 0 1 0 0,1 0-1 0 0,-1 0 0 0 0,0 0 0 0 0,1 0 1 0 0,-1 0-1 0 0,0 0 0 0 0,0 0 1 0 0,1 0-1 0 0,-1 0 0 0 0,0 1 0 0 0,0-1 1 0 0,1 0-1 0 0,-1 0 0 0 0,0 0 0 0 0,0 0 1 0 0,1 0-1 0 0,-1 1 0 0 0,0-1 0 0 0,0 0 1 0 0,0 0-1 0 0,1 1 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1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8 7009 0 0,'-32'-7'4650'0'0,"29"7"-4134"0"0,0 0 0 0 0,-1 0-1 0 0,1 0 1 0 0,0 0 0 0 0,0 1 0 0 0,0-1-1 0 0,0 1 1 0 0,0 0 0 0 0,0 0 0 0 0,0 0-1 0 0,-3 2 1 0 0,3-1-311 0 0,0 0 0 0 0,0 1 0 0 0,0-1 0 0 0,1 1 0 0 0,-1 0 0 0 0,1-1 0 0 0,-1 1 0 0 0,1 0 0 0 0,0 0 0 0 0,0 1-1 0 0,1-1 1 0 0,-1 0 0 0 0,1 1 0 0 0,-1-1 0 0 0,1 1 0 0 0,0-1 0 0 0,1 1 0 0 0,-2 5 0 0 0,-1 19-31 0 0,1-1-1 0 0,1 0 1 0 0,1 1 0 0 0,1-1 0 0 0,2 1-1 0 0,1-1 1 0 0,1 0 0 0 0,9 30-1 0 0,4-2-199 0 0,1-2-1 0 0,51 97 0 0 0,-70-150 20 0 0,11 22-123 0 0,1-1 0 0 0,1 0 0 0 0,21 24 0 0 0,-29-40-133 0 0,0 0 1 0 0,-1 0-1 0 0,2-1 0 0 0,-1 1 1 0 0,0-1-1 0 0,1-1 1 0 0,9 6-1 0 0,-12-8-65 0 0,0 0 0 0 0,0 0 0 0 0,1 0 0 0 0,-1 0 0 0 0,0 0 0 0 0,0-1-1 0 0,1 1 1 0 0,-1-1 0 0 0,1 0 0 0 0,-1 0 0 0 0,0 0 0 0 0,1-1 0 0 0,-1 1 0 0 0,0-1-1 0 0,7-2 1 0 0,-7 2-243 0 0,-1 0-1 0 0,1 0 0 0 0,0-1 1 0 0,-1 1-1 0 0,1-1 0 0 0,-1 0 1 0 0,1 0-1 0 0,-1 0 1 0 0,0 0-1 0 0,4-4 0 0 0,6-11-5030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12043 0 0,'-1'-1'369'0'0,"0"0"0"0"0,0 1 1 0 0,0-1-1 0 0,0 0 1 0 0,0 1-1 0 0,-1-1 0 0 0,1 1 1 0 0,0 0-1 0 0,0-1 1 0 0,-1 1-1 0 0,1 0 0 0 0,0 0 1 0 0,-3-1-1 0 0,3 2-243 0 0,1-1-1 0 0,0 0 1 0 0,-1 0-1 0 0,1 0 1 0 0,-1 0-1 0 0,1 1 1 0 0,-1-1-1 0 0,1 0 1 0 0,-1 1 0 0 0,1-1-1 0 0,0 0 1 0 0,-1 1-1 0 0,1-1 1 0 0,0 0-1 0 0,-1 1 1 0 0,1-1-1 0 0,0 1 1 0 0,-1-1 0 0 0,1 0-1 0 0,0 1 1 0 0,0-1-1 0 0,0 1 1 0 0,-1-1-1 0 0,1 2 1 0 0,-1 3 216 0 0,1 0 0 0 0,-1 0 0 0 0,1 1 0 0 0,0-1 0 0 0,2 9 1 0 0,-1 5-460 0 0,-1 107 327 0 0,0-21-1332 0 0,1-36-2833 0 0,1-63-998 0 0,9-25 258 0 0,-9 14 5041 0 0,0-1 1 0 0,1 1-1 0 0,0 0 1 0 0,-1 0 0 0 0,2 0-1 0 0,-1 1 1 0 0,7-8-1 0 0,-6 9-46 0 0,1 0 0 0 0,-1 1 0 0 0,1 0 0 0 0,0 0 0 0 0,0 0 0 0 0,0 1 1 0 0,0-1-1 0 0,0 1 0 0 0,0 0 0 0 0,0 1 0 0 0,0-1 0 0 0,1 1 0 0 0,8 1 0 0 0,4 1 50 0 0,-1 1 0 0 0,30 9 1 0 0,-6-1-1539 0 0,-39-10 815 0 0,-1-1 0 0 0,0 0 0 0 0,0 0 0 0 0,1 0 0 0 0,-1 1 1 0 0,0-1-1 0 0,1-1 0 0 0,-1 1 0 0 0,0 0 0 0 0,0 0 0 0 0,1 0 0 0 0,-1-1 0 0 0,0 1 0 0 0,2-1 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12771 0 0,'48'-13'609'0'0,"-34"10"-1261"0"0,0-1 0 0 0,0 0 0 0 0,16-8 0 0 0,-26 10 297 0 0,1-1 1 0 0,-1 1-1 0 0,1-1 1 0 0,-1 0-1 0 0,0-1 1 0 0,0 1-1 0 0,-1-1 0 0 0,1 0 1 0 0,-1 1-1 0 0,0-2 1 0 0,1 1-1 0 0,3-9 1 0 0,-5 8 381 0 0,0 1 1 0 0,0-1 0 0 0,-1 0 0 0 0,1 0 0 0 0,-1 0-1 0 0,-1 0 1 0 0,1 0 0 0 0,-1 0 0 0 0,1 0 0 0 0,-2 0-1 0 0,0-7 1 0 0,1 8 499 0 0,-1 1-1 0 0,1 0 1 0 0,-1-1-1 0 0,0 1 1 0 0,-1 0-1 0 0,1 0 1 0 0,0 0-1 0 0,-1-1 1 0 0,0 1-1 0 0,-3-5 1 0 0,5 8-461 0 0,0 0 1 0 0,-1 0-1 0 0,1 0 0 0 0,0 0 1 0 0,0 0-1 0 0,0 0 0 0 0,0 0 1 0 0,0 0-1 0 0,0 0 1 0 0,0 0-1 0 0,0 0 0 0 0,0 0 1 0 0,-1 0-1 0 0,1 0 0 0 0,0 0 1 0 0,0 0-1 0 0,0 0 0 0 0,0 0 1 0 0,0 0-1 0 0,0 0 0 0 0,0 0 1 0 0,0 0-1 0 0,-1 0 1 0 0,1 0-1 0 0,0 0 0 0 0,0 0 1 0 0,0 0-1 0 0,0 1 398 0 0,0-1-397 0 0,-1 0-1 0 0,1 0 0 0 0,0 0 1 0 0,0 0-1 0 0,0 0 1 0 0,0 0-1 0 0,0 0 0 0 0,0 0 1 0 0,0 1-1 0 0,0-1 0 0 0,0 0 1 0 0,0 0-1 0 0,0 0 0 0 0,0 0 1 0 0,0 0-1 0 0,0 0 0 0 0,0 0 1 0 0,0 0-1 0 0,0 1 1 0 0,0-1-1 0 0,0 0 0 0 0,0 0 1 0 0,0 0-1 0 0,0 0 0 0 0,0 0 1 0 0,0 0-1 0 0,-1 15 1447 0 0,1 13-605 0 0,3 13-316 0 0,2 0 0 0 0,15 61 1 0 0,18 18-3593 0 0,-19-67-3735 0 0,-10-25 167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 15459 0 0,'-1'1'119'0'0,"0"0"-1"0"0,0 0 1 0 0,0-1-1 0 0,0 1 1 0 0,0 0-1 0 0,0 1 0 0 0,0-1 1 0 0,0 0-1 0 0,0 0 1 0 0,0 0-1 0 0,1 0 1 0 0,-1 1-1 0 0,0-1 1 0 0,1 0-1 0 0,-1 1 0 0 0,1-1 1 0 0,-1 0-1 0 0,1 1 1 0 0,0-1-1 0 0,0 1 1 0 0,0-1-1 0 0,-1 1 1 0 0,1-1-1 0 0,1 0 0 0 0,-1 1 1 0 0,0-1-1 0 0,0 1 1 0 0,0-1-1 0 0,1 1 1 0 0,-1-1-1 0 0,1 0 1 0 0,-1 1-1 0 0,1-1 0 0 0,0 0 1 0 0,-1 0-1 0 0,1 1 1 0 0,0-1-1 0 0,0 0 1 0 0,0 0-1 0 0,0 0 1 0 0,0 0-1 0 0,0 0 0 0 0,0 0 1 0 0,0 0-1 0 0,0 0 1 0 0,0 0-1 0 0,1-1 1 0 0,2 2-1 0 0,1 1-112 0 0,0 0 1 0 0,1 0-1 0 0,-1 0 0 0 0,1-1 1 0 0,0 0-1 0 0,0 0 0 0 0,0 0 1 0 0,0-1-1 0 0,0 0 0 0 0,10 1 1 0 0,-12-3-220 0 0,0 1 1 0 0,0-1-1 0 0,0 1 1 0 0,-1-1-1 0 0,1-1 1 0 0,0 1-1 0 0,0 0 1 0 0,-1-1-1 0 0,1 0 1 0 0,-1 1-1 0 0,1-2 1 0 0,4-3-1 0 0,-4 3-716 0 0,0-1 0 0 0,0 0 0 0 0,0 0 0 0 0,-1 0 0 0 0,0 0 0 0 0,1-1 0 0 0,-2 1 0 0 0,5-10 0 0 0,4-12-5431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79 291 12643 0 0,'-5'3'673'0'0,"-1"-1"0"0"0,1 1 1 0 0,0 0-1 0 0,-1 1 1 0 0,1-1-1 0 0,1 1 0 0 0,-1 0 1 0 0,1 1-1 0 0,-1-1 0 0 0,1 1 1 0 0,0-1-1 0 0,-5 10 1 0 0,7-10-551 0 0,0 1 1 0 0,1-1-1 0 0,-1 1 1 0 0,1-1 0 0 0,0 1-1 0 0,0 0 1 0 0,0-1 0 0 0,1 1-1 0 0,-1 0 1 0 0,1 0 0 0 0,1-1-1 0 0,-1 1 1 0 0,0 0-1 0 0,1 0 1 0 0,0-1 0 0 0,3 10-1 0 0,0-3-101 0 0,1 0-1 0 0,0 0 0 0 0,1-1 0 0 0,0 1 0 0 0,0-1 1 0 0,1-1-1 0 0,0 1 0 0 0,1-1 0 0 0,0 0 0 0 0,16 12 1 0 0,-21-18-27 0 0,0-1 0 0 0,0 0 0 0 0,0 0 0 0 0,1 0 0 0 0,-1 0 0 0 0,0-1 0 0 0,1 1 0 0 0,0-1 0 0 0,-1 0 0 0 0,1 0 0 0 0,0 0 0 0 0,0-1 0 0 0,0 1 0 0 0,-1-1 0 0 0,6 0 0 0 0,-5-1-15 0 0,-1 1 1 0 0,1-1-1 0 0,-1-1 0 0 0,0 1 0 0 0,1 0 0 0 0,-1-1 0 0 0,0 0 1 0 0,0 0-1 0 0,0 0 0 0 0,0 0 0 0 0,0 0 0 0 0,-1-1 0 0 0,1 1 1 0 0,-1-1-1 0 0,1 1 0 0 0,-1-1 0 0 0,0 0 0 0 0,0 0 0 0 0,2-5 1 0 0,2-3-16 0 0,-1 0 0 0 0,-1 0 0 0 0,1 0 1 0 0,-2-1-1 0 0,0 1 0 0 0,0-1 0 0 0,-1 0 0 0 0,-1 0 1 0 0,0 0-1 0 0,0-15 0 0 0,-2 11-71 0 0,0 1 0 0 0,0-1 0 0 0,-1 1 0 0 0,-1 0 0 0 0,-1-1 0 0 0,0 1 0 0 0,-10-22 0 0 0,10 29-70 0 0,-1-1 0 0 0,0 1 0 0 0,0 0 0 0 0,-1 0 0 0 0,0 1 0 0 0,0 0 0 0 0,-14-12 0 0 0,16 16 35 0 0,1 0-1 0 0,-1 0 1 0 0,1 1-1 0 0,-1-1 0 0 0,0 1 1 0 0,0 0-1 0 0,0 0 1 0 0,0 1-1 0 0,0-1 1 0 0,0 1-1 0 0,-1 0 1 0 0,1 0-1 0 0,0 0 1 0 0,-1 1-1 0 0,1 0 1 0 0,0-1-1 0 0,-1 1 1 0 0,1 1-1 0 0,-6 0 0 0 0,9-1-69 0 0,1 0-1 0 0,-1 0 0 0 0,0 1 0 0 0,0-1 0 0 0,1 0 1 0 0,-1 1-1 0 0,0-1 0 0 0,0 0 0 0 0,1 1 0 0 0,-1-1 0 0 0,1 1 1 0 0,-1-1-1 0 0,0 1 0 0 0,1-1 0 0 0,-1 1 0 0 0,1-1 0 0 0,-1 1 1 0 0,1 0-1 0 0,-1-1 0 0 0,1 1 0 0 0,0 0 0 0 0,-1-1 1 0 0,1 1-1 0 0,0 0 0 0 0,0 0 0 0 0,-1-1 0 0 0,1 1 0 0 0,0 0 1 0 0,0 0-1 0 0,0-1 0 0 0,0 1 0 0 0,0 0 0 0 0,0 0 0 0 0,0 0 1 0 0,0 0-1 0 0,2 6-5684 0 0</inkml:trace>
  <inkml:trace contextRef="#ctx0" brushRef="#br0" timeOffset="1">219 9 11514 0 0,'0'-1'109'0'0,"0"1"0"0"0,0 0 0 0 0,1-1-1 0 0,-1 1 1 0 0,0 0 0 0 0,0-1-1 0 0,0 1 1 0 0,0 0 0 0 0,0-1-1 0 0,0 1 1 0 0,0 0 0 0 0,1-1 0 0 0,-1 1-1 0 0,0 0 1 0 0,0 0 0 0 0,1-1-1 0 0,-1 1 1 0 0,0 0 0 0 0,0 0-1 0 0,1-1 1 0 0,-1 1 0 0 0,0 0 0 0 0,0 0-1 0 0,1 0 1 0 0,-1 0 0 0 0,0-1-1 0 0,1 1 1 0 0,-1 0 0 0 0,0 0-1 0 0,1 0 1 0 0,-1 0 0 0 0,0 0-1 0 0,1 0 1 0 0,-1 0 0 0 0,0 0 0 0 0,1 0-1 0 0,-1 0 1 0 0,0 0 0 0 0,1 0-1 0 0,-1 0 1 0 0,0 0 0 0 0,1 0-1 0 0,-1 0 1 0 0,0 0 0 0 0,1 1 0 0 0,-1-1-1 0 0,0 0 1 0 0,1 0 0 0 0,-1 0-1 0 0,0 0 1 0 0,1 1 0 0 0,-1-1-1 0 0,0 0 1 0 0,0 0 0 0 0,1 1 0 0 0,-1-1-1 0 0,0 0 1 0 0,0 1 0 0 0,0-1-1 0 0,0 0 1 0 0,1 0 0 0 0,-1 1-1 0 0,0-1 1 0 0,0 0 0 0 0,0 1 0 0 0,0-1-1 0 0,0 0 1 0 0,0 1 0 0 0,0-1-1 0 0,10 30 2599 0 0,-9-27-2460 0 0,12 63 1066 0 0,-3 1 0 0 0,3 69 0 0 0,2 20-3362 0 0,-2-79-2530 0 0,6-1-3349 0 0,-15-64 861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14731 0 0,'-1'13'761'0'0,"0"0"0"0"0,1 0 1 0 0,1-1-1 0 0,0 1 0 0 0,0 0 0 0 0,1-1 0 0 0,1 1 0 0 0,0-1 1 0 0,8 19-1 0 0,-3-11-418 0 0,1-1 0 0 0,0 0 0 0 0,2 0 0 0 0,23 32 0 0 0,-31-47-329 0 0,0-1 0 0 0,0 1 0 0 0,1 0 0 0 0,-1-1-1 0 0,1 0 1 0 0,0 0 0 0 0,0 0 0 0 0,0 0-1 0 0,0-1 1 0 0,0 1 0 0 0,1-1 0 0 0,-1 0-1 0 0,1 0 1 0 0,9 1 0 0 0,-12-2-22 0 0,0-1 0 0 0,1 0-1 0 0,-1 0 1 0 0,1-1 0 0 0,-1 1 0 0 0,1 0 0 0 0,-1-1 0 0 0,0 0 0 0 0,1 1 0 0 0,-1-1 0 0 0,0 0-1 0 0,0 0 1 0 0,1 0 0 0 0,-1 0 0 0 0,0-1 0 0 0,0 1 0 0 0,0-1 0 0 0,0 1 0 0 0,-1-1 0 0 0,1 0-1 0 0,0 1 1 0 0,-1-1 0 0 0,1 0 0 0 0,-1 0 0 0 0,1 0 0 0 0,-1 0 0 0 0,0-1 0 0 0,0 1 0 0 0,0 0-1 0 0,0 0 1 0 0,0-4 0 0 0,2-4-348 0 0,0-1 0 0 0,-1 0-1 0 0,0 1 1 0 0,-1-1 0 0 0,0 0 0 0 0,-1 0 0 0 0,0 0-1 0 0,-1 0 1 0 0,0 0 0 0 0,-1 1 0 0 0,0-1-1 0 0,-7-20 1 0 0,7 24-62 0 0,-1 1 0 0 0,0-1-1 0 0,0 0 1 0 0,-1 1 0 0 0,1 0 0 0 0,-2 0-1 0 0,1 0 1 0 0,-1 0 0 0 0,-5-5 0 0 0,7 8 244 0 0,-1 0 1 0 0,1 0 0 0 0,-1 1 0 0 0,0-1-1 0 0,0 1 1 0 0,0 0 0 0 0,0 0 0 0 0,0 0 0 0 0,0 1-1 0 0,0-1 1 0 0,-1 1 0 0 0,1 0 0 0 0,-1 1-1 0 0,1-1 1 0 0,-8 0 0 0 0,7 2 201 0 0,-1 0 0 0 0,0 0-1 0 0,1 0 1 0 0,-1 1 0 0 0,1 0 0 0 0,0 0 0 0 0,0 0 0 0 0,-1 0-1 0 0,1 1 1 0 0,1 0 0 0 0,-1 0 0 0 0,0 0 0 0 0,1 1 0 0 0,0 0-1 0 0,-1-1 1 0 0,1 2 0 0 0,1-1 0 0 0,-6 7 0 0 0,4-5 468 0 0,1 1 1 0 0,-1-1-1 0 0,1 1 1 0 0,0 0-1 0 0,1 1 1 0 0,0-1-1 0 0,0 1 0 0 0,0-1 1 0 0,1 1-1 0 0,0 0 1 0 0,1 0-1 0 0,-1 12 1 0 0,2-19-430 0 0,0 0 0 0 0,0 0 1 0 0,0 0-1 0 0,0 0 1 0 0,0 0-1 0 0,0 0 0 0 0,1 0 1 0 0,-1 0-1 0 0,0 0 0 0 0,1 0 1 0 0,-1 0-1 0 0,1 0 0 0 0,-1 0 1 0 0,1 0-1 0 0,-1 0 0 0 0,1-1 1 0 0,0 1-1 0 0,-1 0 0 0 0,1 0 1 0 0,0-1-1 0 0,0 1 0 0 0,-1 0 1 0 0,1-1-1 0 0,0 1 0 0 0,0-1 1 0 0,0 1-1 0 0,0-1 0 0 0,0 1 1 0 0,0-1-1 0 0,0 0 0 0 0,0 1 1 0 0,0-1-1 0 0,0 0 0 0 0,0 0 1 0 0,0 0-1 0 0,0 0 0 0 0,0 0 1 0 0,0 0-1 0 0,0 0 0 0 0,0 0 1 0 0,0 0-1 0 0,0 0 0 0 0,0-1 1 0 0,0 1-1 0 0,0 0 0 0 0,0-1 1 0 0,1 0-1 0 0,9-2 41 0 0,0-1 0 0 0,0 0 0 0 0,14-8 0 0 0,-15 8 42 0 0,-7 3-160 0 0,109-54-1629 0 0,-43 11-8413 0 0,-47 26 2873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3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15115 0 0,'-1'0'409'0'0,"0"0"0"0"0,0 1 0 0 0,0-1 0 0 0,0 0-1 0 0,0 0 1 0 0,0 1 0 0 0,1-1 0 0 0,-1 1 0 0 0,0-1 0 0 0,0 1-1 0 0,0-1 1 0 0,0 1 0 0 0,1 0 0 0 0,-1-1 0 0 0,0 1 0 0 0,-1 1-1 0 0,-4 16 2319 0 0,7 27-2646 0 0,1-29 713 0 0,-1 103-53 0 0,2 22-2070 0 0,5-49-6360 0 0,-2-108 3313 0 0,-2 10 4478 0 0,1 0 0 0 0,1 0-1 0 0,-1 0 1 0 0,9-8 0 0 0,-4 9 198 0 0,0-1-1 0 0,0 1 1 0 0,0 1 0 0 0,0 0 0 0 0,1 1 0 0 0,0-1-1 0 0,0 2 1 0 0,0 0 0 0 0,12-1 0 0 0,-8 1-895 0 0,0-1-1 0 0,0-1 1 0 0,23-7 0 0 0,-38 10 295 0 0,1 1 0 0 0,0 0 0 0 0,0-1-1 0 0,0 1 1 0 0,-1-1 0 0 0,1 1-1 0 0,0-1 1 0 0,0 1 0 0 0,-1-1 0 0 0,1 0-1 0 0,0 1 1 0 0,-1-1 0 0 0,1 0 0 0 0,-1 1-1 0 0,1-1 1 0 0,-1 0 0 0 0,1 0-1 0 0,0 0 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16780 0 0,'0'0'22'0'0,"0"1"1"0"0,0-1 0 0 0,0 1 0 0 0,0 0 0 0 0,0-1-1 0 0,0 1 1 0 0,0-1 0 0 0,0 1 0 0 0,0-1 0 0 0,0 1 0 0 0,0 0-1 0 0,0-1 1 0 0,1 1 0 0 0,-1-1 0 0 0,0 1 0 0 0,0-1-1 0 0,1 1 1 0 0,-1-1 0 0 0,0 1 0 0 0,1-1 0 0 0,-1 1-1 0 0,0-1 1 0 0,1 0 0 0 0,-1 1 0 0 0,0-1 0 0 0,1 1 0 0 0,-1-1-1 0 0,1 0 1 0 0,-1 1 0 0 0,1-1 0 0 0,-1 0 0 0 0,1 0-1 0 0,-1 1 1 0 0,1-1 0 0 0,-1 0 0 0 0,1 0 0 0 0,0 0-1 0 0,-1 0 1 0 0,1 0 0 0 0,-1 0 0 0 0,1 0 0 0 0,-1 0-1 0 0,1 0 1 0 0,-1 0 0 0 0,1 0 0 0 0,0 0 0 0 0,-1 0 0 0 0,1 0-1 0 0,-1 0 1 0 0,1 0 0 0 0,-1-1 0 0 0,1 1 0 0 0,-1 0-1 0 0,1-1 1 0 0,36-12-88 0 0,-33 12 60 0 0,5-3-1150 0 0,-1 0 1 0 0,1-1-1 0 0,-1 1 0 0 0,0-1 1 0 0,0-1-1 0 0,-1 0 0 0 0,0 0 1 0 0,11-11-1 0 0,-16 15 956 0 0,0-1 1 0 0,-1 1-1 0 0,1 0 0 0 0,-1-1 1 0 0,1 0-1 0 0,-1 1 1 0 0,0-1-1 0 0,0 0 0 0 0,0 0 1 0 0,0 0-1 0 0,0 0 0 0 0,-1 1 1 0 0,1-1-1 0 0,-1 0 1 0 0,0 0-1 0 0,0-5 0 0 0,-1 4 643 0 0,1 1-1 0 0,-1 0 1 0 0,0 0 0 0 0,0-1-1 0 0,-1 1 1 0 0,1 0-1 0 0,-1 0 1 0 0,1 0-1 0 0,-1 0 1 0 0,0 1-1 0 0,-3-4 1 0 0,5 5-118 0 0,-1 0 0 0 0,0 0 0 0 0,0 0 0 0 0,0 0 0 0 0,1 0 0 0 0,-1 0 0 0 0,0 0 0 0 0,-1 0 1 0 0,1 0-1 0 0,0 1 0 0 0,0-1 0 0 0,0 0 0 0 0,0 1 0 0 0,0-1 0 0 0,-1 1 0 0 0,1-1 0 0 0,0 1 0 0 0,-1 0 0 0 0,-1-1 0 0 0,2 1-114 0 0,1 0 1 0 0,-1 1-1 0 0,0-1 0 0 0,0 0 0 0 0,0 1 0 0 0,0-1 0 0 0,1 1 1 0 0,-1-1-1 0 0,0 1 0 0 0,0-1 0 0 0,1 1 0 0 0,-1-1 0 0 0,0 1 1 0 0,1 0-1 0 0,-1-1 0 0 0,1 1 0 0 0,-1 0 0 0 0,1-1 0 0 0,-1 1 0 0 0,1 0 1 0 0,-1 1-1 0 0,-1 4 233 0 0,-1 0 1 0 0,1 0-1 0 0,1 1 1 0 0,-1-1-1 0 0,1 1 1 0 0,0 7-1 0 0,-3 25-327 0 0,3 0 1 0 0,1 1-1 0 0,2-1 0 0 0,2 0 0 0 0,16 72 1 0 0,-8-80-3052 0 0,-3-11-3103 0 0,-7-16 4302 0 0,3 10-6689 0 0</inkml:trace>
  <inkml:trace contextRef="#ctx0" brushRef="#br0" timeOffset="1">110 536 18100 0 0,'3'8'1392'0'0,"5"-1"-840"0"0,3 2-136 0 0,4-2-24 0 0,-1-1-119 0 0,3-2-137 0 0,0 0-56 0 0,2-3-16 0 0,2-1-48 0 0,2-3-136 0 0,-1-1-433 0 0,1-3-511 0 0,0-3-568 0 0,-1-4-673 0 0,-3-2-927 0 0,-24-19-521 0 0,20 10-2088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2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16924 0 0,'1'0'376'0'0,"0"0"0"0"0,1 0 0 0 0,-1 0 0 0 0,1 0 0 0 0,-1 0 0 0 0,0 0 1 0 0,1 0-1 0 0,-1 0 0 0 0,0 1 0 0 0,1-1 0 0 0,-1 0 0 0 0,0 1 0 0 0,1-1 1 0 0,-1 1-1 0 0,0-1 0 0 0,0 1 0 0 0,0 0 0 0 0,2 1 0 0 0,-1 0-74 0 0,0-1 0 0 0,-1 1-1 0 0,1 0 1 0 0,-1 0 0 0 0,1 0-1 0 0,-1 0 1 0 0,0 0-1 0 0,0 0 1 0 0,0 1 0 0 0,1 1-1 0 0,1 8 5 0 0,0-1 0 0 0,-1 1 0 0 0,1 19 0 0 0,-1-13 147 0 0,1 14-625 0 0,1 1 57 0 0,12 50-1 0 0,-13-71-1297 0 0,1-1 0 0 0,0 0 0 0 0,1-1 0 0 0,9 18 0 0 0,-13-27 1008 0 0,-1-1 1 0 0,0 1 0 0 0,1 0 0 0 0,-1 0-1 0 0,1-1 1 0 0,-1 1 0 0 0,1 0-1 0 0,-1-1 1 0 0,1 1 0 0 0,-1 0 0 0 0,1-1-1 0 0,0 1 1 0 0,-1-1 0 0 0,1 1 0 0 0,0-1-1 0 0,-1 0 1 0 0,1 1 0 0 0,0-1-1 0 0,0 0 1 0 0,-1 1 0 0 0,1-1 0 0 0,0 0-1 0 0,0 0 1 0 0,0 1 0 0 0,-1-1 0 0 0,1 0-1 0 0,0 0 1 0 0,1 0 0 0 0,6 1-6532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38 15675 0 0,'-7'-8'3849'0'0,"2"1"-2969"0"0,2-1-352 0 0,3 1-135 0 0,4 3-65 0 0,3 1-144 0 0,2 2-80 0 0,3 1-64 0 0,0 1-224 0 0,3 3-520 0 0,-1 1-697 0 0,-1 2-823 0 0,0 1-897 0 0,-5 1-856 0 0,-4 5-2672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18580 0 0,'0'1'53'0'0,"0"-1"0"0"0,-1 0 1 0 0,1 0-1 0 0,0 1 0 0 0,0-1 0 0 0,0 0 1 0 0,0 0-1 0 0,0 0 0 0 0,0 1 0 0 0,0-1 1 0 0,0 0-1 0 0,0 0 0 0 0,0 1 0 0 0,0-1 1 0 0,0 0-1 0 0,0 0 0 0 0,0 1 0 0 0,0-1 1 0 0,0 0-1 0 0,0 0 0 0 0,0 0 0 0 0,0 1 1 0 0,0-1-1 0 0,1 0 0 0 0,-1 0 0 0 0,0 0 1 0 0,0 1-1 0 0,0-1 0 0 0,0 0 0 0 0,0 0 1 0 0,1 0-1 0 0,-1 0 0 0 0,0 1 0 0 0,0-1 1 0 0,0 0-1 0 0,1 0 0 0 0,-1 0 0 0 0,0 0 1 0 0,0 0-1 0 0,1 1 0 0 0,12-2 832 0 0,21-11-715 0 0,-27 9 46 0 0,23-9-115 0 0,-23 9-107 0 0,0-1-1 0 0,1 1 1 0 0,-1 1-1 0 0,0-1 1 0 0,1 1 0 0 0,-1 0-1 0 0,1 1 1 0 0,0 0 0 0 0,0 0-1 0 0,15 1 1 0 0,-22 1-76 0 0,0-1 1 0 0,1 1 0 0 0,-1-1-1 0 0,0 1 1 0 0,0 0-1 0 0,0 0 1 0 0,1-1 0 0 0,-1 1-1 0 0,0 0 1 0 0,0 0-1 0 0,0 0 1 0 0,0 0 0 0 0,-1 0-1 0 0,1 1 1 0 0,0-1-1 0 0,0 0 1 0 0,-1 0 0 0 0,1 0-1 0 0,0 1 1 0 0,-1-1-1 0 0,0 0 1 0 0,1 1 0 0 0,-1-1-1 0 0,0 1 1 0 0,1-1-1 0 0,-1 0 1 0 0,0 1 0 0 0,0-1-1 0 0,0 1 1 0 0,0-1-1 0 0,-1 0 1 0 0,1 1 0 0 0,0-1-1 0 0,0 0 1 0 0,-1 1-1 0 0,0 0 1 0 0,-1 7-471 0 0,0-1 0 0 0,0 1 1 0 0,-1-1-1 0 0,-6 11 0 0 0,5-12 92 0 0,0 0 1 0 0,-1 0-1 0 0,0 0 0 0 0,0-1 0 0 0,-1 0 1 0 0,-10 10-1 0 0,12-13 511 0 0,1-1-1 0 0,0 0 1 0 0,-1 1 0 0 0,0-1-1 0 0,1 0 1 0 0,-9 2 0 0 0,10-3 293 0 0,0-1 0 0 0,0 1 1 0 0,0-1-1 0 0,0 0 0 0 0,-1 0 0 0 0,1 0 1 0 0,0 0-1 0 0,0 0 0 0 0,0 0 1 0 0,-1 0-1 0 0,1-1 0 0 0,0 1 0 0 0,-4-2 1 0 0,12-3 2825 0 0,25-11-2429 0 0,4-1-616 0 0,-25 11-292 0 0,0 1 0 0 0,1 0 1 0 0,-1 1-1 0 0,1 0 0 0 0,0 0 0 0 0,0 1 0 0 0,1 1 1 0 0,-1 0-1 0 0,18-1 0 0 0,-29 3 51 0 0,1 0 0 0 0,0 0 0 0 0,-1 0 0 0 0,1 0 0 0 0,0 0 0 0 0,-1 1 0 0 0,1-1-1 0 0,0 0 1 0 0,-1 0 0 0 0,1 1 0 0 0,0-1 0 0 0,-1 0 0 0 0,1 1 0 0 0,-1-1 0 0 0,1 0 0 0 0,-1 1 0 0 0,1-1 0 0 0,-1 1 0 0 0,1-1-1 0 0,-1 1 1 0 0,1-1 0 0 0,-1 1 0 0 0,0 0 0 0 0,1-1 0 0 0,-1 1 0 0 0,0-1 0 0 0,1 1 0 0 0,-1 0 0 0 0,0-1 0 0 0,0 1 0 0 0,0 0 0 0 0,1-1-1 0 0,-1 1 1 0 0,0 1 0 0 0,-4 24-5448 0 0,-4-7-939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16339 0 0,'44'-21'5975'0'0,"-33"15"-5689"0"0,0 0-1 0 0,0 1 0 0 0,0 0 0 0 0,18-5 0 0 0,-26 10-295 0 0,-1-1 1 0 0,1 1-1 0 0,0-1 0 0 0,-1 1 0 0 0,1 0 1 0 0,-1 0-1 0 0,1 0 0 0 0,-1 1 0 0 0,1-1 1 0 0,-1 0-1 0 0,1 1 0 0 0,-1 0 0 0 0,1-1 1 0 0,-1 1-1 0 0,1 0 0 0 0,-1 1 0 0 0,0-1 1 0 0,0 0-1 0 0,1 0 0 0 0,-1 1 0 0 0,0 0 1 0 0,0-1-1 0 0,0 1 0 0 0,-1 0 1 0 0,1 0-1 0 0,2 3 0 0 0,-2-2-347 0 0,-1 1 0 0 0,1-1 1 0 0,-1 1-1 0 0,0-1 0 0 0,0 1 0 0 0,0 0 0 0 0,0-1 1 0 0,-1 1-1 0 0,0 0 0 0 0,1 0 0 0 0,-1 0 0 0 0,-1-1 0 0 0,1 1 1 0 0,0 0-1 0 0,-1 0 0 0 0,0-1 0 0 0,0 1 0 0 0,0 0 1 0 0,0-1-1 0 0,-3 6 0 0 0,1-3-178 0 0,1 0 0 0 0,-1-1-1 0 0,-1 1 1 0 0,1-1 0 0 0,-1 0 0 0 0,-7 8 0 0 0,-14 5 986 0 0,25-18-350 0 0,-1 0-1 0 0,1 1 0 0 0,0-1 0 0 0,0 0 0 0 0,-1 0 1 0 0,1 0-1 0 0,0 0 0 0 0,0 0 0 0 0,0 1 1 0 0,-1-1-1 0 0,1 0 0 0 0,0 0 0 0 0,0 0 1 0 0,-1 0-1 0 0,1 0 0 0 0,0 0 0 0 0,-1 0 0 0 0,1 0 1 0 0,0 0-1 0 0,0 0 0 0 0,-1 0 0 0 0,1 0 1 0 0,0 0-1 0 0,0 0 0 0 0,-1 0 0 0 0,1 0 0 0 0,0 0 1 0 0,0-1-1 0 0,-1 1 0 0 0,1 0 0 0 0,0 0 1 0 0,0 0-1 0 0,-1 0 0 0 0,1 0 0 0 0,0-1 0 0 0,0 1 1 0 0,0 0-1 0 0,-1 0 0 0 0,1 0 0 0 0,0-1 1 0 0,3-12 2563 0 0,14-11-412 0 0,22 0-1027 0 0,-37 23-1189 0 0,0 0 1 0 0,0 0-1 0 0,0 0 0 0 0,0 0 1 0 0,0 1-1 0 0,0-1 0 0 0,0 1 1 0 0,0-1-1 0 0,0 1 0 0 0,1 0 1 0 0,-1 0-1 0 0,0 0 0 0 0,0 0 1 0 0,0 0-1 0 0,0 0 0 0 0,1 1 1 0 0,-1-1-1 0 0,2 2 0 0 0,-3-1-8 0 0,0 0-1 0 0,0 0 0 0 0,0 0 1 0 0,0 0-1 0 0,-1 0 0 0 0,1 0 1 0 0,0 0-1 0 0,-1 0 0 0 0,1 1 1 0 0,-1-1-1 0 0,1 0 0 0 0,-1 0 1 0 0,0 1-1 0 0,1-1 0 0 0,-1 0 0 0 0,0 1 1 0 0,0-1-1 0 0,0 0 0 0 0,0 1 1 0 0,0-1-1 0 0,0 0 0 0 0,0 1 1 0 0,-1 1-1 0 0,-9 37 122 0 0,7-29-116 0 0,1-4-12 0 0,1 0 0 0 0,-1 1 0 0 0,1-1 1 0 0,1 0-1 0 0,-1 1 0 0 0,2 12 0 0 0,-1-18-19 0 0,1-1 1 0 0,-1 0-1 0 0,0 0 0 0 0,1 1 1 0 0,-1-1-1 0 0,0 0 0 0 0,1 0 1 0 0,-1 0-1 0 0,1 0 0 0 0,0 0 0 0 0,-1 0 1 0 0,1 0-1 0 0,0 0 0 0 0,0 0 1 0 0,0 0-1 0 0,0 0 0 0 0,-1 0 1 0 0,1-1-1 0 0,2 2 0 0 0,-2-2-4 0 0,1 1-1 0 0,0-1 0 0 0,-1 1 1 0 0,1-1-1 0 0,0 0 1 0 0,0 0-1 0 0,-1 0 1 0 0,1 0-1 0 0,0 0 0 0 0,0 0 1 0 0,0 0-1 0 0,-1-1 1 0 0,1 1-1 0 0,0 0 1 0 0,-1-1-1 0 0,1 0 0 0 0,2-1 1 0 0,2 0-321 0 0,1-1-1 0 0,-1-1 1 0 0,-1 1-1 0 0,1-1 1 0 0,0 0 0 0 0,-1 0-1 0 0,0-1 1 0 0,0 1-1 0 0,7-10 1 0 0,-7 7-1149 0 0,1 0-1 0 0,-2-1 1 0 0,1 1 0 0 0,-1-1-1 0 0,0-1 1 0 0,5-16 0 0 0,-1-7-5403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19956 0 0,'58'40'4701'0'0,"-49"-35"-4450"0"0,1 1 1 0 0,-2 0-1 0 0,1 0 0 0 0,0 1 0 0 0,-1 0 1 0 0,-1 0-1 0 0,1 1 0 0 0,-1 0 1 0 0,0 0-1 0 0,-1 1 0 0 0,6 10 1 0 0,-4-3-127 0 0,-2 1 0 0 0,0 0 0 0 0,0 0 0 0 0,-2 1 0 0 0,0 0 0 0 0,-1-1 0 0 0,-1 1 0 0 0,0 0 0 0 0,-3 32 0 0 0,0-20-793 0 0,-11 48 0 0 0,-14 23-6404 0 0,25-100 6872 0 0,1-1 0 0 0,0 1 0 0 0,0 0 0 0 0,0-1 0 0 0,0 1 0 0 0,-1-1-1 0 0,1 1 1 0 0,0-1 0 0 0,-1 1 0 0 0,1 0 0 0 0,0-1 0 0 0,-1 1 0 0 0,1-1 0 0 0,-1 0 0 0 0,1 1 0 0 0,-1-1 0 0 0,1 1 0 0 0,-1-1 0 0 0,1 0-1 0 0,-1 1 1 0 0,1-1 0 0 0,-1 0 0 0 0,1 0 0 0 0,-1 1 0 0 0,0-1 0 0 0,1 0 0 0 0,-1 0 0 0 0,0 0 0 0 0,1 0 0 0 0,-1 0 0 0 0,1 0 0 0 0,-1 0-1 0 0,0 0 1 0 0,1 0 0 0 0,-1 0 0 0 0,0 0 0 0 0,-6 0-2064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25029 0 0,'0'-4'1761'0'0,"1"1"-913"0"0,1-2-320 0 0,0 1 24 0 0,0 3-112 0 0,0-2-168 0 0,1 2-48 0 0,-1 0-72 0 0,-1 1-72 0 0,1 0-128 0 0,2 0-272 0 0,0 1-480 0 0,0-1-736 0 0,-1 0-1385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1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93 4905 0 0,'-28'1'4191'0'0,"25"-1"-3361"0"0,-1 1 1 0 0,1-1 0 0 0,-1 1-1 0 0,1-1 1 0 0,-1 0 0 0 0,1 0-1 0 0,-1-1 1 0 0,1 1 0 0 0,-1-1-1 0 0,1 0 1 0 0,0 1-1 0 0,-1-2 1 0 0,1 1 0 0 0,0 0-1 0 0,-6-3 1 0 0,9 3-776 0 0,0 1 0 0 0,0 0-1 0 0,0 0 1 0 0,-1 0 0 0 0,1-1 0 0 0,0 1 0 0 0,0 0-1 0 0,0 0 1 0 0,0-1 0 0 0,0 1 0 0 0,-1 0 0 0 0,1 0-1 0 0,0-1 1 0 0,0 1 0 0 0,0 0 0 0 0,0 0 0 0 0,0-1-1 0 0,0 1 1 0 0,0 0 0 0 0,0-1 0 0 0,0 1 0 0 0,0 0-1 0 0,0 0 1 0 0,0-1 0 0 0,0 1 0 0 0,0 0 0 0 0,0 0-1 0 0,1-1 1 0 0,-1 1 0 0 0,0 0 0 0 0,0 0 0 0 0,0-1-1 0 0,0 1 1 0 0,0 0 0 0 0,1 0 0 0 0,-1-1-1 0 0,0 1 1 0 0,0 0 0 0 0,0 0 0 0 0,1 0 0 0 0,14-9 625 0 0,16-1-518 0 0,55 0 214 0 0,-7 1-2226 0 0,-28-6-5758 0 0,-28 0-781 0 0,-12 9 2962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19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 9146 0 0,'-31'-6'9615'0'0,"52"9"-4859"0"0,7 1-4545 0 0,0 1 0 0 0,0 1 0 0 0,-1 2 1 0 0,0 1-1 0 0,31 14 0 0 0,-56-22-170 0 0,0 0 1 0 0,0 0-1 0 0,0 0 1 0 0,0 1-1 0 0,0-1 0 0 0,0 1 1 0 0,0 0-1 0 0,0-1 0 0 0,-1 1 1 0 0,1 0-1 0 0,0 0 1 0 0,-1 0-1 0 0,0 0 0 0 0,1 0 1 0 0,-1 0-1 0 0,0 1 1 0 0,0-1-1 0 0,0 0 0 0 0,-1 1 1 0 0,2 2-1 0 0,-2-1 14 0 0,0 0-1 0 0,0 1 1 0 0,0-1 0 0 0,0 0 0 0 0,0 1-1 0 0,-1-1 1 0 0,0 1 0 0 0,0-1-1 0 0,0 0 1 0 0,-3 7 0 0 0,-2 1 5 0 0,0 1-1 0 0,-1-1 1 0 0,0 0-1 0 0,-1-1 1 0 0,0 0 0 0 0,-12 12-1 0 0,-12 15-873 0 0,28-31-4191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 6137 0 0,'-4'-2'9125'0'0,"5"12"-4007"0"0,-2 18-2038 0 0,-1-15-2752 0 0,-30 176 1420 0 0,29-162-1815 0 0,1 1 0 0 0,2-1 0 0 0,0 1 0 0 0,9 51 0 0 0,-3-60-1300 0 0,-6-19 1323 0 0,1 0-1 0 0,-1 0 0 0 0,0 0 0 0 0,0 0 1 0 0,0-1-1 0 0,1 1 0 0 0,-1 0 1 0 0,0 0-1 0 0,0 0 0 0 0,0 0 1 0 0,1 0-1 0 0,-1 0 0 0 0,0 0 1 0 0,0 0-1 0 0,0-1 0 0 0,1 1 0 0 0,-1 0 1 0 0,0 0-1 0 0,0 0 0 0 0,0 0 1 0 0,0-1-1 0 0,0 1 0 0 0,0 0 1 0 0,1 0-1 0 0,-1 0 0 0 0,0-1 1 0 0,0 1-1 0 0,0 0 0 0 0,0 0 0 0 0,0 0 1 0 0,0-1-1 0 0,0 1 0 0 0,0 0 1 0 0,0 0-1 0 0,0-1 0 0 0,0 1 1 0 0,0 0-1 0 0,0 0 0 0 0,0-1 1 0 0,6-42-2603 0 0,-4 29 2821 0 0,-1 10-196 0 0,-1-1 0 0 0,1 1 1 0 0,0 0-1 0 0,1-1 1 0 0,-1 1-1 0 0,1 0 0 0 0,0 0 1 0 0,0 0-1 0 0,0 0 1 0 0,0 0-1 0 0,1 1 0 0 0,0-1 1 0 0,0 1-1 0 0,0-1 1 0 0,0 1-1 0 0,4-4 0 0 0,-4 6 26 0 0,0-1 0 0 0,0 1 0 0 0,0 0 0 0 0,0 0 0 0 0,0 0-1 0 0,1 0 1 0 0,-1 1 0 0 0,0-1 0 0 0,0 1 0 0 0,0 0 0 0 0,1 0 0 0 0,-1 0-1 0 0,0 0 1 0 0,0 1 0 0 0,0-1 0 0 0,0 1 0 0 0,1 0 0 0 0,-1-1 0 0 0,0 1-1 0 0,0 1 1 0 0,0-1 0 0 0,0 0 0 0 0,3 3 0 0 0,44 31-1165 0 0,-31-19-3451 0 0,-15-14 1520 0 0,-6-6 908 0 0,1 2 701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4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8626 0 0,'3'15'8053'0'0,"-1"9"-3632"0"0,-2 77-3317 0 0,0-33-600 0 0,1-20-630 0 0,1 48-2672 0 0,-11-35-5984 0 0,3-45 5148 0 0,-1-1-1237 0 0</inkml:trace>
  <inkml:trace contextRef="#ctx0" brushRef="#br0" timeOffset="1">0 591 6945 0 0,'1'-8'7139'0'0,"-1"8"-6946"0"0,11-7 2949 0 0,11-2-1031 0 0,-6 6-1588 0 0,0 1 1 0 0,32-1 0 0 0,24-3-407 0 0,-72 6-113 0 0,1 0 0 0 0,-1 0-1 0 0,0-1 1 0 0,1 1 0 0 0,-1 0 0 0 0,1 0 0 0 0,-1 0 0 0 0,1 0 0 0 0,-1 0-1 0 0,1 0 1 0 0,-1 0 0 0 0,0 0 0 0 0,1 0 0 0 0,-1 0 0 0 0,1 0 0 0 0,-1 0-1 0 0,1 1 1 0 0,-1-1 0 0 0,0 0 0 0 0,1 0 0 0 0,-1 0 0 0 0,1 1 0 0 0,-1-1-1 0 0,0 0 1 0 0,1 0 0 0 0,-1 1 0 0 0,0-1 0 0 0,1 0 0 0 0,-1 1 0 0 0,0-1-1 0 0,1 0 1 0 0,-1 1 0 0 0,0-1 0 0 0,0 0 0 0 0,0 1 0 0 0,1-1 0 0 0,-1 1-1 0 0,-3 21 205 0 0,-22 28 108 0 0,22-44-307 0 0,-1 1 15 0 0,1 1 0 0 0,-1-1 0 0 0,1 1 0 0 0,1 0 1 0 0,0 0-1 0 0,0 0 0 0 0,-1 11 0 0 0,3-17-21 0 0,-1 0-1 0 0,1-1 1 0 0,0 1 0 0 0,0 0-1 0 0,0-1 1 0 0,1 1-1 0 0,-1 0 1 0 0,0-1 0 0 0,1 1-1 0 0,-1 0 1 0 0,1-1 0 0 0,-1 1-1 0 0,1 0 1 0 0,0-1 0 0 0,0 1-1 0 0,0-1 1 0 0,0 0-1 0 0,0 1 1 0 0,0-1 0 0 0,0 0-1 0 0,0 1 1 0 0,0-1 0 0 0,1 0-1 0 0,-1 0 1 0 0,0 0 0 0 0,1 0-1 0 0,-1 0 1 0 0,1 0-1 0 0,-1-1 1 0 0,1 1 0 0 0,0 0-1 0 0,-1-1 1 0 0,1 1 0 0 0,-1-1-1 0 0,1 0 1 0 0,0 0 0 0 0,0 1-1 0 0,-1-1 1 0 0,1 0-1 0 0,0 0 1 0 0,2-1 0 0 0,6 1-370 0 0,-1-1 0 0 0,1-1 0 0 0,-1 0 0 0 0,1 0 0 0 0,-1 0 0 0 0,0-1 0 0 0,0-1 0 0 0,9-4 0 0 0,38-26-9745 0 0,-39 21 4399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85 18428 0 0,'-8'-1'1568'0'0,"-21"0"1367"0"0,28 1-2790 0 0,0 0 0 0 0,0 0 0 0 0,0 0 0 0 0,0-1 0 0 0,0 1 0 0 0,0 0 0 0 0,0 0 0 0 0,0 0 0 0 0,0-1 0 0 0,0 1 0 0 0,0-1 0 0 0,1 1 0 0 0,-1-1 0 0 0,0 1 0 0 0,0-1 0 0 0,0 1 0 0 0,0-1 0 0 0,1 0 0 0 0,-2-1 0 0 0,2 2-134 0 0,0-1 1 0 0,0 1-1 0 0,0-1 1 0 0,1 1-1 0 0,-1 0 1 0 0,0-1-1 0 0,0 1 1 0 0,1-1-1 0 0,-1 1 1 0 0,0-1-1 0 0,1 1 1 0 0,-1 0-1 0 0,0-1 1 0 0,1 1-1 0 0,-1 0 1 0 0,1-1-1 0 0,-1 1 1 0 0,0 0-1 0 0,1-1 1 0 0,-1 1-1 0 0,1 0 1 0 0,-1 0-1 0 0,1 0 1 0 0,-1 0-1 0 0,1-1 1 0 0,-1 1-1 0 0,2 0 1 0 0,16-5 194 0 0,-16 5-197 0 0,191-33-8306 0 0,-178 25 3383 0 0,-15 8 4826 0 0,0-1-1 0 0,0 1 0 0 0,0 0 1 0 0,0-1-1 0 0,0 1 0 0 0,0 0 0 0 0,0-1 1 0 0,0 1-1 0 0,0 0 0 0 0,0 0 1 0 0,0-1-1 0 0,0 1 0 0 0,0 0 0 0 0,-1-1 1 0 0,1 1-1 0 0,0 0 0 0 0,0-1 0 0 0,0 1 1 0 0,0 0-1 0 0,-1 0 0 0 0,1-1 1 0 0,0 1-1 0 0,0 0 0 0 0,0 0 0 0 0,-1 0 1 0 0,1-1-1 0 0,0 1 0 0 0,0 0 1 0 0,-1 0-1 0 0,-1-2 170 0 0,-1 1-1 0 0,1 0 1 0 0,0 0 0 0 0,-1 0 0 0 0,1 0 0 0 0,-1 0-1 0 0,1 0 1 0 0,-1 1 0 0 0,-4-1 0 0 0,2 0 484 0 0,0 2 0 0 0,0-1 0 0 0,-1 0 1 0 0,1 1-1 0 0,1 0 0 0 0,-1 0 0 0 0,0 1 1 0 0,0-1-1 0 0,0 1 0 0 0,1 0 0 0 0,-1 1 1 0 0,1-1-1 0 0,-1 1 0 0 0,1-1 0 0 0,0 1 0 0 0,0 1 1 0 0,-4 3-1 0 0,5-4-368 0 0,1 0 0 0 0,0 0 1 0 0,0 0-1 0 0,0 0 0 0 0,0 0 1 0 0,0 0-1 0 0,0 1 0 0 0,1-1 1 0 0,0 1-1 0 0,0-1 0 0 0,0 1 0 0 0,0-1 1 0 0,0 1-1 0 0,1 0 0 0 0,-1 6 1 0 0,2 26 143 0 0,1 1 1 0 0,2-1-1 0 0,10 40 1 0 0,-9-54-1244 0 0,2 1 0 0 0,0-2 1 0 0,14 29-1 0 0,-20-48 459 0 0,11 18-3713 0 0,1-9-2517 0 0,1-5-256 0 0</inkml:trace>
  <inkml:trace contextRef="#ctx0" brushRef="#br0" timeOffset="1">239 111 6681 0 0,'10'-12'10886'0'0,"-9"28"-6526"0"0,-3 2-3881 0 0,-5 16 352 0 0,-20 61 0 0 0,22-83-1016 0 0,0 1 0 0 0,-1 0 1 0 0,0-1-1 0 0,-1 0 0 0 0,-1 0 1 0 0,0-1-1 0 0,-15 17 0 0 0,29-30 163 0 0,-1 0 0 0 0,0 0-1 0 0,0 1 1 0 0,1 0 0 0 0,-1 0 0 0 0,1 0 0 0 0,9 1-1 0 0,2-1 113 0 0,3-2-100 0 0,0 0 0 0 0,0-1-1 0 0,-1 0 1 0 0,27-11 0 0 0,-40 13-525 0 0,0-1 1 0 0,-1 0 0 0 0,1-1-1 0 0,-1 1 1 0 0,1-1-1 0 0,-1 0 1 0 0,7-7 0 0 0,-9 8-285 0 0,0 0 1 0 0,-1-1 0 0 0,0 1 0 0 0,1-1 0 0 0,-1 1 0 0 0,-1-1 0 0 0,1 0 0 0 0,0 1 0 0 0,-1-1 0 0 0,0 0 0 0 0,0 0 0 0 0,0 0 0 0 0,0-5 0 0 0,2-11-3745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16091 0 0,'0'-1'461'0'0,"0"0"0"0"0,0-1 0 0 0,1 1-1 0 0,-1 0 1 0 0,0 0 0 0 0,1 0-1 0 0,-1 0 1 0 0,0-1 0 0 0,1 1 0 0 0,-1 0-1 0 0,1 0 1 0 0,0 0 0 0 0,-1 0-1 0 0,1 0 1 0 0,0 0 0 0 0,-1 0 0 0 0,3-1-1 0 0,20-10 1518 0 0,-15 9-1928 0 0,1 2 0 0 0,-1-1 0 0 0,0 1-1 0 0,11 0 1 0 0,10 2 55 0 0,0 1 0 0 0,0 2 0 0 0,38 9 0 0 0,25 4-382 0 0,-92-17 268 0 0,0 0 0 0 0,0 0 0 0 0,0 0 0 0 0,0 0 0 0 0,0-1 0 0 0,0 1 0 0 0,0 0 0 0 0,0 0 0 0 0,0 0 0 0 0,0 0 0 0 0,0 0 0 0 0,0 0 0 0 0,0 0 1 0 0,0-1-1 0 0,0 1 0 0 0,0 0 0 0 0,0 0 0 0 0,0 0 0 0 0,0 0 0 0 0,0 0 0 0 0,0 0 0 0 0,0 0 0 0 0,0 0 0 0 0,0 0 0 0 0,0-1 0 0 0,0 1 0 0 0,0 0 0 0 0,0 0 0 0 0,1 0 0 0 0,-1 0 0 0 0,0 0 1 0 0,0 0-1 0 0,0 0 0 0 0,0 0 0 0 0,0 0 0 0 0,0 0 0 0 0,0 0 0 0 0,0 0 0 0 0,1 0 0 0 0,-1 0 0 0 0,0 0 0 0 0,0 0 0 0 0,0 0 0 0 0,0 0 0 0 0,0 0 0 0 0,0 0 0 0 0,0 0 0 0 0,0 0 1 0 0,1 0-1 0 0,-1 0 0 0 0,0 0 0 0 0,0 0 0 0 0,0 0 0 0 0,0 0 0 0 0,0 0 0 0 0,0 0 0 0 0,0 0 0 0 0,0 0 0 0 0,1 0 0 0 0,-1 0 0 0 0,0 0 0 0 0,0 0 0 0 0,0 1 0 0 0,0-1 0 0 0,0 0 0 0 0,0 0 1 0 0,0 0-1 0 0,0 0 0 0 0,-10-7-295 0 0,-16-5 39 0 0,15 8 311 0 0,0 1-1 0 0,-1 0 1 0 0,1 1 0 0 0,-1 1-1 0 0,1 0 1 0 0,-1 0 0 0 0,0 1-1 0 0,0 0 1 0 0,-13 3 0 0 0,20-2 50 0 0,1 0-1 0 0,-1 0 1 0 0,1 0 0 0 0,-1 0 0 0 0,1 1 0 0 0,0 0 0 0 0,0 0 0 0 0,0 0-1 0 0,0 1 1 0 0,0-1 0 0 0,0 1 0 0 0,1 0 0 0 0,-1 0 0 0 0,1 0 0 0 0,0 0-1 0 0,-1 1 1 0 0,2-1 0 0 0,-1 1 0 0 0,0 0 0 0 0,1 0 0 0 0,0 0 0 0 0,0 0-1 0 0,0 0 1 0 0,0 0 0 0 0,1 1 0 0 0,-2 4 0 0 0,0 6 9 0 0,1 0 1 0 0,1 1 0 0 0,0-1-1 0 0,2 0 1 0 0,-1 0 0 0 0,2 0-1 0 0,0 0 1 0 0,5 21 0 0 0,-4-25-102 0 0,0 1 0 0 0,1-1 1 0 0,0 1-1 0 0,1-1 0 0 0,0-1 1 0 0,0 1-1 0 0,2-1 0 0 0,-1 0 1 0 0,1 0-1 0 0,0 0 0 0 0,11 9 1 0 0,-14-16-54 0 0,0 0 0 0 0,0-1 1 0 0,1 1-1 0 0,-1-1 1 0 0,1 0-1 0 0,0 0 0 0 0,0 0 1 0 0,-1 0-1 0 0,1-1 0 0 0,0 0 1 0 0,1 0-1 0 0,-1 0 1 0 0,0-1-1 0 0,0 0 0 0 0,0 0 1 0 0,0 0-1 0 0,0 0 0 0 0,0-1 1 0 0,1 0-1 0 0,5-2 1 0 0,-6 2-347 0 0,0-1 0 0 0,-1 0 0 0 0,1 0 0 0 0,-1 0 0 0 0,0 0 0 0 0,0-1 0 0 0,0 1 0 0 0,0-1 0 0 0,6-6 0 0 0,-7 6-356 0 0,-1 1 0 0 0,1-1 0 0 0,-1 0 0 0 0,0 0 0 0 0,-1 0 0 0 0,1 0 0 0 0,0-1 0 0 0,-1 1 0 0 0,0 0 0 0 0,1-1 0 0 0,-1 1 0 0 0,-1-1 0 0 0,1 1 0 0 0,0-4 0 0 0,-1-14-7580 0 0</inkml:trace>
  <inkml:trace contextRef="#ctx0" brushRef="#br0" timeOffset="1">39 215 24053 0 0,'5'8'1184'0'0,"3"-1"-816"0"0,3 1-111 0 0,4-2 7 0 0,1-3-32 0 0,4-2-104 0 0,0 1-8 0 0,2-5-64 0 0,0 0-56 0 0,0-1-480 0 0,0 0-953 0 0,-2-1-1679 0 0,-2-1-2954 0 0,-6 0-3640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8482 0 0,'17'60'13958'0'0,"-7"14"-10335"0"0,0 87-5453 0 0,-9-135 2729 0 0,1-13-1355 0 0,2-10-336 0 0,10-19-807 0 0,0-2 1487 0 0,20-11 55 0 0,-23 21-478 0 0,0-1 1 0 0,-1 0 0 0 0,13-15 0 0 0,-6-6-4108 0 0,-16 26 3558 0 0,0 0-1 0 0,0 0 0 0 0,-1 1 0 0 0,1-1 0 0 0,-1 0 0 0 0,0 0 1 0 0,0-6-1 0 0,-6-38-1937 0 0,0 4 3340 0 0,7-2 13751 0 0,2 58-10143 0 0,2 20-1714 0 0,-4 41-1043 0 0,6 97-239 0 0,-3-143-2319 0 0,0 0 0 0 0,9 28 0 0 0,-13-54 913 0 0,8 19-3218 0 0,1-13-4220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9546 0 0,'4'7'7895'0'0,"1"4"-4586"0"0,8 20-1624 0 0,-4-1-1462 0 0,-3 1-1 0 0,0-1 0 0 0,-2 1 0 0 0,-1 1 0 0 0,-3 58 0 0 0,1-106-5274 0 0,3-41 2810 0 0,-4 37-2425 0 0,8 33-5324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7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9274 0 0,'0'0'268'0'0,"-1"0"0"0"0,1 0 0 0 0,0 0 0 0 0,-1 0 0 0 0,1 0 0 0 0,-5 3 4019 0 0,5-2-4019 0 0,-1-1 0 0 0,1 0 0 0 0,0 1 0 0 0,0-1 0 0 0,0 0 0 0 0,0 1 0 0 0,-1-1 0 0 0,1 1 0 0 0,0-1 0 0 0,0 0 0 0 0,0 1 0 0 0,0-1 0 0 0,0 0 0 0 0,0 1 0 0 0,0 0 0 0 0,-7 30 3236 0 0,-1 35-2020 0 0,8-30-1259 0 0,2-1-1 0 0,1 0 1 0 0,1 0-1 0 0,16 58 0 0 0,-8-39-104 0 0,-9-37-71 0 0,0 0 0 0 0,-1 0 0 0 0,-1 0 0 0 0,-1 0 0 0 0,0 0 0 0 0,-3 19 0 0 0,0-46-898 0 0,-3-13-3703 0 0,5 8-3914 0 0,2 3 2696 0 0,-1 6 1593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 3561 0 0,'-12'-5'16506'0'0,"15"6"-16122"0"0,0-1-1 0 0,0 1 1 0 0,0 0-1 0 0,0 0 1 0 0,0 0 0 0 0,0 1-1 0 0,0-1 1 0 0,0 1-1 0 0,0-1 1 0 0,0 1 0 0 0,3 3-1 0 0,29 27 95 0 0,-31-28-241 0 0,49 49 290 0 0,-29-28-528 0 0,0-1 0 0 0,1-1-1 0 0,53 37 1 0 0,-70-56-2422 0 0,-26-21-12762 0 0,11 7 9735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8290 0 0,'-1'-1'161'0'0,"1"1"-1"0"0,0 0 1 0 0,0 0 0 0 0,-1 0 0 0 0,1 0-1 0 0,0 0 1 0 0,0 0 0 0 0,0-1 0 0 0,-1 1-1 0 0,1 0 1 0 0,0 0 0 0 0,0 0 0 0 0,0-1-1 0 0,-1 1 1 0 0,1 0 0 0 0,0 0 0 0 0,0 0 0 0 0,0-1-1 0 0,0 1 1 0 0,0 0 0 0 0,-1 0 0 0 0,1-1-1 0 0,0 1 1 0 0,0 0 0 0 0,0-1 0 0 0,0 1-1 0 0,0 0 1 0 0,0 0 0 0 0,0-1 0 0 0,0 1-1 0 0,0 0 1 0 0,0 0 0 0 0,0-1 0 0 0,0 1-1 0 0,0 0 1 0 0,0 0 0 0 0,0-1 0 0 0,1 1 0 0 0,-1 0-1 0 0,0-1 1 0 0,0 1 0 0 0,0 0 0 0 0,0 0-1 0 0,0 0 1 0 0,1-1 0 0 0,-1 1 0 0 0,0 0-1 0 0,0 0 1 0 0,0 0 0 0 0,1-1 0 0 0,-1 1-1 0 0,0 0 1 0 0,0 0 0 0 0,1 0 0 0 0,-1 0 0 0 0,0 0-1 0 0,0 0 1 0 0,1-1 0 0 0,-1 1 0 0 0,0 0-1 0 0,0 0 1 0 0,1 0 0 0 0,11 3 5587 0 0,-5 5-5969 0 0,7 20 648 0 0,-2 1 0 0 0,-1 0 0 0 0,-2 1 0 0 0,-1 0 1 0 0,8 53-1 0 0,-7-35-1019 0 0,17 53 0 0 0,-22-93-975 0 0,-1-9 241 0 0,0-15-672 0 0,-1-25 116 0 0,-2 25 1510 0 0,2-41-147 0 0,-2 52 598 0 0,1 1 1 0 0,0-1-1 0 0,0 1 0 0 0,0 0 1 0 0,0 0-1 0 0,1-1 1 0 0,0 1-1 0 0,0 0 0 0 0,0 0 1 0 0,3-4-1 0 0,-3 6-10 0 0,-1 1 1 0 0,1 0-1 0 0,0 0 0 0 0,-1 0 0 0 0,1 0 0 0 0,0 0 0 0 0,0 0 0 0 0,0 1 1 0 0,0-1-1 0 0,0 1 0 0 0,0-1 0 0 0,0 1 0 0 0,0-1 0 0 0,0 1 0 0 0,0 0 1 0 0,0 0-1 0 0,0 0 0 0 0,0 0 0 0 0,0 1 0 0 0,0-1 0 0 0,0 1 0 0 0,0-1 1 0 0,2 1-1 0 0,-2 0-147 0 0,0 0 0 0 0,-1-1 0 0 0,1 1 1 0 0,0-1-1 0 0,0 1 0 0 0,0-1 0 0 0,0 0 0 0 0,0 0 1 0 0,0 0-1 0 0,-1 0 0 0 0,1 0 0 0 0,0-1 0 0 0,0 1 1 0 0,0 0-1 0 0,0-1 0 0 0,0 1 0 0 0,-1-1 0 0 0,1 0 1 0 0,0 0-1 0 0,0 0 0 0 0,-1 1 0 0 0,1-2 1 0 0,-1 1-1 0 0,1 0 0 0 0,-1 0 0 0 0,1 0 0 0 0,0-2 1 0 0,-1 1-548 0 0,0 1 0 0 0,-1-1 0 0 0,0 1 0 0 0,1-1 1 0 0,-1 1-1 0 0,0-1 0 0 0,0 1 0 0 0,0-1 1 0 0,0 1-1 0 0,0-1 0 0 0,0 1 0 0 0,0-1 1 0 0,0 1-1 0 0,-1-3 0 0 0,1 3 425 0 0,-3-11-5378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13131 0 0,'0'-1'119'0'0,"0"1"-1"0"0,0-1 1 0 0,0 0 0 0 0,0 0 0 0 0,0 0-1 0 0,0 1 1 0 0,0-1 0 0 0,0 0-1 0 0,0 0 1 0 0,0 1 0 0 0,1-1 0 0 0,-1 0-1 0 0,0 0 1 0 0,0 1 0 0 0,1-1 0 0 0,-1 0-1 0 0,1 1 1 0 0,-1-1 0 0 0,0 0 0 0 0,1 1-1 0 0,-1-1 1 0 0,1 1 0 0 0,0-1 0 0 0,-1 0-1 0 0,2 0 1 0 0,22-8 590 0 0,-17 8-587 0 0,-1 0-1 0 0,1 0 0 0 0,-1 1 1 0 0,1 0-1 0 0,11 2 1 0 0,-13-1 78 0 0,0 0 1 0 0,-1 0-1 0 0,1 1 0 0 0,0 0 1 0 0,-1-1-1 0 0,1 2 0 0 0,-1-1 1 0 0,0 1-1 0 0,1-1 1 0 0,-1 1-1 0 0,0 0 0 0 0,-1 0 1 0 0,1 1-1 0 0,-1-1 1 0 0,1 1-1 0 0,-1 0 0 0 0,0 0 1 0 0,0 0-1 0 0,4 9 1 0 0,-5-7-84 0 0,0 1 0 0 0,0-1 0 0 0,0 1 0 0 0,-1-1 0 0 0,0 1 0 0 0,0 0 0 0 0,-1 0 0 0 0,0 0 0 0 0,0 0 0 0 0,-1-1 0 0 0,1 1 0 0 0,-1 0 0 0 0,-4 12 0 0 0,-10 24 51 0 0,8-26-24 0 0,-10 37 0 0 0,16-50-135 0 0,1 1 0 0 0,-1-1 0 0 0,1 0 1 0 0,-1 0-1 0 0,1 0 0 0 0,0 0 0 0 0,1 0 0 0 0,-1 0 0 0 0,1 0 0 0 0,-1 0 0 0 0,1 0 0 0 0,1 0 0 0 0,-1 0 0 0 0,3 6 0 0 0,-2-8-33 0 0,-1 1-1 0 0,1-1 0 0 0,-1 1 0 0 0,1-1 0 0 0,0 0 0 0 0,0 0 1 0 0,0 0-1 0 0,0 0 0 0 0,1 0 0 0 0,-1-1 0 0 0,0 1 0 0 0,1-1 1 0 0,-1 1-1 0 0,1-1 0 0 0,0 0 0 0 0,-1 0 0 0 0,1 0 1 0 0,0 0-1 0 0,0-1 0 0 0,-1 1 0 0 0,1-1 0 0 0,0 1 0 0 0,0-1 1 0 0,0 0-1 0 0,0 0 0 0 0,0-1 0 0 0,0 1 0 0 0,-1 0 0 0 0,1-1 1 0 0,0 0-1 0 0,3-1 0 0 0,-1 1-491 0 0,0-1 1 0 0,0 0-1 0 0,0-1 1 0 0,-1 1-1 0 0,1-1 1 0 0,0 0-1 0 0,-1 0 1 0 0,0-1-1 0 0,0 1 0 0 0,0-1 1 0 0,0 0-1 0 0,-1 0 1 0 0,1 0-1 0 0,-1-1 1 0 0,4-7-1 0 0,14-42-8039 0 0,-11 40 4620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56 10162 0 0,'0'0'218'0'0,"0"0"1"0"0,-1-1-1 0 0,1 1 0 0 0,0 0 0 0 0,0-1 0 0 0,-1 1 1 0 0,1 0-1 0 0,0-1 0 0 0,0 1 0 0 0,0 0 1 0 0,0-1-1 0 0,0 1 0 0 0,0 0 0 0 0,-1-1 0 0 0,1 1 1 0 0,0 0-1 0 0,0-1 0 0 0,0 1 0 0 0,0-1 0 0 0,0 1 1 0 0,0 0-1 0 0,0-1 0 0 0,1 1 0 0 0,-1 0 0 0 0,0-1 1 0 0,0 1-1 0 0,0-1 0 0 0,0 1 0 0 0,0 0 1 0 0,1-1-1 0 0,-1 1 0 0 0,0 0 0 0 0,0 0 0 0 0,1-1 1 0 0,15-12 2132 0 0,26-7-2607 0 0,-37 18 787 0 0,-1 0-512 0 0,0 0 1 0 0,1 1-1 0 0,0 0 1 0 0,-1 0-1 0 0,1 0 1 0 0,0 1-1 0 0,0-1 1 0 0,5 1 0 0 0,-10 0-113 0 0,1 0 0 0 0,0 0 0 0 0,-1 0 0 0 0,1 1 0 0 0,-1-1 0 0 0,1 0 0 0 0,0 0 0 0 0,-1 0 1 0 0,1 0-1 0 0,-1 1 0 0 0,1-1 0 0 0,-1 0 0 0 0,1 0 0 0 0,-1 1 0 0 0,1-1 0 0 0,-1 1 0 0 0,1-1 1 0 0,-1 0-1 0 0,1 1 0 0 0,-1-1 0 0 0,0 1 0 0 0,1-1 0 0 0,-1 1 0 0 0,1-1 0 0 0,-1 2 0 0 0,0-1-298 0 0,0 1 0 0 0,0-1-1 0 0,0 0 1 0 0,0 1 0 0 0,-1-1-1 0 0,1 0 1 0 0,0 0 0 0 0,-1 1-1 0 0,1-1 1 0 0,-1 0 0 0 0,1 0-1 0 0,-1 1 1 0 0,0-1 0 0 0,0 0-1 0 0,1 0 1 0 0,-1 0 0 0 0,-2 1-1 0 0,-7 10-3240 0 0,-4 0-1373 0 0</inkml:trace>
  <inkml:trace contextRef="#ctx0" brushRef="#br0" timeOffset="1">2 154 5713 0 0,'-1'1'288'0'0,"1"0"0"0"0,0 0 0 0 0,0-1-1 0 0,0 1 1 0 0,0 0 0 0 0,0 0 0 0 0,0 0 0 0 0,0 0 0 0 0,0-1-1 0 0,0 1 1 0 0,0 0 0 0 0,0 0 0 0 0,0 0 0 0 0,1 0-1 0 0,-1-1 1 0 0,0 1 0 0 0,0 0 0 0 0,1 0 0 0 0,-1-1 0 0 0,1 1-1 0 0,-1 0 1 0 0,1-1 0 0 0,-1 1 0 0 0,1 0 0 0 0,-1-1-1 0 0,1 1 1 0 0,0-1 0 0 0,-1 1 0 0 0,1-1 0 0 0,0 1-1 0 0,1 0 1 0 0,0 0 15 0 0,1-1 1 0 0,-1 1-1 0 0,1-1 0 0 0,-1 0 0 0 0,1 1 0 0 0,-1-1 1 0 0,1 0-1 0 0,0 0 0 0 0,-1-1 0 0 0,5 0 0 0 0,8-3-7 0 0,0 0-1 0 0,22-10 0 0 0,-35 14-124 0 0,36-12-315 0 0,-12 6-4699 0 0,-26 6 4701 0 0,0-1 0 0 0,1 1 0 0 0,-1 0 0 0 0,0 0-1 0 0,1-1 1 0 0,-1 1 0 0 0,0 0 0 0 0,0 0 0 0 0,1-1 0 0 0,-1 1-1 0 0,0 0 1 0 0,0-1 0 0 0,0 1 0 0 0,1-1 0 0 0,-1 1-1 0 0,0 0 1 0 0,0-1 0 0 0,0 1 0 0 0,0 0 0 0 0,0-1-1 0 0,0 1 1 0 0,0-1 0 0 0,0 1 0 0 0,0 0 0 0 0,0-1 0 0 0,0 1-1 0 0,0-1 1 0 0,0 1 0 0 0,0 0 0 0 0,0-1 0 0 0,0 1-1 0 0,0-1 1 0 0,-1 1 0 0 0,1 0 0 0 0,0-1 0 0 0,0 1-1 0 0,0 0 1 0 0,-1-1 0 0 0,1 1 0 0 0,-1-1 0 0 0,0-3-1245 0 0,2-5-3477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74 13155 0 0,'-1'2'1025'0'0,"0"1"1"0"0,1-1 0 0 0,-1 1-1 0 0,0-1 1 0 0,1 1 0 0 0,0-1-1 0 0,-1 1 1 0 0,1 4 0 0 0,7 43 210 0 0,-2-25-478 0 0,0 40-420 0 0,5 43 260 0 0,-8-97-1621 0 0,0 1 0 0 0,1-1 0 0 0,0 1 0 0 0,1-1 0 0 0,1 0 0 0 0,9 17 0 0 0,-13-26 397 0 0,-1-1 199 0 0,0 0-1 0 0,1-1 1 0 0,-1 1-1 0 0,1 0 1 0 0,-1 0 0 0 0,0-1-1 0 0,1 1 1 0 0,0 0-1 0 0,-1-1 1 0 0,1 1-1 0 0,-1-1 1 0 0,1 1-1 0 0,0 0 1 0 0,-1-1-1 0 0,1 1 1 0 0,0-1-1 0 0,0 0 1 0 0,-1 1 0 0 0,1-1-1 0 0,0 0 1 0 0,0 1-1 0 0,1-1 1 0 0</inkml:trace>
  <inkml:trace contextRef="#ctx0" brushRef="#br0" timeOffset="1">167 1 15307 0 0,'-4'15'6193'0'0,"6"16"-4986"0"0,-1-26-706 0 0,13 158 1963 0 0,-5-53-2008 0 0,25 117 0 0 0,-33-222-651 0 0,12 42-253 0 0,-13-45 111 0 0,1 0 1 0 0,-1 0-1 0 0,1-1 1 0 0,0 1-1 0 0,0 0 1 0 0,0 0-1 0 0,0 0 1 0 0,0-1-1 0 0,1 1 1 0 0,-1-1-1 0 0,0 1 1 0 0,1-1-1 0 0,-1 1 1 0 0,1-1-1 0 0,0 0 1 0 0,-1 1-1 0 0,1-1 1 0 0,0 0-1 0 0,2 1 1 0 0,3-4-4901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5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840 243 17828 0 0,'-26'26'2629'0'0,"22"-22"-2331"0"0,0 1 0 0 0,0-1 0 0 0,0 0-1 0 0,0 0 1 0 0,-1-1 0 0 0,1 1 0 0 0,-1-1 0 0 0,0 0-1 0 0,0 0 1 0 0,0 0 0 0 0,-1-1 0 0 0,1 0 0 0 0,-10 2 0 0 0,-27 7-115 0 0,0 1 0 0 0,0 2 0 0 0,-50 25 0 0 0,-12 4 469 0 0,-52 6 202 0 0,92-31-655 0 0,-86 36 0 0 0,150-54-210 0 0,0 0 0 0 0,-1 0-1 0 0,1 0 1 0 0,0 0 0 0 0,0 0 0 0 0,0 0 0 0 0,-1 0-1 0 0,1 0 1 0 0,0 0 0 0 0,0 0 0 0 0,0 0-1 0 0,-1 0 1 0 0,1 0 0 0 0,0 0 0 0 0,0 1 0 0 0,0-1-1 0 0,0 0 1 0 0,-1 0 0 0 0,1 0 0 0 0,0 0-1 0 0,0 0 1 0 0,0 0 0 0 0,0 1 0 0 0,-1-1-1 0 0,1 0 1 0 0,0 0 0 0 0,0 0 0 0 0,0 0 0 0 0,0 1-1 0 0,0-1 1 0 0,0 0 0 0 0,0 0 0 0 0,0 0-1 0 0,0 1 1 0 0,0-1 0 0 0,-1 0 0 0 0,1 0-1 0 0,0 0 1 0 0,0 1 0 0 0,0-1 0 0 0,0 0 0 0 0,0 0-1 0 0,0 0 1 0 0,0 1 0 0 0,1-1 0 0 0,-1 0-1 0 0,0 0 1 0 0,0 0 0 0 0,0 1 0 0 0,0-1 0 0 0,0 0-1 0 0,0 0 1 0 0,0 0 0 0 0,0 0 0 0 0,0 1-1 0 0,1-1 1 0 0,-1 0 0 0 0,0 0 0 0 0,0 0-1 0 0,0 0 1 0 0,0 1 0 0 0,22 6-447 0 0,46 3-6 0 0,-48-7 346 0 0,14 5 91 0 0,0 1-1 0 0,-1 3 1 0 0,0 0 0 0 0,-1 2-1 0 0,38 22 1 0 0,-24-12-44 0 0,72 26 0 0 0,-103-45 64 0 0,1 0-1 0 0,0-1 1 0 0,-1-1 0 0 0,1-1-1 0 0,0 0 1 0 0,0-1-1 0 0,1-1 1 0 0,30-3 0 0 0,-43 2 43 0 0,0 1 0 0 0,-1-1 1 0 0,1 0-1 0 0,0 0 1 0 0,-1 0-1 0 0,1-1 0 0 0,-1 1 1 0 0,1-1-1 0 0,-1 0 0 0 0,0 0 1 0 0,5-4-1 0 0,-8 6-20 0 0,1-1 0 0 0,0 0 0 0 0,-1 1 0 0 0,1-1-1 0 0,-1 0 1 0 0,1 1 0 0 0,-1-1 0 0 0,1 0 0 0 0,-1 0 0 0 0,0 0 0 0 0,1 0 0 0 0,-1 0-1 0 0,0 1 1 0 0,0-1 0 0 0,0 0 0 0 0,0 0 0 0 0,0 0 0 0 0,0 0 0 0 0,0 0 0 0 0,0-1-1 0 0,0 1 1 0 0,-1-1 0 0 0,0 0 0 0 0,1 0 0 0 0,-1 1-1 0 0,0-1 1 0 0,0 0 0 0 0,0 1 0 0 0,0-1 0 0 0,0 1-1 0 0,0-1 1 0 0,-1 1 0 0 0,1 0 0 0 0,-2-2 0 0 0,-39-30 115 0 0,-2 2-1 0 0,-1 1 1 0 0,-1 3 0 0 0,-61-26 0 0 0,35 16-159 0 0,17 8-13 0 0,18 8 107 0 0,-2 1 0 0 0,0 2 0 0 0,-1 2 0 0 0,-55-15-1 0 0,90 30-49 0 0,0 0 0 0 0,0 0 0 0 0,1 0 0 0 0,-1 1 0 0 0,0 0 0 0 0,0 0-1 0 0,0 0 1 0 0,0 1 0 0 0,0 0 0 0 0,0-1 0 0 0,1 2 0 0 0,-7 1 0 0 0,9-2-20 0 0,0 0-1 0 0,0 1 1 0 0,-1-1 0 0 0,1 1 0 0 0,0 0 0 0 0,0-1 0 0 0,0 1 0 0 0,1 0 0 0 0,-1 0 0 0 0,0 0 0 0 0,1 0 0 0 0,-1 1 0 0 0,1-1-1 0 0,0 0 1 0 0,0 1 0 0 0,0-1 0 0 0,0 1 0 0 0,0-1 0 0 0,0 1 0 0 0,1-1 0 0 0,-1 1 0 0 0,1-1 0 0 0,0 1 0 0 0,0 2-1 0 0,-1 18-27 0 0,1-1-1 0 0,2 0 1 0 0,0 1-1 0 0,1-1 1 0 0,11 37-1 0 0,0-13 15 0 0,32 70 1 0 0,-34-89 8 0 0,2-2-1 0 0,0 0 1 0 0,1 0 0 0 0,22 25 0 0 0,-32-43 2 0 0,1 0 0 0 0,-1-1 0 0 0,1 0 0 0 0,1 0 0 0 0,-1 0 1 0 0,1-1-1 0 0,0 0 0 0 0,0-1 0 0 0,0 1 0 0 0,1-1 0 0 0,-1-1 1 0 0,1 1-1 0 0,0-1 0 0 0,0-1 0 0 0,1 1 0 0 0,-1-1 0 0 0,0-1 1 0 0,14 1-1 0 0,-15-3 5 0 0,1 0 0 0 0,0 0 0 0 0,-1-1-1 0 0,0-1 1 0 0,1 1 0 0 0,-1-1 0 0 0,0 0 0 0 0,0-1 0 0 0,-1 0 0 0 0,1 0 0 0 0,-1 0 0 0 0,0-1 0 0 0,0 0 0 0 0,0 0 0 0 0,0 0 0 0 0,-1-1 0 0 0,0 0-1 0 0,5-8 1 0 0,10-14 15 0 0,-2 0 0 0 0,26-55-1 0 0,9-34-209 0 0,59-194-1 0 0,-57 121-5018 0 0,-32 87-5132 0 0,-17 54 3080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3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28 2641 0 0,'-7'-7'2519'0'0,"5"5"-1116"0"0,0 0 0 0 0,0 0-1 0 0,0 0 1 0 0,0 0 0 0 0,-1 0 0 0 0,1 0 0 0 0,-1 0 0 0 0,1 1-1 0 0,-5-2 1 0 0,-7 4 3431 0 0,-2 15-4587 0 0,5-1-76 0 0,1 1-1 0 0,1-1 1 0 0,1 2 0 0 0,-9 24-1 0 0,-21 74 24 0 0,29-82-110 0 0,6-23-93 0 0,-16 51-96 0 0,-19 116 0 0 0,38-172-1742 0 0,2-6 334 0 0,5-12-709 0 0,7-21-343 0 0,-1-44 164 0 0,-12 59 2332 0 0,1 1 1 0 0,2 0 0 0 0,-1 0-1 0 0,2 0 1 0 0,0 1-1 0 0,1-1 1 0 0,15-27 0 0 0,-20 43 144 0 0,0 0 0 0 0,0 0 0 0 0,0 0 0 0 0,0 1 0 0 0,0-1 0 0 0,1 0 0 0 0,-1 0 1 0 0,0 1-1 0 0,1-1 0 0 0,0 1 0 0 0,-1-1 0 0 0,1 1 0 0 0,0 0 0 0 0,0 0 0 0 0,0 0 1 0 0,0 0-1 0 0,0 0 0 0 0,0 0 0 0 0,0 0 0 0 0,0 0 0 0 0,0 1 0 0 0,0-1 0 0 0,0 1 0 0 0,0 0 1 0 0,1 0-1 0 0,-1 0 0 0 0,0 0 0 0 0,0 0 0 0 0,0 0 0 0 0,0 0 0 0 0,1 1 0 0 0,-1-1 0 0 0,0 1 1 0 0,0-1-1 0 0,0 1 0 0 0,0 0 0 0 0,0 0 0 0 0,0 0 0 0 0,2 1 0 0 0,7 7 233 0 0,0-1-1 0 0,-1 1 1 0 0,1 1-1 0 0,-2 0 1 0 0,12 15-1 0 0,7 6-144 0 0,-15-18-341 0 0,35 29-1627 0 0,-45-40 707 0 0,0 0-1 0 0,0 0 1 0 0,1 0-1 0 0,-1-1 1 0 0,0 1-1 0 0,1-1 1 0 0,0 0-1 0 0,4 1 1 0 0,1-2-3677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20484 0 0,'2'3'4833'0'0,"3"-2"-4032"0"0,2 1-377 0 0,1-1-32 0 0,0 1-88 0 0,0-1-112 0 0,1 0-88 0 0,-1-1-64 0 0,1-1-128 0 0,0 0-416 0 0,-1-2-648 0 0,1 1-1001 0 0,1-3-1432 0 0,-3 0-1640 0 0,-3-3 288 0 0,-2-2-1872 0 0</inkml:trace>
  <inkml:trace contextRef="#ctx0" brushRef="#br0" timeOffset="1">148 1 15187 0 0,'6'16'10634'0'0,"-7"19"-7977"0"0,0-15-1598 0 0,3 62 151 0 0,-2-51-1398 0 0,1-1 0 0 0,1 1 0 0 0,1-1 1 0 0,11 44-1 0 0,5-34-4393 0 0,0-18-7159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6049 0 0,'8'-26'12989'0'0,"-5"45"-11500"0"0,7 62-313 0 0,19 125 309 0 0,-22-170-2093 0 0,2-1-1 0 0,1 1 0 0 0,23 51 1 0 0,-33-87 554 0 0,13 23-2058 0 0,-13-22 1832 0 0,1 0 0 0 0,-1 0 0 0 0,1-1-1 0 0,-1 1 1 0 0,1 0 0 0 0,-1 0 0 0 0,1-1-1 0 0,0 1 1 0 0,-1-1 0 0 0,1 1 0 0 0,0-1 0 0 0,0 1-1 0 0,-1-1 1 0 0,1 1 0 0 0,0-1 0 0 0,0 1-1 0 0,-1-1 1 0 0,1 0 0 0 0,0 1 0 0 0,0-1 0 0 0,0 0-1 0 0,0 0 1 0 0,0 0 0 0 0,0 0 0 0 0,1 0-1 0 0,-2 0 91 0 0,0-1 0 0 0,1 0-1 0 0,-1 1 1 0 0,0-1 0 0 0,0 0-1 0 0,0 1 1 0 0,0-1 0 0 0,0 0-1 0 0,0 0 1 0 0,0 1 0 0 0,0-1-1 0 0,0 0 1 0 0,-1 1 0 0 0,1-1-1 0 0,0 0 1 0 0,0 1 0 0 0,0-1-1 0 0,-1 0 1 0 0,1 1 0 0 0,0-1-1 0 0,-1 1 1 0 0,1-1 0 0 0,-1 1-1 0 0,1-1 1 0 0,-1 1 0 0 0,1-1-1 0 0,-1 1 1 0 0,0-1 0 0 0,-1-3-971 0 0,0-12-2333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9706 0 0,'1'-2'556'0'0,"0"0"1"0"0,0 0-1 0 0,0 1 0 0 0,0-1 0 0 0,0 0 0 0 0,0 0 1 0 0,1 1-1 0 0,-1-1 0 0 0,0 1 0 0 0,1-1 1 0 0,0 1-1 0 0,-1 0 0 0 0,4-2 0 0 0,-2 1-202 0 0,1 1 0 0 0,-1-1-1 0 0,0 1 1 0 0,1 0 0 0 0,-1 0 0 0 0,1 1 0 0 0,5-2-1 0 0,5 2-517 0 0,0 0 0 0 0,0 1-1 0 0,19 4 1 0 0,-8-2 528 0 0,-16-2-797 0 0,28 4-2553 0 0,-19 4-3319 0 0,-16 0 1108 0 0,-5-2 1648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12 107 6265 0 0,'-12'-13'10232'0'0,"36"10"-4921"0"0,-4 1-5265 0 0,-2-2 250 0 0,0-1 1 0 0,0-1-1 0 0,29-13 0 0 0,-33 12-236 0 0,0 1-1 0 0,1 0 0 0 0,0 2 1 0 0,0-1-1 0 0,30-3 1 0 0,-44 8-55 0 0,-1 0 0 0 0,1-1 0 0 0,-1 1 1 0 0,1 0-1 0 0,-1 0 0 0 0,1 0 0 0 0,-1 0 1 0 0,1 0-1 0 0,-1 0 0 0 0,1 0 0 0 0,-1 1 1 0 0,1-1-1 0 0,-1 0 0 0 0,1 0 0 0 0,-1 0 1 0 0,1 0-1 0 0,-1 1 0 0 0,1-1 0 0 0,-1 0 1 0 0,1 0-1 0 0,-1 1 0 0 0,1-1 0 0 0,-1 0 1 0 0,0 1-1 0 0,1-1 0 0 0,-1 1 0 0 0,0-1 0 0 0,1 0 1 0 0,-1 1-1 0 0,0-1 0 0 0,1 1 0 0 0,-1 0 1 0 0,-4 18 87 0 0,-23 21-75 0 0,25-37-26 0 0,-59 64-43 0 0,44-50 80 0 0,1 1 0 0 0,0 0-1 0 0,-14 23 1 0 0,28-36 3 0 0,-1 0 1 0 0,1 1 0 0 0,0-1 0 0 0,1 1-1 0 0,-1-1 1 0 0,1 1 0 0 0,1 0 0 0 0,-1 0-1 0 0,1-1 1 0 0,0 1 0 0 0,0 0-1 0 0,0 0 1 0 0,1 0 0 0 0,0-1 0 0 0,0 1-1 0 0,0 0 1 0 0,1-1 0 0 0,0 1 0 0 0,0-1-1 0 0,0 0 1 0 0,1 0 0 0 0,0 0-1 0 0,0 0 1 0 0,0 0 0 0 0,6 6 0 0 0,-7-7-15 0 0,0-1 0 0 0,1-1 1 0 0,-1 1-1 0 0,1 0 0 0 0,0-1 1 0 0,0 1-1 0 0,0-1 1 0 0,0 0-1 0 0,0 0 0 0 0,1 0 1 0 0,-1 0-1 0 0,0 0 0 0 0,1-1 1 0 0,-1 0-1 0 0,1 0 0 0 0,0 0 1 0 0,-1 0-1 0 0,1 0 1 0 0,0-1-1 0 0,0 1 0 0 0,-1-1 1 0 0,1 0-1 0 0,0 0 0 0 0,0-1 1 0 0,-1 1-1 0 0,1-1 0 0 0,0 0 1 0 0,0 0-1 0 0,-1 0 0 0 0,1 0 1 0 0,-1-1-1 0 0,1 1 1 0 0,-1-1-1 0 0,0 0 0 0 0,0 0 1 0 0,1 0-1 0 0,-1 0 0 0 0,5-6 1 0 0,-3 3 49 0 0,-1 0 1 0 0,1 0-1 0 0,-1 0 1 0 0,0-1-1 0 0,-1 0 1 0 0,1 0-1 0 0,3-10 1 0 0,-4 9-575 0 0,0 0 1 0 0,-1-1-1 0 0,0 1 1 0 0,0-1-1 0 0,-1 0 0 0 0,1-12 1 0 0,-2 15 42 0 0,0 0 1 0 0,0-1 0 0 0,-1 1-1 0 0,1 0 1 0 0,-1 0-1 0 0,0 0 1 0 0,0 0 0 0 0,-1 0-1 0 0,0 1 1 0 0,0-1-1 0 0,0 0 1 0 0,0 1 0 0 0,0-1-1 0 0,-1 1 1 0 0,0 0 0 0 0,0-1-1 0 0,0 1 1 0 0,-1 1-1 0 0,1-1 1 0 0,-1 0 0 0 0,0 1-1 0 0,0 0 1 0 0,-7-5-1 0 0,4 7 2201 0 0,12 6 6 0 0,14 8 778 0 0,-12-12-2239 0 0,0-1 0 0 0,-1 1 0 0 0,1-1 0 0 0,0-1 0 0 0,0 0 0 0 0,-1 0 0 0 0,1 0 1 0 0,-1 0-1 0 0,1-1 0 0 0,-1 0 0 0 0,9-5 0 0 0,-2 2-946 0 0,-1-1 0 0 0,0-1 0 0 0,-1 0 0 0 0,19-14 0 0 0,-22 13-912 0 0,0 1 1 0 0,-1-1 0 0 0,0 0-1 0 0,11-18 1 0 0,-2-10 147 0 0,-16 34 1674 0 0,1-1-1 0 0,-1 1 0 0 0,0-1 0 0 0,1 1 0 0 0,-1-1 1 0 0,0 1-1 0 0,0-1 0 0 0,-1 1 0 0 0,1-1 0 0 0,0 1 0 0 0,-2-4 1 0 0,2 5-26 0 0,0 1 0 0 0,0-1 0 0 0,0 1 0 0 0,0 0 0 0 0,0-1 0 0 0,0 1 0 0 0,-1-1 0 0 0,1 1 0 0 0,0-1 0 0 0,0 1 0 0 0,0 0 0 0 0,-1-1 0 0 0,1 1 0 0 0,0 0 0 0 0,-1-1 0 0 0,1 1 0 0 0,0 0 0 0 0,0-1 0 0 0,-1 1 0 0 0,1 0 1 0 0,-1 0-1 0 0,1-1 0 0 0,0 1 0 0 0,-1 0 0 0 0,1 0 0 0 0,0 0 0 0 0,-1-1 0 0 0,1 1 0 0 0,-1 0 0 0 0,0 0 0 0 0,-8 9 3370 0 0,-2 21-1804 0 0,-28 184 1314 0 0,29-121-4517 0 0,6-27-4156 0 0,3 1-5576 0 0,1-60 5702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65 6073 0 0,'-14'17'5725'0'0,"-7"6"-346"0"0,20-22-5173 0 0,0 0 1 0 0,0-1-1 0 0,0 1 1 0 0,0 0-1 0 0,0-1 0 0 0,0 1 1 0 0,0-1-1 0 0,0 1 1 0 0,0-1-1 0 0,-1 1 0 0 0,1-1 1 0 0,0 0-1 0 0,0 1 1 0 0,0-1-1 0 0,0 0 1 0 0,-1 0-1 0 0,1 0 0 0 0,0 0 1 0 0,0 0-1 0 0,0 0 1 0 0,-2-1-1 0 0,2 1-181 0 0,1-1 0 0 0,-1 0 0 0 0,0 1 0 0 0,1-1 0 0 0,-1 0-1 0 0,0 0 1 0 0,1 1 0 0 0,-1-1 0 0 0,1 0 0 0 0,-1 0 0 0 0,1 0 0 0 0,0 0 0 0 0,-1 0 0 0 0,1 0 0 0 0,0 0 0 0 0,0 1-1 0 0,-1-1 1 0 0,1 0 0 0 0,0 0 0 0 0,0 0 0 0 0,0 0 0 0 0,0 0 0 0 0,0 0 0 0 0,0 0 0 0 0,1 0 0 0 0,-1 0 0 0 0,0 0-1 0 0,0 0 1 0 0,1 0 0 0 0,0-1 0 0 0,10-30-150 0 0,-9 28 130 0 0,0 1 0 0 0,1-1 1 0 0,0 0-1 0 0,0 1 0 0 0,0 0 0 0 0,0 0 1 0 0,0 0-1 0 0,1 0 0 0 0,-1 1 1 0 0,1-1-1 0 0,0 1 0 0 0,0 0 0 0 0,-1 0 1 0 0,2 0-1 0 0,-1 0 0 0 0,0 1 1 0 0,0 0-1 0 0,0 0 0 0 0,1 0 0 0 0,-1 0 1 0 0,8 0-1 0 0,-8 1 11 0 0,0-1 0 0 0,0 1 1 0 0,0 0-1 0 0,0 1 0 0 0,0-1 0 0 0,-1 1 1 0 0,1 0-1 0 0,0 0 0 0 0,0 0 0 0 0,0 0 0 0 0,0 0 1 0 0,-1 1-1 0 0,1 0 0 0 0,-1 0 0 0 0,1 0 0 0 0,-1 0 1 0 0,0 0-1 0 0,0 1 0 0 0,0 0 0 0 0,0-1 0 0 0,0 1 1 0 0,0 0-1 0 0,-1 0 0 0 0,4 5 0 0 0,-5-4 36 0 0,0 0 0 0 0,0 0 0 0 0,0-1-1 0 0,0 1 1 0 0,-1 0 0 0 0,1 0 0 0 0,-1 0-1 0 0,0 0 1 0 0,0 0 0 0 0,-1 0 0 0 0,1 0-1 0 0,-1-1 1 0 0,0 1 0 0 0,0 0 0 0 0,0 0 0 0 0,0 0-1 0 0,-1-1 1 0 0,1 1 0 0 0,-1-1 0 0 0,0 1-1 0 0,0-1 1 0 0,0 0 0 0 0,-1 0 0 0 0,1 0-1 0 0,-5 4 1 0 0,0 1 10 0 0,-1 0 0 0 0,0 0 0 0 0,0 0-1 0 0,-1-1 1 0 0,0-1 0 0 0,0 1 0 0 0,-18 8 0 0 0,24-13-58 0 0,-1 0 0 0 0,1-1 0 0 0,-1 1 0 0 0,0-1 0 0 0,1 0 0 0 0,-1 0 0 0 0,0 0 0 0 0,0-1 1 0 0,0 1-1 0 0,0-1 0 0 0,0 0 0 0 0,-6 0 0 0 0,10 0-9 0 0,0-1 0 0 0,0 1 0 0 0,0 0 0 0 0,0-1-1 0 0,0 1 1 0 0,0 0 0 0 0,0 0 0 0 0,0-1 0 0 0,0 1 0 0 0,0 0 0 0 0,0-1 0 0 0,0 1 0 0 0,0 0-1 0 0,0 0 1 0 0,0-1 0 0 0,0 1 0 0 0,0 0 0 0 0,0-1 0 0 0,0 1 0 0 0,0 0 0 0 0,0 0 0 0 0,0-1-1 0 0,1 1 1 0 0,-1 0 0 0 0,0 0 0 0 0,0-1 0 0 0,0 1 0 0 0,1 0 0 0 0,-1 0 0 0 0,0 0 0 0 0,0-1-1 0 0,0 1 1 0 0,1 0 0 0 0,-1 0 0 0 0,0 0 0 0 0,0 0 0 0 0,1 0 0 0 0,-1 0 0 0 0,0-1 0 0 0,1 1-1 0 0,-1 0 1 0 0,0 0 0 0 0,0 0 0 0 0,1 0 0 0 0,-1 0 0 0 0,0 0 0 0 0,0 0 0 0 0,1 0 0 0 0,-1 0-1 0 0,1 0 1 0 0,16-5-67 0 0,68-8-764 0 0,-23 4-3479 0 0,-1-6-5919 0 0,-38 8 4349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63 14987 0 0,'-2'-1'351'0'0,"-1"-1"-1"0"0,1 1 1 0 0,0 0 0 0 0,0 0-1 0 0,0 0 1 0 0,0 1-1 0 0,-1-1 1 0 0,1 1 0 0 0,0-1-1 0 0,-1 1 1 0 0,1 0 0 0 0,-1 0-1 0 0,1-1 1 0 0,0 2-1 0 0,-1-1 1 0 0,1 0 0 0 0,0 0-1 0 0,-1 1 1 0 0,-2 1-1 0 0,3-1-248 0 0,0 1 0 0 0,0 0 1 0 0,1 0-1 0 0,-1 0 0 0 0,1 0 0 0 0,-1 0 0 0 0,1 0 0 0 0,0 0 0 0 0,0 1 0 0 0,0-1 0 0 0,0 0 0 0 0,0 1 0 0 0,0-1 0 0 0,1 1 0 0 0,-1-1 0 0 0,1 1 0 0 0,-1-1 0 0 0,1 4 0 0 0,-1 7 35 0 0,0 0-1 0 0,1-1 1 0 0,0 1-1 0 0,1 0 0 0 0,1 0 1 0 0,0 0-1 0 0,0-1 1 0 0,6 17-1 0 0,-6-23-129 0 0,0-1 0 0 0,0 1 0 0 0,1-1 0 0 0,-1 0 0 0 0,1 1-1 0 0,0-1 1 0 0,1 0 0 0 0,-1-1 0 0 0,1 1 0 0 0,0-1 0 0 0,0 1 0 0 0,1-1 0 0 0,-1 0 0 0 0,1-1-1 0 0,0 1 1 0 0,0-1 0 0 0,0 0 0 0 0,0 0 0 0 0,0-1 0 0 0,7 3 0 0 0,-9-4-17 0 0,-1 0 0 0 0,1-1 0 0 0,0 1 1 0 0,-1-1-1 0 0,1 0 0 0 0,-1 0 0 0 0,1 0 0 0 0,0 0 0 0 0,-1 0 1 0 0,1 0-1 0 0,0-1 0 0 0,-1 1 0 0 0,1-1 0 0 0,-1 0 1 0 0,1 0-1 0 0,-1 0 0 0 0,1 0 0 0 0,-1 0 0 0 0,0 0 1 0 0,0-1-1 0 0,1 1 0 0 0,-1-1 0 0 0,0 0 0 0 0,0 1 1 0 0,0-1-1 0 0,-1 0 0 0 0,1 0 0 0 0,0 0 0 0 0,-1 0 0 0 0,1-1 1 0 0,-1 1-1 0 0,0 0 0 0 0,0-1 0 0 0,1-2 0 0 0,1-1-179 0 0,-1 0 0 0 0,-1 1 0 0 0,1-1 0 0 0,-1 0 0 0 0,0 0 0 0 0,0 0-1 0 0,-1 0 1 0 0,0 0 0 0 0,0 0 0 0 0,0 0 0 0 0,-1 0 0 0 0,1 0-1 0 0,-2 0 1 0 0,-1-7 0 0 0,-23-35-1438 0 0,21 39 1290 0 0,-1 0-1 0 0,1 0 0 0 0,-6-16 0 0 0,11 24 389 0 0,0 1 0 0 0,0-1 0 0 0,0 1 0 0 0,-1-1 1 0 0,1 1-1 0 0,0 0 0 0 0,0-1 0 0 0,0 1 0 0 0,0-1 0 0 0,0 1 0 0 0,0-1 0 0 0,0 1 0 0 0,0-1 0 0 0,0 1 0 0 0,0-1 0 0 0,0 1 0 0 0,0 0 1 0 0,0-1-1 0 0,0 1 0 0 0,1-1 0 0 0,-1 1 0 0 0,0-1 0 0 0,0 1 0 0 0,0 0 0 0 0,1-1 0 0 0,-1 1 0 0 0,0-1 0 0 0,0 1 0 0 0,1 0 1 0 0,-1-1-1 0 0,0 1 0 0 0,1 0 0 0 0,-1 0 0 0 0,1-1 0 0 0,19 0 1336 0 0,35 19 318 0 0,-41-13-1368 0 0,-9-3-286 0 0,0-1 0 0 0,-1 1-1 0 0,1-1 1 0 0,0-1 0 0 0,0 1 0 0 0,0-1-1 0 0,0 1 1 0 0,9-2 0 0 0,-13 1-70 0 0,1-1 1 0 0,0 1 0 0 0,-1-1-1 0 0,1 0 1 0 0,-1 0 0 0 0,1 1-1 0 0,-1-1 1 0 0,1 0 0 0 0,-1 0 0 0 0,0 0-1 0 0,1-1 1 0 0,-1 1 0 0 0,0 0-1 0 0,0 0 1 0 0,0-1 0 0 0,0 1-1 0 0,0-1 1 0 0,0 1 0 0 0,0-1-1 0 0,0 1 1 0 0,-1-1 0 0 0,1 1-1 0 0,0-1 1 0 0,-1 0 0 0 0,0 1-1 0 0,1-1 1 0 0,-1 0 0 0 0,0-2 0 0 0,9-20-1863 0 0,-8 22 1777 0 0,0-1-1 0 0,0 1 1 0 0,1-1 0 0 0,-2 0 0 0 0,1 1 0 0 0,0-1 0 0 0,0 0 0 0 0,-1 0 0 0 0,0 0 0 0 0,1 1 0 0 0,-1-1 0 0 0,0 0 0 0 0,-1-5-1 0 0,-11 47 3684 0 0,4 17-2351 0 0,0 64 1 0 0,7-94-1272 0 0,2 0 1 0 0,1 0-1 0 0,1 0 1 0 0,11 45-1 0 0,-13-69-233 0 0,-1 1-1 0 0,1-1 1 0 0,0 0-1 0 0,0 0 0 0 0,0 0 1 0 0,0 1-1 0 0,1-1 1 0 0,-1 0-1 0 0,1 0 1 0 0,-1-1-1 0 0,1 1 1 0 0,-1 0-1 0 0,4 2 1 0 0,-4-4 28 0 0,0 1-1 0 0,-1-1 1 0 0,1 0 0 0 0,0 0-1 0 0,0 0 1 0 0,0 1 0 0 0,0-1 0 0 0,0 0-1 0 0,-1 0 1 0 0,1 0 0 0 0,0 0-1 0 0,0-1 1 0 0,0 1 0 0 0,0 0 0 0 0,0 0-1 0 0,-1 0 1 0 0,1-1 0 0 0,0 1-1 0 0,0 0 1 0 0,0-1 0 0 0,-1 1 0 0 0,1-1-1 0 0,0 1 1 0 0,0-1 0 0 0,-1 1-1 0 0,1-1 1 0 0,0 0 0 0 0,-1 1 0 0 0,1-1-1 0 0,-1 0 1 0 0,1 1 0 0 0,-1-1-1 0 0,1 0 1 0 0,-1 0 0 0 0,0 1 0 0 0,1-1-1 0 0,-1 0 1 0 0,0 0 0 0 0,0 0-1 0 0,1-1 1 0 0,17-46-8244 0 0,-10 13 5000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 9554 0 0,'4'-6'10981'0'0,"-4"6"-10792"0"0,5 13 3032 0 0,-1 22-2254 0 0,-16 122 1676 0 0,6-112-2641 0 0,2 0 1 0 0,4 73-1 0 0,0-114-403 0 0,1 0 1 0 0,-1 0 0 0 0,1-1-1 0 0,0 1 1 0 0,0 0-1 0 0,0-1 1 0 0,1 1 0 0 0,2 4-1 0 0,4 1-3996 0 0,4-3-3416 0 0,-2-4 194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 5601 0 0,'-8'-6'2557'0'0,"-8"-4"4413"0"0,15 10-6885 0 0,1 0 0 0 0,-1 0-1 0 0,1 0 1 0 0,-1 0 0 0 0,0 0 0 0 0,1 0 0 0 0,-1 1 0 0 0,1-1 0 0 0,-1 0 0 0 0,1 0 0 0 0,-1 1 0 0 0,1-1 0 0 0,-1 0 0 0 0,1 1 0 0 0,-1-1 0 0 0,1 0 0 0 0,-1 1-1 0 0,1-1 1 0 0,0 1 0 0 0,-1-1 0 0 0,1 1 0 0 0,0-1 0 0 0,-1 1 0 0 0,1-1 0 0 0,0 1 0 0 0,0-1 0 0 0,-1 1 0 0 0,1 0 0 0 0,0-1 0 0 0,0 1 0 0 0,0-1 0 0 0,0 2-1 0 0,-7 24 89 0 0,2 0 0 0 0,1 1 0 0 0,-2 48 0 0 0,4-37-82 0 0,1-23-68 0 0,1 0-1 0 0,1 1 1 0 0,0-1 0 0 0,1 0-1 0 0,0 0 1 0 0,2-1-1 0 0,-1 1 1 0 0,2 0 0 0 0,0-1-1 0 0,14 26 1 0 0,-16-33-18 0 0,0-2 0 0 0,1 1 0 0 0,0 0 1 0 0,0-1-1 0 0,0 0 0 0 0,1 0 1 0 0,0 0-1 0 0,0 0 0 0 0,0-1 0 0 0,0 0 1 0 0,1 0-1 0 0,0 0 0 0 0,0-1 1 0 0,0 1-1 0 0,0-1 0 0 0,0-1 0 0 0,1 0 1 0 0,-1 1-1 0 0,1-2 0 0 0,-1 1 0 0 0,1-1 1 0 0,0 0-1 0 0,0-1 0 0 0,0 1 1 0 0,-1-1-1 0 0,10-1 0 0 0,12-3-1141 0 0,37-9-1 0 0,-56 11-162 0 0,1-1 0 0 0,0 0 0 0 0,-1-1 0 0 0,0 0 0 0 0,0-1 0 0 0,0 0 0 0 0,9-7 0 0 0,1-4-2820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13787 0 0,'-2'0'252'0'0,"1"1"-1"0"0,-1 0 1 0 0,1 0-1 0 0,0-1 1 0 0,0 1 0 0 0,0 0-1 0 0,-1 0 1 0 0,1 0-1 0 0,0 1 1 0 0,0-1 0 0 0,0 0-1 0 0,1 0 1 0 0,-1 0 0 0 0,0 1-1 0 0,0-1 1 0 0,1 0-1 0 0,-1 1 1 0 0,0-1 0 0 0,1 1-1 0 0,0-1 1 0 0,-1 1-1 0 0,1 1 1 0 0,-7 41 800 0 0,6-36-654 0 0,-3 60 139 0 0,2 0 1 0 0,13 116-1 0 0,-10-174-822 0 0,0 1 0 0 0,0 0 0 0 0,1-1 0 0 0,0 1 0 0 0,1-1 1 0 0,0 0-1 0 0,1 0 0 0 0,6 11 0 0 0,4-77-2234 0 0,-11 51 2545 0 0,-1 0 0 0 0,1 0 0 0 0,0 0 0 0 0,1 0-1 0 0,-1 1 1 0 0,1-1 0 0 0,0 1 0 0 0,0 0 0 0 0,1 0 0 0 0,-1 0 0 0 0,1 1-1 0 0,7-5 1 0 0,4-1-165 0 0,1 1 0 0 0,28-9 0 0 0,16-8-4548 0 0,-58 23 4102 0 0,0 0 0 0 0,0 0-1 0 0,0 0 1 0 0,-1 0-1 0 0,1 0 1 0 0,-1-1 0 0 0,5-4-1 0 0,0-1-888 0 0,12-7-2858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3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15347 0 0,'-6'10'519'0'0,"0"0"-1"0"0,1 0 1 0 0,1 0 0 0 0,0 1-1 0 0,0 0 1 0 0,1 0-1 0 0,0 0 1 0 0,1 0 0 0 0,0 0-1 0 0,1 0 1 0 0,0 17-1 0 0,1-20-445 0 0,0 0 0 0 0,0 0 0 0 0,1 0-1 0 0,0 0 1 0 0,1 0 0 0 0,0 0 0 0 0,0 0 0 0 0,1-1-1 0 0,0 1 1 0 0,0-1 0 0 0,0 0 0 0 0,1 0-1 0 0,1 0 1 0 0,-1 0 0 0 0,1 0 0 0 0,10 10 0 0 0,-13-15-68 0 0,-1-1 0 0 0,0 1 1 0 0,1-1-1 0 0,-1 0 1 0 0,1 0-1 0 0,-1 0 1 0 0,1 0-1 0 0,0 0 1 0 0,-1 0-1 0 0,1 0 0 0 0,0 0 1 0 0,0-1-1 0 0,0 1 1 0 0,-1-1-1 0 0,1 1 1 0 0,0-1-1 0 0,0 0 1 0 0,0 0-1 0 0,0 1 0 0 0,0-1 1 0 0,0-1-1 0 0,0 1 1 0 0,0 0-1 0 0,0 0 1 0 0,0-1-1 0 0,-1 1 1 0 0,1-1-1 0 0,0 0 0 0 0,0 1 1 0 0,0-1-1 0 0,-1 0 1 0 0,1 0-1 0 0,0 0 1 0 0,-1 0-1 0 0,1 0 0 0 0,-1-1 1 0 0,0 1-1 0 0,1 0 1 0 0,-1-1-1 0 0,0 1 1 0 0,1-1-1 0 0,-1 1 1 0 0,1-4-1 0 0,3-2 6 0 0,-1-1 0 0 0,1 0-1 0 0,-2-1 1 0 0,1 1 0 0 0,-1-1-1 0 0,0 1 1 0 0,2-19 0 0 0,-3 19-60 0 0,-1 0 0 0 0,-1 0 0 0 0,1 0 1 0 0,-1 0-1 0 0,-1 0 0 0 0,0 0 0 0 0,0 0 0 0 0,0 0 0 0 0,-1 0 0 0 0,-3-8 1 0 0,4 13-17 0 0,-1-1 1 0 0,0 1-1 0 0,0 0 1 0 0,0 0-1 0 0,0 0 1 0 0,-1 0-1 0 0,1 0 1 0 0,-1 0-1 0 0,1 0 1 0 0,-1 1-1 0 0,0-1 1 0 0,0 1 0 0 0,-1 0-1 0 0,1 0 1 0 0,0 0-1 0 0,-1 1 1 0 0,1-1-1 0 0,-1 1 1 0 0,1-1-1 0 0,-1 1 1 0 0,0 0-1 0 0,1 1 1 0 0,-6-1 0 0 0,3 0 4 0 0,1 0 0 0 0,-1 1 1 0 0,1-1-1 0 0,-1 1 1 0 0,1 1-1 0 0,-1-1 0 0 0,0 1 1 0 0,1 0-1 0 0,-1 0 1 0 0,1 1-1 0 0,0 0 0 0 0,-1 0 1 0 0,1 0-1 0 0,0 0 1 0 0,-5 4-1 0 0,7-3 77 0 0,-1-1 0 0 0,1 1 0 0 0,0 0 0 0 0,0 0 1 0 0,1 1-1 0 0,-1-1 0 0 0,1 0 0 0 0,-1 1 0 0 0,1 0 0 0 0,0-1 0 0 0,1 1 0 0 0,-1 0 0 0 0,1 0 0 0 0,-1 0 0 0 0,1 0 0 0 0,0 0 0 0 0,1 0 1 0 0,-1 1-1 0 0,1-1 0 0 0,0 8 0 0 0,2 11 198 0 0,0-1 0 0 0,2 1 1 0 0,1-1-1 0 0,1 0 0 0 0,17 42 0 0 0,10 41 200 0 0,-31-94-345 0 0,1 1 1 0 0,-2 0 0 0 0,0 0-1 0 0,0 0 1 0 0,-1 0 0 0 0,-3 24-1 0 0,3-34-64 0 0,0-1 0 0 0,-1 0-1 0 0,1 1 1 0 0,0-1 0 0 0,0 1 0 0 0,-1-1-1 0 0,1 0 1 0 0,-1 1 0 0 0,1-1-1 0 0,-1 0 1 0 0,0 0 0 0 0,0 1 0 0 0,1-1-1 0 0,-1 0 1 0 0,0 0 0 0 0,0 0 0 0 0,0 0-1 0 0,0 0 1 0 0,0 0 0 0 0,0 0-1 0 0,-1 0 1 0 0,1 0 0 0 0,0-1 0 0 0,0 1-1 0 0,-1 0 1 0 0,1-1 0 0 0,0 1 0 0 0,-1-1-1 0 0,1 0 1 0 0,0 1 0 0 0,-1-1-1 0 0,1 0 1 0 0,-1 0 0 0 0,1 0 0 0 0,0 0-1 0 0,-1 0 1 0 0,1 0 0 0 0,-1 0 0 0 0,1 0-1 0 0,-1 0 1 0 0,1-1 0 0 0,0 1-1 0 0,-1-1 1 0 0,1 1 0 0 0,0-1 0 0 0,-1 0-1 0 0,1 1 1 0 0,0-1 0 0 0,0 0-1 0 0,-2-1 1 0 0,19 3 53 0 0,9 5 16 0 0,-11-2-91 0 0,1-1 0 0 0,0-1 0 0 0,1 0 0 0 0,-1 0 0 0 0,0-2 1 0 0,0 0-1 0 0,0 0 0 0 0,1-2 0 0 0,-1 0 0 0 0,0 0 0 0 0,0-2 1 0 0,22-7-1 0 0,-23 5-1147 0 0,-1 0 0 0 0,0 0 0 0 0,0-1-1 0 0,18-13 1 0 0,-29 18 796 0 0,0 0-1 0 0,0 1 0 0 0,-1-1 1 0 0,1 0-1 0 0,0 0 0 0 0,-1 0 1 0 0,1 0-1 0 0,-1 0 0 0 0,0-1 1 0 0,0 1-1 0 0,0 0 0 0 0,0-1 1 0 0,0 1-1 0 0,0 0 0 0 0,0-1 1 0 0,-1 1-1 0 0,0-1 0 0 0,1-3 0 0 0,2-9-1549 0 0,-2 12 1220 0 0,0 0-1 0 0,0 0 1 0 0,0 0 0 0 0,1 1-1 0 0,-1-1 1 0 0,1 0 0 0 0,3-3 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14635 0 0,'0'0'282'0'0,"-1"0"-1"0"0,0 0 1 0 0,1 0-1 0 0,-1 0 0 0 0,0 0 1 0 0,0 0-1 0 0,1 0 1 0 0,-1 1-1 0 0,0-1 1 0 0,1 0-1 0 0,-1 1 1 0 0,0-1-1 0 0,1 0 1 0 0,-1 1-1 0 0,1-1 1 0 0,-1 1-1 0 0,1-1 1 0 0,-1 1-1 0 0,1-1 1 0 0,-2 2-1 0 0,-4 16 2070 0 0,4 27-1983 0 0,3-33 240 0 0,-1-2-557 0 0,0 0-1 0 0,1 0 1 0 0,0 0-1 0 0,0 0 1 0 0,1-1-1 0 0,1 1 1 0 0,0 0-1 0 0,0-1 1 0 0,5 10-1 0 0,-6-16-38 0 0,-1 0 1 0 0,1 0-1 0 0,0 0 0 0 0,1 0 0 0 0,-1 0 1 0 0,0-1-1 0 0,1 1 0 0 0,-1-1 0 0 0,1 0 1 0 0,0 0-1 0 0,0 0 0 0 0,0 0 0 0 0,0 0 1 0 0,0 0-1 0 0,0-1 0 0 0,1 0 0 0 0,-1 1 1 0 0,0-1-1 0 0,1-1 0 0 0,-1 1 0 0 0,1 0 1 0 0,-1-1-1 0 0,1 1 0 0 0,-1-1 0 0 0,1 0 1 0 0,0-1-1 0 0,-1 1 0 0 0,6-1 0 0 0,12-5-1621 0 0,0 0 0 0 0,0-1 0 0 0,-1-1 0 0 0,0-1 0 0 0,0-1 0 0 0,-1-1 0 0 0,27-20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12203 0 0,'6'-2'6262'0'0,"2"0"-3211"0"0,-1 0-5123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 11402 0 0,'-1'0'241'0'0,"0"0"-1"0"0,1 1 0 0 0,-1-1 0 0 0,1 1 0 0 0,-1-1 1 0 0,1 1-1 0 0,0-1 0 0 0,-1 1 0 0 0,1-1 0 0 0,-1 1 1 0 0,1-1-1 0 0,0 1 0 0 0,-1-1 0 0 0,1 1 0 0 0,0 0 1 0 0,0-1-1 0 0,0 1 0 0 0,-1 0 0 0 0,1-1 0 0 0,0 1 1 0 0,0 0-1 0 0,0-1 0 0 0,0 1 0 0 0,0 0 0 0 0,0-1 1 0 0,0 1-1 0 0,0 0 0 0 0,1-1 0 0 0,-1 1 0 0 0,0-1 1 0 0,0 2-1 0 0,2-1-42 0 0,-1 0 0 0 0,0 0 0 0 0,0 0 0 0 0,0 0 0 0 0,1 0 0 0 0,-1 0 0 0 0,0-1-1 0 0,1 1 1 0 0,-1 0 0 0 0,0-1 0 0 0,1 1 0 0 0,-1-1 0 0 0,3 1 0 0 0,55 6 372 0 0,-54-7-234 0 0,28 2-388 0 0,0-2 0 0 0,60-8 0 0 0,-28-8-5865 0 0,-53 9 2074 0 0,-12 1 366 0 0,-1 5 3427 0 0,0 1 0 0 0,0-1 0 0 0,0 1 0 0 0,0 0 0 0 0,-1-1 1 0 0,1 1-1 0 0,0 0 0 0 0,0 0 0 0 0,-1 0 0 0 0,1 0 0 0 0,0 0 0 0 0,-1 0 0 0 0,1 0 0 0 0,0 0 0 0 0,0 0 0 0 0,-2 1 0 0 0,-2 0 688 0 0,1 0-1 0 0,-1 1 0 0 0,1-1 0 0 0,0 1 0 0 0,-1 0 1 0 0,1 1-1 0 0,0-1 0 0 0,0 1 0 0 0,1-1 0 0 0,-1 1 0 0 0,0 0 1 0 0,1 1-1 0 0,0-1 0 0 0,0 0 0 0 0,-6 8 0 0 0,6-5-133 0 0,0 0 0 0 0,0 0 0 0 0,0 0 0 0 0,1 0 0 0 0,0 1 0 0 0,0-1 0 0 0,0 0 0 0 0,1 1 0 0 0,0-1 0 0 0,0 12 0 0 0,0-11-402 0 0,1-1 0 0 0,1 1 0 0 0,-1-1 0 0 0,1 0 0 0 0,0 1 0 0 0,0-1 0 0 0,1 0 0 0 0,0 1 0 0 0,0-1 0 0 0,0 0 0 0 0,1 0 0 0 0,0-1 0 0 0,0 1 0 0 0,0 0 0 0 0,1-1 0 0 0,0 0 1 0 0,0 0-1 0 0,0 0 0 0 0,1 0 0 0 0,-1-1 0 0 0,1 0 0 0 0,0 0 0 0 0,1 0 0 0 0,6 4 0 0 0,-6-6-240 0 0,0 0 0 0 0,1-1 1 0 0,-1 1-1 0 0,0-1 0 0 0,0 0 0 0 0,1-1 1 0 0,-1 0-1 0 0,0 0 0 0 0,1 0 0 0 0,-1-1 1 0 0,0 0-1 0 0,13-3 0 0 0,11-6-3667 0 0,-3-4-3417 0 0,-9 2-1149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36 8802 0 0,'-5'3'538'0'0,"0"0"0"0"0,1 0-1 0 0,-1 1 1 0 0,1-1 0 0 0,0 1 0 0 0,0 0 0 0 0,0 0 0 0 0,0 0-1 0 0,1 1 1 0 0,0-1 0 0 0,0 1 0 0 0,0 0 0 0 0,-3 7 0 0 0,3-3-151 0 0,0 0 0 0 0,0 0 1 0 0,1 1-1 0 0,0-1 1 0 0,1 1-1 0 0,0-1 0 0 0,0 14 1 0 0,2-4-158 0 0,1 1 0 0 0,0-1 0 0 0,2 1 1 0 0,0-1-1 0 0,1 0 0 0 0,1-1 0 0 0,10 22 1 0 0,-12-32-211 0 0,0 0 0 0 0,0 0 0 0 0,1-1 0 0 0,-1 0 0 0 0,2 0 0 0 0,-1 0 0 0 0,11 9 0 0 0,-13-14-18 0 0,-1 0 0 0 0,0 0 0 0 0,0 0 0 0 0,1-1 0 0 0,-1 1-1 0 0,1-1 1 0 0,-1 0 0 0 0,1 0 0 0 0,-1 0 0 0 0,1 0 0 0 0,0 0 0 0 0,-1-1 0 0 0,1 1-1 0 0,0-1 1 0 0,0 0 0 0 0,0 1 0 0 0,0-1 0 0 0,-1-1 0 0 0,1 1 0 0 0,0 0 0 0 0,0-1 0 0 0,-1 1-1 0 0,1-1 1 0 0,0 0 0 0 0,0 0 0 0 0,-1 0 0 0 0,4-2 0 0 0,2-1-81 0 0,-1-2 0 0 0,0 1 0 0 0,0-1 0 0 0,0 0-1 0 0,0 0 1 0 0,-1-1 0 0 0,0 0 0 0 0,0 0 0 0 0,-1-1 0 0 0,0 1 0 0 0,-1-1 0 0 0,1 0 0 0 0,-1 0 0 0 0,-1-1 0 0 0,0 1-1 0 0,0-1 1 0 0,0 0 0 0 0,-1 0 0 0 0,-1 0 0 0 0,2-11 0 0 0,-2 14-23 0 0,-1-1 1 0 0,1 0-1 0 0,-2 0 0 0 0,1 0 1 0 0,0 0-1 0 0,-1 0 1 0 0,-1 0-1 0 0,1 1 0 0 0,-1-1 1 0 0,0 0-1 0 0,0 1 0 0 0,-1-1 1 0 0,0 1-1 0 0,0 0 1 0 0,-1 0-1 0 0,1 0 0 0 0,-1 1 1 0 0,-1-1-1 0 0,1 1 0 0 0,-1 0 1 0 0,0 0-1 0 0,0 0 1 0 0,0 1-1 0 0,-1-1 0 0 0,1 2 1 0 0,-12-7-1 0 0,6 5-22 0 0,-1 0 0 0 0,1 2 0 0 0,-1-1 0 0 0,1 1 1 0 0,-1 1-1 0 0,0 0 0 0 0,0 1 0 0 0,0 0 0 0 0,-14 1 0 0 0,25 0 125 0 0,1 0 0 0 0,-1 0 0 0 0,1 0 1 0 0,-1 0-1 0 0,1-1 0 0 0,-1 1 0 0 0,1 0 0 0 0,-1 0 0 0 0,1 0 0 0 0,-1 1 0 0 0,1-1 0 0 0,-1 0 1 0 0,1 0-1 0 0,-1 0 0 0 0,1 0 0 0 0,-1 0 0 0 0,1 1 0 0 0,-1-1 0 0 0,1 0 0 0 0,-1 0 0 0 0,1 1 1 0 0,0-1-1 0 0,-1 0 0 0 0,1 0 0 0 0,-1 1 0 0 0,1-1 0 0 0,0 1 0 0 0,-1-1 0 0 0,1 0 1 0 0,0 1-1 0 0,0-1 0 0 0,-1 1 0 0 0,1-1 0 0 0,0 1 0 0 0,0-1 0 0 0,0 1 0 0 0,-1-1 0 0 0,1 1 1 0 0,0-1-1 0 0,0 1 0 0 0,0-1 0 0 0,0 1 0 0 0,0-1 0 0 0,0 1 0 0 0,0-1 0 0 0,0 1 1 0 0,0-1-1 0 0,0 1 0 0 0,0-1 0 0 0,1 1 0 0 0,-1-1 0 0 0,0 0 0 0 0,0 1 0 0 0,0-1 0 0 0,1 1 1 0 0,-1-1-1 0 0,0 1 0 0 0,1 0 15 0 0,0 0 1 0 0,0 1-1 0 0,0-1 1 0 0,0 0-1 0 0,0-1 1 0 0,1 1-1 0 0,-1 0 0 0 0,0 0 1 0 0,0 0-1 0 0,1-1 1 0 0,-1 1-1 0 0,0-1 1 0 0,1 1-1 0 0,-1-1 1 0 0,0 1-1 0 0,1-1 1 0 0,-1 0-1 0 0,1 0 0 0 0,-1 1 1 0 0,1-1-1 0 0,1-1 1 0 0,14-2 351 0 0,-1-1-1 0 0,0-2 1 0 0,0 1 0 0 0,26-15 0 0 0,23-7 312 0 0,-56 24-658 0 0,100-31 546 0 0,-94 31-782 0 0,-1 0 0 0 0,0 1 0 0 0,1 0-1 0 0,-1 2 1 0 0,26 0 0 0 0,-36 1-232 0 0,0-1-1 0 0,-1 1 0 0 0,1 0 1 0 0,0 0-1 0 0,-1 0 1 0 0,1 0-1 0 0,4 3 1 0 0,-7-3 60 0 0,0 0 0 0 0,0-1 0 0 0,0 1 0 0 0,0 0 0 0 0,0 0 0 0 0,0 0 0 0 0,0 0 0 0 0,0 0 0 0 0,0 0 0 0 0,-1 0 0 0 0,1 0 1 0 0,0 0-1 0 0,-1 0 0 0 0,1 0 0 0 0,0 3 0 0 0,1 8-4799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55 8922 0 0,'-8'16'5600'0'0,"8"-15"-5511"0"0,0-1 0 0 0,0 0 0 0 0,0 0 0 0 0,1 1 0 0 0,-1-1 0 0 0,0 0 0 0 0,0 0-1 0 0,1 0 1 0 0,-1 1 0 0 0,0-1 0 0 0,0 0 0 0 0,1 0 0 0 0,-1 0 0 0 0,0 0 0 0 0,0 1 0 0 0,1-1 0 0 0,-1 0 0 0 0,0 0 0 0 0,1 0-1 0 0,-1 0 1 0 0,0 0 0 0 0,1 0 0 0 0,-1 0 0 0 0,0 0 0 0 0,1 0 0 0 0,-1 0 0 0 0,0 0 0 0 0,0 0 0 0 0,1 0 0 0 0,-1 0 0 0 0,1 0 0 0 0,37-12 1082 0 0,-26 8-1019 0 0,47-10-240 0 0,-1 1-2563 0 0,-2-7-4643 0 0,-36 9 1941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14091 0 0,'-1'0'188'0'0,"-1"0"0"0"0,1 0 0 0 0,-1 0 0 0 0,1 1-1 0 0,-1-1 1 0 0,1 1 0 0 0,0-1 0 0 0,-1 1 0 0 0,1-1 0 0 0,0 1 0 0 0,-1 0 0 0 0,1-1 0 0 0,0 1 0 0 0,0 0-1 0 0,-1 0 1 0 0,1 0 0 0 0,0 0 0 0 0,0 0 0 0 0,0 0 0 0 0,0 1 0 0 0,0-1 0 0 0,1 0 0 0 0,-1 0 0 0 0,0 1-1 0 0,1-1 1 0 0,-1 0 0 0 0,0 1 0 0 0,1-1 0 0 0,0 1 0 0 0,-1-1 0 0 0,1 1 0 0 0,0-1 0 0 0,0 1-1 0 0,0 1 1 0 0,-1 9-77 0 0,1 0 0 0 0,0-1-1 0 0,3 20 1 0 0,-1-13 546 0 0,19 170 1165 0 0,-17-162-1832 0 0,2-1-1 0 0,0 0 1 0 0,2-1-1 0 0,1 0 1 0 0,15 31-1 0 0,-22-52-196 0 0,-1 0 1 0 0,1 0-1 0 0,0 0 0 0 0,0-1 0 0 0,0 1 0 0 0,0 0 0 0 0,0-1 0 0 0,1 0 1 0 0,-1 1-1 0 0,1-1 0 0 0,0 0 0 0 0,-1 0 0 0 0,1-1 0 0 0,0 1 0 0 0,5 2 0 0 0,-6-4-86 0 0,-1 0 0 0 0,1 0 0 0 0,0 0 0 0 0,-1 0 0 0 0,1 0-1 0 0,0 0 1 0 0,-1-1 0 0 0,1 1 0 0 0,-1 0 0 0 0,1-1 0 0 0,0 1 0 0 0,-1-1-1 0 0,1 0 1 0 0,-1 1 0 0 0,1-1 0 0 0,-1 0 0 0 0,0 0 0 0 0,1 0-1 0 0,-1 0 1 0 0,0 0 0 0 0,0 0 0 0 0,1-1 0 0 0,-1 1 0 0 0,0 0 0 0 0,0-1-1 0 0,0 1 1 0 0,-1 0 0 0 0,1-1 0 0 0,0 1 0 0 0,0-1 0 0 0,-1 1-1 0 0,1-4 1 0 0,9-20-2694 0 0,-2-7-1647 0 0</inkml:trace>
  <inkml:trace contextRef="#ctx0" brushRef="#br0" timeOffset="1">213 3 9538 0 0,'-1'0'266'0'0,"1"-1"-1"0"0,0 1 1 0 0,-1 0 0 0 0,1 0 0 0 0,-1-1-1 0 0,1 1 1 0 0,-1 0 0 0 0,1 0-1 0 0,-1 0 1 0 0,1 0 0 0 0,-1-1 0 0 0,1 1-1 0 0,-1 0 1 0 0,0 0 0 0 0,1 0-1 0 0,-1 0 1 0 0,1 0 0 0 0,-1 0-1 0 0,1 0 1 0 0,-1 1 0 0 0,1-1 0 0 0,-1 0-1 0 0,1 0 1 0 0,-1 0 0 0 0,1 0-1 0 0,-1 1 1 0 0,1-1 0 0 0,-1 0 0 0 0,1 1-1 0 0,-1-1 1 0 0,0 1 0 0 0,-8 19 2758 0 0,5 33-2554 0 0,4-47 128 0 0,-2 35-65 0 0,-2 82-143 0 0,11 124 0 0 0,-6-244-494 0 0,7 49-1495 0 0,4-22-2764 0 0,-12-30 4145 0 0,0 1 0 0 0,0-1 0 0 0,1 0 1 0 0,-1 1-1 0 0,0-1 0 0 0,0 0 0 0 0,1 1 1 0 0,-1-1-1 0 0,0 0 0 0 0,0 0 0 0 0,1 1 0 0 0,-1-1 1 0 0,0 0-1 0 0,1 0 0 0 0,-1 0 0 0 0,0 1 1 0 0,1-1-1 0 0,-1 0 0 0 0,0 0 0 0 0,1 0 1 0 0,-1 0-1 0 0,0 0 0 0 0,1 0 0 0 0,-1 0 0 0 0,1 0 1 0 0,-1 0-1 0 0,0 0 0 0 0,1 0 0 0 0,-1 0 1 0 0,1 0-1 0 0,-1 0 0 0 0,0 0 0 0 0,1 0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14403 0 0,'10'3'696'0'0,"0"1"0"0"0,-1 0 0 0 0,1 1-1 0 0,-1-1 1 0 0,0 2 0 0 0,0-1 0 0 0,14 14 0 0 0,-4-3-414 0 0,-2 1-1 0 0,20 23 1 0 0,-34-35-224 0 0,1-1 1 0 0,-1 1-1 0 0,-1 0 0 0 0,1-1 0 0 0,-1 1 1 0 0,1 1-1 0 0,-1-1 0 0 0,-1 0 0 0 0,1 0 1 0 0,-1 1-1 0 0,0-1 0 0 0,0 8 0 0 0,0-3-20 0 0,-1 0-1 0 0,-1 0 0 0 0,0 0 0 0 0,0-1 0 0 0,-1 1 1 0 0,-4 12-1 0 0,-5 9-401 0 0,-1-2 1 0 0,-2 0-1 0 0,-19 32 1 0 0,30-57 258 0 0,-2 5-102 0 0,4-5 94 0 0,-2 0-1 0 0,1 0 0 0 0,0 1 0 0 0,-1-2 1 0 0,0 1-1 0 0,0 0 0 0 0,0 0 0 0 0,-1-1 1 0 0,1 0-1 0 0,-7 5 0 0 0,15-10 243 0 0,-1 1-1 0 0,0-1 1 0 0,1 1 0 0 0,0 0 0 0 0,-1 0-1 0 0,1 0 1 0 0,0 0 0 0 0,0 1 0 0 0,-1 0-1 0 0,1 0 1 0 0,5 1 0 0 0,57 13 853 0 0,1 1-885 0 0,-62-14-208 0 0,0-1-1 0 0,-1 0 1 0 0,1 0-1 0 0,0 0 0 0 0,0-1 1 0 0,0 0-1 0 0,-1 0 1 0 0,1 0-1 0 0,9-4 0 0 0,-12 4-385 0 0,1-1 0 0 0,-1 0 0 0 0,0 0 0 0 0,1 0 0 0 0,-1-1 0 0 0,0 1-1 0 0,4-5 1 0 0,-5 4-423 0 0,1 0 1 0 0,-1 0-1 0 0,1 0 0 0 0,-1 0 0 0 0,0-1 0 0 0,0 1 0 0 0,1-5 1 0 0,2-8-4789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14955 0 0,'7'-2'769'0'0,"1"1"-1"0"0,-1 0 0 0 0,0 0 1 0 0,1 0-1 0 0,-1 1 0 0 0,13 2 1 0 0,-11-1-621 0 0,0-1-1 0 0,0 0 1 0 0,0 0 0 0 0,13-3 0 0 0,-6-1-590 0 0,0 0 0 0 0,-1-1 0 0 0,1 0 0 0 0,18-11 0 0 0,-29 14-136 0 0,0-1 0 0 0,0 0 0 0 0,0-1 0 0 0,-1 1 0 0 0,1-1 0 0 0,-1 0 0 0 0,0 0 0 0 0,0 0 0 0 0,0-1 0 0 0,0 1 0 0 0,-1-1 0 0 0,0 0 0 0 0,0 0 0 0 0,0 0 0 0 0,-2-4 5088 0 0,-11 31-1101 0 0,-20 125 1981 0 0,23-104-5316 0 0,2 1-1 0 0,2-1 0 0 0,3 51 1 0 0,4-59-1033 0 0,-4-34 715 0 0,1 1 0 0 0,-1 0 0 0 0,1 0 0 0 0,-1 0 0 0 0,1-1 0 0 0,0 1 0 0 0,-1 0 0 0 0,1-1 0 0 0,0 1 0 0 0,0-1 0 0 0,0 1 0 0 0,0-1 0 0 0,0 1 0 0 0,1-1 0 0 0,-1 0 0 0 0,2 2 0 0 0,-2-3 65 0 0,0 0-1 0 0,-1 1 1 0 0,1-1-1 0 0,0 0 1 0 0,-1 0-1 0 0,1 0 1 0 0,0 0-1 0 0,-1 0 1 0 0,1 0-1 0 0,0-1 1 0 0,0 1-1 0 0,-1 0 1 0 0,1 0-1 0 0,0 0 1 0 0,-1-1-1 0 0,1 1 0 0 0,0 0 1 0 0,-1-1-1 0 0,1 1 1 0 0,-1 0-1 0 0,1-1 1 0 0,-1 1-1 0 0,1-1 1 0 0,-1 1-1 0 0,1-1 1 0 0,-1 1-1 0 0,1-1 1 0 0,-1 1-1 0 0,1-1 1 0 0,-1 0-1 0 0,0 1 1 0 0,1-1-1 0 0,-1 0 1 0 0,0 0-1 0 0,13-28-3528 0 0,-12 26 2974 0 0,9-25-4133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 9114 0 0,'0'-16'11141'0'0,"-5"56"-6836"0"0,3-25-4715 0 0,-5 26 960 0 0,-16 162 1136 0 0,21-172-1976 0 0,2-1 1 0 0,1 0-1 0 0,1 0 0 0 0,11 50 0 0 0,-3-50-2105 0 0,-1-17-1342 0 0,-3-10-825 0 0,-6-3 4237 0 0,1 0-1 0 0,-1 0 0 0 0,0 0 0 0 0,1 0 0 0 0,-1 0 0 0 0,1 0 1 0 0,-1 0-1 0 0,1 0 0 0 0,-1 0 0 0 0,0 0 0 0 0,1 0 0 0 0,0-1 0 0 0</inkml:trace>
  <inkml:trace contextRef="#ctx0" brushRef="#br0" timeOffset="1">274 429 13067 0 0,'0'2'561'0'0,"0"0"1"0"0,1 0-1 0 0,-1 0 1 0 0,0 0-1 0 0,1 0 0 0 0,-1 0 1 0 0,1-1-1 0 0,0 1 1 0 0,-1 0-1 0 0,1 0 1 0 0,0-1-1 0 0,2 3 0 0 0,-2-4-332 0 0,0-1 0 0 0,0 1-1 0 0,0-1 1 0 0,0 1-1 0 0,0-1 1 0 0,0 1-1 0 0,0-1 1 0 0,0 1 0 0 0,0-1-1 0 0,0 0 1 0 0,0 0-1 0 0,0 0 1 0 0,-1 1-1 0 0,1-1 1 0 0,0 0 0 0 0,0 0-1 0 0,-1 0 1 0 0,1 0-1 0 0,-1 0 1 0 0,1-1-1 0 0,3-1-2839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9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13195 0 0,'-8'2'879'0'0,"1"0"1"0"0,0 0-1 0 0,0 1 1 0 0,0 0-1 0 0,0 0 1 0 0,0 0-1 0 0,1 1 1 0 0,-1 0-1 0 0,1 1 1 0 0,0-1-1 0 0,0 1 1 0 0,-7 8-1 0 0,5-4-643 0 0,1 1-1 0 0,0 0 1 0 0,0 0-1 0 0,1 0 1 0 0,0 1-1 0 0,1 0 1 0 0,-5 14 0 0 0,3-3-331 0 0,1 0 0 0 0,1 0 1 0 0,1 0-1 0 0,1 1 1 0 0,1 0-1 0 0,1-1 1 0 0,3 44-1 0 0,2-44 106 0 0,1 0-1 0 0,1 0 1 0 0,1-1-1 0 0,0 0 1 0 0,2 0-1 0 0,0-1 1 0 0,2 0-1 0 0,0 0 0 0 0,1-1 1 0 0,1-1-1 0 0,0 0 1 0 0,2-1-1 0 0,16 16 1 0 0,-27-29-295 0 0,1 0 0 0 0,0 0 1 0 0,0-1-1 0 0,0 1 0 0 0,0-1 1 0 0,0 0-1 0 0,1 0 0 0 0,0-1 1 0 0,-1 0-1 0 0,1 0 0 0 0,8 2 1 0 0,-10-3-573 0 0,-1-1 1 0 0,1 0 0 0 0,0 1 0 0 0,0-2 0 0 0,0 1 0 0 0,0 0 0 0 0,-1-1 0 0 0,1 1 0 0 0,0-1 0 0 0,0 0 0 0 0,-1 0 0 0 0,5-3-1 0 0,8-4-6077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119 123 13275 0 0,'-7'-3'1897'0'0,"-45"-18"4906"0"0,49 20-6627 0 0,0 0 0 0 0,0 1 0 0 0,0-1 0 0 0,1 0 0 0 0,-1 1 0 0 0,0 0 0 0 0,0 0 0 0 0,0 0 0 0 0,0 0 0 0 0,0 0 1 0 0,0 0-1 0 0,0 1 0 0 0,0-1 0 0 0,1 1 0 0 0,-6 2 0 0 0,8-3-169 0 0,-1 1 0 0 0,0-1-1 0 0,1 1 1 0 0,-1 0 0 0 0,0-1 0 0 0,1 1 0 0 0,-1 0 0 0 0,1 0-1 0 0,-1-1 1 0 0,1 1 0 0 0,0 0 0 0 0,-1 0 0 0 0,1 0 0 0 0,0-1 0 0 0,0 1-1 0 0,-1 0 1 0 0,1 0 0 0 0,0 0 0 0 0,0 0 0 0 0,0 0 0 0 0,0-1-1 0 0,0 1 1 0 0,0 0 0 0 0,0 0 0 0 0,0 0 0 0 0,0 0 0 0 0,1 0-1 0 0,-1-1 1 0 0,0 1 0 0 0,1 0 0 0 0,-1 0 0 0 0,0 0 0 0 0,1-1-1 0 0,-1 1 1 0 0,2 1 0 0 0,18 26-220 0 0,-13-20 177 0 0,0-1-1 0 0,0-1 1 0 0,1 1-1 0 0,0-1 1 0 0,0 0-1 0 0,0-1 1 0 0,1 0 0 0 0,-1 0-1 0 0,1-1 1 0 0,0 0-1 0 0,19 5 1 0 0,-24-9 37 0 0,0 1 1 0 0,0 0 0 0 0,1-1-1 0 0,-1 0 1 0 0,0 0 0 0 0,0 0-1 0 0,0-1 1 0 0,1 1 0 0 0,-1-1-1 0 0,0 0 1 0 0,0 0 0 0 0,0 0 0 0 0,0-1-1 0 0,0 0 1 0 0,-1 1 0 0 0,1-1-1 0 0,0-1 1 0 0,-1 1 0 0 0,1 0-1 0 0,-1-1 1 0 0,0 0 0 0 0,0 1-1 0 0,0-1 1 0 0,0-1 0 0 0,-1 1-1 0 0,1 0 1 0 0,-1-1 0 0 0,1 1 0 0 0,-1-1-1 0 0,1-4 1 0 0,1 0 4 0 0,0-1 1 0 0,-1 1-1 0 0,0-1 1 0 0,-1 0-1 0 0,0 0 0 0 0,0 0 1 0 0,-1 0-1 0 0,0 0 1 0 0,-1 0-1 0 0,0-13 1 0 0,0 19-26 0 0,-1 0 0 0 0,1 1 0 0 0,0-1 1 0 0,-1 1-1 0 0,1-1 0 0 0,-1 1 0 0 0,0-1 1 0 0,1 1-1 0 0,-1-1 0 0 0,-1 1 1 0 0,1 0-1 0 0,0-1 0 0 0,0 1 0 0 0,-1 0 1 0 0,0 0-1 0 0,1 0 0 0 0,-1 0 0 0 0,0 0 1 0 0,0 0-1 0 0,0 1 0 0 0,0-1 0 0 0,0 1 1 0 0,0-1-1 0 0,0 1 0 0 0,-1 0 0 0 0,1 0 1 0 0,0 0-1 0 0,-1 0 0 0 0,1 0 0 0 0,-1 0 1 0 0,1 1-1 0 0,-1-1 0 0 0,0 1 1 0 0,1 0-1 0 0,-1-1 0 0 0,1 1 0 0 0,-1 1 1 0 0,0-1-1 0 0,-4 1 0 0 0,-1 1 10 0 0,0 0 0 0 0,0 0 0 0 0,0 1 0 0 0,0 0 1 0 0,1 1-1 0 0,-1-1 0 0 0,1 2 0 0 0,0-1 0 0 0,0 1 0 0 0,0 0 0 0 0,1 0 0 0 0,0 1 0 0 0,0-1 1 0 0,-8 11-1 0 0,9-10-40 0 0,1-1 1 0 0,-1 1 0 0 0,1 0 0 0 0,1 1 0 0 0,-1-1 0 0 0,1 1-1 0 0,0-1 1 0 0,0 1 0 0 0,1 0 0 0 0,0 0 0 0 0,0 0 0 0 0,1 0 0 0 0,0 1-1 0 0,0-1 1 0 0,1 0 0 0 0,0 14 0 0 0,2-14 24 0 0,0 0 0 0 0,0-1 0 0 0,1 1 1 0 0,0-1-1 0 0,0 0 0 0 0,0 0 0 0 0,1 0 0 0 0,0 0 0 0 0,0 0 1 0 0,1-1-1 0 0,5 6 0 0 0,-4-4 41 0 0,0-1 0 0 0,0 2 1 0 0,-1-1-1 0 0,0 1 0 0 0,7 15 0 0 0,-12-20-17 0 0,1-1-1 0 0,-1 0 0 0 0,0 0 1 0 0,-1 0-1 0 0,1 1 1 0 0,0-1-1 0 0,-1 0 0 0 0,1 0 1 0 0,-1 0-1 0 0,1 0 0 0 0,-1 0 1 0 0,0 0-1 0 0,0 0 1 0 0,0 0-1 0 0,0 0 0 0 0,0 0 1 0 0,-1 0-1 0 0,1-1 1 0 0,-3 3-1 0 0,0 2-202 0 0,-1 0 1 0 0,-1-1-1 0 0,1 0 0 0 0,-9 7 1 0 0,-21 3-314 0 0,29-12 536 0 0,7-3 256 0 0,57-13 872 0 0,45-8 869 0 0,-51 19-4431 0 0,0 9-4487 0 0,-52-7 6820 0 0,1 0 0 0 0,-1 0-1 0 0,0 0 1 0 0,0 0 0 0 0,0 0 0 0 0,0 0-1 0 0,0 0 1 0 0,0 0 0 0 0,0 0 0 0 0,1 0-1 0 0,-1 0 1 0 0,0 0 0 0 0,0 0 0 0 0,0 0-1 0 0,0 0 1 0 0,0 0 0 0 0,-6-12-6552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10762 0 0,'-1'1'268'0'0,"0"-1"0"0"0,1 0 0 0 0,-1 1 0 0 0,1-1 0 0 0,-1 0 0 0 0,1 1 0 0 0,-1-1 0 0 0,1 0 0 0 0,-1 1 0 0 0,1-1 0 0 0,-1 1 0 0 0,1-1 0 0 0,0 1 0 0 0,-1-1 0 0 0,1 1 0 0 0,0-1 0 0 0,0 1 0 0 0,-1 0 0 0 0,1-1 0 0 0,0 1 0 0 0,0-1 0 0 0,0 1 0 0 0,-1 0 0 0 0,1-1 0 0 0,0 1 0 0 0,0 0 0 0 0,0 0 0 0 0,1-1-88 0 0,-1 1 0 0 0,1 0 0 0 0,0-1 0 0 0,-1 1 0 0 0,1-1 0 0 0,-1 1 0 0 0,1-1 0 0 0,0 1 1 0 0,0-1-1 0 0,-1 0 0 0 0,1 1 0 0 0,0-1 0 0 0,0 0 0 0 0,-1 0 0 0 0,1 1 0 0 0,0-1 0 0 0,1 0 0 0 0,46 3 474 0 0,-39-3-297 0 0,-8-1-348 0 0,1 2 0 0 0,-1-1-1 0 0,0 0 1 0 0,0 0 0 0 0,1 0-1 0 0,-1 0 1 0 0,0 1 0 0 0,1-1-1 0 0,-1 1 1 0 0,0-1 0 0 0,0 1-1 0 0,0-1 1 0 0,0 1 0 0 0,0 0-1 0 0,0 0 1 0 0,0-1 0 0 0,0 1-1 0 0,0 0 1 0 0,0 0 0 0 0,0 0-1 0 0,0 0 1 0 0,0 0 0 0 0,-1 0-1 0 0,1 0 1 0 0,0 0 0 0 0,-1 1-1 0 0,1-1 1 0 0,-1 0 0 0 0,1 0-1 0 0,-1 0 1 0 0,0 1 0 0 0,1-1-1 0 0,-1 0 1 0 0,0 0 0 0 0,0 1-1 0 0,0-1 1 0 0,0 0 0 0 0,0 1 0 0 0,0-1-1 0 0,0 0 1 0 0,-1 2 0 0 0,-1 9-82 0 0,0-1 0 0 0,-1 0 0 0 0,-1 0 0 0 0,-5 12 0 0 0,-2 10-138 0 0,11-31 208 0 0,-1 0-1 0 0,1 0 0 0 0,-1 0 0 0 0,1 1 0 0 0,0-1 0 0 0,0 0 1 0 0,0 0-1 0 0,0 1 0 0 0,1-1 0 0 0,-1 0 0 0 0,0 0 0 0 0,1 0 0 0 0,0 0 1 0 0,-1 0-1 0 0,1 1 0 0 0,0-1 0 0 0,0 0 0 0 0,0-1 0 0 0,0 1 1 0 0,1 0-1 0 0,-1 0 0 0 0,0 0 0 0 0,1-1 0 0 0,-1 1 0 0 0,1-1 0 0 0,0 1 1 0 0,-1-1-1 0 0,1 1 0 0 0,0-1 0 0 0,0 0 0 0 0,0 0 0 0 0,0 0 1 0 0,0 0-1 0 0,0 0 0 0 0,0-1 0 0 0,0 1 0 0 0,0-1 0 0 0,0 1 0 0 0,1-1 1 0 0,-1 0-1 0 0,4 0 0 0 0,0 1-361 0 0,1-1 0 0 0,-1 0 0 0 0,1-1 0 0 0,-1 1 0 0 0,0-1 0 0 0,1-1 0 0 0,-1 1 0 0 0,0-1 0 0 0,0 0 0 0 0,0-1 0 0 0,0 1 0 0 0,0-1 0 0 0,8-5 0 0 0,-9 4-947 0 0,0 0 0 0 0,0-1 0 0 0,-1 1 0 0 0,1-1 0 0 0,-1 0 0 0 0,6-10 0 0 0,1-3-3635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15 9274 0 0,'6'-13'13066'0'0,"-5"12"-12658"0"0,15 7 3874 0 0,11 20-2866 0 0,-19-12-1177 0 0,0 1 0 0 0,-1-1 0 0 0,-1 1 0 0 0,0 0-1 0 0,-1 1 1 0 0,-1-1 0 0 0,-1 1 0 0 0,0 0 0 0 0,2 21 0 0 0,-3 12 59 0 0,-5 87 0 0 0,0-96-140 0 0,-15 67 0 0 0,14-88-305 0 0,-2 1-1 0 0,0-1 0 0 0,-2-1 1 0 0,0 1-1 0 0,-14 23 0 0 0,12-30-20 0 0,9-12-200 0 0,0 1 0 0 0,1-1 0 0 0,-1 0 0 0 0,1 1 0 0 0,-1-1 1 0 0,0 0-1 0 0,1 0 0 0 0,-1 0 0 0 0,0 1 0 0 0,1-1 0 0 0,-1 0 0 0 0,0 0 0 0 0,1 0 0 0 0,-1 0 0 0 0,0 0 0 0 0,1 0 0 0 0,-1 0 1 0 0,0 0-1 0 0,1 0 0 0 0,-2-1 0 0 0,-11-8-9014 0 0,5 1 6272 0 0,6 6 3073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95 8138 0 0,'0'-1'403'0'0,"-1"0"0"0"0,1 0 0 0 0,0 0 1 0 0,0 0-1 0 0,0 0 0 0 0,-1 0 0 0 0,1 0 1 0 0,0 0-1 0 0,0 0 0 0 0,1 1 0 0 0,-1-1 0 0 0,0 0 1 0 0,0 0-1 0 0,0 0 0 0 0,0 0 0 0 0,1 0 1 0 0,-1 0-1 0 0,1 0 0 0 0,0-1 0 0 0,15-19 2646 0 0,23-11-1956 0 0,-32 28-1022 0 0,-1 1 0 0 0,1 0 0 0 0,0 0 0 0 0,11-3-1 0 0,7 4-1767 0 0,-23 2 1280 0 0,-1 0 0 0 0,0 0 0 0 0,0 0 0 0 0,0 1 0 0 0,1-1-1 0 0,-1 0 1 0 0,0 1 0 0 0,0-1 0 0 0,0 1 0 0 0,0-1 0 0 0,0 1 0 0 0,0 0 0 0 0,0-1 0 0 0,0 1 0 0 0,2 1 0 0 0,0 3-3379 0 0,-3 2-1663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78 10514 0 0,'0'0'143'0'0,"-1"1"-1"0"0,1-1 1 0 0,0 0-1 0 0,0 1 1 0 0,0-1-1 0 0,0 1 0 0 0,0-1 1 0 0,0 0-1 0 0,0 1 1 0 0,0-1-1 0 0,0 1 1 0 0,0-1-1 0 0,0 0 1 0 0,0 1-1 0 0,0-1 1 0 0,0 0-1 0 0,0 1 1 0 0,0-1-1 0 0,0 1 0 0 0,1-1 1 0 0,-1 0-1 0 0,0 1 1 0 0,0-1-1 0 0,0 0 1 0 0,1 1-1 0 0,-1-1 1 0 0,0 0-1 0 0,0 0 1 0 0,1 1-1 0 0,-1-1 1 0 0,0 0-1 0 0,1 0 0 0 0,-1 1 1 0 0,0-1-1 0 0,1 0 1 0 0,-1 0-1 0 0,0 0 1 0 0,1 1-1 0 0,-1-1 1 0 0,0 0-1 0 0,1 0 1 0 0,-1 0-1 0 0,1 0 1 0 0,-1 0-1 0 0,0 0 0 0 0,1 0 1 0 0,-1 0-1 0 0,1 0 1 0 0,-1 0-1 0 0,0 0 1 0 0,1 0-1 0 0,-1 0 1 0 0,0 0-1 0 0,1-1 1 0 0,-1 1-1 0 0,1 0 0 0 0,-1 0 1 0 0,0 0-1 0 0,1-1 1 0 0,32-14 728 0 0,-15 7-169 0 0,-11 5-574 0 0,39-11 155 0 0,-44 13-251 0 0,1 1 0 0 0,0-1 0 0 0,0 1 0 0 0,0 0 0 0 0,0-1 0 0 0,0 2 0 0 0,0-1-1 0 0,-1 0 1 0 0,1 0 0 0 0,0 1 0 0 0,0 0 0 0 0,0-1 0 0 0,4 3 0 0 0,-6-2-14 0 0,0 0 0 0 0,-1 0 0 0 0,1 0 1 0 0,0 0-1 0 0,-1 0 0 0 0,1 0 0 0 0,-1 0 1 0 0,1 0-1 0 0,-1 1 0 0 0,1-1 1 0 0,-1 0-1 0 0,0 0 0 0 0,1 0 0 0 0,-1 1 1 0 0,0-1-1 0 0,0 0 0 0 0,0 0 0 0 0,0 1 1 0 0,0-1-1 0 0,0 0 0 0 0,0 0 1 0 0,-1 0-1 0 0,0 3 0 0 0,-8 31 96 0 0,8-31-77 0 0,-3 8 3 0 0,1-1 0 0 0,0 1 1 0 0,1-1-1 0 0,-2 24 0 0 0,4-33-34 0 0,0 1 0 0 0,0-1 1 0 0,0 1-1 0 0,0-1 0 0 0,1 1 0 0 0,-1-1 1 0 0,1 1-1 0 0,0-1 0 0 0,0 1 0 0 0,-1-1 1 0 0,1 0-1 0 0,1 1 0 0 0,-1-1 0 0 0,0 0 1 0 0,1 0-1 0 0,-1 0 0 0 0,1 0 0 0 0,-1 0 1 0 0,1 0-1 0 0,0 0 0 0 0,0-1 1 0 0,0 1-1 0 0,0-1 0 0 0,0 1 0 0 0,0-1 1 0 0,0 0-1 0 0,1 1 0 0 0,-1-1 0 0 0,0-1 1 0 0,3 2-1 0 0,-3-2 15 0 0,0 1 0 0 0,0-1 0 0 0,-1 0-1 0 0,1 0 1 0 0,0 0 0 0 0,0 0 0 0 0,0 0 0 0 0,-1-1 0 0 0,1 1 0 0 0,0 0 0 0 0,-1-1 0 0 0,1 1 0 0 0,0-1 0 0 0,-1 0 0 0 0,1 0-1 0 0,0 1 1 0 0,-1-1 0 0 0,1 0 0 0 0,-1 0 0 0 0,0 0 0 0 0,1-1 0 0 0,-1 1 0 0 0,0 0 0 0 0,0 0 0 0 0,1-1 0 0 0,-1 1 0 0 0,0-1-1 0 0,0 1 1 0 0,-1-1 0 0 0,1 1 0 0 0,0-1 0 0 0,0 0 0 0 0,-1 1 0 0 0,1-1 0 0 0,0-2 0 0 0,2-6 71 0 0,-1 1 1 0 0,1-1-1 0 0,-2 0 0 0 0,2-19 1 0 0,-2 17 75 0 0,-1 0 0 0 0,0-1 0 0 0,-1 1 0 0 0,0 0 0 0 0,-1 0 0 0 0,-1 0 0 0 0,-4-14 0 0 0,6 23-121 0 0,0 0 1 0 0,0 1-1 0 0,0-1 1 0 0,-1 0-1 0 0,0 0 1 0 0,1 1-1 0 0,-1-1 1 0 0,0 1-1 0 0,0-1 1 0 0,-1 1-1 0 0,1 0 1 0 0,0 0-1 0 0,-1 0 1 0 0,1 0-1 0 0,-1 0 1 0 0,0 0-1 0 0,0 1 1 0 0,1-1-1 0 0,-1 1 1 0 0,0 0-1 0 0,0 0 1 0 0,0 0-1 0 0,0 0 1 0 0,-1 1-1 0 0,1-1 1 0 0,0 1-1 0 0,0 0 1 0 0,0 0-1 0 0,0 0 1 0 0,-1 0-1 0 0,1 0 1 0 0,-3 1-1 0 0,-48 12 67 0 0,52-12-293 0 0,1-1 0 0 0,-1 0 0 0 0,0 1 0 0 0,1-1 0 0 0,-1 1 0 0 0,1 0 0 0 0,-1 0 0 0 0,1-1 0 0 0,-1 1 0 0 0,1 0 0 0 0,-1 0-1 0 0,1 0 1 0 0,0 1 0 0 0,0-1 0 0 0,-1 0 0 0 0,1 0 0 0 0,0 1 0 0 0,0-1 0 0 0,0 0 0 0 0,0 1 0 0 0,1-1 0 0 0,-1 1 0 0 0,0 0 0 0 0,1-1 0 0 0,-1 1 0 0 0,1-1 0 0 0,-1 1 0 0 0,0 3 0 0 0,2-5-216 0 0,-1 1 1 0 0,0 0 0 0 0,0-1-1 0 0,0 1 1 0 0,0-1-1 0 0,1 1 1 0 0,-1 0 0 0 0,0-1-1 0 0,1 1 1 0 0,-1-1 0 0 0,0 1-1 0 0,1-1 1 0 0,-1 1 0 0 0,1-1-1 0 0,-1 1 1 0 0,1-1-1 0 0,-1 1 1 0 0,1-1 0 0 0,-1 1-1 0 0,1-1 1 0 0,0 0 0 0 0,-1 1-1 0 0,1-1 1 0 0,-1 0 0 0 0,1 0-1 0 0,0 0 1 0 0,-1 1-1 0 0,1-1 1 0 0,0 0 0 0 0,0 0-1 0 0,8 0-5615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136 117 10586 0 0,'-2'-1'841'0'0,"0"0"0"0"0,-1 1-1 0 0,1-1 1 0 0,0 0 0 0 0,0 0 0 0 0,0 1-1 0 0,0 0 1 0 0,-1-1 0 0 0,1 1 0 0 0,-4 0-1 0 0,5 0-657 0 0,0 0 0 0 0,0 0 0 0 0,0 0-1 0 0,0 1 1 0 0,0-1 0 0 0,0 0-1 0 0,1 1 1 0 0,-1-1 0 0 0,0 1 0 0 0,0-1-1 0 0,0 1 1 0 0,0-1 0 0 0,0 1-1 0 0,1-1 1 0 0,-1 1 0 0 0,0 0 0 0 0,-1 1-1 0 0,2-1-136 0 0,-1 1 0 0 0,0 0 0 0 0,1-1-1 0 0,-1 1 1 0 0,1 0 0 0 0,0-1 0 0 0,-1 1-1 0 0,1 0 1 0 0,0-1 0 0 0,0 1 0 0 0,0 0-1 0 0,0-1 1 0 0,0 1 0 0 0,1 0 0 0 0,-1-1-1 0 0,0 1 1 0 0,1 0 0 0 0,-1-1 0 0 0,1 1-1 0 0,0-1 1 0 0,0 1 0 0 0,-1-1 0 0 0,1 1-1 0 0,0-1 1 0 0,0 1 0 0 0,2 1 0 0 0,6 10 0 0 0,2-1 1 0 0,0 0 0 0 0,0 0 0 0 0,1-1 0 0 0,1 0 0 0 0,13 8 0 0 0,-21-15-48 0 0,-1-1 1 0 0,1 0 0 0 0,0 0-1 0 0,0 0 1 0 0,1-1 0 0 0,-1 0-1 0 0,0 0 1 0 0,1 0 0 0 0,-1 0-1 0 0,1-1 1 0 0,0 0 0 0 0,-1 0-1 0 0,1-1 1 0 0,0 0 0 0 0,0 0 0 0 0,-1 0-1 0 0,1 0 1 0 0,0-1 0 0 0,0 0-1 0 0,7-3 1 0 0,-9 2 19 0 0,0-1 0 0 0,0 1 0 0 0,0-1-1 0 0,0 0 1 0 0,-1-1 0 0 0,1 1 0 0 0,-1 0 0 0 0,0-1 0 0 0,0 0 0 0 0,0 0 0 0 0,0 0-1 0 0,-1 0 1 0 0,0 0 0 0 0,0-1 0 0 0,0 1 0 0 0,0-1 0 0 0,-1 1 0 0 0,1-1 0 0 0,-1 0-1 0 0,0 1 1 0 0,-1-1 0 0 0,1 0 0 0 0,-1 0 0 0 0,0-7 0 0 0,0 2 59 0 0,0 1 0 0 0,-1 0 0 0 0,0 0 0 0 0,0 0 0 0 0,-1 0 0 0 0,0 0 0 0 0,-1 0 0 0 0,0 0 1 0 0,0 1-1 0 0,-1-1 0 0 0,0 1 0 0 0,-8-11 0 0 0,9 15-96 0 0,0 0 0 0 0,0 1 0 0 0,0-1 0 0 0,-1 1 0 0 0,0 0 0 0 0,0 0 0 0 0,0 0-1 0 0,0 0 1 0 0,0 1 0 0 0,0 0 0 0 0,-1 0 0 0 0,1 0 0 0 0,-1 0 0 0 0,1 1 0 0 0,-10-2 0 0 0,6 2-74 0 0,1 0-1 0 0,-1 1 1 0 0,0 1-1 0 0,0-1 1 0 0,1 1-1 0 0,-1 0 1 0 0,0 1 0 0 0,1 0-1 0 0,-10 3 1 0 0,2 1-96 0 0,1 0 0 0 0,0 1 0 0 0,0 1 0 0 0,0 0 0 0 0,1 1 0 0 0,1 0 0 0 0,-1 1 0 0 0,2 1 0 0 0,-13 13 0 0 0,20-19 70 0 0,1-1 0 0 0,-1 1-1 0 0,1 0 1 0 0,0 0 0 0 0,1 0-1 0 0,0 0 1 0 0,-1 0 0 0 0,2 0-1 0 0,-1 1 1 0 0,0-1 0 0 0,1 1-1 0 0,0-1 1 0 0,1 1 0 0 0,-1 0-1 0 0,1-1 1 0 0,1 11 0 0 0,-1-12 89 0 0,1-1 1 0 0,-1 0-1 0 0,1 0 0 0 0,0 1 1 0 0,1-1-1 0 0,-1 0 1 0 0,0 0-1 0 0,1 0 1 0 0,0 0-1 0 0,-1-1 0 0 0,1 1 1 0 0,0 0-1 0 0,1-1 1 0 0,-1 1-1 0 0,0-1 1 0 0,1 0-1 0 0,-1 0 0 0 0,1 0 1 0 0,0 0-1 0 0,-1 0 1 0 0,1 0-1 0 0,0-1 1 0 0,0 0-1 0 0,0 1 0 0 0,1-1 1 0 0,-1 0-1 0 0,0 0 1 0 0,0-1-1 0 0,5 1 1 0 0,8 0 266 0 0,1 0 1 0 0,-1-2-1 0 0,0 0 1 0 0,1-1-1 0 0,-1 0 1 0 0,0-2-1 0 0,21-6 1 0 0,-18 4-394 0 0,-1 2 0 0 0,1 0 1 0 0,-1 1-1 0 0,36-1 1 0 0,-52 4-394 0 0,0 0 1 0 0,0 0 0 0 0,0 0 0 0 0,0 0 0 0 0,-1 1 0 0 0,1-1 0 0 0,0 0 0 0 0,0 1 0 0 0,0 0-1 0 0,-1-1 1 0 0,1 1 0 0 0,0 0 0 0 0,2 1 0 0 0,-3-1 407 0 0,-1-1 1 0 0,0 1-1 0 0,0-1 0 0 0,1 1 0 0 0,-1-1 1 0 0,0 1-1 0 0,0-1 0 0 0,0 1 1 0 0,0-1-1 0 0,0 1 0 0 0,0-1 0 0 0,1 1 1 0 0,-1-1-1 0 0,0 1 0 0 0,0-1 1 0 0,-1 1-1 0 0,1-1 0 0 0,0 1 0 0 0,0-1 1 0 0,0 1-1 0 0,0-1 0 0 0,0 1 1 0 0,-1-1-1 0 0,1 1 0 0 0,0-1 1 0 0,0 1-1 0 0,-1-1 0 0 0,1 0 0 0 0,0 1 1 0 0,0-1-1 0 0,-1 1 0 0 0,-6 6 75 0 0,0 0 0 0 0,0-1 0 0 0,0 0 0 0 0,-10 7 0 0 0,-5 4 4419 0 0,17-11-3454 0 0,-1 0 1 0 0,2 0-1 0 0,-1 0 1 0 0,1 1-1 0 0,0 0 1 0 0,0 0-1 0 0,1 0 1 0 0,-4 10-1 0 0,4-7-385 0 0,1-1-1 0 0,-1 1 1 0 0,2 0-1 0 0,-1 0 1 0 0,1 0-1 0 0,1 16 0 0 0,0-19-459 0 0,0-1 0 0 0,1 1-1 0 0,0 0 1 0 0,0 0-1 0 0,1-1 1 0 0,-1 1 0 0 0,2-1-1 0 0,-1 1 1 0 0,1-1-1 0 0,-1 0 1 0 0,2 0 0 0 0,-1 0-1 0 0,1 0 1 0 0,0-1-1 0 0,0 1 1 0 0,0-1 0 0 0,1 0-1 0 0,0 0 1 0 0,0-1-1 0 0,0 1 1 0 0,1-1 0 0 0,9 6-1 0 0,-9-8-166 0 0,-1 0 0 0 0,1 0 0 0 0,0 0 0 0 0,-1-1-1 0 0,1 0 1 0 0,0 0 0 0 0,0 0 0 0 0,0-1 0 0 0,0 0 0 0 0,9-1-1 0 0,0-1-2123 0 0,0 0-1 0 0,28-10 0 0 0,-42 12 1939 0 0,1 0-1 0 0,-1-1 1 0 0,0 1 0 0 0,0-1-1 0 0,1 1 1 0 0,-1-1 0 0 0,0 1-1 0 0,0-1 1 0 0,0 0 0 0 0,0 0-1 0 0,1 0 1 0 0,-1 0 0 0 0,0 0-1 0 0,-1 0 1 0 0,1 0 0 0 0,0 0-1 0 0,0 0 1 0 0,0 0 0 0 0,-1 0-1 0 0,1 0 1 0 0,0-1 0 0 0,0-1-1 0 0,6-10-3260 0 0,-5 11 2988 0 0,0 0-1 0 0,0 1 1 0 0,-1-1-1 0 0,1 1 1 0 0,0-1-1 0 0,0 1 1 0 0,1 0-1 0 0,-1 0 1 0 0,3-1-1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2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157 186 16347 0 0,'-8'-1'1366'0'0,"0"1"-1"0"0,1-1 0 0 0,-1 2 1 0 0,1-1-1 0 0,-9 2 0 0 0,10-1-1013 0 0,1 1-1 0 0,-1-1 1 0 0,1 1-1 0 0,0 0 1 0 0,-1 0-1 0 0,-7 6 0 0 0,8-5-298 0 0,1 0 1 0 0,0 0-1 0 0,0 1 0 0 0,0 0 0 0 0,1-1 0 0 0,-1 1 0 0 0,1 1 0 0 0,0-1 0 0 0,0 0 0 0 0,0 1 0 0 0,1 0 0 0 0,0-1 0 0 0,0 1 0 0 0,0 0 0 0 0,0 0 0 0 0,1 0 0 0 0,-2 9 0 0 0,2-6-43 0 0,0 1 0 0 0,1 0 0 0 0,0 0 0 0 0,0 0 0 0 0,1 0 0 0 0,0 0 0 0 0,0-1 0 0 0,1 1 0 0 0,0 0 0 0 0,1-1 0 0 0,0 1 0 0 0,0-1 0 0 0,1 0 0 0 0,5 8 0 0 0,-6-11-24 0 0,0 0 0 0 0,0 0-1 0 0,1-1 1 0 0,0 1 0 0 0,-1-1 0 0 0,2 0 0 0 0,-1 0 0 0 0,0 0 0 0 0,1-1 0 0 0,0 0 0 0 0,0 1-1 0 0,0-2 1 0 0,0 1 0 0 0,0-1 0 0 0,1 1 0 0 0,-1-2 0 0 0,1 1 0 0 0,-1 0 0 0 0,1-1 0 0 0,0 0-1 0 0,-1-1 1 0 0,12 1 0 0 0,-11-1-114 0 0,0-1 1 0 0,0 0-1 0 0,1 0 0 0 0,-1 0 0 0 0,0-1 0 0 0,0 0 0 0 0,0 0 1 0 0,0-1-1 0 0,0 1 0 0 0,-1-1 0 0 0,1 0 0 0 0,-1-1 0 0 0,0 1 1 0 0,0-1-1 0 0,0 0 0 0 0,0-1 0 0 0,-1 1 0 0 0,0-1 0 0 0,0 0 1 0 0,0 0-1 0 0,0 0 0 0 0,-1 0 0 0 0,0-1 0 0 0,0 0 0 0 0,0 1 0 0 0,2-10 1 0 0,-2 7-427 0 0,0 0 0 0 0,-1 0 1 0 0,-1-1-1 0 0,1 1 1 0 0,-1-1-1 0 0,-1 0 1 0 0,1 1-1 0 0,-2-1 0 0 0,1 1 1 0 0,-1-1-1 0 0,0 0 1 0 0,-1 1-1 0 0,0 0 1 0 0,0-1-1 0 0,-1 1 0 0 0,0 0 1 0 0,0 0-1 0 0,-9-14 1 0 0,-22-20-975 0 0,25 33 2976 0 0,1-1 0 0 0,0-1-1 0 0,-11-18 1 0 0,24 29-755 0 0,-1 0 1 0 0,1 0-1 0 0,0 1 0 0 0,-1 0 0 0 0,9 2 1 0 0,5 0-315 0 0,0 0 1 0 0,23 1-1 0 0,11-3-3198 0 0,-65 15-10319 0 0,-16 3 11599 0 0,24-15 775 0 0,-22 14 1006 0 0,3 6 4296 0 0,23-23-4271 0 0,0 0 0 0 0,0 0 0 0 0,1 0 0 0 0,-1 0 0 0 0,0 1 0 0 0,1-1 1 0 0,-1 0-1 0 0,1 0 0 0 0,-1 1 0 0 0,1-1 0 0 0,0 0 0 0 0,-1 1 1 0 0,1-1-1 0 0,0 0 0 0 0,0 1 0 0 0,0-1 0 0 0,0 1 0 0 0,0-1 1 0 0,0 0-1 0 0,1 1 0 0 0,-1-1 0 0 0,0 0 0 0 0,1 1 0 0 0,-1-1 1 0 0,1 0-1 0 0,-1 1 0 0 0,1-1 0 0 0,-1 0 0 0 0,1 0 0 0 0,0 0 0 0 0,0 0 1 0 0,0 0-1 0 0,0 0 0 0 0,0 0 0 0 0,0 0 0 0 0,0 0 0 0 0,0 0 1 0 0,0 0-1 0 0,0 0 0 0 0,0-1 0 0 0,0 1 0 0 0,1 0 0 0 0,-1-1 1 0 0,2 1-1 0 0,1 2-92 0 0,1-1-1 0 0,0 0 1 0 0,0 0 0 0 0,0 0 0 0 0,0 0 0 0 0,0-1 0 0 0,0 0-1 0 0,0 0 1 0 0,0 0 0 0 0,1-1 0 0 0,-1 0 0 0 0,0 0 0 0 0,6 0 0 0 0,-6-1-311 0 0,0 0 0 0 0,0 0 0 0 0,0 0 0 0 0,0-1 0 0 0,-1 0 1 0 0,1 1-1 0 0,-1-2 0 0 0,6-2 0 0 0,-7 3-456 0 0,1-1 0 0 0,0 0 0 0 0,-1 0 0 0 0,1 0 0 0 0,-1 0 0 0 0,0 0 0 0 0,0-1 0 0 0,-1 0 0 0 0,1 1 0 0 0,-1-1 0 0 0,1 0 0 0 0,-1 0 0 0 0,0 0-1 0 0,-1-1 1 0 0,1 1 0 0 0,-1 0 0 0 0,1-6 0 0 0,13-105-1569 0 0,-14 76 5587 0 0,-2 2 3731 0 0,-2 31-2326 0 0,-2 16-3332 0 0,-3 16-1013 0 0,-2 20-532 0 0,2 2 1 0 0,2-1-1 0 0,2 1 0 0 0,2 0 0 0 0,5 53 1 0 0,6-70-454 0 0,-8-29-109 0 0,1 1 1 0 0,-1 0-1 0 0,1-1 1 0 0,-1 1-1 0 0,1-1 0 0 0,0 0 1 0 0,0 1-1 0 0,1-1 1 0 0,-1 0-1 0 0,0 0 1 0 0,5 3-1 0 0,-5-4 254 0 0,0-1-1 0 0,0 1 1 0 0,-1 0-1 0 0,1-1 1 0 0,0 1-1 0 0,0-1 1 0 0,0 0-1 0 0,0 0 1 0 0,0 0-1 0 0,0 0 1 0 0,0 0-1 0 0,0 0 1 0 0,-1 0-1 0 0,1 0 1 0 0,0-1-1 0 0,0 1 1 0 0,0-1-1 0 0,0 0 1 0 0,-1 1-1 0 0,1-1 1 0 0,0 0-1 0 0,0 0 1 0 0,-1 0-1 0 0,1 0 1 0 0,-1 0-1 0 0,1-1 1 0 0,-1 1-1 0 0,1 0 1 0 0,-1-1-1 0 0,0 1 1 0 0,0-1-1 0 0,0 1 1 0 0,0-1-1 0 0,0 0 1 0 0,2-2-1 0 0,5-10-32 0 0,-1 1-1 0 0,0-1 0 0 0,-1-1 0 0 0,-1 1 0 0 0,0-1 0 0 0,5-25 0 0 0,9-97 10248 0 0,-14 85-2135 0 0,-2 36-3016 0 0,-5 43-3540 0 0,-2 20-1317 0 0,-1 12-304 0 0,1 0 1 0 0,8 87 0 0 0,4-111-2862 0 0,2-19-1357 0 0,5-8-4652 0 0,-8-7 3593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14563 0 0,'23'24'8716'0'0,"22"7"-6992"0"0,-14-11-760 0 0,-22-13-902 0 0,0 0 0 0 0,-1 1 0 0 0,0 0 0 0 0,0 0 0 0 0,-1 0 1 0 0,0 1-1 0 0,0 1 0 0 0,-1-1 0 0 0,0 1 0 0 0,-1 0 0 0 0,0 0 0 0 0,-1 0 0 0 0,0 1 0 0 0,0-1 1 0 0,-1 1-1 0 0,2 14 0 0 0,-4-16-64 0 0,-1 0 1 0 0,0 0 0 0 0,0-1-1 0 0,0 1 1 0 0,-1 0-1 0 0,-1 0 1 0 0,0 0 0 0 0,0-1-1 0 0,0 1 1 0 0,-1-1 0 0 0,0 0-1 0 0,-1 0 1 0 0,0 0-1 0 0,0 0 1 0 0,-1 0 0 0 0,0-1-1 0 0,0 0 1 0 0,-1 0 0 0 0,0-1-1 0 0,-13 13 1 0 0,-60 39 13 0 0,79-58-11 0 0,0 0 0 0 0,-1 0 1 0 0,1 1-1 0 0,0-1 0 0 0,0 0 1 0 0,-1 0-1 0 0,1 1 0 0 0,0-1 0 0 0,0 0 1 0 0,0 1-1 0 0,0-1 0 0 0,-1 0 1 0 0,1 1-1 0 0,0-1 0 0 0,0 0 0 0 0,0 1 1 0 0,0-1-1 0 0,0 0 0 0 0,0 1 1 0 0,0-1-1 0 0,0 0 0 0 0,0 1 0 0 0,0-1 1 0 0,0 0-1 0 0,0 1 0 0 0,0-1 1 0 0,0 0-1 0 0,0 1 0 0 0,0-1 0 0 0,0 0 1 0 0,1 1-1 0 0,-1-1 0 0 0,0 0 1 0 0,0 0-1 0 0,1 1 0 0 0,12 8 40 0 0,19-1 6 0 0,-16-6 9 0 0,-1-2 0 0 0,1 1 0 0 0,-1-2 0 0 0,1 0 0 0 0,-1-1 0 0 0,17-4 0 0 0,-24 4-654 0 0,0 0 0 0 0,-1-1 0 0 0,1 0 0 0 0,-1 0 0 0 0,14-9-1 0 0,-18 10-446 0 0,1-1-1 0 0,-1 1 1 0 0,0-1-1 0 0,0 1 1 0 0,-1-1-1 0 0,1 0 1 0 0,-1 0-1 0 0,1-1 1 0 0,-1 1-1 0 0,0 0 1 0 0,0-1-1 0 0,3-6 1 0 0,-2-4-5602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16780 0 0,'0'0'238'0'0,"0"0"1"0"0,0-1 0 0 0,0 1 0 0 0,0-1 0 0 0,0 1-1 0 0,0 0 1 0 0,0-1 0 0 0,0 1 0 0 0,0-1-1 0 0,0 1 1 0 0,0 0 0 0 0,1-1 0 0 0,-1 1 0 0 0,0 0-1 0 0,0-1 1 0 0,0 1 0 0 0,1 0 0 0 0,-1-1-1 0 0,0 1 1 0 0,0 0 0 0 0,1-1 0 0 0,-1 1 0 0 0,0 0-1 0 0,1 0 1 0 0,-1-1 0 0 0,1 1 0 0 0,15-7 2417 0 0,29 2-2667 0 0,-26 3 565 0 0,1-2-170 0 0,-10 3-1007 0 0,0 0-1 0 0,0-1 0 0 0,-1 0 1 0 0,1-1-1 0 0,14-6 1 0 0,-22 8 613 0 0,0-1 0 0 0,1 1-1 0 0,-1-1 1 0 0,0 0 0 0 0,0 1 0 0 0,0-1 0 0 0,0 0 0 0 0,0 0 0 0 0,0 0-1 0 0,-1-1 1 0 0,1 1 0 0 0,-1 0 0 0 0,1-1 0 0 0,-1 1 0 0 0,0-1 0 0 0,0 1 0 0 0,0-1-1 0 0,0 1 1 0 0,0-1 0 0 0,-1 0 0 0 0,1 0 0 0 0,-1 1 0 0 0,0-1 0 0 0,-1-8 3015 0 0,-3 20-2035 0 0,-2 12-725 0 0,1 14-59 0 0,2 0 1 0 0,2 1-1 0 0,1-1 1 0 0,2 1-1 0 0,9 50 1 0 0,-3-63-354 0 0,4-11-3775 0 0,-10-11 3594 0 0,-1-1 0 0 0,0 0 0 0 0,0 0 0 0 0,0 0 0 0 0,0 0 0 0 0,1 0 0 0 0,-1 0 0 0 0,0 0 0 0 0,0-1 0 0 0,0 1 0 0 0,0 0 0 0 0,1-1 0 0 0,-1 1 0 0 0,0-1 0 0 0,0 1 1 0 0,0-1-1 0 0,0 1 0 0 0,0-1 0 0 0,0 0 0 0 0,0 1 0 0 0,-1-1 0 0 0,1 0 0 0 0,0 0 0 0 0,0 0 0 0 0,0 0 0 0 0,-1 0 0 0 0,1 0 0 0 0,0 0 0 0 0,-1 0 0 0 0,1 0 0 0 0,-1 0 0 0 0,1-2 0 0 0,4-5-1557 0 0,-1-1-1 0 0,0 0 0 0 0,5-18 0 0 0,-4 6-1340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3793 0 0,'5'-36'7551'0'0,"-4"19"-2820"0"0,2 0 0 0 0,6-27 0 0 0,-8 53-1987 0 0,1 18-2682 0 0,-2-22-88 0 0,5 185 247 0 0,-2-160-502 0 0,0-1 0 0 0,2 0 0 0 0,2 0 1 0 0,13 39-1 0 0,-4-32-2073 0 0,-15-34 1732 0 0,1 0 1 0 0,-1 0-1 0 0,0 0 1 0 0,1 0-1 0 0,-1 0 1 0 0,1 0-1 0 0,-1-1 1 0 0,1 1 0 0 0,0-1-1 0 0,0 1 1 0 0,0-1-1 0 0,0 0 1 0 0,0 1-1 0 0,2 0 1 0 0,3-2-4341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14211 0 0,'0'2'973'0'0,"0"1"0"0"0,1-1 1 0 0,-1 0-1 0 0,1 1 0 0 0,-1-1 0 0 0,1 0 0 0 0,0 1 0 0 0,0-1 0 0 0,2 4 1 0 0,16 18 3135 0 0,35 17-3499 0 0,-31-25 348 0 0,-20-14-948 0 0,15 11-9 0 0,-1 0 1 0 0,20 21-1 0 0,-32-28 21 0 0,1 0 0 0 0,-1 1 0 0 0,0 0 0 0 0,-1 0 0 0 0,1 0 0 0 0,-2 0 0 0 0,1 1 0 0 0,-1 0 0 0 0,4 13 0 0 0,-1 8 21 0 0,-2-1-1 0 0,-1 1 0 0 0,-2 0 1 0 0,0 0-1 0 0,-2 0 0 0 0,-1 0 1 0 0,-2-1-1 0 0,0 1 0 0 0,-2-1 1 0 0,-1 0-1 0 0,-17 41 0 0 0,-4-13-1425 0 0,16-38-2262 0 0,0-4-4687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3 8570 0 0,'-7'-1'1321'0'0,"0"0"1"0"0,0 0 0 0 0,-1 1-1 0 0,1 0 1 0 0,0 1-1 0 0,0 0 1 0 0,0 0 0 0 0,0 0-1 0 0,-10 3 1 0 0,8 0-686 0 0,0-1 1 0 0,0 2-1 0 0,0-1 1 0 0,1 1-1 0 0,-1 0 0 0 0,-9 8 1 0 0,6-2-485 0 0,0 0 0 0 0,1 0 0 0 0,0 1 0 0 0,1 1 0 0 0,1 0 1 0 0,-1 0-1 0 0,2 0 0 0 0,-9 19 0 0 0,-2 12-77 0 0,2 2 0 0 0,2 0 0 0 0,2 1 1 0 0,2 0-1 0 0,2 1 0 0 0,-3 67 0 0 0,8-40-64 0 0,4-1 0 0 0,4 1 0 0 0,17 108-1 0 0,-9-121 50 0 0,23 80-1 0 0,-27-119-289 0 0,0 0 0 0 0,2-1 1 0 0,0 0-1 0 0,2 0 0 0 0,0-1 0 0 0,24 30 1 0 0,-17-35-1904 0 0,-9-10-1926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38 8066 0 0,'-11'-5'1578'0'0,"0"0"0"0"0,0 1 1 0 0,-23-6-1 0 0,34 10-1478 0 0,-1 0 0 0 0,1 0 0 0 0,-1 0 0 0 0,1 0 0 0 0,-1 0 0 0 0,0 0 0 0 0,1 0 0 0 0,-1 1 0 0 0,1-1 0 0 0,-1 0 0 0 0,1 0 0 0 0,-1 0 0 0 0,1 1 0 0 0,-1-1 0 0 0,1 0 0 0 0,-1 1 0 0 0,1-1 0 0 0,0 0 0 0 0,-1 1 0 0 0,1-1 0 0 0,-1 1 0 0 0,1-1 0 0 0,0 0 0 0 0,-1 1-1 0 0,1-1 1 0 0,0 1 0 0 0,0-1 0 0 0,-1 1 0 0 0,1-1 0 0 0,0 1 0 0 0,0 0 0 0 0,0-1 0 0 0,-1 1 0 0 0,1-1 0 0 0,0 1 0 0 0,0-1 0 0 0,0 1 0 0 0,0 0 0 0 0,0-1 0 0 0,0 1 0 0 0,0-1 0 0 0,1 1 0 0 0,-1-1 0 0 0,0 1 0 0 0,0-1 0 0 0,0 1 0 0 0,1 0 0 0 0,6 28 953 0 0,-7-28-1014 0 0,14 32 186 0 0,2 0 1 0 0,1-1 0 0 0,1-1 0 0 0,2 0 0 0 0,39 46 0 0 0,-50-67-207 0 0,0 0 0 0 0,0 0 0 0 0,1-1 0 0 0,17 13 0 0 0,-23-19 1 0 0,0 0 1 0 0,0-1-1 0 0,0 0 1 0 0,0 0-1 0 0,0 0 0 0 0,1 0 1 0 0,-1 0-1 0 0,1-1 1 0 0,-1 0-1 0 0,1 0 1 0 0,0 0-1 0 0,-1-1 1 0 0,1 1-1 0 0,0-1 1 0 0,0 0-1 0 0,6-2 0 0 0,-9 2-4 0 0,0 0 0 0 0,0-1 0 0 0,0 0 0 0 0,0 0 0 0 0,0 1 0 0 0,-1-1-1 0 0,1 0 1 0 0,0 0 0 0 0,-1 0 0 0 0,1-1 0 0 0,-1 1 0 0 0,1 0 0 0 0,-1-1-1 0 0,1 1 1 0 0,-1-1 0 0 0,0 1 0 0 0,0-1 0 0 0,2-2 0 0 0,-1-1 12 0 0,0 1 0 0 0,0-1 0 0 0,-1 1 0 0 0,1-1 0 0 0,-1 0 0 0 0,-1 0 0 0 0,2-7 0 0 0,-2-5 29 0 0,0-1-1 0 0,-1 0 1 0 0,-4-18 0 0 0,1 10-66 0 0,0 0 0 0 0,-2 1 0 0 0,-10-27 0 0 0,14 46-241 0 0,0 0 0 0 0,-1 0 0 0 0,1 0 0 0 0,-1 1 0 0 0,-1-1 0 0 0,1 1 0 0 0,-1 0 1 0 0,1 0-1 0 0,-1 0 0 0 0,-1 0 0 0 0,1 1 0 0 0,-1 0 0 0 0,0 0 0 0 0,0 0 0 0 0,0 0 1 0 0,0 1-1 0 0,-1 0 0 0 0,-9-5 0 0 0,11 8-127 0 0,0-1 1 0 0,0 1-1 0 0,0 0 1 0 0,-1 0-1 0 0,1 0 0 0 0,0 0 1 0 0,0 1-1 0 0,-1 0 1 0 0,1 0-1 0 0,0 0 0 0 0,0 0 1 0 0,0 0-1 0 0,0 1 1 0 0,0 0-1 0 0,1 0 1 0 0,-1 0-1 0 0,0 0 0 0 0,1 1 1 0 0,0-1-1 0 0,-1 1 1 0 0,1 0-1 0 0,0 0 0 0 0,-3 4 1 0 0,-4 4 168 0 0,0 1 0 0 0,0 0 0 0 0,1 1 0 0 0,1 0 0 0 0,-7 15 0 0 0,13-26 463 0 0,1 1 0 0 0,0-1 0 0 0,-1 1 0 0 0,1 0 0 0 0,0 0 0 0 0,1-1 0 0 0,-1 1 0 0 0,0 0 1 0 0,1 0-1 0 0,0 0 0 0 0,0 0 0 0 0,0 0 0 0 0,0 0 0 0 0,0 0 0 0 0,0 0 0 0 0,1 0 0 0 0,-1 0 1 0 0,1 0-1 0 0,1 3 0 0 0,-1-5-58 0 0,1 1 1 0 0,-1 0-1 0 0,0-1 1 0 0,1 1-1 0 0,-1-1 1 0 0,1 1-1 0 0,0-1 1 0 0,-1 0 0 0 0,1 0-1 0 0,0 0 1 0 0,0 0-1 0 0,0 0 1 0 0,0 0-1 0 0,0 0 1 0 0,0-1-1 0 0,0 1 1 0 0,0-1-1 0 0,0 1 1 0 0,0-1-1 0 0,0 0 1 0 0,0 0-1 0 0,0 0 1 0 0,0 0-1 0 0,0 0 1 0 0,0 0 0 0 0,0 0-1 0 0,3-2 1 0 0,6 0-1 0 0,1-1 1 0 0,-1 0-1 0 0,-1-1 1 0 0,1-1-1 0 0,0 0 1 0 0,-1 0 0 0 0,11-7-1 0 0,-10 5-537 0 0,0 0-1 0 0,1 2 1 0 0,-1-1 0 0 0,25-6-1 0 0,-14 12-3227 0 0,-22 0 3306 0 0,1 0 1 0 0,-1 1 0 0 0,1-1-1 0 0,-1 0 1 0 0,1 0-1 0 0,-1 1 1 0 0,1-1 0 0 0,-1 1-1 0 0,0-1 1 0 0,1 0-1 0 0,-1 1 1 0 0,1-1 0 0 0,-1 1-1 0 0,0-1 1 0 0,1 1-1 0 0,-1-1 1 0 0,0 1 0 0 0,0-1-1 0 0,1 1 1 0 0,-1-1-1 0 0,0 1 1 0 0,0 0 0 0 0,2 9-5067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 5425 0 0,'1'-1'408'0'0,"0"-1"1"0"0,0 1-1 0 0,-1 0 0 0 0,1 0 1 0 0,0 0-1 0 0,0 0 0 0 0,0 0 0 0 0,0 0 1 0 0,0 0-1 0 0,0 1 0 0 0,0-1 0 0 0,1 0 1 0 0,-1 1-1 0 0,0-1 0 0 0,0 0 1 0 0,1 1-1 0 0,-1-1 0 0 0,0 1 0 0 0,1 0 1 0 0,-1 0-1 0 0,2-1 0 0 0,-2 2-117 0 0,0-1-1 0 0,0 1 1 0 0,0-1-1 0 0,-1 1 0 0 0,1 0 1 0 0,0-1-1 0 0,-1 1 1 0 0,1 0-1 0 0,-1 0 1 0 0,1 0-1 0 0,-1-1 1 0 0,1 1-1 0 0,-1 0 1 0 0,1 0-1 0 0,-1 0 0 0 0,0 0 1 0 0,0 0-1 0 0,1 0 1 0 0,-1 0-1 0 0,0 0 1 0 0,0 0-1 0 0,0 1 1 0 0,1 12 1327 0 0,-1 0 0 0 0,-2 27 0 0 0,1-38-1753 0 0,-18 149 1838 0 0,-5 74-1089 0 0,22-190-734 0 0,2 1 1 0 0,1 0-1 0 0,3-1 0 0 0,8 41 1 0 0,5-23-1396 0 0,-1-30-2280 0 0,-15-23 3172 0 0,0 0 1 0 0,0 0-1 0 0,0 0 1 0 0,0 0-1 0 0,0 0 1 0 0,0-1-1 0 0,1 1 1 0 0,-1 0-1 0 0,0-1 1 0 0,1 1-1 0 0,-1-1 1 0 0,0 1-1 0 0,1-1 1 0 0,-1 1-1 0 0,2-1 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21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13 6825 0 0,'-16'-4'1827'0'0,"-20"-5"1908"0"0,14 11 2498 0 0,29 0-3607 0 0,23 10-2037 0 0,243 43 524 0 0,-154-33-843 0 0,575 54 562 0 0,-322-36-399 0 0,59 2 400 0 0,183-58 741 0 0,-536 14-1248 0 0,78 9 1 0 0,-14 0-56 0 0,-95-8-218 0 0,0-3 1 0 0,0-2 0 0 0,48-12-1 0 0,-26 4 33 0 0,-37 10 93 0 0,-1 2 0 0 0,51 1 0 0 0,-47 2-42 0 0,65-6 0 0 0,-10-14-62 0 0,-71 13-47 0 0,1 1 0 0 0,-1 1 0 0 0,1 1 0 0 0,0 1 0 0 0,0 1 0 0 0,0 0 0 0 0,0 2 0 0 0,24 3 0 0 0,-27-1-1551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16428 0 0,'2'0'176'0'0,"0"1"0"0"0,-1 0 1 0 0,1 0-1 0 0,0-1 1 0 0,0 1-1 0 0,0-1 1 0 0,0 0-1 0 0,0 0 1 0 0,0 1-1 0 0,0-1 1 0 0,0-1-1 0 0,0 1 1 0 0,0 0-1 0 0,-1 0 1 0 0,1-1-1 0 0,0 1 1 0 0,0-1-1 0 0,0 1 1 0 0,3-2-1 0 0,39-22 1139 0 0,-23 12-848 0 0,-10 7-405 0 0,59-32 310 0 0,-64 33-446 0 0,0 0-1 0 0,1-1 1 0 0,-2 0 0 0 0,1 0 0 0 0,-1 0-1 0 0,1 0 1 0 0,-2-1 0 0 0,6-7 0 0 0,-9 13 56 0 0,-1-1 1 0 0,0 1-1 0 0,1 0 1 0 0,-1-1-1 0 0,1 1 1 0 0,-1-1-1 0 0,0 1 1 0 0,1-1 0 0 0,-1 1-1 0 0,0 0 1 0 0,0-1-1 0 0,1 1 1 0 0,-1-1-1 0 0,0 0 1 0 0,0 1-1 0 0,0-1 1 0 0,0 1 0 0 0,1-1-1 0 0,-1 1 1 0 0,0-1-1 0 0,0 1 1 0 0,0-1-1 0 0,0 1 1 0 0,0-1-1 0 0,-1 0 1 0 0,1 1 0 0 0,0-1-1 0 0,0 1 1 0 0,0-1-1 0 0,0 1 1 0 0,0-1-1 0 0,-1 1 1 0 0,1-1-1 0 0,0 1 1 0 0,-1-1 0 0 0,1 1-1 0 0,0-1 1 0 0,-1 1-1 0 0,1 0 1 0 0,0-1-1 0 0,-1 1 1 0 0,1 0-1 0 0,-1-1 1 0 0,1 1 0 0 0,-1-1-1 0 0,0 1 45 0 0,0 0 1 0 0,0 1-1 0 0,0-1 0 0 0,0 0 1 0 0,1 0-1 0 0,-1 0 0 0 0,0 1 0 0 0,0-1 1 0 0,0 1-1 0 0,1-1 0 0 0,-1 0 1 0 0,0 1-1 0 0,1 0 0 0 0,-1-1 0 0 0,0 1 1 0 0,1-1-1 0 0,-1 1 0 0 0,1 0 1 0 0,-1-1-1 0 0,1 1 0 0 0,-1 0 0 0 0,1-1 1 0 0,-1 1-1 0 0,1 0 0 0 0,0 0 1 0 0,-1 0-1 0 0,1-1 0 0 0,0 1 0 0 0,0 0 1 0 0,-1 0-1 0 0,1 1 0 0 0,-1 7 135 0 0,0-1-1 0 0,0 1 0 0 0,1 0 1 0 0,0 0-1 0 0,1 0 0 0 0,0-1 0 0 0,2 12 1 0 0,19 62 91 0 0,-18-70-203 0 0,-4-9-118 0 0,4 10 165 0 0,1 1-1 0 0,10 22 0 0 0,-14-34-245 0 0,0 0 0 0 0,0 0-1 0 0,0 0 1 0 0,0 0 0 0 0,0 0 0 0 0,0-1-1 0 0,1 1 1 0 0,-1 0 0 0 0,0-1 0 0 0,1 1-1 0 0,-1-1 1 0 0,1 1 0 0 0,0-1-1 0 0,0 0 1 0 0,-1 1 0 0 0,1-1 0 0 0,0 0-1 0 0,0 0 1 0 0,0-1 0 0 0,0 1 0 0 0,0 0-1 0 0,0-1 1 0 0,0 1 0 0 0,0-1 0 0 0,1 1-1 0 0,-1-1 1 0 0,3 0 0 0 0,-3 0-126 0 0,-1-1-1 0 0,0 1 1 0 0,1-1 0 0 0,-1 1-1 0 0,0-1 1 0 0,0 1 0 0 0,1-1 0 0 0,-1 0-1 0 0,0 0 1 0 0,0 1 0 0 0,0-1 0 0 0,0 0-1 0 0,0 0 1 0 0,0 0 0 0 0,0 0 0 0 0,0 0-1 0 0,0-1 1 0 0,-1 1 0 0 0,1 0-1 0 0,0 0 1 0 0,-1 0 0 0 0,1-1 0 0 0,-1 1-1 0 0,1-2 1 0 0,3-33-4238 0 0,-3 30 3924 0 0,1-25-4013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 14819 0 0,'-1'0'186'0'0,"-1"0"-1"0"0,1 0 1 0 0,0 0-1 0 0,-1 0 1 0 0,1 0-1 0 0,0 1 1 0 0,-1-1-1 0 0,1 1 0 0 0,0-1 1 0 0,0 1-1 0 0,-1-1 1 0 0,1 1-1 0 0,0 0 1 0 0,0 0-1 0 0,0-1 1 0 0,0 1-1 0 0,0 0 1 0 0,0 0-1 0 0,0 0 1 0 0,0 0-1 0 0,0 0 1 0 0,0 0-1 0 0,1 1 1 0 0,-1-1-1 0 0,0 0 1 0 0,1 0-1 0 0,-1 0 1 0 0,1 1-1 0 0,-1 1 0 0 0,1 1-31 0 0,0 0 0 0 0,0 1 0 0 0,1-1 0 0 0,0 0 0 0 0,0 1 0 0 0,0-1-1 0 0,3 8 1 0 0,-1-4-110 0 0,7 17 347 0 0,24 47 0 0 0,-20-45-227 0 0,13 32 0 0 0,-27-59-166 0 0,0 0 1 0 0,0 0 0 0 0,0 0 0 0 0,0 0 0 0 0,0 0 0 0 0,1 0 0 0 0,-1 0 0 0 0,0 0 0 0 0,0 1 0 0 0,0-1 0 0 0,0 0 0 0 0,0 0 0 0 0,0 0 0 0 0,0 0 0 0 0,0 0 0 0 0,0 0 0 0 0,0 1 0 0 0,1-1 0 0 0,-1 0 0 0 0,0 0 0 0 0,0 0 0 0 0,0 0 0 0 0,0 0 0 0 0,0 1 0 0 0,0-1 0 0 0,0 0 0 0 0,0 0 0 0 0,0 0 0 0 0,0 0 0 0 0,0 0 0 0 0,0 1-1 0 0,0-1 1 0 0,0 0 0 0 0,-1 0 0 0 0,1 0 0 0 0,0 0 0 0 0,0 0 0 0 0,0 1 0 0 0,0-1 0 0 0,0 0 0 0 0,0 0 0 0 0,0 0 0 0 0,0 0 0 0 0,0 0 0 0 0,0 0 0 0 0,-1 0 0 0 0,1 1 0 0 0,0-1 0 0 0,0 0 0 0 0,0 0 0 0 0,0 0 0 0 0,0 0 0 0 0,0 0 0 0 0,-1 0 0 0 0,1 0 0 0 0,0 0 0 0 0,0 0 0 0 0,0 0 0 0 0,-1 0 0 0 0,-9-7-298 0 0,-12-17-231 0 0,17 14 484 0 0,1 0 0 0 0,0 0 0 0 0,1 0 0 0 0,0 0 0 0 0,0-1 0 0 0,1 1 1 0 0,0-1-1 0 0,1 1 0 0 0,0-1 0 0 0,1 0 0 0 0,0 0 0 0 0,1 1 0 0 0,0-1 0 0 0,1 0 1 0 0,0 1-1 0 0,1-1 0 0 0,0 1 0 0 0,0 0 0 0 0,9-18 0 0 0,-11 26 46 0 0,0 0-1 0 0,0 0 0 0 0,0 0 1 0 0,0 1-1 0 0,0-1 1 0 0,0 0-1 0 0,1 0 0 0 0,-1 1 1 0 0,0-1-1 0 0,1 1 1 0 0,0 0-1 0 0,-1-1 0 0 0,1 1 1 0 0,0 0-1 0 0,-1 0 0 0 0,1 0 1 0 0,0 0-1 0 0,0 0 1 0 0,0 0-1 0 0,0 0 0 0 0,0 1 1 0 0,0-1-1 0 0,0 1 1 0 0,0 0-1 0 0,0-1 0 0 0,1 1 1 0 0,-1 0-1 0 0,0 0 1 0 0,0 0-1 0 0,0 1 0 0 0,0-1 1 0 0,0 0-1 0 0,0 1 1 0 0,0 0-1 0 0,0-1 0 0 0,0 1 1 0 0,0 0-1 0 0,0 0 1 0 0,0 0-1 0 0,0 0 0 0 0,-1 0 1 0 0,1 0-1 0 0,2 3 1 0 0,2 1 27 0 0,0 0 0 0 0,0 0 1 0 0,-1 0-1 0 0,0 1 1 0 0,0 0-1 0 0,-1 0 1 0 0,1 0-1 0 0,-1 0 1 0 0,-1 1-1 0 0,1 0 0 0 0,2 8 1 0 0,-3-5 21 0 0,0 0 0 0 0,-1 0 0 0 0,0 1 0 0 0,-1-1 0 0 0,0 0-1 0 0,-1 1 1 0 0,0-1 0 0 0,-1 1 0 0 0,0-1 0 0 0,0 0 0 0 0,-4 12 0 0 0,4-16-38 0 0,-1 0 0 0 0,0-1-1 0 0,-1 1 1 0 0,1-1 0 0 0,-1 1 0 0 0,0-1-1 0 0,-1 0 1 0 0,1 0 0 0 0,-1 0 0 0 0,0 0 0 0 0,0-1-1 0 0,0 1 1 0 0,-1-1 0 0 0,1 0 0 0 0,-1-1-1 0 0,0 1 1 0 0,-1-1 0 0 0,1 0 0 0 0,0 0 0 0 0,-7 2-1 0 0,37-12-63 0 0,-1 0-1 0 0,38-3 1 0 0,29-7-1719 0 0,-35-1-5125 0 0,-45 12-748 0 0,-23 10 6108 0 0,-24 10 3454 0 0,33-12-1380 0 0,-1 0-1 0 0,1 0 1 0 0,0 0-1 0 0,-1 0 0 0 0,1 0 1 0 0,0 1-1 0 0,1-1 1 0 0,-1 1-1 0 0,0 0 1 0 0,1 0-1 0 0,-1 0 1 0 0,1 0-1 0 0,0 0 0 0 0,0 1 1 0 0,0-1-1 0 0,0 0 1 0 0,-1 7-1 0 0,1 0 454 0 0,0 0-1 0 0,2 0 1 0 0,-1 0-1 0 0,1 0 1 0 0,2 17-1 0 0,-2-27-997 0 0,1 17 170 0 0,0-1 1 0 0,-2 0 0 0 0,0 0-1 0 0,-1 0 1 0 0,0 0-1 0 0,-1 0 1 0 0,-10 28-1 0 0,53-53-946 0 0,23-10 550 0 0,-39 11-435 0 0,43-9 0 0 0,-59 16-894 0 0,-1 0 1 0 0,1 1 0 0 0,0 0 0 0 0,-1 0 0 0 0,15 2 0 0 0,-4 4-5230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9802 0 0,'-16'1'9085'0'0,"-3"8"-4963"0"0,-12 14-1339 0 0,23-15-2613 0 0,0 1 1 0 0,1 0-1 0 0,0 0 0 0 0,0 0 0 0 0,1 1 1 0 0,1 0-1 0 0,-1 1 0 0 0,2-1 1 0 0,0 1-1 0 0,-4 11 0 0 0,-3 20-122 0 0,-8 53-1 0 0,18-87-9 0 0,-9 56 18 0 0,4 1-1 0 0,3 1 1 0 0,7 102 0 0 0,4-82-47 0 0,5 0 0 0 0,27 101 1 0 0,-28-144 50 0 0,1 0 0 0 0,3-1 0 0 0,29 57 0 0 0,-38-85-352 0 0,1 0 1 0 0,0 0-1 0 0,1-1 1 0 0,1 0 0 0 0,0-1-1 0 0,1 0 1 0 0,0-1 0 0 0,1 0-1 0 0,0 0 1 0 0,1-2-1 0 0,0 1 1 0 0,0-2 0 0 0,16 8-1 0 0,-10-9-2275 0 0,-11-7-737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65 14851 0 0,'-10'5'1508'0'0,"6"-3"-975"0"0,1 0 0 0 0,-1-1-1 0 0,0 1 1 0 0,0-1 0 0 0,1 0 0 0 0,-9 2-1 0 0,39-32 351 0 0,-19 23-829 0 0,0 0-1 0 0,0 0 0 0 0,1 1 1 0 0,0 0-1 0 0,0 0 1 0 0,0 1-1 0 0,1 1 1 0 0,-1-1-1 0 0,18-3 0 0 0,-23 7 4 0 0,0-1 0 0 0,0 1-1 0 0,0-1 1 0 0,0 1-1 0 0,0 0 1 0 0,0 1-1 0 0,0-1 1 0 0,0 1 0 0 0,0 0-1 0 0,0 0 1 0 0,0 0-1 0 0,0 0 1 0 0,0 0-1 0 0,0 1 1 0 0,-1 0 0 0 0,1 0-1 0 0,-1 0 1 0 0,1 0-1 0 0,-1 1 1 0 0,0-1-1 0 0,0 1 1 0 0,0 0 0 0 0,0 0-1 0 0,0 0 1 0 0,-1 0-1 0 0,4 6 1 0 0,1 3-15 0 0,-1 0 0 0 0,-1 1 1 0 0,-1-1-1 0 0,1 1 0 0 0,-2 0 0 0 0,0 0 0 0 0,0 1 1 0 0,-2-1-1 0 0,1 1 0 0 0,-2-1 0 0 0,1 1 0 0 0,-5 25 1 0 0,3-29-55 0 0,0 0 0 0 0,-1 0 0 0 0,0 0 0 0 0,-1 0 0 0 0,0-1 0 0 0,-1 1 0 0 0,1-1 0 0 0,-2 0 0 0 0,0 0 0 0 0,0 0 0 0 0,0-1 0 0 0,-1 0 0 0 0,0 0 0 0 0,-1 0 0 0 0,0 0 0 0 0,0-1 0 0 0,-15 11 0 0 0,-8-5-108 0 0,30-13 109 0 0,-1 1 0 0 0,0-1 0 0 0,0 0 0 0 0,0 0 0 0 0,0 1 0 0 0,0-1 0 0 0,0 0-1 0 0,0 0 1 0 0,0 0 0 0 0,0 0 0 0 0,0 0 0 0 0,0 0 0 0 0,0 0 0 0 0,0 0 0 0 0,0 0 0 0 0,0-1-1 0 0,1 1 1 0 0,-1 0 0 0 0,0-1 0 0 0,0 1 0 0 0,0 0 0 0 0,0-1 0 0 0,0 1 0 0 0,1-1-1 0 0,-1 0 1 0 0,0 1 0 0 0,0-1 0 0 0,1 0 0 0 0,-2 0 0 0 0,2 0 6 0 0,1 0 0 0 0,-1 0 0 0 0,0 1 0 0 0,1-1 0 0 0,-1 0 0 0 0,0 1-1 0 0,1-1 1 0 0,-1 0 0 0 0,1 1 0 0 0,-1-1 0 0 0,1 0 0 0 0,-1 1 0 0 0,1-1 0 0 0,0 1 0 0 0,-1-1 0 0 0,1 1 0 0 0,0-1 0 0 0,-1 1 0 0 0,1 0 0 0 0,0-1 0 0 0,0 1 0 0 0,0-1 0 0 0,24-11-10 0 0,-21 10 7 0 0,59-25-523 0 0,-30 13 1037 0 0,54-31 1 0 0,-76 38-1114 0 0,-1-1 0 0 0,0 0 0 0 0,10-10 1 0 0,-14 12-553 0 0,0-1 0 0 0,0 0 0 0 0,-1 0 1 0 0,0 0-1 0 0,6-11 0 0 0,-3-10-5035 0 0,-7 15 1457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8122 0 0,'4'11'10314'0'0,"8"22"-8882"0"0,-4-13-706 0 0,100 294 334 0 0,-105-343-2782 0 0,-2 5 1672 0 0,1 1-1 0 0,1-1 0 0 0,8-25 1 0 0,-10 45-124 0 0,1 1 1 0 0,0-1 0 0 0,1 1 0 0 0,-1 0 0 0 0,0 0 0 0 0,1 0 0 0 0,0 0 0 0 0,0 0 0 0 0,0 1 0 0 0,0-1 0 0 0,0 1 0 0 0,6-4-1 0 0,-5 4-1240 0 0,0-1-1 0 0,0 0 1 0 0,0 0-1 0 0,0-1 1 0 0,0 1-1 0 0,5-8 1 0 0,-3 1-3219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10818 0 0,'-1'0'192'0'0,"1"0"0"0"0,-1 0 1 0 0,0 0-1 0 0,1 0 0 0 0,-1 0 0 0 0,1 1 0 0 0,-1-1 0 0 0,1 0 0 0 0,-1 1 0 0 0,0-1 0 0 0,1 0 0 0 0,-1 1 1 0 0,1-1-1 0 0,-1 0 0 0 0,1 1 0 0 0,0-1 0 0 0,-1 1 0 0 0,1-1 0 0 0,-1 1 0 0 0,1-1 0 0 0,0 1 0 0 0,-1-1 0 0 0,1 1 1 0 0,0 0-1 0 0,0-1 0 0 0,-1 1 0 0 0,1-1 0 0 0,0 1 0 0 0,0 0 0 0 0,0-1 0 0 0,0 1 0 0 0,0 0 0 0 0,0-1 0 0 0,0 1 1 0 0,0-1-1 0 0,0 1 0 0 0,0 0 0 0 0,0 0 0 0 0,5 32 214 0 0,-3-24 114 0 0,10 56 186 0 0,-5-26-603 0 0,0 1 0 0 0,-3-1 0 0 0,-1 65 0 0 0,-11-79-197 0 0,4-19-155 0 0,3-16-317 0 0,1 7 542 0 0,1-1 0 0 0,0 1 0 0 0,0-1 0 0 0,1 1 0 0 0,-1-1 0 0 0,0 1-1 0 0,1 0 1 0 0,0 0 0 0 0,0 0 0 0 0,0 0 0 0 0,0 0 0 0 0,0 0 0 0 0,1 1-1 0 0,-1-1 1 0 0,4-2 0 0 0,52-36-235 0 0,-21 16-1227 0 0,-28 17 1700 0 0,24-23-7068 0 0,-31 30 6553 0 0,-1-1 1 0 0,0 0-1 0 0,0 0 0 0 0,0 0 0 0 0,0 0 0 0 0,0 0 0 0 0,0 0 1 0 0,-1 0-1 0 0,1 0 0 0 0,-1 0 0 0 0,1 0 0 0 0,-1 0 0 0 0,0 0 1 0 0,0 0-1 0 0,0 0 0 0 0,0 0 0 0 0,0-1 0 0 0,-1-2 0 0 0,-3-16-1427 0 0,-2-18 7871 0 0,4 25 1341 0 0,6 42-3321 0 0,17 146-2918 0 0,-20-147-2372 0 0,-1 0 0 0 0,-2 0 0 0 0,0 0 0 0 0,-9 39 0 0 0,8-58 520 0 0,0 1 0 0 0,-1 0-1 0 0,0-1 1 0 0,0 0 0 0 0,-1 0-1 0 0,0 0 1 0 0,-1 0 0 0 0,-11 11 0 0 0,-7 11 2725 0 0,24-29-1937 0 0,-1 0 0 0 0,0 0 0 0 0,1-1 0 0 0,-1 1 0 0 0,1 0 0 0 0,-1 0 1 0 0,1 0-1 0 0,0 0 0 0 0,-1 0 0 0 0,1 0 0 0 0,0 0 0 0 0,0 0 0 0 0,-1 0 0 0 0,1 0 0 0 0,0 2 1 0 0,0-3-74 0 0,1 0 0 0 0,-1 1 0 0 0,0-1 0 0 0,0 0 0 0 0,0 1 0 0 0,0-1 0 0 0,1 1 0 0 0,-1-1 0 0 0,0 0 0 0 0,0 1 1 0 0,1-1-1 0 0,-1 0 0 0 0,0 0 0 0 0,1 1 0 0 0,-1-1 0 0 0,0 0 0 0 0,1 0 0 0 0,-1 1 0 0 0,0-1 0 0 0,1 0 0 0 0,-1 0 1 0 0,1 0-1 0 0,-1 0 0 0 0,0 0 0 0 0,1 1 0 0 0,1-1 93 0 0,0 0 1 0 0,0 0-1 0 0,0 0 1 0 0,0 0-1 0 0,0 0 1 0 0,0 0-1 0 0,0-1 1 0 0,-1 1-1 0 0,1-1 0 0 0,0 1 1 0 0,0-1-1 0 0,0 0 1 0 0,-1 0-1 0 0,4-1 1 0 0,21-20 749 0 0,-22 17-777 0 0,1 1-1 0 0,-1 0 1 0 0,1 0 0 0 0,0 1 0 0 0,0-1 0 0 0,0 1-1 0 0,0 0 1 0 0,10-3 0 0 0,-14 5-127 0 0,1 2 1 0 0,-1-1-1 0 0,1 0 1 0 0,-1 0-1 0 0,1 0 1 0 0,-1 1-1 0 0,1-1 1 0 0,-1 1-1 0 0,1-1 1 0 0,-1 1-1 0 0,1 0 1 0 0,-1-1-1 0 0,0 1 1 0 0,0 0-1 0 0,1 0 1 0 0,-1 0-1 0 0,0 0 1 0 0,0 0-1 0 0,0 0 1 0 0,0 0-1 0 0,0 1 1 0 0,0-1-1 0 0,0 0 1 0 0,0 0-1 0 0,0 1 1 0 0,-1-1-1 0 0,1 1 1 0 0,-1-1-1 0 0,1 1 1 0 0,0 2-1 0 0,2 4-72 0 0,0 1 0 0 0,0 0-1 0 0,2 16 1 0 0,-4 10-1199 0 0,1 14-1382 0 0,-2-46 1760 0 0,1 0 0 0 0,-1 0 0 0 0,1 0 0 0 0,0-1 0 0 0,0 1 0 0 0,-1 0 0 0 0,2 0 0 0 0,-1-1 0 0 0,0 1 0 0 0,1-1 1 0 0,-1 1-1 0 0,3 2 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17276 0 0,'-4'3'4465'0'0,"-1"0"-3249"0"0,2 1-128 0 0,-3 0 64 0 0,4 0-431 0 0,-2 2-409 0 0,-1-1-112 0 0,0 1-112 0 0,-2 0-32 0 0,2 0-16 0 0,0-3-96 0 0,3-1-232 0 0,0-2-465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13 8226 0 0,'-2'-1'840'0'0,"0"-1"1"0"0,0 1 0 0 0,0 0-1 0 0,0-1 1 0 0,0 1 0 0 0,-1 0-1 0 0,1 0 1 0 0,0 1 0 0 0,0-1-1 0 0,-1 0 1 0 0,1 1 0 0 0,-4-1-1 0 0,4 1-493 0 0,0 0-1 0 0,1 1 0 0 0,-1-1 0 0 0,0 0 1 0 0,0 1-1 0 0,1-1 0 0 0,-1 1 0 0 0,0-1 0 0 0,0 1 1 0 0,1 0-1 0 0,-1 0 0 0 0,1 0 0 0 0,-3 1 1 0 0,-2 4-88 0 0,0 0 0 0 0,1 0 1 0 0,0 0-1 0 0,0 1 0 0 0,0 0 1 0 0,-4 8-1 0 0,7-10-97 0 0,-9 13-98 0 0,0 0 0 0 0,2 0-1 0 0,0 1 1 0 0,1 1 0 0 0,1-1 0 0 0,1 1 0 0 0,-4 22-1 0 0,9-32-111 0 0,0 0 1 0 0,0 0-1 0 0,1 0 0 0 0,1 0 0 0 0,-1 0 0 0 0,2 0 0 0 0,-1 0 0 0 0,1-1 0 0 0,1 1 0 0 0,0 0 0 0 0,0-1 0 0 0,1 0 0 0 0,0 1 1 0 0,0-2-1 0 0,1 1 0 0 0,10 13 0 0 0,36 38-5471 0 0,-41-51 2966 0 0,-1 0 0 0 0,1-1 0 0 0,1 0 0 0 0,11 6 0 0 0,-4-4-2333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8714 0 0,'-1'-1'305'0'0,"1"1"0"0"0,-1-1 0 0 0,1 1 1 0 0,0-1-1 0 0,-1 1 0 0 0,1 0 0 0 0,0-1 0 0 0,0 1 1 0 0,-1-1-1 0 0,1 0 0 0 0,0 1 0 0 0,0-1 0 0 0,0 1 1 0 0,-1-1-1 0 0,1 1 0 0 0,0-1 0 0 0,0 1 0 0 0,0-1 0 0 0,0 0 1 0 0,0 1-1 0 0,0-1 0 0 0,0 1 0 0 0,0-1 0 0 0,1 1 1 0 0,-1-1-1 0 0,0 0 0 0 0,0 1 0 0 0,0-1 0 0 0,1 1 1 0 0,-1-1-1 0 0,0 1 0 0 0,0-1 0 0 0,1 1 0 0 0,-1-1 1 0 0,1 0-1 0 0,1 0-73 0 0,-1 1 0 0 0,1-1 1 0 0,-1 0-1 0 0,1 1 0 0 0,0-1 0 0 0,-1 1 1 0 0,1-1-1 0 0,0 1 0 0 0,0 0 1 0 0,-1 0-1 0 0,1 0 0 0 0,2 0 0 0 0,0 0-168 0 0,0 0-1 0 0,0 0 1 0 0,0 1-1 0 0,0-1 1 0 0,-1 1-1 0 0,1 0 0 0 0,0 0 1 0 0,0 1-1 0 0,-1-1 1 0 0,1 1-1 0 0,-1 0 1 0 0,6 3-1 0 0,-6-1-15 0 0,0 1 0 0 0,0-1 0 0 0,-1 1 0 0 0,0 0 0 0 0,0 0 0 0 0,0 0 0 0 0,0 0 0 0 0,-1 0 0 0 0,0 0 0 0 0,0 0 0 0 0,0 1 0 0 0,-1-1 1 0 0,0 9-1 0 0,0 1-183 0 0,-1 1 0 0 0,0-1 0 0 0,-5 20 0 0 0,4-27 24 0 0,-1 1 0 0 0,1-1-1 0 0,-2 0 1 0 0,-7 16 0 0 0,11-23 75 0 0,-1 1 0 0 0,0-1 0 0 0,0 1 0 0 0,0-1-1 0 0,0 1 1 0 0,0-1 0 0 0,0 0 0 0 0,0 1 0 0 0,0-1 0 0 0,0 0 0 0 0,-1 0 0 0 0,1 0 0 0 0,-1 0 0 0 0,1 0 0 0 0,0 0 0 0 0,-1 0 0 0 0,0-1-1 0 0,1 1 1 0 0,-1 0 0 0 0,1-1 0 0 0,-1 1 0 0 0,0-1 0 0 0,1 0 0 0 0,-1 1 0 0 0,0-1 0 0 0,0 0 0 0 0,1 0 0 0 0,-1 0 0 0 0,0 0 0 0 0,0-1-1 0 0,-1 1 1 0 0,3 0 26 0 0,-1 0 0 0 0,1 0 0 0 0,0 0 0 0 0,0 0 0 0 0,-1-1 0 0 0,1 1 0 0 0,0 0 0 0 0,0 0 0 0 0,-1 0 0 0 0,1 0 0 0 0,0 0 0 0 0,0 0 0 0 0,-1 0 0 0 0,1-1 0 0 0,0 1 0 0 0,0 0 0 0 0,0 0 0 0 0,-1 0 0 0 0,1-1 0 0 0,0 1 0 0 0,0 0 0 0 0,0 0 0 0 0,0 0 0 0 0,-1-1 0 0 0,1 1 0 0 0,0 0 0 0 0,0 0 0 0 0,0-1 0 0 0,0 1 0 0 0,0 0 0 0 0,0 0 0 0 0,0-1 0 0 0,0 1 0 0 0,0 0 0 0 0,0-1 0 0 0,0 1 0 0 0,7-9-117 0 0,15-2 116 0 0,11 6-252 0 0,0 1-1 0 0,0 1 1 0 0,0 2-1 0 0,63 5 1 0 0,-89-3-494 0 0,5 0-5704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11002 0 0,'36'2'9451'0'0,"-9"1"-8223"0"0,-1-2-3517 0 0,0-3-3453 0 0,-4-6-3394 0 0,-14 4 5526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5377 0 0,'-3'1'830'0'0,"1"1"-1"0"0,0-1 1 0 0,-1 1-1 0 0,1 0 1 0 0,0-1-1 0 0,0 1 1 0 0,0 0-1 0 0,0 0 1 0 0,1 0-1 0 0,-1 1 1 0 0,0-1-1 0 0,1 0 1 0 0,-3 5-1 0 0,2-1-204 0 0,1-1 0 0 0,-1 0 0 0 0,1 1-1 0 0,-1-1 1 0 0,2 1 0 0 0,-2 8-1 0 0,3 7-596 0 0,0 0-1 0 0,7 38 1 0 0,-5-35 768 0 0,69 333-477 0 0,-32-207-4344 0 0,-36-140 2600 0 0,2 11-2705 0 0,-7-9-1744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8306 0 0,'-16'22'8914'0'0,"6"4"-3329"0"0,9-19-4937 0 0,0 1 0 0 0,0 0 1 0 0,1 0-1 0 0,0 0 1 0 0,2 11-1 0 0,2 8-1437 0 0,2-1-1 0 0,13 39 0 0 0,-13-45 1709 0 0,9 23-1332 0 0,4 14-3185 0 0,-12-21-5978 0 0,-6-28 5328 0 0</inkml:trace>
  <inkml:trace contextRef="#ctx0" brushRef="#br0" timeOffset="1">1 356 13235 0 0,'0'7'1156'0'0,"0"1"0"0"0,1-1 0 0 0,0 0 0 0 0,1 0 0 0 0,0 0 0 0 0,0 0 0 0 0,6 13 0 0 0,-5-13-754 0 0,1-1 0 0 0,-1 1 0 0 0,1-1 0 0 0,1 0 0 0 0,-1 0 0 0 0,1-1 0 0 0,10 9 0 0 0,-11-10-609 0 0,0-1 1 0 0,1 1-1 0 0,-1-2 1 0 0,1 1-1 0 0,0 0 1 0 0,0-1-1 0 0,0 0 1 0 0,0 0-1 0 0,0 0 1 0 0,10 1-1 0 0,-10-2-348 0 0,0-1 1 0 0,0 0-1 0 0,0 0 0 0 0,0 0 0 0 0,0 0 0 0 0,0-1 0 0 0,0 0 0 0 0,0 0 1 0 0,-1 0-1 0 0,1-1 0 0 0,0 0 0 0 0,8-4 0 0 0,-11 5-61 0 0,0 0 0 0 0,0 0 0 0 0,0-1 0 0 0,0 1-1 0 0,0-1 1 0 0,-1 1 0 0 0,1-1 0 0 0,0 0 0 0 0,-1 1 0 0 0,1-1 0 0 0,-1 0 0 0 0,0 0-1 0 0,1 0 1 0 0,-1 0 0 0 0,1-4 0 0 0,5-6-3652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7738 0 0,'-24'16'12483'0'0,"2"8"-7853"0"0,-13 28-2258 0 0,32-45-2329 0 0,-1-1-1 0 0,1 0 0 0 0,1 1 1 0 0,-1 0-1 0 0,1-1 0 0 0,0 1 1 0 0,0 0-1 0 0,1 0 1 0 0,0 0-1 0 0,0 0 0 0 0,1 1 1 0 0,0-1-1 0 0,0 0 0 0 0,3 14 1 0 0,-2-15-42 0 0,2 0-1 0 0,-1 0 1 0 0,1 0-1 0 0,-1 0 1 0 0,2-1 0 0 0,-1 1-1 0 0,1-1 1 0 0,-1 0 0 0 0,1 1-1 0 0,1-2 1 0 0,-1 1 0 0 0,1 0-1 0 0,0-1 1 0 0,0 0 0 0 0,0 0-1 0 0,11 5 1 0 0,-13-7 2 0 0,0 0 0 0 0,0 0 1 0 0,0-1-1 0 0,0 0 0 0 0,1 1 0 0 0,-1-1 1 0 0,1 0-1 0 0,-1 0 0 0 0,1-1 0 0 0,-1 1 1 0 0,1-1-1 0 0,0 0 0 0 0,-1 0 0 0 0,1 0 0 0 0,-1 0 1 0 0,1-1-1 0 0,-1 1 0 0 0,1-1 0 0 0,-1 0 1 0 0,1 0-1 0 0,6-3 0 0 0,-8 2-66 0 0,1 1-1 0 0,-1-1 1 0 0,1 0 0 0 0,-1 0-1 0 0,0 0 1 0 0,0-1 0 0 0,0 1-1 0 0,0 0 1 0 0,0-1 0 0 0,-1 0-1 0 0,1 1 1 0 0,-1-1 0 0 0,1 0-1 0 0,-1 1 1 0 0,0-1 0 0 0,0 0-1 0 0,0 0 1 0 0,-1 0 0 0 0,1 0-1 0 0,-1 0 1 0 0,1 0 0 0 0,-1 0-1 0 0,0 0 1 0 0,0 0 0 0 0,-1-1-1 0 0,1-2 1 0 0,-2-2-272 0 0,0 1 0 0 0,0-1-1 0 0,-1 1 1 0 0,0-1 0 0 0,0 1 0 0 0,0 0 0 0 0,-1 0-1 0 0,0 0 1 0 0,-9-10 0 0 0,3 3 59 0 0,10 13 270 0 0,0 1 0 0 0,0-1-1 0 0,-1 0 1 0 0,1 1-1 0 0,0-1 1 0 0,0 1 0 0 0,0-1-1 0 0,0 1 1 0 0,0-1-1 0 0,0 0 1 0 0,0 1-1 0 0,0-1 1 0 0,1 1 0 0 0,-1-1-1 0 0,0 1 1 0 0,0-1-1 0 0,0 0 1 0 0,1 1-1 0 0,-1-1 1 0 0,0 1 0 0 0,0-1-1 0 0,1 1 1 0 0,-1 0-1 0 0,0-1 1 0 0,1 1 0 0 0,-1-1-1 0 0,1 1 1 0 0,-1-1-1 0 0,1 1 1 0 0,-1 0-1 0 0,0-1 1 0 0,1 1 0 0 0,-1 0-1 0 0,1 0 1 0 0,0-1-1 0 0,-1 1 1 0 0,1 0-1 0 0,0 0 1 0 0,31-13 135 0 0,-19 8-184 0 0,2-2-175 0 0,-1-1 0 0 0,-1 0 0 0 0,1-2 0 0 0,-2 1 0 0 0,1-1 0 0 0,16-18-1 0 0,-37 46 4806 0 0,3 25-3945 0 0,4-28-263 0 0,-2 13-336 0 0,1 0 0 0 0,4 52-1 0 0,0-70-220 0 0,-1 0-1 0 0,1 0 0 0 0,1 0 0 0 0,7 19 0 0 0,-8-25-224 0 0,1 1 0 0 0,-1 0 1 0 0,1-1-1 0 0,0 1 0 0 0,0-1 0 0 0,1 0 0 0 0,-1 0 1 0 0,1 0-1 0 0,0 0 0 0 0,7 4 0 0 0,-10-7 41 0 0,0 0 0 0 0,0 0-1 0 0,0-1 1 0 0,0 1 0 0 0,0 0 0 0 0,0-1 0 0 0,0 1-1 0 0,0-1 1 0 0,0 1 0 0 0,1-1 0 0 0,-1 0-1 0 0,0 0 1 0 0,0 1 0 0 0,0-1 0 0 0,1 0 0 0 0,-1 0-1 0 0,0 0 1 0 0,0 0 0 0 0,1 0 0 0 0,-1-1-1 0 0,0 1 1 0 0,0 0 0 0 0,0 0 0 0 0,1-1-1 0 0,-1 1 1 0 0,0-1 0 0 0,0 1 0 0 0,0-1 0 0 0,0 1-1 0 0,0-1 1 0 0,0 0 0 0 0,0 0 0 0 0,0 1-1 0 0,1-2 1 0 0,8-16-2774 0 0,-4 0 79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8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5673 0 0,'-4'-14'16832'0'0,"7"52"-14077"0"0,-2-23-2906 0 0,1 31-765 0 0,9 78 2713 0 0,4-65-5390 0 0,-12-51 1348 0 0,0 1 0 0 0,1 0 0 0 0,1-1 0 0 0,5 9 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12611 0 0,'5'8'10010'0'0,"9"0"-6873"0"0,16 3-3770 0 0,-26-10 1611 0 0,14 5-885 0 0,-10-4 66 0 0,0 1 1 0 0,0 0-1 0 0,0 0 0 0 0,0 1 0 0 0,8 5 1 0 0,-13-7-134 0 0,-1 0 0 0 0,1 0 0 0 0,-1 1 0 0 0,0-1 0 0 0,1 1 1 0 0,-1 0-1 0 0,0-1 0 0 0,0 1 0 0 0,-1 0 0 0 0,1 0 1 0 0,-1 0-1 0 0,1 1 0 0 0,-1-1 0 0 0,0 0 0 0 0,0 0 0 0 0,0 6 1 0 0,0 0-39 0 0,0 0 1 0 0,-1 0-1 0 0,0 0 1 0 0,0 0 0 0 0,-1 0-1 0 0,0 0 1 0 0,-1-1-1 0 0,-3 12 1 0 0,-1 0-405 0 0,-1-1 1 0 0,-14 28-1 0 0,24-50 372 0 0,0 0-1 0 0,0 1 1 0 0,0-1-1 0 0,1 1 1 0 0,-1 0 0 0 0,1 0-1 0 0,-1 0 1 0 0,1 0-1 0 0,5-1 1 0 0,3-3 33 0 0,28-12 46 0 0,6-4-1323 0 0,-19 5-4372 0 0,-25 16 4728 0 0,0-1 0 0 0,0 0 0 0 0,0 0 0 0 0,-1 0 1 0 0,1 0-1 0 0,-1 0 0 0 0,1 0 0 0 0,-1-1 0 0 0,1 1 1 0 0,-1 0-1 0 0,1-4 0 0 0,-1 2 449 0 0,0 0-1 0 0,0 0 1 0 0,0 0 0 0 0,-1 0 0 0 0,0 0-1 0 0,0-7 1 0 0,-5-25 4493 0 0,-7 10 13768 0 0,10 73-17246 0 0,3-8-837 0 0,4 69 1054 0 0,-3-94-1629 0 0,0 0 0 0 0,1 0 1 0 0,0 0-1 0 0,1-1 0 0 0,9 20 0 0 0,-3-18-4526 0 0,0-10-1842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9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13011 0 0,'-2'9'7826'0'0,"1"1"-3521"0"0,5 26-2397 0 0,-2-21-740 0 0,-2-9-991 0 0,14 90 1081 0 0,-13-86-1280 0 0,2-1-1 0 0,-1 1 1 0 0,2-1-1 0 0,-1 0 1 0 0,1 0-1 0 0,0 0 1 0 0,10 13-1 0 0,-12-19 24 0 0,1-1 0 0 0,0 1 0 0 0,0-1 0 0 0,0 0 0 0 0,0 0 0 0 0,0 0 0 0 0,0 0 0 0 0,0-1 0 0 0,1 0 0 0 0,-1 1 0 0 0,1-1 0 0 0,-1 0 0 0 0,1 0 0 0 0,-1-1-1 0 0,1 1 1 0 0,-1-1 0 0 0,1 0 0 0 0,0 0 0 0 0,-1 0 0 0 0,1 0 0 0 0,4-2 0 0 0,5 1-24 0 0,1-2 0 0 0,-1 0 0 0 0,0 0-1 0 0,15-7 1 0 0,-17 6-375 0 0,20-9 72 0 0,-15 1-5770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11474 0 0,'-1'7'1804'0'0,"0"0"-841"0"0,0 0 0 0 0,0 1-1 0 0,1-1 1 0 0,-1 0 0 0 0,2 0-1 0 0,-1 0 1 0 0,1 0 0 0 0,0 1 0 0 0,0-1-1 0 0,1 0 1 0 0,3 9 0 0 0,-3-14-875 0 0,0 0 0 0 0,-1 0 1 0 0,1 0-1 0 0,0-1 0 0 0,0 1 1 0 0,0 0-1 0 0,1-1 0 0 0,-1 1 1 0 0,0-1-1 0 0,1 0 0 0 0,-1 0 1 0 0,0 0-1 0 0,1 0 0 0 0,-1 0 1 0 0,1-1-1 0 0,0 1 0 0 0,-1-1 1 0 0,1 1-1 0 0,-1-1 0 0 0,1 0 1 0 0,0 0-1 0 0,4-1 0 0 0,8 0-68 0 0,-1-1 0 0 0,25-6-1 0 0,-35 7 23 0 0,15-3-69 0 0,-11 3-254 0 0,-1 0 0 0 0,0 0 1 0 0,1-1-1 0 0,-1 0 0 0 0,0-1 1 0 0,0 0-1 0 0,0 0 0 0 0,-1 0 0 0 0,1-1 1 0 0,11-8-1 0 0,-12 1-1120 0 0,-14 9 1090 0 0,-15 11 1223 0 0,19-5-700 0 0,0 0 0 0 0,1 0 0 0 0,-1 0 0 0 0,1 0 1 0 0,0 1-1 0 0,0 0 0 0 0,1 0 0 0 0,-1-1 1 0 0,1 1-1 0 0,0 1 0 0 0,0-1 0 0 0,1 0 0 0 0,0 0 1 0 0,0 1-1 0 0,0-1 0 0 0,0 1 0 0 0,1-1 1 0 0,0 1-1 0 0,0-1 0 0 0,0 0 0 0 0,1 1 0 0 0,0-1 1 0 0,0 1-1 0 0,0-1 0 0 0,1 0 0 0 0,3 8 1 0 0,-3-8-256 0 0,-1 0 1 0 0,2 0 0 0 0,-1 0 0 0 0,0 0 0 0 0,1-1 0 0 0,0 1-1 0 0,0 0 1 0 0,1-1 0 0 0,-1 0 0 0 0,1 0 0 0 0,0 0 0 0 0,0-1-1 0 0,0 1 1 0 0,0-1 0 0 0,1 0 0 0 0,-1 0 0 0 0,1 0 0 0 0,0-1 0 0 0,0 1-1 0 0,0-1 1 0 0,0 0 0 0 0,0-1 0 0 0,0 1 0 0 0,1-1 0 0 0,-1 0-1 0 0,9 0 1 0 0,25-7-4424 0 0,16-17-8581 0 0,-34 12 6306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0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6657 0 0,'-9'-4'4396'0'0,"-29"-15"11222"0"0,58 24-15138 0 0,-11-2-489 0 0,1 0-1 0 0,0-1 1 0 0,0-1-1 0 0,0 1 1 0 0,0-2 0 0 0,0 1-1 0 0,0-1 1 0 0,0-1-1 0 0,-1 0 1 0 0,1 0-1 0 0,0-1 1 0 0,0 0 0 0 0,0-1-1 0 0,10-4 1 0 0,-55 23-726 0 0,16-8 678 0 0,0 0 1 0 0,1 2-1 0 0,-26 17 1 0 0,40-24 60 0 0,0 0 1 0 0,1 0-1 0 0,-1 0 0 0 0,1 0 1 0 0,-1 1-1 0 0,1 0 1 0 0,0-1-1 0 0,0 1 0 0 0,1 0 1 0 0,-1 0-1 0 0,1 1 1 0 0,0-1-1 0 0,0 0 1 0 0,0 1-1 0 0,1-1 0 0 0,0 1 1 0 0,0 0-1 0 0,0-1 1 0 0,0 1-1 0 0,0 8 1 0 0,2-3-28 0 0,0-1 0 0 0,1 0 0 0 0,0 1 0 0 0,1-1 0 0 0,0 0 1 0 0,0 0-1 0 0,1-1 0 0 0,0 1 0 0 0,0-1 0 0 0,1 1 0 0 0,0-1 0 0 0,1-1 1 0 0,0 1-1 0 0,0-1 0 0 0,0 0 0 0 0,1 0 0 0 0,0-1 0 0 0,11 8 1 0 0,-11-9-20 0 0,-1-1 0 0 0,1 0 0 0 0,0 0 0 0 0,0 0 1 0 0,0-1-1 0 0,0 0 0 0 0,1-1 0 0 0,-1 1 1 0 0,1-2-1 0 0,0 1 0 0 0,-1-1 0 0 0,1 0 1 0 0,0 0-1 0 0,0-1 0 0 0,0 0 0 0 0,0-1 1 0 0,0 1-1 0 0,-1-2 0 0 0,1 1 0 0 0,0-1 1 0 0,-1 0-1 0 0,1 0 0 0 0,7-5 0 0 0,-13 6-283 0 0,1 0 1 0 0,0-1-1 0 0,-1 1 0 0 0,0-1 0 0 0,1 0 0 0 0,-1 0 0 0 0,0 0 0 0 0,0 0 1 0 0,0-1-1 0 0,0 1 0 0 0,0 0 0 0 0,0-1 0 0 0,2-4 0 0 0,-3 4-437 0 0,0 1 1 0 0,0-1-1 0 0,-1 1 0 0 0,1-1 0 0 0,-1 1 0 0 0,1-1 0 0 0,-1 1 0 0 0,0-1 0 0 0,0 0 0 0 0,0 1 0 0 0,0-1 1 0 0,0 0-1 0 0,-1 1 0 0 0,1-1 0 0 0,-2-4 0 0 0,-2-4-4580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11074 0 0,'9'1'8219'0'0,"1"1"-5266"0"0,22 3-2137 0 0,12-8-981 0 0,59 1 1792 0 0,-52 7-5095 0 0,-5 9-6460 0 0,-35-8 2865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17596 0 0,'3'2'376'0'0,"0"0"1"0"0,-1 1-1 0 0,1-1 0 0 0,0-1 1 0 0,0 1-1 0 0,0 0 1 0 0,0-1-1 0 0,1 1 0 0 0,-1-1 1 0 0,0 0-1 0 0,1 0 1 0 0,-1 0-1 0 0,0-1 1 0 0,1 1-1 0 0,-1-1 0 0 0,1 0 1 0 0,-1 0-1 0 0,7-1 1 0 0,8 0-74 0 0,1-1 1 0 0,20-6 0 0 0,-30 7 5 0 0,68-19 210 0 0,-55 13-609 0 0,1 1 1 0 0,0 1-1 0 0,1 1 1 0 0,-1 1-1 0 0,25-1 1 0 0,-46 5-303 0 0,0-1 1 0 0,0 0 0 0 0,0 0-1 0 0,0 1 1 0 0,0-1 0 0 0,0 1 0 0 0,0 0-1 0 0,-1-1 1 0 0,1 1 0 0 0,0 0-1 0 0,1 1 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14451 0 0,'63'-6'10593'0'0,"35"-16"-9153"0"0,-17 3-1104 0 0,-64 16-288 0 0,-12 1-17 0 0,1 0 0 0 0,-1 1 0 0 0,1 0 0 0 0,-1 0 0 0 0,0 1 0 0 0,1-1 0 0 0,0 1 0 0 0,-1 0 0 0 0,1 1 0 0 0,-1-1 0 0 0,1 1 0 0 0,8 3 0 0 0,-13-4-14 0 0,-1 1-1 0 0,1-1 0 0 0,0 1 1 0 0,-1 0-1 0 0,1-1 1 0 0,-1 1-1 0 0,1 0 1 0 0,-1 0-1 0 0,1 0 0 0 0,-1-1 1 0 0,1 1-1 0 0,-1 0 1 0 0,0 0-1 0 0,1 0 1 0 0,-1 0-1 0 0,0 0 0 0 0,0 0 1 0 0,0-1-1 0 0,0 1 1 0 0,0 0-1 0 0,0 0 1 0 0,0 0-1 0 0,0 0 0 0 0,0 0 1 0 0,0 0-1 0 0,0 0 1 0 0,-1 0-1 0 0,1 0 0 0 0,0 0 1 0 0,-1-1-1 0 0,1 1 1 0 0,-1 0-1 0 0,1 0 1 0 0,-1 0-1 0 0,1-1 0 0 0,-1 2 1 0 0,-25 34 29 0 0,19-27-32 0 0,5-6-26 0 0,-1 0 0 0 0,1 0 0 0 0,1 0 0 0 0,-1 0 0 0 0,0 0 0 0 0,1 1 0 0 0,0-1 0 0 0,-1 1 0 0 0,1-1 0 0 0,1 1 0 0 0,-1-1 0 0 0,0 1 0 0 0,1 4 0 0 0,0-6 6 0 0,0 0-1 0 0,1-1 1 0 0,-1 1 0 0 0,1-1 0 0 0,0 1-1 0 0,-1-1 1 0 0,1 0 0 0 0,0 1 0 0 0,0-1-1 0 0,0 0 1 0 0,0 1 0 0 0,0-1 0 0 0,0 0-1 0 0,0 0 1 0 0,1 0 0 0 0,-1 0 0 0 0,0 0-1 0 0,0 0 1 0 0,1 0 0 0 0,-1 0 0 0 0,1-1-1 0 0,-1 1 1 0 0,1 0 0 0 0,-1-1 0 0 0,1 0-1 0 0,-1 1 1 0 0,1-1 0 0 0,0 0 0 0 0,-1 1-1 0 0,1-1 1 0 0,-1 0 0 0 0,3-1 0 0 0,2 1-333 0 0,-1 0 0 0 0,0 0 0 0 0,1-1 0 0 0,-1 0 0 0 0,0 0 1 0 0,0 0-1 0 0,0-1 0 0 0,0 0 0 0 0,0 0 0 0 0,0 0 0 0 0,0-1 1 0 0,0 1-1 0 0,-1-1 0 0 0,0 0 0 0 0,5-4 0 0 0,4-4-3140 0 0,-1 0 0 0 0,0-1 0 0 0,15-20 0 0 0,-10 10-1955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 10146 0 0,'0'0'231'0'0,"-1"-1"0"0"0,1 1 0 0 0,0-1 0 0 0,-1 1 0 0 0,1-1 0 0 0,-1 1 0 0 0,1-1 0 0 0,-1 1 0 0 0,0-1 0 0 0,1 1 1 0 0,-1 0-1 0 0,1-1 0 0 0,-1 1 0 0 0,0 0 0 0 0,1-1 0 0 0,-1 1 0 0 0,0 0 0 0 0,1 0 0 0 0,-1 0 0 0 0,0 0 0 0 0,1 0 0 0 0,-1-1 0 0 0,0 1 0 0 0,0 0 0 0 0,1 1 0 0 0,-1-1 0 0 0,0 0 0 0 0,1 0 0 0 0,-1 0 0 0 0,-1 1 0 0 0,2 0-53 0 0,0 0 0 0 0,-1 0-1 0 0,1 0 1 0 0,0 0 0 0 0,0 0-1 0 0,-1 1 1 0 0,1-1 0 0 0,0 0-1 0 0,0 0 1 0 0,0 0 0 0 0,1 0 0 0 0,-1 1-1 0 0,0-1 1 0 0,0 0 0 0 0,1 2-1 0 0,16 46 682 0 0,-7-27-704 0 0,4 9-10 0 0,32 52-1 0 0,-42-76-136 0 0,0-1 0 0 0,1 0 0 0 0,0 0 0 0 0,0 0 0 0 0,0 0 0 0 0,1-1 0 0 0,0 0 0 0 0,0 0 0 0 0,0 0 0 0 0,0-1 0 0 0,1 0 0 0 0,0 0 0 0 0,13 4 0 0 0,-16-7-3 0 0,0 0-1 0 0,0-1 1 0 0,0 1-1 0 0,1-1 1 0 0,-1 0-1 0 0,0 0 1 0 0,0-1 0 0 0,0 1-1 0 0,0-1 1 0 0,0 0-1 0 0,0 0 1 0 0,0-1 0 0 0,0 1-1 0 0,0-1 1 0 0,0 0-1 0 0,0 0 1 0 0,-1 0 0 0 0,1 0-1 0 0,-1 0 1 0 0,1-1-1 0 0,-1 0 1 0 0,0 0 0 0 0,0 0-1 0 0,2-3 1 0 0,9-10 15 0 0,-1-1 0 0 0,-1 0 1 0 0,16-29-1 0 0,-18 29-24 0 0,9-19-118 0 0,9-14-440 0 0,-7 23-6194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18388 0 0,'0'0'157'0'0,"0"0"-1"0"0,0 1 1 0 0,-1-1 0 0 0,1 0 0 0 0,0 0 0 0 0,0 1-1 0 0,-1-1 1 0 0,1 0 0 0 0,0 0 0 0 0,0 1-1 0 0,0-1 1 0 0,0 0 0 0 0,0 0 0 0 0,0 1 0 0 0,-1-1-1 0 0,1 0 1 0 0,0 1 0 0 0,0-1 0 0 0,0 0-1 0 0,0 1 1 0 0,0-1 0 0 0,0 0 0 0 0,0 1 0 0 0,0-1-1 0 0,0 0 1 0 0,0 1 0 0 0,0-1 0 0 0,1 0 0 0 0,-1 0-1 0 0,0 1 1 0 0,0-1 0 0 0,0 0 0 0 0,0 1-1 0 0,0-1 1 0 0,1 0 0 0 0,-1 0 0 0 0,0 1 0 0 0,0-1-1 0 0,16 9 1609 0 0,21 0-1534 0 0,-36-8-43 0 0,26 2 158 0 0,29 6 68 0 0,-53-8-353 0 0,0 0 0 0 0,-1-1 0 0 0,1 1 0 0 0,-1 0 0 0 0,1 0 1 0 0,-1 1-1 0 0,1-1 0 0 0,-1 0 0 0 0,1 1 0 0 0,-1 0 0 0 0,0-1 0 0 0,0 1 0 0 0,0 0 0 0 0,0 0 0 0 0,2 4 0 0 0,-3-4-31 0 0,0 0-1 0 0,0 1 1 0 0,-1-1-1 0 0,1 1 1 0 0,-1-1-1 0 0,0 0 1 0 0,0 1 0 0 0,0-1-1 0 0,0 1 1 0 0,0-1-1 0 0,0 1 1 0 0,-1-1-1 0 0,1 1 1 0 0,-1-1-1 0 0,0 0 1 0 0,1 1-1 0 0,-1-1 1 0 0,0 0-1 0 0,-1 0 1 0 0,0 3-1 0 0,-29 41-253 0 0,27-40 197 0 0,-3 2 22 0 0,1 0 0 0 0,0 0 0 0 0,1 0 0 0 0,-1 1 1 0 0,2 0-1 0 0,-5 11 0 0 0,8-19 6 0 0,1 1 0 0 0,0 0 0 0 0,-1-1 0 0 0,1 1 0 0 0,0-1 0 0 0,0 1 0 0 0,0 0 1 0 0,0-1-1 0 0,0 1 0 0 0,0 0 0 0 0,1-1 0 0 0,-1 1 0 0 0,0-1 0 0 0,1 1 0 0 0,-1-1 0 0 0,1 1 0 0 0,0-1 0 0 0,0 3 0 0 0,1-2-4 0 0,0-1-1 0 0,0 1 1 0 0,0 0-1 0 0,0 0 0 0 0,0-1 1 0 0,0 1-1 0 0,0-1 1 0 0,0 0-1 0 0,1 0 0 0 0,-1 1 1 0 0,1-2-1 0 0,-1 1 1 0 0,0 0-1 0 0,1 0 0 0 0,3 0 1 0 0,-1 0-53 0 0,0 0-1 0 0,1-1 1 0 0,-1 0 0 0 0,1 0 0 0 0,0 0-1 0 0,-1 0 1 0 0,1-1 0 0 0,8-2 0 0 0,-7 1-589 0 0,0 0 0 0 0,1-1 0 0 0,-1 0 0 0 0,-1 0 0 0 0,1-1 0 0 0,6-4 0 0 0,17-18-5720 0 0,-9-4-3472 0 0,-16 18 4684 0 0</inkml:trace>
  <inkml:trace contextRef="#ctx0" brushRef="#br0" timeOffset="1">338 6 8002 0 0,'-10'-5'17122'0'0,"4"18"-12890"0"0,3 20-4147 0 0,6 99 511 0 0,-1-66-2138 0 0,-2 1-4690 0 0,0-64 5508 0 0,-2 11-4611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9402 0 0,'-5'14'3400'0'0,"0"1"0"0"0,1-1 1 0 0,-3 19-1 0 0,6-23-2614 0 0,0 0 1 0 0,0 0-1 0 0,1-1 1 0 0,0 1-1 0 0,3 18 1 0 0,-2-23-823 0 0,1 1 0 0 0,-1-1 1 0 0,1 0-1 0 0,0 0 0 0 0,0 1 1 0 0,1-1-1 0 0,-1-1 0 0 0,1 1 1 0 0,0 0-1 0 0,0-1 0 0 0,1 1 1 0 0,-1-1-1 0 0,1 0 0 0 0,0 0 0 0 0,0 0 1 0 0,1-1-1 0 0,-1 1 0 0 0,1-1 1 0 0,0 0-1 0 0,-1-1 0 0 0,1 1 1 0 0,0-1-1 0 0,1 0 0 0 0,-1 0 0 0 0,9 2 1 0 0,-5-2-836 0 0,0-1 0 0 0,0 0 0 0 0,0 0 1 0 0,-1 0-1 0 0,12-2 0 0 0,-8 0-1280 0 0,0 0 0 0 0,-1-2-1 0 0,1 1 1 0 0,-1-1 0 0 0,0-1 0 0 0,15-6 0 0 0,-2 0-2368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40 13875 0 0,'-6'-1'1550'0'0,"1"0"1"0"0,-1 0-1 0 0,0 1 0 0 0,0 0 1 0 0,0 0-1 0 0,-8 2 0 0 0,10-1-1150 0 0,0 0 0 0 0,1 0-1 0 0,-1 0 1 0 0,0 1 0 0 0,1-1 0 0 0,0 1-1 0 0,-1 0 1 0 0,1 0 0 0 0,-3 2-1 0 0,2 0-346 0 0,0-1-1 0 0,1 1 0 0 0,0 0 1 0 0,0 0-1 0 0,0 0 0 0 0,0 0 0 0 0,1 0 1 0 0,-1 1-1 0 0,1-1 0 0 0,0 1 0 0 0,1 0 1 0 0,-1 0-1 0 0,1-1 0 0 0,0 1 0 0 0,0 0 1 0 0,0 7-1 0 0,0 1 10 0 0,1 1 1 0 0,0-1-1 0 0,1 1 0 0 0,1-1 1 0 0,0 1-1 0 0,1-1 0 0 0,7 22 1 0 0,-8-29-60 0 0,-1 0 0 0 0,2-1 1 0 0,-1 1-1 0 0,1 0 1 0 0,0-1-1 0 0,0 0 1 0 0,0 1-1 0 0,1-1 1 0 0,0 0-1 0 0,0-1 1 0 0,0 1-1 0 0,1-1 0 0 0,-1 0 1 0 0,1 0-1 0 0,0 0 1 0 0,0 0-1 0 0,0-1 1 0 0,11 5-1 0 0,-14-8-11 0 0,0 1 0 0 0,0 0 0 0 0,1-1-1 0 0,-1 1 1 0 0,0-1 0 0 0,1 1 0 0 0,-1-1 0 0 0,1 0 0 0 0,-1 0-1 0 0,0 0 1 0 0,1-1 0 0 0,-1 1 0 0 0,0-1 0 0 0,1 1-1 0 0,-1-1 1 0 0,0 0 0 0 0,1 1 0 0 0,-1-1 0 0 0,0 0 0 0 0,0-1-1 0 0,0 1 1 0 0,2-2 0 0 0,-1 1-59 0 0,0-1 0 0 0,-1 0 0 0 0,1-1 0 0 0,-1 1 0 0 0,0 0 0 0 0,0-1 0 0 0,0 1 0 0 0,0-1 0 0 0,0 0 0 0 0,-1 0 0 0 0,0 0 1 0 0,1-3-1 0 0,1-6-338 0 0,-1 0 1 0 0,0 0 0 0 0,-1 0-1 0 0,-1 0 1 0 0,0 0 0 0 0,-1 0-1 0 0,-2-16 1 0 0,-1 13-114 0 0,0 1-1 0 0,-2 0 1 0 0,1 0 0 0 0,-2 1-1 0 0,-15-27 1 0 0,-26-28 2023 0 0,50 71-1360 0 0,1 0 0 0 0,0-1 0 0 0,0 1 1 0 0,-1-1-1 0 0,1 0 0 0 0,0 0 1 0 0,0 0-1 0 0,0 0 0 0 0,1-1 1 0 0,5 1-1 0 0,37 3 32 0 0,88-13-636 0 0,-178 46-19887 0 0,37-33 19602 0 0,-48 28 3253 0 0,52-30-1882 0 0,0-1 1 0 0,0 1-1 0 0,0 0 0 0 0,1 1 0 0 0,-1-1 0 0 0,1 0 1 0 0,-1 1-1 0 0,1-1 0 0 0,0 1 0 0 0,0 0 0 0 0,0 0 1 0 0,1 0-1 0 0,-1 0 0 0 0,-2 5 0 0 0,4-7-431 0 0,0 0 0 0 0,1 0-1 0 0,-1 0 1 0 0,0 0 0 0 0,0 0-1 0 0,0-1 1 0 0,1 1 0 0 0,-1 0-1 0 0,0 0 1 0 0,1 0 0 0 0,-1-1-1 0 0,0 1 1 0 0,1 0 0 0 0,-1 0-1 0 0,1-1 1 0 0,0 1 0 0 0,-1 0-1 0 0,1-1 1 0 0,-1 1 0 0 0,1-1-1 0 0,0 1 1 0 0,0 0 0 0 0,-1-1-1 0 0,1 0 1 0 0,0 1 0 0 0,0-1-1 0 0,-1 1 1 0 0,1-1 0 0 0,0 0-1 0 0,0 0 1 0 0,0 0 0 0 0,0 1-1 0 0,0-1 1 0 0,0 0 0 0 0,-1 0-1 0 0,2 0 1 0 0,39 2 1525 0 0,-35-2-1381 0 0,5-1-186 0 0,-1 1 0 0 0,1-1 1 0 0,-1-1-1 0 0,14-4 0 0 0,9-7-4508 0 0,-8-8-10196 0 0,-19 12 9393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8178 0 0,'3'1'16316'0'0,"0"13"-12250"0"0,1 16-3641 0 0,-3 59 530 0 0,-2-40-1523 0 0,3-1-1 0 0,1 0 1 0 0,13 58 0 0 0,-12-90 1138 0 0,4-4-10271 0 0,-1-36-4771 0 0,-6 7 11720 0 0</inkml:trace>
  <inkml:trace contextRef="#ctx0" brushRef="#br0" timeOffset="1">89 138 3817 0 0,'1'-12'5917'0'0,"4"-22"8027"0"0,-2 40-10358 0 0,4 25-2421 0 0,1 38-1344 0 0,8 56-748 0 0,4-46-8108 0 0,-20-79 8901 0 0,0 0 0 0 0,0 0-1 0 0,0 0 1 0 0,-1 0 0 0 0,1 0 0 0 0,0-1 0 0 0,0 1-1 0 0,-1 0 1 0 0,1 0 0 0 0,0 0 0 0 0,0 0 0 0 0,-1 0-1 0 0,1 0 1 0 0,0 0 0 0 0,0 0 0 0 0,-1 0 0 0 0,1 0-1 0 0,0 0 1 0 0,0 0 0 0 0,-1 0 0 0 0,1 1 0 0 0,0-1 0 0 0,0 0-1 0 0,0 0 1 0 0,-1 0 0 0 0,1 0 0 0 0,0 0 0 0 0,0 0-1 0 0,0 1 1 0 0,-1-1 0 0 0,1 0 0 0 0,0 0 0 0 0,0 0-1 0 0,0 0 1 0 0,0 1 0 0 0,-1-1 0 0 0,1 0 0 0 0,0 0-1 0 0,0 0 1 0 0,0 1 0 0 0,0-1 0 0 0,0 0 0 0 0,0 0-1 0 0,0 1 1 0 0,0-1 0 0 0,0 0 0 0 0,0 0 0 0 0,0 1 0 0 0,0-1-1 0 0,0 0 1 0 0,0 0 0 0 0,0 1 0 0 0,0-1 0 0 0,0 0-1 0 0,0 0 1 0 0,0 1 0 0 0,0-1 0 0 0,0 0 0 0 0,0 0-1 0 0,0 0 1 0 0,0 1 0 0 0,0-1 0 0 0,1 0 0 0 0,-1 0-1 0 0,0 0 1 0 0,0 1 0 0 0,0-1 0 0 0,1 0 0 0 0,-3 0-945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18500 0 0,'51'19'6709'0'0,"-39"-14"-6344"0"0,0 2 0 0 0,0 0-1 0 0,0 0 1 0 0,-1 1 0 0 0,0 1 0 0 0,-1 0 0 0 0,15 16-1 0 0,-21-21-306 0 0,-1 1 0 0 0,0-1 0 0 0,0 1 0 0 0,-1 0-1 0 0,1 0 1 0 0,-1 0 0 0 0,0 1 0 0 0,0-1 0 0 0,-1 0-1 0 0,0 1 1 0 0,0-1 0 0 0,0 1 0 0 0,0 8 0 0 0,-1-5-49 0 0,-1 1 1 0 0,0-1 0 0 0,-1 0 0 0 0,1 1 0 0 0,-2-1 0 0 0,0 0 0 0 0,-5 12 0 0 0,-2 0-116 0 0,-1 0 0 0 0,-1-1 0 0 0,0 0 0 0 0,-2-1 0 0 0,-26 28-1 0 0,40-47 96 0 0,-1 1 0 0 0,1-1-1 0 0,0 0 1 0 0,-1 0 0 0 0,1 0-1 0 0,0 0 1 0 0,-1 0 0 0 0,1 1 0 0 0,0-1-1 0 0,0 0 1 0 0,-1 0 0 0 0,1 0-1 0 0,0 1 1 0 0,0-1 0 0 0,0 0-1 0 0,-1 0 1 0 0,1 1 0 0 0,0-1-1 0 0,0 0 1 0 0,0 0 0 0 0,0 1-1 0 0,-1-1 1 0 0,1 0 0 0 0,0 1-1 0 0,0-1 1 0 0,0 0 0 0 0,0 1-1 0 0,0-1 1 0 0,0 0 0 0 0,0 1-1 0 0,0-1 1 0 0,0 0 0 0 0,0 1 0 0 0,0-1-1 0 0,0 0 1 0 0,0 1 0 0 0,0-1-1 0 0,0 0 1 0 0,1 0 0 0 0,-1 1-1 0 0,0-1 1 0 0,0 0 0 0 0,0 1-1 0 0,17-2-351 0 0,-3 0 448 0 0,32-1-372 0 0,93-4 878 0 0,-48-6-4856 0 0,-79 8-596 0 0,-3-13-9807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18972 0 0,'4'1'3161'0'0,"-2"-1"-2017"0"0,4 0-312 0 0,0 0-80 0 0,3 0-248 0 0,0-1-184 0 0,2 1-159 0 0,0-2-105 0 0,3 2 0 0 0,0-1-96 0 0,-1 0-249 0 0,1 0-623 0 0,-1-2-992 0 0,-2 1-1545 0 0,-1-3-1624 0 0,-2 1 208 0 0</inkml:trace>
  <inkml:trace contextRef="#ctx0" brushRef="#br0" timeOffset="1">179 0 11915 0 0,'-1'20'12866'0'0,"-1"-1"-9198"0"0,-2 30-3371 0 0,3-8-504 0 0,2-1 0 0 0,2 1 0 0 0,2-1 0 0 0,2 0 0 0 0,12 41 1 0 0,-14-69 87 0 0,3 0-3629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14539 0 0,'1'4'12158'0'0,"3"18"-9954"0"0,14 122-513 0 0,2 20-2848 0 0,5-52-6069 0 0,-25-112 7122 0 0,1 8-3875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4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17324 0 0,'17'53'9280'0'0,"2"28"-6771"0"0,-5-21-1111 0 0,-6-26-1304 0 0,-1 0 0 0 0,-1 1 0 0 0,-2 0 1 0 0,-2 0-1 0 0,-1 0 0 0 0,-1 0 1 0 0,-2 0-1 0 0,-2 0 0 0 0,-16 66 0 0 0,17-92-395 0 0,0 0 0 0 0,-1 0-1 0 0,0-1 1 0 0,0 0-1 0 0,-10 14 1 0 0,-11 2-4397 0 0,23-22 3434 0 0,-1 0-1 0 0,0 0 1 0 0,1-1 0 0 0,-1 1-1 0 0,0-1 1 0 0,0 0 0 0 0,0 0 0 0 0,-4 1-1 0 0,-10 2-7534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45 8378 0 0,'-15'-4'1617'0'0,"-32"-10"3398"0"0,16 2 1682 0 0,31 13-6669 0 0,0-1 0 0 0,0 0-1 0 0,0 0 1 0 0,0 0-1 0 0,0 0 1 0 0,-1 0 0 0 0,1 0-1 0 0,0 0 1 0 0,0-1 0 0 0,0 1-1 0 0,0 0 1 0 0,0 0 0 0 0,0 0-1 0 0,0 0 1 0 0,0 0-1 0 0,-1 0 1 0 0,1 0 0 0 0,0 0-1 0 0,0 0 1 0 0,0 0 0 0 0,0 0-1 0 0,0 0 1 0 0,0 0 0 0 0,0 0-1 0 0,0 0 1 0 0,0 0-1 0 0,0-1 1 0 0,0 1 0 0 0,0 0-1 0 0,0 0 1 0 0,-1 0 0 0 0,1 0-1 0 0,0 0 1 0 0,0 0 0 0 0,0 0-1 0 0,0 0 1 0 0,0 0-1 0 0,0-1 1 0 0,0 1 0 0 0,0 0-1 0 0,0 0 1 0 0,0 0 0 0 0,0 0-1 0 0,0 0 1 0 0,0 0-1 0 0,0 0 1 0 0,0 0 0 0 0,0-1-1 0 0,0 1 1 0 0,1 0 0 0 0,-1 0-1 0 0,0 0 1 0 0,0 0 0 0 0,0 0-1 0 0,0 0 1 0 0,0 0-1 0 0,0 0 1 0 0,0 0 0 0 0,0-1-1 0 0,0 1 1 0 0,0 0 0 0 0,0 0-1 0 0,0 0 1 0 0,0 0 0 0 0,1 0-1 0 0,-1 0 1 0 0,0 0-1 0 0,0 0 1 0 0,0 0 0 0 0,13-4 384 0 0,14 0-425 0 0,173 5 608 0 0,-109 1-1478 0 0,0-3-3481 0 0,-72-3-4243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14083 0 0,'12'6'5438'0'0,"8"14"-3913"0"0,-14-15-836 0 0,159 162 3382 0 0,-161-163-3985 0 0,-1 0 0 0 0,1 0 0 0 0,-1 1 0 0 0,0-1 0 0 0,-1 1 0 0 0,1 0 0 0 0,-1 0 0 0 0,0 0 0 0 0,0 0 0 0 0,0 0 0 0 0,-1 0 0 0 0,0 0 0 0 0,0 1 0 0 0,0-1 0 0 0,-1 1 0 0 0,1-1 0 0 0,-1 0 0 0 0,-1 1 0 0 0,1-1 0 0 0,-1 0 0 0 0,0 1 0 0 0,-3 9 0 0 0,2-7-55 0 0,-2 0 0 0 0,1 0 0 0 0,-1-1 0 0 0,0 0-1 0 0,-1 1 1 0 0,0-2 0 0 0,0 1 0 0 0,-1 0 0 0 0,1-1 0 0 0,-1 0 0 0 0,-1 0 0 0 0,1-1 0 0 0,-1 0-1 0 0,-7 5 1 0 0,4-4-108 0 0,4-3-224 0 0,-1 1 1 0 0,1 1 0 0 0,0-1 0 0 0,0 1 0 0 0,-6 6-1 0 0,12-11 208 0 0,0 0 0 0 0,-1 1-372 0 0,1-1 372 0 0,0 0 0 0 0,0 0 0 0 0,0 0 0 0 0,0 1 0 0 0,0-1 0 0 0,0 0 0 0 0,0 0 0 0 0,0 0 0 0 0,0 0 0 0 0,-1 0 0 0 0,1 1-1 0 0,0-1 1 0 0,0 0 0 0 0,0 0 0 0 0,0 0 0 0 0,0 0 0 0 0,1 0 0 0 0,-1 1 0 0 0,0-1 0 0 0,0 0 0 0 0,0 0 0 0 0,0 0 0 0 0,0 0 0 0 0,0 0 0 0 0,0 0 0 0 0,0 1 0 0 0,0-1 0 0 0,0 0 0 0 0,0 0 0 0 0,0 0 0 0 0,1 1-373 0 0,-1-1 373 0 0,0 0 0 0 0,0 0 0 0 0,0 0 0 0 0,0 0 0 0 0,1 0 0 0 0,-1 0 0 0 0,0 0 0 0 0,0 0 0 0 0,0 0 0 0 0,0 0 0 0 0,0 0 0 0 0,1 0 0 0 0,-1 0 0 0 0,0 0 0 0 0,0 0 0 0 0,0 0 0 0 0,0 0 0 0 0,0 0 0 0 0,1 0 0 0 0,-1 0-1 0 0,0 0 1 0 0,0 0 0 0 0,0 0 0 0 0,12-1-7006 0 0,-2-2-831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4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52 6737 0 0,'-19'-2'9558'0'0,"34"-4"-7026"0"0,37-5-2833 0 0,-51 11 564 0 0,231-32-2414 0 0,-293 50 498 0 0,55-16 1744 0 0,1 0 0 0 0,0 0 1 0 0,0 1-1 0 0,0-1 1 0 0,0 1-1 0 0,1 0 1 0 0,-1 0-1 0 0,1 1 0 0 0,0-1 1 0 0,0 1-1 0 0,0 0 1 0 0,0 0-1 0 0,1 1 1 0 0,-1-1-1 0 0,1 1 1 0 0,0-1-1 0 0,1 1 0 0 0,-1 0 1 0 0,1 0-1 0 0,0 0 1 0 0,0 0-1 0 0,-1 9 1 0 0,0-5-235 0 0,2 0 0 0 0,-1 1 0 0 0,1-1 0 0 0,1 0 0 0 0,-1 1 0 0 0,2-1 0 0 0,-1 0 0 0 0,1 0 1 0 0,1 1-1 0 0,0-1 0 0 0,0 0 0 0 0,7 16 0 0 0,7-2-3614 0 0,-5-15 755 0 0,-11-8 2936 0 0,0 0 1 0 0,1 0-1 0 0,-1 0 0 0 0,0 0 1 0 0,0 0-1 0 0,1 1 1 0 0,-1-2-1 0 0,0 1 0 0 0,0 0 1 0 0,1 0-1 0 0,-1 0 0 0 0,0 0 1 0 0,0 0-1 0 0,1 0 1 0 0,-1 0-1 0 0,0 0 0 0 0,0 0 1 0 0,1 0-1 0 0,-1 0 1 0 0,0-1-1 0 0,0 1 0 0 0,1 0 1 0 0,-1 0-1 0 0,0 0 1 0 0,0-1-1 0 0,0 1 0 0 0,0 0 1 0 0,1 0-1 0 0,-1 0 0 0 0,0-1 1 0 0,0 1-1 0 0,0 0 1 0 0,0 0-1 0 0,0-1 0 0 0,0 1 1 0 0,1 0-1 0 0,-1 0 1 0 0,0-1-1 0 0,2-14-1414 0 0,6 3-1152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57 12659 0 0,'-2'0'434'0'0,"0"0"-1"0"0,0 1 1 0 0,1-1 0 0 0,-1 0 0 0 0,0 1 0 0 0,1-1 0 0 0,-1 1 0 0 0,0 0 0 0 0,1 0 0 0 0,-1-1-1 0 0,1 1 1 0 0,-1 0 0 0 0,1 0 0 0 0,-1 0 0 0 0,1 1 0 0 0,0-1 0 0 0,-1 0 0 0 0,1 0-1 0 0,0 1 1 0 0,0-1 0 0 0,0 1 0 0 0,-1 2 0 0 0,1-2-197 0 0,0 1 1 0 0,1 0-1 0 0,-1-1 0 0 0,1 1 1 0 0,0 0-1 0 0,-1-1 0 0 0,1 1 1 0 0,1 0-1 0 0,-1-1 0 0 0,0 1 1 0 0,1 0-1 0 0,-1 0 0 0 0,2 3 1 0 0,1 2-179 0 0,0 0 0 0 0,0-1 0 0 0,1 1 0 0 0,0-1 0 0 0,0 0 0 0 0,1 0 0 0 0,0 0 0 0 0,10 11 0 0 0,-10-14-66 0 0,0 0-1 0 0,-1-1 0 0 0,1 1 0 0 0,0-1 0 0 0,1 0 1 0 0,-1-1-1 0 0,0 1 0 0 0,1-1 0 0 0,0 0 0 0 0,-1 0 1 0 0,1-1-1 0 0,0 0 0 0 0,0 0 0 0 0,0 0 1 0 0,0-1-1 0 0,0 0 0 0 0,0 0 0 0 0,0 0 0 0 0,6-2 1 0 0,-8 2-6 0 0,0-1 0 0 0,0 0 0 0 0,-1-1 0 0 0,1 1 0 0 0,0-1 0 0 0,-1 1 0 0 0,1-1 0 0 0,-1 0 0 0 0,1-1 0 0 0,-1 1 0 0 0,0 0 0 0 0,0-1 0 0 0,0 0 1 0 0,0 0-1 0 0,0 0 0 0 0,-1 0 0 0 0,0 0 0 0 0,1 0 0 0 0,-1-1 0 0 0,0 1 0 0 0,0-1 0 0 0,-1 0 0 0 0,1 1 0 0 0,-1-1 0 0 0,0 0 0 0 0,0 0 0 0 0,0 0 1 0 0,0-7-1 0 0,0 6 18 0 0,-1 0 0 0 0,1-1 1 0 0,-1 1-1 0 0,0 0 0 0 0,-1 0 1 0 0,1 0-1 0 0,-1 0 0 0 0,0 0 1 0 0,-1 0-1 0 0,1 0 0 0 0,-1 0 1 0 0,0 0-1 0 0,0 1 0 0 0,0-1 1 0 0,-1 1-1 0 0,1-1 0 0 0,-1 1 1 0 0,0 0-1 0 0,0 0 0 0 0,-6-5 1 0 0,3 4 33 0 0,-1 1 1 0 0,1-1-1 0 0,-1 1 1 0 0,0 1-1 0 0,0-1 1 0 0,0 1-1 0 0,0 1 1 0 0,-1-1-1 0 0,1 1 1 0 0,-1 0-1 0 0,0 1 1 0 0,-14-1-1 0 0,14 1-2 0 0,0 0 0 0 0,0 1 1 0 0,0 0-1 0 0,0 1 0 0 0,0 0 0 0 0,1 0 0 0 0,-1 1 1 0 0,-12 3-1 0 0,18-4-46 0 0,0 0 1 0 0,0 0-1 0 0,0 0 0 0 0,0 1 1 0 0,0-1-1 0 0,0 0 0 0 0,0 1 1 0 0,1 0-1 0 0,-1-1 0 0 0,0 1 1 0 0,1 0-1 0 0,0 0 0 0 0,-1 0 1 0 0,1 0-1 0 0,0 0 0 0 0,0 0 1 0 0,0 0-1 0 0,0 0 0 0 0,0 0 1 0 0,0 1-1 0 0,1-1 1 0 0,-1 0-1 0 0,1 1 0 0 0,0-1 1 0 0,-1 0-1 0 0,1 1 0 0 0,0-1 1 0 0,0 0-1 0 0,1 1 0 0 0,-1-1 1 0 0,0 0-1 0 0,2 4 0 0 0,1 11-647 0 0,2-2 0 0 0,-1 1-1 0 0,2 0 1 0 0,0-1-1 0 0,1 0 1 0 0,11 18 0 0 0,-13-24-963 0 0,1-1 0 0 0,0 0 1 0 0,1 0-1 0 0,0 0 1 0 0,0-1-1 0 0,15 11 1 0 0,-2-4-5109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7418 0 0,'19'-11'7540'0'0,"-18"10"-7282"0"0,-1 1 1 0 0,1 0-1 0 0,-1 0 1 0 0,1 0-1 0 0,-1 0 0 0 0,1 0 1 0 0,-1 0-1 0 0,1 0 0 0 0,-1 0 1 0 0,1 1-1 0 0,-1-1 0 0 0,1 0 1 0 0,-1 0-1 0 0,0 0 0 0 0,1 0 1 0 0,-1 1-1 0 0,1-1 1 0 0,-1 0-1 0 0,1 0 0 0 0,-1 1 1 0 0,0-1-1 0 0,1 0 0 0 0,0 1 1 0 0,6 14 3618 0 0,-3 7-3305 0 0,17 131 279 0 0,-17-102-3445 0 0,-4 0-3430 0 0,-2-34 1114 0 0,1-1-2788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8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11442 0 0,'4'-5'6865'0'0,"15"-1"-5008"0"0,21-6-1189 0 0,-6 3-77 0 0,-22 5-429 0 0,1 1 0 0 0,0 0 1 0 0,0 1-1 0 0,0 0 0 0 0,17 0 1 0 0,-29 2-128 0 0,-1 0 1 0 0,1 0-1 0 0,0 0 1 0 0,-1 0-1 0 0,1 0 0 0 0,0 1 1 0 0,0-1-1 0 0,-1 0 1 0 0,1 0-1 0 0,0 0 1 0 0,-1 1-1 0 0,1-1 1 0 0,-1 0-1 0 0,1 1 1 0 0,0-1-1 0 0,-1 1 0 0 0,1-1 1 0 0,-1 1-1 0 0,1-1 1 0 0,-1 1-1 0 0,1-1 1 0 0,-1 1-1 0 0,0-1 1 0 0,1 1-1 0 0,-1-1 0 0 0,0 1 1 0 0,1 0-1 0 0,-1 0 1 0 0,-1 23 666 0 0,-19 22-33 0 0,19-44-648 0 0,-2 2 3 0 0,-1 3 27 0 0,1 0 0 0 0,-1 0 0 0 0,1 0 0 0 0,0 1 0 0 0,-2 9 0 0 0,5-16-54 0 0,0 1-1 0 0,0-1 0 0 0,0 0 1 0 0,0 0-1 0 0,0 0 0 0 0,0 0 1 0 0,0 0-1 0 0,0 1 0 0 0,0-1 0 0 0,0 0 1 0 0,1 0-1 0 0,-1 0 0 0 0,0 0 1 0 0,1 0-1 0 0,-1 0 0 0 0,1 0 1 0 0,-1 0-1 0 0,2 2 0 0 0,-1-2-19 0 0,1 0 0 0 0,-1-1-1 0 0,0 1 1 0 0,0 0-1 0 0,1 0 1 0 0,-1-1 0 0 0,1 1-1 0 0,-1-1 1 0 0,0 1 0 0 0,1-1-1 0 0,-1 0 1 0 0,1 1-1 0 0,-1-1 1 0 0,1 0 0 0 0,-1 0-1 0 0,1 0 1 0 0,-1 0 0 0 0,3-1-1 0 0,-1 1-331 0 0,0 0-1 0 0,0-1 0 0 0,0 1 0 0 0,-1-1 0 0 0,1 0 1 0 0,0 0-1 0 0,0 0 0 0 0,0 0 0 0 0,-1-1 0 0 0,1 1 1 0 0,-1-1-1 0 0,4-1 0 0 0,-2-1-1266 0 0,1 0 0 0 0,-1-1 0 0 0,0 1 0 0 0,-1-1 0 0 0,5-5 0 0 0,2-5-4781 0 0</inkml:trace>
  <inkml:trace contextRef="#ctx0" brushRef="#br0" timeOffset="1">234 68 10338 0 0,'8'-4'9994'0'0,"9"-10"-5342"0"0,34-23-4640 0 0,-49 35 12 0 0,1 1-1 0 0,-1-1 1 0 0,1 1-1 0 0,-1 0 1 0 0,1 0 0 0 0,-1 0-1 0 0,1 0 1 0 0,0 0-1 0 0,-1 1 1 0 0,1-1-1 0 0,0 1 1 0 0,0-1 0 0 0,-1 1-1 0 0,1 0 1 0 0,0 0-1 0 0,0 1 1 0 0,-1-1 0 0 0,4 1-1 0 0,-4 0 51 0 0,1 1-1 0 0,-1-1 0 0 0,0 1 1 0 0,0-1-1 0 0,0 1 1 0 0,0 0-1 0 0,0 0 1 0 0,-1 0-1 0 0,1 0 0 0 0,-1 0 1 0 0,1 0-1 0 0,-1 1 1 0 0,1-1-1 0 0,-1 0 1 0 0,0 1-1 0 0,0-1 0 0 0,-1 1 1 0 0,1-1-1 0 0,1 6 1 0 0,4 55 407 0 0,-5-45-461 0 0,1 6-319 0 0,1 22-842 0 0,3-16-5374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17348 0 0,'3'1'5823'0'0,"14"2"-4559"0"0,13 1-205 0 0,-11-2-682 0 0,-1 1 1 0 0,0 1 0 0 0,36 12-1 0 0,-50-14-308 0 0,1 0 0 0 0,-1 0 0 0 0,0 1 0 0 0,1-1 0 0 0,-1 1 0 0 0,0 0 0 0 0,-1 0 0 0 0,1 0 0 0 0,0 1-1 0 0,-1-1 1 0 0,0 1 0 0 0,0 0 0 0 0,0 0 0 0 0,0 0 0 0 0,-1 0 0 0 0,0 0 0 0 0,1 1 0 0 0,-2-1 0 0 0,1 1 0 0 0,1 5-1 0 0,1 10 51 0 0,-1 1 0 0 0,-2-1 0 0 0,0 1 0 0 0,-3 40 0 0 0,0-34-953 0 0,2-1-1 0 0,3 32 1 0 0,-3-54 289 0 0,6 24-3264 0 0,5-14-5029 0 0,3-8 920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12763 0 0,'2'1'975'0'0,"-1"0"1"0"0,1 0-1 0 0,-1 0 1 0 0,1 0-1 0 0,-1 1 1 0 0,0-1-1 0 0,0 1 1 0 0,1-1 0 0 0,-1 1-1 0 0,1 2 1 0 0,6 21 3731 0 0,-3 35-4219 0 0,-4-29 337 0 0,23 133-397 0 0,-20-145-1167 0 0,1 1-1 0 0,1-1 1 0 0,0 0-1 0 0,2 0 0 0 0,0-1 1 0 0,13 21-1 0 0,-2-14-4270 0 0,-4-11-2776 0 0,-6-8 242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17244 0 0,'6'0'7321'0'0,"11"1"-6667"0"0,-11 0-35 0 0,81 1 725 0 0,-53-2-1195 0 0,57 6-1 0 0,-89-6-125 0 0,0 0 0 0 0,0 0 0 0 0,0 1 1 0 0,0-1-1 0 0,0 0 0 0 0,0 1 0 0 0,0-1 0 0 0,0 1 0 0 0,-1 0 0 0 0,1 0 0 0 0,0 0 0 0 0,0 0 0 0 0,-1 0 0 0 0,1 0 1 0 0,0 0-1 0 0,-1 0 0 0 0,1 1 0 0 0,-1-1 0 0 0,0 1 0 0 0,1-1 0 0 0,-1 1 0 0 0,0-1 0 0 0,0 1 0 0 0,1 2 0 0 0,-1-2-12 0 0,-1 1 0 0 0,-1-1 1 0 0,1 0-1 0 0,0 0 0 0 0,0 1 0 0 0,-1-1 0 0 0,0 0 0 0 0,1 0 0 0 0,-1 0 0 0 0,0 0 0 0 0,0 0 0 0 0,0 0 0 0 0,0 0 0 0 0,0 0 0 0 0,0 0 0 0 0,-1 0 0 0 0,1-1 0 0 0,-1 1 0 0 0,1 0 0 0 0,-1-1 0 0 0,-2 3 0 0 0,-33 26-71 0 0,30-26 64 0 0,0 1 0 0 0,0 0 0 0 0,0 1 0 0 0,1 0 0 0 0,-1 0 0 0 0,1 0 0 0 0,1 1-1 0 0,0 0 1 0 0,0 0 0 0 0,0 0 0 0 0,-5 12 0 0 0,9-18-3 0 0,1 0 0 0 0,0 0 0 0 0,0 0 0 0 0,-1-1 0 0 0,1 1 0 0 0,0 0 0 0 0,0 0 0 0 0,0 0 0 0 0,0 0 0 0 0,0-1 0 0 0,0 1 0 0 0,1 0 0 0 0,-1 0 0 0 0,0 0 0 0 0,0 0 0 0 0,1-1 0 0 0,-1 1 0 0 0,0 0 0 0 0,1 0 0 0 0,-1-1 0 0 0,0 1 0 0 0,1 0 0 0 0,-1-1 0 0 0,1 1 0 0 0,0 0 0 0 0,0 0 0 0 0,1 0-2 0 0,0 0 0 0 0,-1 1 0 0 0,1-1 0 0 0,0 0 0 0 0,1-1 0 0 0,-1 1-1 0 0,0 0 1 0 0,0 0 0 0 0,4 0 0 0 0,6 0-11 0 0,-1 0 0 0 0,23-2 0 0 0,-31 1 13 0 0,18-2-74 0 0,0-2 0 0 0,0 0 0 0 0,-1-1 0 0 0,0-1-1 0 0,24-11 1 0 0,6-1-3031 0 0,-45 16-388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12123 0 0,'0'0'257'0'0,"-1"0"0"0"0,1 0 1 0 0,0 1-1 0 0,-1-1 0 0 0,1 0 1 0 0,-1 0-1 0 0,1 1 0 0 0,0-1 1 0 0,-1 1-1 0 0,1-1 0 0 0,0 0 1 0 0,-1 1-1 0 0,1-1 0 0 0,0 0 1 0 0,0 1-1 0 0,-1-1 0 0 0,1 1 1 0 0,0-1-1 0 0,0 1 0 0 0,0-1 1 0 0,0 1-1 0 0,-1-1 0 0 0,1 1 1 0 0,0-1-1 0 0,0 1 0 0 0,0-1 1 0 0,0 1-1 0 0,0-1 0 0 0,0 1 1 0 0,0-1-1 0 0,1 1 0 0 0,-1-1 1 0 0,0 1-1 0 0,0-1 0 0 0,0 0 1 0 0,0 1-1 0 0,1-1 0 0 0,-1 1 1 0 0,0-1-1 0 0,1 1 0 0 0,0 0 53 0 0,1 0 0 0 0,0 0 0 0 0,0-1 0 0 0,-1 1 0 0 0,1-1-1 0 0,0 1 1 0 0,0-1 0 0 0,0 0 0 0 0,0 1 0 0 0,4-1-1 0 0,55-5 81 0 0,-58 5 13 0 0,31-6-488 0 0,-14 3 307 0 0,40-2 1 0 0,-54 5-981 0 0,0 0 0 0 0,0 1-1 0 0,1-1 1 0 0,-1 2 0 0 0,0-1-1 0 0,7 3 1 0 0</inkml:trace>
  <inkml:trace contextRef="#ctx0" brushRef="#br0" timeOffset="1">101 129 15523 0 0,'9'-2'1816'0'0,"17"-4"1217"0"0,34-3 0 0 0,-54 9-2900 0 0,0-1 0 0 0,-1 1 0 0 0,1 0-1 0 0,0 0 1 0 0,-1 1 0 0 0,1-1 0 0 0,-1 1 0 0 0,1 1 0 0 0,-1-1 0 0 0,1 1-1 0 0,-1 0 1 0 0,9 4 0 0 0,-13-5-89 0 0,1 1-1 0 0,-1-1 1 0 0,0 0-1 0 0,1 1 1 0 0,-1-1 0 0 0,0 1-1 0 0,0 0 1 0 0,0-1-1 0 0,0 1 1 0 0,0 0 0 0 0,0 0-1 0 0,-1-1 1 0 0,1 1-1 0 0,0 0 1 0 0,-1 0 0 0 0,0 0-1 0 0,1 0 1 0 0,-1 0-1 0 0,0 0 1 0 0,0 0-1 0 0,0 0 1 0 0,0 0 0 0 0,0 0-1 0 0,-1 0 1 0 0,1 0-1 0 0,-1 0 1 0 0,1 0 0 0 0,-1-1-1 0 0,0 1 1 0 0,1 0-1 0 0,-1 0 1 0 0,0 0 0 0 0,-2 1-1 0 0,-3 9 59 0 0,-1 0-1 0 0,0-1 1 0 0,-14 16-1 0 0,18-24-78 0 0,1 0 38 0 0,-1 0 1 0 0,1-1-1 0 0,0 1 0 0 0,0 0 1 0 0,1 0-1 0 0,-1 1 0 0 0,1-1 1 0 0,-1 0-1 0 0,-1 7 0 0 0,3-9-41 0 0,0 0-1 0 0,0 0 0 0 0,0 0 0 0 0,1 0 1 0 0,-1 1-1 0 0,0-1 0 0 0,0 0 1 0 0,1 0-1 0 0,-1 0 0 0 0,1 0 1 0 0,-1 0-1 0 0,1 0 0 0 0,-1 0 1 0 0,1-1-1 0 0,-1 1 0 0 0,1 0 1 0 0,0 0-1 0 0,0 0 0 0 0,-1-1 0 0 0,1 1 1 0 0,0 0-1 0 0,0-1 0 0 0,0 1 1 0 0,0 0-1 0 0,0-1 0 0 0,0 1 1 0 0,0-1-1 0 0,0 0 0 0 0,0 1 1 0 0,0-1-1 0 0,0 0 0 0 0,0 1 0 0 0,0-1 1 0 0,0 0-1 0 0,2 0 0 0 0,7 2-74 0 0,1-1 0 0 0,0 0 0 0 0,0 0-1 0 0,0-1 1 0 0,0 0 0 0 0,-1-1 0 0 0,15-3-1 0 0,8-4-4131 0 0,-3-4-5785 0 0,-16 5 1351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9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12043 0 0,'10'-1'9634'0'0,"8"-1"-6740"0"0,26-2-2104 0 0,-16-1-205 0 0,-9 1-375 0 0,0 0 1 0 0,0 1-1 0 0,1 1 1 0 0,-1 1-1 0 0,1 1 1 0 0,-1 0-1 0 0,33 6 1 0 0,-49-5-176 0 0,0 0 1 0 0,-1 0 0 0 0,1 0-1 0 0,-1 0 1 0 0,1 0-1 0 0,-1 1 1 0 0,1-1-1 0 0,-1 1 1 0 0,0 0-1 0 0,0-1 1 0 0,0 1-1 0 0,0 0 1 0 0,0 0 0 0 0,0 1-1 0 0,-1-1 1 0 0,1 0-1 0 0,1 3 1 0 0,-1 0-17 0 0,1 0 0 0 0,-2 0 0 0 0,1 1 0 0 0,0-1 0 0 0,-1 0 0 0 0,0 1 0 0 0,0-1 0 0 0,-1 8 0 0 0,0 3-656 0 0,-1 1-1 0 0,0-1 1 0 0,-1 0 0 0 0,-9 30 0 0 0,10-41 225 0 0,-12 33-3171 0 0,12-36 3227 0 0,1 0 0 0 0,-1-1 0 0 0,0 1 0 0 0,0 0 0 0 0,0-1 0 0 0,0 1 0 0 0,0-1 0 0 0,-1 1 0 0 0,1-1 0 0 0,0 1 0 0 0,-1-1 0 0 0,1 0 0 0 0,-1 1 0 0 0,1-1 0 0 0,-1 0 1 0 0,-3 1-1 0 0,-26 0-4864 0 0,7 9-1304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69 7690 0 0,'0'0'281'0'0,"-1"0"1"0"0,1-1 0 0 0,-1 1 0 0 0,1 0-1 0 0,0 0 1 0 0,-1 0 0 0 0,-1-2 1690 0 0,2 1-1690 0 0,0 1 0 0 0,-1 0-1 0 0,1-1 1 0 0,0 1 0 0 0,0 0-1 0 0,-1-1 1 0 0,1 1 0 0 0,0 0 0 0 0,0-1-1 0 0,0 1 1 0 0,0-1 0 0 0,0 1 0 0 0,0-1-1 0 0,0 1 1 0 0,0 0 0 0 0,0-1 0 0 0,0 1-1 0 0,0-1 1 0 0,0 1 0 0 0,0 0 0 0 0,0-1-1 0 0,0 1 1 0 0,0-1 0 0 0,17-11 4067 0 0,34-5-2865 0 0,-43 15-445 0 0,16-5-487 0 0,0 1 0 0 0,0 2-1 0 0,49-3 1 0 0,-60 6-1100 0 0,0 2 1 0 0,0 0-1 0 0,23 5 1 0 0,-29-5-660 0 0,0 1 1 0 0,-1 1-1 0 0,1-1 1 0 0,-1 1 0 0 0,1 0-1 0 0,-1 0 1 0 0,0 1-1 0 0,5 4 1 0 0,-4-1-3462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10026 0 0,'-2'0'623'0'0,"0"1"0"0"0,0-1 0 0 0,0 1 0 0 0,0 0 0 0 0,0 0 0 0 0,0 0 0 0 0,0 0 0 0 0,0 0 0 0 0,0 0 0 0 0,1 1 0 0 0,-1-1 0 0 0,0 1 0 0 0,1-1 0 0 0,-1 1 0 0 0,1-1 0 0 0,-1 1 0 0 0,1 0 0 0 0,0 0 0 0 0,0 0 0 0 0,0 0 0 0 0,-2 3 0 0 0,3 1-210 0 0,0-1-1 0 0,0 1 1 0 0,0-1-1 0 0,0 0 1 0 0,1 1-1 0 0,0-1 1 0 0,3 10-1 0 0,-4-13-413 0 0,5 23-293 0 0,0-2 0 0 0,2 1 1 0 0,1-1-1 0 0,17 36 1 0 0,-25-59 211 0 0,-1 1-1 0 0,1-1 1 0 0,0 0 0 0 0,0 0-1 0 0,0 0 1 0 0,0 0 0 0 0,0 0 0 0 0,0 1-1 0 0,1-1 1 0 0,-1 0 0 0 0,0 0 0 0 0,0 0-1 0 0,0 0 1 0 0,0 0 0 0 0,0 1 0 0 0,0-1-1 0 0,0 0 1 0 0,0 0 0 0 0,0 0-1 0 0,0 0 1 0 0,0 0 0 0 0,0 0 0 0 0,1 1-1 0 0,-1-1 1 0 0,0 0 0 0 0,0 0 0 0 0,0 0-1 0 0,0 0 1 0 0,0 0 0 0 0,0 0 0 0 0,1 0-1 0 0,-1 0 1 0 0,0 0 0 0 0,0 0 0 0 0,0 0-1 0 0,0 0 1 0 0,0 0 0 0 0,1 0-1 0 0,-1 0 1 0 0,0 0 0 0 0,0 0 0 0 0,0 0-1 0 0,0 0 1 0 0,0 0 0 0 0,1 0 0 0 0,-1 0-1 0 0,0 0 1 0 0,0 0 0 0 0,0 0 0 0 0,0 0-1 0 0,0 0 1 0 0,1 0 0 0 0,-1 0-1 0 0,0 0 1 0 0,0 0 0 0 0,0 0 0 0 0,0 0-1 0 0,0-1 1 0 0,0 1 0 0 0,0 0 0 0 0,1 0-1 0 0,-1 0 1 0 0,2-16-2161 0 0,-2-28 1521 0 0,0 38 413 0 0,-1-6 238 0 0,2 0 0 0 0,0 0 0 0 0,0 1-1 0 0,1-1 1 0 0,0 0 0 0 0,8-21 0 0 0,-8 29 178 0 0,-1-1 1 0 0,1 1 0 0 0,0 0 0 0 0,0 1-1 0 0,0-1 1 0 0,1 0 0 0 0,0 1-1 0 0,-1-1 1 0 0,1 1 0 0 0,0 0 0 0 0,0 0-1 0 0,1 0 1 0 0,-1 0 0 0 0,1 0-1 0 0,0 1 1 0 0,-1 0 0 0 0,1 0 0 0 0,0 0-1 0 0,0 0 1 0 0,0 0 0 0 0,8-1-1 0 0,-10 2 37 0 0,0 1 0 0 0,0 0-1 0 0,0 0 1 0 0,0 0 0 0 0,-1 0-1 0 0,1 0 1 0 0,0 0 0 0 0,0 0 0 0 0,0 0-1 0 0,0 1 1 0 0,0-1 0 0 0,-1 1-1 0 0,1 0 1 0 0,0-1 0 0 0,0 1-1 0 0,-1 0 1 0 0,1 0 0 0 0,0 0-1 0 0,-1 0 1 0 0,1 0 0 0 0,-1 0-1 0 0,0 1 1 0 0,1-1 0 0 0,-1 0-1 0 0,0 1 1 0 0,0-1 0 0 0,0 1-1 0 0,0-1 1 0 0,0 1 0 0 0,0 0 0 0 0,0-1-1 0 0,0 1 1 0 0,-1 0 0 0 0,1 0-1 0 0,0 0 1 0 0,-1-1 0 0 0,0 1-1 0 0,1 0 1 0 0,-1 0 0 0 0,0 4-1 0 0,0 2 16 0 0,1 0-1 0 0,-1 0 0 0 0,-1 0 1 0 0,1 0-1 0 0,-1 0 1 0 0,-1 0-1 0 0,0 0 0 0 0,-3 10 1 0 0,1-8-154 0 0,-1 0 0 0 0,-1 0 1 0 0,1 0-1 0 0,-2-1 0 0 0,1 0 1 0 0,-1 0-1 0 0,-1 0 0 0 0,0-1 1 0 0,0 0-1 0 0,0-1 0 0 0,-1 0 1 0 0,-19 12-1 0 0,59-17-41 0 0,-10-5-277 0 0,0 0 0 0 0,0-2 0 0 0,0 0 0 0 0,34-15 0 0 0,-11-2-3808 0 0,-7-5-4068 0 0,-16 8 466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4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5033 0 0,'-2'0'5728'0'0,"0"13"-3504"0"0,0 17-675 0 0,2 20-422 0 0,-3 91-534 0 0,2-126-1363 0 0,-1 1 0 0 0,-1-1 0 0 0,-1 1 0 0 0,0-1 0 0 0,-1 0 0 0 0,-11 25 0 0 0,0-21-535 0 0,16-19 1297 0 0,-1 1 0 0 0,0 0 0 0 0,1-1 0 0 0,-1 0 1 0 0,0 1-1 0 0,1-1 0 0 0,-1 1 0 0 0,0-1 1 0 0,0 0-1 0 0,1 0 0 0 0,-1 1 0 0 0,0-1 0 0 0,0 0 1 0 0,0 0-1 0 0,1 0 0 0 0,-1 0 0 0 0,0 0 0 0 0,0 0 1 0 0,0 0-1 0 0,1 0 0 0 0,-1 0 0 0 0,0 0 1 0 0,0 0-1 0 0,0-1 0 0 0,1 1 0 0 0,-1 0 0 0 0,-1-1 1 0 0,3 1 155 0 0,-1-1 0 0 0,0 1 1 0 0,1-1-1 0 0,-1 0 0 0 0,0 1 0 0 0,1 0 1 0 0,-1-1-1 0 0,1 1 0 0 0,-1-1 1 0 0,1 1-1 0 0,-1-1 0 0 0,1 1 0 0 0,-1 0 1 0 0,1-1-1 0 0,-1 1 0 0 0,1 0 0 0 0,0 0 1 0 0,-1-1-1 0 0,1 1 0 0 0,-1 0 1 0 0,1 0-1 0 0,0 0 0 0 0,-1 0 0 0 0,1 0 1 0 0,0 0-1 0 0,0 0 0 0 0,22-6 1006 0 0,37 3-6 0 0,-45 3-1821 0 0,0 0-1 0 0,26-4 0 0 0,-37 4-81 0 0,0-1-1 0 0,0 0 0 0 0,-1-1 1 0 0,1 1-1 0 0,0-1 0 0 0,0 0 0 0 0,-1 0 1 0 0,6-3-1 0 0,4-5-3595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17820 0 0,'4'-3'765'0'0,"1"1"0"0"0,-1 0-1 0 0,0 0 1 0 0,1 0 0 0 0,-1 0 0 0 0,1 1 0 0 0,0 0 0 0 0,6-1 0 0 0,-5 1-422 0 0,-1 1 1 0 0,1 0 0 0 0,0 0 0 0 0,-1 0-1 0 0,1 1 1 0 0,10 2 0 0 0,-11-2-289 0 0,-1 0 0 0 0,0 1 1 0 0,0-1-1 0 0,0 1 0 0 0,0 0 0 0 0,-1 0 1 0 0,1 0-1 0 0,0 1 0 0 0,-1-1 0 0 0,1 1 1 0 0,-1 0-1 0 0,0 0 0 0 0,0 0 0 0 0,0 0 1 0 0,0 1-1 0 0,-1-1 0 0 0,0 1 0 0 0,1 0 1 0 0,-1-1-1 0 0,3 8 0 0 0,-1 7-46 0 0,-1-1-1 0 0,0 1 1 0 0,-2 0 0 0 0,0 0-1 0 0,-1 0 1 0 0,0 0 0 0 0,-1 0-1 0 0,-2 0 1 0 0,0 0 0 0 0,0 0-1 0 0,-2-1 1 0 0,0 0 0 0 0,-1 0-1 0 0,-1 0 1 0 0,-12 22 0 0 0,9-25-69 0 0,29-29 54 0 0,0 7-49 0 0,1 0-1 0 0,0 1 0 0 0,0 1 1 0 0,0 1-1 0 0,27-3 0 0 0,29-8-5574 0 0,-73 15 4484 0 0,0 0-1 0 0,0 0 0 0 0,0 0 0 0 0,0-1 0 0 0,0 1 0 0 0,0-1 0 0 0,5-4 0 0 0,4-5-6840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15499 0 0,'4'11'9014'0'0,"1"8"-4003"0"0,1 12-2845 0 0,4 23-3120 0 0,3 13 1237 0 0,25 80-1113 0 0,-19-100-4101 0 0,3-1-6647 0 0,-16-34 3139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45 3777 0 0,'-2'-6'2247'0'0,"-2"-16"2360"0"0,4 21-4285 0 0,-1 1 0 0 0,1-1 0 0 0,0 1-1 0 0,0-1 1 0 0,0 0 0 0 0,0 1 0 0 0,0-1 0 0 0,0 1 0 0 0,0-1-1 0 0,1 0 1 0 0,-1 1 0 0 0,0-1 0 0 0,0 1 0 0 0,0-1 0 0 0,1 0-1 0 0,-1 1 1 0 0,0-1 0 0 0,0 1 0 0 0,1-1 0 0 0,-1 1 0 0 0,0-1-1 0 0,1 1 1 0 0,-1-1 0 0 0,1 1 0 0 0,-1 0 0 0 0,1-1 0 0 0,-1 1-1 0 0,2-1 1 0 0,0 11 5417 0 0,-4 12-4482 0 0,-9 20-708 0 0,-1 0 0 0 0,-35 77 0 0 0,-50 70-957 0 0,96-187 402 0 0,-18 40-598 0 0,28-67-104 0 0,-4 8 562 0 0,1 1-1 0 0,1 0 0 0 0,17-29 1 0 0,-23 42 152 0 0,1 1 0 0 0,-1-1 0 0 0,1 1 0 0 0,0-1 0 0 0,0 1 0 0 0,0 0 0 0 0,0 0 0 0 0,0 0 0 0 0,1 0 0 0 0,-1 0 0 0 0,1 0 0 0 0,-1 1 0 0 0,1-1 0 0 0,-1 1 1 0 0,1 0-1 0 0,0-1 0 0 0,0 1 0 0 0,0 0 0 0 0,0 1 0 0 0,-1-1 0 0 0,1 1 0 0 0,0-1 0 0 0,0 1 0 0 0,0 0 0 0 0,0 0 0 0 0,0 0 0 0 0,0 0 0 0 0,0 1 0 0 0,5 1 0 0 0,-3 0 39 0 0,0 0 0 0 0,0 0 0 0 0,0 1 0 0 0,0 0 0 0 0,0 0 0 0 0,-1 0 0 0 0,0 1-1 0 0,1-1 1 0 0,-1 1 0 0 0,-1 0 0 0 0,1 0 0 0 0,4 6 0 0 0,5 10-127 0 0,18 35 0 0 0,1-1-2804 0 0,-18-35-1320 0 0,-3-8-3114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12467 0 0,'0'-4'589'0'0,"4"-31"11230"0"0,1 51-9836 0 0,14 110-91 0 0,2 9-1776 0 0,-16-115-851 0 0,0 0 0 0 0,1 0 0 0 0,1-1 0 0 0,14 27 0 0 0,-6-23-2696 0 0,-5-14-497 0 0,1-8-3767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13043 0 0,'8'-1'9798'0'0,"28"1"-6895"0"0,-24 2-2652 0 0,-1 0 0 0 0,1 1-1 0 0,-1 1 1 0 0,1 0 0 0 0,-1 0-1 0 0,0 1 1 0 0,-1 0 0 0 0,19 13-1 0 0,-23-14-201 0 0,-1 1 0 0 0,0-1 0 0 0,0 1-1 0 0,-1 0 1 0 0,1 0 0 0 0,-1 1 0 0 0,0-1-1 0 0,-1 1 1 0 0,1 0 0 0 0,-1 0 0 0 0,0 0 0 0 0,-1 0-1 0 0,1 0 1 0 0,-1 1 0 0 0,0-1 0 0 0,-1 1-1 0 0,1 8 1 0 0,0 0-181 0 0,-2 1-1 0 0,1 0 0 0 0,-5 28 1 0 0,-8 2-2693 0 0,10-43 2088 0 0,1 1-1 0 0,-1-1 0 0 0,0 0 1 0 0,0 0-1 0 0,0 0 0 0 0,-1 0 1 0 0,1 0-1 0 0,0-1 0 0 0,-5 5 1 0 0,-7-1-4598 0 0,0-3-2444 0 0</inkml:trace>
  <inkml:trace contextRef="#ctx0" brushRef="#br0" timeOffset="1">5 196 13539 0 0,'-1'-1'341'0'0,"1"0"0"0"0,-1 0 0 0 0,1 0 0 0 0,-1 1 0 0 0,1-1 0 0 0,-1 0 0 0 0,1 0 0 0 0,0 0 0 0 0,0 0 0 0 0,0 0 0 0 0,-1 0 0 0 0,1 0 0 0 0,0 0 0 0 0,0 0 0 0 0,0 0 0 0 0,0 0 0 0 0,1 0 0 0 0,-1 0 0 0 0,0 0 0 0 0,0 0 0 0 0,1 0 0 0 0,-1 0 0 0 0,1-1 0 0 0,0 0-70 0 0,0 1-1 0 0,1-1 1 0 0,-1 1 0 0 0,0 0 0 0 0,1-1-1 0 0,-1 1 1 0 0,1 0 0 0 0,-1 0 0 0 0,1 0-1 0 0,0 0 1 0 0,3-1 0 0 0,6-2-88 0 0,1 1 1 0 0,0 0 0 0 0,16-2-1 0 0,-15 3 621 0 0,8-1-795 0 0,1 1 0 0 0,-1 1 0 0 0,37 3 1 0 0,-2 0-8816 0 0,-45-2 3094 0 0,-1-1-1900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15219 0 0,'1'4'5113'0'0,"0"1"-3168"0"0,1 3-273 0 0,2 1-400 0 0,-2 0-535 0 0,1 5-233 0 0,2 3-144 0 0,-1 3-160 0 0,2 4-80 0 0,0 1-96 0 0,0 3-256 0 0,0 1-472 0 0,0 2-697 0 0,0 2-751 0 0,-2-1-1033 0 0,0-1-1384 0 0,-21-27-136 0 0,17 21-2120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40 109 14923 0 0,'-16'59'11249'0'0,"15"-59"-11210"0"0,1 0 0 0 0,-1 0-1 0 0,1 0 1 0 0,-1 0 0 0 0,1 0-1 0 0,-1-1 1 0 0,1 1 0 0 0,-1 0-1 0 0,1 0 1 0 0,0-1 0 0 0,-1 1 0 0 0,1 0-1 0 0,-1-1 1 0 0,1 1 0 0 0,0 0-1 0 0,-1-1 1 0 0,1 1 0 0 0,0 0-1 0 0,0-1 1 0 0,-1 1 0 0 0,1-1-1 0 0,0 1 1 0 0,0-1 0 0 0,-1 1 0 0 0,1 0-1 0 0,0-1 1 0 0,0 1 0 0 0,0-1-1 0 0,0 0 1 0 0,-10-18-49 0 0,9 13 9 0 0,0 1 0 0 0,0 0 0 0 0,1 0 0 0 0,0-1 0 0 0,0 1 0 0 0,0 0 0 0 0,1 0 0 0 0,0 0 0 0 0,0-1 0 0 0,0 1 0 0 0,1 0 0 0 0,-1 0 0 0 0,1 0 0 0 0,1 1 0 0 0,4-9 0 0 0,-6 9 8 0 0,1 1 0 0 0,0 0 1 0 0,1 0-1 0 0,-1 0 0 0 0,0 0 1 0 0,1 0-1 0 0,-1 0 1 0 0,1 1-1 0 0,0-1 0 0 0,0 1 1 0 0,0 0-1 0 0,0 0 1 0 0,1 0-1 0 0,-1 0 0 0 0,0 1 1 0 0,1-1-1 0 0,-1 1 1 0 0,1 0-1 0 0,0 0 0 0 0,-1 0 1 0 0,1 0-1 0 0,6 1 1 0 0,-8-1 23 0 0,-1 2 1 0 0,1-1-1 0 0,-1 0 1 0 0,1 0-1 0 0,-1 0 1 0 0,1 1-1 0 0,-1-1 1 0 0,1 1-1 0 0,-1-1 1 0 0,1 1-1 0 0,-1-1 1 0 0,0 1-1 0 0,1 0 1 0 0,-1 0-1 0 0,0 0 1 0 0,1 0-1 0 0,-1 0 1 0 0,0 0-1 0 0,0 0 1 0 0,0 0-1 0 0,0 0 1 0 0,1 3-1 0 0,-1-1 37 0 0,0-1 1 0 0,0 1-1 0 0,0 0 0 0 0,0-1 1 0 0,-1 1-1 0 0,1 0 0 0 0,-1 0 0 0 0,0-1 1 0 0,0 1-1 0 0,0 0 0 0 0,-1 5 0 0 0,-1 0 27 0 0,1 1-1 0 0,-2-1 1 0 0,1 1-1 0 0,-1-1 0 0 0,-1 0 1 0 0,1 0-1 0 0,-6 9 1 0 0,4-12-71 0 0,1 1 0 0 0,-1-1 1 0 0,0 0-1 0 0,-1 0 0 0 0,-9 7 0 0 0,-18 18-127 0 0,33-30 33 0 0,1 1-1 0 0,-1-1 1 0 0,1 1 0 0 0,-1-1-1 0 0,0 1 1 0 0,1-1-1 0 0,-1 0 1 0 0,1 1-1 0 0,-1-1 1 0 0,1 0 0 0 0,-1 0-1 0 0,1 1 1 0 0,0-1-1 0 0,-1 0 1 0 0,1 0-1 0 0,-1 0 1 0 0,1 0 0 0 0,-1 0-1 0 0,1 1 1 0 0,0-1-1 0 0,-1 0 1 0 0,1 0-1 0 0,-1-1 1 0 0,1 1-1 0 0,0 0 1 0 0,0 0 0 0 0,22 1-3850 0 0,11-5-6892 0 0,-13 0 2436 0 0</inkml:trace>
  <inkml:trace contextRef="#ctx0" brushRef="#br0" timeOffset="1">419 126 20052 0 0,'6'1'3145'0'0,"-2"-1"-1305"0"0,3 0-391 0 0,-2 2-457 0 0,-3-4-528 0 0,-1 2-208 0 0,0 0 8 0 0,-2 0-984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4489 0 0,'1'-9'13753'0'0,"0"8"-13440"0"0,16-7 3947 0 0,18 1-3695 0 0,3 6-174 0 0,-1 3 1 0 0,57 8-1 0 0,-54-4-2046 0 0,76 0 1 0 0,-114-5 1001 0 0,1-2 1 0 0,-1 1-1 0 0,0 0 1 0 0,0 0-1 0 0,0-1 1 0 0,1 1-1 0 0,-1-1 1 0 0,0 1-1 0 0,0-1 1 0 0,0 0 0 0 0,0 0-1 0 0,0 0 1 0 0,0 0-1 0 0,0 0 1 0 0,0-1-1 0 0,2-1 1 0 0,4-6-5780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 9242 0 0,'-1'0'353'0'0,"0"0"1"0"0,0-1-1 0 0,0 1 0 0 0,1 0 1 0 0,-1 0-1 0 0,0 0 0 0 0,0 0 0 0 0,0 0 1 0 0,0 0-1 0 0,0 0 0 0 0,0 0 1 0 0,0 0-1 0 0,0 0 0 0 0,0 0 1 0 0,1 0-1 0 0,-1 1 0 0 0,0-1 0 0 0,0 0 1 0 0,0 1-1 0 0,0-1 0 0 0,1 1 1 0 0,-2 0-1 0 0,2 0-192 0 0,0-1-1 0 0,0 1 1 0 0,0 0 0 0 0,0 0 0 0 0,0-1-1 0 0,0 1 1 0 0,1 0 0 0 0,-1-1 0 0 0,0 1-1 0 0,0 0 1 0 0,1-1 0 0 0,-1 1-1 0 0,1-1 1 0 0,-1 1 0 0 0,0 0 0 0 0,1-1-1 0 0,-1 1 1 0 0,1-1 0 0 0,-1 1 0 0 0,2 0-1 0 0,36 29 1592 0 0,35 7-438 0 0,-56-30-1006 0 0,0 1 1 0 0,-1 1-1 0 0,25 17 1 0 0,-40-25-247 0 0,0 0 1 0 0,0 0 0 0 0,0 0 0 0 0,0 0-1 0 0,0 0 1 0 0,0 1 0 0 0,0-1 0 0 0,0 0-1 0 0,0 1 1 0 0,0-1 0 0 0,-1 1 0 0 0,1-1-1 0 0,-1 1 1 0 0,1-1 0 0 0,-1 1 0 0 0,0-1-1 0 0,1 1 1 0 0,-1-1 0 0 0,0 4-1 0 0,0-1 21 0 0,-1 0-1 0 0,1 0 0 0 0,-1 0 1 0 0,0 0-1 0 0,0 0 0 0 0,-1-1 1 0 0,-2 8-1 0 0,-4 3 54 0 0,-1 1 1 0 0,-19 25-1 0 0,23-34-99 0 0,-51 55-31 0 0,46-51-262 0 0,9-10 188 0 0,1 0-1 0 0,0 1 1 0 0,0-1-1 0 0,0 0 1 0 0,0 0-1 0 0,0 0 0 0 0,-1 0 1 0 0,1 0-1 0 0,0 0 1 0 0,0 0-1 0 0,0 0 0 0 0,0 0 1 0 0,0 0-1 0 0,0 0 1 0 0,-1 0-1 0 0,1 1 1 0 0,0-1-1 0 0,0 0 0 0 0,0 0 1 0 0,0 0-1 0 0,0 0 1 0 0,0 0-1 0 0,0 0 0 0 0,0 0 1 0 0,0 1-1 0 0,0-1 1 0 0,0 0-1 0 0,0 0 1 0 0,0 0-1 0 0,-1 0 0 0 0,1 0 1 0 0,0 1-1 0 0,0-1 1 0 0,0 0-1 0 0,0 0 1 0 0,0 0-1 0 0,1 0 0 0 0,-1 1 1 0 0,0-1-1 0 0,0 0 1 0 0,0 0-1 0 0,0 0 0 0 0,0 0 1 0 0,0 0-1 0 0,0 0 1 0 0,0 1-1 0 0,0-1 1 0 0,0 0-1 0 0,0 0 0 0 0,0 0 1 0 0,0 0-1 0 0,1 0 1 0 0,-1 1-1 0 0,11-3-4339 0 0,14-7-4165 0 0,-11 0 2034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61 10330 0 0,'0'-6'1472'0'0,"-1"1"-1"0"0,1-1 1 0 0,-1 1-1 0 0,0-1 0 0 0,-1 1 1 0 0,1 0-1 0 0,-3-6 1 0 0,4 10-1290 0 0,-1 0 1 0 0,1 1-1 0 0,0-1 1 0 0,-1 1-1 0 0,1-1 1 0 0,0 0-1 0 0,-1 1 1 0 0,1-1-1 0 0,-1 1 1 0 0,1-1-1 0 0,-1 1 1 0 0,1-1-1 0 0,-1 1 1 0 0,1 0-1 0 0,-1-1 1 0 0,0 1-1 0 0,1-1 1 0 0,-1 1-1 0 0,1 0 1 0 0,-1 0-1 0 0,0-1 1 0 0,1 1-1 0 0,-1 0 1 0 0,-1 0-1 0 0,1 0-79 0 0,0 1 0 0 0,0-1-1 0 0,-1 1 1 0 0,1-1 0 0 0,0 1-1 0 0,0 0 1 0 0,0-1 0 0 0,0 1 0 0 0,0 0-1 0 0,0 0 1 0 0,0 0 0 0 0,0 0-1 0 0,0 0 1 0 0,0 0 0 0 0,0 0-1 0 0,0 0 1 0 0,1 0 0 0 0,-2 2-1 0 0,-11 21 53 0 0,1 1-1 0 0,1 1 0 0 0,0 0 0 0 0,3 0 0 0 0,-7 29 0 0 0,8-28-481 0 0,0 0-1 0 0,-2-1 0 0 0,-1 0 0 0 0,-1-1 1 0 0,-15 26-1 0 0,15-40-513 0 0,9-20 105 0 0,9-22 154 0 0,-3 24 560 0 0,0 1 0 0 0,0 0 0 0 0,1 0 0 0 0,0 0 0 0 0,0 1 0 0 0,1-1 0 0 0,-1 1 1 0 0,1 0-1 0 0,0 1 0 0 0,0-1 0 0 0,1 1 0 0 0,-1 0 0 0 0,1 1 0 0 0,0 0 0 0 0,0 0 0 0 0,9-3 0 0 0,54-9-2405 0 0,-1 7-5518 0 0,-45 6 3109 0 0,-2 0-1381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10434 0 0,'-1'0'429'0'0,"0"1"-1"0"0,1-1 1 0 0,-1 1 0 0 0,1 0-1 0 0,-1 0 1 0 0,1-1-1 0 0,0 1 1 0 0,-1 0-1 0 0,1 0 1 0 0,0 0 0 0 0,-1-1-1 0 0,1 1 1 0 0,0 0-1 0 0,0 0 1 0 0,0 0 0 0 0,-1 0-1 0 0,1 1 1 0 0,0 34 1161 0 0,0-28-970 0 0,9 174-94 0 0,6-61-4301 0 0,-15-125 3702 0 0,0 0-1 0 0,1 0 1 0 0,0-1-1 0 0,0 1 1 0 0,0 0-1 0 0,0 0 1 0 0,1 0-1 0 0,-1 0 1 0 0,1 0 0 0 0,0 0-1 0 0,0 0 1 0 0,0 1-1 0 0,1-1 1 0 0,0 1-1 0 0,5-6 1 0 0,-5 5 82 0 0,1 0 1 0 0,-1 0 0 0 0,1 1 0 0 0,0 0-1 0 0,0 0 1 0 0,0 0 0 0 0,0 0 0 0 0,1 1 0 0 0,-1-1-1 0 0,1 1 1 0 0,0 0 0 0 0,0 0 0 0 0,0 1-1 0 0,-1 0 1 0 0,1 0 0 0 0,6-1 0 0 0,53 8-5861 0 0,-56-5 4290 0 0,13 2-3759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15099 0 0,'-2'0'534'0'0,"0"1"-1"0"0,0-1 1 0 0,0 1 0 0 0,0-1-1 0 0,0 1 1 0 0,0 0 0 0 0,1 0-1 0 0,-1 0 1 0 0,0 0-1 0 0,1 0 1 0 0,-1 0 0 0 0,0 1-1 0 0,-1 1 1 0 0,-16 27 2406 0 0,13-14-2840 0 0,0 0 0 0 0,-4 23 0 0 0,6-22 394 0 0,-4 12-433 0 0,1-5-35 0 0,1 1 0 0 0,-4 34 0 0 0,10-59-34 0 0,0 1 1 0 0,0-1-1 0 0,0 0 0 0 0,0 1 1 0 0,0-1-1 0 0,0 1 0 0 0,0-1 1 0 0,0 1-1 0 0,0-1 1 0 0,0 0-1 0 0,0 1 0 0 0,0-1 1 0 0,0 1-1 0 0,1-1 0 0 0,-1 0 1 0 0,0 1-1 0 0,0-1 0 0 0,0 1 1 0 0,0-1-1 0 0,1 0 0 0 0,-1 1 1 0 0,0-1-1 0 0,1 0 1 0 0,-1 1-1 0 0,0-1 0 0 0,0 0 1 0 0,1 0-1 0 0,-1 1 0 0 0,0-1 1 0 0,1 0-1 0 0,0 1 0 0 0,14-4-203 0 0,14-14-24 0 0,-25 14 89 0 0,8-5 57 0 0,-1 0 1 0 0,1 1-1 0 0,22-11 0 0 0,-30 17-196 0 0,-1 0 0 0 0,1 0 0 0 0,0 0 0 0 0,-1 0 0 0 0,1 0 0 0 0,0 1-1 0 0,0 0 1 0 0,4 0 0 0 0,-6 0-176 0 0,0 0-1 0 0,1 1 0 0 0,-1-1 1 0 0,0 1-1 0 0,0 0 0 0 0,0-1 1 0 0,0 1-1 0 0,0 0 0 0 0,0 0 1 0 0,0 1-1 0 0,0-1 1 0 0,0 0-1 0 0,0 1 0 0 0,2 2 1 0 0,1 1-1850 0 0,-7 10-8546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14 405 15803 0 0,'-2'3'744'0'0,"0"1"-1"0"0,0-1 0 0 0,1 0 0 0 0,0 0 0 0 0,-1 1 0 0 0,1-1 1 0 0,0 0-1 0 0,1 1 0 0 0,-1-1 0 0 0,0 5 0 0 0,1-7-655 0 0,0-1 0 0 0,0 1 0 0 0,0-1-1 0 0,1 1 1 0 0,-1-1 0 0 0,0 0 0 0 0,0 1 0 0 0,0-1-1 0 0,0 1 1 0 0,1-1 0 0 0,-1 0 0 0 0,0 1 0 0 0,1-1-1 0 0,-1 1 1 0 0,0-1 0 0 0,0 0 0 0 0,1 0 0 0 0,-1 1 0 0 0,0-1-1 0 0,1 0 1 0 0,-1 1 0 0 0,1-1 0 0 0,-1 0 0 0 0,0 0-1 0 0,1 0 1 0 0,-1 0 0 0 0,1 1 0 0 0,0-1 0 0 0,23-4 618 0 0,30-16-487 0 0,39-13-162 0 0,-80 30-1029 0 0,0 1 0 0 0,0 0 1 0 0,14 0-1 0 0,10-1-8298 0 0,-19-1 753 0 0</inkml:trace>
  <inkml:trace contextRef="#ctx0" brushRef="#br0" timeOffset="1">192 30 15771 0 0,'0'0'164'0'0,"0"0"-1"0"0,-1-1 1 0 0,1 1-1 0 0,-1 0 1 0 0,1 0-1 0 0,-1 0 0 0 0,1-1 1 0 0,-1 1-1 0 0,1 0 1 0 0,0 0-1 0 0,-1-1 1 0 0,1 1-1 0 0,-1 0 0 0 0,1-1 1 0 0,0 1-1 0 0,-1 0 1 0 0,1-1-1 0 0,0 1 1 0 0,0-1-1 0 0,-1 1 0 0 0,1-1 1 0 0,0 1-1 0 0,0 0 1 0 0,0-1-1 0 0,0 1 1 0 0,-1-1-1 0 0,1 1 0 0 0,0-1 1 0 0,0 1-1 0 0,0-1 1 0 0,0 1-1 0 0,0-1 1 0 0,0 1-1 0 0,0-1 1 0 0,0 1-1 0 0,0-1 0 0 0,1 1 1 0 0,-1-1-1 0 0,0 1 1 0 0,0-1-1 0 0,2 0 27 0 0,-1 0 0 0 0,1 0-1 0 0,-1 0 1 0 0,1 0 0 0 0,0 0 0 0 0,-1 0 0 0 0,1 1-1 0 0,0-1 1 0 0,-1 1 0 0 0,1-1 0 0 0,2 1 0 0 0,53-4 887 0 0,-51 4-989 0 0,1 0 1 0 0,-1 1-1 0 0,0 0 1 0 0,0 1 0 0 0,0-1-1 0 0,0 1 1 0 0,0 0-1 0 0,0 1 1 0 0,-1-1-1 0 0,1 1 1 0 0,-1 0-1 0 0,0 0 1 0 0,1 1-1 0 0,-1 0 1 0 0,-1 0-1 0 0,1 0 1 0 0,-1 0-1 0 0,8 10 1 0 0,-6-4-21 0 0,0 0 1 0 0,0 1-1 0 0,-1-1 1 0 0,-1 1-1 0 0,1 0 1 0 0,-2 0-1 0 0,0 1 1 0 0,0-1 0 0 0,1 14-1 0 0,1 33-99 0 0,4 21-1209 0 0,-8-71-74 0 0,1-1 0 0 0,0 1 1 0 0,1 0-1 0 0,4 8 0 0 0,-7-16 775 0 0,0 1 1 0 0,1 0-1 0 0,-1 0 0 0 0,1 0 1 0 0,-1-1-1 0 0,1 1 1 0 0,-1 0-1 0 0,1-1 1 0 0,-1 1-1 0 0,1 0-538 0 0,0 0 539 0 0,0-1-1 0 0,0 1 0 0 0,-1-1 1 0 0,2 1-1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9826 0 0,'1'-17'2391'0'0,"-1"8"-819"0"0,0 1 1 0 0,1-1-1 0 0,0 0 1 0 0,3-11-1 0 0,-1 45 3570 0 0,0-8-4500 0 0,6 80 682 0 0,15 132-1017 0 0,-24-226-376 0 0,3 13-125 0 0,-1 1 0 0 0,8 21 0 0 0,-9-35-122 0 0,0 0 0 0 0,0 0 0 0 0,0 0 0 0 0,0 0 1 0 0,1-1-1 0 0,-1 1 0 0 0,0 0 0 0 0,1-1 0 0 0,0 1 1 0 0,0-1-1 0 0,0 0 0 0 0,0 0 0 0 0,0 1 1 0 0,0-1-1 0 0,1 0 0 0 0,-1-1 0 0 0,1 1 0 0 0,-1 0 1 0 0,1-1-1 0 0,5 3 0 0 0,-7-4-53 0 0,0 0 0 0 0,1 0 0 0 0,-1 0 0 0 0,0 0 0 0 0,1 0 0 0 0,-1 0 0 0 0,0 0-1 0 0,1-1 1 0 0,-1 1 0 0 0,0 0 0 0 0,0-1 0 0 0,1 1 0 0 0,-1-1 0 0 0,0 1 0 0 0,0-1 0 0 0,0 0 0 0 0,0 1 0 0 0,0-1 0 0 0,0 0 0 0 0,0 0 0 0 0,0 0 0 0 0,2-2 0 0 0,14-26-6617 0 0,-10 1 3217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10466 0 0,'-2'1'804'0'0,"0"-1"0"0"0,0 1-1 0 0,1-1 1 0 0,-1 1-1 0 0,0 0 1 0 0,1 0 0 0 0,-1 0-1 0 0,0 0 1 0 0,1 0 0 0 0,-1 0-1 0 0,0 1 1 0 0,1-2-658 0 0,1 1 1 0 0,0-1-1 0 0,0 0 1 0 0,-1 1-1 0 0,1-1 1 0 0,0 1-1 0 0,0-1 0 0 0,0 0 1 0 0,0 1-1 0 0,0-1 1 0 0,0 0-1 0 0,-1 1 0 0 0,1-1 1 0 0,0 1-1 0 0,0-1 1 0 0,0 0-1 0 0,0 1 0 0 0,0-1 1 0 0,0 1-1 0 0,0-1 1 0 0,1 0-1 0 0,-1 1 0 0 0,0-1 1 0 0,0 1-1 0 0,0-1 1 0 0,0 0-1 0 0,0 1 1 0 0,1-1-1 0 0,-1 0 0 0 0,0 1 1 0 0,2 1-43 0 0,0 0 1 0 0,0-1 0 0 0,0 1-1 0 0,0-1 1 0 0,1 1 0 0 0,-1-1-1 0 0,0 0 1 0 0,1 0-1 0 0,-1 0 1 0 0,1 0 0 0 0,-1 0-1 0 0,1 0 1 0 0,3 0 0 0 0,10 1-41 0 0,1-1 0 0 0,-1-1 0 0 0,20-1 0 0 0,-23 0-56 0 0,0 0 0 0 0,1 1-1 0 0,-1 1 1 0 0,0 0 0 0 0,23 5-1 0 0,-36-6-5 0 0,1 1-1 0 0,0-1 0 0 0,0 0 0 0 0,-1 1 0 0 0,1-1 0 0 0,0 1 1 0 0,-1-1-1 0 0,1 1 0 0 0,-1-1 0 0 0,1 1 0 0 0,-1-1 1 0 0,1 1-1 0 0,-1 0 0 0 0,1-1 0 0 0,-1 1 0 0 0,1 0 1 0 0,-1-1-1 0 0,0 1 0 0 0,1 0 0 0 0,-1-1 0 0 0,0 1 1 0 0,0 0-1 0 0,0 0 0 0 0,1-1 0 0 0,-1 1 0 0 0,0 0 0 0 0,0 0 1 0 0,0 0-1 0 0,0-1 0 0 0,0 1 0 0 0,-1 0 0 0 0,1 0 1 0 0,0-1-1 0 0,0 1 0 0 0,0 0 0 0 0,-1 0 0 0 0,1-1 1 0 0,0 1-1 0 0,-1 0 0 0 0,1-1 0 0 0,-1 2 0 0 0,-21 33 2 0 0,18-28 15 0 0,-23 28 31 0 0,20-27-12 0 0,0 0 0 0 0,1 1 0 0 0,-1 0 1 0 0,2 0-1 0 0,-8 17 0 0 0,12-25-34 0 0,1 0 1 0 0,0 0-1 0 0,-1 0 1 0 0,1 0-1 0 0,0 0 1 0 0,0-1-1 0 0,0 1 0 0 0,0 0 1 0 0,0 0-1 0 0,0 0 1 0 0,0 0-1 0 0,0 0 0 0 0,0 0 1 0 0,0 0-1 0 0,1 0 1 0 0,-1 0-1 0 0,0 0 1 0 0,1-1-1 0 0,-1 1 0 0 0,0 0 1 0 0,1 0-1 0 0,-1 0 1 0 0,1-1-1 0 0,-1 1 1 0 0,2 1-1 0 0,0 0 11 0 0,0-1 0 0 0,0 0 0 0 0,0 1 0 0 0,0-1 0 0 0,0 0 0 0 0,0 0 1 0 0,1 0-1 0 0,-1 0 0 0 0,5 1 0 0 0,2-1 23 0 0,1 1 1 0 0,-1-1-1 0 0,1-1 1 0 0,10 0-1 0 0,4-3-1624 0 0,-1-1 0 0 0,0-1 0 0 0,0-1 0 0 0,-1-1 0 0 0,0 0-1 0 0,23-13 1 0 0,-38 36-10326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 14171 0 0,'-32'20'10326'0'0,"32"-20"-10276"0"0,0 0-1 0 0,0 0 1 0 0,0 0 0 0 0,-1 0 0 0 0,1 0-1 0 0,0 0 1 0 0,0 1 0 0 0,0-1 0 0 0,0 0-1 0 0,0 0 1 0 0,0 0 0 0 0,-1 0-1 0 0,1 0 1 0 0,0 1 0 0 0,0-1 0 0 0,0 0-1 0 0,0 0 1 0 0,0 0 0 0 0,0 0 0 0 0,0 1-1 0 0,0-1 1 0 0,0 0 0 0 0,0 0-1 0 0,0 0 1 0 0,0 1 0 0 0,0-1 0 0 0,0 0-1 0 0,0 0 1 0 0,0 0 0 0 0,0 0-1 0 0,0 1 1 0 0,0-1 0 0 0,0 0 0 0 0,0 0-1 0 0,0 0 1 0 0,0 0 0 0 0,0 1 0 0 0,1-1-1 0 0,-1 0 1 0 0,0 0 0 0 0,0 0-1 0 0,0 0 1 0 0,0 0 0 0 0,0 0 0 0 0,0 1-1 0 0,1-1 1 0 0,-1 0 0 0 0,0 0 0 0 0,0 0-1 0 0,23 2 494 0 0,-6-4-349 0 0,0 0-1 0 0,0-2 1 0 0,0 0 0 0 0,19-8-1 0 0,19-4-2052 0 0,-45 14-581 0 0,1 0 0 0 0,-1 0-1 0 0,15 1 1 0 0</inkml:trace>
  <inkml:trace contextRef="#ctx0" brushRef="#br0" timeOffset="1">125 118 14867 0 0,'0'0'173'0'0,"0"0"0"0"0,0 0-1 0 0,0 1 1 0 0,0-1 0 0 0,0 0 0 0 0,0 0-1 0 0,0 1 1 0 0,0-1 0 0 0,0 0 0 0 0,0 1-1 0 0,0-1 1 0 0,0 0 0 0 0,0 0 0 0 0,0 1-1 0 0,0-1 1 0 0,0 0 0 0 0,0 0 0 0 0,0 1-1 0 0,0-1 1 0 0,0 0 0 0 0,0 0 0 0 0,0 1-1 0 0,0-1 1 0 0,2 1 1209 0 0,-2 0-1209 0 0,0-1-1 0 0,0 0 1 0 0,1 0 0 0 0,11 1 2097 0 0,18-8-1877 0 0,-27 6 210 0 0,0 0-509 0 0,1 0 0 0 0,-1 0 0 0 0,0 0 0 0 0,1 0 0 0 0,-1 1 0 0 0,1 0 0 0 0,6 0 0 0 0,-10 0-74 0 0,1 0 0 0 0,-1 0 1 0 0,0 0-1 0 0,1 0 0 0 0,-1 1 0 0 0,1-1 1 0 0,-1 0-1 0 0,0 0 0 0 0,0 0 0 0 0,1 1 1 0 0,-1-1-1 0 0,0 0 0 0 0,1 0 0 0 0,-1 1 1 0 0,0-1-1 0 0,0 0 0 0 0,1 1 0 0 0,-1-1 1 0 0,0 0-1 0 0,0 1 0 0 0,0-1 0 0 0,0 0 0 0 0,1 1 1 0 0,-1-1-1 0 0,0 0 0 0 0,0 1 0 0 0,0 0 1 0 0,-5 18 500 0 0,3-14-449 0 0,0-1-1 0 0,0 1 1 0 0,1 0-1 0 0,-1 0 0 0 0,1 0 1 0 0,0 0-1 0 0,0 0 1 0 0,1 0-1 0 0,-1 0 1 0 0,1 1-1 0 0,1-1 1 0 0,-1 0-1 0 0,1 0 0 0 0,1 6 1 0 0,-1-8-54 0 0,0 1 0 0 0,1-1 0 0 0,-1 0 0 0 0,1-1 0 0 0,0 1 1 0 0,0 0-1 0 0,0 0 0 0 0,1-1 0 0 0,-1 1 0 0 0,0-1 0 0 0,1 0 0 0 0,0 0 0 0 0,-1 0 1 0 0,1 0-1 0 0,0 0 0 0 0,0 0 0 0 0,0-1 0 0 0,0 0 0 0 0,0 1 0 0 0,1-1 0 0 0,-1 0 0 0 0,6 0 1 0 0,3 1-143 0 0,-1 0 0 0 0,0-2 0 0 0,1 1 1 0 0,-1-1-1 0 0,0-1 0 0 0,1 0 1 0 0,-1-1-1 0 0,17-4 0 0 0,-20 4-1645 0 0,-1-1-1 0 0,0 1 1 0 0,0-1-1 0 0,10-6 1 0 0,-3-3-7669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56 13707 0 0,'0'0'114'0'0,"0"0"0"0"0,-1 0 0 0 0,1 0 0 0 0,0 0 0 0 0,0 0 0 0 0,0 0 0 0 0,0 0 0 0 0,-2-2 1369 0 0,2 2-1369 0 0,0 0 0 0 0,0 0 0 0 0,0 0 0 0 0,-1 0 0 0 0,1-1 0 0 0,0 1 0 0 0,0 0 0 0 0,0 0 0 0 0,0 0 0 0 0,0 0 0 0 0,0-1 0 0 0,0 1 0 0 0,0 0 0 0 0,0 0 0 0 0,0 0 0 0 0,0 0 0 0 0,0-1 0 0 0,0 1 0 0 0,0 0 0 0 0,0 0 0 0 0,0 0 0 0 0,0 0 0 0 0,2-2 1369 0 0,-2 2-1369 0 0,0 0 0 0 0,0 0 0 0 0,0 0 0 0 0,0 0 0 0 0,0-1 0 0 0,1 1 0 0 0,-1 0 0 0 0,0 0 0 0 0,0 0 0 0 0,0 0 0 0 0,1 0 0 0 0,21-9 2070 0 0,35-4-1847 0 0,-55 12-82 0 0,40-8 229 0 0,66-5 0 0 0,-94 13-417 0 0,0 0 1 0 0,0 2-1 0 0,0 0 0 0 0,1 0 1 0 0,-1 1-1 0 0,0 1 1 0 0,0 0-1 0 0,21 9 1 0 0,-31-11-130 0 0,-1 0 1 0 0,0 1 0 0 0,0-1-1 0 0,-1 1 1 0 0,1 0-1 0 0,0 0 1 0 0,0 0 0 0 0,-1 0-1 0 0,0 1 1 0 0,1-1 0 0 0,-1 0-1 0 0,0 1 1 0 0,0 0 0 0 0,0-1-1 0 0,0 1 1 0 0,-1 0 0 0 0,1 0-1 0 0,-1 0 1 0 0,1 0 0 0 0,-1 0-1 0 0,0 1 1 0 0,-1-1 0 0 0,1 0-1 0 0,0 0 1 0 0,-1 1 0 0 0,0-1-1 0 0,0 0 1 0 0,0 1 0 0 0,0-1-1 0 0,0 0 1 0 0,-1 1 0 0 0,-1 5-1 0 0,0-3-780 0 0,0 1 0 0 0,0 0-1 0 0,-1-1 1 0 0,0 0 0 0 0,0 1-1 0 0,-1-1 1 0 0,0 0 0 0 0,0-1-1 0 0,0 1 1 0 0,-1-1 0 0 0,1 0-1 0 0,-1 0 1 0 0,-1 0 0 0 0,-9 6-1 0 0,-11 4-2531 0 0,-3-1-1509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64 8546 0 0,'-18'-4'6121'0'0,"25"0"-1851"0"0,33-1-609 0 0,-35 4-3611 0 0,132-17 3197 0 0,-1-4-4593 0 0,-112 16-1379 0 0,-14 3-1829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 11723 0 0,'-3'8'1634'0'0,"0"-1"0"0"0,1 1 0 0 0,-1-1 0 0 0,0 13 0 0 0,1 36 2437 0 0,3-48-3944 0 0,0-1-1 0 0,0 1 1 0 0,0-1-1 0 0,1 1 1 0 0,0-1-1 0 0,1 0 1 0 0,0 0-1 0 0,0 0 0 0 0,0 0 1 0 0,1 0-1 0 0,0-1 1 0 0,5 8-1 0 0,-8-14-176 0 0,-1 1 1 0 0,0-1-1 0 0,1 0 0 0 0,-1 1 1 0 0,0-1-1 0 0,1 0 0 0 0,-1 0 0 0 0,1 1 1 0 0,-1-1-1 0 0,1 0 0 0 0,-1 0 0 0 0,0 0 1 0 0,1 0-1 0 0,-1 0 0 0 0,1 1 1 0 0,-1-1-1 0 0,1 0 0 0 0,-1 0 0 0 0,1 0 1 0 0,-1 0-1 0 0,1 0 0 0 0,-1 0 1 0 0,1-1-1 0 0,-1 1 0 0 0,1 0 0 0 0,-1 0 1 0 0,1 0-1 0 0,-1 0 0 0 0,1 0 0 0 0,-1-1 1 0 0,0 1-1 0 0,1 0 0 0 0,-1 0 1 0 0,1-1-1 0 0,-1 1 0 0 0,0 0 0 0 0,1-1 1 0 0,-1 1-1 0 0,0 0 0 0 0,1-1 0 0 0,-1 1 1 0 0,0-1-1 0 0,0 1 0 0 0,1-1 1 0 0,-1 1-1 0 0,0 0 0 0 0,0-1 0 0 0,0 1 1 0 0,0-1-1 0 0,1 1 0 0 0,-1-1 1 0 0,0 1-1 0 0,0-2 0 0 0,9-28-2331 0 0,-8 28 2229 0 0,5-28-1265 0 0,14-47 82 0 0,-18 71 1374 0 0,1 1 0 0 0,-1-1-1 0 0,1 0 1 0 0,0 1-1 0 0,0 0 1 0 0,1 0-1 0 0,-1 0 1 0 0,1 0-1 0 0,0 0 1 0 0,6-5 0 0 0,-10 10 33 0 0,1-1 1 0 0,0 1 0 0 0,-1-1 0 0 0,1 1-1 0 0,-1-1 1 0 0,1 1 0 0 0,-1-1 0 0 0,1 1-1 0 0,0 0 1 0 0,-1-1 0 0 0,1 1 0 0 0,0 0-1 0 0,0-1 1 0 0,-1 1 0 0 0,1 0 0 0 0,0 0-1 0 0,-1 0 1 0 0,1 0 0 0 0,0 0 0 0 0,0 0-1 0 0,0 0 1 0 0,-1 0 0 0 0,1 0 0 0 0,0 0-1 0 0,0 0 1 0 0,-1 0 0 0 0,1 0 0 0 0,0 1-1 0 0,-1-1 1 0 0,2 1 0 0 0,-1 0 42 0 0,0 0 0 0 0,0 0 0 0 0,0 1 0 0 0,0-1 0 0 0,0 0 0 0 0,0 1 1 0 0,-1-1-1 0 0,1 1 0 0 0,0-1 0 0 0,-1 1 0 0 0,0-1 0 0 0,1 1 0 0 0,-1 2 0 0 0,1 3 95 0 0,0 1 0 0 0,0-1 1 0 0,-1 1-1 0 0,-1-1 0 0 0,-1 11 0 0 0,0-10-164 0 0,0 0-1 0 0,-1 0 0 0 0,-1 0 1 0 0,0-1-1 0 0,0 1 0 0 0,0-1 1 0 0,-1 0-1 0 0,1 0 0 0 0,-2 0 1 0 0,1-1-1 0 0,-1 0 0 0 0,0 0 1 0 0,0 0-1 0 0,-1-1 0 0 0,0 0 1 0 0,0 0-1 0 0,-13 7 0 0 0,53-23 3 0 0,4-1-977 0 0,34-16 0 0 0,-19-1-3166 0 0,-42 22 1533 0 0,0-1-1 0 0,16-17 0 0 0,-4 2-3889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 17868 0 0,'-26'-3'5086'0'0,"22"1"-3263"0"0,18 1-1231 0 0,-2 1-464 0 0,-1 1-1 0 0,1 0 0 0 0,0 0 0 0 0,-1 1 0 0 0,0 1 0 0 0,1 0 0 0 0,-1 0 1 0 0,0 1-1 0 0,-1 1 0 0 0,13 6 0 0 0,-19-9-109 0 0,0 1 0 0 0,1 0-1 0 0,-1 0 1 0 0,-1 1 0 0 0,1-1 0 0 0,0 1 0 0 0,-1 0-1 0 0,0 0 1 0 0,1 0 0 0 0,-2 0 0 0 0,1 0 0 0 0,0 1 0 0 0,-1-1-1 0 0,0 1 1 0 0,0 0 0 0 0,0 0 0 0 0,-1 0 0 0 0,0 0-1 0 0,1 0 1 0 0,-2 0 0 0 0,1 0 0 0 0,-1 0 0 0 0,0 0-1 0 0,0 0 1 0 0,-1 8 0 0 0,0-4-45 0 0,-2 0 0 0 0,1 1 0 0 0,-1-1 0 0 0,-1 0 0 0 0,1-1 0 0 0,-2 1 0 0 0,1-1 1 0 0,-1 1-1 0 0,0-1 0 0 0,-1-1 0 0 0,0 1 0 0 0,0-1 0 0 0,-13 12 0 0 0,-15 19-25 0 0,73-40 114 0 0,106-24-158 0 0,-84 12-3692 0 0,-27 1-4849 0 0,-18 4 271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78 10634 0 0,'-9'5'11675'0'0,"9"-4"-11188"0"0,-4 13 3832 0 0,6 23-4847 0 0,-1-28 1764 0 0,5 61-1050 0 0,2 0 0 0 0,23 89 0 0 0,-29-152-689 0 0,0 1 1 0 0,0-1-1 0 0,1 0 0 0 0,0 0 1 0 0,7 11-1 0 0,-7-15-993 0 0,0 1-1 0 0,0-1 1 0 0,0 1-1 0 0,0-1 1 0 0,1 0-1 0 0,6 5 1 0 0,6 3-6881 0 0</inkml:trace>
  <inkml:trace contextRef="#ctx0" brushRef="#br0" timeOffset="1">339 0 20068 0 0,'-6'5'5316'0'0,"2"8"-3429"0"0,0 19-1776 0 0,3-27 374 0 0,-9 79 315 0 0,-34 222-961 0 0,40-296-950 0 0,4-20 562 0 0,4-21 246 0 0,-1 25 305 0 0,0 1 0 0 0,0-1 0 0 0,1 1 0 0 0,0-1 0 0 0,0 1 0 0 0,1 0 0 0 0,-1 0 0 0 0,1 1 0 0 0,0 0 0 0 0,0-1 0 0 0,0 2 0 0 0,1-1 0 0 0,0 0 0 0 0,-1 1 0 0 0,1 0 0 0 0,0 1 0 0 0,0-1-1 0 0,1 1 1 0 0,-1 1 0 0 0,0-1 0 0 0,12-1 0 0 0,-4 1-409 0 0,0 1-1 0 0,0 1 0 0 0,0 0 1 0 0,25 3-1 0 0,20 9-5547 0 0,-32-7-2965 0 0,-17-6 2672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8650 0 0,'-2'1'486'0'0,"0"0"1"0"0,-1 0-1 0 0,1 0 0 0 0,0 1 1 0 0,0-1-1 0 0,0 0 1 0 0,0 1-1 0 0,0 0 0 0 0,0 0 1 0 0,1-1-1 0 0,-1 1 0 0 0,0 0 1 0 0,1 0-1 0 0,0 1 1 0 0,-3 3-1 0 0,2-1-62 0 0,0-1 0 0 0,1 1 0 0 0,-1 0 0 0 0,1 0 0 0 0,0 1 0 0 0,1-1 0 0 0,-1 7 0 0 0,1-1-165 0 0,0 1 0 0 0,1-1 0 0 0,1 0 0 0 0,-1 0 1 0 0,2 0-1 0 0,5 17 0 0 0,-3-17-228 0 0,1 0-1 0 0,0 0 1 0 0,0-1 0 0 0,1 0-1 0 0,1 0 1 0 0,-1-1-1 0 0,14 13 1 0 0,-17-18-28 0 0,0-1 0 0 0,1 1 0 0 0,-1-1 0 0 0,1 0 0 0 0,0 0 0 0 0,0-1 0 0 0,0 1 0 0 0,8 2 0 0 0,-11-4 6 0 0,1-1 0 0 0,-1 1 0 0 0,1-1 0 0 0,-1 0 1 0 0,1 1-1 0 0,0-1 0 0 0,-1-1 0 0 0,1 1 0 0 0,-1 0 0 0 0,1 0 0 0 0,-1-1 0 0 0,1 0 1 0 0,-1 1-1 0 0,1-1 0 0 0,-1 0 0 0 0,1 0 0 0 0,-1 0 0 0 0,4-3 0 0 0,-3 1 11 0 0,0 0 0 0 0,0 0-1 0 0,0 0 1 0 0,0-1-1 0 0,0 0 1 0 0,-1 1 0 0 0,0-1-1 0 0,0 0 1 0 0,0 0 0 0 0,0 0-1 0 0,-1 0 1 0 0,1 0-1 0 0,-1 0 1 0 0,0-1 0 0 0,0 1-1 0 0,0 0 1 0 0,-1-1-1 0 0,0 1 1 0 0,0-8 0 0 0,0-5 26 0 0,-1-1 0 0 0,-1 1 1 0 0,-6-27-1 0 0,5 34-9 0 0,1 1 0 0 0,-1 0 0 0 0,-1 0 0 0 0,0 1 1 0 0,0-1-1 0 0,-1 1 0 0 0,1 0 0 0 0,-2 0 0 0 0,1 0 0 0 0,-9-8 0 0 0,10 12-75 0 0,1 1-1 0 0,0 0 0 0 0,0 1 0 0 0,-1-1 1 0 0,0 0-1 0 0,1 1 0 0 0,-1 0 0 0 0,0 0 1 0 0,0 0-1 0 0,0 0 0 0 0,-1 1 0 0 0,1 0 1 0 0,0-1-1 0 0,0 2 0 0 0,-1-1 0 0 0,1 0 1 0 0,-1 1-1 0 0,1 0 0 0 0,0 0 0 0 0,-1 0 1 0 0,1 1-1 0 0,-1-1 0 0 0,1 1 0 0 0,-6 1 1 0 0,8-1-142 0 0,1 0 0 0 0,-1-1 0 0 0,1 1 0 0 0,-1 0 1 0 0,0 0-1 0 0,1 0 0 0 0,-1 0 0 0 0,1 0 0 0 0,0 0 0 0 0,-1 0 1 0 0,1 0-1 0 0,0 0 0 0 0,-1 1 0 0 0,1-1 0 0 0,0 1 0 0 0,0-1 1 0 0,0 1-1 0 0,-1 2 0 0 0,2-2-374 0 0,-1 0 0 0 0,0 0 0 0 0,1 0 0 0 0,0 0 0 0 0,-1 0 0 0 0,1 1 0 0 0,0-1 0 0 0,0 0 0 0 0,0 0 0 0 0,0 0 1 0 0,1 0-1 0 0,-1 0 0 0 0,1 0 0 0 0,-1 0 0 0 0,2 3 0 0 0,5 10-5482 0 0</inkml:trace>
  <inkml:trace contextRef="#ctx0" brushRef="#br0" timeOffset="1">264 0 10650 0 0,'11'11'8091'0'0,"-6"7"-4586"0"0,-2 23-2453 0 0,-3-31-330 0 0,1 10-731 0 0,1 26 786 0 0,9 59-1 0 0,-8-89-1438 0 0,1-1-1 0 0,10 27 1 0 0,-11-34-492 0 0,1 0-1 0 0,0 0 1 0 0,1 0 0 0 0,0-1 0 0 0,11 14 0 0 0,-5-11-3729 0 0,-2-4-2253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13699 0 0,'-2'-1'1840'0'0,"1"1"-1577"0"0,1 0 0 0 0,0-1 0 0 0,-10 5 8411 0 0,10-4-8411 0 0,-1 1 0 0 0,-1 22 3266 0 0,12 39-4644 0 0,-9-54 2046 0 0,5 21-1001 0 0,22 98 227 0 0,-23-112-1023 0 0,1 0 1 0 0,0 0-1 0 0,10 18 0 0 0,-4-18-2701 0 0,-12-15 3345 0 0,0 1-1 0 0,1-1 1 0 0,-1 0 0 0 0,0 1 0 0 0,2 0-1779 0 0,-1 0 1779 0 0,-1-1 0 0 0,0 0 0 0 0,1 0-1 0 0,-1 0 1 0 0,0 0 0 0 0,1 0 0 0 0,-1 0 0 0 0,0 0-1 0 0,1 0 1 0 0,-1 0 0 0 0,0 0 0 0 0,1 0-1 0 0,-1 0 1 0 0,0 0 0 0 0,1 0 0 0 0,-1 0-1 0 0,0 0 1 0 0,0 0 0 0 0,1 0 0 0 0,-1 0-1 0 0,0-1 1 0 0,1 1 0 0 0,-1 0 0 0 0,0 0-1 0 0,1 0 1 0 0,-1-1 0 0 0,2-1-1778 0 0,-2 1 1778 0 0,3-8-6533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18 15323 0 0,'-1'0'284'0'0,"1"0"0"0"0,0-1 0 0 0,-1 1 0 0 0,1-1 0 0 0,0 1 0 0 0,0-1 0 0 0,-1 0 0 0 0,1 1 0 0 0,0-1 1 0 0,0 1-1 0 0,0-1 0 0 0,0 1 0 0 0,0-1 0 0 0,0 0 0 0 0,0 1 0 0 0,0-1 0 0 0,0 1 0 0 0,0-1 0 0 0,0 1 0 0 0,0-1 0 0 0,0 0 0 0 0,0 1 0 0 0,0-1 0 0 0,1 1 0 0 0,-1-1 0 0 0,0 1 0 0 0,0-1 0 0 0,1 1 0 0 0,-1-1 0 0 0,0 1 0 0 0,1-1 0 0 0,16 7 2502 0 0,20 25-2026 0 0,-27-20-626 0 0,-1 0-1 0 0,0 1 1 0 0,0 0-1 0 0,-1 1 1 0 0,0 0 0 0 0,-1 0-1 0 0,10 28 1 0 0,-13-30-335 0 0,-1 0 0 0 0,0 0-1 0 0,0 0 1 0 0,-2 0 0 0 0,1 1 0 0 0,-1-1 0 0 0,-1 1-1 0 0,0-1 1 0 0,0 1 0 0 0,-5 21 0 0 0,-3-14-3537 0 0,7-18 3246 0 0,0 0 0 0 0,0-1 0 0 0,1 1 0 0 0,-1 0 0 0 0,0-1 0 0 0,0 1 0 0 0,0-1-1 0 0,0 1 1 0 0,0-1 0 0 0,0 0 0 0 0,1 1 0 0 0,-1-1 0 0 0,0 0 0 0 0,0 0 0 0 0,0 1 0 0 0,0-1 0 0 0,0 0 0 0 0,-2 0 0 0 0,-14-1-7402 0 0</inkml:trace>
  <inkml:trace contextRef="#ctx0" brushRef="#br0" timeOffset="1">2 246 17244 0 0,'-2'0'5457'0'0,"9"-1"-4513"0"0,4 0-160 0 0,5 0-16 0 0,5-2-79 0 0,1 0-129 0 0,3-3-200 0 0,-1 0-160 0 0,-1-2-96 0 0,0-2-88 0 0,0 1-248 0 0,-2 1-576 0 0,1 2-625 0 0,-2-1-1351 0 0,1-1-2097 0 0,-2 1-5122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22133 0 0,'-2'2'250'0'0,"0"1"1"0"0,0 0-1 0 0,0-1 1 0 0,0 1-1 0 0,1 0 1 0 0,-1 0-1 0 0,1 0 0 0 0,0 0 1 0 0,0 0-1 0 0,0 0 1 0 0,0 0-1 0 0,0 1 1 0 0,1-1-1 0 0,-1 0 1 0 0,1 0-1 0 0,0 1 1 0 0,0 2-1 0 0,7 66-730 0 0,-4-49 447 0 0,7 57-4270 0 0,11 41-11574 0 0,-16-97 11945 0 0</inkml:trace>
  <inkml:trace contextRef="#ctx0" brushRef="#br0" timeOffset="1">59 422 4521 0 0,'4'12'1155'0'0,"10"26"871"0"0,-10-19 2515 0 0,-6-4 4818 0 0,-3-21-4885 0 0,-2-12-3624 0 0,4 7-765 0 0,1 0 0 0 0,1 0 0 0 0,0 0 1 0 0,0 0-1 0 0,1-1 0 0 0,1 1 0 0 0,0 0 0 0 0,0 0 1 0 0,6-20-1 0 0,-7 28-78 0 0,1-1-1 0 0,0 1 1 0 0,0 0 0 0 0,0 0-1 0 0,1 0 1 0 0,-1 1 0 0 0,1-1 0 0 0,-1 0-1 0 0,1 0 1 0 0,0 1 0 0 0,0-1-1 0 0,0 1 1 0 0,1 0 0 0 0,-1-1-1 0 0,0 1 1 0 0,1 0 0 0 0,-1 0 0 0 0,1 1-1 0 0,0-1 1 0 0,0 1 0 0 0,0-1-1 0 0,0 1 1 0 0,0 0 0 0 0,0 0-1 0 0,0 0 1 0 0,0 0 0 0 0,0 1 0 0 0,0-1-1 0 0,0 1 1 0 0,1 0 0 0 0,-1 0-1 0 0,0 0 1 0 0,0 0 0 0 0,0 0 0 0 0,0 1-1 0 0,1-1 1 0 0,-1 1 0 0 0,3 1-1 0 0,-3-1 23 0 0,0 0 0 0 0,0-1 0 0 0,-1 1 0 0 0,1 0 0 0 0,-1 0 0 0 0,1 0 0 0 0,-1 1-1 0 0,1-1 1 0 0,-1 1 0 0 0,1-1 0 0 0,-1 1 0 0 0,0 0 0 0 0,0 0 0 0 0,0 0 0 0 0,0 0 0 0 0,0 0 0 0 0,-1 0-1 0 0,1 0 1 0 0,-1 1 0 0 0,1-1 0 0 0,-1 1 0 0 0,0-1 0 0 0,0 1 0 0 0,0-1 0 0 0,0 1 0 0 0,0 0 0 0 0,-1 0-1 0 0,1-1 1 0 0,-1 1 0 0 0,0 0 0 0 0,0 0 0 0 0,0-1 0 0 0,0 1 0 0 0,0 0 0 0 0,0 0 0 0 0,-2 3-1 0 0,1-1-2 0 0,0 0-1 0 0,-1-1 1 0 0,0 1-1 0 0,0-1 0 0 0,-1 1 1 0 0,1-1-1 0 0,-1 0 0 0 0,0 0 1 0 0,0 0-1 0 0,0 0 0 0 0,0 0 1 0 0,-1-1-1 0 0,0 1 1 0 0,1-1-1 0 0,-1 0 0 0 0,0 0 1 0 0,-1-1-1 0 0,1 1 0 0 0,-8 3 1 0 0,-10-2-77 0 0,19-4-146 0 0,0 1 0 0 0,0-1 0 0 0,0 1 0 0 0,-1-1 0 0 0,1 1 1 0 0,0 0-1 0 0,0 0 0 0 0,0 0 0 0 0,1 1 0 0 0,-1-1 0 0 0,0 1 1 0 0,-4 2-1 0 0,7-3-219 0 0,0-1 0 0 0,0 1 1 0 0,0 0-1 0 0,0-1 0 0 0,0 1 0 0 0,0-1 0 0 0,0 1 1 0 0,0-1-1 0 0,0 1 0 0 0,0-1 0 0 0,1 1 1 0 0,-1-1-1 0 0,0 1 0 0 0,0-1 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28478 0 0,'-2'-2'816'0'0,"0"-1"-288"0"0,2 0 24 0 0,-1 0-207 0 0,2 3-145 0 0,0-1-96 0 0,0 0 8 0 0,0 0-16 0 0,0-2-64 0 0,1 1 0 0 0,0 0-176 0 0,1 0-272 0 0,0-1-417 0 0,-1 2-663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11699 0 0,'-21'10'1869'0'0,"20"-9"-1700"0"0,0-1 0 0 0,0 0 0 0 0,0 0 0 0 0,1 1 0 0 0,-1-1 0 0 0,0 1 0 0 0,1-1 1 0 0,-1 1-1 0 0,0-1 0 0 0,1 1 0 0 0,-1-1 0 0 0,0 1 0 0 0,1-1 0 0 0,-1 1 0 0 0,1 0 1 0 0,-1-1-1 0 0,1 1 0 0 0,-1 0 0 0 0,1 0 0 0 0,0-1 0 0 0,-1 1 0 0 0,1 0 1 0 0,0 0-1 0 0,-1 0 0 0 0,4 1 38 0 0,-1 0 1 0 0,1-1-1 0 0,-1 1 1 0 0,1-1-1 0 0,-1 0 1 0 0,1 0-1 0 0,0 0 1 0 0,-1 0 0 0 0,1-1-1 0 0,0 1 1 0 0,4 0-1 0 0,7 2 254 0 0,1 3-187 0 0,-1 1-1 0 0,0 0 0 0 0,0 1 1 0 0,-1 1-1 0 0,0 0 1 0 0,-1 1-1 0 0,1 0 0 0 0,-2 1 1 0 0,0 0-1 0 0,0 1 1 0 0,10 14-1 0 0,9 16 123 0 0,-1 2 1 0 0,23 48-1 0 0,-24-35-163 0 0,-3 2-1 0 0,-2 1 0 0 0,-3 1 0 0 0,-3 0 0 0 0,-2 1 1 0 0,-3 1-1 0 0,7 113 0 0 0,-16-54-3 0 0,-4 0 0 0 0,-6 0 0 0 0,-25 133 0 0 0,20-182-68 0 0,-4-1-1 0 0,-3-1 0 0 0,-3-1 0 0 0,-2 0 0 0 0,-4-2 1 0 0,-67 118-1 0 0,72-156-114 0 0,-9 15 18 0 0,30-43-99 0 0,0 1-1 0 0,1-1 1 0 0,0 1-1 0 0,0-1 1 0 0,0 1 0 0 0,0 0-1 0 0,0 0 1 0 0,0 0-1 0 0,1-1 1 0 0,-1 1-1 0 0,1 0 1 0 0,0 0-1 0 0,0 0 1 0 0,0 3-1 0 0,9 9-2276 0 0,-2-10-1992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8058 0 0,'-26'17'6043'0'0,"25"-17"-5904"0"0,1 0 0 0 0,0 0 0 0 0,0 0 0 0 0,0 1 1 0 0,-1-1-1 0 0,1 0 0 0 0,0 0 0 0 0,0 0 0 0 0,0 1 1 0 0,0-1-1 0 0,-1 0 0 0 0,1 0 0 0 0,0 1 0 0 0,0-1 0 0 0,0 0 1 0 0,0 0-1 0 0,0 1 0 0 0,0-1 0 0 0,0 0 0 0 0,0 0 0 0 0,0 1 1 0 0,0-1-1 0 0,0 0 0 0 0,0 0 0 0 0,0 1 0 0 0,0-1 1 0 0,0 0-1 0 0,0 0 0 0 0,0 1 0 0 0,0-1 0 0 0,0 0 0 0 0,1 1 1 0 0,15 5 1245 0 0,183 36 597 0 0,3 0-1613 0 0,21-8-1849 0 0,-220-34 1045 0 0,14 1-2657 0 0,-7-6-3106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14515 0 0,'0'7'451'0'0,"0"1"0"0"0,1-1 0 0 0,0 1 0 0 0,0-1 0 0 0,1 0 0 0 0,0 0 0 0 0,0 1 0 0 0,1-1 0 0 0,0-1 0 0 0,0 1 0 0 0,1 0 0 0 0,-1-1 0 0 0,2 0 0 0 0,-1 0 0 0 0,0 0 0 0 0,9 8 0 0 0,5 2-6 0 0,0-1 1 0 0,1-1-1 0 0,38 21 0 0 0,-46-28-339 0 0,-8-6-1 0 0,-1 1-1 0 0,1 0 0 0 0,0 0 1 0 0,-1 0-1 0 0,1 0 0 0 0,-1 0 1 0 0,0 1-1 0 0,1-1 0 0 0,-1 0 1 0 0,0 1-1 0 0,-1 0 1 0 0,1 0-1 0 0,0-1 0 0 0,-1 1 1 0 0,0 0-1 0 0,1 0 0 0 0,-1 0 1 0 0,0 1-1 0 0,0 4 1 0 0,0-2-8 0 0,-1-1 0 0 0,-1 0 0 0 0,1 1 0 0 0,-1-1 1 0 0,0 0-1 0 0,0 0 0 0 0,0 1 0 0 0,-1-1 0 0 0,0 0 1 0 0,0 0-1 0 0,-3 5 0 0 0,-5 8 31 0 0,-2 0 0 0 0,0-1 0 0 0,-1 0 0 0 0,0-1 0 0 0,-17 15 0 0 0,-19 10 4 0 0,-6 6-1027 0 0,49-35-1705 0 0,7-12 2238 0 0,-1 1 0 0 0,0-1 0 0 0,0 1-1 0 0,0-1 1 0 0,0 1 0 0 0,1-1 0 0 0,-1 1-1 0 0,0-1 1 0 0,0 1 0 0 0,1-1 0 0 0,4 4-4348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31 2328 0 0,'-2'0'463'0'0,"0"0"0"0"0,0 0-1 0 0,0 0 1 0 0,1 1 0 0 0,-1-1-1 0 0,0 0 1 0 0,1 1-1 0 0,-1-1 1 0 0,0 1 0 0 0,1 0-1 0 0,-1 0 1 0 0,0-1-1 0 0,1 1 1 0 0,0 0 0 0 0,-1 0-1 0 0,1 0 1 0 0,-1 1-1 0 0,1-1 1 0 0,-2 2 0 0 0,1 0-70 0 0,1 0 0 0 0,-1 0 0 0 0,0-1 0 0 0,1 1 0 0 0,0 0 0 0 0,0 1 0 0 0,0-1 0 0 0,0 0 0 0 0,0 0 0 0 0,0 4 0 0 0,0 1-161 0 0,1-1 1 0 0,0 1-1 0 0,0 0 0 0 0,1 0 0 0 0,0 0 1 0 0,0 0-1 0 0,1-1 0 0 0,2 10 1 0 0,0-8-178 0 0,0-1 0 0 0,1 1 1 0 0,0-1-1 0 0,0 0 1 0 0,1 0-1 0 0,0-1 1 0 0,1 0-1 0 0,-1 0 0 0 0,10 7 1 0 0,-13-11-35 0 0,0 0-1 0 0,0-1 1 0 0,0 1 0 0 0,0-1-1 0 0,0 0 1 0 0,0 0 0 0 0,1-1-1 0 0,-1 1 1 0 0,1-1 0 0 0,0 1-1 0 0,-1-1 1 0 0,1 0 0 0 0,0 0-1 0 0,-1-1 1 0 0,1 1 0 0 0,0-1 0 0 0,0 0-1 0 0,0 0 1 0 0,0 0 0 0 0,-1 0-1 0 0,1-1 1 0 0,0 0 0 0 0,0 1-1 0 0,-1-1 1 0 0,8-3 0 0 0,-8 2 5 0 0,0-1 0 0 0,0 1 1 0 0,0-1-1 0 0,-1 0 1 0 0,1 0-1 0 0,0 0 0 0 0,-1 0 1 0 0,0 0-1 0 0,0-1 0 0 0,0 1 1 0 0,0-1-1 0 0,0 1 0 0 0,-1-1 1 0 0,0 0-1 0 0,1 1 0 0 0,-1-1 1 0 0,-1 0-1 0 0,1 0 1 0 0,-1 0-1 0 0,1 0 0 0 0,-1 0 1 0 0,0-5-1 0 0,-1-3 52 0 0,1-1 0 0 0,-2 0 0 0 0,0 1 0 0 0,0-1-1 0 0,-7-20 1 0 0,7 28 7 0 0,0-1-1 0 0,-1 1 0 0 0,1-1 1 0 0,-1 1-1 0 0,0 0 0 0 0,-1 0 1 0 0,1 0-1 0 0,-1 1 0 0 0,0-1 1 0 0,0 1-1 0 0,0 0 0 0 0,-1 0 1 0 0,1 0-1 0 0,-1 0 0 0 0,0 1 1 0 0,-7-3-1 0 0,9 4-27 0 0,-1 1 0 0 0,1 0 0 0 0,-1 0 0 0 0,0 0 0 0 0,1 0 0 0 0,-1 1 0 0 0,0-1 0 0 0,0 1 0 0 0,0 0 0 0 0,1 0 1 0 0,-1 1-1 0 0,0-1 0 0 0,0 1 0 0 0,1 0 0 0 0,-1-1 0 0 0,0 2 0 0 0,1-1 0 0 0,-1 0 0 0 0,1 1 0 0 0,-1 0 0 0 0,1 0 0 0 0,0 0 0 0 0,0 0 0 0 0,0 0 0 0 0,0 0 0 0 0,-4 5 0 0 0,3-3-59 0 0,1 0 1 0 0,-1 0-1 0 0,1 1 0 0 0,0-1 0 0 0,0 1 0 0 0,0 0 1 0 0,0 0-1 0 0,1 0 0 0 0,0 0 0 0 0,0 1 0 0 0,1-1 1 0 0,-1 1-1 0 0,1-1 0 0 0,0 1 0 0 0,1-1 0 0 0,-1 1 1 0 0,1-1-1 0 0,0 7 0 0 0,1-5-375 0 0,0 0-1 0 0,0 0 1 0 0,0-1-1 0 0,1 1 1 0 0,0 0-1 0 0,3 7 1 0 0,-3-9-569 0 0,1 1 1 0 0,0-1-1 0 0,0 0 0 0 0,1 0 1 0 0,-1 0-1 0 0,1 0 1 0 0,5 4-1 0 0,9 6-6514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11 4585 0 0,'-1'-1'203'0'0,"1"1"0"0"0,0-1 0 0 0,-1 0 0 0 0,1 1 1 0 0,0-1-1 0 0,-1 1 0 0 0,1-1 0 0 0,-1 1 0 0 0,1-1 0 0 0,-1 1 0 0 0,1-1 0 0 0,-1 1 0 0 0,1-1 1 0 0,-1 1-1 0 0,0-1 0 0 0,1 1 0 0 0,-1 0 0 0 0,1-1 0 0 0,-1 1 0 0 0,0 0 0 0 0,1 0 0 0 0,-1 0 1 0 0,0-1-1 0 0,0 1 0 0 0,1 0 0 0 0,-1 0 0 0 0,-1 0 0 0 0,1 1 53 0 0,0-1-1 0 0,1 1 0 0 0,-1-1 1 0 0,0 1-1 0 0,0 0 0 0 0,1-1 1 0 0,-1 1-1 0 0,0 0 0 0 0,1 0 1 0 0,-1 0-1 0 0,0-1 0 0 0,1 1 1 0 0,-1 0-1 0 0,1 0 0 0 0,0 0 1 0 0,-1 1-1 0 0,-2 5 521 0 0,2-1 0 0 0,-1 0-1 0 0,0 1 1 0 0,0 11 0 0 0,0 64 955 0 0,-8 111-4664 0 0,7-173 1888 0 0,0-1 1 0 0,-1 0-1 0 0,-1-1 0 0 0,-1 1 1 0 0,-1-1-1 0 0,0 0 0 0 0,-18 29 1 0 0,12-33 2377 0 0,12-14-1227 0 0,1 0 0 0 0,0 0 0 0 0,0 0 0 0 0,0 0 0 0 0,-1 0 0 0 0,1 0 0 0 0,0 0 0 0 0,0 0 0 0 0,-1 0 0 0 0,1 0 0 0 0,0 0-1 0 0,0 0 1 0 0,0 0 0 0 0,-1 0 0 0 0,1-1 0 0 0,0 1 0 0 0,0 0 0 0 0,0 0 0 0 0,-1 0 0 0 0,1 0 0 0 0,0 0 0 0 0,0-1 0 0 0,0 1 0 0 0,0 0 0 0 0,0 0-1 0 0,-1 0 1 0 0,1 0 0 0 0,0-1 0 0 0,0 1 0 0 0,0 0 0 0 0,0 0 0 0 0,0 0 0 0 0,0-1 0 0 0,0 1 0 0 0,0 0 0 0 0,0 0 0 0 0,0 0 0 0 0,0-1 0 0 0,0 1-1 0 0,0-1 1 0 0,-1 0 201 0 0,2 0 0 0 0,-1 0-1 0 0,0 0 1 0 0,0-1-1 0 0,0 1 1 0 0,0 0 0 0 0,1 0-1 0 0,-1 0 1 0 0,0 0-1 0 0,1-1 1 0 0,-1 1-1 0 0,1 0 1 0 0,0 0 0 0 0,0-1-1 0 0,12-10-217 0 0,-3 8 136 0 0,-1-1-1 0 0,0 2 0 0 0,1-1 0 0 0,0 2 1 0 0,17-4-1 0 0,-22 5-188 0 0,-1 0 0 0 0,1 1 0 0 0,-1-1 0 0 0,1 1 0 0 0,-1 0 0 0 0,1 1 1 0 0,-1-1-1 0 0,1 1 0 0 0,-1 0 0 0 0,1 0 0 0 0,-1 0 0 0 0,0 0 0 0 0,1 1 0 0 0,-1 0 0 0 0,5 3 1 0 0,-7-4-11 0 0,-1 1 0 0 0,0-1 0 0 0,0 1 0 0 0,1-1 0 0 0,-1 1 1 0 0,0 0-1 0 0,0-1 0 0 0,-1 1 0 0 0,1 0 0 0 0,0 0 1 0 0,0 0-1 0 0,-1 0 0 0 0,1 0 0 0 0,-1-1 0 0 0,0 1 0 0 0,0 0 1 0 0,0 0-1 0 0,0 0 0 0 0,0 0 0 0 0,0 0 0 0 0,0 0 0 0 0,0 0 1 0 0,-1 0-1 0 0,1 0 0 0 0,-1 0 0 0 0,1 0 0 0 0,-1 0 1 0 0,0-1-1 0 0,0 1 0 0 0,-2 3 0 0 0,-3 7-23 0 0,-1 0 0 0 0,-1 0 1 0 0,-9 12-1 0 0,11-16 38 0 0,1-3-22 0 0,1 1 0 0 0,0-1 0 0 0,1 1 0 0 0,0 0 0 0 0,-1 0 0 0 0,2 0 0 0 0,-4 8 0 0 0,6-12-5 0 0,0-1 0 0 0,0 1 0 0 0,0 0 1 0 0,0 0-1 0 0,0 0 0 0 0,0-1 0 0 0,0 1 1 0 0,1 0-1 0 0,-1 0 0 0 0,1 0 0 0 0,-1-1 1 0 0,1 1-1 0 0,0 0 0 0 0,-1-1 1 0 0,1 1-1 0 0,0-1 0 0 0,0 1 0 0 0,0-1 1 0 0,0 1-1 0 0,1-1 0 0 0,-1 1 0 0 0,0-1 1 0 0,1 0-1 0 0,-1 0 0 0 0,0 0 1 0 0,1 0-1 0 0,0 0 0 0 0,-1 0 0 0 0,1 0 1 0 0,-1 0-1 0 0,4 0 0 0 0,0 1-46 0 0,-1 0 0 0 0,1 0 0 0 0,0-1 0 0 0,0 0 0 0 0,0 0 0 0 0,0 0 0 0 0,0 0 0 0 0,0-1 0 0 0,0 0-1 0 0,0 0 1 0 0,0 0 0 0 0,0-1 0 0 0,0 0 0 0 0,0 0 0 0 0,0 0 0 0 0,0 0 0 0 0,0-1 0 0 0,4-2 0 0 0,0 0-797 0 0,0-1 0 0 0,0 0 0 0 0,0 0 0 0 0,-1-1 0 0 0,0 0 0 0 0,0 0 0 0 0,-1-1 0 0 0,8-8 0 0 0,-13 13 506 0 0,-1 0 0 0 0,1 0-1 0 0,-1-1 1 0 0,0 1 0 0 0,1 0-1 0 0,-1 0 1 0 0,0-1-1 0 0,-1 1 1 0 0,1 0 0 0 0,0-1-1 0 0,-1 1 1 0 0,1-1-1 0 0,-1 1 1 0 0,0-1 0 0 0,1 1-1 0 0,-2-5 1 0 0,2-7-1138 0 0,7-17-3428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 9746 0 0,'-2'0'441'0'0,"0"-1"0"0"0,0 1-1 0 0,0-1 1 0 0,0 1 0 0 0,0 0 0 0 0,-1 0 0 0 0,1 0-1 0 0,0 0 1 0 0,0 0 0 0 0,0 0 0 0 0,0 0 0 0 0,0 1-1 0 0,0-1 1 0 0,0 1 0 0 0,0 0 0 0 0,0-1 0 0 0,1 1-1 0 0,-1 0 1 0 0,0 0 0 0 0,0 0 0 0 0,-2 2 0 0 0,2-1-181 0 0,0 1 1 0 0,0-1 0 0 0,1 0 0 0 0,-1 1-1 0 0,1-1 1 0 0,-1 1 0 0 0,1 0 0 0 0,0-1-1 0 0,0 1 1 0 0,0 0 0 0 0,0 0 0 0 0,0 0 0 0 0,0 4-1 0 0,0 5-36 0 0,1 0-1 0 0,0 1 0 0 0,0-1 0 0 0,1 0 1 0 0,1 0-1 0 0,3 15 0 0 0,0-8-37 0 0,1-1 0 0 0,1 1 0 0 0,0-1 0 0 0,16 26 0 0 0,-18-34-152 0 0,1 0 0 0 0,1-1 1 0 0,0 0-1 0 0,0 0 1 0 0,1 0-1 0 0,0-1 1 0 0,0 0-1 0 0,1-1 0 0 0,10 7 1 0 0,-17-13-24 0 0,-1 0 0 0 0,1 0-1 0 0,-1 0 1 0 0,1 0 0 0 0,-1 0 0 0 0,1-1 0 0 0,0 1 0 0 0,-1 0-1 0 0,1-1 1 0 0,0 0 0 0 0,0 1 0 0 0,-1-1 0 0 0,1 0 0 0 0,0 0-1 0 0,0 0 1 0 0,-1 0 0 0 0,1 0 0 0 0,0 0 0 0 0,0-1 0 0 0,-1 1-1 0 0,1-1 1 0 0,0 1 0 0 0,-1-1 0 0 0,1 0 0 0 0,0 1 0 0 0,-1-1-1 0 0,1 0 1 0 0,-1 0 0 0 0,1 0 0 0 0,-1 0 0 0 0,0 0 0 0 0,1-1 0 0 0,-1 1-1 0 0,0 0 1 0 0,0 0 0 0 0,0-1 0 0 0,0 1 0 0 0,0-1 0 0 0,0 1-1 0 0,0-1 1 0 0,0 0 0 0 0,-1 1 0 0 0,1-1 0 0 0,0-1 0 0 0,3-8-30 0 0,-1 1 1 0 0,0-1 0 0 0,-1 1 0 0 0,0-1 0 0 0,1-19 0 0 0,-1 8-751 0 0,-2 0 0 0 0,0 0 0 0 0,-2-1 1 0 0,-5-25-1 0 0,6 41 215 0 0,-1 1 0 0 0,0-1-1 0 0,0 1 1 0 0,0 0 0 0 0,-1 0 0 0 0,0 0 0 0 0,-1 0 0 0 0,-4-6 0 0 0,6 9 142 0 0,-1 0 0 0 0,1 1 0 0 0,-1-1 1 0 0,0 1-1 0 0,1 0 0 0 0,-1 0 1 0 0,0 0-1 0 0,0 0 0 0 0,-1 0 1 0 0,1 1-1 0 0,0 0 0 0 0,0-1 0 0 0,-1 1 1 0 0,1 0-1 0 0,-1 0 0 0 0,-4 0 1 0 0,5 1 364 0 0,0 0 0 0 0,1 0 0 0 0,-1 0 0 0 0,0 0 0 0 0,1 0 0 0 0,-1 1 0 0 0,0-1 0 0 0,1 1 0 0 0,-1-1 0 0 0,0 1 0 0 0,1 0-1 0 0,-1 0 1 0 0,1 1 0 0 0,0-1 0 0 0,-1 0 0 0 0,1 1 0 0 0,0-1 0 0 0,0 1 0 0 0,0 0 0 0 0,0 0 0 0 0,0 0 0 0 0,-1 2 0 0 0,0 0 314 0 0,0-1 0 0 0,1 1 0 0 0,0 0 0 0 0,0 0-1 0 0,0 0 1 0 0,0 1 0 0 0,1-1 0 0 0,0 0 0 0 0,0 1-1 0 0,0-1 1 0 0,0 1 0 0 0,0 6 0 0 0,1-7 10 0 0,0 0 0 0 0,0 0 0 0 0,1-1 0 0 0,-1 1 1 0 0,1 0-1 0 0,0-1 0 0 0,0 1 0 0 0,0-1 0 0 0,0 1 0 0 0,0-1 0 0 0,1 1 1 0 0,0-1-1 0 0,0 0 0 0 0,0 0 0 0 0,2 4 0 0 0,-2-5-198 0 0,0-1 0 0 0,0 1 0 0 0,0 0 0 0 0,1-1 0 0 0,-1 1 0 0 0,0-1 0 0 0,1 1 0 0 0,-1-1 0 0 0,1 0 0 0 0,-1 0 0 0 0,1 0 0 0 0,-1-1 0 0 0,1 1 0 0 0,0-1 0 0 0,0 1 0 0 0,-1-1 0 0 0,1 0 0 0 0,0 0 0 0 0,0 0-1 0 0,-1 0 1 0 0,1 0 0 0 0,5-2 0 0 0,51-13-2049 0 0,-48 12 299 0 0,0-1 1 0 0,0-1 0 0 0,0 0-1 0 0,-1 0 1 0 0,17-12-1 0 0,-8 3-2700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10314 0 0,'5'2'7790'0'0,"23"7"-5968"0"0,-10-8-1615 0 0,0 0 1 0 0,0-2 0 0 0,34-4-1 0 0,-43 3-537 0 0,-1 0-1 0 0,0 0 0 0 0,0-1 0 0 0,11-5 1 0 0,-15 6-184 0 0,0 0 1 0 0,0 0-1 0 0,0-1 1 0 0,-1 1 0 0 0,1-1-1 0 0,-1 0 1 0 0,0 0-1 0 0,0-1 1 0 0,4-4-1 0 0,-7 8 316 0 0,1-1 0 0 0,-1 1 0 0 0,0-1 0 0 0,1 1 0 0 0,-1-1-1 0 0,0 1 1 0 0,1-1 0 0 0,-1 0 0 0 0,0 1 0 0 0,0-1 0 0 0,1 1 0 0 0,-1-1-1 0 0,0 0 1 0 0,0 1 0 0 0,0-1 0 0 0,0 1 0 0 0,0-1 0 0 0,0 0-1 0 0,0 1 1 0 0,0-1 0 0 0,0 0 0 0 0,0 1 0 0 0,0-1 0 0 0,-1 1 0 0 0,1-1-1 0 0,0 0 1 0 0,0 1 0 0 0,-1-2 0 0 0,0 1 57 0 0,0 0 1 0 0,0 1-1 0 0,0-1 1 0 0,0 0 0 0 0,0 0-1 0 0,0 1 1 0 0,0-1-1 0 0,0 1 1 0 0,-1-1-1 0 0,1 1 1 0 0,0-1-1 0 0,0 1 1 0 0,-2 0-1 0 0,-3-1 320 0 0,1 0-1 0 0,-1 1 1 0 0,1-1 0 0 0,-1 1-1 0 0,-8 2 1 0 0,9-1 297 0 0,1 0 0 0 0,-1 0 0 0 0,0 1 0 0 0,1-1 0 0 0,-1 1 1 0 0,1 0-1 0 0,0 1 0 0 0,0-1 0 0 0,0 1 0 0 0,0-1 0 0 0,0 1 0 0 0,0 1 0 0 0,1-1 1 0 0,0 0-1 0 0,-4 6 0 0 0,3-4-61 0 0,0 1 0 0 0,1 0 1 0 0,0 0-1 0 0,0 0 1 0 0,1 1-1 0 0,0-1 0 0 0,0 1 1 0 0,0-1-1 0 0,-1 13 0 0 0,2 0-162 0 0,1 0-1 0 0,0 0 1 0 0,1-1-1 0 0,1 1 1 0 0,1 0-1 0 0,10 34 1 0 0,-10-43-461 0 0,1-1 0 0 0,0 0 0 0 0,0 0 0 0 0,1 0 0 0 0,0 0 0 0 0,9 12 0 0 0,-13-20 20 0 0,-1 0 0 0 0,1 0 1 0 0,0 1-1 0 0,0-1 0 0 0,0 0 1 0 0,0 0-1 0 0,0 0 0 0 0,0 0 0 0 0,1 0 1 0 0,-1 0-1 0 0,0 0 0 0 0,0 0 1 0 0,1 0-1 0 0,-1-1 0 0 0,1 1 0 0 0,-1-1 1 0 0,0 1-1 0 0,1-1 0 0 0,-1 1 1 0 0,1-1-1 0 0,-1 0 0 0 0,1 1 1 0 0,0-1-1 0 0,-1 0 0 0 0,1 0 0 0 0,-1 0 1 0 0,1-1-1 0 0,-1 1 0 0 0,1 0 1 0 0,-1 0-1 0 0,1-1 0 0 0,-1 1 0 0 0,1-1 1 0 0,-1 0-1 0 0,0 1 0 0 0,1-1 1 0 0,-1 0-1 0 0,0 0 0 0 0,1 1 1 0 0,-1-1-1 0 0,0 0 0 0 0,0 0 0 0 0,0-1 1 0 0,0 1-1 0 0,0 0 0 0 0,0 0 1 0 0,0 0-1 0 0,0-1 0 0 0,-1 1 0 0 0,2-3 1 0 0,2-2-100 0 0,-1 0-1 0 0,0-1 1 0 0,0 1 0 0 0,0-1 0 0 0,-1 0-1 0 0,0 0 1 0 0,0 0 0 0 0,-1 0 0 0 0,0 0-1 0 0,0-1 1 0 0,0-9 0 0 0,-2-9 949 0 0,-9-49 1 0 0,6 50 3144 0 0,-2-39 1 0 0,9 73 608 0 0,9 41-3454 0 0,-12-48-948 0 0,5 34 43 0 0,0 47 1 0 0,-5-74-181 0 0,0 0 1 0 0,-1 0-1 0 0,0 0 1 0 0,0 0-1 0 0,-1 0 1 0 0,0 0-1 0 0,0-1 1 0 0,-1 1-1 0 0,0-1 1 0 0,-1 1-1 0 0,-5 8 1 0 0,7-15 30 0 0,0 0 0 0 0,0 0 0 0 0,0 0 0 0 0,0 0 0 0 0,-1 0 0 0 0,1-1 0 0 0,0 1 0 0 0,-1-1 0 0 0,0 0 0 0 0,-4 2 0 0 0,-7 2 126 0 0,131-31 1517 0 0,-58 15-2958 0 0,-1-3-6301 0 0,-53 13 4313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8162 0 0,'-2'8'11703'0'0,"-3"13"-9722"0"0,-1 3-1550 0 0,1-1 1 0 0,2 1-1 0 0,0-1 1 0 0,1 1-1 0 0,2 0 1 0 0,0 0-1 0 0,7 40 0 0 0,-7-62-431 0 0,0 0 0 0 0,0 0-1 0 0,1 0 1 0 0,-1-1-1 0 0,1 1 1 0 0,-1 0 0 0 0,1 0-1 0 0,0-1 1 0 0,-1 1-1 0 0,1 0 1 0 0,0-1-1 0 0,0 1 1 0 0,0-1 0 0 0,0 1-1 0 0,1-1 1 0 0,-1 1-1 0 0,0-1 1 0 0,1 0 0 0 0,-1 0-1 0 0,1 0 1 0 0,-1 0-1 0 0,1 0 1 0 0,-1 0-1 0 0,1 0 1 0 0,3 1 0 0 0,-1-2-72 0 0,0 0 1 0 0,0 0 0 0 0,-1 0-1 0 0,1-1 1 0 0,0 0 0 0 0,0 0-1 0 0,0 0 1 0 0,-1 0 0 0 0,1 0-1 0 0,0-1 1 0 0,3-2 0 0 0,45-15-4621 0 0,-17 13-6156 0 0,-28 7 5222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63 327 13147 0 0,'-3'16'1391'0'0,"1"0"0"0"0,0-1 0 0 0,1 1 0 0 0,3 28 1 0 0,-2-39-1179 0 0,1 0 0 0 0,0 0 0 0 0,0 0 1 0 0,1 0-1 0 0,-1 0 0 0 0,1-1 0 0 0,0 1 1 0 0,5 6-1 0 0,-6-9-133 0 0,1 1-1 0 0,-1-1 1 0 0,1 0-1 0 0,0-1 1 0 0,0 1-1 0 0,0 0 1 0 0,0 0 0 0 0,0-1-1 0 0,0 1 1 0 0,1-1-1 0 0,-1 0 1 0 0,1 0-1 0 0,-1 0 1 0 0,0 0 0 0 0,1 0-1 0 0,0 0 1 0 0,2 0-1 0 0,-3-1-43 0 0,0 0-1 0 0,-1 1 1 0 0,1-1 0 0 0,0 0-1 0 0,-1 0 1 0 0,1-1-1 0 0,0 1 1 0 0,-1 0-1 0 0,1 0 1 0 0,0-1-1 0 0,-1 1 1 0 0,1-1-1 0 0,0 0 1 0 0,-1 1 0 0 0,1-1-1 0 0,-1 0 1 0 0,1 0-1 0 0,-1 0 1 0 0,3-2-1 0 0,-1 0 17 0 0,-1 0 0 0 0,0 0 0 0 0,1 0 0 0 0,-1 0 0 0 0,0 0 0 0 0,0-1 0 0 0,-1 1 0 0 0,3-6 0 0 0,0-4 51 0 0,-1 1-1 0 0,0-1 1 0 0,-1 1-1 0 0,1-17 0 0 0,-2 22-50 0 0,-1 1 0 0 0,0-1 0 0 0,0 0 0 0 0,-1 1 0 0 0,0-1-1 0 0,0 1 1 0 0,-1-1 0 0 0,0 1 0 0 0,-5-12 0 0 0,7 16-21 0 0,-1 0 1 0 0,-1 0 0 0 0,1 0-1 0 0,0 0 1 0 0,0 1 0 0 0,-1-1-1 0 0,1 0 1 0 0,-1 1 0 0 0,1-1-1 0 0,-1 1 1 0 0,0 0 0 0 0,0-1-1 0 0,0 1 1 0 0,1 0 0 0 0,-1 0-1 0 0,0 0 1 0 0,0 1 0 0 0,-1-1-1 0 0,1 0 1 0 0,0 1-1 0 0,0-1 1 0 0,0 1 0 0 0,0-1-1 0 0,0 1 1 0 0,-1 0 0 0 0,1 0-1 0 0,0 0 1 0 0,0 1 0 0 0,0-1-1 0 0,0 0 1 0 0,-1 1 0 0 0,-2 1-1 0 0,-3 0-5 0 0,1 1-1 0 0,0 0 1 0 0,0 1 0 0 0,0 0-1 0 0,1 0 1 0 0,0 0-1 0 0,-1 1 1 0 0,1 0-1 0 0,1 0 1 0 0,-1 0-1 0 0,-6 9 1 0 0,9-10-346 0 0,0 0 0 0 0,0 0-1 0 0,0 1 1 0 0,1-1 0 0 0,0 1 0 0 0,0 0-1 0 0,-3 9 1 0 0,4-11-294 0 0,0 0-1 0 0,1 0 0 0 0,0 0 1 0 0,0 0-1 0 0,-1 0 1 0 0,2 0-1 0 0,-1 1 0 0 0,0-1 1 0 0,1 0-1 0 0,-1 0 1 0 0,1 0-1 0 0,0 0 0 0 0,2 5 1 0 0,2 0-4293 0 0</inkml:trace>
  <inkml:trace contextRef="#ctx0" brushRef="#br0" timeOffset="1">200 20 13771 0 0,'-1'0'139'0'0,"1"-1"1"0"0,0 1-1 0 0,0 0 0 0 0,0 0 0 0 0,-1-1 1 0 0,1 1-1 0 0,0 0 0 0 0,0-1 1 0 0,0 1-1 0 0,0 0 0 0 0,0 0 0 0 0,0-1 1 0 0,0 1-1 0 0,0 0 0 0 0,0-1 1 0 0,0 1-1 0 0,0 0 0 0 0,0-1 0 0 0,0 1 1 0 0,0 0-1 0 0,0-1 0 0 0,0 1 1 0 0,0 0-1 0 0,0-1 0 0 0,0 1 1 0 0,0 0-1 0 0,0-1 0 0 0,0 1 0 0 0,1 0 1 0 0,-1 0-1 0 0,0-1 0 0 0,0 1 1 0 0,0 0-1 0 0,1 0 0 0 0,-1-1 0 0 0,0 1 1 0 0,0 0-1 0 0,1-1 0 0 0,16-4 1687 0 0,18 3-1121 0 0,-18 2-905 0 0,33 1 803 0 0,-28 6-2868 0 0,-21-7 1859 0 0,0 1 1 0 0,0-1-1 0 0,0 1 0 0 0,0-1 0 0 0,0 1 1 0 0,0 0-1 0 0,0 0 0 0 0,-1 0 0 0 0,1-1 0 0 0,0 1 1 0 0,0 0-1 0 0,-1 0 0 0 0,1 0 0 0 0,0 1 1 0 0,0 4-3579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11803 0 0,'0'1'115'0'0,"0"0"1"0"0,0-1 0 0 0,0 1-1 0 0,0 0 1 0 0,0-1 0 0 0,0 1-1 0 0,0 0 1 0 0,0-1 0 0 0,0 1-1 0 0,0 0 1 0 0,1-1 0 0 0,-1 1-1 0 0,0-1 1 0 0,1 1 0 0 0,-1 0-1 0 0,0-1 1 0 0,1 1 0 0 0,-1-1-1 0 0,1 1 1 0 0,-1-1 0 0 0,1 1-1 0 0,-1-1 1 0 0,1 1 0 0 0,-1-1-1 0 0,1 0 1 0 0,-1 1 0 0 0,1-1-1 0 0,-1 0 1 0 0,2 1 0 0 0,0-1 26 0 0,0 1 1 0 0,0-1 0 0 0,0 0-1 0 0,0 0 1 0 0,-1 0 0 0 0,1 0-1 0 0,0 0 1 0 0,0-1 0 0 0,0 1-1 0 0,3-1 1 0 0,39-18 1016 0 0,-33 13-995 0 0,24-10 456 0 0,-50 50 1745 0 0,9-22-2227 0 0,0 0 1 0 0,1 1-1 0 0,1 0 0 0 0,0 0 1 0 0,1 0-1 0 0,0 0 1 0 0,-1 22-1 0 0,4-29-55 0 0,-1 0 0 0 0,1 0 1 0 0,1 0-1 0 0,-1 0 0 0 0,1-1 0 0 0,0 1 0 0 0,0 0 0 0 0,1 0 1 0 0,0-1-1 0 0,0 1 0 0 0,0-1 0 0 0,0 1 0 0 0,1-1 1 0 0,0 0-1 0 0,0 0 0 0 0,0 0 0 0 0,1-1 0 0 0,0 1 0 0 0,0-1 1 0 0,4 4-1 0 0,-6-6-51 0 0,-1-1 1 0 0,0 0-1 0 0,1 0 1 0 0,0 0-1 0 0,-1 0 0 0 0,1 0 1 0 0,-1 0-1 0 0,1 0 1 0 0,0 0-1 0 0,0-1 1 0 0,0 1-1 0 0,-1-1 1 0 0,1 1-1 0 0,0-1 0 0 0,0 0 1 0 0,0 1-1 0 0,0-1 1 0 0,0 0-1 0 0,0 0 1 0 0,-1-1-1 0 0,1 1 1 0 0,0 0-1 0 0,3-1 0 0 0,-3-1-4 0 0,1 1-1 0 0,-1-1 0 0 0,1 0 1 0 0,-1 1-1 0 0,0-1 0 0 0,0 0 1 0 0,0 0-1 0 0,0-1 0 0 0,0 1 1 0 0,0 0-1 0 0,-1-1 0 0 0,1 1 1 0 0,1-5-1 0 0,3-5-4 0 0,-2 0 1 0 0,0-1-1 0 0,0 1 1 0 0,-1-1-1 0 0,2-21 0 0 0,-3 11-778 0 0,-2-1-1 0 0,0 1 0 0 0,-7-41 0 0 0,-21-68-12229 0 0,27 127 12574 0 0,0 0 0 0 0,0 0 0 0 0,0 0 0 0 0,1 0 0 0 0,0 0 0 0 0,0 0 0 0 0,0 0 1 0 0,1 0-1 0 0,-1 0 0 0 0,1 0 0 0 0,3-7 0 0 0,-3 9 758 0 0,0 1 1 0 0,0-1-1 0 0,1 0 0 0 0,-1 0 0 0 0,1 1 1 0 0,0-1-1 0 0,0 1 0 0 0,0-1 0 0 0,0 1 1 0 0,0 0-1 0 0,0 0 0 0 0,5-3 1 0 0,1 6 6801 0 0,0 10-3769 0 0,3 14-1064 0 0,-10-23-1895 0 0,69 252 2905 0 0,-73-268-3537 0 0,1 0-1 0 0,1 1 0 0 0,0-1 0 0 0,0 0 0 0 0,2 0 0 0 0,2-16 0 0 0,-3 25 196 0 0,1 0-1 0 0,0 0 1 0 0,0 0-1 0 0,0 0 1 0 0,1 0-1 0 0,-1 0 1 0 0,1 1-1 0 0,1-1 1 0 0,-1 0 0 0 0,1 1-1 0 0,-1 0 1 0 0,1 0-1 0 0,0 0 1 0 0,1 0-1 0 0,-1 0 1 0 0,1 1-1 0 0,-1-1 1 0 0,1 1 0 0 0,0 0-1 0 0,1 0 1 0 0,-1 0-1 0 0,5-2 1 0 0,-7 5-118 0 0,-1-1 1 0 0,1 1-1 0 0,0-1 1 0 0,-1 1 0 0 0,1 0-1 0 0,-1-1 1 0 0,1 1-1 0 0,0 0 1 0 0,-1 0-1 0 0,1 0 1 0 0,0 0-1 0 0,-1 1 1 0 0,1-1 0 0 0,0 0-1 0 0,-1 1 1 0 0,1-1-1 0 0,-1 1 1 0 0,1-1-1 0 0,-1 1 1 0 0,1 0-1 0 0,-1 0 1 0 0,3 1 0 0 0,-3-1-300 0 0,0 0 1 0 0,0 0 0 0 0,0 0 0 0 0,0 0 0 0 0,-1 0 0 0 0,1 0 0 0 0,0 1 0 0 0,0-1 0 0 0,-1 0 0 0 0,1 0 0 0 0,-1 1 0 0 0,1-1 0 0 0,-1 0 0 0 0,1 0-1 0 0,-1 1 1 0 0,0-1 0 0 0,0 1 0 0 0,1-1 0 0 0,-1 0 0 0 0,0 1 0 0 0,0-1 0 0 0,-1 1 0 0 0,1-1 0 0 0,0 0 0 0 0,0 1 0 0 0,-1 1 0 0 0,-2 11-5324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39 15571 0 0,'-2'5'3313'0'0,"0"-1"-1585"0"0,2 2-471 0 0,1-4-425 0 0,4 0-336 0 0,1-4-128 0 0,3 0-16 0 0,3-2-72 0 0,0-1-104 0 0,3-2-64 0 0,1 0-104 0 0,2 2-224 0 0,0-2-480 0 0,1 1-864 0 0,-1 2-1097 0 0,-2 0-1488 0 0,-3 1-416 0 0,1 2-2408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51 16956 0 0,'-2'11'833'0'0,"1"1"1"0"0,0-1-1 0 0,1 0 1 0 0,1 1-1 0 0,0-1 1 0 0,0 0-1 0 0,5 20 1 0 0,-5-27-785 0 0,1 0 0 0 0,-1 0-1 0 0,1-1 1 0 0,-1 1 0 0 0,1 0 0 0 0,0-1 0 0 0,0 1-1 0 0,1-1 1 0 0,-1 0 0 0 0,1 0 0 0 0,3 4 0 0 0,-4-6-10 0 0,0 1 0 0 0,0-1-1 0 0,0 0 1 0 0,0 0 0 0 0,0 0 0 0 0,1 0 0 0 0,-1 0 0 0 0,0 0 0 0 0,1-1 0 0 0,-1 1 0 0 0,0-1 0 0 0,1 1-1 0 0,-1-1 1 0 0,1 0 0 0 0,-1 0 0 0 0,1 0 0 0 0,-1 0 0 0 0,0 0 0 0 0,1-1 0 0 0,2 0 0 0 0,-2 0-17 0 0,1-1 0 0 0,-1 1 1 0 0,0-1-1 0 0,0 0 0 0 0,0 0 0 0 0,0 0 1 0 0,0 0-1 0 0,0-1 0 0 0,-1 1 1 0 0,1-1-1 0 0,-1 1 0 0 0,1-1 1 0 0,-1 0-1 0 0,0 0 0 0 0,0 0 0 0 0,-1 0 1 0 0,1-1-1 0 0,-1 1 0 0 0,1 0 1 0 0,-1-1-1 0 0,0 1 0 0 0,0-1 1 0 0,0 1-1 0 0,-1-1 0 0 0,1-6 0 0 0,0 1 21 0 0,0 0 0 0 0,-1 0 0 0 0,0 0-1 0 0,0 0 1 0 0,-1 0 0 0 0,0 0-1 0 0,-1 0 1 0 0,0 0 0 0 0,-4-12 0 0 0,5 19-15 0 0,0-1 1 0 0,0 1-1 0 0,0 0 1 0 0,-1 0-1 0 0,1-1 1 0 0,-1 1-1 0 0,1 0 1 0 0,-1 0-1 0 0,0 1 1 0 0,0-1-1 0 0,0 0 1 0 0,0 1 0 0 0,0-1-1 0 0,0 1 1 0 0,0-1-1 0 0,-1 1 1 0 0,1 0-1 0 0,0 0 1 0 0,-1 0-1 0 0,1 1 1 0 0,-1-1-1 0 0,1 0 1 0 0,-1 1-1 0 0,1-1 1 0 0,-1 1 0 0 0,1 0-1 0 0,-1 0 1 0 0,0 0-1 0 0,1 0 1 0 0,-1 1-1 0 0,1-1 1 0 0,-1 1-1 0 0,1-1 1 0 0,-1 1-1 0 0,1 0 1 0 0,-1 0-1 0 0,1 0 1 0 0,-4 3 0 0 0,1-2-195 0 0,0 1 1 0 0,0 0-1 0 0,0 0 1 0 0,0 1 0 0 0,1-1-1 0 0,-1 1 1 0 0,-6 8 0 0 0,9-9-341 0 0,-1 0 0 0 0,1 0 1 0 0,0 0-1 0 0,0 0 1 0 0,0 1-1 0 0,0-1 0 0 0,1 1 1 0 0,-1 0-1 0 0,1-1 0 0 0,0 1 1 0 0,-1 5-1 0 0,4 6-8352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41 12795 0 0,'-53'12'7729'0'0,"43"-9"-6729"0"0,1 1-1 0 0,-1 0 1 0 0,-16 9-1 0 0,23-11-905 0 0,0 0 0 0 0,0-1-1 0 0,0 1 1 0 0,0 0-1 0 0,0 0 1 0 0,1 1-1 0 0,-1-1 1 0 0,1 1 0 0 0,0-1-1 0 0,-1 1 1 0 0,1 0-1 0 0,1 0 1 0 0,-1 0-1 0 0,0 0 1 0 0,0 0 0 0 0,1 0-1 0 0,0 0 1 0 0,0 0-1 0 0,0 1 1 0 0,0-1-1 0 0,0 0 1 0 0,1 1 0 0 0,-1-1-1 0 0,1 1 1 0 0,0-1-1 0 0,0 1 1 0 0,0-1-1 0 0,1 1 1 0 0,-1-1 0 0 0,2 6-1 0 0,-1-5-88 0 0,0-1-1 0 0,1 1 1 0 0,-1-1-1 0 0,1 1 0 0 0,0-1 1 0 0,0 0-1 0 0,0 1 1 0 0,0-1-1 0 0,0 0 1 0 0,1 0-1 0 0,-1-1 0 0 0,1 1 1 0 0,0 0-1 0 0,0-1 1 0 0,0 0-1 0 0,0 1 1 0 0,0-1-1 0 0,1 0 0 0 0,-1-1 1 0 0,1 1-1 0 0,-1-1 1 0 0,1 1-1 0 0,-1-1 1 0 0,1 0-1 0 0,0-1 0 0 0,0 1 1 0 0,-1-1-1 0 0,8 1 1 0 0,-6-1-4 0 0,0-1 0 0 0,0 1 0 0 0,0-1-1 0 0,0 0 1 0 0,0-1 0 0 0,-1 1 0 0 0,1-1 0 0 0,0 0 0 0 0,-1 0 0 0 0,0 0 0 0 0,1 0 0 0 0,-1-1 0 0 0,0 0 0 0 0,0 0 0 0 0,0 0 0 0 0,-1 0 0 0 0,1-1 0 0 0,-1 0 0 0 0,1 1 0 0 0,-1-1 0 0 0,4-7 0 0 0,-4 4-19 0 0,0 0 1 0 0,0 0 0 0 0,-1 0 0 0 0,0-1-1 0 0,0 1 1 0 0,-1 0 0 0 0,0-1 0 0 0,0 0-1 0 0,0 1 1 0 0,-1-1 0 0 0,-1 1 0 0 0,1-1-1 0 0,-3-12 1 0 0,2 17-115 0 0,1 0 0 0 0,-1 0-1 0 0,0 0 1 0 0,0 0 0 0 0,0 0 0 0 0,0 0 0 0 0,-1 0-1 0 0,1 0 1 0 0,-1 0 0 0 0,1 1 0 0 0,-1-1 0 0 0,0 0-1 0 0,0 1 1 0 0,-1 0 0 0 0,1-1 0 0 0,0 1-1 0 0,-1 0 1 0 0,1 0 0 0 0,-1 0 0 0 0,0 1 0 0 0,1-1-1 0 0,-1 1 1 0 0,0-1 0 0 0,0 1 0 0 0,0 0 0 0 0,0 0-1 0 0,0 0 1 0 0,0 1 0 0 0,-1-1 0 0 0,1 1-1 0 0,0 0 1 0 0,0-1 0 0 0,0 2 0 0 0,-5-1 0 0 0,1 1-443 0 0,0 1 0 0 0,0 0 0 0 0,0 0 0 0 0,0 0 0 0 0,1 1 0 0 0,-1 0 0 0 0,1 0 0 0 0,0 0 0 0 0,0 1 0 0 0,0 0 0 0 0,0 0 0 0 0,1 1 0 0 0,0 0 0 0 0,0 0 0 0 0,0 0 0 0 0,0 0 0 0 0,1 1 1 0 0,0 0-1 0 0,-7 11 0 0 0,3-2 422 0 0,1 1 0 0 0,0 0 0 0 0,1 0 0 0 0,0 0 1 0 0,1 1-1 0 0,1 0 0 0 0,-1 17 0 0 0,4-27 855 0 0,0 0-1 0 0,0 0 1 0 0,1 0-1 0 0,0 0 1 0 0,1 0-1 0 0,-1-1 1 0 0,2 1-1 0 0,-1 0 1 0 0,0 0 0 0 0,1-1-1 0 0,3 7 1 0 0,-3-9-380 0 0,0-1 1 0 0,0 0 0 0 0,0 0 0 0 0,1 1 0 0 0,-1-2 0 0 0,1 1-1 0 0,-1 0 1 0 0,1 0 0 0 0,0-1 0 0 0,0 1 0 0 0,0-1 0 0 0,1 0-1 0 0,-1 0 1 0 0,0-1 0 0 0,1 1 0 0 0,-1 0 0 0 0,1-1 0 0 0,0 0-1 0 0,-1 0 1 0 0,1 0 0 0 0,4 0 0 0 0,21 1-357 0 0,0-1 1 0 0,1-1-1 0 0,-1-2 1 0 0,0-1 0 0 0,33-7-1 0 0,-35 5-1143 0 0,17-4-3004 0 0,-38 7 2497 0 0,0 0 0 0 0,0 0 0 0 0,0-1 0 0 0,10-6 0 0 0,5-6-5687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22533 0 0,'0'0'11'0'0,"0"-1"1"0"0,0 0-1 0 0,0 0 1 0 0,0 1-1 0 0,0-1 1 0 0,0 0-1 0 0,1 1 0 0 0,-1-1 1 0 0,0 0-1 0 0,0 0 1 0 0,1 1-1 0 0,-1-1 1 0 0,1 1-1 0 0,-1-1 1 0 0,0 0-1 0 0,1 1 1 0 0,-1-1-1 0 0,1 1 1 0 0,-1-1-1 0 0,1 1 0 0 0,0-1 1 0 0,-1 1-1 0 0,1-1 1 0 0,-1 1-1 0 0,1 0 1 0 0,0-1-1 0 0,25-3 142 0 0,23 11 173 0 0,-44-6-269 0 0,1 0-1 0 0,-1 1 1 0 0,0-1-1 0 0,0 1 1 0 0,0 0 0 0 0,0 1-1 0 0,0-1 1 0 0,0 1-1 0 0,-1 0 1 0 0,1 0 0 0 0,-1 0-1 0 0,6 6 1 0 0,-9-7-22 0 0,0 0 0 0 0,1 0 0 0 0,-1 0 0 0 0,0 1-1 0 0,0-1 1 0 0,0 0 0 0 0,0 1 0 0 0,0-1 0 0 0,-1 1 0 0 0,1-1 0 0 0,-1 1 0 0 0,0-1 0 0 0,0 1 0 0 0,1 0 0 0 0,-2-1-1 0 0,1 1 1 0 0,0-1 0 0 0,0 1 0 0 0,-1-1 0 0 0,0 1 0 0 0,1-1 0 0 0,-1 1 0 0 0,0-1 0 0 0,0 0 0 0 0,0 1 0 0 0,0-1 0 0 0,-1 0-1 0 0,-1 3 1 0 0,-3 3-2 0 0,1-1 1 0 0,-1 1-1 0 0,-1-1 0 0 0,-9 9 0 0 0,10-11-24 0 0,0 0 0 0 0,1 1 0 0 0,0-1 0 0 0,0 1 0 0 0,0 0 0 0 0,1 1 0 0 0,-6 9 0 0 0,10-15-14 0 0,0 0 1 0 0,-1 0-1 0 0,1 0 1 0 0,0 0-1 0 0,0-1 0 0 0,-1 1 1 0 0,1 0-1 0 0,0 0 1 0 0,0 0-1 0 0,0 0 1 0 0,0 0-1 0 0,0 0 1 0 0,0 0-1 0 0,0 0 0 0 0,1 0 1 0 0,-1 0-1 0 0,0 0 1 0 0,0 0-1 0 0,1 0 1 0 0,-1 0-1 0 0,1 0 1 0 0,-1-1-1 0 0,1 1 1 0 0,-1 0-1 0 0,2 1 0 0 0,-1-1-6 0 0,1 1-1 0 0,0-1 1 0 0,0 1-1 0 0,0-1 0 0 0,0 0 1 0 0,0 1-1 0 0,0-1 1 0 0,0 0-1 0 0,1 0 0 0 0,1 0 1 0 0,6 2-64 0 0,0-1 0 0 0,0-1 0 0 0,19 2 0 0 0,121-9-8597 0 0,-150 6 8659 0 0,-1 0 0 0 0,1 0-1 0 0,0 0 1 0 0,0 0 0 0 0,-1 1 0 0 0,1-1 0 0 0,0 0 0 0 0,-1 0 0 0 0,1 1 0 0 0,0-1-1 0 0,0 0 1 0 0,0 1 0 0 0,-1-1 0 0 0,1 0 0 0 0,0 0 0 0 0,0 1 0 0 0,0-1 0 0 0,0 0 0 0 0,-1 1-1 0 0,1-1 1 0 0,0 0 0 0 0,0 1 0 0 0,0-1 0 0 0,0 1 0 0 0,0-1 0 0 0,0 0 0 0 0,0 1 0 0 0,0-1-1 0 0,0 0 1 0 0,0 1 0 0 0,0-1 0 0 0,0 0 0 0 0,1 1 0 0 0,-1-1 0 0 0,0 0 0 0 0,0 1-1 0 0,0-1 1 0 0,0 0 0 0 0,1 1 0 0 0,-1-1 0 0 0,0 0 0 0 0,0 1 0 0 0,0-1 0 0 0,1 0 0 0 0,-1 0-1 0 0,0 1 1 0 0,1-1 0 0 0,-1 0 0 0 0,0 0 0 0 0,0 0 0 0 0,1 1 0 0 0,-1-1 0 0 0,0 0 0 0 0,1 0-1 0 0,-1 0 1 0 0,0 0 0 0 0,1 0 0 0 0,-1 0 0 0 0,1 0 0 0 0,-1 0 0 0 0,0 0 0 0 0,1 0-1 0 0,-1 0 1 0 0,0 0 0 0 0,1 0 0 0 0,-1 0 0 0 0,1 0 0 0 0,-30 26 3159 0 0,22-21-2260 0 0,-16 15 441 0 0,1 2-1 0 0,0 0 1 0 0,2 1-1 0 0,-21 31 1 0 0,41-54-1321 0 0,0 0 0 0 0,0 0 0 0 0,0 0 1 0 0,0 1-1 0 0,0-1 0 0 0,0 0 0 0 0,0 0 1 0 0,0 0-1 0 0,0 0 0 0 0,0 1 1 0 0,0-1-1 0 0,0 0 0 0 0,0 0 0 0 0,0 0 1 0 0,0 1-1 0 0,0-1 0 0 0,0 0 0 0 0,0 0 1 0 0,0 0-1 0 0,1 0 0 0 0,-1 1 1 0 0,0-1-1 0 0,0 0 0 0 0,0 0 0 0 0,0 0 1 0 0,0 0-1 0 0,1 0 0 0 0,-1 0 0 0 0,0 0 1 0 0,0 1-1 0 0,0-1 0 0 0,0 0 1 0 0,1 0-1 0 0,-1 0 0 0 0,0 0 0 0 0,0 0 1 0 0,0 0-1 0 0,0 0 0 0 0,1 0 0 0 0,-1 0 1 0 0,0 0-1 0 0,1 0 0 0 0,15 3 116 0 0,23-1-45 0 0,-34-2-51 0 0,19 1-498 0 0,64 0 157 0 0,-59-1-3469 0 0,0-2-3977 0 0,-14 1-894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37 109 12259 0 0,'-1'0'157'0'0,"-28"-4"6769"0"0,22 10-3591 0 0,10 10-2083 0 0,13 19-862 0 0,-5-9-324 0 0,0 0 0 0 0,2-1 1 0 0,23 33-1 0 0,-36-58-74 0 0,0 1-1 0 0,0-1 1 0 0,0 0-1 0 0,0 0 1 0 0,0 0 0 0 0,1 0-1 0 0,-1 0 1 0 0,0 0-1 0 0,0 0 1 0 0,0 0 0 0 0,0 0-1 0 0,0 0 1 0 0,0 1 0 0 0,0-1-1 0 0,0 0 1 0 0,0 0-1 0 0,0 0 1 0 0,0 0 0 0 0,0 0-1 0 0,0 0 1 0 0,0 0 0 0 0,0 0-1 0 0,0 0 1 0 0,0 0-1 0 0,1 0 1 0 0,-1 0 0 0 0,0 0-1 0 0,0 0 1 0 0,0 0-1 0 0,0 0 1 0 0,0 0 0 0 0,0 1-1 0 0,0-1 1 0 0,0 0 0 0 0,0 0-1 0 0,1 0 1 0 0,-1 0-1 0 0,0 0 1 0 0,0 0 0 0 0,0 0-1 0 0,0-1 1 0 0,0 1 0 0 0,0 0-1 0 0,0 0 1 0 0,0 0-1 0 0,0 0 1 0 0,1 0 0 0 0,-1 0-1 0 0,0 0 1 0 0,0 0 0 0 0,0 0-1 0 0,0 0 1 0 0,0 0-1 0 0,0 0 1 0 0,0 0 0 0 0,0 0-1 0 0,0 0 1 0 0,0 0-1 0 0,0 0 1 0 0,0-1 0 0 0,0 1-1 0 0,0 0 1 0 0,1 0 0 0 0,-1 0-1 0 0,0 0 1 0 0,0 0-1 0 0,0 0 1 0 0,0-11-393 0 0,-3-14-112 0 0,-3 0 71 0 0,-1-8-3 0 0,-4-42 0 0 0,10 66 424 0 0,1 1 0 0 0,0-1 0 0 0,0 1-1 0 0,0-1 1 0 0,1 1 0 0 0,1 0 0 0 0,0-1 0 0 0,0 1 0 0 0,0 0-1 0 0,5-11 1 0 0,-5 17 25 0 0,-1 0-1 0 0,0 0 1 0 0,0 0-1 0 0,1 1 0 0 0,-1-1 1 0 0,1 1-1 0 0,0-1 1 0 0,-1 1-1 0 0,1-1 0 0 0,0 1 1 0 0,0 0-1 0 0,0 0 1 0 0,0 0-1 0 0,0 0 0 0 0,0 0 1 0 0,0 0-1 0 0,0 1 1 0 0,0-1-1 0 0,0 1 0 0 0,0 0 1 0 0,1-1-1 0 0,-1 1 1 0 0,0 0-1 0 0,0 0 0 0 0,0 0 1 0 0,1 0-1 0 0,-1 1 1 0 0,0-1-1 0 0,0 1 0 0 0,0-1 1 0 0,0 1-1 0 0,0 0 1 0 0,4 1-1 0 0,1 1 60 0 0,0 0 0 0 0,0 1-1 0 0,0 0 1 0 0,0 0 0 0 0,-1 0-1 0 0,1 1 1 0 0,-1 0 0 0 0,7 7-1 0 0,-8-6 9 0 0,0 1 0 0 0,0-1 0 0 0,0 1 0 0 0,-1 0 0 0 0,0 0 0 0 0,0 0 0 0 0,-1 1-1 0 0,0-1 1 0 0,0 1 0 0 0,-1 0 0 0 0,0-1 0 0 0,0 1 0 0 0,-1 0 0 0 0,0 0-1 0 0,0 11 1 0 0,-1-13-38 0 0,-1-1 0 0 0,1 0-1 0 0,-1 1 1 0 0,0-1 0 0 0,-1 0 0 0 0,1 0-1 0 0,-1 0 1 0 0,0 0 0 0 0,0 0-1 0 0,-1 0 1 0 0,0 0 0 0 0,1-1 0 0 0,-2 1-1 0 0,1-1 1 0 0,0 0 0 0 0,-1 0-1 0 0,0 0 1 0 0,0 0 0 0 0,0-1 0 0 0,0 1-1 0 0,-1-1 1 0 0,1 0 0 0 0,-9 4-1 0 0,-1-2 6 0 0,3 0-282 0 0,24-4-130 0 0,0-3 226 0 0,1 0 0 0 0,-1 0-1 0 0,0-2 1 0 0,0 1 0 0 0,0-2 0 0 0,-1 0-1 0 0,13-6 1 0 0,31-20-3414 0 0,-7-3-4842 0 0,-27 17 1931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12171 0 0,'-1'1'606'0'0,"0"1"0"0"0,-1-1 0 0 0,1 1 0 0 0,0 0 0 0 0,0-1 0 0 0,0 1 1 0 0,0 0-1 0 0,1 0 0 0 0,-1 0 0 0 0,0 3 0 0 0,-2 26 2081 0 0,11 28-1684 0 0,-7-53-697 0 0,2 13-164 0 0,2-1 0 0 0,10 30-1 0 0,-14-44-138 0 0,1 0 0 0 0,-1 0-1 0 0,1 0 1 0 0,0-1-1 0 0,0 1 1 0 0,0 0 0 0 0,1-1-1 0 0,-1 0 1 0 0,1 1-1 0 0,0-1 1 0 0,0 0 0 0 0,0 0-1 0 0,0-1 1 0 0,0 1 0 0 0,1 0-1 0 0,-1-1 1 0 0,1 0-1 0 0,5 2 1 0 0,-7-3-138 0 0,1-1 0 0 0,-1 0 1 0 0,1 0-1 0 0,-1 0 0 0 0,1 0 0 0 0,-1 0 0 0 0,1 0 1 0 0,-1-1-1 0 0,1 1 0 0 0,-1-1 0 0 0,0 0 0 0 0,1 1 0 0 0,-1-1 1 0 0,0 0-1 0 0,0-1 0 0 0,4-1 0 0 0,-5 2-612 0 0,1 0 0 0 0,-1 0 1 0 0,1-1-1 0 0,-1 1 0 0 0,1 0 0 0 0,-1-1 0 0 0,0 1 0 0 0,1-1 0 0 0,-1 0 0 0 0,0 1 1 0 0,0-1-1 0 0,1-3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0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13667 0 0,'-2'10'1090'0'0,"0"-1"-1"0"0,1 0 1 0 0,0 1 0 0 0,1-1 0 0 0,0 14 0 0 0,1-16-754 0 0,0 0 0 0 0,1 0 1 0 0,-1 0-1 0 0,1-1 0 0 0,0 1 1 0 0,1 0-1 0 0,3 7 0 0 0,-3-9-284 0 0,1 0 0 0 0,-1 0 0 0 0,1 0-1 0 0,0 0 1 0 0,0 0 0 0 0,1-1 0 0 0,-1 0 0 0 0,1 0-1 0 0,0 0 1 0 0,0 0 0 0 0,1-1 0 0 0,-1 0-1 0 0,1 0 1 0 0,-1 0 0 0 0,1-1 0 0 0,0 0-1 0 0,0 0 1 0 0,0 0 0 0 0,10 1 0 0 0,-8-2-230 0 0,0-1-1 0 0,1 1 1 0 0,-1-2 0 0 0,1 1 0 0 0,-1-1 0 0 0,0 0 0 0 0,0 0 0 0 0,1-1-1 0 0,-1-1 1 0 0,0 1 0 0 0,-1-1 0 0 0,1 0 0 0 0,0-1 0 0 0,-1 0-1 0 0,9-6 1 0 0,-1-1-1463 0 0,-1 0 0 0 0,0-1 0 0 0,0 0-1 0 0,-2-1 1 0 0,0 0 0 0 0,12-17 0 0 0,3-9-4447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12851 0 0,'1'5'1920'0'0,"2"-2"-632"0"0,4 1-7 0 0,5-2-73 0 0,3-1-312 0 0,5-2-200 0 0,3-2-152 0 0,5-2-167 0 0,3-1-177 0 0,2 1-80 0 0,1-2-112 0 0,1 1-224 0 0,-1-1-673 0 0,1-1-1175 0 0,-2-2-1873 0 0,-2-2-88 0 0,0 0-2664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22 16828 0 0,'-1'1'53'0'0,"1"-1"1"0"0,0 1-1 0 0,0 0 1 0 0,0-1-1 0 0,0 1 1 0 0,-1-1-1 0 0,1 1 1 0 0,0-1 0 0 0,0 1-1 0 0,0 0 1 0 0,0-1-1 0 0,0 1 1 0 0,0-1-1 0 0,0 1 1 0 0,1 0 0 0 0,-1-1-1 0 0,0 1 1 0 0,0-1-1 0 0,0 1 1 0 0,1-1-1 0 0,-1 1 1 0 0,0-1-1 0 0,0 1 1 0 0,1-1 0 0 0,-1 1-1 0 0,0-1 1 0 0,1 1-1 0 0,-1-1 1 0 0,1 1-1 0 0,-1-1 1 0 0,1 0-1 0 0,-1 1 1 0 0,1-1 0 0 0,-1 0-1 0 0,1 1 1 0 0,-1-1-1 0 0,1 0 1 0 0,-1 0-1 0 0,1 1 1 0 0,-1-1-1 0 0,1 0 1 0 0,0 0 0 0 0,-1 0-1 0 0,1 0 1 0 0,-1 0-1 0 0,1 0 1 0 0,0 0-1 0 0,0 0 1 0 0,30 4 714 0 0,-22-4-650 0 0,0-1-1 0 0,0 0 0 0 0,-1-1 0 0 0,1 0 1 0 0,-1 0-1 0 0,1-1 0 0 0,-1 0 0 0 0,0-1 1 0 0,0 1-1 0 0,0-1 0 0 0,7-6 0 0 0,-15 10-112 0 0,0 0 0 0 0,1 0-1 0 0,-1 0 1 0 0,0 0 0 0 0,0 0 0 0 0,0 0-1 0 0,1-1 1 0 0,-1 1 0 0 0,0 0-1 0 0,0 0 1 0 0,0 0 0 0 0,1 0-1 0 0,-1 0 1 0 0,0-1 0 0 0,0 1 0 0 0,0 0-1 0 0,0 0 1 0 0,0 0 0 0 0,0-1-1 0 0,1 1 1 0 0,-1 0 0 0 0,0 0 0 0 0,0 0-1 0 0,0-1 1 0 0,0 1 0 0 0,0 0-1 0 0,0 0 1 0 0,0 0 0 0 0,0-1-1 0 0,0 1 1 0 0,0 0 0 0 0,0 0 0 0 0,0-1-1 0 0,0 1 1 0 0,0 0 0 0 0,0 0-1 0 0,0 0 1 0 0,0-1 0 0 0,0 1 0 0 0,0 0-1 0 0,-1 0 1 0 0,1-1 0 0 0,0 1-1 0 0,-12-2-354 0 0,-17 6-531 0 0,13 2 761 0 0,0 1 1 0 0,0 1-1 0 0,0 0 1 0 0,1 1-1 0 0,-24 19 0 0 0,32-23 254 0 0,1 0 0 0 0,0 1 0 0 0,0 0-1 0 0,1 0 1 0 0,-1 0 0 0 0,1 0-1 0 0,1 1 1 0 0,-1 0 0 0 0,1 0 0 0 0,0 0-1 0 0,1 0 1 0 0,0 1 0 0 0,0 0 0 0 0,-3 11-1 0 0,5-15-89 0 0,1-1 0 0 0,-1 0 0 0 0,1 1 0 0 0,0-1 0 0 0,0 1 0 0 0,0-1-1 0 0,0 1 1 0 0,1-1 0 0 0,-1 0 0 0 0,1 1 0 0 0,0-1 0 0 0,0 0 0 0 0,0 0-1 0 0,1 1 1 0 0,-1-1 0 0 0,1 0 0 0 0,-1 0 0 0 0,1 0 0 0 0,0-1 0 0 0,0 1-1 0 0,1 0 1 0 0,-1-1 0 0 0,0 1 0 0 0,1-1 0 0 0,0 0 0 0 0,-1 0 0 0 0,1 0 0 0 0,0 0-1 0 0,0 0 1 0 0,0-1 0 0 0,0 1 0 0 0,0-1 0 0 0,1 0 0 0 0,-1 0 0 0 0,0 0-1 0 0,5 0 1 0 0,2 1-32 0 0,0-1-1 0 0,0 0 0 0 0,0 0 0 0 0,0-1 0 0 0,0-1 1 0 0,-1 0-1 0 0,1 0 0 0 0,0-1 0 0 0,0 0 1 0 0,-1-1-1 0 0,14-5 0 0 0,-2-1-313 0 0,-1-1-1 0 0,23-16 1 0 0,5-13-6199 0 0,-66 45-6923 0 0</inkml:trace>
  <inkml:trace contextRef="#ctx0" brushRef="#br0" timeOffset="1">64 405 14931 0 0,'0'1'165'0'0,"-1"0"-1"0"0,1 0 0 0 0,0 0 1 0 0,0 0-1 0 0,0 0 1 0 0,0 0-1 0 0,0 0 1 0 0,0 1-1 0 0,0-1 1 0 0,0 0-1 0 0,1 0 0 0 0,-1 0 1 0 0,0 0-1 0 0,1 0 1 0 0,-1 0-1 0 0,1 0 1 0 0,-1 0-1 0 0,1 0 0 0 0,-1 0 1 0 0,1 0-1 0 0,-1-1 1 0 0,1 1-1 0 0,0 0 1 0 0,0 0-1 0 0,-1-1 0 0 0,1 1 1 0 0,0 0-1 0 0,2 0 1 0 0,-1 0 11 0 0,1 0 1 0 0,0 0 0 0 0,0 0 0 0 0,-1-1-1 0 0,1 1 1 0 0,0-1 0 0 0,0 0 0 0 0,0 0-1 0 0,0 0 1 0 0,5-1 0 0 0,7-1 71 0 0,1-2 0 0 0,28-9 0 0 0,-43 12-214 0 0,25-9-136 0 0,34-11 219 0 0,-56 20-771 0 0,1 0-1 0 0,0 1 0 0 0,0-1 1 0 0,0 1-1 0 0,9 1 0 0 0,-13-1 339 0 0,-1 0 1 0 0,1 0-1 0 0,-1 0 0 0 0,1 0 0 0 0,-1 0 0 0 0,0 0 1 0 0,1 0-1 0 0,-1 0 0 0 0,1 0 0 0 0,-1 0 0 0 0,0 0 1 0 0,1 1-1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12939 0 0,'0'1'154'0'0,"0"0"1"0"0,0-1-1 0 0,1 1 1 0 0,-1 0-1 0 0,0 0 1 0 0,1 0-1 0 0,-1 0 1 0 0,1 0-1 0 0,-1 0 1 0 0,1-1-1 0 0,-1 1 1 0 0,1 0-1 0 0,0 0 1 0 0,-1-1-1 0 0,1 1 1 0 0,0 0 0 0 0,0-1-1 0 0,-1 1 1 0 0,1-1-1 0 0,0 1 1 0 0,0-1-1 0 0,0 1 1 0 0,0-1-1 0 0,0 0 1 0 0,0 1-1 0 0,0-1 1 0 0,0 0-1 0 0,0 0 1 0 0,0 1-1 0 0,1-1 1 0 0,39-3 1548 0 0,-37 2-1497 0 0,1 0 0 0 0,-1 1 0 0 0,1-1 0 0 0,-1 1 0 0 0,0 0 0 0 0,1 1 0 0 0,-1-1 0 0 0,8 2 0 0 0,-12-2-123 0 0,1 1 0 0 0,-1-1 0 0 0,1 0 0 0 0,-1 1 0 0 0,0-1 0 0 0,1 1 0 0 0,-1-1 0 0 0,0 0 0 0 0,1 1 0 0 0,-1-1 0 0 0,0 1 1 0 0,0-1-1 0 0,1 1 0 0 0,-1-1 0 0 0,0 1 0 0 0,0-1 0 0 0,0 1 0 0 0,0 0 0 0 0,0-1 0 0 0,0 1 0 0 0,0-1 0 0 0,0 1 0 0 0,0-1 0 0 0,0 1 0 0 0,0-1 0 0 0,0 1 0 0 0,0-1 0 0 0,0 1 1 0 0,0-1-1 0 0,0 1 0 0 0,-1 0 0 0 0,1-1 0 0 0,0 1 0 0 0,0-1 0 0 0,-1 0 0 0 0,1 1 0 0 0,-1 0 0 0 0,-15 24 1255 0 0,9-16-671 0 0,6-7-616 0 0,-1 1 0 0 0,1-1 1 0 0,0 0-1 0 0,0 1 0 0 0,0-1 0 0 0,0 1 0 0 0,0 0 1 0 0,0-1-1 0 0,1 1 0 0 0,-1 0 0 0 0,1-1 0 0 0,0 1 0 0 0,0 0 1 0 0,0-1-1 0 0,0 1 0 0 0,0 0 0 0 0,0-1 0 0 0,1 1 1 0 0,0 0-1 0 0,-1-1 0 0 0,2 4 0 0 0,0-4-11 0 0,0 1-1 0 0,-1-1 0 0 0,1 1 1 0 0,0-1-1 0 0,1 0 1 0 0,-1 0-1 0 0,0 0 0 0 0,1 0 1 0 0,-1-1-1 0 0,1 1 1 0 0,-1 0-1 0 0,1-1 0 0 0,0 0 1 0 0,0 0-1 0 0,5 2 1 0 0,1-1-266 0 0,0 0 1 0 0,0 0-1 0 0,0-1 1 0 0,0 0 0 0 0,11-1-1 0 0,-11 0-738 0 0,0 0-1 0 0,0-1 1 0 0,-1-1-1 0 0,16-3 1 0 0,-18 2-1000 0 0,1 0 0 0 0,-1 0 0 0 0,1 0 0 0 0,10-8 0 0 0,4-6-5732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15915 0 0,'-2'0'478'0'0,"1"1"0"0"0,-1 0 0 0 0,1 0 0 0 0,-1 1 0 0 0,1-1 0 0 0,-1 0 0 0 0,1 0 0 0 0,0 1 0 0 0,0-1 0 0 0,0 1 0 0 0,0-1 0 0 0,0 1 0 0 0,-2 2 0 0 0,-4 28 2557 0 0,7-15-2731 0 0,1-1-1 0 0,3 24 0 0 0,0-12 421 0 0,-3 10-629 0 0,-4-34-355 0 0,-4-24-181 0 0,5 11 366 0 0,0-1 0 0 0,1 1 0 0 0,0-1 0 0 0,0 0 1 0 0,1 1-1 0 0,0-1 0 0 0,1 0 0 0 0,0 0 0 0 0,2-10 0 0 0,-2 15 64 0 0,1 0 0 0 0,-1 1-1 0 0,0 0 1 0 0,1-1-1 0 0,0 1 1 0 0,0 0 0 0 0,0 0-1 0 0,1 0 1 0 0,-1 0 0 0 0,1 1-1 0 0,0-1 1 0 0,0 0-1 0 0,1 1 1 0 0,-1 0 0 0 0,0 0-1 0 0,1 0 1 0 0,0 0-1 0 0,0 1 1 0 0,0 0 0 0 0,0-1-1 0 0,6-1 1 0 0,-9 3 27 0 0,1 0-1 0 0,-1 1 1 0 0,0-1 0 0 0,1 1-1 0 0,-1-1 1 0 0,0 1 0 0 0,1 0 0 0 0,-1 0-1 0 0,0-1 1 0 0,1 1 0 0 0,-1 0 0 0 0,1 0-1 0 0,-1 0 1 0 0,0 0 0 0 0,1 1 0 0 0,-1-1-1 0 0,1 0 1 0 0,-1 1 0 0 0,0-1-1 0 0,1 0 1 0 0,-1 1 0 0 0,0 0 0 0 0,0-1-1 0 0,1 1 1 0 0,-1 0 0 0 0,0-1 0 0 0,0 1-1 0 0,0 0 1 0 0,0 0 0 0 0,0 0 0 0 0,0 0-1 0 0,0 0 1 0 0,0 0 0 0 0,0 1-1 0 0,-1-1 1 0 0,1 0 0 0 0,0 0 0 0 0,-1 0-1 0 0,1 1 1 0 0,-1-1 0 0 0,1 0 0 0 0,-1 1-1 0 0,0-1 1 0 0,1 3 0 0 0,-1 1 41 0 0,1-1 1 0 0,-1 1 0 0 0,0 0 0 0 0,0 0-1 0 0,-1 0 1 0 0,1-1 0 0 0,-1 1-1 0 0,0 0 1 0 0,0-1 0 0 0,-1 1-1 0 0,-3 8 1 0 0,-1-4-22 0 0,0 0 1 0 0,0-1-1 0 0,-1 0 0 0 0,0 0 1 0 0,-11 10-1 0 0,-20 22-86 0 0,38-39 47 0 0,-1-1 0 0 0,1 0-1 0 0,-1 1 1 0 0,1-1 0 0 0,0 0-1 0 0,0 1 1 0 0,-1-1 0 0 0,1 0 0 0 0,0 1-1 0 0,0-1 1 0 0,-1 1 0 0 0,1-1-1 0 0,0 1 1 0 0,0-1 0 0 0,0 1-1 0 0,0-1 1 0 0,0 1 0 0 0,0-1 0 0 0,-1 1-1 0 0,1-1 1 0 0,0 0 0 0 0,1 1-1 0 0,-1-1 1 0 0,0 1 0 0 0,0-1-1 0 0,0 1 1 0 0,0-1 0 0 0,0 1 0 0 0,0-1-1 0 0,0 1 1 0 0,1-1 0 0 0,-1 1-1 0 0,0-1 1 0 0,0 0 0 0 0,1 1 0 0 0,-1-1-1 0 0,0 1 1 0 0,1-1 0 0 0,22 6-253 0 0,-16-5-456 0 0,1-1 0 0 0,0-1 1 0 0,0 0-1 0 0,10-2 0 0 0,-13 2-645 0 0,-1-1 0 0 0,0 0 1 0 0,1 0-1 0 0,-1-1 1 0 0,0 1-1 0 0,0-1 1 0 0,-1 0-1 0 0,7-5 0 0 0,3-3-5760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44 9858 0 0,'-2'-2'753'0'0,"-1"1"-1"0"0,1-1 1 0 0,-1 1-1 0 0,1 0 1 0 0,-1 0 0 0 0,0 0-1 0 0,0 0 1 0 0,1 0-1 0 0,-1 1 1 0 0,0-1-1 0 0,-3 1 1 0 0,6 0-610 0 0,-1 0-1 0 0,1 0 1 0 0,-1 0-1 0 0,1 1 1 0 0,-1-1-1 0 0,1 0 1 0 0,-1 0 0 0 0,1 0-1 0 0,-1 1 1 0 0,1-1-1 0 0,0 0 1 0 0,-1 1-1 0 0,1-1 1 0 0,-1 0-1 0 0,1 1 1 0 0,0-1 0 0 0,-1 1-1 0 0,1-1 1 0 0,0 0-1 0 0,0 1 1 0 0,-1-1-1 0 0,1 1 1 0 0,0 0-1 0 0,-2 22 708 0 0,6-1-751 0 0,1 0 0 0 0,1 0 0 0 0,1-1 0 0 0,0 1 0 0 0,2-2 1 0 0,0 1-1 0 0,2-1 0 0 0,0-1 0 0 0,1 0 0 0 0,1-1 0 0 0,0 0 1 0 0,2-1-1 0 0,27 27 0 0 0,-37-40-90 0 0,0 0 0 0 0,1 0-1 0 0,-1 0 1 0 0,1 0 0 0 0,0-1 0 0 0,0 0 0 0 0,0 0-1 0 0,12 3 1 0 0,-16-5-5 0 0,0-1-1 0 0,0 0 0 0 0,1 0 1 0 0,-1 1-1 0 0,0-1 1 0 0,0 0-1 0 0,0-1 1 0 0,1 1-1 0 0,-1 0 1 0 0,0-1-1 0 0,0 1 1 0 0,0-1-1 0 0,0 0 0 0 0,1 1 1 0 0,-1-1-1 0 0,0 0 1 0 0,-1 0-1 0 0,1 0 1 0 0,0-1-1 0 0,0 1 1 0 0,0 0-1 0 0,-1-1 0 0 0,1 1 1 0 0,0-1-1 0 0,-1 0 1 0 0,0 1-1 0 0,1-1 1 0 0,-1 0-1 0 0,2-4 1 0 0,1-3-5 0 0,0-1 0 0 0,0 0 0 0 0,-1 0 0 0 0,0 0 0 0 0,-1-1 0 0 0,0 1 0 0 0,-1 0 0 0 0,0-1 0 0 0,0 1 1 0 0,-2-12-1 0 0,0-5-336 0 0,-2 0 0 0 0,-10-45 0 0 0,10 62-121 0 0,1 0-1 0 0,-2 1 0 0 0,1-1 1 0 0,-1 1-1 0 0,-1 0 0 0 0,1 0 0 0 0,-2 0 1 0 0,-7-10-1 0 0,11 16 116 0 0,-1 0 0 0 0,1 1-1 0 0,0 0 1 0 0,-1-1 0 0 0,1 1-1 0 0,-1 0 1 0 0,0 0 0 0 0,0 0 0 0 0,1 1-1 0 0,-1-1 1 0 0,0 1 0 0 0,-1 0 0 0 0,1-1-1 0 0,0 1 1 0 0,0 1 0 0 0,0-1 0 0 0,-1 0-1 0 0,1 1 1 0 0,0 0 0 0 0,-1 0 0 0 0,1 0-1 0 0,0 0 1 0 0,-1 0 0 0 0,1 0-1 0 0,0 1 1 0 0,-1 0 0 0 0,1 0 0 0 0,-5 1-1 0 0,-1 3-199 0 0,-1-1-1 0 0,1 2 1 0 0,0-1-1 0 0,0 1 0 0 0,1 0 1 0 0,-11 10-1 0 0,11-8 560 0 0,0 0-1 0 0,0 0 0 0 0,1 0 1 0 0,0 1-1 0 0,0 0 0 0 0,1 1 0 0 0,1-1 1 0 0,-1 1-1 0 0,1 0 0 0 0,-3 12 1 0 0,7-19 169 0 0,0-1 1 0 0,0 0 0 0 0,1 1-1 0 0,-1-1 1 0 0,1 1-1 0 0,0-1 1 0 0,-1 1 0 0 0,1-1-1 0 0,0 1 1 0 0,1-1 0 0 0,-1 1-1 0 0,0-1 1 0 0,1 1 0 0 0,-1-1-1 0 0,1 0 1 0 0,0 1 0 0 0,0-1-1 0 0,0 0 1 0 0,0 1 0 0 0,0-1-1 0 0,0 0 1 0 0,3 4-1 0 0,-1-4 78 0 0,0 0-1 0 0,0 0 0 0 0,0 0 0 0 0,0 0 1 0 0,0-1-1 0 0,0 1 0 0 0,0-1 0 0 0,1 0 1 0 0,-1 0-1 0 0,1 0 0 0 0,-1 0 0 0 0,1 0 1 0 0,-1-1-1 0 0,4 0 0 0 0,13 1 259 0 0,0-2 0 0 0,0-1 0 0 0,0 0 0 0 0,26-7 1 0 0,-40 7-600 0 0,56-8-975 0 0,-57 10 199 0 0,0 0 1 0 0,0 0-1 0 0,0 0 0 0 0,0 1 0 0 0,-1 0 1 0 0,7 1-1 0 0,2 4-4966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13155 0 0,'-1'0'191'0'0,"1"0"0"0"0,0 1 0 0 0,0-1 0 0 0,0 1 1 0 0,0-1-1 0 0,0 1 0 0 0,0-1 0 0 0,0 0 0 0 0,-1 1 0 0 0,1-1 0 0 0,0 1 0 0 0,1-1 1 0 0,-1 1-1 0 0,0-1 0 0 0,0 0 0 0 0,0 1 0 0 0,0-1 0 0 0,0 1 0 0 0,0-1 1 0 0,0 1-1 0 0,1-1 0 0 0,-1 0 0 0 0,0 1 0 0 0,0-1 0 0 0,1 0 0 0 0,-1 1 1 0 0,0-1-1 0 0,0 0 0 0 0,1 1 0 0 0,0-1 0 0 0,16 10 1852 0 0,20-2-976 0 0,-13-5-776 0 0,0-1 0 0 0,0-1 0 0 0,29-2 0 0 0,-43 0-398 0 0,0 0 0 0 0,0 0 0 0 0,0-1 0 0 0,0 0 0 0 0,0-1 0 0 0,-1 0 0 0 0,1-1 0 0 0,-1 0 0 0 0,0-1 0 0 0,10-5 0 0 0,-10 0-199 0 0,-17 7 326 0 0,-19 11 370 0 0,23-4-316 0 0,1-1 0 0 0,-1 0-1 0 0,1 1 1 0 0,0 0 0 0 0,0 0 0 0 0,1 0 0 0 0,-1 0 0 0 0,1 0 0 0 0,0 0 0 0 0,0 0 0 0 0,0 1-1 0 0,1-1 1 0 0,0 1 0 0 0,-1 0 0 0 0,1-1 0 0 0,1 1 0 0 0,-1 0 0 0 0,1 0 0 0 0,0-1 0 0 0,0 1 0 0 0,1 7-1 0 0,0-7-164 0 0,-1 0 1 0 0,1 0-1 0 0,0 1 0 0 0,0-1 0 0 0,1 0 0 0 0,-1 0 0 0 0,1 0 0 0 0,1 0 0 0 0,-1-1 0 0 0,0 1 0 0 0,1-1 0 0 0,0 1 0 0 0,0-1 0 0 0,1 0 0 0 0,-1 0 0 0 0,1 0 0 0 0,0 0 0 0 0,0-1 0 0 0,4 4 0 0 0,-6-6-320 0 0,-1 0-1 0 0,1-1 1 0 0,-1 1-1 0 0,1 0 0 0 0,0-1 1 0 0,-1 1-1 0 0,1-1 0 0 0,0 0 1 0 0,-1 1-1 0 0,1-1 0 0 0,0 0 1 0 0,-1 0-1 0 0,1 0 1 0 0,0 0-1 0 0,-1 0 0 0 0,1-1 1 0 0,0 1-1 0 0,-1 0 0 0 0,1-1 1 0 0,0 1-1 0 0,-1-1 1 0 0,1 0-1 0 0,-1 1 0 0 0,1-1 1 0 0,1-1-1 0 0,12-9-6660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29 20020 0 0,'-1'2'158'0'0,"0"0"-1"0"0,0 0 1 0 0,0-1 0 0 0,1 1-1 0 0,-1 0 1 0 0,0 0-1 0 0,1 0 1 0 0,-1 0-1 0 0,1 0 1 0 0,0 0 0 0 0,0 0-1 0 0,-1 0 1 0 0,2 0-1 0 0,-1 0 1 0 0,0 0-1 0 0,0 0 1 0 0,0 0 0 0 0,1 0-1 0 0,-1 0 1 0 0,2 3-1 0 0,21 43 430 0 0,-11-27-58 0 0,5 11-119 0 0,-12-24-367 0 0,-1 0 0 0 0,1 0 0 0 0,-1 0 1 0 0,-1 0-1 0 0,1 1 0 0 0,-2-1 1 0 0,1 1-1 0 0,1 11 0 0 0,-19-58-2609 0 0,6 6 1866 0 0,-10-47 62 0 0,17 72 610 0 0,1 0-1 0 0,1 0 1 0 0,-1 0 0 0 0,1 0 0 0 0,0-1 0 0 0,1 1-1 0 0,0 0 1 0 0,3-11 0 0 0,-4 16 50 0 0,1 0 0 0 0,-1 0 0 0 0,1 0 0 0 0,0 0 0 0 0,0 1 0 0 0,0-1 0 0 0,0 0 0 0 0,0 1 0 0 0,0-1 0 0 0,0 0 0 0 0,1 1 0 0 0,-1 0 0 0 0,1-1 0 0 0,-1 1 0 0 0,1 0 0 0 0,-1 0 0 0 0,1-1 0 0 0,0 1 0 0 0,0 1 0 0 0,-1-1 0 0 0,1 0 0 0 0,0 0 0 0 0,0 1 0 0 0,0-1-1 0 0,0 1 1 0 0,0-1 0 0 0,0 1 0 0 0,0 0 0 0 0,0 0 0 0 0,0 0 0 0 0,0 0 0 0 0,0 0 0 0 0,0 0 0 0 0,0 1 0 0 0,0-1 0 0 0,-1 1 0 0 0,1-1 0 0 0,0 1 0 0 0,0 0 0 0 0,3 1 0 0 0,1 1 86 0 0,0-1 0 0 0,-1 1 0 0 0,1 0 0 0 0,-1 1-1 0 0,0 0 1 0 0,0-1 0 0 0,0 2 0 0 0,-1-1 0 0 0,1 0-1 0 0,-1 1 1 0 0,7 9 0 0 0,-9-10-63 0 0,0-1-1 0 0,-1 1 1 0 0,1 0 0 0 0,0 0-1 0 0,-1 0 1 0 0,0 0 0 0 0,0 0-1 0 0,0 0 1 0 0,-1 0 0 0 0,1 0-1 0 0,-1 1 1 0 0,0-1 0 0 0,0 0-1 0 0,-1 0 1 0 0,1 0 0 0 0,-1 0-1 0 0,0 0 1 0 0,0 0 0 0 0,0 0-1 0 0,-1 0 1 0 0,1 0-1 0 0,-1 0 1 0 0,0 0 0 0 0,0-1-1 0 0,-3 5 1 0 0,1-2-21 0 0,-1-1 1 0 0,0 1-1 0 0,0-1 0 0 0,-1 0 0 0 0,0 0 0 0 0,1-1 1 0 0,-1 1-1 0 0,-1-1 0 0 0,1-1 0 0 0,-1 1 1 0 0,1-1-1 0 0,-1 0 0 0 0,-9 2 0 0 0,42-10-78 0 0,44-4-1 0 0,3 0-1587 0 0,-59 7 437 0 0,11-1-2103 0 0,-12-2-3688 0 0,-20-1 1638 0 0,-9 5 6613 0 0,10 4-522 0 0,1-1 0 0 0,0 1-1 0 0,0-1 1 0 0,0 2 0 0 0,0-1 0 0 0,0 0 0 0 0,1 1 0 0 0,0 0 0 0 0,-1 0 0 0 0,1 0 0 0 0,1 1 0 0 0,-7 7 0 0 0,2 3 1382 0 0,-1 1 0 0 0,-10 30-1 0 0,13-32-1488 0 0,0 1-1 0 0,0-1 1 0 0,-18 25-1 0 0,29-40-659 0 0,0 0 0 0 0,0 0 0 0 0,0 0 0 0 0,0 1 0 0 0,-1-1 0 0 0,1 1 0 0 0,9 1 0 0 0,-6-1 15 0 0,58 5-265 0 0,7-1-3605 0 0,-26-9-4328 0 0,-23-1 291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21469 0 0,'24'-1'5091'0'0,"43"13"-3803"0"0,10 1-1206 0 0,455-2-239 0 0,-503-11-838 0 0,42 6 1 0 0,-49-4-1158 0 0,-22-2 1897 0 0,1 0 1 0 0,-1 0-1 0 0,0-1 0 0 0,1 1 1 0 0,-1 0-1 0 0,0 0 0 0 0,1 0 1 0 0,-1-1-1 0 0,0 1 1 0 0,1 0-1 0 0,0-1-763 0 0,-1 0 763 0 0,0 1 0 0 0,0 0 1 0 0,0-1-1 0 0,1 1 0 0 0,-1 0 1 0 0,0-1-1 0 0,0 1 1 0 0,0-1-1 0 0,0 1 0 0 0,0 0 1 0 0,0-1-1 0 0,0 1 1 0 0,0 0-1 0 0,0-1 0 0 0,0 1 1 0 0,0-1-1 0 0,0 1 0 0 0,0 0 1 0 0,0-1-1 0 0,0 1 1 0 0,0-1-1 0 0,0 1 0 0 0,0 0 1 0 0,-1-1-1 0 0,1 1 1 0 0,0 0-1 0 0,0-1 0 0 0,0 1 1 0 0,-1 0-1 0 0,1-1 0 0 0,0 1 1 0 0,-2-1-765 0 0,1-1 180 0 0,-3-9-5527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 10466 0 0,'-21'-15'9525'0'0,"14"13"-5610"0"0,14 11-1582 0 0,5 2-2179 0 0,0 0-1 0 0,1-2 1 0 0,0 1-1 0 0,0-2 1 0 0,1 0-1 0 0,15 7 1 0 0,38 24-167 0 0,-62-37 8 0 0,3 4 21 0 0,0 0-1 0 0,0 0 0 0 0,0 1 1 0 0,-1-1-1 0 0,12 15 1 0 0,-18-20-4 0 0,0 1 0 0 0,0-1 0 0 0,0 1 0 0 0,0 0 0 0 0,0-1 0 0 0,-1 1 0 0 0,1 0 0 0 0,-1 0 0 0 0,1-1 0 0 0,-1 1 0 0 0,1 0 0 0 0,-1 0 0 0 0,0 0 0 0 0,0 0 0 0 0,0-1 0 0 0,0 1 0 0 0,0 0 0 0 0,-1 0 0 0 0,1 0 0 0 0,0 0 0 0 0,-1-1 0 0 0,1 1 0 0 0,-1 0 0 0 0,0-1 0 0 0,0 1 0 0 0,1 0 0 0 0,-1-1 0 0 0,0 1 0 0 0,0-1 0 0 0,-1 1 0 0 0,1-1 0 0 0,0 1 0 0 0,0-1 0 0 0,-1 0 0 0 0,1 0 0 0 0,-1 0 0 0 0,1 0 0 0 0,-3 2 0 0 0,-11 6 76 0 0,0 0 1 0 0,0-1-1 0 0,-1 0 1 0 0,-23 7 0 0 0,24-10-184 0 0,0 1 1 0 0,1 0 0 0 0,0 1-1 0 0,0 1 1 0 0,-19 13 0 0 0,33-20-39 0 0,-1-1 0 0 0,1 1 0 0 0,-1-1 0 0 0,1 1 0 0 0,-1-1 0 0 0,1 1 0 0 0,-1-1 0 0 0,1 1 0 0 0,0-1 0 0 0,-1 1 0 0 0,1-1 0 0 0,0 1 0 0 0,0 0 0 0 0,-1-1 0 0 0,1 1 0 0 0,0 0 0 0 0,0-1 0 0 0,0 1 0 0 0,0 0 0 0 0,0-1 0 0 0,-1 1 0 0 0,1 0 0 0 0,1-1 0 0 0,-1 1 0 0 0,0 0 0 0 0,0-1 0 0 0,0 1 0 0 0,0 0 0 0 0,0-1 0 0 0,1 1 0 0 0,-1-1 0 0 0,1 2 0 0 0,0 0-795 0 0,0-1 1 0 0,0 0-1 0 0,0 1 0 0 0,0-1 0 0 0,0 0 0 0 0,0 0 1 0 0,1 0-1 0 0,-1 0 0 0 0,0 0 0 0 0,1 0 0 0 0,-1 0 1 0 0,3 1-1 0 0,5 1-6379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10730 0 0,'-32'1'6937'0'0,"31"-1"-6688"0"0,0-1 0 0 0,0 1-1 0 0,0 0 1 0 0,0 0 0 0 0,0 1 0 0 0,-1-1 0 0 0,1 0-1 0 0,0 0 1 0 0,0 0 0 0 0,0 1 0 0 0,0-1 0 0 0,0 1-1 0 0,0-1 1 0 0,0 1 0 0 0,0-1 0 0 0,0 1 0 0 0,0-1-1 0 0,1 1 1 0 0,-1 0 0 0 0,0-1 0 0 0,0 1 0 0 0,0 0-1 0 0,1 0 1 0 0,-1 0 0 0 0,0 1 0 0 0,1-1-188 0 0,1 0 0 0 0,-1 0 0 0 0,1 0-1 0 0,0 0 1 0 0,-1 0 0 0 0,1 0 0 0 0,0 0 0 0 0,0 0 0 0 0,0 0 0 0 0,0 0 0 0 0,0 0 0 0 0,0 0 0 0 0,0-1-1 0 0,0 1 1 0 0,0 0 0 0 0,0-1 0 0 0,0 1 0 0 0,2 0 0 0 0,27 12-9 0 0,-24-10 58 0 0,20 6-37 0 0,-16-6-37 0 0,-1 0-1 0 0,0 1 1 0 0,0 0-1 0 0,13 8 1 0 0,-21-11-15 0 0,1 0 1 0 0,0 1-1 0 0,-1-1 1 0 0,1 0 0 0 0,-1 0-1 0 0,0 1 1 0 0,1-1-1 0 0,-1 1 1 0 0,0 0 0 0 0,0-1-1 0 0,0 1 1 0 0,0 0 0 0 0,0-1-1 0 0,0 1 1 0 0,-1 0-1 0 0,1 0 1 0 0,-1 0 0 0 0,1 0-1 0 0,-1 0 1 0 0,0 0 0 0 0,1 0-1 0 0,-1 0 1 0 0,0 0-1 0 0,0 0 1 0 0,0 0 0 0 0,-1-1-1 0 0,0 5 1 0 0,-3 7-63 0 0,0-1 1 0 0,-2 1 0 0 0,1-1-1 0 0,-2 0 1 0 0,1 0-1 0 0,-2-1 1 0 0,-16 21-1 0 0,12-17-211 0 0,-1-1 0 0 0,-1 0 0 0 0,-1-1 0 0 0,-29 21 0 0 0,16-24-220 0 0,25-9 50 0 0,13-1 134 0 0,-6 0 261 0 0,21 0 131 0 0,0 2 1 0 0,1 1-1 0 0,-1 1 0 0 0,40 12 0 0 0,3-1-1998 0 0,0-6-4568 0 0,-44-10 1357 0 0,-2-2-1720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14467 0 0,'-10'20'4424'0'0,"-12"34"0"0"0,-12 64-3207 0 0,19-62-969 0 0,13-40-862 0 0,11-23-343 0 0,9-9 740 0 0,-7 10 209 0 0,0 1 0 0 0,1 0 1 0 0,0 0-1 0 0,0 1 0 0 0,0 1 1 0 0,0 0-1 0 0,20-2 0 0 0,31 1-2294 0 0,-2 8-5827 0 0,-30 2 975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63 11610 0 0,'-2'0'326'0'0,"0"0"-1"0"0,0-1 1 0 0,0 1-1 0 0,0 0 1 0 0,0 0-1 0 0,0 0 0 0 0,0 0 1 0 0,1 1-1 0 0,-1-1 1 0 0,0 0-1 0 0,0 1 0 0 0,0 0 1 0 0,0-1-1 0 0,0 1 1 0 0,1 0-1 0 0,-1 0 0 0 0,0 0 1 0 0,1 0-1 0 0,-1 0 1 0 0,1 0-1 0 0,-1 0 0 0 0,1 1 1 0 0,-1-1-1 0 0,1 1 1 0 0,0-1-1 0 0,-2 3 0 0 0,2-1-158 0 0,0 0 0 0 0,0 0 0 0 0,0 1 0 0 0,1-1 0 0 0,-1 0 0 0 0,1 1 0 0 0,0-1-1 0 0,0 1 1 0 0,0-1 0 0 0,0 0 0 0 0,0 1 0 0 0,1-1 0 0 0,0 0 0 0 0,1 6 0 0 0,1-2-115 0 0,0 1 0 0 0,0-1 0 0 0,1 0 0 0 0,0 0 0 0 0,0-1 0 0 0,1 1 0 0 0,0-1 0 0 0,0 0 0 0 0,0 0 0 0 0,1 0 0 0 0,0-1 0 0 0,8 6 0 0 0,-6-4-63 0 0,1-1-1 0 0,0-1 0 0 0,0 1 1 0 0,0-2-1 0 0,1 1 1 0 0,-1-1-1 0 0,1 0 0 0 0,19 4 1 0 0,-24-8 5 0 0,0 0 1 0 0,0 0 0 0 0,-1 0-1 0 0,1-1 1 0 0,0 1-1 0 0,0-1 1 0 0,-1 0 0 0 0,1-1-1 0 0,-1 1 1 0 0,1-1 0 0 0,-1 0-1 0 0,1 0 1 0 0,-1 0-1 0 0,0-1 1 0 0,0 1 0 0 0,0-1-1 0 0,0 0 1 0 0,-1 0-1 0 0,1 0 1 0 0,-1-1 0 0 0,0 1-1 0 0,0-1 1 0 0,0 0 0 0 0,0 0-1 0 0,-1 0 1 0 0,3-5-1 0 0,-1 2 10 0 0,0 1 0 0 0,-1-1-1 0 0,-1 1 1 0 0,1-1 0 0 0,-1 0 0 0 0,0 0-1 0 0,0 0 1 0 0,-1 0 0 0 0,0 0-1 0 0,0 0 1 0 0,-1-1 0 0 0,0 1-1 0 0,0 0 1 0 0,-1 0 0 0 0,0 0-1 0 0,-3-13 1 0 0,3 15-15 0 0,-1 0-1 0 0,0 1 1 0 0,-1-1-1 0 0,1 0 1 0 0,-1 1-1 0 0,0 0 1 0 0,0-1-1 0 0,0 1 1 0 0,-1 1-1 0 0,0-1 1 0 0,1 0-1 0 0,-1 1 1 0 0,0 0-1 0 0,-1 0 1 0 0,1 0 0 0 0,-1 0-1 0 0,1 1 1 0 0,-1 0-1 0 0,0-1 1 0 0,1 2-1 0 0,-1-1 1 0 0,0 1-1 0 0,0-1 1 0 0,-1 2-1 0 0,1-1 1 0 0,0 0-1 0 0,-9 1 1 0 0,6 0-30 0 0,0 1-1 0 0,0 0 1 0 0,0 0 0 0 0,0 1-1 0 0,1 0 1 0 0,-1 0-1 0 0,1 1 1 0 0,-1 0 0 0 0,1 0-1 0 0,0 1 1 0 0,0 0 0 0 0,0 0-1 0 0,1 1 1 0 0,-1 0 0 0 0,1 0-1 0 0,0 0 1 0 0,-7 9-1 0 0,4-1-94 0 0,0 0 0 0 0,0 0-1 0 0,2 1 1 0 0,0 0-1 0 0,0 0 1 0 0,2 1 0 0 0,-1 0-1 0 0,2 0 1 0 0,-3 15-1 0 0,4-17 46 0 0,1-1-1 0 0,1 0 0 0 0,0 1 0 0 0,1-1 0 0 0,0 0 0 0 0,1 1 1 0 0,0-1-1 0 0,1 0 0 0 0,0 1 0 0 0,1-1 0 0 0,8 22 1 0 0,-8-29 114 0 0,0 0-1 0 0,-1 0 1 0 0,2 0 0 0 0,-1 0 0 0 0,1 0 0 0 0,-1-1 0 0 0,1 0 0 0 0,1 0 0 0 0,-1 0 0 0 0,0 0 0 0 0,1 0 0 0 0,0-1 0 0 0,9 5 0 0 0,-6-4 206 0 0,1-1 1 0 0,1 1 0 0 0,-1-2 0 0 0,0 1 0 0 0,1-1 0 0 0,-1-1 0 0 0,16 2 0 0 0,7-4-456 0 0,-1-1 0 0 0,1-1 0 0 0,59-14 0 0 0,-57 6-7829 0 0,-19 3 237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18476 0 0,'-4'3'416'0'0,"-1"0"1"0"0,1 0-1 0 0,0 0 1 0 0,1 1-1 0 0,-1 0 1 0 0,1 0-1 0 0,-1 0 1 0 0,1 0-1 0 0,0 0 1 0 0,-3 8-1 0 0,-10 10-37 0 0,-6 4-142 0 0,12-16-254 0 0,2 0 0 0 0,-1 1 0 0 0,2-1 0 0 0,-9 15 0 0 0,16-24 9 0 0,0-1 1 0 0,0 1 0 0 0,0 0-1 0 0,1-1 1 0 0,-1 1-1 0 0,0-1 1 0 0,0 1 0 0 0,0 0-1 0 0,0-1 1 0 0,1 1 0 0 0,-1-1-1 0 0,0 1 1 0 0,1-1 0 0 0,-1 1-1 0 0,0-1 1 0 0,1 1-1 0 0,-1-1 1 0 0,1 1 0 0 0,-1-1-1 0 0,1 1 1 0 0,-1-1 0 0 0,1 0-1 0 0,-1 1 1 0 0,1-1-1 0 0,-1 0 1 0 0,1 1 0 0 0,-1-1-1 0 0,1 0 1 0 0,-1 0 0 0 0,1 0-1 0 0,0 1 1 0 0,-1-1 0 0 0,1 0-1 0 0,-1 0 1 0 0,1 0-1 0 0,0 0 1 0 0,0 0 0 0 0,30 6 26 0 0,-27-6-21 0 0,20 4 1 0 0,44 0 0 0 0,-21-10-3064 0 0,-43 5 1809 0 0,1 0 0 0 0,0-1 0 0 0,-1 0 0 0 0,0 0 0 0 0,1 0 0 0 0,-1 0 0 0 0,5-4 0 0 0,1-3-5249 0 0</inkml:trace>
  <inkml:trace contextRef="#ctx0" brushRef="#br0" timeOffset="1">286 12 16339 0 0,'-3'12'5943'0'0,"4"13"-3633"0"0,-1-3-1518 0 0,-3 9-483 0 0,-11 43 1 0 0,-4-23-3615 0 0,15-43 997 0 0,-1 0 1 0 0,-1 0 0 0 0,-9 13-1 0 0,12-20 1866 0 0,1 1-1 0 0,0-1 1 0 0,-1 0 0 0 0,0 1-1 0 0,1-1 1 0 0,-1 0 0 0 0,0 0-1 0 0,1 0 1 0 0,-1 0 0 0 0,0 0-1 0 0,0-1 1 0 0,-3 2-1 0 0,-5 2-1167 0 0,-6 7-2569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8650 0 0,'3'2'12482'0'0,"17"2"-9147"0"0,29 0-2626 0 0,-35-6-405 0 0,1 0 0 0 0,21-7 0 0 0,-27 6-217 0 0,1 1 1 0 0,-1-1-1 0 0,0 2 1 0 0,1-1-1 0 0,0 1 1 0 0,-1 1-1 0 0,1 0 1 0 0,15 1-1 0 0,-24-1-48 0 0,1 1 0 0 0,-1-1 0 0 0,0 0 0 0 0,0 1 0 0 0,0-1 1 0 0,0 1-1 0 0,0-1 0 0 0,0 1 0 0 0,0 0 0 0 0,0 0 0 0 0,0-1 0 0 0,0 1 0 0 0,0 0 0 0 0,0 0 0 0 0,0 0 0 0 0,0 0 0 0 0,-1 0 1 0 0,1 0-1 0 0,0 0 0 0 0,-1 0 0 0 0,1 0 0 0 0,-1 0 0 0 0,2 3 0 0 0,-2-1 12 0 0,1 0 1 0 0,-1 0-1 0 0,0 0 0 0 0,0 0 0 0 0,0 0 0 0 0,0 0 1 0 0,0 1-1 0 0,-1-1 0 0 0,-1 4 0 0 0,-2 7-109 0 0,-1 0-1 0 0,0 0 0 0 0,-9 13 0 0 0,13-23-37 0 0,-13 24-1642 0 0,10-19-1802 0 0,0 0-4305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21301 0 0,'7'-7'2512'0'0,"-2"1"-1240"0"0,3-2-303 0 0,-3 1-105 0 0,-2 4-392 0 0,-2 0-200 0 0,-1 1-104 0 0,0 1-64 0 0,0-1-64 0 0,-1 2-336 0 0,1-1-664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3 7450 0 0,'-7'-1'1679'0'0,"-1"0"0"0"0,1 1-1 0 0,0 0 1 0 0,0 0 0 0 0,-1 0 0 0 0,-7 2 0 0 0,9-1-1128 0 0,1 1-1 0 0,-1 0 1 0 0,0 0 0 0 0,1 0-1 0 0,0 0 1 0 0,-10 6-1 0 0,7-1-516 0 0,-1-1 0 0 0,2 1 0 0 0,-1 0 0 0 0,1 1 0 0 0,0 0 0 0 0,0 0 0 0 0,1 1 0 0 0,-9 15 0 0 0,10-14-14 0 0,0 0 0 0 0,1 1 0 0 0,0-1 0 0 0,0 1 0 0 0,1 0 0 0 0,0 0 0 0 0,1 0 0 0 0,1 0 0 0 0,0 0 0 0 0,0 0-1 0 0,1 0 1 0 0,2 17 0 0 0,-2-20-220 0 0,1-1 0 0 0,1 0-1 0 0,-1 0 1 0 0,1 0-1 0 0,0-1 1 0 0,1 1 0 0 0,0 0-1 0 0,0-1 1 0 0,0 0 0 0 0,1 0-1 0 0,0 0 1 0 0,0 0-1 0 0,0 0 1 0 0,1-1 0 0 0,0 1-1 0 0,0-1 1 0 0,0-1 0 0 0,1 1-1 0 0,-1-1 1 0 0,11 6-1 0 0,-13-8-433 0 0,-1-1 0 0 0,1 0 0 0 0,-1 0 0 0 0,0 0 0 0 0,1-1 0 0 0,-1 1 0 0 0,1-1 0 0 0,0 1 0 0 0,-1-1 0 0 0,1 0 0 0 0,-1 0 0 0 0,1 0 0 0 0,0 0 0 0 0,2-1 0 0 0,7-3-5292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13691 0 0,'-2'0'379'0'0,"0"0"0"0"0,0 1 0 0 0,-1-1 0 0 0,1 0 0 0 0,0 1 0 0 0,0 0 0 0 0,0-1 1 0 0,0 1-1 0 0,0 0 0 0 0,0 0 0 0 0,0 0 0 0 0,0 0 0 0 0,1 0 0 0 0,-1 0 0 0 0,0 1 0 0 0,0-1 0 0 0,-1 3 0 0 0,0 0-150 0 0,0 0-1 0 0,0 0 0 0 0,0 0 1 0 0,1 0-1 0 0,0 0 0 0 0,-1 1 1 0 0,-1 6-1 0 0,-1 6-268 0 0,1 0 1 0 0,1 0-1 0 0,-2 21 0 0 0,2 5-89 0 0,3-28-227 0 0,-1 0 1 0 0,-1-1 0 0 0,0 1-1 0 0,0-1 1 0 0,-2 1 0 0 0,-5 15 0 0 0,9-30 336 0 0,0 0-1 0 0,0 0 1 0 0,0 0 0 0 0,0 0 0 0 0,-1 0 0 0 0,1 0 0 0 0,0-1 0 0 0,0 1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0,-1 0 0 0 0,1 1 0 0 0,0-1 0 0 0,0 0 0 0 0,0 0 0 0 0,0 0 0 0 0,0 0 0 0 0,0 0 0 0 0,0 0 0 0 0,0 0 0 0 0,0 0 0 0 0,0 0 0 0 0,0 0 0 0 0,0 0 0 0 0,0 1 0 0 0,0-1 0 0 0,0 0 0 0 0,0 0 0 0 0,0 0 0 0 0,0 0 0 0 0,0 0 0 0 0,0 0 0 0 0,-2-11-592 0 0,3-15 213 0 0,0 21 365 0 0,0 1 0 0 0,0-1 0 0 0,1 0 0 0 0,0 1 0 0 0,0-1 0 0 0,0 1 0 0 0,0-1 0 0 0,1 1 0 0 0,0 0 0 0 0,0 0 0 0 0,0 0 0 0 0,0 0 1 0 0,1 1-1 0 0,-1 0 0 0 0,1-1 0 0 0,0 1 0 0 0,0 0 0 0 0,0 1 0 0 0,0-1 0 0 0,1 1 0 0 0,-1 0 0 0 0,7-3 0 0 0,3 1-175 0 0,1 1 1 0 0,0 0-1 0 0,1 1 1 0 0,-1 0 0 0 0,29 2-1 0 0,-17-3-6453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10042 0 0,'-2'24'7797'0'0,"-7"18"-6332"0"0,1 0-1410 0 0,-4 16 64 0 0,-2 20-7 0 0,66-111-283 0 0,-48 32 185 0 0,0 0 0 0 0,1 0 0 0 0,-1 0 0 0 0,1 0 0 0 0,-1 1 0 0 0,0 0 0 0 0,1 0 0 0 0,-1 0 1 0 0,1 0-1 0 0,-1 1 0 0 0,1-1 0 0 0,-1 1 0 0 0,0 0 0 0 0,7 3 0 0 0,-8-3-429 0 0,-1 1 1 0 0,0-1-1 0 0,0 0 0 0 0,1 1 1 0 0,-1-1-1 0 0,0 1 0 0 0,-1 0 1 0 0,1 0-1 0 0,0-1 0 0 0,2 4 1 0 0,-3 1-3795 0 0,-2-3 1688 0 0,2 7-2761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97 14611 0 0,'-15'3'2890'0'0,"19"3"-1139"0"0,23 6-1063 0 0,-18-10-620 0 0,0-1 0 0 0,0 0 0 0 0,0-1 0 0 0,0 0-1 0 0,0 0 1 0 0,0-1 0 0 0,0 0 0 0 0,0-1 0 0 0,16-5-1 0 0,6-4-229 0 0,42-20 0 0 0,-25 9-2140 0 0,-47 21 2078 0 0,0 1 0 0 0,0 0 1 0 0,0 0-1 0 0,-1 0 0 0 0,1-1 0 0 0,0 1 0 0 0,0 0 1 0 0,0-1-1 0 0,-1 1 0 0 0,1-1 0 0 0,0 1 1 0 0,0-1-1 0 0,-1 1 0 0 0,1-1 0 0 0,0 1 0 0 0,-1-1 1 0 0,1 0-1 0 0,-1 1 0 0 0,1-1 0 0 0,-1 0 1 0 0,1 1-1 0 0,-1-1 0 0 0,1 0 0 0 0,-1 0 1 0 0,0 0-1 0 0,1 1 0 0 0,-1-1 0 0 0,0 0 0 0 0,0 0 1 0 0,0 0-1 0 0,0 0 0 0 0,0 0 0 0 0,0 1 1 0 0,0-1-1 0 0,0 0 0 0 0,0 0 0 0 0,0 0 0 0 0,0 0 1 0 0,0 0-1 0 0,0 0 0 0 0,-1 1 0 0 0,1-1 1 0 0,0 0-1 0 0,-1 0 0 0 0,1 0 0 0 0,-1 1 0 0 0,0-2 1 0 0,0-1-12 0 0,0-7-4324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77 8786 0 0,'-16'10'8145'0'0,"23"-15"-5859"0"0,-2 3-2160 0 0,0-1-1 0 0,0 1 0 0 0,0 0 0 0 0,0 0 1 0 0,0 0-1 0 0,0 1 0 0 0,1 0 0 0 0,-1 0 1 0 0,0 0-1 0 0,1 1 0 0 0,-1 0 0 0 0,1 0 0 0 0,-1 0 1 0 0,1 1-1 0 0,-1-1 0 0 0,8 3 0 0 0,-9-2-83 0 0,0 0 1 0 0,0 0-1 0 0,-1 0 0 0 0,1 1 0 0 0,-1-1 0 0 0,1 1 0 0 0,-1 0 0 0 0,0 0 0 0 0,0 0 0 0 0,0 0 0 0 0,0 1 1 0 0,0-1-1 0 0,0 1 0 0 0,0 0 0 0 0,-1 0 0 0 0,0 0 0 0 0,1 0 0 0 0,-1 0 0 0 0,0 0 0 0 0,-1 1 0 0 0,1-1 1 0 0,0 1-1 0 0,1 6 0 0 0,-1 3 94 0 0,-1 0 0 0 0,0 0 0 0 0,-1 0 0 0 0,-1 0-1 0 0,-2 15 1 0 0,1-15-958 0 0,1 0 0 0 0,1 0 0 0 0,0 1 0 0 0,0-1 0 0 0,3 13 0 0 0,-2-15-5430 0 0,-7-21 2026 0 0,6 9 3932 0 0,1-7-4725 0 0</inkml:trace>
  <inkml:trace contextRef="#ctx0" brushRef="#br0" timeOffset="1">276 0 10378 0 0,'-5'6'6411'0'0,"5"9"-3792"0"0,5 16-1919 0 0,-4-27-226 0 0,11 94 626 0 0,-3-14-1739 0 0,3-30-3040 0 0,-2-33-3195 0 0,-1-9 641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11258 0 0,'-1'0'388'0'0,"-1"-1"-1"0"0,1 1 0 0 0,0 0 1 0 0,0 0-1 0 0,0-1 0 0 0,-1 1 0 0 0,1 0 1 0 0,0 0-1 0 0,0 0 0 0 0,0 1 1 0 0,-1-1-1 0 0,1 0 0 0 0,0 0 0 0 0,0 1 1 0 0,0-1-1 0 0,0 0 0 0 0,0 1 1 0 0,-1-1-1 0 0,1 1 0 0 0,0 0 0 0 0,0-1 1 0 0,-1 2-1 0 0,1-1-253 0 0,1 0-1 0 0,-1 0 1 0 0,1 0-1 0 0,-1 0 1 0 0,1 0 0 0 0,-1 1-1 0 0,1-1 1 0 0,0 0-1 0 0,-1 0 1 0 0,1 0 0 0 0,0 1-1 0 0,0-1 1 0 0,0 0-1 0 0,0 0 1 0 0,0 1 0 0 0,0-1-1 0 0,1 2 1 0 0,0 3-153 0 0,1 0 0 0 0,0 0 0 0 0,0 0 1 0 0,1 0-1 0 0,-1-1 0 0 0,1 1 1 0 0,5 6-1 0 0,-2-4 28 0 0,1-1 0 0 0,-1 1 0 0 0,1-1 0 0 0,1-1 0 0 0,-1 0 0 0 0,1 0 1 0 0,0 0-1 0 0,1-1 0 0 0,-1 0 0 0 0,11 4 0 0 0,-16-7 8 0 0,0-1-1 0 0,-1 0 1 0 0,1 0-1 0 0,0-1 1 0 0,0 1 0 0 0,0-1-1 0 0,0 1 1 0 0,0-1 0 0 0,0 0-1 0 0,0 0 1 0 0,0 0-1 0 0,0 0 1 0 0,0-1 0 0 0,0 1-1 0 0,0-1 1 0 0,0 0-1 0 0,0 1 1 0 0,-1-2 0 0 0,1 1-1 0 0,0 0 1 0 0,0 0-1 0 0,-1-1 1 0 0,1 1 0 0 0,-1-1-1 0 0,1 0 1 0 0,-1 0 0 0 0,0 0-1 0 0,0 0 1 0 0,0 0-1 0 0,0-1 1 0 0,0 1 0 0 0,0-1-1 0 0,-1 1 1 0 0,1-1-1 0 0,-1 1 1 0 0,2-6 0 0 0,0 2 26 0 0,-1 1 1 0 0,-1-1 0 0 0,1 1-1 0 0,-1-1 1 0 0,0 0-1 0 0,0 0 1 0 0,-1 1 0 0 0,1-1-1 0 0,-1 0 1 0 0,-1 0 0 0 0,1 0-1 0 0,-1 0 1 0 0,-1-5 0 0 0,1 9-24 0 0,1 0 0 0 0,-1 0 1 0 0,0 0-1 0 0,1 0 1 0 0,-1 0-1 0 0,0 0 0 0 0,0 0 1 0 0,0 0-1 0 0,-1 1 0 0 0,1-1 1 0 0,0 0-1 0 0,-1 1 1 0 0,1-1-1 0 0,-1 1 0 0 0,1-1 1 0 0,-1 1-1 0 0,0 0 0 0 0,1 0 1 0 0,-1 0-1 0 0,0 0 1 0 0,0 0-1 0 0,0 0 0 0 0,0 0 1 0 0,0 0-1 0 0,0 1 0 0 0,0-1 1 0 0,0 1-1 0 0,0 0 1 0 0,0 0-1 0 0,0-1 0 0 0,-1 1 1 0 0,1 0-1 0 0,0 1 0 0 0,0-1 1 0 0,0 0-1 0 0,0 1 1 0 0,0-1-1 0 0,-3 2 0 0 0,-4 0 93 0 0,0 1 0 0 0,0 0-1 0 0,0 1 1 0 0,0 0 0 0 0,-9 6-1 0 0,15-9-274 0 0,1 1-1 0 0,-1 0 0 0 0,1 1 0 0 0,-1-1 1 0 0,1 0-1 0 0,0 1 0 0 0,0-1 0 0 0,-3 4 0 0 0,4-4-321 0 0,1-1-1 0 0,-1 1 0 0 0,0 0 1 0 0,0 0-1 0 0,1 0 0 0 0,-1 0 1 0 0,1 0-1 0 0,-1-1 0 0 0,1 1 1 0 0,0 0-1 0 0,0 0 0 0 0,0 0 1 0 0,0 0-1 0 0,0 4 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11867 0 0,'17'15'2978'0'0,"0"0"1"0"0,15 18 0 0 0,-21-20-2193 0 0,0 0 0 0 0,-2 1 0 0 0,10 17 0 0 0,-12-18-655 0 0,-1 1 1 0 0,0 0 0 0 0,-1 1-1 0 0,0-1 1 0 0,-2 1-1 0 0,1 0 1 0 0,-2 0 0 0 0,0 0-1 0 0,0 25 1 0 0,-2-27-120 0 0,0 0 1 0 0,-1 0 0 0 0,-1 0-1 0 0,0 0 1 0 0,-1 0-1 0 0,0 0 1 0 0,-8 20 0 0 0,8-26-934 0 0,-1-1 1 0 0,0 1 0 0 0,0-1-1 0 0,0 0 1 0 0,-7 8 0 0 0,-4-5-8233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25 8498 0 0,'-9'-7'1095'0'0,"6"4"-362"0"0,1 1-1 0 0,0 0 0 0 0,-1 1 0 0 0,1-1 0 0 0,-1 0 1 0 0,1 1-1 0 0,-1-1 0 0 0,-5-1 0 0 0,7 3-606 0 0,1 0 0 0 0,-1 0-1 0 0,1 0 1 0 0,-1 0 0 0 0,1 0 0 0 0,-1 0-1 0 0,1 0 1 0 0,-1 0 0 0 0,1 1 0 0 0,-1-1-1 0 0,1 0 1 0 0,-1 0 0 0 0,1 0-1 0 0,0 1 1 0 0,-1-1 0 0 0,1 0 0 0 0,-1 0-1 0 0,1 1 1 0 0,0-1 0 0 0,-1 0 0 0 0,1 1-1 0 0,-1 0 1 0 0,-7 18 1011 0 0,-8 94-27 0 0,-5 196-1 0 0,20-252-1106 0 0,2 0-1 0 0,13 82 1 0 0,-11-119-10 0 0,1-1-1 0 0,0 1 1 0 0,2-1 0 0 0,0-1 0 0 0,2 1-1 0 0,0-1 1 0 0,1 0 0 0 0,0-1 0 0 0,2 0 0 0 0,21 27-1 0 0,-28-39 1 0 0,0-1 0 0 0,1 1 0 0 0,-1-1-1 0 0,1 0 1 0 0,0 0 0 0 0,1-1 0 0 0,-1 1-1 0 0,0-1 1 0 0,1 0 0 0 0,0-1 0 0 0,0 1-1 0 0,0-1 1 0 0,0 0 0 0 0,0-1 0 0 0,0 1-1 0 0,1-1 1 0 0,6 0 0 0 0,-1-1-34 0 0,0-1-1 0 0,0 0 1 0 0,-1-1 0 0 0,1-1 0 0 0,-1 0 0 0 0,1 0-1 0 0,-1-1 1 0 0,15-7 0 0 0,-5 1-698 0 0,-1 0 1 0 0,0-1-1 0 0,30-22 0 0 0,-41 26-309 0 0,-1-1 1 0 0,1 0-1 0 0,-1 0 0 0 0,-1 0 0 0 0,1-1 1 0 0,-1 0-1 0 0,-1-1 0 0 0,0 0 1 0 0,6-12-1 0 0,1-8-4153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7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19412 0 0,'-3'5'1945'0'0,"0"0"-745"0"0,1 6-152 0 0,-1 5-224 0 0,0 3-352 0 0,2 7-192 0 0,-1 5-112 0 0,2 3-72 0 0,0 4-56 0 0,1 0-64 0 0,3 0-104 0 0,0 1-224 0 0,3 1-328 0 0,1-1-608 0 0,1-1-961 0 0,2-4-1711 0 0,-3-5-905 0 0,1-5-2817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0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7114 0 0,'-5'1'1091'0'0,"-1"1"1"0"0,0 0 0 0 0,1 0-1 0 0,0 1 1 0 0,0 0 0 0 0,-1 0-1 0 0,2 0 1 0 0,-9 7 0 0 0,5-3-218 0 0,1 0 1 0 0,1 0-1 0 0,0 1 1 0 0,-9 13-1 0 0,1 3-52 0 0,2 0 0 0 0,-17 47 0 0 0,25-59-747 0 0,1 0-1 0 0,0 0 1 0 0,0 0-1 0 0,2 0 1 0 0,-1 1 0 0 0,2-1-1 0 0,0 1 1 0 0,0-1-1 0 0,1 0 1 0 0,0 1 0 0 0,6 18-1 0 0,-5-21-253 0 0,1 0-1 0 0,1 0 1 0 0,-1 0 0 0 0,2-1-1 0 0,-1 1 1 0 0,1-1 0 0 0,1-1-1 0 0,0 1 1 0 0,0-1 0 0 0,1 0-1 0 0,-1 0 1 0 0,2-1 0 0 0,-1 1-1 0 0,12 7 1 0 0,-13-12-659 0 0,-1 0 0 0 0,1 0 0 0 0,0 0 0 0 0,0-1 0 0 0,0 0 0 0 0,0 0 0 0 0,0-1 0 0 0,1 0-1 0 0,11 1 1 0 0,3 1-2561 0 0,5 4-2722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26 13611 0 0,'-12'6'926'0'0,"1"0"-1"0"0,1 2 1 0 0,-1-1 0 0 0,1 1 0 0 0,-16 17-1 0 0,24-22-880 0 0,0-1 1 0 0,0 1-1 0 0,0 0 0 0 0,0 0 0 0 0,0 1 0 0 0,1-1 0 0 0,0 0 0 0 0,-1 0 1 0 0,1 1-1 0 0,1-1 0 0 0,-1 1 0 0 0,0-1 0 0 0,1 1 0 0 0,-1-1 0 0 0,1 1 1 0 0,0-1-1 0 0,1 1 0 0 0,-1-1 0 0 0,0 1 0 0 0,1-1 0 0 0,0 1 0 0 0,0-1 1 0 0,0 0-1 0 0,0 1 0 0 0,3 4 0 0 0,-2-3-54 0 0,1-1 1 0 0,-1 1-1 0 0,1-1 0 0 0,0 0 1 0 0,1 1-1 0 0,-1-1 0 0 0,1-1 1 0 0,-1 1-1 0 0,1 0 0 0 0,0-1 1 0 0,7 4-1 0 0,-10-6 2 0 0,0-1-1 0 0,0 1 0 0 0,0-1 1 0 0,0 1-1 0 0,0-1 1 0 0,1 1-1 0 0,-1-1 0 0 0,0 0 1 0 0,0 0-1 0 0,1 0 1 0 0,-1 1-1 0 0,0-1 0 0 0,0 0 1 0 0,0 0-1 0 0,1-1 1 0 0,-1 1-1 0 0,0 0 0 0 0,0 0 1 0 0,1-1-1 0 0,1 0 1 0 0,-2 0 2 0 0,1 0 1 0 0,-1 0 0 0 0,1-1-1 0 0,-1 1 1 0 0,0-1 0 0 0,1 1-1 0 0,-1-1 1 0 0,0 1 0 0 0,0-1-1 0 0,0 0 1 0 0,0 1 0 0 0,-1-1-1 0 0,1 0 1 0 0,0 0 0 0 0,-1 0-1 0 0,1 0 1 0 0,0-3 0 0 0,1-5 12 0 0,-1 0 1 0 0,0 0 0 0 0,0 0 0 0 0,-1 0 0 0 0,-1 0 0 0 0,1 0 0 0 0,-1 0-1 0 0,-1 0 1 0 0,-3-12 0 0 0,4 17-20 0 0,-1 0 0 0 0,1 0 1 0 0,-1 0-1 0 0,0 0 0 0 0,0 1 0 0 0,-1-1 0 0 0,0 1 0 0 0,1-1 1 0 0,-1 1-1 0 0,-1 0 0 0 0,1 0 0 0 0,-1 0 0 0 0,1 0 1 0 0,-1 1-1 0 0,0 0 0 0 0,0 0 0 0 0,-1 0 0 0 0,1 0 0 0 0,-8-3 1 0 0,11 5-78 0 0,-1 1 1 0 0,1-1-1 0 0,-1 1 1 0 0,0 0-1 0 0,1-1 1 0 0,-1 1-1 0 0,1 0 1 0 0,-1 0-1 0 0,0 0 1 0 0,1 0-1 0 0,-1 1 1 0 0,1-1-1 0 0,-1 0 1 0 0,-3 2-1 0 0,5-2-106 0 0,-1 0-1 0 0,0 1 1 0 0,1-1-1 0 0,-1 1 0 0 0,0-1 1 0 0,1 1-1 0 0,-1-1 0 0 0,1 1 1 0 0,-1-1-1 0 0,1 1 0 0 0,-1 0 1 0 0,1-1-1 0 0,-1 1 0 0 0,1 0 1 0 0,0-1-1 0 0,-1 1 0 0 0,1 0 1 0 0,0-1-1 0 0,0 1 0 0 0,-1 0 1 0 0,1 0-1 0 0,0 0 0 0 0,0-1 112 0 0,0 1-1 0 0,0-1 0 0 0,0 0 1 0 0,0 0-1 0 0,0 1 0 0 0,0-1 0 0 0,0 0 1 0 0,0 0-1 0 0,0 0 0 0 0,0 1 1 0 0,0-1-1 0 0,0 0 0 0 0,0 0 1 0 0,0 0-1 0 0,0 1 0 0 0,0-1 0 0 0,0 0 1 0 0,0 0-1 0 0,0 0 0 0 0,0 1 1 0 0,0-1-1 0 0,-1 0 0 0 0,1 0 0 0 0,0 0 1 0 0,0 0-1 0 0,0 1 0 0 0,0-1 1 0 0,0 0-1 0 0,-1 0 0 0 0,1 0 1 0 0,0 0-1 0 0,0 0 0 0 0,0 0 0 0 0,0 1 1 0 0,-1-1-1 0 0,1 0 0 0 0,0 0 1 0 0,0 0-1 0 0,-1 0 0 0 0,1 0 1 0 0,0 0-1 0 0,0 0 0 0 0,0 0 0 0 0,-1 0 1 0 0,1 0-1 0 0,0 0 0 0 0,0 0 1 0 0,0 0-1 0 0,-1 0 0 0 0,1 0 1 0 0,-5 0-2154 0 0,8 9-2609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7570 0 0,'0'5'2528'0'0,"0"4"-863"0"0,0 5 23 0 0,1 0-160 0 0,-1 2-496 0 0,-1 0-383 0 0,0 1-193 0 0,-2 1-104 0 0,-1 1-120 0 0,1 1-152 0 0,-3 0-216 0 0,0 1-480 0 0,-3-1-689 0 0,-1-2-703 0 0,-4-2-809 0 0,-3-1 137 0 0,1-3-2585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6281 0 0,'7'-6'933'0'0,"0"0"0"0"0,1 0-1 0 0,0 1 1 0 0,0 0 0 0 0,0 1-1 0 0,0 0 1 0 0,1 0-1 0 0,-1 1 1 0 0,13-3 0 0 0,3-3-500 0 0,-22 8-361 0 0,0 0-1 0 0,-1 0 1 0 0,1 0 0 0 0,0 1 0 0 0,0-1 0 0 0,0 1 0 0 0,0-1-1 0 0,0 1 1 0 0,0 0 0 0 0,0 0 0 0 0,0 0 0 0 0,0 0 0 0 0,0 0-1 0 0,1 0 1 0 0,2 1 0 0 0,-5 0-20 0 0,1 0 1 0 0,0 0-1 0 0,-1 0 0 0 0,1 0 1 0 0,0 0-1 0 0,-1 0 0 0 0,1 0 1 0 0,-1 0-1 0 0,0 0 0 0 0,1 0 1 0 0,-1 0-1 0 0,0 0 1 0 0,0 0-1 0 0,1 0 0 0 0,-1 0 1 0 0,0 0-1 0 0,0 0 0 0 0,0 1 1 0 0,0-1-1 0 0,-1 0 0 0 0,1 0 1 0 0,0 0-1 0 0,0 0 0 0 0,-1 0 1 0 0,1 0-1 0 0,0 0 0 0 0,-1 0 1 0 0,0 2-1 0 0,-14 31 339 0 0,-4 14-202 0 0,18-45-196 0 0,0 0 1 0 0,1 0 0 0 0,-1 0 0 0 0,0-1-1 0 0,1 1 1 0 0,0 0 0 0 0,0 0 0 0 0,0 0-1 0 0,0 0 1 0 0,0 0 0 0 0,1 0 0 0 0,-1 0-1 0 0,2 3 1 0 0,-1-5-16 0 0,-1 0 1 0 0,1 0-1 0 0,0 0 0 0 0,-1 0 0 0 0,1 0 1 0 0,0 0-1 0 0,0 0 0 0 0,0 0 0 0 0,0-1 1 0 0,0 1-1 0 0,0 0 0 0 0,0-1 0 0 0,0 1 0 0 0,0-1 1 0 0,0 1-1 0 0,1-1 0 0 0,-1 1 0 0 0,0-1 1 0 0,0 0-1 0 0,0 1 0 0 0,1-1 0 0 0,-1 0 1 0 0,0 0-1 0 0,0 0 0 0 0,1 0 0 0 0,-1 0 1 0 0,0 0-1 0 0,0 0 0 0 0,1-1 0 0 0,-1 1 1 0 0,0 0-1 0 0,0-1 0 0 0,0 1 0 0 0,0-1 1 0 0,1 1-1 0 0,-1-1 0 0 0,0 0 0 0 0,0 1 0 0 0,1-2 1 0 0,4-1-856 0 0,1-1-1 0 0,-1 0 1 0 0,0 0 0 0 0,0-1 0 0 0,6-6 0 0 0,13-14-6577 0 0,-15 11 3329 0 0</inkml:trace>
  <inkml:trace contextRef="#ctx0" brushRef="#br0" timeOffset="1">215 10 6785 0 0,'4'1'4756'0'0,"16"-2"-1915"0"0,-16-1-2453 0 0,0 1-1 0 0,-1-1 1 0 0,1 1 0 0 0,0 0 0 0 0,0 0 0 0 0,0 0-1 0 0,0 1 1 0 0,0 0 0 0 0,7-1 0 0 0,-9 2-311 0 0,-1 0 1 0 0,0-1-1 0 0,0 1 1 0 0,1 0-1 0 0,-1 0 1 0 0,0 0-1 0 0,0-1 1 0 0,0 1-1 0 0,0 1 1 0 0,0-1 0 0 0,0 0-1 0 0,0 0 1 0 0,0 0-1 0 0,0 0 1 0 0,0 1-1 0 0,-1-1 1 0 0,1 0-1 0 0,0 1 1 0 0,-1-1-1 0 0,0 1 1 0 0,1-1-1 0 0,-1 0 1 0 0,0 1-1 0 0,1-1 1 0 0,-1 1-1 0 0,0-1 1 0 0,0 1-1 0 0,0-1 1 0 0,0 1 0 0 0,-1 1-1 0 0,0 41 518 0 0,0-4-2030 0 0,3-15-3178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18 3769 0 0,'-15'-5'2154'0'0,"-12"-7"13817"0"0,49 14-16990 0 0,9 3 1048 0 0,-22-5-14 0 0,0 1 0 0 0,1 0-1 0 0,-1 1 1 0 0,0 0 0 0 0,0 1-1 0 0,0 0 1 0 0,0 0 0 0 0,15 8-1 0 0,-23-10 16 0 0,0 0 0 0 0,0 1 0 0 0,0-1 0 0 0,0 1 0 0 0,0-1-1 0 0,0 1 1 0 0,0-1 0 0 0,-1 1 0 0 0,1 0 0 0 0,0-1-1 0 0,-1 1 1 0 0,1 0 0 0 0,-1-1 0 0 0,0 1 0 0 0,0 0-1 0 0,0 0 1 0 0,1-1 0 0 0,-2 1 0 0 0,1 3 0 0 0,-8 40-414 0 0,4-22-1938 0 0,4-18 975 0 0,-1 7-2293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57 6761 0 0,'-4'-57'12770'0'0,"3"87"-7551"0"0,-2 2-3637 0 0,-2 44-1366 0 0,5-66-362 0 0,1 25 517 0 0,6 40 0 0 0,6-20-1292 0 0,-10-48 74 0 0,0 0-1 0 0,0 0 1 0 0,1 0-1 0 0,8 12 1 0 0,-2-8-3948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20 8194 0 0,'-2'1'709'0'0,"-1"-1"1"0"0,0 1 0 0 0,1 0-1 0 0,-1 0 1 0 0,0 1 0 0 0,1-1-1 0 0,-1 0 1 0 0,1 1-1 0 0,0-1 1 0 0,-1 1 0 0 0,1 0-1 0 0,0 0 1 0 0,0 0 0 0 0,0 0-1 0 0,-3 5 1 0 0,3-4-438 0 0,0 0 0 0 0,0 0 0 0 0,1 1 0 0 0,-1-1 0 0 0,1 0 0 0 0,0 1-1 0 0,0 0 1 0 0,0-1 0 0 0,1 1 0 0 0,-1-1 0 0 0,1 7 0 0 0,0-8-275 0 0,0 1 0 0 0,0 0-1 0 0,0 0 1 0 0,0-1 0 0 0,1 1-1 0 0,-1 0 1 0 0,1-1-1 0 0,-1 1 1 0 0,1-1 0 0 0,0 1-1 0 0,0-1 1 0 0,1 1 0 0 0,-1-1-1 0 0,0 0 1 0 0,1 1 0 0 0,0-1-1 0 0,-1 0 1 0 0,1 0 0 0 0,0 0-1 0 0,0 0 1 0 0,0 0 0 0 0,0-1-1 0 0,0 1 1 0 0,0-1 0 0 0,1 1-1 0 0,-1-1 1 0 0,1 0 0 0 0,-1 0-1 0 0,1 0 1 0 0,-1 0 0 0 0,1 0-1 0 0,-1 0 1 0 0,1-1 0 0 0,5 1-1 0 0,-6-1 9 0 0,0 0 0 0 0,0 0 0 0 0,0 0 0 0 0,0-1 0 0 0,0 1 0 0 0,0 0 0 0 0,0-1 0 0 0,0 1 0 0 0,0-1 0 0 0,0 0 0 0 0,0 0 0 0 0,-1 0 0 0 0,1 0 0 0 0,0 0 0 0 0,0 0 0 0 0,-1 0 0 0 0,1-1 0 0 0,-1 1 0 0 0,1 0 0 0 0,1-3 0 0 0,-1 1 8 0 0,1-1 1 0 0,-1 1-1 0 0,0-1 1 0 0,0 0-1 0 0,-1 1 0 0 0,1-1 1 0 0,-1 0-1 0 0,0 0 1 0 0,0 0-1 0 0,0-5 1 0 0,0 5 13 0 0,0-1 0 0 0,-1 1 0 0 0,1-1 0 0 0,-1 1 0 0 0,-1-1 0 0 0,1 1 0 0 0,0-1 1 0 0,-1 1-1 0 0,0-1 0 0 0,0 1 0 0 0,-1-1 0 0 0,1 1 0 0 0,-1 0 0 0 0,0 0 0 0 0,0 0 1 0 0,0 0-1 0 0,0 0 0 0 0,-1 0 0 0 0,-4-5 0 0 0,5 8-102 0 0,0 0 1 0 0,1 0-1 0 0,-1 0 0 0 0,1 1 0 0 0,-1-1 1 0 0,0 1-1 0 0,0-1 0 0 0,1 1 1 0 0,-1 0-1 0 0,0 0 0 0 0,0-1 0 0 0,1 1 1 0 0,-1 0-1 0 0,0 1 0 0 0,0-1 1 0 0,0 0-1 0 0,1 0 0 0 0,-1 1 0 0 0,0-1 1 0 0,1 1-1 0 0,-4 1 0 0 0,-7 6-3589 0 0,6 5-3693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9682 0 0,'8'3'1191'0'0,"-1"1"0"0"0,1 1-1 0 0,-1-1 1 0 0,1 1 0 0 0,-1 1 0 0 0,-1-1 0 0 0,1 1-1 0 0,-1 0 1 0 0,0 1 0 0 0,9 12 0 0 0,-8-9-644 0 0,-1 1 1 0 0,0 1 0 0 0,0-1 0 0 0,-1 1-1 0 0,-1 0 1 0 0,6 24 0 0 0,-6-19-753 0 0,-1 0 0 0 0,-1 0 0 0 0,-1 0 0 0 0,-1 1 0 0 0,0-1 0 0 0,-1 1 0 0 0,-1-1 1 0 0,0 0-1 0 0,-2 0 0 0 0,0 0 0 0 0,-6 18 0 0 0,-4-9-2805 0 0,-1 3-4237 0 0,11-5-579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8138 0 0,'-6'2'1246'0'0,"-1"0"-1"0"0,1 0 1 0 0,-1 1 0 0 0,1 0 0 0 0,0 0-1 0 0,0 0 1 0 0,-7 6 0 0 0,3-1 101 0 0,1 0 1 0 0,0 1 0 0 0,-13 13-1 0 0,8-3-440 0 0,0 0 0 0 0,2 0 0 0 0,-19 37 0 0 0,27-48-861 0 0,1-1 0 0 0,0 1 0 0 0,1 0-1 0 0,-1 0 1 0 0,1 0 0 0 0,1 0 0 0 0,0 1 0 0 0,0-1 0 0 0,0 0 0 0 0,1 0 0 0 0,1 1 0 0 0,-1-1 0 0 0,1 0 0 0 0,3 13 0 0 0,-2-15-84 0 0,1 0 0 0 0,-1 0 1 0 0,1 0-1 0 0,0 0 1 0 0,0 0-1 0 0,1-1 1 0 0,0 1-1 0 0,0-1 0 0 0,0 0 1 0 0,0 0-1 0 0,1-1 1 0 0,0 1-1 0 0,0-1 1 0 0,0 0-1 0 0,0 0 0 0 0,1-1 1 0 0,-1 0-1 0 0,1 0 1 0 0,7 3-1 0 0,-10-5-281 0 0,1 0 0 0 0,0 0-1 0 0,0 0 1 0 0,0 0 0 0 0,1 0-1 0 0,-1-1 1 0 0,0 0 0 0 0,0 0 0 0 0,0 0-1 0 0,0 0 1 0 0,0-1 0 0 0,8-1-1 0 0,-7 0-1303 0 0,1 1-1 0 0,-1-1 0 0 0,0 0 0 0 0,0-1 0 0 0,7-4 0 0 0,0-2-6132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32 9042 0 0,'2'-31'14338'0'0,"-1"45"-12379"0"0,0 3-2274 0 0,11 114 1623 0 0,-3-89-5664 0 0,5-1-5980 0 0,-10-30 2881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8378 0 0,'-2'4'745'0'0,"-1"-1"0"0"0,1 1 0 0 0,0 0-1 0 0,1 0 1 0 0,-1-1 0 0 0,1 1 0 0 0,-1 1 0 0 0,1-1 0 0 0,0 5 0 0 0,0 0-197 0 0,0-1 0 0 0,1 1-1 0 0,0-1 1 0 0,2 10 0 0 0,1 1-236 0 0,0-1-1 0 0,2 0 1 0 0,9 25-1 0 0,-9-31-253 0 0,1 0-1 0 0,0 0 1 0 0,1 0 0 0 0,0-1-1 0 0,11 14 1 0 0,-15-21-35 0 0,0 0 0 0 0,1 0 0 0 0,-1 0 0 0 0,1-1 0 0 0,0 1 0 0 0,0-1 0 0 0,1 0 0 0 0,-1 0 0 0 0,1-1 0 0 0,-1 1 0 0 0,1-1 0 0 0,0 0-1 0 0,0 0 1 0 0,0 0 0 0 0,0-1 0 0 0,6 1 0 0 0,-9-2 2 0 0,1 1 0 0 0,-1-1 0 0 0,0-1 0 0 0,0 1 0 0 0,0 0 0 0 0,1-1 0 0 0,-1 1-1 0 0,0-1 1 0 0,0 1 0 0 0,0-1 0 0 0,0 0 0 0 0,0 0 0 0 0,0 0 0 0 0,0 0 0 0 0,0 0 0 0 0,0-1-1 0 0,-1 1 1 0 0,4-3 0 0 0,-2 0 8 0 0,0 1 0 0 0,-1-1-1 0 0,1 1 1 0 0,-1-1 0 0 0,0 0-1 0 0,0 0 1 0 0,0 0-1 0 0,2-9 1 0 0,-1 1-13 0 0,0 0 0 0 0,-1-1 0 0 0,-1 1-1 0 0,0 0 1 0 0,-2-24 0 0 0,1 30-60 0 0,-1 0-1 0 0,0-1 1 0 0,0 1-1 0 0,0 0 1 0 0,-1 0 0 0 0,0 0-1 0 0,0 0 1 0 0,-1 1 0 0 0,0-1-1 0 0,0 0 1 0 0,0 1-1 0 0,-6-8 1 0 0,7 11-157 0 0,0 0 1 0 0,-1 0-1 0 0,1 0 0 0 0,-1 0 1 0 0,1 0-1 0 0,-1 1 0 0 0,1-1 1 0 0,-1 1-1 0 0,0-1 0 0 0,0 1 1 0 0,0 0-1 0 0,0 0 0 0 0,0 1 1 0 0,0-1-1 0 0,0 1 1 0 0,0-1-1 0 0,0 1 0 0 0,0 0 1 0 0,0 0-1 0 0,0 0 0 0 0,-1 0 1 0 0,1 1-1 0 0,0-1 0 0 0,0 1 1 0 0,0 0-1 0 0,-5 2 0 0 0,-2 1-1593 0 0,0 0-1 0 0,0 0 1 0 0,1 1-1 0 0,-17 11 0 0 0,0 10 2270 0 0,25-24 238 0 0,-1 1 1 0 0,0 0-1 0 0,1-1 0 0 0,0 1 0 0 0,-1 0 1 0 0,1 0-1 0 0,0 0 0 0 0,1 0 0 0 0,-2 4 1 0 0,2-6-588 0 0,1-1 0 0 0,-1 1 1 0 0,0-1-1 0 0,0 1 0 0 0,1-1 0 0 0,-1 1 1 0 0,0-1-1 0 0,1 1 0 0 0,-1-1 0 0 0,1 0 1 0 0,-1 1-1 0 0,0-1 0 0 0,1 0 0 0 0,-1 1 1 0 0,1-1-1 0 0,-1 0 0 0 0,1 0 1 0 0,-1 0-1 0 0,1 1 0 0 0,-1-1 0 0 0,1 0 1 0 0,-1 0-1 0 0,1 0 0 0 0,-1 0 0 0 0,1 0 1 0 0,0 0-1 0 0,-1 0 0 0 0,1 0 0 0 0,-1 0 1 0 0,1 0-1 0 0,-1 0 0 0 0,1 0 1 0 0,-1 0-1 0 0,1 0 0 0 0,-1-1 0 0 0,1 1 1 0 0,-1 0-1 0 0,1 0 0 0 0,0-1 0 0 0,27-6 481 0 0,-26 6-454 0 0,9-2-166 0 0,80-23 259 0 0,-28 17-2999 0 0,-5 3-6977 0 0,-43 6 4597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1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 12267 0 0,'5'-1'9102'0'0,"-5"1"-8951"0"0,-1 10 3507 0 0,-5 11-1965 0 0,-8 12-761 0 0,-31 54-1 0 0,37-75-1880 0 0,0 0 0 0 0,-1-1-1 0 0,-1 0 1 0 0,-11 11 0 0 0,21-21 378 0 0,-1 0 1 0 0,0-1 0 0 0,0 1 0 0 0,0 0-1 0 0,1-1 1 0 0,-1 1 0 0 0,0-1-1 0 0,0 1 1 0 0,0-1 0 0 0,0 0-1 0 0,0 1 1 0 0,0-1 0 0 0,0 0-1 0 0,0 1 1 0 0,0-1 0 0 0,-1 0-1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14323 0 0,'6'2'10296'0'0,"11"12"-7793"0"0,18 18-2299 0 0,21 36 660 0 0,-9-10-2875 0 0,-13-23-6640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14075 0 0,'5'3'7411'0'0,"10"6"-5500"0"0,-7-1-1538 0 0,-1 0 0 0 0,0 1 0 0 0,-1 1 0 0 0,0-1 0 0 0,-1 1 0 0 0,0 0 0 0 0,0 0 0 0 0,-1 0 0 0 0,0 1 0 0 0,-1-1 0 0 0,-1 1 1 0 0,1 0-1 0 0,-1 0 0 0 0,-1 0 0 0 0,0 14 0 0 0,0-3-291 0 0,-1 1 0 0 0,-2-1 0 0 0,0 1 0 0 0,-1-1 1 0 0,-1 0-1 0 0,-12 35 0 0 0,-3-15-1107 0 0,3-7-6696 0 0,16-35 7446 0 0,0 0 1 0 0,0 1-1 0 0,-10 2-8243 0 0,10-3 8243 0 0,-1 0 0 0 0,1 0 0 0 0,-1 0 1 0 0,-2-1-2360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3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5385 0 0,'-17'0'8139'0'0,"3"3"-3323"0"0,12-2-4481 0 0,-1 0 0 0 0,0 0 0 0 0,1 0 0 0 0,0 1 0 0 0,-1-1 0 0 0,1 1 0 0 0,0 0 0 0 0,-1 0 0 0 0,1 0 0 0 0,0 0 0 0 0,0 0 0 0 0,1 0 0 0 0,-4 5 0 0 0,-1 2-174 0 0,0 1-1 0 0,1 0 0 0 0,0 0 1 0 0,1 0-1 0 0,0 0 0 0 0,0 1 1 0 0,1 0-1 0 0,1 0 0 0 0,0 0 1 0 0,0 0-1 0 0,1 0 0 0 0,1 0 1 0 0,0 0-1 0 0,0 0 0 0 0,1 1 1 0 0,4 18-1 0 0,-1-12-116 0 0,0-1 0 0 0,1 0-1 0 0,1 0 1 0 0,1 0 0 0 0,0-1 0 0 0,1 0-1 0 0,1 0 1 0 0,1-1 0 0 0,20 26 0 0 0,-29-40-114 0 0,0 0 1 0 0,0 0 0 0 0,0 0 0 0 0,0 0 0 0 0,0 0-1 0 0,0 0 1 0 0,0 0 0 0 0,0 0 0 0 0,0 0 0 0 0,1 0-1 0 0,-1-1 1 0 0,0 1 0 0 0,1 0 0 0 0,-1-1-1 0 0,0 1 1 0 0,1-1 0 0 0,-1 0 0 0 0,1 1 0 0 0,1-1-1 0 0,8-6-4832 0 0,-3-10-4456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7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8034 0 0,'-7'5'1427'0'0,"-1"0"-1"0"0,1 1 1 0 0,-1 1 0 0 0,2-1 0 0 0,-10 12 0 0 0,11-12-859 0 0,0 1-1 0 0,1 0 1 0 0,-1-1-1 0 0,2 2 1 0 0,-1-1-1 0 0,-4 14 1 0 0,7-17-527 0 0,-1-1-1 0 0,2 1 1 0 0,-1 0 0 0 0,0 0-1 0 0,1 0 1 0 0,-1 0 0 0 0,1 0-1 0 0,0-1 1 0 0,1 1 0 0 0,-1 0-1 0 0,1 0 1 0 0,-1 0-1 0 0,1 0 1 0 0,0 0 0 0 0,1-1-1 0 0,-1 1 1 0 0,1 0 0 0 0,-1-1-1 0 0,1 0 1 0 0,0 1 0 0 0,0-1-1 0 0,1 0 1 0 0,-1 0 0 0 0,1 0-1 0 0,-1 0 1 0 0,1 0 0 0 0,0-1-1 0 0,0 1 1 0 0,0-1-1 0 0,1 0 1 0 0,-1 0 0 0 0,0 0-1 0 0,6 2 1 0 0,-7-3-42 0 0,-1 0 0 0 0,0 0 0 0 0,1 0 0 0 0,0 0 1 0 0,-1 0-1 0 0,1-1 0 0 0,-1 1 0 0 0,1-1 0 0 0,0 1 0 0 0,-1-1 0 0 0,1 0 0 0 0,0 1 0 0 0,0-1 1 0 0,-1 0-1 0 0,1 0 0 0 0,0 0 0 0 0,0-1 0 0 0,-1 1 0 0 0,1 0 0 0 0,0-1 0 0 0,-1 1 0 0 0,1-1 1 0 0,0 1-1 0 0,-1-1 0 0 0,1 0 0 0 0,-1 0 0 0 0,1 1 0 0 0,-1-1 0 0 0,1 0 0 0 0,-1-1 0 0 0,0 1 1 0 0,0 0-1 0 0,1 0 0 0 0,-1 0 0 0 0,0-1 0 0 0,0 1 0 0 0,0-1 0 0 0,0 1 0 0 0,0-1 0 0 0,-1 1 0 0 0,1-1 1 0 0,0 1-1 0 0,-1-1 0 0 0,1 0 0 0 0,0-2 0 0 0,0-3 9 0 0,1 1-1 0 0,-1-1 1 0 0,-1 0-1 0 0,1 0 1 0 0,-1 1 0 0 0,0-1-1 0 0,-1 0 1 0 0,1 0-1 0 0,-1 1 1 0 0,-3-11 0 0 0,0 7 10 0 0,0 1 0 0 0,0 1 0 0 0,-1-1 1 0 0,0 1-1 0 0,-10-14 0 0 0,14 20-57 0 0,-1-1-1 0 0,0 1 1 0 0,0-1 0 0 0,0 1-1 0 0,0 0 1 0 0,0 0 0 0 0,-1 0-1 0 0,1 1 1 0 0,0-1-1 0 0,-1 0 1 0 0,0 1 0 0 0,1-1-1 0 0,-1 1 1 0 0,0 0 0 0 0,0 0-1 0 0,1 0 1 0 0,-1 1-1 0 0,0-1 1 0 0,0 0 0 0 0,0 1-1 0 0,0 0 1 0 0,-5 0 0 0 0,8 0-112 0 0,-1 0 0 0 0,0 0 1 0 0,1 1-1 0 0,-1-1 1 0 0,1 0-1 0 0,-1 1 1 0 0,1-1-1 0 0,-1 0 1 0 0,1 1-1 0 0,-1-1 1 0 0,1 1-1 0 0,-1-1 1 0 0,1 0-1 0 0,-1 1 1 0 0,1-1-1 0 0,0 1 1 0 0,-1-1-1 0 0,1 1 1 0 0,0 0-1 0 0,-1-1 1 0 0,1 1-1 0 0,0-1 1 0 0,0 1-1 0 0,0-1 1 0 0,0 1-1 0 0,-1 0 1 0 0,1-1-1 0 0,0 1 0 0 0,0 0 1 0 0,0-1-1 0 0,0 1 1 0 0,0-1-1 0 0,1 2 1 0 0,6 19-8837 0 0,-2-14 4368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9402 0 0,'-12'21'6911'0'0,"7"8"-3566"0"0,5 34-2047 0 0,1-38-681 0 0,0 17-714 0 0,-2 41-2894 0 0,-7-31-7402 0 0,5-40 5078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9274 0 0,'8'-2'6611'0'0,"0"-3"-4295"0"0,-6 4-2329 0 0,-1 0-1 0 0,0 0 1 0 0,0 0 0 0 0,1 0 0 0 0,-1 1 0 0 0,0-1 0 0 0,1 0 0 0 0,-1 1 0 0 0,0-1 0 0 0,1 1 0 0 0,-1 0 0 0 0,1-1 0 0 0,-1 1 0 0 0,1 0 0 0 0,-1 0 0 0 0,1 0 0 0 0,-1 0 0 0 0,1 0 0 0 0,-1 0 0 0 0,3 1-1 0 0,-2-1 40 0 0,-1 1 0 0 0,1-1 0 0 0,-1 0 0 0 0,1 1 0 0 0,-1-1 0 0 0,1 1 0 0 0,-1 0-1 0 0,0-1 1 0 0,1 1 0 0 0,-1 0 0 0 0,0 0 0 0 0,1 0 0 0 0,-1 0 0 0 0,0 0-1 0 0,0 0 1 0 0,0 0 0 0 0,0 0 0 0 0,0 0 0 0 0,0 1 0 0 0,0-1 0 0 0,0 0-1 0 0,-1 1 1 0 0,1-1 0 0 0,0 0 0 0 0,-1 1 0 0 0,1-1 0 0 0,-1 1 0 0 0,0-1-1 0 0,1 1 1 0 0,-1-1 0 0 0,0 1 0 0 0,0-1 0 0 0,0 1 0 0 0,0-1 0 0 0,0 1-1 0 0,0 0 1 0 0,-1-1 0 0 0,0 3 0 0 0,-2 5 132 0 0,-1 0 0 0 0,0 0-1 0 0,-1-1 1 0 0,0 1 0 0 0,-8 10 0 0 0,-11 22 1603 0 0,24-41-1749 0 0,0 1 0 0 0,0-1 0 0 0,-1 1 0 0 0,1-1 0 0 0,0 0-1 0 0,0 1 1 0 0,0-1 0 0 0,0 1 0 0 0,0-1 0 0 0,0 0 0 0 0,0 1-1 0 0,0-1 1 0 0,0 1 0 0 0,0-1 0 0 0,0 1 0 0 0,0-1 0 0 0,0 0 0 0 0,0 1-1 0 0,0-1 1 0 0,0 1 0 0 0,0-1 0 0 0,0 0 0 0 0,1 1 0 0 0,-1-1-1 0 0,0 0 1 0 0,0 1 0 0 0,1-1 0 0 0,-1 1 0 0 0,0-1 0 0 0,0 0 0 0 0,1 0-1 0 0,-1 1 1 0 0,0-1 0 0 0,1 0 0 0 0,-1 0 0 0 0,0 1 0 0 0,1-1-1 0 0,19-1 142 0 0,17-16-3748 0 0,-19 0-4039 0 0,-10 5 826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8410 0 0,'1'-3'9306'0'0,"8"-5"-6876"0"0,12-4-2142 0 0,-19 11-216 0 0,0 0 1 0 0,0 1-1 0 0,0-1 0 0 0,0 1 1 0 0,0-1-1 0 0,0 1 1 0 0,0 0-1 0 0,0-1 1 0 0,0 1-1 0 0,0 0 0 0 0,0 0 1 0 0,0 1-1 0 0,-1-1 1 0 0,1 0-1 0 0,0 1 1 0 0,0-1-1 0 0,0 1 0 0 0,0-1 1 0 0,0 1-1 0 0,0 0 1 0 0,0 0-1 0 0,-1 0 0 0 0,1 0 1 0 0,0 0-1 0 0,-1 0 1 0 0,1 1-1 0 0,1 1 1 0 0,0 1 68 0 0,-1 0 1 0 0,0 1 0 0 0,0-1 0 0 0,-1 1-1 0 0,1 0 1 0 0,-1-1 0 0 0,0 1 0 0 0,0 0 0 0 0,-1 0-1 0 0,1 5 1 0 0,0 12-483 0 0,2 13-1410 0 0,1-11-9630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9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9034 0 0,'-1'-5'10050'0'0,"1"5"-9871"0"0,12 1 4210 0 0,27 12-4101 0 0,-20-7 561 0 0,3-1-739 0 0,-17-4 24 0 0,1 1 0 0 0,0-1 0 0 0,-1 1 0 0 0,1 0 0 0 0,-1 0 0 0 0,9 5 0 0 0,-12-5-80 0 0,0 0-1 0 0,-1-1 1 0 0,1 1-1 0 0,0 0 1 0 0,-1 0-1 0 0,1 0 1 0 0,-1 0-1 0 0,0 0 1 0 0,0 0-1 0 0,0 0 1 0 0,0 0-1 0 0,0 1 1 0 0,0-1-1 0 0,0 0 1 0 0,-1 1-1 0 0,1-1 1 0 0,-1 0-1 0 0,0 1 0 0 0,1-1 1 0 0,-1 4-1 0 0,-1 9 50 0 0,0 1-1 0 0,-1 0 0 0 0,-5 22 0 0 0,1-8-2057 0 0,2 1-3367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7330 0 0,'-1'-1'256'0'0,"0"1"1"0"0,0 0-1 0 0,0 0 1 0 0,0 0-1 0 0,-1 0 1 0 0,1 1-1 0 0,0-1 1 0 0,0 0-1 0 0,0 0 1 0 0,0 1 0 0 0,0-1-1 0 0,0 0 1 0 0,0 1-1 0 0,0-1 1 0 0,0 1-1 0 0,1-1 1 0 0,-1 1-1 0 0,0 0 1 0 0,0-1-1 0 0,0 1 1 0 0,1 0-1 0 0,-1 0 1 0 0,0-1 0 0 0,1 1-1 0 0,-1 0 1 0 0,-1 2-1 0 0,2-1-52 0 0,-1 0 1 0 0,1 0-1 0 0,0 0 0 0 0,-1 0 1 0 0,1 0-1 0 0,0 0 0 0 0,0 1 1 0 0,1-1-1 0 0,-1 0 0 0 0,0 0 0 0 0,1 0 1 0 0,0 3-1 0 0,2 5-22 0 0,1-1 0 0 0,0 0 0 0 0,1 0 0 0 0,8 14 0 0 0,-8-16-100 0 0,29 37 251 0 0,-32-42-321 0 0,-1 0 1 0 0,1 0-1 0 0,0 0 1 0 0,0 0 0 0 0,0-1-1 0 0,0 1 1 0 0,0-1-1 0 0,1 1 1 0 0,-1-1-1 0 0,0 0 1 0 0,1 0-1 0 0,-1 0 1 0 0,0 0-1 0 0,1 0 1 0 0,-1-1 0 0 0,1 1-1 0 0,4 0 1 0 0,-6-1-4 0 0,-1 0 0 0 0,1 0 1 0 0,0 0-1 0 0,-1-1 1 0 0,1 1-1 0 0,-1 0 0 0 0,1 0 1 0 0,-1 0-1 0 0,1-1 0 0 0,-1 1 1 0 0,1 0-1 0 0,-1 0 1 0 0,1-1-1 0 0,-1 1 0 0 0,1 0 1 0 0,-1-1-1 0 0,1 1 1 0 0,-1-1-1 0 0,0 1 0 0 0,1-1 1 0 0,-1 1-1 0 0,0 0 0 0 0,1-1 1 0 0,-1 1-1 0 0,0-1 1 0 0,0 0-1 0 0,1 1 0 0 0,-1-1 1 0 0,0 0-1 0 0,-2-20 301 0 0,1 17-258 0 0,0-1 0 0 0,-1 1 0 0 0,0 0 0 0 0,0 0 0 0 0,0 0 0 0 0,-1 0 0 0 0,-2-4 0 0 0,10 16 209 0 0,-11-11 308 0 0,1-1-2 0 0,14 7-309 0 0,-8 0-1508 0 0,-6-2-1462 0 0,-2 2-417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10866 0 0,'0'28'4885'0'0,"0"18"-508"0"0,-7-5-3357 0 0,6-36-1029 0 0,-1 0 1 0 0,0-1 0 0 0,0 0-1 0 0,0 1 1 0 0,-1-1 0 0 0,1 0-1 0 0,-1 0 1 0 0,0 0 0 0 0,-1-1-1 0 0,1 1 1 0 0,0-1 0 0 0,-1 1-1 0 0,0-1 1 0 0,0 0 0 0 0,0-1-1 0 0,-8 5 1 0 0,10-6 43 0 0,-1 1 1 0 0,1-1-1 0 0,-1-1 0 0 0,0 1 1 0 0,0 0-1 0 0,1-1 1 0 0,-1 1-1 0 0,-5-1 0 0 0,5-2 386 0 0,19-3-195 0 0,60-14-155 0 0,146-16 0 0 0,-218 35-330 0 0,35-1-854 0 0,-37 1 773 0 0,-1 0 1 0 0,1 0-1 0 0,0 0 1 0 0,0 1 0 0 0,-1-1-1 0 0,1 0 1 0 0,0 1-1 0 0,-1 0 1 0 0,1-1-1 0 0,0 1 1 0 0,-1 0 0 0 0,1 0-1 0 0,-1 0 1 0 0,1 0-1 0 0,-1 0 1 0 0,0 0 0 0 0,3 2-1 0 0,-12-2-5136 0 0,3-2 3800 0 0,-4 8-3306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20 2977 0 0,'-21'-20'19412'0'0,"19"21"-19172"0"0,0 0 0 0 0,0-1 0 0 0,0 1 0 0 0,0 0 0 0 0,0 0 0 0 0,0 0 0 0 0,0 1 0 0 0,0-1 0 0 0,0 0 0 0 0,1 1 0 0 0,-1-1-1 0 0,1 1 1 0 0,-1 0 0 0 0,1-1 0 0 0,-3 4 0 0 0,-19 30 410 0 0,23-35-650 0 0,-23 47 174 0 0,21-43-194 0 0,0 0 0 0 0,1-1-1 0 0,0 1 1 0 0,0 1 0 0 0,0-1 0 0 0,0 0 0 0 0,1 0-1 0 0,0 0 1 0 0,0 0 0 0 0,0 7 0 0 0,0-10-122 0 0,0-1 0 0 0,0 0 0 0 0,1 1 0 0 0,-1-1 1 0 0,0 1-1 0 0,0-1 0 0 0,0 0 0 0 0,0 1 0 0 0,1-1 1 0 0,-1 1-1 0 0,0-1 0 0 0,0 0 0 0 0,0 1 0 0 0,1-1 0 0 0,-1 0 1 0 0,0 1-1 0 0,1-1 0 0 0,-1 0 0 0 0,0 0 0 0 0,1 1 1 0 0,-1-1-1 0 0,0 0 0 0 0,1 0 0 0 0,-1 0 0 0 0,1 1 0 0 0,-1-1 1 0 0,0 0-1 0 0,1 0 0 0 0,-1 0 0 0 0,1 0 0 0 0,-1 0 1 0 0,0 0-1 0 0,1 0 0 0 0,-1 0 0 0 0,1 0 0 0 0,-1 0 0 0 0,1 0 1 0 0,-1 0-1 0 0,0 0 0 0 0,1 0 0 0 0,-1 0 0 0 0,1 0 1 0 0,-1-1-1 0 0,0 1 0 0 0,1 0 0 0 0,-1 0 0 0 0,1 0 0 0 0,-1-1 1 0 0,0 1-1 0 0,1 0 0 0 0,-1-1 0 0 0,0 1 0 0 0,0 0 1 0 0,1-1-1 0 0,-1 1 0 0 0,0 0 0 0 0,0-1 0 0 0,1 1 0 0 0,-1-1 1 0 0,18-20-9864 0 0,-12-6 6226 0 0,-2 14 890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15 4409 0 0,'15'-15'16079'0'0,"-17"26"-13541"0"0,-24 69-354 0 0,13-43-2802 0 0,-14 67-1 0 0,37-115-6265 0 0,17-20 4549 0 0,-19 24 2287 0 0,1 1 0 0 0,-1 0-1 0 0,1 1 1 0 0,0 0 0 0 0,0 0 0 0 0,0 1 0 0 0,1 0 0 0 0,0 1 0 0 0,-1 0 0 0 0,18-3-1 0 0,16-6-32 0 0,-41 11 51 0 0,-1 1-1 0 0,0 0 1 0 0,1 0 0 0 0,-1 0 0 0 0,1 0-1 0 0,-1 0 1 0 0,1 0 0 0 0,-1 0-1 0 0,0 0 1 0 0,1 1 0 0 0,-1-1 0 0 0,0 1-1 0 0,1-1 1 0 0,-1 1 0 0 0,0-1 0 0 0,1 1-1 0 0,-1 0 1 0 0,0-1 0 0 0,0 1-1 0 0,0 0 1 0 0,0 0 0 0 0,0 0 0 0 0,0 0-1 0 0,0 0 1 0 0,0 0 0 0 0,0 0-1 0 0,0 0 1 0 0,0 1 0 0 0,-1-1 0 0 0,1 0-1 0 0,-1 0 1 0 0,1 1 0 0 0,0 1-1 0 0,-12-12-6505 0 0,-8-6 4443 0 0,13 12-943 0 0</inkml:trace>
  <inkml:trace contextRef="#ctx0" brushRef="#br0" timeOffset="1">39 333 5169 0 0,'-10'4'2150'0'0,"-9"2"1807"0"0,10-7 1431 0 0,25 4-326 0 0,20-2-4511 0 0,-20-1-144 0 0,89-3 492 0 0,-63 1-4205 0 0,0 1-7648 0 0,-31 2 4832 0 0</inkml:trace>
  <inkml:trace contextRef="#ctx0" brushRef="#br0" timeOffset="2">258 32 10570 0 0,'-24'-3'10008'0'0,"38"4"-9742"0"0,13 1-126 0 0,0 0 1 0 0,0 2-1 0 0,0 1 0 0 0,45 15 0 0 0,-70-19-46 0 0,0 0 1 0 0,0 0-1 0 0,0 0 1 0 0,0 0-1 0 0,0 0 1 0 0,-1 1-1 0 0,1-1 1 0 0,0 0 0 0 0,-1 1-1 0 0,1-1 1 0 0,-1 1-1 0 0,0 0 1 0 0,0-1-1 0 0,1 1 1 0 0,-1 0-1 0 0,0 0 1 0 0,0 0-1 0 0,0 0 1 0 0,-1 0-1 0 0,1 0 1 0 0,0 0 0 0 0,-1 0-1 0 0,0 0 1 0 0,1 0-1 0 0,-1 0 1 0 0,0 3-1 0 0,0 6 47 0 0,-1 0-1 0 0,0 0 1 0 0,0 0-1 0 0,-4 13 1 0 0,-2 10-2929 0 0,7-5-3474 0 0,0-26 4586 0 0</inkml:trace>
  <inkml:trace contextRef="#ctx0" brushRef="#br0" timeOffset="3">547 22 6857 0 0,'-10'-20'17401'0'0,"11"35"-16194"0"0,45 253-797 0 0,-44-257-1271 0 0,2 2-564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31 244 6505 0 0,'-22'-9'10318'0'0,"21"9"-9935"0"0,1-1-1 0 0,-1 1 1 0 0,0-1 0 0 0,1 0-1 0 0,-1 1 1 0 0,0-1 0 0 0,1 0-1 0 0,-1 0 1 0 0,1 1-1 0 0,-1-1 1 0 0,1 0 0 0 0,0 0-1 0 0,-1 0 1 0 0,1 0 0 0 0,0 0-1 0 0,-1-1 1 0 0,1 0-223 0 0,0 0 0 0 0,1-1 0 0 0,-1 1 0 0 0,1 0 0 0 0,-1-1 0 0 0,1 1 0 0 0,0 0 0 0 0,-1 0 0 0 0,1 0 0 0 0,0 0 0 0 0,0-1 0 0 0,1 1 0 0 0,-1 1 0 0 0,0-1 0 0 0,1 0 0 0 0,2-3 0 0 0,16-18-363 0 0,53-65 760 0 0,-28 27-5081 0 0,-40 52-49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13515 0 0,'1'12'6470'0'0,"8"1"-3388"0"0,17 10-2067 0 0,-12-12-245 0 0,15 19-234 0 0,44 61 0 0 0,-45-54-1072 0 0,-5-10-2394 0 0,-7-10-6057 0 0</inkml:trace>
  <inkml:trace contextRef="#ctx0" brushRef="#br0" timeOffset="1">320 4 15235 0 0,'2'-1'510'0'0,"0"0"-1"0"0,0 1 1 0 0,0-1-1 0 0,0 1 1 0 0,0 0-1 0 0,0 0 0 0 0,0 0 1 0 0,0 0-1 0 0,0 0 1 0 0,0 0-1 0 0,0 0 1 0 0,0 1-1 0 0,0-1 1 0 0,0 1-1 0 0,0-1 1 0 0,0 1-1 0 0,0 0 1 0 0,0 0-1 0 0,0 0 0 0 0,2 2 1 0 0,0 0-160 0 0,-1 0 0 0 0,0 0 0 0 0,1 0 0 0 0,-2 1 0 0 0,1-1 0 0 0,0 1 0 0 0,-1 0 0 0 0,1 0 0 0 0,1 5 0 0 0,3 8-18 0 0,-1 0-1 0 0,0 0 0 0 0,4 30 1 0 0,-6-28-141 0 0,-1 0 1 0 0,-1 0 0 0 0,-1 0-1 0 0,-2 29 1 0 0,0-38-389 0 0,-1 0-1 0 0,0 0 1 0 0,0 0 0 0 0,-5 11 0 0 0,4-14-663 0 0,0 0 0 0 0,0-1 0 0 0,-1 1 0 0 0,0-1 0 0 0,0 0 0 0 0,-7 8 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5929 0 0,'-18'7'6057'0'0,"6"-6"929"0"0,6 11-3388 0 0,3 18-3030 0 0,3-29-426 0 0,-3 68 99 0 0,4 0 0 0 0,14 109 1 0 0,-10-154-453 0 0,-2-33-450 0 0,-1-40-145 0 0,-5 1 481 0 0,0 27 291 0 0,2-1 1 0 0,0 0-1 0 0,1 1 1 0 0,1-1-1 0 0,2 1 1 0 0,8-40-1 0 0,-11 59 33 0 0,1 0 0 0 0,-1 1 0 0 0,1-1 0 0 0,0 1 0 0 0,0-1 1 0 0,0 1-1 0 0,0-1 0 0 0,0 1 0 0 0,0-1 0 0 0,0 1 0 0 0,0 0 0 0 0,0 0 0 0 0,0-1 0 0 0,1 1 0 0 0,-1 0 0 0 0,1 0 1 0 0,-1 0-1 0 0,0 0 0 0 0,1 1 0 0 0,0-1 0 0 0,-1 0 0 0 0,1 1 0 0 0,-1-1 0 0 0,3 0 0 0 0,0 1 3 0 0,-1 0-1 0 0,1 0 1 0 0,-1 0 0 0 0,1 1-1 0 0,-1-1 1 0 0,1 1-1 0 0,-1 0 1 0 0,0 0 0 0 0,1 0-1 0 0,-1 0 1 0 0,5 3-1 0 0,2 2 14 0 0,0 0 0 0 0,-1 0 0 0 0,1 1 0 0 0,-1 0-1 0 0,-1 1 1 0 0,13 13 0 0 0,-17-16-4 0 0,-1 0 0 0 0,0-1 0 0 0,0 2 0 0 0,0-1 0 0 0,0 0 0 0 0,-1 0 0 0 0,0 1 0 0 0,0 0 0 0 0,-1-1 0 0 0,1 1 0 0 0,-1 0 0 0 0,0 0-1 0 0,-1-1 1 0 0,1 1 0 0 0,-1 0 0 0 0,-1 0 0 0 0,1 0 0 0 0,-1 0 0 0 0,0 0 0 0 0,0-1 0 0 0,0 1 0 0 0,-1 0 0 0 0,0-1 0 0 0,0 1 0 0 0,-1-1 0 0 0,1 0 0 0 0,-1 0 0 0 0,-5 6 0 0 0,4-4-15 0 0,0-1-1 0 0,-1-1 1 0 0,0 1 0 0 0,0-1 0 0 0,0 0-1 0 0,-1 0 1 0 0,0 0 0 0 0,0-1 0 0 0,0 0-1 0 0,0 0 1 0 0,-1 0 0 0 0,1-1 0 0 0,-1 0-1 0 0,0-1 1 0 0,0 1 0 0 0,0-1 0 0 0,0 0-1 0 0,-1-1 1 0 0,1 0 0 0 0,0 0 0 0 0,-1-1-1 0 0,-7 0 1 0 0,-26-7 45 0 0,37 6 46 0 0,6 1 21 0 0,22 5 154 0 0,-2 1 15 0 0,0-2 0 0 0,1 0 0 0 0,35 1 0 0 0,-48-5-530 0 0,-1-1-1 0 0,1 0 1 0 0,0 0 0 0 0,14-4 0 0 0,-18 3-626 0 0,0-1-1 0 0,1 1 1 0 0,-1-1-1 0 0,0 0 0 0 0,0 0 1 0 0,-1-1-1 0 0,8-5 1 0 0,2-11-6703 0 0,-11 8 2543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8154 0 0,'0'1'598'0'0,"0"1"1"0"0,0-1-1 0 0,-1 0 1 0 0,1 1-1 0 0,0-1 1 0 0,0 0-1 0 0,0 1 1 0 0,1-1-1 0 0,-1 1 1 0 0,0-1-1 0 0,0 0 1 0 0,1 1-1 0 0,0 0 1 0 0,18 33 3833 0 0,-6-12-3220 0 0,-7-9-1080 0 0,-1 1 0 0 0,-1 0-1 0 0,-1 0 1 0 0,0 0 0 0 0,0 1 0 0 0,-2-1 0 0 0,0 1 0 0 0,-1-1 0 0 0,-1 16 0 0 0,0-30-139 0 0,1 0 0 0 0,0-1 0 0 0,0 1 0 0 0,0-1 0 0 0,1 1 0 0 0,-1 0 0 0 0,0-1 0 0 0,0 1 0 0 0,0-1 0 0 0,0 1-1 0 0,0-1 1 0 0,1 1 0 0 0,-1-1 0 0 0,0 1 0 0 0,1-1 0 0 0,-1 1 0 0 0,0-1 0 0 0,1 1 0 0 0,-1-1 0 0 0,0 1 0 0 0,1-1 0 0 0,-1 1 0 0 0,1-1 0 0 0,-1 0 0 0 0,1 1 0 0 0,-1-1 0 0 0,1 0 0 0 0,0 1 0 0 0,22 2-77 0 0,23-10-4 0 0,-34 4-395 0 0,26-8 272 0 0,-21 2-3230 0 0,-6-2-4916 0 0,-3 20 930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5153 0 0,'-8'6'765'0'0,"-5"3"1435"0"0,-1 1 0 0 0,2 1 0 0 0,-1 0 1 0 0,-12 15-1 0 0,22-22-1880 0 0,1-1 1 0 0,-1 1-1 0 0,1 0 1 0 0,-1 0-1 0 0,1 0 0 0 0,0 0 1 0 0,1 0-1 0 0,-1 0 1 0 0,1 1-1 0 0,0-1 0 0 0,0 1 1 0 0,0-1-1 0 0,1 0 1 0 0,-1 1-1 0 0,1-1 1 0 0,0 1-1 0 0,0-1 0 0 0,1 1 1 0 0,0-1-1 0 0,1 6 1 0 0,0-2-202 0 0,0-1-1 0 0,1 1 1 0 0,0-1 0 0 0,0 0 0 0 0,1 0 0 0 0,0 0 0 0 0,0-1 0 0 0,0 1 0 0 0,1-1 0 0 0,0 0-1 0 0,10 9 1 0 0,-13-13-223 0 0,1 0 0 0 0,-1 0 0 0 0,1-1-1 0 0,0 1 1 0 0,-1-1 0 0 0,1 1 0 0 0,0-1-1 0 0,0 0 1 0 0,0 0 0 0 0,0 0 0 0 0,0-1-1 0 0,0 1 1 0 0,0-1 0 0 0,0 1 0 0 0,0-1-1 0 0,0 0 1 0 0,0 0 0 0 0,0-1 0 0 0,0 1-1 0 0,0 0 1 0 0,0-1 0 0 0,0 0 0 0 0,0 0-1 0 0,0 0 1 0 0,0 0 0 0 0,-1 0 0 0 0,1-1-1 0 0,0 1 1 0 0,-1-1 0 0 0,1 0-1 0 0,-1 1 1 0 0,5-5 0 0 0,1-2-1646 0 0,-1 0-1 0 0,0-1 1 0 0,0 0-1 0 0,0 0 1 0 0,-1 0 0 0 0,-1-1-1 0 0,9-19 1 0 0,1-3-3240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56 7938 0 0,'-7'3'1706'0'0,"0"1"1"0"0,1 0 0 0 0,-1 1 0 0 0,-10 9-1 0 0,13-9-978 0 0,-1-1 0 0 0,2 1-1 0 0,-1-1 1 0 0,0 1 0 0 0,1 0-1 0 0,-4 8 1 0 0,5-8-581 0 0,0 0-1 0 0,1-1 0 0 0,-1 1 1 0 0,1 0-1 0 0,0 0 0 0 0,0 0 1 0 0,1 0-1 0 0,0 1 1 0 0,0-1-1 0 0,0 0 0 0 0,0 0 1 0 0,1 0-1 0 0,-1 0 1 0 0,1 0-1 0 0,1 0 0 0 0,-1 0 1 0 0,1 0-1 0 0,3 7 1 0 0,-3-7-129 0 0,1 0 1 0 0,0 0-1 0 0,0 0 1 0 0,1 0-1 0 0,-1 0 1 0 0,1-1-1 0 0,0 0 1 0 0,0 1-1 0 0,0-1 1 0 0,1-1-1 0 0,-1 1 1 0 0,1-1 0 0 0,0 0-1 0 0,9 5 1 0 0,-11-7-11 0 0,0 0 0 0 0,-1-1 1 0 0,1 1-1 0 0,0 0 0 0 0,-1-1 0 0 0,1 0 1 0 0,0 0-1 0 0,0 0 0 0 0,0 0 1 0 0,-1 0-1 0 0,1 0 0 0 0,0-1 1 0 0,0 1-1 0 0,-1-1 0 0 0,1 0 0 0 0,0 0 1 0 0,-1 0-1 0 0,1 0 0 0 0,-1 0 1 0 0,1-1-1 0 0,-1 1 0 0 0,1-1 1 0 0,-1 1-1 0 0,0-1 0 0 0,0 0 1 0 0,0 0-1 0 0,0 0 0 0 0,0 0 0 0 0,0 0 1 0 0,-1-1-1 0 0,1 1 0 0 0,1-3 1 0 0,2-4 15 0 0,-1 1 0 0 0,0-1 0 0 0,0 0 0 0 0,-1 0 1 0 0,0 0-1 0 0,-1-1 0 0 0,0 1 0 0 0,0-1 0 0 0,-1 1 0 0 0,0-1 1 0 0,-1 0-1 0 0,0 1 0 0 0,0-1 0 0 0,-1 0 0 0 0,-3-12 1 0 0,3 17-84 0 0,0 0 1 0 0,0 0 0 0 0,0 0 0 0 0,-1 0 0 0 0,0 0-1 0 0,0 0 1 0 0,-1 1 0 0 0,1-1 0 0 0,-1 1 0 0 0,0-1-1 0 0,0 1 1 0 0,0 0 0 0 0,-1 0 0 0 0,0 1 0 0 0,1-1-1 0 0,-1 1 1 0 0,0-1 0 0 0,-1 1 0 0 0,1 1 0 0 0,-1-1-1 0 0,1 0 1 0 0,-1 1 0 0 0,0 0 0 0 0,0 0 0 0 0,0 1-1 0 0,0-1 1 0 0,0 1 0 0 0,0 0 0 0 0,-9 0 0 0 0,13 0-86 0 0,0 1 0 0 0,1 0 0 0 0,-1 0 0 0 0,0 0 0 0 0,1 0 0 0 0,-1 0 0 0 0,0 0 0 0 0,1 0 0 0 0,-1 0 0 0 0,0 0 0 0 0,1 0 1 0 0,-1 0-1 0 0,0 0 0 0 0,1 0 0 0 0,-1 1 0 0 0,0-1 0 0 0,1 0 0 0 0,-1 0 0 0 0,0 1 0 0 0,1-1 0 0 0,-1 0 0 0 0,1 1 0 0 0,-1-1 0 0 0,1 1 0 0 0,-1-1 0 0 0,1 1 1 0 0,-1-1-1 0 0,1 1 0 0 0,-1-1 0 0 0,1 1 0 0 0,0-1 0 0 0,-1 1 0 0 0,1 0 0 0 0,0-1 0 0 0,-1 1 0 0 0,1-1 0 0 0,0 1 0 0 0,0 0 0 0 0,0-1 0 0 0,0 1 0 0 0,-1 0 1 0 0,1-1-1 0 0,0 1 0 0 0,0 0 0 0 0,0 0 0 0 0,1-1 0 0 0,-1 1 0 0 0,0 0 0 0 0,0-1 0 0 0,0 1 0 0 0,0 0 0 0 0,1-1 0 0 0,-1 1 0 0 0,0-1 0 0 0,0 1 0 0 0,1 1 1 0 0,1 2-988 0 0,0 0 1 0 0,1 0 0 0 0,-1 0-1 0 0,1 0 1 0 0,-1-1 0 0 0,1 1 0 0 0,4 3-1 0 0,4 2-2834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7114 0 0,'0'-1'593'0'0,"1"0"1"0"0,0-1 0 0 0,0 1-1 0 0,0 0 1 0 0,0-1 0 0 0,0 1-1 0 0,0 0 1 0 0,0 0 0 0 0,1 0-1 0 0,-1 0 1 0 0,0 0 0 0 0,0 0 0 0 0,1 0-1 0 0,-1 1 1 0 0,1-1 0 0 0,-1 0-1 0 0,1 1 1 0 0,-1-1 0 0 0,3 0-1 0 0,-3 2-342 0 0,0-1 0 0 0,0 1 0 0 0,-1-1 0 0 0,1 0 0 0 0,0 1-1 0 0,0-1 1 0 0,-1 1 0 0 0,1 0 0 0 0,0-1 0 0 0,-1 1-1 0 0,1 0 1 0 0,0-1 0 0 0,-1 1 0 0 0,1 0 0 0 0,-1 0 0 0 0,1-1-1 0 0,-1 1 1 0 0,0 0 0 0 0,1 0 0 0 0,-1 0 0 0 0,0 0 0 0 0,1 0-1 0 0,-1-1 1 0 0,0 2 0 0 0,3 12 477 0 0,-1 0 1 0 0,-1 0-1 0 0,0 18 0 0 0,0-19-698 0 0,1 33 172 0 0,0 139-706 0 0,-2-185 478 0 0,0 0-1 0 0,0 0 1 0 0,0 0-1 0 0,0 0 1 0 0,-1 0-1 0 0,1 0 1 0 0,0 0-1 0 0,0 0 1 0 0,0 0-1 0 0,0 0 1 0 0,0 0-1 0 0,0 0 1 0 0,0 0-1 0 0,0 0 1 0 0,0 0-1 0 0,-1 0 1 0 0,1 0-1 0 0,0 0 1 0 0,0 0 0 0 0,0 0-1 0 0,0 0 1 0 0,0 0-1 0 0,0 0 1 0 0,0 0-1 0 0,0 0 1 0 0,0 0-1 0 0,0 0 1 0 0,0 0-1 0 0,-1 0 1 0 0,1 0-1 0 0,0 0 1 0 0,0 1-1 0 0,0-1 1 0 0,0 0-1 0 0,0 0 1 0 0,0 0-1 0 0,0 0 1 0 0,0 0-1 0 0,0 0 1 0 0,0 0-1 0 0,0 0 1 0 0,0 0-1 0 0,0 0 1 0 0,0 0-1 0 0,0 1 1 0 0,0-1-1 0 0,0 0 1 0 0,0 0-1 0 0,0 0 1 0 0,0 0-1 0 0,0 0 1 0 0,0 0-1 0 0,0 0 1 0 0,0 0-1 0 0,-5-12-771 0 0,-4-20 74 0 0,6 12 546 0 0,1-1-1 0 0,1 1 1 0 0,1-27 0 0 0,1 38 217 0 0,0-1 0 0 0,0 1 0 0 0,1-1 0 0 0,0 1 1 0 0,1 0-1 0 0,0 0 0 0 0,1 0 0 0 0,-1 0 0 0 0,7-10 1 0 0,-8 17-12 0 0,0 0 0 0 0,-1 0 1 0 0,1 0-1 0 0,0 0 0 0 0,0 0 1 0 0,0 0-1 0 0,0 1 0 0 0,0-1 1 0 0,1 1-1 0 0,-1 0 0 0 0,0-1 1 0 0,1 1-1 0 0,-1 0 0 0 0,1 0 1 0 0,-1 1-1 0 0,1-1 0 0 0,0 0 1 0 0,-1 1-1 0 0,1 0 0 0 0,0 0 1 0 0,-1-1-1 0 0,1 1 0 0 0,0 1 1 0 0,-1-1-1 0 0,1 0 0 0 0,0 1 1 0 0,-1-1-1 0 0,1 1 0 0 0,-1 0 1 0 0,1 0-1 0 0,-1 0 0 0 0,1 0 1 0 0,-1 0-1 0 0,0 1 1 0 0,3 1-1 0 0,-2-1-114 0 0,-1-1 0 0 0,0 0 0 0 0,0 1 0 0 0,0-1 0 0 0,0 1 1 0 0,0-1-1 0 0,0 1 0 0 0,-1 0 0 0 0,1 0 0 0 0,-1 0 0 0 0,1 0 0 0 0,-1 0 0 0 0,0 0 1 0 0,1 0-1 0 0,-1 0 0 0 0,0 1 0 0 0,-1-1 0 0 0,1 0 0 0 0,0 1 0 0 0,-1-1 0 0 0,1 1 1 0 0,-1-1-1 0 0,0 1 0 0 0,1-1 0 0 0,-1 1 0 0 0,0-1 0 0 0,-1 1 0 0 0,1-1 0 0 0,0 0 0 0 0,-1 1 1 0 0,0-1-1 0 0,1 1 0 0 0,-1-1 0 0 0,0 0 0 0 0,0 1 0 0 0,0-1 0 0 0,-2 3 0 0 0,0-1-442 0 0,-1 0 0 0 0,1 0 0 0 0,-1 0 0 0 0,0-1 0 0 0,0 1 0 0 0,-1-1 0 0 0,1 0 0 0 0,-1 0 0 0 0,1 0 0 0 0,-7 2 0 0 0,-29 10-275 0 0,17-6 2803 0 0,33-10 2389 0 0,51-1-3342 0 0,-46 0-1430 0 0,46-3 1298 0 0,-30 9-2575 0 0,-8 7-3967 0 0,-18 0-2342 0 0,-5-4 2474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10858 0 0,'-1'1'479'0'0,"0"-1"0"0"0,0 1 0 0 0,0-1 0 0 0,0 1 0 0 0,0 0 0 0 0,0-1 0 0 0,0 1-1 0 0,1 0 1 0 0,-1 0 0 0 0,0 0 0 0 0,0 0 0 0 0,1-1 0 0 0,-1 1 0 0 0,1 0 0 0 0,-1 0 0 0 0,1 0-1 0 0,-1 0 1 0 0,1 1 0 0 0,-1-1 0 0 0,1 0 0 0 0,0 0 0 0 0,0 0 0 0 0,-1 0 0 0 0,1 2 0 0 0,1-1-261 0 0,-1-1 0 0 0,1 1 0 0 0,-1-1 0 0 0,1 0 0 0 0,0 1 0 0 0,0-1 0 0 0,0 0 1 0 0,0 0-1 0 0,0 1 0 0 0,0-1 0 0 0,0 0 0 0 0,0 0 0 0 0,0 0 0 0 0,0 0 0 0 0,3 1 1 0 0,3 2-140 0 0,0 0 0 0 0,0 0 0 0 0,0-1 0 0 0,1 0 0 0 0,14 3 0 0 0,18-1 38 0 0,-31-4-88 0 0,-1-1 0 0 0,0 2 1 0 0,1-1-1 0 0,-1 1 1 0 0,13 5-1 0 0,-19-6-12 0 0,1 0-1 0 0,-1 1 1 0 0,1-1 0 0 0,-1 1-1 0 0,0 0 1 0 0,0-1 0 0 0,0 1-1 0 0,0 0 1 0 0,0 0-1 0 0,0 1 1 0 0,0-1 0 0 0,-1 0-1 0 0,1 1 1 0 0,-1-1 0 0 0,0 1-1 0 0,0-1 1 0 0,0 1-1 0 0,0 0 1 0 0,0-1 0 0 0,0 1-1 0 0,0 3 1 0 0,6 57-884 0 0,-6-41-3413 0 0,-2-1-5751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13339 0 0,'43'-21'7032'0'0,"6"3"-4420"0"0,-42 15-2514 0 0,1 1-1 0 0,-1 0 0 0 0,0 1 1 0 0,1 0-1 0 0,-1 0 0 0 0,1 0 1 0 0,-1 1-1 0 0,1 0 1 0 0,-1 1-1 0 0,1 0 0 0 0,7 1 1 0 0,-11 0-66 0 0,-1-1 0 0 0,0 1 0 0 0,1-1 0 0 0,-1 1 0 0 0,0 0 0 0 0,0 0 1 0 0,0 1-1 0 0,0-1 0 0 0,-1 0 0 0 0,1 1 0 0 0,-1 0 0 0 0,1-1 0 0 0,-1 1 0 0 0,0 0 0 0 0,0 0 1 0 0,0 1-1 0 0,-1-1 0 0 0,1 0 0 0 0,-1 0 0 0 0,0 1 0 0 0,1-1 0 0 0,0 6 0 0 0,3 37-2320 0 0,-8-3-6310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5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54 11082 0 0,'-4'-3'610'0'0,"0"1"0"0"0,0-1 0 0 0,1 1 0 0 0,-2 0-1 0 0,1 1 1 0 0,0-1 0 0 0,0 1 0 0 0,0 0 0 0 0,-1 0-1 0 0,1 0 1 0 0,0 0 0 0 0,-1 1 0 0 0,1-1 0 0 0,-1 1-1 0 0,-5 1 1 0 0,6 0-429 0 0,0 0 1 0 0,0 1-1 0 0,1-1 1 0 0,-1 1-1 0 0,0 0 0 0 0,1 0 1 0 0,-1 0-1 0 0,1 1 0 0 0,0-1 1 0 0,0 1-1 0 0,0 0 1 0 0,0 0-1 0 0,0 0 0 0 0,1 0 1 0 0,-1 0-1 0 0,1 0 0 0 0,-2 4 1 0 0,-1 1-153 0 0,1 1 0 0 0,0-1 0 0 0,1 0-1 0 0,0 1 1 0 0,0 0 0 0 0,1 0 0 0 0,0 0 0 0 0,1 0 0 0 0,0 0 0 0 0,0 0 0 0 0,1 0 0 0 0,0 0 0 0 0,0 0 0 0 0,1 1-1 0 0,0-1 1 0 0,1 0 0 0 0,0 0 0 0 0,1-1 0 0 0,0 1 0 0 0,0 0 0 0 0,0-1 0 0 0,1 0 0 0 0,1 0 0 0 0,-1 0 0 0 0,2 0-1 0 0,-1-1 1 0 0,1 0 0 0 0,0 0 0 0 0,0 0 0 0 0,0-1 0 0 0,1 1 0 0 0,0-2 0 0 0,13 9 0 0 0,-18-12-28 0 0,0-1 0 0 0,0 0 0 0 0,0 0 0 0 0,0 0 0 0 0,0 0 0 0 0,0 0 1 0 0,0-1-1 0 0,1 1 0 0 0,-1 0 0 0 0,0-1 0 0 0,0 0 0 0 0,0 0 0 0 0,1 1 1 0 0,-1-1-1 0 0,0 0 0 0 0,0-1 0 0 0,1 1 0 0 0,-1 0 0 0 0,0-1 0 0 0,0 1 0 0 0,1-1 1 0 0,-1 0-1 0 0,0 1 0 0 0,0-1 0 0 0,0 0 0 0 0,0-1 0 0 0,0 1 0 0 0,0 0 1 0 0,-1 0-1 0 0,1-1 0 0 0,0 1 0 0 0,0-1 0 0 0,-1 1 0 0 0,1-1 0 0 0,-1 0 0 0 0,0 0 1 0 0,1 0-1 0 0,-1 0 0 0 0,0 0 0 0 0,0 0 0 0 0,0 0 0 0 0,-1 0 0 0 0,1 0 1 0 0,0-3-1 0 0,3-8 10 0 0,-1 1 1 0 0,0-1 0 0 0,-1 0 0 0 0,0 0 0 0 0,-1 0-1 0 0,-1-18 1 0 0,-1 9 19 0 0,-1-1 1 0 0,0 1-1 0 0,-2 0 1 0 0,-9-31-1 0 0,11 47-92 0 0,0 0-1 0 0,-1 0 0 0 0,0 0 1 0 0,0 0-1 0 0,0 0 0 0 0,-1 1 1 0 0,0 0-1 0 0,-7-9 1 0 0,8 12-81 0 0,0-1 1 0 0,0 1-1 0 0,0 0 1 0 0,0 0 0 0 0,0 0-1 0 0,-1 0 1 0 0,1 0 0 0 0,-1 1-1 0 0,1-1 1 0 0,-1 1 0 0 0,0 0-1 0 0,1 0 1 0 0,-1 1 0 0 0,0-1-1 0 0,1 1 1 0 0,-6 0-1 0 0,9 0 23 0 0,-1-1 0 0 0,1 1 0 0 0,0 0 0 0 0,0 0 0 0 0,-1 0 0 0 0,1 0 0 0 0,0 1 0 0 0,-1-1 0 0 0,1 0 0 0 0,0 0 0 0 0,-1 0 0 0 0,1 0 0 0 0,0 0 0 0 0,-1 0 0 0 0,1 0 0 0 0,0 0 0 0 0,0 1 0 0 0,-1-1 0 0 0,1 0 0 0 0,0 0 0 0 0,0 0 0 0 0,-1 1 0 0 0,1-1 0 0 0,0 0 0 0 0,0 0 0 0 0,0 1 0 0 0,-1-1 0 0 0,1 0 0 0 0,0 0 0 0 0,0 1-1 0 0,0-1 1 0 0,0 0 0 0 0,0 1 0 0 0,0-1 0 0 0,-1 0 0 0 0,1 1 0 0 0,0-1 0 0 0,0 0 0 0 0,0 1 0 0 0,0-1 0 0 0,0 0 0 0 0,0 1 0 0 0,0-1 0 0 0,0 0 0 0 0,0 0 0 0 0,1 1 0 0 0,-1-1 0 0 0,0 0 0 0 0,0 1 0 0 0,0-1 0 0 0,0 1 0 0 0,9 15-7192 0 0,-2-7 1761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5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7322 0 0,'0'-1'483'0'0,"0"0"1"0"0,0 1 0 0 0,1-1 0 0 0,-1 0-1 0 0,0 0 1 0 0,1 1 0 0 0,-1-1 0 0 0,1 0-1 0 0,-1 1 1 0 0,1-1 0 0 0,-1 0 0 0 0,1 1-1 0 0,-1-1 1 0 0,1 0 0 0 0,-1 1 0 0 0,1-1-1 0 0,0 1 1 0 0,-1-1 0 0 0,1 1 0 0 0,0 0-1 0 0,0-1 1 0 0,-1 1 0 0 0,1 0 0 0 0,0-1-1 0 0,0 1 1 0 0,0 0 0 0 0,-1 0 0 0 0,2 0-1 0 0,-1 0-202 0 0,0 1 0 0 0,0-1 0 0 0,0 1-1 0 0,0 0 1 0 0,0 0 0 0 0,0-1 0 0 0,0 1-1 0 0,0 0 1 0 0,0 0 0 0 0,0 0 0 0 0,-1 0 0 0 0,1 0-1 0 0,0 0 1 0 0,-1 0 0 0 0,1 0 0 0 0,0 2-1 0 0,15 48 571 0 0,-2 53-384 0 0,-10-66-1211 0 0,1 0-1 0 0,12 40 0 0 0,-19-87-223 0 0,0-1 0 0 0,1 1 1 0 0,-1-16-1 0 0,2 0 942 0 0,1-1 0 0 0,1 1-1 0 0,11-49 1 0 0,-12 70 74 0 0,0 0 1 0 0,0-1-1 0 0,1 1 0 0 0,-1 0 1 0 0,1 0-1 0 0,0 0 0 0 0,1 0 0 0 0,-1 0 1 0 0,1 1-1 0 0,-1-1 0 0 0,1 1 0 0 0,0-1 1 0 0,0 1-1 0 0,1 0 0 0 0,-1 0 0 0 0,0 0 1 0 0,1 1-1 0 0,5-4 0 0 0,-6 5-25 0 0,0 0-1 0 0,0 1 0 0 0,0-1 1 0 0,1 0-1 0 0,-1 1 0 0 0,0 0 1 0 0,0-1-1 0 0,1 1 1 0 0,-1 1-1 0 0,0-1 0 0 0,0 0 1 0 0,0 1-1 0 0,1-1 1 0 0,-1 1-1 0 0,0 0 0 0 0,0 0 1 0 0,0 1-1 0 0,0-1 0 0 0,0 1 1 0 0,0-1-1 0 0,-1 1 1 0 0,1 0-1 0 0,0 0 0 0 0,-1 0 1 0 0,5 4-1 0 0,-5-3-244 0 0,1-1 0 0 0,-1 1 0 0 0,0-1-1 0 0,1 1 1 0 0,-1 0 0 0 0,0 0 0 0 0,-1 0-1 0 0,1 0 1 0 0,0 0 0 0 0,-1 0 0 0 0,0 0 0 0 0,0 1-1 0 0,0-1 1 0 0,0 1 0 0 0,0-1 0 0 0,-1 1 0 0 0,1-1-1 0 0,-1 1 1 0 0,0-1 0 0 0,0 1 0 0 0,-1-1 0 0 0,1 1-1 0 0,-1-1 1 0 0,1 0 0 0 0,-1 1 0 0 0,0-1-1 0 0,0 0 1 0 0,-1 1 0 0 0,1-1 0 0 0,-4 6 0 0 0,2-4-222 0 0,0 0 1 0 0,-1 0-1 0 0,0 0 1 0 0,0 0-1 0 0,0 0 1 0 0,-1-1-1 0 0,1 0 1 0 0,-1 0 0 0 0,-7 4-1 0 0,8-5 579 0 0,0 0 0 0 0,-1-1 0 0 0,0 0 0 0 0,0 0 0 0 0,0 0 0 0 0,-8 1 0 0 0,-2 0 173 0 0,-18 1 4823 0 0,20-3-383 0 0,33-5-3263 0 0,43-6-1015 0 0,13-2-1621 0 0,-26 2-4835 0 0,-29 1-2933 0 0,-15 7 3322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10666 0 0,'-2'6'1028'0'0,"-1"-1"-1"0"0,1 1 0 0 0,1 0 0 0 0,-1 0 1 0 0,1 0-1 0 0,0 1 0 0 0,0 9 0 0 0,1-8-550 0 0,0 1-1 0 0,1-1 1 0 0,0 0-1 0 0,0 0 1 0 0,1 0-1 0 0,3 9 1 0 0,-5-14-416 0 0,1 1 0 0 0,1 0 0 0 0,-1-1 0 0 0,0 0 0 0 0,1 1 0 0 0,0-1 0 0 0,0 0 0 0 0,0 1 0 0 0,0-1 0 0 0,0 0 0 0 0,1-1 0 0 0,0 1 0 0 0,-1 0 0 0 0,1-1 0 0 0,0 1 0 0 0,0-1 0 0 0,0 0 1 0 0,0 0-1 0 0,1 0 0 0 0,-1 0 0 0 0,0-1 0 0 0,1 1 0 0 0,0-1 0 0 0,-1 0 0 0 0,1 0 0 0 0,0 0 0 0 0,-1-1 0 0 0,1 1 0 0 0,0-1 0 0 0,0 0 0 0 0,4 0 0 0 0,-4-1-29 0 0,0-1 0 0 0,0 1 0 0 0,-1-1 0 0 0,1 1 0 0 0,0-1 0 0 0,-1 0 0 0 0,1 0 0 0 0,-1-1 0 0 0,0 1 1 0 0,1-1-1 0 0,-1 0 0 0 0,0 1 0 0 0,-1-1 0 0 0,1-1 0 0 0,0 1 0 0 0,-1 0 0 0 0,0-1 0 0 0,0 1 0 0 0,0-1 0 0 0,0 0 0 0 0,0 1 0 0 0,-1-1 0 0 0,0 0 0 0 0,0 0 0 0 0,0 0 0 0 0,0 0 0 0 0,0-6 0 0 0,0 7-8 0 0,-1 0 0 0 0,1 1 0 0 0,-1-1 0 0 0,0 0 0 0 0,0 0 0 0 0,0 0 0 0 0,0 0 0 0 0,-1 0 0 0 0,1 1 0 0 0,-1-1 0 0 0,1 0 0 0 0,-1 0 0 0 0,0 1 0 0 0,0-1 0 0 0,0 0 0 0 0,-1 1 0 0 0,1-1 0 0 0,0 1 1 0 0,-1-1-1 0 0,0 1 0 0 0,0 0 0 0 0,1 0 0 0 0,-1 0 0 0 0,-1 0 0 0 0,1 0 0 0 0,0 0 0 0 0,0 0 0 0 0,-1 1 0 0 0,1-1 0 0 0,-1 1 0 0 0,1 0 0 0 0,-1 0 0 0 0,0 0 0 0 0,1 0 0 0 0,-1 0 0 0 0,0 0 0 0 0,0 1 0 0 0,1-1 0 0 0,-6 1 0 0 0,-6 0-72 0 0,0 0 0 0 0,0 1-1 0 0,-17 4 1 0 0,27-5-162 0 0,1 1 0 0 0,-1 0 0 0 0,0 0 0 0 0,1 0 1 0 0,-1 0-1 0 0,1 0 0 0 0,0 1 0 0 0,-1 0 0 0 0,1-1 0 0 0,0 1 0 0 0,0 1 0 0 0,0-1 0 0 0,0 0 0 0 0,1 1 0 0 0,-1-1 0 0 0,0 1 0 0 0,-2 4 0 0 0,5-6-255 0 0,-1 0 0 0 0,1 0 0 0 0,-1 0 0 0 0,1 0-1 0 0,0 0 1 0 0,-1 0 0 0 0,1 0 0 0 0,0 0-1 0 0,0 0 1 0 0,0 1 0 0 0,0-1 0 0 0,0 0 0 0 0,0 0-1 0 0,0 0 1 0 0,0 0 0 0 0,1 0 0 0 0,-1 0 0 0 0,0 0-1 0 0,1 0 1 0 0,-1 1 0 0 0,1-1 0 0 0,-1 0 0 0 0,1 1-1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14387 0 0,'-5'5'740'0'0,"1"0"0"0"0,0 0 0 0 0,0 0 0 0 0,0 0-1 0 0,1 1 1 0 0,0 0 0 0 0,0 0 0 0 0,0 0 0 0 0,1 0 0 0 0,0 0 0 0 0,0 0-1 0 0,-1 7 1 0 0,2-2-397 0 0,0 0 0 0 0,0 0 0 0 0,1 0 0 0 0,0 0-1 0 0,1 0 1 0 0,4 18 0 0 0,1-5-380 0 0,1-1 0 0 0,1 1 1 0 0,1-1-1 0 0,1-1 0 0 0,21 36 0 0 0,-26-50 53 0 0,0 0-1 0 0,1 0 0 0 0,0 0 1 0 0,1-1-1 0 0,-1 0 1 0 0,1 0-1 0 0,1 0 0 0 0,10 6 1 0 0,-16-11-8 0 0,0-1-1 0 0,0 0 1 0 0,0 1 0 0 0,0-1 0 0 0,1 0 0 0 0,-1-1 0 0 0,1 1-1 0 0,-1 0 1 0 0,0-1 0 0 0,1 1 0 0 0,-1-1 0 0 0,1 0 0 0 0,-1 0-1 0 0,1 0 1 0 0,-1 0 0 0 0,1 0 0 0 0,-1 0 0 0 0,1-1 0 0 0,-1 1-1 0 0,1-1 1 0 0,-1 0 0 0 0,1 0 0 0 0,-1 0 0 0 0,0 0-1 0 0,0 0 1 0 0,1 0 0 0 0,-1 0 0 0 0,0-1 0 0 0,0 1 0 0 0,0-1-1 0 0,0 0 1 0 0,-1 0 0 0 0,1 1 0 0 0,0-1 0 0 0,-1 0 0 0 0,3-5-1 0 0,2-3-133 0 0,-1 0 0 0 0,0 0 0 0 0,0-1-1 0 0,-1 0 1 0 0,-1 0 0 0 0,1 0-1 0 0,-2 0 1 0 0,0 0 0 0 0,0-1 0 0 0,-1 1-1 0 0,0-1 1 0 0,-1 1 0 0 0,-1-1 0 0 0,0 1-1 0 0,0-1 1 0 0,-1 1 0 0 0,0-1-1 0 0,-1 1 1 0 0,-1 0 0 0 0,0 0 0 0 0,-8-17-1 0 0,9 25-286 0 0,0-1 0 0 0,0 1 0 0 0,0-1-1 0 0,-1 1 1 0 0,1 0 0 0 0,-1 0-1 0 0,0 0 1 0 0,0 1 0 0 0,0-1 0 0 0,0 1-1 0 0,0 0 1 0 0,-1 0 0 0 0,1 1-1 0 0,-1-1 1 0 0,1 1 0 0 0,-1 0-1 0 0,1 0 1 0 0,-1 0 0 0 0,0 1 0 0 0,1 0-1 0 0,-1 0 1 0 0,0 0 0 0 0,0 0-1 0 0,-7 2 1 0 0,7-1 87 0 0,-1 0 0 0 0,0 1 0 0 0,1 0 0 0 0,0-1 0 0 0,-1 2 0 0 0,1-1 0 0 0,0 1 0 0 0,0-1 0 0 0,-6 5 0 0 0,8-4 487 0 0,0-1-1 0 0,0 1 1 0 0,0 0 0 0 0,1 0-1 0 0,-1 0 1 0 0,1 0-1 0 0,0 0 1 0 0,-1 1 0 0 0,1-1-1 0 0,1 1 1 0 0,-1-1-1 0 0,0 1 1 0 0,-1 6 0 0 0,2-8 79 0 0,0 1-1 0 0,0-1 1 0 0,1 0 0 0 0,-1 0 0 0 0,1 1 0 0 0,-1-1 0 0 0,1 1-1 0 0,0-1 1 0 0,0 0 0 0 0,0 1 0 0 0,0-1 0 0 0,1 0 0 0 0,-1 1 0 0 0,1-1-1 0 0,-1 1 1 0 0,1-1 0 0 0,0 0 0 0 0,-1 0 0 0 0,1 0 0 0 0,1 1 0 0 0,-1-1-1 0 0,0 0 1 0 0,0 0 0 0 0,1 0 0 0 0,-1-1 0 0 0,1 1 0 0 0,0 0 0 0 0,-1 0-1 0 0,1-1 1 0 0,0 1 0 0 0,0-1 0 0 0,0 0 0 0 0,0 1 0 0 0,0-1 0 0 0,0 0-1 0 0,0 0 1 0 0,1 0 0 0 0,-1-1 0 0 0,0 1 0 0 0,4 0 0 0 0,5 1-175 0 0,-1-1-1 0 0,1-1 1 0 0,0 1 0 0 0,0-2 0 0 0,0 1 0 0 0,-1-2 0 0 0,18-3 0 0 0,-26 4-106 0 0,46-10-3890 0 0,-1-8-6016 0 0,-31 10 4223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10266 0 0,'-3'48'11414'0'0,"-4"-1"-7599"0"0,3-29-3817 0 0,1 0-1 0 0,1 0 0 0 0,1 0 0 0 0,2 34 0 0 0,-1-50 4 0 0,1 0 0 0 0,-1-1 0 0 0,1 1-1 0 0,-1 0 1 0 0,1-1 0 0 0,-1 1 0 0 0,1-1-1 0 0,0 1 1 0 0,0-1 0 0 0,0 1 0 0 0,0-1-1 0 0,0 1 1 0 0,0-1 0 0 0,0 0 0 0 0,1 0-1 0 0,-1 1 1 0 0,0-1 0 0 0,1 0 0 0 0,-1 0-1 0 0,0 0 1 0 0,1-1 0 0 0,0 1 0 0 0,-1 0-1 0 0,1 0 1 0 0,-1-1 0 0 0,1 1 0 0 0,0-1-1 0 0,-1 0 1 0 0,1 1 0 0 0,0-1 0 0 0,0 0-1 0 0,-1 0 1 0 0,1 0 0 0 0,0 0 0 0 0,2-1-1 0 0,32-4-1416 0 0,-5-4-3774 0 0,-28 8 4319 0 0,11-7-8053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16772 0 0,'-3'19'1382'0'0,"0"1"0"0"0,0-1 0 0 0,2 21 1 0 0,0-36-1259 0 0,1 1 1 0 0,0-1-1 0 0,1 0 1 0 0,-1 1-1 0 0,1-1 1 0 0,0 0-1 0 0,0 0 0 0 0,0 1 1 0 0,0-1-1 0 0,1 0 1 0 0,0 0-1 0 0,0-1 1 0 0,0 1-1 0 0,0 0 1 0 0,0-1-1 0 0,1 1 1 0 0,0-1-1 0 0,0 0 1 0 0,0 1-1 0 0,4 3 1 0 0,-5-7-96 0 0,-1 1-1 0 0,0 0 1 0 0,1 0 0 0 0,-1-1 0 0 0,0 1 0 0 0,1-1 0 0 0,-1 1-1 0 0,1-1 1 0 0,-1 0 0 0 0,1 1 0 0 0,-1-1 0 0 0,1 0 0 0 0,-1 0 0 0 0,1 0-1 0 0,-1 0 1 0 0,1 0 0 0 0,-1-1 0 0 0,0 1 0 0 0,1 0 0 0 0,-1-1 0 0 0,1 1-1 0 0,-1-1 1 0 0,2 0 0 0 0,0-1 2 0 0,0 0 0 0 0,0 0-1 0 0,-1 0 1 0 0,1 0 0 0 0,-1-1-1 0 0,1 1 1 0 0,-1-1 0 0 0,0 1 0 0 0,4-6-1 0 0,0-3 30 0 0,0 0 0 0 0,-1-1 0 0 0,0 1 0 0 0,5-19 0 0 0,-8 25-28 0 0,-1-1 1 0 0,0 1-1 0 0,0-1 1 0 0,0 1-1 0 0,-1-1 1 0 0,1 0-1 0 0,-1 1 1 0 0,-1-7-1 0 0,0 11-23 0 0,1-1 0 0 0,0 1 0 0 0,-1-1 0 0 0,1 1 0 0 0,-1 0-1 0 0,1-1 1 0 0,-1 1 0 0 0,0 0 0 0 0,0 0 0 0 0,0-1 0 0 0,0 1 0 0 0,1 0 0 0 0,-1 0-1 0 0,-1 0 1 0 0,1 0 0 0 0,0 0 0 0 0,0 0 0 0 0,0 1 0 0 0,0-1 0 0 0,-1 0-1 0 0,1 1 1 0 0,0-1 0 0 0,-1 0 0 0 0,1 1 0 0 0,0 0 0 0 0,-1-1 0 0 0,1 1-1 0 0,-1 0 1 0 0,1-1 0 0 0,-1 1 0 0 0,1 0 0 0 0,-1 0 0 0 0,1 0 0 0 0,-3 1-1 0 0,-85 7-215 0 0,82-7 149 0 0,1 0 1 0 0,0 1-1 0 0,-1-1 0 0 0,1 1 1 0 0,0 0-1 0 0,0 1 1 0 0,1-1-1 0 0,-1 1 0 0 0,0 0 1 0 0,1 1-1 0 0,-9 6 1 0 0,13-9-110 0 0,0 1 0 0 0,0-1 0 0 0,0 0 0 0 0,0 1 0 0 0,0-1 0 0 0,0 1 0 0 0,0-1 0 0 0,0 1 0 0 0,1 0 0 0 0,-1-1 0 0 0,1 1 0 0 0,-1 0 0 0 0,1 0 0 0 0,0-1 0 0 0,-1 1 0 0 0,1 0 0 0 0,0 0 0 0 0,0-1 0 0 0,0 1 0 0 0,1 3 0 0 0,0-1-891 0 0,0-1 0 0 0,0 0 0 0 0,1 0 0 0 0,-1 1 0 0 0,1-1 0 0 0,-1 0 0 0 0,1 0 1 0 0,0 0-1 0 0,4 4 0 0 0,6 5-6237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19716 0 0,'-19'1'4129'0'0,"23"2"-2168"0"0,34 4-1424 0 0,-26-6-492 0 0,12 3-402 0 0,43 9 407 0 0,-62-11-1125 0 0,-1 0-1 0 0,1 0 1 0 0,0 0-1 0 0,-1 0 1 0 0,0 1 0 0 0,7 4-1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11 4873 0 0,'0'0'228'0'0,"0"0"0"0"0,0-1 0 0 0,0 1 0 0 0,0 0 0 0 0,0-1 0 0 0,0 1 1 0 0,0 0-1 0 0,0-1 0 0 0,0 1 0 0 0,0 0 0 0 0,0-1 0 0 0,0 1 0 0 0,0 0 0 0 0,0-1 0 0 0,0 1 0 0 0,0 0 0 0 0,0 0 0 0 0,-3-3 2281 0 0,3 2-2281 0 0,0 1 0 0 0,0 0 0 0 0,-1 0 0 0 0,1 0 0 0 0,0 0 0 0 0,-1-1 0 0 0,1 1 1 0 0,0 0-1 0 0,-1 0 0 0 0,1 0 0 0 0,0 0 0 0 0,-1 0 0 0 0,-15 9 4922 0 0,-11 19-1410 0 0,19-17-3431 0 0,2 1 0 0 0,-1 0-1 0 0,2 0 1 0 0,-1 1 0 0 0,2 0-1 0 0,-5 18 1 0 0,8-26-299 0 0,-1 0-1 0 0,1 0 1 0 0,1 1 0 0 0,-1-1 0 0 0,1 0-1 0 0,0 1 1 0 0,0-1 0 0 0,0 1 0 0 0,1-1-1 0 0,-1 0 1 0 0,2 0 0 0 0,-1 1 0 0 0,0-1-1 0 0,1 0 1 0 0,0 0 0 0 0,0 0 0 0 0,1 0-1 0 0,5 8 1 0 0,-7-12-10 0 0,0 1 1 0 0,0-1-1 0 0,0 0 0 0 0,0 1 1 0 0,0-1-1 0 0,0 0 0 0 0,1 0 0 0 0,-1 0 1 0 0,0 0-1 0 0,1 0 0 0 0,-1-1 1 0 0,1 1-1 0 0,-1 0 0 0 0,1 0 0 0 0,0-1 1 0 0,-1 1-1 0 0,1-1 0 0 0,-1 0 1 0 0,1 1-1 0 0,0-1 0 0 0,-1 0 0 0 0,1 0 1 0 0,0 0-1 0 0,-1 0 0 0 0,1 0 1 0 0,0-1-1 0 0,-1 1 0 0 0,1 0 0 0 0,0-1 1 0 0,-1 1-1 0 0,1-1 0 0 0,-1 0 1 0 0,1 1-1 0 0,-1-1 0 0 0,1 0 0 0 0,-1 0 1 0 0,0 0-1 0 0,1 0 0 0 0,-1 0 1 0 0,0 0-1 0 0,0 0 0 0 0,1-1 0 0 0,0-1 1 0 0,2-1-1 0 0,-1 0-1 0 0,0-1 1 0 0,0 0 0 0 0,0 1 0 0 0,-1-1 0 0 0,0 0 0 0 0,1 0 0 0 0,-2 0-1 0 0,1 0 1 0 0,-1-1 0 0 0,1 1 0 0 0,-1-8 0 0 0,-1 4 2 0 0,0 1 0 0 0,-1-1 0 0 0,0 1 0 0 0,-1 0 1 0 0,0 0-1 0 0,0 0 0 0 0,-6-14 0 0 0,7 20-1 0 0,0-1 0 0 0,0 0 0 0 0,-1 1 0 0 0,1-1 1 0 0,0 1-1 0 0,-1 0 0 0 0,1-1 0 0 0,-1 1 0 0 0,0 0 0 0 0,0 0 0 0 0,0 0 0 0 0,0 0 0 0 0,0 0 0 0 0,0 1 0 0 0,-1-1 1 0 0,1 1-1 0 0,-1-1 0 0 0,1 1 0 0 0,-1 0 0 0 0,1 0 0 0 0,-1 0 0 0 0,0 0 0 0 0,1 0 0 0 0,-1 1 0 0 0,0-1 0 0 0,-4 1 1 0 0,6 0-76 0 0,0 0 1 0 0,0 0 0 0 0,0 0 0 0 0,-1 1 0 0 0,1-1 0 0 0,0 0 0 0 0,0 1 0 0 0,0-1 0 0 0,0 1 0 0 0,0-1 0 0 0,0 1 0 0 0,0-1 0 0 0,0 1 0 0 0,1 0 0 0 0,-1 0-1 0 0,0-1 1 0 0,0 1 0 0 0,0 0 0 0 0,1 0 0 0 0,-1 0 0 0 0,0 0 0 0 0,1 0 0 0 0,-1 0 0 0 0,1 0 0 0 0,-1 0 0 0 0,1 0 0 0 0,0 0 0 0 0,-1 1 0 0 0,-1 15-3995 0 0,3 0-3452 0 0,2-7 98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1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 9274 0 0,'-3'-27'9678'0'0,"4"22"-5038"0"0,4 17-2635 0 0,22 123-255 0 0,-8-42-1988 0 0,4-2-3421 0 0,-22-109-4377 0 0,-1-36 6834 0 0,-2 25 1058 0 0,0-51 808 0 0,2 73-391 0 0,1 0 0 0 0,0 0-1 0 0,0 0 1 0 0,1 0 0 0 0,-1 0 0 0 0,2 1-1 0 0,-1-1 1 0 0,1 1 0 0 0,3-7 0 0 0,-6 12-246 0 0,1 0 1 0 0,-1 0 0 0 0,0 0 0 0 0,1 0-1 0 0,-1 1 1 0 0,1-1 0 0 0,-1 0 0 0 0,1 0-1 0 0,-1 1 1 0 0,1-1 0 0 0,-1 0 0 0 0,1 0-1 0 0,0 1 1 0 0,-1-1 0 0 0,1 1 0 0 0,0-1-1 0 0,0 1 1 0 0,-1-1 0 0 0,1 1 0 0 0,0-1-1 0 0,0 1 1 0 0,0 0 0 0 0,0-1 0 0 0,0 1-1 0 0,-1 0 1 0 0,1 0 0 0 0,0 0 0 0 0,0-1-1 0 0,0 1 1 0 0,0 0 0 0 0,0 0 0 0 0,0 1-1 0 0,0-1 1 0 0,0 0 0 0 0,0 0-1 0 0,0 0 1 0 0,-1 1 0 0 0,1-1 0 0 0,0 0-1 0 0,0 1 1 0 0,0-1 0 0 0,0 0 0 0 0,-1 1-1 0 0,1-1 1 0 0,1 2 0 0 0,-1 0-347 0 0,1-1-1 0 0,-1 1 1 0 0,0 0-1 0 0,0 0 1 0 0,0 0 0 0 0,0 0-1 0 0,0 0 1 0 0,0 0-1 0 0,0 0 1 0 0,-1 0 0 0 0,1 0-1 0 0,-1 0 1 0 0,1 0-1 0 0,-1 0 1 0 0,0 1 0 0 0,0-1-1 0 0,0 0 1 0 0,0 0-1 0 0,-1 3 1 0 0,0 3-1569 0 0,-2 0 0 0 0,1 0 0 0 0,-1 0 0 0 0,-7 14 1 0 0,2-11-358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6025 0 0,'-1'0'691'0'0,"0"-1"0"0"0,-1 1-1 0 0,1 0 1 0 0,0 0 0 0 0,0-1 0 0 0,0 1-1 0 0,-1 0 1 0 0,1 0 0 0 0,0 0-1 0 0,0 0 1 0 0,-1 1 0 0 0,1-1-1 0 0,0 0 1 0 0,0 0 0 0 0,0 1 0 0 0,-3 0-1 0 0,5 4 2742 0 0,13 0-2982 0 0,21-3 170 0 0,3-1-204 0 0,-36-1-604 0 0,0 0 0 0 0,0 0 0 0 0,0 0 0 0 0,-1 1 0 0 0,1-1-1 0 0,0 1 1 0 0,-1-1 0 0 0,1 1 0 0 0,0 0 0 0 0,-1 0 0 0 0,1 0-1 0 0,-1 0 1 0 0,1 0 0 0 0,-1 0 0 0 0,2 1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8690 0 0,'0'-1'259'0'0,"1"0"1"0"0,0 0-1 0 0,0 0 1 0 0,0 0 0 0 0,0 0-1 0 0,0 0 1 0 0,0 1-1 0 0,1-1 1 0 0,-1 0-1 0 0,0 0 1 0 0,0 1-1 0 0,1-1 1 0 0,-1 1-1 0 0,0-1 1 0 0,1 1-1 0 0,-1 0 1 0 0,0-1-1 0 0,1 1 1 0 0,-1 0-1 0 0,0 0 1 0 0,1 0-1 0 0,-1 0 1 0 0,1 0 0 0 0,-1 0-1 0 0,0 1 1 0 0,1-1-1 0 0,-1 0 1 0 0,2 1-1 0 0,42 11 1830 0 0,-41-11-1962 0 0,0 0 0 0 0,0 1 0 0 0,0 0 0 0 0,-1 0 0 0 0,1 0 0 0 0,-1 0 0 0 0,1 0 0 0 0,-1 1 0 0 0,0-1 0 0 0,0 1 0 0 0,0 0 0 0 0,0 0 1 0 0,0 0-1 0 0,-1 1 0 0 0,1-1 0 0 0,2 6 0 0 0,-3-5-24 0 0,-1 1 0 0 0,1-1 0 0 0,-1 1 1 0 0,0-1-1 0 0,-1 1 0 0 0,1 0 1 0 0,-1 0-1 0 0,0-1 0 0 0,0 1 1 0 0,0 0-1 0 0,-1-1 0 0 0,1 1 0 0 0,-1 0 1 0 0,-2 5-1 0 0,-2 3-109 0 0,1 0 0 0 0,-2-1-1 0 0,0 1 1 0 0,0-1 0 0 0,-1-1 0 0 0,0 1 0 0 0,-1-1 0 0 0,-1 0-1 0 0,1-1 1 0 0,-2 0 0 0 0,1 0 0 0 0,-2-1 0 0 0,-15 11-1 0 0,25-19-5 0 0,0-1 0 0 0,1 1 0 0 0,-1-1 0 0 0,0 0 0 0 0,1 1 0 0 0,-1 0 0 0 0,1-1 0 0 0,-1 1 0 0 0,1-1 0 0 0,-1 1 0 0 0,1 0 0 0 0,-1-1 0 0 0,1 1 0 0 0,-1 0 0 0 0,1-1 0 0 0,0 1 0 0 0,0 0 0 0 0,-1 0 0 0 0,1-1 0 0 0,0 1-1 0 0,0 0 1 0 0,0 0 0 0 0,0-1 0 0 0,0 1 0 0 0,0 0 0 0 0,0 0 0 0 0,0 0 0 0 0,0-1 0 0 0,0 1 0 0 0,1 1 0 0 0,0 0 20 0 0,0-1 1 0 0,0 1-1 0 0,0-1 1 0 0,0 0-1 0 0,1 1 0 0 0,-1-1 1 0 0,1 0-1 0 0,-1 0 1 0 0,1 0-1 0 0,-1 0 0 0 0,1 0 1 0 0,2 1-1 0 0,7 2 138 0 0,0 0-1 0 0,-1-1 0 0 0,17 3 1 0 0,-14-4-111 0 0,1 0 1 0 0,0-2-1 0 0,-1 0 1 0 0,1 0-1 0 0,0-1 0 0 0,-1-1 1 0 0,1 0-1 0 0,-1-1 1 0 0,16-5-1 0 0,-17 3-867 0 0,1 0-1 0 0,21-11 1 0 0,-32 15 216 0 0,-1 0 0 0 0,1-1 0 0 0,0 1 0 0 0,-1 0 0 0 0,0 0 0 0 0,1-1 0 0 0,-1 1 0 0 0,0-1 1 0 0,1 1-1 0 0,-1-1 0 0 0,0 1 0 0 0,0-1 0 0 0,0 0 0 0 0,-1 0 0 0 0,1 1 0 0 0,1-4 0 0 0,0-7-5550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3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9426 0 0,'-7'4'1718'0'0,"0"1"-1"0"0,-1-1 1 0 0,1 1-1 0 0,-11 10 1 0 0,14-11-1192 0 0,0 0-1 0 0,0 1 1 0 0,1-1-1 0 0,0 1 1 0 0,-1-1-1 0 0,2 1 1 0 0,-4 7-1 0 0,4-8-443 0 0,1-1 0 0 0,0 1-1 0 0,0 0 1 0 0,0 0-1 0 0,0 0 1 0 0,1 0 0 0 0,0 0-1 0 0,0 0 1 0 0,0 0-1 0 0,0-1 1 0 0,0 1 0 0 0,1 0-1 0 0,0 0 1 0 0,0 0-1 0 0,0 0 1 0 0,0-1 0 0 0,1 1-1 0 0,-1 0 1 0 0,1-1-1 0 0,0 1 1 0 0,0-1 0 0 0,0 0-1 0 0,0 0 1 0 0,1 0-1 0 0,3 5 1 0 0,-3-6-72 0 0,-1 1 1 0 0,1 0-1 0 0,-1-1 0 0 0,1 1 0 0 0,0-1 1 0 0,0 0-1 0 0,0 0 0 0 0,0 0 1 0 0,0 0-1 0 0,0-1 0 0 0,1 1 1 0 0,-1-1-1 0 0,1 0 0 0 0,-1 0 1 0 0,1 0-1 0 0,-1 0 0 0 0,1-1 1 0 0,0 0-1 0 0,-1 1 0 0 0,7-2 1 0 0,-7 1-11 0 0,0-1-1 0 0,-1 0 1 0 0,1 0 0 0 0,0 0 0 0 0,0-1 0 0 0,-1 1 0 0 0,1 0 0 0 0,-1-1 0 0 0,1 0 0 0 0,-1 0 0 0 0,1 0 0 0 0,-1 0 0 0 0,0 0 0 0 0,0 0-1 0 0,0 0 1 0 0,0-1 0 0 0,-1 1 0 0 0,1-1 0 0 0,-1 1 0 0 0,1-1 0 0 0,-1 0 0 0 0,0 0 0 0 0,0 1 0 0 0,0-1 0 0 0,0-4 0 0 0,1 2 12 0 0,-2 1 0 0 0,1 0 0 0 0,-1-1 0 0 0,1 1 0 0 0,-1-1 0 0 0,0 1 1 0 0,-1-1-1 0 0,1 1 0 0 0,-1 0 0 0 0,0-1 0 0 0,0 1 0 0 0,0 0 1 0 0,-1 0-1 0 0,0 0 0 0 0,1 0 0 0 0,-1 0 0 0 0,-1 0 0 0 0,1 0 0 0 0,0 0 1 0 0,-1 1-1 0 0,0-1 0 0 0,0 1 0 0 0,-5-5 0 0 0,3 4-53 0 0,0-1 0 0 0,-1 1 0 0 0,1 1 0 0 0,-1-1 0 0 0,1 1 0 0 0,-1 0 0 0 0,0 0 0 0 0,0 1 0 0 0,-1 0 0 0 0,1 0 0 0 0,0 0 0 0 0,-1 1 0 0 0,1 0 0 0 0,-1 0 0 0 0,-10 1 0 0 0,-4 6-2315 0 0,15 2-1973 0 0,9 3-3913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4 12531 0 0,'-23'1'2357'0'0,"17"0"-1483"0"0,0-1 1 0 0,0 0 0 0 0,0 0 0 0 0,0 0 0 0 0,0-1-1 0 0,0 0 1 0 0,-11-3 0 0 0,25 6-675 0 0,1 0 1 0 0,0-1-1 0 0,0-1 0 0 0,11 1 0 0 0,18 0-133 0 0,-29 0-31 0 0,-2 1-17 0 0,1-1 1 0 0,-1 0-1 0 0,0 0 0 0 0,0-1 1 0 0,1 0-1 0 0,-1 0 0 0 0,0-1 0 0 0,0 0 1 0 0,1 0-1 0 0,10-4 0 0 0,-59 7-164 0 0,20 1 150 0 0,1 2 1 0 0,0 1-1 0 0,0 1 0 0 0,-24 11 0 0 0,40-16 10 0 0,0 0-1 0 0,0 0 1 0 0,1 0-1 0 0,-1 0 0 0 0,1 1 1 0 0,-1-1-1 0 0,1 1 1 0 0,0 0-1 0 0,0 0 0 0 0,0 0 1 0 0,1 1-1 0 0,-1-1 1 0 0,1 1-1 0 0,0-1 0 0 0,0 1 1 0 0,0 0-1 0 0,0 0 1 0 0,1-1-1 0 0,-1 1 0 0 0,1 1 1 0 0,0-1-1 0 0,0 0 1 0 0,0 0-1 0 0,1 0 0 0 0,0 0 1 0 0,0 1-1 0 0,0-1 1 0 0,0 5-1 0 0,3 1 13 0 0,0 0 1 0 0,0 1-1 0 0,1-1 0 0 0,0 0 0 0 0,0-1 1 0 0,1 1-1 0 0,1-1 0 0 0,-1 0 0 0 0,2 0 1 0 0,-1-1-1 0 0,1 1 0 0 0,0-1 0 0 0,1-1 0 0 0,0 0 1 0 0,13 10-1 0 0,-15-13-81 0 0,0 0 1 0 0,0-1-1 0 0,0 0 0 0 0,0 0 1 0 0,0 0-1 0 0,1-1 0 0 0,0 1 1 0 0,-1-2-1 0 0,1 1 0 0 0,0-1 1 0 0,8 1-1 0 0,-10-2-162 0 0,0 0-1 0 0,0-1 1 0 0,0 0 0 0 0,0 1-1 0 0,-1-1 1 0 0,1-1 0 0 0,0 1-1 0 0,0-1 1 0 0,-1 0-1 0 0,1 0 1 0 0,-1 0 0 0 0,1-1-1 0 0,-1 0 1 0 0,0 1 0 0 0,0-1-1 0 0,6-6 1 0 0,-8 7-291 0 0,-1 1 1 0 0,1-1-1 0 0,-1 1 0 0 0,1-1 1 0 0,-1 1-1 0 0,0-1 1 0 0,0 0-1 0 0,0 0 0 0 0,0 0 1 0 0,0 1-1 0 0,0-1 1 0 0,0 0-1 0 0,0 0 0 0 0,-1-1 1 0 0,1 1-1 0 0,-1 0 1 0 0,0 0-1 0 0,1 0 0 0 0,-1 0 1 0 0,0 0-1 0 0,0 0 1 0 0,-1-4-1 0 0,-4-5-4543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11058 0 0,'1'-1'328'0'0,"0"0"-1"0"0,0 1 1 0 0,0-1-1 0 0,0 0 0 0 0,-1 1 1 0 0,1-1-1 0 0,0 0 1 0 0,0 1-1 0 0,0-1 0 0 0,0 1 1 0 0,1-1-1 0 0,-1 1 1 0 0,0 0-1 0 0,0-1 1 0 0,0 1-1 0 0,0 0 0 0 0,0 0 1 0 0,0 0-1 0 0,1 0 1 0 0,0 0-1 0 0,30 1 543 0 0,-22 0-291 0 0,43-3-138 0 0,-33 1-631 0 0,-1 0 1 0 0,24 3 0 0 0,-37-1-1262 0 0,0 0 0 0 0,0 0-1 0 0,0 1 1 0 0,0 0 0 0 0,-1 0 0 0 0,10 4 0 0 0,-8-2-4174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8250 0 0,'-1'47'8117'0'0,"1"-36"-7495"0"0,0 0 1 0 0,0 0-1 0 0,-1 0 1 0 0,-1 0-1 0 0,-4 16 1 0 0,5-24-676 0 0,0 1-1 0 0,-1-1 1 0 0,1 0 0 0 0,-1 0 0 0 0,0 0 0 0 0,0 0 0 0 0,0 0 0 0 0,-1 0 0 0 0,1-1 0 0 0,0 1 0 0 0,-1-1-1 0 0,0 1 1 0 0,0-1 0 0 0,0 0 0 0 0,0 0 0 0 0,0-1 0 0 0,0 1 0 0 0,0 0 0 0 0,0-1 0 0 0,-1 0-1 0 0,-5 2 1 0 0,-18-1-108 0 0,27-2 187 0 0,-1 1 0 0 0,0-1 0 0 0,1 0-1 0 0,-1 0 1 0 0,1 0 0 0 0,-1 0 0 0 0,0 0-1 0 0,1 0 1 0 0,-1 0 0 0 0,0 0 0 0 0,1 0-1 0 0,-1 0 1 0 0,0 0 0 0 0,1-1 0 0 0,-1 1 0 0 0,1 0-1 0 0,-1 0 1 0 0,0-1 0 0 0,1 1 0 0 0,-1 0-1 0 0,1-1 1 0 0,-1 1 0 0 0,1 0 0 0 0,-1-1-1 0 0,1 1 1 0 0,-1-1 0 0 0,1 1 0 0 0,-1-1-1 0 0,1 1 1 0 0,0-1 0 0 0,-1 1 0 0 0,1-1 0 0 0,0 1-1 0 0,-1-1 1 0 0,1 0 0 0 0,0 0 0 0 0,0 0 20 0 0,1 0 0 0 0,-1 1 1 0 0,1-1-1 0 0,0 1 0 0 0,-1-1 1 0 0,1 0-1 0 0,-1 1 1 0 0,1-1-1 0 0,0 1 0 0 0,0-1 1 0 0,-1 1-1 0 0,1 0 1 0 0,0-1-1 0 0,0 1 0 0 0,0 0 1 0 0,-1-1-1 0 0,1 1 1 0 0,0 0-1 0 0,0 0 0 0 0,0 0 1 0 0,1 0-1 0 0,22-2 307 0 0,-22 2-307 0 0,42-1 17 0 0,71-4-1647 0 0,-38 0-9769 0 0,-61 3 6083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90 446 7722 0 0,'-5'2'1072'0'0,"-1"1"0"0"0,1 1 1 0 0,-1-1-1 0 0,1 1 0 0 0,0 0 1 0 0,0 0-1 0 0,1 0 1 0 0,-9 10-1 0 0,12-12-903 0 0,0 0 1 0 0,0 0-1 0 0,0 0 1 0 0,0 0-1 0 0,0 1 0 0 0,1-1 1 0 0,-1 0-1 0 0,1 0 1 0 0,0 1-1 0 0,-1-1 1 0 0,1 0-1 0 0,0 0 0 0 0,0 1 1 0 0,0-1-1 0 0,1 0 1 0 0,-1 1-1 0 0,0-1 1 0 0,1 0-1 0 0,0 0 0 0 0,-1 0 1 0 0,1 1-1 0 0,0-1 1 0 0,0 0-1 0 0,0 0 0 0 0,1 0 1 0 0,-1 0-1 0 0,3 2 1 0 0,-2 0-125 0 0,0-1 0 0 0,0 0 1 0 0,1-1-1 0 0,-1 1 0 0 0,1 0 1 0 0,-1-1-1 0 0,1 1 0 0 0,0-1 1 0 0,0 0-1 0 0,0 0 0 0 0,0 0 1 0 0,1 0-1 0 0,-1-1 0 0 0,0 1 1 0 0,1-1-1 0 0,-1 0 0 0 0,1 0 1 0 0,0 0-1 0 0,-1 0 0 0 0,1-1 1 0 0,0 1-1 0 0,-1-1 0 0 0,1 0 1 0 0,6-1-1 0 0,-6 0-21 0 0,0 0 0 0 0,0 0 0 0 0,0-1 0 0 0,0 0 0 0 0,0 1 0 0 0,-1-1 0 0 0,1-1 0 0 0,-1 1 0 0 0,1 0 0 0 0,-1-1 0 0 0,0 0 0 0 0,0 1 0 0 0,0-1 0 0 0,0-1 0 0 0,0 1 0 0 0,-1 0 0 0 0,0-1 0 0 0,1 1 0 0 0,-1-1 0 0 0,0 0 0 0 0,2-6 0 0 0,-2 4 16 0 0,0 1-1 0 0,-1-1 0 0 0,1 1 1 0 0,-1-1-1 0 0,-1 1 0 0 0,1-1 0 0 0,-1 0 1 0 0,1 0-1 0 0,-2 1 0 0 0,1-1 0 0 0,-1 0 1 0 0,0 1-1 0 0,0-1 0 0 0,0 1 1 0 0,-1-1-1 0 0,0 1 0 0 0,-3-8 0 0 0,3 9-48 0 0,0 0-1 0 0,-1 1 1 0 0,0-1 0 0 0,1 0-1 0 0,-1 1 1 0 0,0-1-1 0 0,-1 1 1 0 0,1 0-1 0 0,-1 0 1 0 0,1 1-1 0 0,-1-1 1 0 0,0 1-1 0 0,0-1 1 0 0,0 1-1 0 0,0 0 1 0 0,0 1-1 0 0,-1-1 1 0 0,1 1 0 0 0,0 0-1 0 0,-1 0 1 0 0,-8-1-1 0 0,-27 2-1267 0 0,-1 0-1912 0 0,16-4-2555 0 0</inkml:trace>
  <inkml:trace contextRef="#ctx0" brushRef="#br0" timeOffset="1">319 70 6593 0 0,'5'-8'1236'0'0,"18"-29"3959"0"0,-13 12 1692 0 0,-16 42-3108 0 0,-8 9-2976 0 0,0 0-684 0 0,7-11-62 0 0,-5 10-36 0 0,1 1-1 0 0,2 0 1 0 0,0 1-1 0 0,-8 44 1 0 0,17-71-50 0 0,0 0-1 0 0,0 1 1 0 0,-1-1-1 0 0,1 1 1 0 0,0-1 0 0 0,0 0-1 0 0,0 1 1 0 0,0-1 0 0 0,0 1-1 0 0,0-1 1 0 0,0 1-1 0 0,0-1 1 0 0,0 0 0 0 0,0 1-1 0 0,0-1 1 0 0,0 1 0 0 0,0-1-1 0 0,0 1 1 0 0,1-1-1 0 0,-1 0 1 0 0,0 1 0 0 0,0-1-1 0 0,0 0 1 0 0,1 1 0 0 0,-1-1-1 0 0,0 1 1 0 0,0-1-1 0 0,1 0 1 0 0,-1 0 0 0 0,0 1-1 0 0,1-1 1 0 0,-1 0 0 0 0,0 1-1 0 0,1-1 1 0 0,-1 0-1 0 0,0 0 1 0 0,1 0 0 0 0,-1 1-1 0 0,1-1 1 0 0,-1 0 0 0 0,0 0-1 0 0,1 0 1 0 0,-1 0-1 0 0,1 0 1 0 0,-1 0 0 0 0,0 0-1 0 0,1 0 1 0 0,-1 0 0 0 0,1 0-1 0 0,-1 0 1 0 0,1 0-1 0 0,-1 0 1 0 0,29-13-391 0 0,-5 2 299 0 0,-17 10-313 0 0,1 0 0 0 0,0 0 0 0 0,0 1-1 0 0,0 0 1 0 0,0 0 0 0 0,0 1 0 0 0,-1 0 0 0 0,16 4-1 0 0,31 12-10701 0 0,-41-12 6227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 11410 0 0,'-8'-2'9256'0'0,"8"3"-9101"0"0,-3 19 2298 0 0,4 29-2731 0 0,-1-48 540 0 0,4 49-393 0 0,4 56-1358 0 0,-7-72-3258 0 0,-2 0-3897 0 0,1-23 3262 0 0</inkml:trace>
  <inkml:trace contextRef="#ctx0" brushRef="#br0" timeOffset="1">30 364 8210 0 0,'-3'3'996'0'0,"0"1"0"0"0,0-1 0 0 0,0 1 0 0 0,1-1 0 0 0,0 1 0 0 0,-1 0 1 0 0,2 0-1 0 0,-4 7 0 0 0,4-7-550 0 0,0 0 1 0 0,0 0-1 0 0,0 0 1 0 0,1 0 0 0 0,-1 0-1 0 0,1 0 1 0 0,0 0-1 0 0,0 0 1 0 0,1 5 0 0 0,0-6-389 0 0,0 0 1 0 0,0 0-1 0 0,0 0 1 0 0,0 0 0 0 0,0 0-1 0 0,0 0 1 0 0,1-1 0 0 0,0 1-1 0 0,-1 0 1 0 0,1-1 0 0 0,0 1-1 0 0,0-1 1 0 0,0 0-1 0 0,1 0 1 0 0,-1 1 0 0 0,0-2-1 0 0,1 1 1 0 0,0 0 0 0 0,-1 0-1 0 0,1-1 1 0 0,0 1-1 0 0,0-1 1 0 0,0 0 0 0 0,0 0-1 0 0,0 0 1 0 0,0 0 0 0 0,5 0-1 0 0,0 0-391 0 0,-1 0 1 0 0,0-1-1 0 0,1 0 0 0 0,-1 0 0 0 0,0-1 0 0 0,12-2 0 0 0,-10 1-1897 0 0,1-1 0 0 0,-1 0-1 0 0,0 0 1 0 0,13-7 0 0 0,-1-1-4042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10722 0 0,'0'-1'369'0'0,"0"0"-1"0"0,0 0 0 0 0,1 0 1 0 0,-1 0-1 0 0,1 1 1 0 0,-1-1-1 0 0,1 0 1 0 0,-1 0-1 0 0,1 0 0 0 0,-1 1 1 0 0,1-1-1 0 0,0 0 1 0 0,-1 1-1 0 0,1-1 0 0 0,0 1 1 0 0,0-1-1 0 0,-1 1 1 0 0,1-1-1 0 0,2 0 0 0 0,21-3 2880 0 0,32 10-2218 0 0,-42-3-454 0 0,7 0-311 0 0,43 6 134 0 0,-59-9-413 0 0,-1 0-1 0 0,1 0 1 0 0,-1 0 0 0 0,0-1-1 0 0,1 1 1 0 0,-1-1 0 0 0,1 0-1 0 0,-1 0 1 0 0,0-1-1 0 0,0 1 1 0 0,6-4 0 0 0,-10 5-67 0 0,1 0 1 0 0,0 0-1 0 0,-1-1 1 0 0,1 1-1 0 0,-1 0 1 0 0,1 0-1 0 0,-1-1 1 0 0,1 1-1 0 0,-1-1 1 0 0,0 1-1 0 0,1 0 1 0 0,-1-1-1 0 0,1 1 1 0 0,-1-1-1 0 0,0 1 1 0 0,1-1-1 0 0,-1 1 1 0 0,0-1 0 0 0,0 0-1 0 0,1 1 1 0 0,-1-1-1 0 0,0 1 1 0 0,0-1-1 0 0,0 1 1 0 0,0-1-1 0 0,0 0 1 0 0,0 1-1 0 0,0-1 1 0 0,0 1-1 0 0,0-1 1 0 0,0 0-1 0 0,0 0 1 0 0,-1-1-92 0 0,0 1 1 0 0,0 0 0 0 0,0 0-1 0 0,0-1 1 0 0,0 1 0 0 0,0 0-1 0 0,0 0 1 0 0,0 0-1 0 0,-1 0 1 0 0,1 1 0 0 0,0-1-1 0 0,-3-1 1 0 0,-2-1-184 0 0,-1 0 0 0 0,0 1 1 0 0,1 0-1 0 0,-15-3 0 0 0,17 5 493 0 0,0-1 0 0 0,-1 1 0 0 0,1 0 0 0 0,0 1-1 0 0,0-1 1 0 0,-1 1 0 0 0,1-1 0 0 0,0 1 0 0 0,0 1-1 0 0,0-1 1 0 0,0 0 0 0 0,0 1 0 0 0,0 0 0 0 0,0 0 0 0 0,1 0-1 0 0,-1 0 1 0 0,1 1 0 0 0,-1-1 0 0 0,1 1 0 0 0,0 0 0 0 0,0 0-1 0 0,0 0 1 0 0,0 1 0 0 0,1-1 0 0 0,-4 6 0 0 0,3-2 129 0 0,-1 1 0 0 0,1-1 1 0 0,1 1-1 0 0,-1 0 1 0 0,2 0-1 0 0,-1 0 1 0 0,1 0-1 0 0,0 0 1 0 0,0 0-1 0 0,1 0 1 0 0,0 0-1 0 0,2 11 0 0 0,1 1-77 0 0,0-1-1 0 0,1-1 0 0 0,9 29 0 0 0,-11-42-368 0 0,0 1-1 0 0,0-1 1 0 0,1 0 0 0 0,0 0-1 0 0,0 0 1 0 0,0 0 0 0 0,0 0-1 0 0,1-1 1 0 0,0 1 0 0 0,-1-1 0 0 0,2 0-1 0 0,-1 0 1 0 0,0 0 0 0 0,1-1-1 0 0,10 6 1 0 0,-14-8-86 0 0,0 0-1 0 0,1-1 1 0 0,-1 1-1 0 0,0-1 1 0 0,1 0-1 0 0,-1 1 1 0 0,1-1-1 0 0,-1 0 1 0 0,1 0-1 0 0,-1 0 1 0 0,1 0-1 0 0,-1 0 1 0 0,1 0 0 0 0,-1 0-1 0 0,0-1 1 0 0,1 1-1 0 0,-1-1 1 0 0,1 1-1 0 0,-1-1 1 0 0,0 1-1 0 0,1-1 1 0 0,0 0-1 0 0,1-1-122 0 0,-1 0-1 0 0,0 0 1 0 0,1-1-1 0 0,-1 1 1 0 0,0 0-1 0 0,0-1 1 0 0,0 1-1 0 0,-1-1 0 0 0,4-5 1 0 0,-1-2-182 0 0,0 0 1 0 0,0 0-1 0 0,-1-1 1 0 0,3-21-1 0 0,-2-20 407 0 0,-8 17 6226 0 0,6 69 2285 0 0,-4-7-7787 0 0,-10 43 0 0 0,11-64-527 0 0,-20 74-24 0 0,19-75-91 0 0,0 1 1 0 0,0 0-1 0 0,-1-1 1 0 0,1 0 0 0 0,-1 0-1 0 0,-1 0 1 0 0,1 0-1 0 0,-1 0 1 0 0,1 0 0 0 0,-1-1-1 0 0,-6 5 1 0 0,-13-3-434 0 0,22-5 510 0 0,1-1 0 0 0,0 0 0 0 0,-1 0 0 0 0,1 0 0 0 0,-1 0 0 0 0,1 0 0 0 0,0 1 0 0 0,-1-1-1 0 0,1 0 1 0 0,0 0 0 0 0,-1 0 0 0 0,1 0 0 0 0,-1 0 0 0 0,1 0 0 0 0,0 0 0 0 0,-1 0 0 0 0,1 0 0 0 0,-1 0-1 0 0,1-1 1 0 0,0 1 0 0 0,-1 0 0 0 0,1 0 0 0 0,-1 0 0 0 0,1 0 0 0 0,0-1 0 0 0,-1 1 0 0 0,1 0 0 0 0,0 0-1 0 0,-1 0 1 0 0,1-1 0 0 0,0 1 0 0 0,0 0 0 0 0,-1-1 0 0 0,1 1 0 0 0,0 0 0 0 0,0-1 0 0 0,0 1-1 0 0,-1 0 1 0 0,1-1 0 0 0,0 1 0 0 0,0 0 0 0 0,0-1 0 0 0,0 1 0 0 0,0-1 0 0 0,0 1 0 0 0,-1 0 0 0 0,1-1-1 0 0,0 1 1 0 0,0-1 0 0 0,0 1 0 0 0,0 0 0 0 0,1-1 0 0 0,-1 0 0 0 0,2 0 23 0 0,0-1 1 0 0,1 1-1 0 0,-1 0 0 0 0,1 0 1 0 0,0 0-1 0 0,-1 0 1 0 0,1 0-1 0 0,0 1 0 0 0,-1-1 1 0 0,1 1-1 0 0,0 0 0 0 0,4 0 1 0 0,-1-1 1 0 0,27-3-298 0 0,71-11 372 0 0,-38-4-6130 0 0,-37 1-1823 0 0,-19 8 2252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6545 0 0,'-13'-8'11030'0'0,"16"28"-5434"0"0,-1-8-5846 0 0,35 225 1708 0 0,-36-240-1636 0 0,-1 0 1 0 0,0 1-1 0 0,1-1 1 0 0,-1 0-1 0 0,1 0 1 0 0,0 1-1 0 0,0-1 1 0 0,0 1-1 0 0,0-1 1 0 0,0 0-1 0 0,0 1 1 0 0,1 0-1 0 0,0-1 1 0 0,-1 1-1 0 0,1 0 1 0 0,3-3-1 0 0,-1 1-829 0 0,0-1 1 0 0,0 1-1 0 0,1 1 1 0 0,0-1-1 0 0,-1 1 0 0 0,1-1 1 0 0,10-3-1 0 0,12-4-5284 0 0,-14 5 1867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7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7498 0 0,'-2'3'951'0'0,"0"0"0"0"0,0 1 0 0 0,0-1 0 0 0,0 1 0 0 0,0-1 0 0 0,1 1 0 0 0,-1 0 1 0 0,1 0-1 0 0,0-1 0 0 0,0 7 0 0 0,0-3-194 0 0,0 1-1 0 0,1-1 1 0 0,0 0 0 0 0,1 0 0 0 0,1 12 0 0 0,0-12-537 0 0,-1-1-1 0 0,1 1 1 0 0,0-1 0 0 0,0 1 0 0 0,1-1 0 0 0,0 0 0 0 0,0 0 0 0 0,0 0-1 0 0,1 0 1 0 0,0 0 0 0 0,0-1 0 0 0,0 0 0 0 0,7 7 0 0 0,-10-11-201 0 0,1 0 0 0 0,-1 0 0 0 0,1 0 0 0 0,-1 0 0 0 0,0 0-1 0 0,1 0 1 0 0,-1 0 0 0 0,1 0 0 0 0,0-1 0 0 0,-1 1 0 0 0,1-1 0 0 0,0 1 0 0 0,-1-1 0 0 0,1 1 0 0 0,0-1 0 0 0,0 0 0 0 0,-1 0 0 0 0,1 0 0 0 0,0 0 0 0 0,0 0 0 0 0,-1 0 0 0 0,4-1 0 0 0,-3-1-5 0 0,0 1 1 0 0,0 0 0 0 0,0 0-1 0 0,0-1 1 0 0,-1 1 0 0 0,1-1 0 0 0,0 1-1 0 0,-1-1 1 0 0,0 0 0 0 0,1 0-1 0 0,-1 1 1 0 0,0-1 0 0 0,0 0 0 0 0,0 0-1 0 0,1-3 1 0 0,1-3-16 0 0,0-1 1 0 0,0 1-1 0 0,-1-1 1 0 0,-1 1-1 0 0,0-1 1 0 0,0 0-1 0 0,0-16 1 0 0,-3 13-188 0 0,1 0 1 0 0,-2 0 0 0 0,0 0 0 0 0,0 0-1 0 0,-8-17 1 0 0,9 24 17 0 0,0 1-1 0 0,0 0 1 0 0,0 0-1 0 0,-1 0 1 0 0,1 0-1 0 0,-1 0 0 0 0,0 0 1 0 0,0 1-1 0 0,-1-1 1 0 0,1 1-1 0 0,-1 0 1 0 0,0 0-1 0 0,1 0 1 0 0,-1 1-1 0 0,-1-1 1 0 0,1 1-1 0 0,-5-2 1 0 0,8 4-12 0 0,0-1 0 0 0,0 1 0 0 0,0 0 0 0 0,0 0 1 0 0,0 0-1 0 0,0-1 0 0 0,0 1 0 0 0,0 0 0 0 0,0 0 1 0 0,0 1-1 0 0,0-1 0 0 0,0 0 0 0 0,0 0 0 0 0,0 0 1 0 0,0 1-1 0 0,-2 0 0 0 0,3-1-209 0 0,-1 0 1 0 0,1 1-1 0 0,-1-1 0 0 0,1 1 0 0 0,-1-1 1 0 0,1 1-1 0 0,-1 0 0 0 0,1-1 1 0 0,-1 1-1 0 0,1-1 0 0 0,-1 1 0 0 0,1 0 1 0 0,0-1-1 0 0,0 1 0 0 0,-1 0 0 0 0,1-1 1 0 0,0 1-1 0 0,0 0 0 0 0,0 0 1 0 0,0-1-1 0 0,0 1 0 0 0,-1 0 0 0 0,2 0 1 0 0,-1 7-5682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19660 0 0,'0'16'2195'0'0,"2"0"-1"0"0,3 21 1 0 0,22 66-2471 0 0,-17-71 699 0 0,-5-13-862 0 0,8 24-351 0 0,0-19-8747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15163 0 0,'2'1'259'0'0,"1"1"-1"0"0,-1 0 0 0 0,0-1 1 0 0,1 0-1 0 0,0 0 0 0 0,-1 0 1 0 0,1 0-1 0 0,-1 0 0 0 0,1 0 1 0 0,0 0-1 0 0,0-1 0 0 0,0 0 1 0 0,-1 1-1 0 0,1-1 0 0 0,0 0 1 0 0,0 0-1 0 0,0-1 0 0 0,-1 1 1 0 0,4-1-1 0 0,59-17-176 0 0,-45 12-230 0 0,4-4-1729 0 0,-21 9 1054 0 0,0-1 1 0 0,0 0-1 0 0,0 0 1 0 0,0-1-1 0 0,-1 1 0 0 0,1 0 1 0 0,-1-1-1 0 0,3-3 0 0 0,-3 4 437 0 0,-1 0-1 0 0,0 0 1 0 0,0 0-1 0 0,0 0 1 0 0,0 0-1 0 0,0 0 1 0 0,-1 0-1 0 0,1 0 1 0 0,-1 0-1 0 0,1 0 1 0 0,-1-1-1 0 0,0 1 1 0 0,0-4-1 0 0,-9-24 5351 0 0,9 30-4827 0 0,-1 0 1 0 0,1 0-1 0 0,0 0 1 0 0,0 0-1 0 0,-4 1 3575 0 0,3 0-3574 0 0,-6 15 3297 0 0,-2 18-1203 0 0,-1 17-707 0 0,-3 52 0 0 0,11-87-1629 0 0,2 0-1 0 0,0 1 1 0 0,1-1 0 0 0,0 1-1 0 0,1-1 1 0 0,1 0 0 0 0,7 22 0 0 0,-9-35-389 0 0,1 0 1 0 0,-1 0 0 0 0,1 0-1 0 0,-1 0 1 0 0,1 0 0 0 0,0 0 0 0 0,0 0-1 0 0,5 4 1 0 0,-6-6 108 0 0,0-1 1 0 0,-1 1-1 0 0,1 0 0 0 0,0-1 1 0 0,0 1-1 0 0,0 0 0 0 0,0-1 1 0 0,0 1-1 0 0,1-1 0 0 0,-1 0 1 0 0,0 1-1 0 0,0-1 0 0 0,0 0 1 0 0,0 0-1 0 0,0 1 0 0 0,0-1 1 0 0,1 0-1 0 0,-1 0 0 0 0,0 0 1 0 0,0 0-1 0 0,0-1 0 0 0,0 1 1 0 0,0 0-1 0 0,1 0 0 0 0,-1-1 1 0 0,0 1-1 0 0,0-1 0 0 0,0 1 0 0 0,1-1 1 0 0,8-7-4231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30 17188 0 0,'-13'-14'4319'0'0,"12"13"-4245"0"0,1 1 1 0 0,0 0-1 0 0,0 0 1 0 0,0 0-1 0 0,0-1 1 0 0,0 1 0 0 0,0 0-1 0 0,0 0 1 0 0,0-1-1 0 0,0 1 1 0 0,0 0-1 0 0,-1 0 1 0 0,1-1-1 0 0,0 1 1 0 0,0 0-1 0 0,0 0 1 0 0,1 0-1 0 0,-1-1 1 0 0,0 1-1 0 0,0 0 1 0 0,0 0-1 0 0,0-1 1 0 0,0 1 0 0 0,0 0-1 0 0,0 0 1 0 0,0-1-1 0 0,0 1 1 0 0,0 0-1 0 0,1 0 1 0 0,-1 0-1 0 0,0-1 1 0 0,0 1-1 0 0,0 0 1 0 0,1 0-1 0 0,1-1 17 0 0,1 0 0 0 0,-1 0 0 0 0,1 1 0 0 0,0-1 0 0 0,-1 1 0 0 0,1 0 0 0 0,-1 0 0 0 0,1 0 0 0 0,0 0 0 0 0,3 1 0 0 0,41 4-160 0 0,27 2-855 0 0,-27-11-6091 0 0,-72-9-5507 0 0,21 13 13066 0 0,0 1 0 0 0,-1-1 0 0 0,1 0 0 0 0,0 1 0 0 0,0 0 1 0 0,0 0-1 0 0,0 0 0 0 0,0 0 0 0 0,0 1 0 0 0,0 0 0 0 0,1-1 0 0 0,-1 1 0 0 0,1 1 0 0 0,-1-1 0 0 0,1 0 0 0 0,0 1 0 0 0,-1 0 0 0 0,1 0 0 0 0,1 0 0 0 0,-4 4 0 0 0,3-3 145 0 0,1 0-1 0 0,0 1 1 0 0,0-1-1 0 0,0 1 1 0 0,0-1-1 0 0,1 1 1 0 0,0-1-1 0 0,-1 10 1 0 0,1 27-294 0 0,3-23-100 0 0,0 0 0 0 0,7 30-1 0 0,-8-44-534 0 0,0 1-1 0 0,1-1 1 0 0,-1 0 0 0 0,1 1-1 0 0,0-1 1 0 0,0 0-1 0 0,1 0 1 0 0,-1 0 0 0 0,1-1-1 0 0,0 1 1 0 0,0 0-1 0 0,0-1 1 0 0,1 0-1 0 0,-1 0 1 0 0,1 0 0 0 0,3 3-1 0 0,-5-6-248 0 0,-1 1-1 0 0,0-1 1 0 0,0 1 0 0 0,1-1-1 0 0,-1 1 1 0 0,0-1 0 0 0,1 0-1 0 0,-1 0 1 0 0,0 1-1 0 0,1-1 1 0 0,-1 0 0 0 0,0 0-1 0 0,1-1 1 0 0,-1 1-1 0 0,0 0 1 0 0,1 0 0 0 0,-1-1-1 0 0,0 1 1 0 0,1 0 0 0 0,-1-1-1 0 0,2 0 1 0 0,7-7-5072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20 8610 0 0,'-14'-19'10758'0'0,"14"33"-7092"0"0,5 20-2566 0 0,2 60-1 0 0,-7-84-1189 0 0,0 0 0 0 0,-1 0-1 0 0,0 0 1 0 0,0 0 0 0 0,-1-1 0 0 0,-1 1 0 0 0,1-1-1 0 0,-2 1 1 0 0,1-1 0 0 0,-1 0 0 0 0,-6 9-1 0 0,9-16-111 0 0,-1-1-1 0 0,1 1 0 0 0,-1-1 0 0 0,1 0 0 0 0,-1 1 0 0 0,0-1 0 0 0,0 0 0 0 0,0 0 1 0 0,0 0-1 0 0,0 0 0 0 0,-2 1 0 0 0,3-2 159 0 0,1 0 0 0 0,0 0 0 0 0,-1 0 0 0 0,1 0 0 0 0,0 1 0 0 0,-1-1 0 0 0,1 0 0 0 0,-1 0 0 0 0,1 0 0 0 0,0 0 0 0 0,-1 0-1 0 0,1 0 1 0 0,-1 0 0 0 0,1 0 0 0 0,-1 0 0 0 0,1 0 0 0 0,0 0 0 0 0,-1 0 0 0 0,1 0 0 0 0,-1-1 0 0 0,1 1 0 0 0,0 0 0 0 0,-1 0 0 0 0,1 0 0 0 0,0-1 0 0 0,-1 1 0 0 0,1 0 0 0 0,0 0 0 0 0,-1-1 0 0 0,1 1 0 0 0,0 0 0 0 0,0 0 0 0 0,-1-1 0 0 0,1 1 0 0 0,0 0-1 0 0,0-1 1 0 0,-1 1 0 0 0,1-1 0 0 0,0 1 0 0 0,0 0 0 0 0,0-1 0 0 0,0 1 0 0 0,0 0 0 0 0,-1-1 0 0 0,1 1 0 0 0,0-1 0 0 0,0 1 0 0 0,0-1 0 0 0,0 1 0 0 0,0 0 0 0 0,0-1 0 0 0,1 1 0 0 0,-1-1 0 0 0,0 1 0 0 0,0 0 0 0 0,0-1 0 0 0,0 1 0 0 0,0-1 0 0 0,0 1-1 0 0,1 0 1 0 0,-1-1 0 0 0,1-1 47 0 0,0 0 0 0 0,0 0 0 0 0,0 1 0 0 0,0-1 0 0 0,1 0 0 0 0,-1 1 0 0 0,1-1-1 0 0,-1 1 1 0 0,1-1 0 0 0,-1 1 0 0 0,1 0 0 0 0,0 0 0 0 0,-1 0 0 0 0,1 0 0 0 0,0 0 0 0 0,0 0-1 0 0,0 0 1 0 0,0 0 0 0 0,0 1 0 0 0,0-1 0 0 0,0 1 0 0 0,0-1 0 0 0,0 1 0 0 0,0 0 0 0 0,0 0-1 0 0,0 0 1 0 0,4 0 0 0 0,8 1 5 0 0,0-1 0 0 0,22 6 0 0 0,-35-6-11 0 0,42 14-1738 0 0,-24-1-2346 0 0,-18-12 3691 0 0,0 0 0 0 0,-1 0 0 0 0,1-1 0 0 0,-1 1 0 0 0,1 0 0 0 0,-1 0 0 0 0,1 0-1 0 0,-1 0 1 0 0,0 0 0 0 0,1 0 0 0 0,-1-1 0 0 0,0 1 0 0 0,0 0 0 0 0,0 0 0 0 0,0 0 0 0 0,1 0-1 0 0,-1 0 1 0 0,-1 0 0 0 0,1 1 0 0 0,-1 5-3125 0 0</inkml:trace>
  <inkml:trace contextRef="#ctx0" brushRef="#br0" timeOffset="1">41 403 9698 0 0,'-5'4'1378'0'0,"0"0"-1"0"0,0 0 1 0 0,0 0 0 0 0,1 1-1 0 0,-8 7 1 0 0,12-11-1221 0 0,-1 0-1 0 0,1-1 1 0 0,-1 1 0 0 0,1 0 0 0 0,0 0 0 0 0,-1-1 0 0 0,1 1-1 0 0,0 0 1 0 0,-1 0 0 0 0,1 0 0 0 0,0-1 0 0 0,0 1-1 0 0,0 0 1 0 0,0 0 0 0 0,-1 0 0 0 0,1 0 0 0 0,1-1 0 0 0,-1 1-1 0 0,0 0 1 0 0,0 2 0 0 0,1-3-81 0 0,0 1-1 0 0,-1 0 1 0 0,1 0-1 0 0,0 0 1 0 0,0 0 0 0 0,0-1-1 0 0,0 1 1 0 0,0 0 0 0 0,0-1-1 0 0,0 1 1 0 0,0-1-1 0 0,0 1 1 0 0,0-1 0 0 0,0 1-1 0 0,0-1 1 0 0,1 0-1 0 0,-1 0 1 0 0,0 1 0 0 0,0-1-1 0 0,2 0 1 0 0,16 1 55 0 0,1-1 0 0 0,0 0 0 0 0,-1-2 0 0 0,30-5 0 0 0,24-2-2904 0 0,-17 4-5733 0 0,-30 0 934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17972 0 0,'49'6'4726'0'0,"-21"0"-4325"0"0,-1 2 0 0 0,39 16 0 0 0,-64-23-360 0 0,0-1 0 0 0,0 1 0 0 0,-1 0-1 0 0,1 0 1 0 0,0 0 0 0 0,-1 0 0 0 0,1 0 0 0 0,-1 0 0 0 0,1 0-1 0 0,-1 0 1 0 0,1 1 0 0 0,-1-1 0 0 0,0 0 0 0 0,0 1-1 0 0,0-1 1 0 0,0 1 0 0 0,1 2 0 0 0,-1-3-17 0 0,-1 0 0 0 0,0 0 1 0 0,0 0-1 0 0,0 0 0 0 0,0 0 0 0 0,0 0 1 0 0,-1 0-1 0 0,1 0 0 0 0,0 0 1 0 0,0 0-1 0 0,-1 0 0 0 0,1 0 0 0 0,0 0 1 0 0,-1 0-1 0 0,1 0 0 0 0,-1 0 0 0 0,1-1 1 0 0,-1 1-1 0 0,0 0 0 0 0,1 0 0 0 0,-1 0 1 0 0,-1 0-1 0 0,-6 6 73 0 0,0-1 1 0 0,-1 0-1 0 0,0-1 1 0 0,-18 9 0 0 0,12-7-145 0 0,14-6 66 0 0,0-1 1 0 0,0 0-1 0 0,0 1 1 0 0,0-1-1 0 0,0 1 0 0 0,0-1 1 0 0,0 1-1 0 0,0 0 1 0 0,0-1-1 0 0,1 1 1 0 0,-1 0-1 0 0,0 0 0 0 0,0 0 1 0 0,1-1-1 0 0,-1 1 1 0 0,0 0-1 0 0,1 0 1 0 0,-1 0-1 0 0,1 0 0 0 0,0 0 1 0 0,-1 0-1 0 0,1 0 1 0 0,-1 0-1 0 0,1 0 1 0 0,0 0-1 0 0,0 2 0 0 0,0-1 2 0 0,1-1-1 0 0,0 0 0 0 0,-1 1 0 0 0,1-1 0 0 0,0 0 0 0 0,0 0 1 0 0,0 0-1 0 0,0 1 0 0 0,0-1 0 0 0,0 0 0 0 0,0 0 0 0 0,0 0 0 0 0,0-1 1 0 0,1 1-1 0 0,-1 0 0 0 0,3 1 0 0 0,6 3 30 0 0,1-1-1 0 0,0 0 1 0 0,21 5-1 0 0,-16-6 41 0 0,1-1-1 0 0,-1-1 0 0 0,20-1 0 0 0,6 0-1114 0 0,-1 5-3983 0 0,-36-4 1440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9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13347 0 0,'3'3'607'0'0,"0"0"1"0"0,0 0-1 0 0,1-1 0 0 0,-1 0 1 0 0,1 0-1 0 0,0 0 1 0 0,-1 0-1 0 0,1 0 0 0 0,0-1 1 0 0,0 0-1 0 0,0 1 1 0 0,0-1-1 0 0,0-1 0 0 0,6 1 1 0 0,5 0-315 0 0,0-1 0 0 0,26-4-1 0 0,-29 3-981 0 0,1 0-1 0 0,-1 0 0 0 0,25 2 1 0 0,-30 2-2684 0 0</inkml:trace>
  <inkml:trace contextRef="#ctx0" brushRef="#br0" timeOffset="1">62 113 17316 0 0,'9'1'867'0'0,"0"0"0"0"0,1-1 0 0 0,-1-1 0 0 0,16-2 0 0 0,-17 2-646 0 0,0 0-1 0 0,0 0 1 0 0,0 1-1 0 0,1 0 1 0 0,11 2-1 0 0,-20-2-201 0 0,1 0 0 0 0,-1 0 1 0 0,1 1-1 0 0,-1-1 0 0 0,1 0 0 0 0,-1 0 0 0 0,1 0 0 0 0,-1 1 0 0 0,1-1 0 0 0,-1 0 0 0 0,1 1 0 0 0,-1-1 1 0 0,1 1-1 0 0,-1-1 0 0 0,0 0 0 0 0,1 1 0 0 0,-1-1 0 0 0,1 1 0 0 0,-1-1 0 0 0,0 1 0 0 0,0-1 0 0 0,1 1 0 0 0,-1-1 1 0 0,0 1-1 0 0,0 0 0 0 0,0-1 0 0 0,0 1 0 0 0,1-1 0 0 0,-1 1 0 0 0,0-1 0 0 0,0 1 0 0 0,0 0 0 0 0,0-1 1 0 0,0 1-1 0 0,0-1 0 0 0,-1 1 0 0 0,1-1 0 0 0,0 1 0 0 0,0 0 0 0 0,0-1 0 0 0,-1 1 0 0 0,1-1 0 0 0,0 1 1 0 0,0-1-1 0 0,-1 1 0 0 0,1-1 0 0 0,0 1 0 0 0,-1-1 0 0 0,0 1 0 0 0,-23 32 162 0 0,16-23-210 0 0,7-9 68 0 0,-1 1 0 0 0,1 0 0 0 0,0-1 0 0 0,0 1 0 0 0,0 0 0 0 0,0-1 0 0 0,0 1 0 0 0,0 0 1 0 0,1 0-1 0 0,-1 0 0 0 0,1 0 0 0 0,-1 0 0 0 0,1 0 0 0 0,0 0 0 0 0,-1 0 0 0 0,1 0 0 0 0,0 0 0 0 0,0-1 0 0 0,1 1 0 0 0,-1 0 0 0 0,0 0 0 0 0,1 0 0 0 0,-1 0 0 0 0,1 0 0 0 0,-1 0 0 0 0,1 0 0 0 0,0 0 0 0 0,0-1 0 0 0,2 4 0 0 0,-1-3 22 0 0,1 0 0 0 0,-1 0-1 0 0,1 0 1 0 0,0 0 0 0 0,-1 0 0 0 0,1-1-1 0 0,0 0 1 0 0,0 1 0 0 0,0-1-1 0 0,0 0 1 0 0,0-1 0 0 0,0 1-1 0 0,0 0 1 0 0,0-1 0 0 0,0 0 0 0 0,1 1-1 0 0,-1-1 1 0 0,4-1 0 0 0,41 0-4443 0 0,-3 0-3467 0 0,-30 1-941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17 104 6017 0 0,'-11'0'12783'0'0,"10"0"-12437"0"0,-3 17 4255 0 0,6 26-4581 0 0,-2-38 829 0 0,5 42-626 0 0,12 53-1 0 0,-17-99-262 0 0,0-1 0 0 0,0 0 0 0 0,0 0 0 0 0,-1 1 0 0 0,1-1 0 0 0,0 0 0 0 0,0 1 0 0 0,0-1 0 0 0,0 0 0 0 0,0 0 0 0 0,0 1 0 0 0,0-1 0 0 0,1 0 0 0 0,-1 1 0 0 0,0-1 0 0 0,0 0 0 0 0,0 0 0 0 0,0 1 0 0 0,0-1 0 0 0,0 0 0 0 0,0 0 0 0 0,1 1 0 0 0,-1-1 0 0 0,0 0 0 0 0,0 0 0 0 0,0 0 0 0 0,0 1 0 0 0,1-1 0 0 0,-1 0 0 0 0,0 0 0 0 0,0 0 0 0 0,1 0 0 0 0,-1 1 0 0 0,0-1 0 0 0,0 0-1 0 0,1 0 1 0 0,-1 0 0 0 0,0 0 0 0 0,0 0 0 0 0,1 0 0 0 0,3-13-1310 0 0,1-21-117 0 0,-5-36-50 0 0,-1 50 1423 0 0,1-1-1 0 0,1 0 0 0 0,0 0 0 0 0,2 1 0 0 0,0-1 0 0 0,9-27 1 0 0,-11 46 141 0 0,0 0 1 0 0,0 0-1 0 0,0-1 1 0 0,0 1 0 0 0,0 0-1 0 0,0 0 1 0 0,1 0-1 0 0,-1 0 1 0 0,1 0 0 0 0,-1 1-1 0 0,1-1 1 0 0,0 0-1 0 0,0 1 1 0 0,0-1 0 0 0,2-1-1 0 0,-2 2 12 0 0,-1 1 0 0 0,1-1-1 0 0,-1 1 1 0 0,1-1 0 0 0,-1 1-1 0 0,1 0 1 0 0,0 0 0 0 0,-1 0-1 0 0,1 0 1 0 0,-1 0 0 0 0,1 0-1 0 0,0 0 1 0 0,-1 0 0 0 0,1 1-1 0 0,-1-1 1 0 0,1 0 0 0 0,-1 1-1 0 0,2 0 1 0 0,1 1 39 0 0,-1 0 0 0 0,0 0 1 0 0,0 0-1 0 0,0 1 0 0 0,0-1 0 0 0,0 1 1 0 0,0 0-1 0 0,-1 0 0 0 0,1-1 0 0 0,-1 2 1 0 0,0-1-1 0 0,0 0 0 0 0,0 0 0 0 0,0 1 1 0 0,-1-1-1 0 0,1 1 0 0 0,1 6 0 0 0,-2-2-13 0 0,0-1 1 0 0,0 0-1 0 0,0 1 0 0 0,-1-1 0 0 0,0 1 0 0 0,-1-1 0 0 0,0 1 0 0 0,0-1 0 0 0,-1 0 0 0 0,1 0 0 0 0,-2 1 0 0 0,1-1 0 0 0,-1 0 1 0 0,0-1-1 0 0,-6 11 0 0 0,4-9-63 0 0,0 0 0 0 0,-1 0 0 0 0,0 0 0 0 0,-1 0 0 0 0,0-1 1 0 0,0 0-1 0 0,0-1 0 0 0,-1 0 0 0 0,0 0 0 0 0,0 0 0 0 0,-10 4 0 0 0,53 2-220 0 0,-21-9-860 0 0,0 0-1 0 0,0-1 1 0 0,0-1 0 0 0,0 0 0 0 0,25-2 0 0 0,-31 1 495 0 0,-1-1 1 0 0,0 0 0 0 0,-1-1 0 0 0,1 1-1 0 0,0-1 1 0 0,0-1 0 0 0,-1 0 0 0 0,1 1 0 0 0,-1-2-1 0 0,0 1 1 0 0,0-1 0 0 0,0 0 0 0 0,8-7-1 0 0,1-4-2436 0 0,0 6-1005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31 7362 0 0,'-8'-17'3398'0'0,"2"4"4302"0"0,5 30-3749 0 0,2 10-3628 0 0,-1-8-17 0 0,0 0 0 0 0,2 0 0 0 0,0-1-1 0 0,1 1 1 0 0,1-1 0 0 0,9 27 0 0 0,-12-42-423 0 0,1-1 1 0 0,-1 1 0 0 0,1-1 0 0 0,0 0 0 0 0,0 1-1 0 0,0-1 1 0 0,0 0 0 0 0,0 0 0 0 0,0-1 0 0 0,1 1-1 0 0,-1 0 1 0 0,0-1 0 0 0,1 1 0 0 0,-1-1 0 0 0,1 0-1 0 0,0 0 1 0 0,0 0 0 0 0,-1 0 0 0 0,1 0 0 0 0,0-1-1 0 0,0 1 1 0 0,0-1 0 0 0,-1 0 0 0 0,1 0 0 0 0,4 0-1 0 0,3 0-527 0 0,0-1-1 0 0,0-1 0 0 0,0 1 0 0 0,0-2 0 0 0,-1 1 1 0 0,11-5-1 0 0,-6-1-7026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13483 0 0,'-7'15'1521'0'0,"2"0"-1"0"0,0 0 1 0 0,0 1 0 0 0,-4 30 0 0 0,9-42-1417 0 0,-1 0 0 0 0,1 0 0 0 0,0 0 0 0 0,0 0 0 0 0,0 0 0 0 0,0 0 0 0 0,1 0 1 0 0,-1 0-1 0 0,1 0 0 0 0,0 0 0 0 0,0 0 0 0 0,1 0 0 0 0,-1 0 0 0 0,1 0 0 0 0,0-1 0 0 0,0 1 0 0 0,0-1 0 0 0,1 1 1 0 0,-1-1-1 0 0,1 0 0 0 0,-1 0 0 0 0,1 0 0 0 0,0 0 0 0 0,0-1 0 0 0,4 3 0 0 0,-2-3-95 0 0,0 0 1 0 0,-1 0-1 0 0,1-1 0 0 0,0 0 0 0 0,0 0 0 0 0,0 0 1 0 0,0-1-1 0 0,0 1 0 0 0,0-1 0 0 0,1 0 1 0 0,-1-1-1 0 0,0 1 0 0 0,0-1 0 0 0,0 0 1 0 0,6-2-1 0 0,12-4-1091 0 0,40-18 0 0 0,-54 22 382 0 0,52-29-8129 0 0,-32 12 1190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16388 0 0,'-1'1'190'0'0,"1"-1"0"0"0,-1 0 1 0 0,0 1-1 0 0,1-1 0 0 0,-1 0 1 0 0,1 1-1 0 0,-1-1 0 0 0,0 1 1 0 0,1-1-1 0 0,-1 1 0 0 0,1-1 1 0 0,-1 1-1 0 0,1 0 0 0 0,0-1 1 0 0,-1 1-1 0 0,1 0 0 0 0,0-1 1 0 0,-1 1-1 0 0,1 0 0 0 0,0-1 1 0 0,0 1-1 0 0,-1 0 0 0 0,1-1 1 0 0,0 1-1 0 0,0 0 0 0 0,0 0 1 0 0,0-1-1 0 0,0 1 0 0 0,0 0 1 0 0,0 0-1 0 0,0-1 0 0 0,1 1 1 0 0,-1 0-1 0 0,0-1 0 0 0,1 2 1 0 0,0 0-39 0 0,1 0 0 0 0,-1 0 0 0 0,1 0 0 0 0,0 0 0 0 0,0 0 0 0 0,0 0 1 0 0,0-1-1 0 0,0 1 0 0 0,0-1 0 0 0,4 2 0 0 0,6 3-139 0 0,0 0 0 0 0,0-1 0 0 0,17 4 0 0 0,29 0 116 0 0,-55-8-130 0 0,1-1 0 0 0,0 0 1 0 0,-1 0-1 0 0,1 0 0 0 0,0 0 0 0 0,0-1 0 0 0,-1 1 0 0 0,1-1 1 0 0,0 0-1 0 0,-1 0 0 0 0,1-1 0 0 0,-1 1 0 0 0,5-3 1 0 0,-7 3-23 0 0,-1 1 0 0 0,0 0 0 0 0,1 0 0 0 0,-1-1 0 0 0,1 1 0 0 0,-1-1-1 0 0,0 1 1 0 0,1 0 0 0 0,-1-1 0 0 0,0 1 0 0 0,0-1 0 0 0,1 1 0 0 0,-1 0 0 0 0,0-1 0 0 0,0 1 0 0 0,0-1 0 0 0,1 1 0 0 0,-1-1 0 0 0,0 1 0 0 0,0-1 0 0 0,0 1 0 0 0,0-1 0 0 0,0 1 0 0 0,0-1 0 0 0,0 1 0 0 0,0-1 0 0 0,0 1 0 0 0,0-1 0 0 0,0 1 0 0 0,-1-1 0 0 0,1 1 0 0 0,0-1 0 0 0,0 1 0 0 0,0-1 0 0 0,-1 1 0 0 0,1 0 0 0 0,0-1 0 0 0,0 1 0 0 0,-1-1 0 0 0,1 1 0 0 0,0 0 0 0 0,-1-1 0 0 0,1 1 0 0 0,0 0-1 0 0,-1-1 1 0 0,1 1 0 0 0,-1 0 0 0 0,1 0 0 0 0,-1-1 0 0 0,1 1 0 0 0,-1 0 0 0 0,1 0 0 0 0,0 0 0 0 0,-1 0 0 0 0,1-1 0 0 0,-2 1 0 0 0,-27-9-670 0 0,17 9 607 0 0,-1 0 0 0 0,1 0 0 0 0,0 1 0 0 0,-1 1 1 0 0,1 0-1 0 0,0 1 0 0 0,0 0 0 0 0,-12 5 0 0 0,18-6 161 0 0,1 0 0 0 0,-1 0 0 0 0,1 1 0 0 0,0-1 0 0 0,0 1 0 0 0,0 0-1 0 0,0 1 1 0 0,1-1 0 0 0,-1 1 0 0 0,1 0 0 0 0,0 0 0 0 0,0 0 0 0 0,0 1 0 0 0,1-1 0 0 0,0 1 0 0 0,-1 0 0 0 0,2 0 0 0 0,-1 0-1 0 0,-2 7 1 0 0,4-10-23 0 0,0 1 0 0 0,1-1 0 0 0,0 0 0 0 0,-1 1 0 0 0,1-1 0 0 0,0 1 0 0 0,0-1 0 0 0,0 1 0 0 0,0-1 0 0 0,1 1 0 0 0,-1-1 0 0 0,1 0 0 0 0,-1 1 0 0 0,1-1-1 0 0,0 0 1 0 0,0 1 0 0 0,0-1 0 0 0,0 0 0 0 0,3 4 0 0 0,-1-3-4 0 0,-1 0-1 0 0,1 0 1 0 0,1-1 0 0 0,-1 1-1 0 0,0-1 1 0 0,0 0 0 0 0,1 0-1 0 0,0 0 1 0 0,-1 0 0 0 0,9 2-1 0 0,2 1-19 0 0,1-2-1 0 0,0 0 0 0 0,0-1 1 0 0,1 0-1 0 0,18-1 0 0 0,-16-1-738 0 0,55-2-290 0 0,-50-2-3795 0 0,-2-3-4812 0 0</inkml:trace>
  <inkml:trace contextRef="#ctx0" brushRef="#br0" timeOffset="1">21 251 12275 0 0,'0'2'353'0'0,"0"-1"0"0"0,-1 1 0 0 0,1 0 0 0 0,1 0 0 0 0,-1-1 0 0 0,0 1 1 0 0,0 0-1 0 0,1 0 0 0 0,-1-1 0 0 0,0 1 0 0 0,1 0 0 0 0,0-1 0 0 0,-1 1 1 0 0,1 0-1 0 0,0-1 0 0 0,0 1 0 0 0,0-1 0 0 0,0 0 0 0 0,2 3 0 0 0,0-2-83 0 0,-1 0 0 0 0,1 0 0 0 0,0 0 0 0 0,0 0 0 0 0,0 0 0 0 0,0 0 0 0 0,1-1 0 0 0,-1 0-1 0 0,5 2 1 0 0,9 1-227 0 0,0-1-1 0 0,0-1 0 0 0,24 1 0 0 0,-20-2 514 0 0,-10 0-786 0 0,5 0 311 0 0,0 1-1 0 0,22 5 1 0 0,-34-6-674 0 0,0 0-1 0 0,0 1 1 0 0,0-1 0 0 0,0 1-1 0 0,0 0 1 0 0,0 0 0 0 0,-1 1-1 0 0,5 3 1 0 0,-22-9-10022 0 0,3 5 5485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10466 0 0,'2'1'523'0'0,"-1"0"0"0"0,1 0 0 0 0,-1 0 0 0 0,1 0 1 0 0,0 0-1 0 0,0 0 0 0 0,-1 0 0 0 0,1-1 0 0 0,0 1 0 0 0,0-1 0 0 0,2 1 0 0 0,43 1 1788 0 0,-29-1-1278 0 0,-14-1-854 0 0,5 0 143 0 0,-1 1 1 0 0,0 0-1 0 0,1 0 0 0 0,-1 1 1 0 0,11 3-1 0 0,-18-5-247 0 0,0 1 0 0 0,1 0-1 0 0,-1-1 1 0 0,0 1 0 0 0,1 0 0 0 0,-1-1-1 0 0,0 1 1 0 0,0 0 0 0 0,0 0 0 0 0,0 0 0 0 0,0 0-1 0 0,0 1 1 0 0,0-1 0 0 0,0 0 0 0 0,0 0-1 0 0,0 0 1 0 0,0 1 0 0 0,-1-1 0 0 0,1 0 0 0 0,-1 1-1 0 0,1-1 1 0 0,-1 1 0 0 0,1-1 0 0 0,-1 1-1 0 0,0-1 1 0 0,0 0 0 0 0,0 1 0 0 0,0-1 0 0 0,0 1-1 0 0,0-1 1 0 0,0 1 0 0 0,0-1 0 0 0,0 1-1 0 0,-1-1 1 0 0,1 1 0 0 0,-2 2 0 0 0,1-2-47 0 0,0 0 1 0 0,1 1-1 0 0,-1-1 1 0 0,0 1 0 0 0,1-1-1 0 0,-1 1 1 0 0,1-1-1 0 0,0 1 1 0 0,0-1 0 0 0,0 1-1 0 0,0-1 1 0 0,0 1-1 0 0,1-1 1 0 0,-1 1-1 0 0,1-1 1 0 0,0 0 0 0 0,-1 1-1 0 0,1-1 1 0 0,0 0-1 0 0,1 1 1 0 0,-1-1 0 0 0,0 0-1 0 0,0 0 1 0 0,1 0-1 0 0,0 0 1 0 0,-1 0-1 0 0,1 0 1 0 0,0 0 0 0 0,0-1-1 0 0,0 1 1 0 0,0-1-1 0 0,0 1 1 0 0,0-1 0 0 0,0 0-1 0 0,5 2 1 0 0,-2-1-297 0 0,0-1 0 0 0,0 0 1 0 0,0 0-1 0 0,0 0 0 0 0,1 0 0 0 0,-1-1 1 0 0,0 0-1 0 0,1 0 0 0 0,-1-1 1 0 0,0 1-1 0 0,0-1 0 0 0,0 0 0 0 0,1 0 1 0 0,-1-1-1 0 0,0 0 0 0 0,7-3 1 0 0,-3 0-1622 0 0,0-1-1 0 0,-1 0 1 0 0,0 0 0 0 0,0-1 0 0 0,8-8 0 0 0,2-5-4516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18796 0 0,'3'-2'299'0'0,"0"0"1"0"0,1-1-1 0 0,-1 2 1 0 0,1-1-1 0 0,0 0 1 0 0,0 1-1 0 0,-1 0 1 0 0,1-1-1 0 0,0 2 1 0 0,0-1-1 0 0,0 0 1 0 0,0 1-1 0 0,0 0 1 0 0,0 0-1 0 0,0 0 0 0 0,0 0 1 0 0,0 1-1 0 0,0-1 1 0 0,0 1-1 0 0,5 2 1 0 0,10 1 98 0 0,-1 2 0 0 0,32 14 0 0 0,-41-15-239 0 0,-1 0 0 0 0,0 0 0 0 0,0 1 1 0 0,0 0-1 0 0,-1 0 0 0 0,0 1 0 0 0,0 0 0 0 0,10 14 0 0 0,-14-17-443 0 0,0 0 0 0 0,-1 0 0 0 0,0 0 0 0 0,1 0-1 0 0,-1 1 1 0 0,-1-1 0 0 0,1 1 0 0 0,1 9-1 0 0,-4 9-4623 0 0,-11-1-3492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14699 0 0,'-4'80'7741'0'0,"-4"-1"-4284"0"0,2-43-3589 0 0,3-1-1 0 0,0 1 1 0 0,3 0-1 0 0,1-1 1 0 0,9 59 0 0 0,-10-92-333 0 0,9 28-1679 0 0,-4-21-1844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14115 0 0,'2'1'511'0'0,"0"0"0"0"0,0 1 0 0 0,-1-1-1 0 0,1 0 1 0 0,0 1 0 0 0,-1-1 0 0 0,1 1 0 0 0,-1-1 0 0 0,0 1 0 0 0,1-1-1 0 0,-1 1 1 0 0,0 0 0 0 0,0 0 0 0 0,0 0 0 0 0,0 0 0 0 0,0 0 0 0 0,0 3-1 0 0,0 0-217 0 0,0 0-1 0 0,0 0 0 0 0,-1 0 1 0 0,1 0-1 0 0,-1 0 0 0 0,0 0 1 0 0,-1 6-1 0 0,-2 2-300 0 0,0 1-1 0 0,0 0 1 0 0,-1-1-1 0 0,-8 19 1 0 0,-3-10 4 0 0,-1 4-447 0 0,48-30 39 0 0,0 0 236 0 0,0 1 0 0 0,0 2-1 0 0,36 3 1 0 0,-33 1-4225 0 0,0 1-4211 0 0,-20-1 1359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16 15867 0 0,'0'0'351'0'0,"-1"-1"0"0"0,1 0 0 0 0,0 0 0 0 0,0 0 0 0 0,-1 0 0 0 0,1 1 0 0 0,-1-1 0 0 0,1 0 0 0 0,0 0 0 0 0,-1 1 0 0 0,1-1 0 0 0,-1 0 0 0 0,0 1 0 0 0,1-1 0 0 0,-1 0 0 0 0,0 1 0 0 0,1-1 0 0 0,-1 1 0 0 0,0-1 0 0 0,1 1 0 0 0,-1-1 0 0 0,0 1-1 0 0,-1-1 1 0 0,-10 20 2551 0 0,9-12-3176 0 0,-96 231-433 0 0,101-244 577 0 0,0 1 0 0 0,1 0 1 0 0,-1 0-1 0 0,1 1 0 0 0,0-1 0 0 0,0 0 1 0 0,1 1-1 0 0,-1 0 0 0 0,1 0 1 0 0,0 0-1 0 0,0 0 0 0 0,0 1 0 0 0,6-4 1 0 0,-6 4 152 0 0,1 1 0 0 0,0 0 0 0 0,1 0 0 0 0,-1 0 0 0 0,0 1 0 0 0,0 0 0 0 0,1 0 1 0 0,-1 0-1 0 0,0 1 0 0 0,1-1 0 0 0,-1 1 0 0 0,1 1 0 0 0,-1-1 0 0 0,1 1 1 0 0,-1 0-1 0 0,0 0 0 0 0,7 2 0 0 0,-1 2-236 0 0,0-1-1 0 0,0 1 1 0 0,12 8 0 0 0,13 9-3816 0 0,-6-3-2997 0 0,-19-14 2570 0 0,0-2-1182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7 12571 0 0,'0'0'202'0'0,"-3"-5"4240"0"0,3 5-4240 0 0,0 0 0 0 0,-1-1 0 0 0,1 1 0 0 0,0 0 0 0 0,0 0 0 0 0,-1 0 0 0 0,1 0-1 0 0,0 0 1 0 0,-1 0 0 0 0,1 0 0 0 0,0 0 0 0 0,0 0 0 0 0,-1 0 0 0 0,1 0 0 0 0,0 0 0 0 0,0 0 0 0 0,-1 0 0 0 0,1 0 0 0 0,0 0 0 0 0,-1 0 0 0 0,1 0-1 0 0,0 0 1 0 0,0 0 0 0 0,-1 1 0 0 0,1-1 0 0 0,0 0 0 0 0,-1 0 0 0 0,-8 20 2886 0 0,-4 38-3814 0 0,12-51 1418 0 0,-8 53-1075 0 0,-8 33-4247 0 0,14-82 1092 0 0,0 0 0 0 0,-1-1 0 0 0,-7 15-1 0 0,2-7-1770 0 0</inkml:trace>
  <inkml:trace contextRef="#ctx0" brushRef="#br0" timeOffset="1">3 410 12339 0 0,'-1'1'227'0'0,"1"-1"0"0"0,0 0 0 0 0,0 1 0 0 0,0-1 0 0 0,-1 0 1 0 0,1 1-1 0 0,0-1 0 0 0,0 0 0 0 0,0 1 0 0 0,0-1 0 0 0,0 0 1 0 0,0 1-1 0 0,-1-1 0 0 0,1 1 0 0 0,0-1 0 0 0,0 0 0 0 0,0 1 1 0 0,0-1-1 0 0,1 1 0 0 0,-1-1 0 0 0,0 0 0 0 0,0 1 0 0 0,0-1 1 0 0,0 0-1 0 0,0 1 0 0 0,0-1 0 0 0,1 1 0 0 0,-1-1 0 0 0,0 0 1 0 0,0 0-1 0 0,0 1 0 0 0,1-1 0 0 0,-1 0 0 0 0,0 1 0 0 0,1-1 1 0 0,17 3 2870 0 0,30-12-2745 0 0,-40 7 355 0 0,26-6-836 0 0,65-13 952 0 0,-33 13-7589 0 0,-66 8 6611 0 0,0 0-1 0 0,0 0 1 0 0,0 1 0 0 0,1-1 0 0 0,-1 0 0 0 0,0 0 0 0 0,0 0 0 0 0,0 0-1 0 0,1 0 1 0 0,-1 0 0 0 0,0 0 0 0 0,0 0 0 0 0,0 0 0 0 0,1 0 0 0 0,-1 0 0 0 0,0 0-1 0 0,0 0 1 0 0,0 0 0 0 0,1 0 0 0 0,-1-1 0 0 0,0 1 0 0 0,0 0 0 0 0,0 0-1 0 0,1-7-6164 0 0,-4 3 4599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7978 0 0,'-25'28'8737'0'0,"7"8"-3912"0"0,14-26-4550 0 0,1-1-1 0 0,0 1 0 0 0,1 0 1 0 0,0 0-1 0 0,1 0 0 0 0,-1 0 1 0 0,2 0-1 0 0,0 0 0 0 0,2 19 1 0 0,-2-29-396 0 0,0 1 0 0 0,0 0 0 0 0,0 0 0 0 0,0-1 0 0 0,0 1 0 0 0,0 0 1 0 0,0 0-1 0 0,1-1 0 0 0,-1 1 0 0 0,0 0 0 0 0,0 0 0 0 0,1-1 0 0 0,-1 1 0 0 0,1 0 0 0 0,-1-1 0 0 0,0 1 0 0 0,1 0 1 0 0,-1-1-1 0 0,1 1 0 0 0,0-1 0 0 0,-1 1 0 0 0,1-1 0 0 0,1 1 0 0 0,-2-1-119 0 0,1 0 0 0 0,0 0-1 0 0,-1 0 1 0 0,1 0 0 0 0,0-1 0 0 0,0 1 0 0 0,-1 0-1 0 0,1 0 1 0 0,0-1 0 0 0,-1 1 0 0 0,1 0-1 0 0,-1-1 1 0 0,1 1 0 0 0,-1-1 0 0 0,1 1 0 0 0,0-1-1 0 0,-1 1 1 0 0,0-1 0 0 0,1 1 0 0 0,0-2-1 0 0,25-40-8077 0 0,-22 34 8273 0 0,0 2-161 0 0,33-52-1170 0 0,-33 53 1898 0 0,0 0 0 0 0,0 1-1 0 0,0-1 1 0 0,1 1 0 0 0,-1 0 0 0 0,1 0-1 0 0,0 0 1 0 0,9-5 0 0 0,-13 9-372 0 0,-1 0 1 0 0,0 0 0 0 0,0 0 0 0 0,1-1-1 0 0,-1 1 1 0 0,0 0 0 0 0,0 0-1 0 0,1 0 1 0 0,-1 0 0 0 0,0 0 0 0 0,1 0-1 0 0,-1 0 1 0 0,0 0 0 0 0,0 0 0 0 0,1 0-1 0 0,-1 0 1 0 0,0 0 0 0 0,1 0-1 0 0,-1 0 1 0 0,0 0 0 0 0,1 0 0 0 0,-1 0-1 0 0,0 0 1 0 0,0 0 0 0 0,1 0-1 0 0,-1 1 1 0 0,0-1 0 0 0,0 0 0 0 0,1 0-1 0 0,-1 0 1 0 0,0 0 0 0 0,0 1-1 0 0,1-1 1 0 0,-1 0 0 0 0,0 0 0 0 0,0 0-1 0 0,0 1 1 0 0,1-1 0 0 0,-1 1 0 0 0,1 14 2848 0 0,-9 16-1149 0 0,4-23-1721 0 0,-1 0 0 0 0,1 0 0 0 0,-1-1 1 0 0,-1 0-1 0 0,1 0 0 0 0,-1 0 0 0 0,-1-1 0 0 0,1 0 0 0 0,-14 11 1 0 0,-3-2 146 0 0,-47 22 1 0 0,67-35-232 0 0,43 12 241 0 0,-25-13-517 0 0,-1 0 0 0 0,1 0 0 0 0,0-1-1 0 0,-1-1 1 0 0,1 0 0 0 0,21-6 0 0 0,-13 2-4828 0 0,34-14 1 0 0,-26 7-2660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21757 0 0,'-5'3'220'0'0,"1"1"1"0"0,-1 0-1 0 0,1 0 1 0 0,0 0-1 0 0,0 1 0 0 0,0 0 1 0 0,1-1-1 0 0,-1 1 1 0 0,1 0-1 0 0,1 0 1 0 0,-1 1-1 0 0,1-1 1 0 0,-1 1-1 0 0,2-1 1 0 0,-1 1-1 0 0,1 0 1 0 0,-1 0-1 0 0,2-1 1 0 0,-1 1-1 0 0,1 0 1 0 0,0 9-1 0 0,0-6-165 0 0,0 0-1 0 0,1-1 1 0 0,0 1 0 0 0,1 0-1 0 0,0-1 1 0 0,0 1 0 0 0,1-1-1 0 0,0 1 1 0 0,1-1 0 0 0,-1 0 0 0 0,2-1-1 0 0,-1 1 1 0 0,1-1 0 0 0,6 8-1 0 0,-10-14-51 0 0,0 1 0 0 0,0-1-1 0 0,0 0 1 0 0,0 1 0 0 0,0-1-1 0 0,1 0 1 0 0,-1 0 0 0 0,0 0-1 0 0,1 0 1 0 0,-1 0 0 0 0,1 0-1 0 0,-1-1 1 0 0,1 1 0 0 0,-1 0 0 0 0,1-1-1 0 0,0 1 1 0 0,-1-1 0 0 0,1 0-1 0 0,0 1 1 0 0,-1-1 0 0 0,1 0-1 0 0,0 0 1 0 0,-1 0 0 0 0,1 0-1 0 0,0 0 1 0 0,0-1 0 0 0,-1 1-1 0 0,1 0 1 0 0,0-1 0 0 0,-1 1 0 0 0,1-1-1 0 0,-1 0 1 0 0,1 1 0 0 0,-1-1-1 0 0,1 0 1 0 0,-1 0 0 0 0,1 0-1 0 0,-1 0 1 0 0,0 0 0 0 0,1 0-1 0 0,-1-1 1 0 0,0 1 0 0 0,0 0 0 0 0,0-1-1 0 0,1-2 1 0 0,3-3-16 0 0,0 0-1 0 0,-1 0 1 0 0,0-1 0 0 0,-1 1-1 0 0,0-1 1 0 0,0 0 0 0 0,4-16 0 0 0,-7 19-94 0 0,1 0-1 0 0,0 0 1 0 0,-1 0 0 0 0,0 0 0 0 0,0 0 0 0 0,0 0 0 0 0,-1-1 0 0 0,0 1 0 0 0,0 0 0 0 0,0 0 0 0 0,0 0 0 0 0,-1 1 0 0 0,0-1 0 0 0,-4-8 0 0 0,4 11 20 0 0,1 0-1 0 0,-1 0 1 0 0,0-1 0 0 0,0 1-1 0 0,0 1 1 0 0,0-1 0 0 0,-1 0-1 0 0,1 1 1 0 0,0-1 0 0 0,-1 1-1 0 0,1-1 1 0 0,-1 1-1 0 0,1 0 1 0 0,-1 0 0 0 0,0 0-1 0 0,1 1 1 0 0,-1-1 0 0 0,0 1-1 0 0,0-1 1 0 0,1 1 0 0 0,-1 0-1 0 0,0 0 1 0 0,0 0-1 0 0,0 0 1 0 0,1 1 0 0 0,-1-1-1 0 0,-5 2 1 0 0,-1 1-135 0 0,0 0 1 0 0,1 0-1 0 0,-1 1 0 0 0,1 0 1 0 0,0 1-1 0 0,0-1 0 0 0,1 2 1 0 0,-1-1-1 0 0,1 1 1 0 0,0 0-1 0 0,1 0 0 0 0,0 1 1 0 0,-8 10-1 0 0,7-8 127 0 0,0 1 1 0 0,0 1 0 0 0,1-1-1 0 0,1 1 1 0 0,-1 0-1 0 0,2 1 1 0 0,0-1-1 0 0,0 1 1 0 0,-3 19-1 0 0,6-27 318 0 0,1-1-1 0 0,0 1 0 0 0,0-1 0 0 0,0 1 0 0 0,0-1 0 0 0,0 1 0 0 0,1-1 0 0 0,0 1 0 0 0,-1-1 0 0 0,1 0 0 0 0,0 1 0 0 0,1-1 1 0 0,-1 0-1 0 0,1 0 0 0 0,-1 0 0 0 0,1 0 0 0 0,0 0 0 0 0,3 4 0 0 0,0-2 70 0 0,-1-1 0 0 0,1 0 0 0 0,0 0 0 0 0,0-1 0 0 0,0 1 0 0 0,1-1 0 0 0,-1 0-1 0 0,1-1 1 0 0,10 4 0 0 0,2 0-57 0 0,1-2-1 0 0,0 0 0 0 0,0-1 0 0 0,0-1 1 0 0,34-1-1 0 0,-40-1-784 0 0,-1-1-1 0 0,1-1 1 0 0,15-3-1 0 0,-7-3-3406 0 0,-2-3-3418 0 0,-6-1-1460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15643 0 0,'-1'1'7450'0'0,"0"5"-3613"0"0,-8 40-2472 0 0,11 244-851 0 0,1-281-2456 0 0,2-22 444 0 0,3-23-529 0 0,-6 27 1634 0 0,23-102-1942 0 0,-22 99 2313 0 0,1 1 0 0 0,1 0 0 0 0,0 0 0 0 0,0 0 0 0 0,1 1 0 0 0,0-1 0 0 0,12-12 0 0 0,-17 21 79 0 0,1 0 1 0 0,0 0 0 0 0,0 0 0 0 0,0 0-1 0 0,0 1 1 0 0,0-1 0 0 0,0 1-1 0 0,0-1 1 0 0,0 1 0 0 0,1 0-1 0 0,-1 0 1 0 0,0 0 0 0 0,1 0 0 0 0,-1 0-1 0 0,1 1 1 0 0,-1-1 0 0 0,1 1-1 0 0,0 0 1 0 0,-1-1 0 0 0,4 2 0 0 0,-2-1 35 0 0,0 1 1 0 0,0 0 0 0 0,0 0 0 0 0,-1 0 0 0 0,1 1 0 0 0,0-1 0 0 0,-1 1 0 0 0,1 0-1 0 0,-1 0 1 0 0,0 0 0 0 0,0 0 0 0 0,4 4 0 0 0,-1-1 24 0 0,-1 0 1 0 0,0 0-1 0 0,-1 0 0 0 0,0 1 1 0 0,1 0-1 0 0,-2-1 0 0 0,1 1 1 0 0,-1 1-1 0 0,0-1 0 0 0,0 0 1 0 0,0 1-1 0 0,-1-1 1 0 0,0 1-1 0 0,2 14 0 0 0,-5-14-66 0 0,1 1 0 0 0,-1 0 0 0 0,0 0-1 0 0,-1 0 1 0 0,0 0 0 0 0,0-1 0 0 0,-1 1 0 0 0,0-1-1 0 0,0 1 1 0 0,0-1 0 0 0,-1 0 0 0 0,0-1-1 0 0,-1 1 1 0 0,0-1 0 0 0,0 1 0 0 0,0-2 0 0 0,0 1-1 0 0,-11 8 1 0 0,9-8-32 0 0,-1 0 0 0 0,1-1 0 0 0,-1 0 1 0 0,0-1-1 0 0,0 0 0 0 0,-1 0 0 0 0,1 0 0 0 0,-1-1 0 0 0,0 0 0 0 0,0-1 0 0 0,0 0 0 0 0,0-1 1 0 0,0 0-1 0 0,-1 0 0 0 0,-15-1 0 0 0,43 0-50 0 0,-1-2 0 0 0,0 0 0 0 0,1 0 0 0 0,20-7 0 0 0,39-13-4056 0 0,-74 21 3319 0 0,0 0-1 0 0,1 0 1 0 0,-1 0-1 0 0,0 0 1 0 0,0-1 0 0 0,0 0-1 0 0,0 1 1 0 0,0-1-1 0 0,0 0 1 0 0,0 0-1 0 0,-1-1 1 0 0,1 1-1 0 0,-1-1 1 0 0,1 1-1 0 0,-1-1 1 0 0,2-4 0 0 0,7-9-5149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13091 0 0,'5'1'4865'0'0,"4"-1"-3937"0"0,4 2-328 0 0,1-2 144 0 0,-2 2 48 0 0,3 1-183 0 0,-2 1-217 0 0,2 2-136 0 0,0 0-64 0 0,-1 1-104 0 0,-3-2-64 0 0,-3 2-256 0 0,-1 0-664 0 0,-5 0-1097 0 0,-3 1-983 0 0,-5 0-1425 0 0,-10-3 528 0 0,3 4-1736 0 0</inkml:trace>
  <inkml:trace contextRef="#ctx0" brushRef="#br0" timeOffset="1">2 165 10466 0 0,'1'3'5049'0'0,"1"1"-2560"0"0,3 1-1009 0 0,0 0-480 0 0,3-1-263 0 0,1 0-225 0 0,2-1-256 0 0,0 1-96 0 0,2-3-56 0 0,0 0-80 0 0,2 0-216 0 0,1-1-889 0 0,0-1-1519 0 0,-1-3-1961 0 0,-3-3 48 0 0,0-4-1920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0 11450 0 0,'-13'29'8602'0'0,"3"2"-3980"0"0,-8 69-2853 0 0,11-57-662 0 0,3-15-1132 0 0,-11 58 212 0 0,4-28-3300 0 0,4-40-2133 0 0,7-17 4683 0 0,-1 0 0 0 0,1 0 0 0 0,-1-1-1 0 0,0 1 1 0 0,1 0 0 0 0,-1 0 0 0 0,0-1 0 0 0,1 1 0 0 0,-1-1 0 0 0,0 1 0 0 0,0 0 0 0 0,0-1 0 0 0,0 0 0 0 0,1 1 0 0 0,-1-1 0 0 0,0 1 0 0 0,0-1 0 0 0,-1 0 0 0 0,-7 2-5299 0 0</inkml:trace>
  <inkml:trace contextRef="#ctx0" brushRef="#br0" timeOffset="1">13 444 16259 0 0,'-2'6'558'0'0,"0"-1"0"0"0,0 0-1 0 0,0 1 1 0 0,1-1-1 0 0,0 1 1 0 0,0 0 0 0 0,0-1-1 0 0,1 1 1 0 0,0 0-1 0 0,0-1 1 0 0,0 1 0 0 0,1 0-1 0 0,2 10 1 0 0,-1-11-504 0 0,0 1 1 0 0,0-1-1 0 0,0 1 1 0 0,1-1-1 0 0,0 0 1 0 0,0 0-1 0 0,0 0 0 0 0,0-1 1 0 0,1 1-1 0 0,0-1 1 0 0,0 0-1 0 0,0 0 1 0 0,1 0-1 0 0,-1 0 1 0 0,1-1-1 0 0,0 0 1 0 0,0 0-1 0 0,0 0 1 0 0,0-1-1 0 0,0 1 1 0 0,8 1-1 0 0,50 9-1128 0 0,-21-10-2916 0 0,-41-3 3748 0 0,-1 0-1 0 0,1 0 0 0 0,0 0 0 0 0,-1 0 0 0 0,1 1 0 0 0,0-1 1 0 0,-1 0-1 0 0,1-1 0 0 0,-1 1 0 0 0,1 0 0 0 0,0 0 1 0 0,-1 0-1 0 0,1 0 0 0 0,-1 0 0 0 0,1-1 0 0 0,0 1 0 0 0,-1 0 1 0 0,1 0-1 0 0,-1-1 0 0 0,1 1 0 0 0,-1 0 0 0 0,1-1 1 0 0,-1 1-1 0 0,1-1 0 0 0,-1 1 0 0 0,1-1 0 0 0,-1 1 1 0 0,0-1-1 0 0,1 1 0 0 0,-1-1 0 0 0,0 1 0 0 0,0-1 0 0 0,1 1 1 0 0,-1-1-1 0 0,0 0 0 0 0,0 1 0 0 0,1-2 0 0 0,-1 1-297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16 8930 0 0,'-44'4'13249'0'0,"52"-5"-12932"0"0,0 1 0 0 0,0-1-1 0 0,0 1 1 0 0,1 1-1 0 0,12 2 1 0 0,2 0-195 0 0,-6-2-208 0 0,21 2-406 0 0,0-2 0 0 0,57-4 1 0 0,-94 3 333 0 0,-1 0 1 0 0,0 0 0 0 0,1 0 0 0 0,-1 0 0 0 0,0 0 0 0 0,0 0-1 0 0,1 0 1 0 0,-1 0 0 0 0,0 0 0 0 0,1 0 0 0 0,-1 0 0 0 0,0 0-1 0 0,0 0 1 0 0,1 0 0 0 0,-1 0 0 0 0,0 0 0 0 0,1 0-1 0 0,-1 0 1 0 0,0-1 0 0 0,0 1 0 0 0,1 0 0 0 0,-1 0 0 0 0,0 0-1 0 0,0 0 1 0 0,0 0 0 0 0,1-1 0 0 0,-1 1 0 0 0,0 0 0 0 0,0 0-1 0 0,0-1 1 0 0,1 1 0 0 0,-1 0 0 0 0,0 0 0 0 0,0-1 0 0 0,0 1-1 0 0,0 0 1 0 0,0 0 0 0 0,0-1 0 0 0,1 1 0 0 0,-1-1 0 0 0,-12-6-3379 0 0,-19-4 1650 0 0,20 10 2402 0 0,1 0 1 0 0,-1 1-1 0 0,1 0 0 0 0,-1 1 0 0 0,1 0 0 0 0,-1 0 0 0 0,1 1 0 0 0,0 1 0 0 0,0-1 1 0 0,0 2-1 0 0,0 0 0 0 0,-17 8 0 0 0,21-8-245 0 0,1-1 0 0 0,-1 1 0 0 0,1 0 0 0 0,0 0 0 0 0,0 0 0 0 0,0 1 0 0 0,1-1 1 0 0,0 1-1 0 0,0 1 0 0 0,0-1 0 0 0,0 0 0 0 0,1 1 0 0 0,0 0 0 0 0,0 0 0 0 0,0 0 0 0 0,1 0 0 0 0,0 0 0 0 0,0 0 0 0 0,0 1 1 0 0,1-1-1 0 0,-1 9 0 0 0,2 2-154 0 0,0 0 0 0 0,2 0 0 0 0,0 0 0 0 0,0-1 0 0 0,9 29 0 0 0,-9-36-185 0 0,1 0 1 0 0,1 0-1 0 0,-1-1 0 0 0,1 1 0 0 0,1-1 1 0 0,0 0-1 0 0,0 0 0 0 0,0 0 0 0 0,1 0 0 0 0,0-1 1 0 0,12 11-1 0 0,-17-17-219 0 0,1 0 1 0 0,-1 0-1 0 0,0 0 1 0 0,1 0-1 0 0,-1 0 1 0 0,1 0-1 0 0,0 0 0 0 0,-1 0 1 0 0,1 0-1 0 0,0-1 1 0 0,-1 1-1 0 0,1-1 0 0 0,0 1 1 0 0,0-1-1 0 0,0 0 1 0 0,-1 0-1 0 0,1 0 1 0 0,0 0-1 0 0,0 0 0 0 0,0 0 1 0 0,-1 0-1 0 0,1-1 1 0 0,0 1-1 0 0,0 0 1 0 0,0-1-1 0 0,-1 0 0 0 0,4-1 1 0 0,-3 0-320 0 0,1 0-1 0 0,-1 0 1 0 0,0 0 0 0 0,1-1 0 0 0,-1 0 0 0 0,0 1-1 0 0,0-1 1 0 0,-1 0 0 0 0,1 0 0 0 0,0 0 0 0 0,-1 0 0 0 0,0 0-1 0 0,0 0 1 0 0,1-4 0 0 0,5-21-3470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5553 0 0,'1'4'7298'0'0,"-2"18"-3920"0"0,-10 62 1343 0 0,-6 3-3330 0 0,12-67-1386 0 0,0 0 1 0 0,-2 0-1 0 0,0 0 1 0 0,-1-1-1 0 0,-1 0 1 0 0,-15 23-1 0 0,23-41-58 0 0,0 1-1 0 0,-1-1 1 0 0,1 0-1 0 0,-1 0 1 0 0,1 1-1 0 0,-1-1 1 0 0,1 0-1 0 0,-1 0 1 0 0,0 0-1 0 0,1-1 1 0 0,-1 1-1 0 0,0 0 1 0 0,0-1-1 0 0,1 1 1 0 0,-1-1-1 0 0,0 1 1 0 0,0-1-1 0 0,-3 0 1 0 0,4 0 45 0 0,0 0 0 0 0,0 0 0 0 0,0 0 0 0 0,0 0 0 0 0,1 0 0 0 0,-1 0 0 0 0,0 0 1 0 0,0-1-1 0 0,0 1 0 0 0,0 0 0 0 0,0-1 0 0 0,1 1 0 0 0,-1 0 0 0 0,0-1 0 0 0,0 1 0 0 0,1-1 1 0 0,-1 1-1 0 0,0-1 0 0 0,1 1 0 0 0,-1-1 0 0 0,0 0 0 0 0,1 1 0 0 0,-1-1 0 0 0,1 0 0 0 0,-1 0 0 0 0,1 1 1 0 0,-1-1-1 0 0,1 0 0 0 0,0 0 0 0 0,-1 0 0 0 0,1 1 0 0 0,0-1 0 0 0,0 0 0 0 0,0 0 0 0 0,-1 0 1 0 0,1 0-1 0 0,0 0 0 0 0,0 0 0 0 0,0 0 0 0 0,1-1 0 0 0,-1 1 46 0 0,0 0 1 0 0,1 0-1 0 0,-1-1 0 0 0,0 1 0 0 0,1 0 0 0 0,0 0 0 0 0,-1 0 1 0 0,1 0-1 0 0,0 0 0 0 0,-1 0 0 0 0,1 0 0 0 0,0 0 1 0 0,0 0-1 0 0,0 0 0 0 0,0 0 0 0 0,0 0 0 0 0,0 0 0 0 0,0 1 1 0 0,0-1-1 0 0,0 0 0 0 0,0 1 0 0 0,0-1 0 0 0,0 1 1 0 0,1 0-1 0 0,-1-1 0 0 0,0 1 0 0 0,0 0 0 0 0,1-1 1 0 0,-1 1-1 0 0,3 0 0 0 0,41 0 903 0 0,-42 1-867 0 0,102 15 929 0 0,13 3-1014 0 0,-104-19-781 0 0,0 1-1 0 0,0-2 1 0 0,22-3 0 0 0,-34 4 162 0 0,0-1 0 0 0,0 1 0 0 0,0 0 1 0 0,0-1-1 0 0,0 0 0 0 0,0 1 0 0 0,-1-1 1 0 0,1 0-1 0 0,0 0 0 0 0,0 0 0 0 0,-1 0 1 0 0,1 0-1 0 0,-1-1 0 0 0,1 1 0 0 0,-1 0 1 0 0,1-1-1 0 0,-1 1 0 0 0,2-4 0 0 0,3-7-5368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41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11 12875 0 0,'-2'0'709'0'0,"0"0"1"0"0,-1 0 0 0 0,1 0-1 0 0,0 0 1 0 0,-1 0-1 0 0,1 1 1 0 0,0-1 0 0 0,-1 1-1 0 0,1-1 1 0 0,0 1-1 0 0,0 0 1 0 0,0 0-1 0 0,-4 2 1 0 0,-32 21 636 0 0,9-5-705 0 0,-71 22 81 0 0,74-32-655 0 0,1 0 1 0 0,0 2-1 0 0,1 1 0 0 0,0 1 0 0 0,-32 24 1 0 0,54-36-72 0 0,0 1 1 0 0,0 0 0 0 0,0-1-1 0 0,0 1 1 0 0,0 0 0 0 0,1 0-1 0 0,-1 1 1 0 0,1-1 0 0 0,0 0-1 0 0,-1 0 1 0 0,1 1 0 0 0,0-1-1 0 0,0 1 1 0 0,0-1 0 0 0,1 1-1 0 0,-1-1 1 0 0,1 1 0 0 0,-1-1-1 0 0,1 4 1 0 0,0-2-12 0 0,1 0 0 0 0,-1-1-1 0 0,1 1 1 0 0,0 0 0 0 0,0 0 0 0 0,0-1 0 0 0,1 1-1 0 0,-1 0 1 0 0,1-1 0 0 0,0 0 0 0 0,4 6 0 0 0,2 2-15 0 0,1-1 0 0 0,0 0 0 0 0,1-1 0 0 0,0 0 1 0 0,1 0-1 0 0,16 9 0 0 0,-15-11 20 0 0,1 0 0 0 0,0-1 0 0 0,1-1 1 0 0,0 0-1 0 0,-1-1 0 0 0,1 0 0 0 0,1-2 0 0 0,-1 1 0 0 0,0-2 0 0 0,1 0 0 0 0,-1 0 0 0 0,1-1 0 0 0,-1-1 1 0 0,1-1-1 0 0,-1 0 0 0 0,27-8 0 0 0,-11 2 12 0 0,-2-2 0 0 0,1-1-1 0 0,-2-1 1 0 0,0-2 0 0 0,0-1 0 0 0,-1-1 0 0 0,27-21 0 0 0,-51 36 8 0 0,0-1-1 0 0,1 0 1 0 0,-1 0 0 0 0,0 1 0 0 0,0-1 0 0 0,0-1 0 0 0,0 1-1 0 0,0 0 1 0 0,0 0 0 0 0,-1-1 0 0 0,1 1 0 0 0,-1-1 0 0 0,0 0 0 0 0,1 1-1 0 0,-1-1 1 0 0,-1 0 0 0 0,1 0 0 0 0,0 1 0 0 0,-1-1 0 0 0,1-5-1 0 0,-1 5 6 0 0,-1 0 0 0 0,0 1 0 0 0,0-1 0 0 0,0 0-1 0 0,0 0 1 0 0,-1 1 0 0 0,1-1 0 0 0,-1 1 0 0 0,1-1-1 0 0,-1 1 1 0 0,0 0 0 0 0,0-1 0 0 0,0 1 0 0 0,0 0-1 0 0,-1 0 1 0 0,1 1 0 0 0,0-1 0 0 0,-1 0 0 0 0,1 1-1 0 0,-5-2 1 0 0,-20-10 41 0 0,-1 1 0 0 0,-1 2 0 0 0,0 0 0 0 0,-1 2 0 0 0,-42-5 0 0 0,12 1-49 0 0,-1-4-18 0 0,-45-8 46 0 0,93 22-3 0 0,0 0 0 0 0,0 1 1 0 0,-1 1-1 0 0,1 0 0 0 0,-23 3 0 0 0,34-3-28 0 0,0 1 0 0 0,0-1-1 0 0,0 1 1 0 0,0-1 0 0 0,0 1 0 0 0,0 0-1 0 0,0 0 1 0 0,0 0 0 0 0,0 0-1 0 0,0 0 1 0 0,1 0 0 0 0,-1 1 0 0 0,0-1-1 0 0,1 1 1 0 0,-1-1 0 0 0,1 1-1 0 0,0-1 1 0 0,-1 1 0 0 0,0 2 0 0 0,0-1-8 0 0,1 0 1 0 0,0 1-1 0 0,0-1 1 0 0,0 1 0 0 0,0-1-1 0 0,0 1 1 0 0,1-1 0 0 0,-1 1-1 0 0,1 0 1 0 0,1 5-1 0 0,0 7-25 0 0,2 1 0 0 0,0 0 0 0 0,11 30 0 0 0,-9-32 39 0 0,-3-7-10 0 0,9 29-6 0 0,2 0 0 0 0,21 44-1 0 0,-30-72 5 0 0,0-1 1 0 0,1 0-1 0 0,0 0 0 0 0,0 0 0 0 0,1-1 1 0 0,0 1-1 0 0,0-2 0 0 0,1 1 1 0 0,-1-1-1 0 0,2 1 0 0 0,-1-2 0 0 0,1 1 1 0 0,-1-1-1 0 0,2-1 0 0 0,11 6 0 0 0,-16-8 18 0 0,0-1 0 0 0,0 0 1 0 0,0 0-1 0 0,0 0 0 0 0,0-1 0 0 0,0 1 0 0 0,1-1 0 0 0,-1 0 0 0 0,0 0 0 0 0,0-1 0 0 0,0 1 1 0 0,0-1-1 0 0,0 0 0 0 0,1 0 0 0 0,-1 0 0 0 0,6-3 0 0 0,-5 1 25 0 0,1-1 0 0 0,-1 1 0 0 0,-1-1 0 0 0,1 0 1 0 0,0 0-1 0 0,-1 0 0 0 0,0-1 0 0 0,0 1 0 0 0,0-1 0 0 0,4-7 0 0 0,2-6 47 0 0,-1-1 1 0 0,0-1-1 0 0,-1 0 0 0 0,-1 0 0 0 0,6-30 0 0 0,10-39-143 0 0,2-12-2241 0 0,-11 34-5679 0 0,-12 40 2268 0 0,0 7-1682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5169 0 0,'0'-1'564'0'0,"0"-1"0"0"0,0 1 1 0 0,1 0-1 0 0,-1 0 0 0 0,0 0 0 0 0,0 0 0 0 0,1 0 1 0 0,-1 0-1 0 0,1-1 0 0 0,-1 1 0 0 0,1 0 0 0 0,0 0 0 0 0,-1 0 1 0 0,1 1-1 0 0,0-1 0 0 0,-1 0 0 0 0,1 0 0 0 0,0 0 0 0 0,7 3 5020 0 0,-8-2-5366 0 0,0 0 0 0 0,0 1 1 0 0,0-1-1 0 0,0 0 0 0 0,0 0 0 0 0,1 1 1 0 0,-1-1-1 0 0,0 1 0 0 0,3 12 324 0 0,0 150 1678 0 0,-5-130-2368 0 0,2 1 0 0 0,1-1-1 0 0,1 1 1 0 0,2-1 0 0 0,2 0-1 0 0,9 35 1 0 0,-14-66-35 0 0,0 1 0 0 0,1 0 1 0 0,-1 0-1 0 0,0-1 0 0 0,1 1 0 0 0,0-1 0 0 0,-1 1 0 0 0,3 1 0 0 0,-4-4 122 0 0,1 0 0 0 0,-1 1 0 0 0,0-1 0 0 0,0 0 0 0 0,0 0 0 0 0,1 0 0 0 0,-1 0 0 0 0,0 1 0 0 0,0-1 0 0 0,0 0 0 0 0,1 0 0 0 0,-1 0 0 0 0,0 0 0 0 0,0 0 0 0 0,1 0 0 0 0,-1 0 0 0 0,0 0 0 0 0,0 0 0 0 0,0 0 0 0 0,1 0 0 0 0,-1 0 0 0 0,0 0 0 0 0,0 0 0 0 0,1 0 0 0 0,-1 0 0 0 0,0 0 0 0 0,0 0 0 0 0,1 0 0 0 0,-1 0 0 0 0,0 0 0 0 0,0 0 0 0 0,1 0 0 0 0,-1 0 0 0 0,0-1 0 0 0,5-15-2470 0 0,-4 2 1272 0 0,-1 0 0 0 0,-1 1 0 0 0,0-1 0 0 0,-1 1 0 0 0,-4-18 0 0 0,-1 4 1834 0 0,-19-48 6824 0 0,40 84-5997 0 0,-2-5-1297 0 0,0 0-1 0 0,0-1 1 0 0,0-1 0 0 0,0 1 0 0 0,0-2-1 0 0,1 0 1 0 0,-1-1 0 0 0,1 0 0 0 0,-1 0-1 0 0,13-3 1 0 0,-13 1-588 0 0,-1-1-1 0 0,1 0 1 0 0,-1-1 0 0 0,0 0-1 0 0,0 0 1 0 0,15-9 0 0 0,-13 1-6994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 11202 0 0,'0'-1'527'0'0,"-1"1"0"0"0,0 0 0 0 0,0 0 0 0 0,0-1 0 0 0,1 1 0 0 0,-1 0 0 0 0,0 0 0 0 0,0 0 0 0 0,0 0 0 0 0,1 0 0 0 0,-1 0 0 0 0,0 1 0 0 0,0-1 0 0 0,0 0 0 0 0,1 0 0 0 0,-1 0 0 0 0,0 1 0 0 0,-1 0 0 0 0,-16 11 2503 0 0,-9 18-1686 0 0,22-22-1244 0 0,0 0 0 0 0,1-1 0 0 0,0 2-1 0 0,0-1 1 0 0,1 0 0 0 0,0 1 0 0 0,0-1-1 0 0,1 1 1 0 0,0 0 0 0 0,1 0 0 0 0,0 0-1 0 0,0 0 1 0 0,1 0 0 0 0,0 0-1 0 0,1 0 1 0 0,0 0 0 0 0,2 9 0 0 0,-2-10-107 0 0,1 0 0 0 0,0 0 0 0 0,0-1 0 0 0,1 1 0 0 0,0-1 0 0 0,0 1 1 0 0,1-1-1 0 0,0 0 0 0 0,0 0 0 0 0,1-1 0 0 0,0 1 0 0 0,0-1 0 0 0,0 0 0 0 0,1 0 1 0 0,0-1-1 0 0,0 0 0 0 0,1 0 0 0 0,-1 0 0 0 0,10 5 0 0 0,-14-9-3 0 0,0-1 0 0 0,0 1 0 0 0,0 0 0 0 0,0 0 0 0 0,0-1 0 0 0,0 1-1 0 0,0-1 1 0 0,0 0 0 0 0,0 1 0 0 0,0-1 0 0 0,0 0 0 0 0,0 0 0 0 0,0 0 0 0 0,1-1 0 0 0,-1 1 0 0 0,0 0-1 0 0,0-1 1 0 0,0 0 0 0 0,0 1 0 0 0,0-1 0 0 0,2-1 0 0 0,-1-1-4 0 0,1 1 0 0 0,-1 0-1 0 0,-1-1 1 0 0,1 0 0 0 0,0 0 0 0 0,-1 0 0 0 0,1 0 0 0 0,-1 0 0 0 0,0 0 0 0 0,3-7-1 0 0,0-1-9 0 0,-1 1 0 0 0,0-1 0 0 0,-1 0 0 0 0,0 0 0 0 0,-1-1 0 0 0,2-21-1 0 0,-4 23 14 0 0,0 1 0 0 0,-1 0 0 0 0,-1-1 0 0 0,1 1 1 0 0,-1 0-1 0 0,-1 0 0 0 0,1 0 0 0 0,-2 0 0 0 0,-5-11 0 0 0,8 17-12 0 0,-1 0 1 0 0,1 1 0 0 0,-1-1-1 0 0,0 0 1 0 0,0 0 0 0 0,0 1-1 0 0,0-1 1 0 0,0 1 0 0 0,-1 0-1 0 0,1 0 1 0 0,-1 0-1 0 0,1 0 1 0 0,-1 0 0 0 0,0 0-1 0 0,0 1 1 0 0,0-1 0 0 0,0 1-1 0 0,0 0 1 0 0,0 0 0 0 0,0 0-1 0 0,0 0 1 0 0,0 1 0 0 0,-1-1-1 0 0,1 1 1 0 0,0 0 0 0 0,0 0-1 0 0,-1 0 1 0 0,1 0 0 0 0,-6 1-1 0 0,8 0-124 0 0,-1-1 0 0 0,1 1-1 0 0,-1-1 1 0 0,1 1-1 0 0,-1 0 1 0 0,1-1 0 0 0,-1 1-1 0 0,1 0 1 0 0,0 0 0 0 0,-1 0-1 0 0,1 0 1 0 0,0 0 0 0 0,0 0-1 0 0,0 1 1 0 0,0-1 0 0 0,0 0-1 0 0,0 1 1 0 0,0-1-1 0 0,0 0 1 0 0,0 1 0 0 0,1-1-1 0 0,-1 1 1 0 0,1-1 0 0 0,-1 1-1 0 0,1 0 1 0 0,-1 2 0 0 0,1 0-953 0 0,-1-1 0 0 0,1 1 0 0 0,0 0 0 0 0,0 0 0 0 0,1 0 0 0 0,-1-1 0 0 0,1 1 0 0 0,-1 0 0 0 0,1 0 0 0 0,2 4 0 0 0,4 5-5229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7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7882 0 0,'3'-1'12498'0'0,"-3"10"-7212"0"0,-3 21-4818 0 0,2-19 676 0 0,-3 41-438 0 0,3 52 1 0 0,2-85-1071 0 0,0-1 0 0 0,2 0 0 0 0,0 0 0 0 0,1 0 0 0 0,1 0 0 0 0,10 25 0 0 0,0-17-2520 0 0,-4-14-1048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14539 0 0,'51'18'6594'0'0,"-2"3"-3799"0"0,-28-11-2549 0 0,0 0 0 0 0,1-2 0 0 0,0-1-1 0 0,27 6 1 0 0,-43-12-360 0 0,-1 0 1 0 0,1 0-1 0 0,0 0 0 0 0,0-1 0 0 0,0 1 0 0 0,0-1 0 0 0,0-1 0 0 0,-1 1 0 0 0,1-1 0 0 0,0 0 1 0 0,0-1-1 0 0,0 1 0 0 0,-1-1 0 0 0,8-3 0 0 0,-13 5-32 0 0,0 0 0 0 0,0 0-1 0 0,0 0 1 0 0,1-1 0 0 0,-1 1 0 0 0,0 0 0 0 0,0 0 0 0 0,2-2-1901 0 0,-2 2 1901 0 0,0-1 0 0 0,0 1-1 0 0,0 0 1 0 0,0 0 0 0 0,0 0 0 0 0,0-1 0 0 0,0 1 0 0 0,0 0-1 0 0,0 0 1 0 0,0 0 0 0 0,0-1 0 0 0,0 1 0 0 0,0 0-1 0 0,0 0 1 0 0,0 0 0 0 0,0-1 0 0 0,-1 1 0 0 0,1 0 0 0 0,0 0-1 0 0,0 0 1 0 0,0-1 0 0 0,0 1-146 0 0,-13-7-4000 0 0,-14 0 265 0 0,-15 3 2664 0 0,1 8 4729 0 0,38-3-2926 0 0,0 0 0 0 0,0 0 0 0 0,0 0 0 0 0,1 0 1 0 0,-1 1-1 0 0,0-1 0 0 0,1 1 0 0 0,-1 0 0 0 0,1-1 0 0 0,-1 1 0 0 0,1 0 0 0 0,0 0 0 0 0,0 1 0 0 0,0-1 0 0 0,0 0 0 0 0,0 1 1 0 0,0-1-1 0 0,1 1 0 0 0,-1 0 0 0 0,1-1 0 0 0,0 1 0 0 0,0 0 0 0 0,0 0 0 0 0,-1 6 0 0 0,-1 7 288 0 0,2 0 0 0 0,0 0 0 0 0,0 1 0 0 0,2-1 0 0 0,3 26-1 0 0,2-7-586 0 0,15 51 0 0 0,-18-79-528 0 0,0-1 0 0 0,0 1 0 0 0,0-1 0 0 0,0 0-1 0 0,6 7 1 0 0,-8-12 56 0 0,0 1-1 0 0,0-1 0 0 0,0 0 0 0 0,0 0 0 0 0,0 0 0 0 0,0 0 1 0 0,1 0-1 0 0,-1 0 0 0 0,0-1 0 0 0,0 1 0 0 0,1 0 0 0 0,-1-1 1 0 0,3 2-1 0 0,-4-2 25 0 0,1 0 1 0 0,0 0 0 0 0,0 0-1 0 0,0 0 1 0 0,-1 0-1 0 0,1-1 1 0 0,0 1 0 0 0,0 0-1 0 0,-1 0 1 0 0,1-1-1 0 0,0 1 1 0 0,-1 0 0 0 0,1-1-1 0 0,0 1 1 0 0,-1-1-1 0 0,1 1 1 0 0,-1 0 0 0 0,1-1-1 0 0,0 0 1 0 0,-1 1-1 0 0,1-1 1 0 0,-1 1 0 0 0,0-1-1 0 0,1 0 1 0 0,-1 1-1 0 0,1-1 1 0 0,-1 0 0 0 0,1 0-1 0 0,5-13-2891 0 0,1-1-897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68 2497 0 0,'0'-6'1314'0'0,"-1"1"-513"0"0,0 1 0 0 0,0 0-1 0 0,1-1 1 0 0,0 1 0 0 0,0-1-1 0 0,0 1 1 0 0,1-1-1 0 0,-1 1 1 0 0,1-1 0 0 0,0 1-1 0 0,2-5 1 0 0,-3 9-670 0 0,0 0 0 0 0,0 0 0 0 0,1-1 0 0 0,-1 1 0 0 0,0 0 0 0 0,1 0 0 0 0,-1-1 0 0 0,0 1-1 0 0,0 0 1 0 0,1 0 0 0 0,-1 0 0 0 0,0-1 0 0 0,1 1 0 0 0,-1 0 0 0 0,1 0 0 0 0,-1 0 0 0 0,0 0 0 0 0,1 0 0 0 0,-1 0 0 0 0,0 0 0 0 0,1 0 0 0 0,-1 0 0 0 0,0 0 0 0 0,1 0 0 0 0,-1 0 0 0 0,1 0 0 0 0,-1 0 0 0 0,0 0 0 0 0,1 0 0 0 0,-1 0 0 0 0,0 0-1 0 0,1 1 1 0 0,-1-1 0 0 0,0 0 0 0 0,1 0 0 0 0,-1 0 0 0 0,0 1 0 0 0,1-1 0 0 0,-1 0 0 0 0,0 0 0 0 0,0 1 0 0 0,1-1 0 0 0,-1 0 0 0 0,0 1 0 0 0,0-1 0 0 0,0 0 0 0 0,0 1 0 0 0,1-1 0 0 0,-1 0 0 0 0,0 1 0 0 0,0-1 0 0 0,0 0 0 0 0,0 1 0 0 0,0-1 0 0 0,0 1-1 0 0,9 20 2088 0 0,-5 0-2043 0 0,0 0-1 0 0,-2 0 1 0 0,-1 0 0 0 0,-1 1-1 0 0,0-1 1 0 0,-2 0-1 0 0,0 0 1 0 0,-1 0-1 0 0,-11 34 1 0 0,13-50-559 0 0,-2 1 1 0 0,1 0 0 0 0,0-1-1 0 0,-1 0 1 0 0,0 0-1 0 0,-1 0 1 0 0,1 0-1 0 0,-1 0 1 0 0,-5 5-1 0 0,8-8 120 0 0,-1 0 0 0 0,0-1 0 0 0,1 1-1 0 0,-1-1 1 0 0,0 0 0 0 0,0 1-1 0 0,0-1 1 0 0,0 0 0 0 0,0 0 0 0 0,0 0-1 0 0,0-1 1 0 0,0 1 0 0 0,0 0-1 0 0,0-1 1 0 0,0 1 0 0 0,-1-1 0 0 0,1 0-1 0 0,0 0 1 0 0,0 0 0 0 0,-1 0 0 0 0,1 0-1 0 0,0 0 1 0 0,0 0 0 0 0,0-1-1 0 0,-1 1 1 0 0,1-1 0 0 0,-4-1 0 0 0,6 1 288 0 0,-1 1 0 0 0,1 0 0 0 0,-1 0 0 0 0,1 0 0 0 0,0 0 0 0 0,-1 0 0 0 0,1-1 0 0 0,-1 1 0 0 0,1 0 0 0 0,0 0 0 0 0,-1-1 0 0 0,1 1 0 0 0,0 0 0 0 0,-1 0 0 0 0,1-1 0 0 0,0 1 0 0 0,0 0 0 0 0,-1-1 0 0 0,1 1 0 0 0,0-1 0 0 0,0 1 0 0 0,-1 0 0 0 0,1-1 0 0 0,0 1 0 0 0,0-1 0 0 0,0 1 1 0 0,0 0-1 0 0,0-1 0 0 0,0 1 0 0 0,0-1 0 0 0,0 1 0 0 0,0-1 0 0 0,11-9 1660 0 0,22 1 746 0 0,-15 8-2021 0 0,65-3 1617 0 0,-74 4-2525 0 0,0 1-1 0 0,0 0 1 0 0,0 0-1 0 0,0 1 1 0 0,0 0-1 0 0,14 5 1 0 0,-22-7 343 0 0,-1 0 1 0 0,2 17-12877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8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10 370 8538 0 0,'-1'1'504'0'0,"0"1"0"0"0,0 0 0 0 0,0-1 0 0 0,0 1 0 0 0,0 0 0 0 0,0 0 0 0 0,1-1 0 0 0,-1 1 1 0 0,1 0-1 0 0,-1 0 0 0 0,1 0 0 0 0,0 0 0 0 0,0 0 0 0 0,-1 0 0 0 0,1 0 0 0 0,1 0 0 0 0,-1 0 0 0 0,0-1 0 0 0,0 1 0 0 0,1 0 1 0 0,0 4-1 0 0,1-4-229 0 0,-1 0 1 0 0,1 0 0 0 0,0 1 0 0 0,-1-1 0 0 0,1 0 0 0 0,0-1-1 0 0,0 1 1 0 0,0 0 0 0 0,1-1 0 0 0,-1 1 0 0 0,0-1 0 0 0,1 1-1 0 0,4 1 1 0 0,4 1-162 0 0,1 0 1 0 0,0-1-1 0 0,0 0 0 0 0,1-1 0 0 0,20 1 0 0 0,77-5-2437 0 0,-37-8-8843 0 0,-49 6 4282 0 0</inkml:trace>
  <inkml:trace contextRef="#ctx0" brushRef="#br0" timeOffset="1">390 1 16203 0 0,'-22'3'5355'0'0,"17"1"-3020"0"0,16 0-1505 0 0,7-1-655 0 0,0-1-1 0 0,1 0 1 0 0,-1-2 0 0 0,26-2 0 0 0,34 1-1842 0 0,-28 10-3764 0 0,-48-9 4259 0 0,0 1-482 0 0,7 15-9314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10362 0 0,'4'4'755'0'0,"0"1"0"0"0,0-1 0 0 0,0 1 0 0 0,0-1 0 0 0,1-1-1 0 0,0 1 1 0 0,0 0 0 0 0,5 2 0 0 0,-4-3-391 0 0,-1-1 0 0 0,1 1 1 0 0,0-1-1 0 0,0-1 0 0 0,0 1 0 0 0,12 1 1 0 0,-7-3-155 0 0,0 1 0 0 0,0-2 1 0 0,0 0-1 0 0,0 0 1 0 0,-1-1-1 0 0,1 0 0 0 0,0 0 1 0 0,15-8-1 0 0,-66 14 2487 0 0,35-2-2623 0 0,1-1 1 0 0,0 1-1 0 0,-1 0 1 0 0,1 0-1 0 0,0 0 0 0 0,0 1 1 0 0,0-1-1 0 0,1 1 1 0 0,-1 0-1 0 0,1 0 0 0 0,-1 0 1 0 0,1 1-1 0 0,0-1 1 0 0,0 1-1 0 0,0 0 1 0 0,1 0-1 0 0,-1 0 0 0 0,-2 7 1 0 0,4-7-45 0 0,0 0-1 0 0,0 0 1 0 0,0 0 0 0 0,1 0-1 0 0,0 0 1 0 0,0 0 0 0 0,0-1 0 0 0,0 1-1 0 0,0 0 1 0 0,1 0 0 0 0,0 0 0 0 0,0 0-1 0 0,0 0 1 0 0,0 0 0 0 0,1-1 0 0 0,-1 1-1 0 0,1-1 1 0 0,0 1 0 0 0,0-1-1 0 0,0 1 1 0 0,0-1 0 0 0,5 5 0 0 0,-6-7-19 0 0,0 1 1 0 0,1 0-1 0 0,-1-1 1 0 0,0 1-1 0 0,0-1 1 0 0,1 0-1 0 0,-1 1 1 0 0,0-1-1 0 0,1 0 1 0 0,0 0-1 0 0,-1 0 1 0 0,1 0-1 0 0,0 0 1 0 0,-1 0-1 0 0,1 0 1 0 0,0-1 0 0 0,0 1-1 0 0,0-1 1 0 0,-1 1-1 0 0,1-1 1 0 0,0 0-1 0 0,0 0 1 0 0,0 0-1 0 0,0 0 1 0 0,0 0-1 0 0,0 0 1 0 0,0 0-1 0 0,0 0 1 0 0,-1-1-1 0 0,1 1 1 0 0,0-1-1 0 0,0 0 1 0 0,2 0-1 0 0,-1-2 21 0 0,0 1 0 0 0,-1 0 0 0 0,1-1-1 0 0,0 0 1 0 0,-1 0 0 0 0,0 0-1 0 0,1 0 1 0 0,-1 0 0 0 0,0 0-1 0 0,-1-1 1 0 0,1 1 0 0 0,-1-1-1 0 0,1 1 1 0 0,-1-1 0 0 0,1-6-1 0 0,0 1 2 0 0,0 1-1 0 0,-1-1 0 0 0,-1 1 1 0 0,1-1-1 0 0,-1 0 0 0 0,-1 1 0 0 0,1-1 1 0 0,-1 1-1 0 0,-1-1 0 0 0,-2-8 1 0 0,2 13-295 0 0,1-1 1 0 0,-1 1 0 0 0,0 0 0 0 0,-1 0 0 0 0,1 0 0 0 0,-1 0 0 0 0,0 0 0 0 0,-4-5 0 0 0,4 6-538 0 0,-1 0 1 0 0,1 1-1 0 0,-1-1 0 0 0,0 0 1 0 0,1 1-1 0 0,-1 0 1 0 0,0 0-1 0 0,0 0 0 0 0,-8-2 1 0 0,-2 1-4514 0 0,4 0-2183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15195 0 0,'6'18'2702'0'0,"0"1"0"0"0,-1-1-1 0 0,3 20 1 0 0,3 103-890 0 0,-6-46-2738 0 0,-5-95 888 0 0,0 0-1 0 0,0 0 1 0 0,0 1 0 0 0,1-1-1 0 0,-1 0 1 0 0,0 0-1 0 0,0 0 1 0 0,1 0-1 0 0,-1 0 1 0 0,0 0-1 0 0,0 0 1 0 0,0 1-1 0 0,1-1 1 0 0,-1 0 0 0 0,0 0-1 0 0,0 0 1 0 0,1 0-1 0 0,-1 0 1 0 0,0 0-1 0 0,1 0 1 0 0,-1 0-1 0 0,0 0 1 0 0,0 0-1 0 0,1 0 1 0 0,-1 0 0 0 0,0-1-1 0 0,0 1 1 0 0,0 0-1 0 0,1 0 1 0 0,-1 0-1 0 0,0 0 1 0 0,0 0-1 0 0,1 0 1 0 0,-1-1-1 0 0,0 1 1 0 0,0 0-1 0 0,0 0 1 0 0,1 0 0 0 0,-1 0-1 0 0,0-1 1 0 0,0 1-1 0 0,0 0 1 0 0,0 0-1 0 0,0-1 1 0 0,0 1-1 0 0,1 0 1 0 0,-1 0-1 0 0,0-1 1 0 0,0 1-1 0 0,18-18-231 0 0,-6 6 62 0 0,52-27-3050 0 0,-28 18-7765 0 0,-26 15 4426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16588 0 0,'-3'87'10782'0'0,"1"-54"-10427"0"0,1-1 1 0 0,1 1-1 0 0,2 0 0 0 0,1-1 1 0 0,10 45-1 0 0,-12-75-358 0 0,-1-1-1 0 0,1 1 1 0 0,0 0-1 0 0,-1 0 0 0 0,1-1 1 0 0,0 1-1 0 0,0 0 1 0 0,0-1-1 0 0,0 1 0 0 0,0-1 1 0 0,1 0-1 0 0,-1 1 1 0 0,0-1-1 0 0,1 0 0 0 0,-1 1 1 0 0,1-1-1 0 0,-1 0 1 0 0,1 0-1 0 0,-1 0 0 0 0,1-1 1 0 0,0 1-1 0 0,2 1 1 0 0,0-2-57 0 0,-1 1 0 0 0,1-1 0 0 0,0 1 0 0 0,0-1 1 0 0,0 0-1 0 0,-1-1 0 0 0,1 1 0 0 0,0-1 0 0 0,0 1 1 0 0,5-3-1 0 0,3-1-1090 0 0,0-1 0 0 0,-1 0 0 0 0,1-1 0 0 0,-1 0 0 0 0,19-14 0 0 0,-27 18 355 0 0,0-1 1 0 0,0 1-1 0 0,0-1 1 0 0,-1 1-1 0 0,1-1 1 0 0,-1 0-1 0 0,0 0 1 0 0,1 0-1 0 0,-1 0 1 0 0,-1 0-1 0 0,1-1 1 0 0,0 1-1 0 0,-1 0 1 0 0,0-1-1 0 0,0 1 1 0 0,0-1-1 0 0,0 0 1 0 0,0 1-1 0 0,-1-1 1 0 0,1-3-1 0 0,6-14-3334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5833 0 0,'-4'10'9206'0'0,"2"3"-3855"0"0,1 28-1680 0 0,1-25-2288 0 0,-6 70 266 0 0,3-52-1637 0 0,1 1 0 0 0,4 58-1 0 0,-2-92-25 0 0,0-1 0 0 0,0 0 0 0 0,0 0-1 0 0,0 0 1 0 0,0 0 0 0 0,0 1-1 0 0,0-1 1 0 0,0 0 0 0 0,0 0 0 0 0,0 0-1 0 0,0 0 1 0 0,0 1 0 0 0,0-1-1 0 0,0 0 1 0 0,0 0 0 0 0,1 0-1 0 0,-1 0 1 0 0,0 1 0 0 0,0-1 0 0 0,0 0-1 0 0,0 0 1 0 0,0 0 0 0 0,0 0-1 0 0,0 0 1 0 0,1 1 0 0 0,-1-1 0 0 0,0 0-1 0 0,0 0 1 0 0,0 0 0 0 0,0 0-1 0 0,0 0 1 0 0,1 0 0 0 0,-1 0-1 0 0,0 0 1 0 0,0 0 0 0 0,0 0 0 0 0,1 0-1 0 0,-1 0 1 0 0,0 0 0 0 0,0 0-1 0 0,0 0 1 0 0,0 0 0 0 0,1 0-1 0 0,-1 0 1 0 0,0 0 0 0 0,11-8-314 0 0,14-23 234 0 0,-14 17 109 0 0,-6 8 58 0 0,1 0-1 0 0,0 1 0 0 0,0-1 0 0 0,0 1 1 0 0,13-7-1 0 0,9 2-1166 0 0,4 11-3722 0 0,-32-1 4696 0 0,0 0-1 0 0,0 0 1 0 0,0 0-1 0 0,0-1 0 0 0,0 1 1 0 0,0 0-1 0 0,0 0 1 0 0,0 0-1 0 0,0 0 0 0 0,0-1 1 0 0,0 1-1 0 0,-1 0 0 0 0,1 0 1 0 0,0 0-1 0 0,0 0 1 0 0,0-1-1 0 0,0 1 0 0 0,0 0 1 0 0,1 0-1 0 0,-1 0 1 0 0,0-1-1 0 0,0 1 0 0 0,0 0 1 0 0,0 0-1 0 0,0 0 1 0 0,0 0-1 0 0,0-1 0 0 0,0 1 1 0 0,0 0-1 0 0,0 0 0 0 0,0 0 1 0 0,2-1-966 0 0,-2 1 966 0 0,0 0-1 0 0,0 0 1 0 0,0 0-1 0 0,1 0 0 0 0,-1 0 1 0 0,0-1-1 0 0,0 1 1 0 0,0 0-1 0 0,0 0 0 0 0,1 0 1 0 0,-1 0-1 0 0,0 0 0 0 0,0 0 1 0 0,0 1-1 0 0,0-1 1 0 0,1 0-1 0 0,-1 0 0 0 0,0 0 1 0 0,0 0-1 0 0,1 0 1 0 0,-3-4-2506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4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55 11250 0 0,'-13'5'6074'0'0,"-8"12"-3222"0"0,7-6-1798 0 0,-41 26-275 0 0,-2-3 1 0 0,-1-2-1 0 0,-79 31 1 0 0,112-55-619 0 0,0-1 1 0 0,-29 5-1 0 0,28-8 88 0 0,-44 16 1 0 0,68-20-249 0 0,1 1 1 0 0,0-1-1 0 0,0 0 1 0 0,0 1-1 0 0,-1-1 1 0 0,1 1-1 0 0,0 0 1 0 0,0-1-1 0 0,0 1 1 0 0,0 0-1 0 0,0 0 1 0 0,0-1-1 0 0,0 1 1 0 0,0 0-1 0 0,0 0 1 0 0,1 0-1 0 0,-1 0 1 0 0,0 0-1 0 0,0 0 1 0 0,1 1-1 0 0,-1-1 1 0 0,1 0-1 0 0,-1 0 1 0 0,1 0-1 0 0,-1 2 1 0 0,1-1-5 0 0,1 0 0 0 0,-1 0 0 0 0,0 0 0 0 0,1 0-1 0 0,-1 0 1 0 0,1-1 0 0 0,0 1 0 0 0,0 0 0 0 0,-1 0 0 0 0,1-1 0 0 0,0 1 0 0 0,0-1 0 0 0,1 1 0 0 0,-1-1 0 0 0,1 2-1 0 0,6 4 3 0 0,-1 0 0 0 0,1 0 0 0 0,0-1 0 0 0,0 0 0 0 0,11 5-1 0 0,-2-2 21 0 0,0-2 0 0 0,0 0-1 0 0,1-1 1 0 0,0-1-1 0 0,0 0 1 0 0,1-1 0 0 0,0-1-1 0 0,35 0 1 0 0,-45-2 13 0 0,0-1 0 0 0,1-1 0 0 0,-1 1 0 0 0,0-2 0 0 0,1 1 0 0 0,-1-1 1 0 0,0-1-1 0 0,0 0 0 0 0,0 0 0 0 0,-1 0 0 0 0,1-1 0 0 0,-1-1 0 0 0,0 1 0 0 0,0-1 0 0 0,0-1 0 0 0,-1 1 1 0 0,0-1-1 0 0,0-1 0 0 0,11-11 0 0 0,-16 15-4 0 0,0-1-1 0 0,0 1 1 0 0,-1 0 0 0 0,1 0-1 0 0,-1-1 1 0 0,0 1 0 0 0,0-1-1 0 0,0 1 1 0 0,0-1 0 0 0,0 1 0 0 0,-1-1-1 0 0,0 0 1 0 0,0 1 0 0 0,0-1-1 0 0,0 1 1 0 0,0-1 0 0 0,-1 0-1 0 0,1 1 1 0 0,-1-1 0 0 0,0 1-1 0 0,0-1 1 0 0,-1 1 0 0 0,1-1-1 0 0,-1 1 1 0 0,1 0 0 0 0,-1 0 0 0 0,0 0-1 0 0,0 0 1 0 0,0 0 0 0 0,-4-4-1 0 0,-9-8-17 0 0,0-1 0 0 0,0 2-1 0 0,-1 0 1 0 0,-20-12 0 0 0,20 14-54 0 0,2 1 7 0 0,-106-75-198 0 0,99 73 229 0 0,0 1 0 0 0,-1 0 0 0 0,-45-16 0 0 0,65 27 9 0 0,0 1 1 0 0,0-1-1 0 0,-1 0 1 0 0,1 1-1 0 0,0-1 1 0 0,-1 1-1 0 0,1 0 0 0 0,0 0 1 0 0,-1 0-1 0 0,1 0 1 0 0,0 0-1 0 0,-1 0 1 0 0,1 0-1 0 0,-1 1 1 0 0,1 0-1 0 0,0-1 1 0 0,0 1-1 0 0,-1 0 1 0 0,-2 2-1 0 0,3-2-8 0 0,1 1-1 0 0,-1 0 1 0 0,1-1-1 0 0,-1 1 1 0 0,1 0 0 0 0,0 0-1 0 0,0 0 1 0 0,0 0-1 0 0,0 0 1 0 0,0 1 0 0 0,1-1-1 0 0,-1 0 1 0 0,0 0-1 0 0,1 0 1 0 0,0 1 0 0 0,-1-1-1 0 0,1 0 1 0 0,0 0-1 0 0,0 1 1 0 0,1 3 0 0 0,1 9-23 0 0,0 1 0 0 0,0-1 0 0 0,2 1 0 0 0,0-1 0 0 0,1 0 0 0 0,0 0 1 0 0,1-1-1 0 0,1 0 0 0 0,11 19 0 0 0,12 11 8 0 0,50 60 0 0 0,3 2 92 0 0,-60-70-9 0 0,-15-22-20 0 0,1 0 0 0 0,0 0 0 0 0,1-1 0 0 0,1-1 0 0 0,0 0 0 0 0,13 12 0 0 0,-23-23-22 0 0,0-1 1 0 0,0 1-1 0 0,-1-1 0 0 0,1 1 0 0 0,0-1 1 0 0,0 1-1 0 0,-1-1 0 0 0,1 1 1 0 0,0-1-1 0 0,0 0 0 0 0,0 0 0 0 0,0 1 1 0 0,0-1-1 0 0,0 0 0 0 0,0 0 1 0 0,0 0-1 0 0,-1 0 0 0 0,1 0 0 0 0,0 0 1 0 0,0 0-1 0 0,0 0 0 0 0,0 0 1 0 0,0-1-1 0 0,0 1 0 0 0,0 0 0 0 0,0-1 1 0 0,-1 1-1 0 0,1 0 0 0 0,0-1 1 0 0,0 1-1 0 0,0-1 0 0 0,-1 1 0 0 0,1-1 1 0 0,0 1-1 0 0,-1-1 0 0 0,1 0 1 0 0,0 1-1 0 0,-1-1 0 0 0,1 0 1 0 0,-1 0-1 0 0,1 0 0 0 0,-1 1 0 0 0,1-1 1 0 0,-1 0-1 0 0,0 0 0 0 0,1 0 1 0 0,-1 0-1 0 0,0 0 0 0 0,0 1 0 0 0,0-3 1 0 0,4-8 192 0 0,-2 0 1 0 0,0 0-1 0 0,2-15 1 0 0,-3 13-127 0 0,4-22-116 0 0,25-126 691 0 0,-23 140-1651 0 0,0 0 0 0 0,20-39 0 0 0,-27 58 907 0 0,6-10-3544 0 0,-5 11 2891 0 0,-1-1 1 0 0,0 1-1 0 0,0 0 1 0 0,1 0-1 0 0,-1-1 1 0 0,0 1-1 0 0,0 0 1 0 0,0-1-1 0 0,0 1 1 0 0,0 0-1 0 0,-1-1 1 0 0,1 1-1 0 0,0 0 1 0 0,-1-2-1 0 0,-4-11-6582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24 12219 0 0,'-22'-13'7321'0'0,"21"6"-4132"0"0,15 4-2082 0 0,4 3-911 0 0,0 1 1 0 0,1 1-1 0 0,-1 1 1 0 0,23 6-1 0 0,-23-4-199 0 0,-1-1 1 0 0,1-1-1 0 0,0-1 0 0 0,24 0 0 0 0,-28-4-192 0 0,-15-1-151 0 0,-26 3 119 0 0,7 4 314 0 0,0 0 0 0 0,0 2 0 0 0,1 1 0 0 0,-1 0 0 0 0,2 1 0 0 0,-1 1 1 0 0,-23 16-1 0 0,37-21-35 0 0,0-1 1 0 0,0 1-1 0 0,1 0 1 0 0,-1 1-1 0 0,1-1 0 0 0,0 1 1 0 0,1 0-1 0 0,-1 0 1 0 0,1 0-1 0 0,0 0 1 0 0,0 1-1 0 0,-3 8 1 0 0,5-9-37 0 0,0 0 1 0 0,0 0 0 0 0,0 0-1 0 0,1 0 1 0 0,0 0 0 0 0,0 0-1 0 0,0 0 1 0 0,1 0 0 0 0,0 0-1 0 0,0 0 1 0 0,0 0 0 0 0,0 0-1 0 0,1-1 1 0 0,0 1 0 0 0,0 0-1 0 0,0-1 1 0 0,4 7 0 0 0,0-2-15 0 0,0-1 1 0 0,1 0-1 0 0,0 0 1 0 0,0 0-1 0 0,1-1 1 0 0,0 0-1 0 0,0 0 1 0 0,1-1-1 0 0,0 0 1 0 0,0 0-1 0 0,0-1 1 0 0,1-1-1 0 0,17 7 1 0 0,-18-7-241 0 0,1-1-1 0 0,-1-1 1 0 0,0 0 0 0 0,0 0-1 0 0,1-1 1 0 0,-1 0 0 0 0,1 0-1 0 0,0-1 1 0 0,-1 0 0 0 0,1-1-1 0 0,-1 0 1 0 0,1-1 0 0 0,-1 0-1 0 0,0 0 1 0 0,15-6 0 0 0,-8-5-3454 0 0,-9-6-3381 0 0,-7 3 14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12643 0 0,'6'8'3328'0'0,"2"0"-1591"0"0,5 1-233 0 0,0-1-272 0 0,3-5-423 0 0,1 0-361 0 0,-1-2-184 0 0,1-3-64 0 0,2-2-88 0 0,0 1-40 0 0,1-2-48 0 0,1 1-264 0 0,-2 0-504 0 0,-3 1-737 0 0,0-1-935 0 0,-3-1-937 0 0,-2-1-664 0 0,9 8-2144 0 0</inkml:trace>
  <inkml:trace contextRef="#ctx0" brushRef="#br0" timeOffset="1">284 1 10082 0 0,'0'44'12085'0'0,"1"7"-5973"0"0,3 27-4424 0 0,-1-32-3329 0 0,18 88 1 0 0,-11-106-1976 0 0,-5-20-375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36 13275 0 0,'-1'1'536'0'0,"-1"0"1"0"0,1 0 0 0 0,0 0-1 0 0,0 0 1 0 0,0 1 0 0 0,-1-1-1 0 0,1 0 1 0 0,0 0 0 0 0,0 1-1 0 0,1-1 1 0 0,-1 1-1 0 0,0-1 1 0 0,0 1 0 0 0,0 1-1 0 0,-3 27 2702 0 0,6-16-3075 0 0,-1 0 0 0 0,7 22 0 0 0,-4-21 445 0 0,5 33-305 0 0,-5-24-266 0 0,1 1-1 0 0,1-2 1 0 0,15 41-1 0 0,-21-64-41 0 0,0 0 1 0 0,0 0-1 0 0,0 0 0 0 0,0 1 0 0 0,0-1 1 0 0,0 0-1 0 0,0 0 0 0 0,0 0 0 0 0,0 0 0 0 0,0 1 1 0 0,0-1-1 0 0,0 0 0 0 0,0 0 0 0 0,0 0 1 0 0,0 1-1 0 0,0-1 0 0 0,0 0 0 0 0,0 0 0 0 0,0 0 1 0 0,0 0-1 0 0,0 1 0 0 0,0-1 0 0 0,1 0 1 0 0,-1 0-1 0 0,0 0 0 0 0,0 0 0 0 0,0 0 0 0 0,0 0 1 0 0,0 1-1 0 0,0-1 0 0 0,1 0 0 0 0,-1 0 1 0 0,0 0-1 0 0,0 0 0 0 0,0 0 0 0 0,0 0 0 0 0,1 0 1 0 0,-1 0-1 0 0,0 0 0 0 0,0 0 0 0 0,0 0 1 0 0,1 0-1 0 0,-1 0 0 0 0,0 0 0 0 0,0 0 0 0 0,0 0 1 0 0,0 0-1 0 0,1 0 0 0 0,-1 0 0 0 0,0 0 1 0 0,0 0-1 0 0,0 0 0 0 0,1 0 0 0 0,-1 0 0 0 0,0 0 1 0 0,0 0-1 0 0,0-1 0 0 0,3-14-338 0 0,-3-22-286 0 0,-4-10-62 0 0,0 11 343 0 0,1-46 0 0 0,4 72 350 0 0,-1 0-1 0 0,1 1 1 0 0,1-1 0 0 0,0 0-1 0 0,0 1 1 0 0,1-1 0 0 0,0 1 0 0 0,0 0-1 0 0,8-14 1 0 0,-10 21 16 0 0,0 0 0 0 0,0 1 0 0 0,0-1 0 0 0,0 0 0 0 0,0 1 0 0 0,1-1 1 0 0,-1 1-1 0 0,0-1 0 0 0,1 1 0 0 0,-1 0 0 0 0,1 0 0 0 0,-1-1 0 0 0,1 1 0 0 0,0 0 0 0 0,-1 0 0 0 0,1 0 0 0 0,0 1 0 0 0,0-1 0 0 0,0 0 0 0 0,0 1 0 0 0,0-1 1 0 0,-1 1-1 0 0,1 0 0 0 0,0-1 0 0 0,0 1 0 0 0,0 0 0 0 0,0 0 0 0 0,0 1 0 0 0,0-1 0 0 0,0 0 0 0 0,0 0 0 0 0,0 1 0 0 0,0-1 0 0 0,0 1 0 0 0,0 0 1 0 0,-1 0-1 0 0,1 0 0 0 0,0 0 0 0 0,0 0 0 0 0,-1 0 0 0 0,1 0 0 0 0,-1 0 0 0 0,1 0 0 0 0,-1 1 0 0 0,3 2 0 0 0,1 0 48 0 0,-1 1 0 0 0,1 0 0 0 0,-1 0 0 0 0,0 1 0 0 0,-1-1 0 0 0,1 1 0 0 0,-1 0 0 0 0,0 0 0 0 0,0 0 0 0 0,-1 0 0 0 0,0 0-1 0 0,3 11 1 0 0,-5-9-54 0 0,0 1 0 0 0,0-1 0 0 0,-1 0 0 0 0,0 0-1 0 0,-1-1 1 0 0,0 1 0 0 0,0 0 0 0 0,0 0 0 0 0,-1-1-1 0 0,0 1 1 0 0,-1-1 0 0 0,1 0 0 0 0,-1 0 0 0 0,-1 0 0 0 0,-9 10-1 0 0,11-12-61 0 0,0-1-1 0 0,-1 0 1 0 0,1-1-1 0 0,-1 1 1 0 0,0-1-1 0 0,0 0 1 0 0,-1 1-1 0 0,1-2 1 0 0,-1 1-1 0 0,1-1 1 0 0,-1 1-1 0 0,0-1 1 0 0,0 0-1 0 0,0-1 1 0 0,0 1-1 0 0,0-1 1 0 0,0 0-1 0 0,0-1 1 0 0,-1 1-1 0 0,1-1 1 0 0,0 0-1 0 0,-1 0 1 0 0,1 0-1 0 0,-10-3 1 0 0,15 3 50 0 0,0 0 0 0 0,0 0 0 0 0,-1 0 1 0 0,1 0-1 0 0,0 0 0 0 0,0 0 0 0 0,-1 0 1 0 0,1 0-1 0 0,0 0 0 0 0,0 0 0 0 0,-1 0 0 0 0,1 0 1 0 0,0 0-1 0 0,0 0 0 0 0,-1 0 0 0 0,1 0 0 0 0,0 0 1 0 0,0 0-1 0 0,0 0 0 0 0,-1 0 0 0 0,1-1 1 0 0,0 1-1 0 0,0 0 0 0 0,0 0 0 0 0,-1 0 0 0 0,1 0 1 0 0,0-1-1 0 0,0 1 0 0 0,0 0 0 0 0,0 0 0 0 0,0 0 1 0 0,-1-1-1 0 0,1 1 0 0 0,0 0 0 0 0,0 0 1 0 0,0 0-1 0 0,0-1 0 0 0,0 1 0 0 0,0 0 0 0 0,0 0 1 0 0,0-1-1 0 0,0 1 0 0 0,12-4 15 0 0,20 2-15 0 0,-6 3-57 0 0,71-1-2049 0 0,-83-1-505 0 0,-1-1 0 0 0,23-6 0 0 0,-34 8 2320 0 0,-1 0-1 0 0,0-1 0 0 0,0 1 0 0 0,0-1 0 0 0,0 1 0 0 0,1-1 1 0 0,-1 0-1 0 0,0 1 0 0 0,0-1 0 0 0,0 0 0 0 0,0 0 1 0 0,0 1-1 0 0,-1-1 0 0 0,1 0 0 0 0,0 0 0 0 0,0 0 0 0 0,0 0 1 0 0,-1 0-1 0 0,1 0 0 0 0,-1-1 0 0 0,1 1 0 0 0,-1 0 1 0 0,1-1-1 0 0,1-1-333 0 0,7-10-3871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8098 0 0,'-4'1'11243'0'0,"2"15"-8061"0"0,3 20-2113 0 0,2-21-803 0 0,0 0 0 0 0,1-1 1 0 0,0 1-1 0 0,2-1 0 0 0,8 19 0 0 0,-13-30-319 0 0,1 0-1 0 0,0 1 1 0 0,0-1-1 0 0,0 0 1 0 0,0 0 0 0 0,0 0-1 0 0,0 0 1 0 0,1-1-1 0 0,0 1 1 0 0,-1-1-1 0 0,1 1 1 0 0,0-1-1 0 0,0 0 1 0 0,0 0-1 0 0,1 0 1 0 0,-1 0-1 0 0,0-1 1 0 0,1 1-1 0 0,-1-1 1 0 0,1 0-1 0 0,-1 0 1 0 0,1 0-1 0 0,0-1 1 0 0,-1 1-1 0 0,1-1 1 0 0,0 0-1 0 0,5 0 1 0 0,3-6-3847 0 0,-10 4 1840 0 0,-1 1 1648 0 0,-1 0 1 0 0,0 1-1 0 0,1-1 0 0 0,-1 1 0 0 0,0-1 0 0 0,0 1 0 0 0,0-1 0 0 0,1 0 0 0 0,-1 1 1 0 0,0-1-1 0 0,0 0 0 0 0,0 1 0 0 0,0-1 0 0 0,0 1 0 0 0,0-2 0 0 0,-2-7-6681 0 0</inkml:trace>
  <inkml:trace contextRef="#ctx0" brushRef="#br0" timeOffset="1">0 352 15139 0 0,'1'17'1469'0'0,"1"0"-1"0"0,0 0 1 0 0,2-1-1 0 0,-1 1 1 0 0,11 25 0 0 0,-13-38-1445 0 0,1-1 1 0 0,-1 0 0 0 0,1 0-1 0 0,0 1 1 0 0,0-1 0 0 0,0-1 0 0 0,0 1-1 0 0,1 0 1 0 0,-1 0 0 0 0,1-1 0 0 0,0 1-1 0 0,0-1 1 0 0,0 0 0 0 0,0 0-1 0 0,0 0 1 0 0,0 0 0 0 0,0-1 0 0 0,1 1-1 0 0,-1-1 1 0 0,0 0 0 0 0,1 0 0 0 0,-1 0-1 0 0,1 0 1 0 0,0 0 0 0 0,-1-1-1 0 0,1 0 1 0 0,0 0 0 0 0,-1 0 0 0 0,1 0-1 0 0,-1 0 1 0 0,1-1 0 0 0,6-1 0 0 0,-1-1-528 0 0,0 1 1 0 0,0-1 0 0 0,0-1 0 0 0,-1 0-1 0 0,1 0 1 0 0,-1-1 0 0 0,0 1 0 0 0,11-11-1 0 0,-9 8-1578 0 0,-1-2 0 0 0,-1 1 0 0 0,11-14-1 0 0,-1 0-5182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15835 0 0,'4'6'6321'0'0,"11"0"-4421"0"0,12-1-1069 0 0,-8-2-433 0 0,-1-1 0 0 0,26-1 1 0 0,-37-1-384 0 0,1-1 1 0 0,-1 0-1 0 0,0 0 1 0 0,0 0 0 0 0,0-1-1 0 0,0 0 1 0 0,0 0-1 0 0,0-1 1 0 0,7-4 0 0 0,-13 7-38 0 0,-1 0 0 0 0,1 0 1 0 0,-1 0-1 0 0,1-1 0 0 0,-1 1 0 0 0,1 0 1 0 0,-1 0-1 0 0,1-1 0 0 0,-1 1 1 0 0,0 0-1 0 0,1-1 0 0 0,-1 1 1 0 0,1-1-1 0 0,-1 1 0 0 0,0 0 1 0 0,0-1-1 0 0,1 1 0 0 0,-1-1 1 0 0,0 1-1 0 0,0-1 0 0 0,1 1 0 0 0,-1-1 1 0 0,0 1-1 0 0,0-1 0 0 0,0 1 1 0 0,0-1-1 0 0,0 1 0 0 0,0-1 1 0 0,0 1-1 0 0,0-1 0 0 0,0 0 1 0 0,0 1-1 0 0,0-1 0 0 0,0 1 1 0 0,-1-1-1 0 0,1-1-54 0 0,-2 1 1 0 0,1 0 0 0 0,0-1-1 0 0,0 1 1 0 0,0 0-1 0 0,0 0 1 0 0,-1 0 0 0 0,1 0-1 0 0,-1 0 1 0 0,1 0-1 0 0,-3 0 1 0 0,-41-14-936 0 0,41 15 1045 0 0,-1-1-1 0 0,1 1 1 0 0,-1 1-1 0 0,0-1 1 0 0,1 1 0 0 0,-1 0-1 0 0,1 0 1 0 0,-1 0-1 0 0,1 1 1 0 0,0-1-1 0 0,-1 1 1 0 0,1 0 0 0 0,0 0-1 0 0,0 1 1 0 0,0-1-1 0 0,1 1 1 0 0,-1 0 0 0 0,1 0-1 0 0,-1 0 1 0 0,1 0-1 0 0,0 1 1 0 0,0-1 0 0 0,0 1-1 0 0,1 0 1 0 0,-1 0-1 0 0,1 0 1 0 0,-2 5-1 0 0,2-5 18 0 0,1-1-1 0 0,0 1 1 0 0,0-1-1 0 0,0 1 1 0 0,0 0-1 0 0,0-1 0 0 0,1 1 1 0 0,0 0-1 0 0,-1-1 1 0 0,2 1-1 0 0,-1 0 1 0 0,0 0-1 0 0,1-1 1 0 0,-1 1-1 0 0,1 0 0 0 0,0-1 1 0 0,0 1-1 0 0,1-1 1 0 0,-1 1-1 0 0,1-1 1 0 0,0 0-1 0 0,0 0 0 0 0,0 1 1 0 0,0-1-1 0 0,0 0 1 0 0,1-1-1 0 0,-1 1 1 0 0,1 0-1 0 0,0-1 1 0 0,0 1-1 0 0,0-1 0 0 0,0 0 1 0 0,6 3-1 0 0,1 0-18 0 0,1-1 1 0 0,-1 0-1 0 0,1-1 0 0 0,0 0 0 0 0,0 0 1 0 0,0-1-1 0 0,1-1 0 0 0,-1 0 0 0 0,0-1 1 0 0,1 0-1 0 0,-1 0 0 0 0,15-3 0 0 0,15-4-1408 0 0,77-24 0 0 0,-116 30 1275 0 0,2 0-451 0 0,12-5-2583 0 0,-15 6 2885 0 0,-1 0 0 0 0,0 0 1 0 0,1 0-1 0 0,-1 0 0 0 0,0-1 0 0 0,1 1 0 0 0,-1 0 0 0 0,3-5-3748 0 0,-3 5 3748 0 0,0 0 0 0 0,0-1 1 0 0,0 1-1 0 0,0 0 0 0 0,0-1 0 0 0,0 1 0 0 0,0 0 0 0 0,0-1 0 0 0,0 1 0 0 0,0 0 1 0 0,0-1-1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21445 0 0,'1'3'188'0'0,"0"-1"1"0"0,1 1-1 0 0,-1-1 1 0 0,1 0 0 0 0,-1 0-1 0 0,1 1 1 0 0,0-1 0 0 0,0-1-1 0 0,0 1 1 0 0,0 0 0 0 0,0 0-1 0 0,1-1 1 0 0,-1 1-1 0 0,0-1 1 0 0,1 0 0 0 0,-1 0-1 0 0,1 1 1 0 0,0-2 0 0 0,-1 1-1 0 0,1 0 1 0 0,0-1-1 0 0,-1 1 1 0 0,6 0 0 0 0,8 0-11 0 0,0 0 1 0 0,31-3 0 0 0,-34 1 40 0 0,30-4-149 0 0,-28 3-625 0 0,0 1-1 0 0,0 0 0 0 0,-1 0 0 0 0,19 3 0 0 0,-21 2-3437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15067 0 0,'1'3'351'0'0,"0"-1"-1"0"0,0 1 1 0 0,0-1 0 0 0,0 1-1 0 0,1-1 1 0 0,-1 0-1 0 0,1 1 1 0 0,0-1 0 0 0,-1 0-1 0 0,1 0 1 0 0,0 0-1 0 0,0-1 1 0 0,1 1-1 0 0,-1 0 1 0 0,0-1 0 0 0,0 1-1 0 0,1-1 1 0 0,-1 0-1 0 0,1 0 1 0 0,-1 0 0 0 0,1 0-1 0 0,0 0 1 0 0,-1 0-1 0 0,1-1 1 0 0,0 0 0 0 0,4 1-1 0 0,30 10 931 0 0,-36-10-1258 0 0,-1-1 1 0 0,1 0 0 0 0,0 1 0 0 0,-1-1-1 0 0,1 1 1 0 0,-1 0 0 0 0,1-1 0 0 0,-1 1-1 0 0,1-1 1 0 0,-1 1 0 0 0,1 0 0 0 0,-1-1-1 0 0,0 1 1 0 0,1 0 0 0 0,-1 0 0 0 0,0-1-1 0 0,1 1 1 0 0,-1 0 0 0 0,0 0 0 0 0,0-1-1 0 0,0 1 1 0 0,0 0 0 0 0,0 0 0 0 0,0 0-1 0 0,0-1 1 0 0,0 2 0 0 0,-6 27 649 0 0,4-26-583 0 0,1 1 1 0 0,0-1-1 0 0,1 0 1 0 0,-1 1 0 0 0,1-1-1 0 0,-1 1 1 0 0,1 3 0 0 0,1-4-102 0 0,0 0 1 0 0,0-1 0 0 0,0 1 0 0 0,1 0 0 0 0,-1-1 0 0 0,1 0 0 0 0,-1 1-1 0 0,1-1 1 0 0,0 0 0 0 0,0 0 0 0 0,0 0 0 0 0,0 0 0 0 0,0 0-1 0 0,1 0 1 0 0,-1-1 0 0 0,0 1 0 0 0,1-1 0 0 0,-1 1 0 0 0,1-1-1 0 0,0 0 1 0 0,-1 0 0 0 0,1 0 0 0 0,0-1 0 0 0,0 1 0 0 0,-1 0 0 0 0,1-1-1 0 0,0 0 1 0 0,5 0 0 0 0,40-2-2691 0 0,-8-8-3620 0 0,-34 8 4865 0 0,-1-1 0 0 0,0 0 0 0 0,1 0 0 0 0,-1 0 1 0 0,5-5-1 0 0,8-7-4896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102 130 13763 0 0,'-1'-4'1089'0'0,"0"-1"0"0"0,-1 1 0 0 0,1 0 0 0 0,-1 0 0 0 0,1 0 1 0 0,-1 0-1 0 0,-3-4 0 0 0,5 7-927 0 0,-1 1 0 0 0,1-1 0 0 0,0 1 0 0 0,-1 0 0 0 0,1-1 0 0 0,-1 1 0 0 0,1 0 0 0 0,-1-1 0 0 0,1 1 0 0 0,-1 0 0 0 0,1-1 0 0 0,-1 1 0 0 0,1 0 0 0 0,-1 0 0 0 0,1 0 0 0 0,-1-1 0 0 0,0 1 0 0 0,1 0 0 0 0,-1 0 0 0 0,1 0 0 0 0,-1 0 0 0 0,0 0 0 0 0,-1 1-21 0 0,1-1 1 0 0,0 0 0 0 0,0 1 0 0 0,-1 0-1 0 0,1-1 1 0 0,0 1 0 0 0,0 0-1 0 0,0 0 1 0 0,0-1 0 0 0,0 1 0 0 0,0 0-1 0 0,0 0 1 0 0,0 0 0 0 0,0 2-1 0 0,-6 6 46 0 0,0 0 0 0 0,1 1-1 0 0,0-1 1 0 0,1 1-1 0 0,0 1 1 0 0,1-1-1 0 0,0 1 1 0 0,1 0 0 0 0,0 0-1 0 0,-1 12 1 0 0,3-18-193 0 0,0 0-1 0 0,0 0 1 0 0,1 0 0 0 0,0 0 0 0 0,0-1 0 0 0,0 1 0 0 0,1 0-1 0 0,-1 0 1 0 0,1 0 0 0 0,0-1 0 0 0,1 1 0 0 0,-1 0 0 0 0,1-1 0 0 0,0 1-1 0 0,0-1 1 0 0,0 0 0 0 0,1 1 0 0 0,-1-1 0 0 0,1 0 0 0 0,0-1 0 0 0,0 1-1 0 0,1 0 1 0 0,-1-1 0 0 0,1 0 0 0 0,7 5 0 0 0,-10-6-5 0 0,1-1 0 0 0,0 0 0 0 0,0 0 1 0 0,0 0-1 0 0,1 0 0 0 0,-1-1 0 0 0,0 1 0 0 0,0-1 1 0 0,0 1-1 0 0,1-1 0 0 0,-1 0 0 0 0,0 1 1 0 0,0-1-1 0 0,1 0 0 0 0,-1-1 0 0 0,0 1 0 0 0,0 0 1 0 0,0-1-1 0 0,1 1 0 0 0,3-2 0 0 0,-3 0-51 0 0,0 0-1 0 0,0 0 1 0 0,0 0-1 0 0,0 0 1 0 0,-1 0 0 0 0,1-1-1 0 0,-1 1 1 0 0,1-1-1 0 0,-1 0 1 0 0,0 1-1 0 0,0-1 1 0 0,2-4 0 0 0,0 1-158 0 0,-1 0 1 0 0,-1 0-1 0 0,1-1 1 0 0,-1 1-1 0 0,0 0 1 0 0,0-1 0 0 0,-1 1-1 0 0,0-1 1 0 0,0 0-1 0 0,-1 1 1 0 0,1-1-1 0 0,-2 0 1 0 0,0-11 0 0 0,-2 11-147 0 0,1 1 0 0 0,-2-1 1 0 0,1 1-1 0 0,0 0 0 0 0,-1 0 0 0 0,0 0 1 0 0,-1 0-1 0 0,1 1 0 0 0,-8-7 1 0 0,10 9 343 0 0,-1 0 0 0 0,-1 0 1 0 0,1 0-1 0 0,0 1 0 0 0,-1-1 1 0 0,1 1-1 0 0,-1 0 1 0 0,0 0-1 0 0,1 0 0 0 0,-1 0 1 0 0,0 1-1 0 0,0 0 0 0 0,0 0 1 0 0,-1 0-1 0 0,1 0 0 0 0,-7 0 1 0 0,11 1 61 0 0,-1 0 1 0 0,1 0-1 0 0,0 0 1 0 0,0 0 0 0 0,-1 0-1 0 0,1 0 1 0 0,0 0-1 0 0,-1 0 1 0 0,1 0-1 0 0,0 0 1 0 0,0 0 0 0 0,-1 0-1 0 0,1 0 1 0 0,0 0-1 0 0,0 0 1 0 0,-1 0-1 0 0,1 0 1 0 0,0 1 0 0 0,0-1-1 0 0,-1 0 1 0 0,1 0-1 0 0,0 0 1 0 0,0 1-1 0 0,0-1 1 0 0,-1 0 0 0 0,1 0-1 0 0,0 0 1 0 0,0 1-1 0 0,0-1 1 0 0,0 0-1 0 0,-1 0 1 0 0,1 1-1 0 0,0-1 1 0 0,0 0 0 0 0,0 1-1 0 0,0-1 1 0 0,0 0-1 0 0,0 0 1 0 0,0 1-1 0 0,7 11 861 0 0,17 7-225 0 0,-17-17-707 0 0,0 0-1 0 0,1 0 1 0 0,-1-1-1 0 0,1 0 1 0 0,0 0-1 0 0,-1-1 1 0 0,1 0 0 0 0,0 0-1 0 0,-1-1 1 0 0,1 1-1 0 0,0-2 1 0 0,-1 1-1 0 0,1-1 1 0 0,12-6-1 0 0,-15 7-319 0 0,-1-1 0 0 0,0 0 0 0 0,1 0-1 0 0,-1 0 1 0 0,0-1 0 0 0,0 1 0 0 0,-1-1-1 0 0,1 0 1 0 0,0 0 0 0 0,-1-1 0 0 0,0 1 0 0 0,0-1-1 0 0,0 1 1 0 0,0-1 0 0 0,-1 0 0 0 0,1 0-1 0 0,-1 0 1 0 0,0-1 0 0 0,0 1 0 0 0,0 0-1 0 0,-1-1 1 0 0,0 1 0 0 0,1-1 0 0 0,-1-8-1 0 0,0 8 592 0 0,-1 1 0 0 0,0-1 0 0 0,-1 0 0 0 0,1 0 0 0 0,-1 1 0 0 0,0-1 0 0 0,0 0 0 0 0,-3-7 0 0 0,5 23 5078 0 0,-2 18-3213 0 0,0-6-1220 0 0,0 19 5 0 0,9 179-466 0 0,4-172-3007 0 0,-5-30-2878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12267 0 0,'1'0'469'0'0,"1"0"0"0"0,-1 0 0 0 0,0 0-1 0 0,0 0 1 0 0,0 0 0 0 0,0 0 0 0 0,0 0 0 0 0,0 0 0 0 0,0 0 0 0 0,0 0 0 0 0,0 1 0 0 0,0-1 0 0 0,0 0 0 0 0,0 1 0 0 0,0-1 0 0 0,0 1 0 0 0,0-1 0 0 0,0 1 0 0 0,0 0 0 0 0,0-1 0 0 0,-1 1 0 0 0,2 1 0 0 0,0 0-84 0 0,-1 0 1 0 0,0 0 0 0 0,0 0-1 0 0,0 0 1 0 0,0 0-1 0 0,0 0 1 0 0,-1 0 0 0 0,1 0-1 0 0,-1 1 1 0 0,1 3-1 0 0,0 6-194 0 0,-1 0-1 0 0,-1 1 0 0 0,-2 15 0 0 0,2-17 482 0 0,-4 30-565 0 0,-2 0-1 0 0,-21 71 0 0 0,20-90-888 0 0,0 0 1 0 0,-2-1 0 0 0,-18 32-1 0 0,28-52 683 0 0,0-1 0 0 0,-1 1 0 0 0,1-1 0 0 0,0 1 0 0 0,-1 0-1 0 0,1-1 1 0 0,0 1 0 0 0,-1-1 0 0 0,1 1 0 0 0,0-1 0 0 0,-1 1 0 0 0,1-1 0 0 0,-1 0-1 0 0,1 1 1 0 0,-1-1 0 0 0,1 0 0 0 0,-1 1 0 0 0,1-1 0 0 0,-1 0 0 0 0,1 1 0 0 0,-1-1-1 0 0,0 0 1 0 0,1 0 0 0 0,-1 0 0 0 0,1 1 0 0 0,-1-1 0 0 0,0 0 0 0 0,1 0 0 0 0,-1 0-1 0 0,1 0 1 0 0,-1 0 0 0 0,0 0 0 0 0,1 0 0 0 0,-2-1 0 0 0,2 1 2 0 0,0-1 0 0 0,-1 0 0 0 0,1 1 0 0 0,-1-1 0 0 0,1 0 0 0 0,0 1 0 0 0,-1-1 0 0 0,1 0 0 0 0,0 0-1 0 0,0 1 1 0 0,0-1 0 0 0,0 0 0 0 0,0 0 0 0 0,0 0 0 0 0,0 1 0 0 0,0-1 0 0 0,0 0 0 0 0,0 0 0 0 0,0 1 0 0 0,0-1 0 0 0,0 0 0 0 0,0 0 0 0 0,1 1 0 0 0,-1-1 0 0 0,0 0 0 0 0,1-1 0 0 0,1-2 274 0 0,0 0 1 0 0,0 1 0 0 0,0-1-1 0 0,1 0 1 0 0,-1 1-1 0 0,1 0 1 0 0,0-1-1 0 0,0 1 1 0 0,0 0-1 0 0,0 0 1 0 0,0 1-1 0 0,1-1 1 0 0,6-3 0 0 0,-3 2 61 0 0,0 1 0 0 0,1 0 1 0 0,-1 1-1 0 0,1 0 0 0 0,-1 0 0 0 0,1 0 1 0 0,8 0-1 0 0,10 1-106 0 0,1 1 1 0 0,0 1-1 0 0,35 7 0 0 0,-60-8-170 0 0,17 3-280 0 0,0 0-7076 0 0,-19-4 7169 0 0,1 1-1 0 0,-1 0 1 0 0,0 0-1 0 0,1-1 1 0 0,-1 1-1 0 0,0 0 1 0 0,1-1-1 0 0,-1 1 1 0 0,0 0-1 0 0,0-1 1 0 0,1 1 0 0 0,-1-1-1 0 0,0 1 1 0 0,0 0-1 0 0,0-1 1 0 0,1 1-1 0 0,-1-1 1 0 0,0 1-1 0 0,0-1 1 0 0,0 1-1 0 0,0-1 1 0 0,0 1 0 0 0,0 0-1 0 0,0-1 1 0 0,0 1-1 0 0,0-1 1 0 0,0 1-1 0 0,0-1 1 0 0,-1 1-1 0 0,1-1 1 0 0,0 1-1 0 0,0 0 1 0 0,0-1 0 0 0,0 1-1 0 0,-1-1 1 0 0,0-7-6000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17556 0 0,'10'6'2584'0'0,"1"1"-1655"0"0,3-1-241 0 0,2-2-32 0 0,-1-2-192 0 0,1-1-208 0 0,0-2-112 0 0,-2-2-32 0 0,1-1-96 0 0,-3 0-344 0 0,-2-2-656 0 0,-2 0-793 0 0,-1 0-943 0 0,-4-2-817 0 0,-1-3-376 0 0,-2-1 648 0 0,0-1-1512 0 0</inkml:trace>
  <inkml:trace contextRef="#ctx0" brushRef="#br0" timeOffset="1">160 0 6641 0 0,'-14'4'13870'0'0,"14"-3"-13462"0"0,-6 21 4704 0 0,6 30-4317 0 0,1-47 21 0 0,30 285-244 0 0,-22-247-2477 0 0,-4-30-2273 0 0,2 0-5090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4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77 6489 0 0,'12'-15'1415'0'0,"11"-16"1326"0"0,-18 12 1892 0 0,-5 18-4451 0 0,0 0-1 0 0,0 1 1 0 0,-1-1 0 0 0,1 0-1 0 0,-1 1 1 0 0,1-1-1 0 0,-1 0 1 0 0,1 1 0 0 0,-1-1-1 0 0,1 1 1 0 0,-1-1 0 0 0,1 1-1 0 0,-1-1 1 0 0,0 1 0 0 0,1-1-1 0 0,-1 1 1 0 0,0 0 0 0 0,1-1-1 0 0,-1 1 1 0 0,0 0 0 0 0,0 0-1 0 0,1-1 1 0 0,-1 1-1 0 0,0 0 1 0 0,0 0 0 0 0,0 0-1 0 0,1 0 1 0 0,-1 0 0 0 0,0 0-1 0 0,0 0 1 0 0,1 0 0 0 0,-1 0-1 0 0,0 1 1 0 0,0-1 0 0 0,1 0-1 0 0,-1 0 1 0 0,0 1 0 0 0,1-1-1 0 0,-1 0 1 0 0,-1 2-1 0 0,-32 12 791 0 0,33-13-903 0 0,-136 79 535 0 0,100-55-538 0 0,-2-2 1 0 0,0-2 0 0 0,-1-1-1 0 0,-71 23 1 0 0,103-41-66 0 0,-1 0 0 0 0,1 1-1 0 0,-1 0 1 0 0,1 1 0 0 0,0 0 0 0 0,-11 7 0 0 0,17-10-6 0 0,1 0 1 0 0,-1 1-1 0 0,1-1 0 0 0,0 1 0 0 0,-1-1 0 0 0,1 1 0 0 0,0 0 1 0 0,0-1-1 0 0,0 1 0 0 0,0 0 0 0 0,0 0 0 0 0,1 0 0 0 0,-1 0 1 0 0,1 0-1 0 0,-1 0 0 0 0,1 0 0 0 0,-1 0 0 0 0,1 0 0 0 0,0 0 0 0 0,0 0 1 0 0,0 0-1 0 0,0 0 0 0 0,1 0 0 0 0,-1 0 0 0 0,0 0 0 0 0,1 0 1 0 0,-1-1-1 0 0,1 1 0 0 0,0 0 0 0 0,0 0 0 0 0,0 0 0 0 0,0 0 1 0 0,0-1-1 0 0,2 4 0 0 0,-1-1 5 0 0,1-1 0 0 0,-1 1 1 0 0,1-1-1 0 0,0 1 0 0 0,0-1 0 0 0,0 0 1 0 0,1 0-1 0 0,-1 0 0 0 0,1 0 0 0 0,0-1 1 0 0,-1 1-1 0 0,1-1 0 0 0,7 3 0 0 0,-3-2 5 0 0,0-1 0 0 0,0 1 0 0 0,1-2 0 0 0,-1 1-1 0 0,1-1 1 0 0,13 0 0 0 0,-2-1 9 0 0,-1-1 1 0 0,1-2-1 0 0,-1 0 0 0 0,0 0 0 0 0,28-11 1 0 0,-35 10-2 0 0,1 1 42 0 0,-1-2 1 0 0,1 0-1 0 0,-1-1 1 0 0,17-10-1 0 0,-28 16-38 0 0,-1 0 0 0 0,0-1 0 0 0,0 1 0 0 0,0 0 0 0 0,1-1 0 0 0,-1 1 0 0 0,0-1 1 0 0,0 1-1 0 0,0-1 0 0 0,0 1 0 0 0,0-1 0 0 0,0 1 0 0 0,1 0 0 0 0,-1-1 0 0 0,0 1 0 0 0,0-1 0 0 0,-1 1 0 0 0,1-1 0 0 0,0 1 0 0 0,0-1 0 0 0,0 1 0 0 0,0-1 0 0 0,0 1 0 0 0,0 0 0 0 0,-1-1 0 0 0,1 1 0 0 0,0-1 0 0 0,0 1 0 0 0,0 0 0 0 0,-1-1 0 0 0,1 1 0 0 0,0 0 0 0 0,-1-1 0 0 0,1 1 0 0 0,0 0 0 0 0,-1-1 0 0 0,1 1 0 0 0,0 0 0 0 0,-1 0 0 0 0,0-1 0 0 0,-21-16 173 0 0,16 12-137 0 0,-166-149-262 0 0,61 51 73 0 0,110 103 135 0 0,1-1 0 0 0,0 1 0 0 0,0 0 0 0 0,0 0 0 0 0,0-1 0 0 0,-1 1 0 0 0,1 0 0 0 0,0 0 0 0 0,0-1 0 0 0,-1 1 0 0 0,1 0 0 0 0,0 0 0 0 0,0 0 0 0 0,-1 0 0 0 0,1 0 0 0 0,0-1 0 0 0,0 1 0 0 0,-1 0 0 0 0,1 0 0 0 0,0 0 0 0 0,-1 0 0 0 0,1 0 0 0 0,0 0 0 0 0,-1 0 0 0 0,1 0 0 0 0,0 0 0 0 0,0 0 0 0 0,-1 0 0 0 0,1 0 0 0 0,0 0 0 0 0,-1 0 0 0 0,1 0 0 0 0,0 0 0 0 0,-1 1 0 0 0,1-1 0 0 0,0 0 0 0 0,0 0 0 0 0,-1 0 0 0 0,1 0 0 0 0,0 0 0 0 0,0 1 0 0 0,-1-1 0 0 0,1 0 0 0 0,0 0 0 0 0,0 1 0 0 0,0-1 0 0 0,-1 0 0 0 0,1 0 0 0 0,0 1 0 0 0,0-1 0 0 0,0 1 0 0 0,-3 24-117 0 0,8 35-85 0 0,-5-57 199 0 0,16 103-3 0 0,54 197 1 0 0,-67-293 77 0 0,1 0 0 0 0,0 0 0 0 0,0-1 1 0 0,1 0-1 0 0,0 0 0 0 0,1 0 0 0 0,0-1 1 0 0,1 0-1 0 0,-1 0 0 0 0,2 0 0 0 0,-1-1 1 0 0,9 7-1 0 0,-12-11-24 0 0,0-1 1 0 0,-1 1-1 0 0,1-1 0 0 0,0 0 1 0 0,0 0-1 0 0,1-1 1 0 0,-1 1-1 0 0,0-1 0 0 0,0 0 1 0 0,1 0-1 0 0,-1 0 1 0 0,1-1-1 0 0,-1 0 0 0 0,1 0 1 0 0,-1 0-1 0 0,0 0 0 0 0,1 0 1 0 0,-1-1-1 0 0,1 0 1 0 0,-1 0-1 0 0,0 0 0 0 0,1-1 1 0 0,-1 1-1 0 0,0-1 1 0 0,0 0-1 0 0,0 0 0 0 0,0 0 1 0 0,-1-1-1 0 0,1 0 0 0 0,4-3 1 0 0,4-5 30 0 0,0-1 0 0 0,-1 0 1 0 0,-1 0-1 0 0,0-1 0 0 0,0-1 0 0 0,13-25 1 0 0,39-96-4 0 0,-49 104-98 0 0,-3 8-108 0 0,3-7-103 0 0,16-54 0 0 0,-27 77-33 0 0,0-1-1 0 0,0 1 0 0 0,-1-1 0 0 0,0 1 0 0 0,0-1 0 0 0,-1 1 0 0 0,0-1 0 0 0,-1 1 0 0 0,0-1 1 0 0,0 1-1 0 0,0-1 0 0 0,-1 1 0 0 0,-3-9 0 0 0,-8-3-3093 0 0,12 18 2913 0 0,1 0 0 0 0,-1 0 0 0 0,0 0 0 0 0,0 1 0 0 0,0-1 0 0 0,0 1 0 0 0,0-1 0 0 0,0 1 1 0 0,-1-1-1 0 0,1 1 0 0 0,0-1 0 0 0,0 1 0 0 0,0 0 0 0 0,0 0 0 0 0,0 0 0 0 0,-3 0 0 0 0,-9 3-7268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41 6345 0 0,'-7'1'958'0'0,"0"0"0"0"0,0 0 0 0 0,0 1-1 0 0,0 0 1 0 0,0 0 0 0 0,0 1-1 0 0,0-1 1 0 0,1 2 0 0 0,0-1 0 0 0,-1 1-1 0 0,-5 4 1 0 0,8-5-623 0 0,-1 0-1 0 0,1 0 1 0 0,0 1 0 0 0,0 0-1 0 0,0-1 1 0 0,1 1 0 0 0,-1 1-1 0 0,1-1 1 0 0,0 0 0 0 0,0 1 0 0 0,0 0-1 0 0,1 0 1 0 0,-1-1 0 0 0,1 1-1 0 0,-2 7 1 0 0,4-8-309 0 0,0 1 1 0 0,1-1 0 0 0,-1 0-1 0 0,1 1 1 0 0,0-1-1 0 0,0 0 1 0 0,0 0-1 0 0,1 0 1 0 0,-1 0-1 0 0,1 0 1 0 0,0 0-1 0 0,0 0 1 0 0,1-1-1 0 0,-1 1 1 0 0,1-1 0 0 0,5 7-1 0 0,-1-2-28 0 0,0-1-1 0 0,1 0 0 0 0,0 0 1 0 0,0 0-1 0 0,0-1 1 0 0,10 5-1 0 0,-16-10 2 0 0,0 1-1 0 0,0-1 0 0 0,1 0 0 0 0,-1 0 0 0 0,0 0 0 0 0,1 0 0 0 0,-1 0 0 0 0,0 0 1 0 0,1 0-1 0 0,-1-1 0 0 0,1 0 0 0 0,-1 1 0 0 0,1-1 0 0 0,-1 0 0 0 0,1 0 0 0 0,-1 0 1 0 0,1 0-1 0 0,-1-1 0 0 0,1 1 0 0 0,-1-1 0 0 0,1 0 0 0 0,-1 1 0 0 0,1-1 0 0 0,-1 0 1 0 0,0 0-1 0 0,1-1 0 0 0,-1 1 0 0 0,0 0 0 0 0,0-1 0 0 0,0 1 0 0 0,0-1 0 0 0,0 0 1 0 0,-1 0-1 0 0,1 1 0 0 0,0-1 0 0 0,-1 0 0 0 0,1-1 0 0 0,-1 1 0 0 0,0 0 0 0 0,0 0 1 0 0,0 0-1 0 0,2-5 0 0 0,0-2 1 0 0,0 0 1 0 0,-1-1-1 0 0,0 1 0 0 0,-1 0 0 0 0,0-1 1 0 0,0 1-1 0 0,-1 0 0 0 0,0-1 1 0 0,-1 1-1 0 0,-2-14 0 0 0,1 13 11 0 0,-1 1-1 0 0,0-1 1 0 0,-1 1-1 0 0,0 0 1 0 0,0 1-1 0 0,-1-1 1 0 0,0 1-1 0 0,-1 0 1 0 0,-7-8-1 0 0,11 12-128 0 0,-1 1 0 0 0,0 1-1 0 0,0-1 1 0 0,-1 0-1 0 0,1 1 1 0 0,0 0 0 0 0,-1-1-1 0 0,0 1 1 0 0,1 1-1 0 0,-8-4 1 0 0,9 5-191 0 0,-1-1-1 0 0,0 1 1 0 0,0-1 0 0 0,0 1-1 0 0,1 0 1 0 0,-1 0 0 0 0,0 0-1 0 0,0 1 1 0 0,0-1 0 0 0,0 1-1 0 0,1-1 1 0 0,-1 1 0 0 0,0 0 0 0 0,1 0-1 0 0,-1 0 1 0 0,0 0 0 0 0,-2 2-1 0 0,-4 7-7154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9746 0 0,'2'7'3481'0'0,"-1"2"-817"0"0,0 3-191 0 0,0 2-433 0 0,-3 2-623 0 0,-1 2-545 0 0,1 4-328 0 0,-1 0-232 0 0,-1 3-120 0 0,1 3-120 0 0,-1-1-360 0 0,0 3-536 0 0,-1-2-680 0 0,1-1-1001 0 0,-2-3-1176 0 0,-2-5-640 0 0,7 9-2448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9666 0 0,'32'16'7223'0'0,"22"-5"-4124"0"0,-43-10-2919 0 0,1 1 0 0 0,0 1 0 0 0,17 6 0 0 0,-29-9-129 0 0,1 0 0 0 0,0 1-1 0 0,0-1 1 0 0,-1 1 0 0 0,1-1-1 0 0,0 1 1 0 0,-1 0 0 0 0,1-1-1 0 0,0 1 1 0 0,-1 0 0 0 0,1-1-1 0 0,-1 1 1 0 0,1 0 0 0 0,-1 0-1 0 0,0-1 1 0 0,1 1 0 0 0,-1 0-1 0 0,0 0 1 0 0,1 0 0 0 0,-1 0 0 0 0,0 0-1 0 0,0-1 1 0 0,0 1 0 0 0,0 0-1 0 0,0 0 1 0 0,0 0 0 0 0,0 0-1 0 0,0 0 1 0 0,0 0 0 0 0,0-1-1 0 0,0 1 1 0 0,-1 0 0 0 0,1 0-1 0 0,0 0 1 0 0,-1 0 0 0 0,1-1-1 0 0,0 1 1 0 0,-1 0 0 0 0,1 0-1 0 0,-1-1 1 0 0,1 1 0 0 0,-2 1-1 0 0,-30 38 900 0 0,24-32-685 0 0,6-6-227 0 0,1-1-1 0 0,-1 1 0 0 0,1 0 1 0 0,-1-1-1 0 0,1 1 0 0 0,0 0 1 0 0,0 0-1 0 0,0 0 0 0 0,0 0 1 0 0,0 0-1 0 0,0 0 1 0 0,0 0-1 0 0,1 0 0 0 0,-1 0 1 0 0,1 0-1 0 0,0 1 0 0 0,-1-1 1 0 0,1 0-1 0 0,0 0 0 0 0,0 0 1 0 0,1 1-1 0 0,-1-1 0 0 0,0 0 1 0 0,1 3-1 0 0,1-3-43 0 0,-1 0 0 0 0,1-1 1 0 0,-1 1-1 0 0,1 0 0 0 0,0-1 1 0 0,-1 1-1 0 0,1-1 0 0 0,0 1 1 0 0,0-1-1 0 0,0 0 0 0 0,0 0 1 0 0,1 0-1 0 0,-1 0 0 0 0,0 0 0 0 0,0 0 1 0 0,1-1-1 0 0,-1 1 0 0 0,0-1 1 0 0,1 0-1 0 0,-1 1 0 0 0,5-1 1 0 0,5 0-447 0 0,-1 0 1 0 0,1-1-1 0 0,-1 0 1 0 0,12-3-1 0 0,-18 4-342 0 0,-1-1 0 0 0,1 0-1 0 0,-1-1 1 0 0,1 1 0 0 0,-1-1 0 0 0,0 0-1 0 0,1 0 1 0 0,-1 0 0 0 0,0-1 0 0 0,-1 1-1 0 0,1-1 1 0 0,7-6 0 0 0,2-14-4340 0 0,1 7-100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3537 0 0,'-19'-1'2762'0'0,"-4"8"7412"0"0,-6 1-1223 0 0,81 6-8983 0 0,-38-12 20 0 0,0-1-1 0 0,23-1 1 0 0,-27-1 14 0 0,0 1 0 0 0,1 0 0 0 0,-1 1 0 0 0,0 0 0 0 0,1 0 0 0 0,15 6 0 0 0,-23-6 13 0 0,1 1 0 0 0,-1 0 0 0 0,0 1 0 0 0,0-1 0 0 0,0 0 0 0 0,-1 1-1 0 0,1 0 1 0 0,-1 0 0 0 0,1 0 0 0 0,-1 0 0 0 0,0 0 0 0 0,0 0 0 0 0,0 0-1 0 0,-1 1 1 0 0,1-1 0 0 0,-1 1 0 0 0,0-1 0 0 0,0 1 0 0 0,0-1 0 0 0,0 1-1 0 0,0 0 1 0 0,-1-1 0 0 0,0 9 0 0 0,1 3 34 0 0,-1 0 1 0 0,-1 0 0 0 0,0 0-1 0 0,-6 24 1 0 0,6-26 803 0 0,1-10-3006 0 0,-17-26-17128 0 0,14 15 15400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23 7250 0 0,'19'-23'13931'0'0,"-17"39"-11876"0"0,-4 14-1527 0 0,-2 0 0 0 0,0 0 1 0 0,-16 51-1 0 0,3-14-109 0 0,3 0-1413 0 0,9-39 280 0 0,4-22 458 0 0,2-8 125 0 0,2-7 115 0 0,0-1 1 0 0,1 1-1 0 0,0-1 0 0 0,1 1 1 0 0,-1 1-1 0 0,2-1 0 0 0,-1 1 1 0 0,2-1-1 0 0,-1 2 0 0 0,1-1 1 0 0,0 1-1 0 0,10-9 1 0 0,-13 13-112 0 0,0 0 0 0 0,1 1 0 0 0,-1-1 1 0 0,1 1-1 0 0,0 0 0 0 0,0 0 0 0 0,0 0 1 0 0,0 0-1 0 0,0 1 0 0 0,0 0 1 0 0,0 0-1 0 0,0 1 0 0 0,9-1 0 0 0,-8 1-459 0 0,-1 1-1 0 0,1 0 0 0 0,-1 0 0 0 0,1 1 0 0 0,-1-1 1 0 0,1 1-1 0 0,-1 0 0 0 0,10 5 0 0 0,4 4-7170 0 0,-11-7 2141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14 5753 0 0,'-3'-14'8658'0'0,"-1"22"-2055"0"0,-3 9-6363 0 0,-7 11 306 0 0,5-12-513 0 0,1 1-1 0 0,0 0 1 0 0,1 1 0 0 0,1-1-1 0 0,1 1 1 0 0,-4 22 0 0 0,10-40-62 0 0,-1 1-1 0 0,0-1 1 0 0,0 1 0 0 0,0-1 0 0 0,0 1 0 0 0,0-1 0 0 0,1 0-1 0 0,-1 1 1 0 0,0-1 0 0 0,1 1 0 0 0,-1-1 0 0 0,0 1 0 0 0,1-1 0 0 0,-1 0-1 0 0,0 1 1 0 0,1-1 0 0 0,-1 0 0 0 0,1 1 0 0 0,-1-1 0 0 0,0 0 0 0 0,1 1-1 0 0,-1-1 1 0 0,1 0 0 0 0,-1 0 0 0 0,1 0 0 0 0,-1 0 0 0 0,1 1-1 0 0,-1-1 1 0 0,1 0 0 0 0,-1 0 0 0 0,1 0 0 0 0,-1 0 0 0 0,1 0 0 0 0,0 0-1 0 0,-1 0 1 0 0,1 0 0 0 0,-1 0 0 0 0,1-1 0 0 0,-1 1 0 0 0,1 0-1 0 0,-1 0 1 0 0,1 0 0 0 0,0-1 0 0 0,33-9-311 0 0,-22 7 192 0 0,3-2-340 0 0,37-7-509 0 0,-50 12 543 0 0,0 0 0 0 0,1-1 1 0 0,-1 1-1 0 0,1 0 0 0 0,-1 0 0 0 0,0 0 1 0 0,1 1-1 0 0,-1-1 0 0 0,0 1 0 0 0,1-1 1 0 0,-1 1-1 0 0,0 0 0 0 0,0 0 0 0 0,1 0 1 0 0,-1 0-1 0 0,0 0 0 0 0,0 0 0 0 0,2 2 0 0 0,0 3-2666 0 0,-2 4-1438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10050 0 0,'-5'4'7353'0'0,"12"-1"-4474"0"0,13-1-1418 0 0,3-6-1152 0 0,-2 0 31 0 0,37-3-1 0 0,-48 6-1875 0 0,0 2-1 0 0,0-1 1 0 0,16 4-1 0 0,1 0-6857 0 0,-13-3 2884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5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35 12443 0 0,'-10'-10'3390'0'0,"-10"-9"199"0"0,19 18-3413 0 0,0 1-1 0 0,0-1 1 0 0,1 1 0 0 0,-1-1 0 0 0,0 1 0 0 0,0-1-1 0 0,1 1 1 0 0,-1 0 0 0 0,0-1 0 0 0,0 1 0 0 0,0 0-1 0 0,0 0 1 0 0,0-1 0 0 0,0 1 0 0 0,1 0-1 0 0,-1 0 1 0 0,0 0 0 0 0,0 0 0 0 0,0 0 0 0 0,0 0-1 0 0,0 1 1 0 0,-1-1 0 0 0,1 1-90 0 0,0 0 1 0 0,0 0-1 0 0,1-1 1 0 0,-1 1-1 0 0,0 0 1 0 0,1 0-1 0 0,-1 0 1 0 0,1 0-1 0 0,-1 0 1 0 0,1 0-1 0 0,-1 0 1 0 0,1 0-1 0 0,0 0 1 0 0,-1 0-1 0 0,1 0 0 0 0,0 0 1 0 0,0 0-1 0 0,0 0 1 0 0,0 0-1 0 0,0 0 1 0 0,0 1-1 0 0,0-1 1 0 0,0 0-1 0 0,1 1 1 0 0,5 31 153 0 0,-4-28-121 0 0,4 22-83 0 0,2 0 0 0 0,1 0 1 0 0,1-1-1 0 0,1 0 1 0 0,1 0-1 0 0,2-2 1 0 0,0 0-1 0 0,20 26 1 0 0,-32-48-44 0 0,-1-1 0 0 0,1 1-1 0 0,-1 0 1 0 0,1 0 0 0 0,0-1 0 0 0,0 1 0 0 0,-1-1 0 0 0,1 0 0 0 0,0 1 0 0 0,1-1 0 0 0,-1 0 0 0 0,0 0 0 0 0,0 0 0 0 0,0-1 0 0 0,1 1 0 0 0,-1 0 0 0 0,0-1 0 0 0,0 0-1 0 0,1 1 1 0 0,-1-1 0 0 0,1 0 0 0 0,3-1 0 0 0,-3 1-25 0 0,-1-1-1 0 0,1 0 1 0 0,-1 0 0 0 0,0 0-1 0 0,1-1 1 0 0,-1 1-1 0 0,0-1 1 0 0,0 1 0 0 0,0-1-1 0 0,0 0 1 0 0,0 1-1 0 0,0-1 1 0 0,-1 0 0 0 0,1 0-1 0 0,-1-1 1 0 0,1 1-1 0 0,-1 0 1 0 0,0 0 0 0 0,1-1-1 0 0,0-3 1 0 0,1-2-210 0 0,0 1 0 0 0,0-1 0 0 0,-1 0 0 0 0,0 0 0 0 0,-1-1 0 0 0,1 1 0 0 0,-2 0 0 0 0,1-12 0 0 0,-1 17 105 0 0,-1 0 0 0 0,1 0 1 0 0,-1 0-1 0 0,1 0 0 0 0,-1 0 0 0 0,0 1 0 0 0,0-1 1 0 0,0 0-1 0 0,0 1 0 0 0,-1-1 0 0 0,1 1 0 0 0,-1-1 1 0 0,0 1-1 0 0,1 0 0 0 0,-1-1 0 0 0,0 1 1 0 0,0 0-1 0 0,-1 0 0 0 0,1 0 0 0 0,0 1 0 0 0,-1-1 1 0 0,1 1-1 0 0,-1-1 0 0 0,1 1 0 0 0,-1 0 0 0 0,1 0 1 0 0,-5-1-1 0 0,1 0-305 0 0,-1 0 0 0 0,1 1 0 0 0,-1 0 0 0 0,0 0 0 0 0,0 1 1 0 0,-12 1-1 0 0,17-1 428 0 0,0 0 1 0 0,0 0-1 0 0,0 0 1 0 0,0 0-1 0 0,0 1 1 0 0,0-1-1 0 0,1 1 1 0 0,-1-1-1 0 0,0 1 1 0 0,0 0-1 0 0,1 0 1 0 0,-1 0-1 0 0,0 0 1 0 0,1 0-1 0 0,-1 0 1 0 0,1 0-1 0 0,-1 0 1 0 0,1 1-1 0 0,0-1 1 0 0,-1 0-1 0 0,1 1 1 0 0,0-1-1 0 0,0 1 1 0 0,0 0-1 0 0,0-1 1 0 0,0 1-1 0 0,1 0 1 0 0,-1 0-1 0 0,0 1 1 0 0,1-1 135 0 0,0-1 0 0 0,0 0 0 0 0,0 0 0 0 0,0 1 1 0 0,0-1-1 0 0,0 0 0 0 0,1 0 0 0 0,-1 0 0 0 0,1 1 0 0 0,-1-1 1 0 0,1 0-1 0 0,-1 0 0 0 0,1 0 0 0 0,-1 0 0 0 0,1 0 0 0 0,0 0 1 0 0,0 0-1 0 0,0 0 0 0 0,-1 0 0 0 0,1 0 0 0 0,0 0 0 0 0,0-1 0 0 0,0 1 1 0 0,0 0-1 0 0,0-1 0 0 0,1 1 0 0 0,-1 0 0 0 0,0-1 0 0 0,0 1 1 0 0,0-1-1 0 0,0 0 0 0 0,1 0 0 0 0,-1 1 0 0 0,2-1 0 0 0,52 6 2401 0 0,-42-5-2382 0 0,37 2-110 0 0,-38-3-1997 0 0,-1-1-1 0 0,1 1 1 0 0,-1-2-1 0 0,19-4 0 0 0,-26 5 1278 0 0,1-1 0 0 0,-1 1 0 0 0,1-1 0 0 0,-1 0 0 0 0,0 0-1 0 0,0-1 1 0 0,0 1 0 0 0,-1-1 0 0 0,1 0 0 0 0,0 0-1 0 0,-1 0 1 0 0,0 0 0 0 0,4-5 0 0 0,-5 4 725 0 0,1 0 0 0 0,-1 0 0 0 0,0 0-1 0 0,0 0 1 0 0,0-1 0 0 0,-1 1 0 0 0,1-1 0 0 0,-1 1 0 0 0,1-7 0 0 0,0-7-1937 0 0,1-17 19565 0 0,-7 57-13271 0 0,1-5-3811 0 0,1 1 0 0 0,1 27 1 0 0,0-42-582 0 0,1 0 0 0 0,0 0 0 0 0,1 0 0 0 0,-1 0 0 0 0,0 1 0 0 0,1-1 0 0 0,0 0 0 0 0,-1 0 0 0 0,1-1 0 0 0,0 1 1 0 0,1 0-1 0 0,-1 0 0 0 0,0 0 0 0 0,1-1 0 0 0,0 1 0 0 0,-1-1 0 0 0,1 1 0 0 0,0-1 0 0 0,0 0 0 0 0,1 1 0 0 0,-1-1 0 0 0,0 0 0 0 0,4 2 0 0 0,0-3-190 0 0,-1 0-1 0 0,1 0 1 0 0,0 0-1 0 0,0-1 1 0 0,0 0-1 0 0,0 0 1 0 0,0 0-1 0 0,-1-1 1 0 0,1 1-1 0 0,11-4 1 0 0,-11 2-974 0 0,-1 1 1 0 0,1-1 0 0 0,-1 0 0 0 0,1-1 0 0 0,-1 1 0 0 0,6-5 0 0 0,3-11-5503 0 0,-14 10 925 0 0,-4 3 3151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6465 0 0,'-5'6'1407'0'0,"1"1"0"0"0,-1 0 0 0 0,2 1 0 0 0,-1-1 0 0 0,1 1 0 0 0,-3 10 0 0 0,4-11-571 0 0,0 1 0 0 0,0-1 0 0 0,1 1 0 0 0,0 0 0 0 0,1 0 0 0 0,1 15 0 0 0,-1-20-786 0 0,0 1-1 0 0,1-1 1 0 0,0 1 0 0 0,-1 0 0 0 0,1-1 0 0 0,1 0 0 0 0,-1 1-1 0 0,0-1 1 0 0,1 0 0 0 0,0 1 0 0 0,-1-1 0 0 0,1 0 0 0 0,1 0-1 0 0,-1 0 1 0 0,0-1 0 0 0,1 1 0 0 0,-1-1 0 0 0,1 1 0 0 0,0-1-1 0 0,0 0 1 0 0,0 0 0 0 0,0 0 0 0 0,0 0 0 0 0,0 0 0 0 0,1-1-1 0 0,-1 0 1 0 0,0 1 0 0 0,1-1 0 0 0,-1 0 0 0 0,1-1 0 0 0,0 1-1 0 0,-1-1 1 0 0,1 0 0 0 0,-1 1 0 0 0,6-2 0 0 0,0 1-763 0 0,1-1 1 0 0,-1 0-1 0 0,1 0 0 0 0,-1-1 1 0 0,1 0-1 0 0,8-4 1 0 0,-8 2-889 0 0,0-1 1 0 0,0 1-1 0 0,-1-2 1 0 0,0 1-1 0 0,10-9 1 0 0,6-6-4392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15195 0 0,'-1'1'367'0'0,"0"-1"0"0"0,0 1-1 0 0,0 0 1 0 0,0 0 0 0 0,0-1 0 0 0,0 1-1 0 0,0 0 1 0 0,0 0 0 0 0,0 0 0 0 0,1 0-1 0 0,-1 0 1 0 0,0 0 0 0 0,0 0 0 0 0,0 2-1 0 0,1-2-284 0 0,0-1 0 0 0,0 0 0 0 0,0 1 0 0 0,0-1 0 0 0,1 0-1 0 0,-1 1 1 0 0,0-1 0 0 0,0 0 0 0 0,1 0 0 0 0,-1 1 0 0 0,0-1-1 0 0,0 0 1 0 0,1 0 0 0 0,-1 1 0 0 0,0-1 0 0 0,1 0 0 0 0,-1 0-1 0 0,0 0 1 0 0,1 0 0 0 0,-1 1 0 0 0,0-1 0 0 0,1 0 0 0 0,-1 0 0 0 0,1 0-1 0 0,-1 0 1 0 0,0 0 0 0 0,1 0 0 0 0,-1 0 0 0 0,0 0 0 0 0,2 0-1 0 0,44-3 816 0 0,-36 2-655 0 0,48-4-110 0 0,2 0-819 0 0,-47 3-3990 0 0,-20 1 4846 0 0,0 1 0 0 0,-1-1 0 0 0,1 1 0 0 0,0 1 0 0 0,0-1 0 0 0,-1 1 0 0 0,1 0 0 0 0,0 1 0 0 0,0 0 0 0 0,0 0 0 0 0,1 0 0 0 0,-13 7 0 0 0,15-7 21 0 0,1 1 0 0 0,0-1-1 0 0,0 1 1 0 0,0 0 0 0 0,0 0-1 0 0,0 0 1 0 0,0 0 0 0 0,1 1 0 0 0,-1-1-1 0 0,1 1 1 0 0,0 0 0 0 0,0-1 0 0 0,1 1-1 0 0,-1 0 1 0 0,1 0 0 0 0,-1 0 0 0 0,1 0-1 0 0,1 0 1 0 0,-1 0 0 0 0,1 1 0 0 0,-1-1-1 0 0,1 0 1 0 0,1 6 0 0 0,-1 8-102 0 0,2-1 1 0 0,0 1-1 0 0,1 0 1 0 0,1-1-1 0 0,0 1 1 0 0,2-1-1 0 0,0 0 1 0 0,1-1-1 0 0,0 1 1 0 0,17 25-1 0 0,-22-38-130 0 0,1-1 0 0 0,0 0 0 0 0,-1 0 0 0 0,1 0 0 0 0,0 0 0 0 0,0 0 0 0 0,1 0-1 0 0,-1-1 1 0 0,0 0 0 0 0,1 0 0 0 0,-1 0 0 0 0,1 0 0 0 0,0 0 0 0 0,0-1-1 0 0,6 2 1 0 0,-6-2-360 0 0,1 0-1 0 0,0-1 1 0 0,0 0-1 0 0,0 0 0 0 0,0 0 1 0 0,0 0-1 0 0,0-1 1 0 0,0 0-1 0 0,0 0 1 0 0,-1 0-1 0 0,8-4 1 0 0,-4 2-587 0 0,0-1-1 0 0,-1 0 1 0 0,0 0 0 0 0,0-1 0 0 0,0 0 0 0 0,0 0 0 0 0,-1 0 0 0 0,0-1 0 0 0,0 0 0 0 0,0-1 0 0 0,-1 1 0 0 0,0-1 0 0 0,0 0 0 0 0,6-12 0 0 0,-6 8 641 0 0,-1 0 0 0 0,0-1 0 0 0,-1 1-1 0 0,0-1 1 0 0,-1 0 0 0 0,-1 0 0 0 0,1-15 0 0 0,-2 19 1098 0 0,0 1-1 0 0,-1-1 1 0 0,0 0 0 0 0,0 1 0 0 0,0-1 0 0 0,-10-10 12260 0 0,10 41-9730 0 0,2 30-2296 0 0,2-22-576 0 0,-3-18-424 0 0,1 0 0 0 0,6 23 0 0 0,-2-45-1338 0 0,0 0-1 0 0,1 1 1 0 0,0-1-1 0 0,0 1 1 0 0,12-12-1 0 0,-2 6-2041 0 0,3-4-465 0 0,27-30 0 0 0,-21 9 4749 0 0,-22 34-120 0 0,-1-1 1 0 0,0 0 0 0 0,0 0-1 0 0,0 1 1 0 0,1-10 0 0 0,-8 52 7868 0 0,0 7-3429 0 0,-1 54-2330 0 0,6-77-3523 0 0,0 1-1 0 0,2-1 1 0 0,0 1-1 0 0,1-1 1 0 0,1 0-1 0 0,1 0 1 0 0,10 25-1 0 0,-4-31-4001 0 0,-11-15 4406 0 0,0 0 0 0 0,1 1 0 0 0,-1-1 1 0 0,0 0-1 0 0,1 0 0 0 0,-1 0 0 0 0,1 0 0 0 0,-1 1 0 0 0,0-1 0 0 0,1 0 0 0 0,-1 0 1 0 0,1 0-1 0 0,-1 0 0 0 0,0 0 0 0 0,1 0 0 0 0,-1 0 0 0 0,1 0 0 0 0,-1 0 0 0 0,1 0 1 0 0,-1-1-1 0 0,0 1 0 0 0,1 0 0 0 0,-1 0 0 0 0,0 0 0 0 0,1 0 0 0 0,-1-1 0 0 0,1 1 1 0 0,-1 0-1 0 0,0 0 0 0 0,1-1 0 0 0,-1 1 0 0 0,0 0 0 0 0,0 0 0 0 0,1-1 1 0 0,-1 1-1 0 0,0 0 0 0 0,0-1 0 0 0,1 1 0 0 0,-1 0 0 0 0,0-1 0 0 0,6-11-5777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12675 0 0,'11'79'6018'0'0,"-8"-45"-5095"0"0,-1 50 0 0 0,-8 13-490 0 0,-1 67 92 0 0,7-136-1394 0 0,1 0 0 0 0,2 1 0 0 0,11 45 0 0 0,-14-74 789 0 0,0 1 0 0 0,0 0 0 0 0,0-1 0 0 0,0 1-1 0 0,0 0 1 0 0,0-1 0 0 0,1 1 0 0 0,-1-1 0 0 0,0 1 0 0 0,0 0-1 0 0,1-1 1 0 0,-1 1 0 0 0,0-1 0 0 0,1 1 0 0 0,-1-1 0 0 0,1 1 0 0 0,-1-1-1 0 0,0 1 1 0 0,1-1 0 0 0,-1 0 0 0 0,1 1 0 0 0,-1-1 0 0 0,1 0-1 0 0,0 1 1 0 0,0-1 0 0 0,0 0 29 0 0,-1 0 0 0 0,1 0 1 0 0,0 0-1 0 0,0-1 0 0 0,-1 1 0 0 0,1 0 0 0 0,0-1 0 0 0,-1 1 0 0 0,1-1 1 0 0,-1 1-1 0 0,1 0 0 0 0,-1-1 0 0 0,1 0 0 0 0,-1 1 0 0 0,1-1 0 0 0,-1 1 0 0 0,1-1 1 0 0,0 0-1 0 0,20-41-209 0 0,-17 32 201 0 0,3-2 129 0 0,0 1-1 0 0,0 0 0 0 0,1 0 1 0 0,0 0-1 0 0,1 1 0 0 0,0 1 0 0 0,0-1 1 0 0,1 2-1 0 0,1-1 0 0 0,-1 1 1 0 0,22-11-1 0 0,-13 9-490 0 0,0 1 0 0 0,26-9 1 0 0,46-7-5939 0 0,-66 20 1449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2 14627 0 0,'0'-1'315'0'0,"-1"1"-1"0"0,1 0 1 0 0,-1 0 0 0 0,0 0 0 0 0,1-1-1 0 0,-1 1 1 0 0,0 0 0 0 0,1 0-1 0 0,-1 0 1 0 0,1 0 0 0 0,-1 0-1 0 0,0 0 1 0 0,1 0 0 0 0,-1 0-1 0 0,0 1 1 0 0,1-1 0 0 0,-1 0-1 0 0,1 0 1 0 0,-1 0 0 0 0,0 1-1 0 0,1-1 1 0 0,-1 0 0 0 0,1 1-1 0 0,-1-1 1 0 0,0 1 0 0 0,-13 17 2313 0 0,-7 30-3309 0 0,17-39 1398 0 0,-50 137-733 0 0,12-29-5441 0 0,42-117 5399 0 0,0 0 1 0 0,0-1-1 0 0,0 1 0 0 0,0 0 0 0 0,0 0 0 0 0,0 0 1 0 0,0 0-1 0 0,0 0 0 0 0,0 0 0 0 0,0 0 0 0 0,-1 0 1 0 0,1 0-1 0 0,0 0 0 0 0,0 0 0 0 0,0 0 0 0 0,0-1 0 0 0,0 1 1 0 0,0 0-1 0 0,0 0 0 0 0,0 0 0 0 0,0 0 0 0 0,-1 0 1 0 0,1 0-1 0 0,0 0 0 0 0,0 0 0 0 0,0 0 0 0 0,0 0 1 0 0,0 0-1 0 0,0 0 0 0 0,0 0 0 0 0,0 0 0 0 0,-1 0 1 0 0,1 0-1 0 0,0 0 0 0 0,0 0 0 0 0,0 0 0 0 0,0 0 0 0 0,0 0 1 0 0,0 0-1 0 0,0 0 0 0 0,0 1 0 0 0,0-1 0 0 0,-1 0 1 0 0,1 0-1 0 0,0 0 0 0 0,0 0 0 0 0,0 0 0 0 0,0 0 1 0 0,0 0-1 0 0,0 0 0 0 0,0 0 0 0 0,0 0 0 0 0,0 0 0 0 0,0 0 1 0 0,0 1-1 0 0,0-1 0 0 0,0 0 0 0 0,0 0 0 0 0,0 0 1 0 0,0 0-1 0 0,-4-16-1037 0 0,1-20 1031 0 0,2 33 134 0 0,1 0 1 0 0,0 0-1 0 0,0 0 0 0 0,0 0 0 0 0,1 0 0 0 0,-1 0 0 0 0,1 0 0 0 0,0 1 0 0 0,-1-1 1 0 0,1 0-1 0 0,0 0 0 0 0,1 1 0 0 0,-1-1 0 0 0,0 0 0 0 0,1 1 0 0 0,-1 0 0 0 0,1-1 1 0 0,0 1-1 0 0,0 0 0 0 0,0 0 0 0 0,0 0 0 0 0,0 0 0 0 0,0 0 0 0 0,1 0 0 0 0,-1 1 1 0 0,1-1-1 0 0,-1 1 0 0 0,1-1 0 0 0,0 1 0 0 0,-1 0 0 0 0,1 0 0 0 0,0 0 1 0 0,0 1-1 0 0,0-1 0 0 0,-1 1 0 0 0,1-1 0 0 0,0 1 0 0 0,0 0 0 0 0,0 0 0 0 0,5 1 1 0 0,5 0 29 0 0,0 1 1 0 0,0 1 0 0 0,0 0 0 0 0,-1 0 0 0 0,1 1 0 0 0,-1 1 0 0 0,22 11-1 0 0,75 56-2227 0 0,-76-49-2350 0 0,-11-8-2579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16764 0 0,'39'16'7878'0'0,"7"-2"-5979"0"0,-22-8-2086 0 0,-1 2 0 0 0,40 18 0 0 0,-62-26 201 0 0,1 1-1 0 0,0 0 1 0 0,-1 0-1 0 0,1 0 1 0 0,0 0 0 0 0,-1 0-1 0 0,1 0 1 0 0,-1 0-1 0 0,0 1 1 0 0,1-1-1 0 0,-1 0 1 0 0,0 1 0 0 0,0-1-1 0 0,0 1 1 0 0,0-1-1 0 0,0 1 1 0 0,0 0-1 0 0,0-1 1 0 0,-1 1-1 0 0,1 0 1 0 0,0 0 0 0 0,-1 0-1 0 0,0-1 1 0 0,1 1-1 0 0,-1 0 1 0 0,0 0-1 0 0,0 0 1 0 0,0 0-1 0 0,0 0 1 0 0,0 0 0 0 0,0-1-1 0 0,-1 1 1 0 0,1 0-1 0 0,-1 0 1 0 0,0 3-1 0 0,-4 4-65 0 0,0 0 0 0 0,-1 0 0 0 0,1-1 0 0 0,-2 1-1 0 0,-10 11 1 0 0,-9 13 141 0 0,24-29-82 0 0,0-1-1 0 0,0 1 0 0 0,1 0 1 0 0,-1 0-1 0 0,1 0 1 0 0,0 0-1 0 0,0 0 0 0 0,0 0 1 0 0,1 0-1 0 0,-1 0 1 0 0,1 0-1 0 0,0 0 1 0 0,0 1-1 0 0,1-1 0 0 0,-1 0 1 0 0,3 7-1 0 0,-3-9-12 0 0,1 0-1 0 0,0-1 0 0 0,0 1 1 0 0,0 0-1 0 0,0 0 1 0 0,0 0-1 0 0,1-1 1 0 0,-1 1-1 0 0,0-1 1 0 0,1 1-1 0 0,-1-1 1 0 0,1 0-1 0 0,0 1 1 0 0,-1-1-1 0 0,1 0 0 0 0,0 0 1 0 0,0 0-1 0 0,0 0 1 0 0,-1 0-1 0 0,1-1 1 0 0,0 1-1 0 0,0 0 1 0 0,0-1-1 0 0,0 0 1 0 0,1 1-1 0 0,-1-1 0 0 0,0 0 1 0 0,0 0-1 0 0,0 0 1 0 0,0 0-1 0 0,0-1 1 0 0,0 1-1 0 0,0-1 1 0 0,0 1-1 0 0,2-2 1 0 0,8-2-577 0 0,1 0 0 0 0,-2-1 1 0 0,1 0-1 0 0,0-1 0 0 0,-1-1 1 0 0,14-10-1 0 0,28-16-9360 0 0,-51 33 8635 0 0,-4 2 1051 0 0,-8 7 1909 0 0,-14 11 3381 0 0,12-10-3756 0 0,0 0 0 0 0,1 1 0 0 0,0 0 0 0 0,0 1 0 0 0,-10 16 0 0 0,16-22-1134 0 0,1 1-1 0 0,0 1 1 0 0,0-1 0 0 0,0 1-1 0 0,1-1 1 0 0,0 1 0 0 0,0 0-1 0 0,1 0 1 0 0,0 0-1 0 0,0 0 1 0 0,0 13 0 0 0,2-20-148 0 0,0-1 0 0 0,1 1 0 0 0,-1 0 0 0 0,0 0 0 0 0,0-1 0 0 0,1 1 0 0 0,-1 0 0 0 0,1 0 0 0 0,-1-1 0 0 0,0 1 0 0 0,1 0 0 0 0,-1-1 1 0 0,1 1-1 0 0,0-1 0 0 0,-1 1 0 0 0,1-1 0 0 0,-1 1 0 0 0,1-1 0 0 0,0 1 0 0 0,-1-1 0 0 0,1 1 0 0 0,0-1 0 0 0,0 0 0 0 0,-1 1 0 0 0,1-1 0 0 0,0 0 0 0 0,0 0 1 0 0,0 0-1 0 0,-1 0 0 0 0,1 1 0 0 0,0-1 0 0 0,0 0 0 0 0,0 0 0 0 0,-1 0 0 0 0,1-1 0 0 0,0 1 0 0 0,0 0 0 0 0,0 0 0 0 0,-1 0 0 0 0,2-1 0 0 0,41-9-79 0 0,-33 7 52 0 0,9-1-506 0 0,-1 1 1 0 0,34-1-1 0 0,8 5-9422 0 0,-37 1 1063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21381 0 0,'3'1'5729'0'0,"-1"-1"-4689"0"0,2 0-472 0 0,0 0-88 0 0,-3 0-96 0 0,-2 0-192 0 0,1 1-80 0 0,-2-1-208 0 0,1 2-192 0 0,0-1-392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4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15379 0 0,'15'-9'6951'0'0,"5"6"-4647"0"0,24 4-3327 0 0,-26-1 1812 0 0,343-3 507 0 0,-41-1-1559 0 0,-1 21-3431 0 0,-273-11 1197 0 0,0-2 0 0 0,0-2 0 0 0,0-3 0 0 0,84-10 0 0 0,-107 8-208 0 0,0 1-1580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4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24829 0 0,'4'3'49'0'0,"0"0"-1"0"0,0 0 1 0 0,0-1 0 0 0,0 1-1 0 0,0-1 1 0 0,0 0-1 0 0,1 0 1 0 0,-1-1-1 0 0,0 1 1 0 0,10 1-1 0 0,50 5-221 0 0,-47-7 218 0 0,58 3-89 0 0,1-4 1 0 0,129-15-1 0 0,152-45-339 0 0,-114 16-493 0 0,-221 41 639 0 0,213-31-3464 0 0,-80 21-3358 0 0,-74 12-668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5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72 12587 0 0,'-6'-2'452'0'0,"-28"-9"701"0"0,34 11-1140 0 0,-1-1 0 0 0,1 1-1 0 0,0 0 1 0 0,-1-1-1 0 0,1 1 1 0 0,-1 0-1 0 0,1-1 1 0 0,0 1-1 0 0,-1 0 1 0 0,1-1-1 0 0,0 1 1 0 0,0-1-1 0 0,-1 1 1 0 0,1-1-1 0 0,0 1 1 0 0,0-1 0 0 0,0 1-1 0 0,-1-1 1 0 0,1 1-1 0 0,0-1 1 0 0,0 1-1 0 0,0-1 1 0 0,0 0-1 0 0,0 0 13 0 0,1 0-1 0 0,-1 0 0 0 0,0 0 1 0 0,1 0-1 0 0,-1 0 1 0 0,1 0-1 0 0,0 1 0 0 0,-1-1 1 0 0,1 0-1 0 0,0 0 0 0 0,-1 0 1 0 0,1 0-1 0 0,0 1 0 0 0,0-1 1 0 0,1-1-1 0 0,0 1 142 0 0,-1 1 1 0 0,1-1-1 0 0,-1 0 0 0 0,1 1 0 0 0,0-1 1 0 0,0 1-1 0 0,-1-1 0 0 0,1 1 0 0 0,0 0 0 0 0,0 0 1 0 0,-1 0-1 0 0,1 0 0 0 0,0 0 0 0 0,0 0 1 0 0,0 0-1 0 0,-1 1 0 0 0,1-1 0 0 0,0 1 1 0 0,2 0-1 0 0,39 17 2416 0 0,-19-8-1586 0 0,-8-5-519 0 0,0-1-1 0 0,0-1 1 0 0,1 0 0 0 0,-1-1 0 0 0,27-1-1 0 0,85-11 1106 0 0,-87 5-1113 0 0,76 0 0 0 0,1 14-246 0 0,161 0-19 0 0,71-34 260 0 0,27-2-115 0 0,76 8-188 0 0,-322 15-103 0 0,141 15 1 0 0,130 31-94 0 0,-335-34 35 0 0,37 5 46 0 0,23 3 188 0 0,171 1-1 0 0,29-35 64 0 0,100 1-235 0 0,191 47-6 0 0,-344-16-93 0 0,-118-8 198 0 0,-132-5-80 0 0,8 2 87 0 0,0-2-1 0 0,0-1 1 0 0,1-1 0 0 0,-1-2-1 0 0,52-11 1 0 0,-58-3 527 0 0,-20 5-4174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95 18332 0 0,'-4'-1'324'0'0,"-37"-1"429"0"0,40 2-741 0 0,0 0 0 0 0,0-1 1 0 0,0 1-1 0 0,0 1 0 0 0,0-1 0 0 0,0 0 1 0 0,0 0-1 0 0,0 0 0 0 0,0 0 0 0 0,0 1 1 0 0,0-1-1 0 0,0 0 0 0 0,0 1 0 0 0,0-1 1 0 0,0 1-1 0 0,1-1 0 0 0,-1 1 0 0 0,0 0 1 0 0,0-1-1 0 0,1 1 0 0 0,-1 0 0 0 0,0-1 1 0 0,1 1-1 0 0,-1 0 0 0 0,0 0 0 0 0,1 0 1 0 0,-1-1-1 0 0,1 1 0 0 0,0 0 0 0 0,-1 0 1 0 0,1 0-1 0 0,-1 0 0 0 0,1 0 0 0 0,0 2 1 0 0,0-2 22 0 0,1 0 1 0 0,-1 0-1 0 0,1 0 1 0 0,-1 0 0 0 0,1 0-1 0 0,-1 0 1 0 0,1 0 0 0 0,0 0-1 0 0,0 0 1 0 0,0 0 0 0 0,-1 0-1 0 0,1 0 1 0 0,0-1 0 0 0,0 1-1 0 0,0 0 1 0 0,0 0-1 0 0,0-1 1 0 0,0 1 0 0 0,1-1-1 0 0,-1 1 1 0 0,0-1 0 0 0,0 0-1 0 0,0 1 1 0 0,3-1 0 0 0,32 8 1488 0 0,-32-8-1340 0 0,61 7 689 0 0,1-4 0 0 0,-1-3 0 0 0,68-7 0 0 0,46-1-318 0 0,-131 8-468 0 0,306-9 579 0 0,-286 3-348 0 0,0-2 1 0 0,0-4-1 0 0,76-24 0 0 0,-77 13-97 0 0,-41 13-175 0 0,0 1 0 0 0,0 1 0 0 0,32-5 1 0 0,-53 14-203 0 0,1-1 0 0 0,-1 1 0 0 0,1 0 0 0 0,-1 0 0 0 0,0 1 0 0 0,0 0 0 0 0,1 0 0 0 0,-1 0 1 0 0,0 0-1 0 0,-1 1 0 0 0,1 0 0 0 0,0 0 0 0 0,4 3 0 0 0,21 12-9637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3569 0 0,'-2'-6'13659'0'0,"-3"13"-8867"0"0,-2 15-3591 0 0,5 2-951 0 0,1 1 0 0 0,2 0 0 0 0,0-1 0 0 0,1 1-1 0 0,2-1 1 0 0,11 39 0 0 0,-3-21-229 0 0,2-1 0 0 0,37 74 0 0 0,-49-110-27 0 0,1 1-1 0 0,1 0 1 0 0,-1-1-1 0 0,1 0 0 0 0,0 0 1 0 0,0 0-1 0 0,0 0 1 0 0,1-1-1 0 0,0 0 1 0 0,-1 0-1 0 0,2 0 0 0 0,8 6 1 0 0,-11-9 4 0 0,0 0 1 0 0,0 0-1 0 0,0-1 0 0 0,0 1 1 0 0,0-1-1 0 0,0 1 0 0 0,0-1 1 0 0,0 0-1 0 0,0 0 0 0 0,0 0 1 0 0,0-1-1 0 0,0 1 0 0 0,0-1 1 0 0,0 1-1 0 0,0-1 0 0 0,0 0 1 0 0,0 0-1 0 0,-1 0 0 0 0,1-1 1 0 0,0 1-1 0 0,-1-1 1 0 0,1 1-1 0 0,-1-1 0 0 0,1 0 1 0 0,-1 0-1 0 0,0 0 0 0 0,0 0 1 0 0,3-4-1 0 0,4-5 26 0 0,0 0-1 0 0,-1 0 1 0 0,-1-1-1 0 0,0 0 1 0 0,0-1-1 0 0,-1 0 1 0 0,-1 0-1 0 0,7-24 1 0 0,-4 9 30 0 0,-3 0 1 0 0,0 0-1 0 0,1-40 0 0 0,-5 59-154 0 0,-1 0-1 0 0,0 0 1 0 0,-1 0-1 0 0,0 1 1 0 0,-1-1-1 0 0,1 0 1 0 0,-2 0-1 0 0,1 1 1 0 0,-7-15-1 0 0,7 20-143 0 0,0 1-1 0 0,1-1 0 0 0,-1 0 0 0 0,0 1 0 0 0,0-1 1 0 0,-1 1-1 0 0,1-1 0 0 0,-1 1 0 0 0,1 0 1 0 0,-1 0-1 0 0,0 0 0 0 0,-3-2 0 0 0,3 3-230 0 0,-1 0-1 0 0,1 0 0 0 0,-1 0 0 0 0,1 0 0 0 0,-1 0 0 0 0,1 1 0 0 0,-1-1 1 0 0,0 1-1 0 0,1 0 0 0 0,-1 0 0 0 0,1 1 0 0 0,-1-1 0 0 0,-4 2 0 0 0,-2 0-936 0 0,1 1-1 0 0,0 0 1 0 0,0 0-1 0 0,0 1 1 0 0,-12 7-1 0 0,-2 5-2392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6441 0 0,'-1'0'260'0'0,"1"1"-1"0"0,-1 0 777 0 0,1-1-776 0 0,-1 0-1 0 0,1 1 0 0 0,0-1 0 0 0,0 0 0 0 0,-1 1 0 0 0,1-1 1 0 0,0 0-1 0 0,0 1 0 0 0,0-1 0 0 0,0 0 0 0 0,0 1 0 0 0,-1-1 1 0 0,1 1-1 0 0,0-1 0 0 0,0 0 0 0 0,0 1 0 0 0,0-1 0 0 0,0 1 1 0 0,0-1-1 0 0,0 1 0 0 0,1-1 0 0 0,-1 0 0 0 0,0 1 1 0 0,0-1-1 0 0,0 0 0 0 0,0 1 0 0 0,1 0 0 0 0,13 0 4396 0 0,29-13-2229 0 0,-35 10-2193 0 0,12-4 74 0 0,1 2 0 0 0,1 0-1 0 0,22-1 1 0 0,11 7-1760 0 0,-49 0 497 0 0,0-1 0 0 0,0 1 0 0 0,0-1 0 0 0,0 2 0 0 0,-1-1 0 0 0,9 5 0 0 0,-5 0-3824 0 0,-1 1-1968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12467 0 0,'-2'5'1441'0'0,"-1"1"0"0"0,1-1 0 0 0,1 1 0 0 0,-1 0-1 0 0,0 7 1 0 0,-1 54 968 0 0,3-52-2452 0 0,0 1 0 0 0,-4 24 0 0 0,3-40 5 0 0,1 1 0 0 0,0-1 1 0 0,0 1-1 0 0,0-1 1 0 0,0 1-1 0 0,0 0 0 0 0,0-1 1 0 0,-1 1-1 0 0,1-1 0 0 0,0 1 1 0 0,-1-1-1 0 0,1 1 1 0 0,0-1-1 0 0,-1 1 0 0 0,1-1 1 0 0,0 1-1 0 0,-1-1 0 0 0,1 0 1 0 0,-1 1-1 0 0,1-1 1 0 0,-1 0-1 0 0,1 1 0 0 0,-1-1 1 0 0,1 0-1 0 0,-1 0 0 0 0,1 1 1 0 0,-1-1-1 0 0,1 0 1 0 0,-1 0-1 0 0,0 0 0 0 0,1 0 1 0 0,-2 0-1 0 0,-20-5-738 0 0,21 5 765 0 0,-1-1 1 0 0,0 0-1 0 0,1 1 0 0 0,-1-1 1 0 0,0 1-1 0 0,1-1 0 0 0,-1 1 1 0 0,0 0-1 0 0,0 0 0 0 0,1 0 1 0 0,-1 0-1 0 0,0 0 0 0 0,-3 1 1 0 0,45-4 2263 0 0,-2-11-2012 0 0,14-5 152 0 0,-49 18-907 0 0,0 0 1 0 0,0 1 0 0 0,0-1 0 0 0,1 1 0 0 0,-1 0 0 0 0,0 0 0 0 0,0 0-1 0 0,0 0 1 0 0,0 0 0 0 0,0 1 0 0 0,1-1 0 0 0,-1 1 0 0 0,3 1 0 0 0,5 9-7724 0 0,-8-2 2579 0 0</inkml:trace>
  <inkml:trace contextRef="#ctx0" brushRef="#br0" timeOffset="1">24 350 13555 0 0,'7'1'8263'0'0,"2"2"-5220"0"0,20 4-2088 0 0,3-9-290 0 0,23 1-401 0 0,-51 1-242 0 0,0 1 0 0 0,0-1-1 0 0,0 1 1 0 0,0 0-1 0 0,0 0 1 0 0,0 0 0 0 0,0 0-1 0 0,0 1 1 0 0,-1-1-1 0 0,6 4 1 0 0,-7-3-26 0 0,0 1 0 0 0,0-1 0 0 0,0 0 1 0 0,0 1-1 0 0,0-1 0 0 0,-1 1 0 0 0,1-1 0 0 0,-1 1 0 0 0,0 0 0 0 0,0 0 0 0 0,0 0 0 0 0,0-1 0 0 0,-1 1 1 0 0,1 0-1 0 0,-1 0 0 0 0,1 0 0 0 0,-1 6 0 0 0,-4 56-4910 0 0,2-55 2519 0 0,-1 6-6072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0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 17396 0 0,'-6'-9'3866'0'0,"8"6"-1573"0"0,18 5-769 0 0,-13 0-1472 0 0,-1-1 37 0 0,0 0 1 0 0,0 0 0 0 0,0 1 0 0 0,0 0 0 0 0,0 0-1 0 0,0 1 1 0 0,-1 0 0 0 0,1 0 0 0 0,-1 0 0 0 0,0 0-1 0 0,0 1 1 0 0,0 0 0 0 0,0 0 0 0 0,7 8-1 0 0,-10-8-45 0 0,1 0-1 0 0,0 0 0 0 0,-1 1 0 0 0,0-1 0 0 0,0 0 0 0 0,0 1 1 0 0,-1 0-1 0 0,0-1 0 0 0,0 1 0 0 0,0 0 0 0 0,0 0 0 0 0,0-1 0 0 0,-1 1 1 0 0,0 0-1 0 0,0 0 0 0 0,-1 0 0 0 0,1 0 0 0 0,-1-1 0 0 0,-2 7 1 0 0,0 1-33 0 0,0-1 1 0 0,-2 1 0 0 0,1-1-1 0 0,-1 0 1 0 0,-1 0 0 0 0,0-1-1 0 0,-9 12 1 0 0,12-17-34 0 0,-1 0 0 0 0,0 0-1 0 0,-1 0 1 0 0,1-1 0 0 0,-1 0 0 0 0,0 0 0 0 0,0 0 0 0 0,0-1-1 0 0,0 1 1 0 0,0-1 0 0 0,-1 0 0 0 0,0-1 0 0 0,1 1-1 0 0,-1-1 1 0 0,-11 2 0 0 0,189-34-2993 0 0,-128 20-1719 0 0,-39 9 3691 0 0,0-1 0 0 0,-1 1 1 0 0,1-1-1 0 0,0 0 0 0 0,-1-1 1 0 0,0 1-1 0 0,1-1 0 0 0,-1 0 1 0 0,0 0-1 0 0,-1 0 0 0 0,5-5 0 0 0,5-4-3405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12611 0 0,'1'1'3953'0'0,"2"2"-1841"0"0,1 1-168 0 0,2 4-391 0 0,-1 5-529 0 0,1 4-264 0 0,1 6-264 0 0,0 3-200 0 0,-1 3-120 0 0,0 2-120 0 0,1 0-40 0 0,1 0-376 0 0,0 1-712 0 0,0-1-1104 0 0,2-2-1569 0 0,-15-22-1408 0 0,14 8-2753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58 102 5457 0 0,'-4'-18'2520'0'0,"2"8"-619"0"0,-1-1 0 0 0,1 1 0 0 0,-2 0 0 0 0,1 0 0 0 0,-1 1-1 0 0,-8-14 1 0 0,7 23 825 0 0,1 8-1563 0 0,0 12-439 0 0,1 4-308 0 0,-1-1-184 0 0,2 0-1 0 0,0 43 1 0 0,2-61-226 0 0,0 0 1 0 0,1-1 0 0 0,0 1 0 0 0,-1-1-1 0 0,1 1 1 0 0,1-1 0 0 0,-1 1 0 0 0,1-1-1 0 0,0 1 1 0 0,0-1 0 0 0,0 0 0 0 0,0 0-1 0 0,1 0 1 0 0,-1 0 0 0 0,1-1 0 0 0,0 1-1 0 0,0-1 1 0 0,1 0 0 0 0,-1 1 0 0 0,6 2-1 0 0,-6-4 0 0 0,1-1-1 0 0,-1 0 1 0 0,1 0-1 0 0,0 0 0 0 0,0 0 1 0 0,-1-1-1 0 0,1 1 1 0 0,0-1-1 0 0,0 0 0 0 0,-1 0 1 0 0,1 0-1 0 0,0-1 1 0 0,0 1-1 0 0,-1-1 0 0 0,1 0 1 0 0,0 0-1 0 0,-1 0 1 0 0,1-1-1 0 0,-1 1 0 0 0,1-1 1 0 0,5-4-1 0 0,1 1-26 0 0,-1-2-1 0 0,0 1 1 0 0,0-1-1 0 0,0 0 0 0 0,-1-1 1 0 0,8-9-1 0 0,-14 14-331 0 0,25-33-564 0 0,-19 15-2357 0 0,-8 21 2851 0 0,0-1-1 0 0,1 0 0 0 0,-1 0 1 0 0,0 0-1 0 0,0 1 0 0 0,0-1 1 0 0,0 0-1 0 0,0 0 0 0 0,-1 0 1 0 0,1 1-1 0 0,0-1 0 0 0,0 0 1 0 0,0 0-1 0 0,-1 1 0 0 0,1-1 1 0 0,0 0-1 0 0,-1 0 0 0 0,1 1 1 0 0,-1-2-1 0 0,-5-2-3990 0 0,-2 2-1726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10122 0 0,'-6'33'2954'0'0,"1"-1"-1"0"0,-1 42 1 0 0,5-63-2469 0 0,1 1 1 0 0,1 0-1 0 0,0-1 0 0 0,1 1 1 0 0,0-1-1 0 0,0 0 1 0 0,1 1-1 0 0,1-1 1 0 0,9 20-1 0 0,-12-28-437 0 0,1-1 1 0 0,0 1-1 0 0,0 0 1 0 0,0-1-1 0 0,0 1 0 0 0,0-1 1 0 0,0 0-1 0 0,1 0 1 0 0,-1 0-1 0 0,1 0 0 0 0,-1 0 1 0 0,1 0-1 0 0,0-1 1 0 0,0 1-1 0 0,0-1 0 0 0,0 0 1 0 0,0 0-1 0 0,0 0 0 0 0,0 0 1 0 0,0-1-1 0 0,0 1 1 0 0,0-1-1 0 0,1 1 0 0 0,-1-1 1 0 0,0 0-1 0 0,0-1 1 0 0,0 1-1 0 0,1 0 0 0 0,-1-1 1 0 0,0 0-1 0 0,0 0 1 0 0,0 0-1 0 0,0 0 0 0 0,0 0 1 0 0,4-3-1 0 0,0 1-60 0 0,-1-1-1 0 0,1 0 1 0 0,-1 0-1 0 0,0 0 1 0 0,0-1-1 0 0,0 0 1 0 0,-1 0-1 0 0,0 0 1 0 0,0-1-1 0 0,0 0 1 0 0,-1 0-1 0 0,1 0 1 0 0,-1 0 0 0 0,3-10-1 0 0,-4 9-634 0 0,0 0 0 0 0,-1 0 0 0 0,0 0 0 0 0,1-15 0 0 0,-3 20-57 0 0,0-1 0 0 0,0 0 0 0 0,0 0 0 0 0,0 1 0 0 0,0-1 1 0 0,-1 0-1 0 0,1 1 0 0 0,-1-1 0 0 0,0 0 0 0 0,0 1 0 0 0,0-1 1 0 0,0 1-1 0 0,0-1 0 0 0,-1 1 0 0 0,1 0 0 0 0,-4-4 1 0 0,-7-6-5768 0 0</inkml:trace>
  <inkml:trace contextRef="#ctx0" brushRef="#br0" timeOffset="1">1 193 11899 0 0,'1'1'726'0'0,"0"0"1"0"0,0 0 0 0 0,0-1 0 0 0,0 1 0 0 0,0-1 0 0 0,0 1 0 0 0,0-1 0 0 0,0 1 0 0 0,1-1 0 0 0,-1 0 0 0 0,0 1 0 0 0,0-1 0 0 0,0 0 0 0 0,2 0 0 0 0,36-3 1330 0 0,-12 0-1418 0 0,-4 4-787 0 0,37 8 1 0 0,-4 3-8054 0 0,-48-10 5928 0 0,12 2-6240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17652 0 0,'-3'2'6783'0'0,"2"10"-4479"0"0,2 18-2641 0 0,-1-24 911 0 0,-4 78-245 0 0,1-34-3111 0 0,3-1-9420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75 123 11242 0 0,'-66'-37'9041'0'0,"65"37"-9009"0"0,1 0 0 0 0,0-1 1 0 0,-1 1-1 0 0,1 0 0 0 0,0 0 0 0 0,-1 0 1 0 0,1 0-1 0 0,-1 0 0 0 0,1-1 0 0 0,0 1 0 0 0,-1 0 1 0 0,1 0-1 0 0,0-1 0 0 0,-1 1 0 0 0,1 0 0 0 0,0-1 1 0 0,0 1-1 0 0,-1 0 0 0 0,1 0 0 0 0,0-1 1 0 0,0 1-1 0 0,0-1 0 0 0,-1 1 0 0 0,1 0 0 0 0,0-1 1 0 0,0 1-1 0 0,0 0 0 0 0,0-1 0 0 0,0 1 1 0 0,0-1-1 0 0,0 1 0 0 0,0-1 0 0 0,0 1 0 0 0,0 0 1 0 0,0-1-1 0 0,0 1 0 0 0,0-1 0 0 0,0 0 1 0 0,17-6 218 0 0,24 2-292 0 0,8 4 84 0 0,80-5-15 0 0,-114 4-6 0 0,-1 0 1 0 0,1-1 0 0 0,-1-1 0 0 0,1 0 0 0 0,-1-1 0 0 0,19-10 0 0 0,-32 15-72 0 0,0-1 0 0 0,0 1 0 0 0,0 0 0 0 0,-1-1 1 0 0,1 1-1 0 0,0 0 0 0 0,0-1 0 0 0,-1 1 0 0 0,1-1 1 0 0,0 1-1 0 0,-1-1 0 0 0,1 0 0 0 0,-1 1 0 0 0,1-1 1 0 0,0 0-1 0 0,-1 1 0 0 0,0-1 0 0 0,1 0 0 0 0,-1 1 1 0 0,1-1-1 0 0,-1-1 0 0 0,0 2-65 0 0,0-1 0 0 0,-1 1 1 0 0,1-1-1 0 0,-1 1 0 0 0,1 0 0 0 0,-1-1 0 0 0,1 1 0 0 0,-1 0 1 0 0,1-1-1 0 0,-1 1 0 0 0,1 0 0 0 0,-1 0 0 0 0,1-1 1 0 0,-1 1-1 0 0,1 0 0 0 0,-1 0 0 0 0,0 0 0 0 0,1 0 0 0 0,-1 0 1 0 0,1 0-1 0 0,-2 0 0 0 0,-38 1-2630 0 0,24 2 2784 0 0,0 1-1 0 0,0 0 0 0 0,1 1 0 0 0,0 1 0 0 0,-23 11 0 0 0,33-13 189 0 0,-1-1 0 0 0,1 1 0 0 0,0 0-1 0 0,0 0 1 0 0,0 0 0 0 0,1 1-1 0 0,-1 0 1 0 0,1 0 0 0 0,0 0 0 0 0,1 0-1 0 0,-1 0 1 0 0,1 1 0 0 0,0 0-1 0 0,0 0 1 0 0,1 0 0 0 0,-4 10 0 0 0,3 2-351 0 0,1-1 1 0 0,0 1 0 0 0,1 0 0 0 0,1-1 0 0 0,1 1-1 0 0,0 0 1 0 0,1-1 0 0 0,1 1 0 0 0,1-1-1 0 0,8 24 1 0 0,4-14-4395 0 0,-15-27 4356 0 0,-1 1 0 0 0,0-1 0 0 0,0 0 0 0 0,1 0 0 0 0,-1 1 1 0 0,0-1-1 0 0,1 0 0 0 0,-1 0 0 0 0,0 1 0 0 0,1-1 0 0 0,-1 0 0 0 0,0 0 0 0 0,1 0 0 0 0,-1 1 0 0 0,1-1 0 0 0,-1 0 0 0 0,0 0 0 0 0,1 0 1 0 0,-1 0-1 0 0,1 0 0 0 0,-1 0 0 0 0,0 0 0 0 0,1 0 0 0 0,-1 0 0 0 0,1 0 0 0 0,0 0 0 0 0,-1-1-15 0 0,1 0 0 0 0,-1 1-1 0 0,1-1 1 0 0,0 0 0 0 0,-1 0 0 0 0,0 1-1 0 0,1-1 1 0 0,-1 0 0 0 0,1 0 0 0 0,-1 0-1 0 0,0 0 1 0 0,0 0 0 0 0,1 1 0 0 0,-1-1-1 0 0,0 0 1 0 0,0 0 0 0 0,0-2 0 0 0,1-17-1598 0 0,3 0-1103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58 2889 0 0,'0'-10'2037'0'0,"0"0"1"0"0,0-1 0 0 0,3-15 0 0 0,4 36 3612 0 0,1 9-4546 0 0,-3 4-597 0 0,-2 1-1 0 0,-1 0 0 0 0,-1-1 0 0 0,-1 28 0 0 0,-1-36-608 0 0,-1-1 0 0 0,0 0 0 0 0,-1 0 0 0 0,0 0 0 0 0,-1-1 0 0 0,-1 1 0 0 0,0-1 0 0 0,-9 16 0 0 0,12-26 48 0 0,0 0 0 0 0,0 0 0 0 0,0 0 0 0 0,-1-1 0 0 0,0 1 0 0 0,1-1 1 0 0,-1 0-1 0 0,0 1 0 0 0,0-1 0 0 0,0-1 0 0 0,0 1 0 0 0,-1 0 0 0 0,1-1 0 0 0,0 1 0 0 0,-1-1 0 0 0,1 0 1 0 0,-1 0-1 0 0,1-1 0 0 0,-1 1 0 0 0,1-1 0 0 0,-1 0 0 0 0,0 1 0 0 0,1-2 0 0 0,-1 1 0 0 0,1 0 0 0 0,-1-1 0 0 0,1 1 1 0 0,-1-1-1 0 0,1 0 0 0 0,-1-1 0 0 0,1 1 0 0 0,-1 0 0 0 0,1-1 0 0 0,0 0 0 0 0,-4-2 0 0 0,7 4 77 0 0,0 0-1 0 0,0 0 1 0 0,0 0-1 0 0,1 0 0 0 0,-1 0 1 0 0,0 0-1 0 0,0 0 1 0 0,0 0-1 0 0,0 0 1 0 0,0 0-1 0 0,0 0 0 0 0,0 0 1 0 0,0 0-1 0 0,0 0 1 0 0,0 0-1 0 0,0 0 0 0 0,0 0 1 0 0,1 0-1 0 0,-1 0 1 0 0,0 0-1 0 0,0 0 1 0 0,0 0-1 0 0,0 0 0 0 0,0 0 1 0 0,0 0-1 0 0,0 0 1 0 0,0 0-1 0 0,0 0 0 0 0,0 0 1 0 0,0 0-1 0 0,0 0 1 0 0,0-1-1 0 0,0 1 1 0 0,0 0-1 0 0,0 0 0 0 0,1 0 1 0 0,-1 0-1 0 0,0 0 1 0 0,0 0-1 0 0,0 0 0 0 0,0 0 1 0 0,0 0-1 0 0,0 0 1 0 0,0 0-1 0 0,0 0 1 0 0,0 0-1 0 0,0-1 0 0 0,0 1 1 0 0,0 0-1 0 0,0 0 1 0 0,0 0-1 0 0,0 0 0 0 0,0 0 1 0 0,0 0-1 0 0,0 0 1 0 0,0 0-1 0 0,14 1 728 0 0,16 3 124 0 0,25 15-221 0 0,-35-11-603 0 0,0-1-1 0 0,25 5 1 0 0,-3-10-3643 0 0,-37-2 2587 0 0,-1-1 0 0 0,0 0 0 0 0,0 0 0 0 0,0 0 0 0 0,-1 0 0 0 0,1-1 0 0 0,7-3 0 0 0,7-7-5042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12347 0 0,'-1'1'316'0'0,"0"-1"0"0"0,0 0 1 0 0,1 0-1 0 0,-1 0 0 0 0,0 0 1 0 0,0 0-1 0 0,0 1 1 0 0,1-1-1 0 0,-1 0 0 0 0,0 1 1 0 0,1-1-1 0 0,-1 1 0 0 0,0-1 1 0 0,1 1-1 0 0,-1-1 1 0 0,0 1-1 0 0,0 0 0 0 0,-8 15 2038 0 0,-1 25-1901 0 0,7-30 129 0 0,-62 288-890 0 0,67-306 283 0 0,0 1 0 0 0,0-1-1 0 0,1 1 1 0 0,0 0 0 0 0,0-1 0 0 0,0 1 0 0 0,1 1 0 0 0,0-1 0 0 0,0 0-1 0 0,0 1 1 0 0,1 0 0 0 0,0 0 0 0 0,0 0 0 0 0,0 1 0 0 0,1 0 0 0 0,-1 0 0 0 0,1 0-1 0 0,0 1 1 0 0,7-4 0 0 0,-4 3 8 0 0,1 0 0 0 0,-1 1 0 0 0,1 0 1 0 0,0 0-1 0 0,0 1 0 0 0,0 0 0 0 0,1 1 0 0 0,14 0 0 0 0,48 7-7693 0 0,-51-4 1876 0 0,-12-2 1448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57 107 11226 0 0,'-4'3'637'0'0,"0"1"1"0"0,0 0-1 0 0,0-1 0 0 0,0 1 0 0 0,0 1 0 0 0,1-1 0 0 0,0 0 0 0 0,0 1 0 0 0,0 0 0 0 0,0 0 0 0 0,-2 5 0 0 0,3-2-272 0 0,-1 0 0 0 0,1 0 0 0 0,0 0 0 0 0,1 0 0 0 0,-1 0-1 0 0,2 0 1 0 0,-1 10 0 0 0,1-9-279 0 0,1 1 1 0 0,0-1-1 0 0,0 0 0 0 0,1 0 0 0 0,1 1 0 0 0,-1-1 1 0 0,1-1-1 0 0,1 1 0 0 0,-1 0 0 0 0,1-1 0 0 0,1 0 1 0 0,0 1-1 0 0,11 13 0 0 0,-15-20-67 0 0,1 0 0 0 0,-1-1-1 0 0,1 1 1 0 0,-1 0 0 0 0,1-1 0 0 0,0 1 0 0 0,0-1 0 0 0,-1 1 0 0 0,1-1 0 0 0,0 0-1 0 0,0 0 1 0 0,0 0 0 0 0,0 0 0 0 0,1 0 0 0 0,-1 0 0 0 0,0-1 0 0 0,0 1-1 0 0,0-1 1 0 0,1 1 0 0 0,-1-1 0 0 0,0 0 0 0 0,0 0 0 0 0,1 0 0 0 0,-1 0-1 0 0,0 0 1 0 0,1-1 0 0 0,-1 1 0 0 0,0-1 0 0 0,0 1 0 0 0,5-3 0 0 0,-4 1 5 0 0,0-1 1 0 0,0 1 0 0 0,0-1 0 0 0,0 0 0 0 0,-1 0-1 0 0,1 0 1 0 0,-1 0 0 0 0,0 0 0 0 0,0 0-1 0 0,0-1 1 0 0,0 1 0 0 0,0-1 0 0 0,-1 0 0 0 0,1 1-1 0 0,-1-1 1 0 0,0 0 0 0 0,0-5 0 0 0,1-1-35 0 0,0 0-1 0 0,-1 0 1 0 0,0 0 0 0 0,-1-1 0 0 0,0 1 0 0 0,0 0 0 0 0,-1 0-1 0 0,-1 0 1 0 0,0 0 0 0 0,0 0 0 0 0,-1 0 0 0 0,-6-14-1 0 0,6 17-301 0 0,-1 0 0 0 0,0 0-1 0 0,0 1 1 0 0,-1 0 0 0 0,0 0-1 0 0,0 0 1 0 0,-6-5 0 0 0,4 5-636 0 0,-1 0 1 0 0,1 0-1 0 0,-1 1 1 0 0,0 0-1 0 0,-1 1 1 0 0,-10-5-1 0 0,1 2-5426 0 0</inkml:trace>
  <inkml:trace contextRef="#ctx0" brushRef="#br0" timeOffset="1">198 0 12803 0 0,'3'5'1461'0'0,"-1"-1"1"0"0,0 0 0 0 0,0 1-1 0 0,0-1 1 0 0,0 1-1 0 0,1 7 1 0 0,3 55 779 0 0,-3-32-1372 0 0,3 34-448 0 0,8 60 183 0 0,-11-114-1100 0 0,1 1 0 0 0,0-1-1 0 0,1 0 1 0 0,0 0 0 0 0,14 26 0 0 0,-2-18-3423 0 0,-16-22 3588 0 0,-1-1 0 0 0,1 1 0 0 0,0-1 0 0 0,-1 1 1 0 0,1-1-1 0 0,0 1 0 0 0,-1-1 0 0 0,1 0 0 0 0,0 1 0 0 0,0-1 1 0 0,-1 0-1 0 0,1 0 0 0 0,0 1 0 0 0,0-1 0 0 0,0 0 1 0 0,-1 0-1 0 0,1 0 0 0 0,0 0 0 0 0,1 0 0 0 0,-2 0 183 0 0,0-1 0 0 0,1 1 0 0 0,-1 0 0 0 0,0-1-1 0 0,0 1 1 0 0,0 0 0 0 0,1-1 0 0 0,-1 1 0 0 0,0 0 0 0 0,0-1 0 0 0,0 1-1 0 0,0 0 1 0 0,0-1 0 0 0,0 1 0 0 0,0-1 0 0 0,0 1 0 0 0,0 0-1 0 0,0-1 1 0 0,0 1 0 0 0,0-1 0 0 0,0 1 0 0 0,0 0 0 0 0,0-1-1 0 0,0 1 1 0 0,0 0 0 0 0,0-1 0 0 0,-1 1 0 0 0,1-1 0 0 0,0 1 0 0 0,0 0-1 0 0,-1-1 1 0 0,-6-15-1073 0 0,6 14 322 0 0,0-15-3551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11170 0 0,'3'-4'6827'0'0,"4"4"-4111"0"0,12 2-2438 0 0,-14-1 577 0 0,116 9 1603 0 0,-108-10-2872 0 0,1-1 1 0 0,-1 0-1 0 0,0 0 0 0 0,0-2 1 0 0,0 1-1 0 0,0-2 1 0 0,14-5-1 0 0,-54 0-8689 0 0,17 10 8915 0 0,0 0 1 0 0,0 1-1 0 0,-15 5 0 0 0,18-4 658 0 0,-1 0-1 0 0,1 0 0 0 0,0 1 1 0 0,0 0-1 0 0,1 0 1 0 0,-1 0-1 0 0,-10 10 0 0 0,12-8-57 0 0,0-1 0 0 0,0 0 0 0 0,1 1 0 0 0,0 0 0 0 0,0 0 0 0 0,0 0 0 0 0,1 1 0 0 0,0-1 0 0 0,0 1 0 0 0,1 0 0 0 0,0 0 0 0 0,0 0 0 0 0,0 0 0 0 0,1 0-1 0 0,0 0 1 0 0,0 10 0 0 0,1-2-198 0 0,0-1 0 0 0,2 0 0 0 0,-1 0 0 0 0,6 22 0 0 0,-6-32-373 0 0,0 0 0 0 0,0 0 0 0 0,1 0 0 0 0,-1 0 0 0 0,1 0 1 0 0,0 0-1 0 0,0-1 0 0 0,0 1 0 0 0,0-1 0 0 0,0 1 0 0 0,1-1 0 0 0,0 0 0 0 0,-1 0 0 0 0,1 0 1 0 0,1-1-1 0 0,-1 1 0 0 0,0 0 0 0 0,0-1 0 0 0,1 0 0 0 0,4 2 0 0 0,-6-3-219 0 0,0-1 0 0 0,-1 0 0 0 0,1 0 0 0 0,0 0 0 0 0,0 0 1 0 0,-1 0-1 0 0,1 0 0 0 0,0 0 0 0 0,0 0 0 0 0,-1-1 0 0 0,1 1 0 0 0,0-1 0 0 0,-1 1 0 0 0,1-1 0 0 0,-1 0 0 0 0,1 0 0 0 0,-1 1 0 0 0,1-1 0 0 0,-1 0 0 0 0,1 0 0 0 0,-1-1 1 0 0,0 1-1 0 0,1 0 0 0 0,-1 0 0 0 0,0-1 0 0 0,0 1 0 0 0,0 0 0 0 0,0-1 0 0 0,0 1 0 0 0,-1-1 0 0 0,1 0 0 0 0,1-2 0 0 0,6-14-4085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6961 0 0,'2'7'8131'0'0,"-3"4"-3849"0"0,-6 31-2742 0 0,4-28-348 0 0,-2 14-1201 0 0,-1-1 0 0 0,-1 0 0 0 0,-1 0 0 0 0,-16 33 0 0 0,90-99-1784 0 0,-50 30 1838 0 0,1 0-1 0 0,22-7 0 0 0,-32 14-141 0 0,1-1 0 0 0,-1 2-1 0 0,1-1 1 0 0,-1 1 0 0 0,1 0-1 0 0,0 0 1 0 0,-1 1 0 0 0,12 0 0 0 0,-11 3-1678 0 0,-8-2 1470 0 0,1-1 0 0 0,-1 1-1 0 0,0-1 1 0 0,0 1 0 0 0,0-1-1 0 0,0 1 1 0 0,0-1 0 0 0,0 1-1 0 0,0-1 1 0 0,0 1 0 0 0,0-1 0 0 0,0 1-1 0 0,0-1 1 0 0,0 1 0 0 0,0-1-1 0 0,0 1 1 0 0,0-1 0 0 0,0 1 0 0 0,-1-1-1 0 0,1 0 1 0 0,0 1 0 0 0,0-1-1 0 0,-1 1 1 0 0,1-1 0 0 0,0 1-1 0 0,-1-1 1 0 0,1 0 0 0 0,0 1 0 0 0,-1-1-1 0 0,1 0 1 0 0,-1 1 0 0 0,-6 10-4988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9922 0 0,'-3'6'1355'0'0,"0"-1"0"0"0,1 1 0 0 0,0-1 0 0 0,0 1 0 0 0,0 0 0 0 0,-1 10 0 0 0,3-15-1216 0 0,0 0-1 0 0,0 0 1 0 0,1-1-1 0 0,-1 1 1 0 0,0 0 0 0 0,0 0-1 0 0,0 0 1 0 0,0 0-1 0 0,1 0 1 0 0,-1-1 0 0 0,1 1-1 0 0,-1 0 1 0 0,0 0-1 0 0,1-1 1 0 0,-1 1-1 0 0,1 0 1 0 0,-1 0 0 0 0,1-1-1 0 0,0 1 1 0 0,0 0-1 0 0,1 0-13 0 0,0 0 0 0 0,-1 0 0 0 0,1 0 0 0 0,0-1 0 0 0,0 1-1 0 0,0-1 1 0 0,0 1 0 0 0,0-1 0 0 0,-1 0 0 0 0,1 0 0 0 0,0 0-1 0 0,0 0 1 0 0,2 0 0 0 0,23-2 232 0 0,0-2-1 0 0,51-13 1 0 0,8-8-4061 0 0,-69 20 1855 0 0,4-3-3089 0 0,0 0-3497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0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16428 0 0,'0'0'235'0'0,"-1"0"0"0"0,1 0 1 0 0,-1 0-1 0 0,1 0 0 0 0,0 0 1 0 0,-1 0-1 0 0,1 0 0 0 0,0 0 1 0 0,-1 0-1 0 0,1 0 0 0 0,0 0 1 0 0,-1 0-1 0 0,1 0 0 0 0,0 0 1 0 0,-1 0-1 0 0,1 1 0 0 0,0-1 1 0 0,-3 2 1882 0 0,3-2-1883 0 0,-6 13 2480 0 0,0 22-2417 0 0,5-25 376 0 0,-2 1-615 0 0,-26 144 799 0 0,15-51-3647 0 0,13-93 1137 0 0,1-16 400 0 0,4-20 646 0 0,0 16 591 0 0,0 0 1 0 0,1 0 0 0 0,0 0-1 0 0,1 1 1 0 0,-1 0-1 0 0,2 0 1 0 0,-1 0-1 0 0,1 1 1 0 0,15-13-1 0 0,-20 18-12 0 0,1 0-1 0 0,0 0 0 0 0,0 1 0 0 0,-1-1 0 0 0,1 1 1 0 0,0-1-1 0 0,0 1 0 0 0,0 0 0 0 0,1 0 1 0 0,-1 0-1 0 0,0 1 0 0 0,0-1 0 0 0,0 1 1 0 0,1 0-1 0 0,-1 0 0 0 0,0 0 0 0 0,0 0 1 0 0,1 0-1 0 0,-1 1 0 0 0,0-1 0 0 0,0 1 1 0 0,0 0-1 0 0,0 0 0 0 0,0 0 0 0 0,0 1 0 0 0,0-1 1 0 0,0 1-1 0 0,0-1 0 0 0,0 1 0 0 0,-1 0 1 0 0,1 0-1 0 0,-1 0 0 0 0,1 1 0 0 0,1 2 1 0 0,16 19-3487 0 0,-13-3-3191 0 0,-5-8 519 0 0</inkml:trace>
  <inkml:trace contextRef="#ctx0" brushRef="#br0" timeOffset="1">15 464 16388 0 0,'-3'2'4184'0'0,"7"0"-3079"0"0,3-2-329 0 0,4 0-312 0 0,5-1-104 0 0,5-1-56 0 0,3 0-120 0 0,2-2-88 0 0,2 0-40 0 0,0-1-112 0 0,-1 1-536 0 0,-1 1-944 0 0,0 1-1129 0 0,-2-2-1448 0 0,-22-15-2216 0 0,15 13 304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12771 0 0,'52'3'5586'0'0,"25"10"-2964"0"0,-7-1-1487 0 0,-66-12-1055 0 0,-1 1-1 0 0,1-1 1 0 0,-1 1 0 0 0,1 0 0 0 0,-1 0-1 0 0,1 0 1 0 0,-1 0 0 0 0,1 1-1 0 0,3 2 1 0 0,-7-4-59 0 0,0 0 0 0 0,0 0-1 0 0,1 0 1 0 0,-1 1 0 0 0,0-1 0 0 0,0 0 0 0 0,1 1-1 0 0,-1-1 1 0 0,0 0 0 0 0,0 0 0 0 0,0 1 0 0 0,0-1-1 0 0,0 0 1 0 0,0 1 0 0 0,1-1 0 0 0,-1 0 0 0 0,0 1-1 0 0,0-1 1 0 0,0 0 0 0 0,0 0 0 0 0,0 1 0 0 0,0-1-1 0 0,0 0 1 0 0,0 1 0 0 0,0-1 0 0 0,0 0 0 0 0,0 1-1 0 0,-1-1 1 0 0,1 0 0 0 0,0 1 0 0 0,0-1-1 0 0,0 0 1 0 0,0 1 0 0 0,-1-1 0 0 0,-18 14 404 0 0,4-7-356 0 0,2-1-41 0 0,1 0 1 0 0,-1 0-1 0 0,2 1 0 0 0,-14 10 0 0 0,24-16-14 0 0,0-1 0 0 0,-1 1 0 0 0,1 0 0 0 0,0 0 0 0 0,0 0 0 0 0,-1 0 0 0 0,1 1 0 0 0,0-1 0 0 0,0 0 0 0 0,0 0 0 0 0,0 1 0 0 0,1-1 0 0 0,-1 1-1 0 0,0-1 1 0 0,1 0 0 0 0,-1 1 0 0 0,1-1 0 0 0,-1 1 0 0 0,1 0 0 0 0,0-1 0 0 0,-1 1 0 0 0,1-1 0 0 0,0 1 0 0 0,0 0 0 0 0,0-1 0 0 0,0 1 0 0 0,0-1-1 0 0,1 1 1 0 0,-1-1 0 0 0,0 1 0 0 0,1 0 0 0 0,-1-1 0 0 0,1 1 0 0 0,0-1 0 0 0,-1 0 0 0 0,1 1 0 0 0,0-1 0 0 0,0 0 0 0 0,0 1 0 0 0,0-1 0 0 0,0 0-1 0 0,0 0 1 0 0,0 0 0 0 0,2 2 0 0 0,1 0-2 0 0,1 0 0 0 0,-1-1 0 0 0,1 1 0 0 0,-1-1 0 0 0,1 0 0 0 0,0 0 0 0 0,0 0 0 0 0,0 0 0 0 0,0-1 0 0 0,1 0 0 0 0,-1 0 0 0 0,0-1 0 0 0,0 1 0 0 0,1-1 0 0 0,-1 0 0 0 0,6-1 0 0 0,12-2-31 0 0,0 0-1 0 0,27-8 0 0 0,-48 11 14 0 0,27-8-227 0 0,13-3-656 0 0,-14 8-2514 0 0,-53 21-13903 0 0</inkml:trace>
  <inkml:trace contextRef="#ctx0" brushRef="#br0" timeOffset="1">49 381 13731 0 0,'0'0'232'0'0,"0"0"1"0"0,0 1-1 0 0,0-1 0 0 0,-1 1 1 0 0,1-1-1 0 0,0 0 0 0 0,0 1 1 0 0,0-1-1 0 0,0 0 0 0 0,0 1 1 0 0,0-1-1 0 0,0 0 0 0 0,1 1 1 0 0,-1-1-1 0 0,0 0 0 0 0,0 1 1 0 0,0-1-1 0 0,0 0 0 0 0,0 1 1 0 0,0-1-1 0 0,2 2 1627 0 0,-1-2-1627 0 0,-1 0 0 0 0,1 1 1 0 0,13 3 2049 0 0,19-3-2016 0 0,-31-2 121 0 0,24-1 177 0 0,48-13-1 0 0,-55 10-839 0 0,0 1 0 0 0,0 0-1 0 0,0 2 1 0 0,38 0-1 0 0,-56 2 44 0 0,0 0-1 0 0,0 0 1 0 0,0 0-1 0 0,-1 0 0 0 0,1 0 1 0 0,0 0-1 0 0,0 0 1 0 0,0 1-1 0 0,0-1 0 0 0,0 0 1 0 0,0 1-1 0 0,0-1 1 0 0,0 0-1 0 0,0 1 0 0 0,-1 0 1 0 0,1-1-1 0 0,0 1 1 0 0,0-1-1 0 0,-1 1 0 0 0,1 0 1 0 0,0-1-1 0 0,-1 1 1 0 0,1 0-1 0 0,0 0 1 0 0,-1 0-1 0 0,1 0 0 0 0,-1-1 1 0 0,0 1-1 0 0,1 0 1 0 0,-1 2-1 0 0,1-1-604 0 0,-1 0-1 0 0,0 0 1 0 0,0 1 0 0 0,-1-1-1 0 0,1 0 1 0 0,0 0 0 0 0,-1 1-1 0 0,1-1 1 0 0,-1 0 0 0 0,0 0-1 0 0,0 0 1 0 0,-1 2 0 0 0,-10 14-3805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12323 0 0,'3'2'439'0'0,"-1"-1"0"0"0,1 0 1 0 0,0 0-1 0 0,-1 0 1 0 0,1 0-1 0 0,0 0 1 0 0,0-1-1 0 0,-1 1 1 0 0,1-1-1 0 0,0 0 0 0 0,0 0 1 0 0,0 0-1 0 0,0 0 1 0 0,0 0-1 0 0,4-1 1 0 0,42-17 1562 0 0,-42 14-1816 0 0,-1 1 1 0 0,1 1-1 0 0,0-1 0 0 0,-1 1 0 0 0,1 0 1 0 0,0 1-1 0 0,9-2 0 0 0,-15 3-160 0 0,-1 0 0 0 0,0 0 0 0 0,0 0-1 0 0,1 0 1 0 0,-1 0 0 0 0,0 0 0 0 0,0 0 0 0 0,0 1-1 0 0,1-1 1 0 0,-1 0 0 0 0,0 0 0 0 0,0 0 0 0 0,1 0-1 0 0,-1 0 1 0 0,0 0 0 0 0,0 0 0 0 0,0 0 0 0 0,1 1-1 0 0,-1-1 1 0 0,0 0 0 0 0,0 0 0 0 0,0 0 0 0 0,0 0-1 0 0,0 1 1 0 0,1-1 0 0 0,-1 0 0 0 0,0 0 0 0 0,0 0-1 0 0,0 1 1 0 0,0-1 0 0 0,0 0 0 0 0,0 0 0 0 0,0 1-1 0 0,0-1 1 0 0,0 0 0 0 0,0 0 0 0 0,0 1 0 0 0,-3 12 619 0 0,-11 16 149 0 0,11-25-595 0 0,1 1-87 0 0,-1-1-1 0 0,1 1 0 0 0,0 0 0 0 0,1 0 0 0 0,-1 0 1 0 0,1 0-1 0 0,0 0 0 0 0,0 0 0 0 0,1 0 0 0 0,-1 0 1 0 0,1 0-1 0 0,0 0 0 0 0,2 10 0 0 0,-2-12-96 0 0,1-1 0 0 0,0 0 0 0 0,0 1 0 0 0,0-1 0 0 0,0 0 0 0 0,0 0 0 0 0,0 0-1 0 0,1 1 1 0 0,-1-1 0 0 0,1-1 0 0 0,-1 1 0 0 0,1 0 0 0 0,0 0 0 0 0,0-1 0 0 0,0 1 0 0 0,0-1 0 0 0,0 1 0 0 0,0-1 0 0 0,0 0-1 0 0,0 0 1 0 0,0 0 0 0 0,1 0 0 0 0,-1 0 0 0 0,0 0 0 0 0,1-1 0 0 0,-1 1 0 0 0,1-1 0 0 0,-1 0 0 0 0,1 0 0 0 0,3 0 0 0 0,8 0-447 0 0,0-1 1 0 0,0 0-1 0 0,0-1 1 0 0,25-7-1 0 0,-8-2-4152 0 0,-4-1-4352 0 0,-12 5 1330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48 11290 0 0,'-5'-3'890'0'0,"1"0"0"0"0,0-1-1 0 0,0 0 1 0 0,0 0 0 0 0,-5-6-1 0 0,8 9-791 0 0,1 1 0 0 0,0 0 0 0 0,0-1 0 0 0,-1 1 0 0 0,1-1 0 0 0,0 1 0 0 0,0 0 0 0 0,0-1 0 0 0,0 1 0 0 0,-1-1 0 0 0,1 1 1 0 0,0 0-1 0 0,0-1 0 0 0,0 1 0 0 0,0-1 0 0 0,0 1 0 0 0,0-1 0 0 0,0 1 0 0 0,0 0 0 0 0,0-1 0 0 0,0 1 0 0 0,1-1 0 0 0,-1 1 0 0 0,0-1 0 0 0,0 1 0 0 0,0 0 0 0 0,0-1 0 0 0,1 0 0 0 0,0 0-16 0 0,0 1 1 0 0,1-1-1 0 0,-1 0 0 0 0,0 1 1 0 0,1-1-1 0 0,-1 1 0 0 0,0-1 1 0 0,1 1-1 0 0,-1 0 0 0 0,0-1 0 0 0,1 1 1 0 0,-1 0-1 0 0,0 0 0 0 0,3 0 1 0 0,91 1-2946 0 0,-85 0 2315 0 0,0 0-1 0 0,0 1 1 0 0,0 0 0 0 0,0 0-1 0 0,-1 1 1 0 0,1 1 0 0 0,13 6-1 0 0,-18-7-3513 0 0,-11-4 1237 0 0,2 8-1648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10402 0 0,'53'-5'5814'0'0,"3"-5"-3728"0"0,-37 5-2069 0 0,1 1 0 0 0,0 1 1 0 0,0 1-1 0 0,0 1 0 0 0,0 1 0 0 0,21 2 1 0 0,-39-2-20 0 0,0 0 1 0 0,0 1 0 0 0,-1-1 0 0 0,1 0 0 0 0,0 1 0 0 0,0 0-1 0 0,-1-1 1 0 0,1 1 0 0 0,0 0 0 0 0,-1 0 0 0 0,1 0-1 0 0,0 0 1 0 0,-1 0 0 0 0,1 0 0 0 0,-1 0 0 0 0,0 1 0 0 0,1-1-1 0 0,-1 0 1 0 0,0 1 0 0 0,0-1 0 0 0,0 1 0 0 0,1 2-1 0 0,-1-1 8 0 0,0 0 0 0 0,-1 0 0 0 0,1 0 0 0 0,-1 0-1 0 0,1 0 1 0 0,-1 0 0 0 0,0 0 0 0 0,-1 0 0 0 0,1 0-1 0 0,0 0 1 0 0,-1 0 0 0 0,-1 5 0 0 0,-4 7 83 0 0,0 1 0 0 0,-1-1 0 0 0,-17 29 0 0 0,19-37-39 0 0,1 0 55 0 0,0 1 0 0 0,0 1-1 0 0,0-1 1 0 0,1 0-1 0 0,0 1 1 0 0,1 0-1 0 0,-1 0 1 0 0,0 14 0 0 0,3-21-64 0 0,0 0 1 0 0,0 1-1 0 0,0-1 1 0 0,0 0-1 0 0,0 0 1 0 0,1 0-1 0 0,-1 1 1 0 0,1-1-1 0 0,0 0 1 0 0,0 0-1 0 0,-1 0 1 0 0,1 0-1 0 0,1 0 1 0 0,-1 0-1 0 0,0 0 1 0 0,2 2-1 0 0,0-2 3 0 0,-1 0 0 0 0,0-1 0 0 0,0 0 0 0 0,1 1 0 0 0,-1-1-1 0 0,0 0 1 0 0,1 0 0 0 0,0 0 0 0 0,-1 0 0 0 0,1-1 0 0 0,-1 1 0 0 0,1-1 0 0 0,0 1-1 0 0,-1-1 1 0 0,1 0 0 0 0,0 0 0 0 0,3-1 0 0 0,1 0 6 0 0,0 0 0 0 0,0-1 0 0 0,-1 0 0 0 0,1 0 0 0 0,0-1 0 0 0,-1 0 0 0 0,1 0 1 0 0,-1 0-1 0 0,0-1 0 0 0,0 0 0 0 0,-1 0 0 0 0,1 0 0 0 0,-1-1 0 0 0,0 0 0 0 0,8-9 0 0 0,-7 7-59 0 0,-1 1-1 0 0,0-1 1 0 0,0 0-1 0 0,0 0 1 0 0,-1 0-1 0 0,0-1 0 0 0,-1 1 1 0 0,1-1-1 0 0,-2 0 1 0 0,1 0-1 0 0,-1 0 1 0 0,2-16-1 0 0,-4 22-62 0 0,0 0-1 0 0,0 0 0 0 0,0 0 0 0 0,0 1 0 0 0,0-1 0 0 0,0 0 1 0 0,-1 0-1 0 0,1 0 0 0 0,-1 0 0 0 0,0 1 0 0 0,1-1 1 0 0,-1 0-1 0 0,0 0 0 0 0,0 1 0 0 0,0-1 0 0 0,0 1 0 0 0,0-1 1 0 0,0 1-1 0 0,-1-1 0 0 0,1 1 0 0 0,-3-3 0 0 0,1 2-87 0 0,-1 1 0 0 0,1-1-1 0 0,0 1 1 0 0,-1-1 0 0 0,1 1 0 0 0,-1 0-1 0 0,1 0 1 0 0,-1 1 0 0 0,0-1-1 0 0,-6 1 1 0 0,-7 0-645 0 0,-1 1 0 0 0,1 1-1 0 0,-30 7 1 0 0,43-8 654 0 0,-6 1 55 0 0,0 0 1 0 0,1 1-1 0 0,0 1 0 0 0,-1-1 1 0 0,1 1-1 0 0,0 1 0 0 0,1 0 1 0 0,-1 0-1 0 0,1 1 0 0 0,0 0 1 0 0,1 0-1 0 0,-1 1 0 0 0,-11 13 1 0 0,15-14 139 0 0,-1 0 0 0 0,1 1 1 0 0,1-1-1 0 0,0 1 0 0 0,-1 0 1 0 0,2 0-1 0 0,-1 0 0 0 0,1 0 1 0 0,0 0-1 0 0,1 0 1 0 0,0 1-1 0 0,0-1 0 0 0,0 1 1 0 0,1-1-1 0 0,0 0 0 0 0,1 1 1 0 0,0-1-1 0 0,0 1 0 0 0,2 8 1 0 0,4 4-1621 0 0,7-4-3711 0 0,-7-12 421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6665 0 0,'1'0'350'0'0,"0"1"0"0"0,0 0-1 0 0,0 0 1 0 0,0-1 0 0 0,0 1-1 0 0,0 0 1 0 0,0 0 0 0 0,0 0-1 0 0,0 0 1 0 0,-1 0 0 0 0,1 0-1 0 0,0 0 1 0 0,-1 0 0 0 0,1 0-1 0 0,-1 0 1 0 0,1 0 0 0 0,-1 0-1 0 0,1 1 1 0 0,-1 0 0 0 0,0 28 3161 0 0,-3-17-2794 0 0,-1-1 0 0 0,-8 21-1 0 0,11-32-655 0 0,-9 23-88 0 0,-1-1-1 0 0,-26 39 1 0 0,33-56-53 0 0,-1 1 1 0 0,0-2 0 0 0,-1 1-1 0 0,1 0 1 0 0,-8 5 0 0 0,11-9 140 0 0,0-1 0 0 0,0 0 0 0 0,0 0 0 0 0,0 0 0 0 0,0 0-1 0 0,0 0 1 0 0,0 0 0 0 0,0 0 0 0 0,-1 0 0 0 0,1-1 0 0 0,0 1 0 0 0,0-1 0 0 0,-1 0 0 0 0,1 0 0 0 0,0 0 0 0 0,-1 0 0 0 0,-2 0 0 0 0,37 6 396 0 0,0-1-1 0 0,0-1 0 0 0,52-1 1 0 0,-71-4-899 0 0,0 0 1 0 0,-1-1-1 0 0,1 0 0 0 0,-1-1 1 0 0,13-5-1 0 0,-17 5-595 0 0,0-1 1 0 0,0 0-1 0 0,-1 0 0 0 0,1 0 1 0 0,-1-1-1 0 0,0 0 0 0 0,0-1 1 0 0,8-8-1 0 0,5-9-5056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16059 0 0,'2'-2'217'0'0,"-1"0"-1"0"0,1 1 1 0 0,0-1 0 0 0,0 1-1 0 0,0-1 1 0 0,0 1-1 0 0,0 0 1 0 0,1 0-1 0 0,-1 0 1 0 0,0 0-1 0 0,0 0 1 0 0,1 1-1 0 0,-1-1 1 0 0,1 1-1 0 0,3-1 1 0 0,43 0 1099 0 0,-30 1-825 0 0,25-3 467 0 0,-20 1-659 0 0,-1 1-1 0 0,47 3 1 0 0,-66-2-264 0 0,1 1-1 0 0,0 0 0 0 0,-1 0 0 0 0,1 0 1 0 0,-1 0-1 0 0,1 1 0 0 0,-1-1 0 0 0,0 1 1 0 0,0 0-1 0 0,1 0 0 0 0,-1 1 1 0 0,-1 0-1 0 0,1-1 0 0 0,0 1 0 0 0,-1 0 1 0 0,1 1-1 0 0,-1-1 0 0 0,0 0 1 0 0,0 1-1 0 0,4 6 0 0 0,-5-4-45 0 0,0 0-1 0 0,0 0 0 0 0,-1 0 1 0 0,1 1-1 0 0,-1-1 1 0 0,-1 1-1 0 0,1-1 1 0 0,-1 1-1 0 0,0-1 1 0 0,-1 0-1 0 0,1 1 0 0 0,-1-1 1 0 0,-2 8-1 0 0,-13 35-2365 0 0,-5-8-3592 0 0,19-39 5145 0 0,0 1 1 0 0,0-1 0 0 0,0 0 0 0 0,0 0 0 0 0,0 0 0 0 0,0 0 0 0 0,0 0 0 0 0,-3 2-1 0 0,-8 2-4347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10826 0 0,'1'0'381'0'0,"1"0"-1"0"0,-1 0 1 0 0,0 0-1 0 0,1 0 1 0 0,-1 1-1 0 0,0-1 0 0 0,0 1 1 0 0,1-1-1 0 0,-1 1 1 0 0,0-1-1 0 0,0 1 1 0 0,0 0-1 0 0,1-1 1 0 0,-1 1-1 0 0,0 0 1 0 0,0 0-1 0 0,0 0 0 0 0,0 0 1 0 0,1 2-1 0 0,0 0-32 0 0,0 0 1 0 0,0 0-1 0 0,-1 1 0 0 0,1-1 0 0 0,-1 1 0 0 0,3 6 0 0 0,-2 1-161 0 0,0 0 0 0 0,0 1 0 0 0,0 19-1 0 0,-2-18-205 0 0,-1 0 0 0 0,-4 24-1 0 0,4-33-123 0 0,1-1-1 0 0,-1 0 0 0 0,0 0 1 0 0,0 0-1 0 0,0 0 1 0 0,0 0-1 0 0,-1 0 1 0 0,1 0-1 0 0,-1-1 1 0 0,1 1-1 0 0,-1 0 1 0 0,0-1-1 0 0,0 1 1 0 0,0-1-1 0 0,-1 0 0 0 0,1 0 1 0 0,-4 3-1 0 0,6-5 123 0 0,0 0-1 0 0,0 0 0 0 0,0 0 0 0 0,0 0 0 0 0,0 0 0 0 0,0-1 0 0 0,0 1 1 0 0,0 0-1 0 0,0 0 0 0 0,0 0 0 0 0,-1 0 0 0 0,1 0 0 0 0,0-1 0 0 0,0 1 1 0 0,0 0-1 0 0,0 0 0 0 0,0 0 0 0 0,0 0 0 0 0,0 0 0 0 0,0 0 0 0 0,0 0 0 0 0,0-1 1 0 0,0 1-1 0 0,0 0 0 0 0,-1 0 0 0 0,1 0 0 0 0,0 0 0 0 0,0 0 0 0 0,0 0 1 0 0,0 0-1 0 0,0 0 0 0 0,0 0 0 0 0,-1 0 0 0 0,1 0 0 0 0,0 0 0 0 0,0 0 1 0 0,0 0-1 0 0,0 0 0 0 0,0 0 0 0 0,-1 0 0 0 0,1 0 0 0 0,0 0 0 0 0,0 0 1 0 0,0 0-1 0 0,0 0 0 0 0,0 0 0 0 0,0 0 0 0 0,-1 0 0 0 0,1 0 0 0 0,0 0 1 0 0,0 0-1 0 0,13-10 510 0 0,48-1 482 0 0,19-5-1485 0 0,-27-1-4837 0 0,-52 17 5102 0 0,0-1-1 0 0,0 1 1 0 0,0-1-1 0 0,-1 1 1 0 0,1-1-1 0 0,0 1 1 0 0,0-1-1 0 0,0 0 1 0 0,-1 1-1 0 0,1-1 1 0 0,0 0-1 0 0,0 1 1 0 0,-1-1-1 0 0,1 0 1 0 0,-1 0-1 0 0,1 0 1 0 0,-1 0-1 0 0,1 0 1 0 0,-1 0-1 0 0,1-1 1 0 0,1-4-1003 0 0,7-5-3273 0 0</inkml:trace>
  <inkml:trace contextRef="#ctx0" brushRef="#br0" timeOffset="1">276 16 7146 0 0,'4'33'11239'0'0,"-6"10"-6444"0"0,-9 55-5024 0 0,3-26 919 0 0,7-71-692 0 0,1-1 1 0 0,0 1-1 0 0,0-1 0 0 0,-1 1 1 0 0,1 0-1 0 0,0-1 0 0 0,0 1 1 0 0,0-1-1 0 0,0 1 0 0 0,0 0 0 0 0,0-1 1 0 0,0 1-1 0 0,0-1 0 0 0,0 1 1 0 0,0 0-1 0 0,0-1 0 0 0,1 1 1 0 0,-1-1-1 0 0,0 1 0 0 0,0 0 1 0 0,0-1-1 0 0,1 1 0 0 0,-1-1 0 0 0,0 1 1 0 0,1-1-1 0 0,-1 1 0 0 0,1-1 1 0 0,-1 1-1 0 0,0-1 0 0 0,1 0 1 0 0,-1 1-1 0 0,1-1 0 0 0,-1 0 1 0 0,1 1-1 0 0,-1-1 0 0 0,1 0 0 0 0,-1 1 1 0 0,1-1-1 0 0,0 0 0 0 0,-1 0 1 0 0,1 0-1 0 0,-1 0 0 0 0,1 1 1 0 0,0-1-1 0 0,-1 0 0 0 0,1 0 1 0 0,-1 0-1 0 0,1 0 0 0 0,0 0 0 0 0,-1-1 1 0 0,1 1-1 0 0,-1 0 0 0 0,1 0 1 0 0,0 0-1 0 0,-1 0 0 0 0,1-1 1 0 0,-1 1-1 0 0,2-1 0 0 0,40-24-166 0 0,-26 15-5 0 0,50-20-5707 0 0,-66 30 5660 0 0,1 0-1 0 0,0 0 1 0 0,0-1 0 0 0,0 1 0 0 0,0-1 0 0 0,-1 1-1 0 0,1-1 1 0 0,0 1 0 0 0,0-1 0 0 0,-1 0 0 0 0,1 1-1 0 0,-1-1 1 0 0,1 0 0 0 0,0 1 0 0 0,-1-1 0 0 0,1 0 0 0 0,-1 0-1 0 0,0 1 1 0 0,1-1 0 0 0,-1 0 0 0 0,0 0 0 0 0,1 0-1 0 0,-1 0 1 0 0,0 0 0 0 0,0 1 0 0 0,0-1 0 0 0,1-2-1 0 0,1-6-1892 0 0,9-2-3831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13915 0 0,'-1'0'241'0'0,"1"-1"0"0"0,0 0-1 0 0,-1 0 1 0 0,1 0 0 0 0,0 1 0 0 0,0-1 0 0 0,0 0-1 0 0,0 0 1 0 0,0 0 0 0 0,0 0 0 0 0,0 1 0 0 0,0-1-1 0 0,0 0 1 0 0,0 0 0 0 0,0 0 0 0 0,1 0 0 0 0,-1 1-1 0 0,0-1 1 0 0,0 0 0 0 0,1 0 0 0 0,-1 1 0 0 0,1-1-1 0 0,-1 0 1 0 0,1-1 0 0 0,21-11 1515 0 0,-14 11-1572 0 0,0 0 0 0 0,0 0 0 0 0,1 1 0 0 0,8-1 1 0 0,-11 2-62 0 0,0-1 0 0 0,0 1 0 0 0,1 1 0 0 0,-1-1 0 0 0,0 1 0 0 0,0 0 0 0 0,0 1 0 0 0,0-1 0 0 0,-1 1 0 0 0,1 0 1 0 0,0 1-1 0 0,-1-1 0 0 0,1 1 0 0 0,-1 0 0 0 0,9 7 0 0 0,-11-7-81 0 0,0 0 1 0 0,0 0-1 0 0,-1 1 1 0 0,1-1-1 0 0,-1 1 0 0 0,1 0 1 0 0,-1 0-1 0 0,-1-1 1 0 0,1 2-1 0 0,0-1 0 0 0,-1 0 1 0 0,0 0-1 0 0,0 0 1 0 0,0 1-1 0 0,0-1 0 0 0,-1 0 1 0 0,0 1-1 0 0,0-1 1 0 0,0 0-1 0 0,0 1 0 0 0,-1-1 1 0 0,-1 7-1 0 0,-1 3-18 0 0,-1-1 0 0 0,-1-1 1 0 0,0 1-1 0 0,0-1 0 0 0,-15 23 0 0 0,-11 26-336 0 0,31-60 300 0 0,-1 0 0 0 0,1 0 0 0 0,-1 0 0 0 0,1 0 0 0 0,0 0-1 0 0,-1 0 1 0 0,1 0 0 0 0,0 1 0 0 0,0-1 0 0 0,0 0-1 0 0,0 0 1 0 0,0 0 0 0 0,0 0 0 0 0,0 0 0 0 0,0 0 0 0 0,0 0-1 0 0,1 0 1 0 0,-1 0 0 0 0,0 0 0 0 0,1 0 0 0 0,-1 0-1 0 0,1 0 1 0 0,-1 0 0 0 0,1 0 0 0 0,0 1 0 0 0,1-1 2 0 0,0 1 0 0 0,-1-1 0 0 0,1 0 0 0 0,0 0 0 0 0,-1 0 1 0 0,1 0-1 0 0,0 0 0 0 0,0-1 0 0 0,0 1 0 0 0,0 0 0 0 0,0-1 0 0 0,3 1 1 0 0,7 0-7 0 0,0-1 0 0 0,-1 0 0 0 0,19-2 0 0 0,-28 2 11 0 0,17-2 40 0 0,0-1 0 0 0,24-7 0 0 0,-3-7-1734 0 0,-36 15 915 0 0,-1 0 0 0 0,0 0 1 0 0,1-1-1 0 0,-1 1 0 0 0,0-1 0 0 0,0 0 0 0 0,4-5 1 0 0,-7 7 490 0 0,1-1 0 0 0,-1 1 0 0 0,1 0 0 0 0,-1-1 0 0 0,0 1 0 0 0,1-1 0 0 0,-1 1 0 0 0,0 0-1 0 0,0-1 1 0 0,0 1 0 0 0,0-1 0 0 0,0 1 0 0 0,0-1 0 0 0,-1 1 0 0 0,1-1 0 0 0,0 1 0 0 0,-1 0 0 0 0,1-1 0 0 0,-1 1 0 0 0,1 0 0 0 0,-1-1 0 0 0,0 1 0 0 0,0 0 0 0 0,0-2 0 0 0,-3-3-1337 0 0,1-12-3897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1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25 110 16740 0 0,'0'1'151'0'0,"1"-1"1"0"0,-1 1 0 0 0,1 0 0 0 0,-1 0 0 0 0,1-1 0 0 0,0 1 0 0 0,-1 0-1 0 0,1-1 1 0 0,0 1 0 0 0,0 0 0 0 0,-1-1 0 0 0,1 1 0 0 0,0-1-1 0 0,0 1 1 0 0,0-1 0 0 0,0 0 0 0 0,-1 1 0 0 0,1-1 0 0 0,0 0 0 0 0,0 0-1 0 0,0 0 1 0 0,0 1 0 0 0,0-1 0 0 0,0 0 0 0 0,0 0 0 0 0,0 0-1 0 0,0-1 1 0 0,0 1 0 0 0,2 0 0 0 0,30-3 94 0 0,4-7 746 0 0,-31 8-1925 0 0,0 0 0 0 0,-1-1 0 0 0,0 1 0 0 0,1-1 0 0 0,-1-1 0 0 0,8-6 0 0 0,-10 8 366 0 0,0-1-1 0 0,-1 0 0 0 0,1 0 0 0 0,-1 0 0 0 0,0 0 0 0 0,1-1 0 0 0,-2 1 0 0 0,1 0 1 0 0,0-1-1 0 0,-1 1 0 0 0,2-5 0 0 0,-2 3 638 0 0,0 1-1 0 0,0-1 1 0 0,-1 1-1 0 0,1-1 1 0 0,-1 1 0 0 0,-2-8 6209 0 0,-2 19-2514 0 0,-7 22-1351 0 0,-11 37-2555 0 0,10-25 865 0 0,-1 7-4762 0 0,-27 60 1 0 0,33-93 2767 0 0,-1-1 1 0 0,0 0-1 0 0,-19 25 0 0 0,20-31 1257 0 0,0 0 0 0 0,0-1-1 0 0,-1 0 1 0 0,-6 8 6719 0 0,25-16-3996 0 0,13-4-887 0 0,-16 3-1503 0 0,0 1-1 0 0,1 0 1 0 0,-1 0 0 0 0,0 0-1 0 0,1 1 1 0 0,-1 0 0 0 0,0 1-1 0 0,0 0 1 0 0,11 2 0 0 0,-15-2-303 0 0,-1 1 0 0 0,1-1 1 0 0,0 1-1 0 0,0 0 0 0 0,-1 0 1 0 0,1 0-1 0 0,-1 1 0 0 0,0-1 1 0 0,1 1-1 0 0,-1 0 0 0 0,0 0 1 0 0,-1 0-1 0 0,1 0 0 0 0,0 0 1 0 0,-1 1-1 0 0,0-1 0 0 0,0 1 1 0 0,0 0-1 0 0,0-1 1 0 0,1 6-1 0 0,4 8-1076 0 0,1 3-3044 0 0,-4-6-3803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53 20420 0 0,'-2'3'167'0'0,"0"0"-1"0"0,0 1 1 0 0,0-1-1 0 0,1 0 1 0 0,-1 1-1 0 0,1 0 0 0 0,0-1 1 0 0,0 1-1 0 0,0 0 1 0 0,0-1-1 0 0,1 1 1 0 0,-1 0-1 0 0,1 0 0 0 0,0 0 1 0 0,1 6-1 0 0,0-3-64 0 0,1-1 1 0 0,-1 1-1 0 0,1-1 0 0 0,0 1 0 0 0,1-1 1 0 0,0 0-1 0 0,0 0 0 0 0,6 10 0 0 0,-5-10-78 0 0,-1-1-1 0 0,1 0 0 0 0,0 0 1 0 0,1 0-1 0 0,-1 0 1 0 0,1-1-1 0 0,0 1 1 0 0,0-1-1 0 0,0 0 1 0 0,1-1-1 0 0,-1 0 0 0 0,1 1 1 0 0,0-2-1 0 0,0 1 1 0 0,0-1-1 0 0,0 0 1 0 0,1 0-1 0 0,-1 0 0 0 0,12 0 1 0 0,-14-2-6 0 0,0 0 0 0 0,0 0 0 0 0,0-1 0 0 0,0 0 0 0 0,0 1-1 0 0,0-2 1 0 0,0 1 0 0 0,0 0 0 0 0,-1-1 0 0 0,1 1 0 0 0,-1-1 0 0 0,1 0 0 0 0,-1-1 0 0 0,1 1 0 0 0,-1 0 0 0 0,0-1 0 0 0,0 0 0 0 0,0 0 0 0 0,-1 0 0 0 0,1 0-1 0 0,-1 0 1 0 0,0 0 0 0 0,1-1 0 0 0,-1 1 0 0 0,-1-1 0 0 0,1 1 0 0 0,0-1 0 0 0,-1 0 0 0 0,0 0 0 0 0,0 0 0 0 0,0 0 0 0 0,0 1 0 0 0,-1-1 0 0 0,1-7 0 0 0,-1 5-13 0 0,0-1 1 0 0,0 1 0 0 0,-1-1 0 0 0,1 1 0 0 0,-1-1 0 0 0,-1 1 0 0 0,1 0 0 0 0,-1 0 0 0 0,0-1 0 0 0,-1 1 0 0 0,1 0 0 0 0,-1 1 0 0 0,-1-1 0 0 0,1 0-1 0 0,-1 1 1 0 0,0 0 0 0 0,0 0 0 0 0,0 0 0 0 0,0 0 0 0 0,-11-7 0 0 0,8 7-30 0 0,1 1 1 0 0,-1 0-1 0 0,0 1 0 0 0,-1-1 1 0 0,1 1-1 0 0,-1 1 1 0 0,1-1-1 0 0,-1 1 0 0 0,0 1 1 0 0,0 0-1 0 0,0 0 0 0 0,0 0 1 0 0,-13 1-1 0 0,15 1-90 0 0,1 0 0 0 0,-1 0-1 0 0,0 1 1 0 0,1-1 0 0 0,-1 1 0 0 0,1 1 0 0 0,-1-1-1 0 0,1 1 1 0 0,0 0 0 0 0,0 0 0 0 0,0 0 0 0 0,1 1-1 0 0,-1-1 1 0 0,1 1 0 0 0,0 1 0 0 0,0-1-1 0 0,0 0 1 0 0,0 1 0 0 0,-3 6 0 0 0,-2 5-881 0 0,0 0 1 0 0,0 1-1 0 0,2 0 1 0 0,0 0-1 0 0,1 1 1 0 0,-4 19-1 0 0,8-29 602 0 0,0 1-1 0 0,0 0 1 0 0,1 0 0 0 0,1 0-1 0 0,-1 0 1 0 0,1 0-1 0 0,1 0 1 0 0,0-1 0 0 0,0 1-1 0 0,1 0 1 0 0,0 0-1 0 0,0-1 1 0 0,1 1-1 0 0,7 13 1 0 0,-7-18 1018 0 0,0 0 1 0 0,0 0-1 0 0,0-1 1 0 0,1 1-1 0 0,0-1 0 0 0,-1 0 1 0 0,1 0-1 0 0,0 0 0 0 0,1-1 1 0 0,-1 0-1 0 0,0 1 0 0 0,1-1 1 0 0,-1-1-1 0 0,1 1 1 0 0,0-1-1 0 0,0 1 0 0 0,0-1 1 0 0,5 0-1 0 0,14 2 1119 0 0,0-2-1 0 0,35-1 1 0 0,-30 0-2117 0 0,36-3-158 0 0,-22-3-4630 0 0,-42 6 4954 0 0,-1 0 0 0 0,1 0 1 0 0,0 0-1 0 0,-1 0 0 0 0,1 0 0 0 0,-1 0 1 0 0,1 0-1 0 0,0-1 0 0 0,-1 1 0 0 0,1 0 1 0 0,-1 0-1 0 0,1-1 0 0 0,-1 1 1 0 0,1 0-1 0 0,0-1 0 0 0,-1 1 0 0 0,0-1 1 0 0,1 1-1 0 0,-1-1 0 0 0,1 1 0 0 0,-1-1 1 0 0,1 1-1 0 0,-1-1 0 0 0,0 1 1 0 0,0-1-1 0 0,1 1 0 0 0,-1-1 0 0 0,0 1 1 0 0,0-1-1 0 0,1 0 0 0 0,-1 1 0 0 0,0-1 1 0 0,0 0-1 0 0,0 0 0 0 0,2-8-2601 0 0,9 0-4253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18932 0 0,'2'1'312'0'0,"1"0"1"0"0,0 1-1 0 0,0-1 1 0 0,0 0-1 0 0,0-1 0 0 0,-1 1 1 0 0,1 0-1 0 0,6 0 1 0 0,-7-1-96 0 0,53 15 873 0 0,-45-11-973 0 0,1 0 0 0 0,-1-1 0 0 0,1-1-1 0 0,0 0 1 0 0,14 1 0 0 0,-22-5-233 0 0,-11-3-16 0 0,-10-4-48 0 0,10 8 193 0 0,1 0-1 0 0,-1 0 1 0 0,1 1 0 0 0,-1 0 0 0 0,1 0 0 0 0,-1 1 0 0 0,1 0 0 0 0,-1 0 0 0 0,1 1 0 0 0,0 0 0 0 0,-1 0 0 0 0,1 1 0 0 0,0 0 0 0 0,0 0-1 0 0,-9 6 1 0 0,12-6 69 0 0,0 0 0 0 0,0 0-1 0 0,0 1 1 0 0,0-1 0 0 0,0 1-1 0 0,1 0 1 0 0,0 0-1 0 0,-1 0 1 0 0,2 1 0 0 0,-1-1-1 0 0,0 1 1 0 0,1-1 0 0 0,0 1-1 0 0,0 0 1 0 0,0 0 0 0 0,1 0-1 0 0,0 0 1 0 0,0 0 0 0 0,0 1-1 0 0,0-1 1 0 0,1 0-1 0 0,0 10 1 0 0,2 1 3 0 0,0 0-1 0 0,1 0 1 0 0,1 0 0 0 0,0 0-1 0 0,1-1 1 0 0,10 23-1 0 0,-12-32-91 0 0,0 0-1 0 0,0 0 0 0 0,0 0 0 0 0,1 0 0 0 0,0 0 1 0 0,0-1-1 0 0,1 1 0 0 0,-1-1 0 0 0,1 0 1 0 0,0-1-1 0 0,1 1 0 0 0,-1-1 0 0 0,1 0 0 0 0,-1 0 1 0 0,1-1-1 0 0,0 0 0 0 0,13 5 0 0 0,-16-7-176 0 0,0-1-1 0 0,0 1 1 0 0,1-1-1 0 0,-1 0 1 0 0,0 0 0 0 0,1 0-1 0 0,-1 0 1 0 0,0 0-1 0 0,1-1 1 0 0,-1 0-1 0 0,0 1 1 0 0,0-1-1 0 0,1 0 1 0 0,-1-1-1 0 0,0 1 1 0 0,5-4 0 0 0,-5 4-467 0 0,-1-1 1 0 0,1 0-1 0 0,-1 0 1 0 0,0-1 0 0 0,0 1-1 0 0,0 0 1 0 0,0-1 0 0 0,0 1-1 0 0,0-1 1 0 0,-1 1 0 0 0,1-1-1 0 0,-1 0 1 0 0,0 0-1 0 0,1 0 1 0 0,-1 0 0 0 0,-1 0-1 0 0,1 0 1 0 0,0-4 0 0 0,1-13-5685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22597 0 0,'1'-1'61'0'0,"-1"1"0"0"0,1 0 0 0 0,-1 0 0 0 0,1-1 0 0 0,0 1 0 0 0,-1 0 0 0 0,1 0 0 0 0,-1 0 0 0 0,1-1 0 0 0,0 1 0 0 0,-1 0-1 0 0,1 0 1 0 0,0 0 0 0 0,-1 0 0 0 0,1 0 0 0 0,0 0 0 0 0,-1 1 0 0 0,1-1 0 0 0,0 0 0 0 0,-1 0 0 0 0,1 0 0 0 0,0 0 0 0 0,-1 1 0 0 0,1-1 0 0 0,0 1 0 0 0,20 6 272 0 0,-10-2-172 0 0,1 1 1 0 0,-1 0 0 0 0,-1 0 0 0 0,1 1 0 0 0,-1 0 0 0 0,0 1 0 0 0,12 12-1 0 0,-20-18-149 0 0,0 1 0 0 0,1-1 0 0 0,-1 1-1 0 0,-1-1 1 0 0,1 1 0 0 0,0 0-1 0 0,-1-1 1 0 0,1 1 0 0 0,-1 0-1 0 0,0 0 1 0 0,0 0 0 0 0,0 0-1 0 0,0 0 1 0 0,-1 1 0 0 0,1-1-1 0 0,-1 0 1 0 0,0 0 0 0 0,0 0 0 0 0,0 1-1 0 0,0-1 1 0 0,-1 0 0 0 0,1 0-1 0 0,-1 0 1 0 0,0 0 0 0 0,0 0-1 0 0,0 0 1 0 0,0 0 0 0 0,0 0-1 0 0,-1 0 1 0 0,1 0 0 0 0,-1-1 0 0 0,0 1-1 0 0,-3 3 1 0 0,-1 1-36 0 0,0-1 0 0 0,-1 0-1 0 0,0 0 1 0 0,0-1 0 0 0,-11 7 0 0 0,-24 18-72 0 0,39-27 84 0 0,1-1 0 0 0,0 0 1 0 0,0 1-1 0 0,0-1 0 0 0,0 1 0 0 0,0 0 1 0 0,0-1-1 0 0,1 1 0 0 0,-1 0 1 0 0,1 0-1 0 0,0 0 0 0 0,-2 5 1 0 0,3-6 1 0 0,0 0 1 0 0,-1 0-1 0 0,1 0 1 0 0,0 0 0 0 0,0 0-1 0 0,0 0 1 0 0,0 0-1 0 0,1 0 1 0 0,-1 0 0 0 0,0 0-1 0 0,1 0 1 0 0,-1 0 0 0 0,1 0-1 0 0,0 0 1 0 0,0-1-1 0 0,0 1 1 0 0,0 0 0 0 0,0 0-1 0 0,2 2 1 0 0,-1-2 10 0 0,1 1-1 0 0,0-1 1 0 0,0 0 0 0 0,0 1 0 0 0,0-1 0 0 0,0 0 0 0 0,0-1-1 0 0,0 1 1 0 0,7 2 0 0 0,2-1-311 0 0,0 0-1 0 0,0-1 1 0 0,1 0 0 0 0,-1 0-1 0 0,15-1 1 0 0,-19-1-26 0 0,-2 0-106 0 0,-1 1 0 0 0,1-1 0 0 0,-1 0 0 0 0,1 0-1 0 0,-1-1 1 0 0,1 0 0 0 0,-1 0 0 0 0,1 0 0 0 0,-1 0 0 0 0,0-1-1 0 0,1 0 1 0 0,-1 0 0 0 0,0-1 0 0 0,0 1 0 0 0,0-1 0 0 0,6-5-1 0 0,-27 26 3800 0 0,-23 35 0 0 0,31-41-3012 0 0,-1 1 0 0 0,0-1-1 0 0,0 0 1 0 0,-1-1 0 0 0,-1 0 0 0 0,0 0-1 0 0,0-1 1 0 0,-1-1 0 0 0,-13 8-1 0 0,31-18-234 0 0,-1 0-1 0 0,1 1 1 0 0,-1 0-1 0 0,1 0 0 0 0,-1 0 1 0 0,1 0-1 0 0,8 2 1 0 0,0 0-51 0 0,48 5-297 0 0,4 1-4142 0 0,-22-9-5957 0 0,-26-1 2702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17348 0 0,'-1'3'6228'0'0,"-8"15"-4437"0"0,-150 308-44 0 0,101-211-5756 0 0,56-122-1768 0 0,12-23 5417 0 0,-8 26 450 0 0,0 0 0 0 0,0 0 1 0 0,1 0-1 0 0,-1 0 0 0 0,1 0 1 0 0,0 0-1 0 0,0 0 1 0 0,0 1-1 0 0,1 0 0 0 0,-1-1 1 0 0,1 1-1 0 0,-1 1 0 0 0,1-1 1 0 0,0 0-1 0 0,1 1 0 0 0,-1 0 1 0 0,0 0-1 0 0,0 0 0 0 0,1 1 1 0 0,-1-1-1 0 0,1 1 1 0 0,5-1-1 0 0,-3 2 66 0 0,0 0 0 0 0,0 0 1 0 0,0 1-1 0 0,0 0 0 0 0,0 0 1 0 0,0 1-1 0 0,0 0 0 0 0,0 0 0 0 0,-1 0 1 0 0,1 1-1 0 0,-1 0 0 0 0,1 0 0 0 0,-1 1 1 0 0,7 5-1 0 0,-1 1 25 0 0,0 0 1 0 0,-1 0-1 0 0,19 23 0 0 0,3 3-1738 0 0,3-6-5818 0 0,-29-28 3277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 9138 0 0,'0'-1'414'0'0,"0"0"0"0"0,0 0 0 0 0,0 0 0 0 0,0 0 0 0 0,0 1 0 0 0,0-1 0 0 0,0 0 1 0 0,1 0-1 0 0,-1 0 0 0 0,0 0 0 0 0,1 0 0 0 0,-1 1 0 0 0,0-1 0 0 0,1 0 0 0 0,-1 0 0 0 0,1 1 0 0 0,0-1 0 0 0,0 0 0 0 0,7 8 3564 0 0,3 27-1764 0 0,-10-11-2188 0 0,-1-1-1 0 0,-1 1 1 0 0,-1-1-1 0 0,0 0 1 0 0,-2 1 0 0 0,-1-1-1 0 0,0-1 1 0 0,-12 28 0 0 0,20-54-199 0 0,0 1 1 0 0,1 0-1 0 0,-1 0 1 0 0,1 0-1 0 0,0 0 1 0 0,0 1-1 0 0,0 0 1 0 0,1-1-1 0 0,-1 2 1 0 0,6-4 0 0 0,55-27 263 0 0,-58 30-265 0 0,1 0-1 0 0,-1 0 1 0 0,1 1-1 0 0,11-1 1 0 0,14-1-5730 0 0,-19 2 1003 0 0,-2 1-1515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45 15035 0 0,'-2'2'512'0'0,"0"1"0"0"0,-1 0 0 0 0,2-1 0 0 0,-1 1 0 0 0,0 0 0 0 0,0 0 0 0 0,1 1 0 0 0,0-1 0 0 0,-1 0 0 0 0,1 0 0 0 0,0 1 0 0 0,1-1 0 0 0,-1 0 0 0 0,1 1 1 0 0,-1 3-1 0 0,1 0-236 0 0,1-1 0 0 0,-1 0 0 0 0,1 0 0 0 0,0 0 0 0 0,0 1 0 0 0,1-1 0 0 0,0 0 0 0 0,3 8 0 0 0,-3-10-256 0 0,0 1 1 0 0,0 0-1 0 0,1-1 0 0 0,0 1 0 0 0,-1-1 1 0 0,1 0-1 0 0,1 0 0 0 0,-1 0 0 0 0,0 0 1 0 0,1-1-1 0 0,0 1 0 0 0,0-1 0 0 0,0 0 0 0 0,0 0 1 0 0,1 0-1 0 0,-1-1 0 0 0,1 1 0 0 0,-1-1 1 0 0,1 0-1 0 0,0-1 0 0 0,0 1 0 0 0,6 0 1 0 0,-7-2-21 0 0,0 0 1 0 0,0-1-1 0 0,0 1 1 0 0,-1-1 0 0 0,1 0-1 0 0,0 0 1 0 0,-1-1 0 0 0,1 1-1 0 0,-1-1 1 0 0,1 1 0 0 0,-1-1-1 0 0,0 0 1 0 0,1 0-1 0 0,-1-1 1 0 0,0 1 0 0 0,-1-1-1 0 0,1 0 1 0 0,0 1 0 0 0,-1-1-1 0 0,1 0 1 0 0,-1 0-1 0 0,0-1 1 0 0,0 1 0 0 0,0 0-1 0 0,-1-1 1 0 0,1 1 0 0 0,1-7-1 0 0,0 2-63 0 0,-1 0 0 0 0,0 0 1 0 0,0 0-1 0 0,0 0 0 0 0,-1 0 0 0 0,-1 0 0 0 0,1 0 0 0 0,-1 0 0 0 0,-1 0 0 0 0,1 0 0 0 0,-1 0 0 0 0,-3-9 0 0 0,3 13 71 0 0,0 1 0 0 0,0 0 0 0 0,-1 0 0 0 0,1-1 0 0 0,-1 1 0 0 0,0 0-1 0 0,0 0 1 0 0,0 1 0 0 0,0-1 0 0 0,-1 0 0 0 0,1 1 0 0 0,-1-1-1 0 0,1 1 1 0 0,-1 0 0 0 0,0 0 0 0 0,0 0 0 0 0,0 0 0 0 0,0 0 0 0 0,0 1-1 0 0,0 0 1 0 0,-1-1 0 0 0,1 1 0 0 0,0 0 0 0 0,-1 0 0 0 0,1 1-1 0 0,-1-1 1 0 0,1 1 0 0 0,-1 0 0 0 0,1 0 0 0 0,-1 0 0 0 0,1 0 0 0 0,-1 1-1 0 0,1-1 1 0 0,-1 1 0 0 0,1 0 0 0 0,0 0 0 0 0,-1 0 0 0 0,1 0-1 0 0,0 1 1 0 0,0-1 0 0 0,0 1 0 0 0,0 0 0 0 0,0 0 0 0 0,0 0 0 0 0,0 0-1 0 0,1 1 1 0 0,-1-1 0 0 0,1 1 0 0 0,-1-1 0 0 0,1 1 0 0 0,-2 3 0 0 0,-5 9 28 0 0,1 0 1 0 0,1 0 0 0 0,1 0-1 0 0,0 1 1 0 0,0-1 0 0 0,2 1 0 0 0,-5 29-1 0 0,3 4-137 0 0,-1 65-1 0 0,7-109 194 0 0,-1 2-442 0 0,1 0 0 0 0,0 1 1 0 0,1-1-1 0 0,0 0 0 0 0,0 0 0 0 0,2 8 0 0 0,-2-14 79 0 0,-1 1-1 0 0,1-1 0 0 0,0 1 0 0 0,-1-1 1 0 0,1 1-1 0 0,0-1 0 0 0,0 0 0 0 0,0 0 1 0 0,0 1-1 0 0,0-1 0 0 0,0 0 1 0 0,1 0-1 0 0,-1 0 0 0 0,0 0 0 0 0,1 0 1 0 0,-1 0-1 0 0,0-1 0 0 0,1 1 1 0 0,-1 0-1 0 0,1-1 0 0 0,-1 1 0 0 0,1-1 1 0 0,0 1-1 0 0,-1-1 0 0 0,1 0 1 0 0,-1 0-1 0 0,1 0 0 0 0,0 0 0 0 0,-1 0 1 0 0,1 0-1 0 0,-1 0 0 0 0,4-1 0 0 0,6-1-735 0 0,-1 0 0 0 0,0 0-1 0 0,1-1 1 0 0,-1-1 0 0 0,0 1-1 0 0,10-7 1 0 0,-7 3 243 0 0,0-1 1 0 0,0-1 0 0 0,18-16 0 0 0,30-38 2059 0 0,-7-4 4702 0 0,-31 38-1675 0 0,-26 41 2930 0 0,-12 26-5859 0 0,5-19-1189 0 0,-2-1 0 0 0,1 0 0 0 0,-2-1 1 0 0,-23 23-1 0 0,29-32-323 0 0,-1 0 0 0 0,0-1 0 0 0,0-1 1 0 0,-1 1-1 0 0,0-1 0 0 0,0-1 1 0 0,0 1-1 0 0,-1-2 0 0 0,0 1 0 0 0,-19 5 1 0 0,25-9-14 0 0,1-1 0 0 0,-1 0 1 0 0,0 0-1 0 0,1 0 1 0 0,-1 0-1 0 0,1 0 1 0 0,-1-1-1 0 0,-4-1 0 0 0,8 2 110 0 0,-1 0-1 0 0,1 0 1 0 0,-1 0-1 0 0,1 0 0 0 0,-1-1 1 0 0,1 1-1 0 0,-1 0 0 0 0,1 0 1 0 0,-1-1-1 0 0,1 1 1 0 0,-1 0-1 0 0,1-1 0 0 0,0 1 1 0 0,-1-1-1 0 0,1 1 1 0 0,-1 0-1 0 0,1-1 0 0 0,0 1 1 0 0,0-1-1 0 0,-1 1 0 0 0,1-1 1 0 0,0 1-1 0 0,-1-1 1 0 0,1 0 19 0 0,1 0 1 0 0,-1 0 0 0 0,0 0 0 0 0,0 0-1 0 0,1 0 1 0 0,-1 1 0 0 0,0-1 0 0 0,1 0-1 0 0,-1 0 1 0 0,1 0 0 0 0,-1 1 0 0 0,1-1-1 0 0,-1 0 1 0 0,1 1 0 0 0,-1-1 0 0 0,1 0-1 0 0,0 1 1 0 0,-1-1 0 0 0,3 0 0 0 0,3-3 30 0 0,1 1 1 0 0,0 0-1 0 0,0 0 1 0 0,0 1-1 0 0,0 0 1 0 0,0 0 0 0 0,0 1-1 0 0,1 0 1 0 0,-1 0-1 0 0,0 1 1 0 0,11 0-1 0 0,13-2-34 0 0,-19 0-256 0 0,69-9-974 0 0,-54 5-2519 0 0,-3-2-3605 0 0,-13 4 616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57 119 14755 0 0,'-1'3'714'0'0,"-14"42"5414"0"0,5 7-3823 0 0,10-49-2256 0 0,0 0 0 0 0,0 0-1 0 0,0 0 1 0 0,0 0 0 0 0,1 0 0 0 0,-1 0 0 0 0,1 0 0 0 0,-1 0 0 0 0,1-1-1 0 0,0 1 1 0 0,0 0 0 0 0,1 0 0 0 0,1 2 0 0 0,-2-3 11 0 0,1 0 1 0 0,-1-1-1 0 0,1 1 0 0 0,0-1 1 0 0,-1 0-1 0 0,1 1 0 0 0,0-1 1 0 0,0 0-1 0 0,0 0 1 0 0,0 0-1 0 0,0-1 0 0 0,0 1 1 0 0,0 0-1 0 0,0-1 0 0 0,0 1 1 0 0,0-1-1 0 0,0 0 0 0 0,1 1 1 0 0,-1-1-1 0 0,3-1 1 0 0,1 1-34 0 0,0-1 0 0 0,0 0 1 0 0,0-1-1 0 0,-1 0 1 0 0,1 0-1 0 0,-1 0 1 0 0,1 0-1 0 0,-1-1 1 0 0,0 0-1 0 0,0 0 1 0 0,0 0-1 0 0,0-1 1 0 0,-1 0-1 0 0,1 0 1 0 0,-1 0-1 0 0,0 0 1 0 0,7-9-1 0 0,-3 2-10 0 0,0 0-1 0 0,-1 0 0 0 0,0-1 1 0 0,-1 0-1 0 0,0 0 1 0 0,8-24-1 0 0,-13 32 16 0 0,0 0-1 0 0,0 0 1 0 0,0 0 0 0 0,-1 0-1 0 0,1 0 1 0 0,-1 0 0 0 0,0 0 0 0 0,0 0-1 0 0,0 0 1 0 0,0 0 0 0 0,-1 0-1 0 0,0 0 1 0 0,0 0 0 0 0,0 0-1 0 0,0 0 1 0 0,-1 0 0 0 0,1 0 0 0 0,-1 1-1 0 0,0-1 1 0 0,-4-5 0 0 0,3 6 9 0 0,0 0 0 0 0,0 0 0 0 0,0 1 1 0 0,-1 0-1 0 0,1-1 0 0 0,-1 1 1 0 0,1 0-1 0 0,-1 1 0 0 0,0-1 0 0 0,1 1 1 0 0,-1 0-1 0 0,0 0 0 0 0,0 0 0 0 0,0 0 1 0 0,0 0-1 0 0,0 1 0 0 0,0 0 1 0 0,0 0-1 0 0,0 0 0 0 0,0 0 0 0 0,-5 2 1 0 0,2-1 2 0 0,0 1 0 0 0,0 0 1 0 0,0 0-1 0 0,0 1 1 0 0,0 0-1 0 0,1 0 1 0 0,-1 0-1 0 0,1 1 0 0 0,0 0 1 0 0,0 0-1 0 0,0 1 1 0 0,1-1-1 0 0,0 1 0 0 0,0 1 1 0 0,-5 6-1 0 0,5-7-327 0 0,1 1 0 0 0,0 0 0 0 0,0 1 0 0 0,1-1 0 0 0,0 1 0 0 0,-4 11 0 0 0,5-13-566 0 0,1 0 0 0 0,0 0 0 0 0,0 0-1 0 0,1 0 1 0 0,-1 0 0 0 0,1 0-1 0 0,0 0 1 0 0,1 0 0 0 0,1 9-1 0 0,1-2-5291 0 0,6 0-1742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20076 0 0,'4'-2'5089'0'0,"1"1"-4256"0"0,-1 0-145 0 0,0-1 16 0 0,-2 0-120 0 0,1 1-320 0 0,-1-1-96 0 0,0-2-80 0 0,0-2-24 0 0,0 1-112 0 0,1-1-296 0 0,-1 0-496 0 0,1 1-873 0 0,-1-1-1359 0 0,-1-1-2537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9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59 13091 0 0,'-3'0'2710'0'0,"13"6"-1824"0"0,21 5-253 0 0,38-4 1584 0 0,135-2 1 0 0,-162-6-1710 0 0,526-33 1771 0 0,-123 4-1558 0 0,-262 27-66 0 0,233 28 1 0 0,-326-19-373 0 0,0-4 0 0 0,0-3 1 0 0,167-26-1 0 0,-168 17 59 0 0,1 4 0 0 0,-1 3-1 0 0,132 14 1 0 0,-212-11-337 0 0,17 3-31 0 0,0-1 0 0 0,0-1 1 0 0,0-1-1 0 0,34-6 0 0 0,-58 0-3024 0 0,-1-4-2688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3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50 16764 0 0,'-31'8'2055'0'0,"22"-6"-1753"0"0,0 1-1 0 0,0-1 0 0 0,0 0 0 0 0,-11 0 1 0 0,62-29 1223 0 0,-20 19-1226 0 0,0 0 0 0 0,1 1 0 0 0,-1 2 0 0 0,1 0 0 0 0,1 1 0 0 0,-1 2 0 0 0,43 0 0 0 0,10 6 133 0 0,81 14 0 0 0,-16 0-58 0 0,236 4 250 0 0,-82-6-201 0 0,-57-5 175 0 0,342-28-1 0 0,3-4 445 0 0,-394 17-741 0 0,569 40 403 0 0,-480-24-582 0 0,82 10 22 0 0,-98 27 176 0 0,-238-48-302 0 0,1 0 1 0 0,-1-2-1 0 0,0-1 1 0 0,0-1-1 0 0,25-6 0 0 0,-20 4 82 0 0,0 1 0 0 0,55-1-1 0 0,-40 6 61 0 0,144 2 164 0 0,-132-5-237 0 0,0-3 1 0 0,67-14-1 0 0,-103 16-60 0 0,0 1 0 0 0,0 0 1 0 0,28 3-1 0 0,-32 0-5 0 0,1-1 1 0 0,-1 0-1 0 0,1-2 1 0 0,-1 0-1 0 0,30-7 1 0 0,-45 9-40 0 0,0 0 0 0 0,0 0-1 0 0,0-1 1 0 0,0 1 0 0 0,0 0 0 0 0,0-1 0 0 0,0 1 0 0 0,0-1 0 0 0,-1 1 0 0 0,1-1-1 0 0,0 1 1 0 0,0-1 0 0 0,0 0 0 0 0,-1 1 0 0 0,1-1 0 0 0,0 0 0 0 0,-1 0 0 0 0,1 1 0 0 0,0-3-1 0 0,-1 3-105 0 0,0-1 0 0 0,-1 1-1 0 0,1-1 1 0 0,0 1 0 0 0,-1-1-1 0 0,1 1 1 0 0,-1-1 0 0 0,1 1-1 0 0,-1-1 1 0 0,1 1 0 0 0,-1 0-1 0 0,0-1 1 0 0,1 1 0 0 0,-1 0-1 0 0,1-1 1 0 0,-1 1-1 0 0,0 0 1 0 0,1 0 0 0 0,-1 0-1 0 0,0-1 1 0 0,1 1 0 0 0,-1 0-1 0 0,0 0 1 0 0,1 0 0 0 0,-1 0-1 0 0,0 0 1 0 0,1 0 0 0 0,-2 1-1 0 0,-6-2-2084 0 0,1 0 0 0 0,0 0-1 0 0,0-1 1 0 0,0 0 0 0 0,-11-5-1 0 0,13 5 1127 0 0,-22-6-7580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37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39 8274 0 0,'-3'0'971'0'0,"0"0"1"0"0,-1 0-1 0 0,1 0 0 0 0,-1-1 1 0 0,1 0-1 0 0,0 1 0 0 0,-7-3 1 0 0,10 3-869 0 0,-1 0 1 0 0,1 0-1 0 0,-1-1 1 0 0,0 1-1 0 0,1 0 1 0 0,-1 0-1 0 0,1 0 1 0 0,-1-1 0 0 0,1 1-1 0 0,-1 0 1 0 0,1 0-1 0 0,-1-1 1 0 0,1 1-1 0 0,-1 0 1 0 0,1-1-1 0 0,0 1 1 0 0,-1-1-1 0 0,1 1 1 0 0,-1 0-1 0 0,1-1 1 0 0,0 1-1 0 0,0-1 1 0 0,-1 1-1 0 0,1-1 1 0 0,0 1-1 0 0,0-1 1 0 0,-1 0-1 0 0,1 1 1 0 0,0-1-1 0 0,0 1 1 0 0,0-1 0 0 0,0 1-1 0 0,0-1 1 0 0,0 1-1 0 0,0-1 1 0 0,0 0-1 0 0,0 1 1 0 0,0-1-1 0 0,0 1 1 0 0,0-1-1 0 0,0 1 1 0 0,1-1-1 0 0,-1 0 1 0 0,0 1-1 0 0,0-1 1 0 0,1 1-1 0 0,-1-1 1 0 0,0 1-1 0 0,1 0 1 0 0,-1-1-1 0 0,0 1 1 0 0,1-1-1 0 0,-1 1 1 0 0,1-1-1 0 0,0 1 1 0 0,1-2-64 0 0,-1 1-1 0 0,1 0 1 0 0,0 0-1 0 0,0 0 1 0 0,1 0 0 0 0,-1 1-1 0 0,0-1 1 0 0,0 1 0 0 0,0-1-1 0 0,0 1 1 0 0,1-1-1 0 0,-1 1 1 0 0,0 0 0 0 0,0 0-1 0 0,5 1 1 0 0,36 5 162 0 0,-36-4-148 0 0,33 7 149 0 0,41 16 0 0 0,39 10-1092 0 0,-105-32-630 0 0,0-1 1 0 0,0 0-1 0 0,21-1 0 0 0,-33-2 805 0 0,-1 1 0 0 0,1 0 0 0 0,-1-1 0 0 0,1 1 0 0 0,-1-1 0 0 0,1 0 0 0 0,-1 0 0 0 0,1 0 0 0 0,2-2 0 0 0,5-4-4871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3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10218 0 0,'41'33'8542'0'0,"36"15"-5508"0"0,-46-30-2823 0 0,54 40-1 0 0,-83-56-112 0 0,0 0-1 0 0,0 0 0 0 0,0 0 1 0 0,0 0-1 0 0,-1 0 0 0 0,1 0 0 0 0,-1 0 1 0 0,1 1-1 0 0,-1-1 0 0 0,0 0 0 0 0,0 1 1 0 0,0-1-1 0 0,0 1 0 0 0,0 0 1 0 0,-1-1-1 0 0,1 1 0 0 0,-1-1 0 0 0,0 1 1 0 0,1 3-1 0 0,-2-1 22 0 0,0 0 1 0 0,1 1 0 0 0,-2-1-1 0 0,1 0 1 0 0,0 0-1 0 0,-1 0 1 0 0,0 0-1 0 0,0 0 1 0 0,-4 5-1 0 0,-4 6 82 0 0,-1 0 0 0 0,-1-1 0 0 0,-1 0-1 0 0,-18 17 1 0 0,14-16-92 0 0,-1-2 0 0 0,-22 14-1 0 0,23-17-182 0 0,0 1-1 0 0,1 0 0 0 0,-17 18 0 0 0,32-29-93 0 0,1 0 0 0 0,-1 0-1 0 0,0-1 1 0 0,0 1 0 0 0,1 0 0 0 0,-1 0-1 0 0,1 0 1 0 0,-1 0 0 0 0,0 0 0 0 0,1 1-1 0 0,0-1 1 0 0,-1 0 0 0 0,1 0 0 0 0,0 0 0 0 0,0 0-1 0 0,-1 0 1 0 0,1 2 0 0 0,1-2-112 0 0,-1-1 0 0 0,0 1 0 0 0,0-1 0 0 0,1 1 0 0 0,-1-1 0 0 0,0 1 0 0 0,1-1 0 0 0,-1 1 0 0 0,1-1-1 0 0,-1 0 1 0 0,1 1 0 0 0,-1-1 0 0 0,1 0 0 0 0,-1 1 0 0 0,1-1 0 0 0,-1 0 0 0 0,1 0 0 0 0,-1 1 0 0 0,1-1 0 0 0,-1 0 0 0 0,1 0 0 0 0,-1 0 0 0 0,1 0 0 0 0,0 0 0 0 0,-1 0 0 0 0,1 0 0 0 0,-1 0 0 0 0,1 0 0 0 0,0 0 0 0 0,-1 0 0 0 0,1 0 0 0 0,-1 0 0 0 0,1 0 0 0 0,-1 0 0 0 0,1-1-1 0 0,0 1 1 0 0,13-4-7348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15531 0 0,'0'1'336'0'0,"0"1"0"0"0,0 0 0 0 0,0 0 0 0 0,0 0 0 0 0,1 0 0 0 0,-1 0 1 0 0,0 0-1 0 0,1 0 0 0 0,0-1 0 0 0,-1 1 0 0 0,1 0 0 0 0,0 0 0 0 0,0-1 0 0 0,0 1 0 0 0,0-1 0 0 0,0 1 0 0 0,1-1 0 0 0,-1 1 0 0 0,0-1 0 0 0,1 0 0 0 0,-1 1 0 0 0,3 1 0 0 0,0-1-276 0 0,0-1 0 0 0,-1 1-1 0 0,1-1 1 0 0,0 0 0 0 0,0 0 0 0 0,0 0 0 0 0,0 0-1 0 0,0-1 1 0 0,0 0 0 0 0,6 0 0 0 0,46-7-5102 0 0,-12-7-4328 0 0,-22 5 5557 0 0,13-5 5333 0 0,-30 13-95 0 0,0 0-1 0 0,-1 0 0 0 0,1 1 1 0 0,0-1-1 0 0,0 1 0 0 0,6 1 1 0 0,-9-1-1168 0 0,0 0 0 0 0,0 0 0 0 0,-1-1 0 0 0,1 1 0 0 0,0 0 0 0 0,0-1 1 0 0,0 1-1 0 0,-1-1 0 0 0,1 1 0 0 0,0-1 0 0 0,0 0 0 0 0,-1 0 0 0 0,3-1 0 0 0,0-1-517 0 0,0-1 0 0 0,-1 1-1 0 0,1 0 1 0 0,-1-1-1 0 0,0 0 1 0 0,0 0 0 0 0,0 0-1 0 0,4-8 1 0 0,-5 8-74 0 0,1-1 0 0 0,-1 0 0 0 0,-1 0 0 0 0,1 0 0 0 0,-1 0 0 0 0,1 0 1 0 0,-2 0-1 0 0,2-7 0 0 0,-2 10 536 0 0,0 0 0 0 0,0 0 0 0 0,0-1 0 0 0,-1 1 0 0 0,1 0 0 0 0,-1 0 0 0 0,1 0 0 0 0,-1 0 0 0 0,1 0 0 0 0,-1 0 0 0 0,-7 2 4982 0 0,3 18-3680 0 0,0 7-688 0 0,2 1 0 0 0,0 40 0 0 0,8-6-1982 0 0,-3-51 92 0 0,0 1 0 0 0,1-1 0 0 0,0-1 0 0 0,4 10 1 0 0,4-1-7329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57 4745 0 0,'-2'-1'48'0'0,"0"1"-1"0"0,1-1 1 0 0,-1 1-1 0 0,0-1 1 0 0,1 1 0 0 0,-1-1-1 0 0,0 0 1 0 0,1 0-1 0 0,-1 0 1 0 0,1 0 0 0 0,-3-2-1 0 0,-6-7 3416 0 0,1-1 4242 0 0,14 9-4120 0 0,19-6-3114 0 0,-2 3-452 0 0,0 1 0 0 0,1 1 0 0 0,-1 1-1 0 0,40 2 1 0 0,-52 0-2 0 0,0 0 1 0 0,-1 1-1 0 0,1 1 1 0 0,-1 0-1 0 0,0 0 0 0 0,1 1 1 0 0,-1 0-1 0 0,0 0 1 0 0,-1 1-1 0 0,1 1 1 0 0,-1-1-1 0 0,1 1 0 0 0,12 11 1 0 0,-16-11 26 0 0,0 1 1 0 0,-1 0 0 0 0,0 1-1 0 0,0-1 1 0 0,0 1 0 0 0,0 0-1 0 0,-1 0 1 0 0,-1 0 0 0 0,1 0-1 0 0,-1 0 1 0 0,0 1-1 0 0,-1-1 1 0 0,1 1 0 0 0,-1 10-1 0 0,0-4-908 0 0,-1 0-1 0 0,-3 24 0 0 0,-11 21-7914 0 0,8-43 2614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13347 0 0,'-1'0'204'0'0,"-1"0"0"0"0,1 1 0 0 0,-1-1-1 0 0,1 0 1 0 0,0 1 0 0 0,-1-1 0 0 0,1 1 0 0 0,0 0 0 0 0,0-1 0 0 0,-1 1 0 0 0,1 0 0 0 0,0 0 0 0 0,0 0 0 0 0,0 0 0 0 0,0 0-1 0 0,0 0 1 0 0,0 0 0 0 0,0 0 0 0 0,0 0 0 0 0,1 0 0 0 0,-1 1 0 0 0,0-1 0 0 0,1 0 0 0 0,-2 2 0 0 0,2 1-14 0 0,0-1 1 0 0,0 0 0 0 0,1 0 0 0 0,-1 1 0 0 0,0-1-1 0 0,1 0 1 0 0,0 0 0 0 0,2 5 0 0 0,3 17-317 0 0,-5-16 97 0 0,0 0-1 0 0,-1-1 0 0 0,0 1 1 0 0,-1 0-1 0 0,-1 12 0 0 0,1-17-143 0 0,0 0 0 0 0,0 0 0 0 0,0 0-1 0 0,0 0 1 0 0,-1 0 0 0 0,1 0 0 0 0,-1 0 0 0 0,0 0-1 0 0,-1 0 1 0 0,1-1 0 0 0,0 1 0 0 0,-7 5-1 0 0,9-8 167 0 0,-1-1-1 0 0,0 0 1 0 0,0 0-1 0 0,0 1 1 0 0,1-1-1 0 0,-1 0 0 0 0,0 0 1 0 0,0 0-1 0 0,0 0 1 0 0,0 0-1 0 0,0 0 1 0 0,1 0-1 0 0,-1 0 0 0 0,0 0 1 0 0,0 0-1 0 0,0 0 1 0 0,0-1-1 0 0,1 1 0 0 0,-1 0 1 0 0,0-1-1 0 0,0 1 1 0 0,-1-1-1 0 0,-1-2 1690 0 0,13 7-693 0 0,7 3-914 0 0,-1-1 0 0 0,1-1 1 0 0,1 0-1 0 0,-1-2 0 0 0,1 0 0 0 0,28 2 0 0 0,20 3-8593 0 0,-65-8 8122 0 0,0 0 0 0 0,0 0 1 0 0,-1 1-1 0 0,1-1 1 0 0,0 0-1 0 0,0 0 1 0 0,-1 1-1 0 0,1-1 0 0 0,0 0 1 0 0,-1 1-1 0 0,1-1 1 0 0,-1 1-1 0 0,1-1 1 0 0,0 1-1 0 0,-1-1 0 0 0,1 1 1 0 0,-1 0-1 0 0,1-1 1 0 0,-1 1-1 0 0,1 0 0 0 0,-2 4-2447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7962 0 0,'-3'2'519'0'0,"-1"-1"0"0"0,1 2 0 0 0,0-1 0 0 0,-1 0 0 0 0,1 1 0 0 0,0-1 0 0 0,1 1 0 0 0,-1 0 0 0 0,0 0 0 0 0,1 0 0 0 0,0 0 0 0 0,-1 0 0 0 0,1 1 0 0 0,1-1 0 0 0,-4 7 0 0 0,5-7-358 0 0,-1 0 1 0 0,1 1 0 0 0,0-1-1 0 0,0 0 1 0 0,0 0 0 0 0,0 1-1 0 0,1-1 1 0 0,0 0 0 0 0,-1 0-1 0 0,1 0 1 0 0,0 0 0 0 0,0 1-1 0 0,1-1 1 0 0,-1-1 0 0 0,1 1-1 0 0,-1 0 1 0 0,1 0-1 0 0,0-1 1 0 0,4 5 0 0 0,-3-3-102 0 0,0-1 1 0 0,0 1-1 0 0,1-1 1 0 0,0 0 0 0 0,-1 0-1 0 0,1 0 1 0 0,0-1-1 0 0,1 0 1 0 0,-1 1-1 0 0,0-1 1 0 0,1-1-1 0 0,-1 1 1 0 0,1-1-1 0 0,-1 1 1 0 0,1-1 0 0 0,0-1-1 0 0,-1 1 1 0 0,1-1-1 0 0,0 1 1 0 0,0-1-1 0 0,0-1 1 0 0,-1 1-1 0 0,1-1 1 0 0,0 0 0 0 0,6-2-1 0 0,-6 2-27 0 0,0 0-1 0 0,0-1 1 0 0,0 0 0 0 0,-1 0-1 0 0,1-1 1 0 0,-1 1 0 0 0,0-1-1 0 0,0 0 1 0 0,1 0 0 0 0,-2 0 0 0 0,1-1-1 0 0,0 1 1 0 0,-1-1 0 0 0,0 0-1 0 0,1 0 1 0 0,-2 0 0 0 0,1 0-1 0 0,0-1 1 0 0,-1 1 0 0 0,0-1-1 0 0,0 0 1 0 0,0 1 0 0 0,-1-1-1 0 0,2-5 1 0 0,-3 8-1 0 0,1 1 0 0 0,-1-1 0 0 0,0 0 0 0 0,0 1 0 0 0,0-1 0 0 0,0 1-1 0 0,0-1 1 0 0,0 0 0 0 0,0 1 0 0 0,-1-1 0 0 0,1 1 0 0 0,-1-1 0 0 0,1 1 0 0 0,-1-1 0 0 0,1 1 0 0 0,-1-1 0 0 0,0 1 0 0 0,0-1 0 0 0,1 1-1 0 0,-1 0 1 0 0,0-1 0 0 0,0 1 0 0 0,-1 0 0 0 0,1 0 0 0 0,-1-1 0 0 0,-1 0 13 0 0,0 0 1 0 0,-1 1-1 0 0,1-1 1 0 0,0 1-1 0 0,-1 0 1 0 0,1 0-1 0 0,-1 0 0 0 0,1 1 1 0 0,-1-1-1 0 0,-6 0 1 0 0,-5 2-27 0 0,0-1 1 0 0,0 2-1 0 0,0 0 1 0 0,-20 6-1 0 0,-5 5-536 0 0,38-12 156 0 0,0 0 1 0 0,0 0-1 0 0,0 0 0 0 0,0 0 1 0 0,0 0-1 0 0,0 0 0 0 0,0 1 1 0 0,1-1-1 0 0,-1 1 0 0 0,0-1 1 0 0,1 1-1 0 0,-1 0 1 0 0,1 0-1 0 0,0-1 0 0 0,0 1 1 0 0,-2 3-1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14787 0 0,'2'1'2391'0'0,"13"6"1562"0"0,21 13-2927 0 0,-31-17-949 0 0,0 1 0 0 0,1-1 0 0 0,-1 1-1 0 0,-1 0 1 0 0,1 0 0 0 0,0 1 0 0 0,-1-1 0 0 0,0 1 0 0 0,5 8 0 0 0,-7-8 69 0 0,0 0-1 0 0,0 1 1 0 0,-1 0-1 0 0,0-1 1 0 0,0 1-1 0 0,-1 0 1 0 0,1-1-1 0 0,-1 1 1 0 0,0 0-1 0 0,-1-1 1 0 0,1 1-1 0 0,-4 11 1 0 0,-2 7-109 0 0,-17 40 1 0 0,7-20-407 0 0,11-30-208 0 0,-10 39-2311 0 0,13-19-5563 0 0,2-34 8040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2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67 2817 0 0,'5'-10'1666'0'0,"-1"-1"619"0"0,1 1-1 0 0,1 0 0 0 0,10-15 0 0 0,-15 34 3411 0 0,-3 15-4363 0 0,-6 23-330 0 0,3-26-879 0 0,1 1 0 0 0,1-1 0 0 0,1 0 1 0 0,1 40-1 0 0,2-60-117 0 0,-1 0 1 0 0,0 0-1 0 0,1 0 1 0 0,-1 0-1 0 0,0 0 1 0 0,1-1 0 0 0,-1 1-1 0 0,1 0 1 0 0,-1 0-1 0 0,1 0 1 0 0,0 0-1 0 0,-1 0 1 0 0,1-1-1 0 0,0 1 1 0 0,-1 0 0 0 0,1-1-1 0 0,0 1 1 0 0,0 0-1 0 0,0-1 1 0 0,0 1-1 0 0,0-1 1 0 0,-1 0-1 0 0,1 1 1 0 0,0-1-1 0 0,0 0 1 0 0,0 1 0 0 0,0-1-1 0 0,0 0 1 0 0,0 0-1 0 0,0 0 1 0 0,0 0-1 0 0,0 0 1 0 0,2 0-1 0 0,45-6-2022 0 0,-20 2-7058 0 0</inkml:trace>
  <inkml:trace contextRef="#ctx0" brushRef="#br0" timeOffset="1">90 339 7114 0 0,'-8'5'969'0'0,"1"1"0"0"0,-1 0 0 0 0,1 1 0 0 0,0-1 0 0 0,1 1 0 0 0,-1 1 0 0 0,2-1 0 0 0,-1 1 0 0 0,1 0 0 0 0,0 0 1 0 0,-6 15-1 0 0,10-20-867 0 0,-1 0 1 0 0,1 1 0 0 0,0-1 0 0 0,0 1 0 0 0,1-1-1 0 0,-1 1 1 0 0,1-1 0 0 0,-1 1 0 0 0,1 0-1 0 0,0-1 1 0 0,1 1 0 0 0,-1-1 0 0 0,1 1-1 0 0,-1-1 1 0 0,1 1 0 0 0,0-1 0 0 0,0 1-1 0 0,1-1 1 0 0,-1 0 0 0 0,1 1 0 0 0,-1-1 0 0 0,1 0-1 0 0,0 0 1 0 0,0 0 0 0 0,1 0 0 0 0,-1-1-1 0 0,1 1 1 0 0,-1-1 0 0 0,1 1 0 0 0,0-1-1 0 0,0 0 1 0 0,0 0 0 0 0,6 3 0 0 0,-5-3-96 0 0,0-1 1 0 0,0 1-1 0 0,0-1 0 0 0,0 0 1 0 0,0 0-1 0 0,1-1 0 0 0,-1 1 1 0 0,0-1-1 0 0,0 0 1 0 0,1 0-1 0 0,-1 0 0 0 0,0-1 1 0 0,1 1-1 0 0,-1-1 0 0 0,0 0 1 0 0,0-1-1 0 0,0 1 1 0 0,0-1-1 0 0,4-1 0 0 0,11-6-975 0 0,0-1-1 0 0,26-20 0 0 0,-34 23-184 0 0,47-35-6559 0 0,-25 16 1156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13403 0 0,'-5'4'520'0'0,"-1"-1"0"0"0,1 1 0 0 0,0 1 0 0 0,1-1 0 0 0,-1 1 0 0 0,1 0 0 0 0,0 0 0 0 0,0 0 1 0 0,0 0-1 0 0,0 1 0 0 0,1 0 0 0 0,-4 8 0 0 0,4-4-231 0 0,0 0-1 0 0,0 0 1 0 0,0 1 0 0 0,1-1 0 0 0,1 1 0 0 0,0-1-1 0 0,0 14 1 0 0,2-8-171 0 0,0 1 0 0 0,1-1-1 0 0,1 0 1 0 0,1-1 0 0 0,0 1 0 0 0,0-1-1 0 0,2 1 1 0 0,0-1 0 0 0,1-1-1 0 0,9 17 1 0 0,-13-27-87 0 0,-1-1-1 0 0,1 1 1 0 0,-1-1-1 0 0,1 1 1 0 0,0-1 0 0 0,1 0-1 0 0,-1 0 1 0 0,0 0-1 0 0,1 0 1 0 0,0-1 0 0 0,-1 0-1 0 0,1 1 1 0 0,0-1-1 0 0,0-1 1 0 0,8 3 0 0 0,-9-3-13 0 0,-1-1 0 0 0,1 0 0 0 0,-1 0 0 0 0,1 0 1 0 0,-1 0-1 0 0,1-1 0 0 0,-1 1 0 0 0,1-1 0 0 0,-1 1 1 0 0,1-1-1 0 0,-1 0 0 0 0,0 0 0 0 0,1 0 1 0 0,-1 0-1 0 0,0 0 0 0 0,0-1 0 0 0,0 1 0 0 0,0-1 1 0 0,0 1-1 0 0,0-1 0 0 0,0 0 0 0 0,0 0 0 0 0,-1 0 1 0 0,1 0-1 0 0,-1 0 0 0 0,1 0 0 0 0,-1 0 0 0 0,2-5 1 0 0,6-9-15 0 0,-2-1 0 0 0,0-1 1 0 0,0 0-1 0 0,-2 1 1 0 0,5-25-1 0 0,-8 32-117 0 0,0 0 0 0 0,-1 0 1 0 0,0 0-1 0 0,-1 0 0 0 0,0 0 0 0 0,-1 0 1 0 0,0 0-1 0 0,0 0 0 0 0,-1 0 0 0 0,0 0 0 0 0,-6-14 1 0 0,5 20-36 0 0,1 0 0 0 0,-1 0 1 0 0,0 1-1 0 0,0-1 0 0 0,0 1 1 0 0,0 0-1 0 0,0 0 1 0 0,-1 0-1 0 0,0 0 0 0 0,1 0 1 0 0,-1 1-1 0 0,0 0 0 0 0,0 0 1 0 0,-1 0-1 0 0,1 0 0 0 0,0 1 1 0 0,-1-1-1 0 0,1 1 0 0 0,0 0 1 0 0,-1 0-1 0 0,0 1 0 0 0,1 0 1 0 0,-1-1-1 0 0,1 1 1 0 0,-1 1-1 0 0,1-1 0 0 0,-1 1 1 0 0,-5 1-1 0 0,4-1 10 0 0,0 0 1 0 0,0 0-1 0 0,0 1 1 0 0,0 0-1 0 0,1 0 0 0 0,-1 0 1 0 0,1 1-1 0 0,-1 0 1 0 0,1 0-1 0 0,0 0 1 0 0,0 0-1 0 0,0 1 0 0 0,0 0 1 0 0,1 0-1 0 0,0 0 1 0 0,0 1-1 0 0,0 0 1 0 0,0-1-1 0 0,1 1 0 0 0,-6 11 1 0 0,7-12 109 0 0,1 1 1 0 0,-1 0 0 0 0,1-1-1 0 0,1 1 1 0 0,-1 0 0 0 0,1 0-1 0 0,-1 0 1 0 0,1-1 0 0 0,1 7-1 0 0,-1-10 98 0 0,1 0-1 0 0,-1 0 0 0 0,0 0 1 0 0,0 1-1 0 0,1-1 1 0 0,-1 0-1 0 0,1 0 0 0 0,-1 0 1 0 0,1-1-1 0 0,-1 1 0 0 0,1 0 1 0 0,0 0-1 0 0,-1 0 1 0 0,1 0-1 0 0,0 0 0 0 0,0-1 1 0 0,-1 1-1 0 0,1 0 1 0 0,0-1-1 0 0,0 1 0 0 0,0-1 1 0 0,0 1-1 0 0,0-1 0 0 0,0 1 1 0 0,0-1-1 0 0,0 1 1 0 0,0-1-1 0 0,0 0 0 0 0,0 0 1 0 0,0 0-1 0 0,1 1 0 0 0,-1-1 1 0 0,0 0-1 0 0,0 0 1 0 0,0-1-1 0 0,0 1 0 0 0,0 0 1 0 0,0 0-1 0 0,0 0 1 0 0,0-1-1 0 0,0 1 0 0 0,0-1 1 0 0,0 1-1 0 0,0-1 0 0 0,1 0 1 0 0,68-30 1825 0 0,-56 24-1835 0 0,0 0-1 0 0,0 0 0 0 0,1 1 0 0 0,0 1 0 0 0,0 1 0 0 0,18-3 1 0 0,-32 7-168 0 0,1-1 1 0 0,0 1 0 0 0,0 0 0 0 0,-1 0-1 0 0,1 1 1 0 0,0-1 0 0 0,0 0 0 0 0,-1 0-1 0 0,1 1 1 0 0,0-1 0 0 0,-1 1 0 0 0,1 0-1 0 0,-1-1 1 0 0,1 1 0 0 0,-1 0 0 0 0,1 0 0 0 0,-1 0-1 0 0,1 0 1 0 0,-1 0 0 0 0,0 0 0 0 0,1 0-1 0 0,1 3 1 0 0,-2-2-395 0 0,0 0-1 0 0,0 0 1 0 0,0 0 0 0 0,0 1-1 0 0,0-1 1 0 0,0 0 0 0 0,-1 0-1 0 0,1 1 1 0 0,-1-1 0 0 0,1 0-1 0 0,-1 1 1 0 0,0-1 0 0 0,0 1-1 0 0,0-1 1 0 0,0 0 0 0 0,-1 3-1 0 0,-3 13-5806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3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14275 0 0,'5'3'4566'0'0,"27"-3"-3061"0"0,-5-5-983 0 0,0-2 1 0 0,0-1 0 0 0,35-16 0 0 0,-2 1-377 0 0,-31 11-109 0 0,-21 8-79 0 0,1 0 1 0 0,-1 1-1 0 0,1 0 1 0 0,0 0-1 0 0,0 1 1 0 0,0 0-1 0 0,0 0 1 0 0,16 0-1 0 0,-26 2 43 0 0,0 0 0 0 0,-1 0 0 0 0,1 0 0 0 0,0 0 0 0 0,-1 0 0 0 0,1 0 0 0 0,0 0 0 0 0,-1 0 0 0 0,1 1 0 0 0,0-1-1 0 0,-1 1 1 0 0,1-1 0 0 0,0 1 0 0 0,0-1 0 0 0,0 1 0 0 0,-1-1 0 0 0,1 1 0 0 0,0 0 0 0 0,0 0 0 0 0,0 0 0 0 0,0 0 0 0 0,-1 2 0 0 0,-1 0 76 0 0,1 0 0 0 0,0 0 1 0 0,0 1-1 0 0,0-1 0 0 0,1 1 0 0 0,-1-1 0 0 0,1 1 1 0 0,-1 4-1 0 0,-1 5 59 0 0,1-1 0 0 0,0 1 0 0 0,1 0 1 0 0,1 15-1 0 0,0-24-206 0 0,0 0-1 0 0,0 0 1 0 0,1 0 0 0 0,0 0 0 0 0,0 0 0 0 0,0 0 0 0 0,0 0-1 0 0,1 0 1 0 0,-1-1 0 0 0,1 1 0 0 0,0 0 0 0 0,0-1 0 0 0,0 0 0 0 0,5 6-1 0 0,-5-8-270 0 0,-1 1 0 0 0,1-1-1 0 0,0 0 1 0 0,0 0 0 0 0,-1 0-1 0 0,1 0 1 0 0,0 0 0 0 0,0 0 0 0 0,0 0-1 0 0,0-1 1 0 0,0 1 0 0 0,0-1-1 0 0,0 1 1 0 0,0-1 0 0 0,0 0-1 0 0,1 0 1 0 0,-1 0 0 0 0,0 0-1 0 0,0 0 1 0 0,0 0 0 0 0,0-1-1 0 0,0 1 1 0 0,0-1 0 0 0,0 1 0 0 0,0-1-1 0 0,0 0 1 0 0,0 0 0 0 0,0 0-1 0 0,2-1 1 0 0,13-9-3404 0 0,0-2-1669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19412 0 0,'0'0'38'0'0,"0"0"0"0"0,0 0 1 0 0,0-1-1 0 0,0 1 0 0 0,-1 0 0 0 0,1 0 0 0 0,0-1 0 0 0,0 1 0 0 0,0 0 0 0 0,0 0 1 0 0,0-1-1 0 0,0 1 0 0 0,0 0 0 0 0,0-1 0 0 0,1 1 0 0 0,-1 0 0 0 0,0 0 0 0 0,0-1 1 0 0,0 1-1 0 0,0 0 0 0 0,0 0 0 0 0,0-1 0 0 0,0 1 0 0 0,1 0 0 0 0,-1 0 0 0 0,0 0 1 0 0,0-1-1 0 0,0 1 0 0 0,0 0 0 0 0,1 0 0 0 0,-1 0 0 0 0,0-1 0 0 0,0 1 0 0 0,1 0 1 0 0,-1 0-1 0 0,0 0 0 0 0,0 0 0 0 0,1 0 0 0 0,-1 0 0 0 0,0 0 0 0 0,0 0 1 0 0,1-1-1 0 0,-1 1 0 0 0,0 0 0 0 0,0 0 0 0 0,1 0 0 0 0,-1 0 0 0 0,0 0 0 0 0,1 1 1 0 0,-1-1-1 0 0,0 0 0 0 0,0 0 0 0 0,1 0 0 0 0,-1 0 0 0 0,0 0 0 0 0,0 0 0 0 0,1 0 1 0 0,-1 0-1 0 0,0 1 0 0 0,25 1 435 0 0,-22-1-281 0 0,44 3 843 0 0,47 8-81 0 0,-85-10-906 0 0,-1 0 1 0 0,1 1 0 0 0,-1 0-1 0 0,1 0 1 0 0,-1 0-1 0 0,0 1 1 0 0,0 1-1 0 0,8 5 1 0 0,-14-8-18 0 0,0 0 0 0 0,1 0 1 0 0,-1 0-1 0 0,0 1 1 0 0,0-1-1 0 0,0 1 1 0 0,0-1-1 0 0,0 1 0 0 0,-1 0 1 0 0,1 0-1 0 0,-1 0 1 0 0,0 0-1 0 0,0 0 1 0 0,0 0-1 0 0,0 0 0 0 0,-1 0 1 0 0,2 5-1 0 0,-2-2-7 0 0,0 0 0 0 0,-1 1 0 0 0,1-1 0 0 0,-1 0-1 0 0,0 1 1 0 0,-1-1 0 0 0,1 0 0 0 0,-4 8 0 0 0,-2 1-179 0 0,0 0 0 0 0,-1-1 1 0 0,0 0-1 0 0,-1 0 0 0 0,-1-1 1 0 0,-11 13-1 0 0,14-18 4 0 0,1-1 0 0 0,-2 0-1 0 0,1-1 1 0 0,-1 1 0 0 0,1-2 0 0 0,-2 1 0 0 0,1-1 0 0 0,-1 0 0 0 0,1-1-1 0 0,-1 0 1 0 0,-12 4 0 0 0,12-9-57 0 0,12-5 130 0 0,15-7 132 0 0,5 2-253 0 0,1 1-1 0 0,0 1 1 0 0,0 1-1 0 0,1 1 1 0 0,0 2-1 0 0,1 0 1 0 0,-1 2 0 0 0,35-1-1 0 0,-60 4 93 0 0,0 0-1 0 0,1 0 1 0 0,-1 0 0 0 0,1 0-1 0 0,-1-1 1 0 0,1 1 0 0 0,-1 1-1 0 0,1-1 1 0 0,-1 0-1 0 0,1 0 1 0 0,-1 0 0 0 0,1 0-1 0 0,-1 0 1 0 0,1 0 0 0 0,-1 0-1 0 0,1 1 1 0 0,-1-1 0 0 0,1 0-1 0 0,-1 0 1 0 0,0 1-1 0 0,1-1 1 0 0,-1 0 0 0 0,1 0-1 0 0,-1 1 1 0 0,0-1 0 0 0,1 1-1 0 0,-1-1 1 0 0,0 0 0 0 0,0 1-1 0 0,1-1 1 0 0,-1 1-1 0 0,0-1 1 0 0,0 1 0 0 0,1-1-1 0 0,-1 0 1 0 0,0 1 0 0 0,0-1-1 0 0,0 2 1 0 0,0 0-54 0 0,-1 0 0 0 0,1 0 0 0 0,-1 0 1 0 0,1-1-1 0 0,-1 1 0 0 0,0 0 0 0 0,0 0 0 0 0,0 0 0 0 0,0-1 1 0 0,-1 3-1 0 0,-34 36 335 0 0,10-20 1810 0 0,-52 30 0 0 0,46-31-1023 0 0,-32 26 0 0 0,52-34-482 0 0,12-10-468 0 0,0-1 0 0 0,0 0 0 0 0,0 0 0 0 0,0 0 0 0 0,0 0 0 0 0,0 0 0 0 0,0 0 0 0 0,0 1 0 0 0,0-1 0 0 0,0 0 0 0 0,0 0 0 0 0,0 0 0 0 0,0 0-1 0 0,0 0 1 0 0,0 0 0 0 0,0 0 0 0 0,0 1 0 0 0,1-1 0 0 0,-1 0 0 0 0,0 0 0 0 0,0 0 0 0 0,0 0 0 0 0,0 0 0 0 0,0 0 0 0 0,0 0 0 0 0,0 0 0 0 0,0 1 0 0 0,0-1-1 0 0,0 0 1 0 0,1 0 0 0 0,-1 0 0 0 0,0 0 0 0 0,0 0 0 0 0,0 0 0 0 0,0 0 0 0 0,0 0 0 0 0,0 0 0 0 0,0 0 0 0 0,1 0 0 0 0,-1 0 0 0 0,0 0 0 0 0,0 0 0 0 0,0 0-1 0 0,0 0 1 0 0,0 0 0 0 0,0 0 0 0 0,1 0 0 0 0,-1 0 0 0 0,0 0 0 0 0,0 0 0 0 0,0 0 0 0 0,30-6 830 0 0,-17 3-829 0 0,104-31 505 0 0,-3 1-1295 0 0,-89 31-728 0 0,-25 3 1364 0 0,1-1 0 0 0,0 0 0 0 0,-1 0 0 0 0,1 0 0 0 0,-1 0 0 0 0,1 1 0 0 0,-1-1 0 0 0,1 0 0 0 0,-1 0 1 0 0,1 1-1 0 0,-1-1 0 0 0,1 1 0 0 0,-1-1 0 0 0,1 0 0 0 0,-1 1 0 0 0,1-1 0 0 0,-1 1 0 0 0,0-1 0 0 0,1 1 0 0 0,-1-1 1 0 0,0 1-1 0 0,1-1 0 0 0,-1 1 0 0 0,0-1 0 0 0,0 1 0 0 0,1 0 0 0 0,-1-1 0 0 0,0 1 0 0 0,0-1 0 0 0,0 1 0 0 0,0 0 1 0 0,0-1-1 0 0,0 1 0 0 0,0-1 0 0 0,0 1 0 0 0,0 1 0 0 0,0-2-61 0 0,-1 1 0 0 0,1 0 0 0 0,0 0 1 0 0,-1 0-1 0 0,1 0 0 0 0,-1-1 0 0 0,1 1 0 0 0,-1 0 0 0 0,1 0 0 0 0,-1-1 0 0 0,1 1 1 0 0,-1 0-1 0 0,1-1 0 0 0,-1 1 0 0 0,0-1 0 0 0,0 1 0 0 0,1-1 0 0 0,-1 1 0 0 0,0-1 1 0 0,0 0-1 0 0,1 1 0 0 0,-1-1 0 0 0,0 0 0 0 0,0 1 0 0 0,0-1 0 0 0,0 0 0 0 0,0 0 1 0 0,0 0-1 0 0,-10 4-1670 0 0,-7 14-3376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13811 0 0,'4'0'4281'0'0,"16"-1"-2583"0"0,-10 1-1078 0 0,7-2 154 0 0,0 1-1 0 0,0 1 1 0 0,0 1 0 0 0,28 4-1 0 0,-39-3-726 0 0,-1-1 1 0 0,0 1-1 0 0,1 0 0 0 0,-1 1 0 0 0,0-1 0 0 0,0 1 0 0 0,-1 0 1 0 0,1 0-1 0 0,0 0 0 0 0,-1 1 0 0 0,0 0 0 0 0,0 0 1 0 0,0 0-1 0 0,0 0 0 0 0,-1 1 0 0 0,1-1 0 0 0,-1 1 1 0 0,3 6-1 0 0,3 12-206 0 0,4 8-1610 0 0,0-15-8379 0 0,1-7 2458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 20396 0 0,'-4'-3'737'0'0,"3"2"-481"0"0,2 0-32 0 0,5 0-32 0 0,6 2-112 0 0,3 1-64 0 0,3 1-16 0 0,2 0-16 0 0,0 2 0 0 0,2-1-88 0 0,-2 1-384 0 0,-2 1-545 0 0,-4 2-855 0 0,-3 1-1241 0 0,-5 2-488 0 0,-4 0 329 0 0,-6 4-2265 0 0</inkml:trace>
  <inkml:trace contextRef="#ctx0" brushRef="#br0" timeOffset="1">0 236 16171 0 0,'1'1'56'0'0,"1"0"-1"0"0,-1 0 0 0 0,0 0 0 0 0,0 0 0 0 0,1 0 0 0 0,-1 0 0 0 0,1-1 0 0 0,-1 1 0 0 0,1-1 0 0 0,-1 1 0 0 0,1-1 0 0 0,-1 1 0 0 0,1-1 0 0 0,-1 0 1 0 0,1 0-1 0 0,0 1 0 0 0,-1-1 0 0 0,1 0 0 0 0,-1-1 0 0 0,1 1 0 0 0,0 0 0 0 0,1-1 0 0 0,37-15 854 0 0,-10 3-68 0 0,-29 13-818 0 0,-1 0 0 0 0,0 0 0 0 0,0 0 1 0 0,1 0-1 0 0,-1 0 0 0 0,0-1 0 0 0,1 1 0 0 0,-1 0 0 0 0,0 0 0 0 0,1 0 0 0 0,-1 0 0 0 0,0 0 0 0 0,0 1 1 0 0,1-1-1 0 0,-1 0 0 0 0,0 0 0 0 0,1 0 0 0 0,-1 0 0 0 0,0 0 0 0 0,0 0 0 0 0,1 0 0 0 0,-1 0 1 0 0,0 1-1 0 0,0-1 0 0 0,1 0 0 0 0,-1 0 0 0 0,0 0 0 0 0,0 1 0 0 0,0-1 0 0 0,1 0 0 0 0,-1 0 1 0 0,0 0-1 0 0,0 1 0 0 0,0-1 0 0 0,0 0 0 0 0,0 1 0 0 0,1-1 0 0 0,-1 0 0 0 0,0 1 0 0 0,-1 14 587 0 0,-11 16 110 0 0,-16 20 105 0 0,16-30-486 0 0,1 1 0 0 0,-10 24 0 0 0,19-40-282 0 0,0 0-1 0 0,0 0 1 0 0,1 0 0 0 0,0 0 0 0 0,0 1 0 0 0,0-1 0 0 0,1 1 0 0 0,0-1 0 0 0,0 1 0 0 0,0-1 0 0 0,1 0 0 0 0,2 11 0 0 0,-2-15-45 0 0,-1 0 0 0 0,1 0 0 0 0,0 1 0 0 0,-1-1 0 0 0,1 0 1 0 0,0 0-1 0 0,0 0 0 0 0,1 0 0 0 0,-1-1 0 0 0,0 1 0 0 0,1 0 0 0 0,-1 0 1 0 0,1-1-1 0 0,-1 1 0 0 0,1-1 0 0 0,0 1 0 0 0,0-1 0 0 0,-1 0 0 0 0,1 1 0 0 0,0-1 1 0 0,0 0-1 0 0,0 0 0 0 0,1-1 0 0 0,-1 1 0 0 0,0 0 0 0 0,0-1 0 0 0,0 1 1 0 0,0-1-1 0 0,1 0 0 0 0,-1 0 0 0 0,0 0 0 0 0,0 0 0 0 0,1 0 0 0 0,-1 0 0 0 0,3-1 1 0 0,-1 0 21 0 0,0 0 1 0 0,1-1-1 0 0,-1 1 1 0 0,0-1-1 0 0,0 0 1 0 0,-1 0-1 0 0,1 0 0 0 0,0-1 1 0 0,-1 1-1 0 0,1-1 1 0 0,-1 0-1 0 0,0 0 1 0 0,0 0-1 0 0,0 0 1 0 0,-1-1-1 0 0,1 1 1 0 0,3-7-1 0 0,-2 3-81 0 0,-1-1 0 0 0,1 0 0 0 0,-2 0 0 0 0,1 0 0 0 0,-1 0 0 0 0,0-1 0 0 0,-1 1 0 0 0,0-1 0 0 0,0 1 0 0 0,-1-1 0 0 0,0 1 0 0 0,0-1 0 0 0,-1 1 0 0 0,0-1 0 0 0,-1 1-1 0 0,0 0 1 0 0,0-1 0 0 0,0 1 0 0 0,-1 0 0 0 0,-1 0 0 0 0,1 1 0 0 0,-1-1 0 0 0,-1 1 0 0 0,1 0 0 0 0,-1 0 0 0 0,0 0 0 0 0,-12-11 0 0 0,14 15 616 0 0,-4-5-4604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10650 0 0,'2'-22'9428'0'0,"0"30"-4115"0"0,3 38-3450 0 0,0 112-4371 0 0,-5-105-2296 0 0,-2-1-4044 0 0,2-28 1907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7970 0 0,'1'-1'400'0'0,"0"0"0"0"0,0 0 1 0 0,0 0-1 0 0,1 1 1 0 0,-1-1-1 0 0,0 0 0 0 0,0 1 1 0 0,1-1-1 0 0,-1 1 1 0 0,1-1-1 0 0,-1 1 0 0 0,0 0 1 0 0,1 0-1 0 0,-1 0 1 0 0,1 0-1 0 0,-1 0 0 0 0,1 0 1 0 0,-1 0-1 0 0,0 0 0 0 0,1 0 1 0 0,-1 0-1 0 0,1 1 1 0 0,1 0-1 0 0,-1 0-68 0 0,-1 0-1 0 0,1 1 1 0 0,0-1 0 0 0,-1 1-1 0 0,1-1 1 0 0,-1 1 0 0 0,1-1-1 0 0,-1 1 1 0 0,0 0-1 0 0,0 0 1 0 0,0 0 0 0 0,0-1-1 0 0,2 5 1 0 0,0 3 105 0 0,0 1 0 0 0,-1-1-1 0 0,0 1 1 0 0,0 0 0 0 0,0 15 0 0 0,-2-4-336 0 0,0-1-1 0 0,0 0 1 0 0,-2 0 0 0 0,-1 0 0 0 0,0 0 0 0 0,-2-1 0 0 0,0 1 0 0 0,-11 26 0 0 0,17-48-150 0 0,1 1 0 0 0,0-1 1 0 0,-1 1-1 0 0,1 0 0 0 0,0-1 1 0 0,0 1-1 0 0,0 0 0 0 0,0 0 0 0 0,0 0 1 0 0,0 0-1 0 0,0 1 0 0 0,0-1 1 0 0,0 1-1 0 0,4-2 0 0 0,32-3-2697 0 0,-22 4-175 0 0,5-1-5068 0 0,-11 1 914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15659 0 0,'1'0'226'0'0,"0"0"-1"0"0,0 0 1 0 0,1 0-1 0 0,-1 1 1 0 0,0-1-1 0 0,0 0 1 0 0,0 1-1 0 0,0-1 1 0 0,0 0-1 0 0,0 1 1 0 0,0-1-1 0 0,0 1 1 0 0,0 0-1 0 0,0-1 1 0 0,0 1-1 0 0,0 0 1 0 0,0 0-1 0 0,0-1 1 0 0,0 1-1 0 0,-1 0 1 0 0,1 0-1 0 0,0 0 1 0 0,-1 0-1 0 0,1 0 0 0 0,0 0 1 0 0,-1 0-1 0 0,0 0 1 0 0,1 0-1 0 0,-1 1 1 0 0,1 1-1 0 0,10 37 1518 0 0,-7-13-1598 0 0,-1 1 0 0 0,-2 0-1 0 0,0 0 1 0 0,-2 0 0 0 0,-1 0 0 0 0,-1-1 0 0 0,-1 1 0 0 0,-2-1-1 0 0,-15 48 1 0 0,18-102-2463 0 0,3-22 1812 0 0,3 11 145 0 0,1 1 0 0 0,18-72 1 0 0,-19 98 368 0 0,1 0 1 0 0,-1 0-1 0 0,2 1 1 0 0,-1-1-1 0 0,2 1 1 0 0,-1 0-1 0 0,1 1 1 0 0,1-1-1 0 0,-1 1 0 0 0,2 0 1 0 0,-1 1-1 0 0,1 0 1 0 0,1 0-1 0 0,11-8 1 0 0,-18 14 23 0 0,0 0 0 0 0,0 1 1 0 0,1-1-1 0 0,-1 1 0 0 0,0 0 0 0 0,1-1 1 0 0,-1 1-1 0 0,1 1 0 0 0,-1-1 1 0 0,1 0-1 0 0,-1 0 0 0 0,1 1 1 0 0,0 0-1 0 0,-1-1 0 0 0,1 1 0 0 0,0 0 1 0 0,-1 0-1 0 0,1 0 0 0 0,0 1 1 0 0,-1-1-1 0 0,1 1 0 0 0,0-1 1 0 0,-1 1-1 0 0,1 0 0 0 0,-1 0 0 0 0,0 0 1 0 0,1 1-1 0 0,-1-1 0 0 0,0 0 1 0 0,1 1-1 0 0,-1-1 0 0 0,0 1 0 0 0,0 0 1 0 0,0 0-1 0 0,0 0 0 0 0,-1 0 1 0 0,1 0-1 0 0,-1 0 0 0 0,1 0 1 0 0,1 4-1 0 0,0 0 49 0 0,0 1 0 0 0,0-1 1 0 0,-1 1-1 0 0,0 0 0 0 0,0 0 0 0 0,0 0 1 0 0,-1 0-1 0 0,0 0 0 0 0,-1 0 1 0 0,1 0-1 0 0,-1 0 0 0 0,-1 0 0 0 0,1 0 1 0 0,-3 9-1 0 0,-1-1-27 0 0,-1 0 0 0 0,0-1 0 0 0,-1 1 1 0 0,-1-1-1 0 0,-1 0 0 0 0,1-1 0 0 0,-2 0 0 0 0,-11 13 0 0 0,-4 2-257 0 0,-2-1-1 0 0,-35 29 0 0 0,61-56 190 0 0,-1 0-1 0 0,0 1 1 0 0,1-1 0 0 0,-1 0 0 0 0,1 1-1 0 0,-1-1 1 0 0,1 1 0 0 0,-1-1 0 0 0,1 1-1 0 0,-1-1 1 0 0,1 1 0 0 0,0-1 0 0 0,-1 1-1 0 0,1-1 1 0 0,0 1 0 0 0,-1 0 0 0 0,1-1-1 0 0,0 1 1 0 0,0 0 0 0 0,0-1 0 0 0,-1 1-1 0 0,1 0 1 0 0,0-1 0 0 0,0 1 0 0 0,0 0 0 0 0,0-1-1 0 0,0 1 1 0 0,0 0 0 0 0,0-1 0 0 0,1 2-1 0 0,0-1-10 0 0,-1-1 0 0 0,1 1 0 0 0,0 0 0 0 0,0 0 0 0 0,0-1 0 0 0,0 1 0 0 0,0-1 1 0 0,0 1-1 0 0,0-1 0 0 0,0 1 0 0 0,0-1 0 0 0,1 1 0 0 0,-1-1 0 0 0,0 0 0 0 0,2 1 0 0 0,4 0-134 0 0,0-1 0 0 0,0 1 0 0 0,0-1 1 0 0,0 0-1 0 0,7-2 0 0 0,-3-1-464 0 0,1 0 0 0 0,-1-1 0 0 0,1 0 0 0 0,-1-1-1 0 0,0 0 1 0 0,-1-1 0 0 0,1 0 0 0 0,12-10 0 0 0,-14 8-760 0 0,0 1 1 0 0,-1-1-1 0 0,0-1 0 0 0,0 0 1 0 0,7-10-1 0 0,3-8-4278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30 15643 0 0,'4'-2'1761'0'0,"3"1"-737"0"0,4-1 8 0 0,3-1-88 0 0,2-2-239 0 0,1-1-289 0 0,1 1-144 0 0,0 2-88 0 0,-1 2-72 0 0,-1-1-72 0 0,-2 4-232 0 0,-3 0-320 0 0,-3 3-585 0 0,-4 2-895 0 0,-3 3-881 0 0,-7 0-1312 0 0,-12-10-1200 0 0,2 12 912 0 0</inkml:trace>
  <inkml:trace contextRef="#ctx0" brushRef="#br0" timeOffset="1">0 179 13523 0 0,'1'7'2600'0'0,"3"0"-1487"0"0,2 3-177 0 0,4-3-40 0 0,3 1-224 0 0,3-1-272 0 0,2 0-120 0 0,4-1-104 0 0,0-1-32 0 0,0-1-144 0 0,-1-1-560 0 0,-1 0-992 0 0,-1-2-1345 0 0,-1-2-1376 0 0,7 2-2832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16532 0 0,'-5'9'1384'0'0,"0"3"-512"0"0,-1 6 32 0 0,0 7-24 0 0,1 3-295 0 0,1 4-193 0 0,-2 1-72 0 0,-1-2-80 0 0,1 2-144 0 0,-1-2-128 0 0,1 0-336 0 0,-2-2-561 0 0,2-1-967 0 0,-3-4-969 0 0,1-3-871 0 0,-2-5 87 0 0,0-4-2136 0 0</inkml:trace>
  <inkml:trace contextRef="#ctx0" brushRef="#br0" timeOffset="1">73 458 4505 0 0,'-6'4'1102'0'0,"0"0"0"0"0,1 0-1 0 0,0 1 1 0 0,0 0 0 0 0,0 0 0 0 0,0 0 0 0 0,1 1-1 0 0,0-1 1 0 0,0 1 0 0 0,0 0 0 0 0,1 0 0 0 0,-4 11 0 0 0,5-12-810 0 0,0 0 0 0 0,1 0 1 0 0,-1 0-1 0 0,1 0 1 0 0,0 1-1 0 0,1-1 1 0 0,-1 0-1 0 0,1 1 1 0 0,0-1-1 0 0,0 1 1 0 0,1-1-1 0 0,0 0 1 0 0,0 1-1 0 0,0-1 1 0 0,1 0-1 0 0,-1 0 1 0 0,3 6-1 0 0,-2-8-261 0 0,0 0 0 0 0,0 0 0 0 0,0 0 0 0 0,0-1 0 0 0,0 1 0 0 0,1 0 0 0 0,-1-1 0 0 0,1 0 0 0 0,-1 1 0 0 0,1-1 0 0 0,0 0 0 0 0,0-1 0 0 0,0 1 0 0 0,6 2 0 0 0,-2-1 21 0 0,0-1 0 0 0,-1 0 0 0 0,1-1 0 0 0,0 0 0 0 0,0 0 0 0 0,14 0-1 0 0,2-3-1068 0 0,1 0-1 0 0,0-1 0 0 0,27-9 0 0 0,-10-2-8356 0 0,-25 4 1931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12 5585 0 0,'-3'-3'634'0'0,"-7"-6"8034"0"0,9 18-808 0 0,1 5-8562 0 0,-3 54 1764 0 0,-24 128 1 0 0,0-6-1085 0 0,29-205-243 0 0,1 0-1 0 0,1 0 1 0 0,7-21 0 0 0,-9 28 257 0 0,1 0-1 0 0,1 0 1 0 0,-1 0-1 0 0,2 1 1 0 0,-1-1-1 0 0,1 1 1 0 0,0 0-1 0 0,0 0 1 0 0,9-7-1 0 0,-13 12 12 0 0,0 1-1 0 0,0 0 0 0 0,0 0 1 0 0,1 0-1 0 0,-1 1 0 0 0,0-1 1 0 0,1 0-1 0 0,-1 0 1 0 0,1 1-1 0 0,-1-1 0 0 0,1 1 1 0 0,-1-1-1 0 0,1 1 0 0 0,0 0 1 0 0,-1 0-1 0 0,1-1 1 0 0,-1 1-1 0 0,1 0 0 0 0,0 0 1 0 0,-1 1-1 0 0,1-1 0 0 0,-1 0 1 0 0,1 0-1 0 0,0 1 1 0 0,-1-1-1 0 0,1 1 0 0 0,-1-1 1 0 0,1 1-1 0 0,-1 0 0 0 0,0 0 1 0 0,1 0-1 0 0,-1-1 0 0 0,0 1 1 0 0,1 0-1 0 0,-1 1 1 0 0,0-1-1 0 0,0 0 0 0 0,0 0 1 0 0,0 0-1 0 0,0 1 0 0 0,0-1 1 0 0,0 0-1 0 0,-1 1 1 0 0,2 2-1 0 0,1 1 38 0 0,0 1 0 0 0,-1-1 0 0 0,1 1 0 0 0,-1 0-1 0 0,-1 0 1 0 0,1 0 0 0 0,-1 0 0 0 0,0 0 0 0 0,0 1 0 0 0,0 7 0 0 0,-3-5 11 0 0,1-1 0 0 0,-1 0 0 0 0,0 0 0 0 0,-1-1 0 0 0,0 1 0 0 0,0 0 1 0 0,-1-1-1 0 0,0 0 0 0 0,0 0 0 0 0,-1 0 0 0 0,1 0 0 0 0,-1-1 0 0 0,-1 0 0 0 0,0 0 1 0 0,-12 11-1 0 0,15-15-48 0 0,0 1 0 0 0,-1-1 0 0 0,1 1 1 0 0,-1-1-1 0 0,1 0 0 0 0,-1 0 0 0 0,0 0 0 0 0,0-1 1 0 0,0 0-1 0 0,0 1 0 0 0,0-1 0 0 0,0 0 1 0 0,0-1-1 0 0,0 1 0 0 0,0-1 0 0 0,0 0 0 0 0,-1 0 1 0 0,1 0-1 0 0,0-1 0 0 0,0 1 0 0 0,0-1 1 0 0,0 0-1 0 0,0 0 0 0 0,0-1 0 0 0,0 1 0 0 0,0-1 1 0 0,0 0-1 0 0,1 0 0 0 0,-1 0 0 0 0,1 0 0 0 0,-1 0 1 0 0,-4-6-1 0 0,7 8-52 0 0,1 0 0 0 0,-1 0-1 0 0,1-1 1 0 0,0 1 0 0 0,-1 0 0 0 0,1 0 0 0 0,0 0-1 0 0,-1-1 1 0 0,1 1 0 0 0,0 0 0 0 0,-1-1 0 0 0,1 1-1 0 0,0 0 1 0 0,0-1 0 0 0,-1 1 0 0 0,1 0 0 0 0,0-1 0 0 0,0 1-1 0 0,0-1 1 0 0,0 1 0 0 0,-1 0 0 0 0,1-1 0 0 0,0 1-1 0 0,0-1 1 0 0,0 1 0 0 0,0-1 0 0 0,0 1 0 0 0,0 0-1 0 0,0-1 1 0 0,0 1 0 0 0,0-1 0 0 0,0 1 0 0 0,0-1 0 0 0,0 1-1 0 0,1 0 1 0 0,-1-1 0 0 0,0 1 0 0 0,0-1 0 0 0,0 1-1 0 0,1 0 1 0 0,-1-1 0 0 0,0 1 0 0 0,0 0 0 0 0,1-1-1 0 0,-1 1 1 0 0,0 0 0 0 0,0-1 0 0 0,1 1 0 0 0,-1 0 0 0 0,1 0-1 0 0,-1-1 1 0 0,0 1 0 0 0,1 0 0 0 0,-1 0 0 0 0,1-1-1 0 0,32-7-6967 0 0,-12 3 1043 0 0,-5-1 425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 12187 0 0,'-1'-10'8730'0'0,"2"30"-5987"0"0,-9 42-1475 0 0,-21 79 0 0 0,-3 20-1383 0 0,29-135-510 0 0,1 0 1 0 0,1 0 0 0 0,1 0 0 0 0,4 32 0 0 0,-4-58 576 0 0,8 39-4197 0 0,-8-38 3963 0 0,1 0 0 0 0,-1-1 0 0 0,0 1 0 0 0,0 0 0 0 0,1 0 0 0 0,-1 0 0 0 0,0-1 1 0 0,1 1-1 0 0,-1 0 0 0 0,0 0 0 0 0,1-1 0 0 0,-1 1 0 0 0,1 0 0 0 0,0-1 0 0 0,-1 1 0 0 0,1-1 0 0 0,-1 1 0 0 0,1-1 0 0 0,0 1 1 0 0,0-1-1 0 0,-1 1 0 0 0,1-1 0 0 0,0 1 0 0 0,0-1 0 0 0,-1 0 0 0 0,1 0 0 0 0,0 1 0 0 0,0-1 0 0 0,0 0 0 0 0,-1 0 0 0 0,1 0 0 0 0,0 0 1 0 0,0 0-1 0 0,0 0 0 0 0,0 0 0 0 0,0 0 0 0 0,-1 0 0 0 0,1 0 0 0 0,0-1 0 0 0,1 1 0 0 0,11-7-4001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6657 0 0,'-1'0'575'0'0,"0"0"0"0"0,-1 0-1 0 0,1 0 1 0 0,0 1 0 0 0,0-1-1 0 0,0 0 1 0 0,0 1 0 0 0,0-1-1 0 0,0 1 1 0 0,0-1 0 0 0,0 1-1 0 0,0 0 1 0 0,0-1 0 0 0,1 1-1 0 0,-3 1 1 0 0,-11 18 3523 0 0,-5 24-1727 0 0,16-34-2294 0 0,1 1 0 0 0,0 0 0 0 0,1 0 0 0 0,0-1 0 0 0,1 1 0 0 0,1 18 1 0 0,-1-23-56 0 0,1 1 1 0 0,0-1-1 0 0,0 0 1 0 0,1 0 0 0 0,0 0-1 0 0,0 0 1 0 0,0 0-1 0 0,1 0 1 0 0,0 0-1 0 0,0-1 1 0 0,0 1 0 0 0,7 7-1 0 0,-9-12-16 0 0,0 0 0 0 0,0 1 0 0 0,0-1 0 0 0,0-1-1 0 0,0 1 1 0 0,0 0 0 0 0,0 0 0 0 0,1 0 0 0 0,-1-1 0 0 0,0 1-1 0 0,0 0 1 0 0,1-1 0 0 0,-1 1 0 0 0,0-1 0 0 0,1 1 0 0 0,-1-1-1 0 0,0 0 1 0 0,1 0 0 0 0,-1 0 0 0 0,0 0 0 0 0,1 0 0 0 0,-1 0-1 0 0,1 0 1 0 0,-1 0 0 0 0,0 0 0 0 0,1 0 0 0 0,-1-1 0 0 0,0 1-1 0 0,1-1 1 0 0,-1 1 0 0 0,0-1 0 0 0,1 1 0 0 0,-1-1 0 0 0,0 0-1 0 0,0 0 1 0 0,0 0 0 0 0,0 1 0 0 0,0-1 0 0 0,0 0 0 0 0,0 0-1 0 0,0 0 1 0 0,0-1 0 0 0,0 1 0 0 0,0 0 0 0 0,-1 0 0 0 0,2-2-1 0 0,2-3 38 0 0,0-1 0 0 0,-1 1 0 0 0,0-1-1 0 0,0 0 1 0 0,0 0 0 0 0,-1 0 0 0 0,2-11-1 0 0,-3 12 4 0 0,0 0 0 0 0,-1 0 0 0 0,0 0 0 0 0,-1 0 0 0 0,1 0 0 0 0,-1 0 1 0 0,0 0-1 0 0,0 0 0 0 0,-1 0 0 0 0,-3-8 0 0 0,4 11-62 0 0,0 0 0 0 0,-1 0 0 0 0,1 0 1 0 0,-1 1-1 0 0,0-1 0 0 0,0 0 0 0 0,0 1 1 0 0,0 0-1 0 0,0-1 0 0 0,0 1 0 0 0,-1 0 1 0 0,1 0-1 0 0,-1 0 0 0 0,1 0 1 0 0,-1 1-1 0 0,0-1 0 0 0,0 1 0 0 0,0 0 1 0 0,0-1-1 0 0,0 1 0 0 0,-4 0 0 0 0,6 0-130 0 0,0 1 1 0 0,0 0-1 0 0,1 0 0 0 0,-1 0 0 0 0,0 0 0 0 0,0 0 0 0 0,0 0 0 0 0,0 0 0 0 0,0 0 0 0 0,0 0 0 0 0,0 0 0 0 0,1 1 0 0 0,-1-1 0 0 0,0 0 0 0 0,0 0 0 0 0,0 1 0 0 0,0-1 0 0 0,1 1 0 0 0,-1-1 1 0 0,0 1-1 0 0,0-1 0 0 0,1 1 0 0 0,-1-1 0 0 0,0 1 0 0 0,1 0 0 0 0,-1-1 0 0 0,1 1 0 0 0,-1 0 0 0 0,1 0 0 0 0,-1-1 0 0 0,1 1 0 0 0,-1 0 0 0 0,1 0 0 0 0,0 0 0 0 0,0 0 0 0 0,-1-1 0 0 0,1 3 0 0 0,-1-1-537 0 0,1 1 0 0 0,0-1 0 0 0,0 0-1 0 0,0 1 1 0 0,0-1 0 0 0,1 0-1 0 0,-1 1 1 0 0,0-1 0 0 0,1 0 0 0 0,0 1-1 0 0,-1-1 1 0 0,1 0 0 0 0,0 0-1 0 0,2 3 1 0 0,11 15-4395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145 230 5489 0 0,'0'-2'611'0'0,"1"0"-1"0"0,-1 0 0 0 0,0 0 1 0 0,-1 0-1 0 0,1 0 0 0 0,0 0 1 0 0,0 0-1 0 0,-1 1 0 0 0,1-1 1 0 0,-1 0-1 0 0,0 0 0 0 0,1 0 1 0 0,-1 1-1 0 0,0-1 0 0 0,0 0 1 0 0,0 1-1 0 0,0-1 1 0 0,-3-2-1 0 0,3 3-278 0 0,-1 1 0 0 0,0-1 0 0 0,0 0 0 0 0,0 1 0 0 0,1-1 0 0 0,-1 1 0 0 0,0-1 0 0 0,0 1 0 0 0,0 0 0 0 0,0 0 0 0 0,0 0 0 0 0,0 0 0 0 0,0 0 0 0 0,0 0 0 0 0,0 0 0 0 0,1 1 0 0 0,-1-1 0 0 0,-4 2 0 0 0,2 0-131 0 0,-1 0 0 0 0,1 0-1 0 0,-1 0 1 0 0,1 0 0 0 0,0 1 0 0 0,0-1-1 0 0,0 1 1 0 0,0 0 0 0 0,0 1 0 0 0,1-1-1 0 0,-1 1 1 0 0,1-1 0 0 0,-4 7-1 0 0,2-3-111 0 0,1-1 0 0 0,0 1-1 0 0,1 1 1 0 0,-1-1-1 0 0,1 0 1 0 0,1 1-1 0 0,-1 0 1 0 0,-1 10 0 0 0,3-12-129 0 0,1-1 1 0 0,-1 1-1 0 0,1 0 1 0 0,0-1 0 0 0,0 1-1 0 0,1 0 1 0 0,-1 0 0 0 0,1-1-1 0 0,1 1 1 0 0,-1-1 0 0 0,4 9-1 0 0,-3-10-10 0 0,-1-1 0 0 0,1 0 0 0 0,0 0 0 0 0,0 0 1 0 0,0 0-1 0 0,1 0 0 0 0,-1-1 0 0 0,1 1 0 0 0,0-1 0 0 0,-1 0 0 0 0,1 1 0 0 0,0-1 0 0 0,0 0 0 0 0,1-1 0 0 0,-1 1 0 0 0,0-1 1 0 0,0 1-1 0 0,1-1 0 0 0,4 1 0 0 0,-5-1-373 0 0,1 0 0 0 0,0-1 0 0 0,-1 0 0 0 0,1 1 0 0 0,0-1 0 0 0,0-1 1 0 0,-1 1-1 0 0,1 0 0 0 0,0-1 0 0 0,-1 0 0 0 0,1 0 0 0 0,-1 0 0 0 0,1 0 0 0 0,-1-1 1 0 0,1 1-1 0 0,4-4 0 0 0,-2 1-953 0 0,0 0 0 0 0,-1-1 1 0 0,1 1-1 0 0,-1-1 0 0 0,0-1 1 0 0,0 1-1 0 0,4-8 0 0 0,8-9-3768 0 0</inkml:trace>
  <inkml:trace contextRef="#ctx0" brushRef="#br0" timeOffset="1">347 0 14355 0 0,'-5'24'7847'0'0,"7"18"-6320"0"0,0-15-948 0 0,-5 39-191 0 0,-14 81 0 0 0,4-48-5101 0 0,37-134-10149 0 0,-13 22 11385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11 5633 0 0,'15'-10'14691'0'0,"-23"16"-13350"0"0,-25 14-290 0 0,-1-2 1 0 0,-46 18 0 0 0,6-3-956 0 0,72-32-105 0 0,-1-1 1 0 0,1 1-1 0 0,0 0 0 0 0,0 0 1 0 0,0 1-1 0 0,0-1 0 0 0,1 0 0 0 0,-1 1 1 0 0,0-1-1 0 0,0 1 0 0 0,1-1 1 0 0,-1 1-1 0 0,1 0 0 0 0,0 0 1 0 0,-1 0-1 0 0,1 0 0 0 0,0 0 1 0 0,-1 2-1 0 0,2-3 4 0 0,0 1 0 0 0,1-1-1 0 0,-1 1 1 0 0,0-1 0 0 0,1 1 0 0 0,-1-1 0 0 0,1 1 0 0 0,-1-1 0 0 0,1 0-1 0 0,0 1 1 0 0,0-1 0 0 0,0 0 0 0 0,-1 0 0 0 0,1 0 0 0 0,0 1-1 0 0,1-1 1 0 0,-1 0 0 0 0,0 0 0 0 0,0 0 0 0 0,0-1 0 0 0,0 1 0 0 0,1 0-1 0 0,-1 0 1 0 0,0-1 0 0 0,1 1 0 0 0,-1 0 0 0 0,3 0 0 0 0,30 13 55 0 0,69 21 1 0 0,-13-6-2031 0 0,-74-20-1573 0 0,-11 1-3245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79 6553 0 0,'-3'0'537'0'0,"-1"1"0"0"0,1-1 0 0 0,0 1-1 0 0,-1 0 1 0 0,1 0 0 0 0,0 0-1 0 0,-1 0 1 0 0,1 1 0 0 0,0-1 0 0 0,0 1-1 0 0,0 0 1 0 0,0 0 0 0 0,0 0-1 0 0,1 0 1 0 0,-1 1 0 0 0,1-1 0 0 0,-1 1-1 0 0,-2 3 1 0 0,3-2-334 0 0,0 0 0 0 0,0-1 0 0 0,1 1 0 0 0,-1 0 0 0 0,1 0 0 0 0,0 0 0 0 0,0 0 0 0 0,0 0 0 0 0,1 0 0 0 0,0 1 0 0 0,-1-1 0 0 0,1 0 0 0 0,1 7 0 0 0,0-4-195 0 0,0 0 0 0 0,1 0 0 0 0,0 0 0 0 0,0 0 1 0 0,0 0-1 0 0,1 0 0 0 0,0-1 0 0 0,0 1 0 0 0,1-1 0 0 0,0 0 0 0 0,0 0 0 0 0,0 0 0 0 0,1-1 0 0 0,0 1 1 0 0,0-1-1 0 0,0 0 0 0 0,9 6 0 0 0,-6-7 8 0 0,-1 0 1 0 0,1-1-1 0 0,1 1 1 0 0,-1-2-1 0 0,0 1 1 0 0,1-1-1 0 0,0 0 1 0 0,-1-1-1 0 0,1 0 0 0 0,11 0 1 0 0,-13-1 0 0 0,-1-1 0 0 0,0 1 0 0 0,1-1 1 0 0,-1 0-1 0 0,0 0 0 0 0,0-1 0 0 0,0 0 0 0 0,0 0 1 0 0,0 0-1 0 0,0-1 0 0 0,0 0 0 0 0,-1 0 0 0 0,1 0 0 0 0,9-8 1 0 0,-14 10-41 0 0,1-1 1 0 0,-1 1-1 0 0,0 0 1 0 0,0 0 0 0 0,1-1-1 0 0,-1 1 1 0 0,0-1 0 0 0,0 1-1 0 0,0-1 1 0 0,0 1-1 0 0,-1-1 1 0 0,1 0 0 0 0,0 1-1 0 0,-1-1 1 0 0,1 0-1 0 0,-1 1 1 0 0,1-1 0 0 0,-1 0-1 0 0,0 0 1 0 0,0 0-1 0 0,0 1 1 0 0,0-1 0 0 0,0 0-1 0 0,0 0 1 0 0,-1 0 0 0 0,1 1-1 0 0,0-1 1 0 0,-1 0-1 0 0,0 0 1 0 0,1 1 0 0 0,-1-1-1 0 0,0 1 1 0 0,0-1-1 0 0,0 0 1 0 0,0 1 0 0 0,0-1-1 0 0,0 1 1 0 0,0 0 0 0 0,0-1-1 0 0,-3-1 1 0 0,-1-1-143 0 0,0 0 0 0 0,0 0 0 0 0,0 1 0 0 0,-1 0 0 0 0,1 0 0 0 0,-1 0 0 0 0,0 1 0 0 0,1-1 0 0 0,-1 1 0 0 0,-10-2 0 0 0,7 2 30 0 0,0 1-1 0 0,0-1 0 0 0,0 1 1 0 0,0 1-1 0 0,-1 0 1 0 0,1 0-1 0 0,0 1 1 0 0,0 0-1 0 0,0 0 1 0 0,-9 3-1 0 0,18 1-97 0 0,9 0 115 0 0,10 2 44 0 0,-6-6 67 0 0,0-1 0 0 0,0-1 0 0 0,0 0 0 0 0,-1 0 0 0 0,1-1 1 0 0,0-1-1 0 0,-1 0 0 0 0,0-1 0 0 0,1 0 0 0 0,14-8 0 0 0,-7 4-31 0 0,0 1-1 0 0,32-7 0 0 0,-47 13-245 0 0,0 0 1 0 0,0 0 0 0 0,0-1 0 0 0,0 1-1 0 0,0-1 1 0 0,0-1 0 0 0,0 1-1 0 0,0 0 1 0 0,-1-1 0 0 0,0 0 0 0 0,1 0-1 0 0,-1-1 1 0 0,0 1 0 0 0,0-1 0 0 0,-1 0-1 0 0,1 0 1 0 0,2-4 0 0 0,-3 4 228 0 0,-1-1-1 0 0,1 1 1 0 0,-1-1 0 0 0,-1 0 0 0 0,1 0 0 0 0,0 0-1 0 0,-1 0 1 0 0,0 1 0 0 0,0-2 0 0 0,-1 1 0 0 0,1-7-1 0 0,-1 11 139 0 0,0 0 0 0 0,0 0-1 0 0,0 0 1 0 0,0 0 0 0 0,0 0 0 0 0,0 0-1 0 0,0 0 1 0 0,0 0 0 0 0,0 0-1 0 0,0 0 1 0 0,0 0 0 0 0,-1 0-1 0 0,1 0 1 0 0,0 1 0 0 0,-1-1 0 0 0,1 0-1 0 0,-1 0 1 0 0,1 0 0 0 0,-1 0-1 0 0,1 1 1 0 0,-1-1 0 0 0,0 0-1 0 0,1 1 1 0 0,-1-1 0 0 0,0 0 0 0 0,1 1-1 0 0,-1-1 1 0 0,0 1 0 0 0,0-1-1 0 0,-1 0 1 0 0,1 1 71 0 0,0 0 1 0 0,0 1-1 0 0,0-1 1 0 0,0 0-1 0 0,0 1 1 0 0,0-1-1 0 0,0 1 1 0 0,0-1-1 0 0,0 1 0 0 0,0-1 1 0 0,0 1-1 0 0,0-1 1 0 0,1 1-1 0 0,-1 0 1 0 0,0 0-1 0 0,0-1 1 0 0,1 1-1 0 0,-1 0 1 0 0,1 0-1 0 0,-1 0 0 0 0,0 0 1 0 0,1 0-1 0 0,0 0 1 0 0,-1 0-1 0 0,1 0 1 0 0,-1 0-1 0 0,1 1 1 0 0,-13 36 323 0 0,3 1 1 0 0,-10 63 0 0 0,-5 17-7005 0 0,21-107 1785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49 173 10370 0 0,'-15'15'11330'0'0,"14"-15"-11137"0"0,1 1 1 0 0,-1-1-1 0 0,0 0 0 0 0,1 0 0 0 0,-1 0 1 0 0,0 1-1 0 0,1-1 0 0 0,-1 0 1 0 0,0 0-1 0 0,1 0 0 0 0,-1 0 0 0 0,0 0 1 0 0,1 0-1 0 0,-1 0 0 0 0,0 0 1 0 0,1-1-1 0 0,-1 1 0 0 0,0 0 0 0 0,0-1 1 0 0,-1 0-184 0 0,1 0 0 0 0,0 0 0 0 0,-1 0 0 0 0,1-1 0 0 0,0 1 0 0 0,0 0 0 0 0,0-1 0 0 0,0 1 0 0 0,0-1 0 0 0,0 0 0 0 0,0 1 0 0 0,0-1 0 0 0,0 1 0 0 0,1-1 0 0 0,-1 0 0 0 0,1 0 0 0 0,0 1 0 0 0,-1-4 0 0 0,0-3-22 0 0,1 1-1 0 0,-1-1 1 0 0,1 0-1 0 0,1 0 0 0 0,0 1 1 0 0,0-1-1 0 0,0 0 1 0 0,1 1-1 0 0,0-1 1 0 0,1 1-1 0 0,-1-1 1 0 0,1 1-1 0 0,1 0 0 0 0,5-8 1 0 0,-8 12 9 0 0,1 0-1 0 0,0 1 1 0 0,0-1 0 0 0,0 1-1 0 0,1 0 1 0 0,-1 0 0 0 0,0 0 0 0 0,1 0-1 0 0,-1 0 1 0 0,1 0 0 0 0,0 1-1 0 0,0-1 1 0 0,-1 1 0 0 0,1 0 0 0 0,0-1-1 0 0,0 1 1 0 0,0 1 0 0 0,0-1-1 0 0,0 0 1 0 0,1 1 0 0 0,-1 0-1 0 0,0 0 1 0 0,0-1 0 0 0,0 2 0 0 0,0-1-1 0 0,1 0 1 0 0,-1 1 0 0 0,0-1-1 0 0,0 1 1 0 0,0 0 0 0 0,0 0 0 0 0,0 0-1 0 0,0 1 1 0 0,-1-1 0 0 0,1 1-1 0 0,0-1 1 0 0,3 4 0 0 0,-3-3 6 0 0,0 0 0 0 0,0 0 0 0 0,0 1 0 0 0,0-1 0 0 0,0 1 0 0 0,0 0 0 0 0,-1 0 0 0 0,1 0 0 0 0,-1 0 0 0 0,0 0 0 0 0,0 0 0 0 0,0 1 0 0 0,-1-1 0 0 0,1 1 0 0 0,-1-1 0 0 0,1 1 0 0 0,-1 0 0 0 0,1 5 0 0 0,-2-3-8 0 0,0-1 0 0 0,1 1 0 0 0,-2 0 0 0 0,1 0 0 0 0,-1-1 0 0 0,0 1 0 0 0,0 0 0 0 0,0-1 0 0 0,-1 1-1 0 0,0-1 1 0 0,-4 9 0 0 0,3-7-9 0 0,0-1 1 0 0,-1 0-1 0 0,0 0 0 0 0,0 0 0 0 0,0 0 0 0 0,-1 0 0 0 0,0-1 0 0 0,0 0 0 0 0,0 0 1 0 0,-1 0-1 0 0,1-1 0 0 0,-1 0 0 0 0,0 0 0 0 0,0 0 0 0 0,-1-1 0 0 0,1 0 1 0 0,-1 0-1 0 0,0 0 0 0 0,0-1 0 0 0,-8 2 0 0 0,6-5-179 0 0,17-4 60 0 0,17-4 28 0 0,79-7-2219 0 0,-34 12-7684 0 0,-46 4 2528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4 232 8514 0 0,'-1'6'644'0'0,"0"1"-1"0"0,0 0 1 0 0,0 0 0 0 0,1 0 0 0 0,0 0 0 0 0,1 0 0 0 0,0 0-1 0 0,0 0 1 0 0,0 0 0 0 0,1-1 0 0 0,0 1 0 0 0,3 9 0 0 0,2 0-177 0 0,0 0 0 0 0,0 0 0 0 0,19 26 0 0 0,-24-38-477 0 0,0-1-1 0 0,1 0 1 0 0,-1 0-1 0 0,0 0 1 0 0,1 0-1 0 0,0 0 1 0 0,0 0-1 0 0,0-1 1 0 0,0 0 0 0 0,0 1-1 0 0,0-1 1 0 0,1 0-1 0 0,-1 0 1 0 0,1-1-1 0 0,0 1 1 0 0,-1-1-1 0 0,1 0 1 0 0,0 0 0 0 0,0 0-1 0 0,-1 0 1 0 0,1-1-1 0 0,0 1 1 0 0,0-1-1 0 0,0 0 1 0 0,0 0-1 0 0,0-1 1 0 0,0 1-1 0 0,0-1 1 0 0,0 0 0 0 0,-1 0-1 0 0,1 0 1 0 0,0 0-1 0 0,-1-1 1 0 0,1 0-1 0 0,-1 1 1 0 0,5-4-1 0 0,2-1-521 0 0,-1 0 0 0 0,0-1-1 0 0,-1 0 1 0 0,0 0-1 0 0,9-10 1 0 0,-6 5-1650 0 0,-1-1 0 0 0,14-23 0 0 0,-4 2-3138 0 0</inkml:trace>
  <inkml:trace contextRef="#ctx0" brushRef="#br0" timeOffset="1">300 1 10402 0 0,'0'1'205'0'0,"0"0"1"0"0,0 0-1 0 0,0 1 0 0 0,0-1 0 0 0,0 0 0 0 0,0 0 1 0 0,0 0-1 0 0,0 1 0 0 0,1-1 0 0 0,-1 0 1 0 0,0 0-1 0 0,1 0 0 0 0,-1 0 0 0 0,1 0 0 0 0,-1 0 1 0 0,1 0-1 0 0,-1 0 0 0 0,1 0 0 0 0,0 0 0 0 0,0 0 1 0 0,-1 0-1 0 0,1 0 0 0 0,1 1 0 0 0,29 19 1067 0 0,-3-1 501 0 0,-25-17-1666 0 0,0 1 1 0 0,-1-1 0 0 0,0 1-1 0 0,1 0 1 0 0,-1-1-1 0 0,-1 1 1 0 0,1 0-1 0 0,0 0 1 0 0,-1 0-1 0 0,0 0 1 0 0,0 1-1 0 0,0-1 1 0 0,-1 0-1 0 0,1 0 1 0 0,-1 6-1 0 0,-1-3-38 0 0,1 0 0 0 0,-2 0 0 0 0,1 1-1 0 0,-1-1 1 0 0,0 0 0 0 0,0 0 0 0 0,-1 0-1 0 0,-4 8 1 0 0,-1-1-118 0 0,0-1-1 0 0,-1 1 1 0 0,-1-1 0 0 0,0-1-1 0 0,-1 0 1 0 0,0-1 0 0 0,-18 16-1 0 0,27-27 27 0 0,1 1 1 0 0,0 0-1 0 0,0 0 0 0 0,-1 0 0 0 0,1 0 0 0 0,0 0 0 0 0,0 0 0 0 0,0 0 0 0 0,0 0 1 0 0,0 0-1 0 0,1 0 0 0 0,-1 1 0 0 0,0-1 0 0 0,1 0 0 0 0,-1 1 0 0 0,0-1 0 0 0,1 0 0 0 0,-1 4 1 0 0,1-5 0 0 0,0 1 1 0 0,1 0-1 0 0,-1-1 1 0 0,0 1-1 0 0,1 0 1 0 0,-1-1 0 0 0,1 1-1 0 0,-1 0 1 0 0,1-1-1 0 0,-1 1 1 0 0,1-1-1 0 0,-1 1 1 0 0,1-1 0 0 0,0 1-1 0 0,-1-1 1 0 0,1 0-1 0 0,-1 1 1 0 0,1-1-1 0 0,0 0 1 0 0,0 1 0 0 0,-1-1-1 0 0,1 0 1 0 0,0 0-1 0 0,0 0 1 0 0,0 1-1 0 0,7 0-42 0 0,1 0-1 0 0,-1 0 0 0 0,0 0 0 0 0,1-1 1 0 0,9-1-1 0 0,16-3-39 0 0,1-1 0 0 0,42-12 0 0 0,-20-5-4973 0 0,-57 22 4919 0 0,1-1 1 0 0,-1 1-1 0 0,1 0 1 0 0,-1-1-1 0 0,1 1 1 0 0,-1-1-1 0 0,0 1 1 0 0,1-1 0 0 0,-1 1-1 0 0,1-1 1 0 0,-1 1-1 0 0,0-1 1 0 0,0 1-1 0 0,1-1 1 0 0,-1 0-1 0 0,0 1 1 0 0,0-1-1 0 0,1 1 1 0 0,-1-1-1 0 0,0 0 1 0 0,0 1-1 0 0,0-1 1 0 0,0 0-1 0 0,0 1 1 0 0,0-1-1 0 0,0 1 1 0 0,0-1-1 0 0,0 0 1 0 0,-1 1-1 0 0,1-1 1 0 0,0 0-1 0 0,0 1 1 0 0,-1-1-1 0 0,1 1 1 0 0,0-1-1 0 0,-1 0 1 0 0,-1-4-1192 0 0,4-6-3110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12427 0 0,'4'2'211'0'0,"0"0"-1"0"0,1-1 1 0 0,-1 1 0 0 0,1-1 0 0 0,-1 0 0 0 0,1-1 0 0 0,-1 1 0 0 0,1-1-1 0 0,0 0 1 0 0,-1 0 0 0 0,6 0 0 0 0,6 0 58 0 0,0 1-241 0 0,56 1 742 0 0,-65-2-1008 0 0,-1 0 0 0 0,0-1 0 0 0,0 0 0 0 0,1 0 1 0 0,-1 0-1 0 0,0-1 0 0 0,0 0 0 0 0,10-5 0 0 0,-13 5-284 0 0,0-1 0 0 0,0 1 0 0 0,-1-1 0 0 0,1 0 0 0 0,-1 0 0 0 0,0 0 1 0 0,1 0-1 0 0,-1 0 0 0 0,-1-1 0 0 0,1 1 0 0 0,0-1 0 0 0,-1 1 0 0 0,1-5 0 0 0,0 5 450 0 0,-2 1 0 0 0,1-1 0 0 0,0 0 0 0 0,0 0 0 0 0,-1 0 0 0 0,0 1-1 0 0,1-1 1 0 0,-1 0 0 0 0,0 0 0 0 0,-1 0 0 0 0,1 0 0 0 0,0 1 0 0 0,-1-1 0 0 0,0 0 0 0 0,1 0 0 0 0,-1 1 0 0 0,0-1 0 0 0,-2-3-1 0 0,3 5 216 0 0,-1 1-1 0 0,1-1 0 0 0,0 1 0 0 0,-1-1 0 0 0,1 1 0 0 0,0-1 1 0 0,-1 1-1 0 0,1-1 0 0 0,-1 1 0 0 0,1 0 0 0 0,-1-1 0 0 0,1 1 1 0 0,-1-1-1 0 0,1 1 0 0 0,-1 0 0 0 0,1 0 0 0 0,-1-1 1 0 0,1 1-1 0 0,-1 0 0 0 0,1 0 0 0 0,-1 0 0 0 0,0 0 0 0 0,1-1 1 0 0,-1 1-1 0 0,1 0 0 0 0,-1 0 0 0 0,0 0 0 0 0,1 0 0 0 0,-1 0 1 0 0,0 1-1 0 0,0-1 183 0 0,0 1 0 0 0,0 0 0 0 0,0 0 1 0 0,0 0-1 0 0,0 0 0 0 0,0-1 0 0 0,0 1 1 0 0,0 0-1 0 0,1 1 0 0 0,-1-1 0 0 0,0 0 1 0 0,1 0-1 0 0,-1 2 0 0 0,-12 41 3949 0 0,13-43-4399 0 0,-3 16 486 0 0,-9 37-128 0 0,3 2 0 0 0,-3 102 0 0 0,12-157-321 0 0,3 25-2128 0 0,-3-25 1927 0 0,0 0 1 0 0,0 0 0 0 0,0 0-1 0 0,0 0 1 0 0,1 0-1 0 0,-1-1 1 0 0,0 1-1 0 0,1 0 1 0 0,-1 0-1 0 0,1 0 1 0 0,-1-1 0 0 0,1 1-1 0 0,-1 0 1 0 0,1-1-1 0 0,0 1 1 0 0,-1 0-1 0 0,1-1 1 0 0,0 1-1 0 0,-1-1 1 0 0,1 1 0 0 0,0-1-1 0 0,0 1 1 0 0,0-1-1 0 0,1 1 1 0 0,-2-1 169 0 0,1 0-1 0 0,-1-1 1 0 0,1 1 0 0 0,-1 0 0 0 0,0 0 0 0 0,1-1-1 0 0,-1 1 1 0 0,0 0 0 0 0,1-1 0 0 0,-1 1 0 0 0,0 0-1 0 0,0-1 1 0 0,1 1 0 0 0,-1-1 0 0 0,0 1 0 0 0,0-1-1 0 0,1 1 1 0 0,-1 0 0 0 0,0-1 0 0 0,0 1-1 0 0,0-1 1 0 0,0 1 0 0 0,0-1 0 0 0,0 1 0 0 0,0-1-1 0 0,0 1 1 0 0,0-1 0 0 0,0 1 0 0 0,0-1 0 0 0,0 1-1 0 0,0-1 1 0 0,0 1 0 0 0,0 0 0 0 0,-1-1 0 0 0,1 0-1 0 0,0-5-967 0 0,8-8-2027 0 0</inkml:trace>
  <inkml:trace contextRef="#ctx0" brushRef="#br0" timeOffset="1">360 121 5649 0 0,'-3'26'3221'0'0,"-1"0"0"0"0,-8 28-1 0 0,-8 38 2265 0 0,17-73-7299 0 0,1-1 0 0 0,1 1 0 0 0,1 27 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0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10314 0 0,'-16'-2'4404'0'0,"21"6"-1358"0"0,26 9-1399 0 0,-27-12-1552 0 0,1 0 0 0 0,-1 1 1 0 0,0-1-1 0 0,0 1 0 0 0,0 0 1 0 0,0 1-1 0 0,0-1 0 0 0,-1 1 1 0 0,1-1-1 0 0,-1 1 0 0 0,1 0 1 0 0,-1 1-1 0 0,0-1 0 0 0,0 0 1 0 0,-1 1-1 0 0,4 5 0 0 0,-3-3 39 0 0,0 0 0 0 0,0 1-1 0 0,-1-1 1 0 0,0 1-1 0 0,-1 0 1 0 0,1 0 0 0 0,-1 0-1 0 0,0 0 1 0 0,-1 11-1 0 0,-2 10-361 0 0,-1 0 0 0 0,-1 0 0 0 0,-1 0 0 0 0,-11 29 1 0 0,12-43-358 0 0,4-12 154 0 0,-10 29-1964 0 0,3-18-906 0 0</inkml:trace>
  <inkml:trace contextRef="#ctx0" brushRef="#br0" timeOffset="1">115 124 5889 0 0,'0'-1'393'0'0,"1"-1"-1"0"0,-1 1 1 0 0,1-1-1 0 0,-1 1 1 0 0,1-1-1 0 0,0 1 1 0 0,0 0-1 0 0,0-1 1 0 0,0 1-1 0 0,0 0 0 0 0,0 0 1 0 0,0 0-1 0 0,0-1 1 0 0,0 1-1 0 0,0 0 1 0 0,1 1-1 0 0,-1-1 1 0 0,0 0-1 0 0,1 0 1 0 0,-1 0-1 0 0,3 0 1 0 0,-1 0-170 0 0,1 0 1 0 0,-1 1 0 0 0,1-1 0 0 0,-1 1 0 0 0,1-1-1 0 0,-1 1 1 0 0,1 1 0 0 0,0-1 0 0 0,5 1 0 0 0,-5 0-120 0 0,0-1 1 0 0,0 1 0 0 0,0 0 0 0 0,-1 1 0 0 0,1-1 0 0 0,0 1-1 0 0,-1-1 1 0 0,1 1 0 0 0,-1 0 0 0 0,1 0 0 0 0,-1 1 0 0 0,0-1-1 0 0,0 0 1 0 0,0 1 0 0 0,0 0 0 0 0,-1 0 0 0 0,1 0-1 0 0,3 5 1 0 0,-3 1 127 0 0,-1 1 0 0 0,0-1 1 0 0,-1 0-1 0 0,0 1 0 0 0,0-1 0 0 0,-1 1 0 0 0,0-1 0 0 0,-1 0 0 0 0,0 1 0 0 0,0-1 0 0 0,-3 11 0 0 0,-15 42-1872 0 0,-3-7-4547 0 0,16-43 272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7810 0 0,'0'-1'259'0'0,"0"0"1"0"0,0 0-1 0 0,0 0 0 0 0,0 0 1 0 0,0 0-1 0 0,1 0 1 0 0,-1 0-1 0 0,0 0 1 0 0,1 0-1 0 0,-1 0 0 0 0,1 0 1 0 0,-1 0-1 0 0,1 0 1 0 0,0 1-1 0 0,-1-1 1 0 0,1 0-1 0 0,0 0 0 0 0,-1 1 1 0 0,1-1-1 0 0,0 0 1 0 0,0 1-1 0 0,0-1 1 0 0,0 1-1 0 0,-1-1 0 0 0,3 0 1 0 0,-2 2-54 0 0,0-1 0 0 0,-1 1-1 0 0,1 0 1 0 0,0-1 0 0 0,0 1 0 0 0,0 0 0 0 0,-1 0 0 0 0,1 0-1 0 0,0-1 1 0 0,-1 1 0 0 0,1 0 0 0 0,0 0 0 0 0,-1 0 0 0 0,1 0-1 0 0,-1 0 1 0 0,0 0 0 0 0,1 0 0 0 0,-1 2 0 0 0,14 56 2094 0 0,-12-27-2225 0 0,0 0 0 0 0,-2 0 1 0 0,-1 0-1 0 0,-2 0 0 0 0,-1 0 0 0 0,-9 32 1 0 0,15-72-236 0 0,0 0 0 0 0,1 1 0 0 0,0 0 0 0 0,0-1 0 0 0,0 1 1 0 0,1 0-1 0 0,0 1 0 0 0,1-1 0 0 0,5-6 0 0 0,-7 9-202 0 0,1 1 0 0 0,-1 0 1 0 0,1 0-1 0 0,0 0 0 0 0,0 0 0 0 0,8-4 0 0 0,-8 6-647 0 0,0-1 0 0 0,0 1 0 0 0,0-1 0 0 0,1 1 0 0 0,-1 0-1 0 0,0 1 1 0 0,1-1 0 0 0,5 1 0 0 0,1 1-4093 0 0</inkml:trace>
  <inkml:trace contextRef="#ctx0" brushRef="#br0" timeOffset="1">174 0 16339 0 0,'6'0'145'0'0,"0"0"0"0"0,0 1 0 0 0,0-1-1 0 0,0 1 1 0 0,0 0 0 0 0,-1 1 0 0 0,1-1-1 0 0,0 1 1 0 0,-1 0 0 0 0,1 0 0 0 0,-1 1-1 0 0,1 0 1 0 0,-1 0 0 0 0,0 0 0 0 0,0 1-1 0 0,-1-1 1 0 0,1 1 0 0 0,-1 0 0 0 0,0 1-1 0 0,0-1 1 0 0,0 1 0 0 0,0-1 0 0 0,-1 1-1 0 0,0 0 1 0 0,0 1 0 0 0,0-1 0 0 0,-1 0-1 0 0,0 1 1 0 0,0 0 0 0 0,0-1 0 0 0,-1 1-1 0 0,1 0 1 0 0,-1 0 0 0 0,-1 0 0 0 0,1 0-1 0 0,-1 0 1 0 0,0 0 0 0 0,0-1-1 0 0,-1 1 1 0 0,0 0 0 0 0,0 0 0 0 0,-2 6-1 0 0,0 1-164 0 0,-1 0 0 0 0,0 0 0 0 0,-1 0 0 0 0,-1-1 0 0 0,0 0 0 0 0,0 0 0 0 0,-1 0 0 0 0,-1-1 0 0 0,0 0 0 0 0,-1 0 0 0 0,1-1 0 0 0,-2 0 0 0 0,0-1 0 0 0,0 0 0 0 0,-1 0 0 0 0,0-1 0 0 0,-17 10 0 0 0,84-8-12 0 0,-14-3-232 0 0,37 7-133 0 0,-27-10-7281 0 0,-42-6 3447 0 0,-1-1-1809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13003 0 0,'2'1'665'0'0,"-1"0"-1"0"0,1 0 1 0 0,0 1 0 0 0,-1-1 0 0 0,1 1 0 0 0,-1-1-1 0 0,0 1 1 0 0,1 0 0 0 0,-1-1 0 0 0,0 1 0 0 0,0 0-1 0 0,0 0 1 0 0,0 0 0 0 0,1 3 0 0 0,8 42 2627 0 0,-7 60-4017 0 0,-3-81 1606 0 0,-2 37-847 0 0,1-35-471 0 0,0 1-1 0 0,2-1 0 0 0,1 1 0 0 0,8 42 0 0 0,-6-62-1544 0 0,5-24-10578 0 0,-6 0 6379 0 0</inkml:trace>
  <inkml:trace contextRef="#ctx0" brushRef="#br0" timeOffset="1">168 43 10578 0 0,'0'-2'320'0'0,"1"0"0"0"0,-1 0-1 0 0,0 0 1 0 0,1 0 0 0 0,0 0-1 0 0,-1 0 1 0 0,1 0 0 0 0,0 1-1 0 0,0-1 1 0 0,0 0 0 0 0,0 0-1 0 0,0 1 1 0 0,0-1 0 0 0,0 1-1 0 0,1-1 1 0 0,-1 1 0 0 0,1-1-1 0 0,-1 1 1 0 0,1 0 0 0 0,2-2-1 0 0,-2 2-104 0 0,1 0-1 0 0,-1 0 1 0 0,1 0-1 0 0,0 1 0 0 0,-1-1 1 0 0,1 1-1 0 0,0 0 0 0 0,0-1 1 0 0,-1 1-1 0 0,1 0 0 0 0,0 1 1 0 0,0-1-1 0 0,3 1 1 0 0,0 0 7 0 0,0 1 0 0 0,0 0 0 0 0,0 0 1 0 0,-1 0-1 0 0,1 1 0 0 0,0-1 1 0 0,-1 1-1 0 0,0 1 0 0 0,0-1 0 0 0,0 1 1 0 0,0 0-1 0 0,6 6 0 0 0,-8-7-128 0 0,-1 1 1 0 0,1-1-1 0 0,-1 1 0 0 0,1-1 0 0 0,-1 1 0 0 0,0 0 0 0 0,0 0 1 0 0,-1 0-1 0 0,1 0 0 0 0,-1 0 0 0 0,0 1 0 0 0,0-1 0 0 0,0 0 0 0 0,-1 1 1 0 0,0-1-1 0 0,1 0 0 0 0,-1 1 0 0 0,-1-1 0 0 0,1 0 0 0 0,-1 1 1 0 0,0-1-1 0 0,1 0 0 0 0,-2 0 0 0 0,1 1 0 0 0,-1-1 0 0 0,1 0 1 0 0,-4 6-1 0 0,-3 2-174 0 0,-1-1 0 0 0,1 0 0 0 0,-2 0 0 0 0,1 0 1 0 0,-2-1-1 0 0,1-1 0 0 0,-14 10 0 0 0,4 3-4372 0 0,12-4-3585 0 0,5-4 203 0 0</inkml:trace>
  <inkml:trace contextRef="#ctx0" brushRef="#br0" timeOffset="2">303 554 18860 0 0,'5'-8'2465'0'0,"2"2"-1169"0"0,3-2-160 0 0,1 2-240 0 0,-3 1-536 0 0,1 3-248 0 0,-2 0-40 0 0,-2 2-8 0 0,-2 3-8 0 0,1-1-64 0 0,-1 1-264 0 0,-1-1-656 0 0,0 3-1256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9130 0 0,'-18'32'6935'0'0,"8"8"-4249"0"0,2 43-2197 0 0,6-63 199 0 0,2-6-563 0 0,0-1 0 0 0,1 0 0 0 0,0 0-1 0 0,1 1 1 0 0,1-1 0 0 0,0 0 0 0 0,0-1-1 0 0,2 1 1 0 0,-1-1 0 0 0,8 14 0 0 0,-10-21-85 0 0,1 1 0 0 0,0-1 0 0 0,0 0 0 0 0,1 0 1 0 0,-1 0-1 0 0,1-1 0 0 0,0 1 0 0 0,0-1 0 0 0,1 0 0 0 0,-1 0 1 0 0,1 0-1 0 0,0-1 0 0 0,0 0 0 0 0,0 0 0 0 0,0 0 0 0 0,1 0 0 0 0,-1-1 1 0 0,1 0-1 0 0,0 0 0 0 0,-1 0 0 0 0,1-1 0 0 0,0 0 0 0 0,0 0 1 0 0,9 0-1 0 0,-11-2-20 0 0,1 1 0 0 0,-1-1 0 0 0,1 0-1 0 0,-1-1 1 0 0,0 1 0 0 0,0-1 0 0 0,0 0 0 0 0,0 0 0 0 0,0 0 0 0 0,0-1 0 0 0,0 1 0 0 0,-1-1 0 0 0,1 0 0 0 0,-1 0 0 0 0,1 0-1 0 0,-1 0 1 0 0,0-1 0 0 0,-1 1 0 0 0,1-1 0 0 0,-1 0 0 0 0,1 0 0 0 0,-1 0 0 0 0,0 0 0 0 0,-1 0 0 0 0,3-7 0 0 0,1-3-128 0 0,-1 1 1 0 0,-1-1-1 0 0,0 0 1 0 0,0 0-1 0 0,-2 0 1 0 0,1-29-1 0 0,-3 37-281 0 0,1 0 1 0 0,-1 0-1 0 0,0 0 0 0 0,0 0 0 0 0,-1 0 1 0 0,1 1-1 0 0,-1-1 0 0 0,-1 0 0 0 0,1 1 1 0 0,-6-10-1 0 0,5 12-182 0 0,1 0 0 0 0,-1-1 1 0 0,0 1-1 0 0,0 0 0 0 0,0 1 1 0 0,0-1-1 0 0,0 1 0 0 0,-1-1 1 0 0,1 1-1 0 0,-1 0 0 0 0,0 0 1 0 0,0 0-1 0 0,1 1 0 0 0,-1-1 1 0 0,0 1-1 0 0,-6-1 0 0 0,-19-2-4632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3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7450 0 0,'3'9'2600'0'0,"4"-1"-159"0"0,4 2-521 0 0,5-4-496 0 0,2-1-439 0 0,4-4-281 0 0,1-2-208 0 0,1-1-160 0 0,0-2-120 0 0,2-2-88 0 0,-1-1-40 0 0,2 0-56 0 0,0 1-176 0 0,1 1-480 0 0,1 2-824 0 0,1-1-1153 0 0,1 0-1088 0 0,-1 1-2856 0 0</inkml:trace>
  <inkml:trace contextRef="#ctx0" brushRef="#br0" timeOffset="1">511 0 6169 0 0,'-3'2'1074'0'0,"0"0"0"0"0,-1 0 0 0 0,1 0 0 0 0,0 0-1 0 0,0 1 1 0 0,0-1 0 0 0,0 1 0 0 0,1 0 0 0 0,-1-1 0 0 0,-1 5-1 0 0,-1-1-406 0 0,1 1 0 0 0,1 0-1 0 0,-1 0 1 0 0,-3 11 0 0 0,3-4-480 0 0,0-1-1 0 0,1 0 1 0 0,1 1 0 0 0,0-1 0 0 0,0 18-1 0 0,2-31-163 0 0,0 1-1 0 0,0-1 0 0 0,0 1 0 0 0,0-1 0 0 0,0 1 0 0 0,0-1 0 0 0,0 1 0 0 0,0-1 0 0 0,1 1 0 0 0,-1-1 0 0 0,0 1 0 0 0,0-1 0 0 0,0 0 0 0 0,0 1 0 0 0,1-1 0 0 0,-1 1 0 0 0,0-1 0 0 0,0 0 0 0 0,1 1 0 0 0,-1-1 0 0 0,0 0 0 0 0,1 1 1 0 0,-1-1-1 0 0,0 0 0 0 0,1 1 0 0 0,-1-1 0 0 0,1 0 0 0 0,-1 0 0 0 0,0 1 0 0 0,2-1 0 0 0,15-2 154 0 0,26-19-377 0 0,-32 14 255 0 0,35-12-397 0 0,-44 18 61 0 0,0 1-1 0 0,0-1 0 0 0,1 0 1 0 0,-1 1-1 0 0,0-1 0 0 0,1 1 1 0 0,-1-1-1 0 0,1 1 0 0 0,-1 0 1 0 0,0 0-1 0 0,1 0 0 0 0,-1 1 1 0 0,0-1-1 0 0,1 1 0 0 0,-1-1 0 0 0,0 1 1 0 0,5 1-1 0 0,-7-1 27 0 0,1-1 0 0 0,-1 1 0 0 0,0-1 0 0 0,1 1 0 0 0,-1 0-1 0 0,0-1 1 0 0,1 1 0 0 0,-1 0 0 0 0,0-1 0 0 0,0 1 0 0 0,0 0 0 0 0,0-1 0 0 0,0 1-1 0 0,0 0 1 0 0,0-1 0 0 0,0 1 0 0 0,0 0 0 0 0,0 0 0 0 0,0-1 0 0 0,0 1 0 0 0,0 0-1 0 0,0-1 1 0 0,-1 1 0 0 0,1 0 0 0 0,0-1 0 0 0,0 1 0 0 0,-1-1 0 0 0,1 1 0 0 0,0 0-1 0 0,-1-1 1 0 0,1 1 0 0 0,-1-1 0 0 0,1 1 0 0 0,-1-1 0 0 0,1 1 0 0 0,-1-1 0 0 0,0 1-1 0 0,-10 13-4942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15635 0 0,'1'2'242'0'0,"1"-1"0"0"0,-1 1-1 0 0,1-1 1 0 0,0 1-1 0 0,0-1 1 0 0,0 0 0 0 0,0 1-1 0 0,0-1 1 0 0,0 0-1 0 0,0 0 1 0 0,0 0 0 0 0,0-1-1 0 0,0 1 1 0 0,0 0 0 0 0,1-1-1 0 0,-1 0 1 0 0,0 1-1 0 0,0-1 1 0 0,1 0 0 0 0,-1 0-1 0 0,0 0 1 0 0,1-1-1 0 0,2 0 1 0 0,9-1-188 0 0,0-1 0 0 0,24-8-1 0 0,-19 5 337 0 0,-1 1-316 0 0,33-10 31 0 0,-47 13-64 0 0,0 1-1 0 0,-1-1 0 0 0,1 1 0 0 0,-1-1 0 0 0,0 0 0 0 0,0 0 0 0 0,1-1 0 0 0,-1 1 0 0 0,-1-1 0 0 0,6-4 0 0 0,-8 7-37 0 0,0 0 0 0 0,0 0 1 0 0,0-1-1 0 0,0 1 0 0 0,1 0 1 0 0,-1 0-1 0 0,0 0 0 0 0,0 0 1 0 0,0 0-1 0 0,0 0 0 0 0,0 0 1 0 0,0-1-1 0 0,0 1 0 0 0,1 0 1 0 0,-1 0-1 0 0,0 0 0 0 0,0 0 1 0 0,0-1-1 0 0,0 1 0 0 0,0 0 1 0 0,0 0-1 0 0,0 0 0 0 0,0 0 0 0 0,0-1 1 0 0,0 1-1 0 0,0 0 0 0 0,0 0 1 0 0,0 0-1 0 0,0 0 0 0 0,0-1 1 0 0,0 1-1 0 0,0 0 0 0 0,0 0 1 0 0,0 0-1 0 0,0 0 0 0 0,0-1 1 0 0,-1 1-1 0 0,1 0 0 0 0,0 0 1 0 0,0 0-1 0 0,0 0 0 0 0,0 0 1 0 0,0-1-1 0 0,0 1 0 0 0,0 0 0 0 0,-1 0 1 0 0,1 0-1 0 0,0 0 0 0 0,0 0 1 0 0,0 0-1 0 0,0 0 0 0 0,-13 1 13 0 0,-13 8-75 0 0,17-4 90 0 0,0 0 0 0 0,0 1 0 0 0,1 1 0 0 0,0 0-1 0 0,0 0 1 0 0,0 0 0 0 0,1 1 0 0 0,0 0 0 0 0,1 0-1 0 0,0 1 1 0 0,0 0 0 0 0,-7 14 0 0 0,11-19-7 0 0,0 1 0 0 0,0 0 0 0 0,1-1 0 0 0,-1 1 0 0 0,1 0 0 0 0,0 0 0 0 0,1 0 1 0 0,-1 0-1 0 0,1 0 0 0 0,0 0 0 0 0,0 0 0 0 0,0 0 0 0 0,1 0 0 0 0,0 0 0 0 0,0 0 0 0 0,0 0 0 0 0,0 0 0 0 0,1-1 0 0 0,0 1 0 0 0,0 0 1 0 0,0-1-1 0 0,1 0 0 0 0,-1 1 0 0 0,1-1 0 0 0,0 0 0 0 0,0 0 0 0 0,0-1 0 0 0,5 5 0 0 0,-3-4-87 0 0,0 0 0 0 0,1 1-1 0 0,0-2 1 0 0,0 1 0 0 0,0-1 0 0 0,0 0 0 0 0,0 0-1 0 0,1 0 1 0 0,-1-1 0 0 0,1 0 0 0 0,-1-1 0 0 0,1 1-1 0 0,0-1 1 0 0,0-1 0 0 0,0 1 0 0 0,0-1-1 0 0,0 0 1 0 0,-1-1 0 0 0,12-1 0 0 0,-7 0-686 0 0,0-1 0 0 0,0 0 0 0 0,0 0 1 0 0,17-9-1 0 0,-17 6-1134 0 0,0 0 0 0 0,-1 0 0 0 0,19-16 0 0 0,-8-1-4681 0 0</inkml:trace>
  <inkml:trace contextRef="#ctx0" brushRef="#br0" timeOffset="1">615 8 15955 0 0,'0'-1'218'0'0,"-1"1"0"0"0,1-1-1 0 0,0 1 1 0 0,-1-1-1 0 0,1 1 1 0 0,0 0-1 0 0,-1-1 1 0 0,1 1 0 0 0,-1-1-1 0 0,1 1 1 0 0,-1 0-1 0 0,1-1 1 0 0,-1 1-1 0 0,1 0 1 0 0,-1 0 0 0 0,1-1-1 0 0,-1 1 1 0 0,1 0-1 0 0,-1 0 1 0 0,1 0-1 0 0,-1 0 1 0 0,1-1 0 0 0,-1 1-1 0 0,0 0 1 0 0,1 0-1 0 0,-1 0 1 0 0,1 0 0 0 0,-1 0-1 0 0,1 1 1 0 0,-1-1-1 0 0,0 0 1 0 0,1 0-1 0 0,-1 0 1 0 0,1 0 0 0 0,-1 1-1 0 0,1-1 1 0 0,-1 0-1 0 0,0 1 1 0 0,-4 23 3047 0 0,4-13-3633 0 0,0 0 412 0 0,1 0 0 0 0,0-1 0 0 0,0 1 0 0 0,1-1 0 0 0,1 1 0 0 0,0-1 1 0 0,0 0-1 0 0,1 1 0 0 0,7 15 0 0 0,-9-24-52 0 0,0 1 0 0 0,0 0 1 0 0,1-1-1 0 0,-1 1 0 0 0,1-1 0 0 0,0 0 1 0 0,0 1-1 0 0,0-1 0 0 0,0 0 0 0 0,0 0 1 0 0,0 0-1 0 0,1-1 0 0 0,-1 1 0 0 0,1 0 1 0 0,-1-1-1 0 0,4 2 0 0 0,-3-3-8 0 0,0 1 0 0 0,0-1 0 0 0,0 0 0 0 0,-1 0 1 0 0,1 0-1 0 0,0 0 0 0 0,0 0 0 0 0,0 0 0 0 0,0-1 0 0 0,0 0 0 0 0,-1 1 0 0 0,1-1 0 0 0,0 0 0 0 0,0 0 0 0 0,-1-1 0 0 0,1 1 0 0 0,-1 0 0 0 0,1-1 0 0 0,3-3 1 0 0,12-12 395 0 0,-7-3-3409 0 0,-11 19 2816 0 0,0 1-1 0 0,0-1 1 0 0,0 1 0 0 0,0-1-1 0 0,0 1 1 0 0,0-1-1 0 0,0 1 1 0 0,1-1 0 0 0,-2 1-1 0 0,1-1 1 0 0,0 1-1 0 0,0-1 1 0 0,0 1 0 0 0,0-1-1 0 0,0 1 1 0 0,0-1-1 0 0,0 1 1 0 0,-1-1 0 0 0,1 1-1 0 0,0-1 1 0 0,0 1-1 0 0,-1-1 1 0 0,1 1 0 0 0,0 0-1 0 0,-1-1 1 0 0,1 1-1 0 0,0-1 1 0 0,-1 1 0 0 0,-1-1-356 0 0,1 1 0 0 0,-1-1 1 0 0,1 1-1 0 0,-1 0 1 0 0,1-1-1 0 0,-1 1 0 0 0,0 0 1 0 0,1 0-1 0 0,-1 0 1 0 0,1 0-1 0 0,-1 1 0 0 0,1-1 1 0 0,-1 0-1 0 0,1 1 1 0 0,-2 0-1 0 0,-15 4-5584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3 285 12507 0 0,'-1'3'363'0'0,"1"-1"0"0"0,-1 0 0 0 0,1 1 0 0 0,0-1 0 0 0,0 0 0 0 0,0 1 1 0 0,0-1-1 0 0,1 0 0 0 0,-1 1 0 0 0,0-1 0 0 0,1 0 0 0 0,0 0 0 0 0,-1 1 0 0 0,1-1 1 0 0,0 0-1 0 0,0 0 0 0 0,1 0 0 0 0,-1 0 0 0 0,0 0 0 0 0,0 0 0 0 0,1 0 0 0 0,2 2 1 0 0,0-2-229 0 0,0 0-1 0 0,0-1 1 0 0,1 1 0 0 0,-1-1 0 0 0,0 0 0 0 0,0 0 0 0 0,1-1 0 0 0,-1 1 0 0 0,1-1 0 0 0,-1 0 0 0 0,6-1 0 0 0,24 1-343 0 0,0-3 1 0 0,0 0-1 0 0,49-13 0 0 0,-90 18-181 0 0,1 0 0 0 0,0 1 1 0 0,0-1-1 0 0,1 1 0 0 0,-1 0 0 0 0,-8 6 0 0 0,7-4 526 0 0,1 1 0 0 0,-1 0 0 0 0,1 0 0 0 0,0 0 0 0 0,0 1 0 0 0,1 0 0 0 0,0 0 0 0 0,-6 11 0 0 0,8-14-60 0 0,1 0-1 0 0,0 0 1 0 0,1 0-1 0 0,-1 0 1 0 0,0 0-1 0 0,1 0 1 0 0,0 0 0 0 0,0 1-1 0 0,1-1 1 0 0,-1 0-1 0 0,1 1 1 0 0,0-1-1 0 0,0 0 1 0 0,0 1-1 0 0,0-1 1 0 0,1 1-1 0 0,0-1 1 0 0,0 0-1 0 0,0 0 1 0 0,0 1 0 0 0,1-1-1 0 0,0 0 1 0 0,0 0-1 0 0,0-1 1 0 0,0 1-1 0 0,0 0 1 0 0,1 0-1 0 0,0-1 1 0 0,0 0-1 0 0,0 0 1 0 0,6 6 0 0 0,-6-7-125 0 0,0 0 1 0 0,1 0 0 0 0,-1 0 0 0 0,1-1 0 0 0,-1 1 0 0 0,1-1 0 0 0,-1 0 0 0 0,1 0 0 0 0,0 0 0 0 0,0 0 0 0 0,-1-1 0 0 0,1 1 0 0 0,0-1 0 0 0,0 0 0 0 0,0 0 0 0 0,-1-1 0 0 0,1 1 0 0 0,0-1 0 0 0,0 0 0 0 0,-1 0 0 0 0,1 0-1 0 0,0 0 1 0 0,-1 0 0 0 0,1-1 0 0 0,-1 0 0 0 0,0 0 0 0 0,5-3 0 0 0,6-4-894 0 0,-1 0-1 0 0,-1-1 0 0 0,0-1 1 0 0,0 0-1 0 0,13-16 1 0 0,2-2-3496 0 0,10 6-2286 0 0</inkml:trace>
  <inkml:trace contextRef="#ctx0" brushRef="#br0" timeOffset="0.99">385 0 14419 0 0,'44'4'8567'0'0,"-36"-3"-8084"0"0,1 1 1 0 0,-1 0-1 0 0,0 1 1 0 0,0 0-1 0 0,0 0 1 0 0,10 6-1 0 0,-15-8-459 0 0,0 1 0 0 0,-1 0-1 0 0,1 0 1 0 0,0 0 0 0 0,-1 0 0 0 0,0 0-1 0 0,1 0 1 0 0,-1 1 0 0 0,0-1-1 0 0,0 1 1 0 0,0 0 0 0 0,-1-1-1 0 0,1 1 1 0 0,0 0 0 0 0,-1 0-1 0 0,0 0 1 0 0,0 0 0 0 0,0 0-1 0 0,0 1 1 0 0,0-1 0 0 0,-1 0-1 0 0,0 0 1 0 0,1 1 0 0 0,-1-1-1 0 0,0 0 1 0 0,0 0 0 0 0,-1 1-1 0 0,1-1 1 0 0,-1 0 0 0 0,0 0-1 0 0,1 0 1 0 0,-1 1 0 0 0,-1-1-1 0 0,0 3 1 0 0,-3 2 29 0 0,1 1-1 0 0,-1-1 0 0 0,0 0 1 0 0,-1 0-1 0 0,0-1 1 0 0,0 1-1 0 0,0-1 0 0 0,-12 9 1 0 0,-22 26 101 0 0,39-41-173 0 0,0 1 1 0 0,0-1 0 0 0,0 1 0 0 0,0-1 0 0 0,0 1 0 0 0,0-1-1 0 0,1 1 1 0 0,-1 0 0 0 0,0-1 0 0 0,1 1 0 0 0,-1 0 0 0 0,1 0-1 0 0,0-1 1 0 0,0 1 0 0 0,-1 0 0 0 0,1 0 0 0 0,0 0 0 0 0,1-1-1 0 0,-1 1 1 0 0,0 0 0 0 0,0 0 0 0 0,1 0 0 0 0,-1-1-1 0 0,1 1 1 0 0,0 0 0 0 0,-1-1 0 0 0,1 1 0 0 0,0 0 0 0 0,0-1-1 0 0,0 1 1 0 0,0-1 0 0 0,0 0 0 0 0,0 1 0 0 0,0-1 0 0 0,1 0-1 0 0,-1 1 1 0 0,3 0 0 0 0,-1 1-36 0 0,0-1 0 0 0,0 0 0 0 0,0 0 0 0 0,1 0 0 0 0,-1-1 0 0 0,1 1 0 0 0,-1-1 0 0 0,1 0 0 0 0,0 0 0 0 0,-1 0 0 0 0,1 0 0 0 0,0-1 0 0 0,0 1 0 0 0,-1-1 0 0 0,1 0 0 0 0,0 0 0 0 0,4-1 0 0 0,0-2-495 0 0,0 0 1 0 0,0 0-1 0 0,0 0 1 0 0,0-1-1 0 0,-1-1 1 0 0,1 1-1 0 0,8-8 1 0 0,15-9-5092 0 0,-2 8-2572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4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41 17492 0 0,'1'-1'224'0'0,"-1"0"1"0"0,1 0 0 0 0,-1 0 0 0 0,1 0-1 0 0,-1 0 1 0 0,1 0 0 0 0,0 0 0 0 0,0 0-1 0 0,0 0 1 0 0,0 0 0 0 0,-1 0-1 0 0,1 0 1 0 0,0 0 0 0 0,0 1 0 0 0,1-1-1 0 0,-1 0 1 0 0,0 1 0 0 0,0-1 0 0 0,0 1-1 0 0,0-1 1 0 0,2 1 0 0 0,26-10 821 0 0,-15 6-740 0 0,0 1-1 0 0,29-2 0 0 0,-37 5-262 0 0,0 0 0 0 0,-1 0 0 0 0,1 0-1 0 0,0 1 1 0 0,0 0 0 0 0,-1 0 0 0 0,1 0 0 0 0,-1 1 0 0 0,1 0-1 0 0,6 3 1 0 0,-11-5-18 0 0,0 1 0 0 0,0-1 0 0 0,-1 1 0 0 0,1-1 0 0 0,0 1 0 0 0,0 0 0 0 0,0 0 0 0 0,-1-1 0 0 0,1 1 0 0 0,0 0 0 0 0,-1 0 0 0 0,1 0 0 0 0,0 0 1 0 0,-1-1-1 0 0,1 1 0 0 0,-1 0 0 0 0,0 0 0 0 0,1 0 0 0 0,-1 0 0 0 0,0 0 0 0 0,0 0 0 0 0,1 1 0 0 0,-1-1 0 0 0,0 2 0 0 0,0-1-5 0 0,-1 1 0 0 0,1-1 0 0 0,-1 1 0 0 0,0-1 0 0 0,0 1 0 0 0,0-1 0 0 0,0 0 0 0 0,0 1 0 0 0,0-1 0 0 0,-2 2 0 0 0,-3 5-102 0 0,-1-1 1 0 0,0 0-1 0 0,0 0 0 0 0,-9 6 1 0 0,-34 19-456 0 0,41-29 499 0 0,1 1 0 0 0,0 0 0 0 0,0 0-1 0 0,1 0 1 0 0,-1 1 0 0 0,1 1 0 0 0,0-1-1 0 0,1 1 1 0 0,-8 10 0 0 0,14-17 36 0 0,-1 0 0 0 0,1 1 1 0 0,0-1-1 0 0,0 0 0 0 0,0 0 1 0 0,0 0-1 0 0,0 1 0 0 0,0-1 0 0 0,0 0 1 0 0,0 0-1 0 0,0 1 0 0 0,0-1 1 0 0,0 0-1 0 0,0 0 0 0 0,0 0 0 0 0,0 1 1 0 0,0-1-1 0 0,0 0 0 0 0,0 0 1 0 0,0 1-1 0 0,0-1 0 0 0,0 0 0 0 0,0 0 1 0 0,0 0-1 0 0,1 1 0 0 0,-1-1 1 0 0,0 0-1 0 0,0 0 0 0 0,0 0 0 0 0,0 1 1 0 0,0-1-1 0 0,1 0 0 0 0,-1 0 1 0 0,0 0-1 0 0,0 0 0 0 0,0 0 0 0 0,0 0 1 0 0,1 1-1 0 0,-1-1 0 0 0,14 4-1 0 0,17-3 42 0 0,-29-1-43 0 0,60-4-85 0 0,-41 2-1351 0 0,0 1 0 0 0,1 1 0 0 0,26 3 1 0 0,-74 1-5355 0 0,-20 12 5171 0 0,40-13 2317 0 0,-1 1 1 0 0,1 1-1 0 0,0-1 0 0 0,0 1 1 0 0,1 0-1 0 0,-1 0 0 0 0,1 1 0 0 0,1 0 1 0 0,-1-1-1 0 0,1 2 0 0 0,0-1 1 0 0,-5 10-1 0 0,3-6-157 0 0,0-1 0 0 0,-1 1 0 0 0,0-1 0 0 0,-13 13 0 0 0,15-17-483 0 0,0 0 1 0 0,0-1-1 0 0,-1 0 1 0 0,1 0 0 0 0,-1-1-1 0 0,1 0 1 0 0,-1 0-1 0 0,0 0 1 0 0,-1 0-1 0 0,1-1 1 0 0,0 0 0 0 0,-12 2-1 0 0,17-7-209 0 0,8-3 141 0 0,11-4 152 0 0,4 1-19 0 0,0 2 0 0 0,1 0 0 0 0,1 1-1 0 0,-1 1 1 0 0,0 2 0 0 0,26-2-1 0 0,-47 5-106 0 0,0 0-1 0 0,-1 0 0 0 0,1 0 0 0 0,0 0 1 0 0,-1 0-1 0 0,1 0 0 0 0,0 0 0 0 0,-1 1 0 0 0,1-1 1 0 0,-1 1-1 0 0,1-1 0 0 0,0 1 0 0 0,-1 0 1 0 0,3 1-1 0 0,-3-1-106 0 0,-1-1 0 0 0,1 1-1 0 0,-1 0 1 0 0,1-1 0 0 0,-1 1 0 0 0,0-1 0 0 0,1 1-1 0 0,-1 0 1 0 0,0-1 0 0 0,1 1 0 0 0,-1 0 0 0 0,0-1 0 0 0,0 1-1 0 0,0 0 1 0 0,0-1 0 0 0,0 1 0 0 0,0 0 0 0 0,0 0-1 0 0,0-1 1 0 0,0 1 0 0 0,0 0 0 0 0,0-1 0 0 0,0 1-1 0 0,-1 1 1 0 0,0 1-547 0 0,0 0 0 0 0,-1 0-1 0 0,0 0 1 0 0,0 0-1 0 0,0 0 1 0 0,0 0-1 0 0,0 0 1 0 0,0 0 0 0 0,-1-1-1 0 0,0 1 1 0 0,1-1-1 0 0,-5 3 1 0 0,-42 24-5869 0 0,20-13 2382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2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63 14595 0 0,'-1'-1'453'0'0,"0"-1"1"0"0,0 1-1 0 0,0-1 1 0 0,0 1-1 0 0,0-1 0 0 0,0 0 1 0 0,1 1-1 0 0,-1-1 0 0 0,0 0 1 0 0,1 1-1 0 0,0-1 1 0 0,-1 0-1 0 0,1 0 0 0 0,0 1 1 0 0,0-1-1 0 0,0 0 0 0 0,0 0 1 0 0,0 1-1 0 0,1-4 1 0 0,0 4-313 0 0,-1 0 1 0 0,1-1 0 0 0,0 1-1 0 0,0 0 1 0 0,0-1 0 0 0,0 1 0 0 0,0 0-1 0 0,0 0 1 0 0,0 0 0 0 0,0 0-1 0 0,1 0 1 0 0,-1 0 0 0 0,0 0-1 0 0,0 0 1 0 0,1 1 0 0 0,-1-1 0 0 0,3 0-1 0 0,3-1-75 0 0,-1 0 1 0 0,0 1-1 0 0,1 0 0 0 0,-1 0 0 0 0,1 0 0 0 0,-1 1 1 0 0,1 0-1 0 0,-1 1 0 0 0,9 1 0 0 0,6 3-6 0 0,0 2-1 0 0,0 0 1 0 0,-1 1 0 0 0,0 2-1 0 0,-1 0 1 0 0,0 1 0 0 0,-1 0-1 0 0,0 2 1 0 0,-1 0 0 0 0,18 17-1 0 0,-33-27-91 0 0,1-1 1 0 0,0 1-1 0 0,-1 0 0 0 0,0 0 0 0 0,0 0 0 0 0,0 0 0 0 0,0 0 0 0 0,0 0 1 0 0,0 1-1 0 0,-1-1 0 0 0,0 1 0 0 0,1-1 0 0 0,-2 1 0 0 0,1 0 1 0 0,1 5-1 0 0,-2-7-334 0 0,0 1 1 0 0,0-1-1 0 0,-1 1 1 0 0,1 0-1 0 0,0-1 1 0 0,-1 1-1 0 0,0-1 0 0 0,1 1 1 0 0,-3 3-1 0 0,2-3-576 0 0,-1 0 0 0 0,0-1 0 0 0,1 1 0 0 0,-1-1-1 0 0,0 0 1 0 0,0 1 0 0 0,0-1 0 0 0,0 0 0 0 0,-4 2-1 0 0,-8 5-7288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5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1 397 4865 0 0,'0'0'271'0'0,"0"1"0"0"0,0-1 0 0 0,0 0 0 0 0,0 1 0 0 0,0-1 0 0 0,0 1 0 0 0,0-1 0 0 0,0 1 0 0 0,0-1 0 0 0,0 0 0 0 0,0 1 0 0 0,0-1 0 0 0,0 1 0 0 0,0-1 0 0 0,0 0 0 0 0,1 1 0 0 0,-1-1 1 0 0,0 1-1 0 0,0-1 0 0 0,0 0 0 0 0,1 1 0 0 0,-1-1 0 0 0,0 0 0 0 0,0 1 0 0 0,1-1 0 0 0,11 7 3426 0 0,19-1-791 0 0,-26-5-2044 0 0,17 2 1118 0 0,38-2 0 0 0,-49-2-1812 0 0,1 1 0 0 0,0 0 0 0 0,0 1-1 0 0,-1 0 1 0 0,1 0 0 0 0,-1 2 0 0 0,1-1 0 0 0,-1 1 0 0 0,0 1 0 0 0,20 9 0 0 0,-29-11-191 0 0,1 0-1 0 0,-1 0 1 0 0,0 0 0 0 0,-1 0-1 0 0,1 0 1 0 0,0 0 0 0 0,-1 1-1 0 0,1-1 1 0 0,-1 1-1 0 0,0-1 1 0 0,0 1 0 0 0,0 0-1 0 0,0-1 1 0 0,0 1 0 0 0,0 0-1 0 0,-1 0 1 0 0,1-1 0 0 0,-1 1-1 0 0,0 0 1 0 0,0 0 0 0 0,0 0-1 0 0,0 0 1 0 0,-1 0-1 0 0,1-1 1 0 0,-1 1 0 0 0,1 0-1 0 0,-1 0 1 0 0,0-1 0 0 0,0 1-1 0 0,-3 4 1 0 0,-8 8-4469 0 0,-5-6-3934 0 0</inkml:trace>
  <inkml:trace contextRef="#ctx0" brushRef="#br0" timeOffset="1">493 194 10594 0 0,'-2'-5'1108'0'0,"-20"-38"4203"0"0,22 42-5113 0 0,-1 0 0 0 0,1 0 0 0 0,-1 0 0 0 0,1 0 0 0 0,-1 0 0 0 0,0 0 0 0 0,1 0 0 0 0,-1 1 0 0 0,0-1 0 0 0,0 0 0 0 0,0 0 0 0 0,0 0 0 0 0,0 1 0 0 0,1-1 0 0 0,-1 0 0 0 0,0 1 0 0 0,-1-1 0 0 0,1 1 0 0 0,0-1 0 0 0,0 1 0 0 0,0 0 0 0 0,0 0 0 0 0,0-1 0 0 0,0 1 0 0 0,0 0 0 0 0,-1 0 0 0 0,1 0 0 0 0,0 0 0 0 0,0 0 0 0 0,0 0 0 0 0,0 0 0 0 0,-1 0 0 0 0,0 1 0 0 0,1 0-120 0 0,-1 1 0 0 0,1-1 0 0 0,0 1 0 0 0,-1-1 1 0 0,1 1-1 0 0,0-1 0 0 0,0 1 0 0 0,0 0 0 0 0,0-1 0 0 0,0 1 0 0 0,1 0 0 0 0,-1 0 0 0 0,1 0 1 0 0,-1 0-1 0 0,1-1 0 0 0,-1 1 0 0 0,1 0 0 0 0,0 0 0 0 0,0 0 0 0 0,0 0 0 0 0,0 0 0 0 0,1 3 0 0 0,7 43 33 0 0,-5-40-108 0 0,0-1 0 0 0,0 1 0 0 0,1-1 0 0 0,0 1 0 0 0,1-1 0 0 0,-1 0 0 0 0,1-1 0 0 0,9 9 0 0 0,-13-13 6 0 0,1 0 0 0 0,0 0 0 0 0,-1 0 0 0 0,1 0 0 0 0,0 0-1 0 0,0-1 1 0 0,0 1 0 0 0,1-1 0 0 0,-1 0 0 0 0,0 0 0 0 0,1 0 0 0 0,-1 0-1 0 0,0 0 1 0 0,1 0 0 0 0,-1 0 0 0 0,1-1 0 0 0,-1 1 0 0 0,1-1-1 0 0,0 0 1 0 0,-1 0 0 0 0,1 0 0 0 0,-1 0 0 0 0,1 0 0 0 0,0 0-1 0 0,-1-1 1 0 0,1 1 0 0 0,-1-1 0 0 0,1 0 0 0 0,-1 0 0 0 0,5-2 0 0 0,-5 1 9 0 0,1-1 0 0 0,-1 1 0 0 0,1-1 0 0 0,-1 0 0 0 0,0 1 0 0 0,0-1 0 0 0,0 0 0 0 0,-1 0 0 0 0,1-1 0 0 0,-1 1 0 0 0,1 0 0 0 0,-1 0 0 0 0,0-1 0 0 0,0 1 0 0 0,-1-1 0 0 0,1 1 0 0 0,0-6 0 0 0,0-61 21 0 0,-1 69-41 0 0,-1-17-188 0 0,-1 0-1 0 0,0 0 1 0 0,-7-23-1 0 0,7 34-169 0 0,0 0 1 0 0,0 1-1 0 0,-1-1 0 0 0,0 1 0 0 0,0 0 0 0 0,-1 0 0 0 0,1 0 1 0 0,-1 0-1 0 0,-1 0 0 0 0,1 1 0 0 0,-8-8 0 0 0,5 9-1963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11442 0 0,'2'1'1043'0'0,"0"1"0"0"0,0-1 0 0 0,0 1 0 0 0,0 0 0 0 0,-1 0 0 0 0,1 0-1 0 0,-1 0 1 0 0,1 0 0 0 0,-1 0 0 0 0,2 4 0 0 0,6 28 2570 0 0,-7-18-3738 0 0,-1 1 1 0 0,-2 21-1 0 0,0-27 875 0 0,0 13-1027 0 0,-9 121 576 0 0,-5-74-3855 0 0,11-58 1077 0 0,-1 0-1 0 0,0 0 0 0 0,-8 14 1 0 0,-5 4-5939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6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25 10914 0 0,'-2'-2'324'0'0,"1"0"-1"0"0,-1 0 1 0 0,1 1-1 0 0,-1-1 0 0 0,0 0 1 0 0,0 0-1 0 0,1 1 1 0 0,-1-1-1 0 0,0 1 1 0 0,-1 0-1 0 0,1-1 0 0 0,0 1 1 0 0,0 0-1 0 0,0 0 1 0 0,-3 0-1 0 0,3 1-121 0 0,0 1-1 0 0,1-1 0 0 0,-1 1 1 0 0,0-1-1 0 0,1 1 0 0 0,-1 0 1 0 0,1 0-1 0 0,-1 0 0 0 0,1 0 1 0 0,-1 0-1 0 0,1 0 0 0 0,0 0 1 0 0,-1 1-1 0 0,1-1 1 0 0,0 0-1 0 0,0 1 0 0 0,0-1 1 0 0,0 1-1 0 0,0-1 0 0 0,0 1 1 0 0,0 2-1 0 0,-5 6-47 0 0,2 0 0 0 0,0 0 0 0 0,0 1-1 0 0,0-1 1 0 0,2 1 0 0 0,-1 0 0 0 0,1 0 0 0 0,1 0-1 0 0,0 0 1 0 0,0 0 0 0 0,1 0 0 0 0,1 0 0 0 0,1 13 0 0 0,2-2-169 0 0,0 0-1 0 0,2-1 1 0 0,0 1 0 0 0,1-1 0 0 0,16 33 0 0 0,-19-47 2 0 0,0 0-1 0 0,0 0 1 0 0,0-1-1 0 0,1 1 1 0 0,0-1-1 0 0,0 0 1 0 0,8 7-1 0 0,-12-12 3 0 0,1 0 0 0 0,-1 1-1 0 0,1-1 1 0 0,0 0 0 0 0,-1 0 0 0 0,1 0-1 0 0,0 0 1 0 0,0 0 0 0 0,0-1 0 0 0,0 1-1 0 0,0 0 1 0 0,0-1 0 0 0,0 0 0 0 0,0 1 0 0 0,0-1-1 0 0,0 0 1 0 0,0 0 0 0 0,0 0 0 0 0,0 0-1 0 0,0-1 1 0 0,0 1 0 0 0,0 0 0 0 0,0-1-1 0 0,0 1 1 0 0,0-1 0 0 0,0 0 0 0 0,0 0 0 0 0,0 0-1 0 0,0 0 1 0 0,-1 0 0 0 0,1 0 0 0 0,3-3-1 0 0,3-3-6 0 0,0-1-1 0 0,-1-1 1 0 0,0 1-1 0 0,0-1 1 0 0,-1 0 0 0 0,0-1-1 0 0,0 0 1 0 0,4-11-1 0 0,4-11-31 0 0,11-43 0 0 0,-21 61-123 0 0,0 1 0 0 0,-1-1 1 0 0,-1 0-1 0 0,0 1 1 0 0,-1-1-1 0 0,-1 0 0 0 0,-1-18 1 0 0,1 29-69 0 0,-1 0 0 0 0,0 0 0 0 0,1 0 1 0 0,-1 0-1 0 0,0 0 0 0 0,0 0 0 0 0,0 0 0 0 0,-1 1 0 0 0,1-1 1 0 0,-1 0-1 0 0,0 1 0 0 0,1-1 0 0 0,-1 1 0 0 0,0 0 1 0 0,0-1-1 0 0,-4-1 0 0 0,3 2-198 0 0,1 1 0 0 0,-2-1 1 0 0,1 1-1 0 0,0 0 0 0 0,0 0 0 0 0,0 0 1 0 0,0 1-1 0 0,-1-1 0 0 0,1 1 0 0 0,0 0 1 0 0,-1 0-1 0 0,1 0 0 0 0,0 0 0 0 0,-1 0 1 0 0,1 1-1 0 0,0-1 0 0 0,0 1 0 0 0,-5 2 1 0 0,-23 7-4579 0 0</inkml:trace>
  <inkml:trace contextRef="#ctx0" brushRef="#br0" timeOffset="1">1 385 9722 0 0,'2'0'636'0'0,"0"1"-1"0"0,0-1 1 0 0,0 0-1 0 0,0 0 1 0 0,0 0-1 0 0,0 0 1 0 0,0 0-1 0 0,1 0 1 0 0,-1 0-1 0 0,3-2 1 0 0,38-14 1203 0 0,-21 6-984 0 0,51-12-86 0 0,117-20-1 0 0,-132 35-3762 0 0,-3 7-6330 0 0,-33 2 3307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12419 0 0,'-1'35'10336'0'0,"-1"6"-9846"0"0,-9 53-1 0 0,3-59-645 0 0,-8 43 319 0 0,15-72-647 0 0,1-1 0 0 0,-1 1 0 0 0,1-1 0 0 0,1 1 0 0 0,-1 0 0 0 0,1-1 0 0 0,0 1 0 0 0,0-1 0 0 0,0 1 0 0 0,5 9 0 0 0,-6-15 402 0 0,0 1 0 0 0,0-1-1 0 0,0 0 1 0 0,0 1 0 0 0,0-1-1 0 0,0 0 1 0 0,0 1 0 0 0,1-1-1 0 0,-1 0 1 0 0,0 1-1 0 0,0-1 1 0 0,0 0 0 0 0,1 0-1 0 0,-1 1 1 0 0,0-1 0 0 0,0 0-1 0 0,1 0 1 0 0,-1 0 0 0 0,0 1-1 0 0,1-1 1 0 0,-1 0 0 0 0,0 0-1 0 0,1 0 1 0 0,-1 0 0 0 0,0 0-1 0 0,1 1 1 0 0,-1-1 0 0 0,0 0-1 0 0,1 0 1 0 0,-1 0 0 0 0,0 0-1 0 0,1 0 1 0 0,-1 0 0 0 0,0 0-1 0 0,1 0 1 0 0,-1 0-1 0 0,0 0 1 0 0,1-1 0 0 0,-1 1-1 0 0,0 0 1 0 0,1 0 0 0 0,-1 0-1 0 0,0 0 1 0 0,1 0 0 0 0,-1-1-1 0 0,0 1 1 0 0,0 0 0 0 0,1 0-1 0 0,-1 0 1 0 0,0-1 0 0 0,0 1-1 0 0,1 0 1 0 0,-1-1 0 0 0,0 1-1 0 0,0 0 1 0 0,0 0 0 0 0,1-1-1 0 0,-1 1 1 0 0,0 0 0 0 0,0-1-1 0 0,0 1 1 0 0,0 0 0 0 0,0-1-1 0 0,14-32 610 0 0,-7 17-602 0 0,-2 9 239 0 0,0 0 0 0 0,0 0 0 0 0,0 0 0 0 0,1 1-1 0 0,0 0 1 0 0,10-8 0 0 0,-13 12-144 0 0,-1 0-1 0 0,0 0 0 0 0,1 0 1 0 0,0 1-1 0 0,-1-1 0 0 0,1 1 1 0 0,0 0-1 0 0,0-1 0 0 0,-1 1 0 0 0,1 1 1 0 0,0-1-1 0 0,0 0 0 0 0,0 1 1 0 0,0-1-1 0 0,0 1 0 0 0,0 0 1 0 0,1 0-1 0 0,-1 0 0 0 0,0 1 1 0 0,0-1-1 0 0,4 2 0 0 0,-6-2-210 0 0,1 1 0 0 0,-1 0 0 0 0,0-1 0 0 0,0 1-1 0 0,0 0 1 0 0,0 0 0 0 0,0 0 0 0 0,0 0 0 0 0,0-1 0 0 0,-1 1-1 0 0,1 1 1 0 0,0-1 0 0 0,0 0 0 0 0,-1 0 0 0 0,1 0 0 0 0,-1 0-1 0 0,1 0 1 0 0,-1 1 0 0 0,1-1 0 0 0,-1 0 0 0 0,0 0 0 0 0,0 1-1 0 0,1-1 1 0 0,-1 0 0 0 0,0 1 0 0 0,0-1 0 0 0,0 0 0 0 0,0 0-1 0 0,-1 1 1 0 0,1-1 0 0 0,-1 2 0 0 0,-4 11-5230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0 259 16988 0 0,'1'-2'121'0'0,"1"1"1"0"0,-1 0 0 0 0,1 0 0 0 0,-1 0 0 0 0,1 1 0 0 0,0-1-1 0 0,-1 0 1 0 0,1 0 0 0 0,0 1 0 0 0,-1-1 0 0 0,1 1 0 0 0,0 0-1 0 0,0-1 1 0 0,-1 1 0 0 0,1 0 0 0 0,2 0 0 0 0,1-1 14 0 0,15-4-54 0 0,0 0 0 0 0,0-2 1 0 0,0-1-1 0 0,22-12 0 0 0,-22 10-203 0 0,0 1-1 0 0,1 0 1 0 0,30-7-1 0 0,-35 15-1113 0 0,-13 6-1089 0 0,-4-4 2153 0 0,0 1 0 0 0,-1-1 0 0 0,1 0 0 0 0,-1 0 1 0 0,1 1-1 0 0,-1-1 0 0 0,1 0 0 0 0,-1 0 0 0 0,1 0 1 0 0,-1-1-1 0 0,-3 2 0 0 0,-17 6-137 0 0,0 0 906 0 0,-1 1-1 0 0,1 0 1 0 0,0 2-1 0 0,-22 15 1 0 0,39-23-467 0 0,1 0 0 0 0,0 0 1 0 0,0 0-1 0 0,0 1 0 0 0,0-1 0 0 0,1 1 1 0 0,-1 0-1 0 0,1 0 0 0 0,0 1 0 0 0,0-1 1 0 0,0 1-1 0 0,1-1 0 0 0,0 1 0 0 0,-1 0 1 0 0,2 0-1 0 0,-1 0 0 0 0,1 0 0 0 0,-1 0 1 0 0,1 0-1 0 0,1 0 0 0 0,-1 1 0 0 0,1-1 1 0 0,0 0-1 0 0,1 11 0 0 0,0-13-127 0 0,-1 1 0 0 0,1-1 1 0 0,0 0-1 0 0,0 1 0 0 0,0-1 0 0 0,1 0 0 0 0,-1 0 1 0 0,1 0-1 0 0,0 0 0 0 0,0 0 0 0 0,0 0 0 0 0,0 0 0 0 0,0-1 1 0 0,0 1-1 0 0,1-1 0 0 0,-1 0 0 0 0,1 1 0 0 0,0-1 0 0 0,0 0 1 0 0,0-1-1 0 0,0 1 0 0 0,0 0 0 0 0,0-1 0 0 0,0 0 0 0 0,0 1 1 0 0,1-1-1 0 0,-1-1 0 0 0,0 1 0 0 0,1 0 0 0 0,-1-1 0 0 0,1 0 1 0 0,-1 0-1 0 0,1 0 0 0 0,3 0 0 0 0,9-1-446 0 0,0-1-1 0 0,0-1 1 0 0,0 0-1 0 0,-1-1 1 0 0,1 0-1 0 0,15-7 1 0 0,-14 3-1357 0 0,1 0-1 0 0,-1 0 1 0 0,-1-2 0 0 0,0 0-1 0 0,19-15 1 0 0,8-4-2438 0 0</inkml:trace>
  <inkml:trace contextRef="#ctx0" brushRef="#br0" timeOffset="1">575 27 11266 0 0,'-22'9'1461'0'0,"0"1"-1"0"0,0 1 1 0 0,1 0-1 0 0,-24 18 1 0 0,38-24-1227 0 0,0 1 1 0 0,0-1-1 0 0,1 1 0 0 0,-1 1 1 0 0,1-1-1 0 0,1 1 1 0 0,-1 0-1 0 0,1 0 0 0 0,1 0 1 0 0,-1 1-1 0 0,1 0 1 0 0,0 0-1 0 0,1 0 0 0 0,-5 16 1 0 0,8-18-215 0 0,0 0 1 0 0,0 1 0 0 0,1-1-1 0 0,0 0 1 0 0,0 0 0 0 0,0 0 0 0 0,1 0-1 0 0,-1 0 1 0 0,1 0 0 0 0,1-1-1 0 0,-1 1 1 0 0,1 0 0 0 0,0-1-1 0 0,1 0 1 0 0,-1 0 0 0 0,1 0-1 0 0,0 0 1 0 0,0-1 0 0 0,0 1-1 0 0,1-1 1 0 0,0 0 0 0 0,6 4 0 0 0,-7-5-32 0 0,0 0 1 0 0,0-1-1 0 0,0 0 1 0 0,0 1-1 0 0,0-2 1 0 0,0 1-1 0 0,1 0 1 0 0,-1-1 0 0 0,1 0-1 0 0,-1 0 1 0 0,1 0-1 0 0,0-1 1 0 0,5 1-1 0 0,-7-2 1 0 0,1 1 1 0 0,-1-1-1 0 0,0 1 0 0 0,0-1 0 0 0,1 0 0 0 0,-1 0 0 0 0,0-1 0 0 0,0 1 0 0 0,0-1 0 0 0,0 1 0 0 0,-1-1 0 0 0,1 0 0 0 0,0 0 1 0 0,-1 0-1 0 0,1 0 0 0 0,-1-1 0 0 0,0 1 0 0 0,0-1 0 0 0,0 1 0 0 0,3-5 0 0 0,-1 0-4 0 0,0-1 0 0 0,-1 0-1 0 0,0 0 1 0 0,0 0 0 0 0,-1 0 0 0 0,0-1 0 0 0,0 1-1 0 0,-1-1 1 0 0,0 1 0 0 0,0-1 0 0 0,-2-17 0 0 0,-1-9-915 0 0,-12-54 1 0 0,10 68 81 0 0,3 15 976 0 0,-3-35-5735 0 0,4 41 5350 0 0,0-1 0 0 0,0 0-1 0 0,0 0 1 0 0,0 0 0 0 0,0 0 0 0 0,1 1 0 0 0,-1-1 0 0 0,0 0 0 0 0,0 0-1 0 0,1 0 1 0 0,-1 1 0 0 0,0-1 0 0 0,1 0 0 0 0,-1 0 0 0 0,1 1 0 0 0,-1-1-1 0 0,1 0 1 0 0,-1 1 0 0 0,1-1 0 0 0,0 1 0 0 0,-1-1 0 0 0,1 1 0 0 0,0-1-1 0 0,-1 1 1 0 0,1-1 0 0 0,0 1 0 0 0,0 0 0 0 0,-1-1 0 0 0,1 1-1 0 0,0 0 1 0 0,0-1 0 0 0,0 1 0 0 0,-1 0 0 0 0,1 0 0 0 0,0 0 0 0 0,0 0-1 0 0,0 0 1 0 0,0 0 0 0 0,-1 0 0 0 0,1 0 0 0 0,1 1 0 0 0,10 1-2089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32 5921 0 0,'6'67'11774'0'0,"-7"2"-6631"0"0,-5-7-4544 0 0,-17 80 1 0 0,11-113-944 0 0,10-25-494 0 0,10-15-62 0 0,0 1 768 0 0,0 0 0 0 0,1 1-1 0 0,0 0 1 0 0,0 1-1 0 0,1 0 1 0 0,0 0 0 0 0,0 1-1 0 0,1 0 1 0 0,18-8 0 0 0,40-13-2415 0 0,1 7-4848 0 0,-63 18 4339 0 0</inkml:trace>
  <inkml:trace contextRef="#ctx0" brushRef="#br0" timeOffset="1">122 25 10170 0 0,'12'-5'5374'0'0,"17"-5"-3940"0"0,-19 7-255 0 0,-7 2-943 0 0,1 0 0 0 0,-1 0 0 0 0,1 0 0 0 0,-1 0-1 0 0,1 0 1 0 0,-1 1 0 0 0,1 0 0 0 0,0 0 0 0 0,-1 0-1 0 0,1 0 1 0 0,0 0 0 0 0,-1 1 0 0 0,1-1 0 0 0,-1 1 0 0 0,1 0-1 0 0,-1 0 1 0 0,1 1 0 0 0,-1-1 0 0 0,0 1 0 0 0,0-1 0 0 0,6 5-1 0 0,-6-3-125 0 0,0 1-1 0 0,0-1 0 0 0,0 1 0 0 0,-1-1 1 0 0,0 1-1 0 0,1 0 0 0 0,-1 0 0 0 0,-1 0 1 0 0,1 0-1 0 0,-1 0 0 0 0,1 0 1 0 0,-1 0-1 0 0,0 1 0 0 0,-1-1 0 0 0,1 0 1 0 0,-1 1-1 0 0,0 7 0 0 0,-1 13-742 0 0,-1 0-1 0 0,-5 26 1 0 0,0-18-3756 0 0,-1-1-4062 0 0,6-20 1752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41 8186 0 0,'1'-4'750'0'0,"0"2"-120"0"0,0-1 1 0 0,0 0-1 0 0,0 0 0 0 0,0 1 1 0 0,0-1-1 0 0,0 1 0 0 0,1-1 1 0 0,-1 1-1 0 0,1 0 1 0 0,0-1-1 0 0,0 1 0 0 0,0 0 1 0 0,3-2-1 0 0,-4 4-376 0 0,-1 1 0 0 0,1-1-1 0 0,-1 1 1 0 0,1 0 0 0 0,-1 0 0 0 0,1-1-1 0 0,-1 1 1 0 0,0 0 0 0 0,1 0 0 0 0,-1 0 0 0 0,0 0-1 0 0,0-1 1 0 0,1 1 0 0 0,-1 0 0 0 0,0 0-1 0 0,0 0 1 0 0,0 0 0 0 0,0 0 0 0 0,0 0-1 0 0,0 0 1 0 0,0 22 959 0 0,0-23-1184 0 0,-1 24 397 0 0,-1 0 1 0 0,-8 30-1 0 0,6-36-425 0 0,1 0-1 0 0,1 0 1 0 0,0 0 0 0 0,1 1-1 0 0,2 21 1 0 0,0-38-13 0 0,-1 0 0 0 0,0-1 0 0 0,1 1 0 0 0,0-1 0 0 0,-1 0 1 0 0,1 1-1 0 0,0-1 0 0 0,0 1 0 0 0,-1-1 0 0 0,1 0 0 0 0,0 1 0 0 0,1-1 1 0 0,-1 0-1 0 0,0 0 0 0 0,0 0 0 0 0,0 0 0 0 0,1 0 0 0 0,-1 0 0 0 0,0 0 0 0 0,1-1 1 0 0,-1 1-1 0 0,1 0 0 0 0,-1-1 0 0 0,1 1 0 0 0,-1-1 0 0 0,1 1 0 0 0,-1-1 0 0 0,1 0 1 0 0,-1 0-1 0 0,1 0 0 0 0,0 0 0 0 0,-1 0 0 0 0,1 0 0 0 0,1 0 0 0 0,10-1-206 0 0,0 0-1 0 0,0-1 0 0 0,17-5 0 0 0,-11 2-332 0 0,19 3-1513 0 0,-20 8-1663 0 0,-18-6 3424 0 0,1 1 0 0 0,-1-1-1 0 0,1 1 1 0 0,-1-1 0 0 0,0 1 0 0 0,1-1 0 0 0,-1 1-1 0 0,0-1 1 0 0,0 1 0 0 0,1 0 0 0 0,-1-1 0 0 0,0 1 0 0 0,0-1-1 0 0,0 1 1 0 0,0-1 0 0 0,0 1 0 0 0,0 0 0 0 0,0-1-1 0 0,0 1 1 0 0,0 0 0 0 0,0-1 0 0 0,0 1 0 0 0,0-1-1 0 0,0 1 1 0 0,0-1 0 0 0,0 1 0 0 0,-1 0 0 0 0,-3 10-5781 0 0</inkml:trace>
  <inkml:trace contextRef="#ctx0" brushRef="#br0" timeOffset="1">1 396 16035 0 0,'0'2'185'0'0,"0"-1"0"0"0,0 0 0 0 0,0 1 0 0 0,0-1 0 0 0,0 0 0 0 0,1 1 0 0 0,-1-1 0 0 0,0 0-1 0 0,1 1 1 0 0,-1-1 0 0 0,1 0 0 0 0,0 0 0 0 0,-1 1 0 0 0,1-1 0 0 0,0 0 0 0 0,0 0 0 0 0,-1 0 0 0 0,1 0-1 0 0,0 0 1 0 0,0 0 0 0 0,0 0 0 0 0,0 0 0 0 0,1-1 0 0 0,-1 1 0 0 0,0 0 0 0 0,0-1 0 0 0,0 1-1 0 0,1-1 1 0 0,-1 1 0 0 0,0-1 0 0 0,2 1 0 0 0,43 13 256 0 0,-24-11-322 0 0,-18-3-87 0 0,1 1 0 0 0,-1-1 0 0 0,0 1 1 0 0,1-1-1 0 0,-1 1 0 0 0,0 1 0 0 0,0-1 1 0 0,0 1-1 0 0,0-1 0 0 0,5 4 0 0 0,-9-5-22 0 0,0 0-1 0 0,0 1 0 0 0,1-1 1 0 0,-1 1-1 0 0,0-1 1 0 0,0 1-1 0 0,0-1 1 0 0,0 0-1 0 0,0 1 0 0 0,0-1 1 0 0,0 1-1 0 0,0-1 1 0 0,0 1-1 0 0,0-1 1 0 0,0 1-1 0 0,0-1 0 0 0,0 0 1 0 0,0 1-1 0 0,0-1 1 0 0,0 1-1 0 0,0-1 0 0 0,0 1 1 0 0,-1-1-1 0 0,1 0 1 0 0,0 1-1 0 0,0-1 1 0 0,0 1-1 0 0,-1-1 0 0 0,1 0 1 0 0,0 1-1 0 0,-1-1 1 0 0,1 0-1 0 0,0 0 1 0 0,-1 1-1 0 0,1-1 0 0 0,0 0 1 0 0,-1 0-1 0 0,1 1 1 0 0,-1-1-1 0 0,-22 16 0 0 0,16-11 15 0 0,5-4-29 0 0,-1 1 1 0 0,1-1-1 0 0,1 1 1 0 0,-1 0 0 0 0,0 0-1 0 0,0 0 1 0 0,1 0 0 0 0,-1 0-1 0 0,1 0 1 0 0,-1 0-1 0 0,1 0 1 0 0,0 0 0 0 0,0 1-1 0 0,0-1 1 0 0,0 0-1 0 0,0 1 1 0 0,1-1 0 0 0,-1 1-1 0 0,1-1 1 0 0,0 1 0 0 0,-1 0-1 0 0,1-1 1 0 0,0 1-1 0 0,0-1 1 0 0,1 1 0 0 0,-1-1-1 0 0,1 1 1 0 0,-1-1-1 0 0,1 1 1 0 0,0-1 0 0 0,0 0-1 0 0,0 1 1 0 0,0-1 0 0 0,0 0-1 0 0,3 4 1 0 0,-1-2-51 0 0,0 0 0 0 0,0 0-1 0 0,1-1 1 0 0,-1 1 0 0 0,1-1 0 0 0,0 0 0 0 0,0 0 0 0 0,0 0 0 0 0,1-1 0 0 0,-1 1 0 0 0,0-1 0 0 0,1 0 0 0 0,0 0-1 0 0,0-1 1 0 0,-1 1 0 0 0,1-1 0 0 0,7 1 0 0 0,-3-1-640 0 0,0-1 0 0 0,0 0 0 0 0,-1-1 0 0 0,16-2 0 0 0,-16 1-688 0 0,0 0 0 0 0,0-1-1 0 0,-1 0 1 0 0,1 0 0 0 0,9-6 0 0 0,6-5-5032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86 14499 0 0,'17'-1'1731'0'0,"0"0"-1"0"0,21-4 1 0 0,-23 2-1605 0 0,-1 0 1 0 0,0-1 0 0 0,0-1 0 0 0,-1 0 0 0 0,1 0 0 0 0,-1-2 0 0 0,0 1 0 0 0,-1-2 0 0 0,1 0 0 0 0,11-10 0 0 0,-24 18-125 0 0,0 0 0 0 0,0 0 0 0 0,0 0-1 0 0,1 0 1 0 0,-1 0 0 0 0,0 0 0 0 0,0 0-1 0 0,0 0 1 0 0,0 0 0 0 0,1 0 0 0 0,-1 0 0 0 0,0-1-1 0 0,0 1 1 0 0,0 0 0 0 0,0 0 0 0 0,0 0-1 0 0,0 0 1 0 0,1 0 0 0 0,-1 0 0 0 0,0-1 0 0 0,0 1-1 0 0,0 0 1 0 0,0 0 0 0 0,0 0 0 0 0,0 0-1 0 0,0 0 1 0 0,0-1 0 0 0,0 1 0 0 0,0 0 0 0 0,0 0-1 0 0,0 0 1 0 0,0 0 0 0 0,0-1 0 0 0,0 1-1 0 0,0 0 1 0 0,0 0 0 0 0,0 0 0 0 0,0 0 0 0 0,0-1-1 0 0,0 1 1 0 0,0 0 0 0 0,0 0 0 0 0,0 0-1 0 0,0 0 1 0 0,0-1 0 0 0,0 1 0 0 0,0 0 0 0 0,0 0-1 0 0,-1 0 1 0 0,-10 0-97 0 0,-16 8-62 0 0,10 1 299 0 0,0 1-1 0 0,0 0 0 0 0,1 2 0 0 0,1 0 0 0 0,0 0 1 0 0,0 2-1 0 0,1 0 0 0 0,1 0 0 0 0,0 1 0 0 0,1 1 0 0 0,1 0 1 0 0,1 0-1 0 0,-13 26 0 0 0,22-38-125 0 0,-1 0 0 0 0,1-1 0 0 0,-1 1 0 0 0,1 0 0 0 0,0 0 0 0 0,1 0-1 0 0,-1 0 1 0 0,1 0 0 0 0,-1 0 0 0 0,1 0 0 0 0,0 0 0 0 0,1-1 0 0 0,-1 1 0 0 0,1 0 0 0 0,0 0 0 0 0,0 0 0 0 0,0 0 0 0 0,0 0 0 0 0,1-1 0 0 0,-1 1 0 0 0,1 0 0 0 0,0-1-1 0 0,4 6 1 0 0,0-2-1 0 0,0 0-1 0 0,1-1 1 0 0,0 0-1 0 0,0 0 1 0 0,1 0-1 0 0,-1-1 0 0 0,1 0 1 0 0,0-1-1 0 0,11 5 1 0 0,-12-6-67 0 0,0 0 1 0 0,1-1 0 0 0,0 0 0 0 0,-1 0-1 0 0,1 0 1 0 0,0-1 0 0 0,0 0-1 0 0,0-1 1 0 0,0 0 0 0 0,0 0 0 0 0,0-1-1 0 0,0 0 1 0 0,10-2 0 0 0,-11 1-447 0 0,-1 0 0 0 0,1 0 1 0 0,-1-1-1 0 0,0 0 0 0 0,1 0 0 0 0,8-7 1 0 0,-10 6-450 0 0,0 1 1 0 0,-1-1 0 0 0,1-1-1 0 0,-1 1 1 0 0,0-1 0 0 0,-1 1 0 0 0,1-1-1 0 0,3-6 1 0 0,4-13-5682 0 0</inkml:trace>
  <inkml:trace contextRef="#ctx0" brushRef="#br0" timeOffset="1">229 99 12427 0 0,'2'2'551'0'0,"0"-1"0"0"0,0 1 0 0 0,0-1 0 0 0,0 1 0 0 0,0-1 0 0 0,0 0 0 0 0,0 0 0 0 0,1 0 0 0 0,-1 0 0 0 0,0-1 0 0 0,1 1 0 0 0,-1-1 0 0 0,5 1 1 0 0,-1 0-97 0 0,0-1 0 0 0,1 0 0 0 0,-1-1 0 0 0,0 1 0 0 0,7-3 1 0 0,8-2-329 0 0,-1-1 1 0 0,24-11 0 0 0,-39 15 96 0 0,27-17-225 0 0,-31 18-16 0 0,-1 1 0 0 0,1 0 1 0 0,-1-1-1 0 0,0 1 0 0 0,1 0 0 0 0,-1-1 0 0 0,1 1 0 0 0,-1-1 0 0 0,0 1 0 0 0,1-1 0 0 0,-1 1 0 0 0,0 0 0 0 0,0-1 0 0 0,1 1 1 0 0,-1-1-1 0 0,0 0 0 0 0,0 1 0 0 0,0-1 0 0 0,0 1 0 0 0,0-1 0 0 0,0 1 0 0 0,0-2 0 0 0,0 2-14 0 0,-1-1-1 0 0,1 1 0 0 0,-1-1 1 0 0,1 1-1 0 0,-1-1 1 0 0,0 1-1 0 0,1-1 1 0 0,-1 1-1 0 0,0 0 0 0 0,1-1 1 0 0,-1 1-1 0 0,0 0 1 0 0,1-1-1 0 0,-1 1 1 0 0,0 0-1 0 0,0 0 0 0 0,0 0 1 0 0,1 0-1 0 0,-1 0 1 0 0,0 0-1 0 0,-1 0 0 0 0,-7 0 52 0 0,0 0 0 0 0,0 1-1 0 0,0 0 1 0 0,1 1-1 0 0,-1 0 1 0 0,0 0 0 0 0,1 1-1 0 0,-1 0 1 0 0,1 0-1 0 0,0 1 1 0 0,0 0 0 0 0,1 1-1 0 0,-1 0 1 0 0,1 0-1 0 0,0 0 1 0 0,0 1 0 0 0,0 0-1 0 0,1 0 1 0 0,0 1-1 0 0,0 0 1 0 0,-6 10-1 0 0,7-9 122 0 0,0-1 0 0 0,1 1 0 0 0,0 0 0 0 0,0 0 0 0 0,1 0 0 0 0,0 0 0 0 0,0 1 0 0 0,1-1 0 0 0,-3 17 0 0 0,5-19-120 0 0,0 0 1 0 0,0 0-1 0 0,0 0 0 0 0,1 0 0 0 0,-1 0 1 0 0,1 0-1 0 0,1 0 0 0 0,-1-1 0 0 0,1 1 1 0 0,0 0-1 0 0,1-1 0 0 0,-1 1 0 0 0,1-1 0 0 0,0 0 1 0 0,4 6-1 0 0,-6-9-19 0 0,1 0 0 0 0,0 1 0 0 0,0-1 0 0 0,0 0 0 0 0,0 0 0 0 0,1 0 0 0 0,-1 0 0 0 0,0 0 0 0 0,1-1 0 0 0,0 1 0 0 0,-1-1 0 0 0,1 0 0 0 0,0 0 0 0 0,-1 1 0 0 0,1-2 0 0 0,0 1 0 0 0,0 0 0 0 0,5 0 0 0 0,-4-1-87 0 0,1 0 0 0 0,-1-1 0 0 0,1 1 0 0 0,-1-1 0 0 0,1 0 0 0 0,-1 0 0 0 0,1 0 0 0 0,-1-1 0 0 0,0 0 0 0 0,0 0-1 0 0,4-2 1 0 0,6-5-870 0 0,-1 0 0 0 0,-1 0 0 0 0,0-2 0 0 0,0 1 0 0 0,19-24-1 0 0,-20 21-523 0 0,-1-1 0 0 0,16-27-1 0 0,-11 1 1453 0 0,-14 36 482 0 0,0 0 0 0 0,-1 0 0 0 0,1 0 1 0 0,-1 0-1 0 0,0 0 0 0 0,0 0 0 0 0,-2-7 0 0 0,2 22 4214 0 0,-5 13-2459 0 0,0 6-1382 0 0,3-11-582 0 0,1 0-1 0 0,0 0 1 0 0,2 0 0 0 0,0-1-1 0 0,1 1 1 0 0,1 0-1 0 0,10 34 1 0 0,-12-51-245 0 0,-1-1 0 0 0,1 1 1 0 0,0 0-1 0 0,0 0 1 0 0,-1-1-1 0 0,1 1 0 0 0,0 0 1 0 0,0-1-1 0 0,0 1 1 0 0,1-1-1 0 0,-1 1 0 0 0,0-1 1 0 0,1 0-1 0 0,-1 0 1 0 0,0 1-1 0 0,1-1 0 0 0,0 0 1 0 0,-1 0-1 0 0,1 0 1 0 0,0-1-1 0 0,-1 1 0 0 0,1 0 1 0 0,0-1-1 0 0,0 1 1 0 0,0-1-1 0 0,-1 1 0 0 0,1-1 1 0 0,0 0-1 0 0,0 0 1 0 0,0 0-1 0 0,0 0 0 0 0,0 0 1 0 0,0 0-1 0 0,-1 0 1 0 0,1-1-1 0 0,0 1 0 0 0,0-1 1 0 0,0 1-1 0 0,-1-1 0 0 0,1 0 1 0 0,0 0-1 0 0,0 1 1 0 0,-1-1-1 0 0,1-1 0 0 0,1 0 1 0 0,4-3-97 0 0,-1 0 0 0 0,0 0 1 0 0,0-1-1 0 0,0 1 0 0 0,0-1 1 0 0,-1-1-1 0 0,0 1 0 0 0,-1-1 1 0 0,6-9-1 0 0,-7 7-66 0 0,1 1 1 0 0,-2-1-1 0 0,1-1 1 0 0,-1 1-1 0 0,-1 0 1 0 0,0 0 0 0 0,0-13-1 0 0,0 12 129 0 0,-1 0-1 0 0,2-1 1 0 0,-1 1 0 0 0,1 0 0 0 0,5-12-1 0 0,-1 68 2519 0 0,-4 49-1839 0 0,-3-72-1020 0 0,1-1 1 0 0,1 0-1 0 0,1 1 1 0 0,1-1-1 0 0,8 31 1 0 0,-10-50-127 0 0,0-1-1 0 0,0 1 1 0 0,0-1 0 0 0,1 0 0 0 0,-1 1 0 0 0,0-1 0 0 0,1 0-1 0 0,3 3 1 0 0,-5-4 291 0 0,0-1 0 0 0,1 0 1 0 0,-1 1-1 0 0,1-1 0 0 0,-1 0 0 0 0,1 0 0 0 0,-1 1 0 0 0,0-1 1 0 0,1 0-1 0 0,-1 0 0 0 0,1 0 0 0 0,-1 0 0 0 0,1 0 0 0 0,-1 0 0 0 0,1 0 1 0 0,-1 1-1 0 0,1-1 0 0 0,-1-1 0 0 0,1 1 0 0 0,-1 0 0 0 0,1 0 0 0 0,-1 0 1 0 0,1 0-1 0 0,-1 0 0 0 0,1 0 0 0 0,-1 0 0 0 0,0-1 0 0 0,1 1 0 0 0,-1 0 1 0 0,1 0-1 0 0,-1-1 0 0 0,1 1 0 0 0,-1 0 0 0 0,0-1 0 0 0,1 1 0 0 0,-1 0 1 0 0,0-1-1 0 0,1 1 0 0 0,-1 0 0 0 0,0-1 0 0 0,0 1 0 0 0,1-1 0 0 0,-1 1 1 0 0,0-1-1 0 0,0 1 0 0 0,0-1 0 0 0,0 1 0 0 0,1 0 0 0 0,-1-1 0 0 0,0 1 1 0 0,0-1-1 0 0,0 1 0 0 0,0-2 0 0 0,5-15-5961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13595 0 0,'0'-2'355'0'0,"0"1"1"0"0,0-1-1 0 0,1 1 0 0 0,-1-1 1 0 0,0 1-1 0 0,1-1 1 0 0,-1 1-1 0 0,1 0 0 0 0,-1-1 1 0 0,1 1-1 0 0,0 0 1 0 0,-1-1-1 0 0,1 1 0 0 0,0 0 1 0 0,0 0-1 0 0,2-2 0 0 0,22-13 2403 0 0,-13 12-2198 0 0,0 1 0 0 0,0 0 0 0 0,12-2 0 0 0,-23 5-437 0 0,13-2 182 0 0,-1 0-1 0 0,1 1 1 0 0,-1 0 0 0 0,1 2-1 0 0,0-1 1 0 0,-1 1-1 0 0,1 1 1 0 0,20 6 0 0 0,-30-7-264 0 0,0 1 0 0 0,0-1-1 0 0,0 1 1 0 0,0 0 0 0 0,-1 0 0 0 0,1 0 0 0 0,-1 0 0 0 0,1 1 0 0 0,-1-1 0 0 0,0 1 0 0 0,0 0 0 0 0,0 0 0 0 0,0 0-1 0 0,-1 0 1 0 0,1 1 0 0 0,-1-1 0 0 0,0 1 0 0 0,0 0 0 0 0,0-1 0 0 0,0 1 0 0 0,-1 0 0 0 0,0 0 0 0 0,0 0 0 0 0,0 0-1 0 0,0 0 1 0 0,0 0 0 0 0,-1 0 0 0 0,0 1 0 0 0,1-1 0 0 0,-2 0 0 0 0,1 0 0 0 0,-1 6 0 0 0,-2 6-126 0 0,0 0 0 0 0,-1-1 0 0 0,-1 1 0 0 0,0-1 0 0 0,-15 29 0 0 0,0-5-2456 0 0,-1-2-3285 0 0,18-70-7650 0 0,13-13 12305 0 0,-6 33 2966 0 0,0 0 0 0 0,11-24 0 0 0,-10 29-839 0 0,-1 0 0 0 0,1 1 0 0 0,1-1 0 0 0,-1 1 0 0 0,1 0 0 0 0,1 0 1 0 0,-1 1-1 0 0,1 0 0 0 0,0 0 0 0 0,12-7 0 0 0,6-3 208 0 0,37-17 0 0 0,-56 30-1021 0 0,1 0 0 0 0,-1 0 0 0 0,1 1 0 0 0,-1 0 0 0 0,1 0-1 0 0,0 1 1 0 0,0 0 0 0 0,0 0 0 0 0,0 1 0 0 0,0-1 0 0 0,13 3-1 0 0,-17-2-86 0 0,-1 1 0 0 0,0 0-1 0 0,0 0 1 0 0,0 0 0 0 0,0 0-1 0 0,0 1 1 0 0,0-1 0 0 0,0 0-1 0 0,-1 1 1 0 0,1 0 0 0 0,0-1-1 0 0,-1 1 1 0 0,1 0 0 0 0,-1 0-1 0 0,0 0 1 0 0,1-1 0 0 0,-1 2-1 0 0,0-1 1 0 0,0 0 0 0 0,0 0-1 0 0,-1 0 1 0 0,1 0 0 0 0,0 1-1 0 0,-1-1 1 0 0,1 0 0 0 0,-1 0-1 0 0,0 1 1 0 0,0 3 0 0 0,0 8 93 0 0,0-1 0 0 0,-1 1 1 0 0,-3 19-1 0 0,3-30-139 0 0,-12 59 49 0 0,6-35-464 0 0,-3 35 1 0 0,9-54-810 0 0,1 0 1 0 0,0 1 0 0 0,0-1-1 0 0,3 15 1 0 0,-3-23 1192 0 0,3 9-3840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00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7082 0 0,'1'-2'506'0'0,"-1"0"1"0"0,1 1-1 0 0,0-1 1 0 0,-1 0 0 0 0,1 0-1 0 0,0 1 1 0 0,0-1 0 0 0,0 0-1 0 0,1 1 1 0 0,-1-1-1 0 0,0 1 1 0 0,1 0 0 0 0,-1-1-1 0 0,0 1 1 0 0,1 0 0 0 0,0 0-1 0 0,-1 0 1 0 0,1 0-1 0 0,0 0 1 0 0,-1 0 0 0 0,1 0-1 0 0,0 1 1 0 0,0-1 0 0 0,0 1-1 0 0,0-1 1 0 0,0 1 0 0 0,3-1-1 0 0,-3 2-284 0 0,0 0 1 0 0,0 0-1 0 0,-1 0 0 0 0,1 0 0 0 0,0 0 1 0 0,0 0-1 0 0,0 1 0 0 0,-1-1 0 0 0,1 1 1 0 0,-1-1-1 0 0,1 1 0 0 0,-1-1 0 0 0,1 1 1 0 0,-1 0-1 0 0,0 0 0 0 0,0 0 0 0 0,0-1 1 0 0,0 1-1 0 0,0 0 0 0 0,0 0 1 0 0,-1 1-1 0 0,1-1 0 0 0,-1 0 0 0 0,1 0 1 0 0,-1 2-1 0 0,3 11-165 0 0,-2 0 1 0 0,0 1-1 0 0,0-1 1 0 0,-1 0-1 0 0,-1 0 0 0 0,-1 0 1 0 0,0 1-1 0 0,-1-2 1 0 0,0 1-1 0 0,-1 0 1 0 0,-1-1-1 0 0,0 1 0 0 0,-1-1 1 0 0,-12 19-1 0 0,22-39-179 0 0,1 0 0 0 0,0 1-1 0 0,0 0 1 0 0,0 0 0 0 0,0 0 0 0 0,1 0-1 0 0,0 1 1 0 0,8-5 0 0 0,56-25-568 0 0,-7 4-2774 0 0,-60 29 2774 0 0,0 0 1 0 0,0-1-1 0 0,0 0 1 0 0,0 0-1 0 0,-1 0 1 0 0,1 0-1 0 0,-1 0 0 0 0,0 0 1 0 0,1-1-1 0 0,-1 1 1 0 0,0-1-1 0 0,0 1 1 0 0,0-1-1 0 0,-1 0 1 0 0,1 0-1 0 0,-1 0 1 0 0,0 0-1 0 0,1 0 1 0 0,-1 0-1 0 0,1-6 0 0 0,1-12-4849 0 0</inkml:trace>
  <inkml:trace contextRef="#ctx0" brushRef="#br0" timeOffset="1">274 0 7378 0 0,'22'2'10204'0'0,"-3"4"-3976"0"0,-17-5-5813 0 0,1 0 0 0 0,0 0 0 0 0,-1 1-1 0 0,0-1 1 0 0,1 1 0 0 0,-1 0 0 0 0,0 0 0 0 0,1 0 0 0 0,2 5 0 0 0,-3-4-395 0 0,0 0 0 0 0,0 0 0 0 0,-1 0 0 0 0,1 1 1 0 0,-1-1-1 0 0,0 1 0 0 0,0-1 0 0 0,0 1 0 0 0,0 0 0 0 0,-1-1 1 0 0,0 1-1 0 0,1 0 0 0 0,-1-1 0 0 0,-1 1 0 0 0,1 0 0 0 0,0-1 1 0 0,-1 1-1 0 0,0-1 0 0 0,-2 6 0 0 0,-2 5 15 0 0,-1-1 0 0 0,0 0 0 0 0,-1 0-1 0 0,-1 0 1 0 0,0-1 0 0 0,-1-1 0 0 0,0 1 0 0 0,-1-1 0 0 0,0-1-1 0 0,-16 13 1 0 0,-31 37-134 0 0,56-59 93 0 0,0-1 0 0 0,1 1 0 0 0,-1-1 0 0 0,1 1 1 0 0,-1 0-1 0 0,1-1 0 0 0,-1 1 0 0 0,1 0 0 0 0,-1 0 0 0 0,1-1 0 0 0,0 1 0 0 0,-1 0 0 0 0,1 0 0 0 0,0 0 0 0 0,0 0 1 0 0,-1-1-1 0 0,1 1 0 0 0,0 0 0 0 0,0 0 0 0 0,0 0 0 0 0,0 0 0 0 0,0 0 0 0 0,0 0 0 0 0,0-1 0 0 0,1 1 0 0 0,-1 0 1 0 0,0 0-1 0 0,0 0 0 0 0,1 0 0 0 0,-1-1 0 0 0,0 1 0 0 0,1 0 0 0 0,-1 0 0 0 0,1-1 0 0 0,-1 1 0 0 0,1 0 0 0 0,0-1 0 0 0,-1 1 1 0 0,1 0-1 0 0,-1-1 0 0 0,1 1 0 0 0,0-1 0 0 0,0 1 0 0 0,1 0 0 0 0,4 2-16 0 0,1 1 0 0 0,0-2-1 0 0,0 1 1 0 0,13 2 0 0 0,0 1-10 0 0,-11-2-311 0 0,0-1 1 0 0,0 0 0 0 0,0-1-1 0 0,0 0 1 0 0,0-1-1 0 0,0 0 1 0 0,12 0 0 0 0,-18-1-212 0 0,1 0 0 0 0,-1-1 1 0 0,0 0-1 0 0,1 1 0 0 0,-1-1 1 0 0,0 0-1 0 0,0-1 1 0 0,1 1-1 0 0,4-3 0 0 0,-5 2-181 0 0,-1 0 0 0 0,0 0 1 0 0,1 0-1 0 0,-1 0 0 0 0,0 0 0 0 0,0-1 0 0 0,0 1 0 0 0,-1-1 0 0 0,1 1 0 0 0,0-1 0 0 0,-1 0 0 0 0,2-4 1 0 0,6-19-5985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18340 0 0,'57'-1'4103'0'0,"-36"0"-3780"0"0,0 0-1 0 0,0 1 1 0 0,0 1 0 0 0,0 1-1 0 0,0 1 1 0 0,-1 1-1 0 0,31 10 1 0 0,-36-9-995 0 0,23 11-2145 0 0,-17 2-7752 0 0,-7-1 4124 0 0</inkml:trace>
  <inkml:trace contextRef="#ctx0" brushRef="#br0" timeOffset="1.03">209 118 12387 0 0,'-2'24'9388'0'0,"-3"-5"-5662"0"0,3-15-3911 0 0,-1 1-1 0 0,0-1 0 0 0,0 0 1 0 0,0 0-1 0 0,0 0 1 0 0,-1 0-1 0 0,0 0 0 0 0,1-1 1 0 0,-9 6-1 0 0,86-17-391 0 0,-56 7 682 0 0,1 0 0 0 0,-1 1 1 0 0,0 1-1 0 0,27 4 1 0 0,3 10-7592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0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5169 0 0,'-1'-14'14156'0'0,"8"27"-8734"0"0,7 28-3441 0 0,12 91-572 0 0,-15-42-8383 0 0,-13-79 1510 0 0</inkml:trace>
  <inkml:trace contextRef="#ctx0" brushRef="#br0" timeOffset="1">387 320 20492 0 0,'4'3'4593'0'0,"2"2"-3192"0"0,-1-1-473 0 0,-1 1-216 0 0,-2-5-328 0 0,-2-1-176 0 0,0-2-104 0 0,2 1-24 0 0,-2-3-8 0 0,1 1-120 0 0,-1 1-112 0 0,0 0-216 0 0,0 2-336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0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90 12211 0 0,'-17'-6'4842'0'0,"11"4"-3630"0"0,1 0 0 0 0,-1 0-1 0 0,0-1 1 0 0,1 0 0 0 0,-1 0-1 0 0,-9-7 1 0 0,15 10-1179 0 0,0-1 0 0 0,0 1 0 0 0,0-1 0 0 0,0 1 0 0 0,0-1 0 0 0,-1 1 0 0 0,1-1 0 0 0,0 1 0 0 0,0-1 0 0 0,0 1 0 0 0,0-1 0 0 0,1 1 0 0 0,-1-1 0 0 0,0 0 0 0 0,0 1 0 0 0,0-1 0 0 0,0 1 0 0 0,0-1 0 0 0,1 1 0 0 0,-1 0 0 0 0,0-1 0 0 0,1 1 0 0 0,-1-1 0 0 0,0 1 0 0 0,1-1 0 0 0,-1 1 0 0 0,0 0 0 0 0,1-1 0 0 0,-1 1 0 0 0,0 0 0 0 0,1-1 0 0 0,-1 1 0 0 0,1 0 0 0 0,-1-1 0 0 0,1 1 0 0 0,-1 0 0 0 0,1 0 0 0 0,-1 0 1 0 0,1 0-1 0 0,0-1 0 0 0,23-9 133 0 0,13 1-126 0 0,1 1 1 0 0,0 2-1 0 0,0 2 0 0 0,0 1 0 0 0,0 2 0 0 0,65 6 1 0 0,-70 1-1791 0 0,-5-1-2302 0 0,0-5-6489 0 0,-20-1 3676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0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9602 0 0,'-7'1'8608'0'0,"14"3"-5467"0"0,17 2-2512 0 0,-23-6-291 0 0,10 3-128 0 0,1 1 0 0 0,-1 0 0 0 0,0 0 0 0 0,0 1 0 0 0,0 0 0 0 0,-1 1 0 0 0,0 0 0 0 0,0 1 0 0 0,0 0 0 0 0,11 11 0 0 0,-16-13-72 0 0,0 1 0 0 0,-1-1-1 0 0,1 1 1 0 0,-1-1 0 0 0,0 1-1 0 0,-1 1 1 0 0,1-1 0 0 0,-1 0 0 0 0,0 1-1 0 0,-1 0 1 0 0,0 0 0 0 0,0-1-1 0 0,0 1 1 0 0,-1 0 0 0 0,0 0-1 0 0,0 1 1 0 0,-1-1 0 0 0,0 10-1 0 0,-2-4-37 0 0,0 0 0 0 0,0 0 0 0 0,-2 0 0 0 0,1 0 0 0 0,-2 0 0 0 0,0-1 0 0 0,-11 22-1 0 0,13-28-345 0 0,-1 0-1 0 0,1-1 0 0 0,-1 1 1 0 0,-1-1-1 0 0,1 1 0 0 0,-1-1 0 0 0,0-1 1 0 0,0 1-1 0 0,0-1 0 0 0,0 0 0 0 0,-1 0 1 0 0,0 0-1 0 0,0-1 0 0 0,0 0 1 0 0,0 0-1 0 0,0 0 0 0 0,-8 1 0 0 0,4-3-3279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 13011 0 0,'-9'-22'10486'0'0,"10"32"-8434"0"0,11 175 692 0 0,6 47-4625 0 0,-8-183-1848 0 0,2-21-3040 0 0,-7-21 1965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10850 0 0,'0'0'300'0'0,"0"-1"0"0"0,0 0 0 0 0,0 1 0 0 0,0-1 0 0 0,0 0 0 0 0,0 1 0 0 0,0-1 0 0 0,0 0 0 0 0,0 1 0 0 0,0-1 0 0 0,0 0 0 0 0,1 1 0 0 0,-1-1 0 0 0,0 1 0 0 0,0-1 0 0 0,1 0 0 0 0,-1 1-1 0 0,0-1 1 0 0,1 1 0 0 0,-1-1 0 0 0,1 1 0 0 0,-1-1 0 0 0,1 1 0 0 0,-1-1 0 0 0,1 1 0 0 0,-1-1 0 0 0,1 1 0 0 0,-1 0 0 0 0,1-1 0 0 0,-1 1 0 0 0,1 0 0 0 0,0-1 0 0 0,-1 1 0 0 0,1 0 0 0 0,0 0 0 0 0,1 0 6 0 0,1 0 0 0 0,-1 0 0 0 0,0 1 0 0 0,0-1 0 0 0,0 1 0 0 0,0-1 0 0 0,0 1 0 0 0,0 0 0 0 0,0 0 0 0 0,0 0 0 0 0,3 1 0 0 0,1 2-164 0 0,1 0 1 0 0,-1 1 0 0 0,0 0 0 0 0,0 0 0 0 0,0 0-1 0 0,4 7 1 0 0,-6-6-101 0 0,0 1 0 0 0,-1 0 0 0 0,0 1-1 0 0,-1-1 1 0 0,1 0 0 0 0,-2 1 0 0 0,1-1 0 0 0,-1 1-1 0 0,0 0 1 0 0,0-1 0 0 0,-1 1 0 0 0,-1 11 0 0 0,1-14-115 0 0,0 0 0 0 0,-1 0 1 0 0,1 0-1 0 0,-1 0 1 0 0,-1 0-1 0 0,1 0 1 0 0,-1 0-1 0 0,0 0 0 0 0,0-1 1 0 0,0 1-1 0 0,-1-1 1 0 0,1 1-1 0 0,-1-1 1 0 0,0 0-1 0 0,0 0 0 0 0,-1 0 1 0 0,1-1-1 0 0,-1 1 1 0 0,-7 5-1 0 0,-7-4-424 0 0,8-5 159 0 0,8-5-227 0 0,3 4 553 0 0,1 0 1 0 0,-1 1-1 0 0,0-1 1 0 0,1 0-1 0 0,-1 1 1 0 0,0-1-1 0 0,1 1 1 0 0,-1-1-1 0 0,1 1 1 0 0,-1-1-1 0 0,1 1 1 0 0,-1 0-1 0 0,1 0 1 0 0,-1 0-1 0 0,1 0 1 0 0,-1 0-1 0 0,1 0 1 0 0,-1 0-1 0 0,3 1 1 0 0,29 7 1312 0 0,-31-7-1212 0 0,-1 1-1 0 0,1 0 1 0 0,0 0 0 0 0,-1 0 0 0 0,1-1 0 0 0,-1 1 0 0 0,0 1-1 0 0,0-1 1 0 0,0 0 0 0 0,0 0 0 0 0,0 0 0 0 0,0 1 0 0 0,0-1 0 0 0,-1 0-1 0 0,1 1 1 0 0,-1-1 0 0 0,0 0 0 0 0,1 1 0 0 0,-1-1 0 0 0,0 1-1 0 0,-1 3 1 0 0,-8 55 252 0 0,7-53-290 0 0,1-1-39 0 0,-1 0 1 0 0,0 0 0 0 0,0 0 0 0 0,-1 0 0 0 0,0 0 0 0 0,0 0 0 0 0,-1-1 0 0 0,0 1 0 0 0,0-1-1 0 0,-5 6 1 0 0,-20 15-3477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1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13875 0 0,'-2'-1'11539'0'0,"-2"27"-8808"0"0,-1 40-2766 0 0,3 12 264 0 0,-1 4-251 0 0,10 101-1 0 0,-6-188-84 0 0,-1 0 0 0 0,1 0-1 0 0,1 0 1 0 0,-1 1 0 0 0,1-1 0 0 0,0 0-1 0 0,0 1 1 0 0,0-1 0 0 0,0 1 0 0 0,1-1-1 0 0,0 1 1 0 0,0 0 0 0 0,0 0-1 0 0,6-5 1 0 0,-5 4 112 0 0,1-1 0 0 0,1 1 0 0 0,-1 0-1 0 0,1 1 1 0 0,-1-1 0 0 0,1 1 0 0 0,1 0-1 0 0,-1 0 1 0 0,1 1 0 0 0,12-5 0 0 0,-18 8-2 0 0,-1 0 0 0 0,0 0 0 0 0,1 0 0 0 0,-1 0 0 0 0,0-1 0 0 0,1 1 0 0 0,-1 0 0 0 0,0 0 1 0 0,1 0-1 0 0,-1 0 0 0 0,0 0 0 0 0,1 1 0 0 0,-1-1 0 0 0,0 0 0 0 0,1 0 0 0 0,-1 0 0 0 0,0 0 0 0 0,1 0 0 0 0,-1 0 1 0 0,0 0-1 0 0,1 1 0 0 0,-1-1 0 0 0,0 0 0 0 0,0 0 0 0 0,1 0 0 0 0,-1 1 0 0 0,0-1 0 0 0,0 0 0 0 0,1 0 0 0 0,-1 1 1 0 0,0-1-1 0 0,0 0 0 0 0,0 1 0 0 0,1-1 0 0 0,-1 0 0 0 0,0 1 0 0 0,0-1 0 0 0,0 1 0 0 0,-1 17 94 0 0,-10 16 14 0 0,4-20-69 0 0,-1 1 1 0 0,-1-2 0 0 0,-14 19 0 0 0,18-26-54 0 0,0-1 1 0 0,0 1 0 0 0,0-1-1 0 0,-1 0 1 0 0,0 0 0 0 0,1-1 0 0 0,-2 0-1 0 0,1 0 1 0 0,-12 5 0 0 0,17-8-32 0 0,0-1 0 0 0,0 1 0 0 0,1-1-1 0 0,-1 0 1 0 0,0 1 0 0 0,0-1 0 0 0,0 0 0 0 0,0 0 0 0 0,0 1 0 0 0,1-1 0 0 0,-1 0 0 0 0,0 0 0 0 0,0 0 0 0 0,0 0 0 0 0,0 0 0 0 0,0 0-1 0 0,0-1 1 0 0,0 1 0 0 0,1 0 0 0 0,-1 0 0 0 0,0-1 0 0 0,0 1 0 0 0,0 0 0 0 0,0-1 0 0 0,1 1 0 0 0,-1-1 0 0 0,0 1 0 0 0,1-1 0 0 0,-1 1-1 0 0,0-1 1 0 0,1 1 0 0 0,-1-1 0 0 0,0 0 0 0 0,1 1 0 0 0,-1-1 0 0 0,1 0 0 0 0,-1 0 0 0 0,1 0 0 0 0,0 1 0 0 0,-1-1 0 0 0,1-1 0 0 0,-1 0-401 0 0,1 1 1 0 0,0-1-1 0 0,0 0 0 0 0,0 1 1 0 0,0-1-1 0 0,1 1 1 0 0,-1-1-1 0 0,0 0 1 0 0,1 1-1 0 0,-1-1 1 0 0,1 1-1 0 0,-1-1 1 0 0,1 1-1 0 0,0-1 1 0 0,-1 1-1 0 0,1 0 1 0 0,0-1-1 0 0,0 1 1 0 0,0 0-1 0 0,0 0 1 0 0,0 0-1 0 0,3-2 1 0 0,5-4-4177 0 0,2-2-1894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11891 0 0,'2'2'10160'0'0,"7"13"-8157"0"0,9 14-916 0 0,43 66 691 0 0,-15-35-6896 0 0,-38-51 792 0 0</inkml:trace>
  <inkml:trace contextRef="#ctx0" brushRef="#br0" timeOffset="1">276 4 18044 0 0,'0'-1'269'0'0,"-1"1"1"0"0,1-1 0 0 0,-1 1-1 0 0,1 0 1 0 0,-1 0-1 0 0,0-1 1 0 0,1 1-1 0 0,-1 0 1 0 0,0 0-1 0 0,1 0 1 0 0,-1 0 0 0 0,1 0-1 0 0,-1 0 1 0 0,0 0-1 0 0,1 0 1 0 0,-1 0-1 0 0,0 0 1 0 0,1 0-1 0 0,-1 0 1 0 0,0 0 0 0 0,1 0-1 0 0,-1 1 1 0 0,0-1-1 0 0,1 0 1 0 0,-1 0-1 0 0,0 1 1 0 0,-11 16 2486 0 0,-3 36-2818 0 0,12-37 768 0 0,-12 49-1207 0 0,2 0-1 0 0,-7 132 1 0 0,20-195 266 0 0,1 32-3030 0 0,8-15-4083 0 0,2-39-6814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5 223 11979 0 0,'-5'-5'11361'0'0,"8"5"-9008"0"0,11 0-2088 0 0,118-5 649 0 0,-40 4-2186 0 0,-91 1 984 0 0,0 0 0 0 0,0 0-1 0 0,1 0 1 0 0,-1 0 0 0 0,0 0-1 0 0,0 0 1 0 0,0 0 0 0 0,1-1-1 0 0,-1 1 1 0 0,0 0 0 0 0,0-1 0 0 0,0 1-1 0 0,0-1 1 0 0,0 1 0 0 0,0-1-1 0 0,0 0 1 0 0,0 1 0 0 0,0-1-1 0 0,0 0 1 0 0,0 0 0 0 0,0 1 0 0 0,0-1-1 0 0,0 0 1 0 0,0 0 0 0 0,-1 0-1 0 0,1 0 1 0 0,-1 0 0 0 0,1 0-1 0 0,0 0 1 0 0,-1-1 0 0 0,0 1 0 0 0,1 0-1 0 0,-1 0 1 0 0,0 0 0 0 0,1 0-1 0 0,-1-1 1 0 0,0 1 0 0 0,0 0-1 0 0,0 0 1 0 0,0 0 0 0 0,0-2 0 0 0,-1-3-1051 0 0,-1 0 1 0 0,1 0 0 0 0,-1 1 0 0 0,0-1 0 0 0,0 1-1 0 0,-1-1 1 0 0,-5-7 0 0 0,-1-2-880 0 0</inkml:trace>
  <inkml:trace contextRef="#ctx0" brushRef="#br0" timeOffset="1">212 77 5441 0 0,'-9'-12'812'0'0,"-17"-25"1951"0"0,25 34-1967 0 0,0 1 0 0 0,0-1-1 0 0,0 1 1 0 0,0-1 0 0 0,0 1 0 0 0,1-1 0 0 0,-1 1-1 0 0,1-6 1 0 0,-4 64 10343 0 0,-11 30-10218 0 0,3-19-638 0 0,4-14-308 0 0,0-11-626 0 0,2 1 1 0 0,2 0-1 0 0,2 54 1 0 0,2-92-23 0 0,1 0 0 0 0,0 0 1 0 0,0 0-1 0 0,0 0 1 0 0,0 0-1 0 0,4 6 1 0 0,-5-10 354 0 0,0 0 0 0 0,1 0 0 0 0,-1-1 1 0 0,0 1-1 0 0,1 0 0 0 0,-1 0 0 0 0,1 0 1 0 0,-1-1-1 0 0,1 1 0 0 0,0 0 0 0 0,-1-1 1 0 0,1 1-1 0 0,0-1 0 0 0,-1 1 0 0 0,1-1 1 0 0,0 1-1 0 0,0-1 0 0 0,0 1 0 0 0,-1-1 1 0 0,1 1-1 0 0,0-1 0 0 0,0 0 1 0 0,0 0-1 0 0,0 0 0 0 0,0 1 0 0 0,0-1 1 0 0,0 0-1 0 0,-1 0 0 0 0,1 0 0 0 0,0 0 1 0 0,0 0-1 0 0,0 0 0 0 0,0-1 0 0 0,0 1 1 0 0,0 0-1 0 0,0 0 0 0 0,-1-1 0 0 0,1 1 1 0 0,0 0-1 0 0,0-1 0 0 0,1 0 0 0 0,7-6-4705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2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10218 0 0,'1'-3'724'0'0,"1"1"0"0"0,0 0 0 0 0,-1 0-1 0 0,1 0 1 0 0,0 0 0 0 0,0 0 0 0 0,0 0 0 0 0,0 1-1 0 0,0-1 1 0 0,1 1 0 0 0,-1 0 0 0 0,0-1 0 0 0,1 1-1 0 0,-1 0 1 0 0,1 0 0 0 0,-1 0 0 0 0,4 0 0 0 0,4-1 55 0 0,1 1 0 0 0,-1 0 0 0 0,14 1 0 0 0,-19 1-791 0 0,1-1 0 0 0,-1 1 0 0 0,0-1-1 0 0,0-1 1 0 0,1 1 0 0 0,-1-1 0 0 0,0 0 0 0 0,0 0 0 0 0,0 0-1 0 0,0-1 1 0 0,0 1 0 0 0,0-1 0 0 0,0-1 0 0 0,0 1-1 0 0,8-6 1 0 0,-11 5-45 0 0,0 0 0 0 0,0 0 0 0 0,0 0 1 0 0,0 0-1 0 0,0 0 0 0 0,0 0 0 0 0,-1 0 0 0 0,0 0 0 0 0,1-1 0 0 0,-1 1 0 0 0,0-1 0 0 0,-1 1 0 0 0,1-1 0 0 0,-1 1 0 0 0,1-1 0 0 0,-1 1 0 0 0,0-1 1 0 0,-1 0-1 0 0,1 1 0 0 0,0-1 0 0 0,-1 1 0 0 0,0-1 0 0 0,0 1 0 0 0,0 0 0 0 0,-2-5 0 0 0,2 5 53 0 0,0 1 0 0 0,-1-1 1 0 0,1 1-1 0 0,-1 0 0 0 0,1 0 0 0 0,-1-1 0 0 0,0 1 0 0 0,1 0 0 0 0,-1 0 1 0 0,0 1-1 0 0,0-1 0 0 0,-1 0 0 0 0,1 1 0 0 0,0-1 0 0 0,-1 1 1 0 0,1 0-1 0 0,0-1 0 0 0,-1 1 0 0 0,0 0 0 0 0,1 1 0 0 0,-1-1 0 0 0,1 0 1 0 0,-1 1-1 0 0,0 0 0 0 0,0-1 0 0 0,1 1 0 0 0,-1 0 0 0 0,0 0 0 0 0,1 1 1 0 0,-1-1-1 0 0,0 1 0 0 0,0-1 0 0 0,-3 2 0 0 0,-1 1 92 0 0,1 1 0 0 0,-1-1 0 0 0,1 1-1 0 0,0 0 1 0 0,1 0 0 0 0,-1 1 0 0 0,1 0-1 0 0,0 0 1 0 0,0 0 0 0 0,0 0 0 0 0,0 1-1 0 0,1 0 1 0 0,0 0 0 0 0,1 0 0 0 0,-1 1-1 0 0,1-1 1 0 0,-4 12 0 0 0,2-3 81 0 0,0 0 0 0 0,0 1 0 0 0,2-1-1 0 0,0 1 1 0 0,0 0 0 0 0,0 31 0 0 0,3-42-152 0 0,1 0-1 0 0,-1-1 0 0 0,0 1 1 0 0,1 0-1 0 0,0 0 1 0 0,0-1-1 0 0,1 1 1 0 0,-1-1-1 0 0,1 1 0 0 0,0-1 1 0 0,0 1-1 0 0,1-1 1 0 0,-1 0-1 0 0,1 0 0 0 0,0 0 1 0 0,0-1-1 0 0,5 6 1 0 0,-4-6-31 0 0,0 0-1 0 0,-1-1 1 0 0,1 0 0 0 0,0 0 0 0 0,0 0 0 0 0,0-1-1 0 0,1 1 1 0 0,-1-1 0 0 0,0 0 0 0 0,1 0 0 0 0,-1 0 0 0 0,0-1-1 0 0,1 1 1 0 0,-1-1 0 0 0,1 0 0 0 0,-1-1 0 0 0,1 1 0 0 0,-1-1-1 0 0,5-1 1 0 0,6-1-981 0 0,-1 0-1 0 0,1-1 1 0 0,16-8 0 0 0,-26 10-435 0 0,0-1 0 0 0,0 1 1 0 0,0-1-1 0 0,-1 0 0 0 0,0-1 0 0 0,1 1 1 0 0,4-6-1 0 0,4-2-6105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21341 0 0,'3'-1'3520'0'0,"-1"0"-2391"0"0,2-1-401 0 0,-2-2-104 0 0,2 0-240 0 0,-3 2-168 0 0,1 1-80 0 0,0-1-88 0 0,-1 2-24 0 0,0 2-496 0 0,0-1-488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18844 0 0,'4'2'587'0'0,"0"0"-1"0"0,0-1 1 0 0,-1 0 0 0 0,1 0-1 0 0,0 0 1 0 0,0 0 0 0 0,5-1-1 0 0,47-4 1273 0 0,-46 2-1754 0 0,0 1-1 0 0,0 0 1 0 0,-1 1-1 0 0,15 1 1 0 0,-24-1-112 0 0,0 1 0 0 0,0-1 1 0 0,0 0-1 0 0,0 1 0 0 0,0-1 0 0 0,0 1 0 0 0,0-1 1 0 0,0 0-1 0 0,0 1 0 0 0,0-1 0 0 0,0 1 0 0 0,0-1 1 0 0,0 0-1 0 0,0 1 0 0 0,-1-1 0 0 0,1 1 1 0 0,0-1-1 0 0,0 0 0 0 0,0 1 0 0 0,-1-1 0 0 0,1 0 1 0 0,0 1-1 0 0,0-1 0 0 0,-1 0 0 0 0,1 1 1 0 0,0-1-1 0 0,-1 0 0 0 0,1 0 0 0 0,0 1 0 0 0,-1-1 1 0 0,1 0-1 0 0,0 0 0 0 0,-1 0 0 0 0,-17 18-271 0 0,15-15 207 0 0,0-1 51 0 0,1 0 0 0 0,0 1 0 0 0,0-1 0 0 0,0 1 0 0 0,0-1 0 0 0,0 1 0 0 0,0 0 0 0 0,1 0 0 0 0,-1 0 0 0 0,1 0 0 0 0,0 0 0 0 0,0 0 0 0 0,-1 4 0 0 0,2-6 29 0 0,0 1 1 0 0,0-1-1 0 0,1 0 0 0 0,-1 1 0 0 0,0-1 0 0 0,1 0 0 0 0,-1 1 0 0 0,0-1 1 0 0,1 0-1 0 0,0 0 0 0 0,-1 1 0 0 0,1-1 0 0 0,0 0 0 0 0,0 0 1 0 0,0 0-1 0 0,-1 0 0 0 0,1 0 0 0 0,0 0 0 0 0,0 0 0 0 0,0 0 1 0 0,1 0-1 0 0,-1-1 0 0 0,0 1 0 0 0,0 0 0 0 0,0-1 0 0 0,1 1 0 0 0,-1-1 1 0 0,0 1-1 0 0,1-1 0 0 0,-1 0 0 0 0,0 1 0 0 0,3-1 0 0 0,10 4-333 0 0,0-1-1 0 0,0-1 0 0 0,1-1 0 0 0,19 1 0 0 0,-4-3-3317 0 0,1-2-3296 0 0,-13 1-1002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72 9002 0 0,'-6'-5'1440'0'0,"-23"-20"1855"0"0,28 24-2985 0 0,-1-1 0 0 0,1 0 0 0 0,0 1-1 0 0,-1-1 1 0 0,1 0 0 0 0,0 1 0 0 0,0-1 0 0 0,0 0 0 0 0,0 0 0 0 0,0 0 0 0 0,0 0 0 0 0,1 0-1 0 0,-1 0 1 0 0,0-3 0 0 0,2 5-205 0 0,-1-1 0 0 0,1 0-1 0 0,-1 0 1 0 0,1 0-1 0 0,-1 1 1 0 0,1-1 0 0 0,-1 0-1 0 0,1 1 1 0 0,0-1 0 0 0,0 0-1 0 0,-1 1 1 0 0,1-1 0 0 0,0 1-1 0 0,0 0 1 0 0,0-1-1 0 0,-1 1 1 0 0,1-1 0 0 0,0 1-1 0 0,0 0 1 0 0,0 0 0 0 0,0-1-1 0 0,0 1 1 0 0,0 0 0 0 0,0 0-1 0 0,0 0 1 0 0,0 0-1 0 0,0 0 1 0 0,0 1 0 0 0,33-2 565 0 0,-33 1-553 0 0,82 9 838 0 0,141 33 0 0 0,-171-30-851 0 0,11 2 13 0 0,0 3-1 0 0,-1 4 1 0 0,-1 1 0 0 0,65 35-1 0 0,-85-34 85 0 0,-1 1-1 0 0,-2 2 0 0 0,0 2 1 0 0,-2 2-1 0 0,-1 1 1 0 0,48 53-1 0 0,-34-26 94 0 0,65 96 0 0 0,-94-119-206 0 0,-1 0-1 0 0,-1 2 1 0 0,-2 0-1 0 0,19 62 0 0 0,6 75 375 0 0,-29-111-245 0 0,2-2 1 0 0,40 104-1 0 0,-50-155-210 0 0,0 0 0 0 0,0 0 1 0 0,1-1-1 0 0,0 1 0 0 0,0-1 0 0 0,1-1 0 0 0,0 1 0 0 0,1-1 1 0 0,0 0-1 0 0,0-1 0 0 0,1 0 0 0 0,0 0 0 0 0,0-1 0 0 0,0 0 0 0 0,1-1 1 0 0,0 0-1 0 0,0 0 0 0 0,0-1 0 0 0,1 0 0 0 0,0-1 0 0 0,-1 0 1 0 0,1-1-1 0 0,0 0 0 0 0,0-1 0 0 0,0 0 0 0 0,22-1 0 0 0,87-11-3 0 0,-71 6-21 0 0,96 1 1 0 0,-106 7-898 0 0,62 15 0 0 0,-101-18 771 0 0,0 0 1 0 0,1 1 0 0 0,-1-1-1 0 0,0 0 1 0 0,0 0 0 0 0,0 0-1 0 0,0 0 1 0 0,1 0-1 0 0,-1 0 1 0 0,0 0 0 0 0,0 0-1 0 0,0 0 1 0 0,1 0 0 0 0,-1 0-1 0 0,0 0 1 0 0,0 0 0 0 0,0 0-1 0 0,0 0 1 0 0,1-1-1 0 0,-1 1 1 0 0,0 0 0 0 0,0-14-7496 0 0,-10-9 919 0 0,10 22 6511 0 0,-9-16-5512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1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9242 0 0,'3'-15'12445'0'0,"10"19"-7338"0"0,-4 1-5789 0 0,7 3 920 0 0,0 0 0 0 0,-1 1 0 0 0,0 1 0 0 0,0 0 0 0 0,-1 1 0 0 0,20 20-1 0 0,-30-26-166 0 0,0 0 1 0 0,0 0-1 0 0,0 0 0 0 0,-1 0 0 0 0,0 1 0 0 0,0-1 0 0 0,0 1 0 0 0,-1 0 0 0 0,0 0 0 0 0,0-1 0 0 0,0 2 0 0 0,-1-1 0 0 0,0 0 0 0 0,0 0 0 0 0,-1 0 0 0 0,0 1 0 0 0,0-1 0 0 0,0 0 0 0 0,-1 0 0 0 0,1 0 1 0 0,-1 1-1 0 0,-3 6 0 0 0,1-2-5 0 0,-1-1 1 0 0,0 0 0 0 0,-1 0 0 0 0,0-1-1 0 0,0 1 1 0 0,-1-1 0 0 0,0 0-1 0 0,-1 0 1 0 0,-9 9 0 0 0,-29 23-1515 0 0,-5-3-5065 0 0,41-33 1184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1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19580 0 0,'16'7'4051'0'0,"-3"-2"-3550"0"0,0 0 0 0 0,0 1 1 0 0,-1 1-1 0 0,0 0 0 0 0,14 11 0 0 0,-25-18-465 0 0,-1 1 1 0 0,0-1-1 0 0,0 1 1 0 0,0-1-1 0 0,1 0 1 0 0,-1 1-1 0 0,0-1 1 0 0,0 1-1 0 0,0-1 0 0 0,0 1 1 0 0,0 0-1 0 0,0-1 1 0 0,0 1-1 0 0,0-1 1 0 0,0 1-1 0 0,0-1 1 0 0,0 1-1 0 0,0-1 1 0 0,-1 1-1 0 0,1-1 1 0 0,0 0-1 0 0,0 1 1 0 0,0-1-1 0 0,-1 1 1 0 0,1-1-1 0 0,0 1 1 0 0,-1-1-1 0 0,1 0 1 0 0,0 1-1 0 0,-1-1 1 0 0,1 1-1 0 0,0-1 1 0 0,-1 0-1 0 0,1 0 0 0 0,-1 1 1 0 0,1-1-1 0 0,-1 0 1 0 0,1 0-1 0 0,0 1 1 0 0,-1-1-1 0 0,1 0 1 0 0,-1 0-1 0 0,0 0 1 0 0,-26 12 464 0 0,24-11-418 0 0,-11 4 9 0 0,1 1 0 0 0,1 0 0 0 0,-1 1 0 0 0,1 0 0 0 0,0 1-1 0 0,0 0 1 0 0,-15 14 0 0 0,23-18-94 0 0,1 0 0 0 0,-1 1 1 0 0,1-1-1 0 0,0 0 0 0 0,0 1 0 0 0,0 0 0 0 0,1 0 0 0 0,-1 0 1 0 0,1 0-1 0 0,0 0 0 0 0,1 1 0 0 0,-1-1 0 0 0,1 0 0 0 0,0 1 0 0 0,1-1 1 0 0,-1 1-1 0 0,1-1 0 0 0,0 1 0 0 0,0-1 0 0 0,1 1 0 0 0,0-1 0 0 0,1 8 1 0 0,15 30-1386 0 0,-5-25-2870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18716 0 0,'-4'6'5737'0'0,"1"1"-4136"0"0,0 0-281 0 0,1-2-256 0 0,0-1-512 0 0,1-1-328 0 0,1 0-104 0 0,-2-1-120 0 0,4 1-192 0 0,1-2-528 0 0,1-1-944 0 0,3-1-1857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59 12659 0 0,'-15'0'975'0'0,"1"0"1"0"0,0 2-1 0 0,-1-1 1 0 0,1 2 0 0 0,0 0-1 0 0,0 0 1 0 0,1 2-1 0 0,-1 0 1 0 0,-24 12-1 0 0,30-12-762 0 0,0 0-1 0 0,0 1 0 0 0,0 0 0 0 0,1 1 0 0 0,0-1 1 0 0,0 1-1 0 0,1 1 0 0 0,-1-1 0 0 0,2 1 0 0 0,-1 0 1 0 0,1 1-1 0 0,0-1 0 0 0,1 1 0 0 0,0 0 0 0 0,-4 15 1 0 0,1-1-150 0 0,2 0 1 0 0,0 1 0 0 0,2 0-1 0 0,0-1 1 0 0,2 1 0 0 0,1 0-1 0 0,0 0 1 0 0,2 0 0 0 0,1 0 0 0 0,1 0-1 0 0,12 42 1 0 0,-12-54-65 0 0,0 0 1 0 0,1 0-1 0 0,0 0 1 0 0,1-1-1 0 0,0 0 1 0 0,1 0-1 0 0,0 0 0 0 0,1-1 1 0 0,0 0-1 0 0,1 0 1 0 0,0-1-1 0 0,0-1 1 0 0,1 1-1 0 0,0-1 0 0 0,1-1 1 0 0,0 0-1 0 0,0 0 1 0 0,0-1-1 0 0,1-1 1 0 0,-1 0-1 0 0,1 0 0 0 0,1-1 1 0 0,19 3-1 0 0,-9-4 13 0 0,-1-1 0 0 0,1-1-1 0 0,0 0 1 0 0,-1-2 0 0 0,1-1-1 0 0,-1-1 1 0 0,1-1 0 0 0,-1-1-1 0 0,0-1 1 0 0,40-16 0 0 0,-34 9 56 0 0,0 0 1 0 0,-2-2-1 0 0,0-1 1 0 0,0-1 0 0 0,-2-1-1 0 0,0-1 1 0 0,34-36 0 0 0,-46 42-4 0 0,-1-1 0 0 0,0 0 0 0 0,-1-1-1 0 0,-1 0 1 0 0,0 0 0 0 0,-1-1 0 0 0,-1 0 0 0 0,0 0 0 0 0,-1-1 0 0 0,-1 0 0 0 0,-1 0 0 0 0,3-22 0 0 0,-5 28-22 0 0,-1-1 1 0 0,-1 0-1 0 0,0 0 1 0 0,-1 0 0 0 0,0 0-1 0 0,0 0 1 0 0,-1 1-1 0 0,-1-1 1 0 0,0 1 0 0 0,-1-1-1 0 0,0 1 1 0 0,0 0 0 0 0,-2 1-1 0 0,1-1 1 0 0,-1 1-1 0 0,-1 0 1 0 0,1 0 0 0 0,-17-17-1 0 0,12 16-26 0 0,-1 1 0 0 0,0 0 0 0 0,0 0 0 0 0,-1 1 0 0 0,0 1 0 0 0,-1 0 0 0 0,0 1 0 0 0,0 1 0 0 0,-1 0 0 0 0,1 0 0 0 0,-24-4 0 0 0,17 6 52 0 0,-1 2-1 0 0,1 0 0 0 0,-1 1 0 0 0,0 1 0 0 0,1 0 1 0 0,-1 2-1 0 0,-33 7 0 0 0,12 2-563 0 0,1 2 0 0 0,0 2 0 0 0,1 2 0 0 0,1 1 0 0 0,0 2 0 0 0,1 2 0 0 0,-56 42 0 0 0,53-31-3248 0 0,17-9-2997 0 0,11-9-1940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20 9042 0 0,'16'-19'11890'0'0,"-19"31"-9584"0"0,-21 63-1059 0 0,-52 188-2084 0 0,72-234-659 0 0,4-29 1474 0 0,0 0 0 0 0,0 0 0 0 0,0 0 1 0 0,0 0-1 0 0,0 0 0 0 0,0 0 0 0 0,0 0 0 0 0,0 0 0 0 0,0 0 0 0 0,0 0 1 0 0,1 0-1 0 0,-1 0 0 0 0,0 0 0 0 0,0 0 0 0 0,0 0 0 0 0,0 0 0 0 0,0 0 1 0 0,0 0-1 0 0,0 0 0 0 0,0 0 0 0 0,0 0 0 0 0,0 0 0 0 0,0-1 1 0 0,0 1-1 0 0,0 0 0 0 0,0 0 0 0 0,0 0 0 0 0,0 0 0 0 0,1 0 0 0 0,-1 0 1 0 0,0 0-1 0 0,0 0 0 0 0,0 0 0 0 0,0 0 0 0 0,0 0 0 0 0,0 1 0 0 0,0-1 1 0 0,0 0-1 0 0,0 0 0 0 0,0 0 0 0 0,0 0 0 0 0,0 0 0 0 0,0 0 1 0 0,0 0-1 0 0,0 0 0 0 0,0 0 0 0 0,1 0 0 0 0,-1 0 0 0 0,0 0 0 0 0,0 0 1 0 0,0 0-1 0 0,0 0 0 0 0,0 0 0 0 0,0 0 0 0 0,0 0 0 0 0,7-16-315 0 0,-1-2 298 0 0,0 1 1 0 0,16-27-1 0 0,-19 38 58 0 0,0 1 0 0 0,1 0 1 0 0,-1 0-1 0 0,1 0 0 0 0,0 0 0 0 0,1 1 1 0 0,-1-1-1 0 0,1 1 0 0 0,0 0 0 0 0,0 0 1 0 0,9-4-1 0 0,-11 7-21 0 0,-1 0 0 0 0,1 0 1 0 0,0 0-1 0 0,0 1 1 0 0,0 0-1 0 0,0-1 0 0 0,-1 1 1 0 0,1 0-1 0 0,0 0 0 0 0,0 1 1 0 0,0-1-1 0 0,0 0 0 0 0,0 1 1 0 0,-1 0-1 0 0,1 0 0 0 0,0 0 1 0 0,-1 0-1 0 0,1 0 0 0 0,0 0 1 0 0,-1 1-1 0 0,0-1 0 0 0,1 1 1 0 0,-1 0-1 0 0,0-1 0 0 0,0 1 1 0 0,0 0-1 0 0,3 4 1 0 0,24 30-1818 0 0,-7-1-3384 0 0,-20-31 3982 0 0,4 5-2205 0 0,0-3-2012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2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 10442 0 0,'4'-5'4773'0'0,"0"13"-2124"0"0,1 12-629 0 0,-7 5-1683 0 0,-1-1 1 0 0,-1 1-1 0 0,-1-1 0 0 0,-1 0 0 0 0,-16 41 0 0 0,-12 47-529 0 0,34-111 178 0 0,-1-1 0 0 0,1 0 0 0 0,0 0 0 0 0,0 0 0 0 0,0 0 0 0 0,0 0 0 0 0,0 1 0 0 0,0-1 0 0 0,0 0-1 0 0,0 0 1 0 0,0 0 0 0 0,0 0 0 0 0,0 0 0 0 0,0 1 0 0 0,0-1 0 0 0,0 0 0 0 0,0 0 0 0 0,0 0 0 0 0,0 0 0 0 0,1 0 0 0 0,-1 1-1 0 0,0-1 1 0 0,0 0 0 0 0,0 0 0 0 0,0 0 0 0 0,0 0 0 0 0,0 0 0 0 0,0 0 0 0 0,0 0 0 0 0,0 1 0 0 0,1-1 0 0 0,-1 0-1 0 0,0 0 1 0 0,0 0 0 0 0,0 0 0 0 0,0 0 0 0 0,0 0 0 0 0,0 0 0 0 0,1 0 0 0 0,-1 0 0 0 0,0 0 0 0 0,0 0 0 0 0,0 0 0 0 0,0 0-1 0 0,0 0 1 0 0,1 0 0 0 0,-1 0 0 0 0,0 0 0 0 0,0 0 0 0 0,0 0 0 0 0,0 0 0 0 0,1 0 0 0 0,12-5-281 0 0,17-13 240 0 0,-27 16 26 0 0,31-24-47 0 0,-28 20-31 0 0,-1 1 1 0 0,1 0-1 0 0,0 1 1 0 0,1-1-1 0 0,-1 1 0 0 0,1 0 1 0 0,0 1-1 0 0,0 0 1 0 0,0 0-1 0 0,0 0 0 0 0,12-2 1 0 0,-19 5 14 0 0,0 0 0 0 0,1 0 0 0 0,-1 0 1 0 0,1 0-1 0 0,-1 0 0 0 0,0 0 0 0 0,1 0 1 0 0,-1 0-1 0 0,0 0 0 0 0,1 0 0 0 0,-1 0 0 0 0,0 0 1 0 0,1 0-1 0 0,-1 0 0 0 0,0 0 0 0 0,1 1 0 0 0,-1-1 1 0 0,0 0-1 0 0,1 0 0 0 0,-1 0 0 0 0,0 0 1 0 0,0 1-1 0 0,1-1 0 0 0,-1 0 0 0 0,0 0 0 0 0,0 1 1 0 0,1-1-1 0 0,-1 0 0 0 0,0 0 0 0 0,0 1 1 0 0,0-1-1 0 0,1 0 0 0 0,-1 1 0 0 0,0-1 0 0 0,0 0 1 0 0,0 1-1 0 0,0-1 0 0 0,0 0 0 0 0,0 1 0 0 0,0-1 1 0 0,1 1-1 0 0,-6 15-5735 0 0,-2-6 131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59 10074 0 0,'-11'-4'4420'0'0,"6"3"-580"0"0,8 1-1349 0 0,27-2-1233 0 0,41-9-1046 0 0,23-4-3884 0 0,-34-3-4986 0 0,-41 11 2622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2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8954 0 0,'41'16'7289'0'0,"-32"-13"-6741"0"0,0 0 0 0 0,0 1 0 0 0,0 0 1 0 0,-1 0-1 0 0,1 1 0 0 0,9 7 0 0 0,-16-10-512 0 0,0-1 0 0 0,0 1 0 0 0,-1 0 0 0 0,1 0 0 0 0,-1 0 0 0 0,1 1 0 0 0,-1-1 0 0 0,0 0 0 0 0,0 0 0 0 0,0 1 0 0 0,0-1 0 0 0,0 1 0 0 0,-1-1 0 0 0,1 1 0 0 0,-1-1 0 0 0,1 1 0 0 0,-1-1 0 0 0,0 1 0 0 0,0-1 0 0 0,0 1 0 0 0,0-1 0 0 0,-1 1 0 0 0,1-1 0 0 0,-1 1 0 0 0,1-1 0 0 0,-1 1 0 0 0,0-1 0 0 0,-2 5 1 0 0,-3 6 40 0 0,-2 1 0 0 0,1-1 1 0 0,-2 0-1 0 0,-15 18 1 0 0,16-21-78 0 0,1 0 1 0 0,-1 0 0 0 0,1 0 0 0 0,1 1 0 0 0,0 0 0 0 0,1 0 0 0 0,-6 17 0 0 0,10-27-9 0 0,0 1-1 0 0,1 0 1 0 0,-1 0-1 0 0,1 0 1 0 0,-1 0-1 0 0,1 1 0 0 0,0-1 1 0 0,0 0-1 0 0,0 0 1 0 0,0 0-1 0 0,0 0 1 0 0,0 0-1 0 0,1 0 1 0 0,-1 0-1 0 0,0 0 1 0 0,1 0-1 0 0,0 0 1 0 0,0 0-1 0 0,-1 0 0 0 0,1 0 1 0 0,0 0-1 0 0,0 0 1 0 0,1-1-1 0 0,-1 1 1 0 0,0 0-1 0 0,1-1 1 0 0,-1 1-1 0 0,1-1 1 0 0,-1 0-1 0 0,1 1 1 0 0,0-1-1 0 0,-1 0 0 0 0,1 0 1 0 0,0 0-1 0 0,0 0 1 0 0,3 1-1 0 0,0-1-16 0 0,0 0 0 0 0,0 0 0 0 0,0-1 0 0 0,0 1 0 0 0,0-1 0 0 0,0 0 0 0 0,0-1 0 0 0,0 1 0 0 0,0-1 0 0 0,0 0 0 0 0,0-1 0 0 0,-1 1 0 0 0,1-1 0 0 0,6-2 0 0 0,-11 3 19 0 0,54-29-3669 0 0,-51 28 3003 0 0,-1 0 1 0 0,1 0-1 0 0,0-1 0 0 0,-1 1 1 0 0,0-1-1 0 0,0 1 0 0 0,0-1 1 0 0,0 0-1 0 0,0 0 0 0 0,0 0 1 0 0,-1 0-1 0 0,1 0 0 0 0,-1 0 1 0 0,2-7-1 0 0,2-3-3911 0 0</inkml:trace>
  <inkml:trace contextRef="#ctx0" brushRef="#br0" timeOffset="1">119 215 8162 0 0,'1'0'288'0'0,"-1"-1"0"0"0,0 1 0 0 0,1-1-1 0 0,-1 1 1 0 0,1-1 0 0 0,-1 1 0 0 0,0-1 0 0 0,1 1 0 0 0,-1-1 0 0 0,1 1 0 0 0,-1-1 0 0 0,1 1 0 0 0,0 0 0 0 0,-1-1 0 0 0,1 1 0 0 0,-1 0-1 0 0,1-1 1 0 0,0 1 0 0 0,-1 0 0 0 0,1 0 0 0 0,0 0 0 0 0,-1 0 0 0 0,1 0 0 0 0,0-1 0 0 0,-1 1 0 0 0,1 0 0 0 0,1 1 0 0 0,30-3 445 0 0,-11 2-274 0 0,-7-3-1153 0 0,0 1 0 0 0,-1-2 1 0 0,25-8-1 0 0,-33 9-612 0 0,0 1 1 0 0,0-1 0 0 0,-1 1-1 0 0,0-1 1 0 0,1-1 0 0 0,-1 1-1 0 0,0-1 1 0 0,3-3 0 0 0,-1-5-1084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6089 0 0,'-5'41'12596'0'0,"-15"23"-9830"0"0,6-18-1870 0 0,7-22-897 0 0,-24 107 546 0 0,29-117-1017 0 0,0 1-1 0 0,1 0 1 0 0,0 0-1 0 0,1 0 1 0 0,1 0 0 0 0,4 26-1 0 0,-4-40 284 0 0,-1 0 0 0 0,0 0 1 0 0,0 1-1 0 0,0-1 0 0 0,1 0 0 0 0,-1 0 0 0 0,0 1 0 0 0,1-1 0 0 0,0 0 0 0 0,-1 0 0 0 0,1 0 1 0 0,-1 0-1 0 0,1 0 0 0 0,0 0 0 0 0,0 0 0 0 0,0 0 0 0 0,0 0 0 0 0,0 0 0 0 0,0 0 0 0 0,0 0 1 0 0,1 0-1 0 0,-1-1 4 0 0,0 0 0 0 0,0 0 0 0 0,-1 0 0 0 0,1 0 0 0 0,0 0 0 0 0,0-1 0 0 0,0 1 0 0 0,0 0 0 0 0,-1 0 0 0 0,1-1 0 0 0,0 1 0 0 0,0-1 0 0 0,-1 1 1 0 0,1-1-1 0 0,0 1 0 0 0,0-1 0 0 0,-1 1 0 0 0,1-1 0 0 0,-1 0 0 0 0,1 1 0 0 0,0-1 0 0 0,0-1 0 0 0,4-5-677 0 0,-1 0 0 0 0,1 0 0 0 0,-1 0 0 0 0,5-14 0 0 0,-4 7 672 0 0,59-174-1862 0 0,-49 123 4959 0 0,-5 1 3814 0 0,-20 148 89 0 0,-4 31-6762 0 0,12-84-3135 0 0,2 53 0 0 0,1-82 2810 0 0,-1 10-2459 0 0,-7-12-1566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16371 0 0,'-4'6'326'0'0,"0"1"0"0"0,0-1 0 0 0,0 1-1 0 0,0-1 1 0 0,1 1 0 0 0,1 0-1 0 0,-1 0 1 0 0,1 0 0 0 0,0 1-1 0 0,0-1 1 0 0,1 0 0 0 0,0 1-1 0 0,1-1 1 0 0,-1 1 0 0 0,1-1-1 0 0,2 14 1 0 0,0-5-217 0 0,1-1 0 0 0,0 1-1 0 0,1-1 1 0 0,1 1 0 0 0,0-1 0 0 0,1-1-1 0 0,8 15 1 0 0,-10-21-85 0 0,1 0 0 0 0,1 0 0 0 0,-1-1 0 0 0,1 0 0 0 0,0 0 0 0 0,1 0 0 0 0,0-1 0 0 0,0 0 0 0 0,0 0-1 0 0,13 7 1 0 0,-17-11-21 0 0,0 0 0 0 0,0-1 0 0 0,0 1 1 0 0,0-1-1 0 0,1 0 0 0 0,-1 0 0 0 0,0 0 0 0 0,1-1 0 0 0,-1 1 0 0 0,1-1 0 0 0,-1 0 0 0 0,1 1 0 0 0,-1-2 0 0 0,1 1 0 0 0,-1 0 0 0 0,1-1 0 0 0,-1 0 0 0 0,0 1 0 0 0,1-1 0 0 0,-1-1 0 0 0,0 1 0 0 0,1 0 0 0 0,-1-1 0 0 0,0 0 0 0 0,0 1 0 0 0,0-1 0 0 0,-1 0 1 0 0,1-1-1 0 0,0 1 0 0 0,4-5 0 0 0,-2 1-15 0 0,-1 0 0 0 0,1-1 0 0 0,-1 1 0 0 0,0-1 0 0 0,0 0 0 0 0,-1 1 0 0 0,0-2 0 0 0,-1 1 1 0 0,1 0-1 0 0,-1-1 0 0 0,0 1 0 0 0,-1-1 0 0 0,0 1 0 0 0,0-1 0 0 0,-1 0 0 0 0,0 1 0 0 0,-1-10 0 0 0,0 10-31 0 0,1 1 1 0 0,-2 0-1 0 0,1-1 0 0 0,-1 1 0 0 0,0 0 0 0 0,0 0 0 0 0,0 0 0 0 0,-1 0 0 0 0,0 1 0 0 0,0-1 0 0 0,-1 1 0 0 0,1 0 0 0 0,-1 0 0 0 0,0 0 0 0 0,-1 0 0 0 0,1 1 0 0 0,-1-1 0 0 0,0 1 1 0 0,0 0-1 0 0,0 1 0 0 0,-6-4 0 0 0,5 4 30 0 0,-1 0 1 0 0,1 0 0 0 0,0 1 0 0 0,-1 0-1 0 0,1 0 1 0 0,-1 0 0 0 0,1 1 0 0 0,-1 0-1 0 0,-12 0 1 0 0,16 1 16 0 0,0 1-1 0 0,0-1 1 0 0,0 1-1 0 0,0 0 1 0 0,0-1-1 0 0,0 1 1 0 0,0 0-1 0 0,0 1 1 0 0,0-1-1 0 0,1 1 1 0 0,-1-1-1 0 0,1 1 1 0 0,-1 0-1 0 0,1 0 1 0 0,-1 0-1 0 0,1 0 1 0 0,0 0-1 0 0,0 0 1 0 0,0 1-1 0 0,0-1 1 0 0,1 1-1 0 0,-1-1 1 0 0,-2 6-1 0 0,-1 5 3 0 0,0-1 1 0 0,1 1-1 0 0,0 0 0 0 0,1 0 0 0 0,-2 19 1 0 0,-1 71 9 0 0,3-44 13 0 0,-12 85 92 0 0,12-127-78 0 0,0 0-1 0 0,-2 0 1 0 0,0 0 0 0 0,-1-1-1 0 0,-1 0 1 0 0,-10 20 0 0 0,-1-16 67 0 0,7-13-131 0 0,11-7 15 0 0,-1 0 0 0 0,1 0 0 0 0,0 0 0 0 0,0 0 0 0 0,-1 0 0 0 0,1 0 0 0 0,0 0 0 0 0,0 0 0 0 0,-1 0 0 0 0,1-1 0 0 0,0 1 0 0 0,0 0 1 0 0,0 0-1 0 0,-1 0 0 0 0,1 0 0 0 0,0 0 0 0 0,0 0 0 0 0,0 0 0 0 0,-1-1 0 0 0,1 1 0 0 0,0 0 0 0 0,0 0 0 0 0,0 0 0 0 0,0 0 0 0 0,0-1 1 0 0,-1 1-1 0 0,1 0 0 0 0,0 0 0 0 0,0 0 0 0 0,0-1 0 0 0,0 1 0 0 0,0 0 0 0 0,0 0 0 0 0,0 0 0 0 0,0-1 0 0 0,0 1 0 0 0,0 0 0 0 0,0 0 1 0 0,0-1-1 0 0,0 1 0 0 0,0 0 0 0 0,0-2-3 0 0,0 1 1 0 0,0 0-1 0 0,1 0 1 0 0,-1-1-1 0 0,0 1 0 0 0,1 0 1 0 0,-1 0-1 0 0,1 0 1 0 0,-1 0-1 0 0,1 0 1 0 0,0-1-1 0 0,0 1 1 0 0,-1 1-1 0 0,1-1 1 0 0,0 0-1 0 0,0 0 1 0 0,0 0-1 0 0,0 0 0 0 0,0 0 1 0 0,0 1-1 0 0,0-1 1 0 0,0 0-1 0 0,0 1 1 0 0,2-1-1 0 0,30-13 190 0 0,-31 13-175 0 0,44-12-167 0 0,-1 2-1 0 0,2 1 1 0 0,51-2 0 0 0,-34 4-3445 0 0,0-2-3707 0 0,-40 4 2124 0 0,-15 4 1584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23853 0 0,'0'-3'2993'0'0,"1"0"-2097"0"0,1 1-280 0 0,-1 1-328 0 0,1-1-184 0 0,0-2-72 0 0,2 2-16 0 0,-1-3-64 0 0,3 1-240 0 0,-2 0-536 0 0,3 0-1040 0 0,-1-2-1929 0 0,-2-2-2641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13147 0 0,'-1'1'380'0'0,"1"0"0"0"0,-1 0 1 0 0,0 0-1 0 0,1 0 0 0 0,-1 0 1 0 0,1 1-1 0 0,-1-1 0 0 0,1 0 1 0 0,-1 0-1 0 0,1 0 0 0 0,0 0 0 0 0,-1 1 1 0 0,1-1-1 0 0,0 0 0 0 0,0 0 1 0 0,0 0-1 0 0,0 1 0 0 0,1 1 1 0 0,-1-2-180 0 0,0 0 1 0 0,1 1 0 0 0,0-1 0 0 0,-1 1 0 0 0,1-1 0 0 0,0 0-1 0 0,0 0 1 0 0,0 0 0 0 0,0 1 0 0 0,0-1 0 0 0,0 0 0 0 0,0 0-1 0 0,2 1 1 0 0,4 3-205 0 0,0-1 0 0 0,1 0-1 0 0,0 0 1 0 0,12 4 0 0 0,-4-2 463 0 0,-6-1-465 0 0,1-1 42 0 0,1 1 0 0 0,-1 1-1 0 0,-1 0 1 0 0,1 1 0 0 0,10 8-1 0 0,-18-13 14 0 0,-1 1-1 0 0,1 0 0 0 0,-1-1 1 0 0,0 1-1 0 0,1 0 0 0 0,-1 0 1 0 0,-1 1-1 0 0,1-1 0 0 0,0 0 1 0 0,-1 0-1 0 0,0 1 0 0 0,0-1 1 0 0,0 1-1 0 0,0-1 0 0 0,0 1 1 0 0,-1 0-1 0 0,1-1 0 0 0,-1 1 1 0 0,0 0-1 0 0,0-1 0 0 0,-1 8 1 0 0,-5 16 140 0 0,0-1 1 0 0,-2 1 0 0 0,-15 32-1 0 0,-5 21-2178 0 0,23-65-344 0 0,2 0 1 0 0,0 0-1 0 0,-2 22 1 0 0,5-30-1838 0 0</inkml:trace>
  <inkml:trace contextRef="#ctx0" brushRef="#br0" timeOffset="1">250 201 5337 0 0,'5'-16'2326'0'0,"10"-24"4996"0"0,-15 54-1911 0 0,1 9-4313 0 0,-9 36-203 0 0,-7 77-1334 0 0,14-112-2270 0 0,4 42 0 0 0,-2-66 2551 0 0,-1 1 1 0 0,0 0 0 0 0,0-1 0 0 0,1 1 0 0 0,-1 0 0 0 0,0-1 0 0 0,0 1 0 0 0,0 0-1 0 0,0-1 1 0 0,0 1 0 0 0,0 0 0 0 0,0-1 0 0 0,0 1 0 0 0,0 0 0 0 0,0-1 0 0 0,0 1-1 0 0,0 0 1 0 0,-1-1 0 0 0,1 1 0 0 0,0 0 0 0 0,0-1 0 0 0,-1 1 0 0 0,1 0 0 0 0,0-1-1 0 0,-1 1 1 0 0,1-1 0 0 0,-1 1 0 0 0,1-1 0 0 0,-2 2 0 0 0,-3 2-2718 0 0,7 8-2843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10138 0 0,'0'1'570'0'0,"0"1"0"0"0,0-1 0 0 0,0 1 0 0 0,1-1 0 0 0,-1 1 0 0 0,0-1 0 0 0,1 0 0 0 0,-1 1 0 0 0,1-1 0 0 0,-1 1 0 0 0,1-1 0 0 0,-1 0 0 0 0,1 0 0 0 0,1 2 0 0 0,0-1-239 0 0,0 0 0 0 0,0-1-1 0 0,0 1 1 0 0,1-1 0 0 0,-1 1 0 0 0,0-1-1 0 0,1 0 1 0 0,-1 0 0 0 0,5 2-1 0 0,15 7-260 0 0,-17-7-30 0 0,0 0-1 0 0,0 1 1 0 0,-1 0 0 0 0,1 0 0 0 0,-1 0-1 0 0,0 1 1 0 0,-1 0 0 0 0,1-1 0 0 0,-1 1 0 0 0,0 0-1 0 0,0 1 1 0 0,0-1 0 0 0,-1 0 0 0 0,0 1 0 0 0,0 0-1 0 0,0-1 1 0 0,-1 1 0 0 0,1 0 0 0 0,-1 0-1 0 0,-1 0 1 0 0,1 0 0 0 0,-1 8 0 0 0,-1 15-858 0 0,-1-1 0 0 0,-2 0 1 0 0,-9 40-1 0 0,8-44-1549 0 0,1-12-4771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8314 0 0,'1'1'379'0'0,"0"-1"1"0"0,0 1 0 0 0,0 0-1 0 0,0 0 1 0 0,0 0 0 0 0,-1 0-1 0 0,1 0 1 0 0,0 0-1 0 0,0 0 1 0 0,-1 0 0 0 0,1 0-1 0 0,-1 1 1 0 0,1-1 0 0 0,-1 0-1 0 0,1 0 1 0 0,-1 1-1 0 0,0-1 1 0 0,1 0 0 0 0,-1 0-1 0 0,0 1 1 0 0,0-1 0 0 0,0 0-1 0 0,0 3 1 0 0,-3 37 1808 0 0,2-32-1365 0 0,-8 62 1053 0 0,5-44-1471 0 0,1 0-1 0 0,0 42 0 0 0,3-68-403 0 0,0-1 0 0 0,0 1 1 0 0,0 0-1 0 0,0 0 0 0 0,0 0 0 0 0,0 0 0 0 0,0-1 0 0 0,1 1 0 0 0,-1 0 1 0 0,0 0-1 0 0,0-1 0 0 0,1 1 0 0 0,-1 0 0 0 0,0 0 0 0 0,1-1 1 0 0,-1 1-1 0 0,1 0 0 0 0,-1-1 0 0 0,1 1 0 0 0,-1 0 0 0 0,1-1 1 0 0,-1 1-1 0 0,1-1 0 0 0,0 1 0 0 0,-1-1 0 0 0,1 1 0 0 0,0-1 0 0 0,-1 0 1 0 0,1 1-1 0 0,0-1 0 0 0,0 0 0 0 0,0 1 0 0 0,-1-1 0 0 0,2 0 1 0 0,0 0 23 0 0,1 0 0 0 0,0 0 1 0 0,-1-1-1 0 0,1 1 0 0 0,-1-1 1 0 0,0 0-1 0 0,1 1 0 0 0,-1-1 1 0 0,1 0-1 0 0,-1-1 0 0 0,3-1 0 0 0,29-23-2046 0 0,-15 1-4916 0 0,-20 24 6672 0 0,1 0 0 0 0,0 0 0 0 0,-1 0-1 0 0,1 1 1 0 0,0-1 0 0 0,-1 0 0 0 0,1 0 0 0 0,-1 0-1 0 0,1 0 1 0 0,-1 1 0 0 0,0-1 0 0 0,1 0 0 0 0,-1 0-1 0 0,0 1 1 0 0,0-1 0 0 0,1 1 0 0 0,-1-1 0 0 0,0 1-1 0 0,0-1 1 0 0,0 1 0 0 0,0-1 0 0 0,-1 0 0 0 0,1 1-472 0 0,-8-4-4489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13419 0 0,'-6'11'958'0'0,"2"1"0"0"0,-1 0 0 0 0,2 0 0 0 0,-1 0 0 0 0,1 0 0 0 0,0 13 0 0 0,2-20-836 0 0,0 0 1 0 0,1 0-1 0 0,0 0 0 0 0,0 0 0 0 0,0 0 0 0 0,1-1 0 0 0,0 1 0 0 0,0 0 0 0 0,0 0 0 0 0,0 0 0 0 0,1-1 0 0 0,-1 1 0 0 0,1-1 0 0 0,1 1 0 0 0,-1-1 1 0 0,0 0-1 0 0,1 0 0 0 0,4 4 0 0 0,-5-6-84 0 0,0 0 0 0 0,0 0 0 0 0,0 0 0 0 0,0-1 0 0 0,0 1 1 0 0,1-1-1 0 0,-1 1 0 0 0,1-1 0 0 0,-1 0 0 0 0,1 0 0 0 0,0 0 0 0 0,-1-1 0 0 0,1 1 1 0 0,0-1-1 0 0,0 1 0 0 0,-1-1 0 0 0,5 0 0 0 0,-2 0 11 0 0,0-1 0 0 0,0 0 0 0 0,0 0 0 0 0,0 0 0 0 0,-1-1 0 0 0,1 0 0 0 0,0 1 0 0 0,-1-2 0 0 0,6-2 1 0 0,0-2 12 0 0,0 0 1 0 0,0-1 0 0 0,0 0 0 0 0,-1-1 0 0 0,0 0-1 0 0,14-19 1 0 0,-14 15-98 0 0,-1 0 1 0 0,0 0-1 0 0,6-16 0 0 0,-12 24-268 0 0,0 0 1 0 0,0-1-1 0 0,0 1 0 0 0,-1-1 0 0 0,0 1 0 0 0,0-1 0 0 0,0 1 1 0 0,-1-1-1 0 0,0 0 0 0 0,0 1 0 0 0,-1-11 0 0 0,0 15 22 0 0,1-1-1 0 0,-1 1 0 0 0,0 0 0 0 0,1-1 1 0 0,-1 1-1 0 0,0 0 0 0 0,0 0 1 0 0,0-1-1 0 0,0 1 0 0 0,0 0 1 0 0,0 0-1 0 0,0 0 0 0 0,0 0 0 0 0,-1 0 1 0 0,1 0-1 0 0,0 1 0 0 0,0-1 1 0 0,-1 0-1 0 0,1 1 0 0 0,-1-1 0 0 0,1 1 1 0 0,0-1-1 0 0,-1 1 0 0 0,1 0 1 0 0,-4-1-1 0 0,-38 1-5795 0 0,16 4 1591 0 0</inkml:trace>
  <inkml:trace contextRef="#ctx0" brushRef="#br0" timeOffset="1">36 92 6241 0 0,'-10'22'4270'0'0,"10"-22"-4129"0"0,0 1-1 0 0,0-1 0 0 0,0 0 1 0 0,0 1-1 0 0,0-1 1 0 0,0 0-1 0 0,0 1 0 0 0,0-1 1 0 0,0 1-1 0 0,1-1 0 0 0,-1 0 1 0 0,0 1-1 0 0,0-1 0 0 0,0 0 1 0 0,0 1-1 0 0,1-1 0 0 0,-1 0 1 0 0,0 1-1 0 0,0-1 0 0 0,1 0 1 0 0,-1 1-1 0 0,0-1 1 0 0,0 0-1 0 0,1 0 0 0 0,-1 1 1 0 0,0-1-1 0 0,1 0 0 0 0,-1 0 1 0 0,1 1-1 0 0,3-1 375 0 0,0 1-1 0 0,0-1 1 0 0,0 0-1 0 0,0 0 1 0 0,0 0 0 0 0,0-1-1 0 0,6-1 1 0 0,-1 1-866 0 0,1 0 212 0 0,1 0 1 0 0,-1 1-1 0 0,1 0 1 0 0,-1 1-1 0 0,1 1 1 0 0,15 3-1 0 0,31 11-6855 0 0,-40-11 2923 0 0,6-1-894 0 0</inkml:trace>
  <inkml:trace contextRef="#ctx0" brushRef="#br0" timeOffset="1">329 139 15291 0 0,'-49'43'5856'0'0,"-13"31"-3658"0"0,52-58-2662 0 0,16-17-227 0 0,28-23-454 0 0,-19 13 1229 0 0,-7 7-475 0 0,0-1 0 0 0,0 2 1 0 0,1-1-1 0 0,-1 1 0 0 0,1 0 1 0 0,0 1-1 0 0,13-2 0 0 0,-11 3-1679 0 0,0 0 0 0 0,-1 1-1 0 0,16 1 1 0 0,-8 1-3779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48 10514 0 0,'-4'-1'616'0'0,"0"1"1"0"0,0-1-1 0 0,1 1 0 0 0,-1 0 0 0 0,0 0 0 0 0,0 0 0 0 0,0 1 0 0 0,1-1 1 0 0,-1 1-1 0 0,0 0 0 0 0,1 0 0 0 0,-1 0 0 0 0,0 0 0 0 0,1 1 0 0 0,-1 0 1 0 0,-3 2-1 0 0,3 0-363 0 0,-1 0 0 0 0,1 0 0 0 0,0 0 0 0 0,0 1 0 0 0,0 0 0 0 0,1 0-1 0 0,0 0 1 0 0,0 0 0 0 0,-4 9 0 0 0,3-5-125 0 0,0 1 0 0 0,1 0-1 0 0,0 0 1 0 0,0 0 0 0 0,-1 14 0 0 0,3-21-123 0 0,1 1 0 0 0,-1-1 0 0 0,1 0 1 0 0,0 0-1 0 0,0 1 0 0 0,0-1 1 0 0,1 0-1 0 0,-1 1 0 0 0,1-1 1 0 0,0 0-1 0 0,0 0 0 0 0,0 0 0 0 0,0 0 1 0 0,0 0-1 0 0,1 0 0 0 0,-1 0 1 0 0,1 0-1 0 0,0 0 0 0 0,0-1 1 0 0,4 5-1 0 0,-5-5-2 0 0,1-1 1 0 0,-1-1 0 0 0,0 1-1 0 0,1 0 1 0 0,0 0-1 0 0,-1 0 1 0 0,1-1 0 0 0,-1 1-1 0 0,1-1 1 0 0,0 1-1 0 0,-1-1 1 0 0,1 0 0 0 0,0 0-1 0 0,-1 0 1 0 0,1 0-1 0 0,0 0 1 0 0,0 0 0 0 0,-1 0-1 0 0,1 0 1 0 0,2-1-1 0 0,-1 0 6 0 0,1-1-1 0 0,0 1 0 0 0,-1-1 0 0 0,1 0 0 0 0,-1 0 0 0 0,0 0 0 0 0,0-1 0 0 0,5-4 0 0 0,0 0-6 0 0,-1-1 0 0 0,0 0 0 0 0,-1 0 0 0 0,0-1 0 0 0,9-16 0 0 0,-11 17-381 0 0,0-1 0 0 0,-1 1 0 0 0,0-1-1 0 0,-1 0 1 0 0,0 0 0 0 0,0 0 0 0 0,-1 0 0 0 0,0 0 0 0 0,-1 0 0 0 0,0-12 0 0 0,-1 15-918 0 0,0 0 1 0 0,0-1-1 0 0,-1 1 1 0 0,1 0 0 0 0,-2 0-1 0 0,1 0 1 0 0,0 0-1 0 0,-1 0 1 0 0,-5-7 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8906 0 0,'-2'6'8738'0'0,"1"2"-6066"0"0,0 5-615 0 0,-3 6-513 0 0,-1 1-576 0 0,0 6-304 0 0,-1 2-239 0 0,1 3-145 0 0,2 2-104 0 0,-1-1-104 0 0,3-1-184 0 0,1-3-360 0 0,2-4-529 0 0,3-1-903 0 0,0-4-793 0 0,2-2-903 0 0,-1-4-1257 0 0,0-2-2625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18 15675 0 0,'-1'-4'3097'0'0,"3"2"-2225"0"0,4-2-288 0 0,4 2 0 0 0,2-1-183 0 0,4 2-169 0 0,1 0-64 0 0,2 2 16 0 0,1 0-56 0 0,-1 3-48 0 0,0 1-288 0 0,-3 3-593 0 0,-2 1-535 0 0,-5 2-480 0 0,-5 1-393 0 0,-4 1-807 0 0,-18-8-2794 0 0,7 12 873 0 0</inkml:trace>
  <inkml:trace contextRef="#ctx0" brushRef="#br0" timeOffset="1">0 166 16508 0 0,'28'2'4544'0'0,"15"5"-2819"0"0,-6 0-1245 0 0,-29-6-466 0 0,-1-1 26 0 0,0 1 0 0 0,0 0 1 0 0,0 1-1 0 0,10 3 0 0 0,-16-5-55 0 0,0 1-1 0 0,0-1 1 0 0,0 0-1 0 0,-1 1 1 0 0,1-1 0 0 0,0 1-1 0 0,-1-1 1 0 0,1 1-1 0 0,0-1 1 0 0,-1 1 0 0 0,1-1-1 0 0,0 1 1 0 0,-1-1 0 0 0,1 1-1 0 0,-1 0 1 0 0,1-1-1 0 0,-1 1 1 0 0,0 0 0 0 0,1 0-1 0 0,-1-1 1 0 0,0 1-1 0 0,1 0 1 0 0,-1 0 0 0 0,0 0-1 0 0,0-1 1 0 0,0 1 0 0 0,0 0-1 0 0,1 0 1 0 0,-1 0-1 0 0,-1 0 1 0 0,1-1 0 0 0,0 1-1 0 0,0 0 1 0 0,0 0-1 0 0,0 0 1 0 0,0-1 0 0 0,-1 1-1 0 0,1 0 1 0 0,0 0 0 0 0,-1 0-1 0 0,1-1 1 0 0,-1 1-1 0 0,1 0 1 0 0,0-1 0 0 0,-1 1-1 0 0,-1 1 1 0 0,-5 6-284 0 0,0 1 0 0 0,-1-1-1 0 0,-1-1 1 0 0,1 1 0 0 0,-1-2 0 0 0,0 1 0 0 0,-1-1 0 0 0,0 0 0 0 0,1-1-1 0 0,-20 7 1 0 0,-2 3 253 0 0,83-45 1346 0 0,-36 24-1280 0 0,0 1 0 0 0,0 1-1 0 0,0 0 1 0 0,1 1-1 0 0,-1 0 1 0 0,1 2-1 0 0,-1 0 1 0 0,23 2-1 0 0,-38-1-152 0 0,0-1 0 0 0,-1 2 0 0 0,1-1 0 0 0,0 0 0 0 0,0 0 0 0 0,-1 0 0 0 0,1 0-1 0 0,0 0 1 0 0,-1 0 0 0 0,1 1 0 0 0,0-1 0 0 0,-1 0 0 0 0,1 1 0 0 0,0-1-1 0 0,-1 0 1 0 0,1 1 0 0 0,-1-1 0 0 0,1 1 0 0 0,-1-1 0 0 0,1 1 0 0 0,-1-1 0 0 0,1 1-1 0 0,-1-1 1 0 0,1 1 0 0 0,-1 0 0 0 0,0-1 0 0 0,1 1 0 0 0,-1-1 0 0 0,0 1-1 0 0,1 0 1 0 0,-1-1 0 0 0,0 1 0 0 0,0 0 0 0 0,0 0 0 0 0,0-1 0 0 0,0 1 0 0 0,0 0-1 0 0,0-1 1 0 0,0 1 0 0 0,0 0 0 0 0,0 0 0 0 0,0-1 0 0 0,0 2 0 0 0,-15 27-8862 0 0,0-14 4263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 14931 0 0,'-1'0'128'0'0,"1"0"0"0"0,0 0 0 0 0,0 0 0 0 0,-1 1 0 0 0,1-1 0 0 0,0 0-1 0 0,0 0 1 0 0,-1 0 0 0 0,1 0 0 0 0,0 0 0 0 0,0 0 0 0 0,0 1 0 0 0,-1-1 0 0 0,1 0 0 0 0,0 0 0 0 0,0 0-1 0 0,0 0 1 0 0,0 1 0 0 0,-1-1 0 0 0,1 0 0 0 0,0 0 0 0 0,0 1 0 0 0,0-1 0 0 0,0 0 0 0 0,0 0 0 0 0,0 1-1 0 0,0-1 1 0 0,0 0 0 0 0,0 0 0 0 0,0 1 0 0 0,0-1 0 0 0,0 0 0 0 0,0 0 0 0 0,0 1 0 0 0,0-1 0 0 0,0 0-1 0 0,0 0 1 0 0,0 1 0 0 0,0-1 0 0 0,0 0 0 0 0,0 0 0 0 0,0 1 0 0 0,0-1 0 0 0,0 0 0 0 0,0 0 0 0 0,1 0-1 0 0,-1 1 1 0 0,0-1 0 0 0,17 7 1754 0 0,22-3-1213 0 0,-12-6-326 0 0,51-8 0 0 0,-52 5-498 0 0,53-2 0 0 0,-82 8 155 0 0,0 1-1 0 0,1 0 0 0 0,-1 1 1 0 0,1-1-1 0 0,0 0 1 0 0,0 1-1 0 0,0-1 0 0 0,0 1 1 0 0,0 0-1 0 0,1-1 1 0 0,-3 6-1 0 0,1-3 25 0 0,-1 4 43 0 0,-1 0 0 0 0,1 0-1 0 0,0 1 1 0 0,-4 16-1 0 0,7-22-183 0 0,0 0 0 0 0,0 0 0 0 0,1 1 0 0 0,-1-1 0 0 0,1 0-1 0 0,0 0 1 0 0,0 0 0 0 0,0 0 0 0 0,1 0 0 0 0,-1 1 0 0 0,1-1 0 0 0,0 0-1 0 0,0 0 1 0 0,3 5 0 0 0,-4-8-146 0 0,1-1 0 0 0,-1 1 0 0 0,0-1 0 0 0,1 1-1 0 0,-1-1 1 0 0,1 1 0 0 0,-1 0 0 0 0,1-1 0 0 0,-1 0 0 0 0,1 1-1 0 0,0-1 1 0 0,-1 1 0 0 0,1-1 0 0 0,-1 0 0 0 0,1 1 0 0 0,0-1-1 0 0,0 0 1 0 0,-1 0 0 0 0,1 1 0 0 0,0-1 0 0 0,-1 0 0 0 0,1 0-1 0 0,0 0 1 0 0,0 0 0 0 0,-1 0 0 0 0,1 0 0 0 0,0 0-1 0 0,-1 0 1 0 0,1 0 0 0 0,0 0 0 0 0,0-1 0 0 0,-1 1 0 0 0,1 0-1 0 0,0 0 1 0 0,-1-1 0 0 0,1 1 0 0 0,0 0 0 0 0,-1-1 0 0 0,1 1-1 0 0,-1-1 1 0 0,2 0 0 0 0,8-9-6745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18460 0 0,'0'0'88'0'0,"0"1"0"0"0,0-1 0 0 0,0 1 0 0 0,0 0 0 0 0,0-1 0 0 0,0 1 0 0 0,0-1 0 0 0,0 1 0 0 0,0-1 0 0 0,1 1 0 0 0,-1-1 0 0 0,0 1 0 0 0,0-1 0 0 0,0 1 0 0 0,1-1 0 0 0,-1 1 0 0 0,0-1 0 0 0,0 1 0 0 0,1-1 0 0 0,-1 0 0 0 0,1 1 0 0 0,-1-1 0 0 0,0 0 0 0 0,1 1 0 0 0,-1-1 0 0 0,1 0 0 0 0,-1 1 0 0 0,1-1 0 0 0,-1 0 0 0 0,1 0 0 0 0,-1 1 0 0 0,1-1 0 0 0,-1 0 0 0 0,1 0 0 0 0,-1 0 0 0 0,1 0 0 0 0,-1 0 0 0 0,2 0 0 0 0,27 9 1285 0 0,-23-8-870 0 0,36 9 807 0 0,30 8-754 0 0,-67-17-529 0 0,0 1-1 0 0,0 0 1 0 0,-1 0-1 0 0,1 1 1 0 0,0-1 0 0 0,-1 1-1 0 0,0 0 1 0 0,0 0 0 0 0,0 1-1 0 0,7 6 1 0 0,-10-8-29 0 0,1 1 0 0 0,-1-1 0 0 0,0 1-1 0 0,0-1 1 0 0,-1 0 0 0 0,1 1 0 0 0,0 0 0 0 0,-1-1 0 0 0,0 1 0 0 0,1-1 0 0 0,-1 1-1 0 0,0-1 1 0 0,0 1 0 0 0,0 0 0 0 0,-1-1 0 0 0,1 1 0 0 0,-1-1 0 0 0,1 1 0 0 0,-1-1-1 0 0,-1 3 1 0 0,-24 51-1249 0 0,23-49 941 0 0,-17 29-1686 0 0,-1 2-2269 0 0,8-13-2418 0 0,8-14-229 0 0</inkml:trace>
  <inkml:trace contextRef="#ctx0" brushRef="#br0" timeOffset="1">308 99 14387 0 0,'1'0'295'0'0,"0"0"0"0"0,0 0 0 0 0,0 0 0 0 0,-1-1 0 0 0,1 1 0 0 0,0 0-1 0 0,0 0 1 0 0,0 1 0 0 0,0-1 0 0 0,0 0 0 0 0,0 0 0 0 0,-1 0 0 0 0,1 0 0 0 0,0 1 0 0 0,0-1 0 0 0,0 0-1 0 0,-1 1 1 0 0,1-1 0 0 0,0 1 0 0 0,0-1 0 0 0,-1 1 0 0 0,2 1 0 0 0,-1-1-62 0 0,0 0 0 0 0,-1 0 0 0 0,1 1 0 0 0,0-1 0 0 0,-1 0 0 0 0,1 1 0 0 0,-1-1 0 0 0,0 0 0 0 0,1 1 0 0 0,-1-1 0 0 0,0 1 1 0 0,0 2-1 0 0,0 5 50 0 0,-1 1 0 0 0,0-1 1 0 0,-5 15-1 0 0,4-13 238 0 0,-12 49 15 0 0,7-37-685 0 0,2 1 0 0 0,0 0 0 0 0,-1 38 0 0 0,6-62 127 0 0,0 1 1 0 0,0-1 0 0 0,0 0 0 0 0,0 0 0 0 0,0 0 0 0 0,0 1 0 0 0,0-1 0 0 0,0 0-1 0 0,0 0 1 0 0,0 0 0 0 0,0 0 0 0 0,0 1 0 0 0,0-1 0 0 0,0 0 0 0 0,0 0 0 0 0,0 0-1 0 0,0 1 1 0 0,0-1 0 0 0,0 0 0 0 0,1 0 0 0 0,-1 0 0 0 0,0 0 0 0 0,0 0 0 0 0,0 1-1 0 0,0-1 1 0 0,0 0 0 0 0,1 0 0 0 0,-1 0 0 0 0,0 0 0 0 0,0 0 0 0 0,0 0 0 0 0,0 0-1 0 0,1 1 1 0 0,-1-1 0 0 0,0 0 0 0 0,0 0 0 0 0,0 0 0 0 0,1 0 0 0 0,-1 0 0 0 0,0 0-1 0 0,0 0 1 0 0,1 0 0 0 0,11-6-374 0 0,20-18 335 0 0,-18 13-49 0 0,2 1-876 0 0,0 2 1 0 0,1 0-1 0 0,0 0 0 0 0,26-6 0 0 0,4-3-7928 0 0,-29 10 2302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6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10322 0 0,'3'0'9581'0'0,"6"1"-4998"0"0,44 3-3769 0 0,58-9-1094 0 0,-183 10-4425 0 0,58-2 4639 0 0,0-1-1 0 0,0 2 1 0 0,-20 8 0 0 0,27-10 229 0 0,1 1 0 0 0,-1 0 0 0 0,1 0 0 0 0,0 1 0 0 0,0 0 1 0 0,1 0-1 0 0,-1 0 0 0 0,1 1 0 0 0,0 0 0 0 0,0 0 0 0 0,0 0 0 0 0,1 0 1 0 0,-1 1-1 0 0,1 0 0 0 0,1 0 0 0 0,-1 0 0 0 0,1 0 0 0 0,0 1 0 0 0,1-1 1 0 0,-4 13-1 0 0,5-14-116 0 0,-1-1 1 0 0,2 1 0 0 0,-1 0 0 0 0,0 0-1 0 0,1 0 1 0 0,0 0 0 0 0,0 0-1 0 0,1 0 1 0 0,-1 0 0 0 0,1 0-1 0 0,0-1 1 0 0,1 1 0 0 0,-1 0 0 0 0,1-1-1 0 0,-1 1 1 0 0,2 0 0 0 0,-1-1-1 0 0,0 0 1 0 0,1 0 0 0 0,0 0 0 0 0,0 0-1 0 0,5 6 1 0 0,-3-6-39 0 0,0 0 0 0 0,1 0 0 0 0,-1-1 0 0 0,0 0 0 0 0,1 0 0 0 0,0 0 0 0 0,0-1 0 0 0,0 0 0 0 0,0 0 1 0 0,0 0-1 0 0,0-1 0 0 0,0 0 0 0 0,0 0 0 0 0,1-1 0 0 0,-1 1 0 0 0,0-2 0 0 0,10 0 0 0 0,23-4 0 0 0,-36 4-22 0 0,0 1 0 0 0,-1-1 0 0 0,1 1 1 0 0,0-1-1 0 0,-1 0 0 0 0,1 0 0 0 0,-1 0 1 0 0,1-1-1 0 0,-1 1 0 0 0,0-1 0 0 0,0 1 0 0 0,3-3 1 0 0,-5 4 4 0 0,-1-1 0 0 0,1 1 1 0 0,0-1-1 0 0,-1 1 1 0 0,1 0-1 0 0,-1 0 1 0 0,1-1-1 0 0,-1 1 1 0 0,1 0-1 0 0,-1 0 1 0 0,1-1-1 0 0,-1 1 0 0 0,1 0 1 0 0,-1 0-1 0 0,1 0 1 0 0,-1 0-1 0 0,1 0 1 0 0,-1 0-1 0 0,1 0 1 0 0,-1 0-1 0 0,1 0 0 0 0,-1 0 1 0 0,1 0-1 0 0,-1 0 1 0 0,1 0-1 0 0,-1 0 1 0 0,0 1-1 0 0,-19 0-38 0 0,7 2 61 0 0,0 1 0 0 0,1 0 0 0 0,-1 1 0 0 0,1 0 0 0 0,0 1 0 0 0,0 1-1 0 0,1-1 1 0 0,0 2 0 0 0,0 0 0 0 0,1 0 0 0 0,-10 11 0 0 0,19-18-2 0 0,0-1 1 0 0,0 1-1 0 0,0 0 0 0 0,0 0 1 0 0,1 0-1 0 0,-1 0 0 0 0,0 1 1 0 0,1-1-1 0 0,-1 0 0 0 0,1 0 1 0 0,-1 0-1 0 0,1 0 0 0 0,0 1 1 0 0,-1-1-1 0 0,1 0 1 0 0,0 0-1 0 0,0 1 0 0 0,0-1 1 0 0,0 0-1 0 0,0 0 0 0 0,0 1 1 0 0,0-1-1 0 0,0 0 0 0 0,1 3 1 0 0,0-3-5 0 0,0 1 0 0 0,0 0 0 0 0,1 0 0 0 0,-1-1 0 0 0,0 1 1 0 0,1-1-1 0 0,-1 1 0 0 0,1-1 0 0 0,0 0 0 0 0,-1 1 0 0 0,1-1 0 0 0,0 0 0 0 0,3 1 1 0 0,3 2-15 0 0,0-1 0 0 0,1 0 0 0 0,0 0 1 0 0,0-1-1 0 0,15 2 0 0 0,59 0-2412 0 0,-75-4 646 0 0,-1-1 0 0 0,1 0 0 0 0,0 0 0 0 0,-1-1 0 0 0,8-2 1 0 0,-1-3-5496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11474 0 0,'-1'-1'255'0'0,"0"1"0"0"0,1 0 0 0 0,-1 0-1 0 0,1 0 1 0 0,-1 0 0 0 0,0 0 0 0 0,1 0-1 0 0,-1 1 1 0 0,1-1 0 0 0,-1 0-1 0 0,0 0 1 0 0,1 0 0 0 0,-1 1 0 0 0,1-1-1 0 0,-1 0 1 0 0,1 0 0 0 0,-1 1-1 0 0,1-1 1 0 0,-1 0 0 0 0,1 1 0 0 0,-1-1-1 0 0,1 1 1 0 0,0-1 0 0 0,-1 1-1 0 0,1-1 1 0 0,-1 1 0 0 0,1-1 0 0 0,0 1-1 0 0,0-1 1 0 0,-1 2 0 0 0,15 9 2318 0 0,29 4-1983 0 0,6-3-729 0 0,0-2-1 0 0,0-2 1 0 0,1-2 0 0 0,0-3-1 0 0,68-3 1 0 0,-113-1-364 0 0,20-3-4218 0 0,-12-6-2410 0 0,-8 3 1285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18148 0 0,'-4'14'1880'0'0,"1"3"-1376"0"0,-1 5-208 0 0,2 3-96 0 0,-2-1-135 0 0,0 3-73 0 0,-1 0 8 0 0,1 3-65 0 0,-1-1-271 0 0,0-1-528 0 0,1 0-760 0 0,1-3-897 0 0,-2-1-935 0 0,-1-3-177 0 0,-2 1-2088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6 221 9850 0 0,'-5'-2'10934'0'0,"6"1"-10758"0"0,-3-13 2404 0 0,5-16-2788 0 0,0 17 211 0 0,0-1 1 0 0,2 1 0 0 0,0 0 0 0 0,0 0 0 0 0,1 1-1 0 0,0-1 1 0 0,17-22 0 0 0,-20 31-6 0 0,1-1-1 0 0,0 1 1 0 0,0 0 0 0 0,0 0-1 0 0,0 1 1 0 0,1-1 0 0 0,-1 1 0 0 0,1 0-1 0 0,10-5 1 0 0,-12 7 9 0 0,1 0 1 0 0,-1 0-1 0 0,1 0 0 0 0,-1 1 0 0 0,0-1 1 0 0,1 1-1 0 0,0 0 0 0 0,-1 0 1 0 0,1 0-1 0 0,-1 0 0 0 0,1 1 1 0 0,-1-1-1 0 0,1 1 0 0 0,-1 0 0 0 0,0 0 1 0 0,1 0-1 0 0,3 2 0 0 0,-5-2 29 0 0,0 0 0 0 0,0 0 0 0 0,0 0 0 0 0,0 1 0 0 0,0-1 0 0 0,0 0 0 0 0,-1 1 0 0 0,1-1 0 0 0,0 1 0 0 0,-1 0 0 0 0,1-1-1 0 0,-1 1 1 0 0,0 0 0 0 0,1 0 0 0 0,-1 0 0 0 0,0 0 0 0 0,0 0 0 0 0,-1 0 0 0 0,2 4 0 0 0,-1-2 10 0 0,-1-1 0 0 0,1 1 0 0 0,-1 0 0 0 0,0 0 0 0 0,0-1 0 0 0,-1 1 0 0 0,1 0 0 0 0,-1 0 0 0 0,0-1 0 0 0,-2 8 0 0 0,-2 0-142 0 0,0-1 0 0 0,0 0-1 0 0,-1 0 1 0 0,0 0 0 0 0,-1 0-1 0 0,-13 14 1 0 0,-38 27-4707 0 0,25-25-5218 0 0,26-18 4121 0 0</inkml:trace>
  <inkml:trace contextRef="#ctx0" brushRef="#br0" timeOffset="1">236 302 8914 0 0,'24'-10'5345'0'0,"0"0"-1880"0"0,8-3-833 0 0,-6 1-127 0 0,-6 5-977 0 0,-4 0-456 0 0,-6 2-375 0 0,-5 2-297 0 0,-2 3-80 0 0,-3 2-592 0 0,-1-2-576 0 0,-3 1-1033 0 0,-2-1-1616 0 0,-9-1-1936 0 0,-5 1-3913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8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15139 0 0,'-8'-2'604'0'0,"1"0"-1"0"0,-1 1 0 0 0,0 0 1 0 0,0 0-1 0 0,0 1 0 0 0,0 0 1 0 0,0 0-1 0 0,0 1 0 0 0,0 0 1 0 0,0 0-1 0 0,0 1 0 0 0,0 0 0 0 0,1 0 1 0 0,-9 4-1 0 0,5-1-385 0 0,1 1-1 0 0,0 0 1 0 0,0 0-1 0 0,0 1 1 0 0,1 1-1 0 0,0 0 1 0 0,0 0-1 0 0,-13 17 1 0 0,9-7-243 0 0,0 0 1 0 0,1 2-1 0 0,1-1 1 0 0,0 1-1 0 0,2 1 1 0 0,0 0-1 0 0,2 0 1 0 0,0 1-1 0 0,-6 35 1 0 0,11-38 50 0 0,1 0 1 0 0,0 0-1 0 0,1 0 1 0 0,1 0-1 0 0,1 0 1 0 0,1 0-1 0 0,0 0 1 0 0,2-1-1 0 0,0 1 1 0 0,15 34-1 0 0,-15-43-277 0 0,0 0 0 0 0,1 0-1 0 0,0-1 1 0 0,0 0-1 0 0,1 0 1 0 0,1-1-1 0 0,-1 0 1 0 0,17 14 0 0 0,-17-17-419 0 0,0 0 0 0 0,0-1 0 0 0,1 0 0 0 0,-1 0 0 0 0,1-1 0 0 0,0 0 0 0 0,0 0 0 0 0,0-1 1 0 0,0 0-1 0 0,1 0 0 0 0,-1-1 0 0 0,15 0 0 0 0,9-3-4002 0 0,2-5-1869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43 14075 0 0,'-9'-6'3712'0'0,"5"3"-3079"0"0,1 0 0 0 0,-1 0 0 0 0,1 0 0 0 0,0 0 0 0 0,0 0-1 0 0,0-1 1 0 0,-4-5 0 0 0,7 9-615 0 0,0 0 0 0 0,0 0 0 0 0,0 0 0 0 0,-1 0 0 0 0,1 0 0 0 0,0-1 0 0 0,0 1 0 0 0,0 0 0 0 0,0 0 0 0 0,0 0 0 0 0,0 0 0 0 0,0 0 0 0 0,0 0 0 0 0,0-1 0 0 0,0 1 0 0 0,0 0 0 0 0,0 0 0 0 0,0 0 0 0 0,0 0 0 0 0,0 0 0 0 0,0 0 0 0 0,0-1 0 0 0,0 1 0 0 0,0 0 0 0 0,0 0 0 0 0,0 0 0 0 0,0 0 0 0 0,0 0 0 0 0,0 0 0 0 0,0-1 0 0 0,0 1 0 0 0,0 0 0 0 0,1 0 0 0 0,-1 0 0 0 0,0 0 0 0 0,0 0-1 0 0,0 0 1 0 0,0 0 0 0 0,0 0 0 0 0,0 0 0 0 0,0-1 0 0 0,0 1 0 0 0,1 0 0 0 0,-1 0 0 0 0,0 0 0 0 0,0 0 0 0 0,0 0 0 0 0,0 0 0 0 0,0 0 0 0 0,0 0 0 0 0,1 0 0 0 0,-1 0 0 0 0,0 0 0 0 0,0 0 0 0 0,0 0 0 0 0,0 0 0 0 0,1 0 0 0 0,12 3 347 0 0,12 7-122 0 0,8 5-34 0 0,-12-5-121 0 0,33 19 0 0 0,-50-26-66 0 0,1 0 0 0 0,-1 1-1 0 0,0-1 1 0 0,0 1 0 0 0,0-1-1 0 0,0 1 1 0 0,-1 0 0 0 0,1 1-1 0 0,-1-1 1 0 0,0 0 0 0 0,0 1-1 0 0,3 7 1 0 0,-5-8-38 0 0,-1 0 0 0 0,1 0-1 0 0,-1 0 1 0 0,0 0 0 0 0,0 0 0 0 0,0 0-1 0 0,0 0 1 0 0,-1 0 0 0 0,1 0 0 0 0,-1 0-1 0 0,0 0 1 0 0,-1 0 0 0 0,1 0 0 0 0,0-1-1 0 0,-1 1 1 0 0,0 0 0 0 0,0-1 0 0 0,0 1 0 0 0,-1-1-1 0 0,1 0 1 0 0,-4 4 0 0 0,-1 2-300 0 0,-1-1 1 0 0,-1 0 0 0 0,1 0-1 0 0,-1 0 1 0 0,0-1 0 0 0,-13 7-1 0 0,17-11 204 0 0,-1 0 0 0 0,0 0-1 0 0,0 0 1 0 0,0-1-1 0 0,0 0 1 0 0,-1 0-1 0 0,1-1 1 0 0,0 1-1 0 0,-1-1 1 0 0,1-1-1 0 0,-1 1 1 0 0,0-1-1 0 0,1 0 1 0 0,-1-1-1 0 0,1 0 1 0 0,-1 0-1 0 0,1 0 1 0 0,0-1-1 0 0,-1 1 1 0 0,1-2-1 0 0,0 1 1 0 0,-9-5-1 0 0,15 7 135 0 0,-1-1-1 0 0,1 1 1 0 0,-1 0-1 0 0,0 0 1 0 0,1-1-1 0 0,-1 1 1 0 0,1-1 0 0 0,-1 1-1 0 0,1 0 1 0 0,-1-1-1 0 0,1 1 1 0 0,-1-1-1 0 0,1 1 1 0 0,0-1-1 0 0,-1 1 1 0 0,1-1-1 0 0,0 0 1 0 0,-1 1-1 0 0,1-1 1 0 0,0 1 0 0 0,0-1-1 0 0,-1 0 1 0 0,1 1-1 0 0,0-1 1 0 0,0 1-1 0 0,0-2 1 0 0,14-4 983 0 0,24 8 93 0 0,77 28-376 0 0,9 1-2430 0 0,-108-28 27 0 0,-1-1 0 0 0,1-1-1 0 0,20-1 1 0 0,-8-5-2799 0 0,-3-2-1989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9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12443 0 0,'-26'1'8673'0'0,"7"6"-5665"0"0,16-4-2926 0 0,-1 0-1 0 0,1 0 1 0 0,0 1 0 0 0,0-1-1 0 0,1 1 1 0 0,-1 0-1 0 0,1-1 1 0 0,-4 8 0 0 0,5-9-65 0 0,-12 22 118 0 0,-13 33 0 0 0,23-51-135 0 0,1 1-1 0 0,0-1 0 0 0,1 0 0 0 0,-1 1 1 0 0,1-1-1 0 0,0 0 0 0 0,1 1 0 0 0,-1-1 1 0 0,1 1-1 0 0,1-1 0 0 0,1 11 0 0 0,-2-15-4 0 0,1 0 0 0 0,0 0-1 0 0,0 0 1 0 0,1 0 0 0 0,-1 0-1 0 0,0 0 1 0 0,1 0 0 0 0,-1 0-1 0 0,1 0 1 0 0,-1 0 0 0 0,1-1-1 0 0,0 1 1 0 0,0-1-1 0 0,0 0 1 0 0,0 1 0 0 0,0-1-1 0 0,0 0 1 0 0,0 0 0 0 0,0 0-1 0 0,0 0 1 0 0,0-1 0 0 0,1 1-1 0 0,-1 0 1 0 0,0-1 0 0 0,1 0-1 0 0,-1 1 1 0 0,0-1 0 0 0,1 0-1 0 0,2-1 1 0 0,9 1-21 0 0,0-1 1 0 0,0 0 0 0 0,22-6-1 0 0,-26 5 23 0 0,9-3-66 0 0,38-5-356 0 0,-53 9 139 0 0,0 1 0 0 0,0 0 0 0 0,0 0 1 0 0,1 0-1 0 0,-1 0 0 0 0,0 1 0 0 0,0 0 0 0 0,0 0 0 0 0,0 0 1 0 0,7 3-1 0 0,-10-4 47 0 0,0 1 0 0 0,-1-1 1 0 0,1 1-1 0 0,0-1 0 0 0,0 1 1 0 0,-1-1-1 0 0,1 1 0 0 0,0 0 0 0 0,-1-1 1 0 0,1 1-1 0 0,-1 0 0 0 0,1 0 1 0 0,-1 0-1 0 0,1-1 0 0 0,-1 1 0 0 0,0 0 1 0 0,1 0-1 0 0,-1 0 0 0 0,0 0 1 0 0,0 0-1 0 0,1 0 0 0 0,-1 0 0 0 0,0-1 1 0 0,0 1-1 0 0,0 0 0 0 0,0 0 0 0 0,0 0 1 0 0,-1 0-1 0 0,1 0 0 0 0,0 0 1 0 0,0 0-1 0 0,0 0 0 0 0,-1 0 0 0 0,1-1 1 0 0,-1 1-1 0 0,1 0 0 0 0,0 0 1 0 0,-1 0-1 0 0,0 0 0 0 0,-9 12-6549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9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15067 0 0,'3'-2'313'0'0,"0"1"0"0"0,0-1 0 0 0,1 1 0 0 0,-1 0 0 0 0,0 0 0 0 0,1 0 0 0 0,-1 1 0 0 0,0-1 0 0 0,1 1 0 0 0,6 0 0 0 0,-1 0 173 0 0,12-4 114 0 0,0-1-1 0 0,30-10 1 0 0,-35 10-402 0 0,0 0-1 0 0,0 0 1 0 0,1 2-1 0 0,0 0 1 0 0,17 0 0 0 0,-34 3-179 0 0,0 0 1 0 0,1-1 0 0 0,-1 1 0 0 0,0 0-1 0 0,1 0 1 0 0,-1 0 0 0 0,0 0-1 0 0,0 0 1 0 0,1 0 0 0 0,-1 0 0 0 0,0 0-1 0 0,1 0 1 0 0,-1 0 0 0 0,0 0-1 0 0,1 0 1 0 0,-1 0 0 0 0,0 0-1 0 0,0 1 1 0 0,1-1 0 0 0,-1 0 0 0 0,0 0-1 0 0,1 0 1 0 0,-1 0 0 0 0,0 1-1 0 0,0-1 1 0 0,1 0 0 0 0,-1 0 0 0 0,0 0-1 0 0,0 1 1 0 0,0-1 0 0 0,1 0-1 0 0,-1 0 1 0 0,0 1 0 0 0,0-1 0 0 0,0 0-1 0 0,0 0 1 0 0,1 1 0 0 0,-1-1-1 0 0,0 0 1 0 0,0 1 0 0 0,0-1-1 0 0,-9 13 445 0 0,-20 9-112 0 0,5-7-284 0 0,14-10-11 0 0,0 1 0 0 0,0 0-1 0 0,1 0 1 0 0,0 1 0 0 0,-13 14-1 0 0,20-19-49 0 0,1 0-1 0 0,0-1 1 0 0,-1 1-1 0 0,1 0 1 0 0,0 1-1 0 0,0-1 1 0 0,0 0-1 0 0,0 0 0 0 0,0 0 1 0 0,1 0-1 0 0,-1 1 1 0 0,1-1-1 0 0,-1 0 1 0 0,1 1-1 0 0,0-1 1 0 0,0 0-1 0 0,0 1 0 0 0,0-1 1 0 0,1 0-1 0 0,-1 1 1 0 0,0-1-1 0 0,1 0 1 0 0,0 1-1 0 0,-1-1 1 0 0,1 0-1 0 0,0 0 1 0 0,0 0-1 0 0,0 0 0 0 0,1 0 1 0 0,-1 0-1 0 0,0 0 1 0 0,4 3-1 0 0,-2 0-247 0 0,1-1-1 0 0,0 0 0 0 0,0 0 1 0 0,0-1-1 0 0,1 1 1 0 0,-1-1-1 0 0,1 0 1 0 0,0 0-1 0 0,0 0 0 0 0,0-1 1 0 0,0 0-1 0 0,0 0 1 0 0,0 0-1 0 0,1 0 1 0 0,-1-1-1 0 0,1 0 0 0 0,7 1 1 0 0,-1-2-673 0 0,-1 0 0 0 0,1 0 0 0 0,0-1-1 0 0,0-1 1 0 0,0 0 0 0 0,-1-1 0 0 0,14-4 0 0 0,4-2-6413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42 141 18428 0 0,'-2'0'240'0'0,"1"1"1"0"0,-1 0-1 0 0,1-1 1 0 0,-1 1-1 0 0,1 0 1 0 0,0 0-1 0 0,0 0 1 0 0,-1 0-1 0 0,1 0 0 0 0,0 0 1 0 0,0 0-1 0 0,0 1 1 0 0,0-1-1 0 0,0 0 1 0 0,0 1-1 0 0,1-1 1 0 0,-1 0-1 0 0,0 1 1 0 0,1-1-1 0 0,-1 1 0 0 0,1-1 1 0 0,-1 1-1 0 0,1 0 1 0 0,-1 1-1 0 0,-4 48 419 0 0,4-32-164 0 0,-2 10-231 0 0,-1-7-225 0 0,2-1-1 0 0,1 0 1 0 0,0 1-1 0 0,4 29 1 0 0,-3-51-46 0 0,0 1 0 0 0,0-1 1 0 0,0 1-1 0 0,0-1 1 0 0,0 1-1 0 0,0-1 0 0 0,0 1 1 0 0,0-1-1 0 0,1 1 0 0 0,-1-1 1 0 0,0 1-1 0 0,0-1 1 0 0,0 1-1 0 0,1-1 0 0 0,-1 1 1 0 0,0-1-1 0 0,1 0 1 0 0,-1 1-1 0 0,0-1 0 0 0,1 1 1 0 0,-1-1-1 0 0,0 0 1 0 0,1 1-1 0 0,-1-1 0 0 0,1 0 1 0 0,8-6-313 0 0,6-21-262 0 0,-14 26 563 0 0,13-36-168 0 0,-1-1 0 0 0,9-45 0 0 0,-14 50 63 0 0,1 0 0 0 0,2 1-1 0 0,23-51 1 0 0,-32 79 131 0 0,-1 1 1 0 0,1 0-1 0 0,0-1 0 0 0,1 1 1 0 0,-1 0-1 0 0,1 0 0 0 0,-1 0 1 0 0,1 1-1 0 0,0-1 0 0 0,0 1 1 0 0,0-1-1 0 0,0 1 0 0 0,0 0 0 0 0,5-2 1 0 0,-6 4-3 0 0,0-1-1 0 0,0 1 1 0 0,0 0 0 0 0,0 0 0 0 0,0-1 0 0 0,0 1 0 0 0,0 1-1 0 0,0-1 1 0 0,0 0 0 0 0,0 0 0 0 0,0 1 0 0 0,0 0-1 0 0,0-1 1 0 0,0 1 0 0 0,0 0 0 0 0,-1 0 0 0 0,1 0 0 0 0,0 0-1 0 0,0 0 1 0 0,-1 0 0 0 0,1 0 0 0 0,-1 0 0 0 0,1 1-1 0 0,-1-1 1 0 0,1 1 0 0 0,-1-1 0 0 0,0 1 0 0 0,1 2 0 0 0,2 0 21 0 0,-2 0 0 0 0,1 0 1 0 0,0 1-1 0 0,-1-1 1 0 0,0 1-1 0 0,0-1 0 0 0,-1 1 1 0 0,1 0-1 0 0,-1 0 1 0 0,0 0-1 0 0,0 0 0 0 0,0 0 1 0 0,-1 6-1 0 0,0-2 15 0 0,0 1-1 0 0,-1-1 1 0 0,-1 0-1 0 0,0 1 1 0 0,0-1 0 0 0,-6 16-1 0 0,2-11-56 0 0,0-1 1 0 0,-1 0-1 0 0,0 0 1 0 0,-1 0-1 0 0,0-1 0 0 0,-1 0 1 0 0,-1-1-1 0 0,0 0 0 0 0,-11 10 1 0 0,13-16-71 0 0,0 1 1 0 0,-1-1 0 0 0,1-1-1 0 0,-1 1 1 0 0,0-2 0 0 0,0 1-1 0 0,-14 3 1 0 0,-12 4-267 0 0,52-15 306 0 0,1 0 1 0 0,-1 2-1 0 0,29-2 0 0 0,4 0 71 0 0,-24 0-220 0 0,41-3-1471 0 0,-26 12-4246 0 0,-33-1 1602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16540 0 0,'-17'10'4334'0'0,"-6"18"-2417"0"0,4-4-1252 0 0,12-18-703 0 0,-1 0 0 0 0,1-1 0 0 0,-1 1 0 0 0,0-2 0 0 0,-18 9 0 0 0,22-12-315 0 0,0 1 1 0 0,0-1 0 0 0,0 0 0 0 0,0 0 0 0 0,-1 0-1 0 0,1-1 1 0 0,0 0 0 0 0,0 1 0 0 0,-6-2 0 0 0,9 1 314 0 0,1 0-1 0 0,0 0 1 0 0,0 0 0 0 0,-1 0 0 0 0,1 0 0 0 0,0 0 0 0 0,0 0 0 0 0,-1 0 0 0 0,1 0 0 0 0,0 0 0 0 0,0 0 0 0 0,-1 0 0 0 0,1 0 0 0 0,0 0 0 0 0,0 0 0 0 0,-1 0 0 0 0,1 0 0 0 0,0 0 0 0 0,0 0 0 0 0,-1 0 0 0 0,1-1 0 0 0,0 1 0 0 0,0 0 0 0 0,-1 0 0 0 0,1 0 0 0 0,0-1 0 0 0,0 1 0 0 0,0 0 0 0 0,0 0 0 0 0,-1 0 0 0 0,1-1 0 0 0,0 1 0 0 0,0 0 0 0 0,0 0 0 0 0,0-1 0 0 0,0 1 0 0 0,0 0 0 0 0,0 0 0 0 0,0-1-1 0 0,0 1 1 0 0,0 0 0 0 0,0 0 0 0 0,0-1 0 0 0,0 1 0 0 0,0 0 0 0 0,0-1 0 0 0,0 1 0 0 0,12-13-489 0 0,21-6 730 0 0,-12 13-90 0 0,0 0 0 0 0,1 1 0 0 0,-1 1 0 0 0,1 1 0 0 0,0 1 0 0 0,0 1 0 0 0,0 1 0 0 0,0 1 0 0 0,0 1 0 0 0,-1 1 0 0 0,27 6 0 0 0,-45-8-497 0 0,1 0 0 0 0,0 0 0 0 0,-1 0 0 0 0,1 0 0 0 0,-1 0 0 0 0,1 1-1 0 0,-1-1 1 0 0,0 1 0 0 0,1 0 0 0 0,-1 0 0 0 0,0 1 0 0 0,0-1 0 0 0,0 0 0 0 0,-1 1 0 0 0,5 5 0 0 0,-7-8 297 0 0,1 0 0 0 0,-1 0 1 0 0,0 1-1 0 0,0-1 1 0 0,0 0-1 0 0,0 0 0 0 0,1 0 1 0 0,-1 1-1 0 0,0-1 0 0 0,0 0 1 0 0,0 0-1 0 0,0 1 0 0 0,0-1 1 0 0,0 0-1 0 0,0 0 0 0 0,0 1 1 0 0,0-1-1 0 0,0 0 0 0 0,1 0 1 0 0,-1 1-1 0 0,-1-1 1 0 0,1 0-1 0 0,0 0 0 0 0,0 1 1 0 0,0-1-1 0 0,0 0 0 0 0,0 0 1 0 0,0 1-1 0 0,0-1 0 0 0,0 0 1 0 0,0 0-1 0 0,0 1 0 0 0,0-1 1 0 0,-1 0-1 0 0,1 0 0 0 0,0 0 1 0 0,0 1-1 0 0,0-1 1 0 0,0 0-1 0 0,-1 0 0 0 0,1 0 1 0 0,0 0-1 0 0,0 1 0 0 0,0-1 1 0 0,-1 0-1 0 0,1 0 0 0 0,0 0 1 0 0,0 0-1 0 0,-1 0 0 0 0,1 0 1 0 0,-4 2-1258 0 0,-3 7-3171 0 0</inkml:trace>
  <inkml:trace contextRef="#ctx0" brushRef="#br0" timeOffset="1">245 149 10570 0 0,'-9'3'1767'0'0,"1"0"-1"0"0,0 1 0 0 0,0 0 1 0 0,1 0-1 0 0,-10 7 1 0 0,11-6-1427 0 0,1 0 1 0 0,0 1 0 0 0,0-1 0 0 0,0 1 0 0 0,0 0-1 0 0,1 0 1 0 0,0 1 0 0 0,1-1 0 0 0,-1 1 0 0 0,-2 9-1 0 0,-19 36-1261 0 0,30-60 886 0 0,0 1-1 0 0,1 0 1 0 0,0 0 0 0 0,1 0 0 0 0,0 1-1 0 0,0 0 1 0 0,0 0 0 0 0,0 0 0 0 0,1 1-1 0 0,0 1 1 0 0,0-1 0 0 0,1 1 0 0 0,-1 0 0 0 0,1 1-1 0 0,0 0 1 0 0,16-3 0 0 0,13-1-1135 0 0,0 2 1 0 0,69-1 0 0 0,-55 4-2965 0 0,-18 0-584 0 0,-1-2-2046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0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19 20852 0 0,'4'1'143'0'0,"0"0"-1"0"0,0-1 0 0 0,-1 0 1 0 0,1 0-1 0 0,0 0 0 0 0,0-1 1 0 0,0 1-1 0 0,0-1 0 0 0,0 0 1 0 0,4-1-1 0 0,-1 0 26 0 0,21-3-111 0 0,1 1-1 0 0,0 1 1 0 0,0 2-1 0 0,0 0 0 0 0,50 7 1 0 0,-100 0-8795 0 0,-17-1 4521 0 0,5-1 2466 0 0,-47 11 0 0 0,68-12 2677 0 0,0 1 0 0 0,1 0-1 0 0,-1 0 1 0 0,1 1 0 0 0,0 0 0 0 0,1 1 0 0 0,-14 10 0 0 0,22-15-630 0 0,0 1 0 0 0,0-1 0 0 0,0 1 0 0 0,0 0 0 0 0,1 0 0 0 0,-1 0 0 0 0,0 0 0 0 0,1 0 0 0 0,0 0 1 0 0,-1 0-1 0 0,1 0 0 0 0,0 1 0 0 0,0-1 0 0 0,0 0 0 0 0,1 1 0 0 0,-1-1 0 0 0,0 1 0 0 0,1-1 0 0 0,-1 5 0 0 0,2-3-97 0 0,-1-1 0 0 0,1 0 1 0 0,0 1-1 0 0,-1-1 0 0 0,2 0 0 0 0,-1 1 0 0 0,0-1 1 0 0,1 0-1 0 0,-1 0 0 0 0,1 0 0 0 0,0 0 0 0 0,4 5 1 0 0,0-1-69 0 0,0-1 0 0 0,1 0 0 0 0,0 0 0 0 0,0 0 0 0 0,0-1 0 0 0,0 0-1 0 0,1 0 1 0 0,0-1 0 0 0,0 0 0 0 0,10 4 0 0 0,-7-5-70 0 0,1 0 0 0 0,0 0-1 0 0,0-1 1 0 0,18 0-1 0 0,-37 0-321 0 0,0-1 0 0 0,0 1 1 0 0,0 0-1 0 0,0 1 0 0 0,-7 3 0 0 0,-15 5-261 0 0,-27 5-166 0 0,24-8 814 0 0,-53 21-1 0 0,84-29-96 0 0,1 0 1 0 0,-1 1 0 0 0,1-1 0 0 0,-1 0-1 0 0,0 0 1 0 0,1 0 0 0 0,-1 1-1 0 0,1-1 1 0 0,-1 0 0 0 0,1 1 0 0 0,-1-1-1 0 0,1 0 1 0 0,-1 1 0 0 0,1-1 0 0 0,-1 1-1 0 0,1-1 1 0 0,0 1 0 0 0,-1-1-1 0 0,1 1 1 0 0,0-1 0 0 0,-1 1 0 0 0,1-1-1 0 0,0 1 1 0 0,-1-1 0 0 0,1 1 0 0 0,0 0-1 0 0,12 8 463 0 0,33 0 3 0 0,-40-9-399 0 0,29 6-361 0 0,66 9 791 0 0,-50-14-3672 0 0,-4-8-5204 0 0,-26 0 800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0 20812 0 0,'-10'9'3313'0'0,"2"1"-2777"0"0,-4 5-88 0 0,-1 4 0 0 0,1 1-215 0 0,0 5-193 0 0,-1 1-8 0 0,-2 1-32 0 0,2 0-129 0 0,-2-1-343 0 0,2 1-608 0 0,0-5-1032 0 0,3-3-1113 0 0,0-5-1360 0 0</inkml:trace>
  <inkml:trace contextRef="#ctx0" brushRef="#br0" timeOffset="1">24 355 13411 0 0,'-5'10'1981'0'0,"1"1"1"0"0,0 0-1 0 0,-4 23 0 0 0,7-26-1536 0 0,0 0 1 0 0,0 0-1 0 0,1 1 0 0 0,0-1 1 0 0,1 0-1 0 0,1 10 0 0 0,-1-13-423 0 0,0-1 1 0 0,0 1-1 0 0,0-1 0 0 0,1 0 0 0 0,0 0 0 0 0,-1 1 1 0 0,2-1-1 0 0,-1 0 0 0 0,0 0 0 0 0,1-1 0 0 0,0 1 0 0 0,0 0 1 0 0,0-1-1 0 0,0 0 0 0 0,1 0 0 0 0,-1 0 0 0 0,1 0 1 0 0,0 0-1 0 0,-1-1 0 0 0,1 0 0 0 0,0 1 0 0 0,1-1 1 0 0,-1-1-1 0 0,0 1 0 0 0,1-1 0 0 0,-1 0 0 0 0,8 2 1 0 0,-1-2-350 0 0,0 0 1 0 0,0 0 0 0 0,0-1-1 0 0,0-1 1 0 0,0 0-1 0 0,0 0 1 0 0,-1-1 0 0 0,1 0-1 0 0,15-6 1 0 0,-8 2-1874 0 0,-1-1 0 0 0,1-1 0 0 0,-1-1-1 0 0,26-18 1 0 0,-8 0-4553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11042 0 0,'-1'-1'286'0'0,"0"1"-1"0"0,0 0 0 0 0,0-1 0 0 0,1 1 0 0 0,-1 0 1 0 0,0-1-1 0 0,0 1 0 0 0,0 0 0 0 0,0 0 0 0 0,0 0 1 0 0,0 0-1 0 0,0 0 0 0 0,0 0 0 0 0,0 0 0 0 0,1 0 1 0 0,-1 0-1 0 0,0 0 0 0 0,0 0 0 0 0,0 1 0 0 0,0-1 1 0 0,0 0-1 0 0,0 1 0 0 0,1-1 0 0 0,-1 0 0 0 0,0 1 1 0 0,0-1-1 0 0,1 1 0 0 0,-1-1 0 0 0,-1 2 0 0 0,2-1-113 0 0,0 0 0 0 0,0 1-1 0 0,0-1 1 0 0,-1 1-1 0 0,1-1 1 0 0,0 1 0 0 0,1-1-1 0 0,-1 0 1 0 0,0 1-1 0 0,0-1 1 0 0,1 0 0 0 0,-1 1-1 0 0,0-1 1 0 0,1 0-1 0 0,0 1 1 0 0,0 1 0 0 0,5 8 11 0 0,0 0 0 0 0,1 0 0 0 0,8 10 0 0 0,49 47 276 0 0,-47-53-357 0 0,-1 2-1 0 0,-1 0 1 0 0,0 1-1 0 0,18 30 1 0 0,-31-45-25 0 0,-1 1 1 0 0,0-1 0 0 0,0 0 0 0 0,0 1-1 0 0,0-1 1 0 0,0 1 0 0 0,-1 0 0 0 0,1-1-1 0 0,-1 1 1 0 0,0-1 0 0 0,0 1 0 0 0,-1 0 0 0 0,1-1-1 0 0,-1 1 1 0 0,0-1 0 0 0,0 1 0 0 0,0-1-1 0 0,0 1 1 0 0,0-1 0 0 0,-1 0 0 0 0,1 1 0 0 0,-1-1-1 0 0,0 0 1 0 0,0 0 0 0 0,-1 0 0 0 0,-3 3-1 0 0,-6 9-19 0 0,-2-2-1 0 0,0 0 0 0 0,-28 20 0 0 0,28-22-26 0 0,1-3-258 0 0,-14 13 423 0 0,26-20-462 0 0,-1 0 0 0 0,1 0-1 0 0,0 0 1 0 0,0 0 0 0 0,0 0 0 0 0,1 1-1 0 0,-1-1 1 0 0,0 0 0 0 0,0 1 0 0 0,1-1-1 0 0,-1 0 1 0 0,1 1 0 0 0,-1-1 0 0 0,1 1 0 0 0,0-1-1 0 0,-1 0 1 0 0,1 1 0 0 0,0 1 0 0 0,0 2-2547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1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36 21445 0 0,'-8'6'347'0'0,"0"0"0"0"0,1 1 0 0 0,-1 0 0 0 0,2 0 0 0 0,-1 1 0 0 0,1-1 0 0 0,0 2 0 0 0,0-1 0 0 0,1 1 0 0 0,1-1 0 0 0,-1 1 0 0 0,1 1 0 0 0,1-1 0 0 0,-1 0 0 0 0,2 1 0 0 0,-1 0 0 0 0,2 0 0 0 0,-3 18 0 0 0,4-20-322 0 0,0-1-1 0 0,0 1 1 0 0,0-1 0 0 0,1 1 0 0 0,0-1 0 0 0,0 1 0 0 0,1-1 0 0 0,0 0 0 0 0,0 1 0 0 0,1-1 0 0 0,5 10 0 0 0,-5-13-27 0 0,-1 0 0 0 0,2 1 0 0 0,-1-1 0 0 0,0-1 0 0 0,1 1 1 0 0,0 0-1 0 0,-1-1 0 0 0,1 0 0 0 0,1 0 0 0 0,-1 0 1 0 0,0 0-1 0 0,1-1 0 0 0,-1 1 0 0 0,1-1 0 0 0,0 0 1 0 0,0-1-1 0 0,0 1 0 0 0,5 0 0 0 0,0-2-63 0 0,-1 1 0 0 0,1-1 0 0 0,-1-1 0 0 0,1 0 0 0 0,-1 0 0 0 0,0-1 0 0 0,1 0 0 0 0,-1-1 0 0 0,0 0 0 0 0,0 0 0 0 0,0-1 0 0 0,-1 0 0 0 0,1-1 0 0 0,-1 0 0 0 0,0 0 0 0 0,-1-1 0 0 0,1 0 0 0 0,7-8 0 0 0,-10 10-65 0 0,0-1 0 0 0,-1 0 0 0 0,0 0-1 0 0,0 0 1 0 0,0 0 0 0 0,0-1 0 0 0,-1 0 0 0 0,0 0 0 0 0,0 0-1 0 0,-1 0 1 0 0,0 0 0 0 0,2-7 0 0 0,-3 8-23 0 0,-1 1 0 0 0,1-1 0 0 0,-1 1 0 0 0,0 0-1 0 0,-1-1 1 0 0,1 1 0 0 0,-1-1 0 0 0,0 1 0 0 0,0 0 0 0 0,0-1 0 0 0,0 1 0 0 0,-1 0 0 0 0,0 0-1 0 0,0 0 1 0 0,0 0 0 0 0,0 0 0 0 0,-1 1 0 0 0,1-1 0 0 0,-5-4 0 0 0,3 4 71 0 0,0 0 0 0 0,0 0 0 0 0,0 1 0 0 0,-1-1-1 0 0,1 1 1 0 0,-1 0 0 0 0,0 0 0 0 0,0 0 0 0 0,0 1 0 0 0,0 0 0 0 0,-1 0 0 0 0,1 0 0 0 0,0 1 0 0 0,-1 0 0 0 0,1 0 0 0 0,-8-1 0 0 0,22 0 382 0 0,0 0 0 0 0,0-1 1 0 0,0 0-1 0 0,0-1 0 0 0,0 0 1 0 0,-1 0-1 0 0,16-11 0 0 0,35-16 506 0 0,-43 25-696 0 0,1 1-1 0 0,-1 0 0 0 0,28-3 1 0 0,-38 7-147 0 0,1 0 0 0 0,-1 1 0 0 0,0 0 1 0 0,1 0-1 0 0,-1 0 0 0 0,0 1 0 0 0,1 0 0 0 0,-1 0 0 0 0,0 1 1 0 0,0 0-1 0 0,0 0 0 0 0,11 6 0 0 0,-16-8-138 0 0,0 0 0 0 0,-1 0 0 0 0,1 1 0 0 0,0-1 0 0 0,-1 0 0 0 0,1 1 1 0 0,-1-1-1 0 0,1 1 0 0 0,0-1 0 0 0,-1 1 0 0 0,1-1 0 0 0,-1 1 0 0 0,1-1 0 0 0,-1 1 0 0 0,1 0 0 0 0,-1-1 0 0 0,0 1 0 0 0,1-1 0 0 0,-1 1 0 0 0,0 0 0 0 0,1 0 0 0 0,-1-1 0 0 0,0 1 1 0 0,0 0-1 0 0,0-1 0 0 0,0 1 0 0 0,0 0 0 0 0,0 0 0 0 0,0-1 0 0 0,0 1 0 0 0,0 0 0 0 0,0 0 0 0 0,0-1 0 0 0,0 1 0 0 0,0 0 0 0 0,0-1 0 0 0,-1 1 0 0 0,1 0 0 0 0,0 0 0 0 0,-1-1 1 0 0,1 1-1 0 0,0-1 0 0 0,-1 1 0 0 0,1 0 0 0 0,-1-1 0 0 0,1 1 0 0 0,-1-1 0 0 0,1 1 0 0 0,-1-1 0 0 0,1 1 0 0 0,-1-1 0 0 0,0 1 0 0 0,1-1 0 0 0,-2 1 0 0 0,-5 3-1765 0 0,-1 1 0 0 0,1-1-1 0 0,-15 5 1 0 0,15-6 1694 0 0,-14 7-301 0 0,1 0-1 0 0,-30 22 1 0 0,9 4 3626 0 0,37-31-1867 0 0,-1 0 1 0 0,2 0-1 0 0,-1 0 0 0 0,0 0 1 0 0,-4 11-1 0 0,8-15-999 0 0,-1 0 0 0 0,1 0 0 0 0,-1 0 0 0 0,1 0-1 0 0,0 0 1 0 0,-1 0 0 0 0,1 0 0 0 0,0 0 0 0 0,0 0 0 0 0,0 0-1 0 0,0-1 1 0 0,0 1 0 0 0,0 0 0 0 0,0 0 0 0 0,0 0 0 0 0,0 0-1 0 0,0 0 1 0 0,1 0 0 0 0,-1 0 0 0 0,0 0 0 0 0,1 0-1 0 0,-1 0 1 0 0,0 0 0 0 0,1 0 0 0 0,-1 0 0 0 0,2 1 0 0 0,-1-1-65 0 0,1 0 0 0 0,0 0 1 0 0,-1 0-1 0 0,1 0 1 0 0,-1 0-1 0 0,1-1 0 0 0,0 1 1 0 0,0-1-1 0 0,0 1 0 0 0,-1-1 1 0 0,1 1-1 0 0,0-1 1 0 0,2 0-1 0 0,6 1-69 0 0,1-2 0 0 0,-1 1-1 0 0,21-5 1 0 0,-10 1-833 0 0,37-13-1 0 0,-9-7-5547 0 0,-33 15 2017 0 0,2 6-2316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18076 0 0,'-6'13'2456'0'0,"-1"1"-1063"0"0,-2 8-425 0 0,2 2-376 0 0,-3 3-336 0 0,2 3-136 0 0,-1 3-72 0 0,1 0-24 0 0,-1 0-24 0 0,2-1-136 0 0,2 0-272 0 0,1-3-440 0 0,4-3-697 0 0,3-6-751 0 0,2-6-961 0 0,1-7-1064 0 0</inkml:trace>
  <inkml:trace contextRef="#ctx0" brushRef="#br0" timeOffset="1">215 26 11546 0 0,'0'0'160'0'0,"0"-1"-1"0"0,0 1 0 0 0,0 0 0 0 0,0 0 0 0 0,0 0 1 0 0,0-1-1 0 0,0 1 0 0 0,0 0 0 0 0,1 0 0 0 0,-1-1 1 0 0,1 0 1432 0 0,-1 0-1433 0 0,0 1 0 0 0,1 0 0 0 0,-1 0 0 0 0,0 0 0 0 0,0 0 1 0 0,0 0-1 0 0,1 0 0 0 0,-1 0 0 0 0,0 0 0 0 0,0 0 1 0 0,1-1-1 0 0,-1 1 0 0 0,0 0 0 0 0,0 0 0 0 0,0 0 1 0 0,1 0-1 0 0,-1 0 0 0 0,0 0 0 0 0,0 0 0 0 0,1 1 1 0 0,-1-1-1 0 0,0 0 0 0 0,0 0 0 0 0,3 2 1911 0 0,-3-2-1911 0 0,-1 22 3218 0 0,-14 46-3654 0 0,11-52 1174 0 0,-21 112-707 0 0,23-108-1493 0 0,0 0 0 0 0,1 0 1 0 0,1 0-1 0 0,4 30 0 0 0,-2-39-247 0 0,-1 0-3535 0 0,-4-21 310 0 0,5 3-299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37 13467 0 0,'5'-4'724'0'0,"-1"0"1"0"0,1 0-1 0 0,0 1 0 0 0,0 0 1 0 0,0 0-1 0 0,1 0 0 0 0,-1 0 1 0 0,1 1-1 0 0,-1 0 0 0 0,1 0 1 0 0,8-1-1 0 0,-12 2-613 0 0,0 1 1 0 0,1 0-1 0 0,-1 0 1 0 0,0 0-1 0 0,1 1 0 0 0,-1-1 1 0 0,0 0-1 0 0,1 1 0 0 0,-1 0 1 0 0,0-1-1 0 0,0 1 0 0 0,0 0 1 0 0,0 0-1 0 0,0 0 0 0 0,0 1 1 0 0,0-1-1 0 0,0 0 0 0 0,0 1 1 0 0,0-1-1 0 0,-1 1 0 0 0,1-1 1 0 0,0 1-1 0 0,-1 0 0 0 0,0 0 1 0 0,1 0-1 0 0,-1 0 0 0 0,0 0 1 0 0,0 0-1 0 0,0 0 1 0 0,0 0-1 0 0,0 0 0 0 0,0 3 1 0 0,1 2-52 0 0,0 0 0 0 0,-1 0 0 0 0,0 1 1 0 0,0-1-1 0 0,-1 0 0 0 0,1 1 0 0 0,-2-1 1 0 0,1 0-1 0 0,-1 0 0 0 0,0 1 1 0 0,-1-1-1 0 0,1 0 0 0 0,-1 0 0 0 0,-1 0 1 0 0,1 0-1 0 0,-1-1 0 0 0,-1 1 1 0 0,1-1-1 0 0,-8 11 0 0 0,0-2-441 0 0,-1 0-1 0 0,-1 0 0 0 0,0-1 1 0 0,-1-1-1 0 0,0 0 0 0 0,-21 14 1 0 0,35-27 346 0 0,-1 0 0 0 0,1 0 1 0 0,-1 1-1 0 0,1-1 0 0 0,-1 0 1 0 0,1 0-1 0 0,-1 1 0 0 0,1-1 0 0 0,0 0 1 0 0,-1 1-1 0 0,1-1 0 0 0,-1 1 1 0 0,1-1-1 0 0,0 1 0 0 0,-1-1 0 0 0,1 0 1 0 0,0 1-1 0 0,0-1 0 0 0,-1 1 1 0 0,1-1-1 0 0,0 1 0 0 0,0 0 0 0 0,0-1 1 0 0,0 1-1 0 0,0-1 0 0 0,-1 1 0 0 0,1-1 1 0 0,0 1-1 0 0,0-1 0 0 0,0 1 1 0 0,0-1-1 0 0,1 1 0 0 0,-1 0 0 0 0,1 0 19 0 0,0 0 0 0 0,0 0 0 0 0,0 0 0 0 0,0 0 0 0 0,0 0 0 0 0,0-1 0 0 0,0 1 0 0 0,0 0 0 0 0,1-1 0 0 0,-1 1-1 0 0,0-1 1 0 0,1 1 0 0 0,1-1 0 0 0,50 9 441 0 0,-49-9-448 0 0,15 2 104 0 0,1-2 0 0 0,-1 0 1 0 0,32-5-1 0 0,-41 4-511 0 0,0-1 0 0 0,0 0 0 0 0,0-1 0 0 0,-1 0 0 0 0,1-1 0 0 0,-1 0 0 0 0,0 0 0 0 0,15-10 0 0 0,-1-13-7472 0 0,-10 21 826 0 0</inkml:trace>
  <inkml:trace contextRef="#ctx0" brushRef="#br0" timeOffset="1">148 122 11811 0 0,'5'1'4088'0'0,"3"0"-3407"0"0,1 1-625 0 0,5-2-48 0 0,-2-3 16 0 0,4-1-56 0 0,-1 1 8 0 0,4-2-8 0 0,0-1-265 0 0,0-1-503 0 0,1-1-808 0 0,-3-1-1025 0 0,-5-2-423 0 0,-2 1-2337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8370 0 0,'-11'33'11646'0'0,"5"24"-8343"0"0,3-23-2294 0 0,-4 22-630 0 0,-7 74-241 0 0,13-116-1473 0 0,2 1 0 0 0,0-1 0 0 0,5 25 0 0 0,-6-36 774 0 0,0-2 234 0 0,1-1-1 0 0,-1 1 1 0 0,0 0 0 0 0,0 0-1 0 0,0 0 1 0 0,1 0-1 0 0,-1 0 1 0 0,1-1 0 0 0,-1 1-1 0 0,1 0 1 0 0,-1 0-1 0 0,1-1 1 0 0,-1 1-1 0 0,1 0 1 0 0,-1-1 0 0 0,1 1-1 0 0,0 0 1 0 0,-1-1-1 0 0,1 1 1 0 0,0-1 0 0 0,1 1-1 0 0,16 10-6492 0 0</inkml:trace>
  <inkml:trace contextRef="#ctx0" brushRef="#br0" timeOffset="1">224 14 13227 0 0,'1'3'5137'0'0,"1"1"-2481"0"0,1 6-839 0 0,-2 6-681 0 0,-2 3-320 0 0,0 6-352 0 0,-2 1-144 0 0,-1 6-31 0 0,2 2-65 0 0,0 0-128 0 0,-1 1-176 0 0,2-3-353 0 0,2-2-535 0 0,2-3-792 0 0,-1-4-937 0 0,2-6-991 0 0,-3-6-1298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13219 0 0,'40'4'7627'0'0,"-6"6"-3835"0"0,-31-8-3575 0 0,1 0 0 0 0,-1 0 0 0 0,0 1 0 0 0,0-1 1 0 0,1 1-1 0 0,-2-1 0 0 0,1 1 0 0 0,0 0 0 0 0,0 0 1 0 0,-1 1-1 0 0,0-1 0 0 0,0 0 0 0 0,0 1 0 0 0,0-1 1 0 0,0 1-1 0 0,2 6 0 0 0,2 9 43 0 0,-1 0 0 0 0,0 0 0 0 0,-2 0 0 0 0,0 1 1 0 0,-1 0-1 0 0,-1-1 0 0 0,-1 1 0 0 0,0 0 0 0 0,-2 0 0 0 0,-5 28 0 0 0,-1-12-276 0 0,-2 0 1 0 0,-1 0-1 0 0,-1-1 0 0 0,-29 54 0 0 0,35-76-390 0 0,-1-1-1 0 0,-1-1 1 0 0,0 1 0 0 0,0-1-1 0 0,-12 12 1 0 0,-18 6-5084 0 0,32-26 3606 0 0,1 0-1 0 0,-1 0 0 0 0,0-1 0 0 0,0 0 1 0 0,-10 2-1 0 0,-8 3-5934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31 336 9834 0 0,'-7'-7'2312'0'0,"4"4"-1139"0"0,0-1 0 0 0,1 1 0 0 0,-1-1 0 0 0,0 1 0 0 0,1-1 0 0 0,0 0 0 0 0,-3-7 0 0 0,5 9-1091 0 0,-1 1 0 0 0,1-1-1 0 0,0 1 1 0 0,0-1 0 0 0,0 1 0 0 0,1 0-1 0 0,-1-1 1 0 0,0 1 0 0 0,0-1-1 0 0,1 1 1 0 0,-1-1 0 0 0,1 1-1 0 0,-1 0 1 0 0,1-1 0 0 0,0 1 0 0 0,0 0-1 0 0,-1 0 1 0 0,1-1 0 0 0,0 1-1 0 0,0 0 1 0 0,0 0 0 0 0,0 0 0 0 0,0 0-1 0 0,0 0 1 0 0,1 0 0 0 0,-1 0-1 0 0,0 1 1 0 0,3-2 0 0 0,117-68 21 0 0,-19 14-65 0 0,66-41-1621 0 0,-131 80-3020 0 0,1 1-4002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33 11130 0 0,'-9'-16'2733'0'0,"3"2"3541"0"0,6 13-6175 0 0,1 1-1 0 0,0 0 0 0 0,-1-1 1 0 0,1 1-1 0 0,0 0 0 0 0,-1 0 0 0 0,1 0 1 0 0,0-1-1 0 0,-1 1 0 0 0,1 0 1 0 0,0 0-1 0 0,-1 0 0 0 0,1 0 0 0 0,0 0 1 0 0,0 0-1 0 0,-1 0 0 0 0,1 0 1 0 0,0 1-1 0 0,-1-1 0 0 0,1 0 0 0 0,0 0 1 0 0,-1 0-1 0 0,1 1 0 0 0,0-1 1 0 0,0 1-1 0 0,19 4 33 0 0,-1 1 0 0 0,-1 1 1 0 0,1 0-1 0 0,-1 1 0 0 0,-1 1 1 0 0,1 1-1 0 0,-2 1 0 0 0,27 21 0 0 0,-41-30-66 0 0,1 1-1 0 0,-2 0 0 0 0,1 1 0 0 0,0-1 1 0 0,0 0-1 0 0,-1 0 0 0 0,0 1 0 0 0,0-1 0 0 0,0 1 1 0 0,0-1-1 0 0,0 1 0 0 0,-1 0 0 0 0,0-1 0 0 0,1 1 1 0 0,-1-1-1 0 0,-1 1 0 0 0,1 0 0 0 0,0-1 1 0 0,-1 1-1 0 0,-2 6 0 0 0,-2 9 49 0 0,-1 0 0 0 0,-13 28 0 0 0,13-33-100 0 0,2-5-228 0 0,-18 38 217 0 0,2-22-4566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14803 0 0,'0'0'246'0'0,"0"0"0"0"0,-1 0 0 0 0,1 0 0 0 0,0-1 0 0 0,-1 1 0 0 0,1 0 0 0 0,0 0 0 0 0,-1 0 0 0 0,-4 4 4674 0 0,5-4-4674 0 0,-1 0 0 0 0,1 1 0 0 0,-6 15 2364 0 0,2 22-2574 0 0,4-34 537 0 0,0-1-542 0 0,-2 13 48 0 0,2 1 1 0 0,-1 0-1 0 0,2 0 0 0 0,4 27 0 0 0,-4-41-82 0 0,-1 0-1 0 0,1 0 0 0 0,0 0 1 0 0,0 0-1 0 0,0 0 0 0 0,0 0 1 0 0,0 0-1 0 0,1-1 0 0 0,-1 1 1 0 0,1 0-1 0 0,0-1 0 0 0,0 1 1 0 0,0-1-1 0 0,0 1 0 0 0,0-1 1 0 0,1 0-1 0 0,-1 0 0 0 0,0 0 1 0 0,1 0-1 0 0,0-1 0 0 0,-1 1 1 0 0,1-1-1 0 0,0 1 0 0 0,0-1 1 0 0,0 0-1 0 0,0 0 0 0 0,0 0 1 0 0,0-1-1 0 0,0 1 0 0 0,0-1 1 0 0,0 1-1 0 0,4-1 0 0 0,5-1-4 0 0,0-1-1 0 0,0 0 0 0 0,0 0 1 0 0,0-1-1 0 0,20-9 0 0 0,-20 8 16 0 0,1 0-1 0 0,0 0 1 0 0,-1 1-1 0 0,20-2 0 0 0,-32 5 0 0 0,1 0-1 0 0,-1 0 0 0 0,1 0 1 0 0,-1 0-1 0 0,1 0 0 0 0,-1 0 1 0 0,1 0-1 0 0,0 0 0 0 0,-1 0 1 0 0,1 0-1 0 0,-1 0 0 0 0,1 0 1 0 0,-1 1-1 0 0,1-1 0 0 0,-1 0 1 0 0,1 0-1 0 0,-1 1 0 0 0,1-1 1 0 0,-1 0-1 0 0,0 1 0 0 0,1-1 1 0 0,-1 0-1 0 0,1 1 0 0 0,-1-1 1 0 0,0 1-1 0 0,1-1 0 0 0,-1 0 1 0 0,0 1-1 0 0,1 0 0 0 0,-1 18 139 0 0,-17 24 1 0 0,15-38-151 0 0,-41 80-1291 0 0,36-74-495 0 0,0-1 0 0 0,-16 19 0 0 0,22-28 1358 0 0,0 0-1 0 0,0 0 1 0 0,0 0 0 0 0,0-1 0 0 0,0 1 0 0 0,0 0 0 0 0,-1 0 0 0 0,1 0 0 0 0,0-1 0 0 0,0 1 0 0 0,-1-1-1 0 0,1 1 1 0 0,0-1 0 0 0,0 1 0 0 0,-1-1 0 0 0,1 0 0 0 0,-1 0 0 0 0,1 1 0 0 0,-2-1 0 0 0,-12-3-6497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11763 0 0,'4'2'8492'0'0,"17"8"-5677"0"0,-5-3-2479 0 0,0 0 0 0 0,1 0 0 0 0,0-2 0 0 0,0 0-1 0 0,0-1 1 0 0,23 3 0 0 0,10-5-3560 0 0,-2-7-4843 0 0,-35 1 3686 0 0,-1-2-1695 0 0</inkml:trace>
  <inkml:trace contextRef="#ctx0" brushRef="#br0" timeOffset="1">309 1 8274 0 0,'-10'17'12408'0'0,"6"5"-7120"0"0,4 29-5271 0 0,1-23 872 0 0,-2-11-1015 0 0,1 120 795 0 0,12-69-2284 0 0,-10-58 544 0 0,1 0-1 0 0,1-1 1 0 0,0 1 0 0 0,7 11-1 0 0,-10-19 517 0 0,-1-1 0 0 0,1 1 0 0 0,0-1 0 0 0,0 0-1 0 0,0 0 1 0 0,0 1 0 0 0,0-1 0 0 0,0 0 0 0 0,0 0 0 0 0,0 0 0 0 0,1 0 0 0 0,-1 0-1 0 0,0 0 1 0 0,1 0 0 0 0,2 1 0 0 0,6-2-6521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13875 0 0,'22'18'7349'0'0,"4"-1"-3566"0"0,-16-10-3669 0 0,0-1 0 0 0,0 1 0 0 0,-1 1-1 0 0,12 12 1 0 0,-18-17-99 0 0,-1 0 0 0 0,0 0 0 0 0,0 0-1 0 0,0 0 1 0 0,0 0 0 0 0,0 0 0 0 0,-1 1 0 0 0,0-1-1 0 0,1 1 1 0 0,-1-1 0 0 0,-1 1 0 0 0,1 0 0 0 0,0-1-1 0 0,-1 1 1 0 0,0 0 0 0 0,0-1 0 0 0,0 1 0 0 0,-1 7 0 0 0,-2 1 6 0 0,0 0 1 0 0,0-1-1 0 0,-2 1 1 0 0,1 0-1 0 0,-2-1 1 0 0,-6 12-1 0 0,-10 20-5 0 0,21-42-19 0 0,1 1 0 0 0,-1-1-1 0 0,1 0 1 0 0,0 0 0 0 0,-1 0 0 0 0,1 1-1 0 0,0-1 1 0 0,0 0 0 0 0,0 0 0 0 0,-1 1-1 0 0,1-1 1 0 0,1 0 0 0 0,-1 1-1 0 0,0-1 1 0 0,0 0 0 0 0,0 0 0 0 0,1 0-1 0 0,-1 1 1 0 0,1-1 0 0 0,-1 0-1 0 0,1 0 1 0 0,-1 0 0 0 0,2 2 0 0 0,-1-1 4 0 0,1-1 1 0 0,0 1 0 0 0,0 0-1 0 0,0 0 1 0 0,0-1 0 0 0,0 1-1 0 0,0-1 1 0 0,1 0 0 0 0,-1 1 0 0 0,5 0-1 0 0,1 1-15 0 0,-1-1 0 0 0,1 0-1 0 0,1 0 1 0 0,-1-1 0 0 0,0 0 0 0 0,11 0-1 0 0,-9-2-841 0 0,0 0 0 0 0,1 0 1 0 0,17-5-1 0 0,8-11-9096 0 0,-25 8 2504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4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11987 0 0,'-6'2'704'0'0,"0"1"0"0"0,0-1 0 0 0,0 1 0 0 0,0 0 0 0 0,0 1 0 0 0,1-1 0 0 0,0 1 0 0 0,0 0 0 0 0,0 1 0 0 0,0-1 0 0 0,0 1 0 0 0,1 0 0 0 0,0 0 0 0 0,-6 10 0 0 0,6-8-436 0 0,0 0 0 0 0,1 1 1 0 0,0-1-1 0 0,1 1 0 0 0,0 0 0 0 0,0 0 0 0 0,0 0 0 0 0,1 0 0 0 0,0 0 0 0 0,1 16 0 0 0,1-14-275 0 0,0 1 0 0 0,0 0 0 0 0,1-1 0 0 0,0 1 0 0 0,1-1 0 0 0,1 1 0 0 0,-1-1 0 0 0,2 0 0 0 0,-1-1 0 0 0,1 1 0 0 0,1-1 0 0 0,0 0 0 0 0,0 0 0 0 0,0 0 0 0 0,1-1 0 0 0,1 0 0 0 0,-1-1 0 0 0,13 10 0 0 0,-19-16 6 0 0,1 0 1 0 0,-1 0 0 0 0,1 1-1 0 0,0-1 1 0 0,0 0-1 0 0,-1 0 1 0 0,1-1-1 0 0,0 1 1 0 0,0 0 0 0 0,0-1-1 0 0,0 1 1 0 0,0-1-1 0 0,0 1 1 0 0,0-1 0 0 0,0 0-1 0 0,0 0 1 0 0,0 0-1 0 0,0 0 1 0 0,0 0 0 0 0,4-1-1 0 0,-5 0 5 0 0,1 0-1 0 0,0-1 1 0 0,0 1-1 0 0,-1 0 1 0 0,1 0-1 0 0,-1-1 1 0 0,1 1-1 0 0,-1-1 1 0 0,1 1-1 0 0,-1-1 1 0 0,0 1-1 0 0,0-1 1 0 0,0 0-1 0 0,0 0 1 0 0,0 0-1 0 0,1-3 1 0 0,1-4 11 0 0,0-1-1 0 0,-1 0 1 0 0,0 0 0 0 0,-1 0 0 0 0,0 1 0 0 0,0-1-1 0 0,-2-12 1 0 0,1 11-1 0 0,-2-1 0 0 0,1 0 0 0 0,-2 1 0 0 0,1-1 0 0 0,-1 1 0 0 0,-1 0 0 0 0,0 0 0 0 0,-1 0 0 0 0,0 1 0 0 0,-1-1 0 0 0,0 1 0 0 0,0 0 0 0 0,-1 1 0 0 0,0 0 0 0 0,-10-10 0 0 0,17 18-22 0 0,-1 1 0 0 0,1-1 0 0 0,-1 1 0 0 0,0-1 0 0 0,1 1 0 0 0,-1-1 0 0 0,1 1 0 0 0,-1-1 0 0 0,0 1 0 0 0,1 0 1 0 0,-1-1-1 0 0,0 1 0 0 0,1 0 0 0 0,-1 0 0 0 0,0-1 0 0 0,0 1 0 0 0,1 0 0 0 0,-1 0 0 0 0,0 0 0 0 0,0 0 0 0 0,1 0 0 0 0,-1 0 0 0 0,0 0 0 0 0,0 0 0 0 0,1 0 0 0 0,-1 0 0 0 0,-1 1 0 0 0,1-1-60 0 0,1 1 1 0 0,-1 0-1 0 0,1 0 1 0 0,-1 0-1 0 0,1 0 0 0 0,-1 0 1 0 0,1 0-1 0 0,-1-1 1 0 0,1 1-1 0 0,0 0 1 0 0,-1 0-1 0 0,1 0 0 0 0,0 0 1 0 0,0 0-1 0 0,0 1 1 0 0,0 1-1 0 0,4 43-3976 0 0,-3-38 2695 0 0,4 12-998 0 0,2-6-4368 0 0,2-2 587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30 6873 0 0,'0'-2'520'0'0,"-1"0"0"0"0,0 1 0 0 0,1-1 0 0 0,-1 1 0 0 0,0-1 0 0 0,0 1 0 0 0,0-1 0 0 0,0 1 0 0 0,0-1-1 0 0,0 1 1 0 0,0 0 0 0 0,0 0 0 0 0,-1-1 0 0 0,1 1 0 0 0,0 0 0 0 0,-1 0 0 0 0,1 0 0 0 0,-1 1-1 0 0,1-1 1 0 0,-1 0 0 0 0,1 0 0 0 0,-1 1 0 0 0,0-1 0 0 0,1 1 0 0 0,-4-1 0 0 0,3 2-276 0 0,0-1-1 0 0,0 1 1 0 0,-1-1 0 0 0,1 1 0 0 0,0 0 0 0 0,0 0-1 0 0,0 0 1 0 0,0 0 0 0 0,0 0 0 0 0,0 0 0 0 0,0 1-1 0 0,0-1 1 0 0,0 1 0 0 0,1-1 0 0 0,-1 1 0 0 0,1 0-1 0 0,-1-1 1 0 0,1 1 0 0 0,-2 2 0 0 0,-3 7-112 0 0,-1 0 0 0 0,2 0-1 0 0,0 0 1 0 0,0 1 0 0 0,1-1 0 0 0,0 1 0 0 0,1 0 0 0 0,0 0 0 0 0,1 1 0 0 0,1-1 0 0 0,0 0 0 0 0,1 1 0 0 0,0-1-1 0 0,0 1 1 0 0,1-1 0 0 0,1 0 0 0 0,6 23 0 0 0,-4-23-248 0 0,-1 0 0 0 0,2-1 0 0 0,0 1 0 0 0,0-1 0 0 0,1-1 0 0 0,0 1 0 0 0,1-1 0 0 0,9 11 0 0 0,-10-14-304 0 0,0-1 0 0 0,0 1 1 0 0,1-1-1 0 0,0-1 0 0 0,1 1 0 0 0,-1-1 0 0 0,1 0 0 0 0,0-1 1 0 0,0 0-1 0 0,1 0 0 0 0,12 3 0 0 0,-19-6-163 0 0,1 0-1 0 0,-1-1 1 0 0,1 1-1 0 0,0-1 1 0 0,0 1 0 0 0,-1-1-1 0 0,1 0 1 0 0,0 0-1 0 0,-1 0 1 0 0,1-1-1 0 0,0 1 1 0 0,-1-1-1 0 0,1 1 1 0 0,0-1-1 0 0,-1 0 1 0 0,1 0-1 0 0,4-3 1 0 0,7-6-6057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4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16700 0 0,'-11'5'4065'0'0,"10"0"-1222"0"0,2-4-2746 0 0,0-1 1 0 0,0 1-1 0 0,-1-1 1 0 0,1 1-1 0 0,0-1 1 0 0,0 1-1 0 0,0-1 1 0 0,0 0-1 0 0,0 0 1 0 0,0 1-1 0 0,0-1 1 0 0,0 0-1 0 0,0 0 1 0 0,0 0-1 0 0,0 0 1 0 0,0 0-1 0 0,0 0 0 0 0,0 0 1 0 0,1 0-1 0 0,31-6 327 0 0,-19 3-332 0 0,1 0 0 0 0,0 1 0 0 0,-1 1 1 0 0,1 1-1 0 0,22 1 0 0 0,-34-1-95 0 0,0 1 1 0 0,0-1 0 0 0,-1 1-1 0 0,1 0 1 0 0,0 0-1 0 0,0 0 1 0 0,-1 0-1 0 0,1 0 1 0 0,0 1 0 0 0,-1-1-1 0 0,0 1 1 0 0,1 0-1 0 0,-1 0 1 0 0,0 0-1 0 0,0 0 1 0 0,0 0-1 0 0,0 0 1 0 0,0 0 0 0 0,0 1-1 0 0,-1-1 1 0 0,1 1-1 0 0,-1-1 1 0 0,0 1-1 0 0,1 0 1 0 0,-1-1 0 0 0,-1 1-1 0 0,1 0 1 0 0,0 0-1 0 0,-1 0 1 0 0,1 0-1 0 0,-1-1 1 0 0,0 1-1 0 0,0 5 1 0 0,0 2-793 0 0,-1 0 1 0 0,0-1-1 0 0,-1 1 1 0 0,0 0-1 0 0,-1-1 1 0 0,0 0-1 0 0,0 0 1 0 0,-5 9-1 0 0,7-16 424 0 0,0 0 0 0 0,0 0 0 0 0,0 0-1 0 0,0 0 1 0 0,-1 0 0 0 0,1-1 0 0 0,0 1 0 0 0,-1-1-1 0 0,0 1 1 0 0,1-1 0 0 0,-1 0 0 0 0,0 1 0 0 0,0-1-1 0 0,1 0 1 0 0,-1 0 0 0 0,0 0 0 0 0,0 0 0 0 0,0-1-1 0 0,-4 2 1 0 0,-4 2-1386 0 0,-11 10-4705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11995 0 0,'1'-1'359'0'0,"-1"0"1"0"0,1 0 0 0 0,0 1-1 0 0,0-1 1 0 0,-1 0 0 0 0,1 1-1 0 0,0-1 1 0 0,0 1 0 0 0,-1-1-1 0 0,1 1 1 0 0,0-1 0 0 0,0 1-1 0 0,0 0 1 0 0,0-1 0 0 0,0 1-1 0 0,0 0 1 0 0,0 0 0 0 0,0 0-1 0 0,0 0 1 0 0,0 0 0 0 0,0 0-1 0 0,0 0 1 0 0,0 0 0 0 0,1 0-1 0 0,-1 1-100 0 0,1-1-1 0 0,-1 1 0 0 0,0 0 0 0 0,0 0 1 0 0,1 0-1 0 0,-1 0 0 0 0,0 0 0 0 0,0 0 1 0 0,0 0-1 0 0,0 0 0 0 0,-1 0 0 0 0,1 0 0 0 0,0 1 1 0 0,1 1-1 0 0,0 2-55 0 0,0-1 0 0 0,0 1 1 0 0,-1 0-1 0 0,1-1 0 0 0,-1 1 1 0 0,0 0-1 0 0,-1 0 0 0 0,1 9 1 0 0,-9 29 56 0 0,8-42-306 0 0,0 1 1 0 0,-1-1 0 0 0,1 0 0 0 0,0 1 0 0 0,-1-1 0 0 0,1 0-1 0 0,-1 0 1 0 0,1 1 0 0 0,-1-1 0 0 0,0 0 0 0 0,1 0 0 0 0,-1 0 0 0 0,0 0-1 0 0,0 0 1 0 0,0 0 0 0 0,0 0 0 0 0,0 0 0 0 0,0 0 0 0 0,0 0-1 0 0,0 0 1 0 0,0 0 0 0 0,0-1 0 0 0,0 1 0 0 0,-1-1 0 0 0,1 1 0 0 0,0-1-1 0 0,0 1 1 0 0,-3 0 0 0 0,4-1 26 0 0,-1 0-1 0 0,1 0 1 0 0,0-1 0 0 0,-1 1-1 0 0,1 0 1 0 0,-1 0 0 0 0,1 0-1 0 0,0 0 1 0 0,-1 0 0 0 0,1 0-1 0 0,0-1 1 0 0,-1 1 0 0 0,1 0-1 0 0,0 0 1 0 0,-1-1-1 0 0,1 1 1 0 0,0 0 0 0 0,-1 0-1 0 0,1-1 1 0 0,0 1 0 0 0,0 0-1 0 0,-1-1 1 0 0,1 1 0 0 0,0 0-1 0 0,0-1 1 0 0,0 1 0 0 0,0-1-1 0 0,-1 1 1 0 0,1 0-1 0 0,0-1 1 0 0,0 1 0 0 0,0-1-1 0 0,0 1 1 0 0,0 0 0 0 0,0-1-1 0 0,0 1 1 0 0,0-1 0 0 0,0 1-1 0 0,0 0 1 0 0,0-1 0 0 0,0 1-1 0 0,0-1 1 0 0,1 1 0 0 0,-1 0-1 0 0,0-1 1 0 0,0 1-1 0 0,0 0 1 0 0,1-1 0 0 0,0-1 36 0 0,-1 1 0 0 0,1 0 0 0 0,0-1 0 0 0,0 1 0 0 0,0 0 0 0 0,0 0 0 0 0,0 0 0 0 0,0 0-1 0 0,0 0 1 0 0,0 0 0 0 0,0 0 0 0 0,0 0 0 0 0,2-1 0 0 0,9-1 60 0 0,0 1-1 0 0,0-1 0 0 0,1 2 1 0 0,-1 0-1 0 0,0 0 0 0 0,20 3 1 0 0,13-2-493 0 0,-34-1 16 0 0,34-4-4396 0 0,-43 5 3770 0 0,1-1-1 0 0,0 0 1 0 0,-1 0-1 0 0,0 0 0 0 0,1 0 1 0 0,-1 0-1 0 0,0 0 1 0 0,4-4-1 0 0,3-3-5617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15579 0 0,'0'1'150'0'0,"1"-1"-1"0"0,-1 0 1 0 0,0 1-1 0 0,0-1 0 0 0,0 0 1 0 0,0 0-1 0 0,0 1 1 0 0,1-1-1 0 0,-1 0 1 0 0,0 0-1 0 0,0 0 1 0 0,0 1-1 0 0,1-1 0 0 0,-1 0 1 0 0,0 0-1 0 0,0 0 1 0 0,0 0-1 0 0,1 1 1 0 0,-1-1-1 0 0,0 0 0 0 0,1 0 1 0 0,-1 0-1 0 0,0 0 1 0 0,0 0-1 0 0,1 0 1 0 0,-1 0-1 0 0,0 0 0 0 0,0 0 1 0 0,1 0-1 0 0,-1 0 1 0 0,0 0-1 0 0,1 0 1 0 0,-1 0-1 0 0,0 0 0 0 0,0 0 1 0 0,1 0-1 0 0,-1 0 1 0 0,0 0-1 0 0,1 0 1 0 0,-1-1-1 0 0,0 1 1 0 0,0 0-1 0 0,0 0 0 0 0,1 0 1 0 0,16-8 525 0 0,-13 6 54 0 0,4 0-425 0 0,0-1 1 0 0,0 1-1 0 0,0 0 1 0 0,1 0-1 0 0,-1 1 1 0 0,1 1-1 0 0,-1-1 1 0 0,0 1-1 0 0,16 2 0 0 0,-22-2-277 0 0,1 1 0 0 0,-1-1 0 0 0,1 1 0 0 0,-1 0 0 0 0,1-1 0 0 0,-1 1 0 0 0,0 0 0 0 0,0 1 0 0 0,1-1 0 0 0,-1 0 0 0 0,0 1 0 0 0,0-1 0 0 0,0 1 0 0 0,0-1 0 0 0,-1 1 0 0 0,1 0 0 0 0,0 0 0 0 0,-1 0 0 0 0,1 0 0 0 0,-1 0 0 0 0,0 0 0 0 0,1 1 0 0 0,-1-1 0 0 0,0 0 0 0 0,0 0 0 0 0,-1 1 0 0 0,1-1 0 0 0,0 1 0 0 0,-1-1 0 0 0,0 1 0 0 0,1-1 0 0 0,-1 1 0 0 0,0-1 0 0 0,0 1 0 0 0,-1-1 0 0 0,1 4 0 0 0,-3 8-43 0 0,0 1-1 0 0,-1-1 0 0 0,-1 0 0 0 0,0 0 1 0 0,0 0-1 0 0,-2 0 0 0 0,1-1 1 0 0,-2 0-1 0 0,0-1 0 0 0,0 0 0 0 0,-1 0 1 0 0,-1 0-1 0 0,0-2 0 0 0,-16 15 1 0 0,25-25 9 0 0,1 0 0 0 0,0 0 0 0 0,0 1 0 0 0,0-1 0 0 0,0 0 0 0 0,-1 0 0 0 0,1 0 0 0 0,0 0 0 0 0,0 0 1 0 0,0 1-1 0 0,0-1 0 0 0,-1 0 0 0 0,1 0 0 0 0,0 0 0 0 0,0 1 0 0 0,0-1 0 0 0,0 0 0 0 0,0 0 0 0 0,0 0 1 0 0,0 1-1 0 0,0-1 0 0 0,0 0 0 0 0,0 0 0 0 0,0 0 0 0 0,0 1 0 0 0,0-1 0 0 0,0 0 0 0 0,0 0 0 0 0,0 1 0 0 0,0-1 1 0 0,0 0-1 0 0,0 0 0 0 0,0 0 0 0 0,0 1 0 0 0,0-1 0 0 0,0 0 0 0 0,0 0 0 0 0,0 0 0 0 0,0 1 0 0 0,0-1 1 0 0,1 0-1 0 0,-1 0 0 0 0,0 0 0 0 0,0 0 0 0 0,0 1 0 0 0,14 4-118 0 0,17-1 73 0 0,-6-2 1 0 0,1-2 1 0 0,36-4 0 0 0,-24-3-2290 0 0,-5-6-3430 0 0,-24 7 492 0 0</inkml:trace>
  <inkml:trace contextRef="#ctx0" brushRef="#br0" timeOffset="1">171 151 20644 0 0,'5'0'1745'0'0,"1"-1"-1393"0"0,3 0 0 0 0,3-2 24 0 0,0 1-144 0 0,0-2-120 0 0,3 1-64 0 0,-2-3 24 0 0,2 1-56 0 0,-1-1-240 0 0,0-2-768 0 0,0 4-1129 0 0,-2-2-1095 0 0,-2-1-1201 0 0,6 6-3457 0 0</inkml:trace>
  <inkml:trace contextRef="#ctx0" brushRef="#br0" timeOffset="2">339 1 14115 0 0,'-5'1'2993'0'0,"1"4"-849"0"0,1 1-271 0 0,-1 5-489 0 0,-1 3-528 0 0,-1 5-384 0 0,0 2-224 0 0,0 3-184 0 0,-2 1-16 0 0,0 1-448 0 0,1 0-816 0 0,0 2-1025 0 0,0 0-1487 0 0,-2-4-1177 0 0,1-1-2569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14 114 19932 0 0,'13'9'3805'0'0,"31"4"-2198"0"0,-38-13-1535 0 0,-1 1 0 0 0,1-2 0 0 0,-1 1 0 0 0,1 0 0 0 0,-1-1 0 0 0,1 0 1 0 0,-1-1-1 0 0,1 1 0 0 0,-1-1 0 0 0,0 0 0 0 0,0 0 0 0 0,0-1 0 0 0,9-5 0 0 0,-11 6-68 0 0,0 0 1 0 0,0 0-1 0 0,0 0 0 0 0,-1 0 1 0 0,1-1-1 0 0,-1 1 0 0 0,0-1 1 0 0,1 0-1 0 0,-1 1 0 0 0,0-1 1 0 0,0 0-1 0 0,-1 0 0 0 0,1-1 0 0 0,-1 1 1 0 0,1 0-1 0 0,-1 0 0 0 0,0-1 1 0 0,0 1-1 0 0,-1-1 0 0 0,1 1 1 0 0,-1-1-1 0 0,0-5 0 0 0,0 7 19 0 0,0 0-1 0 0,-1 0 1 0 0,0 0 0 0 0,1 0-1 0 0,-1 0 1 0 0,0 0-1 0 0,0 0 1 0 0,0 0-1 0 0,0 0 1 0 0,0 1 0 0 0,-1-1-1 0 0,1 0 1 0 0,0 1-1 0 0,-1-1 1 0 0,1 1-1 0 0,-1-1 1 0 0,0 1 0 0 0,1 0-1 0 0,-1 0 1 0 0,0 0-1 0 0,0 0 1 0 0,0 0-1 0 0,0 0 1 0 0,0 0 0 0 0,0 1-1 0 0,0-1 1 0 0,0 1-1 0 0,0-1 1 0 0,0 1-1 0 0,0 0 1 0 0,0 0 0 0 0,-4 0-1 0 0,0 0 41 0 0,-1 0 0 0 0,0 0-1 0 0,1 1 1 0 0,-1-1 0 0 0,1 2 0 0 0,-1-1-1 0 0,1 1 1 0 0,-1 0 0 0 0,-7 3 0 0 0,9-1-33 0 0,-1-1 0 0 0,1 1 1 0 0,-1 0-1 0 0,1 0 0 0 0,1 1 1 0 0,-1-1-1 0 0,0 1 0 0 0,-5 9 0 0 0,-6 19-1247 0 0,16-30 801 0 0,-1-1-1 0 0,1 1 1 0 0,-1-1-1 0 0,1 1 0 0 0,0 0 1 0 0,0-1-1 0 0,0 1 1 0 0,0-1-1 0 0,1 1 1 0 0,0 4-1 0 0,-1-6 170 0 0,0-1-1 0 0,0 0 1 0 0,0 1-1 0 0,0-1 1 0 0,1 0-1 0 0,-1 1 1 0 0,0-1-1 0 0,0 0 1 0 0,0 1-1 0 0,0-1 1 0 0,0 0-1 0 0,1 1 1 0 0,-1-1-1 0 0,0 0 1 0 0,4 3-2971 0 0,-4-3 2971 0 0,0 0-1 0 0,1 0 1 0 0,-1 0-1 0 0,0 0 1 0 0,1 0-1 0 0,-1 1 1 0 0,1-1-1 0 0,-1 0 1 0 0,0 0-1 0 0,1-1 1 0 0,-1 1-1 0 0,0 0 1 0 0,1 0-1 0 0,-1 0 1 0 0,0 0-1 0 0,1 0 0 0 0,0-1 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13923 0 0,'1'2'609'0'0,"-1"0"0"0"0,0 0 0 0 0,1 0 0 0 0,0 1 0 0 0,-1-1 0 0 0,1 0 1 0 0,0 0-1 0 0,0 0 0 0 0,0 0 0 0 0,0 0 0 0 0,0-1 0 0 0,1 1 0 0 0,-1 0 0 0 0,3 2 0 0 0,27 24 1071 0 0,-11-10-232 0 0,-13-11-1250 0 0,-1 1 0 0 0,0 0 0 0 0,0 0 0 0 0,-1 0 0 0 0,0 1 0 0 0,-1-1 0 0 0,1 1 0 0 0,-2 1 0 0 0,1-1 0 0 0,-2 0 0 0 0,1 1 0 0 0,-1 0 0 0 0,0-1 0 0 0,-1 1 0 0 0,0 0 0 0 0,-1 20 0 0 0,-2-11-392 0 0,-1 0-1 0 0,0 0 0 0 0,-1-1 1 0 0,-1 1-1 0 0,-1-1 1 0 0,-1 0-1 0 0,-17 33 1 0 0,23-49-329 0 0,-10 16-2863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11883 0 0,'0'0'348'0'0,"2"-28"6157"0"0,-2 27-6179 0 0,0-1 0 0 0,0 1 0 0 0,0 0-1 0 0,0-1 1 0 0,0 1 0 0 0,1 0 0 0 0,-1-1 0 0 0,1 1-1 0 0,-1 0 1 0 0,1-1 0 0 0,-1 1 0 0 0,1 0-1 0 0,0 0 1 0 0,0 0 0 0 0,-1 0 0 0 0,3-2 0 0 0,-2 3-234 0 0,-1 0 1 0 0,1 0 0 0 0,-1 0 0 0 0,0 0 0 0 0,1 0 0 0 0,-1 0 0 0 0,1 1 0 0 0,-1-1 0 0 0,1 0 0 0 0,-1 0 0 0 0,0 1 0 0 0,1-1 0 0 0,-1 0 0 0 0,1 0 0 0 0,-1 1 0 0 0,0-1-1 0 0,1 0 1 0 0,-1 1 0 0 0,0-1 0 0 0,0 1 0 0 0,1-1 0 0 0,-1 0 0 0 0,0 1 0 0 0,0-1 0 0 0,0 1 0 0 0,1-1 0 0 0,-1 1 0 0 0,0-1 0 0 0,0 0 0 0 0,0 1 0 0 0,0-1 0 0 0,0 1-1 0 0,0-1 1 0 0,0 1 0 0 0,0-1 0 0 0,0 1 0 0 0,4 21 506 0 0,-4-22-548 0 0,4 191 718 0 0,-5-117-1302 0 0,3-127-481 0 0,3 0 0 0 0,14-65-1 0 0,-17 108 1034 0 0,1 0 0 0 0,0 0 0 0 0,0 0-1 0 0,1 0 1 0 0,1 0 0 0 0,-1 1 0 0 0,7-10 0 0 0,-10 17-1 0 0,0 1 0 0 0,1-1 0 0 0,-1 0 0 0 0,0 1 0 0 0,0-1 0 0 0,1 1 0 0 0,-1-1 0 0 0,1 1 0 0 0,-1 0 0 0 0,1 0 0 0 0,-1-1 0 0 0,1 1 0 0 0,0 0 0 0 0,0 0 0 0 0,0 1 0 0 0,-1-1 0 0 0,1 0 0 0 0,0 1 0 0 0,0-1 0 0 0,0 1 0 0 0,0-1 0 0 0,0 1 0 0 0,0 0 0 0 0,0 0 0 0 0,0 0 0 0 0,0 0 0 0 0,0 0 0 0 0,0 1 0 0 0,0-1 0 0 0,0 0 0 0 0,0 1 0 0 0,0 0 0 0 0,0-1 0 0 0,0 1 0 0 0,-1 0 0 0 0,1 0 0 0 0,0 0 0 0 0,0 0 0 0 0,-1 0 0 0 0,1 1 0 0 0,-1-1 0 0 0,1 0 0 0 0,1 3 0 0 0,2 1 8 0 0,-1-1 0 0 0,0 1 0 0 0,0 0 1 0 0,0 0-1 0 0,0 0 0 0 0,-1 0 0 0 0,0 1 0 0 0,0 0 0 0 0,-1-1 0 0 0,1 1 1 0 0,-1 0-1 0 0,-1 0 0 0 0,1 0 0 0 0,-1 1 0 0 0,0-1 0 0 0,0 0 0 0 0,-1 0 1 0 0,1 1-1 0 0,-2-1 0 0 0,1 0 0 0 0,-1 1 0 0 0,0-1 0 0 0,0 0 1 0 0,0 0-1 0 0,-1 0 0 0 0,-3 9 0 0 0,0-4-51 0 0,0 1 0 0 0,-1-1 1 0 0,0 0-1 0 0,-1 0 0 0 0,0-1 0 0 0,0 0 1 0 0,-1 0-1 0 0,-1 0 0 0 0,1-1 0 0 0,-1-1 1 0 0,-1 1-1 0 0,-13 8 0 0 0,11-10-106 0 0,12-9-160 0 0,22-13-39 0 0,71-35-1902 0 0,-50 17-2912 0 0,-37 28 3134 0 0,-1-1-1 0 0,1 1 0 0 0,-1-1 1 0 0,6-11-1 0 0,0 0-3658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12187 0 0,'0'28'9732'0'0,"3"-1"-5946"0"0,-1 39-2341 0 0,-2-61-1420 0 0,0 1 0 0 0,0 0 0 0 0,0 0 1 0 0,0 0-1 0 0,1-1 0 0 0,0 1 0 0 0,1 0 0 0 0,2 7 1 0 0,-4-11-28 0 0,1-1 0 0 0,0 0 0 0 0,0 1 0 0 0,0-1 0 0 0,0 0 0 0 0,1 0-1 0 0,-1 0 1 0 0,0 0 0 0 0,0 0 0 0 0,1 0 0 0 0,-1 0 0 0 0,0 0 0 0 0,1-1 0 0 0,-1 1 0 0 0,1 0 0 0 0,-1-1 0 0 0,1 1 0 0 0,-1-1 0 0 0,1 0 0 0 0,0 1 0 0 0,-1-1 0 0 0,1 0 0 0 0,-1 0 0 0 0,1 0 0 0 0,0 0 0 0 0,-1 0 0 0 0,1 0 0 0 0,-1-1 0 0 0,1 1 0 0 0,0 0 0 0 0,-1-1 0 0 0,1 1 0 0 0,-1-1 0 0 0,3-1 0 0 0,7-3-43 0 0,0 0 0 0 0,0 0 0 0 0,-1-1 1 0 0,15-10-1 0 0,8-5-3579 0 0,-55 26-14969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7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18796 0 0,'19'0'4569'0'0,"-8"1"-4006"0"0,0-1-1 0 0,-1-1 0 0 0,1 1 1 0 0,-1-2-1 0 0,16-3 0 0 0,1 0-217 0 0,-24 11-70 0 0,-11 8-171 0 0,5-8-72 0 0,-1 0 0 0 0,1 1 0 0 0,0 0 0 0 0,0-1 0 0 0,0 1 0 0 0,1 0 0 0 0,0 0 0 0 0,0 9 0 0 0,1-14-20 0 0,1-1 0 0 0,0 1 1 0 0,-1-1-1 0 0,1 1 1 0 0,0-1-1 0 0,0 1 0 0 0,0 0 1 0 0,1-1-1 0 0,-1 1 1 0 0,0-1-1 0 0,1 1 0 0 0,-1-1 1 0 0,0 1-1 0 0,1-1 0 0 0,0 1 1 0 0,-1-1-1 0 0,1 1 1 0 0,0-1-1 0 0,0 0 0 0 0,0 1 1 0 0,0-1-1 0 0,0 0 1 0 0,0 0-1 0 0,0 0 0 0 0,0 0 1 0 0,0 0-1 0 0,1 0 1 0 0,-1 0-1 0 0,0 0 0 0 0,1 0 1 0 0,-1-1-1 0 0,1 1 0 0 0,-1 0 1 0 0,1-1-1 0 0,-1 1 1 0 0,1-1-1 0 0,-1 0 0 0 0,1 1 1 0 0,-1-1-1 0 0,1 0 1 0 0,0 0-1 0 0,2 0 0 0 0,29-2-774 0 0,0-2-1 0 0,36-8 0 0 0,-45 8-1838 0 0,-23 4 2277 0 0,0 0-1 0 0,0 0 1 0 0,0 0-1 0 0,0 0 1 0 0,0 0 0 0 0,0-1-1 0 0,0 1 1 0 0,1 0-1 0 0,-1 0 1 0 0,0-1-1 0 0,0 1 1 0 0,0-1-1 0 0,0 1 1 0 0,0-1-1 0 0,0 1 1 0 0,0-1-1 0 0,0 0 1 0 0,-1 1 0 0 0,1-1-1 0 0,0 0 1 0 0,0 0-1 0 0,0 0 1 0 0,-1 0-1 0 0,1 1 1 0 0,-1-1-1 0 0,1 0 1 0 0,0 0-1 0 0,-1 0 1 0 0,1 0-1 0 0,-1 0 1 0 0,0-1 0 0 0,1 1-1 0 0,-1 0 1 0 0,0 0-1 0 0,0 0 1 0 0,0 0-1 0 0,0-2 1 0 0,1 1-144 0 0,6-12-6392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7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19956 0 0,'7'-4'519'0'0,"0"1"-1"0"0,0 0 1 0 0,0 0-1 0 0,0 1 1 0 0,0 0-1 0 0,1 0 1 0 0,-1 0-1 0 0,1 1 1 0 0,-1 0 0 0 0,1 1-1 0 0,-1 0 1 0 0,10 1-1 0 0,-7-1-391 0 0,0 1 0 0 0,0 1 0 0 0,0 0 0 0 0,-1 0 0 0 0,1 1 0 0 0,-1 0-1 0 0,0 1 1 0 0,17 8 0 0 0,-22-10-96 0 0,0 1-1 0 0,-1-1 1 0 0,1 1 0 0 0,-1-1-1 0 0,0 1 1 0 0,1 0-1 0 0,-1 0 1 0 0,-1 1 0 0 0,1-1-1 0 0,0 1 1 0 0,-1-1-1 0 0,0 1 1 0 0,0 0 0 0 0,0 0-1 0 0,0-1 1 0 0,-1 2-1 0 0,1-1 1 0 0,-1 0 0 0 0,1 7-1 0 0,-2-4-319 0 0,0 1-1 0 0,0 0 1 0 0,-1-1-1 0 0,0 1 1 0 0,-1-1-1 0 0,0 1 1 0 0,0-1-1 0 0,0 0 1 0 0,-1 0-1 0 0,-4 9 1 0 0,3-9-1464 0 0,1 0 0 0 0,-1 0 1 0 0,-1 0-1 0 0,-6 8 1 0 0,-7 3-7710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4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 12523 0 0,'-10'-28'12542'0'0,"10"45"-11228"0"0,13 143-240 0 0,-9-136-1886 0 0,0-1 1 0 0,2 0-1 0 0,0 0 0 0 0,18 38 0 0 0,-24-59 637 0 0,1 1-424 0 0,1 0 0 0 0,-1 0 0 0 0,1-1 0 0 0,-1 1 0 0 0,1 0 0 0 0,0 0 0 0 0,0-1 0 0 0,0 1 0 0 0,0-1 1 0 0,1 0-1 0 0,-1 0 0 0 0,4 3 0 0 0,-6-5 517 0 0,1 1 0 0 0,-1-1 0 0 0,0 0 0 0 0,0 0 0 0 0,0 0 0 0 0,0 0 0 0 0,0 0 0 0 0,0 0 1 0 0,1 0-1 0 0,-1 0 0 0 0,0 0 0 0 0,0 0 0 0 0,0 0 0 0 0,0 0 0 0 0,1 1 0 0 0,-1-1 0 0 0,0 0 0 0 0,0 0 1 0 0,0 0-1 0 0,0 0 0 0 0,1 0 0 0 0,-1-1 0 0 0,0 1 0 0 0,0 0 0 0 0,0 0 0 0 0,0 0 0 0 0,1 0 1 0 0,-1 0-1 0 0,0 0 0 0 0,0 0 0 0 0,0 0 0 0 0,0 0 0 0 0,0 0 0 0 0,0 0 0 0 0,1 0 0 0 0,-1-1 0 0 0,0 1 1 0 0,0 0-1 0 0,0 0 0 0 0,0 0 0 0 0,0 0 0 0 0,0 0 0 0 0,0 0 0 0 0,0-1 0 0 0,1 1 0 0 0,-1 0 0 0 0,0 0 1 0 0,0 0-1 0 0,0 0 0 0 0,0-1 0 0 0,0-9-1739 0 0,0 6 514 0 0,4-3-3860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17004 0 0,'8'1'1299'0'0,"0"1"0"0"0,0 0 0 0 0,0 0 0 0 0,-1 0 0 0 0,1 1 0 0 0,10 6 1 0 0,-16-7-1199 0 0,0-1-1 0 0,0 1 1 0 0,0-1 0 0 0,0 1 0 0 0,-1 0 0 0 0,1 0 0 0 0,0 0 0 0 0,-1 0 0 0 0,1 1 0 0 0,-1-1 0 0 0,0 0 0 0 0,0 0 0 0 0,0 1 0 0 0,0-1 0 0 0,0 1-1 0 0,0-1 1 0 0,-1 1 0 0 0,1-1 0 0 0,-1 1 0 0 0,0-1 0 0 0,1 1 0 0 0,-1 0 0 0 0,-1-1 0 0 0,1 4 0 0 0,-1 4-26 0 0,-1-1 1 0 0,1 0-1 0 0,-2 0 1 0 0,-5 17-1 0 0,7-23-69 0 0,0 1 0 0 0,-1-1 0 0 0,1 0-1 0 0,-1 1 1 0 0,0-1 0 0 0,0 0 0 0 0,0 0 0 0 0,-1 0 0 0 0,1-1-1 0 0,-1 1 1 0 0,1 0 0 0 0,-1-1 0 0 0,0 0 0 0 0,0 0 0 0 0,-4 3 0 0 0,4-6-56 0 0,7-4 31 0 0,8-7 25 0 0,12 3 8 0 0,0 0-1 0 0,1 2 1 0 0,0 1 0 0 0,35-5 0 0 0,-46 9-110 0 0,13 0-2542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1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8818 0 0,'-1'1'325'0'0,"0"0"0"0"0,1 0 1 0 0,-1 0-1 0 0,1 0 0 0 0,-1 1 1 0 0,1-1-1 0 0,-1 0 0 0 0,1 0 0 0 0,0 0 1 0 0,-1 1-1 0 0,1-1 0 0 0,0 0 0 0 0,0 0 1 0 0,0 2-1 0 0,5 39 2317 0 0,-3-26-1843 0 0,3 37 480 0 0,3 95 176 0 0,-22-206-705 0 0,12 40-780 0 0,0 0 1 0 0,2 0-1 0 0,3-32 1 0 0,-2 44 26 0 0,-1 0 0 0 0,1 0 0 0 0,1 0 0 0 0,-1 0 0 0 0,1 0 0 0 0,0 0 1 0 0,1 0-1 0 0,-1 1 0 0 0,1-1 0 0 0,0 1 0 0 0,1 0 0 0 0,-1 0 0 0 0,1 0 0 0 0,8-8 0 0 0,-10 11 1 0 0,0 1-1 0 0,0 0 1 0 0,-1-1-1 0 0,1 1 1 0 0,0 0-1 0 0,0 0 1 0 0,0 1-1 0 0,0-1 1 0 0,0 0-1 0 0,0 1 1 0 0,0-1-1 0 0,0 1 1 0 0,1-1-1 0 0,-1 1 1 0 0,0 0-1 0 0,0 0 1 0 0,0 0-1 0 0,0 0 1 0 0,5 1-1 0 0,-4 0 15 0 0,0 1-1 0 0,1-1 1 0 0,-1 0 0 0 0,0 1-1 0 0,0 0 1 0 0,0 0-1 0 0,0 0 1 0 0,0 0-1 0 0,0 0 1 0 0,0 1 0 0 0,2 3-1 0 0,0-1 40 0 0,0 1 0 0 0,-1 0-1 0 0,0 0 1 0 0,0 1 0 0 0,0-1-1 0 0,-1 1 1 0 0,0 0 0 0 0,0 0 0 0 0,0 0-1 0 0,-1 0 1 0 0,1 8 0 0 0,-2-4 12 0 0,-1 0 1 0 0,-1 0-1 0 0,0 0 1 0 0,0 0-1 0 0,-1 0 1 0 0,0-1-1 0 0,-1 1 1 0 0,-5 12-1 0 0,5-15-33 0 0,1-1 0 0 0,-2 0 1 0 0,1 0-1 0 0,-1 0 0 0 0,0-1 0 0 0,-1 1 1 0 0,1-1-1 0 0,-1 0 0 0 0,0 0 0 0 0,-1 0 1 0 0,0-1-1 0 0,-8 6 0 0 0,12-9-32 0 0,-1-1 0 0 0,1 0 1 0 0,-1-1-1 0 0,1 1 0 0 0,-1 0 0 0 0,1-1 1 0 0,-1 1-1 0 0,0-1 0 0 0,1 0 0 0 0,-1 0 0 0 0,1 0 1 0 0,-1 0-1 0 0,0-1 0 0 0,1 1 0 0 0,-6-2 1 0 0,7 2 2 0 0,0-1 0 0 0,0 1 0 0 0,0 0 0 0 0,0-1 0 0 0,0 1 0 0 0,0-1 0 0 0,0 1 0 0 0,0-1 0 0 0,0 1 0 0 0,0-1 0 0 0,0 0 0 0 0,0 1 0 0 0,0-1 0 0 0,1 0 0 0 0,-1 0 0 0 0,0 0 0 0 0,1 0 0 0 0,-1 1 0 0 0,0-1 0 0 0,1 0 0 0 0,-1 0 0 0 0,1 0 0 0 0,-1 0 0 0 0,1-1 0 0 0,0 1 0 0 0,-1 0 0 0 0,1 0 0 0 0,0 0 0 0 0,0 0 0 0 0,0 0 0 0 0,0 0 0 0 0,0 0 0 0 0,0 0 0 0 0,0-1 0 0 0,0 1 0 0 0,0 0 0 0 0,1 0 0 0 0,-1 0 0 0 0,1-2 0 0 0,0 2 12 0 0,0 0 0 0 0,-1 0 0 0 0,1 0 0 0 0,0 0 0 0 0,0 0 0 0 0,0 0 0 0 0,1 0 0 0 0,-1 0 0 0 0,0 0 0 0 0,0 0 0 0 0,0 1 0 0 0,1-1 0 0 0,-1 0 0 0 0,0 1 0 0 0,1-1 0 0 0,-1 1 0 0 0,0-1 0 0 0,1 1-1 0 0,-1 0 1 0 0,1 0 0 0 0,-1-1 0 0 0,3 1 0 0 0,38 0 233 0 0,-33 1-187 0 0,20-1 38 0 0,-14-1-88 0 0,0 2 1 0 0,1-1 0 0 0,-1 2-1 0 0,1 0 1 0 0,-1 1-1 0 0,23 7 1 0 0,-37-10-206 0 0,0 0 1 0 0,0 1-1 0 0,0-1 1 0 0,0 0-1 0 0,0 1 0 0 0,0-1 1 0 0,0 1-1 0 0,-1-1 1 0 0,1 1-1 0 0,0-1 1 0 0,0 1-1 0 0,-1 0 0 0 0,1-1 1 0 0,0 1-1 0 0,-1 0 1 0 0,1 0-1 0 0,-1-1 1 0 0,1 1-1 0 0,-1 0 0 0 0,1 0 1 0 0,-1 0-1 0 0,1 0 1 0 0,-1 0-1 0 0,0 0 1 0 0,0 0-1 0 0,1 0 0 0 0,-1 0 1 0 0,0 1-1 0 0,0 0-173 0 0,-1 0-1 0 0,0 0 1 0 0,1 0-1 0 0,-1 0 1 0 0,0-1-1 0 0,0 1 1 0 0,0 0-1 0 0,0-1 1 0 0,0 1-1 0 0,-1-1 1 0 0,1 1-1 0 0,0-1 1 0 0,-3 2-1 0 0,-6 5-1050 0 0,0 0 0 0 0,0-1 0 0 0,-14 7 0 0 0,-1 0 1041 0 0,1-2 0 0 0,-37 13 0 0 0,47-21 1551 0 0,0 0 0 0 0,-1-1 0 0 0,-22 2 0 0 0,36-5-813 0 0,-1 0-1 0 0,0 0 1 0 0,1 0-1 0 0,-1 0 1 0 0,1 0-1 0 0,-1 1 1 0 0,1-1-1 0 0,-1 0 0 0 0,1 1 1 0 0,-1 0-1 0 0,1-1 1 0 0,-1 1-1 0 0,-1 1 1 0 0,3-2-217 0 0,0 1 0 0 0,0-1 0 0 0,0 0 0 0 0,0 1 1 0 0,0-1-1 0 0,0 1 0 0 0,0-1 0 0 0,0 0 0 0 0,0 1 0 0 0,1-1 1 0 0,-1 0-1 0 0,0 1 0 0 0,0-1 0 0 0,0 0 0 0 0,0 1 1 0 0,1-1-1 0 0,-1 0 0 0 0,0 0 0 0 0,0 1 0 0 0,1-1 0 0 0,-1 0 1 0 0,0 0-1 0 0,1 1 0 0 0,-1-1 0 0 0,0 0 0 0 0,0 0 1 0 0,1 0-1 0 0,-1 1 0 0 0,0-1 0 0 0,1 0 0 0 0,-1 0 0 0 0,1 0 1 0 0,5 3 296 0 0,-1-1 0 0 0,1 0 0 0 0,-1-1 0 0 0,1 1 0 0 0,0-1 0 0 0,5 1 1 0 0,3-3-207 0 0,-1 0 0 0 0,0 0 0 0 0,1-1 0 0 0,-1-1 0 0 0,13-4 0 0 0,-10 3-100 0 0,0 0-1 0 0,21-2 1 0 0,-36 6-121 0 0,-1 0 1 0 0,1 1-1 0 0,0-1 0 0 0,0 0 1 0 0,-1 0-1 0 0,1 0 0 0 0,0 0 1 0 0,0 1-1 0 0,-1-1 0 0 0,1 0 1 0 0,0 1-1 0 0,0-1 0 0 0,-1 1 1 0 0,1-1-1 0 0,-1 1 0 0 0,1-1 0 0 0,0 1 1 0 0,-1-1-1 0 0,1 1 0 0 0,-1 0 1 0 0,1-1-1 0 0,-1 1 0 0 0,1 0 1 0 0,-1-1-1 0 0,0 1 0 0 0,1 0 1 0 0,-1-1-1 0 0,0 1 0 0 0,0 0 1 0 0,1 0-1 0 0,-1 0 0 0 0,0-1 1 0 0,0 1-1 0 0,0 0 0 0 0,0 0 1 0 0,0 0-1 0 0,0-1 0 0 0,0 1 1 0 0,0 0-1 0 0,0 0 0 0 0,-1-1 1 0 0,1 2-1 0 0,-10 43 171 0 0,8-35-169 0 0,-6 21-205 0 0,-6 34-443 0 0,13-21-5437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7826 0 0,'-3'-1'558'0'0,"0"1"0"0"0,0 0 0 0 0,0 0 0 0 0,-1 0 0 0 0,1 1 0 0 0,0-1 0 0 0,0 1 0 0 0,0 0 1 0 0,0 0-1 0 0,0 0 0 0 0,0 0 0 0 0,0 0 0 0 0,0 1 0 0 0,0 0 0 0 0,1-1 0 0 0,-1 1 0 0 0,1 0 0 0 0,-1 0 1 0 0,-3 4-1 0 0,5-4-397 0 0,-1 0 1 0 0,1-1-1 0 0,0 1 1 0 0,0 0-1 0 0,0 0 0 0 0,1 0 1 0 0,-1 0-1 0 0,0-1 1 0 0,1 1-1 0 0,-1 0 1 0 0,1 0-1 0 0,0 1 1 0 0,0-1-1 0 0,0 0 1 0 0,0 0-1 0 0,0 0 1 0 0,0 0-1 0 0,0 0 0 0 0,0 0 1 0 0,1 0-1 0 0,-1 0 1 0 0,1 0-1 0 0,0 0 1 0 0,0 0-1 0 0,-1-1 1 0 0,1 1-1 0 0,0 0 1 0 0,0 0-1 0 0,1-1 1 0 0,-1 1-1 0 0,2 2 0 0 0,0 0-127 0 0,1-1-1 0 0,-1 1 1 0 0,0 0-1 0 0,1-1 1 0 0,0 0-1 0 0,0 0 1 0 0,0 0-1 0 0,0 0 1 0 0,0-1-1 0 0,1 1 1 0 0,-1-1-1 0 0,1 0 1 0 0,-1-1-1 0 0,1 1 1 0 0,0-1-1 0 0,0 0 1 0 0,0 0-1 0 0,0 0 1 0 0,0-1-1 0 0,-1 0 1 0 0,1 0-1 0 0,0 0 1 0 0,0 0-1 0 0,0-1 1 0 0,0 0-1 0 0,0 0 1 0 0,0 0-1 0 0,0-1 1 0 0,6-2-1 0 0,3-2-666 0 0,0 0 0 0 0,-1-1 0 0 0,19-13 0 0 0,32-28-7264 0 0,-57 42 6343 0 0,21-13-5581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16668 0 0,'-4'6'3685'0'0,"13"-3"-2216"0"0,18-2-874 0 0,-24-1-164 0 0,10 0-160 0 0,0 0 0 0 0,0 1 1 0 0,0 1-1 0 0,0 0 1 0 0,0 1-1 0 0,0 0 0 0 0,17 7 1 0 0,-26-8-222 0 0,-1 0 1 0 0,1-1-1 0 0,0 2 1 0 0,0-1-1 0 0,-1 0 1 0 0,1 1-1 0 0,-1 0 1 0 0,0 0-1 0 0,0 0 1 0 0,0 0-1 0 0,0 0 0 0 0,-1 0 1 0 0,1 1-1 0 0,-1 0 1 0 0,0-1-1 0 0,0 1 1 0 0,0 0-1 0 0,0 0 1 0 0,-1 0-1 0 0,1 0 1 0 0,-1 0-1 0 0,0 0 1 0 0,0 1-1 0 0,-1-1 1 0 0,0 0-1 0 0,1 5 1 0 0,-2 6-151 0 0,0-1 1 0 0,-1 0 0 0 0,-1 1 0 0 0,0-1-1 0 0,-1-1 1 0 0,-1 1 0 0 0,0 0-1 0 0,0-1 1 0 0,-2 0 0 0 0,1 0 0 0 0,-2-1-1 0 0,0 0 1 0 0,0 0 0 0 0,-1-1 0 0 0,-13 14-1 0 0,34-31-146 0 0,0 0 1 0 0,1 1-1 0 0,-1 0 0 0 0,1 1 0 0 0,1 0 0 0 0,20-2 1 0 0,-4 0-2748 0 0,47-17 1 0 0,-75 22 2698 0 0,0 0 0 0 0,0 0 0 0 0,0 0 0 0 0,-1 0 0 0 0,1-1 1 0 0,0 1-1 0 0,-1 0 0 0 0,1-1 0 0 0,-1 1 0 0 0,1-1 0 0 0,-1 0 1 0 0,0 1-1 0 0,1-1 0 0 0,-1 0 0 0 0,0 0 0 0 0,0 0 0 0 0,0 0 1 0 0,-1 0-1 0 0,1 0 0 0 0,0 0 0 0 0,-1 0 0 0 0,1 0 0 0 0,-1 0 1 0 0,0 0-1 0 0,0 0 0 0 0,0 0 0 0 0,0 0 0 0 0,0-1 1 0 0,0-1-1 0 0,-7-32-101 0 0,-5 1 3415 0 0,4 13 2353 0 0,11 30-3789 0 0,-2 0 0 0 0,1 1 0 0 0,-1-1 0 0 0,0 11 0 0 0,-9 64 462 0 0,5-60-2032 0 0,1 1 1 0 0,0 28-1 0 0,2-50-13 0 0,0 0-1 0 0,0-1 1 0 0,-1 1-1 0 0,2-1 1 0 0,-1 1-1 0 0,0-1 0 0 0,0 1 1 0 0,0-1-1 0 0,1 1 1 0 0,-1-1-1 0 0,1 1 1 0 0,-1-1-1 0 0,1 1 1 0 0,0-1-1 0 0,-1 0 0 0 0,1 1 1 0 0,0-1-1 0 0,0 0 1 0 0,0 1-1 0 0,0-1 1 0 0,0 0-1 0 0,2 2 1 0 0,-1-3-29 0 0,0 0 0 0 0,0 0-1 0 0,-1 0 1 0 0,1 0 0 0 0,0-1 0 0 0,0 1 0 0 0,-1 0 0 0 0,1-1 0 0 0,0 1 0 0 0,-1-1 0 0 0,1 0 0 0 0,-1 1 0 0 0,1-1 0 0 0,-1 0 0 0 0,1 0 0 0 0,-1 0 0 0 0,1 0 0 0 0,-1 0 0 0 0,2-3-1 0 0,41-29-2678 0 0,-18 14-1047 0 0,-1-1-4166 0 0,-15 12 1117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90 17956 0 0,'-4'1'349'0'0,"-1"1"1"0"0,1 0-1 0 0,0 0 1 0 0,0 1-1 0 0,0-1 0 0 0,0 1 1 0 0,0 0-1 0 0,1 0 1 0 0,-1 0-1 0 0,1 1 1 0 0,0-1-1 0 0,0 1 0 0 0,0-1 1 0 0,0 1-1 0 0,-3 6 1 0 0,4-4-175 0 0,-1-1 1 0 0,1 1 0 0 0,0 0 0 0 0,1 0-1 0 0,-1 0 1 0 0,1 0 0 0 0,0 0 0 0 0,1 0 0 0 0,-1 0-1 0 0,1 0 1 0 0,1 7 0 0 0,-1-7-160 0 0,1 0 0 0 0,0 1 0 0 0,0-1 0 0 0,1 0 0 0 0,0 0 0 0 0,0 0 0 0 0,0-1 0 0 0,1 1-1 0 0,-1 0 1 0 0,1-1 0 0 0,1 0 0 0 0,-1 1 0 0 0,1-1 0 0 0,0-1 0 0 0,0 1 0 0 0,0-1 0 0 0,1 1 0 0 0,0-1 0 0 0,0 0 0 0 0,0-1 0 0 0,0 1 0 0 0,0-1 0 0 0,1 0 0 0 0,8 3 0 0 0,-11-5-8 0 0,0 0 1 0 0,0 0 0 0 0,0-1-1 0 0,0 1 1 0 0,0-1-1 0 0,0 0 1 0 0,1 0-1 0 0,-1 0 1 0 0,0 0 0 0 0,0-1-1 0 0,0 1 1 0 0,0-1-1 0 0,0 0 1 0 0,0 1-1 0 0,0-2 1 0 0,0 1-1 0 0,-1 0 1 0 0,4-2 0 0 0,-1 0 3 0 0,0-1 0 0 0,-1 1 0 0 0,1-1 0 0 0,-1 0 0 0 0,0-1 1 0 0,0 1-1 0 0,-1-1 0 0 0,1 1 0 0 0,2-7 0 0 0,1-1-132 0 0,-1 0 0 0 0,-1 0 0 0 0,0 0-1 0 0,0-1 1 0 0,-1 0 0 0 0,-1 0 0 0 0,3-23-1 0 0,-5 30 47 0 0,-1 0 0 0 0,0 1 0 0 0,0-1 0 0 0,0 0 0 0 0,-1 0 0 0 0,1 0 0 0 0,-2 1 0 0 0,1-1 0 0 0,0 1 0 0 0,-1-1-1 0 0,0 1 1 0 0,-1-1 0 0 0,1 1 0 0 0,-1 0 0 0 0,0 0 0 0 0,0 0 0 0 0,0 0 0 0 0,-1 1 0 0 0,0-1 0 0 0,0 1 0 0 0,0 0 0 0 0,0 0-1 0 0,-1 1 1 0 0,1-1 0 0 0,-1 1 0 0 0,0 0 0 0 0,0 0 0 0 0,0 0 0 0 0,-1 1 0 0 0,1 0 0 0 0,0 0 0 0 0,-1 0 0 0 0,0 1 0 0 0,1 0-1 0 0,-1 0 1 0 0,0 0 0 0 0,-9 0 0 0 0,-1 3 196 0 0,18 3-70 0 0,26 2 109 0 0,-14-7-62 0 0,0-1 1 0 0,0-1 0 0 0,-1 0-1 0 0,1-1 1 0 0,14-5-1 0 0,-16 4-70 0 0,-1 1-1 0 0,1 0 1 0 0,0 1-1 0 0,0 0 0 0 0,1 1 1 0 0,22 0-1 0 0,-34 1-95 0 0,0 0 0 0 0,-1 0-1 0 0,1 0 1 0 0,0 0 0 0 0,-1 0-1 0 0,1 0 1 0 0,0 0 0 0 0,-1 1 0 0 0,1-1-1 0 0,0 0 1 0 0,-1 0 0 0 0,1 1 0 0 0,-1-1-1 0 0,1 0 1 0 0,0 1 0 0 0,-1-1-1 0 0,1 0 1 0 0,-1 1 0 0 0,1-1 0 0 0,-1 1-1 0 0,1-1 1 0 0,-1 1 0 0 0,1-1 0 0 0,-1 1-1 0 0,0-1 1 0 0,1 1 0 0 0,0 1-1 0 0,-1-1-172 0 0,0 0 0 0 0,-1 0-1 0 0,1 0 1 0 0,0 0-1 0 0,0 0 1 0 0,-1 0-1 0 0,1 0 1 0 0,0 0-1 0 0,-1-1 1 0 0,1 1-1 0 0,-1 0 1 0 0,1 0-1 0 0,-1 0 1 0 0,1 0-1 0 0,-1-1 1 0 0,-1 2 0 0 0,-31 25-6820 0 0,-24 0 3448 0 0,-9 4 7964 0 0,65-30-4056 0 0,0-1-1 0 0,-1 1 1 0 0,1 0-1 0 0,0-1 1 0 0,0 1-1 0 0,0 0 1 0 0,0 0-1 0 0,0 0 1 0 0,0 0-1 0 0,1 0 1 0 0,-1 0-1 0 0,0 0 1 0 0,0 0-1 0 0,1 0 1 0 0,-1 0-1 0 0,0 0 1 0 0,1 0-1 0 0,-1 3 1 0 0,1-3-140 0 0,0 0 1 0 0,0-1-1 0 0,0 1 1 0 0,0 0-1 0 0,1 0 0 0 0,-1 0 1 0 0,0-1-1 0 0,0 1 1 0 0,1 0-1 0 0,-1 0 1 0 0,0-1-1 0 0,1 1 0 0 0,-1 0 1 0 0,1-1-1 0 0,-1 1 1 0 0,1 0-1 0 0,0-1 1 0 0,-1 1-1 0 0,1-1 1 0 0,-1 1-1 0 0,2 0 0 0 0,2 1 28 0 0,0 0-1 0 0,0 0 1 0 0,0 0-1 0 0,0-1 1 0 0,0 1-1 0 0,0-1 0 0 0,0 0 1 0 0,0 0-1 0 0,8 0 1 0 0,-4-1-322 0 0,1 0-1 0 0,-1 0 1 0 0,1-1 0 0 0,0 0 0 0 0,-1-1-1 0 0,0 0 1 0 0,1 0 0 0 0,13-7 0 0 0,-16 7-691 0 0,0-2 0 0 0,0 1 0 0 0,-1-1 0 0 0,1 0 0 0 0,-1 0 0 0 0,0 0 0 0 0,1-1 0 0 0,-2 0 0 0 0,1 0 0 0 0,-1 0 0 0 0,0 0 0 0 0,0-1 0 0 0,0 0 0 0 0,-1 0 0 0 0,0 0 0 0 0,0 0 0 0 0,4-12 0 0 0,-1-4-2269 0 0,0 2 701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29 7314 0 0,'2'-13'94'0'0,"-1"-3"6327"0"0,-8 32-380 0 0,-29 90-3814 0 0,6-17-4811 0 0,-6-3-7224 0 0,25-65 3912 0 0</inkml:trace>
  <inkml:trace contextRef="#ctx0" brushRef="#br0" timeOffset="1">0 387 10642 0 0,'0'0'240'0'0,"0"-1"-1"0"0,0 0 0 0 0,0 1 0 0 0,0-1 1 0 0,0 0-1 0 0,0 1 0 0 0,0-1 0 0 0,1 0 1 0 0,-1 1-1 0 0,0-1 0 0 0,0 1 0 0 0,1-1 1 0 0,-1 0-1 0 0,0 1 0 0 0,1-1 0 0 0,-1 1 1 0 0,0-1-1 0 0,1 1 0 0 0,-1-1 0 0 0,1 1 1 0 0,-1-1-1 0 0,1 1 0 0 0,-1 0 0 0 0,1-1 1 0 0,-1 1-1 0 0,1 0 0 0 0,-1-1 0 0 0,1 1 1 0 0,-1 0-1 0 0,1 0 0 0 0,0-1 0 0 0,-1 1 1 0 0,1 0-1 0 0,1 0 0 0 0,28-6 816 0 0,-18 4-406 0 0,-1 0-478 0 0,0 0 0 0 0,0 0 0 0 0,0 1 0 0 0,10 1 0 0 0,-19 0-139 0 0,0 0 1 0 0,-1 0-1 0 0,1 0 0 0 0,-1 0 1 0 0,1 1-1 0 0,-1-1 1 0 0,1 0-1 0 0,-1 1 1 0 0,1 0-1 0 0,-1-1 1 0 0,1 1-1 0 0,-1 0 0 0 0,1 0 1 0 0,-1-1-1 0 0,0 1 1 0 0,2 2-1 0 0,-3-2 15 0 0,1 0-1 0 0,-1 0 0 0 0,1 0 1 0 0,-1 0-1 0 0,0 0 0 0 0,0 0 1 0 0,1 0-1 0 0,-1 0 0 0 0,0 1 1 0 0,0-1-1 0 0,0 0 1 0 0,0 0-1 0 0,0 0 0 0 0,0 0 1 0 0,-1 1-1 0 0,1-1 0 0 0,0 0 1 0 0,-1 0-1 0 0,1 0 0 0 0,0 0 1 0 0,-1 0-1 0 0,1 0 1 0 0,-1 0-1 0 0,0 0 0 0 0,-1 2 1 0 0,-17 24 974 0 0,15-22-836 0 0,0 0 0 0 0,1 1 0 0 0,-1-1 0 0 0,1 1 0 0 0,0 0 0 0 0,-3 9 0 0 0,5-13-172 0 0,1 0 0 0 0,0 0 0 0 0,0 0 0 0 0,-1 0-1 0 0,1 0 1 0 0,1 0 0 0 0,-1 0 0 0 0,0 0 0 0 0,0 0-1 0 0,1 0 1 0 0,-1 0 0 0 0,1 0 0 0 0,0 0 0 0 0,-1 0 0 0 0,1 0-1 0 0,0 0 1 0 0,0 0 0 0 0,0-1 0 0 0,1 1 0 0 0,-1 0-1 0 0,0-1 1 0 0,1 1 0 0 0,-1-1 0 0 0,1 1 0 0 0,1 1 0 0 0,2 0-114 0 0,-1 0 0 0 0,0 1 1 0 0,1-2-1 0 0,0 1 0 0 0,0 0 0 0 0,0-1 1 0 0,0 0-1 0 0,0 0 0 0 0,0-1 1 0 0,0 1-1 0 0,1-1 0 0 0,-1 0 1 0 0,1 0-1 0 0,5-1 0 0 0,33-4-3839 0 0,-2-10-3632 0 0,-13 0-250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3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17404 0 0,'29'-6'7757'0'0,"-19"5"-7535"0"0,0 1-1 0 0,1 0 1 0 0,-1 0-1 0 0,0 1 1 0 0,1 0 0 0 0,-1 1-1 0 0,14 4 1 0 0,-21-5-184 0 0,0 1 0 0 0,1 0 1 0 0,-1 1-1 0 0,0-1 0 0 0,0 0 1 0 0,-1 1-1 0 0,1 0 0 0 0,0-1 0 0 0,-1 1 1 0 0,0 0-1 0 0,0 0 0 0 0,0 1 1 0 0,0-1-1 0 0,0 0 0 0 0,-1 1 1 0 0,1-1-1 0 0,-1 1 0 0 0,0-1 1 0 0,0 1-1 0 0,0 0 0 0 0,0 0 0 0 0,-1-1 1 0 0,0 1-1 0 0,0 4 0 0 0,0 10-19 0 0,0 1 0 0 0,-2-1 1 0 0,-7 31-1 0 0,6-30-106 0 0,-9 42-875 0 0,3-20-1254 0 0,2-1-3798 0 0,7-40 5817 0 0,0 0 0 0 0,0 1 1 0 0,0-1-1 0 0,0 1 0 0 0,0-1 0 0 0,0 0 0 0 0,0 1 0 0 0,0-1 0 0 0,0 1 0 0 0,0-1 0 0 0,-1 0 0 0 0,1 1 0 0 0,0-1 1 0 0,0 0-1 0 0,0 1 0 0 0,-1-1 0 0 0,1 0 0 0 0,0 1 0 0 0,0-1 0 0 0,-1 0 0 0 0,1 1 0 0 0,0-1 0 0 0,-1 0 0 0 0,1 0 1 0 0,0 0-1 0 0,-1 1 0 0 0,1-1 0 0 0,-1 0 0 0 0,1 0 0 0 0,0 0 0 0 0,-1 0 0 0 0,1 0 0 0 0,-1 1 0 0 0,1-1 0 0 0,0 0 0 0 0,-1 0 1 0 0,1 0-1 0 0,-1 0 0 0 0,1 0 0 0 0,0 0 0 0 0,-1 0 0 0 0,1-1 0 0 0,-1 1 0 0 0,1 0 0 0 0,-1 0 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2 18748 0 0,'1'-1'3057'0'0,"-1"3"-1689"0"0,0 6-72 0 0,-1 4-544 0 0,-1 3-199 0 0,-2 5-153 0 0,0 2-144 0 0,-1 2-80 0 0,-1 1-120 0 0,0 2-200 0 0,-1 2-320 0 0,-3 0-505 0 0,2 1-767 0 0,-2-5-713 0 0,0-2-1071 0 0,0-4-1369 0 0,-1-2-2905 0 0</inkml:trace>
  <inkml:trace contextRef="#ctx0" brushRef="#br0" timeOffset="1">1 348 14211 0 0,'0'-2'279'0'0,"1"1"0"0"0,-1 0 0 0 0,1-1 0 0 0,0 1 0 0 0,0-1 0 0 0,0 1 0 0 0,0 0 0 0 0,0 0 0 0 0,0 0 0 0 0,0-1 0 0 0,0 1 0 0 0,1 0 1 0 0,-1 0-1 0 0,0 1 0 0 0,0-1 0 0 0,1 0 0 0 0,-1 0 0 0 0,1 1 0 0 0,-1-1 0 0 0,1 1 0 0 0,-1-1 0 0 0,2 0 0 0 0,44-12 468 0 0,-38 10-254 0 0,-8 3-461 0 0,1-1 1 0 0,0 0-1 0 0,-1 1 0 0 0,1-1 1 0 0,0 1-1 0 0,-1 0 1 0 0,1 0-1 0 0,0 0 0 0 0,0-1 1 0 0,-1 2-1 0 0,1-1 1 0 0,0 0-1 0 0,0 0 1 0 0,-1 0-1 0 0,1 1 0 0 0,0-1 1 0 0,2 2-1 0 0,-4-2-12 0 0,0 1 1 0 0,1 0-1 0 0,-1-1 0 0 0,1 1 0 0 0,-1 0 0 0 0,0-1 0 0 0,0 1 1 0 0,1 0-1 0 0,-1-1 0 0 0,0 1 0 0 0,0 0 0 0 0,0 0 0 0 0,0-1 0 0 0,0 1 1 0 0,0 0-1 0 0,0 0 0 0 0,0-1 0 0 0,0 1 0 0 0,0 0 0 0 0,0 0 1 0 0,-1-1-1 0 0,1 1 0 0 0,0 0 0 0 0,0-1 0 0 0,-1 1 0 0 0,0 1 0 0 0,-4 8 120 0 0,-2 1 0 0 0,1-1 0 0 0,-13 15 0 0 0,13-18-174 0 0,2-2 59 0 0,1 0 0 0 0,0-1-1 0 0,0 1 1 0 0,1 0-1 0 0,-1 1 1 0 0,1-1 0 0 0,0 0-1 0 0,1 1 1 0 0,-1-1 0 0 0,0 12-1 0 0,1-15-25 0 0,1-1 0 0 0,0 1 0 0 0,1 0 0 0 0,-1 0 1 0 0,0-1-1 0 0,0 1 0 0 0,1 0 0 0 0,-1-1 0 0 0,1 1 0 0 0,0 0 0 0 0,-1-1 0 0 0,1 1 0 0 0,0-1 0 0 0,0 1 0 0 0,0-1 0 0 0,0 1 0 0 0,0-1 0 0 0,0 0 0 0 0,0 1 0 0 0,1-1 1 0 0,-1 0-1 0 0,0 0 0 0 0,1 0 0 0 0,-1 0 0 0 0,1 0 0 0 0,-1 0 0 0 0,1 0 0 0 0,0-1 0 0 0,-1 1 0 0 0,1 0 0 0 0,0-1 0 0 0,-1 0 0 0 0,1 1 0 0 0,0-1 0 0 0,0 0 1 0 0,-1 0-1 0 0,1 0 0 0 0,0 0 0 0 0,2 0 0 0 0,3 0-437 0 0,0 0 0 0 0,0-1 0 0 0,-1 0 0 0 0,1 0 0 0 0,0 0 0 0 0,-1-1 0 0 0,8-3 1 0 0,-4 1-1177 0 0,1-1 1 0 0,-1 0 0 0 0,0 0 0 0 0,-1-2 0 0 0,0 1 0 0 0,12-10 0 0 0,-1-3-3915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16 9450 0 0,'-1'0'501'0'0,"0"0"0"0"0,-1 0 0 0 0,1 0 0 0 0,0 1 0 0 0,0-1 0 0 0,-1 0 0 0 0,1 1 0 0 0,0-1-1 0 0,0 1 1 0 0,0 0 0 0 0,0-1 0 0 0,-1 1 0 0 0,1 0 0 0 0,0-1 0 0 0,0 1 0 0 0,1 0 0 0 0,-1 0 0 0 0,-1 1 0 0 0,-13 25 3512 0 0,2 31-1743 0 0,4 27-1058 0 0,8-77-1133 0 0,1 1-1 0 0,1 0 1 0 0,-1-1-1 0 0,2 1 1 0 0,-1 0-1 0 0,1-1 1 0 0,5 15-1 0 0,-7-23-72 0 0,0 1 0 0 0,0-1 0 0 0,1 1 0 0 0,-1-1-1 0 0,0 1 1 0 0,0-1 0 0 0,1 1 0 0 0,-1-1 0 0 0,0 1 0 0 0,1-1 0 0 0,-1 1-1 0 0,0-1 1 0 0,1 0 0 0 0,-1 1 0 0 0,1-1 0 0 0,-1 1 0 0 0,0-1 0 0 0,1 0 0 0 0,-1 0-1 0 0,1 1 1 0 0,-1-1 0 0 0,1 0 0 0 0,-1 0 0 0 0,1 1 0 0 0,0-1 0 0 0,-1 0-1 0 0,1 0 1 0 0,-1 0 0 0 0,2 0 0 0 0,12-10 52 0 0,6-24-77 0 0,-13 18-16 0 0,-1 0 0 0 0,-1 0 0 0 0,0 0 1 0 0,-1-1-1 0 0,2-27 0 0 0,-5 39 15 0 0,0 0 0 0 0,-1-1 0 0 0,0 1 0 0 0,0 0 0 0 0,0 0 0 0 0,-1-1 0 0 0,1 1 0 0 0,-1 0 0 0 0,-1 0 0 0 0,1 0 0 0 0,-1 0 0 0 0,0 0 0 0 0,0 0 0 0 0,0 0 1 0 0,-1 1-1 0 0,1-1 0 0 0,-1 1 0 0 0,0 0 0 0 0,-1 0 0 0 0,1 0 0 0 0,-1 0 0 0 0,-4-4 0 0 0,7 7-85 0 0,0 0 1 0 0,0 1-1 0 0,0-1 1 0 0,0 1 0 0 0,1-1-1 0 0,-1 1 1 0 0,0-1-1 0 0,0 1 1 0 0,0 0 0 0 0,0-1-1 0 0,0 1 1 0 0,0 0-1 0 0,0 0 1 0 0,0 0 0 0 0,0 0-1 0 0,0 0 1 0 0,0 0-1 0 0,0 0 1 0 0,0 0 0 0 0,0 0-1 0 0,0 0 1 0 0,0 0-1 0 0,0 1 1 0 0,-2 0-1 0 0,-3 7-4881 0 0,4 8-3549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12051 0 0,'1'-1'456'0'0,"0"1"1"0"0,0-1-1 0 0,-1 1 1 0 0,1 0-1 0 0,0-1 1 0 0,0 1-1 0 0,0 0 1 0 0,0 0-1 0 0,0-1 1 0 0,0 1-1 0 0,0 0 1 0 0,0 0-1 0 0,0 0 1 0 0,0 0-1 0 0,0 0 1 0 0,0 1-1 0 0,-1-1 1 0 0,1 0-1 0 0,0 0 1 0 0,0 1-1 0 0,0-1 1 0 0,0 0-1 0 0,0 1 1 0 0,1 0-1 0 0,0 1-112 0 0,-1-1 0 0 0,1 1 0 0 0,-1-1 0 0 0,0 1 0 0 0,1-1 0 0 0,-1 1-1 0 0,0 0 1 0 0,0 0 0 0 0,0 0 0 0 0,-1 0 0 0 0,2 2 0 0 0,1 8-322 0 0,0-1 1 0 0,0 1-1 0 0,0 15 0 0 0,-2-17 688 0 0,6 72-450 0 0,0 5-1026 0 0,5-32-3047 0 0,-12-53 3161 0 0,6 13-2747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 7338 0 0,'-11'-8'6238'0'0,"20"5"-3302"0"0,22 7-1695 0 0,-25-3-1039 0 0,0 1 0 0 0,0 0 0 0 0,0 0 0 0 0,0 1 0 0 0,-1 0 0 0 0,1 0 0 0 0,-1 0 0 0 0,1 1 0 0 0,-1-1 0 0 0,0 1 0 0 0,6 7 0 0 0,-8-7-102 0 0,0 0 0 0 0,-1 0 0 0 0,0 0 0 0 0,1 0-1 0 0,-2 0 1 0 0,1 0 0 0 0,0 1 0 0 0,-1-1 0 0 0,0 1-1 0 0,0-1 1 0 0,0 1 0 0 0,-1-1 0 0 0,1 1 0 0 0,-1-1-1 0 0,0 1 1 0 0,-1 7 0 0 0,-1 16-33 0 0,2-20-180 0 0,0 1 0 0 0,0 0 0 0 0,-1 0 1 0 0,0-1-1 0 0,0 1 0 0 0,-1-1 0 0 0,-1 1 1 0 0,1-1-1 0 0,-1 1 0 0 0,-5 8 0 0 0,12-30-898 0 0,-3 9 999 0 0,0 1 0 0 0,0-1 0 0 0,1 1 0 0 0,-1-1 0 0 0,1 1 0 0 0,3-7 1 0 0,-1 6 22 0 0,0 0 1 0 0,0 0 0 0 0,0 1 0 0 0,0 0 0 0 0,0-1 0 0 0,1 1 0 0 0,0 0 0 0 0,-1 1 0 0 0,1 0 0 0 0,0-1 0 0 0,0 1 0 0 0,1 1 0 0 0,-1-1 0 0 0,0 1 0 0 0,0 0 0 0 0,1 0-1 0 0,-1 0 1 0 0,1 1 0 0 0,9 0 0 0 0,-9 1-458 0 0,0 0-1 0 0,0 0 0 0 0,0 0 0 0 0,0 1 0 0 0,0 0 1 0 0,8 3-1 0 0,-3-1-3356 0 0,-8-12-2304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18652 0 0,'0'10'6120'0'0,"8"17"-4642"0"0,-3-12-906 0 0,-1 4-460 0 0,-2 1 0 0 0,0-1 0 0 0,-1 1 1 0 0,0-1-1 0 0,-2 1 0 0 0,-4 28 0 0 0,6-117-3130 0 0,0 61 2946 0 0,3-16-94 0 0,0 0 0 0 0,12-35-1 0 0,-15 53 169 0 0,1 1-1 0 0,0 0 0 0 0,0 0 0 0 0,0 0 0 0 0,1 1 0 0 0,0-1 0 0 0,0 0 0 0 0,0 1 0 0 0,0 0 1 0 0,1 0-1 0 0,0 0 0 0 0,-1 0 0 0 0,2 0 0 0 0,-1 1 0 0 0,0-1 0 0 0,1 1 0 0 0,7-4 0 0 0,-11 7 22 0 0,1-1-1 0 0,-1 0 0 0 0,1 0 1 0 0,0 1-1 0 0,-1-1 0 0 0,1 1 1 0 0,-1 0-1 0 0,1 0 0 0 0,0-1 1 0 0,-1 1-1 0 0,1 0 0 0 0,0 0 1 0 0,-1 0-1 0 0,1 0 0 0 0,0 1 1 0 0,-1-1-1 0 0,1 0 0 0 0,-1 1 1 0 0,1-1-1 0 0,0 1 0 0 0,-1 0 1 0 0,1-1-1 0 0,-1 1 0 0 0,0 0 1 0 0,1 0-1 0 0,-1 0 0 0 0,0 0 0 0 0,1 0 1 0 0,-1 0-1 0 0,0 0 0 0 0,0 1 1 0 0,0-1-1 0 0,0 0 0 0 0,0 1 1 0 0,0-1-1 0 0,0 0 0 0 0,-1 1 1 0 0,1-1-1 0 0,0 1 0 0 0,-1 0 1 0 0,1 1-1 0 0,0 2 15 0 0,1 0 0 0 0,-2 0 1 0 0,1 0-1 0 0,-1-1 0 0 0,1 1 0 0 0,-1 0 1 0 0,-1 0-1 0 0,1 0 0 0 0,-1 0 0 0 0,0 0 1 0 0,0 0-1 0 0,0-1 0 0 0,-2 6 0 0 0,-1-2-33 0 0,0 0 0 0 0,-1 0 0 0 0,0 0 0 0 0,0-1 0 0 0,0 1 0 0 0,-1-1 0 0 0,-12 11 0 0 0,0-3 32 0 0,-34 22-1 0 0,51-36-32 0 0,1-1-4 0 0,0 0 0 0 0,-1 0 1 0 0,1 0-1 0 0,0 0 0 0 0,0 1 1 0 0,0-1-1 0 0,0 0 0 0 0,0 0 1 0 0,0 0-1 0 0,0 0 0 0 0,0 0 1 0 0,-1 0-1 0 0,1 0 0 0 0,0 1 1 0 0,0-1-1 0 0,0 0 0 0 0,0 0 1 0 0,0 0-1 0 0,0 0 0 0 0,0 0 1 0 0,0 1-1 0 0,0-1 0 0 0,0 0 1 0 0,0 0-1 0 0,0 0 0 0 0,0 0 1 0 0,0 1-1 0 0,0-1 0 0 0,0 0 1 0 0,0 0-1 0 0,0 0 0 0 0,0 0 1 0 0,0 0-1 0 0,0 0 0 0 0,0 1 1 0 0,1-1-1 0 0,-1 0 0 0 0,0 0 1 0 0,0 0-1 0 0,0 0 0 0 0,0 0 1 0 0,0 0-1 0 0,0 1 0 0 0,0-1 0 0 0,0 0 1 0 0,1 0-1 0 0,-1 0 0 0 0,0 0 1 0 0,0 0-1 0 0,0 0 0 0 0,0 0 1 0 0,0 0-1 0 0,1 0 0 0 0,-1 0 1 0 0,15 7-59 0 0,15-1-71 0 0,-20-5-146 0 0,-1-1-1 0 0,1 0 0 0 0,0-1 0 0 0,0 0 1 0 0,0-1-1 0 0,-1 0 0 0 0,11-3 0 0 0,-12 2-362 0 0,0 0-1 0 0,0-1 1 0 0,-1 1 0 0 0,0-1-1 0 0,1-1 1 0 0,-1 0-1 0 0,-1 0 1 0 0,1 0 0 0 0,-1-1-1 0 0,0 0 1 0 0,0 0 0 0 0,0 0-1 0 0,-1-1 1 0 0,0 0-1 0 0,0 0 1 0 0,-1 0 0 0 0,0 0-1 0 0,0-1 1 0 0,-1 0-1 0 0,0 0 1 0 0,4-16 0 0 0,-4 12 777 0 0,4-26 1037 0 0,-11 21 10988 0 0,-6 53-10489 0 0,9-30-1520 0 0,-6 56 678 0 0,6-59-795 0 0,1 0-1 0 0,0 0 1 0 0,0 0 0 0 0,0 0-1 0 0,1 0 1 0 0,-1 0 0 0 0,1 0-1 0 0,0 0 1 0 0,-1 0 0 0 0,1 0-1 0 0,1 0 1 0 0,-1 0 0 0 0,0 0-1 0 0,1-1 1 0 0,-1 1 0 0 0,4 4-1 0 0,-3-6-35 0 0,-1-1-1 0 0,0 1 1 0 0,1 0 0 0 0,-1-1-1 0 0,0 1 1 0 0,1-1 0 0 0,-1 1-1 0 0,1-1 1 0 0,-1 0 0 0 0,0 0-1 0 0,1 0 1 0 0,-1 0 0 0 0,1 0-1 0 0,-1 0 1 0 0,1 0 0 0 0,-1 0-1 0 0,1 0 1 0 0,-1-1-1 0 0,1 1 1 0 0,-1 0 0 0 0,0-1-1 0 0,1 0 1 0 0,-1 1 0 0 0,0-1-1 0 0,0 0 1 0 0,1 1 0 0 0,-1-1-1 0 0,0 0 1 0 0,1-1 0 0 0,18-15-1601 0 0,-7 1-3304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13603 0 0,'-6'12'2399'0'0,"1"0"0"0"0,-7 23 0 0 0,9-26-1761 0 0,1 0 0 0 0,0 0 0 0 0,1 1 1 0 0,0-1-1 0 0,1 11 0 0 0,0-17-589 0 0,0 1 1 0 0,0-1-1 0 0,0 0 0 0 0,1 1 0 0 0,-1-1 1 0 0,1 1-1 0 0,0-1 0 0 0,0 0 1 0 0,0 0-1 0 0,0 1 0 0 0,1-1 0 0 0,-1 0 1 0 0,1 0-1 0 0,0 0 0 0 0,0-1 0 0 0,0 1 1 0 0,0 0-1 0 0,1-1 0 0 0,-1 1 1 0 0,1-1-1 0 0,-1 0 0 0 0,1 0 0 0 0,0 0 1 0 0,0 0-1 0 0,0 0 0 0 0,0-1 1 0 0,0 1-1 0 0,0-1 0 0 0,0 0 0 0 0,1 0 1 0 0,-1 0-1 0 0,0 0 0 0 0,1-1 0 0 0,-1 1 1 0 0,4-1-1 0 0,4 1-493 0 0,-1-1 1 0 0,1 0-1 0 0,-1-1 1 0 0,1-1-1 0 0,-1 1 0 0 0,1-1 1 0 0,17-7-1 0 0,-20 6-745 0 0,0 0 0 0 0,1-1 0 0 0,-1 0 0 0 0,-1 0-1 0 0,1-1 1 0 0,-1 0 0 0 0,0 0 0 0 0,0-1 0 0 0,10-10-1 0 0,1-8-5459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17212 0 0,'11'0'1812'0'0,"0"1"1"0"0,0 1 0 0 0,18 4 0 0 0,-21-4-1598 0 0,1 1 0 0 0,0 0 0 0 0,-1 0 1 0 0,0 1-1 0 0,0 0 0 0 0,0 0 1 0 0,0 1-1 0 0,10 8 0 0 0,-15-10-167 0 0,-1 0 0 0 0,0 0 0 0 0,0 0 0 0 0,0 0 0 0 0,0 1 0 0 0,0-1 0 0 0,-1 1 0 0 0,1-1 0 0 0,-1 1 0 0 0,0 0 0 0 0,0-1 0 0 0,-1 1 0 0 0,1 0 0 0 0,-1 0 0 0 0,0 0 0 0 0,0-1 0 0 0,0 1 0 0 0,0 0 0 0 0,-1 0 0 0 0,1 0 0 0 0,-1-1 0 0 0,0 1 0 0 0,0 0 0 0 0,0-1 0 0 0,-4 7 0 0 0,1-1-502 0 0,0 0-1 0 0,-1 0 1 0 0,-10 15-1 0 0,10-17-849 0 0,0-1 0 0 0,-1 0 0 0 0,0 0 0 0 0,-8 6-1 0 0,12-10 586 0 0,0-1 0 0 0,0 0 0 0 0,0 0 0 0 0,0 0 0 0 0,0 0 0 0 0,0 0 0 0 0,0 0-1 0 0,-1-1 1 0 0,1 1 0 0 0,0-1 0 0 0,-1 0 0 0 0,-3 1 0 0 0,-14 0-5793 0 0</inkml:trace>
  <inkml:trace contextRef="#ctx0" brushRef="#br0" timeOffset="1">1 113 16532 0 0,'31'3'6533'0'0,"20"-7"-4787"0"0,-13 1-1170 0 0,-11 2-555 0 0,28-2 357 0 0,-51 4-711 0 0,0-1 0 0 0,0 0 0 0 0,0 1 0 0 0,0-1-1 0 0,0 1 1 0 0,0 0 0 0 0,-1 0 0 0 0,1 1 0 0 0,0-1 0 0 0,4 4 0 0 0,-8-5 106 0 0,1 0 0 0 0,-1 0 0 0 0,0 1 0 0 0,1-1 0 0 0,-1 0 0 0 0,0 0 0 0 0,1 1 0 0 0,-1-1 0 0 0,0 0 0 0 0,0 1 0 0 0,1-1 0 0 0,-1 0 0 0 0,0 1 0 0 0,0-1 0 0 0,0 0 0 0 0,0 1 0 0 0,1-1 0 0 0,-1 0 0 0 0,0 1 0 0 0,0-1 0 0 0,0 1 0 0 0,0-1 0 0 0,0 0 0 0 0,0 1 0 0 0,0-1 0 0 0,0 1 0 0 0,0-1 0 0 0,0 0 0 0 0,0 1 0 0 0,0-1 0 0 0,0 1 0 0 0,-1-1 0 0 0,1 0 0 0 0,0 1 0 0 0,0-1 0 0 0,0 0 0 0 0,-1 1 0 0 0,1-1 0 0 0,0 0 0 0 0,0 1 0 0 0,-1-1 0 0 0,1 0 0 0 0,0 1 0 0 0,0-1 0 0 0,-1 0 0 0 0,0 1 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5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16027 0 0,'7'6'2097'0'0,"4"0"-1217"0"0,4 2-128 0 0,2-4-88 0 0,0-2-344 0 0,2-2-208 0 0,3-2-24 0 0,1 1-32 0 0,0 1-8 0 0,-1 0-48 0 0,-3 3-448 0 0,-2-1-656 0 0,-3 2-784 0 0,-5-1-1209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35 17276 0 0,'-4'30'5252'0'0,"3"14"-1497"0"0,1-28-2971 0 0,1-20-845 0 0,0 0-1 0 0,0 0 0 0 0,0-1 1 0 0,0 1-1 0 0,0 0 1 0 0,1 0-1 0 0,0 1 0 0 0,0-1 1 0 0,0 0-1 0 0,0 0 1 0 0,1 1-1 0 0,3-5 0 0 0,-1 2 33 0 0,0 1-1 0 0,0-1 0 0 0,1 1 1 0 0,0 0-1 0 0,12-9 0 0 0,-10 10 59 0 0,0 0-1 0 0,0 0 0 0 0,0 1 1 0 0,1 0-1 0 0,-1 0 0 0 0,1 1 1 0 0,0 0-1 0 0,0 1 0 0 0,0 0 1 0 0,0 0-1 0 0,13 1 0 0 0,-22 0-6 0 0,0 0 1 0 0,1 0-1 0 0,-1 0 0 0 0,0 0 0 0 0,1 0 0 0 0,-1 0 0 0 0,1 0 0 0 0,-1 0 0 0 0,0 0 0 0 0,1 0 1 0 0,-1 0-1 0 0,0 1 0 0 0,1-1 0 0 0,-1 0 0 0 0,0 0 0 0 0,1 0 0 0 0,-1 0 0 0 0,0 1 0 0 0,0-1 0 0 0,1 0 1 0 0,-1 0-1 0 0,0 0 0 0 0,1 1 0 0 0,-1-1 0 0 0,0 0 0 0 0,0 1 0 0 0,0-1 0 0 0,1 0 0 0 0,-1 1 1 0 0,0-1-1 0 0,0 0 0 0 0,0 1 0 0 0,0-1 0 0 0,0 0 0 0 0,1 1 0 0 0,-10 11 405 0 0,-18 5-105 0 0,7-9-335 0 0,0 0 0 0 0,-1-1 0 0 0,0-2 0 0 0,0 0 0 0 0,0-1 0 0 0,-33 2 0 0 0,84 4-13906 0 0,-19-6 5405 0 0</inkml:trace>
  <inkml:trace contextRef="#ctx0" brushRef="#br0" timeOffset="1">361 154 14091 0 0,'11'-3'9146'0'0,"-2"0"-7050"0"0,2-2-743 0 0,-2 0-297 0 0,-3 0-320 0 0,-3 3-328 0 0,-1-1-184 0 0,-1 1-56 0 0,-1 1-80 0 0,0-1-24 0 0,0 1-176 0 0,0 0-336 0 0,-1 1-480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11490 0 0,'20'-2'6636'0'0,"14"9"-3630"0"0,-29-5-2440 0 0,11 3-126 0 0,0 1 0 0 0,-1 1 0 0 0,0 0 0 0 0,0 1 0 0 0,0 1-1 0 0,-1 0 1 0 0,-1 1 0 0 0,0 1 0 0 0,0 0 0 0 0,21 23 0 0 0,-13-9-130 0 0,-1 0 1 0 0,-2 1-1 0 0,0 1 0 0 0,25 52 1 0 0,-23-32-123 0 0,-3 0 1 0 0,-2 2 0 0 0,-2-1 0 0 0,-2 2 0 0 0,-2-1-1 0 0,-3 1 1 0 0,1 100 0 0 0,-10-56 36 0 0,-4 1 0 0 0,-5-1 0 0 0,-30 122-1 0 0,23-141-101 0 0,-38 97 0 0 0,40-131-53 0 0,-1-2 0 0 0,-2 0 0 0 0,-48 68 0 0 0,60-96-154 0 0,0 0 0 0 0,-1 0 0 0 0,0-1 0 0 0,0-1 1 0 0,-1 0-1 0 0,-1 0 0 0 0,0 0 0 0 0,0-2 0 0 0,-14 9 0 0 0,19-15-2857 0 0,11-6-622 0 0,13-6-4428 0 0,4 11-778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8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45 146 11859 0 0,'-25'-19'7404'0'0,"8"-6"-3334"0"0,16 24-4004 0 0,1-1 0 0 0,0 1 1 0 0,-1-1-1 0 0,1 1 0 0 0,0 0 0 0 0,0-1 0 0 0,-1 1 0 0 0,1-1 0 0 0,1 1 1 0 0,-1-1-1 0 0,0 1 0 0 0,0-1 0 0 0,0 1 0 0 0,1-1 0 0 0,-1 1 0 0 0,1-1 0 0 0,-1 1 1 0 0,1 0-1 0 0,0-1 0 0 0,-1 1 0 0 0,1 0 0 0 0,0 0 0 0 0,0-1 0 0 0,0 1 0 0 0,0 0 1 0 0,0 0-1 0 0,0 0 0 0 0,0 0 0 0 0,0 0 0 0 0,0 0 0 0 0,1 1 0 0 0,-1-1 0 0 0,0 0 1 0 0,0 1-1 0 0,1-1 0 0 0,-1 0 0 0 0,1 1 0 0 0,1-1 0 0 0,13-5 157 0 0,1 1 0 0 0,-1 0 0 0 0,1 1 1 0 0,0 1-1 0 0,31-3 0 0 0,86 8 485 0 0,-94 0-1581 0 0,-1-1 1 0 0,57-6-1 0 0,-72-1-3508 0 0,-12-5-2892 0 0,-8 1-909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13947 0 0,'-7'11'7746'0'0,"10"3"-4737"0"0,14 15-2523 0 0,-13-23 281 0 0,88 117 777 0 0,-30-44-1374 0 0,-60-75-123 0 0,1 0 0 0 0,-1-1 1 0 0,1 1-1 0 0,-1 0 0 0 0,0 0 1 0 0,-1 0-1 0 0,1 1 0 0 0,-1-1 1 0 0,0 0-1 0 0,0 1 0 0 0,0-1 1 0 0,0 0-1 0 0,-1 1 1 0 0,0 6-1 0 0,-1-4 25 0 0,0 0 1 0 0,0-1-1 0 0,-1 1 0 0 0,0 0 1 0 0,-1-1-1 0 0,1 0 0 0 0,-1 1 1 0 0,-7 10-1 0 0,-10 12-189 0 0,-1 0 0 0 0,-1-2-1 0 0,-48 46 1 0 0,69-73 110 0 0,-11 21-3566 0 0,28-19-9333 0 0,-2-9 5560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39 21149 0 0,'-9'2'535'0'0,"0"0"1"0"0,0 0-1 0 0,0 1 1 0 0,1 0 0 0 0,-1 0-1 0 0,1 1 1 0 0,0 0 0 0 0,0 1-1 0 0,-10 7 1 0 0,15-9-462 0 0,0 0-1 0 0,0 1 1 0 0,0-1-1 0 0,0 0 1 0 0,1 1-1 0 0,-1-1 1 0 0,1 1-1 0 0,0 0 1 0 0,0 0-1 0 0,1 0 1 0 0,-1 0-1 0 0,1 0 1 0 0,-1 0-1 0 0,2 0 1 0 0,-1 1-1 0 0,0-1 1 0 0,1 0-1 0 0,-1 0 1 0 0,1 1-1 0 0,1-1 1 0 0,0 8-1 0 0,1-1-60 0 0,0 1 0 0 0,1-1-1 0 0,1 0 1 0 0,-1 0 0 0 0,2-1 0 0 0,0 1 0 0 0,9 15-1 0 0,-12-22-10 0 0,0-1 0 0 0,0 1-1 0 0,1 0 1 0 0,-1-1 0 0 0,1 0-1 0 0,0 0 1 0 0,0 0 0 0 0,0 0 0 0 0,0 0-1 0 0,1 0 1 0 0,-1-1 0 0 0,1 0-1 0 0,-1 1 1 0 0,1-1 0 0 0,0-1-1 0 0,0 1 1 0 0,0 0 0 0 0,0-1-1 0 0,0 0 1 0 0,0 0 0 0 0,0 0-1 0 0,1-1 1 0 0,5 1 0 0 0,-6-2-1 0 0,0 0 1 0 0,0 0 0 0 0,0 0 0 0 0,0-1-1 0 0,-1 0 1 0 0,1 1 0 0 0,0-1 0 0 0,-1-1-1 0 0,1 1 1 0 0,-1 0 0 0 0,0-1 0 0 0,0 0-1 0 0,0 0 1 0 0,0 0 0 0 0,0 0 0 0 0,-1 0-1 0 0,0 0 1 0 0,1-1 0 0 0,-1 1 0 0 0,0-1-1 0 0,0 0 1 0 0,-1 1 0 0 0,1-1 0 0 0,-1 0-1 0 0,1-5 1 0 0,2-4 6 0 0,-1 0-1 0 0,-1 0 1 0 0,0 0 0 0 0,-1 0-1 0 0,0 0 1 0 0,-2-22-1 0 0,0 26-22 0 0,0 1-1 0 0,-1 0 0 0 0,0-1 1 0 0,0 1-1 0 0,-1 0 1 0 0,0 0-1 0 0,-1 1 0 0 0,0-1 1 0 0,0 1-1 0 0,-10-14 0 0 0,12 18-132 0 0,-1-1 0 0 0,0 1-1 0 0,0 0 1 0 0,0 0-1 0 0,0 0 1 0 0,-1 0 0 0 0,1 1-1 0 0,-1-1 1 0 0,0 1 0 0 0,1 0-1 0 0,-1 0 1 0 0,0 1 0 0 0,0-1-1 0 0,0 1 1 0 0,-1 0 0 0 0,1 0-1 0 0,0 0 1 0 0,0 0-1 0 0,-1 1 1 0 0,1-1 0 0 0,0 1-1 0 0,-1 0 1 0 0,-4 1 0 0 0,7 0-211 0 0,1-1 0 0 0,-1 0 0 0 0,0 1 0 0 0,1 0 0 0 0,-1-1 0 0 0,1 1 0 0 0,-1 0 0 0 0,1 0 0 0 0,-1 0 0 0 0,1 0 0 0 0,-1 0 0 0 0,-1 2 0 0 0,-7 10-5594 0 0,5-1-2233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12531 0 0,'3'3'1005'0'0,"-1"-1"-1"0"0,1 1 1 0 0,-1-1 0 0 0,1 1 0 0 0,-1 0 0 0 0,0 0 0 0 0,0 0-1 0 0,3 7 1 0 0,6 31 2804 0 0,-9-19-3367 0 0,-1-1 0 0 0,-1 23 0 0 0,0-30 49 0 0,-2 27-501 0 0,-6 49 0 0 0,-7-25-2345 0 0,10-53 788 0 0,1 0 0 0 0,-1 0 0 0 0,-8 12 0 0 0,12-22 984 0 0,-1 0 0 0 0,0 0 0 0 0,1 1 0 0 0,-1-1 0 0 0,0 0 0 0 0,0 0-1 0 0,-1-1 1 0 0,1 1 0 0 0,0 0 0 0 0,-1-1 0 0 0,-3 3 0 0 0,-2 0-1138 0 0,-11 12-4557 0 0</inkml:trace>
  <inkml:trace contextRef="#ctx0" brushRef="#br0" timeOffset="1">1 505 11234 0 0,'40'-5'10963'0'0,"23"-13"-9086"0"0,-6 0-1346 0 0,-57 18-518 0 0,0 0 0 0 0,0 0 0 0 0,0 0-1 0 0,0 0 1 0 0,0 0 0 0 0,0 0 0 0 0,0 0 0 0 0,1 0 0 0 0,-1 0-1 0 0,0 0 1 0 0,0 0 0 0 0,0 0 0 0 0,0 0 0 0 0,0 0-1 0 0,0 0 1 0 0,0 0 0 0 0,1 0 0 0 0,-1 0 0 0 0,0 0-1 0 0,0 0 1 0 0,0 0 0 0 0,0 0 0 0 0,0 0 0 0 0,0 0 0 0 0,0 0-1 0 0,0 0 1 0 0,1 0 0 0 0,-1 0 0 0 0,0 0 0 0 0,0 0-1 0 0,0 0 1 0 0,0 1 0 0 0,0-1 0 0 0,0 0 0 0 0,0 0-1 0 0,0 0 1 0 0,0 0 0 0 0,0 0 0 0 0,0 0 0 0 0,0 0-1 0 0,0 0 1 0 0,0 1 0 0 0,1-1 0 0 0,-1 0 0 0 0,0 0 0 0 0,0 0-1 0 0,0 0 1 0 0,0 0 0 0 0,0 0 0 0 0,0 0 0 0 0,0 1-1 0 0,0-1 1 0 0,0 0 0 0 0,0 0 0 0 0,-1 0 0 0 0,1 0-1 0 0,0 0 1 0 0,0 0 0 0 0,0 1 0 0 0,-5 10 368 0 0,-16 19-187 0 0,17-24-135 0 0,-5 8-38 0 0,-6 6 119 0 0,-17 34 0 0 0,29-49-114 0 0,0 1-1 0 0,1 0 0 0 0,-1 0 0 0 0,1 0 1 0 0,1 0-1 0 0,-1 0 0 0 0,1 0 0 0 0,0 0 1 0 0,1 1-1 0 0,-1-1 0 0 0,2 9 0 0 0,-1-13-31 0 0,0-1 0 0 0,1 1 0 0 0,-1 0 0 0 0,1-1 0 0 0,-1 1 0 0 0,1-1 0 0 0,-1 1 0 0 0,1-1 0 0 0,0 0 0 0 0,0 1 0 0 0,0-1-1 0 0,0 0 1 0 0,0 1 0 0 0,0-1 0 0 0,0 0 0 0 0,0 0 0 0 0,1 0 0 0 0,-1 0 0 0 0,0 0 0 0 0,1 0 0 0 0,-1-1 0 0 0,1 1 0 0 0,-1 0 0 0 0,1-1-1 0 0,-1 1 1 0 0,1-1 0 0 0,-1 1 0 0 0,1-1 0 0 0,-1 0 0 0 0,1 1 0 0 0,0-1 0 0 0,-1 0 0 0 0,1 0 0 0 0,0 0 0 0 0,-1-1 0 0 0,1 1 0 0 0,-1 0-1 0 0,1 0 1 0 0,2-2 0 0 0,6 0-488 0 0,1-1-1 0 0,-1 0 1 0 0,0 0 0 0 0,15-9-1 0 0,-11 6-559 0 0,-8 4 245 0 0,0-1-1 0 0,0 1 1 0 0,0-2-1 0 0,0 1 1 0 0,0-1-1 0 0,-1 1 1 0 0,1-2-1 0 0,-1 1 1 0 0,9-10-1 0 0,-4-19-4005 0 0,-9 31 4185 0 0,0 0 0 0 0,1 0 0 0 0,-1 0 0 0 0,0 0 0 0 0,1 0 0 0 0,0 0 0 0 0,-1 0 0 0 0,1 0 0 0 0,3-2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10562 0 0,'-5'6'6542'0'0,"3"6"-3781"0"0,5 12-1229 0 0,35 166-140 0 0,-18-128-3621 0 0,5-4-3453 0 0,-17-42 1425 0 0,2-3-2147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9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17844 0 0,'7'-1'6469'0'0,"16"-5"-5186"0"0,-10 3-644 0 0,-4 1-504 0 0,-1 0-1 0 0,1 1 1 0 0,0 0-1 0 0,0 1 1 0 0,0-1 0 0 0,17 3-1 0 0,-24-2-106 0 0,0 1-1 0 0,0-1 0 0 0,0 1 1 0 0,1 0-1 0 0,-1 0 1 0 0,0 0-1 0 0,0 0 0 0 0,0 0 1 0 0,0 0-1 0 0,0 0 1 0 0,0 0-1 0 0,-1 1 0 0 0,1-1 1 0 0,0 1-1 0 0,-1 0 1 0 0,1-1-1 0 0,-1 1 0 0 0,1 0 1 0 0,-1 0-1 0 0,0 0 1 0 0,0 0-1 0 0,0 0 0 0 0,0 0 1 0 0,0 0-1 0 0,0 0 1 0 0,-1 0-1 0 0,1 0 0 0 0,-1 1 1 0 0,1-1-1 0 0,-1 0 1 0 0,0 4-1 0 0,0 11 13 0 0,-1 0-1 0 0,-1-1 1 0 0,0 0 0 0 0,-8 27-1 0 0,-3 28-6092 0 0,13-61 932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46 17276 0 0,'-1'1'390'0'0,"-1"0"0"0"0,1 0 1 0 0,0 0-1 0 0,-1 0 1 0 0,1 0-1 0 0,0 0 0 0 0,0 0 1 0 0,0 0-1 0 0,0 0 1 0 0,0 1-1 0 0,0-1 0 0 0,0 1 1 0 0,0-1-1 0 0,0 0 1 0 0,1 1-1 0 0,-1-1 0 0 0,0 1 1 0 0,1 0-1 0 0,-1 1 1 0 0,0 2-144 0 0,1-1 1 0 0,0 0-1 0 0,0 1 0 0 0,0-1 1 0 0,0 0-1 0 0,1 1 1 0 0,1 5-1 0 0,1 2-185 0 0,1 0 1 0 0,0 0-1 0 0,1 0 0 0 0,7 14 0 0 0,-9-22-44 0 0,0 1 0 0 0,0 0 0 0 0,0-1 0 0 0,0 0 0 0 0,1 0 0 0 0,-1 0 0 0 0,1 0 0 0 0,0-1 0 0 0,1 1 0 0 0,-1-1 0 0 0,0 0 0 0 0,1 0 0 0 0,0-1 0 0 0,-1 1 0 0 0,8 1 0 0 0,-9-3-8 0 0,0 0-1 0 0,0-1 1 0 0,0 1 0 0 0,0-1 0 0 0,1 0 0 0 0,-1 0-1 0 0,0 0 1 0 0,0 0 0 0 0,0-1 0 0 0,0 1 0 0 0,0-1 0 0 0,1 0-1 0 0,-1 0 1 0 0,0 0 0 0 0,-1 0 0 0 0,1 0 0 0 0,0-1-1 0 0,0 1 1 0 0,0-1 0 0 0,-1 0 0 0 0,1 0 0 0 0,-1 0 0 0 0,1 0-1 0 0,-1 0 1 0 0,0 0 0 0 0,0-1 0 0 0,2-2 0 0 0,1-2 13 0 0,-1 1 1 0 0,0-1-1 0 0,-1 0 1 0 0,1 0 0 0 0,-1 0-1 0 0,0 0 1 0 0,-1 0 0 0 0,0-1-1 0 0,0 1 1 0 0,0-1-1 0 0,-1 0 1 0 0,0 1 0 0 0,-1-1-1 0 0,0 0 1 0 0,0 0 0 0 0,-2-9-1 0 0,2 13-30 0 0,-1 0 0 0 0,0 0-1 0 0,0 0 1 0 0,0 0 0 0 0,-1 0 0 0 0,1 1 0 0 0,-1-1-1 0 0,0 0 1 0 0,0 1 0 0 0,0-1 0 0 0,-1 1 0 0 0,1 0-1 0 0,-1-1 1 0 0,0 1 0 0 0,0 1 0 0 0,0-1 0 0 0,0 0-1 0 0,0 1 1 0 0,0-1 0 0 0,-1 1 0 0 0,1 0-1 0 0,-1 0 1 0 0,0 1 0 0 0,0-1 0 0 0,0 1 0 0 0,1-1-1 0 0,-1 1 1 0 0,0 1 0 0 0,-1-1 0 0 0,1 0 0 0 0,-7 1-1 0 0,3 0-62 0 0,-1 1 0 0 0,1 0 0 0 0,-1 0 0 0 0,1 1 0 0 0,-1 0 0 0 0,1 0 0 0 0,0 1 0 0 0,0 0 0 0 0,0 1 0 0 0,1-1 0 0 0,-1 2 0 0 0,1-1 0 0 0,0 1 1 0 0,0 0-1 0 0,0 0 0 0 0,1 1 0 0 0,-1 0 0 0 0,2 0 0 0 0,-1 1 0 0 0,-8 12 0 0 0,9-12 27 0 0,0-1 0 0 0,1 2-1 0 0,0-1 1 0 0,1 0 0 0 0,-1 1 0 0 0,1 0 0 0 0,1-1 0 0 0,0 1 0 0 0,0 0 0 0 0,0 0 0 0 0,1 1 0 0 0,0-1 0 0 0,1 0 0 0 0,-1 0 0 0 0,2 1 0 0 0,-1-1 0 0 0,1 0 0 0 0,1 0 0 0 0,-1 0 0 0 0,1 0 0 0 0,6 14 0 0 0,-6-18 47 0 0,0 0 1 0 0,0-1-1 0 0,1 0 1 0 0,0 1-1 0 0,0-1 1 0 0,-1 0-1 0 0,2 0 1 0 0,-1 0-1 0 0,0-1 1 0 0,1 1-1 0 0,-1-1 1 0 0,1 1 0 0 0,0-1-1 0 0,-1-1 1 0 0,1 1-1 0 0,0 0 1 0 0,0-1-1 0 0,0 0 1 0 0,1 0-1 0 0,6 1 1 0 0,10 1-70 0 0,0-2 0 0 0,0 0 1 0 0,23-2-1 0 0,5 0-1157 0 0,-42 1 277 0 0,-1 1 0 0 0,1 0 0 0 0,-1 0 0 0 0,1 1 0 0 0,-1 0 0 0 0,12 5 0 0 0,-14-6-626 0 0,-1 2 1 0 0,1-1 0 0 0,0 0-1 0 0,0 1 1 0 0,-1 0 0 0 0,5 4-1 0 0,-2 5-3406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5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16115 0 0,'-1'0'340'0'0,"0"1"0"0"0,0-1 0 0 0,0 1 0 0 0,1 0 0 0 0,-1-1-1 0 0,0 1 1 0 0,1 0 0 0 0,-1-1 0 0 0,0 1 0 0 0,1 0 0 0 0,-1 0 0 0 0,1 0-1 0 0,-1 0 1 0 0,1 0 0 0 0,-1-1 0 0 0,1 1 0 0 0,0 0 0 0 0,-1 0-1 0 0,1 1 1 0 0,0-1-221 0 0,0-1 0 0 0,1 1 0 0 0,-1-1 0 0 0,0 1 0 0 0,1-1 1 0 0,-1 1-1 0 0,0-1 0 0 0,1 1 0 0 0,-1-1 0 0 0,0 0 0 0 0,1 1 0 0 0,-1-1 0 0 0,1 0 0 0 0,-1 1 0 0 0,1-1 0 0 0,-1 0 0 0 0,1 1 0 0 0,-1-1 0 0 0,1 0 0 0 0,-1 0 0 0 0,1 0 0 0 0,-1 0 0 0 0,1 1 0 0 0,0-1 0 0 0,51 3 145 0 0,-29-2 122 0 0,-22-1-374 0 0,1 0 0 0 0,0 0 1 0 0,-1 0-1 0 0,1 1 0 0 0,-1-1 1 0 0,1 0-1 0 0,-1 1 1 0 0,1-1-1 0 0,-1 1 0 0 0,1-1 1 0 0,-1 1-1 0 0,1 0 0 0 0,-1 0 1 0 0,0-1-1 0 0,1 1 0 0 0,-1 0 1 0 0,0 0-1 0 0,0 1 0 0 0,0-1 1 0 0,1 0-1 0 0,-1 0 1 0 0,-1 0-1 0 0,1 1 0 0 0,0-1 1 0 0,0 1-1 0 0,0-1 0 0 0,-1 0 1 0 0,1 1-1 0 0,-1-1 0 0 0,1 1 1 0 0,-1-1-1 0 0,1 1 0 0 0,-1 0 1 0 0,0-1-1 0 0,0 1 1 0 0,0-1-1 0 0,0 3 0 0 0,-1 0 27 0 0,0 0 0 0 0,0 0 0 0 0,-1 0-1 0 0,0 0 1 0 0,1 0 0 0 0,-1-1 0 0 0,-1 1-1 0 0,1 0 1 0 0,0-1 0 0 0,-1 0 0 0 0,0 1-1 0 0,-6 4 1 0 0,7-6-34 0 0,1-1 1 0 0,-1 0-1 0 0,1 1 0 0 0,-1-1 0 0 0,1 1 0 0 0,0 0 1 0 0,-1-1-1 0 0,1 1 0 0 0,0 0 0 0 0,0 0 0 0 0,0-1 1 0 0,0 1-1 0 0,0 0 0 0 0,1 0 0 0 0,-1 0 0 0 0,1 0 1 0 0,-1 0-1 0 0,1 3 0 0 0,0-4-7 0 0,1 0 0 0 0,0 1 0 0 0,-1-1 0 0 0,1 0 0 0 0,0 0-1 0 0,0 0 1 0 0,0 1 0 0 0,0-1 0 0 0,0 0 0 0 0,0 0 0 0 0,0 0 0 0 0,0 0 0 0 0,0 0 0 0 0,0-1 0 0 0,1 1 0 0 0,-1 0 0 0 0,0-1 0 0 0,0 1-1 0 0,1 0 1 0 0,-1-1 0 0 0,1 0 0 0 0,-1 1 0 0 0,0-1 0 0 0,1 0 0 0 0,-1 0 0 0 0,3 1 0 0 0,55 3-2036 0 0,0-9-4159 0 0,-56 5 5804 0 0,-1-1 0 0 0,0 1-1 0 0,1-1 1 0 0,-1 0 0 0 0,0 0 0 0 0,0 0 0 0 0,0 0 0 0 0,1 0 0 0 0,-1 0-1 0 0,0 0 1 0 0,-1-1 0 0 0,1 1 0 0 0,0-1 0 0 0,0 0 0 0 0,-1 1 0 0 0,3-3-1 0 0,8-8-2288 0 0,18-3-3790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5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23405 0 0,'46'16'2198'0'0,"-30"-13"-2245"0"0,-1-1 1 0 0,1 0 0 0 0,-1-1 0 0 0,1-1-1 0 0,-1 0 1 0 0,1-2 0 0 0,-1 1-1 0 0,0-2 1 0 0,1 0 0 0 0,-1-1-1 0 0,0 0 1 0 0,-1-1 0 0 0,1-1-1 0 0,21-12 1 0 0,-36 18 17 0 0,0 0 0 0 0,0 0 0 0 0,0 0 0 0 0,0 0 0 0 0,0 0 0 0 0,0 0 0 0 0,0 0 0 0 0,0 0 0 0 0,0 0 0 0 0,0 0 1 0 0,0 0-1 0 0,0 0 0 0 0,0 0 0 0 0,0 0 0 0 0,0 0 0 0 0,0 0 0 0 0,0 0 0 0 0,0 0 0 0 0,0 0 0 0 0,-1 0 0 0 0,1 0 0 0 0,0-1 0 0 0,0 1 0 0 0,0 0 0 0 0,0 0 0 0 0,0 0 0 0 0,0 0 0 0 0,0 0 0 0 0,0 0 0 0 0,0 0 1 0 0,0 0-1 0 0,0 0 0 0 0,0 0 0 0 0,0 0 0 0 0,0 0 0 0 0,0 0 0 0 0,0 0 0 0 0,0 0 0 0 0,0-1 0 0 0,0 1 0 0 0,0 0 0 0 0,0 0 0 0 0,1 0 0 0 0,-1 0 0 0 0,0 0 0 0 0,0 0 0 0 0,0 0 0 0 0,0 0 0 0 0,0 0 0 0 0,0 0 1 0 0,-11 1-388 0 0,-15 6 460 0 0,5 2 590 0 0,0 1 1 0 0,1 1 0 0 0,-30 22 0 0 0,41-26-357 0 0,-1 1 1 0 0,1 0-1 0 0,1 0 1 0 0,-1 1-1 0 0,1-1 0 0 0,1 2 1 0 0,0-1-1 0 0,-10 19 1 0 0,15-23-256 0 0,0-1 1 0 0,0 1 0 0 0,0-1 0 0 0,1 1 0 0 0,0 0 0 0 0,0 0-1 0 0,0-1 1 0 0,1 1 0 0 0,0 0 0 0 0,0 0 0 0 0,0 0 0 0 0,0 0-1 0 0,1 0 1 0 0,0 0 0 0 0,0-1 0 0 0,0 1 0 0 0,0 0 0 0 0,1-1-1 0 0,0 1 1 0 0,0-1 0 0 0,0 1 0 0 0,1-1 0 0 0,-1 0 0 0 0,1 0-1 0 0,0 0 1 0 0,0 0 0 0 0,7 6 0 0 0,-7-8-172 0 0,0 1-1 0 0,1-1 1 0 0,-1 1 0 0 0,1-1-1 0 0,-1 0 1 0 0,1 0 0 0 0,0 0 0 0 0,0-1-1 0 0,0 0 1 0 0,0 1 0 0 0,0-1-1 0 0,0-1 1 0 0,9 2 0 0 0,-9-2-312 0 0,1-1 1 0 0,-1 1-1 0 0,1-1 0 0 0,-1 1 1 0 0,1-1-1 0 0,-1-1 1 0 0,1 1-1 0 0,-1-1 0 0 0,0 0 1 0 0,0 1-1 0 0,1-2 0 0 0,-2 1 1 0 0,1 0-1 0 0,6-6 1 0 0,-7 6-162 0 0,-1-1 0 0 0,0 1 0 0 0,0 0 0 0 0,0-1 0 0 0,0 0 0 0 0,-1 1 0 0 0,1-1 0 0 0,-1 0 0 0 0,1 0 0 0 0,-1 0 0 0 0,0 0 0 0 0,0 0 0 0 0,1-6 0 0 0,1-3-1665 0 0,12-18-4015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5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15587 0 0,'0'0'207'0'0,"-1"1"-1"0"0,1-1 1 0 0,0 0-1 0 0,-1 0 0 0 0,1 1 1 0 0,-1-1-1 0 0,1 0 1 0 0,-1 1-1 0 0,1-1 1 0 0,0 1-1 0 0,-1-1 0 0 0,1 0 1 0 0,0 1-1 0 0,-1-1 1 0 0,1 1-1 0 0,0-1 0 0 0,0 1 1 0 0,0-1-1 0 0,-1 1 1 0 0,1-1-1 0 0,0 1 1 0 0,0-1-1 0 0,0 1 0 0 0,0 0 1 0 0,0-1-1 0 0,0 1 1 0 0,0-1-1 0 0,0 1 0 0 0,0-1 1 0 0,0 2-1 0 0,14 8 2062 0 0,-9-9-2173 0 0,0 1-1 0 0,0-1 1 0 0,0 0-1 0 0,0-1 1 0 0,10 1-1 0 0,33-12 140 0 0,-26 6-713 0 0,-32 11-2199 0 0,-1 0 2825 0 0,1 0 1 0 0,0 0 0 0 0,1 1 0 0 0,-1 0-1 0 0,1 1 1 0 0,1-1 0 0 0,-1 2 0 0 0,1 0-1 0 0,-11 15 1 0 0,16-19-54 0 0,0 0-1 0 0,0 1 1 0 0,0-1-1 0 0,1 1 1 0 0,0 0 0 0 0,0-1-1 0 0,0 1 1 0 0,1 0 0 0 0,0 0-1 0 0,0 0 1 0 0,0 1-1 0 0,1-1 1 0 0,0 0 0 0 0,0 0-1 0 0,0 0 1 0 0,1 0-1 0 0,0 0 1 0 0,0 0 0 0 0,1 0-1 0 0,0 0 1 0 0,0 0 0 0 0,4 7-1 0 0,-5-10-104 0 0,0 0 1 0 0,0-1-1 0 0,1 1 0 0 0,-1-1 1 0 0,1 1-1 0 0,0-1 1 0 0,0 0-1 0 0,0 1 0 0 0,0-1 1 0 0,0 0-1 0 0,0 0 0 0 0,1-1 1 0 0,-1 1-1 0 0,1 0 0 0 0,-1-1 1 0 0,1 0-1 0 0,0 1 0 0 0,-1-1 1 0 0,6 1-1 0 0,-3-1-239 0 0,-1-1 1 0 0,0 1-1 0 0,1-1 1 0 0,-1-1-1 0 0,0 1 1 0 0,1 0-1 0 0,-1-1 1 0 0,0 0-1 0 0,1 0 1 0 0,-1 0-1 0 0,0-1 1 0 0,5-2-1 0 0,0 0-417 0 0,1-1-1 0 0,-1-1 1 0 0,0 0 0 0 0,-1 0-1 0 0,1-1 1 0 0,-1 0-1 0 0,-1 0 1 0 0,1-1 0 0 0,-1 0-1 0 0,7-10 1 0 0,-13 16 687 0 0,17-30-622 0 0,-17 31 822 0 0,0 0 1 0 0,-1-1-1 0 0,1 1 0 0 0,0-1 1 0 0,-1 1-1 0 0,1-1 1 0 0,-1 1-1 0 0,1-1 1 0 0,-1 0-1 0 0,0 1 1 0 0,0-1-1 0 0,0 1 1 0 0,0-1-1 0 0,0 0 0 0 0,0 1 1 0 0,0-1-1 0 0,-1-2 1 0 0,-5 11 4035 0 0,-3 12-2920 0 0,-2 7-384 0 0,5-14-707 0 0,1 1-1 0 0,0-1 1 0 0,0 1-1 0 0,2-1 1 0 0,-1 1-1 0 0,2 1 1 0 0,0-1-1 0 0,-1 14 0 0 0,3-26-232 0 0,0 0-1 0 0,0 0 1 0 0,0 0-1 0 0,0 0 1 0 0,0 0-1 0 0,1 0 1 0 0,-1 1-1 0 0,0-1 1 0 0,0 0-1 0 0,1 0 1 0 0,-1 0-1 0 0,1-1 1 0 0,-1 1-1 0 0,1 0 1 0 0,-1 0-1 0 0,1 0 0 0 0,-1 0 1 0 0,1 0-1 0 0,0-1 1 0 0,0 1-1 0 0,-1 0 1 0 0,1 0-1 0 0,0-1 1 0 0,0 1-1 0 0,1 0 1 0 0,0 0-11 0 0,-1-1-1 0 0,1 0 1 0 0,-1 0 0 0 0,1 0 0 0 0,0 0-1 0 0,-1 0 1 0 0,1 0 0 0 0,-1 0 0 0 0,1-1-1 0 0,-1 1 1 0 0,1 0 0 0 0,-1-1 0 0 0,0 0 0 0 0,1 1-1 0 0,1-2 1 0 0,2-1-226 0 0,0 1-1 0 0,0-1 1 0 0,-1-1 0 0 0,0 1-1 0 0,1-1 1 0 0,-1 1-1 0 0,-1-1 1 0 0,1-1 0 0 0,3-3-1 0 0,-1-4-918 0 0,-1-1-1 0 0,0 0 1 0 0,5-16-1 0 0,-7 18 1139 0 0,0 0 0 0 0,1 1 1 0 0,0-1-1 0 0,1 1 0 0 0,11-10 4071 0 0,-16 36-2607 0 0,-3 19-775 0 0,-5 23-348 0 0,-5 69-808 0 0,13-113-511 0 0,1-1 1 0 0,0 1-1 0 0,5 25 0 0 0,-5-36 618 0 0,7 20-3221 0 0,5-11-2530 0 0,6-2-1063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13699 0 0,'-14'16'1702'0'0,"1"1"1"0"0,1 0-1 0 0,-10 20 1 0 0,13-22-1298 0 0,2 1 1 0 0,0 0 0 0 0,0 0 0 0 0,1 1-1 0 0,1 0 1 0 0,1 0 0 0 0,-2 20-1 0 0,5-33-411 0 0,1 0-1 0 0,0 0 1 0 0,0-1-1 0 0,0 1 1 0 0,0 0 0 0 0,1 0-1 0 0,0 0 1 0 0,-1 0-1 0 0,1-1 1 0 0,1 1-1 0 0,-1 0 1 0 0,0-1-1 0 0,1 1 1 0 0,0-1-1 0 0,0 0 1 0 0,0 1-1 0 0,0-1 1 0 0,1 0-1 0 0,-1 0 1 0 0,1 0-1 0 0,0-1 1 0 0,0 1-1 0 0,-1-1 1 0 0,5 3-1 0 0,-2-2-7 0 0,1 0 0 0 0,-1 0 0 0 0,1-1-1 0 0,-1 0 1 0 0,1 0 0 0 0,0-1-1 0 0,0 1 1 0 0,0-1 0 0 0,0-1 0 0 0,0 1-1 0 0,0-1 1 0 0,0 0 0 0 0,0 0 0 0 0,10-2-1 0 0,-14 1 90 0 0,1 1-1 0 0,0-1 1 0 0,-1 1-1 0 0,1 0 1 0 0,0-1-1 0 0,0 1 0 0 0,-1 1 1 0 0,1-1-1 0 0,0 0 1 0 0,4 2-1 0 0,-6-1-43 0 0,0-1 0 0 0,-1 1 0 0 0,1 0 0 0 0,0 0-1 0 0,-1-1 1 0 0,1 1 0 0 0,-1 0 0 0 0,1 0 0 0 0,-1 0 0 0 0,1 0-1 0 0,-1 0 1 0 0,0 0 0 0 0,1 0 0 0 0,-1 0 0 0 0,0 0 0 0 0,0 0-1 0 0,0 0 1 0 0,0 0 0 0 0,0 0 0 0 0,0 0 0 0 0,0 0 0 0 0,0 0-1 0 0,0 0 1 0 0,0 0 0 0 0,0 0 0 0 0,-1 0 0 0 0,1 0 0 0 0,0 0 0 0 0,-1 0-1 0 0,1 0 1 0 0,-2 1 0 0 0,-5 20 146 0 0,-2 0 0 0 0,0-1 0 0 0,-14 23 0 0 0,18-35-390 0 0,-1 0 0 0 0,0 0 0 0 0,0 0 0 0 0,-1-1 0 0 0,0 0 0 0 0,-1 0 0 0 0,0-1 0 0 0,-17 13-1 0 0,3-13-2465 0 0,20-7 2105 0 0,0 0-1 0 0,0-1 0 0 0,0 1 0 0 0,0-1 1 0 0,-1 0-1 0 0,1 1 0 0 0,0-1 0 0 0,1 0 1 0 0,-1 0-1 0 0,0 0 0 0 0,0 0 1 0 0,0-1-1 0 0,1 1 0 0 0,-1-1 0 0 0,0 1 1 0 0,1-1-1 0 0,-1 1 0 0 0,1-1 0 0 0,0 0 1 0 0,-2-2-1 0 0,-9-15-5450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8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10250 0 0,'5'-1'2905'0'0,"3"0"-921"0"0,4 0-343 0 0,4 2-369 0 0,1 1-392 0 0,4 2-240 0 0,0 2-104 0 0,4 0-48 0 0,-1 2-128 0 0,-1 1-127 0 0,0-1-105 0 0,-1 0-120 0 0,0-1-481 0 0,-2-1-919 0 0,1 0-1192 0 0,0-1-1297 0 0,-12-9-208 0 0,8 6-1880 0 0</inkml:trace>
  <inkml:trace contextRef="#ctx0" brushRef="#br0" timeOffset="1">393 0 12147 0 0,'-25'30'10197'0'0,"8"8"-6579"0"0,-4 44-3857 0 0,16-60 1055 0 0,-6 26-568 0 0,-4 55-1 0 0,14-83-1224 0 0,2 39 0 0 0,0-48-527 0 0,0 0 0 0 0,2-1 1 0 0,-1 1-1 0 0,7 18 0 0 0,0-13-4158 0 0,1-3-1900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17700 0 0,'4'0'323'0'0,"-1"0"1"0"0,1 0 0 0 0,-1 1-1 0 0,0-1 1 0 0,1 1 0 0 0,-1 0-1 0 0,0 0 1 0 0,1 0 0 0 0,-1 0-1 0 0,0 1 1 0 0,0-1 0 0 0,0 1-1 0 0,0 0 1 0 0,0 0 0 0 0,-1 0-1 0 0,5 4 1 0 0,-4-3-131 0 0,0 1 0 0 0,1 0 1 0 0,-2 0-1 0 0,1 1 0 0 0,-1-1 1 0 0,1 0-1 0 0,-1 1 0 0 0,0 0 0 0 0,-1-1 1 0 0,3 8-1 0 0,-3-3-106 0 0,1 0 1 0 0,-1 0-1 0 0,0 1 0 0 0,-1-1 1 0 0,0 0-1 0 0,0 0 0 0 0,-1 0 1 0 0,-1 0-1 0 0,1 1 1 0 0,-1-2-1 0 0,-6 18 0 0 0,0-13-34 0 0,1 0 0 0 0,-1-1 0 0 0,-1 1 0 0 0,0-1 0 0 0,-1-1 0 0 0,-21 19-1 0 0,-22 29-60 0 0,52-58 4 0 0,0 0 1 0 0,0 0 0 0 0,0 1 0 0 0,0-1 0 0 0,1 0-1 0 0,-1 0 1 0 0,1 1 0 0 0,-1-1 0 0 0,1 1-1 0 0,-1-1 1 0 0,1 0 0 0 0,0 1 0 0 0,0-1-1 0 0,-1 1 1 0 0,1-1 0 0 0,0 1 0 0 0,1-1-1 0 0,-1 1 1 0 0,0-1 0 0 0,0 1 0 0 0,0-1-1 0 0,1 0 1 0 0,-1 1 0 0 0,1-1 0 0 0,-1 1 0 0 0,1-1-1 0 0,0 0 1 0 0,-1 0 0 0 0,1 1 0 0 0,0-1-1 0 0,0 0 1 0 0,0 0 0 0 0,0 0 0 0 0,0 0-1 0 0,0 0 1 0 0,0 0 0 0 0,0 0 0 0 0,1 0-1 0 0,-1 0 1 0 0,0-1 0 0 0,2 2 0 0 0,8 4-19 0 0,0 0 0 0 0,0-1 0 0 0,23 8 0 0 0,-21-8 24 0 0,17 5-712 0 0,50 12 1 0 0,-42-16-2794 0 0,-1-3-3816 0 0,-19-4-1123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14411 0 0,'-25'21'8678'0'0,"-8"25"-7126"0"0,15-19-1089 0 0,-254 310-486 0 0,270-334-5 0 0,-17 16-1201 0 0,11-15-205 0 0,10-16-172 0 0,3 1 1529 0 0,0 1 0 0 0,1 0-1 0 0,-1 0 1 0 0,2 1-1 0 0,-1-1 1 0 0,2 2-1 0 0,-1-1 1 0 0,1 1-1 0 0,0 0 1 0 0,1 0 0 0 0,0 1-1 0 0,16-10 1 0 0,-20 14 111 0 0,0 0 1 0 0,-1 1-1 0 0,1-1 0 0 0,0 1 1 0 0,1 1-1 0 0,-1-1 1 0 0,0 1-1 0 0,0 0 1 0 0,1 0-1 0 0,-1 0 1 0 0,0 1-1 0 0,1-1 0 0 0,-1 2 1 0 0,1-1-1 0 0,-1 0 1 0 0,0 1-1 0 0,1 0 1 0 0,-1 0-1 0 0,0 1 0 0 0,0-1 1 0 0,0 1-1 0 0,0 0 1 0 0,0 1-1 0 0,0-1 1 0 0,0 1-1 0 0,-1 0 1 0 0,1 0-1 0 0,5 6 0 0 0,-3-1-33 0 0,0-1 0 0 0,0 1-1 0 0,-1 1 1 0 0,0-1-1 0 0,6 14 1 0 0,3 4-2196 0 0,3-3-3566 0 0,-18-39-5943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9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62 5049 0 0,'0'-9'1374'0'0,"0"6"-619"0"0,0-1 1 0 0,0 0-1 0 0,0 0 1 0 0,0 1-1 0 0,1-1 1 0 0,0 0 0 0 0,-1 1-1 0 0,1-1 1 0 0,0 1-1 0 0,1-1 1 0 0,-1 1-1 0 0,4-6 1 0 0,-4 12-182 0 0,0 0 1 0 0,-1 0-1 0 0,1 1 1 0 0,-1-1-1 0 0,0 0 1 0 0,0 1-1 0 0,0-1 1 0 0,-1 5-1 0 0,-2 12-191 0 0,-2-1-1 0 0,0 0 1 0 0,-1 0-1 0 0,-9 19 1 0 0,-5 14-327 0 0,21-45-988 0 0,8-8 399 0 0,23-16-55 0 0,4-1-889 0 0,-25 16-508 0 0,0 0 0 0 0,0 0 1 0 0,13 1-1 0 0,-7 0-1627 0 0,3 0-1826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19 129 12699 0 0,'-1'2'401'0'0,"0"1"0"0"0,0-1 1 0 0,0 0-1 0 0,0 0 0 0 0,1 1 1 0 0,-1-1-1 0 0,1 0 0 0 0,-1 1 1 0 0,1-1-1 0 0,0 1 0 0 0,0-1 1 0 0,0 1-1 0 0,0-1 0 0 0,1 0 1 0 0,-1 1-1 0 0,2 3 0 0 0,-1 0-153 0 0,1-1 0 0 0,1 1-1 0 0,-1-1 1 0 0,1 1 0 0 0,0-1-1 0 0,7 9 1 0 0,-5-8-255 0 0,0 1-1 0 0,1-1 1 0 0,0 0-1 0 0,0-1 1 0 0,0 1-1 0 0,1-1 1 0 0,-1 0-1 0 0,1-1 1 0 0,1 0-1 0 0,8 4 1 0 0,-12-6 17 0 0,0-1 0 0 0,0 0 1 0 0,0 0-1 0 0,1 0 1 0 0,-1-1-1 0 0,0 1 1 0 0,0-1-1 0 0,1 0 1 0 0,-1 0-1 0 0,0-1 1 0 0,0 1-1 0 0,1-1 1 0 0,-1 0-1 0 0,0 0 1 0 0,0 0-1 0 0,0-1 1 0 0,0 0-1 0 0,0 1 1 0 0,0-1-1 0 0,-1 0 1 0 0,1-1-1 0 0,-1 1 1 0 0,1-1-1 0 0,-1 0 0 0 0,0 0 1 0 0,0 0-1 0 0,0 0 1 0 0,0 0-1 0 0,-1 0 1 0 0,1-1-1 0 0,-1 0 1 0 0,4-6-1 0 0,-3 2 68 0 0,1 1 1 0 0,-1-1-1 0 0,0 0 0 0 0,-1 0 0 0 0,0 0 0 0 0,0 0 1 0 0,-1 0-1 0 0,0-1 0 0 0,-1 1 0 0 0,1 0 0 0 0,-2-1 1 0 0,1 1-1 0 0,-1 0 0 0 0,0 0 0 0 0,-1-1 0 0 0,-2-7 1 0 0,2 10-5 0 0,-1 1 1 0 0,0 0-1 0 0,0 0 1 0 0,0 0-1 0 0,0 0 1 0 0,-1 1-1 0 0,0-1 1 0 0,0 1-1 0 0,0 0 1 0 0,0 0 0 0 0,-1 0-1 0 0,0 1 1 0 0,1-1-1 0 0,-1 1 1 0 0,-1 0-1 0 0,1 1 1 0 0,0-1-1 0 0,-1 1 1 0 0,1 0 0 0 0,-1 1-1 0 0,1-1 1 0 0,-1 1-1 0 0,0 0 1 0 0,0 0-1 0 0,0 1 1 0 0,0 0-1 0 0,1 0 1 0 0,-11 1-1 0 0,11-1-53 0 0,0 1 0 0 0,0 0-1 0 0,0 0 1 0 0,0 0 0 0 0,0 0-1 0 0,1 1 1 0 0,-1 0 0 0 0,0 0-1 0 0,1 0 1 0 0,0 0 0 0 0,-1 1-1 0 0,1-1 1 0 0,0 1 0 0 0,0 0-1 0 0,0 1 1 0 0,1-1 0 0 0,-1 1-1 0 0,1-1 1 0 0,0 1 0 0 0,0 0-1 0 0,0 0 1 0 0,1 1 0 0 0,-1-1-1 0 0,1 1 1 0 0,0-1 0 0 0,0 1-1 0 0,1-1 1 0 0,-1 1 0 0 0,1 0-1 0 0,0 0 1 0 0,0 0 0 0 0,1 0-1 0 0,-1 9 1 0 0,2-6-178 0 0,-1-1 1 0 0,1 1-1 0 0,1 0 0 0 0,0-1 1 0 0,0 1-1 0 0,0-1 0 0 0,1 0 0 0 0,0 0 1 0 0,0 0-1 0 0,7 10 0 0 0,-7-12-553 0 0,1 0-1 0 0,0 0 1 0 0,0 0 0 0 0,0-1-1 0 0,1 1 1 0 0,0-1-1 0 0,-1 0 1 0 0,9 4-1 0 0,-13-8 561 0 0,0 1 0 0 0,1-1 0 0 0,-1 1 0 0 0,0-1-1 0 0,1 0 1 0 0,-1 1 0 0 0,1-1 0 0 0,-1 0 0 0 0,0 1 0 0 0,1-1-1 0 0,-1 0 1 0 0,1 0 0 0 0,-1 1 0 0 0,1-1 0 0 0,-1 0-1 0 0,1 0 1 0 0,-1 0 0 0 0,1 0 0 0 0,-1 0 0 0 0,1 0-1 0 0,-1 0 1 0 0,1 0 0 0 0,-1 0 0 0 0,1 0 0 0 0,0 0 0 0 0,-1 0-1 0 0,1 0 1 0 0,-1 0 0 0 0,1 0 0 0 0,-1 0 0 0 0,1-1-1 0 0,-1 1 1 0 0,0 0 0 0 0,1 0 0 0 0,-1-1 0 0 0,1 1-1 0 0,-1 0 1 0 0,1-1 0 0 0,0 0 0 0 0,4-3-2728 0 0,14 0-2934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11674 0 0,'-32'5'8748'0'0,"30"-4"-8393"0"0,0-1 1 0 0,0 1-1 0 0,0 0 1 0 0,0 0 0 0 0,0 1-1 0 0,0-1 1 0 0,0 0-1 0 0,1 1 1 0 0,-4 2-1 0 0,4-2-291 0 0,-1 0-1 0 0,1 0 0 0 0,-1 1 0 0 0,1-1 0 0 0,0 0 0 0 0,0 1 0 0 0,0-1 0 0 0,1 1 0 0 0,-1 0 0 0 0,0-1 0 0 0,1 1 0 0 0,0-1 0 0 0,-1 1 0 0 0,1 0 0 0 0,0-1 0 0 0,1 1 0 0 0,-1 0 0 0 0,0-1 0 0 0,1 1 0 0 0,0 3 0 0 0,1 1-45 0 0,0 0-1 0 0,0 1 1 0 0,1-1-1 0 0,0 0 1 0 0,0 0-1 0 0,1 0 1 0 0,0-1-1 0 0,0 1 1 0 0,0-1-1 0 0,1 0 0 0 0,0 0 1 0 0,0-1-1 0 0,0 1 1 0 0,8 5-1 0 0,-10-9-35 0 0,0 0 0 0 0,0 0 0 0 0,0-1-1 0 0,0 1 1 0 0,0-1 0 0 0,1 1 0 0 0,-1-1-1 0 0,0 0 1 0 0,1 0 0 0 0,-1 0 0 0 0,1-1-1 0 0,-1 1 1 0 0,1-1 0 0 0,-1 0 0 0 0,1 0-1 0 0,0 0 1 0 0,-1-1 0 0 0,1 1 0 0 0,-1-1-1 0 0,1 0 1 0 0,-1 0 0 0 0,0 0 0 0 0,1 0 0 0 0,-1 0-1 0 0,0-1 1 0 0,0 0 0 0 0,0 1 0 0 0,0-1-1 0 0,0 0 1 0 0,0-1 0 0 0,0 1 0 0 0,2-3-1 0 0,-2 2 7 0 0,-1 1 0 0 0,1 0 1 0 0,-1-1-1 0 0,0 0 0 0 0,0 0 0 0 0,0 1 0 0 0,0-1 0 0 0,-1 0 0 0 0,1 0 0 0 0,-1-1 0 0 0,1 1 0 0 0,-1 0 0 0 0,0 0 0 0 0,-1-1 0 0 0,1 1 1 0 0,0-1-1 0 0,-1 1 0 0 0,0 0 0 0 0,0-1 0 0 0,0 1 0 0 0,0-1 0 0 0,-1-4 0 0 0,0 5 27 0 0,0 1-1 0 0,0-1 0 0 0,0 1 1 0 0,0 0-1 0 0,-1-1 1 0 0,1 1-1 0 0,0 0 1 0 0,-1 0-1 0 0,0 0 1 0 0,1 0-1 0 0,-1 0 0 0 0,0 1 1 0 0,0-1-1 0 0,0 0 1 0 0,0 1-1 0 0,-1 0 1 0 0,1-1-1 0 0,0 1 0 0 0,-1 0 1 0 0,1 0-1 0 0,0 0 1 0 0,-1 0-1 0 0,1 1 1 0 0,-1-1-1 0 0,1 1 1 0 0,-1-1-1 0 0,0 1 0 0 0,1 0 1 0 0,-1 0-1 0 0,-4 1 1 0 0,-2 0 59 0 0,0 0 0 0 0,0 1 0 0 0,0 0 0 0 0,0 1 0 0 0,1 0 1 0 0,-1 0-1 0 0,1 1 0 0 0,-1 0 0 0 0,1 0 0 0 0,1 1 0 0 0,-1 0 1 0 0,1 0-1 0 0,0 1 0 0 0,0 0 0 0 0,0 1 0 0 0,1-1 0 0 0,0 1 1 0 0,0 0-1 0 0,-6 12 0 0 0,2-4-59 0 0,0 0 1 0 0,2 1-1 0 0,0 1 0 0 0,0-1 1 0 0,2 1-1 0 0,0 0 1 0 0,1 1-1 0 0,-5 34 0 0 0,8-37-89 0 0,-3 37 171 0 0,5-49-203 0 0,0 1 1 0 0,0 0-1 0 0,1 0 0 0 0,-1-1 1 0 0,1 1-1 0 0,-1 0 1 0 0,1-1-1 0 0,0 1 1 0 0,1-1-1 0 0,2 6 0 0 0,-4-9 29 0 0,0 1-1 0 0,1-1 1 0 0,-1 0-1 0 0,1 0 1 0 0,-1 1-1 0 0,1-1 1 0 0,-1 0-1 0 0,1 0 1 0 0,-1 0-1 0 0,1 0 1 0 0,-1 0-1 0 0,1 0 1 0 0,-1 1-1 0 0,1-1 1 0 0,-1 0-1 0 0,1 0 1 0 0,-1-1-1 0 0,1 1 1 0 0,-1 0-1 0 0,1 0 1 0 0,-1 0-1 0 0,1 0 1 0 0,-1 0-1 0 0,1 0 1 0 0,-1-1-1 0 0,0 1 1 0 0,1 0-1 0 0,-1 0 1 0 0,1-1-1 0 0,-1 1 1 0 0,1 0-1 0 0,-1-1 0 0 0,0 1 1 0 0,1 0-1 0 0,-1-1 1 0 0,0 1-1 0 0,1-1 1 0 0,-1 1-1 0 0,0-1 1 0 0,0 1-1 0 0,1 0 1 0 0,-1-1-1 0 0,0 1 1 0 0,0-2-1 0 0,17-24-822 0 0,-15 23 686 0 0,24-47-1637 0 0,-19 36 1149 0 0,-1 0 0 0 0,2 0 0 0 0,0 1 0 0 0,0 1 0 0 0,1-1 0 0 0,16-16 0 0 0,-24 28 600 0 0,0 0 1 0 0,0 0-1 0 0,0 0 1 0 0,0 0 0 0 0,0 1-1 0 0,1-1 1 0 0,-1 0-1 0 0,0 0 1 0 0,0 1 0 0 0,1-1-1 0 0,-1 1 1 0 0,0-1-1 0 0,1 1 1 0 0,-1 0 0 0 0,1-1-1 0 0,-1 1 1 0 0,1 0-1 0 0,1 0 1 0 0,-2 0 165 0 0,0 1 1 0 0,0-1-1 0 0,0 0 1 0 0,0 1-1 0 0,0-1 0 0 0,0 1 1 0 0,-1-1-1 0 0,1 1 1 0 0,0 0-1 0 0,0-1 1 0 0,-1 1-1 0 0,1 0 0 0 0,0-1 1 0 0,-1 1-1 0 0,1 0 1 0 0,-1 0-1 0 0,1-1 1 0 0,-1 1-1 0 0,1 0 0 0 0,0 2 1 0 0,0 0 397 0 0,0 1-1 0 0,-1-1 1 0 0,1 1 0 0 0,0 0 0 0 0,-1-1-1 0 0,0 1 1 0 0,0-1 0 0 0,0 1 0 0 0,0 0-1 0 0,0-1 1 0 0,-1 1 0 0 0,0-1 0 0 0,-1 5-1 0 0,-2 1-172 0 0,-1-1 0 0 0,1 1 1 0 0,-2-1-1 0 0,1 0 0 0 0,-1-1 0 0 0,-1 1 0 0 0,1-1 0 0 0,-1 0 0 0 0,0-1 0 0 0,-10 7 0 0 0,6-5-373 0 0,0 0 0 0 0,0-1-1 0 0,-1-1 1 0 0,0 0 0 0 0,0 0-1 0 0,-25 7 1 0 0,76-31-420 0 0,-21 13 411 0 0,92-20-795 0 0,-36 18-4882 0 0,-72 7 5274 0 0,-1 0 119 0 0,1-1 0 0 0,-1 1-1 0 0,0 1 1 0 0,0-1 0 0 0,1 0-1 0 0,-1 0 1 0 0,0 0 0 0 0,0 1-1 0 0,1-1 1 0 0,-1 0 0 0 0,0 1-1 0 0,0 0 1 0 0,0-1 0 0 0,0 1-1 0 0,1 0 1 0 0,15 14-4812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0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3 150 16195 0 0,'-1'9'515'0'0,"0"1"-1"0"0,1 0 0 0 0,0 0 1 0 0,1 0-1 0 0,-1-1 0 0 0,2 1 1 0 0,0 0-1 0 0,3 10 0 0 0,-4-18-521 0 0,-1 1 0 0 0,1-1-1 0 0,0 0 1 0 0,1 1 0 0 0,-1-1-1 0 0,0 0 1 0 0,1 0 0 0 0,-1 0-1 0 0,1 0 1 0 0,-1 0 0 0 0,1 0-1 0 0,0-1 1 0 0,0 1-1 0 0,0 0 1 0 0,0-1 0 0 0,0 0-1 0 0,0 1 1 0 0,1-1 0 0 0,-1 0-1 0 0,0 0 1 0 0,1 0 0 0 0,-1 0-1 0 0,0-1 1 0 0,1 1 0 0 0,-1-1-1 0 0,1 1 1 0 0,-1-1 0 0 0,1 0-1 0 0,-1 0 1 0 0,1 0 0 0 0,0 0-1 0 0,-1 0 1 0 0,1-1-1 0 0,-1 1 1 0 0,0-1 0 0 0,4-1-1 0 0,0 0 81 0 0,0-1 0 0 0,0 1 0 0 0,-1-1-1 0 0,1-1 1 0 0,-1 1 0 0 0,0-1-1 0 0,0 0 1 0 0,0 0 0 0 0,0 0 0 0 0,-1-1-1 0 0,0 0 1 0 0,0 1 0 0 0,0-2 0 0 0,6-10-1 0 0,-3 5 352 0 0,-1-1 0 0 0,0 0 0 0 0,-1 0 0 0 0,0 0 0 0 0,-1-1 0 0 0,3-16 0 0 0,-7 26-334 0 0,1-1 0 0 0,-1 0 0 0 0,0 0 1 0 0,0 0-1 0 0,0 0 0 0 0,-1 0 1 0 0,1 0-1 0 0,-1 1 0 0 0,0-1 1 0 0,0 0-1 0 0,0 0 0 0 0,-1 1 1 0 0,1-1-1 0 0,-1 1 0 0 0,0-1 0 0 0,0 1 1 0 0,0 0-1 0 0,0 0 0 0 0,-1 0 1 0 0,1 0-1 0 0,-1 0 0 0 0,0 0 1 0 0,0 1-1 0 0,0-1 0 0 0,-7-3 1 0 0,5 2-188 0 0,-1 1 0 0 0,0 0 0 0 0,0 1 0 0 0,0-1 0 0 0,0 1 0 0 0,0 0 0 0 0,-1 1 1 0 0,1-1-1 0 0,-1 1 0 0 0,1 1 0 0 0,-1-1 0 0 0,1 1 0 0 0,-1 0 0 0 0,-12 2 0 0 0,6 3-2142 0 0,-2-1-10121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7074 20372 0 0,'28'4'2460'0'0,"-14"-2"-2468"0"0,40 2 1621 0 0,107-5 1 0 0,-105-4-1470 0 0,0-3 0 0 0,0-2 0 0 0,94-30 0 0 0,-122 30-124 0 0,-2-1 0 0 0,1-1-1 0 0,-2-1 1 0 0,0-2 0 0 0,0 0 0 0 0,-1-2-1 0 0,-1 0 1 0 0,-1-2 0 0 0,-1 0 0 0 0,0-2-1 0 0,-2 0 1 0 0,0-1 0 0 0,-1-1 0 0 0,-2-1 0 0 0,0 0-1 0 0,14-31 1 0 0,2-13 69 0 0,-2-1-1 0 0,-4-1 0 0 0,-3-2 1 0 0,-3 0-1 0 0,-3-1 1 0 0,9-89-1 0 0,8-454 567 0 0,-29 398-477 0 0,-3-403 984 0 0,-60 3-571 0 0,21 388-480 0 0,-157-1081 393 0 0,169 952-483 0 0,-22-147 128 0 0,-39 151-78 0 0,42 191-142 0 0,7 19 110 0 0,-7 2 1 0 0,-95-213-1 0 0,111 300-40 0 0,8 16-3 0 0,1 0-1 0 0,2-1 0 0 0,-21-77 1 0 0,35 105 0 0 0,2 0-1 0 0,-1 0 1 0 0,2-1-1 0 0,0-13 1 0 0,1 21-40 0 0,-1 0 0 0 0,1 1 0 0 0,0-1 0 0 0,0 0 0 0 0,1 1 0 0 0,-1-1 0 0 0,1 0 0 0 0,1 1 0 0 0,-1 0 0 0 0,1 0 0 0 0,4-8 1 0 0,-6 13 17 0 0,-1 0 1 0 0,0-1 0 0 0,0 1 0 0 0,0 0 0 0 0,1-1 0 0 0,-1 1 0 0 0,0 0 0 0 0,1 0 0 0 0,-1-1 0 0 0,0 1 0 0 0,1 0 0 0 0,-1 0 0 0 0,0-1 0 0 0,1 1 0 0 0,-1 0 0 0 0,0 0 0 0 0,1 0 0 0 0,-1 0 0 0 0,0 0 0 0 0,1 0 0 0 0,-1 0 0 0 0,0-1 0 0 0,1 1 0 0 0,-1 0 0 0 0,1 0 0 0 0,-1 0 0 0 0,0 1 0 0 0,1-1 0 0 0,-1 0-1 0 0,1 0 1 0 0,-1 0 0 0 0,0 0 0 0 0,1 0 0 0 0,-1 0 0 0 0,10 13-889 0 0,2 20-1028 0 0,-12-32 1894 0 0,9 47-3782 0 0,6 18-7672 0 0,-8-47 4561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0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0 475 16267 0 0,'1'1'243'0'0,"0"-1"-1"0"0,0 1 0 0 0,0-1 0 0 0,0 0 1 0 0,-1 1-1 0 0,1-1 0 0 0,0 0 0 0 0,0 0 1 0 0,0 1-1 0 0,0-1 0 0 0,0 0 0 0 0,0 0 1 0 0,0 0-1 0 0,0 0 0 0 0,0 0 0 0 0,0 0 0 0 0,0-1 1 0 0,-1 1-1 0 0,1 0 0 0 0,0 0 0 0 0,0-1 1 0 0,0 1-1 0 0,0-1 0 0 0,0 1 0 0 0,-1 0 1 0 0,1-1-1 0 0,0 0 0 0 0,0 1 0 0 0,-1-1 1 0 0,1 1-1 0 0,0-1 0 0 0,0 0 0 0 0,27-27 997 0 0,-24 23-976 0 0,109-145 855 0 0,0 0-1020 0 0,-98 133-100 0 0,0 1 0 0 0,1 1 0 0 0,1 1 0 0 0,0 0 0 0 0,1 1 1 0 0,26-15-1 0 0,-37 25-2 0 0,-1 0 0 0 0,1 0 0 0 0,-1 1 0 0 0,1-1 0 0 0,0 1 0 0 0,0 1 0 0 0,0 0 0 0 0,0-1 0 0 0,0 2 0 0 0,0-1 0 0 0,0 1 0 0 0,0 0 0 0 0,0 1 0 0 0,13 2 0 0 0,-11 0-1 0 0,0 0 0 0 0,0 0 0 0 0,-1 1 0 0 0,1 0 0 0 0,-1 0 0 0 0,0 1 0 0 0,0 1 0 0 0,-1-1 0 0 0,1 1 0 0 0,7 8-1 0 0,-1 1-6 0 0,-1 0-1 0 0,0 2 0 0 0,-1-1 1 0 0,-1 2-1 0 0,0-1 0 0 0,-1 2 0 0 0,-1-1 1 0 0,-1 1-1 0 0,9 32 0 0 0,-11-28-726 0 0,-2 0 1 0 0,4 43-1 0 0,-8 10-6107 0 0,-6-21-2973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1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8 2737 0 0,'-10'5'-244'0'0,"-7"2"2589"0"0,15-11 750 0 0,12-12 9694 0 0,-12 36-10614 0 0,-8 29-1952 0 0,-50 114 130 0 0,30-85-2746 0 0,31-82 2040 0 0,1 0 0 0 0,0 0 0 0 0,1-1 0 0 0,-1 2-1 0 0,1-1 1 0 0,0 0 0 0 0,-1 0 0 0 0,2 1-1 0 0,6-7 1 0 0,-4 6 348 0 0,1-1 0 0 0,0 1-1 0 0,0 0 1 0 0,0 0 0 0 0,1 1 0 0 0,-1 0 0 0 0,1 0-1 0 0,13-2 1 0 0,1 1-419 0 0,0 1 0 0 0,28-1 0 0 0,7 3-5285 0 0,-57 1 5658 0 0,8-1-4174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19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4337 0 0,'-3'28'10332'0'0,"-5"1"-4983"0"0,3-16-5203 0 0,0-1 1 0 0,-1 0-1 0 0,-1 0 1 0 0,0 0-1 0 0,-1-1 1 0 0,0 0 0 0 0,-1 0-1 0 0,0-1 1 0 0,-11 10-1 0 0,63-30-915 0 0,-1 3-1 0 0,55-4 1 0 0,-96 11 590 0 0,24 1-2094 0 0,-13 3-1200 0 0,-13 9-7817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6 162 11098 0 0,'-6'-3'7327'0'0,"25"-10"-5331"0"0,32-12-1599 0 0,-19 12-194 0 0,0 1 0 0 0,37-8 1 0 0,27-9-2653 0 0,-67 14-1174 0 0,-27 14 3433 0 0,-1 1-1 0 0,0-1 1 0 0,0 0 0 0 0,0 1-1 0 0,0-1 1 0 0,0 0 0 0 0,0 0 0 0 0,0 0-1 0 0,0 0 1 0 0,-1 0 0 0 0,1 0 0 0 0,0 0-1 0 0,-1 0 1 0 0,1 0 0 0 0,0 0 0 0 0,-1-1-1 0 0,1 1 1 0 0,-1 0 0 0 0,0 0-1 0 0,1-1 1 0 0,-1 1 0 0 0,0-2 0 0 0,0 2 134 0 0,0 1-1 0 0,0 0 1 0 0,0-1 0 0 0,-1 1 0 0 0,1 0 0 0 0,0-1 0 0 0,0 1 0 0 0,0 0 0 0 0,-1-1 0 0 0,1 1-1 0 0,0 0 1 0 0,0-1 0 0 0,-1 1 0 0 0,1 0 0 0 0,0 0 0 0 0,-1-1 0 0 0,1 1 0 0 0,0 0 0 0 0,-1 0-1 0 0,1 0 1 0 0,0 0 0 0 0,-1-1 0 0 0,1 1 0 0 0,-1 0 0 0 0,1 0 0 0 0,0 0 0 0 0,-1 0 0 0 0,1 0-1 0 0,-1 0 1 0 0,1 0 0 0 0,0 0 0 0 0,-1 0 0 0 0,1 0 0 0 0,-1 0 0 0 0,1 0 0 0 0,0 0 0 0 0,-1 1-1 0 0,1-1 1 0 0,0 0 0 0 0,-1 0 0 0 0,1 0 0 0 0,0 1 0 0 0,-1-1 0 0 0,1 0 0 0 0,0 0 0 0 0,-1 0-1 0 0,1 1 1 0 0,0-1 0 0 0,-1 0 0 0 0,1 1 0 0 0,0-1 0 0 0,-1 1 0 0 0,-16 14-530 0 0,-25 37 2211 0 0,4 3 4613 0 0,35-52-5950 0 0,1 1 0 0 0,0 0-1 0 0,0 0 1 0 0,0 0 0 0 0,1 0-1 0 0,-1 0 1 0 0,1 0 0 0 0,0 0 0 0 0,0 1-1 0 0,1-1 1 0 0,-1 0 0 0 0,1 0-1 0 0,0 1 1 0 0,0-1 0 0 0,0 0-1 0 0,2 9 1 0 0,0-6-141 0 0,0-1 0 0 0,0 0 0 0 0,1 0 1 0 0,0 0-1 0 0,0 0 0 0 0,0 0 0 0 0,1 0 0 0 0,0-1 0 0 0,0 0 0 0 0,7 7 0 0 0,-5-5-378 0 0,0-1 0 0 0,1 0-1 0 0,0-1 1 0 0,0 0 0 0 0,0 0 0 0 0,1 0-1 0 0,-1-1 1 0 0,1 0 0 0 0,0 0-1 0 0,0-1 1 0 0,1 0 0 0 0,-1-1 0 0 0,1 0-1 0 0,-1 0 1 0 0,1-1 0 0 0,0 0-1 0 0,10 0 1 0 0,-16-1-301 0 0,1-1 0 0 0,-1 0-1 0 0,0 0 1 0 0,1 0 0 0 0,-1 0 0 0 0,0 0-1 0 0,0-1 1 0 0,0 1 0 0 0,0-1 0 0 0,0 0 0 0 0,-1 0-1 0 0,1 0 1 0 0,0 0 0 0 0,-1-1 0 0 0,1 1-1 0 0,-1-1 1 0 0,0 1 0 0 0,0-1 0 0 0,0 0-1 0 0,0 0 1 0 0,1-3 0 0 0,8-16-3428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91 4617 0 0,'2'7'7836'0'0,"1"12"-4212"0"0,-1 6-3141 0 0,0 0 369 0 0,0 0-1 0 0,-1 0 1 0 0,-2 0-1 0 0,-1 0 0 0 0,-7 39 1 0 0,9-64-855 0 0,0 0 0 0 0,0 0 0 0 0,0 0 1 0 0,0 0-1 0 0,0 0 0 0 0,0 0 0 0 0,0 1 1 0 0,0-1-1 0 0,0 0 0 0 0,0 0 0 0 0,0 0 1 0 0,0 0-1 0 0,0 0 0 0 0,0 0 0 0 0,0 1 1 0 0,0-1-1 0 0,0 0 0 0 0,0 0 0 0 0,0 0 0 0 0,0 0 1 0 0,0 0-1 0 0,0 0 0 0 0,0 1 0 0 0,0-1 1 0 0,0 0-1 0 0,-1 0 0 0 0,1 0 0 0 0,0 0 1 0 0,0 0-1 0 0,0 0 0 0 0,0 0 0 0 0,0 0 1 0 0,0 0-1 0 0,0 0 0 0 0,0 0 0 0 0,-1 1 1 0 0,1-1-1 0 0,0 0 0 0 0,0 0 0 0 0,0 0 1 0 0,0 0-1 0 0,0 0 0 0 0,0 0 0 0 0,-1 0 1 0 0,1 0-1 0 0,0 0 0 0 0,0 0 0 0 0,0 0 1 0 0,0 0-1 0 0,0 0 0 0 0,0 0 0 0 0,-1 0 0 0 0,1 0 1 0 0,0-1-1 0 0,0 1 0 0 0,0 0 0 0 0,0 0 1 0 0,0 0-1 0 0,0 0 0 0 0,-1 0 0 0 0,1 0 1 0 0,0 0-1 0 0,0 0 0 0 0,0 0 0 0 0,0 0 1 0 0,0-1-1 0 0,-7-12-414 0 0,-1-20-282 0 0,3-8 462 0 0,0-43 0 0 0,5 66 214 0 0,1 0 0 0 0,0 0 0 0 0,1 1 0 0 0,1-1 0 0 0,6-17 0 0 0,-9 33 16 0 0,1 0-1 0 0,-1 0 1 0 0,1 1-1 0 0,-1-1 1 0 0,1 0-1 0 0,0 0 1 0 0,0 0-1 0 0,0 0 1 0 0,0 1-1 0 0,0-1 0 0 0,0 0 1 0 0,0 1-1 0 0,1-1 1 0 0,-1 1-1 0 0,1 0 1 0 0,-1-1-1 0 0,1 1 1 0 0,-1 0-1 0 0,1 0 1 0 0,0 0-1 0 0,-1 0 1 0 0,1 0-1 0 0,3-1 1 0 0,-3 2 5 0 0,0 0 0 0 0,0 1 1 0 0,0-1-1 0 0,-1 1 1 0 0,1-1-1 0 0,0 1 0 0 0,-1 0 1 0 0,1 0-1 0 0,0 0 0 0 0,-1 0 1 0 0,1 0-1 0 0,-1 0 1 0 0,0 0-1 0 0,1 0 0 0 0,-1 0 1 0 0,0 1-1 0 0,0-1 1 0 0,1 1-1 0 0,-1-1 0 0 0,0 1 1 0 0,-1-1-1 0 0,1 1 0 0 0,0-1 1 0 0,0 1-1 0 0,0 3 1 0 0,3 4 20 0 0,-1 0 1 0 0,-1 0 0 0 0,1 0 0 0 0,-2 0 0 0 0,1 1 0 0 0,-1-1 0 0 0,-1 1 0 0 0,0-1 0 0 0,0 1 0 0 0,0-1 0 0 0,-2 1 0 0 0,1-1 0 0 0,-1 1 0 0 0,0-1 0 0 0,-1 0 0 0 0,0 0 0 0 0,-1 0 0 0 0,1 0 0 0 0,-2-1 0 0 0,1 1-1 0 0,-1-1 1 0 0,-1 0 0 0 0,1-1 0 0 0,-9 9 0 0 0,14-15-25 0 0,-1-1-1 0 0,1 1 1 0 0,0-1 0 0 0,-1 1-1 0 0,1-1 1 0 0,-1 1-1 0 0,1-1 1 0 0,-1 1-1 0 0,1-1 1 0 0,-1 0 0 0 0,1 1-1 0 0,-1-1 1 0 0,0 0-1 0 0,1 1 1 0 0,-1-1-1 0 0,0 0 1 0 0,1 0 0 0 0,-1 0-1 0 0,1 0 1 0 0,-1 1-1 0 0,0-1 1 0 0,1 0-1 0 0,-1 0 1 0 0,0 0 0 0 0,1 0-1 0 0,-1 0 1 0 0,0-1-1 0 0,1 1 1 0 0,-1 0-1 0 0,0 0 1 0 0,1 0 0 0 0,-2-1-1 0 0,2 0-14 0 0,0 1 0 0 0,0-1-1 0 0,0 1 1 0 0,0-1 0 0 0,1 1 0 0 0,-1-1-1 0 0,0 0 1 0 0,0 1 0 0 0,0-1-1 0 0,1 1 1 0 0,-1-1 0 0 0,0 1 0 0 0,1-1-1 0 0,-1 1 1 0 0,0 0 0 0 0,1-1 0 0 0,-1 1-1 0 0,1-1 1 0 0,-1 1 0 0 0,1 0-1 0 0,-1-1 1 0 0,1 1 0 0 0,-1 0 0 0 0,1-1-1 0 0,-1 1 1 0 0,1 0 0 0 0,-1 0-1 0 0,1 0 1 0 0,-1-1 0 0 0,1 1 0 0 0,-1 0-1 0 0,1 0 1 0 0,0 0 0 0 0,-1 0 0 0 0,1 0-1 0 0,-1 0 1 0 0,2 0 0 0 0,7-2-246 0 0,1 1-1 0 0,1 0 1 0 0,13 0 0 0 0,-17 2-563 0 0,-1-1 0 0 0,0-1 0 0 0,0 1-1 0 0,1-1 1 0 0,-1 0 0 0 0,0 0 0 0 0,0 0 0 0 0,0-1 0 0 0,0 0-1 0 0,0 0 1 0 0,0-1 0 0 0,5-3 0 0 0,-10 5 729 0 0,0 1 0 0 0,-1-1 0 0 0,1 1 1 0 0,0-1-1 0 0,-1 1 0 0 0,1-1 0 0 0,-1 1 0 0 0,1-1 0 0 0,-1 0 1 0 0,0 1-1 0 0,1-1 0 0 0,-1 0 0 0 0,0 0 0 0 0,1 1 1 0 0,-1-1-1 0 0,0 0 0 0 0,0 0 0 0 0,1 1 0 0 0,-1-1 0 0 0,0 0 1 0 0,0 0-1 0 0,0 0 0 0 0,0 1 0 0 0,0-1 0 0 0,0 0 1 0 0,-1 0-1 0 0,1-1 0 0 0,-1-4-581 0 0,5-4-1826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3897 0 0,'1'8'5932'0'0,"-1"4"-248"0"0,-1-3-4704 0 0,-3 9-185 0 0,0 1-1 0 0,1-1 1 0 0,1 20 0 0 0,1-30-800 0 0,1 0 1 0 0,1-1-1 0 0,-1 1 0 0 0,1 0 1 0 0,1 0-1 0 0,0-1 0 0 0,0 1 1 0 0,0-1-1 0 0,7 15 1 0 0,-8-21-57 0 0,-1 0 1 0 0,1 0 0 0 0,-1 0 0 0 0,1 1 0 0 0,0-1 0 0 0,0 0 0 0 0,-1 0 0 0 0,1 0 0 0 0,0-1 0 0 0,0 1 0 0 0,0 0 0 0 0,0 0 0 0 0,0 0 0 0 0,0-1 0 0 0,1 1 0 0 0,-1 0-1 0 0,0-1 1 0 0,0 1 0 0 0,0-1 0 0 0,1 0 0 0 0,-1 1 0 0 0,0-1 0 0 0,0 0 0 0 0,1 0 0 0 0,-1 1 0 0 0,0-1 0 0 0,1 0 0 0 0,-1 0 0 0 0,0-1 0 0 0,1 1 0 0 0,-1 0 0 0 0,0 0-1 0 0,0-1 1 0 0,1 1 0 0 0,-1-1 0 0 0,0 1 0 0 0,2-2 0 0 0,0 1-528 0 0,-1-1-1 0 0,1 0 1 0 0,-1 1 0 0 0,0-1 0 0 0,0 0-1 0 0,0 0 1 0 0,0-1 0 0 0,0 1-1 0 0,0 0 1 0 0,-1-1 0 0 0,1 1-1 0 0,-1-1 1 0 0,1 1 0 0 0,-1-1-1 0 0,0 0 1 0 0,1-3 0 0 0,0-7-4161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11626 0 0,'-3'7'546'0'0,"1"-1"0"0"0,0 0 0 0 0,0 1 0 0 0,1 0-1 0 0,0 0 1 0 0,0-1 0 0 0,0 1 0 0 0,1 9-1 0 0,1-13-489 0 0,-1 0 0 0 0,1 1 1 0 0,0-1-1 0 0,0 0 0 0 0,1 0 0 0 0,-1 0 0 0 0,0 0 0 0 0,1-1 0 0 0,0 1 0 0 0,0 0 0 0 0,0-1 0 0 0,0 1 0 0 0,0-1 0 0 0,0 0 0 0 0,1 1 0 0 0,-1-1 1 0 0,1 0-1 0 0,0 0 0 0 0,4 2 0 0 0,3 2-80 0 0,0 0 0 0 0,0-1 0 0 0,1 0 0 0 0,0-1 0 0 0,0 0 0 0 0,0-1 0 0 0,0 0 0 0 0,23 2 0 0 0,-28-4-433 0 0,0-1 0 0 0,0 0-1 0 0,1-1 1 0 0,-1 1 0 0 0,0-1 0 0 0,0-1 0 0 0,11-3-1 0 0,-12 4-223 0 0,-1-2-1 0 0,1 1 0 0 0,0-1 1 0 0,-1 1-1 0 0,0-1 0 0 0,0 0 1 0 0,0-1-1 0 0,0 1 0 0 0,0-1 1 0 0,4-5-1 0 0,6-10-3414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9970 0 0,'-3'-24'4780'0'0,"2"14"1113"0"0,1 25-2680 0 0,3 25-3140 0 0,13 65 0 0 0,-5-57-4172 0 0,3 0-4547 0 0,-9-33 1926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 15899 0 0,'-1'1'270'0'0,"0"0"-1"0"0,0-1 1 0 0,0 1-1 0 0,0 0 1 0 0,0 0-1 0 0,1 0 1 0 0,-1 0-1 0 0,0 0 1 0 0,0 0-1 0 0,1 0 1 0 0,-1 0-1 0 0,0 0 1 0 0,1 0-1 0 0,-1 0 1 0 0,0 1-1 0 0,5 2 982 0 0,8-7-920 0 0,-2-1-160 0 0,0 0 0 0 0,0 1 0 0 0,0 1 0 0 0,0-1 0 0 0,0 2 0 0 0,0-1 0 0 0,1 1 0 0 0,-1 1 0 0 0,1 0 0 0 0,12 2 0 0 0,-20-2-147 0 0,1 0 1 0 0,-1 1-1 0 0,0 0 1 0 0,1 0-1 0 0,-1 0 1 0 0,0 0-1 0 0,0 1 1 0 0,0-1-1 0 0,0 1 1 0 0,0 0-1 0 0,0 0 1 0 0,-1 0-1 0 0,1 0 1 0 0,0 0-1 0 0,-1 0 1 0 0,0 1-1 0 0,1-1 1 0 0,-1 1-1 0 0,0 0 1 0 0,-1 0-1 0 0,1-1 1 0 0,0 1-1 0 0,-1 0 1 0 0,1 1-1 0 0,-1-1 1 0 0,0 0-1 0 0,0 0 1 0 0,0 1-1 0 0,-1-1 1 0 0,1 0-1 0 0,-1 1 1 0 0,0-1-1 0 0,0 0 1 0 0,0 1-1 0 0,0 3 1 0 0,-1 2 43 0 0,0-1-1 0 0,0 1 1 0 0,-1-1-1 0 0,-5 17 1 0 0,4-17-839 0 0,-1 0 0 0 0,0 0 0 0 0,0 0 0 0 0,0-1 0 0 0,-1 1 0 0 0,0-1 0 0 0,0 0 0 0 0,-10 9 0 0 0,11-12 263 0 0,0-1-1 0 0,0 0 0 0 0,0 0 1 0 0,0 0-1 0 0,0-1 1 0 0,-1 1-1 0 0,1-1 1 0 0,-1 0-1 0 0,1 0 0 0 0,-1 0 1 0 0,0-1-1 0 0,0 0 1 0 0,0 0-1 0 0,0 0 1 0 0,-5 0-1 0 0,5-1 346 0 0,-1 0 0 0 0,1-1 0 0 0,0 0 0 0 0,0 0 0 0 0,1 0 0 0 0,-1 0 0 0 0,0-1 1 0 0,0 0-1 0 0,0 0 0 0 0,-7-5 0 0 0,7 4 733 0 0,0 0 1 0 0,0-1-1 0 0,1 1 1 0 0,-1-1 0 0 0,-6-8-1 0 0,10 11-473 0 0,1 1 0 0 0,-1-1 0 0 0,1 0 0 0 0,-1 0 0 0 0,1 1 0 0 0,-1-1-1 0 0,1 0 1 0 0,0 0 0 0 0,-1 1 0 0 0,1-1 0 0 0,0 0 0 0 0,0 0 0 0 0,0 0 0 0 0,-1 1 0 0 0,1-1 0 0 0,0 0 0 0 0,0 0 0 0 0,0 0-1 0 0,1-1 1 0 0,-1 1 20 0 0,1 0-1 0 0,-1 1 1 0 0,1-1-1 0 0,-1 0 0 0 0,1 0 1 0 0,0 1-1 0 0,0-1 1 0 0,-1 0-1 0 0,1 1 1 0 0,0-1-1 0 0,0 1 0 0 0,0-1 1 0 0,-1 1-1 0 0,1-1 1 0 0,0 1-1 0 0,0-1 1 0 0,0 1-1 0 0,0 0 0 0 0,0 0 1 0 0,0 0-1 0 0,1-1 1 0 0,15-2 1199 0 0,0 1 0 0 0,30-1 1 0 0,79 10-207 0 0,-99-4-945 0 0,-15-3-268 0 0,30 5-204 0 0,-21 3-3004 0 0,-21-7 3145 0 0,0-1-1 0 0,0 0 1 0 0,0 1 0 0 0,0-1 0 0 0,0 1 0 0 0,0-1-1 0 0,0 0 1 0 0,-1 1 0 0 0,1-1 0 0 0,0 0 0 0 0,0 1-1 0 0,0-1 1 0 0,0 0 0 0 0,0 1 0 0 0,-1-1 0 0 0,1 0 0 0 0,0 1-1 0 0,0-1 1 0 0,0 0 0 0 0,-1 1 0 0 0,1-1 0 0 0,0 0-1 0 0,-1 0 1 0 0,1 1 0 0 0,0-1 0 0 0,-1 0 0 0 0,1 0 0 0 0,0 0-1 0 0,-1 0 1 0 0,1 1 0 0 0,0-1 0 0 0,-1 0 0 0 0,1 0-1 0 0,0 0 1 0 0,-1 0 0 0 0,-14 7-4061 0 0,1-2-582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27 10738 0 0,'-1'1'349'0'0,"0"0"-1"0"0,0 0 1 0 0,1 0-1 0 0,-1 1 1 0 0,0-1-1 0 0,1 0 0 0 0,-1 1 1 0 0,1-1-1 0 0,0 1 1 0 0,-1-1-1 0 0,1 1 1 0 0,0-1-1 0 0,0 1 0 0 0,0-1 1 0 0,0 0-1 0 0,0 1 1 0 0,0-1-1 0 0,0 1 1 0 0,0-1-1 0 0,1 1 1 0 0,-1-1-1 0 0,0 1 0 0 0,1-1 1 0 0,0 2-1 0 0,1-1-171 0 0,-1-1-1 0 0,1 1 1 0 0,0-1-1 0 0,-1 1 0 0 0,1-1 1 0 0,0 0-1 0 0,0 0 1 0 0,-1 0-1 0 0,1 0 1 0 0,0 0-1 0 0,0 0 0 0 0,0 0 1 0 0,0-1-1 0 0,4 2 1 0 0,4-1-35 0 0,0 1 1 0 0,0-2 0 0 0,0 1-1 0 0,0-1 1 0 0,0-1 0 0 0,10-1-1 0 0,2-3 54 0 0,-1 0 0 0 0,1-2 0 0 0,-1-1 0 0 0,24-12 0 0 0,9-6-6712 0 0,-33 15 654 0 0,-36 26-1021 0 0,3 9 5937 0 0,-4 28 6690 0 0,14-46-4934 0 0,-5 29 2744 0 0,-5 56-1 0 0,-1 4-799 0 0,18-117-2410 0 0,1 0 0 0 0,13-33 0 0 0,-14 45-405 0 0,0 0-1 0 0,0 0 1 0 0,1 0 0 0 0,7-8 0 0 0,-10 14 56 0 0,0 1 1 0 0,0 0-1 0 0,0 0 1 0 0,0 0-1 0 0,1 0 1 0 0,-1 0-1 0 0,1 1 1 0 0,0-1-1 0 0,-1 1 1 0 0,1 0-1 0 0,7-3 1 0 0,-10 5-10 0 0,0 0 0 0 0,0-1 0 0 0,0 1 0 0 0,0 0 0 0 0,0-1-1 0 0,0 1 1 0 0,0 0 0 0 0,0 0 0 0 0,0 0 0 0 0,0 0 0 0 0,1 0 0 0 0,-1 0 0 0 0,0 0 0 0 0,0 1 0 0 0,0-1 0 0 0,0 0 0 0 0,0 0 0 0 0,0 1 0 0 0,0-1 0 0 0,0 1 0 0 0,0-1 0 0 0,0 1 0 0 0,-1-1-1 0 0,1 1 1 0 0,0 0 0 0 0,0-1 0 0 0,0 1 0 0 0,-1 0 0 0 0,2 0 0 0 0,-1 2-66 0 0,0-1 0 0 0,0 1 0 0 0,0-1 0 0 0,0 1 0 0 0,0-1 0 0 0,0 1 0 0 0,-1 0 0 0 0,0-1 0 0 0,1 1 0 0 0,-1-1 0 0 0,0 5 0 0 0,-1 4-289 0 0,0 1-1 0 0,-1-1 0 0 0,0 0 0 0 0,-6 18 1 0 0,3-16 273 0 0,0 0 0 0 0,-1-1 0 0 0,-9 14-1 0 0,12-22 319 0 0,1 0-1 0 0,-1-1 1 0 0,0 1-1 0 0,0 0 1 0 0,-1-1-1 0 0,1 1 1 0 0,-1-1-1 0 0,1 0 1 0 0,-1-1-1 0 0,0 1 1 0 0,0 0-1 0 0,-8 2 1 0 0,55-17-1720 0 0,49-7 0 0 0,44-12-9741 0 0,-104 21 7111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85 13779 0 0,'-14'8'2250'0'0,"0"0"0"0"0,-18 15 0 0 0,25-18-1870 0 0,0 1 1 0 0,1 1-1 0 0,0-1 0 0 0,0 1 1 0 0,-7 11-1 0 0,10-13-343 0 0,0 0 0 0 0,0 0 1 0 0,1 0-1 0 0,0 0 0 0 0,0 0 0 0 0,0 1 1 0 0,1-1-1 0 0,0 1 0 0 0,0 0 0 0 0,0-1 1 0 0,1 1-1 0 0,-1 0 0 0 0,2-1 0 0 0,-1 1 1 0 0,0 0-1 0 0,1-1 0 0 0,0 1 0 0 0,1-1 1 0 0,-1 1-1 0 0,1-1 0 0 0,0 1 0 0 0,3 6 1 0 0,-4-10-48 0 0,0 0 0 0 0,0 0 0 0 0,0 0 0 0 0,0 0 0 0 0,1 0 0 0 0,-1 0 0 0 0,0 0 0 0 0,1 0 0 0 0,-1 0 0 0 0,1-1 0 0 0,0 1-1 0 0,0-1 1 0 0,0 1 0 0 0,-1-1 0 0 0,1 0 0 0 0,0 0 0 0 0,1 1 0 0 0,-1-1 0 0 0,0-1 0 0 0,0 1 0 0 0,0 0 0 0 0,1 0 0 0 0,-1-1 0 0 0,5 1 0 0 0,-5-1-2 0 0,1-1-1 0 0,0 1 1 0 0,-1-1-1 0 0,1 0 1 0 0,-1 1-1 0 0,1-1 0 0 0,-1 0 1 0 0,1-1-1 0 0,-1 1 1 0 0,0 0-1 0 0,0-1 1 0 0,0 1-1 0 0,0-1 1 0 0,0 0-1 0 0,0 1 1 0 0,0-1-1 0 0,0 0 1 0 0,0 0-1 0 0,-1-1 1 0 0,1 1-1 0 0,-1 0 0 0 0,2-4 1 0 0,4-7 35 0 0,-1-1 1 0 0,-1 0-1 0 0,0 0 1 0 0,-1 0-1 0 0,0 0 1 0 0,-1-1-1 0 0,-1 0 1 0 0,0 1-1 0 0,-1-1 1 0 0,0 0-1 0 0,-2 0 1 0 0,0 0-1 0 0,0 0 1 0 0,-4-16-1 0 0,3 28-96 0 0,1 0 0 0 0,-1-1 0 0 0,1 1 0 0 0,-1 0 0 0 0,0 1 0 0 0,0-1 0 0 0,0 0 0 0 0,-4-3 0 0 0,-7-12-2997 0 0,27 18-7938 0 0,19-2 6550 0 0,17-9 3595 0 0,8 0 1893 0 0,-20 12 3265 0 0,-36 0-3761 0 0,-1-1-1 0 0,1 1 1 0 0,0-1-1 0 0,-1 1 1 0 0,1 0 0 0 0,0-1-1 0 0,-1 1 1 0 0,1 0 0 0 0,-1 0-1 0 0,1 0 1 0 0,-1 1-1 0 0,1-1 1 0 0,-1 0 0 0 0,0 0-1 0 0,2 3 1 0 0,-1-1 9 0 0,0 0 0 0 0,0 0 0 0 0,-1 1-1 0 0,1-1 1 0 0,-1 0 0 0 0,0 1 0 0 0,1 4 0 0 0,0 6-31 0 0,0 0 0 0 0,-1 0 0 0 0,-1 16 0 0 0,0-19-354 0 0,0 16-149 0 0,-2 0 0 0 0,-7 41 1 0 0,-9-8-3089 0 0,15-52 1338 0 0,-1 0 1 0 0,-1 0-1 0 0,1 0 0 0 0,-10 11 1 0 0,3-4-2369 0 0,8 3-712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 5521 0 0,'-3'-1'313'0'0,"0"1"0"0"0,1 0 0 0 0,-1 0 0 0 0,0 0 0 0 0,0 0 0 0 0,1 0 0 0 0,-1 1 0 0 0,0-1 0 0 0,1 1 0 0 0,-1-1 1 0 0,0 1-1 0 0,1 0 0 0 0,-9 8 8242 0 0,28-7-5597 0 0,5 0-2419 0 0,7-6-162 0 0,-24 3-335 0 0,1 0 1 0 0,0 0-1 0 0,0 0 0 0 0,-1 1 1 0 0,1 0-1 0 0,0 0 0 0 0,0 0 0 0 0,7 2 1 0 0,-13-2-21 0 0,1 0 1 0 0,-1 1 0 0 0,1-1 0 0 0,-1 1-1 0 0,0-1 1 0 0,1 1 0 0 0,-1-1-1 0 0,0 1 1 0 0,1-1 0 0 0,-1 1-1 0 0,0-1 1 0 0,0 1 0 0 0,1-1-1 0 0,-1 1 1 0 0,0-1 0 0 0,0 1-1 0 0,0 0 1 0 0,0-1 0 0 0,0 1-1 0 0,0-1 1 0 0,0 1 0 0 0,0 0-1 0 0,0-1 1 0 0,0 1 0 0 0,0-1-1 0 0,0 1 1 0 0,0-1 0 0 0,-1 1-1 0 0,1 0 1 0 0,0-1 0 0 0,0 1 0 0 0,-1-1-1 0 0,1 1 1 0 0,0-1 0 0 0,-1 1-1 0 0,1-1 1 0 0,-1 1 0 0 0,-15 25 136 0 0,13-22-147 0 0,-26 33-47 0 0,22-30 56 0 0,0 1-1 0 0,1 0 0 0 0,0 0 1 0 0,1 0-1 0 0,-1 1 0 0 0,2 0 1 0 0,-1 0-1 0 0,-6 19 0 0 0,11-27-34 0 0,0 1-1 0 0,-1-1 1 0 0,1 0 0 0 0,0 1-1 0 0,0-1 1 0 0,0 0-1 0 0,0 1 1 0 0,0-1-1 0 0,0 0 1 0 0,0 0 0 0 0,1 1-1 0 0,-1-1 1 0 0,0 0-1 0 0,1 1 1 0 0,-1-1-1 0 0,1 0 1 0 0,-1 0-1 0 0,1 0 1 0 0,0 0 0 0 0,-1 0-1 0 0,1 1 1 0 0,0-1-1 0 0,0 0 1 0 0,0 0-1 0 0,0-1 1 0 0,0 1-1 0 0,0 0 1 0 0,0 0 0 0 0,0 0-1 0 0,0-1 1 0 0,0 1-1 0 0,0 0 1 0 0,0-1-1 0 0,1 1 1 0 0,-1-1-1 0 0,0 0 1 0 0,0 1 0 0 0,3-1-1 0 0,-1 1-228 0 0,-1-1 0 0 0,1 0 0 0 0,-1 0 0 0 0,1 0 0 0 0,-1 0 0 0 0,0 0 0 0 0,1-1 0 0 0,-1 1 0 0 0,1-1 0 0 0,-1 0 0 0 0,0 1 0 0 0,1-1 0 0 0,-1 0 0 0 0,0 0 0 0 0,0-1 0 0 0,1 1 0 0 0,-1 0 0 0 0,0-1 0 0 0,-1 1 0 0 0,3-3 0 0 0,0-1-407 0 0,0 0 0 0 0,-1 0 0 0 0,0 0 0 0 0,0 0-1 0 0,0-1 1 0 0,-1 1 0 0 0,1-1 0 0 0,-1 0 0 0 0,-1 0 0 0 0,2-8 0 0 0,4-35-1211 0 0,-1-2 5142 0 0,-6 50-3045 0 0,1-1-1 0 0,-1 1 0 0 0,1 0 0 0 0,-1 0 1 0 0,0 0-1 0 0,1-1 0 0 0,0 1 0 0 0,-1 0 1 0 0,1 0-1 0 0,0 0 0 0 0,0 0 0 0 0,0 0 1 0 0,-1 0-1 0 0,1 0 0 0 0,0 0 0 0 0,0 1 1 0 0,0-1-1 0 0,0 0 0 0 0,1 0 0 0 0,-1 1 1 0 0,0-1-1 0 0,0 1 0 0 0,2-1 0 0 0,1 0 165 0 0,-1 0-1 0 0,1 0 0 0 0,0 1 1 0 0,0 0-1 0 0,0-1 0 0 0,-1 1 1 0 0,1 1-1 0 0,4 0 0 0 0,5 1 248 0 0,0 1-1 0 0,0 0 0 0 0,21 9 0 0 0,-30-10-554 0 0,0-1 0 0 0,0 1 0 0 0,0 0 0 0 0,0 1 0 0 0,0-1-1 0 0,0 1 1 0 0,-1-1 0 0 0,1 1 0 0 0,-1 0 0 0 0,0 1 0 0 0,0-1 0 0 0,0 0-1 0 0,0 1 1 0 0,-1 0 0 0 0,0 0 0 0 0,1 0 0 0 0,-1 0 0 0 0,0 0-1 0 0,-1 0 1 0 0,1 0 0 0 0,1 8 0 0 0,-3-7-265 0 0,1 0 1 0 0,-1 0-1 0 0,0 0 0 0 0,-1 0 1 0 0,1 0-1 0 0,-1-1 0 0 0,0 1 1 0 0,0 0-1 0 0,-1 0 1 0 0,0-1-1 0 0,1 1 0 0 0,-1-1 1 0 0,-1 1-1 0 0,1-1 0 0 0,-1 0 1 0 0,1 0-1 0 0,-1 0 0 0 0,-1 0 1 0 0,-6 7-1 0 0,10-11 3 0 0,-13 12-4389 0 0,12-12 4030 0 0,0 1 0 0 0,0-1 0 0 0,0 0 0 0 0,1 1-1 0 0,-1-1 1 0 0,0 0 0 0 0,0 1 0 0 0,0-1 0 0 0,0 0 0 0 0,0 0 0 0 0,0 0 0 0 0,0 0-1 0 0,0 0 1 0 0,0 0 0 0 0,1 0 0 0 0,-2 0 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67 203 10802 0 0,'17'-50'9877'0'0,"-33"63"-4675"0"0,-7 5-4168 0 0,18-12-922 0 0,0 0 0 0 0,1 1 0 0 0,-1-1 0 0 0,1 1 0 0 0,1 0 0 0 0,-1 1 0 0 0,1-1 0 0 0,1 0 0 0 0,-1 1 0 0 0,1 0 0 0 0,0 0 0 0 0,1-1 0 0 0,0 1 0 0 0,0 0 0 0 0,1 15 0 0 0,0-16-118 0 0,0 0 0 0 0,1 0 0 0 0,0 0 0 0 0,0-1 0 0 0,0 1 0 0 0,1 0 0 0 0,0-1-1 0 0,0 1 1 0 0,1-1 0 0 0,0 0 0 0 0,0 0 0 0 0,0 0 0 0 0,1 0 0 0 0,0-1 0 0 0,0 1 0 0 0,1-1 0 0 0,-1 0 0 0 0,1 0 0 0 0,6 4 0 0 0,-10-8-16 0 0,0 0 0 0 0,1 0 0 0 0,-1 0 0 0 0,0 0-1 0 0,1 0 1 0 0,-1-1 0 0 0,1 1 0 0 0,0-1 0 0 0,-1 1 0 0 0,1-1 0 0 0,-1 0 0 0 0,1 1-1 0 0,0-1 1 0 0,-1 0 0 0 0,1 0 0 0 0,-1 0 0 0 0,1 0 0 0 0,0-1 0 0 0,-1 1 0 0 0,1 0-1 0 0,-1-1 1 0 0,4 0 0 0 0,-2-1 0 0 0,-1 1-1 0 0,1-1 1 0 0,0 0 0 0 0,0 0-1 0 0,-1 0 1 0 0,0-1 0 0 0,1 1-1 0 0,-1-1 1 0 0,0 1 0 0 0,3-5-1 0 0,3-6-79 0 0,-1 0 0 0 0,-1-1 0 0 0,9-27 0 0 0,-13 36 66 0 0,34-123-1033 0 0,-34 115 1060 0 0,1-1 0 0 0,-2 1 0 0 0,0 0 0 0 0,0-1 1 0 0,-2 1-1 0 0,1 0 0 0 0,-6-26 0 0 0,6 39 7 0 0,0 0 0 0 0,0 0 0 0 0,0-1 0 0 0,0 1 0 0 0,0 0 0 0 0,0 0 0 0 0,0 0 0 0 0,0-1-1 0 0,0 1 1 0 0,0 0 0 0 0,0 0 0 0 0,0-1 0 0 0,0 1 0 0 0,0 0 0 0 0,0 0 0 0 0,0 0 0 0 0,0-1 0 0 0,0 1 0 0 0,0 0 0 0 0,0 0 0 0 0,0 0 0 0 0,0-1 0 0 0,0 1 0 0 0,1 0 0 0 0,-1 0 0 0 0,0 0 0 0 0,0 0-1 0 0,0-1 1 0 0,0 1 0 0 0,0 0 0 0 0,1 0 0 0 0,-1 0 0 0 0,0 0 0 0 0,0 0 0 0 0,0 0 0 0 0,1-1 0 0 0,10 2-25 0 0,22 10 47 0 0,-17-5-13 0 0,-9-5-63 0 0,1 0 0 0 0,-1 0-1 0 0,1-1 1 0 0,-1 1 0 0 0,1-2 0 0 0,-1 1-1 0 0,1-1 1 0 0,-1 0 0 0 0,1 0 0 0 0,-1-1 0 0 0,12-5-1 0 0,-15 6-23 0 0,-1-1 0 0 0,1 1 0 0 0,0-1-1 0 0,-1 0 1 0 0,0 0 0 0 0,1-1-1 0 0,-1 1 1 0 0,0-1 0 0 0,0 0-1 0 0,-1 0 1 0 0,1 1 0 0 0,0-2-1 0 0,-1 1 1 0 0,0 0 0 0 0,0-1 0 0 0,0 1-1 0 0,0-1 1 0 0,0 1 0 0 0,-1-1-1 0 0,0 0 1 0 0,1 0 0 0 0,-1 1-1 0 0,0-7 1 0 0,0 33 316 0 0,1 0-1 0 0,8 35 1 0 0,-1-4-144 0 0,-3-13-284 0 0,17 99 694 0 0,-19-124-1177 0 0,0 0 0 0 0,1 0 0 0 0,1 0 0 0 0,1-1 0 0 0,0 0-1 0 0,12 18 1 0 0,-19-32 331 0 0,1 1-1 0 0,-1-1 1 0 0,1 0-1 0 0,0 0 1 0 0,0 1-1 0 0,0-1 1 0 0,0 0-1 0 0,0 0 0 0 0,0 0 1 0 0,0 0-1 0 0,0 0 1 0 0,0 0-1 0 0,0 0 1 0 0,0 0-1 0 0,1-1 1 0 0,-1 1-1 0 0,0 0 1 0 0,1-1-1 0 0,-1 1 1 0 0,0-1-1 0 0,1 1 0 0 0,-1-1 1 0 0,1 0-1 0 0,-1 0 1 0 0,1 1-1 0 0,-1-1 1 0 0,3 0-1 0 0,-3-1-100 0 0,1 0 0 0 0,-1 1 0 0 0,0-1 0 0 0,1 0 0 0 0,-1 0 0 0 0,0 0 1 0 0,0 0-1 0 0,1 0 0 0 0,-1 0 0 0 0,0 0 0 0 0,0 0 0 0 0,1-3 0 0 0,9-15-18 0 0,8-20-625 0 0,-2-1 1 0 0,15-57-1 0 0,-27 80 1874 0 0,-1 0 0 0 0,-1-1 1 0 0,0 1-1 0 0,-2-1 0 0 0,0 1 0 0 0,-1-1 1 0 0,0 0-1 0 0,-6-28 0 0 0,6 44-271 0 0,-1-1-1 0 0,1 1 1 0 0,-1 0 0 0 0,0 0-1 0 0,0-1 1 0 0,0 1 0 0 0,0 0-1 0 0,0 0 1 0 0,0 0 0 0 0,0 0-1 0 0,-1 0 1 0 0,1 0 0 0 0,-1 1-1 0 0,0-1 1 0 0,1 0 0 0 0,-4-1-1 0 0,5 2-342 0 0,-1 1 0 0 0,1 0 0 0 0,-1 0 0 0 0,0 0 0 0 0,1-1 0 0 0,-1 1 0 0 0,1 0 0 0 0,-1 0 0 0 0,1 0 0 0 0,-1 0 0 0 0,1 0 0 0 0,-1 0 0 0 0,1 0 0 0 0,-1 0 0 0 0,1 0 0 0 0,-1 0 0 0 0,0 0 0 0 0,1 1 0 0 0,-1-1 0 0 0,1 0 0 0 0,-1 0 0 0 0,1 1 0 0 0,-1-1 0 0 0,1 0 0 0 0,-1 1 0 0 0,-1 0-11 0 0,1 1 0 0 0,0-1 0 0 0,0 1 0 0 0,0-1 0 0 0,0 1 0 0 0,0-1 0 0 0,0 1 0 0 0,1 0 0 0 0,-1-1 0 0 0,0 1 0 0 0,0 3 0 0 0,0 4 51 0 0,-1-1 0 0 0,2 0 0 0 0,-1 1 0 0 0,1-1 0 0 0,0 0 1 0 0,1 1-1 0 0,0-1 0 0 0,4 14 0 0 0,22 67 111 0 0,-19-68-188 0 0,-3-5-124 0 0,23 57 48 0 0,-25-66-83 0 0,1 0 1 0 0,-1 0-1 0 0,2-1 0 0 0,-1 1 0 0 0,1-1 0 0 0,0 0 1 0 0,9 8-1 0 0,-14-13-14 0 0,1 0 0 0 0,0 0 0 0 0,0 0 0 0 0,0 0 0 0 0,0-1 0 0 0,0 1 0 0 0,0 0 0 0 0,0-1 0 0 0,0 1 0 0 0,0-1 0 0 0,0 1 0 0 0,0-1 0 0 0,1 0 0 0 0,-1 1 0 0 0,0-1 0 0 0,0 0 0 0 0,0 0 0 0 0,1 0 1 0 0,-1 0-1 0 0,0 0 0 0 0,0 0 0 0 0,0 0 0 0 0,1 0 0 0 0,-1 0 0 0 0,0-1 0 0 0,1 0 0 0 0,0 0 0 0 0,0 0 0 0 0,0 0 0 0 0,-1-1-1 0 0,1 1 1 0 0,-1-1 0 0 0,1 1 0 0 0,-1-1 0 0 0,0 0 0 0 0,0 0 0 0 0,0 1 0 0 0,1-1-1 0 0,-2 0 1 0 0,2-3 0 0 0,3-7 28 0 0,-2 0-1 0 0,0 0 1 0 0,3-22-1 0 0,-2-4-74 0 0,-2 0 0 0 0,-1 0 0 0 0,-1 0 1 0 0,-3 0-1 0 0,-1 0 0 0 0,-11-45 0 0 0,9 68-93 0 0,6 15 171 0 0,-1-1 0 0 0,1 1 0 0 0,0 0 0 0 0,0 0 0 0 0,0 0 0 0 0,0 0 0 0 0,0 0 0 0 0,0 0 0 0 0,0 0 0 0 0,-1 0 0 0 0,1 0 0 0 0,0 0 0 0 0,0 0 0 0 0,0 0 0 0 0,0 0 0 0 0,0 0 0 0 0,-1 0 0 0 0,1 0 0 0 0,0 0 0 0 0,0 0 1 0 0,0 0-1 0 0,0 0 0 0 0,0 0 0 0 0,0 0 0 0 0,-1 0 0 0 0,1 0 0 0 0,0 0 0 0 0,0 0 0 0 0,0 0 0 0 0,0 0 0 0 0,0 0 0 0 0,0 0 0 0 0,-1 0 0 0 0,1 1 0 0 0,0-1 0 0 0,0 0 0 0 0,0 0 0 0 0,0 0 0 0 0,0 0 0 0 0,0 0 0 0 0,0 0 0 0 0,0 0 0 0 0,0 1 0 0 0,0-1 0 0 0,0 0 0 0 0,-1 0 0 0 0,1 0 0 0 0,0 0 0 0 0,0 2-32 0 0,0-1-1 0 0,-1 1 0 0 0,1 0 0 0 0,0-1 1 0 0,0 1-1 0 0,0-1 0 0 0,0 1 0 0 0,0-1 1 0 0,0 1-1 0 0,0 0 0 0 0,1-1 0 0 0,-1 1 1 0 0,1-1-1 0 0,-1 1 0 0 0,1-1 0 0 0,1 3 1 0 0,-2-2-124 0 0,1 0 0 0 0,0 0 0 0 0,0-1 0 0 0,1 1 0 0 0,-1 0 0 0 0,0 0 0 0 0,1-1 0 0 0,-1 1 0 0 0,1-1 0 0 0,-1 1 1 0 0,1-1-1 0 0,0 0 0 0 0,-1 1 0 0 0,1-1 0 0 0,0 0 0 0 0,0 0 0 0 0,0 0 0 0 0,0-1 0 0 0,0 1 0 0 0,0 0 0 0 0,4 0 0 0 0,-1-1-86 0 0,-1 0-1 0 0,1-1 1 0 0,0 0-1 0 0,0 0 0 0 0,-1 0 1 0 0,1 0-1 0 0,6-3 1 0 0,-7 2 348 0 0,0 0 1 0 0,0 1-1 0 0,0 0 0 0 0,0 0 1 0 0,0 0-1 0 0,1 0 1 0 0,-1 1-1 0 0,0-1 1 0 0,0 1-1 0 0,1 0 0 0 0,-1 0 1 0 0,0 1-1 0 0,5 0 1 0 0,-6 1 180 0 0,-1-1 0 0 0,1 1 0 0 0,-1-1 0 0 0,0 1 0 0 0,0 0 0 0 0,1 0 0 0 0,-1 0-1 0 0,-1 0 1 0 0,1 0 0 0 0,0 0 0 0 0,0 1 0 0 0,-1-1 0 0 0,1 1 0 0 0,-1-1 0 0 0,0 1 0 0 0,0-1 0 0 0,0 1 0 0 0,0 0 0 0 0,1 5 0 0 0,8 55 581 0 0,-10-63-856 0 0,2 26 48 0 0,-1 1-1 0 0,-2-1 1 0 0,-1 1-1 0 0,-6 36 1 0 0,11-69-209 0 0,0 0 1 0 0,0 0-1 0 0,1 0 0 0 0,0 1 1 0 0,0-1-1 0 0,1 1 0 0 0,-1 0 1 0 0,1 0-1 0 0,0 1 0 0 0,0 0 1 0 0,10-7-1 0 0,-4 3-535 0 0,0 0-1 0 0,1 1 1 0 0,0 1-1 0 0,1-1 1 0 0,-1 2-1 0 0,20-7 1 0 0,-31 12 565 0 0,-1 0 0 0 0,0 0 0 0 0,1-1 0 0 0,-1 1 0 0 0,1 0 0 0 0,-1 0 0 0 0,1 0 0 0 0,-1 0 0 0 0,1 0 0 0 0,-1 0 0 0 0,0-1 0 0 0,1 1 0 0 0,-1 0 0 0 0,1 0 0 0 0,-1 0-1 0 0,1 0 1 0 0,-1 1 0 0 0,1-1 0 0 0,-1 0 0 0 0,1 0 0 0 0,-1 0 0 0 0,0 0 0 0 0,1 0 0 0 0,-1 0 0 0 0,1 1 0 0 0,-1-1 0 0 0,0 0 0 0 0,1 0 0 0 0,0 1 0 0 0,-8 11-3517 0 0,-18 11-377 0 0,11-12 3331 0 0,-13 10-806 0 0,-36 36-1 0 0,55-48 2750 0 0,1 0-1 0 0,-1 1 1 0 0,1 0-1 0 0,-8 16 0 0 0,14-24-935 0 0,0-1 0 0 0,1 1 0 0 0,-1-1-1 0 0,1 1 1 0 0,-1-1 0 0 0,1 1 0 0 0,0-1 0 0 0,0 1 0 0 0,-1-1-1 0 0,1 1 1 0 0,0 0 0 0 0,0-1 0 0 0,1 1 0 0 0,-1-1-1 0 0,0 1 1 0 0,0-1 0 0 0,1 1 0 0 0,-1-1 0 0 0,2 3-1 0 0,-1-2-30 0 0,1 1-1 0 0,-1 0 0 0 0,1-1 0 0 0,0 1 1 0 0,0-1-1 0 0,0 0 0 0 0,0 1 0 0 0,1-1 1 0 0,2 2-1 0 0,7 4-94 0 0,0-1 0 0 0,0 0-1 0 0,20 7 1 0 0,-21-9-65 0 0,17 6-1371 0 0,-6-3-1379 0 0,0 2-4027 0 0,-9-2 1208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24485 0 0,'-20'1'345'0'0,"17"0"-430"0"0,14 1-124 0 0,4 0 85 0 0,1-1 0 0 0,21-2 0 0 0,-28-1 96 0 0,0 2-1 0 0,1-1 1 0 0,-1 1 0 0 0,0 1 0 0 0,0 0-1 0 0,0 0 1 0 0,0 0 0 0 0,0 2 0 0 0,0-1-1 0 0,14 7 1 0 0,-12 2-3185 0 0,-11-10 2733 0 0,0 0 1 0 0,1 0-1 0 0,-1 0 1 0 0,0 0-1 0 0,0 0 1 0 0,0 0-1 0 0,0-1 1 0 0,0 1-1 0 0,0 0 1 0 0,0 0-1 0 0,-1 0 1 0 0,1 0-1 0 0,0 0 1 0 0,0-1-1 0 0,-1 1 0 0 0,1 0 1 0 0,-1 0-1 0 0,1 0 1 0 0,0-1-1 0 0,-1 1 1 0 0,1 0-1 0 0,-1 0 1 0 0,-1 0-1 0 0,-6 8-5642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5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9858 0 0,'6'0'9504'0'0,"8"1"-4722"0"0,97 1-4135 0 0,-103-2-617 0 0,-5-1 10 0 0,0 0 0 0 0,-1 1 0 0 0,1 0 0 0 0,0 0 1 0 0,0 0-1 0 0,-1 0 0 0 0,1 0 0 0 0,0 0 0 0 0,0 1 0 0 0,-1-1 1 0 0,6 3-1 0 0,-8-3 1 0 0,0 1 1 0 0,0-1 0 0 0,0 1 0 0 0,0 0-1 0 0,0-1 1 0 0,0 1 0 0 0,0-1-1 0 0,0 1 1 0 0,0-1 0 0 0,0 1 0 0 0,0-1-1 0 0,0 1 1 0 0,0-1 0 0 0,-1 1-1 0 0,1-1 1 0 0,0 1 0 0 0,0-1 0 0 0,-1 1-1 0 0,1-1 1 0 0,0 0 0 0 0,-1 1-1 0 0,1-1 1 0 0,0 1 0 0 0,-1-1 0 0 0,1 0-1 0 0,-1 1 1 0 0,1-1 0 0 0,0 0-1 0 0,-2 1 1 0 0,-16 15 102 0 0,14-13-107 0 0,-3 3 19 0 0,0 1 0 0 0,1 0 0 0 0,-1 0 0 0 0,1 1 0 0 0,1 0 0 0 0,-1 0 0 0 0,1 0 0 0 0,-7 17 0 0 0,10-21-27 0 0,1 1 0 0 0,0-1 0 0 0,0 1 1 0 0,0-1-1 0 0,0 1 0 0 0,0 0 0 0 0,1-1 0 0 0,0 1 0 0 0,0 0 1 0 0,1-1-1 0 0,-1 1 0 0 0,1-1 0 0 0,0 1 0 0 0,0 0 0 0 0,0-1 0 0 0,1 0 1 0 0,-1 1-1 0 0,1-1 0 0 0,0 0 0 0 0,5 7 0 0 0,-7-10-27 0 0,1 1 0 0 0,0-1 0 0 0,0 0 0 0 0,0 1 0 0 0,0-1 0 0 0,0 0 0 0 0,0 0 0 0 0,0 1 0 0 0,1-1 0 0 0,-1 0 0 0 0,0 0 0 0 0,1 0 0 0 0,-1 0 0 0 0,0-1 0 0 0,1 1 0 0 0,-1 0 0 0 0,1-1 0 0 0,-1 1 0 0 0,1-1 0 0 0,0 1 0 0 0,-1-1 0 0 0,1 0 0 0 0,-1 1 0 0 0,1-1 0 0 0,3 0 0 0 0,-3-1 10 0 0,1 0-1 0 0,-1 0 1 0 0,1 0-1 0 0,-1 0 1 0 0,1-1 0 0 0,-1 1-1 0 0,0-1 1 0 0,1 0-1 0 0,-1 1 1 0 0,0-1-1 0 0,0 0 1 0 0,0 0 0 0 0,3-4-1 0 0,3-6-65 0 0,-1 1 0 0 0,0-1 0 0 0,0-1 0 0 0,9-24 0 0 0,-9 14-635 0 0,-1-1 0 0 0,3-26 0 0 0,8-32-2472 0 0,-17 80 3045 0 0,1 0-1 0 0,0 0 1 0 0,0 0-1 0 0,0 0 1 0 0,0 0-1 0 0,0 0 0 0 0,0 0 1 0 0,0 1-1 0 0,0-1 1 0 0,1 0-1 0 0,-1 1 1 0 0,1-1-1 0 0,-1 1 0 0 0,1 0 1 0 0,0-1-1 0 0,-1 1 1 0 0,1 0-1 0 0,0 0 1 0 0,0 0-1 0 0,0 0 0 0 0,0 0 1 0 0,0 1-1 0 0,0-1 1 0 0,0 1-1 0 0,0-1 1 0 0,0 1-1 0 0,2-1 0 0 0,-2 1 263 0 0,0 1-1 0 0,0-1 1 0 0,0 0 0 0 0,0 1-1 0 0,0-1 1 0 0,-1 1-1 0 0,1-1 1 0 0,0 1-1 0 0,0 0 1 0 0,-1 0-1 0 0,1 0 1 0 0,0 0-1 0 0,-1 0 1 0 0,1 0-1 0 0,-1 0 1 0 0,1 1-1 0 0,-1-1 1 0 0,0 0-1 0 0,1 1 1 0 0,0 1-1 0 0,0 0 119 0 0,0 1 0 0 0,-1-1-1 0 0,0 0 1 0 0,1 1 0 0 0,-1-1-1 0 0,0 1 1 0 0,-1-1-1 0 0,1 1 1 0 0,0 0 0 0 0,-1-1-1 0 0,0 1 1 0 0,0 5 0 0 0,-7 49 200 0 0,3-35-249 0 0,3-16-198 0 0,0 0 0 0 0,1-1 0 0 0,0 1 1 0 0,0-1-1 0 0,0 1 0 0 0,1 0 0 0 0,2 10 1 0 0,-3-16-17 0 0,1 1 0 0 0,0-1 0 0 0,-1 1 0 0 0,1-1 0 0 0,0 1 0 0 0,0-1 0 0 0,0 1 0 0 0,0-1 0 0 0,1 0 0 0 0,-1 1 0 0 0,0-1 1 0 0,0 0-1 0 0,1 0 0 0 0,-1 0 0 0 0,1 0 0 0 0,-1 0 0 0 0,1 0 0 0 0,-1-1 0 0 0,1 1 0 0 0,0 0 0 0 0,-1-1 0 0 0,1 1 0 0 0,0-1 1 0 0,0 0-1 0 0,-1 0 0 0 0,1 1 0 0 0,0-1 0 0 0,0 0 0 0 0,-1 0 0 0 0,1-1 0 0 0,0 1 0 0 0,0 0 0 0 0,2-1 0 0 0,9-1-277 0 0,-1 0 0 0 0,1-1 0 0 0,24-8 0 0 0,-10-5-4380 0 0,-52 6-14368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8570 0 0,'-2'60'9900'0'0,"-8"28"-4654"0"0,9-84-5034 0 0,-2 21 1876 0 0,5-21-1160 0 0,7-16-648 0 0,8-13-358 0 0,35-45-1 0 0,-47 64 107 0 0,0 0 0 0 0,1 0 0 0 0,0 1 0 0 0,0 0 0 0 0,0 0 0 0 0,1 0-1 0 0,-1 1 1 0 0,1 0 0 0 0,0 0 0 0 0,0 0 0 0 0,1 1 0 0 0,10-3 0 0 0,-16 6-25 0 0,-1-1-1 0 0,1 1 1 0 0,0 0 0 0 0,-1-1 0 0 0,1 1-1 0 0,0 0 1 0 0,-1 0 0 0 0,1 0 0 0 0,-1 0-1 0 0,1 0 1 0 0,0 1 0 0 0,-1-1 0 0 0,1 1-1 0 0,0-1 1 0 0,-1 1 0 0 0,1-1 0 0 0,-1 1-1 0 0,1 0 1 0 0,-1-1 0 0 0,0 1 0 0 0,1 0-1 0 0,-1 0 1 0 0,0 0 0 0 0,1 0 0 0 0,-1 1-1 0 0,0-1 1 0 0,0 0 0 0 0,0 0 0 0 0,0 1-1 0 0,0-1 1 0 0,0 1 0 0 0,-1-1 0 0 0,1 1-1 0 0,0-1 1 0 0,-1 1 0 0 0,1-1 0 0 0,-1 1-1 0 0,1-1 1 0 0,-1 1 0 0 0,0 0 0 0 0,0 2-1 0 0,1 1-20 0 0,-1 1 0 0 0,0-1-1 0 0,0 0 1 0 0,-1 0 0 0 0,0 0-1 0 0,0 1 1 0 0,0-1 0 0 0,0 0-1 0 0,-1 0 1 0 0,0-1 0 0 0,0 1-1 0 0,-3 5 1 0 0,-1-2-3 0 0,0 1 0 0 0,-1-1 1 0 0,0-1-1 0 0,0 1 0 0 0,-11 7 0 0 0,14-12-47 0 0,1 0-1 0 0,-1 0 1 0 0,0-1 0 0 0,0 1-1 0 0,0-1 1 0 0,0 0-1 0 0,0 0 1 0 0,-1 0 0 0 0,1-1-1 0 0,-1 1 1 0 0,1-1-1 0 0,-1 0 1 0 0,1-1 0 0 0,-6 1-1 0 0,1-3-529 0 0,9-1-2146 0 0,1 2 1984 0 0,0 1-1 0 0,0-1 1 0 0,0 1 0 0 0,0 0 0 0 0,0-1 0 0 0,0 1-1 0 0,0 0 1 0 0,0 0 0 0 0,0 0 0 0 0,0 0-1 0 0,0 0 1 0 0,0 0 0 0 0,0 0 0 0 0,0 0 0 0 0,2 1-1 0 0,6 2-6200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88 14091 0 0,'16'-6'6978'0'0,"-2"1"-4618"0"0,2-1-832 0 0,-6 1-343 0 0,-7 0-361 0 0,0 2-312 0 0,-2-1-192 0 0,-2 2-96 0 0,-1-1-112 0 0,0 1-96 0 0,0 1-120 0 0,-3-2-304 0 0,0 1-352 0 0,-4-2-601 0 0,1-1-999 0 0,-3-1-2193 0 0,-5-6-1696 0 0,-1-1-2033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2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524 274 14915 0 0,'-6'-3'484'0'0,"0"-1"0"0"0,0 1 1 0 0,-1 0-1 0 0,1 0 0 0 0,-1 0 0 0 0,1 1 0 0 0,-1 0 0 0 0,0 1 0 0 0,0 0 0 0 0,0 0 0 0 0,0 0 0 0 0,0 1 1 0 0,-12 0-1 0 0,8 1-282 0 0,1 1 0 0 0,-1 1 0 0 0,0-1 0 0 0,1 2 1 0 0,0-1-1 0 0,0 2 0 0 0,0-1 0 0 0,-12 8 0 0 0,4 0-198 0 0,0 1 0 0 0,0 1 0 0 0,2 0 0 0 0,-1 2-1 0 0,2-1 1 0 0,0 2 0 0 0,1 0 0 0 0,-15 24-1 0 0,6 1 133 0 0,1 0 0 0 0,2 2-1 0 0,2 0 1 0 0,2 1 0 0 0,2 0-1 0 0,2 2 1 0 0,2-1-1 0 0,2 1 1 0 0,-1 49 0 0 0,8-73-86 0 0,1 1 1 0 0,1-1 0 0 0,1 0-1 0 0,0 0 1 0 0,2-1-1 0 0,1 1 1 0 0,1-1 0 0 0,1 1-1 0 0,1-2 1 0 0,1 1-1 0 0,1-1 1 0 0,0-1 0 0 0,2 0-1 0 0,0 0 1 0 0,1-1 0 0 0,1-1-1 0 0,1 0 1 0 0,1-1-1 0 0,0-1 1 0 0,1 0 0 0 0,27 19-1 0 0,-31-26-28 0 0,1-1 0 0 0,1 0-1 0 0,-1-1 1 0 0,1-1-1 0 0,1 0 1 0 0,-1-1 0 0 0,1-1-1 0 0,0 0 1 0 0,23 2 0 0 0,-16-4 15 0 0,-1-1 0 0 0,0-2 0 0 0,1 0 0 0 0,-1-1 0 0 0,0-1 0 0 0,30-9 0 0 0,-19 2-18 0 0,-1-1-1 0 0,0-2 0 0 0,0-1 0 0 0,-1-1 0 0 0,-1-2 1 0 0,-1-1-1 0 0,-1-2 0 0 0,51-44 0 0 0,-58 43-38 0 0,-1-1 0 0 0,-1 0 0 0 0,-1-2 0 0 0,-1 0 0 0 0,-1-1-1 0 0,-1-1 1 0 0,-1 0 0 0 0,-1-1 0 0 0,-2 0 0 0 0,-1-1-1 0 0,-1-1 1 0 0,8-42 0 0 0,-12 46 148 0 0,-2 0-1 0 0,-1 0 0 0 0,0-1 1 0 0,-2 1-1 0 0,-1 0 0 0 0,-2-1 1 0 0,0 1-1 0 0,-1 0 0 0 0,-2 0 1 0 0,0 1-1 0 0,-2-1 1 0 0,0 2-1 0 0,-2-1 0 0 0,-24-41 1 0 0,12 31 136 0 0,-3 1 1 0 0,-1 1-1 0 0,-1 2 1 0 0,-40-36-1 0 0,-134-96 273 0 0,176 142-571 0 0,-2 2 0 0 0,0 0 0 0 0,-1 2 0 0 0,0 1 0 0 0,-40-15 0 0 0,60 27-183 0 0,-1 0 1 0 0,0 1 0 0 0,0 0-1 0 0,0 0 1 0 0,-1 1-1 0 0,1 0 1 0 0,0 0 0 0 0,0 1-1 0 0,-1 1 1 0 0,1-1-1 0 0,0 1 1 0 0,0 1 0 0 0,0 0-1 0 0,0 0 1 0 0,0 1-1 0 0,0 0 1 0 0,0 1 0 0 0,1-1-1 0 0,0 2 1 0 0,-1-1-1 0 0,2 1 1 0 0,-15 12 0 0 0,4 0-2158 0 0,0 2 1 0 0,2 0-1 0 0,-27 41 0 0 0,30-42 453 0 0,-29 42-6237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30 10850 0 0,'-18'26'3850'0'0,"-22"27"1723"0"0,30-40-4508 0 0,-1 0-1 0 0,-1-1 1 0 0,-25 21 0 0 0,24-27-1006 0 0,10-11-165 0 0,3 3 93 0 0,0 0 0 0 0,1 1 0 0 0,0-1 0 0 0,-1 1 0 0 0,1-1 0 0 0,0 1 0 0 0,0-1 0 0 0,0 1 0 0 0,-1 0 0 0 0,2-1 0 0 0,-1 1 0 0 0,0 0 0 0 0,0 0 0 0 0,2-2 1 0 0,12-6-130 0 0,0 1 0 0 0,1 1 0 0 0,0 0 1 0 0,0 1-1 0 0,1 1 0 0 0,30-6 0 0 0,-2 0-2081 0 0,-38 9 1823 0 0,5-1-1778 0 0,0-1-1 0 0,0 0 0 0 0,18-9 0 0 0,-28 12 1945 0 0,0 0 0 0 0,1-1 1 0 0,-1 1-1 0 0,0 0 0 0 0,-1-1 0 0 0,1 1 0 0 0,0-1 0 0 0,0 0 0 0 0,-1 1 0 0 0,1-1 0 0 0,-1 0 1 0 0,1 0-1 0 0,-1 0 0 0 0,0 0 0 0 0,0 0 0 0 0,0 0 0 0 0,0-1 0 0 0,0 1 0 0 0,0 0 0 0 0,0 0 1 0 0,-1-1-1 0 0,1 1 0 0 0,-1 0 0 0 0,0-1 0 0 0,0 1 0 0 0,0-3 0 0 0,0 4 420 0 0,0 1-1 0 0,0-1 0 0 0,0 1 1 0 0,0-1-1 0 0,0 1 1 0 0,0-1-1 0 0,0 1 0 0 0,0-1 1 0 0,0 1-1 0 0,0 0 0 0 0,0-1 1 0 0,0 1-1 0 0,-1-1 1 0 0,1 1-1 0 0,0-1 0 0 0,0 1 1 0 0,-1-1-1 0 0,1 1 1 0 0,0 0-1 0 0,0-1 0 0 0,-1 1 1 0 0,1 0-1 0 0,-1-1 0 0 0,1 1 1 0 0,0 0-1 0 0,-1-1 1 0 0,1 1-1 0 0,-1 0 0 0 0,1 0 1 0 0,0 0-1 0 0,-1-1 1 0 0,1 1-1 0 0,-1 0 0 0 0,0 0 1 0 0,-15 8 4359 0 0,-10 23-981 0 0,16-9-3223 0 0,2 0-1 0 0,0 1 1 0 0,1-1-1 0 0,-4 31 1 0 0,0-5-508 0 0,15-54-56 0 0,0 0 0 0 0,0 0 0 0 0,1 0 0 0 0,0 0 0 0 0,0 1-1 0 0,0 0 1 0 0,1 0 0 0 0,-1 1 0 0 0,13-8 0 0 0,-9 5-323 0 0,0 1 0 0 0,1 1 1 0 0,-1 0-1 0 0,1 0 0 0 0,0 1 1 0 0,0 0-1 0 0,1 0 0 0 0,16-2 0 0 0,2 1-5311 0 0,-13 5 495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769 0 18796 0 0,'-26'3'338'0'0,"0"2"-1"0"0,1 0 1 0 0,0 2-1 0 0,0 1 1 0 0,1 1 0 0 0,0 0-1 0 0,0 2 1 0 0,1 1-1 0 0,1 1 1 0 0,0 1 0 0 0,0 1-1 0 0,2 1 1 0 0,0 0-1 0 0,1 2 1 0 0,-20 22 0 0 0,15-13-140 0 0,1 2 1 0 0,1 0-1 0 0,2 2 1 0 0,0 0-1 0 0,3 1 1 0 0,0 1-1 0 0,2 1 1 0 0,2 0 0 0 0,1 1-1 0 0,-8 40 1 0 0,16-54-172 0 0,0-1 0 0 0,2 1-1 0 0,1 0 1 0 0,0 0 0 0 0,2-1 0 0 0,0 1 0 0 0,1 0 0 0 0,2 0 0 0 0,0-1 0 0 0,11 34 0 0 0,-8-37-16 0 0,0 0 0 0 0,1-1 0 0 0,1 0-1 0 0,0 0 1 0 0,1-1 0 0 0,1 0 0 0 0,0-1 0 0 0,1 0 0 0 0,1-1 0 0 0,0 0-1 0 0,1-1 1 0 0,23 15 0 0 0,-19-14-24 0 0,1-2 1 0 0,0-1-1 0 0,0 0 0 0 0,1-1 0 0 0,1-1 1 0 0,-1-1-1 0 0,1-1 0 0 0,0-1 0 0 0,1 0 1 0 0,-1-2-1 0 0,1 0 0 0 0,0-2 0 0 0,0 0 1 0 0,-1-2-1 0 0,1 0 0 0 0,0-2 0 0 0,0 0 1 0 0,-1-1-1 0 0,0-1 0 0 0,0-1 0 0 0,0-1 1 0 0,-1-1-1 0 0,0-1 0 0 0,0 0 0 0 0,-1-2 1 0 0,19-13-1 0 0,-15 7 15 0 0,0-1 0 0 0,-2-1 0 0 0,0-1 0 0 0,-1-1 0 0 0,-1 0 0 0 0,-1-2 0 0 0,-1 0 0 0 0,17-32 0 0 0,-18 26 140 0 0,-1-1 0 0 0,-1 0 0 0 0,-2-1 0 0 0,-1 0 0 0 0,-2-1 0 0 0,11-63 0 0 0,-19 77-44 0 0,0 0-1 0 0,-1 0 1 0 0,0 0-1 0 0,-2 0 1 0 0,0 1-1 0 0,-1-1 1 0 0,-1 1-1 0 0,0-1 1 0 0,-1 1 0 0 0,-1 0-1 0 0,-1 1 1 0 0,-1-1-1 0 0,0 2 1 0 0,-1-1-1 0 0,-11-15 1 0 0,10 17-46 0 0,0 1 1 0 0,-1 1 0 0 0,-1 0 0 0 0,0 0-1 0 0,0 1 1 0 0,-1 1 0 0 0,-1 0-1 0 0,1 1 1 0 0,-2 0 0 0 0,1 1-1 0 0,-1 1 1 0 0,0 0 0 0 0,-1 1 0 0 0,1 1-1 0 0,-1 0 1 0 0,-23-3 0 0 0,9 5-55 0 0,-1 1 1 0 0,0 2-1 0 0,0 2 1 0 0,0 0-1 0 0,1 2 1 0 0,0 1-1 0 0,-1 2 1 0 0,2 1-1 0 0,-54 22 1 0 0,24-5-621 0 0,2 3 0 0 0,2 2 0 0 0,-93 66 0 0 0,51-20-1502 0 0,36-23-2441 0 0,58-49 3520 0 0,-1-1 0 0 0,0-1 0 0 0,1 1 0 0 0,-1-1 0 0 0,0 1 0 0 0,-1-1 0 0 0,1 0 0 0 0,0 0 0 0 0,-7 1 0 0 0,-5 4-5960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418 328 23685 0 0,'-48'-2'521'0'0,"-65"0"-320"0"0,97 3-191 0 0,0 1 0 0 0,1 0 0 0 0,-1 0 0 0 0,-28 10 0 0 0,36-8-43 0 0,0-1 0 0 0,0 2 0 0 0,1-1 0 0 0,0 1 0 0 0,0 0 0 0 0,0 1 0 0 0,0-1 0 0 0,1 1-1 0 0,0 1 1 0 0,0-1 0 0 0,1 1 0 0 0,0 0 0 0 0,0 0 0 0 0,0 1 0 0 0,1-1 0 0 0,0 1 0 0 0,1 0 0 0 0,-1 0 0 0 0,-2 15-1 0 0,0-4 147 0 0,2 1-1 0 0,1 0 0 0 0,0-1 0 0 0,2 1 1 0 0,0 0-1 0 0,1 0 0 0 0,4 30 0 0 0,0-26-63 0 0,1 0 0 0 0,1-1 0 0 0,0 1 0 0 0,2-2 0 0 0,1 1 0 0 0,1-1 0 0 0,1 0 0 0 0,0-1 0 0 0,2-1 0 0 0,1 0 0 0 0,26 31 0 0 0,-21-30 4 0 0,1-2-1 0 0,1 0 1 0 0,1-1 0 0 0,1-2 0 0 0,0 0 0 0 0,1-1 0 0 0,0-1 0 0 0,1-2 0 0 0,39 14 0 0 0,-36-16-6 0 0,-1-3 1 0 0,1 0-1 0 0,0-1 0 0 0,0-2 1 0 0,1-1-1 0 0,-1-1 1 0 0,1-2-1 0 0,0-1 1 0 0,35-5-1 0 0,-39 2-12 0 0,-1-1 1 0 0,0-2-1 0 0,-1 0 0 0 0,1-1 0 0 0,-2-2 1 0 0,1 0-1 0 0,-1-1 0 0 0,-1-1 0 0 0,0-2 1 0 0,-1 0-1 0 0,26-23 0 0 0,-30 23 47 0 0,-1-1 0 0 0,-1-1 1 0 0,-1 0-1 0 0,0-1 0 0 0,-1 0 0 0 0,0-1 0 0 0,-2 0 0 0 0,0-1 1 0 0,-1 0-1 0 0,-1-1 0 0 0,-1 0 0 0 0,-1 0 0 0 0,0-1 0 0 0,-2 1 1 0 0,0-1-1 0 0,-2 0 0 0 0,0 0 0 0 0,-1 0 0 0 0,-1 0 0 0 0,-1-1 1 0 0,-1 1-1 0 0,-1 0 0 0 0,-1 0 0 0 0,0 1 0 0 0,-10-26 0 0 0,-8-3 64 0 0,-2 2 0 0 0,-2 0 0 0 0,-2 2 0 0 0,-62-76 0 0 0,74 101-92 0 0,-1 1-1 0 0,-1 0 1 0 0,-1 1-1 0 0,-1 1 1 0 0,0 1-1 0 0,-1 1 1 0 0,-42-23-1 0 0,50 31-102 0 0,-1 1-1 0 0,1 1 0 0 0,-1 0 0 0 0,0 1 0 0 0,0 1 0 0 0,-1 0 0 0 0,1 1 0 0 0,-1 0 1 0 0,0 2-1 0 0,1-1 0 0 0,-1 2 0 0 0,1 0 0 0 0,-1 0 0 0 0,0 2 0 0 0,-18 5 1 0 0,2 2-676 0 0,1 2 1 0 0,1 1 0 0 0,0 1 0 0 0,1 2-1 0 0,1 1 1 0 0,0 0 0 0 0,-42 39 0 0 0,21-12-3187 0 0,2 2 0 0 0,-72 96 0 0 0,88-101 400 0 0,4-1-1654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664 17 22581 0 0,'-81'4'3075'0'0,"-107"16"-3067"0"0,167-16 47 0 0,1 0 0 0 0,0 2-1 0 0,0 1 1 0 0,0 0 0 0 0,1 2 0 0 0,0 0 0 0 0,1 1-1 0 0,0 1 1 0 0,1 0 0 0 0,0 2 0 0 0,0 0-1 0 0,2 1 1 0 0,-1 0 0 0 0,2 1 0 0 0,0 1 0 0 0,1 0-1 0 0,0 1 1 0 0,2 0 0 0 0,0 1 0 0 0,1 0-1 0 0,0 1 1 0 0,2 0 0 0 0,0 1 0 0 0,1 0 0 0 0,1 0-1 0 0,-3 22 1 0 0,7-28-56 0 0,1 1-1 0 0,1 0 0 0 0,0-1 1 0 0,1 1-1 0 0,0-1 1 0 0,1 1-1 0 0,1-1 1 0 0,0 0-1 0 0,1 0 0 0 0,1 0 1 0 0,0 0-1 0 0,0-1 1 0 0,2 0-1 0 0,0 0 1 0 0,0 0-1 0 0,1-1 0 0 0,1 0 1 0 0,0-1-1 0 0,0 1 1 0 0,1-2-1 0 0,18 16 1 0 0,-9-11-1 0 0,1 0 0 0 0,0-1 1 0 0,1-1-1 0 0,0-1 1 0 0,1 0-1 0 0,0-2 1 0 0,1-1-1 0 0,0-1 1 0 0,1 0-1 0 0,-1-2 1 0 0,1-1-1 0 0,27 2 0 0 0,-22-5-28 0 0,-1-2 0 0 0,0-1-1 0 0,0-1 1 0 0,0-1-1 0 0,0-2 1 0 0,0-1 0 0 0,-1-1-1 0 0,0-1 1 0 0,0-1-1 0 0,-1-2 1 0 0,0-1-1 0 0,-1 0 1 0 0,-1-2 0 0 0,0-1-1 0 0,-1-1 1 0 0,35-31-1 0 0,-40 31 120 0 0,-1-1 0 0 0,0 0 0 0 0,-1-2 0 0 0,-2 1 0 0 0,1-2 0 0 0,-2 0 0 0 0,-1-1 0 0 0,-1 0 0 0 0,0-1 0 0 0,-2 0 0 0 0,0 0 0 0 0,-2-1 0 0 0,0 0-1 0 0,-1-1 1 0 0,-2 1 0 0 0,-1-1 0 0 0,0 0 0 0 0,-2 0 0 0 0,-2-41 0 0 0,-1 47-4 0 0,-1 0-1 0 0,0 0 1 0 0,-1 0-1 0 0,-1 1 1 0 0,0 0-1 0 0,-2 0 1 0 0,-10-20-1 0 0,14 32-59 0 0,0-1 0 0 0,0 1 0 0 0,0 0 0 0 0,-1 0 0 0 0,0 0 0 0 0,0 1 0 0 0,-1-1 0 0 0,1 1 0 0 0,-1 0 0 0 0,0 0 0 0 0,0 0 0 0 0,0 1 0 0 0,-1 0 0 0 0,1 0 0 0 0,-1 0 0 0 0,0 1 0 0 0,1 0 0 0 0,-1 0 0 0 0,0 0 0 0 0,0 1-1 0 0,-1 0 1 0 0,1 0 0 0 0,0 0 0 0 0,-9 1 0 0 0,-2 2-163 0 0,0 0-1 0 0,-1 1 0 0 0,1 1 0 0 0,0 0 1 0 0,1 1-1 0 0,-1 1 0 0 0,1 1 0 0 0,0 0 1 0 0,-15 11-1 0 0,-53 36-1824 0 0,5 5-3421 0 0,12-9-3809 0 0,48-36 1943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13 6961 0 0,'-2'1'802'0'0,"-23"15"7703"0"0,25-15-8394 0 0,-1-1-1 0 0,1 0 1 0 0,-1 0 0 0 0,1 1-1 0 0,0-1 1 0 0,-1 0-1 0 0,1 0 1 0 0,-1 1-1 0 0,1-1 1 0 0,0 0-1 0 0,-1 0 1 0 0,1 0 0 0 0,-1 0-1 0 0,1 0 1 0 0,-1 0-1 0 0,1 0 1 0 0,-1 0-1 0 0,1 0 1 0 0,-1 0-1 0 0,1 0 1 0 0,0 0 0 0 0,-1 0-1 0 0,1 0 1 0 0,-1 0-1 0 0,1 0 1 0 0,-1-1-1 0 0,1 1 1 0 0,-1 0-1 0 0,1 0 1 0 0,0 0 0 0 0,-1-1-1 0 0,1 1 1 0 0,0 0-1 0 0,-1-1 1 0 0,1 1-1 0 0,0 0 1 0 0,-1-1-1 0 0,1 1 1 0 0,0 0 0 0 0,-1-1-1 0 0,1 1 1 0 0,0-1-1 0 0,0 1 1 0 0,0 0-1 0 0,-1-1 1 0 0,1 1-1 0 0,0-1 1 0 0,0 1 0 0 0,0-1-1 0 0,0 1 1 0 0,0-1-1 0 0,0 1 1 0 0,0 0-1 0 0,0-1 1 0 0,0 0-1 0 0,0 0-64 0 0,1 0 0 0 0,-1 0 0 0 0,1 0 0 0 0,-1 0 0 0 0,1 0 0 0 0,0 0 0 0 0,-1 0 0 0 0,1 0 0 0 0,0 0 0 0 0,0 0 0 0 0,0 1 0 0 0,-1-1 0 0 0,1 0 0 0 0,0 0 0 0 0,0 1 0 0 0,0-1 0 0 0,0 1-1 0 0,0-1 1 0 0,0 1 0 0 0,0-1 0 0 0,1 1 0 0 0,-1 0 0 0 0,0 0 0 0 0,0-1 0 0 0,0 1 0 0 0,0 0 0 0 0,2 0 0 0 0,33-3 280 0 0,-24 3-249 0 0,-1 1 1 0 0,1 0-1 0 0,-1 1 1 0 0,1 0-1 0 0,-1 0 1 0 0,0 1-1 0 0,14 7 0 0 0,-20-9-52 0 0,-1 1-1 0 0,0 0 0 0 0,0 1 1 0 0,0-1-1 0 0,0 1 0 0 0,0 0 0 0 0,0 0 1 0 0,-1 0-1 0 0,1 0 0 0 0,-1 1 1 0 0,0-1-1 0 0,0 1 0 0 0,0 0 0 0 0,0 0 1 0 0,-1 0-1 0 0,0 0 0 0 0,0 1 1 0 0,0-1-1 0 0,0 0 0 0 0,1 6 0 0 0,-2 0-28 0 0,0 0 0 0 0,0 0-1 0 0,-1 0 1 0 0,-1 1 0 0 0,1-1 0 0 0,-2 0-1 0 0,1 0 1 0 0,-1 0 0 0 0,-1-1-1 0 0,0 1 1 0 0,0 0 0 0 0,-1-1 0 0 0,-10 18-1 0 0,4-9-20 0 0,-1-1 0 0 0,-1 0 0 0 0,0-1 0 0 0,-1 0 0 0 0,-30 26 0 0 0,40-39-21 0 0,-1 0 1 0 0,0-1-1 0 0,0 1 0 0 0,0-1 1 0 0,-1 0-1 0 0,1 0 1 0 0,0 0-1 0 0,-9 1 1 0 0,12-2 31 0 0,1-1 0 0 0,-1 0 0 0 0,0 0 0 0 0,1 0 0 0 0,-1 0 0 0 0,0 0 0 0 0,1 0 1 0 0,-1 0-1 0 0,0 0 0 0 0,1 0 0 0 0,-1 0 0 0 0,0 0 0 0 0,1 0 0 0 0,-1 0 1 0 0,1-1-1 0 0,-1 1 0 0 0,0 0 0 0 0,1-1 0 0 0,-1 1 0 0 0,1 0 0 0 0,-1-1 0 0 0,1 1 1 0 0,-1 0-1 0 0,1-1 0 0 0,-1 0 0 0 0,0 0-5 0 0,1-1 1 0 0,0 1-1 0 0,-1 0 0 0 0,1-1 1 0 0,0 1-1 0 0,0 0 0 0 0,0-1 1 0 0,0 1-1 0 0,0 0 0 0 0,1-1 1 0 0,-1 1-1 0 0,0 0 0 0 0,1-1 0 0 0,-1 1 1 0 0,1 0-1 0 0,-1 0 0 0 0,1 0 1 0 0,0-2-1 0 0,1-1-2 0 0,0 1-1 0 0,0-1 1 0 0,0 1-1 0 0,0 0 1 0 0,0-1 0 0 0,1 1-1 0 0,0 0 1 0 0,-1 0-1 0 0,1 1 1 0 0,0-1-1 0 0,0 1 1 0 0,1-1 0 0 0,-1 1-1 0 0,0 0 1 0 0,1 0-1 0 0,0 1 1 0 0,-1-1 0 0 0,1 1-1 0 0,0-1 1 0 0,4 0-1 0 0,7 0-179 0 0,0 0 0 0 0,0 1-1 0 0,0 1 1 0 0,18 1-1 0 0,24 0-4405 0 0,-51-2 3179 0 0,1 1 0 0 0,-1-1 0 0 0,0 0 0 0 0,0-1 0 0 0,0 0 1 0 0,7-2-1 0 0,1-2-3553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13747 0 0,'9'40'8114'0'0,"-7"27"-7416"0"0,-2-39-15 0 0,-3 61 42 0 0,1-61-567 0 0,1 0-1 0 0,1 0 0 0 0,5 31 0 0 0,-3-58-177 0 0,3-8-17 0 0,6-17-49 0 0,-5 9 56 0 0,-2 8-40 0 0,1 0 1 0 0,-1 1 0 0 0,1-1 0 0 0,10-9 0 0 0,-12 13-245 0 0,-1 1 1 0 0,0 0-1 0 0,1 0 0 0 0,-1 0 1 0 0,1 0-1 0 0,0 1 1 0 0,-1-1-1 0 0,1 1 1 0 0,0-1-1 0 0,0 1 1 0 0,0 0-1 0 0,0 0 1 0 0,0 0-1 0 0,0 1 1 0 0,4-1-1 0 0,-6 1 71 0 0,-1 0 0 0 0,1 0-1 0 0,-1 0 1 0 0,1 0 0 0 0,0 0 0 0 0,-1 0 0 0 0,1 0-1 0 0,-1 1 1 0 0,1-1 0 0 0,-1 0 0 0 0,1 0-1 0 0,-1 0 1 0 0,1 1 0 0 0,-1-1 0 0 0,1 0 0 0 0,-1 1-1 0 0,1-1 1 0 0,-1 0 0 0 0,0 1 0 0 0,1-1 0 0 0,-1 1-1 0 0,0-1 1 0 0,1 1 0 0 0,-1 0 0 0 0,4 3-2276 0 0,9 10-3141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10474 0 0,'-2'0'398'0'0,"1"1"0"0"0,0-1 0 0 0,0 1 0 0 0,0-1 0 0 0,0 1 0 0 0,0 0 0 0 0,0 0 0 0 0,0 0 0 0 0,0-1 0 0 0,0 1-1 0 0,0 0 1 0 0,0 0 0 0 0,1 0 0 0 0,-1 0 0 0 0,0 1 0 0 0,1-1 0 0 0,-2 2 0 0 0,2-3-303 0 0,0 1 1 0 0,0 0-1 0 0,0-1 1 0 0,0 1-1 0 0,0 0 1 0 0,0-1-1 0 0,0 1 0 0 0,0 0 1 0 0,0 0-1 0 0,1-1 1 0 0,-1 1-1 0 0,0 0 1 0 0,0-1-1 0 0,1 1 1 0 0,-1 0-1 0 0,0-1 0 0 0,1 1 1 0 0,-1-1-1 0 0,1 1 1 0 0,-1 0-1 0 0,1-1 1 0 0,0 1-1 0 0,1 1-93 0 0,-1-1 1 0 0,1 0-1 0 0,0 0 1 0 0,0 0-1 0 0,0 0 1 0 0,0 0-1 0 0,0 0 0 0 0,0 0 1 0 0,0-1-1 0 0,0 1 1 0 0,0-1-1 0 0,0 1 0 0 0,0-1 1 0 0,1 0-1 0 0,-1 0 1 0 0,0 0-1 0 0,0 0 0 0 0,0 0 1 0 0,4-1-1 0 0,40-18 81 0 0,-39 15-58 0 0,0 0 0 0 0,0 1 0 0 0,0 0 0 0 0,0 1-1 0 0,1 0 1 0 0,-1 0 0 0 0,15-2 0 0 0,-22 5-16 0 0,0-1 1 0 0,0 1-1 0 0,1-1 1 0 0,-1 1-1 0 0,0 0 1 0 0,0-1-1 0 0,0 1 1 0 0,1-1-1 0 0,-1 1 1 0 0,0 0-1 0 0,0-1 0 0 0,0 1 1 0 0,0 0-1 0 0,0-1 1 0 0,0 1-1 0 0,-1-1 1 0 0,1 1-1 0 0,0 0 1 0 0,0-1-1 0 0,0 1 1 0 0,0 0-1 0 0,-1-1 1 0 0,1 1-1 0 0,0-1 1 0 0,-1 1-1 0 0,1-1 1 0 0,0 1-1 0 0,-1-1 1 0 0,1 1-1 0 0,-1-1 1 0 0,0 1-1 0 0,-12 23 157 0 0,-17 13 27 0 0,22-28-71 0 0,0 1 0 0 0,0-1 0 0 0,1 2 0 0 0,1-1 0 0 0,-1 1 0 0 0,2 0 1 0 0,-8 18-1 0 0,13-28-96 0 0,0-1 1 0 0,-1 1-1 0 0,1 0 1 0 0,0 0 0 0 0,0 0-1 0 0,-1 0 1 0 0,1 0-1 0 0,0 0 1 0 0,0-1 0 0 0,0 1-1 0 0,0 0 1 0 0,0 0-1 0 0,1 0 1 0 0,-1 0 0 0 0,0 0-1 0 0,0 0 1 0 0,0-1-1 0 0,1 1 1 0 0,-1 0 0 0 0,0 0-1 0 0,1 0 1 0 0,-1-1-1 0 0,1 1 1 0 0,-1 0 0 0 0,1 0-1 0 0,-1-1 1 0 0,1 1-1 0 0,0 0 1 0 0,1 0 0 0 0,0 0-11 0 0,0 0 1 0 0,0 0 0 0 0,0-1-1 0 0,0 1 1 0 0,0-1 0 0 0,0 0-1 0 0,0 1 1 0 0,0-1 0 0 0,0 0-1 0 0,0 0 1 0 0,1-1-1 0 0,1 1 1 0 0,8-2-32 0 0,0-1 0 0 0,-1 0 0 0 0,16-6 1 0 0,-20 6-13 0 0,50-20-1548 0 0,-3-7-3926 0 0,-53 29 5259 0 0,1 0 1 0 0,-1 0 0 0 0,0 0-1 0 0,1 0 1 0 0,-1-1 0 0 0,0 1-1 0 0,0-1 1 0 0,0 1 0 0 0,0 0-1 0 0,0-1 1 0 0,0 0 0 0 0,-1 1-1 0 0,1-1 1 0 0,0 0 0 0 0,-1 1-1 0 0,1-1 1 0 0,-1 0 0 0 0,0 0-1 0 0,1 1 1 0 0,-1-1 0 0 0,0 0-1 0 0,0 0 1 0 0,-1-2 0 0 0,3-12-1609 0 0,-2 13 1372 0 0,1 1 0 0 0,0-1 0 0 0,0 1 0 0 0,0 0 0 0 0,1 0 0 0 0,-1-1 0 0 0,0 1 0 0 0,1 0 0 0 0,-1 0 0 0 0,3-2 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8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52 14579 0 0,'-2'-2'620'0'0,"0"0"-1"0"0,1-1 1 0 0,-1 1 0 0 0,1 0-1 0 0,-1 0 1 0 0,1-1 0 0 0,0 1-1 0 0,0-1 1 0 0,0 0-1 0 0,0 1 1 0 0,0-5 0 0 0,1 6-600 0 0,0 0 0 0 0,0 1 0 0 0,0-1 0 0 0,0 0 0 0 0,1 0 0 0 0,-1 0 0 0 0,0 1 0 0 0,0-1 1 0 0,1 0-1 0 0,-1 0 0 0 0,1 0 0 0 0,-1 1 0 0 0,1-1 0 0 0,-1 0 0 0 0,1 1 0 0 0,-1-1 0 0 0,1 1 0 0 0,0-1 0 0 0,-1 0 0 0 0,1 1 1 0 0,0 0-1 0 0,-1-1 0 0 0,1 1 0 0 0,0-1 0 0 0,0 1 0 0 0,-1 0 0 0 0,1-1 0 0 0,0 1 0 0 0,0 0 0 0 0,0 0 0 0 0,-1 0 1 0 0,1 0-1 0 0,0-1 0 0 0,0 1 0 0 0,0 0 0 0 0,0 0 0 0 0,0 1 0 0 0,1-1 0 0 0,16-1 97 0 0,1 1-1 0 0,33 5 1 0 0,-7 7-1837 0 0,-41-10 972 0 0,0 0-1 0 0,-1 0 0 0 0,1 0 0 0 0,-1 0 1 0 0,1 1-1 0 0,-1 0 0 0 0,0-1 1 0 0,3 4-1 0 0,2 6-3883 0 0,-4 1-1681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2 173 9490 0 0,'0'-1'219'0'0,"-1"-1"0"0"0,1 1 0 0 0,0 0 0 0 0,0-1 0 0 0,0 1 0 0 0,0 0 0 0 0,0-1 1 0 0,0 1-1 0 0,0 0 0 0 0,0-1 0 0 0,0 1 0 0 0,1 0 0 0 0,-1-1 0 0 0,0 1 0 0 0,1 0 0 0 0,-1 0 0 0 0,1-1 0 0 0,0 1 0 0 0,-1 0 0 0 0,1 0 0 0 0,0 0 0 0 0,0 0 0 0 0,-1 0 1 0 0,1 0-1 0 0,0 0 0 0 0,0 0 0 0 0,0 0 0 0 0,0 0 0 0 0,0 1 0 0 0,1-1 0 0 0,-1 0 0 0 0,0 1 0 0 0,2-2 0 0 0,6-2 138 0 0,0 0-1 0 0,1 1 0 0 0,16-5 1 0 0,1 1 619 0 0,-19 3-782 0 0,-5 2-103 0 0,0 1 0 0 0,0-1 0 0 0,0 1 0 0 0,0 0 0 0 0,1 0 0 0 0,-1 0 0 0 0,1 0 0 0 0,-1 1 0 0 0,0-1 0 0 0,1 1 0 0 0,4 0 0 0 0,-8 2 16 0 0,0 0-1 0 0,0 0 1 0 0,0 0 0 0 0,0 0 0 0 0,-1 0 0 0 0,1 0 0 0 0,-1 0-1 0 0,0-1 1 0 0,0 1 0 0 0,1 0 0 0 0,-1 0 0 0 0,0-1 0 0 0,-2 3-1 0 0,2-2-9 0 0,-9 17 155 0 0,1 0 0 0 0,1 0 0 0 0,-11 38 0 0 0,18-51-241 0 0,0-1 1 0 0,-1 0-1 0 0,2 1 0 0 0,-1-1 1 0 0,1 0-1 0 0,0 1 0 0 0,0-1 1 0 0,0 1-1 0 0,1-1 0 0 0,-1 0 1 0 0,2 1-1 0 0,-1-1 0 0 0,0 0 1 0 0,1 0-1 0 0,0 1 0 0 0,0-1 0 0 0,1-1 1 0 0,-1 1-1 0 0,1 0 0 0 0,5 6 1 0 0,-7-10 9 0 0,-1-1 1 0 0,1 1 0 0 0,0 0-1 0 0,-1-1 1 0 0,1 1-1 0 0,0-1 1 0 0,-1 1 0 0 0,1-1-1 0 0,0 1 1 0 0,0-1 0 0 0,0 1-1 0 0,0-1 1 0 0,-1 0-1 0 0,1 1 1 0 0,0-1 0 0 0,0 0-1 0 0,0 0 1 0 0,0 0 0 0 0,0 0-1 0 0,0 0 1 0 0,0 0-1 0 0,0 0 1 0 0,-1 0 0 0 0,1 0-1 0 0,2-1 1 0 0,-1 1 21 0 0,0-1 0 0 0,0 0 1 0 0,0 0-1 0 0,0-1 0 0 0,-1 1 0 0 0,1 0 0 0 0,0-1 1 0 0,-1 1-1 0 0,1-1 0 0 0,2-2 0 0 0,2-4 74 0 0,0 0 0 0 0,-1-1-1 0 0,7-14 1 0 0,-4 7-110 0 0,-1 0 1 0 0,-1-1-1 0 0,-1 0 1 0 0,0 0-1 0 0,-1-1 0 0 0,3-33 1 0 0,-7-2-2570 0 0,-11 0-3843 0 0,11 52 6039 0 0,-1-1 1 0 0,1 1-1 0 0,-1-1 1 0 0,1 1-1 0 0,0-1 1 0 0,-1 1 0 0 0,1-1-1 0 0,0 0 1 0 0,0 1-1 0 0,0-1 1 0 0,0 1-1 0 0,1-1 1 0 0,-1 1-1 0 0,0-1 1 0 0,1 0-1 0 0,-1 1 1 0 0,1-1 0 0 0,0-1-1 0 0,0 2 372 0 0,0 0-1 0 0,-1 1 1 0 0,1-1 0 0 0,0 1-1 0 0,0-1 1 0 0,-1 1-1 0 0,1-1 1 0 0,0 1 0 0 0,0 0-1 0 0,0-1 1 0 0,-1 1-1 0 0,1 0 1 0 0,0 0 0 0 0,0 0-1 0 0,0-1 1 0 0,0 1-1 0 0,0 0 1 0 0,0 0 0 0 0,0 0-1 0 0,-1 0 1 0 0,1 1-1 0 0,0-1 1 0 0,1 0 0 0 0,2 1 734 0 0,1 1 1 0 0,-1-1-1 0 0,-1 1 1 0 0,1 0-1 0 0,0-1 1 0 0,0 2-1 0 0,-1-1 1 0 0,1 0 0 0 0,-1 1-1 0 0,0 0 1 0 0,1-1-1 0 0,3 7 1 0 0,-3-4-380 0 0,-1 1 0 0 0,0 1 0 0 0,-1-1 0 0 0,1 0 0 0 0,-1 1 0 0 0,0-1 1 0 0,-1 1-1 0 0,1-1 0 0 0,-2 1 0 0 0,1 0 0 0 0,0 0 0 0 0,-1 0 0 0 0,-1-1 0 0 0,1 1 1 0 0,-2 7-1 0 0,1-3-263 0 0,1 0 0 0 0,0 1 0 0 0,0-1 1 0 0,3 13-1 0 0,-3-23-93 0 0,0 0-1 0 0,1 0 1 0 0,-1 0-1 0 0,0 1 1 0 0,1-1-1 0 0,-1 0 1 0 0,1 0-1 0 0,-1 0 1 0 0,1 0-1 0 0,0 0 1 0 0,0 0-1 0 0,-1 0 1 0 0,1 0 0 0 0,0 0-1 0 0,0 0 1 0 0,0 0-1 0 0,0-1 1 0 0,0 1-1 0 0,0 0 1 0 0,0 0-1 0 0,0-1 1 0 0,0 1-1 0 0,0-1 1 0 0,1 1-1 0 0,-1-1 1 0 0,0 0 0 0 0,0 1-1 0 0,0-1 1 0 0,1 0-1 0 0,-1 0 1 0 0,0 0-1 0 0,0 0 1 0 0,1 0-1 0 0,-1 0 1 0 0,0 0-1 0 0,0 0 1 0 0,1 0-1 0 0,-1-1 1 0 0,0 1 0 0 0,0-1-1 0 0,0 1 1 0 0,2-1-1 0 0,7-3-198 0 0,1 0 0 0 0,-1-1 0 0 0,18-12-1 0 0,-15 9-733 0 0,1 2-699 0 0,2-2-2457 0 0,-7 2-2595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12099 0 0,'-10'21'3290'0'0,"1"1"0"0"0,-8 30 0 0 0,15-42-2945 0 0,0 0-1 0 0,0 0 1 0 0,1-1 0 0 0,0 1-1 0 0,0 0 1 0 0,1 0-1 0 0,1 0 1 0 0,1 12 0 0 0,-1-19-326 0 0,-1-1 0 0 0,1 1 0 0 0,0-1 0 0 0,0 1 1 0 0,0 0-1 0 0,0-1 0 0 0,1 0 0 0 0,-1 1 0 0 0,1-1 0 0 0,-1 0 1 0 0,1 0-1 0 0,0 0 0 0 0,0 0 0 0 0,0 0 0 0 0,0 0 1 0 0,0 0-1 0 0,4 2 0 0 0,-2-2-13 0 0,1 0 0 0 0,-1 0 0 0 0,1 0 0 0 0,0-1 0 0 0,-1 1-1 0 0,1-1 1 0 0,0 0 0 0 0,0-1 0 0 0,5 1 0 0 0,10-1-591 0 0,0-2-1 0 0,-1 0 0 0 0,36-8 1 0 0,-51 9 334 0 0,22-4-2459 0 0,-1-1-1 0 0,-1-1 1 0 0,1-2-1 0 0,44-21 1 0 0,-28 5-3211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83 16484 0 0,'-12'4'1654'0'0,"0"0"0"0"0,1 0 0 0 0,-1 1 0 0 0,-18 12 0 0 0,22-12-1238 0 0,1 0-1 0 0,0 1 1 0 0,0-1-1 0 0,0 2 1 0 0,1-1-1 0 0,-10 13 0 0 0,12-13-369 0 0,0 0-1 0 0,0 0 0 0 0,1 0 0 0 0,0 1 0 0 0,1-1 1 0 0,-1 1-1 0 0,1 0 0 0 0,0-1 0 0 0,1 1 0 0 0,0 0 1 0 0,0 0-1 0 0,0 0 0 0 0,1 0 0 0 0,0 0 0 0 0,0 0 1 0 0,1 1-1 0 0,0-1 0 0 0,0-1 0 0 0,1 1 0 0 0,0 0 1 0 0,3 8-1 0 0,-5-12-52 0 0,1 0 1 0 0,0 0-1 0 0,1 0 0 0 0,-1 0 1 0 0,0 0-1 0 0,1 0 1 0 0,0 0-1 0 0,0 0 1 0 0,0 0-1 0 0,0-1 0 0 0,0 1 1 0 0,0-1-1 0 0,0 0 1 0 0,1 1-1 0 0,0-1 0 0 0,-1 0 1 0 0,1 0-1 0 0,0-1 1 0 0,0 1-1 0 0,0-1 0 0 0,0 1 1 0 0,0-1-1 0 0,0 0 1 0 0,0 0-1 0 0,0 0 1 0 0,1-1-1 0 0,-1 1 0 0 0,0-1 1 0 0,1 1-1 0 0,-1-1 1 0 0,0 0-1 0 0,0-1 0 0 0,1 1 1 0 0,-1 0-1 0 0,0-1 1 0 0,1 0-1 0 0,-1 0 0 0 0,0 0 1 0 0,0 0-1 0 0,0 0 1 0 0,0-1-1 0 0,4-2 1 0 0,0 1-180 0 0,0-1 1 0 0,0-1 0 0 0,-1 1 0 0 0,0-1 0 0 0,1 0 0 0 0,-2-1 0 0 0,1 1 0 0 0,-1-1-1 0 0,1 0 1 0 0,-2 0 0 0 0,1-1 0 0 0,-1 0 0 0 0,0 0 0 0 0,0 0 0 0 0,-1 0 0 0 0,1 0-1 0 0,1-9 1 0 0,-4 8-177 0 0,0 1 0 0 0,-1 0 0 0 0,0 0-1 0 0,0 0 1 0 0,-1 0 0 0 0,0-1 0 0 0,0 1-1 0 0,0 0 1 0 0,-1 0 0 0 0,0 0 0 0 0,-6-11-1 0 0,-6-24 99 0 0,14 41 395 0 0,0-1 1 0 0,-1 1-1 0 0,1 0 1 0 0,0 0 0 0 0,0-1-1 0 0,0 1 1 0 0,0 0-1 0 0,0 0 1 0 0,0-1 0 0 0,1 1-1 0 0,-1 0 1 0 0,0 0-1 0 0,0 0 1 0 0,1-1-1 0 0,-1 1 1 0 0,1 0 0 0 0,-1 0-1 0 0,1 0 1 0 0,0 0-1 0 0,-1 0 1 0 0,1 0 0 0 0,0 0-1 0 0,1-1 1 0 0,0 0 7 0 0,0 0 0 0 0,1 1 0 0 0,-1-1 0 0 0,1 1 0 0 0,-1-1 0 0 0,1 1 1 0 0,-1 0-1 0 0,1 0 0 0 0,5-1 0 0 0,0 0-217 0 0,0 1 0 0 0,-1 0 0 0 0,1 0 0 0 0,0 1 0 0 0,-1 0 0 0 0,1 0 0 0 0,10 3 0 0 0,-18-3-30 0 0,0 0 0 0 0,0 0 0 0 0,0 0 1 0 0,0 0-1 0 0,1 0 0 0 0,-1 0 0 0 0,0 0 1 0 0,0 0-1 0 0,0 0 0 0 0,0 0 0 0 0,1 0 1 0 0,-1 0-1 0 0,0 0 0 0 0,0 0 0 0 0,0 1 1 0 0,0-1-1 0 0,0 0 0 0 0,1 0 0 0 0,-1 0 1 0 0,0 0-1 0 0,0 0 0 0 0,0 1 0 0 0,0-1 1 0 0,0 0-1 0 0,0 0 0 0 0,0 0 1 0 0,0 0-1 0 0,1 0 0 0 0,-1 1 0 0 0,0-1 1 0 0,0 0-1 0 0,0 0 0 0 0,0 0 0 0 0,0 1 1 0 0,0-1-1 0 0,0 0 0 0 0,0 0 0 0 0,0 0 1 0 0,0 0-1 0 0,0 1 0 0 0,0-1 0 0 0,0 0 1 0 0,-1 0-1 0 0,-5 10-2215 0 0,-18 11 677 0 0,20-18 1046 0 0,-17 13-183 0 0,2 2 1 0 0,-18 21 0 0 0,6 5 3131 0 0,27-38-1398 0 0,1 0 0 0 0,0 1 0 0 0,1 0 0 0 0,-1 0 1 0 0,-1 8-1 0 0,4-14-834 0 0,0 0-1 0 0,-1 0 1 0 0,1 0 0 0 0,0-1 0 0 0,0 1-1 0 0,0 0 1 0 0,0 0 0 0 0,0 0 0 0 0,0 0-1 0 0,0 0 1 0 0,0 0 0 0 0,0 0 0 0 0,0-1-1 0 0,0 1 1 0 0,0 0 0 0 0,1 0 0 0 0,-1 0-1 0 0,0 0 1 0 0,1-1 0 0 0,-1 1 0 0 0,0 0-1 0 0,1 0 1 0 0,-1 0 0 0 0,1-1 0 0 0,0 1 0 0 0,-1 0-1 0 0,1-1 1 0 0,-1 1 0 0 0,1-1 0 0 0,1 2-1 0 0,0-2-47 0 0,0 1 0 0 0,0-1 0 0 0,0 0 0 0 0,0 1 0 0 0,0-1 0 0 0,0 0 0 0 0,0-1 0 0 0,0 1 0 0 0,0 0 0 0 0,0 0-1 0 0,0-1 1 0 0,0 1 0 0 0,2-2 0 0 0,9-3-124 0 0,0 0-1 0 0,22-14 0 0 0,-34 19 74 0 0,22-13 243 0 0,19-12-2590 0 0,-29 17-229 0 0,-2 0 0 0 0,22-19 0 0 0,-28 22 1790 0 0,1-1 0 0 0,-2 0 0 0 0,1 0 0 0 0,-1 0 0 0 0,1 0 0 0 0,-2-1 0 0 0,1 1 0 0 0,-1-1 0 0 0,0 0-1 0 0,0 0 1 0 0,-1 0 0 0 0,0-1 0 0 0,0 1 0 0 0,0-11 0 0 0,-1 9 922 0 0,3-34 2621 0 0,-10 17 5973 0 0,6 26-8608 0 0,0-1-1 0 0,0 1 0 0 0,0 0 1 0 0,0 0-1 0 0,0-1 1 0 0,-1 1-1 0 0,1 0 0 0 0,0 0 1 0 0,0-1-1 0 0,0 1 1 0 0,0 0-1 0 0,-1 0 0 0 0,1 0 1 0 0,0-1-1 0 0,0 1 1 0 0,0 0-1 0 0,-1 0 0 0 0,1 0 1 0 0,0 0-1 0 0,0 0 0 0 0,-1-1 1 0 0,1 1-1 0 0,0 0 1 0 0,0 0-1 0 0,-1 0 0 0 0,1 0 1 0 0,0 0-1 0 0,0 0 1 0 0,-1 0-1 0 0,1 0 0 0 0,0 0 1 0 0,-1 0-1 0 0,1 0 0 0 0,0 0 1 0 0,0 0-1 0 0,-1 0 1 0 0,1 0-1 0 0,0 0 0 0 0,0 0 1 0 0,-1 1-1 0 0,1-1 1 0 0,0 0-1 0 0,0 0 0 0 0,-1 0 1 0 0,1 0-1 0 0,0 0 0 0 0,0 1 1 0 0,0-1-1 0 0,-1 0 1 0 0,1 0-1 0 0,0 0 0 0 0,0 1 1 0 0,0-1-1 0 0,0 0 1 0 0,-1 0-1 0 0,1 1 0 0 0,0-1 1 0 0,-11 20 1653 0 0,11-20-1783 0 0,-15 34 309 0 0,1 0-1 0 0,2 1 1 0 0,1 1 0 0 0,2-1-1 0 0,1 2 1 0 0,-5 64 0 0 0,17-53-644 0 0,-4-46 189 0 0,0 0 0 0 0,0-1 0 0 0,1 1 0 0 0,-1 0 0 0 0,1-1 0 0 0,-1 1 0 0 0,1 0 0 0 0,-1-1 0 0 0,1 1 0 0 0,0-1 0 0 0,0 1 0 0 0,0-1 0 0 0,0 1 0 0 0,0-1 0 0 0,0 0 0 0 0,0 1 0 0 0,0-1 0 0 0,1 0 0 0 0,-1 0 0 0 0,0 0 0 0 0,1 0 0 0 0,-1 0 0 0 0,1 0 0 0 0,2 1 0 0 0,-3-2-138 0 0,1 0 0 0 0,-1 0 0 0 0,1-1 0 0 0,-1 1 0 0 0,1-1 0 0 0,-1 1 0 0 0,1-1 0 0 0,-1 1 0 0 0,0-1 0 0 0,1 0 0 0 0,-1 1 0 0 0,0-1 0 0 0,1 0 0 0 0,-1 0 0 0 0,0 0 0 0 0,0 0 0 0 0,0 0 0 0 0,0 0 0 0 0,0-1 0 0 0,1-1 0 0 0,20-30-3567 0 0,-18 26 2830 0 0,28-46-4889 0 0,-8 29 1386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7266 0 0,'-12'9'1121'0'0,"1"1"1"0"0,0 0 0 0 0,1 1 0 0 0,0 0 0 0 0,0 0 0 0 0,1 1-1 0 0,1 0 1 0 0,-13 24 0 0 0,14-20-511 0 0,1 0 0 0 0,0 1 0 0 0,1-1 0 0 0,1 1 0 0 0,0 0 0 0 0,2 1 0 0 0,-1 21 0 0 0,1-16-302 0 0,0-13-204 0 0,1-1-1 0 0,1 1 1 0 0,0-1-1 0 0,0 1 1 0 0,4 16-1 0 0,-4-25-106 0 0,0-1 1 0 0,0 0-1 0 0,0 0 0 0 0,0 0 0 0 0,0 0 0 0 0,0 0 1 0 0,0 1-1 0 0,0-1 0 0 0,0 0 0 0 0,0 0 0 0 0,0 0 0 0 0,0 0 1 0 0,0 0-1 0 0,0 1 0 0 0,0-1 0 0 0,0 0 0 0 0,0 0 1 0 0,0 0-1 0 0,0 0 0 0 0,0 0 0 0 0,1 0 0 0 0,-1 0 0 0 0,0 0 1 0 0,0 1-1 0 0,0-1 0 0 0,0 0 0 0 0,0 0 0 0 0,0 0 1 0 0,1 0-1 0 0,-1 0 0 0 0,0 0 0 0 0,0 0 0 0 0,0 0 0 0 0,0 0 1 0 0,0 0-1 0 0,0 0 0 0 0,1 0 0 0 0,-1 0 0 0 0,0 0 1 0 0,0 0-1 0 0,0 0 0 0 0,0 0 0 0 0,0 0 0 0 0,1 0 0 0 0,-1 0 1 0 0,0 0-1 0 0,0 0 0 0 0,0 0 0 0 0,0 0 0 0 0,1 0 1 0 0,5-9-234 0 0,4-12-229 0 0,-4 6 353 0 0,1 1-1 0 0,0 0 0 0 0,1 0 0 0 0,0 1 0 0 0,1 0 1 0 0,0 0-1 0 0,13-12 0 0 0,-18 21 93 0 0,1 0-1 0 0,-1 0 1 0 0,0 1 0 0 0,1 0-1 0 0,0 0 1 0 0,0 0 0 0 0,0 0-1 0 0,0 1 1 0 0,0-1 0 0 0,7-1-1 0 0,-8 4 8 0 0,0-1-1 0 0,-1 1 0 0 0,1-1 0 0 0,0 1 1 0 0,0 0-1 0 0,-1 0 0 0 0,1 1 0 0 0,0-1 1 0 0,-1 1-1 0 0,1 0 0 0 0,0 0 1 0 0,-1 0-1 0 0,1 1 0 0 0,-1-1 0 0 0,1 1 1 0 0,-1-1-1 0 0,3 4 0 0 0,-3-4 60 0 0,-1 1-1 0 0,1 0 1 0 0,-1 0-1 0 0,0 0 1 0 0,0 0-1 0 0,1 0 1 0 0,-2 0-1 0 0,1 1 1 0 0,0-1-1 0 0,0 1 1 0 0,-1-1-1 0 0,1 1 1 0 0,-1-1-1 0 0,0 1 1 0 0,0 0-1 0 0,0 0 1 0 0,0 0-1 0 0,-1 0 1 0 0,1 0-1 0 0,-1 0 1 0 0,1 0-1 0 0,-1 0 1 0 0,0 0-1 0 0,0 0 1 0 0,-1 0-1 0 0,1-1 1 0 0,-1 1-1 0 0,1 0 1 0 0,-1 0-1 0 0,0 0 1 0 0,0 0-1 0 0,0 0 1 0 0,0-1-1 0 0,-1 1 1 0 0,-1 2-1 0 0,-2 4 101 0 0,0-1-1 0 0,0 0 1 0 0,-1 0-1 0 0,0 0 0 0 0,0-1 1 0 0,-1 0-1 0 0,0 0 0 0 0,0-1 1 0 0,-14 10-1 0 0,2-6-28 0 0,0-1 0 0 0,-1-1-1 0 0,0 0 1 0 0,0-2 0 0 0,0 0 0 0 0,-33 4-1 0 0,115 3-185 0 0,-35-10-177 0 0,1-1 0 0 0,37-3-1 0 0,16-5-4720 0 0,-41 3-615 0 0,-9 1-2224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8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78 11522 0 0,'-1'-1'334'0'0,"-1"1"-1"0"0,1 0 1 0 0,-1 0-1 0 0,0 0 1 0 0,1 0 0 0 0,-1 0-1 0 0,0 0 1 0 0,1 1-1 0 0,-1-1 1 0 0,0 0-1 0 0,1 1 1 0 0,-1-1-1 0 0,1 1 1 0 0,-1 0-1 0 0,1-1 1 0 0,-1 1-1 0 0,1 0 1 0 0,0 0-1 0 0,-1 0 1 0 0,1 0-1 0 0,0 0 1 0 0,0 0-1 0 0,-1 1 1 0 0,1-1-1 0 0,-1 2 1 0 0,1 0-99 0 0,-1 0-1 0 0,1 0 1 0 0,0 0 0 0 0,0 0 0 0 0,1 0 0 0 0,-1 1 0 0 0,1-1 0 0 0,-1 0 0 0 0,1 0 0 0 0,0 1 0 0 0,0-1 0 0 0,1 4 0 0 0,0 1-169 0 0,0-1 1 0 0,1 1 0 0 0,0-1 0 0 0,0 0 0 0 0,0 1-1 0 0,1-1 1 0 0,0-1 0 0 0,1 1 0 0 0,-1 0 0 0 0,1-1-1 0 0,5 7 1 0 0,-6-10-69 0 0,0 0 0 0 0,-1-1 0 0 0,1 1 0 0 0,0-1 0 0 0,0 1 0 0 0,0-1 0 0 0,1 0 0 0 0,-1 0 0 0 0,1-1 0 0 0,-1 1 0 0 0,1-1-1 0 0,-1 1 1 0 0,1-1 0 0 0,0 0 0 0 0,0 0 0 0 0,-1-1 0 0 0,1 1 0 0 0,0-1 0 0 0,0 0 0 0 0,0 0 0 0 0,0 0 0 0 0,0-1 0 0 0,-1 1 0 0 0,1-1 0 0 0,0 0 0 0 0,0 0 0 0 0,-1 0 0 0 0,1-1-1 0 0,-1 1 1 0 0,1-1 0 0 0,-1 0 0 0 0,1 0 0 0 0,4-3 0 0 0,-2-1 5 0 0,1 1 1 0 0,-1-1-1 0 0,-1 0 0 0 0,1 0 0 0 0,-1-1 0 0 0,0 0 0 0 0,-1 0 0 0 0,1 0 1 0 0,-1 0-1 0 0,-1 0 0 0 0,1-1 0 0 0,-1 0 0 0 0,-1 0 0 0 0,4-14 0 0 0,-5 16 19 0 0,0 0 1 0 0,-1 0-1 0 0,1 1 0 0 0,-1-1 0 0 0,0 0 0 0 0,-1 0 0 0 0,0 0 0 0 0,1 0 0 0 0,-2 0 0 0 0,1 1 0 0 0,-1-1 0 0 0,0 0 0 0 0,-3-7 0 0 0,3 11-17 0 0,0-1 0 0 0,0 0 1 0 0,0 1-1 0 0,0-1 0 0 0,-1 1 1 0 0,1 0-1 0 0,0 0 0 0 0,-1-1 1 0 0,0 2-1 0 0,1-1 0 0 0,-1 0 1 0 0,0 1-1 0 0,0-1 0 0 0,0 1 1 0 0,0 0-1 0 0,0 0 0 0 0,-1 0 1 0 0,1 0-1 0 0,0 0 0 0 0,0 1 1 0 0,-1 0-1 0 0,1-1 0 0 0,0 1 1 0 0,0 1-1 0 0,-5-1 0 0 0,0 1-49 0 0,0 0 1 0 0,-1 0-1 0 0,1 1 0 0 0,0 0 0 0 0,0 0 1 0 0,0 1-1 0 0,0 0 0 0 0,0 0 0 0 0,1 1 0 0 0,0 0 1 0 0,0 1-1 0 0,0-1 0 0 0,0 1 0 0 0,0 0 1 0 0,1 1-1 0 0,0 0 0 0 0,0 0 0 0 0,1 0 0 0 0,-1 1 1 0 0,2 0-1 0 0,-1 0 0 0 0,1 0 0 0 0,0 0 0 0 0,0 1 1 0 0,1-1-1 0 0,0 1 0 0 0,0 0 0 0 0,1 0 1 0 0,0 0-1 0 0,0 0 0 0 0,1 1 0 0 0,0-1 0 0 0,0 0 1 0 0,1 1-1 0 0,0-1 0 0 0,1 1 0 0 0,0-1 1 0 0,0 0-1 0 0,1 0 0 0 0,3 11 0 0 0,-3-16 59 0 0,-1 1 1 0 0,1-1-1 0 0,0 1 0 0 0,1-1 0 0 0,-1 0 0 0 0,1 1 0 0 0,-1-1 1 0 0,1 0-1 0 0,0-1 0 0 0,0 1 0 0 0,0-1 0 0 0,0 1 1 0 0,1-1-1 0 0,-1 0 0 0 0,1 0 0 0 0,-1 0 0 0 0,1-1 1 0 0,0 1-1 0 0,0-1 0 0 0,-1 0 0 0 0,1 0 0 0 0,7 1 0 0 0,10 1 122 0 0,0-1 0 0 0,0-1 0 0 0,25-2 0 0 0,-16 0-162 0 0,62 9-70 0 0,-48-3-2624 0 0,1-3-5306 0 0,-28-3 587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41 8850 0 0,'2'-4'1792'0'0,"0"0"-1"0"0,0-1 1 0 0,1 1-1 0 0,-1 0 1 0 0,1 1 0 0 0,0-1-1 0 0,0 0 1 0 0,5-4 0 0 0,-8 11-1591 0 0,1-1 0 0 0,-1 1 0 0 0,0 0 1 0 0,-1 0-1 0 0,1-1 0 0 0,0 1 0 0 0,-1 0 1 0 0,1 0-1 0 0,-1-1 0 0 0,-1 5 0 0 0,-18 52-190 0 0,6-20-205 0 0,1 1-1 0 0,2 0 0 0 0,2 0 0 0 0,-5 52 1 0 0,17-42-2498 0 0,4-25-1013 0 0,-6-24 3224 0 0,-1 0 0 0 0,1 0 1 0 0,0 0-1 0 0,-1 0 0 0 0,1 0 0 0 0,0 0 0 0 0,0 0 0 0 0,-1 0 0 0 0,1 0 0 0 0,0-1 0 0 0,0 1 0 0 0,0 0 0 0 0,0-1 0 0 0,0 1 1 0 0,2 1-1 0 0</inkml:trace>
  <inkml:trace contextRef="#ctx0" brushRef="#br0" timeOffset="1">310 454 14563 0 0,'2'-8'10899'0'0,"4"-3"-6395"0"0,15-16-4309 0 0,-21 27-371 0 0,0 0 0 0 0,1-1 0 0 0,-1 1 1 0 0,1 0-1 0 0,-1 0 0 0 0,1 0 0 0 0,-1-1 0 0 0,1 1 0 0 0,-1 0 0 0 0,1 0 0 0 0,0 0 1 0 0,-1 0-1 0 0,1 0 0 0 0,-1 0 0 0 0,1 0 0 0 0,-1 0 0 0 0,1 0 0 0 0,-1 0 1 0 0,1 0-1 0 0,-1 1 0 0 0,1-1 0 0 0,-1 0 0 0 0,1 1 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19980 0 0,'337'196'1118'0'0,"-303"-177"-895"0"0,-1 2 0 0 0,0 1 1 0 0,-2 1-1 0 0,0 2 0 0 0,-2 1 1 0 0,-1 2-1 0 0,-1 0 0 0 0,-2 2 1 0 0,-1 1-1 0 0,-1 1 0 0 0,-1 1 0 0 0,-2 0 1 0 0,-2 2-1 0 0,-1 0 0 0 0,16 48 1 0 0,-12-11 368 0 0,-2 1 1 0 0,-5 1 0 0 0,7 76 0 0 0,0 230 679 0 0,-10-124-992 0 0,-3-139-260 0 0,12 321 92 0 0,-21-354-15 0 0,-4 1-1 0 0,-4-2 1 0 0,-23 101 0 0 0,-156 422 501 0 0,102-351-459 0 0,81-241-311 0 0,2-9-81 0 0,1 1 1 0 0,0-1-1 0 0,0 1 0 0 0,1-1 1 0 0,-1 1-1 0 0,1 0 0 0 0,1-1 0 0 0,-1 1 1 0 0,1 0-1 0 0,0 0 0 0 0,0 6 1 0 0,6-9-4629 0 0,-6-3 4610 0 0,1 0 0 0 0,-1 0 0 0 0,1 0 0 0 0,-1 0 0 0 0,0 0 0 0 0,1 0-1 0 0,-1 0 1 0 0,0-1 0 0 0,1 1 0 0 0,-1 0 0 0 0,0 0 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93 22661 0 0,'-7'-4'556'0'0,"4"2"-531"0"0,1 1-1 0 0,-1-1 0 0 0,0 0 0 0 0,1 0 0 0 0,-1 0 0 0 0,1 0 0 0 0,-1 0 0 0 0,1 0 0 0 0,0-1 0 0 0,0 1 0 0 0,-2-4 0 0 0,6 5-68 0 0,0 0 0 0 0,0-1 0 0 0,1 1 0 0 0,-1 0 0 0 0,1 0 0 0 0,-1 0 0 0 0,0 1 0 0 0,1-1 0 0 0,4 0 0 0 0,-5 0 20 0 0,45-9 347 0 0,0 2 0 0 0,1 3 0 0 0,55-1 0 0 0,146 13 440 0 0,-137-2-796 0 0,477-15 164 0 0,-392 4-358 0 0,-67 16-4201 0 0,-129-10 4411 0 0,23 1-4397 0 0,-24-1 4181 0 0,1 0 0 0 0,-1 0 1 0 0,1 0-1 0 0,-1 0 0 0 0,1 0 0 0 0,-1 0 0 0 0,1 0 0 0 0,-1-1 0 0 0,1 1 0 0 0,-1 0 0 0 0,1 0 0 0 0,-1 0 0 0 0,1-1 0 0 0,-1 1 0 0 0,0 0 0 0 0,1-1 0 0 0,-1 1 0 0 0,1 0 0 0 0,-1-1 1 0 0,0 1-1 0 0,0 0 0 0 0,1-1 0 0 0,-1 1 0 0 0,0-1 0 0 0,1 1 0 0 0,-1-1 0 0 0,0 1 0 0 0,0-1 0 0 0,0 1 0 0 0,0 0 0 0 0,1-1 0 0 0,-1 1 0 0 0,0-1 0 0 0,0 1 0 0 0,0-1 0 0 0,0 1 1 0 0,0-1-1 0 0,0 1 0 0 0,0-1 0 0 0,0 1 0 0 0,-1-1 0 0 0,1 1 0 0 0,0-1 0 0 0,-8-11-4355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22029 0 0,'24'9'1796'0'0,"58"26"-1664"0"0,1-4 0 0 0,110 25 0 0 0,-173-51-123 0 0,42 13-59 0 0,-57-16 75 0 0,0 0 0 0 0,-1 0 0 0 0,1 0 0 0 0,-1 0 0 0 0,0 1 0 0 0,0 0 0 0 0,1 0 0 0 0,-2 0 0 0 0,8 7 1 0 0,-10-8 71 0 0,0 0 1 0 0,0 0 0 0 0,0 0-1 0 0,-1 0 1 0 0,1 0 0 0 0,0 0-1 0 0,-1 0 1 0 0,1 0 0 0 0,-1 1 0 0 0,0-1-1 0 0,1 0 1 0 0,-1 0 0 0 0,0 0-1 0 0,-1 1 1 0 0,1-1 0 0 0,0 0-1 0 0,-1 0 1 0 0,1 1 0 0 0,-1-1 0 0 0,1 0-1 0 0,-1 0 1 0 0,0 0 0 0 0,0 0-1 0 0,-2 3 1 0 0,-3 6 345 0 0,-2 1 1 0 0,-15 19-1 0 0,16-22-380 0 0,-41 51 197 0 0,22-29-1196 0 0,1 2 1 0 0,-33 55-1 0 0,53-75-1149 0 0,4-6-1384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36 10282 0 0,'-2'1'471'0'0,"0"-1"-1"0"0,1 0 1 0 0,-1 1 0 0 0,0-1-1 0 0,0 1 1 0 0,1 0 0 0 0,-1 0-1 0 0,0 0 1 0 0,1-1 0 0 0,-1 1-1 0 0,1 0 1 0 0,-1 1 0 0 0,1-1-1 0 0,-2 2 1 0 0,1-1-83 0 0,1 0 1 0 0,-1 1-1 0 0,0-1 0 0 0,1 1 1 0 0,0-1-1 0 0,0 1 0 0 0,-1 0 1 0 0,0 3-1 0 0,0 6-5 0 0,0 0-1 0 0,1 0 1 0 0,-1 20 0 0 0,2-9 34 0 0,-1-14-404 0 0,-14 411 906 0 0,15-410-920 0 0,0-5-12 0 0,0 1 0 0 0,1 0 0 0 0,-1 0 0 0 0,1-1 0 0 0,0 1 0 0 0,0 0 0 0 0,1-1 1 0 0,2 6-1 0 0,-4-10 5 0 0,0-1-1 0 0,0 0 1 0 0,0 0 0 0 0,0 0 0 0 0,0 0 0 0 0,0 1-1 0 0,0-1 1 0 0,0 0 0 0 0,0 0 0 0 0,0 0 0 0 0,1 0 0 0 0,-1 0-1 0 0,0 0 1 0 0,0 1 0 0 0,0-1 0 0 0,0 0 0 0 0,0 0-1 0 0,0 0 1 0 0,1 0 0 0 0,-1 0 0 0 0,0 0 0 0 0,0 0 0 0 0,0 0-1 0 0,0 0 1 0 0,0 0 0 0 0,1 0 0 0 0,-1 0 0 0 0,0 1-1 0 0,0-1 1 0 0,0 0 0 0 0,0 0 0 0 0,1 0 0 0 0,-1 0 0 0 0,0 0-1 0 0,0-1 1 0 0,0 1 0 0 0,0 0 0 0 0,1 0 0 0 0,-1 0-1 0 0,0 0 1 0 0,0 0 0 0 0,0 0 0 0 0,0 0 0 0 0,0 0 0 0 0,1 0-1 0 0,-1 0 1 0 0,0 0 0 0 0,0 0 0 0 0,0-1 0 0 0,0 1-1 0 0,7-11-211 0 0,1-15 11 0 0,34-225-414 0 0,16-66 630 0 0,-56 311 1 0 0,-1-1 0 0 0,2 1 1 0 0,-1 0-1 0 0,1 0 1 0 0,6-12-1 0 0,-8 17-6 0 0,-1 1 0 0 0,1-1 0 0 0,0 0 1 0 0,-1 1-1 0 0,1-1 0 0 0,-1 0 0 0 0,1 1 0 0 0,0-1 0 0 0,0 1 1 0 0,-1-1-1 0 0,1 1 0 0 0,0-1 0 0 0,0 1 0 0 0,0 0 0 0 0,-1-1 1 0 0,1 1-1 0 0,0 0 0 0 0,0 0 0 0 0,0 0 0 0 0,1-1 0 0 0,0 2 3 0 0,-1-1-1 0 0,1 1 0 0 0,-1-1 1 0 0,0 1-1 0 0,1-1 0 0 0,-1 1 1 0 0,0 0-1 0 0,0 0 0 0 0,1-1 1 0 0,-1 1-1 0 0,0 0 0 0 0,0 0 1 0 0,0 0-1 0 0,0 0 0 0 0,0 1 0 0 0,0-1 1 0 0,1 2-1 0 0,3 5 13 0 0,1 1 0 0 0,-1 0 0 0 0,-1 0 0 0 0,0 0 1 0 0,0 0-1 0 0,-1 1 0 0 0,0 0 0 0 0,0 0 0 0 0,-1 0 0 0 0,-1 0 0 0 0,1 0 0 0 0,-2 0 0 0 0,1 0 0 0 0,-1 0 0 0 0,-1 0 0 0 0,0 0 1 0 0,-1 1-1 0 0,-3 11 0 0 0,2-10-11 0 0,0-1 1 0 0,-1-1-1 0 0,0 1 1 0 0,-1 0-1 0 0,0-1 1 0 0,-1 0-1 0 0,0 0 0 0 0,0-1 1 0 0,-1 0-1 0 0,0 0 1 0 0,-1 0-1 0 0,0-1 1 0 0,0 0-1 0 0,-1 0 1 0 0,-18 11-1 0 0,16-13-36 0 0,1-1 0 0 0,-2 0 1 0 0,-15 5-1 0 0,-3-2-9 0 0,-35 4 1 0 0,64-11 38 0 0,1-1 4 0 0,0 0 0 0 0,0 0 0 0 0,1 0 0 0 0,-1 0-1 0 0,0 0 1 0 0,0 0 0 0 0,0 0 0 0 0,0 0 0 0 0,0 0 0 0 0,0 0 0 0 0,0 0-1 0 0,0 0 1 0 0,0 0 0 0 0,0 0 0 0 0,0 0 0 0 0,0 0 0 0 0,0 0 0 0 0,0 0-1 0 0,0 0 1 0 0,0 1 0 0 0,0-1 0 0 0,0 0 0 0 0,0 0 0 0 0,0 0-1 0 0,0 0 1 0 0,0 0 0 0 0,0 0 0 0 0,0 0 0 0 0,0 0 0 0 0,0 0 0 0 0,0 0-1 0 0,0 0 1 0 0,0 0 0 0 0,0 0 0 0 0,0 1 0 0 0,0-1 0 0 0,0 0 0 0 0,0 0-1 0 0,0 0 1 0 0,0 0 0 0 0,0 0 0 0 0,0 0 0 0 0,0 0 0 0 0,0 0 0 0 0,0 0-1 0 0,0 0 1 0 0,0 0 0 0 0,0 0 0 0 0,0 0 0 0 0,0 0 0 0 0,0 0 0 0 0,0 0-1 0 0,-1 0 1 0 0,1 0 0 0 0,0 0 0 0 0,0 0 0 0 0,0 1 0 0 0,0-1-1 0 0,0 0 1 0 0,0 0 0 0 0,10 5 90 0 0,15 2-35 0 0,6-2-87 0 0,1-1 0 0 0,59-1-1 0 0,11-12-5294 0 0,-91 8 3374 0 0,0-2 0 0 0,0 0-1 0 0,14-5 1 0 0,3-4-4071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10146 0 0,'-4'0'638'0'0,"1"1"1"0"0,0 0-1 0 0,0 0 0 0 0,0 0 0 0 0,0 1 0 0 0,0-1 1 0 0,0 1-1 0 0,0 0 0 0 0,0 0 0 0 0,1 0 0 0 0,-1 0 0 0 0,1 0 1 0 0,-1 0-1 0 0,-3 6 0 0 0,3-3-275 0 0,-1 0 0 0 0,1 1 0 0 0,0 0 0 0 0,1-1 0 0 0,-1 1 0 0 0,1 0 0 0 0,-2 9 0 0 0,0 7-296 0 0,1 0 1 0 0,1 0-1 0 0,1 32 1 0 0,1-42-46 0 0,0 0 0 0 0,1-1-1 0 0,1 1 1 0 0,0 0 0 0 0,0-1 0 0 0,2 1 0 0 0,-1-1 0 0 0,1 0-1 0 0,10 19 1 0 0,-12-26-144 0 0,1 0 1 0 0,-1 0-1 0 0,1 0 0 0 0,0-1 0 0 0,0 0 0 0 0,0 1 0 0 0,1-1 1 0 0,-1 0-1 0 0,1 0 0 0 0,-1-1 0 0 0,1 1 0 0 0,0-1 1 0 0,0 0-1 0 0,0 0 0 0 0,1 0 0 0 0,-1 0 0 0 0,0-1 0 0 0,1 0 1 0 0,-1 1-1 0 0,0-2 0 0 0,1 1 0 0 0,0-1 0 0 0,-1 1 0 0 0,1-1 1 0 0,-1 0-1 0 0,1-1 0 0 0,7-1 0 0 0,-7 1-877 0 0,18-3-1690 0 0,-14 6-4362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9 105 18524 0 0,'-3'10'373'0'0,"1"0"1"0"0,1 0-1 0 0,0 0 0 0 0,0 0 1 0 0,1 0-1 0 0,0 0 0 0 0,1 0 1 0 0,0 1-1 0 0,0-1 0 0 0,1 0 1 0 0,1-1-1 0 0,0 1 0 0 0,6 16 1 0 0,-7-23-391 0 0,-1 1 0 0 0,1 0 0 0 0,0 0 0 0 0,0-1 0 0 0,1 0 0 0 0,-1 1 0 0 0,1-1 0 0 0,-1 0 0 0 0,1 0 0 0 0,0 0 0 0 0,0 0 0 0 0,0-1 0 0 0,1 1 0 0 0,-1-1 0 0 0,1 0 0 0 0,-1 0 0 0 0,1 0 0 0 0,0 0 0 0 0,-1-1 0 0 0,1 1 0 0 0,0-1 0 0 0,0 0 0 0 0,0 0 0 0 0,0-1 0 0 0,0 1 0 0 0,1-1 0 0 0,-1 0 0 0 0,0 0 0 0 0,0 0 0 0 0,0 0 1 0 0,0-1-1 0 0,0 0 0 0 0,0 0 0 0 0,0 0 0 0 0,7-3 0 0 0,-3 0-417 0 0,0 0 0 0 0,0-1 1 0 0,-1 0-1 0 0,0 0 0 0 0,0 0 1 0 0,0-1-1 0 0,-1 0 0 0 0,1-1 1 0 0,-1 1-1 0 0,-1-1 1 0 0,0 0-1 0 0,0-1 0 0 0,0 1 1 0 0,-1-1-1 0 0,0 0 0 0 0,6-16 1 0 0,1-6-2149 0 0,-2-1 1 0 0,-1 0 0 0 0,6-43-1 0 0,-11 47-716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97 122 7474 0 0,'-2'-1'459'0'0,"0"-1"1"0"0,1 1 0 0 0,-1-1 0 0 0,0 1 0 0 0,0-1 0 0 0,0 1 0 0 0,0 0-1 0 0,0 0 1 0 0,0 0 0 0 0,0 0 0 0 0,0 1 0 0 0,0-1 0 0 0,0 1 0 0 0,-1-1 0 0 0,1 1-1 0 0,0-1 1 0 0,0 1 0 0 0,-1 0 0 0 0,1 0 0 0 0,0 0 0 0 0,0 1 0 0 0,-1-1-1 0 0,1 0 1 0 0,0 1 0 0 0,0 0 0 0 0,-1-1 0 0 0,1 1 0 0 0,0 0 0 0 0,-3 2-1 0 0,2-1-289 0 0,1 0-1 0 0,-1 1 0 0 0,1-1 0 0 0,-1 1 0 0 0,1 0 0 0 0,0 0 0 0 0,0-1 0 0 0,1 1 1 0 0,-1 0-1 0 0,0 1 0 0 0,1-1 0 0 0,0 0 0 0 0,0 0 0 0 0,0 1 0 0 0,0-1 0 0 0,0 0 1 0 0,1 1-1 0 0,-1-1 0 0 0,1 5 0 0 0,1 4-68 0 0,0 0 0 0 0,0 0 0 0 0,1-1 0 0 0,1 1 0 0 0,0 0 0 0 0,0-1 0 0 0,1 0 0 0 0,0 0 0 0 0,1 0 0 0 0,10 15 0 0 0,-11-19-99 0 0,0 0 0 0 0,1 1 1 0 0,1-1-1 0 0,-1-1 0 0 0,1 1 1 0 0,0-1-1 0 0,0 0 0 0 0,1-1 1 0 0,0 1-1 0 0,0-1 0 0 0,0 0 1 0 0,1-1-1 0 0,-1 0 0 0 0,1 0 1 0 0,9 2-1 0 0,-15-5 1 0 0,1 0 0 0 0,-1 0 0 0 0,1-1 0 0 0,-1 1 0 0 0,1-1 0 0 0,-1 0 0 0 0,1 0 0 0 0,0 0 0 0 0,-1 0 0 0 0,1 0 0 0 0,0-1 0 0 0,-1 1 0 0 0,1-1 0 0 0,-1 0 0 0 0,1 1 0 0 0,-1-1 0 0 0,1 0 0 0 0,-1 0 0 0 0,0-1 0 0 0,1 1 0 0 0,3-4 0 0 0,-3 2 2 0 0,0 0 0 0 0,-1 0 0 0 0,1-1 0 0 0,-1 1 0 0 0,0-1 0 0 0,0 0 0 0 0,0 0 0 0 0,0 0 0 0 0,-1 0 0 0 0,1 0 0 0 0,-1 0-1 0 0,1-6 1 0 0,0-5-15 0 0,0 0-1 0 0,-1 0 1 0 0,-1-1-1 0 0,0 1 0 0 0,-1 0 1 0 0,-5-24-1 0 0,3 28-32 0 0,0 1-1 0 0,0-1 1 0 0,-2 1-1 0 0,1 0 1 0 0,-1 0-1 0 0,0 1 0 0 0,-1-1 1 0 0,0 1-1 0 0,-9-10 1 0 0,11 14-12 0 0,0 0 0 0 0,0 1 0 0 0,-1 0 0 0 0,1 0 0 0 0,-1 0 0 0 0,0 1 0 0 0,0 0 0 0 0,0 0 0 0 0,0 0 0 0 0,-1 0 0 0 0,1 1 0 0 0,-1 0 0 0 0,1 0 0 0 0,-1 0 0 0 0,0 1 0 0 0,0 0 0 0 0,0 0 0 0 0,-9 0 0 0 0,14 1-83 0 0,-1 0 1 0 0,0 1-1 0 0,0-1 1 0 0,0 0-1 0 0,1 1 1 0 0,-1 0 0 0 0,0-1-1 0 0,1 1 1 0 0,-1 0-1 0 0,0 0 1 0 0,1 0-1 0 0,-1 0 1 0 0,1 0-1 0 0,-1 0 1 0 0,1 0-1 0 0,0 1 1 0 0,-1-1-1 0 0,0 2 1 0 0,1-2-105 0 0,1 0 0 0 0,0-1 1 0 0,-1 1-1 0 0,1 0 0 0 0,-1 0 0 0 0,1-1 0 0 0,0 1 1 0 0,0 0-1 0 0,-1 0 0 0 0,1 0 0 0 0,0 0 1 0 0,0-1-1 0 0,0 1 0 0 0,0 0 0 0 0,0 0 1 0 0,0 0-1 0 0,0 0 0 0 0,0 0 0 0 0,1-1 1 0 0,-1 1-1 0 0,0 0 0 0 0,0 0 0 0 0,1 0 0 0 0,-1-1 1 0 0,0 1-1 0 0,1 0 0 0 0,-1 0 0 0 0,1-1 1 0 0,-1 1-1 0 0,1 0 0 0 0,-1-1 0 0 0,1 1 1 0 0,-1-1-1 0 0,1 1 0 0 0,0 0 0 0 0,0-1 1 0 0,-1 1-1 0 0,1-1 0 0 0,1 1 0 0 0,-2-1 158 0 0,0 0 0 0 0,1 1 0 0 0,-1-1 0 0 0,0 0 0 0 0,0 0 0 0 0,0 0 0 0 0,0 0 0 0 0,0 0 0 0 0,1 0 0 0 0,-1 1 0 0 0,0-1 0 0 0,0 0 0 0 0,0 0 0 0 0,0 0 0 0 0,1 0 0 0 0,-1 0 0 0 0,0 0 0 0 0,0 0 0 0 0,0 0 0 0 0,1 0 0 0 0,-1 0 0 0 0,0 0 0 0 0,0 0 0 0 0,0 0 0 0 0,1 0 0 0 0,-1 0 0 0 0,0 0 0 0 0,0 0 0 0 0,0 0 0 0 0,1 0 0 0 0,-1 0 0 0 0,0 0 0 0 0,0 0 0 0 0,0 0 0 0 0,0 0 0 0 0,1-1 0 0 0,-1 1 0 0 0,0 0 0 0 0,0 0 0 0 0,0 0 0 0 0,0 0 0 0 0,1 0 0 0 0,-1-1 0 0 0,0 1 0 0 0,0 0 0 0 0,0 0 0 0 0,0 0 0 0 0,0 0 0 0 0,0-1 0 0 0,0 1 0 0 0,4-4-2241 0 0,8 0-1495 0 0</inkml:trace>
  <inkml:trace contextRef="#ctx0" brushRef="#br0" timeOffset="1">259 24 5337 0 0,'6'-4'942'0'0,"-2"1"259"0"0,1 0 1 0 0,-1 1 0 0 0,1-1 0 0 0,0 1-1 0 0,0 0 1 0 0,5-2 0 0 0,-9 4-1013 0 0,0 0 0 0 0,0 0 0 0 0,0 0 0 0 0,0-1 0 0 0,0 1 0 0 0,0 1 0 0 0,0-1 0 0 0,0 0 0 0 0,0 0 0 0 0,0 0 0 0 0,0 0 0 0 0,0 1 0 0 0,0-1 1 0 0,0 0-1 0 0,0 1 0 0 0,-1-1 0 0 0,1 1 0 0 0,0-1 0 0 0,0 1 0 0 0,0 0 0 0 0,-1-1 0 0 0,1 1 0 0 0,0 0 0 0 0,-1-1 0 0 0,1 1 0 0 0,0 0 0 0 0,-1 0 0 0 0,1-1 0 0 0,-1 1 0 0 0,1 0 0 0 0,-1 0 0 0 0,0 0 0 0 0,1 0 0 0 0,-1 0 1 0 0,0 0-1 0 0,0 0 0 0 0,1 0 0 0 0,-1 0 0 0 0,0 2 0 0 0,3 19 113 0 0,0 1 1 0 0,-1 0-1 0 0,-2 0 0 0 0,0-1 1 0 0,-1 1-1 0 0,-2 0 1 0 0,-7 34-1 0 0,4-44-1471 0 0,3-27 535 0 0,3-28 335 0 0,1 33 274 0 0,1 1-1 0 0,0-1 1 0 0,1 1 0 0 0,0 0-1 0 0,0-1 1 0 0,1 2 0 0 0,0-1-1 0 0,8-12 1 0 0,-11 18-10 0 0,0-1 0 0 0,1 1 1 0 0,0 0-1 0 0,0 0 0 0 0,-1 0 1 0 0,1 0-1 0 0,0 0 0 0 0,1 0 1 0 0,-1 0-1 0 0,0 1 0 0 0,0-1 1 0 0,1 1-1 0 0,-1 0 0 0 0,1 0 1 0 0,-1-1-1 0 0,1 2 0 0 0,0-1 1 0 0,-1 0-1 0 0,1 0 0 0 0,0 1 1 0 0,0 0-1 0 0,-1-1 0 0 0,1 1 1 0 0,0 0-1 0 0,0 0 0 0 0,0 1 1 0 0,-1-1-1 0 0,1 0 0 0 0,0 1 1 0 0,-1 0-1 0 0,4 1 1 0 0,-4-1-90 0 0,0 0 1 0 0,0 0 0 0 0,-1 0 0 0 0,1 0 0 0 0,0 1-1 0 0,-1-1 1 0 0,1 1 0 0 0,-1 0 0 0 0,1-1 0 0 0,-1 1-1 0 0,0 0 1 0 0,0 0 0 0 0,0-1 0 0 0,0 1 0 0 0,0 0-1 0 0,0 0 1 0 0,0 0 0 0 0,-1 0 0 0 0,1 0 0 0 0,-1 1-1 0 0,1-1 1 0 0,-1 4 0 0 0,0-3-586 0 0,1 1 1 0 0,-1 0-1 0 0,-1 0 0 0 0,1-1 1 0 0,0 1-1 0 0,-1 0 0 0 0,0 0 0 0 0,0-1 1 0 0,0 1-1 0 0,0-1 0 0 0,-1 1 1 0 0,-1 4-1 0 0,-8 5-4980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6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7322 0 0,'-11'3'6896'0'0,"17"3"-3062"0"0,18 3-1516 0 0,6-3-1439 0 0,51 1 0 0 0,-7-9-7530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8410 0 0,'-1'2'599'0'0,"-8"13"2937"0"0,0 1 0 0 0,-9 25-1 0 0,17-38-3327 0 0,0 0 0 0 0,0 0-1 0 0,0 0 1 0 0,0 0 0 0 0,0 1-1 0 0,1-1 1 0 0,-1 0 0 0 0,1 0-1 0 0,0 0 1 0 0,0 1 0 0 0,0-1-1 0 0,0 0 1 0 0,1 0 0 0 0,-1 1-1 0 0,1-1 1 0 0,0 0 0 0 0,0 0-1 0 0,0 0 1 0 0,0 0 0 0 0,0 0-1 0 0,4 5 1 0 0,-4-7-199 0 0,0 0-1 0 0,0-1 1 0 0,0 1 0 0 0,0 0-1 0 0,0-1 1 0 0,1 1-1 0 0,-1 0 1 0 0,0-1 0 0 0,0 0-1 0 0,0 1 1 0 0,1-1-1 0 0,-1 0 1 0 0,0 1 0 0 0,0-1-1 0 0,1 0 1 0 0,-1 0-1 0 0,0 0 1 0 0,0 0 0 0 0,1 0-1 0 0,-1-1 1 0 0,0 1-1 0 0,1 0 1 0 0,-1 0 0 0 0,0-1-1 0 0,0 1 1 0 0,2-2-1 0 0,37-20 97 0 0,-19 10 68 0 0,-16 10-140 0 0,-1 0 0 0 0,1 0 1 0 0,0 1-1 0 0,0 0 0 0 0,0 0 0 0 0,0 0 1 0 0,0 0-1 0 0,0 1 0 0 0,0 0 1 0 0,0 0-1 0 0,0 0 0 0 0,0 1 1 0 0,0 0-1 0 0,0 0 0 0 0,0 0 0 0 0,0 0 1 0 0,0 1-1 0 0,-1 0 0 0 0,1 0 1 0 0,-1 0-1 0 0,1 0 0 0 0,-1 1 1 0 0,0 0-1 0 0,1 0 0 0 0,-2 0 1 0 0,1 0-1 0 0,0 1 0 0 0,-1 0 0 0 0,1-1 1 0 0,-1 1-1 0 0,3 5 0 0 0,-1-1 7 0 0,1 0-1 0 0,-1 0 0 0 0,-1 1 0 0 0,0-1 1 0 0,0 1-1 0 0,-1 0 0 0 0,0 0 0 0 0,0 1 1 0 0,-1-1-1 0 0,0 1 0 0 0,-1-1 0 0 0,0 1 1 0 0,0 0-1 0 0,-1-1 0 0 0,-2 16 0 0 0,-7 15-22 0 0,1-8-1677 0 0,5-12-2498 0 0,3-19 3919 0 0,0-1-30 0 0,0 1 0 0 0,0-1 0 0 0,0 0 0 0 0,0 1 0 0 0,0-1 0 0 0,0 1 1 0 0,0-1-1 0 0,0 0 0 0 0,0 1 0 0 0,0-1 0 0 0,0 0 0 0 0,0 1 0 0 0,0-1 0 0 0,0 0 0 0 0,0 1 1 0 0,1-1-1 0 0,-1 0 0 0 0,0 1 0 0 0,3 1-2151 0 0,7 6-5070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17 13595 0 0,'-2'0'545'0'0,"1"0"1"0"0,-1-1-1 0 0,1 1 1 0 0,-1 0-1 0 0,1 0 1 0 0,-1 1-1 0 0,1-1 1 0 0,-1 0-1 0 0,1 0 1 0 0,-1 1-1 0 0,1-1 1 0 0,-1 1-1 0 0,1-1 1 0 0,0 1-1 0 0,-1 0 1 0 0,1-1-1 0 0,-2 2 1 0 0,2 0-339 0 0,1 0 1 0 0,-1 0-1 0 0,1 0 1 0 0,-1 0-1 0 0,1 0 1 0 0,0 0-1 0 0,-1 0 1 0 0,1 0-1 0 0,0 0 1 0 0,0 0-1 0 0,1 0 1 0 0,-1 0-1 0 0,1 3 1 0 0,2 25 150 0 0,-1-3-444 0 0,1 0 0 0 0,1-1 0 0 0,1 1 0 0 0,1-1-1 0 0,18 44 1 0 0,-24-70 35 0 0,0 0 1 0 0,0 0-1 0 0,0 0 0 0 0,0-1 0 0 0,0 1 0 0 0,0 0 0 0 0,0 0 1 0 0,0 0-1 0 0,0 0 0 0 0,0 0 0 0 0,0 0 0 0 0,0 0 0 0 0,0 0 1 0 0,0 0-1 0 0,0-1 0 0 0,0 1 0 0 0,1 0 0 0 0,-1 0 0 0 0,0 0 1 0 0,0 0-1 0 0,0 0 0 0 0,0 0 0 0 0,0 0 0 0 0,0 0 0 0 0,0 0 1 0 0,0 0-1 0 0,0 0 0 0 0,1 0 0 0 0,-1 0 0 0 0,0 0 0 0 0,0 0 1 0 0,0 0-1 0 0,0 0 0 0 0,0 0 0 0 0,0 0 0 0 0,0 0 0 0 0,0 0 0 0 0,1 0 1 0 0,-1 0-1 0 0,0 0 0 0 0,0 0 0 0 0,0 0 0 0 0,0 0 0 0 0,0 0 1 0 0,0 0-1 0 0,0 0 0 0 0,0 0 0 0 0,0 0 0 0 0,1 0 0 0 0,-1 0 1 0 0,0 0-1 0 0,0 0 0 0 0,0 0 0 0 0,0 0 0 0 0,0 1 0 0 0,0-1 1 0 0,2-19-1007 0 0,-3-23 434 0 0,0 28 447 0 0,-2-85-441 0 0,3 90 657 0 0,1 1 0 0 0,0-1 0 0 0,0 1 0 0 0,1 0 1 0 0,0-1-1 0 0,0 1 0 0 0,1 0 0 0 0,0 0 0 0 0,6-9 0 0 0,-9 16 14 0 0,1-1 0 0 0,0 1-1 0 0,0 0 1 0 0,0-1 0 0 0,0 1-1 0 0,0 0 1 0 0,1 0 0 0 0,-1 0-1 0 0,0 0 1 0 0,1 0 0 0 0,-1 0-1 0 0,0 0 1 0 0,1 0 0 0 0,-1 1-1 0 0,1-1 1 0 0,-1 0 0 0 0,1 1 0 0 0,-1 0-1 0 0,1-1 1 0 0,0 1 0 0 0,-1 0-1 0 0,3-1 1 0 0,-1 2 25 0 0,0-1-1 0 0,1 0 1 0 0,-1 1-1 0 0,0 0 1 0 0,0 0-1 0 0,1 0 1 0 0,-1 0 0 0 0,0 0-1 0 0,0 1 1 0 0,4 2-1 0 0,1 1 32 0 0,0 1-1 0 0,0 1 0 0 0,0-1 0 0 0,0 1 0 0 0,-1 0 0 0 0,8 11 0 0 0,-11-10-61 0 0,1-1 0 0 0,-1 1 0 0 0,-1 1-1 0 0,0-1 1 0 0,0 0 0 0 0,0 1 0 0 0,-1 0-1 0 0,0-1 1 0 0,-1 1 0 0 0,0 0-1 0 0,0 0 1 0 0,-1 0 0 0 0,0 0 0 0 0,-1 0-1 0 0,0 0 1 0 0,-2 11 0 0 0,1-8-11 0 0,-1 0 1 0 0,0 0-1 0 0,-1-1 0 0 0,0 0 1 0 0,-1 0-1 0 0,0 0 1 0 0,-1 0-1 0 0,0-1 0 0 0,-1 0 1 0 0,0 0-1 0 0,-14 15 1 0 0,17-21-32 0 0,0-1 0 0 0,-1 1 0 0 0,0-1 0 0 0,0 1 0 0 0,0-1 0 0 0,0-1 1 0 0,0 1-1 0 0,0-1 0 0 0,-1 0 0 0 0,1 0 0 0 0,-1-1 0 0 0,0 1 0 0 0,1-1 0 0 0,-1 0 1 0 0,0-1-1 0 0,-6 1 0 0 0,33 1-1 0 0,0 0-1 0 0,0-1 1 0 0,0-1 0 0 0,0 0 0 0 0,32-7-1 0 0,-39 5-395 0 0,0-1 0 0 0,0-1 0 0 0,0 0 0 0 0,-1-1 0 0 0,1 0 0 0 0,-1-1 0 0 0,0-1 0 0 0,-1 0 0 0 0,15-11 0 0 0,-24 16-52 0 0,1-1 1 0 0,0 0-1 0 0,-1 0 1 0 0,0-1-1 0 0,0 1 1 0 0,0-1-1 0 0,0 1 1 0 0,-1-1-1 0 0,1 0 1 0 0,-1 0-1 0 0,0 0 1 0 0,0 0-1 0 0,-1 0 1 0 0,1-1-1 0 0,-1 1 1 0 0,0 0-1 0 0,0-1 1 0 0,0 1-1 0 0,0-1 1 0 0,-1 1-1 0 0,0-1 1 0 0,0 1-1 0 0,0-1 1 0 0,-1 1-1 0 0,1-1 1 0 0,-1 1-1 0 0,-3-8 0 0 0,1 1-236 0 0,-1 0-1 0 0,-1 0 1 0 0,-11-19-1 0 0,-23-28 1632 0 0,15 23 2110 0 0,23 34-2725 0 0,1 0-1 0 0,-1 0 0 0 0,0 0 1 0 0,1 0-1 0 0,-1 0 1 0 0,1 0-1 0 0,-1 0 1 0 0,1-1-1 0 0,-1 1 0 0 0,1 0 1 0 0,0 0-1 0 0,0-1 1 0 0,-1 1-1 0 0,1 0 0 0 0,0-1 1 0 0,0 1-1 0 0,1 0 1 0 0,-1 0-1 0 0,0-1 0 0 0,0 1 1 0 0,0 0-1 0 0,1 0 1 0 0,-1-1-1 0 0,1 1 0 0 0,-1 0 1 0 0,2-2-1 0 0,0 1-45 0 0,0-1 0 0 0,0 1 0 0 0,0 0 0 0 0,0 0 0 0 0,1 0 0 0 0,-1 1 0 0 0,1-1 0 0 0,-1 1 0 0 0,1-1-1 0 0,0 1 1 0 0,3-2 0 0 0,4 0-60 0 0,0 0-1 0 0,1 0 1 0 0,-1 1 0 0 0,1 1-1 0 0,19-2 1 0 0,-18 4-117 0 0,1 0 0 0 0,23 5 0 0 0,-32-5-124 0 0,0 0 0 0 0,0 0 0 0 0,-1 0 0 0 0,1 1 0 0 0,0-1 0 0 0,-1 1 0 0 0,1 0 0 0 0,-1 0 0 0 0,1 1 0 0 0,-1-1 0 0 0,0 1 1 0 0,0-1-1 0 0,3 5 0 0 0,-5-7-116 0 0,-1 1 1 0 0,0 0 0 0 0,0 0-1 0 0,0 0 1 0 0,1 0-1 0 0,-1-1 1 0 0,0 1 0 0 0,0 0-1 0 0,0 0 1 0 0,0 0 0 0 0,0 0-1 0 0,-1-1 1 0 0,1 1 0 0 0,0 0-1 0 0,0 0 1 0 0,0 0 0 0 0,-1-1-1 0 0,1 1 1 0 0,0 0 0 0 0,-1 0-1 0 0,1-1 1 0 0,-1 1 0 0 0,1 0-1 0 0,-1-1 1 0 0,1 1-1 0 0,-1 0 1 0 0,0-1 0 0 0,1 1-1 0 0,-1-1 1 0 0,0 1 0 0 0,1-1-1 0 0,-1 1 1 0 0,0-1 0 0 0,1 1-1 0 0,-2-1 1 0 0,-28 18-3271 0 0,29-18 3312 0 0,-32 14-1143 0 0,-25 13 1572 0 0,54-25-16 0 0,0 0 1 0 0,0 1-1 0 0,1 0 1 0 0,-1 0-1 0 0,0 0 1 0 0,1 0-1 0 0,0 0 1 0 0,0 1-1 0 0,0-1 1 0 0,-4 7-1 0 0,6-9-240 0 0,1 0 0 0 0,-1 0-1 0 0,1-1 1 0 0,0 1 0 0 0,-1 0 0 0 0,1 0 0 0 0,0 0-1 0 0,-1 0 1 0 0,1 0 0 0 0,0 0 0 0 0,0-1-1 0 0,0 1 1 0 0,0 0 0 0 0,0 0 0 0 0,0 0-1 0 0,0 0 1 0 0,0 0 0 0 0,0 0 0 0 0,0 0 0 0 0,1 0-1 0 0,-1-1 1 0 0,0 1 0 0 0,1 0 0 0 0,-1 0-1 0 0,0 0 1 0 0,1 0 0 0 0,-1-1 0 0 0,2 2-1 0 0,-1 0-18 0 0,1-1 0 0 0,0 0 0 0 0,0 1-1 0 0,0-1 1 0 0,0 0 0 0 0,0 0-1 0 0,0 0 1 0 0,0-1 0 0 0,0 1-1 0 0,0 0 1 0 0,4 0 0 0 0,4 0-14 0 0,1 1 1 0 0,0-2-1 0 0,19 0 1 0 0,-4-3-755 0 0,0 0-1 0 0,27-8 1 0 0,-41 8-1981 0 0,0-1 0 0 0,0 0 0 0 0,17-10 0 0 0,-12 4-3538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7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49 13011 0 0,'-18'-14'4832'0'0,"18"13"-4719"0"0,0 1-1 0 0,0 0 1 0 0,0-1 0 0 0,-1 1-1 0 0,1 0 1 0 0,0 0-1 0 0,0-1 1 0 0,0 1 0 0 0,0 0-1 0 0,0-1 1 0 0,0 1-1 0 0,0 0 1 0 0,-1-1 0 0 0,1 1-1 0 0,0 0 1 0 0,0-1-1 0 0,0 1 1 0 0,0 0 0 0 0,1-1-1 0 0,-1 1 1 0 0,0 0-1 0 0,0-1 1 0 0,0 1 0 0 0,0 0-1 0 0,0-1 1 0 0,0 1 0 0 0,0 0-1 0 0,1-1 1 0 0,-1 1-1 0 0,0-1 1 0 0,3-1 67 0 0,0 1 1 0 0,0-1-1 0 0,0 0 1 0 0,0 1-1 0 0,0 0 1 0 0,0 0-1 0 0,1 0 0 0 0,-1 0 1 0 0,4-1-1 0 0,17-2-156 0 0,-1 1 0 0 0,1 1-1 0 0,-1 1 1 0 0,1 1-1 0 0,0 1 1 0 0,44 8 0 0 0,-68-9-72 0 0,0 0 1 0 0,1 0 0 0 0,-1 0 0 0 0,0 0 0 0 0,0 0 0 0 0,0 0 0 0 0,0 0-1 0 0,1 0 1 0 0,-1 0 0 0 0,0 0 0 0 0,0 0 0 0 0,0 0 0 0 0,0 0 0 0 0,0 0-1 0 0,1 0 1 0 0,-1 0 0 0 0,0 0 0 0 0,0 0 0 0 0,0 0 0 0 0,0 0 0 0 0,1 0-1 0 0,-1 0 1 0 0,0 0 0 0 0,0 0 0 0 0,0 0 0 0 0,0 0 0 0 0,0 0-1 0 0,1 1 1 0 0,-1-1 0 0 0,0 0 0 0 0,0 0 0 0 0,0 0 0 0 0,0 0 0 0 0,0 0-1 0 0,0 0 1 0 0,0 1 0 0 0,0-1 0 0 0,1 0 0 0 0,-1 0 0 0 0,0 0 0 0 0,0 0-1 0 0,0 0 1 0 0,0 1 0 0 0,0-1 0 0 0,0 0 0 0 0,0 0 0 0 0,0 0-1 0 0,0 0 1 0 0,0 1 0 0 0,0-1 0 0 0,0 0 0 0 0,0 0 0 0 0,0 0 0 0 0,0 0-1 0 0,0 1 1 0 0,0-1 0 0 0,0 0 0 0 0,0 0 0 0 0,-1 0 0 0 0,1 0 0 0 0,0 0-1 0 0,0 1 1 0 0,-14 8-1141 0 0,-19 4 732 0 0,1-2 548 0 0,10-4 333 0 0,0 1 0 0 0,1 0 0 0 0,0 2 1 0 0,-37 22-1 0 0,53-28-355 0 0,0 0 0 0 0,0 0 1 0 0,1 0-1 0 0,-1 0 0 0 0,1 1 0 0 0,0 0 0 0 0,1-1 1 0 0,-1 1-1 0 0,1 1 0 0 0,0-1 0 0 0,0 0 0 0 0,0 1 1 0 0,1 0-1 0 0,0 0 0 0 0,0-1 0 0 0,1 1 0 0 0,-1 0 0 0 0,1 0 1 0 0,0 0-1 0 0,1 1 0 0 0,0-1 0 0 0,0 0 0 0 0,1 8 1 0 0,-1-9-334 0 0,1-1 1 0 0,-1 1-1 0 0,1-1 1 0 0,0 0-1 0 0,1 1 1 0 0,-1-1 0 0 0,1 0-1 0 0,0 0 1 0 0,0 0-1 0 0,0 0 1 0 0,0 0 0 0 0,1 0-1 0 0,0-1 1 0 0,-1 1-1 0 0,1-1 1 0 0,1 0 0 0 0,6 6-1 0 0,-8-7 38 0 0,1-1 0 0 0,0 1 0 0 0,1-1-1 0 0,-1 1 1 0 0,0-1 0 0 0,0 0 0 0 0,0-1 0 0 0,1 1 0 0 0,-1 0-1 0 0,0-1 1 0 0,1 0 0 0 0,-1 0 0 0 0,0 0 0 0 0,1 0-1 0 0,-1 0 1 0 0,0-1 0 0 0,1 1 0 0 0,-1-1 0 0 0,0 0 0 0 0,0 0-1 0 0,1 0 1 0 0,-1 0 0 0 0,0-1 0 0 0,5-2 0 0 0,-4 1-116 0 0,0 1 1 0 0,0-1 0 0 0,-1 0-1 0 0,1 0 1 0 0,-1 0 0 0 0,1 0-1 0 0,-1-1 1 0 0,0 0 0 0 0,0 1-1 0 0,0-1 1 0 0,-1 0 0 0 0,0 0-1 0 0,4-8 1 0 0,-2 0 782 0 0,0-1 0 0 0,-1 0-1 0 0,2-19 1 0 0,5-17 3077 0 0,-10 48-3418 0 0,0 1 0 0 0,0 0 1 0 0,0 0-1 0 0,0-1 0 0 0,0 1 0 0 0,-1 0 0 0 0,1-1 0 0 0,0 1 1 0 0,1 0-1 0 0,-1 0 0 0 0,0-1 0 0 0,0 1 0 0 0,0 0 0 0 0,0-1 1 0 0,0 1-1 0 0,0 0 0 0 0,0 0 0 0 0,0-1 0 0 0,0 1 0 0 0,1 0 1 0 0,-1 0-1 0 0,0-1 0 0 0,0 1 0 0 0,0 0 0 0 0,0 0 0 0 0,1 0 1 0 0,-1-1-1 0 0,0 1 0 0 0,0 0 0 0 0,1 0 0 0 0,-1 0 0 0 0,0 0 1 0 0,0-1-1 0 0,1 1 0 0 0,-1 0 0 0 0,0 0 0 0 0,0 0 1 0 0,1 0-1 0 0,-1 0 0 0 0,0 0 0 0 0,0 0 0 0 0,1 0 0 0 0,-1 0 1 0 0,0 0-1 0 0,1 0 0 0 0,6 15 2240 0 0,2 23-619 0 0,-8-21-1535 0 0,-1-1 0 0 0,-1 0 1 0 0,0 1-1 0 0,-1-1 1 0 0,0 0-1 0 0,-9 29 1 0 0,8-37-430 0 0,0 1 1 0 0,0-1 0 0 0,0 0-1 0 0,-1 0 1 0 0,0-1 0 0 0,-1 1 0 0 0,1-1-1 0 0,-1 0 1 0 0,-1 0 0 0 0,0 0 0 0 0,0-1-1 0 0,0 0 1 0 0,0 0 0 0 0,-11 7-1 0 0,14-12 137 0 0,0 0-1 0 0,0 0 0 0 0,0 0 0 0 0,0-1 1 0 0,0 1-1 0 0,0-1 0 0 0,0 1 0 0 0,0-1 1 0 0,0 0-1 0 0,0 0 0 0 0,-5-1 0 0 0,7 1 116 0 0,0 0 1 0 0,1 0-1 0 0,-1 0 0 0 0,0 0 0 0 0,1 0 0 0 0,-1-1 0 0 0,0 1 0 0 0,1 0 0 0 0,-1 0 0 0 0,1 0 0 0 0,-1-1 1 0 0,0 1-1 0 0,1 0 0 0 0,-1-1 0 0 0,1 1 0 0 0,-1 0 0 0 0,1-1 0 0 0,-1 1 0 0 0,1-1 0 0 0,-1 1 1 0 0,1-1-1 0 0,-1 1 0 0 0,1-1 0 0 0,0 1 0 0 0,-1-1 0 0 0,1 1 0 0 0,0-1 0 0 0,-1 1 0 0 0,1-1 1 0 0,0 0-1 0 0,0 1 0 0 0,-1-1 0 0 0,1 0 0 0 0,0 1 0 0 0,0-1 0 0 0,0 0 0 0 0,0 1 0 0 0,0-1 1 0 0,0 0-1 0 0,0 1 0 0 0,0-1 0 0 0,0 0 0 0 0,1 1 0 0 0,-1-1 0 0 0,0 0 0 0 0,0 1 0 0 0,0-1 1 0 0,1 1-1 0 0,-1-1 0 0 0,0 1 0 0 0,1-1 0 0 0,-1 0 0 0 0,1 1 0 0 0,-1-1 0 0 0,0 1 0 0 0,1-1 1 0 0,0 1-1 0 0,1-2 97 0 0,0 0-1 0 0,0 0 1 0 0,0 0 0 0 0,0 0 0 0 0,1 1 0 0 0,-1-1 0 0 0,0 1 0 0 0,1 0 0 0 0,-1 0 0 0 0,1 0 0 0 0,0 0-1 0 0,-1 0 1 0 0,4 0 0 0 0,40-7 491 0 0,-31 6-492 0 0,-5 1-126 0 0,53-7 278 0 0,-58 8-411 0 0,0 0 0 0 0,0 0-1 0 0,0 0 1 0 0,0 1 0 0 0,0-1 0 0 0,0 1 0 0 0,0 1 0 0 0,0-1 0 0 0,7 3-1 0 0,-11-3-56 0 0,0 0 1 0 0,-1-1-1 0 0,1 1 0 0 0,0 0 0 0 0,-1-1 0 0 0,1 1 0 0 0,0 0 0 0 0,-1 0 0 0 0,1-1 0 0 0,-1 1 0 0 0,0 0 0 0 0,1 0 0 0 0,-1 0 0 0 0,1 0 0 0 0,-1 0 0 0 0,0-1 0 0 0,0 1 0 0 0,0 0 0 0 0,0 0 0 0 0,1 0 0 0 0,-1 0 0 0 0,0 0 0 0 0,-1 0 0 0 0,1 0 0 0 0,0 0 0 0 0,0 0 0 0 0,0 0 0 0 0,0 0 0 0 0,-1 0 0 0 0,0 1 0 0 0,-3 18-6961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15259 0 0,'3'5'1513'0'0,"5"1"-513"0"0,5-1 96 0 0,5-3 32 0 0,6-3-416 0 0,4-3-207 0 0,5-2-89 0 0,5-1-104 0 0,3-2-128 0 0,1 1-96 0 0,3-1-192 0 0,-2 1-704 0 0,-1 1-1001 0 0,-2 0-1344 0 0,-3-3-1536 0 0,0-1-2720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20748 0 0,'1'1'7'0'0,"0"1"-1"0"0,1-1 1 0 0,-1 0-1 0 0,0 1 1 0 0,1-1-1 0 0,-1 0 1 0 0,1 0-1 0 0,-1 0 1 0 0,1 0-1 0 0,-1 0 1 0 0,1 0-1 0 0,0 0 1 0 0,0 0-1 0 0,-1-1 1 0 0,1 1-1 0 0,0-1 1 0 0,0 1-1 0 0,3-1 1 0 0,42 3 565 0 0,-27-2-230 0 0,-17-1-249 0 0,11 1 171 0 0,1 0-1 0 0,-1 1 1 0 0,-1 1-1 0 0,22 6 0 0 0,-34-8-242 0 0,1-1 0 0 0,0 1 0 0 0,0-1-1 0 0,-1 1 1 0 0,1 0 0 0 0,-1-1 0 0 0,1 1-1 0 0,-1 0 1 0 0,1 0 0 0 0,-1 0 0 0 0,1 0-1 0 0,-1 1 1 0 0,0-1 0 0 0,1 0 0 0 0,-1 0-1 0 0,0 1 1 0 0,0-1 0 0 0,0 1 0 0 0,0-1-1 0 0,0 1 1 0 0,-1 0 0 0 0,1-1 0 0 0,0 1-1 0 0,-1 0 1 0 0,1-1 0 0 0,-1 1 0 0 0,1 0-1 0 0,-1-1 1 0 0,0 1 0 0 0,0 0 0 0 0,0 0-1 0 0,0 0 1 0 0,0-1 0 0 0,0 1 0 0 0,-1 0-1 0 0,1 0 1 0 0,0-1 0 0 0,-1 1 0 0 0,0 0 0 0 0,1-1-1 0 0,-1 1 1 0 0,0 0 0 0 0,0-1 0 0 0,0 1-1 0 0,0-1 1 0 0,-1 2 0 0 0,-3 3-17 0 0,0 0-1 0 0,0-1 1 0 0,0 1 0 0 0,-1-1-1 0 0,0-1 1 0 0,0 1 0 0 0,0-1-1 0 0,0 0 1 0 0,-1-1 0 0 0,-7 4 0 0 0,8-5-20 0 0,1 1 1 0 0,-1-1 0 0 0,1 1 0 0 0,0 1-1 0 0,-1-1 1 0 0,1 1 0 0 0,1 0 0 0 0,-1 0 0 0 0,1 0-1 0 0,-1 0 1 0 0,1 1 0 0 0,0 0 0 0 0,1 0 0 0 0,-1 0-1 0 0,-2 7 1 0 0,5-10 2 0 0,0-1 0 0 0,1 1 0 0 0,-1 0 1 0 0,1 0-1 0 0,-1-1 0 0 0,1 1 0 0 0,0 0 0 0 0,0 0 0 0 0,0 0 0 0 0,0-1 0 0 0,0 1 1 0 0,0 0-1 0 0,1 0 0 0 0,-1-1 0 0 0,0 1 0 0 0,1 0 0 0 0,0 0 0 0 0,-1-1 0 0 0,1 1 1 0 0,0 0-1 0 0,2 2 0 0 0,-1-2 4 0 0,0 0 0 0 0,0 0-1 0 0,0 0 1 0 0,1 0 0 0 0,-1 0 0 0 0,1-1 0 0 0,-1 1 0 0 0,1-1-1 0 0,0 1 1 0 0,-1-1 0 0 0,1 0 0 0 0,3 0 0 0 0,6 2-22 0 0,1-1 1 0 0,-1 0-1 0 0,1-1 1 0 0,-1 0-1 0 0,14-2 1 0 0,11-2-548 0 0,-25 1-39 0 0,0 1 0 0 0,0 0 0 0 0,0 1 1 0 0,0 0-1 0 0,0 1 0 0 0,0 0 1 0 0,19 5-1 0 0,-31-6 537 0 0,1 0 1 0 0,-1 0 0 0 0,1 0-1 0 0,0 1 1 0 0,-1-1 0 0 0,1 0-1 0 0,-1 0 1 0 0,1 1 0 0 0,0-1-1 0 0,-1 0 1 0 0,1 1 0 0 0,-1-1-1 0 0,1 1 1 0 0,-1-1 0 0 0,0 0-1 0 0,1 1 1 0 0,-1-1 0 0 0,1 1-1 0 0,-1-1 1 0 0,0 1 0 0 0,1 0-1 0 0,-1-1 1 0 0,0 1 0 0 0,0-1-1 0 0,1 1 1 0 0,-1-1 0 0 0,0 1-1 0 0,0 0 1 0 0,0-1 0 0 0,0 2-1 0 0,0-1-43 0 0,-1 1-1 0 0,1-1 0 0 0,-1 0 1 0 0,1 0-1 0 0,-1 1 0 0 0,1-1 1 0 0,-1 0-1 0 0,0 0 0 0 0,0 0 0 0 0,0 0 1 0 0,0 0-1 0 0,0 0 0 0 0,-1 1 1 0 0,-35 22-1013 0 0,23-18 1576 0 0,-24 11 1846 0 0,1 1 0 0 0,-42 27 0 0 0,69-38-2008 0 0,0 0 1 0 0,1 0-1 0 0,0 1 0 0 0,0 1 1 0 0,1-1-1 0 0,0 1 0 0 0,0 1 1 0 0,1 0-1 0 0,0 0 0 0 0,1 0 0 0 0,0 0 1 0 0,-5 15-1 0 0,10-25-279 0 0,1 1 0 0 0,0-1 0 0 0,0 0 0 0 0,0 1 1 0 0,0-1-1 0 0,0 1 0 0 0,-1-1 0 0 0,1 1 0 0 0,0-1 0 0 0,0 1 0 0 0,0-1 0 0 0,0 0 1 0 0,0 1-1 0 0,0-1 0 0 0,0 1 0 0 0,1-1 0 0 0,-1 1 0 0 0,0-1 0 0 0,0 0 0 0 0,0 1 0 0 0,0-1 1 0 0,1 1-1 0 0,-1-1 0 0 0,0 0 0 0 0,0 1 0 0 0,0-1 0 0 0,1 1 0 0 0,-1-1 0 0 0,0 0 1 0 0,1 1-1 0 0,-1-1 0 0 0,0 0 0 0 0,1 0 0 0 0,-1 1 0 0 0,1-1 0 0 0,-1 0 0 0 0,0 0 0 0 0,1 0 1 0 0,-1 1-1 0 0,1-1 0 0 0,-1 0 0 0 0,0 0 0 0 0,1 0 0 0 0,-1 0 0 0 0,1 0 0 0 0,-1 0 1 0 0,1 0-1 0 0,-1 0 0 0 0,1 0 0 0 0,-1 0 0 0 0,0 0 0 0 0,1 0 0 0 0,-1 0 0 0 0,1-1 0 0 0,36-4-61 0 0,-20 1 61 0 0,131-6-297 0 0,-34 4-4720 0 0,-106 5 3452 0 0,0 0-1 0 0,1-1 1 0 0,-1 0-1 0 0,12-5 1 0 0,4 0-4786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16764 0 0,'-3'0'419'0'0,"0"1"1"0"0,0 0-1 0 0,0 0 1 0 0,0 0-1 0 0,0 0 1 0 0,1 1-1 0 0,-1-1 1 0 0,0 1-1 0 0,1-1 1 0 0,-1 1-1 0 0,1 0 1 0 0,0 0-1 0 0,0 0 1 0 0,0 1-1 0 0,0-1 1 0 0,0 0-1 0 0,0 1 1 0 0,-2 3-1 0 0,-3 7-307 0 0,0 0-1 0 0,-8 23 1 0 0,4-9 363 0 0,-69 126-159 0 0,-1 2-4094 0 0,77-139 1420 0 0,4-16 2318 0 0,0 1 0 0 0,0-1 1 0 0,1 0-1 0 0,-1 0 0 0 0,0 0 0 0 0,0 0 0 0 0,0 1 0 0 0,0-1 0 0 0,0 0 0 0 0,0 0 0 0 0,1 0 0 0 0,-1 0 0 0 0,0 1 0 0 0,0-1 0 0 0,0 0 0 0 0,1 0 1 0 0,-1 0-1 0 0,0 0 0 0 0,0 0 0 0 0,0 0 0 0 0,1 0 0 0 0,-1 0 0 0 0,0 0 0 0 0,0 0 0 0 0,0 0 0 0 0,1 0 0 0 0,-1 0 0 0 0,0 0 0 0 0,0 0 0 0 0,0 0 1 0 0,1 0-1 0 0,-1 0 0 0 0,0 0 0 0 0,0 0 0 0 0,0 0 0 0 0,1 0 0 0 0,-1 0 0 0 0,29-15-865 0 0,-15 7 1396 0 0,4 0 314 0 0,0 0-1 0 0,1 2 0 0 0,36-9 1 0 0,-46 14-994 0 0,1-1 0 0 0,0 1-1 0 0,0 1 1 0 0,0 0 0 0 0,0 0 0 0 0,0 1 0 0 0,0 1 0 0 0,-1-1 0 0 0,16 6 0 0 0,-15-6-6838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14731 0 0,'7'1'904'0'0,"2"0"-224"0"0,6-1 41 0 0,2 1-161 0 0,0-1-256 0 0,1-1-152 0 0,1 1-8 0 0,2-1-32 0 0,-2 0-40 0 0,1-2-40 0 0,-1 1-272 0 0,0-1-480 0 0,-2 1-633 0 0,-3-2-927 0 0,-3-1-897 0 0,7 10-2992 0 0</inkml:trace>
  <inkml:trace contextRef="#ctx0" brushRef="#br0" timeOffset="1">254 7 7754 0 0,'0'-1'396'0'0,"-1"1"0"0"0,0-1 0 0 0,1 1 0 0 0,-1-1 0 0 0,0 1 1 0 0,1-1-1 0 0,-1 1 0 0 0,0 0 0 0 0,0-1 0 0 0,1 1 0 0 0,-1 0 1 0 0,0-1-1 0 0,0 1 0 0 0,0 0 0 0 0,1 0 0 0 0,-1 0 0 0 0,0 0 0 0 0,0 0 1 0 0,0 0-1 0 0,0 0 0 0 0,1 0 0 0 0,-2 0 0 0 0,1 1-154 0 0,0-1 0 0 0,0 1 0 0 0,0-1 0 0 0,1 1 0 0 0,-1-1 0 0 0,0 1 0 0 0,0 0 0 0 0,1-1 0 0 0,-1 1 0 0 0,0 0 0 0 0,1 0 0 0 0,-1 0 0 0 0,1-1 0 0 0,-1 1 0 0 0,1 0 0 0 0,-1 1 1 0 0,-1 6 139 0 0,-1 0 0 0 0,2 0 0 0 0,-3 15 0 0 0,3-13 214 0 0,-3 14-406 0 0,-13 110 887 0 0,15-118-1541 0 0,2 1 0 0 0,0 0 0 0 0,1-1 0 0 0,1 1 0 0 0,7 30 0 0 0,1-23-3112 0 0,3-14-3625 0 0,-3-10 472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9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25 122 13123 0 0,'-1'1'6161'0'0,"-1"3"-3912"0"0,1 5-729 0 0,-2 2-560 0 0,-1 6-320 0 0,0 6-240 0 0,-1 6-176 0 0,3 7-96 0 0,1 3-88 0 0,0 2-64 0 0,3 2-256 0 0,0-2-408 0 0,2-3-592 0 0,0-5-800 0 0,1-6-817 0 0,-1-7-1424 0 0,1-10-4081 0 0</inkml:trace>
  <inkml:trace contextRef="#ctx0" brushRef="#br0" timeOffset="1">342 0 18356 0 0,'-4'1'609'0'0,"1"0"1"0"0,-1 0 0 0 0,1 0-1 0 0,0 0 1 0 0,0 1-1 0 0,0-1 1 0 0,0 1-1 0 0,-4 2 1 0 0,-21 22 1417 0 0,15-8-2187 0 0,-20 31 0 0 0,17-22 663 0 0,-99 150-2012 0 0,107-163 339 0 0,11-19 193 0 0,19-21 590 0 0,-14 21 413 0 0,0 1 1 0 0,0 0 0 0 0,0 0 0 0 0,1 1-1 0 0,-1 0 1 0 0,1 1 0 0 0,0-1-1 0 0,-1 2 1 0 0,1-1 0 0 0,0 1-1 0 0,16 0 1 0 0,-12 2-83 0 0,-1-1-1 0 0,0 2 1 0 0,0 0 0 0 0,1 0-1 0 0,-1 1 1 0 0,-1 0 0 0 0,1 1-1 0 0,12 6 1 0 0,-22-9-180 0 0,0 1 1 0 0,1-1-1 0 0,-1 0 0 0 0,0 1 0 0 0,0-1 1 0 0,0 1-1 0 0,0 0 0 0 0,0 0 0 0 0,0-1 1 0 0,0 1-1 0 0,-1 1 0 0 0,1-1 1 0 0,-1 0-1 0 0,1 0 0 0 0,0 4 0 0 0,-1-4-339 0 0,0 0 1 0 0,-1 0-1 0 0,1 0 0 0 0,-1 0 0 0 0,0 0 0 0 0,0 0 0 0 0,0 0 0 0 0,0 1 0 0 0,0-1 1 0 0,0 0-1 0 0,0 0 0 0 0,-1 3 0 0 0,-4 16-6177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95 22397 0 0,'-7'6'1224'0'0,"4"-1"-608"0"0,1 1-64 0 0,7-4-120 0 0,6 1-280 0 0,6-1-48 0 0,5-1 8 0 0,4 1 16 0 0,6-2-47 0 0,4-4-33 0 0,8-2-32 0 0,2-1-120 0 0,1-6-337 0 0,1 1-1255 0 0,-3-4-897 0 0,-3-2-991 0 0,-2-2-1721 0 0,-3-6-2361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18644 0 0,'0'3'339'0'0,"0"-1"0"0"0,0 1 0 0 0,1-1 0 0 0,-1 0 0 0 0,0 1 0 0 0,1-1 0 0 0,0 0 0 0 0,-1 0 0 0 0,1 1 0 0 0,0-1 0 0 0,0 0 1 0 0,0 0-1 0 0,1 0 0 0 0,-1 0 0 0 0,0 0 0 0 0,1 0 0 0 0,-1 0 0 0 0,1-1 0 0 0,0 1 0 0 0,3 2 0 0 0,48 32 39 0 0,-23-16 304 0 0,-22-14-597 0 0,0 0 0 0 0,-1 1-1 0 0,0 0 1 0 0,0 1 0 0 0,0 0 0 0 0,-1 0-1 0 0,0 0 1 0 0,-1 1 0 0 0,0 0-1 0 0,0 0 1 0 0,-1 0 0 0 0,4 11-1 0 0,-5-8-42 0 0,0-1 0 0 0,-1 1-1 0 0,-1 0 1 0 0,0 0 0 0 0,-1-1-1 0 0,0 1 1 0 0,0 0-1 0 0,-2 0 1 0 0,1 0 0 0 0,-5 13-1 0 0,-2 5-739 0 0,-21 54 1 0 0,9-37-7843 0 0</inkml:trace>
  <inkml:trace contextRef="#ctx0" brushRef="#br0" timeOffset="1">323 172 21717 0 0,'1'77'3966'0'0,"-2"76"-2252"0"0,0-128-1526 0 0,-1 0-124 0 0,2 0 0 0 0,1 0 0 0 0,4 31 0 0 0,-5-55-83 0 0,0-1 0 0 0,0 1 0 0 0,0 0 1 0 0,1 0-1 0 0,-1-1 0 0 0,0 1 0 0 0,0 0 1 0 0,1 0-1 0 0,-1-1 0 0 0,1 1 0 0 0,-1 0 1 0 0,0-1-1 0 0,1 1 0 0 0,-1 0 0 0 0,1-1 1 0 0,0 1-1 0 0,-1-1 0 0 0,1 1 0 0 0,-1-1 1 0 0,1 1-1 0 0,0-1 0 0 0,-1 1 0 0 0,1-1 1 0 0,0 0-1 0 0,0 1 0 0 0,-1-1 0 0 0,1 0 1 0 0,0 0-1 0 0,0 1 0 0 0,0-1 0 0 0,-1 0 1 0 0,1 0-1 0 0,0 0 0 0 0,0 0 0 0 0,0 0 1 0 0,-1 0-1 0 0,1 0 0 0 0,0 0 0 0 0,0 0 1 0 0,0-1-1 0 0,-1 1 0 0 0,1 0 0 0 0,0-1 1 0 0,0 1-1 0 0,0-1 0 0 0,42-24-133 0 0,-29 16 117 0 0,18-11-296 0 0,34-18-1990 0 0,-18 20-7774 0 0,-33 14 1764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17196 0 0,'-12'-1'5012'0'0,"14"5"-2708"0"0,22 6-1600 0 0,12-2-390 0 0,-19-5-267 0 0,0 1-1 0 0,0 1 1 0 0,0 1-1 0 0,-1 0 1 0 0,0 1 0 0 0,21 11-1 0 0,-37-14-293 0 0,-8-1 67 0 0,-18 1-32 0 0,18-3 155 0 0,-6 1 64 0 0,-1 1 0 0 0,1 1 0 0 0,0 0 1 0 0,0 1-1 0 0,0 1 0 0 0,0 0 0 0 0,1 1 0 0 0,0 0 0 0 0,1 1 0 0 0,0 1 0 0 0,-19 16 0 0 0,25-19 2 0 0,-1 0-1 0 0,2 0 1 0 0,-1 1-1 0 0,1 0 1 0 0,0 0-1 0 0,0 0 0 0 0,1 0 1 0 0,0 1-1 0 0,0 0 1 0 0,1 0-1 0 0,0 0 1 0 0,1 0-1 0 0,-1 0 0 0 0,1 1 1 0 0,1-1-1 0 0,0 1 1 0 0,0-1-1 0 0,1 1 0 0 0,0 0 1 0 0,0-1-1 0 0,2 12 1 0 0,0-9-62 0 0,1 0 1 0 0,0 0-1 0 0,0 0 1 0 0,1 0-1 0 0,1-1 1 0 0,-1 1-1 0 0,2-1 1 0 0,-1 0-1 0 0,2-1 1 0 0,12 17-1 0 0,-15-22-183 0 0,0 0 0 0 0,0-1 1 0 0,0 1-1 0 0,0-1 0 0 0,0 0 0 0 0,1 0 1 0 0,-1 0-1 0 0,1-1 0 0 0,0 0 0 0 0,0 0 0 0 0,0 0 1 0 0,0 0-1 0 0,0-1 0 0 0,0 0 0 0 0,1 0 1 0 0,-1 0-1 0 0,0-1 0 0 0,0 1 0 0 0,1-1 0 0 0,-1-1 1 0 0,0 1-1 0 0,1-1 0 0 0,-1 0 0 0 0,0 0 0 0 0,6-2 1 0 0,1-1-248 0 0,-1-1 1 0 0,1-1-1 0 0,-1 0 1 0 0,0 0 0 0 0,-1-1-1 0 0,1 0 1 0 0,-2-1 0 0 0,1 0-1 0 0,-1-1 1 0 0,0 0-1 0 0,0 0 1 0 0,-1-1 0 0 0,-1 0-1 0 0,11-18 1 0 0,-10 15 426 0 0,-1-2-1 0 0,0 1 1 0 0,-1-1 0 0 0,7-26 0 0 0,-10 29 976 0 0,-1-1-1 0 0,0 0 1 0 0,-1 0-1 0 0,0 1 1 0 0,-2-26 0 0 0,-2 86 7774 0 0,-16 40-8512 0 0,14-67 506 0 0,-1 2-587 0 0,4-17-90 0 0,0 0 0 0 0,0 1 0 0 0,0 0 0 0 0,1-1 0 0 0,0 1 0 0 0,1 0 0 0 0,-1-1 0 0 0,1 1 0 0 0,1 8 0 0 0,0-14-11 0 0,-1 0-1 0 0,1 0 1 0 0,0 0 0 0 0,-1 0-1 0 0,1 0 1 0 0,0 0 0 0 0,0 0 0 0 0,0 0-1 0 0,0-1 1 0 0,-1 1 0 0 0,1 0-1 0 0,0-1 1 0 0,1 1 0 0 0,-1 0-1 0 0,0-1 1 0 0,0 1 0 0 0,0-1 0 0 0,0 0-1 0 0,0 1 1 0 0,0-1 0 0 0,1 0-1 0 0,-1 0 1 0 0,0 0 0 0 0,0 1-1 0 0,0-1 1 0 0,1-1 0 0 0,-1 1 0 0 0,0 0-1 0 0,0 0 1 0 0,0 0 0 0 0,1-1-1 0 0,0 0 1 0 0,47-12-18 0 0,-41 11 17 0 0,33-13-185 0 0,29-8-555 0 0,-64 21 653 0 0,0 0 0 0 0,1 1 1 0 0,0 0-1 0 0,-1 1 0 0 0,1 0 0 0 0,0 0 0 0 0,-1 0 0 0 0,9 2 0 0 0,-4 3-3320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51 11314 0 0,'0'0'383'0'0,"0"-1"0"0"0,-1 0 0 0 0,1 1 0 0 0,0-1 0 0 0,0 0-1 0 0,-1 1 1 0 0,1-1 0 0 0,0 0 0 0 0,0 1 0 0 0,0-1 0 0 0,0 0-1 0 0,0 0 1 0 0,0 1 0 0 0,0-1 0 0 0,0 0 0 0 0,1 1 0 0 0,-1-1-1 0 0,0 0 1 0 0,0 1 0 0 0,1-1 0 0 0,-1 0 0 0 0,0 1-1 0 0,0-1 1 0 0,1 1 0 0 0,-1-1 0 0 0,1 0 0 0 0,18-13 2327 0 0,27 0-2259 0 0,-34 12-357 0 0,0 1 1 0 0,0 0-1 0 0,0 0 0 0 0,1 2 1 0 0,-1-1-1 0 0,0 1 1 0 0,0 1-1 0 0,12 3 0 0 0,-21-4-84 0 0,0 0 0 0 0,0 0 0 0 0,0 0 0 0 0,0 0 0 0 0,0 1 0 0 0,0-1 0 0 0,-1 1 0 0 0,1 0 0 0 0,0 0 0 0 0,-1 0 0 0 0,0 0 0 0 0,1 0 0 0 0,-1 0 0 0 0,0 1 0 0 0,2 2-1 0 0,-3-3-13 0 0,0 1 0 0 0,0 0-1 0 0,-1-1 1 0 0,1 1-1 0 0,0-1 1 0 0,-1 1-1 0 0,0 0 1 0 0,0-1-1 0 0,0 1 1 0 0,0 0-1 0 0,0-1 1 0 0,0 1 0 0 0,0 0-1 0 0,-1-1 1 0 0,0 1-1 0 0,1-1 1 0 0,-1 1-1 0 0,0-1 1 0 0,0 1-1 0 0,-3 4 1 0 0,-21 35-269 0 0,19-34 201 0 0,1 0 0 0 0,0 0-1 0 0,0 1 1 0 0,1 0-1 0 0,0 0 1 0 0,-4 16 0 0 0,7-22 57 0 0,1 0 1 0 0,0 0-1 0 0,0-1 1 0 0,0 1 0 0 0,0 0-1 0 0,1 0 1 0 0,-1 0 0 0 0,1 0-1 0 0,-1 0 1 0 0,1-1 0 0 0,0 1-1 0 0,0 0 1 0 0,1-1-1 0 0,-1 1 1 0 0,0 0 0 0 0,1-1-1 0 0,0 0 1 0 0,-1 1 0 0 0,1-1-1 0 0,0 0 1 0 0,0 0-1 0 0,0 0 1 0 0,1 0 0 0 0,-1 0-1 0 0,0 0 1 0 0,1-1 0 0 0,3 3-1 0 0,9 4-14 0 0,1 0-1 0 0,-1-1 0 0 0,1-1 0 0 0,0 0 1 0 0,1-1-1 0 0,29 5 0 0 0,-22-7-2118 0 0,49 2-1 0 0,-44-7-1074 0 0,-28 2 2955 0 0,-1 0 0 0 0,1 0 0 0 0,0 0 0 0 0,-1 0 0 0 0,1 0 0 0 0,0 0 0 0 0,-1 0 0 0 0,1 0 0 0 0,0 0 0 0 0,-1 0 0 0 0,1 0 0 0 0,0-1 0 0 0,-1 1 0 0 0,1 0 0 0 0,-1 0 0 0 0,1-1 0 0 0,0 1 0 0 0,-1-1 0 0 0,1 1 0 0 0,-1 0 0 0 0,1-1 0 0 0,-1 1 0 0 0,1-1 0 0 0,-1 1 0 0 0,0-1 0 0 0,1 1 0 0 0,-1-1 0 0 0,1 0 0 0 0,-1 1 0 0 0,0-1 0 0 0,0 1 1 0 0,1-1-1 0 0,-1 0 0 0 0,0 0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16988 0 0,'-1'1'403'0'0,"0"0"1"0"0,-1 0-1 0 0,1 0 1 0 0,0 0 0 0 0,0 0-1 0 0,0 0 1 0 0,0 0 0 0 0,0 1-1 0 0,0-1 1 0 0,0 0-1 0 0,0 1 1 0 0,0-1 0 0 0,1 1-1 0 0,-1-1 1 0 0,0 1-1 0 0,1-1 1 0 0,0 1 0 0 0,-1-1-1 0 0,1 1 1 0 0,0-1-1 0 0,0 1 1 0 0,0 2 0 0 0,3 42 757 0 0,0-26-492 0 0,4 73-104 0 0,3 29-1241 0 0,-8-42-5233 0 0,-2-76 4879 0 0,-1 14-3157 0 0</inkml:trace>
  <inkml:trace contextRef="#ctx0" brushRef="#br0" timeOffset="1">21 402 10378 0 0,'-4'8'1591'0'0,"1"0"-1"0"0,0 1 0 0 0,1-1 0 0 0,-1 0 1 0 0,0 11-1 0 0,2-9-676 0 0,0 0 0 0 0,0 0 0 0 0,2 1 0 0 0,1 14 0 0 0,-1-18-783 0 0,0 0 1 0 0,0 0-1 0 0,1 0 1 0 0,0-1-1 0 0,0 1 0 0 0,1-1 1 0 0,0 1-1 0 0,0-1 1 0 0,0 0-1 0 0,1 0 1 0 0,0-1-1 0 0,0 1 1 0 0,1-1-1 0 0,-1 0 0 0 0,1 0 1 0 0,9 7-1 0 0,-11-10-153 0 0,1 0 0 0 0,0 0 0 0 0,-1 0 0 0 0,1-1 0 0 0,0 1 0 0 0,0-1-1 0 0,0 0 1 0 0,0 0 0 0 0,0-1 0 0 0,0 1 0 0 0,1-1 0 0 0,-1 0-1 0 0,0 0 1 0 0,0 0 0 0 0,0-1 0 0 0,0 0 0 0 0,0 1 0 0 0,5-3 0 0 0,32-13-3253 0 0,-8-7-5663 0 0,-20 10 624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1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13667 0 0,'-1'1'306'0'0,"0"0"0"0"0,0-1 1 0 0,0 1-1 0 0,0 0 0 0 0,0 0 0 0 0,1 0 0 0 0,-1-1 1 0 0,0 1-1 0 0,1 0 0 0 0,-1 0 0 0 0,1 0 1 0 0,-1 0-1 0 0,1 0 0 0 0,-1 1 0 0 0,1-1 0 0 0,0 0 1 0 0,0 0-1 0 0,-1 0 0 0 0,1 0 0 0 0,0 0 1 0 0,0 0-1 0 0,0 0 0 0 0,0 1 0 0 0,0 0 1 0 0,1 0-132 0 0,0-1 0 0 0,0 0 0 0 0,0 0 0 0 0,-1 0 1 0 0,1 0-1 0 0,0 0 0 0 0,0 0 0 0 0,1 0 1 0 0,-1 0-1 0 0,0 0 0 0 0,0-1 0 0 0,0 1 1 0 0,0 0-1 0 0,1-1 0 0 0,-1 1 0 0 0,3 0 1 0 0,8 3-73 0 0,0-2 1 0 0,0 1-1 0 0,19 0 1 0 0,-25-2 99 0 0,150 6-3412 0 0,-127-8-2465 0 0,46-9 0 0 0,-42 4-911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13339 0 0,'23'12'7832'0'0,"23"-4"-7093"0"0,-24-5-344 0 0,-1 1-347 0 0,-8-1-16 0 0,0 0 0 0 0,1-1 0 0 0,-1-1 0 0 0,1 0 0 0 0,-1 0 0 0 0,17-3 0 0 0,-104 0-387 0 0,65 4 431 0 0,1 0-1 0 0,-1 0 1 0 0,1 1 0 0 0,0 0-1 0 0,0 0 1 0 0,0 1-1 0 0,1 0 1 0 0,-1 0 0 0 0,1 1-1 0 0,0 0 1 0 0,0 0-1 0 0,0 1 1 0 0,1 0 0 0 0,0 0-1 0 0,0 0 1 0 0,1 1-1 0 0,0 0 1 0 0,0 0 0 0 0,0 0-1 0 0,1 1 1 0 0,0-1 0 0 0,0 1-1 0 0,-3 10 1 0 0,4-7-82 0 0,0-1 0 0 0,0 1 1 0 0,1 0-1 0 0,1-1 0 0 0,-1 1 1 0 0,2 0-1 0 0,-1 0 0 0 0,2 0 1 0 0,-1 0-1 0 0,2 0 0 0 0,-1 0 1 0 0,1-1-1 0 0,1 1 0 0 0,0 0 1 0 0,1-1-1 0 0,0 0 0 0 0,0 0 1 0 0,7 12-1 0 0,-9-19-149 0 0,0 0 1 0 0,0 0-1 0 0,0 0 0 0 0,0 0 1 0 0,1 0-1 0 0,-1 0 0 0 0,1 0 1 0 0,0-1-1 0 0,-1 0 0 0 0,1 1 0 0 0,0-1 1 0 0,1 0-1 0 0,-1 0 0 0 0,0-1 1 0 0,1 1-1 0 0,-1-1 0 0 0,0 1 1 0 0,1-1-1 0 0,0 0 0 0 0,-1 0 0 0 0,1-1 1 0 0,0 1-1 0 0,-1-1 0 0 0,1 0 1 0 0,0 0-1 0 0,-1 0 0 0 0,1 0 1 0 0,0-1-1 0 0,-1 0 0 0 0,1 1 0 0 0,0-1 1 0 0,-1 0-1 0 0,1-1 0 0 0,-1 1 1 0 0,1-1-1 0 0,3-2 0 0 0,11-7-282 0 0,0 0 0 0 0,-1-1 0 0 0,0-1 0 0 0,-1-1 0 0 0,15-16 0 0 0,-24 23 617 0 0,3-2-85 0 0,-7 7 76 0 0,0 0-1 0 0,0 0 1 0 0,-1-1 0 0 0,1 1 0 0 0,-1-1-1 0 0,1 0 1 0 0,-1 1 0 0 0,0-1-1 0 0,0 0 1 0 0,3-7 0 0 0,-16 22 4379 0 0,-10 13-3252 0 0,17-16-1179 0 0,-1 0 0 0 0,1 1 1 0 0,1-1-1 0 0,-1 1 1 0 0,2-1-1 0 0,-1 1 0 0 0,1 0 1 0 0,1 0-1 0 0,-1 16 0 0 0,2-24-129 0 0,0 0 1 0 0,0 1-1 0 0,0-1 0 0 0,0 1 0 0 0,0-1 0 0 0,0 0 0 0 0,1 1 0 0 0,-1-1 0 0 0,1 0 0 0 0,0 1 0 0 0,0-1 0 0 0,0 0 0 0 0,0 0 0 0 0,0 0 0 0 0,0 1 0 0 0,0-1 0 0 0,1-1 0 0 0,-1 1 0 0 0,1 0 0 0 0,-1 0 0 0 0,1 0 0 0 0,0-1 0 0 0,0 1 0 0 0,0-1 0 0 0,0 1 0 0 0,0-1 1 0 0,0 0-1 0 0,0 0 0 0 0,0 0 0 0 0,1 0 0 0 0,-1 0 0 0 0,0-1 0 0 0,1 1 0 0 0,-1 0 0 0 0,0-1 0 0 0,1 0 0 0 0,-1 0 0 0 0,0 0 0 0 0,1 0 0 0 0,-1 0 0 0 0,1 0 0 0 0,-1 0 0 0 0,0-1 0 0 0,4 0 0 0 0,0 0-637 0 0,-1-1-1 0 0,1 1 1 0 0,-1-1 0 0 0,1 0-1 0 0,-1 0 1 0 0,9-5 0 0 0,-9 3-375 0 0,0 1 0 0 0,0-1 1 0 0,0 0-1 0 0,0-1 0 0 0,0 1 1 0 0,-1-1-1 0 0,0 1 0 0 0,0-1 1 0 0,0-1-1 0 0,2-5 0 0 0,8-15-4504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2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8442 0 0,'4'6'2094'0'0,"0"0"0"0"0,-1 0 0 0 0,1 0-1 0 0,-1 1 1 0 0,4 11 0 0 0,4 39 2463 0 0,-10-22-4968 0 0,-2 49 0 0 0,-1-38 1478 0 0,2-22-1046 0 0,1-17-51 0 0,0 0 1 0 0,-1 1-1 0 0,0-1 1 0 0,-1 0-1 0 0,0 0 0 0 0,0 0 1 0 0,0 0-1 0 0,-4 12 0 0 0,-3-44-1553 0 0,7 14 1549 0 0,1 0-1 0 0,0 0 0 0 0,0 0 0 0 0,1 0 0 0 0,1 0 1 0 0,0 0-1 0 0,0 0 0 0 0,1 0 0 0 0,0 0 0 0 0,1 1 0 0 0,0 0 1 0 0,6-11-1 0 0,-8 17 58 0 0,1 0-1 0 0,-1 1 1 0 0,0-1 0 0 0,1 1 0 0 0,0 0 0 0 0,0-1-1 0 0,0 1 1 0 0,0 1 0 0 0,0-1 0 0 0,0 0 0 0 0,1 1-1 0 0,0-1 1 0 0,-1 1 0 0 0,1 0 0 0 0,0 1 0 0 0,0-1-1 0 0,0 1 1 0 0,0-1 0 0 0,0 1 0 0 0,0 0 0 0 0,1 1 0 0 0,-1-1-1 0 0,0 1 1 0 0,0 0 0 0 0,1 0 0 0 0,-1 0 0 0 0,0 0-1 0 0,0 1 1 0 0,1 0 0 0 0,-1-1 0 0 0,0 2 0 0 0,0-1-1 0 0,7 4 1 0 0,-7-4 28 0 0,0 1-1 0 0,0-1 1 0 0,-1 1 0 0 0,1 0-1 0 0,-1 0 1 0 0,1 0 0 0 0,-1 1-1 0 0,0-1 1 0 0,0 1 0 0 0,0 0-1 0 0,-1 0 1 0 0,1 0 0 0 0,0 0-1 0 0,-1 0 1 0 0,0 0 0 0 0,0 1-1 0 0,0-1 1 0 0,0 1 0 0 0,-1 0-1 0 0,1 0 1 0 0,-1-1-1 0 0,1 5 1 0 0,-1-3-23 0 0,-1 0 1 0 0,0 0-1 0 0,0 0 0 0 0,-1-1 0 0 0,1 1 1 0 0,-1 0-1 0 0,0 0 0 0 0,0 0 0 0 0,0-1 1 0 0,-1 1-1 0 0,0-1 0 0 0,0 1 0 0 0,0-1 1 0 0,0 0-1 0 0,-1 0 0 0 0,0 0 0 0 0,0 0 1 0 0,-4 4-1 0 0,-20 20-255 0 0,-1-1-1 0 0,-2-2 1 0 0,-46 32 0 0 0,49-38-39 0 0,31-15 157 0 0,16-3-45 0 0,21-1-43 0 0,-24-1-138 0 0,-1 1-2089 0 0,1-1 0 0 0,29-5 1 0 0,-42 5 1898 0 0,1 0-1 0 0,-1 0 1 0 0,1-1 0 0 0,-1 0 0 0 0,0 1-1 0 0,1-2 1 0 0,-1 1 0 0 0,0 0 0 0 0,0-1-1 0 0,-1 0 1 0 0,1 0 0 0 0,-1 0 0 0 0,1 0-1 0 0,3-6 1 0 0,4-2-4653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77 121 6833 0 0,'2'-5'1094'0'0,"1"0"-1"0"0,-1 1 0 0 0,1 0 0 0 0,0 0 0 0 0,1 0 0 0 0,-1 0 0 0 0,7-6 0 0 0,35-21 3197 0 0,-17 17-2714 0 0,42-14 0 0 0,-69 27-1516 0 0,4 0 57 0 0,0-1 1 0 0,0 1 0 0 0,0 0 0 0 0,0 0 0 0 0,0 1 0 0 0,9 0 0 0 0,-13 0-124 0 0,-1 0 1 0 0,1 0-1 0 0,0 0 1 0 0,-1 0-1 0 0,1 0 1 0 0,0 0-1 0 0,-1 0 1 0 0,1 1-1 0 0,-1-1 1 0 0,1 0-1 0 0,0 0 1 0 0,-1 1-1 0 0,1-1 1 0 0,-1 0-1 0 0,1 1 1 0 0,-1-1-1 0 0,1 1 1 0 0,-1-1-1 0 0,1 0 0 0 0,-1 1 1 0 0,1-1-1 0 0,-1 1 1 0 0,1 0-1 0 0,-1 0-92 0 0,0 0 0 0 0,0 0-1 0 0,0 1 1 0 0,0-1-1 0 0,0 0 1 0 0,0 0 0 0 0,-1 0-1 0 0,1 0 1 0 0,0 0-1 0 0,-1 0 1 0 0,1 0 0 0 0,-1 0-1 0 0,1 0 1 0 0,-1 0-1 0 0,1 0 1 0 0,-1 0 0 0 0,0-1-1 0 0,1 1 1 0 0,-1 0-1 0 0,-1 1 1 0 0,-3 3-839 0 0,0 0 1 0 0,0 1-1 0 0,-1-2 1 0 0,0 1-1 0 0,-8 5 1 0 0,-8 3-1147 0 0,-34 13 1 0 0,7-3 493 0 0,30-13 1464 0 0,0 1 1 0 0,-20 17-1 0 0,34-25 544 0 0,0 1-1 0 0,0 1 1 0 0,1-1-1 0 0,-1 0 1 0 0,1 1-1 0 0,0 0 1 0 0,0 0 0 0 0,1 0-1 0 0,0 1 1 0 0,0-1-1 0 0,0 1 1 0 0,-3 7 0 0 0,6-12-309 0 0,0 0 0 0 0,0 0-1 0 0,0-1 1 0 0,0 1 0 0 0,-1 0 0 0 0,1 0 0 0 0,0-1 0 0 0,0 1 0 0 0,0 0 0 0 0,1 0 0 0 0,-1-1 0 0 0,0 1 0 0 0,0 0 0 0 0,0 0 0 0 0,1-1 0 0 0,-1 1 0 0 0,0 0 0 0 0,1-1 0 0 0,-1 1 0 0 0,0 0 0 0 0,1-1-1 0 0,-1 1 1 0 0,1 0 0 0 0,-1-1 0 0 0,1 1 0 0 0,-1-1 0 0 0,1 1 0 0 0,0-1 0 0 0,-1 1 0 0 0,1-1 0 0 0,2 2 0 0 0,0-1 0 0 0,-1 0 1 0 0,1 0-1 0 0,0-1 0 0 0,-1 1 0 0 0,1 0 0 0 0,0-1 1 0 0,5 1-1 0 0,4-1-386 0 0,0-1-1 0 0,24-3 1 0 0,17-9-3209 0 0,-46 11 2273 0 0,0 0 1 0 0,0-1-1 0 0,0-1 0 0 0,-1 1 0 0 0,9-6 0 0 0,4-6-4027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29 9034 0 0,'3'-8'2172'0'0,"6"-13"11271"0"0,-9 34-11876 0 0,-2 35-566 0 0,-8 46-1 0 0,0-19-1134 0 0,9-54-183 0 0,-1-1-579 0 0,0 1 0 0 0,-8 31 0 0 0,8-46 32 0 0,0 0 0 0 0,0-1-1 0 0,-1 1 1 0 0,0 0 0 0 0,-4 6-1 0 0,5-9-45 0 0,0-1 0 0 0,0 1 0 0 0,-1 0 0 0 0,1-1 0 0 0,-1 1-1 0 0,1-1 1 0 0,-1 0 0 0 0,0 0 0 0 0,0 0 0 0 0,-4 2 0 0 0,-13 4-5514 0 0</inkml:trace>
  <inkml:trace contextRef="#ctx0" brushRef="#br0" timeOffset="1">18 519 12563 0 0,'-4'11'1747'0'0,"1"0"0"0"0,0 0 0 0 0,0 0 0 0 0,2 0 0 0 0,-2 20 0 0 0,3-17-1174 0 0,0 0 1 0 0,1 0 0 0 0,0 0-1 0 0,1 0 1 0 0,5 15-1 0 0,-6-22-609 0 0,2 0-1 0 0,-1 0 1 0 0,1 0 0 0 0,0-1-1 0 0,1 1 1 0 0,-1-1-1 0 0,1 0 1 0 0,0 0-1 0 0,1 0 1 0 0,7 8-1 0 0,-9-11-21 0 0,1 0 0 0 0,-1-1 0 0 0,1 1 0 0 0,0-1-1 0 0,0 1 1 0 0,0-1 0 0 0,1 0 0 0 0,-1-1 0 0 0,0 1 0 0 0,1-1 0 0 0,-1 0 0 0 0,1 0-1 0 0,-1 0 1 0 0,1 0 0 0 0,-1-1 0 0 0,1 0 0 0 0,7-1 0 0 0,-6 1-392 0 0,-1-1 0 0 0,0 0 0 0 0,1 0 0 0 0,-1-1 0 0 0,0 1 0 0 0,0-1 1 0 0,0 0-1 0 0,0-1 0 0 0,0 1 0 0 0,4-4 0 0 0,-2 1-1141 0 0,-1 0 0 0 0,0-1-1 0 0,0 1 1 0 0,0-1 0 0 0,9-13-1 0 0,3-7-5117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14435 0 0,'4'-1'616'0'0,"-1"0"0"0"0,1 1 0 0 0,0 0 0 0 0,-1-1-1 0 0,1 1 1 0 0,0 0 0 0 0,-1 1 0 0 0,1-1 0 0 0,0 1 0 0 0,-1-1 0 0 0,1 1 0 0 0,6 3-1 0 0,-7-3-284 0 0,-1 0 0 0 0,1 1 0 0 0,0 0-1 0 0,-1 0 1 0 0,1 0 0 0 0,-1 0 0 0 0,1 0-1 0 0,-1 1 1 0 0,0-1 0 0 0,0 0 0 0 0,0 1-1 0 0,2 4 1 0 0,-1-1-256 0 0,0 0 1 0 0,-1 1-1 0 0,0-1 1 0 0,0 1-1 0 0,0 0 0 0 0,-1-1 1 0 0,0 1-1 0 0,-1 0 1 0 0,1 0-1 0 0,-1 0 0 0 0,0 0 1 0 0,-1-1-1 0 0,-1 9 1 0 0,-18 67-4572 0 0,15-67 968 0 0,-1-1 0 0 0,0 0 0 0 0,-13 20 0 0 0,8-16-2612 0 0</inkml:trace>
  <inkml:trace contextRef="#ctx0" brushRef="#br0" timeOffset="0.99">63 452 17108 0 0,'15'6'4174'0'0,"-9"-4"-3117"0"0,0 1 0 0 0,0-1 0 0 0,0 0 1 0 0,0-1-1 0 0,0 0 0 0 0,11 2 0 0 0,-22-34-8908 0 0,-4 9-2582 0 0,4 10 3428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 12355 0 0,'0'-1'84'0'0,"0"1"1"0"0,0 0 0 0 0,0-1 0 0 0,0 1 0 0 0,0 0 0 0 0,0-1-1 0 0,-1 1 1 0 0,1 0 0 0 0,0 0 0 0 0,0-1 0 0 0,0 1-1 0 0,0 0 1 0 0,-1-1 0 0 0,1 1 0 0 0,0 0 0 0 0,0 0 0 0 0,-1-1-1 0 0,1 1 1 0 0,0 0 0 0 0,0 0 0 0 0,-1 0 0 0 0,1-1-1 0 0,0 1 1 0 0,-1 0 0 0 0,1 0 0 0 0,0 0 0 0 0,-1 0 0 0 0,1 0-1 0 0,0-1 1 0 0,-1 1 0 0 0,1 0 0 0 0,0 0 0 0 0,-1 0-1 0 0,1 0 1 0 0,0 0 0 0 0,-1 0 0 0 0,1 0 0 0 0,0 0 0 0 0,-1 1-1 0 0,1-1 1 0 0,0 0 0 0 0,-1 0 0 0 0,1 0 0 0 0,0 0-1 0 0,-1 0 1 0 0,1 0 0 0 0,0 1 0 0 0,-1-1 0 0 0,1 0 0 0 0,0 0-1 0 0,0 1 1 0 0,-1-1 0 0 0,1 0 0 0 0,0 0 0 0 0,0 1-1 0 0,0-1 1 0 0,-1 0 0 0 0,1 0 0 0 0,0 1 0 0 0,0-1 0 0 0,0 0-1 0 0,0 1 1 0 0,-1-1 0 0 0,1 0 0 0 0,0 1 0 0 0,0-1-1 0 0,0 0 1 0 0,0 1 0 0 0,-4 32 1286 0 0,3-23-1013 0 0,-24 356 2489 0 0,31-183-4914 0 0,18 0-8471 0 0,-21-166 4553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 14019 0 0,'-2'4'412'0'0,"1"0"1"0"0,-1 0-1 0 0,0 1 1 0 0,1-1-1 0 0,0 0 1 0 0,0 0-1 0 0,0 1 1 0 0,1-1-1 0 0,0 0 1 0 0,-1 1-1 0 0,1-1 1 0 0,1 0-1 0 0,-1 1 1 0 0,1-1-1 0 0,0 5 1 0 0,20 68 1462 0 0,-20-74-1814 0 0,2 8-3 0 0,1-1-1 0 0,0 0 0 0 0,1 0 0 0 0,0 0 0 0 0,1-1 1 0 0,0 0-1 0 0,10 13 0 0 0,-14-19-50 0 0,0-1 0 0 0,0 0-1 0 0,1 0 1 0 0,-1 0 0 0 0,0 0 0 0 0,1 0 0 0 0,-1 0-1 0 0,1-1 1 0 0,0 1 0 0 0,-1-1 0 0 0,1 0-1 0 0,0 0 1 0 0,0 0 0 0 0,0 0 0 0 0,0 0 0 0 0,0-1-1 0 0,0 1 1 0 0,0-1 0 0 0,0 0 0 0 0,0 0 0 0 0,0 0-1 0 0,0 0 1 0 0,0-1 0 0 0,0 1 0 0 0,0-1 0 0 0,0 1-1 0 0,0-1 1 0 0,0 0 0 0 0,0 0 0 0 0,0-1 0 0 0,3-1-1 0 0,3-3 40 0 0,0 0 0 0 0,0 0-1 0 0,-1-1 1 0 0,1-1 0 0 0,-1 1 0 0 0,-1-1-1 0 0,0-1 1 0 0,0 1 0 0 0,6-12-1 0 0,9-15 54 0 0,18-43-1 0 0,-9 18-272 0 0,-22 44 778 0 0,12-21-5347 0 0,-20 36 4605 0 0,-1 1 0 0 0,0 0 0 0 0,0 0 0 0 0,0 0 0 0 0,0-1 0 0 0,0 1 0 0 0,1 0-1 0 0,-1 0 1 0 0,0-1 0 0 0,0 1 0 0 0,0 0 0 0 0,0-1 0 0 0,0 1 0 0 0,0 0 0 0 0,0 0 0 0 0,0-1 0 0 0,0 1-1 0 0,0 0 1 0 0,0 0 0 0 0,0-1 0 0 0,0 1 0 0 0,0 0 0 0 0,0-1 0 0 0,0 1 0 0 0,-1 0 0 0 0,1 0 0 0 0,0-1-1 0 0,0 1 1 0 0,0 0 0 0 0,0 0 0 0 0,0-1 0 0 0,-1 1 0 0 0,1 0 0 0 0,-16 6-5651 0 0,4 12-1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15339 0 0,'-2'0'328'0'0,"-1"0"0"0"0,0 0 0 0 0,1 1-1 0 0,-1-1 1 0 0,1 1 0 0 0,-1-1 0 0 0,1 1-1 0 0,0 0 1 0 0,-1 0 0 0 0,1 0 0 0 0,0 1 0 0 0,-1-1-1 0 0,1 0 1 0 0,0 1 0 0 0,0 0 0 0 0,0-1-1 0 0,0 1 1 0 0,1 0 0 0 0,-1 0 0 0 0,0 0 0 0 0,-2 4-1 0 0,-1 3 64 0 0,0 1 1 0 0,0 0-1 0 0,-6 21 0 0 0,-1 1-334 0 0,10-28-60 0 0,-9 24-165 0 0,-1-1 1 0 0,-1 0-1 0 0,-1-1 1 0 0,-2-1-1 0 0,-29 38 1 0 0,35-54-447 0 0,13-14-72 0 0,19-16 180 0 0,-12 16 478 0 0,0 0 0 0 0,0 0 0 0 0,0 1-1 0 0,1 0 1 0 0,-1 1 0 0 0,1 0 0 0 0,0 1 0 0 0,0 0 0 0 0,0 1 0 0 0,0 0 0 0 0,0 1 0 0 0,0 0 0 0 0,0 0-1 0 0,18 4 1 0 0,-17-1-647 0 0,1 0-1 0 0,-1 1 1 0 0,0 1-1 0 0,16 8 0 0 0,-19-9-481 0 0,11 6-1906 0 0,-3-6-1973 0 0,-1-2-257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14867 0 0,'-3'0'266'0'0,"0"0"-1"0"0,0 0 1 0 0,1 1-1 0 0,-1-1 1 0 0,0 1-1 0 0,0-1 1 0 0,0 1-1 0 0,1 0 1 0 0,-1 0-1 0 0,0 0 1 0 0,1 1-1 0 0,-1-1 1 0 0,1 0-1 0 0,-1 1 1 0 0,1 0-1 0 0,0 0 1 0 0,0-1-1 0 0,0 1 1 0 0,0 1-1 0 0,-4 3 1 0 0,-3 6-362 0 0,0 0 0 0 0,-12 25 0 0 0,11-20 315 0 0,-2 3-276 0 0,5-10-111 0 0,0 1-1 0 0,0 0 1 0 0,1 1-1 0 0,1-1 1 0 0,0 1-1 0 0,1 0 1 0 0,-6 25-1 0 0,10-36 134 0 0,0-1-1 0 0,0 0 1 0 0,0 1 0 0 0,0-1-1 0 0,0 0 1 0 0,1 1-1 0 0,-1-1 1 0 0,0 0-1 0 0,0 1 1 0 0,0-1-1 0 0,1 0 1 0 0,-1 1-1 0 0,0-1 1 0 0,0 0-1 0 0,1 1 1 0 0,-1-1-1 0 0,0 0 1 0 0,1 0 0 0 0,-1 0-1 0 0,0 1 1 0 0,1-1-1 0 0,-1 0 1 0 0,0 0-1 0 0,1 0 1 0 0,-1 0-1 0 0,1 0 1 0 0,-1 1-1 0 0,0-1 1 0 0,1 0-1 0 0,-1 0 1 0 0,1 0-1 0 0,-1 0 1 0 0,0 0 0 0 0,1 0-1 0 0,-1 0 1 0 0,1 0-1 0 0,-1-1 1 0 0,0 1-1 0 0,1 0 1 0 0,0 0-1 0 0,21-5-146 0 0,-17 4 115 0 0,31-9-13 0 0,35-6 210 0 0,-66 15-270 0 0,1 0 1 0 0,-1 1-1 0 0,1 0 1 0 0,-1 0-1 0 0,1 0 1 0 0,-1 0-1 0 0,1 1 1 0 0,0 0-1 0 0,9 4 1 0 0,-13-5-152 0 0,-1 1 0 0 0,1 0 0 0 0,-1 0 0 0 0,1-1 0 0 0,-1 1 0 0 0,0 0 0 0 0,1 1-1 0 0,-1-1 1 0 0,0 0 0 0 0,0 0 0 0 0,0 0 0 0 0,0 1 0 0 0,0-1 0 0 0,0 0 0 0 0,0 1 0 0 0,0-1 0 0 0,-1 1 0 0 0,1-1 0 0 0,0 1 0 0 0,-1-1 0 0 0,1 4 0 0 0,0 11-5354 0 0</inkml:trace>
  <inkml:trace contextRef="#ctx0" brushRef="#br0" timeOffset="1">20 497 14739 0 0,'-19'19'4287'0'0,"19"-18"-4248"0"0,0-1 1 0 0,0 0-1 0 0,0 0 1 0 0,0 0 0 0 0,0 0-1 0 0,0 0 1 0 0,0 0-1 0 0,0 1 1 0 0,0-1-1 0 0,0 0 1 0 0,0 0 0 0 0,0 0-1 0 0,0 0 1 0 0,0 0-1 0 0,0 1 1 0 0,0-1 0 0 0,0 0-1 0 0,0 0 1 0 0,0 0-1 0 0,0 0 1 0 0,0 0 0 0 0,0 0-1 0 0,0 1 1 0 0,0-1-1 0 0,0 0 1 0 0,0 0 0 0 0,0 0-1 0 0,0 0 1 0 0,0 0-1 0 0,0 0 1 0 0,1 1 0 0 0,-1-1-1 0 0,0 0 1 0 0,0 0-1 0 0,0 0 1 0 0,0 0 0 0 0,0 0-1 0 0,0 0 1 0 0,0 0-1 0 0,1 0 1 0 0,-1 0 0 0 0,0 0-1 0 0,0 1 1 0 0,0-1-1 0 0,0 0 1 0 0,1 0 0 0 0,15-3 830 0 0,65-23 123 0 0,-55 16-2012 0 0,0 1 0 0 0,0 2 0 0 0,40-7-1 0 0,-53 13-917 0 0,-1-1 0 0 0,0 0 0 0 0,0-1 1 0 0,11-3-1 0 0,-2-2-3675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7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63 138 4089 0 0,'-15'24'1350'0'0,"13"-19"-785"0"0,-1 0 0 0 0,0-1 0 0 0,0 1 0 0 0,0-1 0 0 0,-1 1 1 0 0,1-1-1 0 0,-1 0 0 0 0,-4 3 0 0 0,8-6-491 0 0,-1-1 0 0 0,1 0 1 0 0,0 0-1 0 0,0 0 0 0 0,-1 0 1 0 0,1 0-1 0 0,0 0 0 0 0,0 0 0 0 0,0 0 1 0 0,-1 0-1 0 0,1 0 0 0 0,0 0 0 0 0,0 0 1 0 0,0 0-1 0 0,-1 0 0 0 0,1 0 0 0 0,0 0 1 0 0,0 0-1 0 0,-1 0 0 0 0,1 0 1 0 0,0 0-1 0 0,0 0 0 0 0,0-1 0 0 0,-1 1 1 0 0,1 0-1 0 0,0 0 0 0 0,0 0 0 0 0,0 0 1 0 0,0 0-1 0 0,-1 0 0 0 0,1-1 0 0 0,0 1 1 0 0,0 0-1 0 0,0 0 0 0 0,0 0 1 0 0,0-1-1 0 0,0 1 0 0 0,0 0 0 0 0,-1 0 1 0 0,1-1-1 0 0,-4-13 1265 0 0,1-13-371 0 0,3 22-891 0 0,0 0 1 0 0,1 1 0 0 0,-1-1 0 0 0,1 0-1 0 0,0 1 1 0 0,0-1 0 0 0,1 1 0 0 0,-1-1-1 0 0,1 1 1 0 0,0 0 0 0 0,0 0-1 0 0,0 0 1 0 0,1 0 0 0 0,0 0 0 0 0,4-5-1 0 0,-2 4-53 0 0,0 0-1 0 0,1 1 0 0 0,-1-1 0 0 0,1 1 0 0 0,0 0 0 0 0,1 1 0 0 0,-1 0 0 0 0,0 0 0 0 0,9-3 1 0 0,12-1-69 0 0,0 0 1 0 0,1 2 0 0 0,0 2-1 0 0,31-2 1 0 0,-45 4 112 0 0,3 0-227 0 0,47-2 213 0 0,-23 5-3148 0 0,-41-2 2980 0 0,-1 0 0 0 0,1 0 0 0 0,0-1 1 0 0,0 1-1 0 0,0 0 0 0 0,0 0 0 0 0,-1 0 0 0 0,1 0 0 0 0,0 0 0 0 0,0-1 1 0 0,0 1-1 0 0,0 0 0 0 0,0 0 0 0 0,0 0 0 0 0,-1 0 0 0 0,1-1 0 0 0,0 1 1 0 0,0 0-1 0 0,0 0 0 0 0,0 0 0 0 0,0-1 0 0 0,0 1 0 0 0,0 0 0 0 0,0 0 1 0 0,0 0-1 0 0,0-1 0 0 0,0 1 0 0 0,0 0 0 0 0,0 0 0 0 0,0 0 0 0 0,0-1 0 0 0,0 1 1 0 0,0 0-1 0 0,0 0 0 0 0,0 0 0 0 0,0-1 0 0 0,0 1 0 0 0,1 0 0 0 0,-1 0 1 0 0,0 0-1 0 0,0 0 0 0 0,0-1 0 0 0,0 1 0 0 0,0 0 0 0 0,0 0 0 0 0,1 0 1 0 0,-1 0-1 0 0,0 0 0 0 0,0 0 0 0 0,0-1 0 0 0,0 1 0 0 0,1 0 0 0 0,-1 0 1 0 0,0 0-1 0 0,0 0 0 0 0,0 0 0 0 0,1 0 0 0 0,-1 0 0 0 0,0 0 0 0 0,0 0 1 0 0,0 0-1 0 0,1 0 0 0 0,-1 0 0 0 0,0 0 0 0 0,0 0 0 0 0,0 0 0 0 0,1 0 1 0 0,-1 0-1 0 0,-3-5-3741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11666 0 0,'3'-8'212'0'0,"0"0"-1"0"0,1 0 0 0 0,0 0 1 0 0,0 1-1 0 0,0-1 1 0 0,1 1-1 0 0,0 0 0 0 0,1 1 1 0 0,-1-1-1 0 0,1 1 0 0 0,1 0 1 0 0,10-8-1 0 0,-9 7 65 0 0,1 1 0 0 0,-1 0 1 0 0,2 1-1 0 0,-1 0 0 0 0,0 0 1 0 0,1 1-1 0 0,0 0 0 0 0,0 1 1 0 0,20-4-1 0 0,-26 6-207 0 0,-1 1-1 0 0,1-1 1 0 0,0 1-1 0 0,0 0 1 0 0,-1 0-1 0 0,1 1 1 0 0,0-1-1 0 0,0 1 1 0 0,-1-1-1 0 0,1 1 1 0 0,0 0-1 0 0,-1 1 1 0 0,1-1-1 0 0,-1 1 1 0 0,0-1-1 0 0,1 1 1 0 0,-1 0-1 0 0,0 0 1 0 0,0 0-1 0 0,0 1 1 0 0,0-1-1 0 0,0 1 1 0 0,-1 0-1 0 0,1-1 1 0 0,-1 1-1 0 0,3 5 1 0 0,-3-3-9 0 0,0-1 1 0 0,0 1 0 0 0,-1-1 0 0 0,0 1 0 0 0,1 0-1 0 0,-2 0 1 0 0,1 0 0 0 0,-1 0 0 0 0,1-1-1 0 0,-2 1 1 0 0,1 0 0 0 0,0 0 0 0 0,-1 0 0 0 0,0 0-1 0 0,0 0 1 0 0,0-1 0 0 0,-1 1 0 0 0,1 0-1 0 0,-1-1 1 0 0,-3 5 0 0 0,-6 10 35 0 0,-1 0 0 0 0,-1-1 0 0 0,-20 22 0 0 0,20-25-86 0 0,1 1 0 0 0,0-1 0 0 0,1 2 0 0 0,-14 26-1 0 0,24-41-18 0 0,0 0 0 0 0,0 0-1 0 0,0 0 1 0 0,0-1-1 0 0,1 1 1 0 0,-1 0-1 0 0,0 0 1 0 0,1 0-1 0 0,-1 0 1 0 0,1 1-1 0 0,0-1 1 0 0,0 0-1 0 0,0 0 1 0 0,0 0 0 0 0,0 0-1 0 0,0 0 1 0 0,1 0-1 0 0,-1 0 1 0 0,1 0-1 0 0,-1 0 1 0 0,1 0-1 0 0,0 0 1 0 0,-1 0-1 0 0,1 0 1 0 0,0 0 0 0 0,1 0-1 0 0,-1-1 1 0 0,0 1-1 0 0,0 0 1 0 0,1-1-1 0 0,-1 1 1 0 0,1-1-1 0 0,-1 0 1 0 0,1 1-1 0 0,0-1 1 0 0,-1 0-1 0 0,1 0 1 0 0,0 0 0 0 0,0 0-1 0 0,0 0 1 0 0,0 0-1 0 0,0-1 1 0 0,0 1-1 0 0,3 0 1 0 0,3 1-59 0 0,1-1 1 0 0,-1 0-1 0 0,1 0 1 0 0,0-1 0 0 0,-1 0-1 0 0,1 0 1 0 0,0-1-1 0 0,-1 0 1 0 0,15-4-1 0 0,-10 1-821 0 0,1-1-1 0 0,-1 0 1 0 0,24-14 0 0 0,-30 15-320 0 0,-1-1 1 0 0,0 1 0 0 0,0-1-1 0 0,0 0 1 0 0,6-8 0 0 0,0-2-4156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6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10570 0 0,'2'2'2841'0'0,"2"1"-2105"0"0,2 2 0 0 0,4-2 152 0 0,2 2-39 0 0,0-1-297 0 0,2-2-208 0 0,0 1-160 0 0,2-3-88 0 0,1-2-40 0 0,1-1-40 0 0,-1-1-328 0 0,-1-2-440 0 0,-1-1-521 0 0,-3-2-799 0 0,-2-1-689 0 0,-3 0 137 0 0,-1-1-2585 0 0</inkml:trace>
  <inkml:trace contextRef="#ctx0" brushRef="#br0" timeOffset="1">202 0 11242 0 0,'-7'18'2145'0'0,"-2"4"-393"0"0,-1 9-407 0 0,2 4-425 0 0,1-2-368 0 0,-2-1-192 0 0,2 1-104 0 0,1-1-80 0 0,0-3-80 0 0,2-1-72 0 0,3-3-272 0 0,0-3-448 0 0,3-1-608 0 0,2-4-961 0 0,1-8-944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74 225 17556 0 0,'-9'19'1088'0'0,"1"5"-344"0"0,-1 10-40 0 0,0 2-160 0 0,1 2-216 0 0,-1-2-143 0 0,2-3-73 0 0,0-3-48 0 0,2-2-64 0 0,2-3-256 0 0,3-3-441 0 0,3-4-631 0 0,2-6-784 0 0,1-5-905 0 0,0-6-696 0 0</inkml:trace>
  <inkml:trace contextRef="#ctx0" brushRef="#br0" timeOffset="1">80 1 14003 0 0,'4'7'574'0'0,"0"-1"-1"0"0,0 0 1 0 0,1 0-1 0 0,0 0 1 0 0,0 0 0 0 0,0-1-1 0 0,1 0 1 0 0,0 0-1 0 0,0 0 1 0 0,0-1 0 0 0,7 4-1 0 0,33 29 1523 0 0,-39-29-1972 0 0,-1-1-1 0 0,0 2 0 0 0,0-1 0 0 0,-1 1 1 0 0,0 0-1 0 0,0 0 0 0 0,-1 0 0 0 0,-1 0 1 0 0,1 1-1 0 0,-1 0 0 0 0,-1 0 1 0 0,0 0-1 0 0,-1 0 0 0 0,1 0 0 0 0,-2 0 1 0 0,0 0-1 0 0,-1 14 0 0 0,-3 16-684 0 0,-3-1-1 0 0,-1 0 0 0 0,-15 44 0 0 0,3-12-3560 0 0,17-64 1146 0 0,-7-25-7292 0 0,10 2 6040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49 179 12435 0 0,'-8'21'6264'0'0,"3"20"-4558"0"0,3-19-862 0 0,-11 49 109 0 0,6-38-1143 0 0,2 1 1 0 0,0 0-1 0 0,2 0 1 0 0,2 0-1 0 0,4 40 1 0 0,4-43-2454 0 0,-7-30 2224 0 0,1 0 0 0 0,-1 0-1 0 0,1 1 1 0 0,-1-1-1 0 0,1 0 1 0 0,0 0 0 0 0,-1 0-1 0 0,1 0 1 0 0,0 0 0 0 0,0 0-1 0 0,0 0 1 0 0,0 0-1 0 0,0 0 1 0 0,0 0 0 0 0,0 0-1 0 0,0 0 1 0 0,0-1 0 0 0,0 1-1 0 0,0 0 1 0 0,2 0-1 0 0,7-1-5522 0 0</inkml:trace>
  <inkml:trace contextRef="#ctx0" brushRef="#br0" timeOffset="1">126 1 14227 0 0,'0'0'213'0'0,"-1"1"1"0"0,1 0-1 0 0,0 0 0 0 0,0-1 0 0 0,0 1 1 0 0,0 0-1 0 0,0 0 0 0 0,0-1 1 0 0,0 1-1 0 0,0 0 0 0 0,0 0 0 0 0,0 0 1 0 0,0-1-1 0 0,1 1 0 0 0,-1 0 1 0 0,0-1-1 0 0,1 1 0 0 0,-1 0 0 0 0,0-1 1 0 0,1 1-1 0 0,-1 0 0 0 0,0-1 0 0 0,1 1 1 0 0,-1 0-1 0 0,1-1 0 0 0,0 1 1 0 0,-1-1-1 0 0,1 1 0 0 0,-1-1 0 0 0,1 1 1 0 0,0-1-1 0 0,28 21 854 0 0,-15-12-333 0 0,1 3-464 0 0,-1 1 0 0 0,-1 0-1 0 0,0 0 1 0 0,20 30 0 0 0,-28-35-233 0 0,0 0 0 0 0,-1 1 0 0 0,0-1 1 0 0,-1 1-1 0 0,0 0 0 0 0,0 0 0 0 0,-1 0 0 0 0,0 0 0 0 0,-1 0 1 0 0,0 1-1 0 0,0 16 0 0 0,-3 2-270 0 0,-1-1 0 0 0,-2 1 0 0 0,-14 45 0 0 0,8-28-5108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11370 0 0,'0'-1'161'0'0,"0"1"-1"0"0,0 0 0 0 0,0-1 1 0 0,0 1-1 0 0,0 0 0 0 0,0-1 1 0 0,0 1-1 0 0,0 0 1 0 0,0-1-1 0 0,0 1 0 0 0,0 0 1 0 0,0-1-1 0 0,0 1 0 0 0,0 0 1 0 0,0 0-1 0 0,0-1 0 0 0,0 1 1 0 0,0 0-1 0 0,0-1 0 0 0,1 1 1 0 0,-1 0-1 0 0,0-1 0 0 0,0 1 1 0 0,0 0-1 0 0,0 0 0 0 0,1-1 1 0 0,-1 1-1 0 0,0 0 0 0 0,0 0 1 0 0,1 0-1 0 0,-1-1 0 0 0,0 1 1 0 0,0 0-1 0 0,1 0 0 0 0,-1 0 1 0 0,0 0-1 0 0,0-1 1 0 0,1 1-1 0 0,5 14 2363 0 0,2 23-1204 0 0,0 187-108 0 0,-8-223-1221 0 0,0 0 0 0 0,0-1-1 0 0,0 1 1 0 0,1 0 0 0 0,-1 0 0 0 0,0-1 0 0 0,0 1 0 0 0,0 0 0 0 0,1-1 0 0 0,-1 1-1 0 0,0 0 1 0 0,1-1 0 0 0,-1 1 0 0 0,0-1 0 0 0,1 1 0 0 0,-1-1 0 0 0,1 1 0 0 0,-1 0 0 0 0,1-1-1 0 0,-1 0 1 0 0,1 1 0 0 0,0-1 0 0 0,-1 1 0 0 0,1-1 0 0 0,-1 0 0 0 0,1 1 0 0 0,0-1-1 0 0,-1 0 1 0 0,1 0 0 0 0,0 1 0 0 0,0-1 0 0 0,-1 0 0 0 0,1 0 0 0 0,0 0 0 0 0,-1 0-1 0 0,1 0 1 0 0,0 0 0 0 0,0 0 0 0 0,-1 0 0 0 0,1 0 0 0 0,0-1 0 0 0,-1 1 0 0 0,1 0-1 0 0,0 0 1 0 0,-1 0 0 0 0,1-1 0 0 0,1 0 0 0 0,41-22-3639 0 0,-20 10-5655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17492 0 0,'-10'21'839'0'0,"1"0"0"0"0,1 1 0 0 0,2 0 1 0 0,-6 24-1 0 0,10-34-664 0 0,1-1 1 0 0,-1 0-1 0 0,2 1 0 0 0,0-1 1 0 0,0 1-1 0 0,1-1 1 0 0,0 1-1 0 0,1-1 0 0 0,0 0 1 0 0,5 12-1 0 0,-7-20-155 0 0,1-1 0 0 0,0 1 0 0 0,0 0 1 0 0,1-1-1 0 0,-1 1 0 0 0,1-1 0 0 0,-1 1 0 0 0,1-1 0 0 0,0 0 0 0 0,0 0 0 0 0,0 0 0 0 0,0 0 1 0 0,0 0-1 0 0,0 0 0 0 0,0 0 0 0 0,1-1 0 0 0,-1 1 0 0 0,1-1 0 0 0,-1 0 0 0 0,5 2 0 0 0,-3-2 1 0 0,0 0-1 0 0,0-1 1 0 0,0 0-1 0 0,0 0 1 0 0,0 0-1 0 0,0 0 1 0 0,0-1-1 0 0,0 1 1 0 0,-1-1-1 0 0,1 0 1 0 0,0 0-1 0 0,0-1 1 0 0,4-1-1 0 0,3-3-139 0 0,1 0 0 0 0,-1 0-1 0 0,-1-1 1 0 0,1-1-1 0 0,-1 0 1 0 0,-1 0-1 0 0,1-1 1 0 0,9-12 0 0 0,-12 12-631 0 0,-1 0 0 0 0,0 0 0 0 0,-1 0 0 0 0,0 0 0 0 0,6-15 0 0 0,-9 19-178 0 0,0-1 0 0 0,-1 1 0 0 0,0 0 0 0 0,0 0-1 0 0,0-1 1 0 0,0 1 0 0 0,-1-1 0 0 0,0 1-1 0 0,0-1 1 0 0,-1 1 0 0 0,1 0 0 0 0,-3-8-1 0 0,-6-7-3980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14627 0 0,'0'1'53'0'0,"0"0"-1"0"0,1 0 0 0 0,-1 0 1 0 0,0-1-1 0 0,0 1 0 0 0,1 0 1 0 0,-1 0-1 0 0,1 0 1 0 0,-1 0-1 0 0,0-1 0 0 0,1 1 1 0 0,0 0-1 0 0,-1 0 1 0 0,1-1-1 0 0,-1 1 0 0 0,1 0 1 0 0,0-1-1 0 0,0 1 0 0 0,-1-1 1 0 0,1 1-1 0 0,0-1 1 0 0,0 1-1 0 0,1 0 0 0 0,0 0 82 0 0,1-1-1 0 0,0 1 0 0 0,-1-1 0 0 0,1 0 0 0 0,-1 1 0 0 0,1-1 0 0 0,0 0 0 0 0,4-1 0 0 0,7-1 379 0 0,0-1 0 0 0,21-8 0 0 0,-22 7-437 0 0,76-17-1224 0 0,1 6-6120 0 0,-33 6 1206 0 0,-46 9 5551 0 0,-12 6 2365 0 0,-21 13 4448 0 0,5-5-3749 0 0,-66 102 845 0 0,68-95-2743 0 0,20-25-704 0 0,0 1 0 0 0,0 0-1 0 0,0 0 1 0 0,0 1-1 0 0,0 0 1 0 0,0-1 0 0 0,1 2-1 0 0,-1-1 1 0 0,1 1 0 0 0,-1-1-1 0 0,1 2 1 0 0,0-1-1 0 0,6 0 1 0 0,15 1-739 0 0,40 4-1 0 0,-46-2 324 0 0,55 2-5810 0 0,-38-3 406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46 22309 0 0,'-7'4'283'0'0,"0"-1"0"0"0,0 2 0 0 0,1-1 0 0 0,-1 1-1 0 0,1 0 1 0 0,1 0 0 0 0,-1 1 0 0 0,1 0 0 0 0,0 0 0 0 0,-8 11 0 0 0,11-13-234 0 0,0 0 0 0 0,0 1 0 0 0,0-1 0 0 0,1 0 0 0 0,0 0 0 0 0,0 1 0 0 0,0-1 0 0 0,0 1 0 0 0,1-1 1 0 0,-1 1-1 0 0,1-1 0 0 0,0 1 0 0 0,1-1 0 0 0,-1 1 0 0 0,1-1 0 0 0,0 0 0 0 0,0 1 0 0 0,0-1 0 0 0,1 0 0 0 0,2 6 0 0 0,2 3-2 0 0,2 1 0 0 0,-1-1 0 0 0,2 0-1 0 0,-1-1 1 0 0,2 0 0 0 0,18 18 0 0 0,-23-25-38 0 0,0 0 0 0 0,0 0 0 0 0,1-1 0 0 0,-1 0 0 0 0,1 0 0 0 0,0 0 0 0 0,0-1 0 0 0,1 0 0 0 0,-1 0 0 0 0,1-1 0 0 0,-1 1 0 0 0,1-1 0 0 0,0-1 0 0 0,0 1 0 0 0,-1-1 0 0 0,14 0 0 0 0,-18-1-9 0 0,1 0-1 0 0,-1-1 1 0 0,1 1-1 0 0,-1-1 1 0 0,1 0-1 0 0,-1 1 1 0 0,0-1-1 0 0,1 0 1 0 0,-1 0-1 0 0,0 0 1 0 0,0-1-1 0 0,0 1 1 0 0,0-1-1 0 0,0 1 1 0 0,0-1-1 0 0,0 0 1 0 0,0 1-1 0 0,-1-1 1 0 0,3-3-1 0 0,-2 2-47 0 0,0-1-1 0 0,0 0 1 0 0,0-1-1 0 0,0 1 1 0 0,-1 0 0 0 0,0 0-1 0 0,0-1 1 0 0,0 1-1 0 0,0-1 1 0 0,0-4-1 0 0,-1 0-82 0 0,0 0-1 0 0,0 0 0 0 0,-1 0 0 0 0,0 0 0 0 0,-1 0 0 0 0,0 1 0 0 0,0-1 0 0 0,-1 1 0 0 0,0-1 1 0 0,-6-12-1 0 0,4 13 65 0 0,-1 0 0 0 0,0 0 1 0 0,-10-10-1 0 0,20 19 46 0 0,1 0 1 0 0,-1-1-1 0 0,0 1 1 0 0,0-1-1 0 0,1 0 0 0 0,-1 0 1 0 0,0-1-1 0 0,7 0 1 0 0,41-12-984 0 0,-42 9 192 0 0,1 0 0 0 0,-1-1-1 0 0,-1 0 1 0 0,1 0-1 0 0,-1-1 1 0 0,0 0-1 0 0,0-1 1 0 0,0 0-1 0 0,8-9 1 0 0,-11 9 835 0 0,-1 0-1 0 0,1 0 1 0 0,-1 0 0 0 0,-1-1 0 0 0,1 0-1 0 0,4-12 1 0 0,-13 43 5940 0 0,5 22-4626 0 0,0-19-761 0 0,-1 30-728 0 0,3 0 0 0 0,2 0-1 0 0,13 55 1 0 0,-17-103-333 0 0,1-1 1 0 0,0 0-1 0 0,1 0 1 0 0,0 0 0 0 0,6 11-1 0 0,11 3-3366 0 0,-18-19 3125 0 0,0-1 1 0 0,0 0 0 0 0,0 0-1 0 0,1 0 1 0 0,-1 0 0 0 0,0 0 0 0 0,1-1-1 0 0,-1 1 1 0 0,1 0 0 0 0,2-1-1 0 0,13 3-4081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 6937 0 0,'-5'35'10765'0'0,"6"3"-4380"0"0,1-26-5651 0 0,0-1 1 0 0,1 1-1 0 0,0-1 0 0 0,9 20 0 0 0,-9-24-777 0 0,0 0 0 0 0,1 0-1 0 0,-1 0 1 0 0,2 0 0 0 0,-1-1-1 0 0,1 1 1 0 0,0-1 0 0 0,0 0 0 0 0,1-1-1 0 0,0 1 1 0 0,0-1 0 0 0,0-1-1 0 0,0 1 1 0 0,1-1 0 0 0,0 0 0 0 0,0 0-1 0 0,10 4 1 0 0,-13-7 41 0 0,-1-1-1 0 0,0 1 1 0 0,1 0 0 0 0,-1-1-1 0 0,0 0 1 0 0,1 0-1 0 0,-1 0 1 0 0,1 0 0 0 0,-1 0-1 0 0,0-1 1 0 0,1 1-1 0 0,-1-1 1 0 0,0 0 0 0 0,1 0-1 0 0,-1 0 1 0 0,0-1-1 0 0,4-2 1 0 0,-2 1-20 0 0,0-1 0 0 0,-1 1-1 0 0,1-1 1 0 0,-1 0 0 0 0,0 0 0 0 0,0-1-1 0 0,-1 1 1 0 0,1-1 0 0 0,5-9 0 0 0,-5 7-213 0 0,0-1 0 0 0,-1 0 0 0 0,0 0 0 0 0,0 0-1 0 0,-1 0 1 0 0,0 0 0 0 0,0-1 0 0 0,-1 1 0 0 0,0-1 0 0 0,0 1 0 0 0,-1-1 0 0 0,0 1 0 0 0,0-1 0 0 0,-3-9 0 0 0,2 14-120 0 0,0 0 1 0 0,0 1 0 0 0,-1-1 0 0 0,0 0-1 0 0,1 1 1 0 0,-1-1 0 0 0,-1 1-1 0 0,1-1 1 0 0,0 1 0 0 0,-1 0 0 0 0,0 0-1 0 0,1 0 1 0 0,-1 1 0 0 0,-1-1-1 0 0,1 0 1 0 0,-4-2 0 0 0,1 3-104 0 0,1-1 1 0 0,-1 1 0 0 0,1 0-1 0 0,-1 0 1 0 0,0 0-1 0 0,0 1 1 0 0,1 0 0 0 0,-1 0-1 0 0,0 1 1 0 0,-7 0-1 0 0,2 0 18 0 0,0 1 0 0 0,0 0 0 0 0,0 1 1 0 0,0 0-1 0 0,-11 4 0 0 0,13-3 670 0 0,-1 1 1 0 0,1 0-1 0 0,0 0 1 0 0,-17 12-1 0 0,21-13 256 0 0,0 1 0 0 0,1 0 1 0 0,-1 0-1 0 0,1 1 0 0 0,0-1 0 0 0,0 1 0 0 0,1 0 0 0 0,-1 0 0 0 0,1 0 0 0 0,0 0 0 0 0,-3 9 0 0 0,5-12-337 0 0,0 0 1 0 0,1 0-1 0 0,-1 0 0 0 0,1 1 0 0 0,0-1 0 0 0,0 0 0 0 0,-1 0 0 0 0,1 0 0 0 0,0 0 0 0 0,1 1 1 0 0,-1-1-1 0 0,0 0 0 0 0,1 0 0 0 0,-1 0 0 0 0,1 0 0 0 0,0 0 0 0 0,0 0 0 0 0,-1 0 0 0 0,1 0 1 0 0,1 0-1 0 0,-1 0 0 0 0,0 0 0 0 0,0 0 0 0 0,1-1 0 0 0,-1 1 0 0 0,1-1 0 0 0,-1 1 0 0 0,1-1 1 0 0,0 1-1 0 0,-1-1 0 0 0,1 0 0 0 0,0 0 0 0 0,0 0 0 0 0,0 0 0 0 0,3 1 0 0 0,6 2 29 0 0,0 0-1 0 0,1 0 0 0 0,0-1 0 0 0,0-1 0 0 0,0 0 1 0 0,0 0-1 0 0,18-1 0 0 0,91-7-2004 0 0,-95 4 405 0 0,-13 1-685 0 0,-1-1 1 0 0,0 0-1 0 0,0 0 0 0 0,20-7 0 0 0,-10 0-3934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13523 0 0,'-17'24'3920'0'0,"-24"47"0"0"0,0 0-726 0 0,44-75-3350 0 0,0 0 0 0 0,1 0 0 0 0,-1 1 0 0 0,1 0-1 0 0,0 0 1 0 0,0 0 0 0 0,0 0 0 0 0,0 0 0 0 0,1 1 0 0 0,-1 0 0 0 0,1 0-1 0 0,-1 0 1 0 0,1 0 0 0 0,0 1 0 0 0,0 0 0 0 0,0 0 0 0 0,0 0 0 0 0,0 0-1 0 0,0 1 1 0 0,9 1 0 0 0,17 0-2036 0 0,-1 2-1 0 0,47 11 1 0 0,-45-8 65 0 0,35 3 1 0 0,-43-9-4289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6673 0 0,'-3'-1'7071'0'0,"17"7"-5493"0"0,33 0-1013 0 0,42 8-134 0 0,-79-12-287 0 0,0 1 1 0 0,0 0-1 0 0,0 0 1 0 0,0 1-1 0 0,-1 0 1 0 0,11 7-1 0 0,-17-9-8 0 0,-1 0-1 0 0,1 0 1 0 0,0 0-1 0 0,-1 1 1 0 0,1-1 0 0 0,-1 1-1 0 0,0-1 1 0 0,0 1 0 0 0,0 0-1 0 0,0 0 1 0 0,-1 0-1 0 0,1 0 1 0 0,-1 0 0 0 0,0 0-1 0 0,1 0 1 0 0,0 7-1 0 0,-1-5 60 0 0,-1 1 0 0 0,1-1-1 0 0,-1 1 1 0 0,-1 0 0 0 0,1-1-1 0 0,-1 1 1 0 0,0-1 0 0 0,0 0-1 0 0,-3 11 1 0 0,1-9-233 0 0,1 0 0 0 0,-1-1 0 0 0,0 0 1 0 0,-1 1-1 0 0,0-1 0 0 0,0 0 0 0 0,0 0 0 0 0,0-1 0 0 0,-1 1 1 0 0,0-1-1 0 0,0 0 0 0 0,-1-1 0 0 0,1 1 0 0 0,-1-1 0 0 0,0 0 1 0 0,-11 5-1 0 0,29-27-13142 0 0,-1 11 8199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72 24973 0 0,'-7'5'105'0'0,"1"1"0"0"0,-1 1-1 0 0,1-1 1 0 0,1 1-1 0 0,-1 0 1 0 0,1 1 0 0 0,1-1-1 0 0,-1 1 1 0 0,1 0-1 0 0,1 0 1 0 0,-1 0 0 0 0,-3 17-1 0 0,6-18-108 0 0,0-1-1 0 0,0 1 1 0 0,1-1-1 0 0,0 1 1 0 0,1-1-1 0 0,-1 1 1 0 0,1-1-1 0 0,1 0 0 0 0,-1 1 1 0 0,1-1-1 0 0,0 0 1 0 0,0 0-1 0 0,1 0 1 0 0,0 0-1 0 0,0 0 1 0 0,0-1-1 0 0,1 1 0 0 0,6 7 1 0 0,-8-10 1 0 0,1 0 0 0 0,0 0 0 0 0,-1 0 0 0 0,1 0 0 0 0,0-1-1 0 0,0 1 1 0 0,0-1 0 0 0,1 0 0 0 0,-1 0 0 0 0,0 0 0 0 0,1 0 0 0 0,0 0 0 0 0,-1-1 0 0 0,1 0 0 0 0,0 0 0 0 0,0 0 0 0 0,0 0-1 0 0,-1 0 1 0 0,1-1 0 0 0,0 1 0 0 0,0-1 0 0 0,0 0 0 0 0,6-1 0 0 0,-5-1 2 0 0,-1 1 1 0 0,0 0-1 0 0,0-1 1 0 0,0 0-1 0 0,0 0 1 0 0,0 0-1 0 0,0 0 1 0 0,-1-1-1 0 0,1 0 1 0 0,-1 0-1 0 0,1 1 0 0 0,-1-2 1 0 0,0 1-1 0 0,0 0 1 0 0,-1-1-1 0 0,1 1 1 0 0,-1-1-1 0 0,0 0 1 0 0,0 0-1 0 0,4-8 1 0 0,-4 5 23 0 0,0 0 1 0 0,-1-1 0 0 0,0 1 0 0 0,0-1-1 0 0,0 1 1 0 0,-1-1 0 0 0,0 0 0 0 0,0 1-1 0 0,-1-1 1 0 0,0 1 0 0 0,0-1 0 0 0,-1 1 0 0 0,0 0-1 0 0,0 0 1 0 0,-1 0 0 0 0,0 0 0 0 0,0 0-1 0 0,-1 0 1 0 0,0 1 0 0 0,0-1 0 0 0,-9-9-1 0 0,5 5-86 0 0,-1 0 0 0 0,0 2 0 0 0,-1-1-1 0 0,0 1 1 0 0,0 0 0 0 0,-1 1 0 0 0,0 0 0 0 0,0 1-1 0 0,-1 0 1 0 0,0 1 0 0 0,-18-7 0 0 0,28 13-221 0 0,0-1 0 0 0,0 0 0 0 0,-1 1 0 0 0,1 0 1 0 0,0-1-1 0 0,0 1 0 0 0,-1 0 0 0 0,1 0 1 0 0,0 0-1 0 0,-1 1 0 0 0,-2 0 0 0 0,4-1-82 0 0,1 0-1 0 0,-1 1 1 0 0,0-1 0 0 0,0 0-1 0 0,1 1 1 0 0,-1-1-1 0 0,0 1 1 0 0,1-1 0 0 0,-1 1-1 0 0,0-1 1 0 0,1 1-1 0 0,-1-1 1 0 0,1 1-1 0 0,-1 0 1 0 0,1-1 0 0 0,-1 1-1 0 0,1 0 1 0 0,-1 0-1 0 0,1-1 1 0 0,0 1 0 0 0,-1 1-1 0 0,0 11-8155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27694 0 0,'-4'4'167'0'0,"0"1"0"0"0,1 0 0 0 0,-1-1 0 0 0,1 1 0 0 0,0 0 0 0 0,0 0 0 0 0,1 1 0 0 0,0-1 0 0 0,0 1 0 0 0,0-1 0 0 0,0 1 0 0 0,1 0 0 0 0,-1 8 0 0 0,-1 12 6 0 0,1 43 0 0 0,2-60-108 0 0,2 19-316 0 0,1 0 1 0 0,1 1 0 0 0,2-1-1 0 0,1-1 1 0 0,20 53 0 0 0,-9-27-5469 0 0,-2 1-5507 0 0,-12-39 3519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11386 0 0,'-1'0'179'0'0,"0"0"0"0"0,0 0 0 0 0,-1 0 0 0 0,1 1 0 0 0,0-1 0 0 0,0 1 0 0 0,0-1 0 0 0,0 1 0 0 0,0-1 0 0 0,0 1 0 0 0,0 0 0 0 0,0-1 0 0 0,0 1 0 0 0,0 0 0 0 0,1 0-1 0 0,-1-1 1 0 0,0 1 0 0 0,0 0 0 0 0,1 0 0 0 0,-1 0 0 0 0,0 0 0 0 0,1 0 0 0 0,-1 0 0 0 0,1 0 0 0 0,-1 1 0 0 0,1-1 0 0 0,0 0 0 0 0,0 0 0 0 0,-1 0 0 0 0,1 0 0 0 0,0 0-1 0 0,0 2 1 0 0,-2 46 1426 0 0,3-34-1072 0 0,-4 57 818 0 0,1 72 28 0 0,3-121-1284 0 0,1 0 0 0 0,1 0 0 0 0,1-1 0 0 0,8 25 0 0 0,-11-44-91 0 0,0 0-1 0 0,0 0 1 0 0,0 0-1 0 0,0 0 1 0 0,0 0-1 0 0,1-1 1 0 0,-1 1-1 0 0,1 0 1 0 0,0-1 0 0 0,0 1-1 0 0,0-1 1 0 0,0 0-1 0 0,0 1 1 0 0,1-1-1 0 0,-1 0 1 0 0,1 0-1 0 0,-1-1 1 0 0,1 1-1 0 0,4 1 1 0 0,-3-1-1 0 0,1-1 1 0 0,-1-1 0 0 0,1 1-1 0 0,-1-1 1 0 0,1 1-1 0 0,0-1 1 0 0,-1-1 0 0 0,1 1-1 0 0,-1-1 1 0 0,1 1-1 0 0,-1-1 1 0 0,8-3 0 0 0,14-3-1308 0 0,0-2 0 0 0,0-1-1 0 0,-1-1 1 0 0,42-25 0 0 0,-47 14-3767 0 0,-6 5 588 0 0,-5 14 559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 6953 0 0,'0'0'158'0'0,"1"-1"-1"0"0,0-1 1574 0 0,-1 2-1574 0 0,1 0 0 0 0,-1 0 1 0 0,0 0-1 0 0,0 0 0 0 0,0 0 0 0 0,1 0 1 0 0,-1 0-1 0 0,0-1 0 0 0,0 1 1 0 0,0 0-1 0 0,1 0 0 0 0,-1 0 1 0 0,0 0-1 0 0,0 0 0 0 0,1 0 1 0 0,-1 0-1 0 0,0 0 0 0 0,0 0 1 0 0,1 0-1 0 0,-1 0 0 0 0,0 1 1 0 0,0-1-1 0 0,0 0 0 0 0,1 0 1 0 0,-1 0-1 0 0,0 0 0 0 0,2 1 1102 0 0,-2-1-1102 0 0,0 1 0 0 0,0-1 1 0 0,0 0-1 0 0,3 18 2959 0 0,-6 22-1111 0 0,-11 12-1026 0 0,-1-1 0 0 0,-3 0 0 0 0,-31 62-1 0 0,10-22-857 0 0,39-88-690 0 0,5-6 42 0 0,15-12-553 0 0,25-16-2059 0 0,-19 22-521 0 0,42-8 0 0 0,-8 2-3179 0 0,-28 2 3158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14899 0 0,'-8'4'647'0'0,"0"-1"0"0"0,0 1 0 0 0,0 0 0 0 0,1 1 0 0 0,-1 0 0 0 0,1 0 0 0 0,0 1 0 0 0,0 0 0 0 0,-11 13 0 0 0,16-17-593 0 0,1 1-1 0 0,-1 0 1 0 0,0 0 0 0 0,1 0-1 0 0,-1 0 1 0 0,1 0 0 0 0,0 0-1 0 0,0 1 1 0 0,0-1-1 0 0,1 0 1 0 0,-1 0 0 0 0,1 1-1 0 0,0-1 1 0 0,-1 0 0 0 0,2 1-1 0 0,-1-1 1 0 0,0 1 0 0 0,1-1-1 0 0,-1 0 1 0 0,1 0-1 0 0,0 1 1 0 0,0-1 0 0 0,0 0-1 0 0,1 0 1 0 0,-1 0 0 0 0,1 0-1 0 0,0 0 1 0 0,-1 0 0 0 0,4 3-1 0 0,-1-2-31 0 0,-1 0 0 0 0,1 0 0 0 0,0-1 1 0 0,0 1-1 0 0,1-1 0 0 0,-1 0 0 0 0,1 0 0 0 0,-1 0 0 0 0,1-1 0 0 0,0 1 0 0 0,0-1 0 0 0,0 0 0 0 0,0-1 0 0 0,0 1 0 0 0,1-1 0 0 0,-1 0 0 0 0,0-1 1 0 0,1 1-1 0 0,-1-1 0 0 0,0 0 0 0 0,1 0 0 0 0,6-2 0 0 0,-7 2-63 0 0,0-1 0 0 0,0 1-1 0 0,0-2 1 0 0,-1 1 0 0 0,1 0 0 0 0,0-1 0 0 0,-1 0 0 0 0,1 0-1 0 0,-1 0 1 0 0,0-1 0 0 0,1 1 0 0 0,-1-1 0 0 0,0 0 0 0 0,-1 0-1 0 0,1-1 1 0 0,-1 1 0 0 0,1-1 0 0 0,-1 0 0 0 0,0 1 0 0 0,0-2-1 0 0,0 1 1 0 0,-1 0 0 0 0,0 0 0 0 0,3-8 0 0 0,-4 10-14 0 0,0-1 1 0 0,-1 1 0 0 0,0-1-1 0 0,1 1 1 0 0,-1-1 0 0 0,0 1-1 0 0,0-1 1 0 0,0 1-1 0 0,-1-1 1 0 0,1 1 0 0 0,0-1-1 0 0,-1 1 1 0 0,0-1-1 0 0,0 1 1 0 0,0 0 0 0 0,0-1-1 0 0,0 1 1 0 0,0 0 0 0 0,0 0-1 0 0,-1 0 1 0 0,1 0-1 0 0,-1 0 1 0 0,1 0 0 0 0,-1 0-1 0 0,0 0 1 0 0,0 1-1 0 0,0-1 1 0 0,0 1 0 0 0,0-1-1 0 0,0 1 1 0 0,0 0 0 0 0,0 0-1 0 0,-1 0 1 0 0,-3-2-1 0 0,1 1 23 0 0,0 1 0 0 0,0-1 0 0 0,0 1 0 0 0,0 0 0 0 0,0 0 0 0 0,-1 0 0 0 0,1 1 0 0 0,0-1 0 0 0,-1 1 0 0 0,1 1 0 0 0,0-1 0 0 0,0 1-1 0 0,-1 0 1 0 0,1 0 0 0 0,-8 3 0 0 0,4 1 148 0 0,0 0 1 0 0,0 1-1 0 0,1-1 0 0 0,-1 2 0 0 0,1-1 0 0 0,1 1 1 0 0,-1 1-1 0 0,1-1 0 0 0,1 1 0 0 0,-1 1 0 0 0,1-1 1 0 0,-5 10-1 0 0,-4 12 356 0 0,0 1 1 0 0,-13 43-1 0 0,7-15-508 0 0,19-57-140 0 0,1 1 0 0 0,0-1 0 0 0,-1 0 0 0 0,0 1 0 0 0,1-1 0 0 0,-1 0 0 0 0,0 0 0 0 0,0 0 0 0 0,-3 2 1 0 0,5-4 123 0 0,-1 1 1 0 0,1-1-1 0 0,0 0 0 0 0,-1 1 1 0 0,1-1-1 0 0,-1 0 1 0 0,1 0-1 0 0,0 0 1 0 0,-1 1-1 0 0,1-1 1 0 0,-1 0-1 0 0,1 0 1 0 0,-1 0-1 0 0,1 0 1 0 0,-1 0-1 0 0,1 0 1 0 0,-1 0-1 0 0,1 0 0 0 0,-1 0 1 0 0,1 0-1 0 0,-1 0 1 0 0,1 0-1 0 0,0 0 1 0 0,-1 0-1 0 0,1 0 1 0 0,-1-1-1 0 0,1 1 1 0 0,-1 0-1 0 0,1 0 1 0 0,-1-1-1 0 0,1 1 1 0 0,0 0-1 0 0,-1 0 1 0 0,1-1-1 0 0,0 1 0 0 0,-1 0 1 0 0,1-1-1 0 0,0 1 1 0 0,-1 0-1 0 0,1-1 1 0 0,0 1-1 0 0,0-1 1 0 0,-1 1-1 0 0,1-1 1 0 0,0 1-1 0 0,0 0 1 0 0,0-1-1 0 0,0 1 1 0 0,0-1-1 0 0,0 1 0 0 0,-1-1 1 0 0,1 1-1 0 0,0-1 1 0 0,0 1-1 0 0,0-1 1 0 0,1 1-1 0 0,-1-1 1 0 0,0 1-1 0 0,0-1 1 0 0,0 1-1 0 0,0-1 51 0 0,0 0 1 0 0,0 0-1 0 0,0 0 0 0 0,0 1 0 0 0,0-1 1 0 0,0 0-1 0 0,1 0 0 0 0,-1 1 0 0 0,0-1 0 0 0,0 0 1 0 0,1 1-1 0 0,-1-1 0 0 0,0 0 0 0 0,1 1 1 0 0,-1-1-1 0 0,1 0 0 0 0,-1 1 0 0 0,1-1 1 0 0,-1 1-1 0 0,1-1 0 0 0,-1 1 0 0 0,1-1 0 0 0,-1 1 1 0 0,1-1-1 0 0,0 1 0 0 0,-1 0 0 0 0,1-1 1 0 0,0 1-1 0 0,-1 0 0 0 0,1-1 0 0 0,0 1 1 0 0,0 0-1 0 0,-1 0 0 0 0,1 0 0 0 0,0 0 0 0 0,0 0 1 0 0,-1 0-1 0 0,1 0 0 0 0,0 0 0 0 0,1 0 1 0 0,38 4 841 0 0,-28-2-711 0 0,159 3 219 0 0,-115-6-2519 0 0,-53 1 1674 0 0,13 2-1684 0 0,-6 5-2385 0 0,-2 7-1029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58 16227 0 0,'-10'19'747'0'0,"1"0"0"0"0,1 1 0 0 0,1 0 0 0 0,0 0-1 0 0,2 1 1 0 0,0 0 0 0 0,-1 22 0 0 0,-2 0-67 0 0,8-43-686 0 0,0 0 0 0 0,0 0 0 0 0,0 0 0 0 0,0 0 0 0 0,0 0 0 0 0,0 0 1 0 0,0 0-1 0 0,0 0 0 0 0,0 0 0 0 0,0 1 0 0 0,1-1 0 0 0,-1 0 0 0 0,0 0 0 0 0,0 0 0 0 0,0 0 0 0 0,0 0 0 0 0,0 0 0 0 0,0 0 0 0 0,0 0 0 0 0,0 0 0 0 0,0 0 0 0 0,0 0 0 0 0,0 0 0 0 0,0 0 0 0 0,0 0 0 0 0,0 0 0 0 0,0 0 0 0 0,0 0 0 0 0,0 0 0 0 0,0 0 0 0 0,0 0 1 0 0,0 0-1 0 0,0 1 0 0 0,0-1 0 0 0,0 0 0 0 0,1 0 0 0 0,6-14-207 0 0,16-30-110 0 0,-15 26 255 0 0,4-4 18 0 0,0 0 0 0 0,2 0 1 0 0,25-30-1 0 0,-31 42 43 0 0,1 1-1 0 0,0 0 1 0 0,0 0 0 0 0,1 1 0 0 0,0 0 0 0 0,1 1 0 0 0,0 0 0 0 0,0 1-1 0 0,13-6 1 0 0,-21 11 46 0 0,-1 0-1 0 0,0 0 0 0 0,1 0 1 0 0,-1 1-1 0 0,1-1 0 0 0,-1 1 1 0 0,1-1-1 0 0,-1 1 0 0 0,1 0 1 0 0,0 0-1 0 0,-1 0 0 0 0,1 0 0 0 0,-1 0 1 0 0,1 0-1 0 0,-1 1 0 0 0,1 0 1 0 0,-1-1-1 0 0,1 1 0 0 0,-1 0 1 0 0,1 0-1 0 0,2 2 0 0 0,-3-1 49 0 0,-1-1-1 0 0,1 1 0 0 0,-1 0 0 0 0,1 0 0 0 0,-1 0 1 0 0,0 0-1 0 0,0 0 0 0 0,0 0 0 0 0,0 0 1 0 0,0 0-1 0 0,-1 0 0 0 0,1 0 0 0 0,0 1 1 0 0,-1-1-1 0 0,0 0 0 0 0,0 1 0 0 0,1-1 1 0 0,-1 0-1 0 0,0 0 0 0 0,-1 1 0 0 0,1-1 0 0 0,0 0 1 0 0,-2 5-1 0 0,-1 3 10 0 0,0-1 0 0 0,0 1 1 0 0,-1-1-1 0 0,0 0 0 0 0,-1 0 0 0 0,0 0 1 0 0,-1 0-1 0 0,1-1 0 0 0,-2 0 0 0 0,1-1 1 0 0,-1 1-1 0 0,0-1 0 0 0,-12 9 1 0 0,9-8-139 0 0,0 0 1 0 0,-1-1-1 0 0,-1 0 1 0 0,1 0-1 0 0,-1-1 1 0 0,0-1 0 0 0,0 0-1 0 0,0-1 1 0 0,-25 5-1 0 0,25-7-1989 0 0,40 3-10866 0 0,-7 2 6337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1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43 20468 0 0,'12'-8'3409'0'0,"-1"-2"-2193"0"0,-1 0-447 0 0,-5 2-41 0 0,-5 5-176 0 0,-5 3-320 0 0,-1 0-128 0 0,-5 0-104 0 0,-1 0-80 0 0,-1 0-136 0 0,1 1-208 0 0,1-1-320 0 0,3-1-457 0 0,-2 1-1015 0 0,2-1-1425 0 0,-2-1-2160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10738 0 0,'-16'43'8053'0'0,"-2"0"-4061"0"0,-83 151-4099 0 0,95-183-63 0 0,5-7-5 0 0,-1 0 0 0 0,0 0 0 0 0,0 0 1 0 0,0-1-1 0 0,0 1 0 0 0,-1-1 0 0 0,1 1 1 0 0,-1-1-1 0 0,0 0 0 0 0,0 0 0 0 0,0 0 1 0 0,-1-1-1 0 0,1 1 0 0 0,-6 3 0 0 0,8-6 150 0 0,1 0 1 0 0,0 0-1 0 0,0 0 0 0 0,0 0 0 0 0,0 0 1 0 0,0 0-1 0 0,0 0 0 0 0,-1 0 0 0 0,1 0 1 0 0,0 0-1 0 0,0 0 0 0 0,0 0 0 0 0,0 0 0 0 0,0 0 1 0 0,0 0-1 0 0,-1 0 0 0 0,1 0 0 0 0,0 0 1 0 0,0 0-1 0 0,0 0 0 0 0,0 0 0 0 0,0 0 1 0 0,0 0-1 0 0,0 0 0 0 0,-1 0 0 0 0,1-1 0 0 0,0 1 1 0 0,0 0-1 0 0,0 0 0 0 0,0 0 0 0 0,0 0 1 0 0,0 0-1 0 0,0 0 0 0 0,0 0 0 0 0,0-1 1 0 0,0 1-1 0 0,0 0 0 0 0,-1 0 0 0 0,1 0 0 0 0,0 0 1 0 0,0 0-1 0 0,0 0 0 0 0,0-1 0 0 0,0 1 1 0 0,0 0-1 0 0,0 0 0 0 0,0 0 0 0 0,0 0 0 0 0,0 0 1 0 0,0-1-1 0 0,4-9-418 0 0,6-10 284 0 0,-3 11 219 0 0,-1 0 0 0 0,1 1 0 0 0,1 0 0 0 0,0 0 0 0 0,0 0 0 0 0,0 1 0 0 0,1 0 1 0 0,0 1-1 0 0,0 0 0 0 0,1 1 0 0 0,14-7 0 0 0,-19 10-140 0 0,1-1 0 0 0,-1 2 0 0 0,1-1 0 0 0,0 0 0 0 0,0 1 0 0 0,-1 0 0 0 0,1 1 0 0 0,0-1 0 0 0,0 1 0 0 0,0 0 1 0 0,0 1-1 0 0,0-1 0 0 0,0 1 0 0 0,0 0 0 0 0,-1 1 0 0 0,1-1 0 0 0,0 1 0 0 0,-1 0 0 0 0,1 1 0 0 0,-1-1 0 0 0,0 1 0 0 0,8 5 0 0 0,24 24-5583 0 0,-9-12-822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11771 0 0,'-6'1'467'0'0,"1"-1"1"0"0,-1 1-1 0 0,0 1 1 0 0,1-1-1 0 0,-1 1 1 0 0,1 0-1 0 0,0 0 1 0 0,0 1-1 0 0,0-1 1 0 0,0 1-1 0 0,0 0 1 0 0,0 1 0 0 0,-7 7-1 0 0,-7 6-204 0 0,-28 35 0 0 0,39-42-92 0 0,4-5-199 0 0,0-1 0 0 0,0 0 0 0 0,1 1 0 0 0,0 0 0 0 0,0 0-1 0 0,0 0 1 0 0,-3 8 0 0 0,6-12 10 0 0,0 0-1 0 0,-1 0 1 0 0,1 0 0 0 0,0 0 0 0 0,0 0 0 0 0,0 0-1 0 0,0 0 1 0 0,0 0 0 0 0,0 0 0 0 0,1 0-1 0 0,-1 1 1 0 0,0-1 0 0 0,1 0 0 0 0,-1 0-1 0 0,0 0 1 0 0,1-1 0 0 0,-1 1 0 0 0,1 1-1 0 0,1 0 1 0 0,-1 0 0 0 0,1-1 0 0 0,0 1 0 0 0,-1-1 0 0 0,1 0 0 0 0,0 1-1 0 0,0-1 1 0 0,0 0 0 0 0,0 0 0 0 0,0 0 0 0 0,4 1 0 0 0,19 6 260 0 0,1-2 0 0 0,0-1 0 0 0,32 3 0 0 0,35 6-151 0 0,-83-9-2169 0 0,-9 5-4841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11042 0 0,'-3'4'7497'0'0,"3"-5"-7388"0"0,10 13 2192 0 0,18 11-1209 0 0,-23-20-977 0 0,1 0 0 0 0,0-1 1 0 0,0 1-1 0 0,1-1 0 0 0,-1-1 0 0 0,0 0 1 0 0,1 0-1 0 0,-1 0 0 0 0,12 0 0 0 0,62-9 1322 0 0,-61 5-1762 0 0,0 1-1 0 0,34 0 1 0 0,-48 2-184 0 0,1 0 1 0 0,-1 1-1 0 0,1 0 0 0 0,-1 0 1 0 0,1 1-1 0 0,-1 0 1 0 0,0-1-1 0 0,1 2 1 0 0,-1-1-1 0 0,0 1 1 0 0,-1-1-1 0 0,1 1 1 0 0,7 7-1 0 0,2 8-6482 0 0,-12-7 1169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94 9034 0 0,'-2'-1'249'0'0,"0"0"1"0"0,0 0-1 0 0,0 0 0 0 0,1 0 1 0 0,-1-1-1 0 0,1 1 0 0 0,-1-1 0 0 0,1 1 1 0 0,-1-1-1 0 0,1 1 0 0 0,0-1 1 0 0,-1 0-1 0 0,1 1 0 0 0,0-1 1 0 0,0 0-1 0 0,1 0 0 0 0,-1 0 1 0 0,0 0-1 0 0,1 0 0 0 0,-1 0 1 0 0,1 0-1 0 0,-1 0 0 0 0,1 0 1 0 0,0-3-1 0 0,0 3-146 0 0,1 0 0 0 0,0 0 0 0 0,0 0-1 0 0,0 0 1 0 0,0 0 0 0 0,0 0 0 0 0,0 0 0 0 0,0 0 0 0 0,1 0 0 0 0,-1 0 0 0 0,1 1-1 0 0,-1-1 1 0 0,1 1 0 0 0,0-1 0 0 0,0 1 0 0 0,-1 0 0 0 0,1-1 0 0 0,0 1 0 0 0,0 0-1 0 0,0 0 1 0 0,0 0 0 0 0,5-1 0 0 0,-1 0-26 0 0,1 0 0 0 0,0 0 0 0 0,0 0 0 0 0,0 1 0 0 0,0 0 0 0 0,0 0-1 0 0,1 0 1 0 0,-1 1 0 0 0,0 1 0 0 0,0-1 0 0 0,0 1 0 0 0,0 0 0 0 0,1 1 0 0 0,-1-1 0 0 0,8 5 0 0 0,-9-4 27 0 0,-2 0 0 0 0,1 1 0 0 0,0 0 0 0 0,0 0 1 0 0,-1 0-1 0 0,0 1 0 0 0,1-1 0 0 0,-1 1 1 0 0,-1 0-1 0 0,1 0 0 0 0,-1 1 0 0 0,1-1 1 0 0,-1 1-1 0 0,0-1 0 0 0,-1 1 0 0 0,1 0 1 0 0,-1 0-1 0 0,0 0 0 0 0,0 1 0 0 0,1 7 0 0 0,1 4-94 0 0,-1-1 0 0 0,0 25 0 0 0,-7 8-7149 0 0,-4-39 1022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13219 0 0,'17'-3'8091'0'0,"3"0"-7409"0"0,1 1 0 0 0,27 0 0 0 0,-45 2-644 0 0,1 1 0 0 0,-1-1 1 0 0,0 0-1 0 0,0 1 1 0 0,0 0-1 0 0,0 0 0 0 0,0 0 1 0 0,0 0-1 0 0,0 0 1 0 0,0 1-1 0 0,0-1 0 0 0,-1 1 1 0 0,1 0-1 0 0,0 0 1 0 0,-1 0-1 0 0,0 0 0 0 0,1 0 1 0 0,2 3-1 0 0,-4-3-11 0 0,-1 0 0 0 0,1 1 0 0 0,0-1 0 0 0,-1 0 0 0 0,1 0 0 0 0,-1 0 0 0 0,0 0-1 0 0,1 0 1 0 0,-1 1 0 0 0,0-1 0 0 0,0 0 0 0 0,-1 0 0 0 0,1 0 0 0 0,0 1 0 0 0,-1-1 0 0 0,1 0 0 0 0,-1 0 0 0 0,0 0 0 0 0,1 0 0 0 0,-1 0-1 0 0,0 0 1 0 0,-1 0 0 0 0,1 0 0 0 0,0-1 0 0 0,0 1 0 0 0,-3 3 0 0 0,-9 11 88 0 0,8-11-89 0 0,1 0 1 0 0,0 1-1 0 0,0 0 0 0 0,0 0 1 0 0,-5 12-1 0 0,8-16-27 0 0,1 0 1 0 0,-1 0-1 0 0,1 0 0 0 0,0 0 1 0 0,-1 0-1 0 0,1 0 0 0 0,0 1 1 0 0,0-1-1 0 0,0 0 1 0 0,1 0-1 0 0,-1 0 0 0 0,0 0 1 0 0,1 0-1 0 0,0 0 0 0 0,-1 0 1 0 0,1 0-1 0 0,0 0 0 0 0,0 0 1 0 0,0 0-1 0 0,0 0 0 0 0,0 0 1 0 0,1-1-1 0 0,2 4 0 0 0,0-1-98 0 0,-1 0 0 0 0,2 0-1 0 0,-1 0 1 0 0,0-1 0 0 0,1 1-1 0 0,-1-1 1 0 0,1 0 0 0 0,0 0 0 0 0,0-1-1 0 0,0 0 1 0 0,1 0 0 0 0,-1 0-1 0 0,1 0 1 0 0,-1-1 0 0 0,1 0-1 0 0,-1 0 1 0 0,1-1 0 0 0,-1 1-1 0 0,1-1 1 0 0,0 0 0 0 0,-1-1-1 0 0,1 1 1 0 0,5-2 0 0 0,-4 0-395 0 0,-1 0-1 0 0,1 0 1 0 0,-1 0 0 0 0,0-1-1 0 0,0 0 1 0 0,0 0 0 0 0,0-1 0 0 0,0 0-1 0 0,-1 0 1 0 0,1 0 0 0 0,-1 0-1 0 0,0-1 1 0 0,0 0 0 0 0,-1 0 0 0 0,0 0-1 0 0,0-1 1 0 0,0 0 0 0 0,0 1-1 0 0,2-8 1 0 0,13-37-3575 0 0,9 3-1453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5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21 18652 0 0,'-1'0'96'0'0,"1"1"1"0"0,-1-1-1 0 0,1 0 0 0 0,-1 1 1 0 0,1-1-1 0 0,-1 0 0 0 0,1 1 1 0 0,-1-1-1 0 0,1 1 0 0 0,-1-1 1 0 0,1 1-1 0 0,-1-1 0 0 0,1 1 1 0 0,0-1-1 0 0,-1 1 0 0 0,1-1 1 0 0,0 1-1 0 0,0 0 0 0 0,-1-1 1 0 0,1 1-1 0 0,0 0 0 0 0,0-1 1 0 0,0 1-1 0 0,0-1 0 0 0,0 1 1 0 0,0 0-1 0 0,0-1 0 0 0,0 1 1 0 0,0 0-1 0 0,0-1 0 0 0,0 1 1 0 0,0 0-1 0 0,0-1 0 0 0,1 1 1 0 0,-1-1-1 0 0,1 2 0 0 0,0 0-34 0 0,1-1-1 0 0,0 1 0 0 0,-1-1 1 0 0,1 0-1 0 0,0 1 1 0 0,0-1-1 0 0,0 0 1 0 0,0 0-1 0 0,0 0 0 0 0,0 0 1 0 0,3 0-1 0 0,7 2-94 0 0,0 0-1 0 0,0 0 1 0 0,14 0 0 0 0,-5-2-85 0 0,-1-2 1 0 0,0 0-1 0 0,0-1 1 0 0,0-1 0 0 0,29-9-1 0 0,-50 12 111 0 0,1 0 0 0 0,0 0 0 0 0,0 0 0 0 0,0 0 0 0 0,0 0-1 0 0,0 0 1 0 0,0 0 0 0 0,0 0 0 0 0,0 0 0 0 0,0 0 0 0 0,0 0-1 0 0,0 0 1 0 0,0 0 0 0 0,0 0 0 0 0,0 0 0 0 0,0 0 0 0 0,0-1-1 0 0,0 1 1 0 0,0 0 0 0 0,0 0 0 0 0,0 0 0 0 0,0 0-1 0 0,0 0 1 0 0,0 0 0 0 0,0 0 0 0 0,0 0 0 0 0,0 0 0 0 0,0 0-1 0 0,0 0 1 0 0,0 0 0 0 0,0 0 0 0 0,-12 0-43 0 0,-19 4 79 0 0,15 0 31 0 0,1 1 0 0 0,-1 1 1 0 0,1 0-1 0 0,0 1 0 0 0,1 0 1 0 0,-25 18-1 0 0,35-22-19 0 0,0 0-1 0 0,0 0 1 0 0,0 1-1 0 0,1-1 0 0 0,-1 1 1 0 0,1 0-1 0 0,0 0 1 0 0,0 0-1 0 0,0 0 1 0 0,1 1-1 0 0,-1-1 1 0 0,1 1-1 0 0,0-1 1 0 0,1 1-1 0 0,-1 0 1 0 0,1 0-1 0 0,0 0 0 0 0,0 0 1 0 0,0 0-1 0 0,1 0 1 0 0,0 0-1 0 0,0 0 1 0 0,0 0-1 0 0,0 0 1 0 0,1 0-1 0 0,1 5 1 0 0,0-2-56 0 0,1 0 0 0 0,0 0 0 0 0,0-1 0 0 0,0 1 1 0 0,1-1-1 0 0,1 1 0 0 0,-1-1 0 0 0,1-1 0 0 0,0 1 1 0 0,0-1-1 0 0,1 0 0 0 0,12 10 0 0 0,-15-13-141 0 0,0-1 0 0 0,0 0 0 0 0,0 0 0 0 0,0 0 1 0 0,1 0-1 0 0,-1-1 0 0 0,1 1 0 0 0,-1-1 0 0 0,1 0 0 0 0,0 0 0 0 0,-1 0 0 0 0,1 0 0 0 0,0-1 0 0 0,0 0 0 0 0,-1 0 0 0 0,1 0 0 0 0,0 0 0 0 0,0 0 1 0 0,0-1-1 0 0,-1 1 0 0 0,1-1 0 0 0,0 0 0 0 0,-1 0 0 0 0,1-1 0 0 0,-1 1 0 0 0,1-1 0 0 0,-1 0 0 0 0,0 0 0 0 0,7-4 0 0 0,-1-2-705 0 0,-1 0 0 0 0,1-1 0 0 0,-1 0 0 0 0,-1 0 0 0 0,0 0 0 0 0,0-1 0 0 0,-1 0 0 0 0,0-1 0 0 0,-1 1 0 0 0,5-15 0 0 0,-5 14 132 0 0,-2 0 0 0 0,0 0 0 0 0,0 0 0 0 0,-1-1-1 0 0,1-19 1 0 0,-3 23 838 0 0,0 1-1 0 0,0 0 0 0 0,-1 0 1 0 0,0 0-1 0 0,-4-12 0 0 0,3 14 499 0 0,0 1 1 0 0,0-1-1 0 0,0 1 0 0 0,-1-1 0 0 0,0 1 1 0 0,0 0-1 0 0,-4-5 0 0 0,-7-9 3485 0 0,47 15-1554 0 0,-31 3-2484 0 0,23-2 582 0 0,1-2 1 0 0,45-10-1 0 0,-90 20-389 0 0,1 1 1 0 0,0 1-1 0 0,0 1 0 0 0,1 1 1 0 0,0 0-1 0 0,-29 25 1 0 0,40-31-126 0 0,1 1 0 0 0,0 1 0 0 0,1-1 0 0 0,-1 1 0 0 0,1 0 0 0 0,0 0 0 0 0,0 0 0 0 0,1 0 0 0 0,-5 13 1 0 0,6-15-48 0 0,1 1 1 0 0,0 0-1 0 0,1-1 0 0 0,-1 1 1 0 0,1 0-1 0 0,0 0 1 0 0,0-1-1 0 0,0 1 1 0 0,1 0-1 0 0,-1-1 1 0 0,1 1-1 0 0,1 0 1 0 0,-1-1-1 0 0,0 1 1 0 0,1-1-1 0 0,3 6 1 0 0,-3-6-51 0 0,0 0 0 0 0,0 0 0 0 0,1 0 0 0 0,-1-1 0 0 0,1 1 1 0 0,0-1-1 0 0,0 0 0 0 0,1 0 0 0 0,-1 0 0 0 0,0 0 0 0 0,1 0 0 0 0,0-1 1 0 0,0 1-1 0 0,0-1 0 0 0,0 0 0 0 0,0 0 0 0 0,0-1 0 0 0,6 2 1 0 0,-3-1-129 0 0,0-1 0 0 0,0 0 0 0 0,0-1 0 0 0,1 0 0 0 0,-1 0 0 0 0,0-1 0 0 0,0 1 0 0 0,1-1 0 0 0,-1-1 0 0 0,12-3 0 0 0,-9 1-296 0 0,0 1 0 0 0,-1-1 0 0 0,1-1 0 0 0,-1 0 0 0 0,0 0 1 0 0,0-1-1 0 0,-1 0 0 0 0,1 0 0 0 0,-2-1 0 0 0,1 0 1 0 0,0 0-1 0 0,-1-1 0 0 0,-1 0 0 0 0,1 0 0 0 0,9-19 0 0 0,-15 26 397 0 0,0-1 38 0 0,0 0 1 0 0,0 0-1 0 0,0-1 1 0 0,0 1-1 0 0,0 0 1 0 0,0-1-1 0 0,-1 1 1 0 0,1-1 0 0 0,-1 1-1 0 0,1-1 1 0 0,-1 1-1 0 0,0-1 1 0 0,0 1-1 0 0,0-1 1 0 0,0 1-1 0 0,-1-1 1 0 0,1 1-1 0 0,-1-1 1 0 0,0-2 0 0 0,0 5 41 0 0,1 0 1 0 0,-1 0-1 0 0,1 0 1 0 0,-1 0-1 0 0,1 0 1 0 0,0 0 0 0 0,-1 0-1 0 0,1 0 1 0 0,-1 0-1 0 0,1 0 1 0 0,0 0-1 0 0,-1 0 1 0 0,1 0-1 0 0,-1 0 1 0 0,1 1 0 0 0,0-1-1 0 0,-1 0 1 0 0,1 0-1 0 0,-1 0 1 0 0,1 1-1 0 0,0-1 1 0 0,-1 0 0 0 0,1 1-1 0 0,0-1 1 0 0,0 0-1 0 0,-1 0 1 0 0,1 1-1 0 0,0-1 1 0 0,0 0 0 0 0,-1 1-1 0 0,1-1 1 0 0,0 1-1 0 0,0-1 1 0 0,0 0-1 0 0,0 1 1 0 0,-1-1 0 0 0,1 1-1 0 0,0-1 1 0 0,0 0-1 0 0,0 1 1 0 0,0 0-1 0 0,-9 22 939 0 0,8-22-895 0 0,-2 10 80 0 0,0-1 0 0 0,1 1 1 0 0,0 0-1 0 0,0 0 0 0 0,1 0 0 0 0,1 0 0 0 0,1 20 1 0 0,-1-25-184 0 0,1 0 0 0 0,0 0 0 0 0,0 0 0 0 0,1 0 0 0 0,-1 0 1 0 0,1 0-1 0 0,1 0 0 0 0,-1 0 0 0 0,1-1 0 0 0,0 1 0 0 0,0-1 1 0 0,1 0-1 0 0,0 0 0 0 0,0 0 0 0 0,6 6 0 0 0,-9-10-15 0 0,0-1 0 0 0,-1 1 1 0 0,1 0-1 0 0,0 0 0 0 0,0-1 0 0 0,0 1 0 0 0,0 0 0 0 0,0-1 0 0 0,0 1 0 0 0,0-1 0 0 0,0 1 0 0 0,0-1 0 0 0,1 0 0 0 0,-1 1 1 0 0,0-1-1 0 0,0 0 0 0 0,0 0 0 0 0,0 0 0 0 0,0 0 0 0 0,1 0 0 0 0,-1 0 0 0 0,0 0 0 0 0,0 0 0 0 0,0 0 0 0 0,0-1 0 0 0,2 0 1 0 0,-1 0-59 0 0,0 0 0 0 0,-1 0 0 0 0,1-1 0 0 0,-1 1 0 0 0,1-1 1 0 0,-1 1-1 0 0,0-1 0 0 0,1 0 0 0 0,-1 0 0 0 0,0 0 1 0 0,0 1-1 0 0,0-1 0 0 0,1-3 0 0 0,2-7-831 0 0,0 0 0 0 0,-1 0 1 0 0,3-20-1 0 0,-6 31 824 0 0,6-79-2410 0 0,-2 21 3996 0 0,-12 149 5436 0 0,4 8-5284 0 0,3-64-2538 0 0,3 1 0 0 0,0 0-1 0 0,13 55 1 0 0,-1-48-3068 0 0,2-18-2665 0 0,-3-12-972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16 12307 0 0,'-21'8'3132'0'0,"1"0"1"0"0,-36 23-1 0 0,40-20-2381 0 0,1-1 0 0 0,0 2 0 0 0,1 0 1 0 0,-16 18-1 0 0,23-23-677 0 0,1 0 1 0 0,0 1-1 0 0,1 0 0 0 0,-1 1 1 0 0,2-1-1 0 0,-1 1 1 0 0,1 0-1 0 0,0 0 1 0 0,-2 11-1 0 0,4-13-50 0 0,1-1 0 0 0,0 1 0 0 0,1 0 0 0 0,-1 0 1 0 0,1-1-1 0 0,1 1 0 0 0,-1 0 0 0 0,1 0 0 0 0,0-1 0 0 0,1 1 0 0 0,0 0 0 0 0,0-1 0 0 0,0 1 1 0 0,5 7-1 0 0,-5-8-25 0 0,2-1 1 0 0,-1 0 0 0 0,1 1-1 0 0,-1-1 1 0 0,1-1-1 0 0,1 1 1 0 0,-1-1 0 0 0,1 1-1 0 0,0-1 1 0 0,0-1-1 0 0,0 1 1 0 0,0-1 0 0 0,1 0-1 0 0,-1 0 1 0 0,1 0-1 0 0,0-1 1 0 0,-1 0 0 0 0,1 0-1 0 0,1 0 1 0 0,7 1-1 0 0,-9-3-43 0 0,-1 1 0 0 0,1-1 0 0 0,-1 0 0 0 0,0-1 0 0 0,1 1 0 0 0,-1-1 0 0 0,1 1 0 0 0,-1-1 0 0 0,0-1 0 0 0,1 1 0 0 0,-1 0 0 0 0,0-1 0 0 0,0 0 0 0 0,0 0 0 0 0,0 0 0 0 0,0-1 0 0 0,-1 1 0 0 0,1-1 0 0 0,-1 0-1 0 0,0 0 1 0 0,1 0 0 0 0,-1-1 0 0 0,-1 1 0 0 0,1-1 0 0 0,0 1 0 0 0,-1-1 0 0 0,0 0 0 0 0,4-8 0 0 0,-4 7-139 0 0,0-1 0 0 0,0 1-1 0 0,0-1 1 0 0,-1 0 0 0 0,0 0 0 0 0,0 1 0 0 0,0-1 0 0 0,-1 0-1 0 0,0 0 1 0 0,0 0 0 0 0,0 0 0 0 0,-1 1 0 0 0,0-1-1 0 0,0 0 1 0 0,0 0 0 0 0,-1 1 0 0 0,0-1 0 0 0,0 1-1 0 0,0-1 1 0 0,-1 1 0 0 0,-4-6 0 0 0,-4-5-191 0 0,-2-1 1 0 0,0 2 0 0 0,-1 0-1 0 0,-26-22 1 0 0,39 37 387 0 0,1 0-17 0 0,0 0-1 0 0,0 0 0 0 0,0 0 0 0 0,0 0 1 0 0,-1 0-1 0 0,1 0 0 0 0,0 0 0 0 0,0-1 1 0 0,0 1-1 0 0,0 0 0 0 0,0 0 0 0 0,0 0 1 0 0,-1 0-1 0 0,1 0 0 0 0,0 0 0 0 0,0 0 1 0 0,0 0-1 0 0,0 0 0 0 0,0-1 0 0 0,0 1 1 0 0,0 0-1 0 0,0 0 0 0 0,0 0 0 0 0,0 0 1 0 0,0 0-1 0 0,-1 0 0 0 0,1-1 0 0 0,0 1 1 0 0,0 0-1 0 0,0 0 0 0 0,0 0 0 0 0,0 0 1 0 0,0 0-1 0 0,0 0 0 0 0,0-1 0 0 0,0 1 1 0 0,0 0-1 0 0,0 0 0 0 0,0 0 0 0 0,0 0 1 0 0,1 0-1 0 0,-1-1 0 0 0,0 1 0 0 0,0 0 1 0 0,0 0-1 0 0,0 0 0 0 0,0 0 0 0 0,0 0 1 0 0,0 0-1 0 0,0 0 0 0 0,0-1 0 0 0,0 1 1 0 0,0 0-1 0 0,1 0 0 0 0,-1 0 0 0 0,0 0 1 0 0,0 0-1 0 0,12 0-72 0 0,15 5 41 0 0,-13-1-25 0 0,3 2 37 0 0,1-1 0 0 0,0-1 1 0 0,0-1-1 0 0,34 3 0 0 0,-47-6-51 0 0,0 0 1 0 0,0-1 0 0 0,-1 1 0 0 0,1-1-1 0 0,0 0 1 0 0,-1 0 0 0 0,1-1 0 0 0,-1 1 0 0 0,1-1-1 0 0,-1 0 1 0 0,0 0 0 0 0,1-1 0 0 0,-1 1-1 0 0,0-1 1 0 0,-1 0 0 0 0,1 0 0 0 0,0 0-1 0 0,-1 0 1 0 0,0-1 0 0 0,0 0 0 0 0,0 1-1 0 0,0-1 1 0 0,4-8 0 0 0,12-32-464 0 0,-18 41 591 0 0,-1 0 1 0 0,1 0 0 0 0,0 0-1 0 0,-1 0 1 0 0,0 0 0 0 0,1 0-1 0 0,-1 1 1 0 0,0-1 0 0 0,-1 0-1 0 0,1 0 1 0 0,0 0 0 0 0,-1 0-1 0 0,0 0 1 0 0,-1-3 0 0 0,-10 37 3559 0 0,-17 110-1800 0 0,-5 23-3743 0 0,18-110-1602 0 0,12-42 1644 0 0,-2 0 1 0 0,1 0-1 0 0,-2 0 1 0 0,-10 14-1 0 0,1-4-3107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8170 0 0,'0'-2'357'0'0,"-1"1"1"0"0,1-1-1 0 0,0 1 0 0 0,0 0 1 0 0,1-1-1 0 0,-1 1 0 0 0,0-1 1 0 0,0 1-1 0 0,1 0 1 0 0,-1-1-1 0 0,1 1 0 0 0,-1 0 1 0 0,1-1-1 0 0,-1 1 0 0 0,1 0 1 0 0,0 0-1 0 0,1-2 1 0 0,22-19 2181 0 0,32-9-936 0 0,-56 31-1556 0 0,12-6 150 0 0,0 2 1 0 0,0-1-1 0 0,1 1 1 0 0,24-4-1 0 0,-35 7-156 0 0,0 1 0 0 0,0 0 0 0 0,0 0 0 0 0,0 0 0 0 0,0 0 0 0 0,-1 0 0 0 0,1 1 0 0 0,0-1 0 0 0,0 0 0 0 0,0 1 1 0 0,0 0-1 0 0,0-1 0 0 0,0 1 0 0 0,0 0 0 0 0,-1 0 0 0 0,1 0 0 0 0,2 1 0 0 0,-3 0 16 0 0,0-1 1 0 0,0 1-1 0 0,0-1 0 0 0,0 1 1 0 0,0 0-1 0 0,-1 0 1 0 0,1-1-1 0 0,-1 1 0 0 0,1 0 1 0 0,-1 0-1 0 0,1 0 1 0 0,-1 0-1 0 0,0 0 0 0 0,0-1 1 0 0,0 1-1 0 0,0 0 1 0 0,0 0-1 0 0,0 0 0 0 0,-1 0 1 0 0,1 0-1 0 0,-2 3 1 0 0,-1 5 36 0 0,0 0 1 0 0,-1 0 0 0 0,0 0 0 0 0,-1 0-1 0 0,0-1 1 0 0,-7 10 0 0 0,4-8-67 0 0,1 1 0 0 0,-9 22-1 0 0,16-33-67 0 0,-1 1-1 0 0,1-1 0 0 0,-1 1 0 0 0,1-1 0 0 0,0 1 1 0 0,0 0-1 0 0,0-1 0 0 0,0 1 0 0 0,0-1 0 0 0,0 1 1 0 0,0 0-1 0 0,0-1 0 0 0,0 1 0 0 0,1-1 0 0 0,-1 1 1 0 0,1-1-1 0 0,-1 1 0 0 0,1-1 0 0 0,0 1 0 0 0,0-1 0 0 0,-1 1 1 0 0,1-1-1 0 0,0 0 0 0 0,0 1 0 0 0,0-1 0 0 0,0 0 1 0 0,1 0-1 0 0,-1 0 0 0 0,0 0 0 0 0,0 0 0 0 0,1 0 1 0 0,-1 0-1 0 0,0 0 0 0 0,1-1 0 0 0,-1 1 0 0 0,4 0 1 0 0,-2 1-336 0 0,1-1 0 0 0,0 0 0 0 0,-1 0 1 0 0,1 0-1 0 0,0 0 0 0 0,0-1 1 0 0,0 0-1 0 0,0 0 0 0 0,0 0 0 0 0,0 0 1 0 0,0 0-1 0 0,0-1 0 0 0,-1 0 1 0 0,6-1-1 0 0,3-4-623 0 0,-1-1 0 0 0,1 0 0 0 0,-2-1 0 0 0,1 0 0 0 0,-1-1 0 0 0,-1 0 0 0 0,1 0 0 0 0,7-12 0 0 0,12-12-3031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6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20 7418 0 0,'-5'-8'2333'0'0,"-7"-3"3567"0"0,12 11-5809 0 0,-1 0-1 0 0,1 0 1 0 0,-1 0 0 0 0,1 1-1 0 0,-1-1 1 0 0,1 0 0 0 0,-1 0-1 0 0,1 1 1 0 0,0-1-1 0 0,-1 0 1 0 0,1 0 0 0 0,0 1-1 0 0,-1-1 1 0 0,1 1-1 0 0,0-1 1 0 0,-1 0 0 0 0,1 1-1 0 0,0-1 1 0 0,0 1 0 0 0,-1-1-1 0 0,1 0 1 0 0,0 1-1 0 0,0-1 1 0 0,0 1 0 0 0,0-1-1 0 0,0 1 1 0 0,0-1-1 0 0,0 1 1 0 0,-1-1 0 0 0,1 1-1 0 0,0-1 1 0 0,1 1-1 0 0,-1-1 1 0 0,0 1 0 0 0,-3 14 330 0 0,-4 31 244 0 0,-3 1 1 0 0,-1-2-1 0 0,-30 75 1 0 0,41-120-683 0 0,0 0 0 0 0,0 0 1 0 0,0 0-1 0 0,0 0 0 0 0,0-1 0 0 0,0 1 0 0 0,0 0 1 0 0,0 0-1 0 0,0 0 0 0 0,0 0 0 0 0,0 0 0 0 0,0 0 1 0 0,0 0-1 0 0,-1 0 0 0 0,1 0 0 0 0,0 0 0 0 0,0 0 1 0 0,0 0-1 0 0,0 0 0 0 0,0 0 0 0 0,0 0 0 0 0,0 0 1 0 0,0 0-1 0 0,0 0 0 0 0,0 0 0 0 0,0 0 1 0 0,0 0-1 0 0,-1 0 0 0 0,1 0 0 0 0,0 0 0 0 0,0 0 1 0 0,0 0-1 0 0,0 0 0 0 0,0 0 0 0 0,0 0 0 0 0,0 0 1 0 0,0 0-1 0 0,0 0 0 0 0,0 0 0 0 0,0 0 0 0 0,0 0 1 0 0,0 0-1 0 0,0 0 0 0 0,0 1 0 0 0,-1-1 0 0 0,1 0 1 0 0,0 0-1 0 0,0 0 0 0 0,0 0 0 0 0,0 0 0 0 0,0 0 1 0 0,0 0-1 0 0,0 0 0 0 0,0 0 0 0 0,-1-12-430 0 0,3-17 95 0 0,2 5 21 0 0,1 0 0 0 0,1 0 0 0 0,13-32 0 0 0,-16 46 256 0 0,1 1-1 0 0,1-1 1 0 0,0 1 0 0 0,1 0-1 0 0,-1 0 1 0 0,1 1 0 0 0,1 0-1 0 0,0 0 1 0 0,0 0 0 0 0,14-10 0 0 0,-20 17 73 0 0,0 0 1 0 0,1 0-1 0 0,-1 0 1 0 0,0 0-1 0 0,1 0 1 0 0,-1 1 0 0 0,1-1-1 0 0,-1 1 1 0 0,0-1-1 0 0,1 1 1 0 0,0-1 0 0 0,-1 1-1 0 0,1 0 1 0 0,-1 0-1 0 0,1-1 1 0 0,-1 1 0 0 0,1 0-1 0 0,2 1 1 0 0,-3-1 7 0 0,0 1 1 0 0,0-1 0 0 0,0 1-1 0 0,0-1 1 0 0,0 1-1 0 0,0 0 1 0 0,0 0 0 0 0,0-1-1 0 0,0 1 1 0 0,0 0-1 0 0,-1 0 1 0 0,1 0 0 0 0,0 0-1 0 0,0 0 1 0 0,-1 0-1 0 0,1 0 1 0 0,-1 0 0 0 0,1 2-1 0 0,1 2 25 0 0,-1-1 0 0 0,0 1 0 0 0,0 0 0 0 0,0-1 0 0 0,0 1 0 0 0,-1 0 0 0 0,0 0 0 0 0,0 0 1 0 0,0 0-1 0 0,-2 6 0 0 0,-1 2 66 0 0,-1-2 1 0 0,0 1 0 0 0,0 0 0 0 0,-2-1 0 0 0,1 0 0 0 0,-1 0-1 0 0,-1 0 1 0 0,0-1 0 0 0,0 0 0 0 0,-1 0 0 0 0,0-1 0 0 0,-1 0-1 0 0,0-1 1 0 0,0 1 0 0 0,-1-2 0 0 0,-21 13 0 0 0,31-20-98 0 0,0 1 0 0 0,0-1 1 0 0,0 0-1 0 0,0 0 1 0 0,0 0-1 0 0,-1 0 1 0 0,1 0-1 0 0,0 0 0 0 0,0 0 1 0 0,0 1-1 0 0,0-1 1 0 0,0 0-1 0 0,0 0 0 0 0,-1 0 1 0 0,1 0-1 0 0,0 1 1 0 0,0-1-1 0 0,0 0 0 0 0,0 0 1 0 0,0 0-1 0 0,0 0 1 0 0,0 1-1 0 0,0-1 1 0 0,0 0-1 0 0,0 0 0 0 0,0 0 1 0 0,0 1-1 0 0,0-1 1 0 0,0 0-1 0 0,0 0 0 0 0,0 0 1 0 0,0 0-1 0 0,0 1 1 0 0,0-1-1 0 0,0 0 0 0 0,0 0 1 0 0,0 0-1 0 0,1 0 1 0 0,-1 1-1 0 0,0-1 1 0 0,0 0-1 0 0,0 0 0 0 0,0 0 1 0 0,0 0-1 0 0,0 0 1 0 0,1 1-1 0 0,-1-1 0 0 0,13 8-31 0 0,15 3-33 0 0,-17-7-199 0 0,0-1 0 0 0,1 0 0 0 0,-1-1 0 0 0,1-1 0 0 0,0 0 0 0 0,0 0 0 0 0,21-2 0 0 0,-26 0-558 0 0,0 0 1 0 0,1-1-1 0 0,-1 0 0 0 0,0 0 0 0 0,0 0 0 0 0,0-1 0 0 0,-1 0 1 0 0,1 0-1 0 0,0 0 0 0 0,-1-1 0 0 0,0 0 0 0 0,0-1 1 0 0,8-7-1 0 0,6-5-3418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7610 0 0,'-12'18'7790'0'0,"0"19"-5509"0"0,3-12-1290 0 0,-9 15-51 0 0,9-20-400 0 0,0 0 0 0 0,-10 39 1 0 0,19-59-538 0 0,0 1 1 0 0,-1-1-1 0 0,1 0 1 0 0,0 1-1 0 0,0-1 1 0 0,0 1-1 0 0,0-1 1 0 0,0 1 0 0 0,0-1-1 0 0,0 1 1 0 0,0-1-1 0 0,0 1 1 0 0,0-1-1 0 0,0 1 1 0 0,0-1-1 0 0,0 1 1 0 0,0-1-1 0 0,0 1 1 0 0,0-1 0 0 0,0 0-1 0 0,1 1 1 0 0,-1-1-1 0 0,0 1 1 0 0,0-1-1 0 0,1 0 1 0 0,-1 1-1 0 0,0-1 1 0 0,1 1 0 0 0,-1-1-1 0 0,0 0 1 0 0,1 1-1 0 0,-1-1 1 0 0,0 0-1 0 0,1 0 1 0 0,-1 1-1 0 0,1-1 1 0 0,0 0 0 0 0,20-3-11 0 0,21-20-167 0 0,-20 5-1835 0 0,29-28-1 0 0,-11 8-4905 0 0,-23 27 903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10722 0 0,'-4'6'1468'0'0,"-1"0"0"0"0,2 0 0 0 0,-1 0 0 0 0,1 1 0 0 0,-5 10-1 0 0,-7 42 1242 0 0,12-34-2168 0 0,0 0-1 0 0,3 42 1 0 0,0-59-476 0 0,1 0 1 0 0,0 0-1 0 0,1-1 1 0 0,-1 1-1 0 0,1 0 1 0 0,1-1-1 0 0,0 0 1 0 0,0 1-1 0 0,0-1 1 0 0,1 0-1 0 0,0-1 1 0 0,9 13-1 0 0,-11-16-139 0 0,0-1-1 0 0,1 0 1 0 0,-1 0-1 0 0,1 0 0 0 0,0 0 1 0 0,-1 0-1 0 0,1 0 0 0 0,0-1 1 0 0,0 1-1 0 0,0-1 1 0 0,0 0-1 0 0,0 0 0 0 0,0 0 1 0 0,1 0-1 0 0,-1-1 0 0 0,0 1 1 0 0,0-1-1 0 0,1 0 1 0 0,-1 0-1 0 0,0 0 0 0 0,0 0 1 0 0,1 0-1 0 0,-1-1 0 0 0,0 0 1 0 0,0 0-1 0 0,0 1 0 0 0,1-2 1 0 0,-1 1-1 0 0,0 0 1 0 0,0-1-1 0 0,-1 1 0 0 0,1-1 1 0 0,3-2-1 0 0,2-2-652 0 0,0 0 0 0 0,0-1 0 0 0,-1 1 0 0 0,0-2 1 0 0,0 1-1 0 0,0-1 0 0 0,-1 0 0 0 0,0 0 0 0 0,6-14 0 0 0,-7 13 816 0 0,0 0 0 0 0,-1-1 1 0 0,0 1-1 0 0,-1-1 0 0 0,0 0 0 0 0,0 0 0 0 0,-1-1 0 0 0,-1 1 1 0 0,1-12-1 0 0,-9 32 5937 0 0,-2 11-4884 0 0,-2 12-700 0 0,2 1 0 0 0,1 1 1 0 0,1-1-1 0 0,-2 61 0 0 0,8-94-439 0 0,1 0 0 0 0,0-1 0 0 0,0 1 0 0 0,0 0 1 0 0,0 0-1 0 0,0 0 0 0 0,0-1 0 0 0,0 1 0 0 0,0 0 0 0 0,0 0 0 0 0,0 0 0 0 0,0-1 0 0 0,0 1 1 0 0,0 0-1 0 0,1 0 0 0 0,-1 0 0 0 0,0-1 0 0 0,1 1 0 0 0,-1 0 0 0 0,1-1 0 0 0,-1 1 0 0 0,0 0 1 0 0,1-1-1 0 0,0 1 0 0 0,-1 0 0 0 0,1-1 0 0 0,-1 1 0 0 0,1-1 0 0 0,0 1 0 0 0,-1-1 0 0 0,1 1 1 0 0,0-1-1 0 0,-1 0 0 0 0,1 1 0 0 0,0-1 0 0 0,0 0 0 0 0,0 0 0 0 0,-1 1 0 0 0,1-1 0 0 0,0 0 1 0 0,0 0-1 0 0,0 0 0 0 0,-1 0 0 0 0,1 0 0 0 0,0 0 0 0 0,0 0 0 0 0,0 0 0 0 0,-1 0 0 0 0,1-1 1 0 0,0 1-1 0 0,1-1 0 0 0,6-2-5 0 0,-1 0 0 0 0,1-1 0 0 0,-1 0-1 0 0,10-8 1 0 0,0 1 4 0 0,14-4-2035 0 0,38-13-1 0 0,-18 8-9359 0 0,-34 14 4973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11658 0 0,'-40'24'7776'0'0,"6"9"-3867"0"0,-26 46-2547 0 0,14-18-758 0 0,-22 10-370 0 0,43-46-230 0 0,-38 47 0 0 0,53-50-422 0 0,10-22 397 0 0,0 0 1 0 0,0 1-1 0 0,0-1 1 0 0,0 0-1 0 0,0 1 1 0 0,0-1 0 0 0,1 0-1 0 0,-1 1 1 0 0,0-1-1 0 0,0 0 1 0 0,0 1 0 0 0,0-1-1 0 0,1 0 1 0 0,-1 1-1 0 0,0-1 1 0 0,0 0-1 0 0,0 0 1 0 0,1 1 0 0 0,-1-1-1 0 0,0 0 1 0 0,0 0-1 0 0,1 0 1 0 0,-1 1-1 0 0,0-1 1 0 0,1 0 0 0 0,-1 0-1 0 0,0 0 1 0 0,1 0-1 0 0,-1 0 1 0 0,0 0-1 0 0,1 0 1 0 0,-1 1 0 0 0,1-1-1 0 0,5 0-143 0 0,-1-1 0 0 0,1 1 0 0 0,0-1 0 0 0,-1 0 0 0 0,9-2 0 0 0,1-1 330 0 0,39-5-1002 0 0,87-5 0 0 0,-10 17-6324 0 0,-128-2 6450 0 0,0-1-1 0 0,0 0 0 0 0,0 0 0 0 0,0 0 0 0 0,0-1 0 0 0,0 1 0 0 0,0-1 0 0 0,0 1 0 0 0,4-3 0 0 0,1-2-4047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8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5 5209 0 0,'-2'0'756'0'0,"1"-1"0"0"0,-1 0 1 0 0,0 1-1 0 0,0-1 0 0 0,0 1 0 0 0,0-1 0 0 0,0 1 0 0 0,1 0 0 0 0,-1 0 0 0 0,0 0 1 0 0,0 0-1 0 0,0 0 0 0 0,0 0 0 0 0,0 0 0 0 0,0 1 0 0 0,0-1 0 0 0,-2 2 0 0 0,-1 0-224 0 0,1 1 0 0 0,1 0 0 0 0,-1 0 0 0 0,0 0 0 0 0,1 0 0 0 0,-4 4 1 0 0,4-4-626 0 0,-43 47 216 0 0,3 2-1 0 0,-52 80 0 0 0,107-136-377 0 0,1 0 0 0 0,0 1 0 0 0,15-2 0 0 0,-27 4 239 0 0,52-6-519 0 0,69-2 0 0 0,-5 7-8337 0 0,-107 3 5827 0 0,-1 7-2141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123 125 12563 0 0,'54'2'4151'0'0,"13"1"-2838"0"0,-52-3-2048 0 0,0 0 0 0 0,23-5 0 0 0,-32 4 11 0 0,1-1 0 0 0,-1 0 0 0 0,0 0 0 0 0,0 0 0 0 0,0-1 0 0 0,0 0 0 0 0,8-5 0 0 0,-10 5-63 0 0,0 0 0 0 0,-1 0-1 0 0,0 0 1 0 0,0 0 0 0 0,0-1 0 0 0,0 1-1 0 0,0-1 1 0 0,-1 0 0 0 0,1 0-1 0 0,-1 0 1 0 0,3-8 0 0 0,-4 10 1036 0 0,-1 0 1 0 0,0 0-1 0 0,0 1 0 0 0,0-1 1 0 0,0 0-1 0 0,0 0 0 0 0,0 0 1 0 0,0 0-1 0 0,0 1 1 0 0,-1-1-1 0 0,1 0 0 0 0,-1 0 1 0 0,0 1-1 0 0,1-1 1 0 0,-1 0-1 0 0,0 1 0 0 0,0-1 1 0 0,0 0-1 0 0,0 1 1 0 0,0 0-1 0 0,0-1 0 0 0,-1 1 1 0 0,1-1-1 0 0,0 1 0 0 0,-1 0 1 0 0,1 0-1 0 0,-1 0 1 0 0,1 0-1 0 0,-1 0 0 0 0,0 0 1 0 0,1 0-1 0 0,-1 1 1 0 0,0-1-1 0 0,1 1 0 0 0,-1-1 1 0 0,0 1-1 0 0,0 0 0 0 0,0-1 1 0 0,1 1-1 0 0,-1 0 1 0 0,0 0-1 0 0,0 0 0 0 0,0 0 1 0 0,0 1-1 0 0,1-1 1 0 0,-1 0-1 0 0,0 1 0 0 0,0 0 1 0 0,0-1-1 0 0,1 1 1 0 0,-1 0-1 0 0,0 0 0 0 0,1 0 1 0 0,-3 1-1 0 0,-1 4 60 0 0,-1 0 1 0 0,1 0-1 0 0,0 0 0 0 0,1 1 0 0 0,-1 0 1 0 0,1-1-1 0 0,1 2 0 0 0,-6 12 0 0 0,-17 67-1033 0 0,18-56 129 0 0,2-10-1126 0 0,-1 1 0 0 0,-1-1 0 0 0,-1 0 0 0 0,-17 29 0 0 0,-12 3 2354 0 0,30-41 1133 0 0,0 0 0 0 0,1 0-1 0 0,-7 15 1 0 0,7-12-998 0 0,-1-1-1 0 0,-13 19 1 0 0,4-12 415 0 0,-1 0 1 0 0,-39 35-1 0 0,62-63-1249 0 0,-2 4 50 0 0,-1 0-1 0 0,1-1 1 0 0,-1 1 0 0 0,1 0-1 0 0,0 1 1 0 0,0-1 0 0 0,0 0-1 0 0,5-2 1 0 0,7-1-52 0 0,1 1 0 0 0,-1 1 0 0 0,1 1 0 0 0,0 0 1 0 0,0 0-1 0 0,31 1 0 0 0,11-2-4562 0 0,-3-7-7316 0 0,-47 8 9223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6273 0 0,'0'-2'380'0'0,"-1"0"1"0"0,1-1-1 0 0,0 1 0 0 0,0 0 0 0 0,0-1 0 0 0,0 1 0 0 0,1 0 0 0 0,-1 0 0 0 0,1-1 0 0 0,-1 1 0 0 0,1 0 0 0 0,0 0 0 0 0,0 0 0 0 0,0 0 1 0 0,0 0-1 0 0,0 0 0 0 0,0 0 0 0 0,0 0 0 0 0,1 0 0 0 0,2-2 0 0 0,-2 1-168 0 0,1 1 1 0 0,0 0-1 0 0,0 0 0 0 0,1 0 0 0 0,-1 0 1 0 0,0 1-1 0 0,1-1 0 0 0,-1 1 0 0 0,1 0 1 0 0,-1 0-1 0 0,1 0 0 0 0,3 0 0 0 0,-1 0-213 0 0,-1 1 0 0 0,1-1 0 0 0,-1 1 0 0 0,1 0 1 0 0,-1 1-1 0 0,0-1 0 0 0,1 1 0 0 0,-1 0 0 0 0,0 0 0 0 0,1 1 0 0 0,-1 0 0 0 0,0 0 0 0 0,0 0 0 0 0,0 0 0 0 0,0 1 0 0 0,-1 0 0 0 0,9 6 0 0 0,5 15-2611 0 0,-6 6-3750 0 0,-7-14 1468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9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4641 0 0,'-26'20'8764'0'0,"-9"22"-5182"0"0,0-1-2761 0 0,31-36-782 0 0,2-3-39 0 0,1 0 0 0 0,-1 0 0 0 0,0-1 0 0 0,0 1 0 0 0,0 0 0 0 0,0-1 0 0 0,0 1 0 0 0,-1-1 1 0 0,1 0-1 0 0,0 0 0 0 0,-1 0 0 0 0,-3 2 0 0 0,6-4-5 0 0,0 1 0 0 0,0 0 0 0 0,0-1 0 0 0,0 1 0 0 0,0-1 0 0 0,0 1 0 0 0,0 0 1 0 0,0-1-1 0 0,0 1 0 0 0,0 0 0 0 0,0-1 0 0 0,0 1 0 0 0,0-1 0 0 0,0 1 0 0 0,0 0 0 0 0,0-1 0 0 0,0 1 0 0 0,0 0 0 0 0,0-1 1 0 0,1 1-1 0 0,-1 0 0 0 0,0-1 0 0 0,0 1 0 0 0,1 0 0 0 0,-1-1 0 0 0,0 1 0 0 0,0 0 0 0 0,1 0 0 0 0,-1-1 0 0 0,0 1 0 0 0,0 0 1 0 0,1 0-1 0 0,-1-1 0 0 0,11-11-120 0 0,-2 6-320 0 0,0 0 0 0 0,0 0 0 0 0,1 1 0 0 0,0 1 0 0 0,0-1 0 0 0,0 2 0 0 0,0-1 0 0 0,1 2 0 0 0,-1-1 1 0 0,19-1-1 0 0,-10 1-1027 0 0,37-12 0 0 0,-31 6-1064 0 0,9 5-1517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9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18436 0 0,'-3'3'138'0'0,"-1"-1"1"0"0,1 1-1 0 0,0-1 1 0 0,0 1 0 0 0,0 0-1 0 0,0 0 1 0 0,0 0-1 0 0,1 1 1 0 0,-1-1-1 0 0,1 1 1 0 0,0-1-1 0 0,0 1 1 0 0,0 0-1 0 0,1 0 1 0 0,-1 0-1 0 0,1 0 1 0 0,0 0-1 0 0,0 0 1 0 0,0 0-1 0 0,1 0 1 0 0,0 0-1 0 0,-1 1 1 0 0,1-1-1 0 0,1 5 1 0 0,0 3 29 0 0,0 1 1 0 0,1 0-1 0 0,0-1 0 0 0,1 0 0 0 0,0 1 1 0 0,10 22-1 0 0,-11-31-136 0 0,1 1-1 0 0,-1-1 1 0 0,1 0 0 0 0,0 0 0 0 0,0 0-1 0 0,1 0 1 0 0,-1-1 0 0 0,1 1 0 0 0,0-1-1 0 0,0 0 1 0 0,0 0 0 0 0,0 0-1 0 0,0-1 1 0 0,1 1 0 0 0,-1-1 0 0 0,1 0-1 0 0,0-1 1 0 0,8 3 0 0 0,-4-2-535 0 0,-1 0 1 0 0,0-1 0 0 0,1 0-1 0 0,-1-1 1 0 0,1 0-1 0 0,-1 0 1 0 0,1-1-1 0 0,-1 0 1 0 0,1 0 0 0 0,10-4-1 0 0,-19 5 415 0 0,1 0-1 0 0,-1 0 1 0 0,0 0 0 0 0,0 0-1 0 0,0 0 1 0 0,0 0-1 0 0,0 0 1 0 0,1 0 0 0 0,-1 0-1 0 0,0 0 1 0 0,0 0 0 0 0,0 0-1 0 0,0 0 1 0 0,1 0-1 0 0,-1 0 1 0 0,0 0 0 0 0,0 0-1 0 0,0 0 1 0 0,0 0-1 0 0,1 0 1 0 0,-1 0 0 0 0,0 0-1 0 0,0 0 1 0 0,0 0-1 0 0,0 0 1 0 0,0-1 0 0 0,1 1-1 0 0,-1 0 1 0 0,0 0 0 0 0,0 0-1 0 0,0 0 1 0 0,0 0-1 0 0,0 0 1 0 0,0 0 0 0 0,0-1-1 0 0,0 1 1 0 0,1 0-1 0 0,-1 0 1 0 0,0 0 0 0 0,0 0-1 0 0,0-1 1 0 0,0 1-1 0 0,0 0 1 0 0,0 0 0 0 0,0 0-1 0 0,0 0 1 0 0,0 0 0 0 0,0-1-1 0 0,0 1 1 0 0,0 0-1 0 0,0 0 1 0 0,0 0 0 0 0,0 0-1 0 0,0-1 1 0 0,0 1-1 0 0,0 0 1 0 0,0 0 0 0 0,-1 0-1 0 0,1 0 1 0 0,0 0-1 0 0,0-1 1 0 0,-11-3-4779 0 0,-3 3-90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12451 0 0,'0'3'557'0'0,"-1"0"1"0"0,1 1 0 0 0,-1-1-1 0 0,1 0 1 0 0,0 1 0 0 0,1-1-1 0 0,-1 0 1 0 0,2 7 0 0 0,-1-7-400 0 0,-1-1 0 0 0,1 0 1 0 0,0 1-1 0 0,1-1 0 0 0,-1 0 1 0 0,0 0-1 0 0,1 0 1 0 0,-1 0-1 0 0,1 0 0 0 0,2 3 1 0 0,0-2-111 0 0,0 0 0 0 0,0 0-1 0 0,0-1 1 0 0,1 1 0 0 0,-1-1 0 0 0,1 0 0 0 0,0 0 0 0 0,-1-1 0 0 0,1 1 0 0 0,0-1 0 0 0,10 1 0 0 0,21 0 101 0 0,-29-2-304 0 0,0 0 1 0 0,1 0 0 0 0,-1 1-1 0 0,0 0 1 0 0,9 2-1 0 0,-44 34-803 0 0,27-33 1070 0 0,-1-1 0 0 0,1 1 1 0 0,0-1-1 0 0,0 1 1 0 0,0 0-1 0 0,1-1 0 0 0,-1 1 1 0 0,1 0-1 0 0,0-1 1 0 0,0 1-1 0 0,0 0 1 0 0,1 0-1 0 0,-1-1 0 0 0,1 1 1 0 0,0 0-1 0 0,0-1 1 0 0,0 1-1 0 0,0-1 0 0 0,1 1 1 0 0,-1-1-1 0 0,1 0 1 0 0,0 0-1 0 0,0 0 1 0 0,0 0-1 0 0,1 0 0 0 0,-1 0 1 0 0,1 0-1 0 0,-1 0 1 0 0,1-1-1 0 0,0 0 0 0 0,5 4 1 0 0,-4-3-232 0 0,1-1 1 0 0,-1 1-1 0 0,1-1 0 0 0,0 0 1 0 0,-1 0-1 0 0,1 0 0 0 0,0-1 1 0 0,0 0-1 0 0,0 0 0 0 0,0 0 1 0 0,0 0-1 0 0,0-1 0 0 0,0 0 1 0 0,0 0-1 0 0,1 0 0 0 0,-1-1 1 0 0,0 0-1 0 0,0 0 0 0 0,0 0 1 0 0,0 0-1 0 0,-1-1 0 0 0,9-3 1 0 0,-8 2-524 0 0,0-1 0 0 0,0 1 1 0 0,0-1-1 0 0,-1 0 0 0 0,0-1 1 0 0,1 1-1 0 0,-1-1 0 0 0,-1 0 0 0 0,1 0 1 0 0,-1 0-1 0 0,0 0 0 0 0,0 0 1 0 0,0-1-1 0 0,-1 0 0 0 0,0 1 1 0 0,0-1-1 0 0,2-9 0 0 0,2-17-3885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9434 0 0,'2'-2'549'0'0,"-1"1"-1"0"0,1 0 1 0 0,-1 0-1 0 0,1 0 1 0 0,0 0-1 0 0,-1 0 1 0 0,1 0-1 0 0,0 1 1 0 0,0-1-1 0 0,0 0 1 0 0,2 1-1 0 0,25-1 2078 0 0,-26 1-2437 0 0,1 1 0 0 0,-1-1 0 0 0,0 1 0 0 0,1 0 0 0 0,-1 0 0 0 0,0 0 0 0 0,0 0 0 0 0,0 1 0 0 0,0-1 1 0 0,0 1-1 0 0,0 0 0 0 0,0 0 0 0 0,-1 0 0 0 0,4 3 0 0 0,-3-1-85 0 0,-1 1 1 0 0,1-1 0 0 0,-1 1-1 0 0,0 0 1 0 0,0-1-1 0 0,-1 1 1 0 0,1 0-1 0 0,-1 0 1 0 0,0 1-1 0 0,-1-1 1 0 0,1 0-1 0 0,-1 0 1 0 0,0 0 0 0 0,0 0-1 0 0,0 0 1 0 0,-1 1-1 0 0,0-1 1 0 0,0 0-1 0 0,0 0 1 0 0,-4 8-1 0 0,0 2-176 0 0,-1 0-1 0 0,-1 0 1 0 0,-1-1-1 0 0,1 0 1 0 0,-15 19-1 0 0,1-9-22 0 0,16-19 56 0 0,-1 1 0 0 0,1 1-1 0 0,1-1 1 0 0,-1 1 0 0 0,-5 10 0 0 0,10-16 25 0 0,-1-1 0 0 0,1 1 0 0 0,0-1 0 0 0,0 0 0 0 0,0 1 0 0 0,0-1 0 0 0,0 1 0 0 0,0-1 0 0 0,0 1 0 0 0,0-1 0 0 0,0 1 1 0 0,0-1-1 0 0,0 1 0 0 0,0-1 0 0 0,0 1 0 0 0,0-1 0 0 0,0 0 0 0 0,0 1 0 0 0,0-1 0 0 0,0 1 0 0 0,1-1 0 0 0,-1 1 0 0 0,0-1 1 0 0,0 0-1 0 0,1 1 0 0 0,-1-1 0 0 0,0 1 0 0 0,1-1 0 0 0,-1 0 0 0 0,0 1 0 0 0,1-1 0 0 0,0 1 0 0 0,18 5-209 0 0,22-6 83 0 0,7-11 774 0 0,-36 7-1863 0 0,0-1 0 0 0,-1 0-1 0 0,1 0 1 0 0,14-11 0 0 0,-19 11 292 0 0,-1 0 0 0 0,1 0 0 0 0,-1 0 1 0 0,0-1-1 0 0,-1 0 0 0 0,1 0 0 0 0,7-12 0 0 0,-11 14 716 0 0,1-1 1 0 0,-1 1-1 0 0,0-1 1 0 0,0 1-1 0 0,-1-1 1 0 0,1 0-1 0 0,0-10 1 0 0,-2 2 1351 0 0,0 13-936 0 0,0-1 1 0 0,0 1 0 0 0,0 0-1 0 0,0 0 1 0 0,0-1-1 0 0,0 1 1 0 0,0 0 0 0 0,0-1-1 0 0,-2-2 2544 0 0,1 3-2544 0 0,1 0 1 0 0,0 0 0 0 0,0 0-1 0 0,-1 0 1 0 0,1 0 0 0 0,0-1-1 0 0,0 1 1 0 0,-1 0-1 0 0,1 0 1 0 0,-9 7 6051 0 0,4 5-5485 0 0,0 8-330 0 0,1 1 0 0 0,1-1 0 0 0,1 0 0 0 0,1 1 1 0 0,1 21-1 0 0,1-21-926 0 0,1-1 1 0 0,0 0-1 0 0,2-1 1 0 0,0 1-1 0 0,9 23 1 0 0,1-16-2848 0 0,-14-26 2939 0 0,1 0 0 0 0,-1 0 0 0 0,1 0-1 0 0,-1 0 1 0 0,1 0 0 0 0,0 0 0 0 0,-1-1 0 0 0,1 1-1 0 0,0 0 1 0 0,-1 0 0 0 0,1-1 0 0 0,0 1 0 0 0,0-1-1 0 0,0 1 1 0 0,0-1 0 0 0,0 1 0 0 0,0-1 0 0 0,0 1-1 0 0,0-1 1 0 0,0 0 0 0 0,0 1 0 0 0,0-1 0 0 0,0 0-1 0 0,0 0 1 0 0,2 0 0 0 0,3-3-4652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14571 0 0,'12'3'290'0'0,"0"0"-1"0"0,0-1 0 0 0,0 0 1 0 0,1 0-1 0 0,-1-2 0 0 0,1 1 1 0 0,-1-2-1 0 0,1 0 1 0 0,-1 0-1 0 0,0-1 0 0 0,1-1 1 0 0,15-5-1 0 0,-27 8-281 0 0,0 0 1 0 0,0 0-1 0 0,0 0 0 0 0,0-1 0 0 0,0 1 1 0 0,-1 0-1 0 0,1-1 0 0 0,0 1 0 0 0,0-1 1 0 0,0 1-1 0 0,-1-1 0 0 0,1 1 0 0 0,0-1 0 0 0,-1 1 1 0 0,1-1-1 0 0,0 0 0 0 0,-1 1 0 0 0,1-1 1 0 0,-1 0-1 0 0,1 1 0 0 0,-1-1 0 0 0,1 0 1 0 0,-1 0-1 0 0,0 0 0 0 0,1 1 0 0 0,-1-1 0 0 0,0 0 1 0 0,0 0-1 0 0,1 0 0 0 0,-1 0 0 0 0,0 0 1 0 0,0 0-1 0 0,0 0 0 0 0,0 1 0 0 0,0-1 1 0 0,0 0-1 0 0,0 0 0 0 0,-1 0 0 0 0,1 0 0 0 0,0 0 1 0 0,0 0-1 0 0,-1 1 0 0 0,1-1 0 0 0,-1 0 1 0 0,0-1-1 0 0,0 1-17 0 0,0 0 0 0 0,0-1 0 0 0,0 1 0 0 0,-1 0 0 0 0,1 0 0 0 0,-1 0 1 0 0,1 0-1 0 0,0 0 0 0 0,-1 1 0 0 0,0-1 0 0 0,1 0 0 0 0,-1 1 0 0 0,1-1 0 0 0,-1 1 0 0 0,0-1 0 0 0,1 1 1 0 0,-1 0-1 0 0,0 0 0 0 0,0 0 0 0 0,1 0 0 0 0,-1 0 0 0 0,0 0 0 0 0,1 0 0 0 0,-3 1 0 0 0,-6 2 21 0 0,1 0 0 0 0,0 1 0 0 0,0 1 0 0 0,0-1-1 0 0,0 1 1 0 0,1 1 0 0 0,0 0 0 0 0,0 0 0 0 0,0 0 0 0 0,1 1-1 0 0,0 0 1 0 0,0 1 0 0 0,1-1 0 0 0,-1 1 0 0 0,-4 10 0 0 0,8-14 32 0 0,1 0 1 0 0,-1 0-1 0 0,1 0 0 0 0,0 1 1 0 0,1-1-1 0 0,-1 1 1 0 0,1-1-1 0 0,0 1 1 0 0,0-1-1 0 0,0 1 1 0 0,0 0-1 0 0,1 0 1 0 0,0-1-1 0 0,0 1 1 0 0,0 0-1 0 0,1 0 1 0 0,-1-1-1 0 0,1 1 1 0 0,0 0-1 0 0,1-1 1 0 0,-1 1-1 0 0,1-1 1 0 0,0 0-1 0 0,0 1 1 0 0,0-1-1 0 0,0 0 1 0 0,1 0-1 0 0,0 0 1 0 0,0-1-1 0 0,0 1 1 0 0,0 0-1 0 0,1-1 0 0 0,4 4 1 0 0,4 1-21 0 0,-1 0 0 0 0,1-1 1 0 0,1 0-1 0 0,25 9 0 0 0,7 4 160 0 0,-44-20-147 0 0,0 0-1 0 0,0 1 1 0 0,0-1-1 0 0,0 1 0 0 0,1 0 1 0 0,-1-1-1 0 0,0 1 0 0 0,0 0 1 0 0,-1-1-1 0 0,1 1 1 0 0,0 0-1 0 0,0 0 0 0 0,0 0 1 0 0,0 0-1 0 0,-1 0 0 0 0,1 0 1 0 0,0 0-1 0 0,-1 0 1 0 0,1 0-1 0 0,-1 0 0 0 0,1 1 1 0 0,-1 0-1 0 0,0-1 14 0 0,0 0 0 0 0,0 0 1 0 0,-1 0-1 0 0,1 0 0 0 0,0 0 0 0 0,-1 0 0 0 0,1 0 0 0 0,-1 0 1 0 0,1 0-1 0 0,-1 0 0 0 0,0 0 0 0 0,1 0 0 0 0,-1 0 0 0 0,0 0 1 0 0,0 0-1 0 0,1-1 0 0 0,-1 1 0 0 0,0 0 0 0 0,-1 0 0 0 0,-7 5 254 0 0,-1-1 0 0 0,0 0 0 0 0,-18 7 0 0 0,20-9-360 0 0,-12 5 162 0 0,11-6-65 0 0,1 1 0 0 0,0 0 0 0 0,0 1 0 0 0,0-1 0 0 0,1 2 0 0 0,-1-1 0 0 0,1 1 0 0 0,0 0 0 0 0,-11 10 0 0 0,18-15-27 0 0,0 1-1 0 0,0-1 1 0 0,0 1 0 0 0,0-1 0 0 0,0 0 0 0 0,0 1-1 0 0,0-1 1 0 0,0 1 0 0 0,0-1 0 0 0,0 1 0 0 0,0-1 0 0 0,0 0-1 0 0,0 1 1 0 0,0-1 0 0 0,0 1 0 0 0,0-1 0 0 0,1 1-1 0 0,-1-1 1 0 0,0 0 0 0 0,0 1 0 0 0,0-1 0 0 0,1 0-1 0 0,-1 1 1 0 0,0-1 0 0 0,0 0 0 0 0,1 1 0 0 0,-1-1-1 0 0,0 0 1 0 0,1 1 0 0 0,-1-1 0 0 0,1 0 0 0 0,-1 0 0 0 0,0 0-1 0 0,1 1 1 0 0,-1-1 0 0 0,0 0 0 0 0,1 0 0 0 0,-1 0-1 0 0,1 0 1 0 0,-1 0 0 0 0,1 0 0 0 0,-1 0 0 0 0,0 0-1 0 0,1 0 1 0 0,-1 0 0 0 0,2 0 0 0 0,24 5 356 0 0,-24-5-357 0 0,46 5-1024 0 0,91-2 0 0 0,-77-9-3397 0 0,-2-3-3654 0 0,-29 2 1311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28 7410 0 0,'-50'-10'117'0'0,"1"2"0"0"0,-59-2 0 0 0,17 14 3406 0 0,85-4-3098 0 0,-13 4 7060 0 0,21 0-4047 0 0,12 4-3086 0 0,54 15 306 0 0,-53-19-618 0 0,0 0 0 0 0,0 1 0 0 0,-1 1 0 0 0,0 0 0 0 0,0 1 0 0 0,0 1 0 0 0,17 13 0 0 0,-28-20-11 0 0,-1 1 0 0 0,0 0 0 0 0,0 0 0 0 0,0 0 1 0 0,-1 0-1 0 0,1 0 0 0 0,-1 1 0 0 0,1-1 0 0 0,-1 0 0 0 0,1 1 0 0 0,-1-1 0 0 0,0 1 0 0 0,0-1 0 0 0,0 1 0 0 0,-1 0 0 0 0,1-1 0 0 0,-1 1 0 0 0,1 0 0 0 0,-1 4 0 0 0,-1-3-7 0 0,1 0-1 0 0,-1 0 1 0 0,0-1 0 0 0,0 1 0 0 0,-1 0 0 0 0,1-1 0 0 0,-1 1 0 0 0,0-1 0 0 0,0 0 0 0 0,0 1-1 0 0,0-1 1 0 0,-4 4 0 0 0,-4 3-66 0 0,1-1 0 0 0,-2 0 1 0 0,1 0-1 0 0,-1-2 0 0 0,0 1 0 0 0,-24 11 0 0 0,-125 39-754 0 0,159-58 785 0 0,1 0 0 0 0,0 0 0 0 0,-1 0 0 0 0,1 0 0 0 0,0 0 0 0 0,0 0 0 0 0,-1 0 0 0 0,1 0-1 0 0,0 0 1 0 0,0 0 0 0 0,-1 0 0 0 0,1 1 0 0 0,0-1 0 0 0,0 0 0 0 0,-1 0 0 0 0,1 0 0 0 0,0 0 0 0 0,0 1-1 0 0,0-1 1 0 0,-1 0 0 0 0,1 0 0 0 0,0 0 0 0 0,0 1 0 0 0,0-1 0 0 0,0 0 0 0 0,-1 0 0 0 0,1 1-1 0 0,0-1 1 0 0,0 0 0 0 0,0 0 0 0 0,0 1 0 0 0,0-1 0 0 0,0 0 0 0 0,0 1 0 0 0,0-1 0 0 0,0 0 0 0 0,0 0-1 0 0,0 1 1 0 0,0-1 0 0 0,0 0 0 0 0,0 1 0 0 0,13 5-218 0 0,26 0 300 0 0,-37-5-41 0 0,211 17 1121 0 0,-106-18-2405 0 0,-2-11-4946 0 0,-104 11 6068 0 0,-1 0 1 0 0,0 0-1 0 0,1 0 1 0 0,-1 0-1 0 0,1 0 1 0 0,-1 0-1 0 0,0 0 1 0 0,1 0-1 0 0,-1 0 0 0 0,1 0 1 0 0,-1 0-1 0 0,0 0 1 0 0,1 0-1 0 0,-1 0 1 0 0,0-1-1 0 0,1 1 1 0 0,-1 0-1 0 0,0 0 1 0 0,1 0-1 0 0,-1 0 0 0 0,0-1 1 0 0,1 1-1 0 0,-1 0 1 0 0,0 0-1 0 0,0-1 1 0 0,1 1-1 0 0,-1 0 1 0 0,0-1-1 0 0,0 1 1 0 0,1 0-1 0 0,-1-1 1 0 0,0 1-1 0 0,0 0 0 0 0,0-1 1 0 0,0 1-1 0 0,0 0 1 0 0,1-1-1 0 0,-1 1 1 0 0,0-1-1 0 0,0 1 1 0 0,0 0-1 0 0,0-1 1 0 0,0 1-1 0 0,0-1 0 0 0,0 1 1 0 0,0 0-1 0 0,-1-1 1 0 0,1 1-1 0 0,0 0 1 0 0,0-1-1 0 0,0 1 1 0 0,0-1-1 0 0,-15-15-2621 0 0,11 13 1927 0 0,-7-10-3496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9002 0 0,'42'12'6257'0'0,"5"-4"-3617"0"0,-32-6-3054 0 0,0 0 1 0 0,0-1-1 0 0,0-1 1 0 0,0 0-1 0 0,0-1 1 0 0,0-1 0 0 0,17-4-1 0 0,-31 6 124 0 0,1-1 0 0 0,0 0-1 0 0,0 0 1 0 0,-1 0 0 0 0,1 0-1 0 0,0 0 1 0 0,-1 0 0 0 0,1 0-1 0 0,-1 0 1 0 0,0-1 0 0 0,1 1 0 0 0,-1-1-1 0 0,0 1 1 0 0,0-1 0 0 0,0 1-1 0 0,0-1 1 0 0,0 0 0 0 0,0 1-1 0 0,0-1 1 0 0,-1 0 0 0 0,1 0 0 0 0,0 0-1 0 0,-1 1 1 0 0,0-1 0 0 0,1 0-1 0 0,-1 0 1 0 0,0-3 0 0 0,0-6 535 0 0,0 1 1 0 0,-1 0-1 0 0,-4-20 1 0 0,2 20 5606 0 0,3 10-5719 0 0,0 0 1 0 0,0 0-1 0 0,0 0 0 0 0,0-1 0 0 0,-1 1 0 0 0,1 0 0 0 0,0 0 0 0 0,0 0 0 0 0,0 0 0 0 0,0 0 0 0 0,-1 0 0 0 0,1 0 0 0 0,0 0 0 0 0,0 1 0 0 0,-6 9 3373 0 0,-3 16-916 0 0,-18 116 98 0 0,13-54-3405 0 0,-6-3-3975 0 0,9-59-2976 0 0,8-15 941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12811 0 0,'-1'2'307'0'0,"0"0"0"0"0,0 0 1 0 0,0 0-1 0 0,1 0 1 0 0,-1 0-1 0 0,0 1 0 0 0,1-1 1 0 0,0 0-1 0 0,-1 1 0 0 0,1-1 1 0 0,0 0-1 0 0,0 1 1 0 0,0-1-1 0 0,1 0 0 0 0,-1 1 1 0 0,0-1-1 0 0,1 0 0 0 0,0 0 1 0 0,-1 1-1 0 0,3 2 0 0 0,-1-1-132 0 0,0-1-1 0 0,1 0 0 0 0,-1 0 0 0 0,1 1 1 0 0,0-1-1 0 0,0-1 0 0 0,0 1 0 0 0,0 0 1 0 0,1-1-1 0 0,5 4 0 0 0,5 1-166 0 0,1-1 0 0 0,-1 0-1 0 0,1-1 1 0 0,-1 0 0 0 0,19 2 0 0 0,-17-4-428 0 0,-1-1 0 0 0,0-1 1 0 0,1 0-1 0 0,-1-2 0 0 0,0 1 1 0 0,20-4-1 0 0,-25 2-826 0 0,0-1 0 0 0,0 1 0 0 0,0-2 1 0 0,-1 1-1 0 0,1-1 0 0 0,10-7 0 0 0,4-4-4715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2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 16452 0 0,'22'6'1612'0'0,"15"-1"-1151"0"0,0-1 1 0 0,1-2-1 0 0,48-3 1 0 0,-86 1-464 0 0,1 0 1 0 0,-1 0-1 0 0,0 0 1 0 0,1 1-1 0 0,-1-1 1 0 0,0 0-1 0 0,1 0 1 0 0,-1 0-1 0 0,1 0 1 0 0,-1 0-1 0 0,0 0 1 0 0,1 0-1 0 0,-1-1 1 0 0,1 1-1 0 0,-1 0 1 0 0,0 0-1 0 0,1 0 1 0 0,-1 0-1 0 0,0 0 1 0 0,1-1-1 0 0,-1 1 1 0 0,0 0-1 0 0,1 0 1 0 0,-1 0-1 0 0,0-1 1 0 0,1 1-1 0 0,-1 0 1 0 0,0-1-1 0 0,0 1 1 0 0,1 0 0 0 0,-1 0-1 0 0,0-1 1 0 0,0 1-1 0 0,0 0 1 0 0,1-1-1 0 0,-14-7-380 0 0,-25-3-173 0 0,29 10 601 0 0,-1 1 1 0 0,1 0 0 0 0,0 0 0 0 0,-1 1-1 0 0,1 1 1 0 0,0-1 0 0 0,0 1 0 0 0,0 1-1 0 0,0 0 1 0 0,0 0 0 0 0,0 1-1 0 0,1 0 1 0 0,0 0 0 0 0,-11 8 0 0 0,14-9-35 0 0,-1 1 0 0 0,1 0 0 0 0,0 0 1 0 0,0 1-1 0 0,1 0 0 0 0,-1-1 1 0 0,1 1-1 0 0,0 1 0 0 0,0-1 0 0 0,1 1 1 0 0,0-1-1 0 0,0 1 0 0 0,0 0 0 0 0,1 0 1 0 0,-1 0-1 0 0,1 1 0 0 0,1-1 1 0 0,-1 0-1 0 0,1 1 0 0 0,1-1 0 0 0,-1 10 1 0 0,1-14-58 0 0,0 1 0 0 0,0 0 1 0 0,0-1-1 0 0,0 1 0 0 0,1 0 1 0 0,-1-1-1 0 0,1 1 0 0 0,0-1 1 0 0,0 1-1 0 0,0-1 0 0 0,0 1 1 0 0,0-1-1 0 0,0 1 0 0 0,1-1 1 0 0,-1 0-1 0 0,1 0 0 0 0,-1 0 0 0 0,1 0 1 0 0,0 0-1 0 0,0 0 0 0 0,0 0 1 0 0,0-1-1 0 0,0 1 0 0 0,1-1 1 0 0,-1 1-1 0 0,0-1 0 0 0,1 0 1 0 0,-1 0-1 0 0,1 0 0 0 0,-1 0 1 0 0,1 0-1 0 0,-1-1 0 0 0,1 1 1 0 0,0-1-1 0 0,-1 1 0 0 0,1-1 1 0 0,0 0-1 0 0,0 0 0 0 0,3-1 1 0 0,5 0-209 0 0,1-1 1 0 0,0 0-1 0 0,-1-1 0 0 0,0 0 1 0 0,0 0-1 0 0,0-1 1 0 0,17-9-1 0 0,-7 2 105 0 0,0-2 0 0 0,-1 0 0 0 0,-1 0 0 0 0,33-31 0 0 0,-50 39 524 0 0,-10 8 531 0 0,-11 10 485 0 0,11-5-915 0 0,0 1-1 0 0,0 1 0 0 0,-7 11 1 0 0,13-18-438 0 0,0 1-1 0 0,0-1 1 0 0,1 0 0 0 0,-1 1 0 0 0,0-1 0 0 0,1 1 0 0 0,0 0 0 0 0,0-1 0 0 0,0 1 0 0 0,1 0-1 0 0,-1 0 1 0 0,1 0 0 0 0,0 7 0 0 0,0-10-27 0 0,1 1 1 0 0,0 0-1 0 0,0 0 0 0 0,0 0 0 0 0,0-1 1 0 0,0 1-1 0 0,1-1 0 0 0,-1 1 0 0 0,0-1 1 0 0,1 1-1 0 0,-1-1 0 0 0,1 0 0 0 0,0 1 1 0 0,-1-1-1 0 0,1 0 0 0 0,0 0 0 0 0,-1 0 1 0 0,1-1-1 0 0,0 1 0 0 0,0 0 0 0 0,0-1 1 0 0,0 1-1 0 0,2 0 0 0 0,5 1 28 0 0,0-1 0 0 0,0 1 0 0 0,16-1-1 0 0,-13-1-126 0 0,-1 0 0 0 0,0-1 0 0 0,0 0 0 0 0,1-1 0 0 0,-1 0 0 0 0,13-5 0 0 0,-59 5-10183 0 0,12 3 4110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14643 0 0,'3'-1'379'0'0,"84"-17"4798"0"0,-78 16-4943 0 0,0 1 0 0 0,-1 0 1 0 0,1 1-1 0 0,0 0 0 0 0,-1 1 0 0 0,1-1 0 0 0,17 5 1 0 0,-26-5-204 0 0,1 0 1 0 0,0 0 0 0 0,0 1-1 0 0,-1-1 1 0 0,1 0-1 0 0,0 0 1 0 0,-1 1-1 0 0,1-1 1 0 0,0 0 0 0 0,-1 1-1 0 0,1-1 1 0 0,0 1-1 0 0,-1-1 1 0 0,1 1 0 0 0,-1-1-1 0 0,1 1 1 0 0,-1-1-1 0 0,1 1 1 0 0,-1 0 0 0 0,1-1-1 0 0,-1 1 1 0 0,0-1-1 0 0,1 1 1 0 0,-1 0 0 0 0,0 0-1 0 0,1-1 1 0 0,-1 2-1 0 0,0 0-11 0 0,0-1 0 0 0,-1 0 0 0 0,1 0 0 0 0,-1 0 0 0 0,1 1 0 0 0,-1-1 0 0 0,1 0 0 0 0,-1 0 0 0 0,0 0 0 0 0,1 0-1 0 0,-1 0 1 0 0,0 0 0 0 0,0 0 0 0 0,1-1 0 0 0,-3 2 0 0 0,-2 3-33 0 0,0-1 1 0 0,0-1-1 0 0,-1 1 0 0 0,0-1 0 0 0,-7 4 1 0 0,9-6 36 0 0,0 1 0 0 0,0 0 0 0 0,0 0 0 0 0,0 0 0 0 0,0 1 0 0 0,0-1 0 0 0,1 1 0 0 0,-4 3 1 0 0,7-6-29 0 0,-1 1 1 0 0,1-1 0 0 0,-1 1-1 0 0,1-1 1 0 0,0 1 0 0 0,-1-1 0 0 0,1 1-1 0 0,0 0 1 0 0,-1-1 0 0 0,1 1 0 0 0,0-1-1 0 0,0 1 1 0 0,0 0 0 0 0,0-1 0 0 0,-1 1-1 0 0,1 0 1 0 0,0-1 0 0 0,0 1-1 0 0,0-1 1 0 0,0 1 0 0 0,1 0 0 0 0,-1-1-1 0 0,0 2 1 0 0,1-1-60 0 0,0 0 1 0 0,-1 0-1 0 0,1 1 0 0 0,0-1 0 0 0,0 0 1 0 0,0 0-1 0 0,0 0 0 0 0,0 0 0 0 0,0-1 1 0 0,1 1-1 0 0,-1 0 0 0 0,0 0 0 0 0,0-1 1 0 0,1 1-1 0 0,1 0 0 0 0,41 14-5910 0 0,-17-7-761 0 0,-7 0 548 0 0</inkml:trace>
  <inkml:trace contextRef="#ctx0" brushRef="#br0" timeOffset="1">526 112 22173 0 0,'7'-2'2408'0'0,"2"2"-1328"0"0,0 0-279 0 0,0 0-137 0 0,-4 0-328 0 0,-3 0-224 0 0,-1-1-112 0 0,0 1-96 0 0,-1 1-200 0 0,-1-1-328 0 0,-12 0-9538 0 0,-3-1 15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1 340 11618 0 0,'1'0'1833'0'0,"1"1"-385"0"0,3-1-144 0 0,0 0-271 0 0,3-1-313 0 0,3 0-144 0 0,1-2-112 0 0,3 0-136 0 0,3-1-96 0 0,0 1-104 0 0,0-1-80 0 0,2 1-88 0 0,-1 1-328 0 0,0-1-520 0 0,-1 2-856 0 0,-2-1-1145 0 0,-2-1-824 0 0,0-1-2784 0 0</inkml:trace>
  <inkml:trace contextRef="#ctx0" brushRef="#br0" timeOffset="1">153 47 11530 0 0,'0'-1'213'0'0,"0"0"0"0"0,0 0-1 0 0,0 0 1 0 0,0-1 0 0 0,0 1-1 0 0,0 0 1 0 0,0 0 0 0 0,0 0-1 0 0,0 0 1 0 0,0-1-1 0 0,1 1 1 0 0,-1 0 0 0 0,1 0-1 0 0,-1 0 1 0 0,0 0 0 0 0,1 0-1 0 0,0 0 1 0 0,-1 0-1 0 0,1 0 1 0 0,0 0 0 0 0,-1 0-1 0 0,1 0 1 0 0,2-1 0 0 0,-1 0-43 0 0,1 0 1 0 0,0 1 0 0 0,0-1 0 0 0,0 1-1 0 0,0-1 1 0 0,0 1 0 0 0,0 0-1 0 0,5-1 1 0 0,1 0-85 0 0,-1 1 1 0 0,1 0-1 0 0,-1 0 1 0 0,0 1-1 0 0,1 0 0 0 0,9 2 1 0 0,-13-1 1 0 0,-1 0 0 0 0,1 1 1 0 0,-1 0-1 0 0,1 0 0 0 0,-1 0 1 0 0,0 0-1 0 0,0 1 1 0 0,0-1-1 0 0,0 1 0 0 0,-1 0 1 0 0,1 0-1 0 0,-1 1 0 0 0,0-1 1 0 0,0 1-1 0 0,0 0 1 0 0,0 0-1 0 0,0 0 0 0 0,-1 0 1 0 0,0 0-1 0 0,0 0 0 0 0,0 1 1 0 0,2 5-1 0 0,-1 0-256 0 0,0 0-1 0 0,-1 0 1 0 0,3 20-1 0 0,-6 27-5095 0 0,-2-44-1015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72 8538 0 0,'-3'1'752'0'0,"-1"0"0"0"0,1 0 0 0 0,0 0 0 0 0,-1-1 1 0 0,1 1-1 0 0,0-1 0 0 0,-1 1 0 0 0,1-1 0 0 0,0 0 0 0 0,-1-1 1 0 0,1 1-1 0 0,-1-1 0 0 0,1 1 0 0 0,0-1 0 0 0,0 0 0 0 0,-1 0 1 0 0,1 0-1 0 0,-5-3 0 0 0,8 3-710 0 0,0 1-1 0 0,0-1 1 0 0,0 0 0 0 0,0 1-1 0 0,1-1 1 0 0,-1 1-1 0 0,0-1 1 0 0,0 1 0 0 0,1-1-1 0 0,-1 1 1 0 0,0-1 0 0 0,1 1-1 0 0,-1-1 1 0 0,1 1 0 0 0,-1-1-1 0 0,0 1 1 0 0,1 0 0 0 0,-1-1-1 0 0,1 1 1 0 0,-1 0 0 0 0,1-1-1 0 0,-1 1 1 0 0,1 0 0 0 0,0 0-1 0 0,-1-1 1 0 0,1 1 0 0 0,-1 0-1 0 0,1 0 1 0 0,-1 0 0 0 0,2 0-1 0 0,21-10-56 0 0,8-2 15 0 0,0 2 1 0 0,39-8-1 0 0,-58 16-5 0 0,-1 0-1 0 0,0 1 1 0 0,1 0 0 0 0,-1 1 0 0 0,1 1 0 0 0,-1-1 0 0 0,1 2 0 0 0,-1-1-1 0 0,0 2 1 0 0,12 3 0 0 0,-20-5 3 0 0,1 0-1 0 0,-1 1 1 0 0,1-1-1 0 0,-1 1 0 0 0,0 0 1 0 0,0 0-1 0 0,1 0 1 0 0,-1 1-1 0 0,-1-1 1 0 0,1 1-1 0 0,0-1 1 0 0,-1 1-1 0 0,1 0 1 0 0,-1 0-1 0 0,0 0 1 0 0,0 1-1 0 0,0-1 1 0 0,2 6-1 0 0,-2-3 11 0 0,-1-1 0 0 0,1 1 0 0 0,-2 0 1 0 0,1 0-1 0 0,-1 0 0 0 0,1 0 0 0 0,-2-1 0 0 0,1 1 0 0 0,-1 0 0 0 0,0 0 0 0 0,-1 5 1 0 0,-5 11 35 0 0,0-1 0 0 0,-2 0 0 0 0,0 0 0 0 0,-1-1 1 0 0,-13 20-1 0 0,-33 39 38 0 0,36-52 53 0 0,2 1 0 0 0,-22 39 0 0 0,38-63-107 0 0,0 1 0 0 0,0-1 0 0 0,1 0 0 0 0,-1 0 0 0 0,1 1 0 0 0,0-1 0 0 0,0 0 0 0 0,1 1 0 0 0,-1-1 0 0 0,1 1-1 0 0,0-1 1 0 0,0 1 0 0 0,1-1 0 0 0,-1 1 0 0 0,1-1 0 0 0,0 1 0 0 0,0-1 0 0 0,0 1 0 0 0,1-1 0 0 0,0 0 0 0 0,-1 0 0 0 0,2 0 0 0 0,3 7 0 0 0,-2-7-21 0 0,-1 0 0 0 0,1 0 0 0 0,0-1-1 0 0,1 1 1 0 0,-1-1 0 0 0,1 0 0 0 0,-1 0-1 0 0,1 0 1 0 0,0-1 0 0 0,0 1 0 0 0,0-1-1 0 0,0-1 1 0 0,1 1 0 0 0,-1-1 0 0 0,0 1-1 0 0,1-2 1 0 0,-1 1 0 0 0,1 0 0 0 0,6-1-1 0 0,-4-1-100 0 0,-1 1-1 0 0,1-1 0 0 0,0 0 0 0 0,-1-1 0 0 0,1 1 0 0 0,-1-2 0 0 0,0 1 0 0 0,0-1 0 0 0,1 0 0 0 0,-2 0 1 0 0,1-1-1 0 0,0 0 0 0 0,-1 0 0 0 0,8-7 0 0 0,30-33-4023 0 0,-5-5-4035 0 0,-18 25 999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8386 0 0,'-2'-7'13099'0'0,"11"34"-10319"0"0,10 68-1381 0 0,18 81-604 0 0,-29-145-1219 0 0,2-1 0 0 0,1 0 1 0 0,23 43-1 0 0,-32-68-143 0 0,1-1 1 0 0,0 1-1 0 0,1-1 1 0 0,-1 0-1 0 0,1 0 0 0 0,7 6 1 0 0,-10-9 261 0 0,0 0 0 0 0,0 0 0 0 0,0 0 0 0 0,0-1 0 0 0,0 1 0 0 0,0 0 0 0 0,0-1 0 0 0,0 1 0 0 0,0-1 0 0 0,0 1 0 0 0,0-1 0 0 0,1 0 0 0 0,-1 1 0 0 0,0-1 0 0 0,0 0 0 0 0,1 0 1 0 0,-1 0-1 0 0,0 0 0 0 0,0 0 0 0 0,0 0 0 0 0,1 0 0 0 0,-1 0 0 0 0,0 0 0 0 0,0-1 0 0 0,1 1 0 0 0,-1-1 0 0 0,0 1 0 0 0,0-1 0 0 0,0 1 0 0 0,0-1 0 0 0,0 1 0 0 0,0-1 0 0 0,0 0 0 0 0,0 0 0 0 0,1-1 0 0 0,7-10-5513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45 153 12843 0 0,'-5'-21'8042'0'0,"18"22"-3316"0"0,21 1-4489 0 0,-18-3-221 0 0,-1-2 0 0 0,1 0 0 0 0,-1-1 0 0 0,0-1 0 0 0,0 0 0 0 0,0-1 0 0 0,-1-1 0 0 0,0 0-1 0 0,0-1 1 0 0,-1 0 0 0 0,0-1 0 0 0,-1 0 0 0 0,1-2 0 0 0,11-12 0 0 0,-23 23-32 0 0,-1-1 1 0 0,1 1-1 0 0,-1-1 0 0 0,1 1 1 0 0,-1-1-1 0 0,1 1 0 0 0,-1-1 1 0 0,1 1-1 0 0,-1-1 0 0 0,0 0 1 0 0,1 1-1 0 0,-1-1 0 0 0,0 0 1 0 0,0 1-1 0 0,1-1 0 0 0,-1 0 0 0 0,0 1 1 0 0,0-1-1 0 0,0 0 0 0 0,0 1 1 0 0,0-1-1 0 0,0 0 0 0 0,0 1 1 0 0,0-1-1 0 0,0 0 0 0 0,0 0 1 0 0,0 1-1 0 0,-1-2 0 0 0,0 1-15 0 0,0 1 0 0 0,0-1-1 0 0,1 0 1 0 0,-1 1 0 0 0,0-1-1 0 0,0 1 1 0 0,0 0 0 0 0,0-1-1 0 0,0 1 1 0 0,0 0-1 0 0,0-1 1 0 0,0 1 0 0 0,0 0-1 0 0,-1 0 1 0 0,1 0 0 0 0,-1 0-1 0 0,-44 6-600 0 0,30-1 608 0 0,1 0 0 0 0,-1 1 0 0 0,1 1 0 0 0,1 0 0 0 0,-1 2 0 0 0,1-1 0 0 0,1 2 0 0 0,-1 0 0 0 0,2 0 0 0 0,-13 13 0 0 0,16-13 83 0 0,1 0-1 0 0,0 1 1 0 0,0 0 0 0 0,1 0 0 0 0,1 1 0 0 0,0 0 0 0 0,0 0 0 0 0,1 0-1 0 0,1 0 1 0 0,0 1 0 0 0,1 0 0 0 0,0 0 0 0 0,-1 13 0 0 0,3-10-40 0 0,0 0 1 0 0,1 0-1 0 0,0 0 0 0 0,2 0 1 0 0,0 0-1 0 0,0 0 1 0 0,1 0-1 0 0,1-1 1 0 0,1 0-1 0 0,0 1 1 0 0,10 18-1 0 0,-11-27-21 0 0,0-1 0 0 0,0 1 0 0 0,0-1-1 0 0,1 0 1 0 0,-1 0 0 0 0,1 0 0 0 0,1-1 0 0 0,-1 0 0 0 0,1 0 0 0 0,0 0-1 0 0,0-1 1 0 0,1 0 0 0 0,-1 0 0 0 0,1 0 0 0 0,0-1 0 0 0,0 0-1 0 0,0-1 1 0 0,0 1 0 0 0,0-1 0 0 0,0-1 0 0 0,1 1 0 0 0,-1-1 0 0 0,1 0-1 0 0,0-1 1 0 0,13-1 0 0 0,-8 0-86 0 0,-1-1 0 0 0,0-1 0 0 0,-1 1 1 0 0,1-2-1 0 0,0 0 0 0 0,-1 0 0 0 0,0-1 0 0 0,0-1 0 0 0,12-7 0 0 0,-15 8-518 0 0,0-1-1 0 0,0 0 0 0 0,0 0 1 0 0,-1-1-1 0 0,0 0 0 0 0,0-1 0 0 0,-1 1 1 0 0,0-1-1 0 0,0 0 0 0 0,0-1 1 0 0,6-13-1 0 0,-11 20 142 0 0,0-1 0 0 0,0 1 1 0 0,-1-1-1 0 0,1 1 0 0 0,0-1 0 0 0,-1 0 0 0 0,0 1 0 0 0,0-1 1 0 0,1 1-1 0 0,-1-1 0 0 0,-1 0 0 0 0,1 1 0 0 0,0-1 1 0 0,-2-4-1 0 0,-6-11-5631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15 338 15403 0 0,'-1'0'199'0'0,"0"1"1"0"0,0 0-1 0 0,0 0 0 0 0,0-1 0 0 0,0 1 0 0 0,0 0 0 0 0,1 0 0 0 0,-1 0 0 0 0,0 0 0 0 0,0 0 0 0 0,1 0 1 0 0,-1 1-1 0 0,0-1 0 0 0,1 0 0 0 0,-1 0 0 0 0,1 0 0 0 0,0 0 0 0 0,-1 1 0 0 0,1-1 0 0 0,0 0 1 0 0,0 1-1 0 0,0-1 0 0 0,0 0 0 0 0,0 0 0 0 0,0 1 0 0 0,0-1 0 0 0,0 0 0 0 0,0 0 0 0 0,1 1 1 0 0,-1-1-1 0 0,1 0 0 0 0,-1 0 0 0 0,1 1 0 0 0,-1-1 0 0 0,1 0 0 0 0,0 2 0 0 0,1-2-75 0 0,0 0 0 0 0,0 1 0 0 0,0-1 0 0 0,0 0-1 0 0,0 0 1 0 0,1 0 0 0 0,-1 0 0 0 0,0-1 0 0 0,0 1 0 0 0,0-1-1 0 0,1 1 1 0 0,-1-1 0 0 0,0 0 0 0 0,1 1 0 0 0,-1-1-1 0 0,0-1 1 0 0,1 1 0 0 0,-1 0 0 0 0,5-1 0 0 0,13-5-161 0 0,0 0 1 0 0,-1-1 0 0 0,1 0 0 0 0,-1-2-1 0 0,34-21 1 0 0,83-66-6934 0 0,-131 92 6523 0 0,-2 2 290 0 0,0 0 0 0 0,0-1 0 0 0,0 1 0 0 0,0-1 1 0 0,0 0-1 0 0,-1 0 0 0 0,1 0 0 0 0,-1 0 0 0 0,0 0 0 0 0,0 0 0 0 0,0-1 1 0 0,0 1-1 0 0,-1-1 0 0 0,1 1 0 0 0,1-8 0 0 0,-3 7 388 0 0,0 0-1 0 0,0 0 1 0 0,0 0-1 0 0,-1 0 0 0 0,1 0 1 0 0,-1 0-1 0 0,0 0 1 0 0,0 0-1 0 0,-1 1 1 0 0,1-1-1 0 0,-1 0 1 0 0,0 1-1 0 0,0-1 0 0 0,0 1 1 0 0,-3-4-1 0 0,2 2-90 0 0,1 1 0 0 0,-1-1 0 0 0,1 0 0 0 0,0 0-1 0 0,1 0 1 0 0,-1 0 0 0 0,1-1 0 0 0,0 1 0 0 0,0 0 0 0 0,1 0-1 0 0,-1-1 1 0 0,1 1 0 0 0,0-1 0 0 0,1 1 0 0 0,-1 0-1 0 0,1-1 1 0 0,0 1 0 0 0,3-8 0 0 0,2 41 2587 0 0,-4 31-1120 0 0,-10 92 0 0 0,0-39-2316 0 0,10 1-5002 0 0,1-95 915 0 0,1-1-3813 0 0,-4-9 2999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13883 0 0,'0'22'2719'0'0,"-1"-3"-991"0"0,1-1 0 0 0,3 20 1 0 0,-2-34-1556 0 0,-1 0 0 0 0,1 0 0 0 0,0 0 0 0 0,0 0 1 0 0,1 0-1 0 0,-1 0 0 0 0,1 0 0 0 0,0 0 1 0 0,0-1-1 0 0,0 1 0 0 0,0 0 0 0 0,1-1 1 0 0,-1 0-1 0 0,6 5 0 0 0,-6-6-169 0 0,1-1 0 0 0,-1 0 0 0 0,0 0 0 0 0,1 0-1 0 0,-1 0 1 0 0,1 0 0 0 0,-1-1 0 0 0,1 1 0 0 0,-1-1-1 0 0,1 0 1 0 0,0 1 0 0 0,-1-1 0 0 0,1 0 0 0 0,-1-1 0 0 0,1 1-1 0 0,0 0 1 0 0,-1-1 0 0 0,1 1 0 0 0,-1-1 0 0 0,5-2-1 0 0,50-24-1616 0 0,-52 25 1282 0 0,18-11-2144 0 0,-1-1 0 0 0,-1 0 1 0 0,0-2-1 0 0,19-19 1 0 0,-8 4-3761 0 0</inkml:trace>
  <inkml:trace contextRef="#ctx0" brushRef="#br0" timeOffset="1">171 84 14315 0 0,'-1'2'4329'0'0,"2"-2"-3977"0"0,3 0-320 0 0,6 0 64 0 0,0 1 8 0 0,5-2-56 0 0,3-2 8 0 0,3-2 8 0 0,3-3-16 0 0,3-2 0 0 0,1 0-312 0 0,0 0-536 0 0,-4 1-704 0 0,-5 2-889 0 0,-4 2-776 0 0,-24-13-823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8 233 10498 0 0,'-2'6'821'0'0,"1"0"1"0"0,-1 0-1 0 0,1 0 0 0 0,0 0 0 0 0,1 0 1 0 0,-1 12-1 0 0,2-16-710 0 0,-1-1-1 0 0,1 1 1 0 0,-1-1 0 0 0,1 0 0 0 0,-1 1-1 0 0,1-1 1 0 0,0 1 0 0 0,-1-1 0 0 0,1 0-1 0 0,0 1 1 0 0,0-1 0 0 0,0 0 0 0 0,0 0-1 0 0,0 0 1 0 0,1 0 0 0 0,-1 0 0 0 0,0 0-1 0 0,0 0 1 0 0,1 0 0 0 0,-1 0 0 0 0,0-1-1 0 0,1 1 1 0 0,-1-1 0 0 0,1 1 0 0 0,-1-1-1 0 0,1 1 1 0 0,-1-1 0 0 0,1 0 0 0 0,-1 0-1 0 0,1 1 1 0 0,0-1 0 0 0,1-1 0 0 0,61-2 920 0 0,-56 1-963 0 0,1 1 0 0 0,-1 0 0 0 0,0 0 1 0 0,1 1-1 0 0,-1 0 0 0 0,0 0 1 0 0,1 1-1 0 0,-1 0 0 0 0,0 1 1 0 0,0 0-1 0 0,0 0 0 0 0,8 4 1 0 0,-14-5 8 0 0,-1 0 0 0 0,1 0 1 0 0,-1 1-1 0 0,0-1 0 0 0,0 0 0 0 0,0 1 1 0 0,0 0-1 0 0,0-1 0 0 0,0 1 0 0 0,0-1 1 0 0,0 1-1 0 0,0 0 0 0 0,-1 0 1 0 0,1-1-1 0 0,-1 1 0 0 0,1 0 0 0 0,-1 0 1 0 0,0 0-1 0 0,0-1 0 0 0,0 1 1 0 0,0 2-1 0 0,-5 48 1279 0 0,2-25-673 0 0,3-26-657 0 0,1 61 982 0 0,0-58-970 0 0,-1 0 1 0 0,1 0-1 0 0,-1 0 0 0 0,1 0 0 0 0,0-1 1 0 0,1 1-1 0 0,-1 0 0 0 0,1-1 0 0 0,-1 1 1 0 0,1-1-1 0 0,0 1 0 0 0,1-1 1 0 0,3 5-1 0 0,-6-8-31 0 0,1 1-1 0 0,-1-1 1 0 0,0 0 0 0 0,1 0-1 0 0,-1 1 1 0 0,0-1 0 0 0,1 0 0 0 0,-1 0-1 0 0,0 0 1 0 0,1 0 0 0 0,-1 1-1 0 0,1-1 1 0 0,-1 0 0 0 0,0 0 0 0 0,1 0-1 0 0,-1 0 1 0 0,1 0 0 0 0,-1 0-1 0 0,0 0 1 0 0,1 0 0 0 0,-1 0 0 0 0,1 0-1 0 0,-1 0 1 0 0,0-1 0 0 0,1 1 0 0 0,-1 0-1 0 0,0 0 1 0 0,1 0 0 0 0,-1 0-1 0 0,1-1 1 0 0,-1 1 0 0 0,12-14 130 0 0,4-22 9 0 0,-15 33-127 0 0,9-22-87 0 0,-1-1 0 0 0,-2 0 0 0 0,0 0 0 0 0,-2-1 0 0 0,-1 0 0 0 0,1-49 0 0 0,-5 55-419 0 0,-2 1 0 0 0,0-1 0 0 0,-1 1 0 0 0,-2 0 0 0 0,0 0 0 0 0,0 0 0 0 0,-2 1 0 0 0,-1-1 0 0 0,-15-26 0 0 0,18 37-125 0 0,3 7 331 0 0,1 0 0 0 0,-1 0 0 0 0,1 0 0 0 0,-1 0 0 0 0,1 0 0 0 0,0 0 0 0 0,0-1 0 0 0,0 1 0 0 0,0 0 0 0 0,1-1 0 0 0,-1 1 0 0 0,0-1-1 0 0,1-4 1 0 0,2 7 120 0 0,0 0 1 0 0,0 0-1 0 0,1 1 0 0 0,-1-1 0 0 0,0 1 0 0 0,0-1 0 0 0,0 1 0 0 0,0 0 0 0 0,0 0 0 0 0,0 0 0 0 0,0 0 0 0 0,0 0 0 0 0,3 2 0 0 0,-4-2 109 0 0,7 3 663 0 0,-1 0 1 0 0,1 0 0 0 0,-1 1-1 0 0,0 0 1 0 0,-1 1 0 0 0,0-1-1 0 0,1 1 1 0 0,-2 1 0 0 0,1-1 0 0 0,-1 1-1 0 0,0 0 1 0 0,0 0 0 0 0,-1 0-1 0 0,0 1 1 0 0,6 14 0 0 0,-7-11-360 0 0,0-1 0 0 0,-1 1 0 0 0,0-1 0 0 0,1 16 0 0 0,-2 32 286 0 0,-2-39-480 0 0,1 0 0 0 0,1 0 0 0 0,1 0-1 0 0,6 26 1 0 0,-8-44-62 0 0,1 1 0 0 0,-1-1 0 0 0,1 0-1 0 0,-1 1 1 0 0,1-1 0 0 0,-1 0 0 0 0,1 0-1 0 0,0 0 1 0 0,-1 1 0 0 0,1-1 0 0 0,0 0 0 0 0,0 0-1 0 0,0 0 1 0 0,0 0 0 0 0,0-1 0 0 0,0 1-1 0 0,0 0 1 0 0,0 0 0 0 0,1 0 0 0 0,-1-1 0 0 0,0 1-1 0 0,3 0 1 0 0,-2 0-22 0 0,1-1 1 0 0,-1 0-1 0 0,0 0 1 0 0,1 0-1 0 0,-1 0 0 0 0,1 0 1 0 0,-1-1-1 0 0,1 1 0 0 0,-1-1 1 0 0,0 1-1 0 0,5-3 0 0 0,4-2-165 0 0,1-1-1 0 0,-1-1 0 0 0,18-13 0 0 0,-27 18 160 0 0,21-15-500 0 0,65-44-4784 0 0,-88 62 4562 0 0,0-1 670 0 0,0 0 0 0 0,0 0 0 0 0,0 0 0 0 0,0 1 1 0 0,0-1-1 0 0,0 0 0 0 0,0 0 0 0 0,0 0 0 0 0,0 0 0 0 0,0 0 1 0 0,-4 17-6086 0 0,-16 15 3254 0 0,-4-4 2089 0 0,-47 45-1 0 0,50-54 3243 0 0,0 2 0 0 0,1 0-1 0 0,-33 48 1 0 0,48-60-1591 0 0,0 0 1 0 0,1 0-1 0 0,0 0 0 0 0,0 1 0 0 0,1-1 1 0 0,-2 12-1 0 0,4-20-724 0 0,1 1 1 0 0,-1 0-1 0 0,1-1 1 0 0,0 1-1 0 0,0 0 1 0 0,-1 0-1 0 0,1 0 1 0 0,0-1-1 0 0,0 1 1 0 0,1 0-1 0 0,-1 0 1 0 0,0-1-1 0 0,1 1 1 0 0,-1 0-1 0 0,1 0 1 0 0,-1-1-1 0 0,1 1 1 0 0,0-1-1 0 0,0 1 1 0 0,-1 0-1 0 0,1-1 1 0 0,0 1-1 0 0,1-1 1 0 0,-1 0-1 0 0,0 1 1 0 0,0-1-1 0 0,1 0 1 0 0,-1 0-1 0 0,0 0 1 0 0,1 0-1 0 0,-1 0 1 0 0,1 0-1 0 0,-1 0 1 0 0,1 0-1 0 0,0-1 1 0 0,-1 1-1 0 0,1 0 1 0 0,0-1-1 0 0,0 0 1 0 0,3 1-1 0 0,6-1-29 0 0,0 0 1 0 0,-1-1-1 0 0,1 0 0 0 0,0-1 0 0 0,0 0 0 0 0,-1-1 1 0 0,1 0-1 0 0,-1 0 0 0 0,17-9 0 0 0,-11 5-48 0 0,0 1 0 0 0,25-5 0 0 0,-40 10-19 0 0,1 1 0 0 0,-1 0 0 0 0,0 0 1 0 0,0 0-1 0 0,0 0 0 0 0,0 0 0 0 0,0 0 0 0 0,0 0 1 0 0,0 0-1 0 0,1 0 0 0 0,-1 0 0 0 0,0 1 0 0 0,0-1 1 0 0,0 0-1 0 0,0 1 0 0 0,0-1 0 0 0,0 1 1 0 0,0-1-1 0 0,0 1 0 0 0,0-1 0 0 0,0 1 0 0 0,0 0 1 0 0,-1 0-1 0 0,1-1 0 0 0,0 1 0 0 0,0 0 0 0 0,-1 0 1 0 0,1 0-1 0 0,0 0 0 0 0,-1 0 0 0 0,1 0 0 0 0,-1 0 1 0 0,1 0-1 0 0,-1 0 0 0 0,0 0 0 0 0,1 0 1 0 0,-1 0-1 0 0,0 2 0 0 0,2 6 38 0 0,-2 1 0 0 0,1-1 0 0 0,-1 0-1 0 0,-1 11 1 0 0,0 15 24 0 0,2-33-66 0 0,-1 1 0 0 0,1-1 0 0 0,-1 1 0 0 0,1-1 0 0 0,0 0 1 0 0,0 1-1 0 0,0-1 0 0 0,0 0 0 0 0,0 0 0 0 0,0 0 0 0 0,1 1 0 0 0,-1-1 0 0 0,1-1 1 0 0,-1 1-1 0 0,1 0 0 0 0,0 0 0 0 0,0-1 0 0 0,0 1 0 0 0,0-1 0 0 0,0 1 0 0 0,3 1 1 0 0,-1-2-1 0 0,0 0 1 0 0,0 0 0 0 0,0 0-1 0 0,0 0 1 0 0,0-1 0 0 0,0 0-1 0 0,0 0 1 0 0,0 0-1 0 0,0 0 1 0 0,0 0 0 0 0,0-1-1 0 0,4-1 1 0 0,9-3-10 0 0,-1 0 0 0 0,0-1 0 0 0,-1-1 0 0 0,0 0 0 0 0,16-11 0 0 0,-10 6-356 0 0,34-24-3569 0 0,-26 6-8096 0 0,-21 18 4413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16 124 14659 0 0,'0'0'233'0'0,"-1"0"1"0"0,0 0-1 0 0,0-1 0 0 0,1 1 1 0 0,-1 0-1 0 0,0 0 0 0 0,0-1 0 0 0,1 1 1 0 0,-1-1-1 0 0,0 1 0 0 0,1 0 1 0 0,-1-1-1 0 0,0 1 0 0 0,1-1 1 0 0,-1 1-1 0 0,1-1 0 0 0,-1 0 0 0 0,1 1 1 0 0,-1-1-1 0 0,1 0 0 0 0,-1 1 1 0 0,1-1-1 0 0,0 0 0 0 0,-1 1 0 0 0,1-1 1 0 0,0 0-1 0 0,0 0 0 0 0,-1 1 1 0 0,1-2-1 0 0,1 0 13 0 0,-1 1-1 0 0,0-1 1 0 0,1 1-1 0 0,-1-1 1 0 0,1 1 0 0 0,0 0-1 0 0,-1-1 1 0 0,1 1 0 0 0,0 0-1 0 0,0-1 1 0 0,0 1 0 0 0,0 0-1 0 0,2-2 1 0 0,5-4 60 0 0,1 0 0 0 0,0 0 0 0 0,10-6 1 0 0,-6 6-225 0 0,0-1 0 0 0,1 2 0 0 0,0 0 0 0 0,0 0 0 0 0,1 1 0 0 0,-1 1 1 0 0,1 1-1 0 0,22-3 0 0 0,-30 5-38 0 0,0 1 0 0 0,-1-1 1 0 0,1 2-1 0 0,0-1 1 0 0,0 1-1 0 0,-1 0 0 0 0,1 0 1 0 0,0 1-1 0 0,-1 0 0 0 0,0 0 1 0 0,1 0-1 0 0,-1 1 0 0 0,0 0 1 0 0,0 0-1 0 0,0 1 0 0 0,-1 0 1 0 0,1 0-1 0 0,-1 0 1 0 0,0 0-1 0 0,0 1 0 0 0,5 6 1 0 0,0 4 38 0 0,-1 1 1 0 0,0 0-1 0 0,-1 0 1 0 0,-1 1-1 0 0,0 0 0 0 0,-2 0 1 0 0,0 1-1 0 0,5 34 1 0 0,11 33-1695 0 0,-17-72 400 0 0,0 0 0 0 0,1-1 0 0 0,1 0 0 0 0,10 17 0 0 0,-15-27 515 0 0,0 0 0 0 0,1 0 0 0 0,-1 0 0 0 0,1 0 0 0 0,-1 0 0 0 0,1 0 0 0 0,0-1 0 0 0,0 1 0 0 0,0 0 0 0 0,0-1 0 0 0,0 0 0 0 0,0 1 0 0 0,3 0 0 0 0,9 1-6497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12379 0 0,'3'3'1125'0'0,"1"1"1"0"0,-1-1-1 0 0,1 1 0 0 0,-1 0 1 0 0,0-1-1 0 0,-1 1 1 0 0,1 1-1 0 0,-1-1 1 0 0,3 6-1 0 0,-2-2-406 0 0,0 1 0 0 0,0-1 0 0 0,-1 1 0 0 0,1 13 0 0 0,-1 5-499 0 0,-1 1 1 0 0,-4 34 0 0 0,2-50 414 0 0,-10 98-335 0 0,-1 26-87 0 0,12-134-230 0 0,-1-1-1 0 0,1 1 0 0 0,0-1 0 0 0,1 1 1 0 0,-1-1-1 0 0,0 1 0 0 0,0-1 1 0 0,1 1-1 0 0,-1-1 0 0 0,0 1 1 0 0,1-1-1 0 0,0 0 0 0 0,-1 1 1 0 0,1-1-1 0 0,0 0 0 0 0,0 1 1 0 0,-1-1-1 0 0,1 0 0 0 0,0 0 0 0 0,0 0 1 0 0,1 0-1 0 0,-1 0 0 0 0,0 0 1 0 0,2 2-1 0 0,0-2-67 0 0,0 0-1 0 0,0 0 1 0 0,0 0-1 0 0,0 0 1 0 0,0-1 0 0 0,0 1-1 0 0,0-1 1 0 0,0 0-1 0 0,0 0 1 0 0,0 0 0 0 0,5-1-1 0 0,8-1-411 0 0,0-2 1 0 0,0 0-1 0 0,24-10 0 0 0,-34 12 15 0 0,41-19-2937 0 0,-28 5-614 0 0,-18 15 3469 0 0,0-1 1 0 0,0 1 0 0 0,0 0 0 0 0,0-1 0 0 0,-1 1 0 0 0,1 0 0 0 0,0-1 0 0 0,-1 1-1 0 0,1-1 1 0 0,-1 1 0 0 0,0-1 0 0 0,1-2 0 0 0,-2-8-5805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14563 0 0,'-16'33'2273'0'0,"1"0"1"0"0,2 1-1 0 0,-10 36 0 0 0,20-57-1909 0 0,0 1 0 0 0,1-1-1 0 0,0 0 1 0 0,1 1-1 0 0,1-1 1 0 0,0 1-1 0 0,0-1 1 0 0,2 1 0 0 0,0-1-1 0 0,0 0 1 0 0,6 19-1 0 0,-5-26-332 0 0,0 0-1 0 0,0 0 1 0 0,0 0-1 0 0,0 0 1 0 0,1-1-1 0 0,0 1 1 0 0,0-1-1 0 0,0 0 1 0 0,1-1-1 0 0,0 1 1 0 0,0-1-1 0 0,0 0 1 0 0,1 0-1 0 0,-1 0 1 0 0,1-1-1 0 0,0 1 1 0 0,0-2-1 0 0,0 1 1 0 0,0-1-1 0 0,0 1 1 0 0,1-2-1 0 0,-1 1 1 0 0,0-1-1 0 0,1 0 1 0 0,0 0-1 0 0,8-1 1 0 0,-4 0-38 0 0,0 0 0 0 0,1 0 0 0 0,-1-2 0 0 0,0 1 0 0 0,0-2 0 0 0,0 1 1 0 0,-1-1-1 0 0,1-1 0 0 0,-1 0 0 0 0,1 0 0 0 0,-1-1 0 0 0,-1-1 0 0 0,1 0 0 0 0,16-13 0 0 0,-19 13-149 0 0,0-1 0 0 0,0 0-1 0 0,-1-1 1 0 0,0 0-1 0 0,-1 0 1 0 0,7-12 0 0 0,-8 12-427 0 0,-1 1 1 0 0,0-1-1 0 0,0 0 1 0 0,-1 0-1 0 0,0 0 1 0 0,0-1-1 0 0,1-10 1 0 0,-3 13-91 0 0,0-1-1 0 0,0 0 1 0 0,-1 0-1 0 0,0 0 1 0 0,0 0 0 0 0,0 0-1 0 0,-1 1 1 0 0,0-1 0 0 0,0 0-1 0 0,-1 1 1 0 0,0 0 0 0 0,0-1-1 0 0,0 1 1 0 0,-1 0 0 0 0,0 1-1 0 0,0-1 1 0 0,0 1 0 0 0,-1 0-1 0 0,0 0 1 0 0,0 0-1 0 0,-6-4 1 0 0,-22-13-4529 0 0</inkml:trace>
  <inkml:trace contextRef="#ctx0" brushRef="#br0" timeOffset="1">57 137 14195 0 0,'-4'8'819'0'0,"0"0"-1"0"0,0 0 1 0 0,0 0 0 0 0,1 0-1 0 0,0 0 1 0 0,1 1 0 0 0,-1-1-1 0 0,0 10 1 0 0,3-15-672 0 0,0-1 0 0 0,0 0 0 0 0,0 1 0 0 0,0-1 0 0 0,1 1 0 0 0,-1-1 0 0 0,1 0 0 0 0,-1 1-1 0 0,1-1 1 0 0,0 0 0 0 0,0 0 0 0 0,0 0 0 0 0,0 1 0 0 0,0-1 0 0 0,0 0 0 0 0,1 0 0 0 0,-1-1 0 0 0,1 1 0 0 0,0 0 0 0 0,-1 0 0 0 0,1-1 0 0 0,0 1 0 0 0,0-1 0 0 0,0 1 0 0 0,0-1-1 0 0,0 0 1 0 0,0 0 0 0 0,0 0 0 0 0,0 0 0 0 0,1 0 0 0 0,-1 0 0 0 0,0-1 0 0 0,5 1 0 0 0,7 2-75 0 0,0-1 0 0 0,0-1-1 0 0,0 0 1 0 0,0-1 0 0 0,0-1 0 0 0,1 0-1 0 0,-1 0 1 0 0,19-6 0 0 0,111-38-5834 0 0,-94 27 78 0 0,-46 16 4936 0 0,1 0 0 0 0,-1 0 0 0 0,-1 0 0 0 0,1 0 0 0 0,0 0 0 0 0,0-1-1 0 0,-1 0 1 0 0,0 0 0 0 0,1 0 0 0 0,2-4 0 0 0,0 1-450 0 0,16-10-3534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8618 0 0,'-3'7'8026'0'0,"1"8"-5475"0"0,1-7-1302 0 0,-6 21-99 0 0,-3-1 0 0 0,0 0 0 0 0,-1-1-1 0 0,-28 46 1 0 0,-5 14-417 0 0,44-87-731 0 0,-1 1 1 0 0,1-1-1 0 0,0 0 1 0 0,-1 1-1 0 0,1-1 1 0 0,0 1-1 0 0,0-1 0 0 0,0 1 1 0 0,0-1-1 0 0,-1 1 1 0 0,1-1-1 0 0,0 1 1 0 0,0-1-1 0 0,0 1 1 0 0,0-1-1 0 0,0 1 1 0 0,0-1-1 0 0,0 1 1 0 0,0-1-1 0 0,0 0 1 0 0,0 1-1 0 0,0-1 0 0 0,1 1 1 0 0,-1-1-1 0 0,0 1 1 0 0,0-1-1 0 0,0 1 1 0 0,1-1-1 0 0,-1 1 1 0 0,0-1-1 0 0,0 0 1 0 0,1 1-1 0 0,-1-1 1 0 0,1 1-1 0 0,19-1 62 0 0,35-19-93 0 0,-42 14-55 0 0,48-16-925 0 0,26-9-3527 0 0,-31 6-9159 0 0,-41 14 7780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8746 0 0,'3'3'5842'0'0,"11"18"-3154"0"0,21 79 431 0 0,-10-19-3248 0 0,-19-66-1004 0 0,0-1 0 0 0,1 0 0 0 0,11 17 0 0 0,-18-30 940 0 0,1 0-305 0 0,0 1 0 0 0,0-1 0 0 0,0 1-1 0 0,0-1 1 0 0,0 0 0 0 0,0 1 0 0 0,0-1 0 0 0,1 0 0 0 0,-1 0 0 0 0,0 0 0 0 0,1 0-1 0 0,-1 0 1 0 0,1 0 0 0 0,-1 0 0 0 0,4 1 0 0 0,2-2-4256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6 18972 0 0,'-1'-1'271'0'0,"0"0"1"0"0,0 1-1 0 0,0-1 1 0 0,1 1-1 0 0,-1 0 0 0 0,0-1 1 0 0,0 1-1 0 0,0 0 1 0 0,0-1-1 0 0,0 1 0 0 0,0 0 1 0 0,0 0-1 0 0,0 0 0 0 0,0 0 1 0 0,0 0-1 0 0,0 0 1 0 0,0 0-1 0 0,0 0 0 0 0,0 0 1 0 0,0 0-1 0 0,0 0 1 0 0,0 1-1 0 0,0-1 0 0 0,0 0 1 0 0,1 1-1 0 0,-1-1 0 0 0,0 1 1 0 0,-1 0-1 0 0,-1 1 18 0 0,0 1 0 0 0,0-1 0 0 0,1 1 0 0 0,-1 0 0 0 0,0 0 0 0 0,1 0 0 0 0,-4 6 0 0 0,-2 5-48 0 0,0 1-1 0 0,-8 25 1 0 0,9-16-145 0 0,0 0 1 0 0,2 1-1 0 0,1-1 1 0 0,1 1-1 0 0,1 0 1 0 0,1 0 0 0 0,1 0-1 0 0,1 0 1 0 0,5 30-1 0 0,-2-31-84 0 0,1-1-1 0 0,1 1 1 0 0,1-1-1 0 0,1 0 1 0 0,1-1-1 0 0,1 0 1 0 0,0 0-1 0 0,2-1 0 0 0,22 31 1 0 0,-25-42-82 0 0,1 0 1 0 0,-1 0-1 0 0,1-1 0 0 0,1 0 1 0 0,0-1-1 0 0,15 10 0 0 0,-18-14-427 0 0,0 0 0 0 0,0 0-1 0 0,0-1 1 0 0,14 4 0 0 0,-17-6-311 0 0,0 0 0 0 0,0 0 0 0 0,1-1 0 0 0,-1 1 0 0 0,0-1 0 0 0,0 0 0 0 0,1-1 0 0 0,6-1 0 0 0,-10 2 237 0 0,-1-1 1 0 0,1 1 0 0 0,-1-1-1 0 0,1 1 1 0 0,-1-1-1 0 0,1 0 1 0 0,-1 1 0 0 0,1-1-1 0 0,-1 0 1 0 0,0 0-1 0 0,1 0 1 0 0,-1 0 0 0 0,0 0-1 0 0,0-1 1 0 0,0 1-1 0 0,2-3 1 0 0,7-10-6466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15875 0 0,'6'0'10704'0'0,"-6"1"-10513"0"0,2 13 2376 0 0,-3 18-2240 0 0,-6 53-40 0 0,5 0 0 0 0,3 1 0 0 0,14 97 0 0 0,-12-162-263 0 0,0 0 0 0 0,2 0 0 0 0,0-1 0 0 0,15 36 1 0 0,-17-50-22 0 0,0 0 0 0 0,0 0 1 0 0,0 0-1 0 0,1-1 1 0 0,0 1-1 0 0,0-1 1 0 0,0 0-1 0 0,1-1 0 0 0,0 1 1 0 0,0-1-1 0 0,0 0 1 0 0,0 0-1 0 0,1 0 1 0 0,-1-1-1 0 0,1 1 1 0 0,0-2-1 0 0,0 1 0 0 0,0 0 1 0 0,10 1-1 0 0,3-1-186 0 0,0-1-1 0 0,0 0 0 0 0,1-2 1 0 0,-1 0-1 0 0,0-1 0 0 0,0-1 1 0 0,1-1-1 0 0,-1-1 0 0 0,-1 0 1 0 0,20-8-1 0 0,-38 12-7 0 0,0 0 0 0 0,1 0 0 0 0,-1 0 0 0 0,0 0 0 0 0,1 0 0 0 0,-1 0 0 0 0,0 0 0 0 0,0 0 0 0 0,1 0 0 0 0,-1 0 0 0 0,0 0 0 0 0,1 0 0 0 0,-1 0 0 0 0,0-1 0 0 0,0 1 0 0 0,1 0 0 0 0,-1 0 0 0 0,0 0 0 0 0,0 0 0 0 0,1-1 0 0 0,-1 1 0 0 0,0 0 0 0 0,0 0 0 0 0,1-1 0 0 0,-1 1 0 0 0,0 0 0 0 0,0 0 0 0 0,0-1 0 0 0,0 1 0 0 0,0 0 0 0 0,0-1 0 0 0,1 1 0 0 0,-1 0 0 0 0,0-1 0 0 0,0 1 0 0 0,0 0 0 0 0,0-1 0 0 0,0 1 0 0 0,0 0 0 0 0,0 0 0 0 0,0-1 1 0 0,0 1-1 0 0,0 0 0 0 0,0-1 0 0 0,-1 1 0 0 0,1 0 0 0 0,0-1 0 0 0,0 1 0 0 0,0 0 0 0 0,0 0 0 0 0,0-1 0 0 0,-1 1 0 0 0,1 0 0 0 0,0-1 0 0 0,-14-10-8228 0 0,13 10 8483 0 0,-9-3-7201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56 13083 0 0,'-3'-1'674'0'0,"0"1"0"0"0,0 0 1 0 0,1 0-1 0 0,-1 0 0 0 0,0 0 0 0 0,0 0 1 0 0,0 0-1 0 0,1 1 0 0 0,-1-1 0 0 0,0 1 1 0 0,1 0-1 0 0,-6 2 0 0 0,4-1-156 0 0,0 0 1 0 0,0 1-1 0 0,1-1 0 0 0,-1 1 0 0 0,1 0 0 0 0,0 0 0 0 0,-5 6 1 0 0,3-3-321 0 0,1 0 0 0 0,0 0 0 0 0,0 0 0 0 0,1 1 0 0 0,-1-1 0 0 0,1 1 0 0 0,1 0 0 0 0,0 0 0 0 0,-3 11 0 0 0,2 2-62 0 0,2 0 0 0 0,0-1 1 0 0,1 1-1 0 0,0 0 0 0 0,2-1 0 0 0,5 26 1 0 0,-5-33-121 0 0,1-1 1 0 0,0 0-1 0 0,1 0 1 0 0,0 0-1 0 0,1 0 1 0 0,0-1-1 0 0,1 0 1 0 0,0 0-1 0 0,0 0 1 0 0,1-1-1 0 0,0 0 1 0 0,10 9-1 0 0,-14-15-11 0 0,0 0-1 0 0,1-1 1 0 0,0 1-1 0 0,-1-1 1 0 0,1 1-1 0 0,0-1 1 0 0,0-1-1 0 0,1 1 1 0 0,-1 0-1 0 0,0-1 1 0 0,0 0-1 0 0,1 0 1 0 0,-1 0-1 0 0,1-1 1 0 0,-1 1-1 0 0,0-1 1 0 0,1 0-1 0 0,-1 0 1 0 0,1-1-1 0 0,-1 1 1 0 0,1-1-1 0 0,-1 0 1 0 0,0 0-1 0 0,1-1 1 0 0,-1 1-1 0 0,0-1 1 0 0,0 0-1 0 0,0 0 1 0 0,0 0-1 0 0,-1-1 1 0 0,5-3-1 0 0,1 0 5 0 0,0-1-1 0 0,-1-1 0 0 0,0 1 0 0 0,-1-1 1 0 0,1-1-1 0 0,-1 0 0 0 0,-1 0 0 0 0,0 0 0 0 0,0 0 1 0 0,-1-1-1 0 0,6-16 0 0 0,-6 10-3 0 0,-1-1 0 0 0,-1 0-1 0 0,0 1 1 0 0,-1-1 0 0 0,-1 0 0 0 0,-1 0 0 0 0,0-1 0 0 0,-1 1 0 0 0,-1 1-1 0 0,-1-1 1 0 0,-6-23 0 0 0,6 32-2 0 0,0-1 1 0 0,0 0-1 0 0,-1 1 1 0 0,0 0-1 0 0,0 0 0 0 0,-1 0 1 0 0,0 0-1 0 0,0 1 1 0 0,-1 0-1 0 0,-7-8 0 0 0,8 11 8 0 0,0 1-1 0 0,1-1 0 0 0,-2 1 0 0 0,1-1 0 0 0,0 1 0 0 0,-1 1 0 0 0,1-1 0 0 0,-1 1 0 0 0,0 0 0 0 0,1 0 0 0 0,-1 1 0 0 0,0 0 0 0 0,0 0 0 0 0,0 0 1 0 0,-1 1-1 0 0,-7 0 0 0 0,10 0-60 0 0,-1 0-1 0 0,1 1 1 0 0,0 0 0 0 0,-1 0 0 0 0,1 0 0 0 0,0 0 0 0 0,0 1 0 0 0,0 0 0 0 0,0 0-1 0 0,0 0 1 0 0,0 0 0 0 0,1 0 0 0 0,-1 1 0 0 0,1 0 0 0 0,0 0 0 0 0,-1 0 0 0 0,-3 4 0 0 0,6-5-198 0 0,-1 1 1 0 0,1-1 0 0 0,0 0 0 0 0,-1 0 0 0 0,1 0-1 0 0,0 1 1 0 0,1-1 0 0 0,-1 1 0 0 0,0-1 0 0 0,0 1 0 0 0,1-1-1 0 0,0 1 1 0 0,-1 2 0 0 0,1-2-295 0 0,1-1 0 0 0,-1 1 1 0 0,1 0-1 0 0,-1-1 0 0 0,1 1 0 0 0,0-1 1 0 0,0 1-1 0 0,0-1 0 0 0,0 0 0 0 0,0 1 0 0 0,0-1 1 0 0,1 0-1 0 0,-1 0 0 0 0,4 4 0 0 0,10 8-4611 0 0,3 0-2215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11122 0 0,'5'-6'1660'0'0,"-1"-1"-1"0"0,2 1 0 0 0,-1 0 0 0 0,0 1 0 0 0,1-1 0 0 0,11-7 0 0 0,-16 12-1497 0 0,0 1-1 0 0,1-1 1 0 0,-1 0-1 0 0,0 1 1 0 0,1-1-1 0 0,-1 1 1 0 0,1-1-1 0 0,-1 1 0 0 0,1-1 1 0 0,-1 1-1 0 0,1 0 1 0 0,-1 0-1 0 0,1 0 1 0 0,-1 0-1 0 0,1 0 1 0 0,-1 0-1 0 0,1 1 0 0 0,-1-1 1 0 0,1 0-1 0 0,-1 1 1 0 0,1-1-1 0 0,-1 1 1 0 0,0-1-1 0 0,1 1 1 0 0,-1 0-1 0 0,0 0 0 0 0,1-1 1 0 0,-1 1-1 0 0,0 0 1 0 0,0 0-1 0 0,0 0 1 0 0,0 0-1 0 0,0 1 0 0 0,0-1 1 0 0,0 0-1 0 0,0 0 1 0 0,0 1-1 0 0,-1-1 1 0 0,1 0-1 0 0,0 1 1 0 0,0 1-1 0 0,4 9-67 0 0,-1 0-1 0 0,0 0 1 0 0,-1 0-1 0 0,0 0 1 0 0,-1 0-1 0 0,-1 1 1 0 0,0-1-1 0 0,0 1 1 0 0,-1-1 0 0 0,-2 18-1 0 0,1-12 121 0 0,0 0 1 0 0,2 0-1 0 0,5 31 0 0 0,-5-42-187 0 0,1-1-1 0 0,0 0 1 0 0,0 0-1 0 0,0 0 1 0 0,1-1 0 0 0,0 1-1 0 0,0-1 1 0 0,1 1-1 0 0,-1-1 1 0 0,1 0-1 0 0,0 0 1 0 0,1-1-1 0 0,-1 1 1 0 0,10 6-1 0 0,-1-1-37 0 0,1 0-1 0 0,27 13 0 0 0,-36-21 7 0 0,0 1-1 0 0,0-1 1 0 0,0-1-1 0 0,0 1 1 0 0,1-1-1 0 0,-1 0 1 0 0,0 0-1 0 0,1 0 1 0 0,-1-1-1 0 0,1 0 1 0 0,-1 0-1 0 0,9-1 1 0 0,-14 0-26 0 0,0 1-1 0 0,1-1 1 0 0,-1 1 0 0 0,0-1 0 0 0,0 1-1 0 0,0-1 1 0 0,1 1 0 0 0,-1-1-1 0 0,0 0 1 0 0,0 1 0 0 0,0-1 0 0 0,0 1-1 0 0,0-1 1 0 0,0 1 0 0 0,0-1 0 0 0,0 0-1 0 0,-1 1 1 0 0,1-1 0 0 0,0 1 0 0 0,0-1-1 0 0,0 1 1 0 0,0-1 0 0 0,-1 1 0 0 0,1-1-1 0 0,0 1 1 0 0,-1-1 0 0 0,1 1 0 0 0,0-1-1 0 0,-1 1 1 0 0,1-1 0 0 0,-1 1 0 0 0,-13-23-611 0 0,13 22 549 0 0,-8-14-248 0 0,9 13 318 0 0,-1 0 0 0 0,0 0 1 0 0,0 0-1 0 0,0 0 0 0 0,0 0 1 0 0,0 0-1 0 0,-1 0 0 0 0,1 0 1 0 0,-1 0-1 0 0,1 1 0 0 0,-1-1 1 0 0,1 1-1 0 0,-1-1 0 0 0,0 1 0 0 0,0 0 1 0 0,0-1-1 0 0,0 1 0 0 0,0 0 1 0 0,0 0-1 0 0,0 0 0 0 0,0 1 1 0 0,-5-2-1 0 0,7 1 12 0 0,-1 1 0 0 0,1-1 0 0 0,-1 1 0 0 0,1-1 0 0 0,-1 0 0 0 0,1 1 0 0 0,-1-1 0 0 0,1 0 0 0 0,0 1 0 0 0,-1-1 0 0 0,1 0 0 0 0,0 0 0 0 0,0 0 0 0 0,-1 1 0 0 0,1-1 0 0 0,0 0-1 0 0,0 0 1 0 0,0 1 0 0 0,0-1 0 0 0,0 0 0 0 0,0 0 0 0 0,0 0 0 0 0,0 1 0 0 0,1-2 0 0 0,1-30-26 0 0,-1 25-1 0 0,0-14-81 0 0,2 0-1 0 0,0 0 0 0 0,1 0 1 0 0,1 0-1 0 0,10-22 1 0 0,-13 38 114 0 0,0 0 1 0 0,1 0-1 0 0,-1 0 1 0 0,1 0 0 0 0,0 1-1 0 0,1-1 1 0 0,-1 1 0 0 0,1 0-1 0 0,0 0 1 0 0,0 0 0 0 0,5-3-1 0 0,-6 5 21 0 0,1 0-1 0 0,-1 1 1 0 0,0-1-1 0 0,1 1 1 0 0,-1 0-1 0 0,1 0 1 0 0,-1 0-1 0 0,1 0 0 0 0,0 1 1 0 0,-1-1-1 0 0,1 1 1 0 0,0 0-1 0 0,-1 0 1 0 0,1 1-1 0 0,0-1 1 0 0,-1 1-1 0 0,1-1 1 0 0,5 3-1 0 0,2 1 18 0 0,0 1 0 0 0,0 1-1 0 0,0 0 1 0 0,-1 0 0 0 0,0 1 0 0 0,0 0 0 0 0,-1 0 0 0 0,0 1-1 0 0,0 1 1 0 0,-1-1 0 0 0,0 2 0 0 0,0-1 0 0 0,-1 1-1 0 0,-1 0 1 0 0,1 0 0 0 0,-2 1 0 0 0,1 0 0 0 0,-2 0-1 0 0,1 0 1 0 0,-1 0 0 0 0,-1 1 0 0 0,0 0 0 0 0,-1 0-1 0 0,2 17 1 0 0,-5-17 1403 0 0,-1 6-8264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15 10674 0 0,'1'-2'1377'0'0,"-1"2"-917"0"0,0-1-1 0 0,1 1 0 0 0,-1-1 0 0 0,0 0 0 0 0,0 1 0 0 0,1-1 0 0 0,-1 1 0 0 0,0-1 0 0 0,0 0 0 0 0,0 1 0 0 0,0-1 0 0 0,0 1 0 0 0,0-1 0 0 0,0 0 1 0 0,0 1-1 0 0,0-1 0 0 0,0 0 0 0 0,0 1 0 0 0,-1-2 0 0 0,-9 3 3939 0 0,-16 18-1584 0 0,20-10-2603 0 0,1-1 1 0 0,0 1 0 0 0,0 0-1 0 0,1 0 1 0 0,0 0 0 0 0,1 0 0 0 0,0 1-1 0 0,1 0 1 0 0,-2 11 0 0 0,3-17-207 0 0,0 0 1 0 0,0 1 0 0 0,1-1 0 0 0,0 1 0 0 0,-1-1 0 0 0,2 0 0 0 0,-1 1 0 0 0,0-1 0 0 0,1 1 0 0 0,0-1-1 0 0,0 0 1 0 0,0 0 0 0 0,1 1 0 0 0,-1-1 0 0 0,1 0 0 0 0,0 0 0 0 0,0 0 0 0 0,1-1 0 0 0,-1 1 0 0 0,1 0-1 0 0,-1-1 1 0 0,7 6 0 0 0,-6-7-24 0 0,0-1 0 0 0,-1 0 0 0 0,1 0 0 0 0,0 1 0 0 0,0-2 0 0 0,1 1 0 0 0,-1 0 0 0 0,0-1 0 0 0,0 1 0 0 0,0-1 0 0 0,0 0 1 0 0,0 0-1 0 0,1 0 0 0 0,-1 0 0 0 0,0-1 0 0 0,0 1 0 0 0,0-1 0 0 0,0 0 0 0 0,0 0 0 0 0,0 0 0 0 0,0 0 0 0 0,0-1 0 0 0,4-1 0 0 0,7-5-106 0 0,1-1 1 0 0,-1-1-1 0 0,13-12 1 0 0,-19 17 27 0 0,26-25-258 0 0,-26 21 341 0 0,1 1 0 0 0,0 0 1 0 0,1 0-1 0 0,0 1 1 0 0,0 1-1 0 0,0 0 0 0 0,21-9 1 0 0,-30 15 35 0 0,0-1 0 0 0,0 1 0 0 0,0 0 0 0 0,0 0 1 0 0,0 0-1 0 0,0-1 0 0 0,0 1 0 0 0,1 0 0 0 0,-1 1 0 0 0,0-1 0 0 0,0 0 1 0 0,0 0-1 0 0,0 0 0 0 0,0 1 0 0 0,0-1 0 0 0,0 0 0 0 0,0 1 0 0 0,1-1 0 0 0,-1 1 1 0 0,-1 0-1 0 0,1-1 0 0 0,0 1 0 0 0,0 0 0 0 0,0-1 0 0 0,0 1 0 0 0,1 1 1 0 0,0 1 29 0 0,0 0 1 0 0,0 0-1 0 0,-1 0 0 0 0,1 0 1 0 0,-1 0-1 0 0,0 1 1 0 0,1-1-1 0 0,0 7 1 0 0,0 3 45 0 0,0-1 0 0 0,-1 1 0 0 0,-1 25 0 0 0,-2-19-48 0 0,-1-1 0 0 0,-1 1 1 0 0,0-1-1 0 0,-1 0 0 0 0,-2 0 1 0 0,1-1-1 0 0,-2 1 0 0 0,0-1 1 0 0,-20 28-1 0 0,6-14-230 0 0,-2 0 1 0 0,-1-2-1 0 0,-51 47 0 0 0,72-73 98 0 0,0 1 0 0 0,0-1 0 0 0,0 0 0 0 0,-1-1-1 0 0,1 1 1 0 0,-1-1 0 0 0,1 0 0 0 0,-1 0 0 0 0,0 0 0 0 0,0-1 0 0 0,-5 2 0 0 0,8-3 52 0 0,1 0 0 0 0,-1 0 1 0 0,1 0-1 0 0,0 0 0 0 0,-1 0 1 0 0,1 0-1 0 0,-1 0 0 0 0,1-1 1 0 0,0 1-1 0 0,-1 0 0 0 0,1-1 0 0 0,0 1 1 0 0,-1-1-1 0 0,1 0 0 0 0,0 1 1 0 0,0-1-1 0 0,-3-1 0 0 0,3 0 17 0 0,0 0 0 0 0,0 1 0 0 0,0-1 0 0 0,-1 0 0 0 0,2 1 0 0 0,-1-1 0 0 0,0 0 0 0 0,0 0 0 0 0,0 0 0 0 0,1 0 0 0 0,-1 0 0 0 0,1 0-1 0 0,0 0 1 0 0,0 0 0 0 0,-1 0 0 0 0,2-2 0 0 0,-2-1 5 0 0,1 0 1 0 0,0 0-1 0 0,0 0 0 0 0,1 0 0 0 0,0 0 1 0 0,0 0-1 0 0,0 1 0 0 0,0-1 0 0 0,1 0 1 0 0,0 1-1 0 0,0-1 0 0 0,0 1 0 0 0,0-1 0 0 0,1 1 1 0 0,-1 0-1 0 0,1 0 0 0 0,0 0 0 0 0,1 0 1 0 0,4-4-1 0 0,0 2 54 0 0,0 1 0 0 0,0 0-1 0 0,0 0 1 0 0,0 1 0 0 0,1 0 0 0 0,0 1 0 0 0,0 0 0 0 0,0 0 0 0 0,12-2 0 0 0,4 0-459 0 0,11-2 638 0 0,-1-2 1 0 0,48-18-1 0 0,-73 23-1078 0 0,1-1 0 0 0,-1-1 0 0 0,0 0 0 0 0,16-13 0 0 0,-21 15-394 0 0,0 0 1 0 0,-1-1-1 0 0,0 1 1 0 0,0-1-1 0 0,0 0 1 0 0,0-1 0 0 0,-1 1-1 0 0,1 0 1 0 0,3-11-1 0 0,-1-3-6497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13555 0 0,'35'-10'9337'0'0,"-1"6"-4666"0"0,-27 4-4403 0 0,0 0 0 0 0,0 1-1 0 0,0-1 1 0 0,0 2 0 0 0,0-1-1 0 0,0 1 1 0 0,0 0-1 0 0,0 0 1 0 0,-1 1 0 0 0,1 0-1 0 0,-1 0 1 0 0,10 7 0 0 0,-6-3-187 0 0,-1-1 1 0 0,0 2 0 0 0,0-1-1 0 0,-1 1 1 0 0,0 0 0 0 0,-1 1-1 0 0,0 0 1 0 0,0 0 0 0 0,0 0-1 0 0,-1 1 1 0 0,-1 0-1 0 0,5 12 1 0 0,-4-6-51 0 0,-1-1 0 0 0,-1 1 0 0 0,0 0 0 0 0,-2 1 0 0 0,1-1 0 0 0,-2 0 0 0 0,-1 27 0 0 0,-4 4-63 0 0,-2-1 1 0 0,-3 1-1 0 0,-1-2 0 0 0,-31 85 1 0 0,36-114-174 0 0,-35 92-474 0 0,9-38-4757 0 0,14-47-4848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0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31 10434 0 0,'-5'-5'648'0'0,"0"1"0"0"0,0 1 0 0 0,-1-1 0 0 0,0 1 0 0 0,1 0 0 0 0,-1 1 0 0 0,-7-3 0 0 0,11 4-379 0 0,0 1 0 0 0,0 0 0 0 0,0 0 0 0 0,0 0 0 0 0,0 0 0 0 0,-1 0 0 0 0,1 0 0 0 0,0 1 0 0 0,0-1 0 0 0,0 0 0 0 0,0 1 0 0 0,0 0 0 0 0,0 0 0 0 0,0-1 0 0 0,0 1 0 0 0,0 0 0 0 0,1 1 0 0 0,-1-1 0 0 0,0 0 0 0 0,0 0 0 0 0,1 1 0 0 0,-1-1 0 0 0,1 1 0 0 0,-3 3 0 0 0,-7 8 264 0 0,1 1 0 0 0,1 1 0 0 0,0 0-1 0 0,1 0 1 0 0,-10 24 0 0 0,-24 88 240 0 0,25-73-530 0 0,-34 105 13 0 0,-113 382 237 0 0,136-424-349 0 0,5 1 0 0 0,-14 206 0 0 0,33-144-48 0 0,8 1 0 0 0,8-1 0 0 0,39 199 0 0 0,-39-312-82 0 0,4 0 0 0 0,3-1 1 0 0,2-1-1 0 0,4-1 1 0 0,2-2-1 0 0,3 0 0 0 0,2-2 1 0 0,44 61-1 0 0,-60-98-216 0 0,68 90 596 0 0,-22-44-3585 0 0,-58-65 985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0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76 7074 0 0,'-8'-21'2643'0'0,"6"16"-1867"0"0,1 0-1 0 0,-1 0 1 0 0,0 0-1 0 0,0 1 1 0 0,0-1-1 0 0,-1 0 0 0 0,0 1 1 0 0,0 0-1 0 0,-5-6 1 0 0,7 9-579 0 0,0 1 0 0 0,1-1 0 0 0,-1 1 0 0 0,0 0 0 0 0,0 0 0 0 0,0 0 0 0 0,0-1 0 0 0,0 1 0 0 0,0 0 0 0 0,0 0 0 0 0,0 0 0 0 0,0 0 0 0 0,0 1 0 0 0,0-1 0 0 0,0 0 0 0 0,0 0 0 0 0,0 1 0 0 0,0-1 0 0 0,0 0 0 0 0,0 1 0 0 0,0-1 0 0 0,1 1 0 0 0,-1-1 0 0 0,0 1 0 0 0,0-1 0 0 0,0 1 0 0 0,1 0 0 0 0,-1-1 0 0 0,0 1 0 0 0,1 0 1 0 0,-1 0-1 0 0,0 0 0 0 0,-23 33 588 0 0,19-27-317 0 0,-50 80-199 0 0,4 1 0 0 0,3 3 1 0 0,5 2-1 0 0,4 1 0 0 0,-28 103 0 0 0,33-70-56 0 0,5 1-1 0 0,6 1 0 0 0,-10 196 0 0 0,34-38-42 0 0,4-230-123 0 0,2 0 0 0 0,3-1 1 0 0,17 57-1 0 0,34 74 108 0 0,-28-94-783 0 0,-5 1 0 0 0,26 143 1 0 0,-54-237 402 0 0,0 10-1956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0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34 358 18724 0 0,'-5'-7'884'0'0,"-15"-22"607"0"0,19 28-1345 0 0,0 0 1 0 0,0-1-1 0 0,0 1 0 0 0,0-1 1 0 0,1 1-1 0 0,-1-1 1 0 0,0 1-1 0 0,1-1 0 0 0,-1 0 1 0 0,1 1-1 0 0,0-1 0 0 0,0 0 1 0 0,0 1-1 0 0,0-1 1 0 0,0-2-1 0 0,32 18 1418 0 0,63 44-985 0 0,-60-35-526 0 0,41 20 0 0 0,-66-38-34 0 0,1 0 1 0 0,1-1-1 0 0,-1 0 0 0 0,1-1 0 0 0,0 0 0 0 0,-1-1 0 0 0,1 0 1 0 0,16 0-1 0 0,-20-2-11 0 0,-1 0 0 0 0,1-1 1 0 0,-1 0-1 0 0,1-1 0 0 0,-1 0 0 0 0,0 0 1 0 0,0 0-1 0 0,0-1 0 0 0,0 0 1 0 0,0 0-1 0 0,9-7 0 0 0,-6 3 21 0 0,0 0 1 0 0,-1-2-1 0 0,0 1 1 0 0,0-1-1 0 0,0 0 0 0 0,8-13 1 0 0,4-11 45 0 0,-1-1-1 0 0,-2-1 1 0 0,18-46 0 0 0,-35 80-75 0 0,41-106-4586 0 0,-23 56 111 0 0,-12 30-5193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3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730 236 15315 0 0,'-1'-1'195'0'0,"0"1"0"0"0,0 0 0 0 0,0 0 0 0 0,-1-1-1 0 0,1 1 1 0 0,0 0 0 0 0,0 0 0 0 0,0 0 0 0 0,0 0 0 0 0,-1 1 0 0 0,1-1-1 0 0,0 0 1 0 0,0 0 0 0 0,0 1 0 0 0,0-1 0 0 0,0 1 0 0 0,0-1-1 0 0,0 1 1 0 0,-1-1 0 0 0,1 1 0 0 0,0 0 0 0 0,-21 22 856 0 0,19-20-977 0 0,1 1 1 0 0,-1-1 0 0 0,0 0-1 0 0,0 0 1 0 0,0-1 0 0 0,-1 1-1 0 0,1-1 1 0 0,-4 3 0 0 0,-18 4 339 0 0,0-1 1 0 0,-35 6 0 0 0,-29 9-151 0 0,-34 26 741 0 0,-194 107 0 0 0,316-156-998 0 0,1 1 0 0 0,-1-1 0 0 0,0 0 0 0 0,1 0 0 0 0,-1 1 0 0 0,1-1 1 0 0,-1 0-1 0 0,0 1 0 0 0,1-1 0 0 0,-1 0 0 0 0,1 1 0 0 0,-1-1 0 0 0,1 1 0 0 0,-1-1 0 0 0,1 1 1 0 0,0-1-1 0 0,-1 1 0 0 0,1-1 0 0 0,0 1 0 0 0,-1 0 0 0 0,1-1 0 0 0,0 1 0 0 0,-1 0 1 0 0,1-1-1 0 0,0 1 0 0 0,0-1 0 0 0,0 1 0 0 0,0 0 0 0 0,0-1 0 0 0,0 1 0 0 0,0 0 1 0 0,0 0-1 0 0,1 1-12 0 0,0-1 1 0 0,0 0 0 0 0,0 1-1 0 0,0-1 1 0 0,0 0 0 0 0,0 0-1 0 0,0 0 1 0 0,0 0 0 0 0,1 0-1 0 0,-1 0 1 0 0,0 0 0 0 0,1-1 0 0 0,2 2-1 0 0,12 5-103 0 0,1-1-1 0 0,17 4 0 0 0,-20-6 123 0 0,40 12-70 0 0,0-2 0 0 0,1-3 0 0 0,1-2 0 0 0,0-2 0 0 0,0-3 0 0 0,0-2 0 0 0,0-3 0 0 0,0-2 0 0 0,0-2 0 0 0,70-17 0 0 0,-124 22 73 0 0,0 0 1 0 0,-1-1-1 0 0,1 1 0 0 0,-1-1 0 0 0,1 1 1 0 0,0-1-1 0 0,-1 1 0 0 0,1-1 0 0 0,-1 0 1 0 0,1 0-1 0 0,-1 1 0 0 0,0-1 0 0 0,1 0 1 0 0,-1-1-1 0 0,0 1 0 0 0,0 0 0 0 0,2-2 1 0 0,-3 2 25 0 0,-1 0 0 0 0,1 0 0 0 0,0 0 0 0 0,0 0 0 0 0,-1 0 0 0 0,1 0 0 0 0,-1 0 0 0 0,1 1 0 0 0,-1-1 1 0 0,1 0-1 0 0,-1 0 0 0 0,0 0 0 0 0,1 1 0 0 0,-1-1 0 0 0,0 0 0 0 0,0 1 0 0 0,1-1 0 0 0,-1 0 0 0 0,0 1 1 0 0,0-1-1 0 0,0 1 0 0 0,0 0 0 0 0,0-1 0 0 0,0 1 0 0 0,0 0 0 0 0,0-1 0 0 0,0 1 0 0 0,-2 0 0 0 0,-30-13 402 0 0,-46-18-136 0 0,1-4 1 0 0,-90-52-1 0 0,-127-125-128 0 0,280 204-161 0 0,15 8-23 0 0,0 0 1 0 0,0 0 0 0 0,-1 0-1 0 0,1 0 1 0 0,0 0 0 0 0,0 0 0 0 0,0 0-1 0 0,0 0 1 0 0,-1 1 0 0 0,1-1 0 0 0,0 0-1 0 0,0 0 1 0 0,0 0 0 0 0,0 0-1 0 0,0 0 1 0 0,-1 0 0 0 0,1 0 0 0 0,0 1-1 0 0,0-1 1 0 0,0 0 0 0 0,0 0 0 0 0,0 0-1 0 0,0 0 1 0 0,0 1 0 0 0,0-1-1 0 0,-1 0 1 0 0,1 0 0 0 0,0 0 0 0 0,0 0-1 0 0,0 1 1 0 0,0-1 0 0 0,0 0 0 0 0,0 0-1 0 0,0 0 1 0 0,0 1 0 0 0,0-1-1 0 0,0 0 1 0 0,0 0 0 0 0,0 0 0 0 0,0 0-1 0 0,1 1 1 0 0,8 29-227 0 0,-5-21 225 0 0,65 204-173 0 0,-41-119 197 0 0,75 168-1 0 0,-103-261-17 0 0,3 6 27 0 0,0-1 0 0 0,1 0 0 0 0,0 1 0 0 0,0-1 1 0 0,7 7-1 0 0,-10-12-22 0 0,0 0 0 0 0,0 0 0 0 0,0 0 0 0 0,0-1 1 0 0,0 1-1 0 0,0 0 0 0 0,0 0 0 0 0,0-1 0 0 0,1 1 0 0 0,-1-1 0 0 0,0 1 0 0 0,0-1 0 0 0,1 1 1 0 0,-1-1-1 0 0,0 0 0 0 0,1 0 0 0 0,-1 1 0 0 0,1-1 0 0 0,-1 0 0 0 0,0 0 0 0 0,1-1 0 0 0,-1 1 0 0 0,0 0 1 0 0,1 0-1 0 0,-1-1 0 0 0,0 1 0 0 0,1 0 0 0 0,-1-1 0 0 0,0 0 0 0 0,0 1 0 0 0,1-1 0 0 0,-1 0 1 0 0,0 1-1 0 0,2-3 0 0 0,14-13 58 0 0,0 0 0 0 0,-2-2 0 0 0,0 0 0 0 0,0 0 1 0 0,21-40-1 0 0,-10 18-36 0 0,245-414-1332 0 0,-219 353-2668 0 0,-2 0-3410 0 0,-30 57-1413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8410 0 0,'1'-1'319'0'0,"0"0"0"0"0,0 0 0 0 0,0 0 0 0 0,1 0 1 0 0,-1 0-1 0 0,1 0 0 0 0,-1 0 0 0 0,0 0 0 0 0,1 1 1 0 0,-1-1-1 0 0,1 1 0 0 0,0-1 0 0 0,-1 1 0 0 0,1-1 0 0 0,-1 1 1 0 0,1 0-1 0 0,3 0 0 0 0,34 1 1317 0 0,-23 0-746 0 0,-3-1-463 0 0,-1 0 1 0 0,1 1 0 0 0,-1 0-1 0 0,1 1 1 0 0,21 6-1 0 0,-30-7-318 0 0,-1 1 0 0 0,1-1-1 0 0,0 1 1 0 0,0 1 0 0 0,-1-1-1 0 0,1 0 1 0 0,-1 1 0 0 0,1-1-1 0 0,-1 1 1 0 0,0 0 0 0 0,0 0-1 0 0,-1 1 1 0 0,1-1 0 0 0,-1 1 0 0 0,1-1-1 0 0,-1 1 1 0 0,0 0 0 0 0,0-1-1 0 0,-1 1 1 0 0,3 8 0 0 0,8 52 307 0 0,0 1-4784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39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67 233 12555 0 0,'-15'-3'2670'0'0,"10"2"-2391"0"0,-1 0 1 0 0,0 0-1 0 0,1 0 1 0 0,-1 0-1 0 0,0 1 1 0 0,-6 0-1 0 0,6 4-360 0 0,14 1-77 0 0,14 0 73 0 0,13-7 1041 0 0,-1-1 0 0 0,64-16 0 0 0,25-2 1064 0 0,-63 12-1395 0 0,75-20 1 0 0,-112 23-569 0 0,-8 3-28 0 0,-1 1 1 0 0,1 0-1 0 0,0 1 0 0 0,1 1 0 0 0,-1 0 1 0 0,15 3-1 0 0,91 19 117 0 0,-83-13 120 0 0,72 7 0 0 0,53-15 346 0 0,63 5 1239 0 0,-185-3-1333 0 0,0-1 0 0 0,66-7 0 0 0,81-21-359 0 0,-141 19-105 0 0,257-56 68 0 0,-24 3 53 0 0,-60 42-106 0 0,6-2 76 0 0,-199 18-116 0 0,0 0 1 0 0,1 2-1 0 0,-1 1 0 0 0,0 1 1 0 0,48 10-1 0 0,-39-6-4 0 0,1-1 0 0 0,49 0 0 0 0,8-5 201 0 0,-1 3 1 0 0,127 22 0 0 0,-204-24-99 0 0,0 0-1 0 0,0-2 1 0 0,0 1 0 0 0,0-2 0 0 0,21-4 0 0 0,38-3-142 0 0,51 3 57 0 0,99 0-6 0 0,-188 9-19 0 0,47 10 0 0 0,11 1-8 0 0,-77-11-17 0 0,0 1 1 0 0,0 0 0 0 0,-1 1 0 0 0,24 10 0 0 0,-24-7 15 0 0,1-2 0 0 0,0 0 0 0 0,0-2 0 0 0,22 4 0 0 0,37-4-4 0 0,92-7-1 0 0,-72 0-3 0 0,-36-1 15 0 0,106-22 0 0 0,-2 0 5 0 0,-117 24-6 0 0,94 8 0 0 0,-38 1 0 0 0,387 20-61 0 0,-340-16 124 0 0,-120-11 118 0 0,1-1 0 0 0,-1-1 0 0 0,54-12 0 0 0,-27 4-1 0 0,-48 9-195 0 0,0 1-1 0 0,0 0 1 0 0,-1 1 0 0 0,1 0 0 0 0,0 0-1 0 0,0 1 1 0 0,16 6 0 0 0,29 4 61 0 0,-43-13-599 0 0,-16-6-4382 0 0,-19-8-7414 0 0,4 5 3496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 9786 0 0,'-5'2'822'0'0,"0"1"-1"0"0,0 0 1 0 0,1 1 0 0 0,-1-1-1 0 0,1 1 1 0 0,0 0-1 0 0,-6 5 1 0 0,7-5-430 0 0,0 1 0 0 0,0-1 0 0 0,0 0 0 0 0,1 1-1 0 0,0 0 1 0 0,-1-1 0 0 0,-1 8 0 0 0,3-6-357 0 0,0 0 0 0 0,0 0 0 0 0,0 0 0 0 0,1 0-1 0 0,0 0 1 0 0,0-1 0 0 0,0 1 0 0 0,1 0 0 0 0,0 0 0 0 0,0 0 0 0 0,0 0 0 0 0,1-1-1 0 0,0 1 1 0 0,0-1 0 0 0,0 1 0 0 0,1-1 0 0 0,0 0 0 0 0,0 0 0 0 0,0 0 0 0 0,1 0-1 0 0,-1 0 1 0 0,1-1 0 0 0,9 8 0 0 0,-12-10-20 0 0,1-1 0 0 0,-1 1-1 0 0,1-1 1 0 0,0 1 0 0 0,-1-1 0 0 0,1 0-1 0 0,0 0 1 0 0,0 0 0 0 0,0 0 0 0 0,0 0-1 0 0,0 0 1 0 0,0 0 0 0 0,0-1 0 0 0,0 1-1 0 0,0-1 1 0 0,0 1 0 0 0,0-1 0 0 0,1 0-1 0 0,-1 0 1 0 0,0 0 0 0 0,0 0 0 0 0,0 0-1 0 0,0 0 1 0 0,1-1 0 0 0,-1 1 0 0 0,0-1-1 0 0,0 0 1 0 0,0 1 0 0 0,0-1 0 0 0,0 0-1 0 0,0 0 1 0 0,0 0 0 0 0,0 0 0 0 0,-1-1-1 0 0,1 1 1 0 0,0 0 0 0 0,-1-1 0 0 0,1 1-1 0 0,-1-1 1 0 0,1 0 0 0 0,-1 0 0 0 0,0 1-1 0 0,0-1 1 0 0,2-2 0 0 0,2-5 77 0 0,-1 1 0 0 0,1-1 0 0 0,-2 0 0 0 0,1 0 0 0 0,-1 0 0 0 0,0-1 0 0 0,-1 1 0 0 0,2-17 0 0 0,-3 20-20 0 0,-1 0 0 0 0,0 0-1 0 0,0 1 1 0 0,0-1 0 0 0,-1 0-1 0 0,0 0 1 0 0,0 1-1 0 0,-1-1 1 0 0,1 1 0 0 0,-1-1-1 0 0,0 1 1 0 0,-5-8 0 0 0,6 11-11 0 0,-1-1 0 0 0,1 1 0 0 0,-1 1 0 0 0,0-1 0 0 0,0 0 1 0 0,0 0-1 0 0,0 1 0 0 0,0-1 0 0 0,-1 1 0 0 0,1-1 0 0 0,0 1 1 0 0,-1 0-1 0 0,1 0 0 0 0,-1 0 0 0 0,1 0 0 0 0,-1 1 0 0 0,1-1 0 0 0,-1 1 1 0 0,0-1-1 0 0,1 1 0 0 0,-1 0 0 0 0,1 0 0 0 0,-1 0 0 0 0,0 1 0 0 0,1-1 1 0 0,-1 0-1 0 0,0 1 0 0 0,1 0 0 0 0,-3 1 0 0 0,-3 0 8 0 0,1 1 0 0 0,0 0-1 0 0,0 0 1 0 0,0 1 0 0 0,0 0-1 0 0,0 0 1 0 0,1 1 0 0 0,0 0-1 0 0,0 0 1 0 0,0 0 0 0 0,1 1-1 0 0,-10 12 1 0 0,13-15-169 0 0,0 0 0 0 0,1 0 0 0 0,-1 0 0 0 0,1 0 0 0 0,-1 0 0 0 0,1 0 0 0 0,0 1 0 0 0,0-1 0 0 0,0 1 0 0 0,1-1 0 0 0,-1 0 0 0 0,1 1 0 0 0,0 4 0 0 0,0-5-250 0 0,1 0 1 0 0,-1 0 0 0 0,1 0 0 0 0,0 0-1 0 0,0 0 1 0 0,0-1 0 0 0,1 1-1 0 0,-1 0 1 0 0,0-1 0 0 0,1 1-1 0 0,0-1 1 0 0,0 1 0 0 0,0-1 0 0 0,0 0-1 0 0,0 0 1 0 0,0 0 0 0 0,0 0-1 0 0,3 1 1 0 0,-2 0-504 0 0,1-1-1 0 0,-1-1 1 0 0,1 1 0 0 0,-1 0 0 0 0,1-1-1 0 0,0 0 1 0 0,-1 0 0 0 0,1 0-1 0 0,0 0 1 0 0,0 0 0 0 0,4-1 0 0 0,12 2-3832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21 5145 0 0,'-4'-14'9551'0'0,"-6"8"-3622"0"0,7 6-5508 0 0,0-1 0 0 0,1 1-1 0 0,-1 0 1 0 0,0 0 0 0 0,0 0 0 0 0,0 1 0 0 0,0-1-1 0 0,0 1 1 0 0,-3 1 0 0 0,-8 2-305 0 0,0 2 0 0 0,-21 11 0 0 0,28-14-101 0 0,1 2-1 0 0,-1-1 0 0 0,1 1 1 0 0,0-1-1 0 0,1 2 0 0 0,-10 10 1 0 0,14-15-27 0 0,0 0 1 0 0,0 0-1 0 0,0 0 1 0 0,0 0-1 0 0,0 0 1 0 0,1 0-1 0 0,-1 0 1 0 0,0 1-1 0 0,1-1 1 0 0,-1 0-1 0 0,1 1 1 0 0,-1-1-1 0 0,1 0 1 0 0,0 1-1 0 0,0-1 1 0 0,-1 1-1 0 0,1-1 1 0 0,0 0-1 0 0,0 1 1 0 0,0-1-1 0 0,0 1 1 0 0,1-1 0 0 0,-1 0-1 0 0,0 1 1 0 0,1-1-1 0 0,-1 0 1 0 0,1 1-1 0 0,-1-1 1 0 0,1 0-1 0 0,-1 0 1 0 0,1 1-1 0 0,0-1 1 0 0,0 0-1 0 0,0 0 1 0 0,0 0-1 0 0,0 0 1 0 0,0 0-1 0 0,0 0 1 0 0,0 0-1 0 0,0 0 1 0 0,0-1-1 0 0,0 1 1 0 0,0 0-1 0 0,1-1 1 0 0,1 2-1 0 0,4 0-62 0 0,0 1-1 0 0,0-1 0 0 0,0 0 0 0 0,0-1 0 0 0,0 0 1 0 0,0 0-1 0 0,1 0 0 0 0,11-2 0 0 0,-13 1 83 0 0,0 0-1 0 0,1 0 0 0 0,-1 0 0 0 0,0 1 0 0 0,1 0 1 0 0,-1 0-1 0 0,0 1 0 0 0,0 0 0 0 0,0 0 1 0 0,10 5-1 0 0,-15-7 19 0 0,-1 0 1 0 0,1 1-1 0 0,-1-1 1 0 0,0 0-1 0 0,1 1 1 0 0,-1-1-1 0 0,0 0 1 0 0,1 1-1 0 0,-1-1 1 0 0,0 1-1 0 0,1-1 1 0 0,-1 1-1 0 0,0-1 1 0 0,0 0 0 0 0,0 1-1 0 0,1-1 1 0 0,-1 1-1 0 0,0-1 1 0 0,0 1-1 0 0,0-1 1 0 0,0 1-1 0 0,0 0 1 0 0,0-1-1 0 0,0 1 1 0 0,0-1-1 0 0,0 1 1 0 0,0-1-1 0 0,0 1 1 0 0,0-1-1 0 0,-1 1 1 0 0,1 0-1 0 0,-13 18 512 0 0,-23 10-68 0 0,35-28-462 0 0,-7 4-27 0 0,3 0-48 0 0,0-1 0 0 0,-1 0 0 0 0,0 0 0 0 0,0-1-1 0 0,0 1 1 0 0,0-1 0 0 0,-1-1 0 0 0,1 1-1 0 0,-1-1 1 0 0,1 0 0 0 0,-10 1 0 0 0,22-19-11673 0 0,5-3 4970 0 0,-1 11 2281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3 126 10242 0 0,'-1'5'10330'0'0,"1"11"-5267"0"0,-2 23-4973 0 0,5 41-1 0 0,-2-75-6 0 0,3 18-384 0 0,-1-21-212 0 0,0-16-139 0 0,4-35-240 0 0,12-60 115 0 0,-16 96 743 0 0,1-1 1 0 0,1 1-1 0 0,0 0 0 0 0,1 0 0 0 0,13-21 0 0 0,-19 32 47 0 0,1 1-1 0 0,-1 0 0 0 0,1-1 0 0 0,0 1 0 0 0,0 0 0 0 0,-1 0 0 0 0,1-1 0 0 0,0 1 0 0 0,0 0 0 0 0,0 0 0 0 0,1 0 0 0 0,-1 0 0 0 0,0 0 0 0 0,0 1 0 0 0,0-1 0 0 0,1 0 0 0 0,-1 0 0 0 0,0 1 0 0 0,1-1 0 0 0,-1 1 0 0 0,1-1 0 0 0,-1 1 0 0 0,0 0 0 0 0,1-1 0 0 0,-1 1 0 0 0,1 0 0 0 0,-1 0 0 0 0,1 0 0 0 0,-1 0 0 0 0,1 0 0 0 0,-1 0 0 0 0,1 1 0 0 0,-1-1 0 0 0,1 0 0 0 0,-1 1 0 0 0,0-1 0 0 0,1 1 0 0 0,-1 0 0 0 0,0-1 0 0 0,1 1 1 0 0,-1 0-1 0 0,0 0 0 0 0,0 0 0 0 0,0 0 0 0 0,0 0 0 0 0,0 0 0 0 0,0 0 0 0 0,0 0 0 0 0,1 2 0 0 0,2 2 62 0 0,0 0-1 0 0,0 0 1 0 0,-1 1 0 0 0,0 0 0 0 0,0-1 0 0 0,0 1 0 0 0,-1 0 0 0 0,0 0-1 0 0,0 1 1 0 0,1 7 0 0 0,-3-8-79 0 0,0 1 0 0 0,0-1 0 0 0,-1 0-1 0 0,0 1 1 0 0,0-1 0 0 0,0 0 0 0 0,-1 0-1 0 0,0 0 1 0 0,0 0 0 0 0,-1 0 0 0 0,0 0 0 0 0,0-1-1 0 0,0 1 1 0 0,0-1 0 0 0,-1 0 0 0 0,0 0 0 0 0,0 0-1 0 0,0 0 1 0 0,-1-1 0 0 0,0 0 0 0 0,0 0 0 0 0,0 0-1 0 0,0 0 1 0 0,0-1 0 0 0,-1 0 0 0 0,1 0 0 0 0,-1 0-1 0 0,0-1 1 0 0,0 0 0 0 0,-11 3 0 0 0,64-28-699 0 0,-23 15 483 0 0,0 2 1 0 0,47-7 0 0 0,-18 7-8375 0 0,-52 6 8291 0 0,-1 0-1 0 0,1 0 0 0 0,-1 0 1 0 0,1 0-1 0 0,0-1 0 0 0,-1 1 0 0 0,1 0 1 0 0,-1 0-1 0 0,1 0 0 0 0,-1-1 1 0 0,1 1-1 0 0,-1 0 0 0 0,1-1 1 0 0,-1 1-1 0 0,1 0 0 0 0,-1-1 1 0 0,1 1-1 0 0,-1 0 0 0 0,1-1 0 0 0,-1 1 1 0 0,0-1-1 0 0,1 1 0 0 0,-1-1 1 0 0,0 1-1 0 0,1-1 0 0 0,-1 1 1 0 0,0-1-1 0 0,0 0 0 0 0,1 1 1 0 0,-1-1-1 0 0,0 0 0 0 0,3-6-2877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 5345 0 0,'-12'-18'9762'0'0,"12"18"-9689"0"0,0 0 0 0 0,0 1 0 0 0,-2 28 6670 0 0,2-4-7235 0 0,-5 26 908 0 0,2-26-612 0 0,1 0 1 0 0,1 42 0 0 0,5-66-1284 0 0,3-8 794 0 0,11-17 440 0 0,-11 15 15 0 0,1 0 26 0 0,1 0 0 0 0,0 1-1 0 0,0 0 1 0 0,1 1 0 0 0,0 0 0 0 0,0 0 0 0 0,12-5 0 0 0,20-9-7742 0 0,-33 17 2310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 6185 0 0,'-1'-2'676'0'0,"0"1"-1"0"0,1-1 0 0 0,-1 0 0 0 0,1 1 0 0 0,0-1 0 0 0,-1 0 1 0 0,1 0-1 0 0,0 0 0 0 0,0 1 0 0 0,0-1 0 0 0,1 0 0 0 0,-1-2 1 0 0,1 4-456 0 0,-1-1 1 0 0,0 0 0 0 0,0 0 0 0 0,1 1-1 0 0,-1-1 1 0 0,1 0 0 0 0,-1 1-1 0 0,1-1 1 0 0,-1 1 0 0 0,1-1 0 0 0,-1 1-1 0 0,1-1 1 0 0,0 1 0 0 0,-1-1-1 0 0,1 1 1 0 0,-1-1 0 0 0,1 1 0 0 0,0 0-1 0 0,0-1 1 0 0,0 1 0 0 0,5-1-2 0 0,-1 0 0 0 0,1 1 1 0 0,-1 0-1 0 0,1 0 0 0 0,0 0 0 0 0,8 2 1 0 0,-10-1-262 0 0,0-1 0 0 0,0 1 0 0 0,0-1 0 0 0,0 0 0 0 0,1 0 0 0 0,-1 0 0 0 0,0 0 0 0 0,0-1 0 0 0,0 1 0 0 0,0-1 0 0 0,0 0 0 0 0,4-2 0 0 0,-8 3 43 0 0,0 0 0 0 0,0 0 0 0 0,0 0-1 0 0,0 0 1 0 0,-1 0 0 0 0,1 0 0 0 0,0 0 0 0 0,0 0 0 0 0,0 0-1 0 0,0 0 1 0 0,-1 0 0 0 0,1 0 0 0 0,0 0 0 0 0,0 0 0 0 0,0-1-1 0 0,0 1 1 0 0,-1 0 0 0 0,1 0 0 0 0,0 0 0 0 0,0 0 0 0 0,0 0-1 0 0,0 0 1 0 0,0 0 0 0 0,0 0 0 0 0,-1-1 0 0 0,1 1 0 0 0,0 0-1 0 0,0 0 1 0 0,0 0 0 0 0,0 0 0 0 0,0-1 0 0 0,0 1 0 0 0,0 0-1 0 0,0 0 1 0 0,0 0 0 0 0,0 0 0 0 0,0-1 0 0 0,0 1 0 0 0,0 0-1 0 0,0 0 1 0 0,0 0 0 0 0,0 0 0 0 0,0-1 0 0 0,0 1 0 0 0,0 0-1 0 0,0 0 1 0 0,0 0 0 0 0,0 0 0 0 0,0-1 0 0 0,0 1 0 0 0,0 0-1 0 0,0 0 1 0 0,0 0 0 0 0,0 0 0 0 0,0 0 0 0 0,1-1 0 0 0,-1 1-1 0 0,0 0 1 0 0,0 0 0 0 0,0 0 0 0 0,-16 1 229 0 0,12 2-198 0 0,0 0 0 0 0,1 1 0 0 0,-1-1 0 0 0,0 1 0 0 0,1-1 0 0 0,0 1 0 0 0,0 0 0 0 0,0 0 0 0 0,0 0 0 0 0,1 1 0 0 0,-1-1 0 0 0,1 1 0 0 0,0-1 0 0 0,1 1 0 0 0,-1 0 0 0 0,1 0 0 0 0,0 0 0 0 0,-1 9 0 0 0,0 2 34 0 0,0 0-1 0 0,1 0 1 0 0,1 0 0 0 0,3 26 0 0 0,-2-37-92 0 0,-1 0 0 0 0,1-1 1 0 0,0 1-1 0 0,1 0 0 0 0,-1 0 1 0 0,1-1-1 0 0,0 1 1 0 0,0-1-1 0 0,3 5 0 0 0,-4-7-123 0 0,0-1 1 0 0,0 0-1 0 0,0-1 0 0 0,0 1 0 0 0,0 0 1 0 0,1 0-1 0 0,-1 0 0 0 0,0-1 0 0 0,0 1 0 0 0,0 0 1 0 0,1-1-1 0 0,-1 1 0 0 0,0-1 0 0 0,1 1 1 0 0,-1-1-1 0 0,0 0 0 0 0,1 0 0 0 0,-1 0 0 0 0,1 0 1 0 0,-1 0-1 0 0,0 0 0 0 0,1 0 0 0 0,-1 0 1 0 0,0 0-1 0 0,1 0 0 0 0,-1-1 0 0 0,0 1 0 0 0,1-1 1 0 0,-1 1-1 0 0,0-1 0 0 0,1 1 0 0 0,-1-1 1 0 0,0 0-1 0 0,0 0 0 0 0,0 1 0 0 0,2-3 0 0 0,5-2-1475 0 0,1-1 0 0 0,-1-1 1 0 0,0 0-1 0 0,-1 0 0 0 0,0 0 0 0 0,13-17 0 0 0,-10 10-1396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5649 0 0,'-6'23'9505'0'0,"-3"3"-4630"0"0,2-6-4730 0 0,0 0 1 0 0,1 0 0 0 0,2 0 0 0 0,0 1-1 0 0,-1 24 1 0 0,6-47-182 0 0,0-1 0 0 0,1 1 0 0 0,-1 0 0 0 0,1 0-1 0 0,-1 0 1 0 0,1 0 0 0 0,0 0 0 0 0,0 0 0 0 0,0 0 0 0 0,0 0 0 0 0,0 1-1 0 0,0-1 1 0 0,1 1 0 0 0,-1-1 0 0 0,0 1 0 0 0,1 0 0 0 0,4-1 0 0 0,0-1-240 0 0,0 0 0 0 0,-1 0 0 0 0,1 1 1 0 0,0 0-1 0 0,0 1 0 0 0,0 0 0 0 0,14-1 1 0 0,19 6-8270 0 0,-28-2 2620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63 15491 0 0,'-2'-1'263'0'0,"0"-1"-1"0"0,0 0 0 0 0,1 0 1 0 0,-1 0-1 0 0,0 0 0 0 0,1 0 1 0 0,-1 0-1 0 0,1 0 0 0 0,-1 0 1 0 0,1 0-1 0 0,0-1 0 0 0,0 1 1 0 0,0 0-1 0 0,0-1 0 0 0,1 1 1 0 0,-2-4-1 0 0,2 5-155 0 0,0 1-1 0 0,1-1 1 0 0,-1 0-1 0 0,0 0 1 0 0,0 1-1 0 0,0-1 1 0 0,0 0 0 0 0,1 1-1 0 0,-1-1 1 0 0,0 0-1 0 0,1 1 1 0 0,-1-1 0 0 0,0 1-1 0 0,1-1 1 0 0,-1 1-1 0 0,1-1 1 0 0,-1 1 0 0 0,1-1-1 0 0,-1 1 1 0 0,1-1-1 0 0,-1 1 1 0 0,2-1 0 0 0,0 0-10 0 0,0 0 0 0 0,0 0 1 0 0,0 1-1 0 0,1-1 1 0 0,-1 1-1 0 0,0-1 1 0 0,0 1-1 0 0,1 0 0 0 0,-1 0 1 0 0,4 0-1 0 0,51 11-369 0 0,-49-8 193 0 0,0-1 1 0 0,-1 0-1 0 0,1-1 0 0 0,0 0 1 0 0,1 0-1 0 0,-1 0 0 0 0,0-1 1 0 0,16-2-1 0 0,-24 2 67 0 0,1 0 1 0 0,-1 0-1 0 0,0 0 0 0 0,1 0 1 0 0,-1 0-1 0 0,0 0 0 0 0,1 0 1 0 0,-1 0-1 0 0,0 0 0 0 0,1 0 1 0 0,-1 0-1 0 0,0 0 0 0 0,1 0 0 0 0,-1 0 1 0 0,0-1-1 0 0,1 1 0 0 0,-1 0 1 0 0,0 0-1 0 0,0 0 0 0 0,1-1 1 0 0,-1 1-1 0 0,0 0 0 0 0,0 0 1 0 0,1-1-1 0 0,-1 1 0 0 0,0 0 1 0 0,0-1-1 0 0,0 1 0 0 0,1 0 0 0 0,-1-1 1 0 0,0 1-1 0 0,0 0 0 0 0,0-1 1 0 0,0 1-1 0 0,0 0 0 0 0,0-1 1 0 0,0 1-1 0 0,0 0 0 0 0,0-1 1 0 0,0 1-1 0 0,0 0 0 0 0,0-1 1 0 0,0 1-1 0 0,0 0 0 0 0,0-1 0 0 0,0 1 1 0 0,0 0-1 0 0,0-1 0 0 0,0 1 1 0 0,-1 0-1 0 0,1-1 0 0 0,0 1 1 0 0,0 0-1 0 0,0-1 0 0 0,0 1 1 0 0,-1 0-1 0 0,1 0 0 0 0,0-1 0 0 0,0 1 1 0 0,-1 0-1 0 0,0-1 22 0 0,0 0-1 0 0,-1 0 1 0 0,1 0 0 0 0,0 0-1 0 0,-1 0 1 0 0,1 0-1 0 0,0 0 1 0 0,-1 1 0 0 0,1-1-1 0 0,-1 1 1 0 0,1-1-1 0 0,-4 0 1 0 0,-2 2 69 0 0,1-1 1 0 0,-1 1-1 0 0,1 0 0 0 0,-1 1 0 0 0,1 0 1 0 0,-1 0-1 0 0,1 0 0 0 0,0 1 1 0 0,0-1-1 0 0,0 2 0 0 0,0-1 1 0 0,1 1-1 0 0,-1-1 0 0 0,1 2 0 0 0,0-1 1 0 0,0 0-1 0 0,1 1 0 0 0,-1 0 1 0 0,1 0-1 0 0,0 1 0 0 0,0-1 0 0 0,-4 9 1 0 0,4-8 19 0 0,0 2 0 0 0,0-1 1 0 0,0 0-1 0 0,1 1 0 0 0,0-1 1 0 0,1 1-1 0 0,0 0 0 0 0,0 0 1 0 0,0 0-1 0 0,1 0 0 0 0,1 1 1 0 0,-1-1-1 0 0,1 0 0 0 0,1 0 0 0 0,-1 0 1 0 0,1 0-1 0 0,4 16 0 0 0,-4-21-235 0 0,1 0-1 0 0,-1 0 0 0 0,1 0 0 0 0,0 0 0 0 0,-1 0 0 0 0,1 0 0 0 0,1 0 0 0 0,-1-1 0 0 0,0 1 0 0 0,1-1 0 0 0,-1 1 0 0 0,1-1 0 0 0,2 2 0 0 0,-1-2-356 0 0,0 0 0 0 0,0 0 0 0 0,0-1 0 0 0,0 1-1 0 0,0-1 1 0 0,1 0 0 0 0,-1 0 0 0 0,0-1 0 0 0,1 1 0 0 0,-1-1-1 0 0,0 0 1 0 0,1 0 0 0 0,-1 0 0 0 0,8-2 0 0 0,-4 0-233 0 0,0 0 1 0 0,0 0-1 0 0,0-1 0 0 0,-1 0 1 0 0,1 0-1 0 0,-1-1 0 0 0,0 0 1 0 0,0 0-1 0 0,0 0 0 0 0,0-1 1 0 0,-1 0-1 0 0,0-1 1 0 0,8-7-1 0 0,-5 1-41 0 0,-1 0 1 0 0,0 0-1 0 0,10-24 1 0 0,-8 10 2561 0 0,-2 0 3338 0 0,-15 54 3906 0 0,0 1-4354 0 0,-18 115-3456 0 0,29-144-1617 0 0,7-8 79 0 0,10-13-20 0 0,-20 20 322 0 0,4-5-69 0 0,1 1 1 0 0,1-1-1 0 0,-1 1 0 0 0,1 0 0 0 0,0 0 0 0 0,0 1 0 0 0,0 0 0 0 0,1 0 0 0 0,-1 1 0 0 0,1 0 0 0 0,0 0 0 0 0,0 1 0 0 0,12-2 0 0 0,7 3-4374 0 0,2 5-4157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14667 0 0,'-1'-1'279'0'0,"1"0"-1"0"0,0 0 1 0 0,0 0-1 0 0,0 0 0 0 0,0 0 1 0 0,0 0-1 0 0,0 0 1 0 0,1 0-1 0 0,-1 0 1 0 0,0 0-1 0 0,0 1 1 0 0,1-1-1 0 0,-1 0 1 0 0,0 0-1 0 0,1 0 1 0 0,-1 0-1 0 0,1 0 0 0 0,-1 1 1 0 0,1-1-1 0 0,-1 0 1 0 0,1 1-1 0 0,0-1 1 0 0,-1 0-1 0 0,1 1 1 0 0,0-1-1 0 0,0 1 1 0 0,-1-1-1 0 0,1 1 1 0 0,0-1-1 0 0,0 1 0 0 0,1-1 1 0 0,2 0-38 0 0,0 1-1 0 0,0 0 1 0 0,-1 0 0 0 0,1 0 0 0 0,0 1 0 0 0,-1-1-1 0 0,4 2 1 0 0,7 0-454 0 0,8 0 231 0 0,-17-2 5 0 0,0 0-1 0 0,0 0 0 0 0,1 1 0 0 0,-1 0 0 0 0,0 0 0 0 0,9 3 0 0 0,-14-4-14 0 0,1 1 1 0 0,-1-1-1 0 0,1 0 0 0 0,-1 1 1 0 0,0-1-1 0 0,1 1 0 0 0,-1-1 1 0 0,0 1-1 0 0,0-1 0 0 0,1 1 0 0 0,-1-1 1 0 0,0 1-1 0 0,0-1 0 0 0,0 1 1 0 0,0 0-1 0 0,1-1 0 0 0,-1 1 1 0 0,0-1-1 0 0,0 1 0 0 0,0-1 0 0 0,0 1 1 0 0,0 0-1 0 0,0-1 0 0 0,-1 1 1 0 0,1-1-1 0 0,0 1 0 0 0,0-1 1 0 0,0 1-1 0 0,0-1 0 0 0,-1 1 0 0 0,1-1 1 0 0,0 1-1 0 0,-1-1 0 0 0,1 1 1 0 0,0-1-1 0 0,-1 2 0 0 0,-17 21 40 0 0,14-17-21 0 0,2-4-22 0 0,1 0 1 0 0,-1 0 0 0 0,1 0-1 0 0,0 0 1 0 0,0 0-1 0 0,0 0 1 0 0,0 0 0 0 0,0 0-1 0 0,0 0 1 0 0,1 0 0 0 0,-1 0-1 0 0,1 0 1 0 0,-1 1 0 0 0,1-1-1 0 0,0 0 1 0 0,0 0 0 0 0,0 1-1 0 0,0-1 1 0 0,0 0 0 0 0,1 0-1 0 0,-1 1 1 0 0,1-1 0 0 0,-1 0-1 0 0,1 0 1 0 0,0 0 0 0 0,0 0-1 0 0,0 0 1 0 0,0 0 0 0 0,0 0-1 0 0,0 0 1 0 0,3 3 0 0 0,-1-3 3 0 0,0 1 1 0 0,0-1-1 0 0,0 1 1 0 0,1-1-1 0 0,-1 0 1 0 0,1 0-1 0 0,-1-1 1 0 0,1 1-1 0 0,0-1 1 0 0,0 0-1 0 0,-1 0 1 0 0,1 0-1 0 0,0 0 1 0 0,0-1-1 0 0,0 1 1 0 0,0-1-1 0 0,5 0 1 0 0,12-2-165 0 0,-9 1-1015 0 0,0 1 0 0 0,0 0 0 0 0,0 0 0 0 0,23 4 1 0 0,-35-4 971 0 0,0 0 0 0 0,1 0 1 0 0,-1 0-1 0 0,0 1 0 0 0,1-1 1 0 0,-1 0-1 0 0,0 0 0 0 0,1 0 0 0 0,-1 0 1 0 0,0 0-1 0 0,1 1 0 0 0,-1-1 1 0 0,0 0-1 0 0,1 0 0 0 0,-1 1 1 0 0,0-1-1 0 0,0 0 0 0 0,1 0 1 0 0,-1 1-1 0 0,0-1 0 0 0,0 0 0 0 0,1 1 1 0 0,-1-1-1 0 0,0 0 0 0 0,0 1 1 0 0,0-1-1 0 0,0 0 0 0 0,0 1 1 0 0,0-1-1 0 0,1 0 0 0 0,-1 1 1 0 0,0-1-1 0 0,0 0 0 0 0,0 1 1 0 0,0-1-1 0 0,0 0 0 0 0,0 1 0 0 0,-1-1 1 0 0,1 1-1 0 0,0-1 0 0 0,0 0 1 0 0,0 1-1 0 0,0-1 0 0 0,0 0 1 0 0,0 1-1 0 0,-1-1 0 0 0,1 0 1 0 0,0 1-1 0 0,0-1 0 0 0,0 0 0 0 0,-1 0 1 0 0,1 1-1 0 0,0-1 0 0 0,0 0 1 0 0,-1 0-1 0 0,1 1 0 0 0,0-1 1 0 0,-1 0-1 0 0,1 0 0 0 0,0 0 1 0 0,-1 0-1 0 0,1 1 0 0 0,0-1 1 0 0,-1 0-1 0 0,1 0 0 0 0,0 0 0 0 0,-1 0 1 0 0,-6 4-4137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8162 0 0,'-6'1'1450'0'0,"0"-1"0"0"0,0 2-1 0 0,0-1 1 0 0,0 1 0 0 0,-8 3 0 0 0,13-5-1286 0 0,1 0-1 0 0,-1 0 1 0 0,0 1-1 0 0,0-1 1 0 0,0 0-1 0 0,0 1 1 0 0,1-1-1 0 0,-1 1 1 0 0,0-1 0 0 0,1 1-1 0 0,-1-1 1 0 0,0 1-1 0 0,1-1 1 0 0,-1 1-1 0 0,0 0 1 0 0,1-1-1 0 0,-1 1 1 0 0,1 0-1 0 0,-1 0 1 0 0,1-1-1 0 0,0 1 1 0 0,-1 0-1 0 0,1 0 1 0 0,0 0-1 0 0,0 0 1 0 0,-1-1 0 0 0,1 1-1 0 0,0 0 1 0 0,0 0-1 0 0,0 0 1 0 0,0 0-1 0 0,0 0 1 0 0,0 0-1 0 0,0 0 1 0 0,0-1-1 0 0,1 1 1 0 0,-1 0-1 0 0,0 0 1 0 0,0 0-1 0 0,1 0 1 0 0,-1-1-1 0 0,0 1 1 0 0,1 0-1 0 0,-1 0 1 0 0,1-1 0 0 0,-1 1-1 0 0,2 1 1 0 0,-1-1-56 0 0,1 0 0 0 0,0 1 0 0 0,0-1 0 0 0,0 0 0 0 0,0 0 0 0 0,0 0 0 0 0,0 0 0 0 0,0 0 0 0 0,0 0 0 0 0,0 0 0 0 0,1-1 0 0 0,-1 1 1 0 0,0-1-1 0 0,0 0 0 0 0,4 0 0 0 0,40 0-155 0 0,-37 0 90 0 0,41-1-851 0 0,-1 0-3637 0 0,-16 0-5585 0 0,-25 1 3062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71 5841 0 0,'-10'-11'2565'0'0,"-1"0"1"0"0,-22-18-1 0 0,31 27-2209 0 0,-1 0 0 0 0,1 0 1 0 0,-1 0-1 0 0,0 1 0 0 0,0-1 0 0 0,0 1 1 0 0,0-1-1 0 0,0 1 0 0 0,-1 0 0 0 0,1 0 1 0 0,0 0-1 0 0,0 1 0 0 0,-1-1 0 0 0,1 1 1 0 0,0 0-1 0 0,-1 0 0 0 0,1 0 0 0 0,0 0 0 0 0,-6 1 1 0 0,9-1-339 0 0,0 0-1 0 0,-1 0 1 0 0,1 0 0 0 0,0 0 0 0 0,0 1-1 0 0,-1-1 1 0 0,1 0 0 0 0,0 0 0 0 0,0 0-1 0 0,-1 0 1 0 0,1 0 0 0 0,0 0 0 0 0,0 0 0 0 0,0 1-1 0 0,-1-1 1 0 0,1 0 0 0 0,0 0 0 0 0,0 0-1 0 0,0 0 1 0 0,0 1 0 0 0,-1-1 0 0 0,1 0 0 0 0,0 0-1 0 0,0 0 1 0 0,0 1 0 0 0,0-1 0 0 0,0 0-1 0 0,0 0 1 0 0,0 1 0 0 0,0-1 0 0 0,0 0 0 0 0,0 0-1 0 0,-1 1 1 0 0,1-1 0 0 0,0 0 0 0 0,0 0-1 0 0,1 1 1 0 0,-1-1 0 0 0,0 0 0 0 0,0 0 0 0 0,0 1-1 0 0,0-1 1 0 0,0 0 0 0 0,0 1 0 0 0,11 10 143 0 0,17 6-197 0 0,-6-7 35 0 0,1-1-1 0 0,0-1 1 0 0,1 0 0 0 0,-1-2-1 0 0,1-1 1 0 0,1-1-1 0 0,30 2 1 0 0,-19-5 17 0 0,0-2-1 0 0,-1-1 1 0 0,1-2-1 0 0,47-10 1 0 0,-68 10-71 0 0,-10 2-73 0 0,0 1 1 0 0,1 0 0 0 0,-1 0 0 0 0,1 0 0 0 0,-1 0-1 0 0,1 1 1 0 0,-1 0 0 0 0,8 0 0 0 0,-68-9-8537 0 0,-4 3 5985 0 0,23 2 3201 0 0,-51-10-1 0 0,70 9-324 0 0,12 4 250 0 0,0-1 1 0 0,0 1-1 0 0,0 0 1 0 0,0 0-1 0 0,-1 0 1 0 0,1 1-1 0 0,-10 0 1 0 0,13 1-287 0 0,0-1 1 0 0,1 1-1 0 0,-1 0 1 0 0,0 0-1 0 0,0 0 1 0 0,0 0-1 0 0,0 0 1 0 0,1 0-1 0 0,-1 1 1 0 0,0-1-1 0 0,1 0 1 0 0,-1 1-1 0 0,1 0 1 0 0,0-1-1 0 0,-1 1 1 0 0,1 0-1 0 0,0-1 1 0 0,0 1-1 0 0,0 0 1 0 0,0 0-1 0 0,1 0 1 0 0,-1 0-1 0 0,-1 3 0 0 0,-8 30 820 0 0,1 1 0 0 0,-6 48 0 0 0,-2 14 13 0 0,12-75-578 0 0,-4 40-1 0 0,10-18-1992 0 0,8-5-5716 0 0,-9-40 7186 0 0,1 0 1 0 0,-1 0-1 0 0,0 0 0 0 0,0 0 0 0 0,0 0 0 0 0,0 0 0 0 0,0 0 1 0 0,2 3-1924 0 0,-2-3 1923 0 0,0 0 0 0 0,0 0 0 0 0,0 0 0 0 0,0 0 1 0 0,0 1-1 0 0,0-1 0 0 0,0 0 0 0 0,0 0 0 0 0,0 0 0 0 0,0 0 1 0 0,0 0-1 0 0,0 1 0 0 0,-1-1 0 0 0,1 0 0 0 0,0 0 0 0 0,0 0 1 0 0,-2 1-1924 0 0,2 0 1923 0 0,-1-1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0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6281 0 0,'0'0'226'0'0,"0"-1"-1"0"0,1 0 1 0 0,-1 1 0 0 0,1-1-1 0 0,-1 1 1 0 0,1-1-1 0 0,-1 1 1 0 0,1-1-1 0 0,-1 1 1 0 0,1-1 0 0 0,-1 1-1 0 0,1-1 1 0 0,0 1-1 0 0,-1-1 1 0 0,1 1-1 0 0,0 0 1 0 0,-1 0 0 0 0,1-1-1 0 0,0 1 1 0 0,0 0-1 0 0,-1 0 1 0 0,1 0-1 0 0,0 0 1 0 0,-1 0-1 0 0,1 0 1 0 0,0 0 0 0 0,0 0-1 0 0,-1 0 1 0 0,1 0-1 0 0,1 0 1 0 0,0 1 155 0 0,-1 0 1 0 0,1 1-1 0 0,0-1 0 0 0,-1 0 1 0 0,0 0-1 0 0,1 1 0 0 0,-1-1 1 0 0,0 1-1 0 0,0-1 0 0 0,1 1 1 0 0,0 2-1 0 0,20 49 3625 0 0,-22-52-3960 0 0,10 41 884 0 0,-9-34-927 0 0,0 1-1 0 0,1-1 1 0 0,0 1-1 0 0,1-1 1 0 0,0 0 0 0 0,5 10-1 0 0,-3-18-2106 0 0,0-11 1133 0 0,5-16 570 0 0,-9 23 264 0 0,1-1 240 0 0,1-1 0 0 0,0 1 0 0 0,-1 0 0 0 0,2 0 0 0 0,-1 0 0 0 0,0 0 0 0 0,1 1 0 0 0,0 0 0 0 0,0-1 0 0 0,0 1 0 0 0,9-6 0 0 0,-11 9-213 0 0,-1 0 1 0 0,1 0-1 0 0,0 0 0 0 0,0 0 1 0 0,-1 1-1 0 0,1-1 0 0 0,0 0 0 0 0,0 1 1 0 0,0-1-1 0 0,0 1 0 0 0,0 0 1 0 0,0-1-1 0 0,0 1 0 0 0,0 0 0 0 0,0 0 1 0 0,0 0-1 0 0,0 1 0 0 0,0-1 1 0 0,0 0-1 0 0,1 1 0 0 0,0 0-497 0 0,-1 1-1 0 0,0-1 1 0 0,0 0-1 0 0,-1 0 0 0 0,1 1 1 0 0,0-1-1 0 0,0 1 1 0 0,-1 0-1 0 0,1-1 1 0 0,-1 1-1 0 0,1 0 1 0 0,-1 0-1 0 0,2 2 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76 12699 0 0,'-3'2'826'0'0,"1"0"1"0"0,-1 1 0 0 0,1-1-1 0 0,0 1 1 0 0,0 0-1 0 0,0 0 1 0 0,0 0 0 0 0,0 0-1 0 0,1 0 1 0 0,0 0 0 0 0,-1 0-1 0 0,1 1 1 0 0,-1 2 0 0 0,-2 13 1326 0 0,4-17-2096 0 0,2-6-723 0 0,2-5 572 0 0,-1 0 1 0 0,2 1-1 0 0,-1-1 0 0 0,1 1 1 0 0,0 0-1 0 0,1 1 0 0 0,0-1 1 0 0,0 1-1 0 0,1 0 0 0 0,-1 0 0 0 0,14-9 1 0 0,-15 12 119 0 0,0 1 0 0 0,0-1 0 0 0,0 1 0 0 0,0 0 0 0 0,0 1 0 0 0,0-1 0 0 0,1 1 0 0 0,-1 0 1 0 0,1 0-1 0 0,0 1 0 0 0,0 0 0 0 0,0 0 0 0 0,-1 0 0 0 0,1 1 0 0 0,0-1 0 0 0,0 1 0 0 0,0 1 0 0 0,0-1 0 0 0,11 4 0 0 0,-16-4 13 0 0,1 0 0 0 0,-1 0 0 0 0,0 0 0 0 0,0 1 0 0 0,1-1 0 0 0,-1 0 0 0 0,0 1 0 0 0,0-1 0 0 0,0 1 0 0 0,0 0 0 0 0,0-1 0 0 0,0 1-1 0 0,0 0 1 0 0,0 0 0 0 0,0 0 0 0 0,0-1 0 0 0,0 1 0 0 0,0 0 0 0 0,0 0 0 0 0,-1 0 0 0 0,1 1 0 0 0,0-1 0 0 0,-1 0 0 0 0,1 0 0 0 0,-1 0 0 0 0,1 0-1 0 0,-1 0 1 0 0,0 1 0 0 0,1-1 0 0 0,-1 0 0 0 0,0 0 0 0 0,0 1 0 0 0,0-1 0 0 0,0 0 0 0 0,0 0 0 0 0,0 1 0 0 0,0-1 0 0 0,0 0 0 0 0,-1 0 0 0 0,1 1-1 0 0,0-1 1 0 0,-1 0 0 0 0,1 0 0 0 0,-1 0 0 0 0,0 1 0 0 0,1-1 0 0 0,-1 0 0 0 0,0 0 0 0 0,1 0 0 0 0,-3 1 0 0 0,0 3 18 0 0,-1-1 1 0 0,0 0 0 0 0,0 0-1 0 0,0 0 1 0 0,-1 0-1 0 0,1-1 1 0 0,-1 0 0 0 0,0 0-1 0 0,0 0 1 0 0,-5 2 0 0 0,-23-1 274 0 0,23-3-2414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22213 0 0,'8'-15'1912'0'0,"1"2"-872"0"0,1-2-31 0 0,1 6-393 0 0,-8 5-280 0 0,1 2-136 0 0,0 0-96 0 0,-1 2-56 0 0,1 0-360 0 0,-1 3-712 0 0,1-1-1305 0 0,-20-15-8929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80 5257 0 0,'-1'-8'897'0'0,"-4"-24"4643"0"0,-2 11 1687 0 0,9 29-6706 0 0,0 0-1 0 0,-1 1 0 0 0,0-1 0 0 0,-1 0 0 0 0,1 0 0 0 0,-2 9 1 0 0,1 7-182 0 0,1 37-29 0 0,-2-33-205 0 0,7 50 0 0 0,1-124-1088 0 0,-7-2 617 0 0,2-35 80 0 0,-2 74 266 0 0,2 1 1 0 0,-1-1-1 0 0,1 1 0 0 0,0 0 0 0 0,1-1 0 0 0,0 1 0 0 0,5-10 1 0 0,-7 17 9 0 0,0-1 0 0 0,0 1 0 0 0,0-1 0 0 0,1 1 0 0 0,-1-1 1 0 0,0 1-1 0 0,0 0 0 0 0,1 0 0 0 0,-1-1 0 0 0,1 1 1 0 0,-1 0-1 0 0,1 0 0 0 0,0 1 0 0 0,-1-1 0 0 0,1 0 0 0 0,0 1 1 0 0,0-1-1 0 0,-1 0 0 0 0,1 1 0 0 0,0 0 0 0 0,0-1 0 0 0,0 1 1 0 0,-1 0-1 0 0,1 0 0 0 0,0 0 0 0 0,0 0 0 0 0,3 1 0 0 0,5 1-3 0 0,-1 1 0 0 0,0 0-1 0 0,0 0 1 0 0,11 6-1 0 0,0-1 95 0 0,-20-8-61 0 0,0 0 0 0 0,1 0 0 0 0,-1 0 0 0 0,0 1 0 0 0,1-1 0 0 0,-1 0 0 0 0,0 0 0 0 0,1 0 0 0 0,-1 1 0 0 0,0-1-1 0 0,1 0 1 0 0,-1 0 0 0 0,0 1 0 0 0,0-1 0 0 0,1 0 0 0 0,-1 1 0 0 0,0-1 0 0 0,0 0 0 0 0,0 0 0 0 0,0 1 0 0 0,1-1 0 0 0,-1 1 0 0 0,0-1-1 0 0,0 0 1 0 0,0 1 0 0 0,0-1 0 0 0,0 0 0 0 0,0 1 0 0 0,0-1 0 0 0,0 0 0 0 0,0 1 0 0 0,0-1 0 0 0,0 1 0 0 0,-8 14 386 0 0,-16 9-45 0 0,17-20-319 0 0,0 1 1 0 0,-1-1 0 0 0,-14 5-1 0 0,-16 10-523 0 0,38-19 459 0 0,0 1-1 0 0,-1-1 1 0 0,1 0 0 0 0,0 1 0 0 0,0-1 0 0 0,0 0-1 0 0,0 0 1 0 0,0 1 0 0 0,0-1 0 0 0,1 0-1 0 0,-1 1 1 0 0,0-1 0 0 0,0 0 0 0 0,0 1 0 0 0,0-1-1 0 0,0 0 1 0 0,0 0 0 0 0,0 1 0 0 0,1-1 0 0 0,-1 0-1 0 0,0 0 1 0 0,0 1 0 0 0,0-1 0 0 0,1 0-1 0 0,-1 0 1 0 0,0 0 0 0 0,0 1 0 0 0,1-1 0 0 0,-1 0-1 0 0,0 0 1 0 0,0 0 0 0 0,1 0 0 0 0,-1 1 0 0 0,0-1-1 0 0,1 0 1 0 0,-1 0 0 0 0,0 0 0 0 0,0 0-1 0 0,1 0 1 0 0,17 9-132 0 0,-15-8 93 0 0,12 6 39 0 0,1-1 1 0 0,-1-1-1 0 0,1-1 1 0 0,0 0-1 0 0,0-1 1 0 0,24 1 0 0 0,-28-3 16 0 0,11 6-1035 0 0,-22-6 762 0 0,-1-1 0 0 0,1 0 1 0 0,-1 1-1 0 0,1-1 0 0 0,-1 1 0 0 0,0-1 1 0 0,1 1-1 0 0,-1-1 0 0 0,0 0 1 0 0,1 1-1 0 0,-1-1 0 0 0,0 1 1 0 0,1-1-1 0 0,-1 1 0 0 0,0 0 0 0 0,0-1 1 0 0,0 1-1 0 0,0-1 0 0 0,1 1 1 0 0,-1-1-1 0 0,0 1 0 0 0,0 0 1 0 0,0-1-1 0 0,0 1 0 0 0,0 0 0 0 0,-1-1 156 0 0,1 0-1 0 0,0 0 0 0 0,0 1 0 0 0,0-1 0 0 0,0 0 0 0 0,0 0 0 0 0,0 0 1 0 0,-1 0-1 0 0,1 0 0 0 0,0 1 0 0 0,0-1 0 0 0,0 0 0 0 0,0 0 0 0 0,-1 0 1 0 0,1 0-1 0 0,0 0 0 0 0,0 0 0 0 0,0 0 0 0 0,-1 0 0 0 0,1 0 0 0 0,0 0 1 0 0,0 0-1 0 0,0 0 0 0 0,-1 0 0 0 0,1 0 0 0 0,0 0 0 0 0,0 0 0 0 0,-1 0 1 0 0,1 0-1 0 0,0 0 0 0 0,0 0 0 0 0,0 0 0 0 0,-1 0 0 0 0,1 0 0 0 0,0 0 0 0 0,0 0 1 0 0,0 0-1 0 0,0 0 0 0 0,-1-1 0 0 0,1 1 0 0 0,0 0 0 0 0,0 0 0 0 0,-2-1-1083 0 0,-4 2-3062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6369 0 0,'-1'0'379'0'0,"0"1"0"0"0,0 0 0 0 0,0-1 0 0 0,0 1 0 0 0,0 0 0 0 0,0 0-1 0 0,0 0 1 0 0,0 0 0 0 0,0 0 0 0 0,0 0 0 0 0,0 0 0 0 0,1 0 0 0 0,-1 0-1 0 0,1 0 1 0 0,-1 0 0 0 0,0 0 0 0 0,1 0 0 0 0,0 1 0 0 0,-1-1 0 0 0,1 0-1 0 0,0 0 1 0 0,-1 3 0 0 0,2-4-172 0 0,0 1 0 0 0,-1 0 0 0 0,1 0 0 0 0,-1 0 0 0 0,1-1-1 0 0,0 1 1 0 0,0 0 0 0 0,-1 0 0 0 0,1-1 0 0 0,0 1 0 0 0,0-1 0 0 0,0 1 0 0 0,0-1-1 0 0,0 1 1 0 0,0-1 0 0 0,0 0 0 0 0,0 1 0 0 0,0-1 0 0 0,0 0 0 0 0,0 0 0 0 0,1 1-1 0 0,12 0 390 0 0,1 1-1 0 0,27-2 0 0 0,-33 0-718 0 0,-5-1 156 0 0,0 1-1 0 0,0 0 1 0 0,0 0 0 0 0,0 1 0 0 0,0-1 0 0 0,0 1 0 0 0,0 0 0 0 0,-1 0 0 0 0,7 2 0 0 0,-9-2 3 0 0,0 0-1 0 0,0 1 1 0 0,0-1 0 0 0,0 0-1 0 0,0 0 1 0 0,0 1 0 0 0,0-1-1 0 0,-1 0 1 0 0,1 1 0 0 0,0-1-1 0 0,-1 1 1 0 0,1-1-1 0 0,-1 1 1 0 0,1-1 0 0 0,-1 1-1 0 0,0-1 1 0 0,0 1 0 0 0,0-1-1 0 0,0 1 1 0 0,0 0 0 0 0,0-1-1 0 0,0 1 1 0 0,0-1 0 0 0,-1 1-1 0 0,0 2 1 0 0,1-3-58 0 0,-16 88-429 0 0,4-53-6144 0 0,-2-37-2186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 7138 0 0,'-1'-1'431'0'0,"1"0"1"0"0,-1 0-1 0 0,1-1 1 0 0,-1 1-1 0 0,1 0 1 0 0,0 0 0 0 0,0-1-1 0 0,-1 1 1 0 0,1 0-1 0 0,0-1 1 0 0,0 1 0 0 0,0 0-1 0 0,0 0 1 0 0,1-1-1 0 0,-1-1 1 0 0,1 3-282 0 0,-1 0 1 0 0,0 0-1 0 0,1 0 0 0 0,-1 0 1 0 0,0 0-1 0 0,1-1 0 0 0,-1 1 1 0 0,1 0-1 0 0,-1 0 0 0 0,0 0 1 0 0,1 0-1 0 0,-1 0 0 0 0,0 0 1 0 0,1 0-1 0 0,-1 0 0 0 0,1 1 1 0 0,-1-1-1 0 0,0 0 0 0 0,1 0 1 0 0,-1 0-1 0 0,0 0 0 0 0,1 0 1 0 0,-1 1-1 0 0,0-1 0 0 0,1 0 1 0 0,-1 0-1 0 0,0 0 1 0 0,1 1-1 0 0,-1-1 0 0 0,1 1 1 0 0,29 29 1625 0 0,-14-10-1703 0 0,-10-14-4 0 0,0 1 0 0 0,-1 0 1 0 0,0 1-1 0 0,0-1 0 0 0,4 11 0 0 0,-7-15-25 0 0,-1 0-1 0 0,-1 0 0 0 0,1 0 1 0 0,0 0-1 0 0,-1 1 1 0 0,1-1-1 0 0,-1 0 0 0 0,0 0 1 0 0,0 1-1 0 0,-1-1 1 0 0,1 0-1 0 0,-1 0 0 0 0,1 0 1 0 0,-1 1-1 0 0,0-1 0 0 0,0 0 1 0 0,0 0-1 0 0,-3 4 1 0 0,-2 5 3 0 0,-1 0 1 0 0,0-1-1 0 0,-17 20 0 0 0,22-28-76 0 0,0-1 0 0 0,-1 1 1 0 0,1-1-1 0 0,0 1 0 0 0,-1-1 0 0 0,0 0 0 0 0,1 0 0 0 0,-1 0 0 0 0,0 0 0 0 0,0-1 0 0 0,0 1 0 0 0,0-1 0 0 0,0 1 0 0 0,0-1 0 0 0,-1 0 0 0 0,1-1 0 0 0,0 1 0 0 0,-1 0 0 0 0,1-1 0 0 0,-7 0 0 0 0,0-5-406 0 0,16-1 164 0 0,16-3 217 0 0,-11 10 81 0 0,-1-1 0 0 0,0 1 0 0 0,1 1-1 0 0,-1 0 1 0 0,0 0 0 0 0,0 1 0 0 0,0 0 0 0 0,-1 1 0 0 0,1 0 0 0 0,16 9 0 0 0,3 1-3878 0 0,1-2-4762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7754 0 0,'1'-1'510'0'0,"1"1"0"0"0,-1-1 1 0 0,0 1-1 0 0,0 0 0 0 0,0-1 1 0 0,0 1-1 0 0,0 0 0 0 0,0 0 1 0 0,0 0-1 0 0,1-1 0 0 0,-1 1 0 0 0,0 1 1 0 0,0-1-1 0 0,0 0 0 0 0,0 0 1 0 0,0 0-1 0 0,0 0 0 0 0,2 1 1 0 0,26 9 1158 0 0,-17-6-1046 0 0,-7-2-628 0 0,30 5-1019 0 0,-12-9-5225 0 0,-23 2 6089 0 0,0 0 0 0 0,1-1 1 0 0,-1 1-1 0 0,1 0 0 0 0,-1 0 0 0 0,0 0 0 0 0,1-1 0 0 0,-1 1 1 0 0,0 0-1 0 0,0 0 0 0 0,1-1 0 0 0,-1 1 0 0 0,0 0 1 0 0,0-1-1 0 0,1 1 0 0 0,-1 0 0 0 0,0-1 0 0 0,0 1 0 0 0,0 0 1 0 0,1-1-1 0 0,-1 1 0 0 0,0-1 0 0 0,0 1 0 0 0,0 0 0 0 0,0-1 1 0 0,0 1-1 0 0,0-1 0 0 0,0 1 0 0 0,0-1 0 0 0,0-2-968 0 0,3-3-3157 0 0</inkml:trace>
  <inkml:trace contextRef="#ctx0" brushRef="#br0" timeOffset="1">164 1 6305 0 0,'-1'8'9358'0'0,"-4"10"-5433"0"0,-8 44-2086 0 0,9-41-1701 0 0,-10 88 1028 0 0,14-98-1680 0 0,0-1 0 0 0,0 1 0 0 0,1-1-1 0 0,0 1 1 0 0,1-1 0 0 0,0 1-1 0 0,1-1 1 0 0,4 11 0 0 0,-7-19 186 0 0,0-1 1 0 0,1 0-1 0 0,-1 0 1 0 0,1 0-1 0 0,0 0 1 0 0,-1 0-1 0 0,1 0 1 0 0,0 0-1 0 0,0 0 1 0 0,-1 0 0 0 0,1-1-1 0 0,0 1 1 0 0,0 0-1 0 0,0 0 1 0 0,0-1-1 0 0,2 2 1 0 0,-2-2 81 0 0,-1 0 1 0 0,1 0-1 0 0,0 0 0 0 0,0 0 1 0 0,-1 0-1 0 0,1 0 0 0 0,0 0 1 0 0,0 0-1 0 0,0 0 1 0 0,-1-1-1 0 0,1 1 0 0 0,0 0 1 0 0,-1-1-1 0 0,1 1 0 0 0,0 0 1 0 0,-1-1-1 0 0,1 1 1 0 0,0-1-1 0 0,-1 1 0 0 0,1-1 1 0 0,-1 1-1 0 0,1-1 0 0 0,0 1 1 0 0,-1-1-1 0 0,0 1 1 0 0,2-2-1 0 0,6-9-3474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6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7017 0 0,'-2'19'11959'0'0,"-4"12"-8353"0"0,-9 49-3406 0 0,15-73-310 0 0,-3 47 247 0 0,3-50-557 0 0,0-1 0 0 0,0 1 0 0 0,1 0 0 0 0,0 0 0 0 0,0 0 0 0 0,0 0 0 0 0,0-1 0 0 0,1 1 0 0 0,-1 0 0 0 0,1-1 0 0 0,2 5 0 0 0,-4-8 183 0 0,0 0 1 0 0,1 1-1 0 0,-1-1 0 0 0,0 0 1 0 0,0 1-1 0 0,1-1 0 0 0,-1 0 1 0 0,0 0-1 0 0,0 1 0 0 0,1-1 0 0 0,-1 0 1 0 0,0 0-1 0 0,1 1 0 0 0,-1-1 1 0 0,0 0-1 0 0,1 0 0 0 0,-1 0 1 0 0,0 1-1 0 0,1-1 0 0 0,-1 0 0 0 0,0 0 1 0 0,1 0-1 0 0,-1 0 0 0 0,0 0 1 0 0,1 0-1 0 0,-1 0 0 0 0,1 0 1 0 0,-1 0-1 0 0,0 0 0 0 0,1 0 0 0 0,-1 0 1 0 0,1 0-1 0 0,-1 0 0 0 0,0 0 1 0 0,1 0-1 0 0,-1 0 0 0 0,0-1 0 0 0,1 1 1 0 0,-1 0-1 0 0,1 0 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30 9042 0 0,'-13'-14'6552'0'0,"14"5"-2663"0"0,1 8-3793 0 0,0 0-1 0 0,-1 0 1 0 0,1 0-1 0 0,0 1 1 0 0,-1-1-1 0 0,1 1 1 0 0,0-1-1 0 0,0 1 1 0 0,0 0-1 0 0,-1 0 1 0 0,1 0-1 0 0,0 0 1 0 0,0 0-1 0 0,0 0 1 0 0,2 1-1 0 0,5 0-80 0 0,0 0 0 0 0,0 1-1 0 0,-1 1 1 0 0,1-1 0 0 0,-1 2-1 0 0,13 5 1 0 0,10 14-2466 0 0,-29-21 1760 0 0,0 0 0 0 0,0 1 0 0 0,-1-1 0 0 0,1 0 1 0 0,-1 0-1 0 0,1 1 0 0 0,-1-1 0 0 0,0 1 0 0 0,0-1 1 0 0,0 1-1 0 0,0 3 0 0 0,-1 0-2623 0 0,-1 0-1296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7706 0 0,'-12'5'7892'0'0,"22"-1"-4123"0"0,23 0-2402 0 0,-28-4-1358 0 0,1-1-1 0 0,0 1 1 0 0,-1 1 0 0 0,1-1 0 0 0,-1 1-1 0 0,1 0 1 0 0,-1 0 0 0 0,1 0 0 0 0,-1 1-1 0 0,1 0 1 0 0,-1 0 0 0 0,0 0 0 0 0,6 4-1 0 0,-11-5 1 0 0,0 0-1 0 0,1-1 0 0 0,-1 1 1 0 0,0 0-1 0 0,0 0 0 0 0,1-1 0 0 0,-1 1 1 0 0,0 0-1 0 0,0-1 0 0 0,0 1 1 0 0,0 0-1 0 0,0 0 0 0 0,0-1 0 0 0,0 1 1 0 0,0 0-1 0 0,0 0 0 0 0,0-1 0 0 0,-1 1 1 0 0,1 0-1 0 0,0 0 0 0 0,0-1 1 0 0,-1 1-1 0 0,1 0 0 0 0,0-1 0 0 0,-1 1 1 0 0,1 0-1 0 0,-1-1 0 0 0,0 1 1 0 0,-18 24 270 0 0,11-16-153 0 0,6-6-81 0 0,1 0 1 0 0,-1 1 0 0 0,1-1-1 0 0,-1 0 1 0 0,1 1-1 0 0,0-1 1 0 0,0 1-1 0 0,1-1 1 0 0,-1 1-1 0 0,1-1 1 0 0,0 1-1 0 0,0 0 1 0 0,0-1-1 0 0,0 1 1 0 0,0-1-1 0 0,1 1 1 0 0,0 0-1 0 0,0-1 1 0 0,0 0-1 0 0,0 1 1 0 0,0-1-1 0 0,3 5 1 0 0,-3-7-26 0 0,0 1 0 0 0,0 0 0 0 0,0-1 0 0 0,0 1 1 0 0,1-1-1 0 0,-1 0 0 0 0,0 1 0 0 0,1-1 0 0 0,-1 0 0 0 0,1 0 0 0 0,0 0 0 0 0,-1 0 1 0 0,1 0-1 0 0,0 0 0 0 0,-1 0 0 0 0,1-1 0 0 0,0 1 0 0 0,0 0 0 0 0,0-1 0 0 0,0 0 1 0 0,0 1-1 0 0,0-1 0 0 0,-1 0 0 0 0,1 0 0 0 0,0 0 0 0 0,0 0 0 0 0,0-1 0 0 0,0 1 1 0 0,0 0-1 0 0,0-1 0 0 0,0 1 0 0 0,-1-1 0 0 0,1 0 0 0 0,0 1 0 0 0,0-1 0 0 0,-1 0 1 0 0,1 0-1 0 0,0 0 0 0 0,-1-1 0 0 0,1 1 0 0 0,-1 0 0 0 0,2-2 0 0 0,0 0-82 0 0,1 0 0 0 0,-1 0-1 0 0,0 0 1 0 0,0-1-1 0 0,0 1 1 0 0,-1-1 0 0 0,1 0-1 0 0,-1 1 1 0 0,0-1-1 0 0,0 0 1 0 0,0 0 0 0 0,0-1-1 0 0,1-4 1 0 0,-1-4-878 0 0,1 0 0 0 0,-1 0-1 0 0,-1-14 1 0 0,3-16-4947 0 0,6 28-961 0 0,9 1 4422 0 0,3 3 3936 0 0,2 8 10187 0 0,-24 3-11537 0 0,0 13 3206 0 0,-4 13-1019 0 0,4-25-2094 0 0,-5 18 762 0 0,-6 40 316 0 0,11-56-1297 0 0,-1 0 1 0 0,1 0-1 0 0,0 0 1 0 0,0 0-1 0 0,0 0 0 0 0,1 0 1 0 0,-1 0-1 0 0,1 0 1 0 0,0 0-1 0 0,-1-1 0 0 0,1 1 1 0 0,0 0-1 0 0,1 0 1 0 0,-1-1-1 0 0,0 1 0 0 0,3 2 1 0 0,-2-3-14 0 0,0-1 0 0 0,-1 0 0 0 0,1 0-1 0 0,0 0 1 0 0,1 0 0 0 0,-1 0 0 0 0,0-1 0 0 0,0 1 0 0 0,0-1 0 0 0,0 1 0 0 0,1-1 0 0 0,-1 0-1 0 0,0 0 1 0 0,0 1 0 0 0,1-2 0 0 0,-1 1 0 0 0,0 0 0 0 0,0 0 0 0 0,0-1 0 0 0,1 1 0 0 0,-1-1-1 0 0,3-1 1 0 0,23-11-971 0 0,-9-4-3723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7826 0 0,'-4'4'1192'0'0,"-1"2"1"0"0,1-1 0 0 0,1 0 0 0 0,-1 1-1 0 0,1-1 1 0 0,0 1 0 0 0,0 0 0 0 0,-3 12-1 0 0,4-11-612 0 0,0 0-1 0 0,1 0 1 0 0,-1 0 0 0 0,2 0-1 0 0,-1 1 1 0 0,1-1-1 0 0,0 0 1 0 0,1 8 0 0 0,0-12-536 0 0,-1 1 1 0 0,1-1-1 0 0,0 1 1 0 0,0-1-1 0 0,0 1 1 0 0,0-1-1 0 0,1 0 1 0 0,0 1-1 0 0,-1-1 1 0 0,1 0 0 0 0,0 0-1 0 0,1 0 1 0 0,-1 0-1 0 0,0-1 1 0 0,5 5-1 0 0,-4-5-190 0 0,0 0 0 0 0,1-1 0 0 0,-1 1 0 0 0,0-1 0 0 0,1 1-1 0 0,-1-1 1 0 0,1 0 0 0 0,-1 0 0 0 0,1-1 0 0 0,0 1 0 0 0,-1-1 0 0 0,1 1-1 0 0,0-1 1 0 0,-1 0 0 0 0,1-1 0 0 0,0 1 0 0 0,-1-1 0 0 0,5-1 0 0 0,0 0-855 0 0,-1 0 0 0 0,1-1 1 0 0,-1-1-1 0 0,0 1 1 0 0,0-1-1 0 0,0 0 0 0 0,-1-1 1 0 0,1 1-1 0 0,-1-1 1 0 0,0-1-1 0 0,-1 1 1 0 0,1-1-1 0 0,7-10 0 0 0,7-11-3998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7642 0 0,'3'-1'473'0'0,"1"0"0"0"0,0 0 0 0 0,-1 0 0 0 0,1 1 0 0 0,0-1 0 0 0,-1 1 0 0 0,1 0 0 0 0,0 0 0 0 0,0 0 1 0 0,-1 1-1 0 0,1-1 0 0 0,5 2 0 0 0,46 14 189 0 0,-47-13-269 0 0,-2 0-266 0 0,1-1 0 0 0,-1 1 0 0 0,0 0 0 0 0,0 1 0 0 0,0-1 0 0 0,-1 1 0 0 0,1 0 0 0 0,-1 1 0 0 0,0-1 0 0 0,0 1 0 0 0,-1 0 0 0 0,1 0 0 0 0,-1 1 0 0 0,0-1 0 0 0,0 1 0 0 0,5 12-1 0 0,-8-14-49 0 0,1 0 0 0 0,-1-1-1 0 0,0 2 1 0 0,0-1 0 0 0,0 0-1 0 0,-1 0 1 0 0,0 0 0 0 0,1 0-1 0 0,-2 0 1 0 0,1 0 0 0 0,0 0-1 0 0,-1 1 1 0 0,0-1 0 0 0,1 0-1 0 0,-2 0 1 0 0,1 0 0 0 0,0-1-1 0 0,-1 1 1 0 0,0 0 0 0 0,0 0-1 0 0,0-1 1 0 0,0 1 0 0 0,0-1-1 0 0,-1 0 1 0 0,0 0 0 0 0,0 0-1 0 0,0 0 1 0 0,0 0 0 0 0,-4 2-1 0 0,-25 13 477 0 0,20-12 755 0 0,38-2-847 0 0,54 8-272 0 0,-7-1-3053 0 0,-71-10 2336 0 0,0-1 0 0 0,0 0-1 0 0,1 0 1 0 0,-1 0 0 0 0,0 0 0 0 0,0 0 0 0 0,1 0 0 0 0,-1-1-1 0 0,0 1 1 0 0,0-1 0 0 0,0 1 0 0 0,0-1 0 0 0,1 0-1 0 0,-1 0 1 0 0,0 0 0 0 0,0 0 0 0 0,-1 0 0 0 0,4-2 0 0 0,7-6-5252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89 11979 0 0,'-3'0'525'0'0,"1"1"1"0"0,-1-1 0 0 0,1 0 0 0 0,0 0-1 0 0,-1 1 1 0 0,1 0 0 0 0,-1-1 0 0 0,1 1-1 0 0,0 0 1 0 0,-1 0 0 0 0,1 0 0 0 0,0 1-1 0 0,0-1 1 0 0,0 0 0 0 0,0 1 0 0 0,0-1-1 0 0,0 1 1 0 0,-2 2 0 0 0,2-1-250 0 0,0 0-1 0 0,0 0 1 0 0,0 0 0 0 0,0 0-1 0 0,1 0 1 0 0,-1 0 0 0 0,1 1 0 0 0,0-1-1 0 0,0 0 1 0 0,0 1 0 0 0,1-1-1 0 0,-1 4 1 0 0,0-2-249 0 0,1-1 0 0 0,0 0 0 0 0,0 0 0 0 0,0 1 0 0 0,1-1 0 0 0,-1 0 0 0 0,1 0 0 0 0,0 0 0 0 0,0 1 0 0 0,1-1 0 0 0,-1 0 0 0 0,1-1 0 0 0,0 1 0 0 0,0 0 0 0 0,0 0-1 0 0,0-1 1 0 0,1 1 0 0 0,-1-1 0 0 0,1 0 0 0 0,0 0 0 0 0,0 0 0 0 0,5 4 0 0 0,-7-6-32 0 0,0-1-1 0 0,1 1 0 0 0,-1 0 0 0 0,1-1 1 0 0,-1 1-1 0 0,1 0 0 0 0,-1-1 1 0 0,1 0-1 0 0,-1 1 0 0 0,1-1 0 0 0,0 0 1 0 0,-1 0-1 0 0,1 0 0 0 0,-1 0 0 0 0,1 0 1 0 0,0 0-1 0 0,-1 0 0 0 0,1-1 1 0 0,-1 1-1 0 0,1-1 0 0 0,1 0 0 0 0,1-1 0 0 0,-1 1-1 0 0,0-1 0 0 0,0 0 0 0 0,-1 0 0 0 0,1-1 0 0 0,0 1 0 0 0,-1-1 0 0 0,1 1 0 0 0,2-5 0 0 0,2-4 3 0 0,0-1-1 0 0,0 1 1 0 0,-1-1-1 0 0,4-14 1 0 0,-7 18 13 0 0,-1-1-1 0 0,0 1 1 0 0,0-1 0 0 0,-1 1 0 0 0,0-1 0 0 0,-1 0-1 0 0,0 0 1 0 0,-2-17 0 0 0,1 23-26 0 0,1-1 1 0 0,-1 1 0 0 0,0 0-1 0 0,0-1 1 0 0,0 1-1 0 0,-1 0 1 0 0,1 0 0 0 0,-1 0-1 0 0,0 0 1 0 0,0 0-1 0 0,-3-4 1 0 0,4 6-14 0 0,-1 0 1 0 0,1-1-1 0 0,-1 1 0 0 0,0 0 1 0 0,1 0-1 0 0,-1 0 1 0 0,0 0-1 0 0,0 0 0 0 0,0 1 1 0 0,0-1-1 0 0,0 0 0 0 0,0 1 1 0 0,0-1-1 0 0,0 1 1 0 0,0 0-1 0 0,0 0 0 0 0,0 0 1 0 0,0 0-1 0 0,0 0 0 0 0,-4 1 1 0 0,2 0-40 0 0,-1 1 1 0 0,0-1 0 0 0,0 1 0 0 0,0 1 0 0 0,1-1-1 0 0,-1 1 1 0 0,1-1 0 0 0,0 1 0 0 0,0 1-1 0 0,0-1 1 0 0,0 0 0 0 0,1 1 0 0 0,-1 0-1 0 0,1 0 1 0 0,0 0 0 0 0,-5 8 0 0 0,-4 8-235 0 0,0 1 1 0 0,-9 24-1 0 0,21-43 282 0 0,-1 0-11 0 0,-31 77-1614 0 0,30-71 1481 0 0,0 0-1 0 0,0 0 1 0 0,0 0 0 0 0,1 0 0 0 0,1 0 0 0 0,-1 0 0 0 0,1 0 0 0 0,1 11 0 0 0,0-17 206 0 0,-1-1 1 0 0,0 1-1 0 0,1 0 1 0 0,-1-1-1 0 0,1 1 1 0 0,0-1-1 0 0,0 1 1 0 0,-1-1-1 0 0,1 0 1 0 0,0 1-1 0 0,0-1 1 0 0,0 0-1 0 0,1 0 1 0 0,-1 1-1 0 0,0-1 1 0 0,0 0-1 0 0,1 0 1 0 0,-1 0-1 0 0,3 1 1 0 0,0 0 89 0 0,0-1 0 0 0,0 1 0 0 0,0-1 0 0 0,0 0 0 0 0,1 0 0 0 0,-1 0-1 0 0,6 0 1 0 0,6-1 109 0 0,0 0-1 0 0,0-1 1 0 0,17-4-1 0 0,-4-1 266 0 0,-1-5-4697 0 0,-27 10 3848 0 0,1 0 0 0 0,-1 0 0 0 0,0 0 0 0 0,1 0 0 0 0,-1 0 0 0 0,0-1 0 0 0,1 1 0 0 0,-1 0 0 0 0,0 0 0 0 0,0-1 0 0 0,0 1 0 0 0,0-1 0 0 0,0 1 0 0 0,-1-1 0 0 0,1 1 0 0 0,0-1 1 0 0,-1 0-1 0 0,1 1 0 0 0,-1-1 0 0 0,0 0 0 0 0,1 1 0 0 0,-1-1 0 0 0,0 0 0 0 0,0 0 0 0 0,0 1 0 0 0,0-1 0 0 0,0 0 0 0 0,-1 0 0 0 0,1 1 0 0 0,0-1 0 0 0,-2-3 0 0 0,2 5 415 0 0,0-1 0 0 0,0 1 0 0 0,0-1 0 0 0,0 1 0 0 0,-1-1 0 0 0,1 0 0 0 0,0 1 0 0 0,0-1 0 0 0,0 1 0 0 0,-1-1 0 0 0,1 1 0 0 0,0-1 0 0 0,-1 1 0 0 0,1 0 0 0 0,-1-1 0 0 0,1 1 0 0 0,0-1 0 0 0,-1 1 0 0 0,1 0 0 0 0,-1-1 0 0 0,1 1 0 0 0,-1 0 0 0 0,1 0 0 0 0,-1-1 0 0 0,1 1 0 0 0,-1 0 0 0 0,1 0 0 0 0,-1 0 0 0 0,1-1 0 0 0,-1 1 0 0 0,0 0 0 0 0,0 0 0 0 0,-1 1 287 0 0,1-1-1 0 0,-1 1 1 0 0,1-1-1 0 0,0 1 1 0 0,-1 0-1 0 0,1-1 1 0 0,0 1-1 0 0,-1 0 1 0 0,1 0-1 0 0,0 0 1 0 0,-2 2-1 0 0,-25 35 6212 0 0,25-34-6337 0 0,1 0 1 0 0,0 1 0 0 0,0-1 0 0 0,1 1-1 0 0,-1 0 1 0 0,1-1 0 0 0,0 1 0 0 0,0 0-1 0 0,1 0 1 0 0,-1 0 0 0 0,1 0 0 0 0,0 0-1 0 0,1 0 1 0 0,-1-1 0 0 0,1 1 0 0 0,0 0-1 0 0,0 0 1 0 0,2 5 0 0 0,-2-8-265 0 0,1 1 1 0 0,-1 0-1 0 0,1 0 1 0 0,0-1-1 0 0,0 1 1 0 0,0-1-1 0 0,0 0 1 0 0,0 1-1 0 0,0-1 1 0 0,1 0-1 0 0,-1 0 1 0 0,1 0-1 0 0,-1-1 1 0 0,1 1-1 0 0,0-1 1 0 0,0 1-1 0 0,0-1 1 0 0,-1 0-1 0 0,1 0 1 0 0,0 0-1 0 0,1-1 1 0 0,-1 1-1 0 0,0-1 1 0 0,0 1-1 0 0,0-1 1 0 0,0 0-1 0 0,0 0 1 0 0,6-1-1 0 0,2-1-981 0 0,-1 1 0 0 0,0-1-1 0 0,0 0 1 0 0,0-1 0 0 0,18-8-1 0 0,-19 7-1984 0 0,0-1 0 0 0,-1 0 0 0 0,13-10 0 0 0,5 0-2143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8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31 5465 0 0,'2'-3'1281'0'0,"16"-19"5427"0"0,-18 22-6307 0 0,1-1 0 0 0,-1 1 0 0 0,1-1 0 0 0,0 1 0 0 0,-1-1 0 0 0,1 1 0 0 0,-1-1 0 0 0,1 1 0 0 0,0 0-1 0 0,-1 0 1 0 0,1-1 0 0 0,0 1 0 0 0,-1 0 0 0 0,1 0 0 0 0,0 0 0 0 0,0 0 0 0 0,-1-1 0 0 0,1 1 0 0 0,1 1 0 0 0,-2-1-239 0 0,0 0 0 0 0,1 1 0 0 0,-1-1 0 0 0,0 0 0 0 0,0 1 0 0 0,0-1 0 0 0,0 0 0 0 0,1 1 0 0 0,-1-1 1 0 0,0 1-1 0 0,0-1 0 0 0,0 1 0 0 0,0-1 0 0 0,0 0 0 0 0,0 1 0 0 0,0-1 0 0 0,0 1 0 0 0,0-1 0 0 0,0 0 1 0 0,0 1-1 0 0,0-1 0 0 0,-1 1 0 0 0,1-1 0 0 0,0 0 0 0 0,0 1 0 0 0,0-1 0 0 0,0 1 0 0 0,-1-1 1 0 0,1 0-1 0 0,0 1 0 0 0,-1-1 0 0 0,-8 17 705 0 0,8-14-559 0 0,-83 124 1432 0 0,23-46-4542 0 0,51-68 1713 0 0,8-11 407 0 0,-9 11-2780 0 0,5-10-1534 0 0,6-3 4733 0 0,0 1 0 0 0,-1-1 0 0 0,1-1 0 0 0,-1 1 0 0 0,1 0 0 0 0,0 0 0 0 0,-1 0 0 0 0,1 0 0 0 0,0 0 0 0 0,-1 0 0 0 0,1 0 0 0 0,0 0 0 0 0,-1-1 1 0 0,1 1-1 0 0,-1-1-789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15443 0 0,'0'3'849'0'0,"0"1"0"0"0,1 0 0 0 0,-1-1 0 0 0,1 1 0 0 0,0-1 0 0 0,0 1 0 0 0,0 0 0 0 0,1-1 0 0 0,2 5 0 0 0,-1-2-300 0 0,1 0 0 0 0,0-1 0 0 0,0 1 0 0 0,8 7 0 0 0,4 1-752 0 0,1 0-1 0 0,23 14 1 0 0,-26-18 661 0 0,44 27-3200 0 0,-34-22-1689 0 0,-1 0-4049 0 0,-12-7 1600 0 0</inkml:trace>
  <inkml:trace contextRef="#ctx0" brushRef="#br0" timeOffset="1">434 301 14243 0 0,'25'-17'9348'0'0,"-9"11"-7900"0"0,-16 6-1591 0 0,1 0 0 0 0,-1 0 0 0 0,0 0 0 0 0,0 0 0 0 0,1 0 0 0 0,-1 0 1 0 0,0 0-1 0 0,1 0 0 0 0,-1 0 0 0 0,0 0 0 0 0,1 0 0 0 0,-1 0 0 0 0,0 0 0 0 0,1 0 0 0 0,-1 0 0 0 0,0 1 0 0 0,0-1 0 0 0,1 0 0 0 0,-1 0 0 0 0,0 0 0 0 0,0 0 0 0 0,1 1 1 0 0,-1-1-1 0 0,0 0 0 0 0,0 0 0 0 0,0 1 0 0 0,1-1 0 0 0,-1 0 0 0 0,0 0 0 0 0,0 1 0 0 0,0-1 0 0 0,0 0 0 0 0,0 0 0 0 0,1 1 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5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 1816 0 0,'-4'0'275'0'0,"1"-1"0"0"0,-1 1-1 0 0,1 0 1 0 0,-1 0 0 0 0,0 0-1 0 0,1 1 1 0 0,-1-1 0 0 0,0 1 0 0 0,1 0-1 0 0,-1 0 1 0 0,1 0 0 0 0,0 1-1 0 0,-1-1 1 0 0,1 1 0 0 0,0 0-1 0 0,0 0 1 0 0,0 0 0 0 0,0 0-1 0 0,0 0 1 0 0,0 1 0 0 0,1-1-1 0 0,-1 1 1 0 0,1-1 0 0 0,0 1-1 0 0,-1 0 1 0 0,1 0 0 0 0,1 0-1 0 0,-3 6 1 0 0,-16 29 396 0 0,1 1-1 0 0,3 1 1 0 0,1 0-1 0 0,2 1 1 0 0,1 1-1 0 0,-8 65 1 0 0,10-11-138 0 0,3 176 1 0 0,28 100 356 0 0,-9-269-43 0 0,41 160 0 0 0,-37-221-688 0 0,-12-35-332 0 0,-1 0 1 0 0,0 0-1 0 0,-1 0 1 0 0,1 1-1 0 0,-1-1 0 0 0,-1 0 1 0 0,1 1-1 0 0,0 14 1 0 0,-2-21-99 0 0,0-1-1 0 0,0 1 1 0 0,-1-1 0 0 0,1 1-1 0 0,0-1 1 0 0,0 1 0 0 0,0-1 0 0 0,0 1-1 0 0,0-1 1 0 0,0 1 0 0 0,-1-1-1 0 0,1 1 1 0 0,0-1 0 0 0,-1 1-1 0 0,1-1 1 0 0,0 1 0 0 0,0-1 0 0 0,-1 1-1 0 0,1-1 1 0 0,-1 0 0 0 0,1 1-1 0 0,-1-1 1 0 0,1 0 0 0 0,0 1 0 0 0,-1-1-1 0 0,1 0 1 0 0,-1 1 0 0 0,1-1-1 0 0,-1 0 1 0 0,1 0 0 0 0,-1 0-1 0 0,1 0 1 0 0,-1 0 0 0 0,0 1 0 0 0,-5-1-4230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5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5417 0 0,'-1'2'186'0'0,"0"-1"-1"0"0,0 1 1 0 0,1-1-1 0 0,-1 1 1 0 0,0 0-1 0 0,0-1 1 0 0,1 1-1 0 0,-1 0 1 0 0,1 0-1 0 0,0-1 1 0 0,-1 1-1 0 0,1 0 1 0 0,0 0-1 0 0,0 0 1 0 0,0 0 0 0 0,0-1-1 0 0,0 1 1 0 0,1 0-1 0 0,-1 0 1 0 0,1 0-1 0 0,-1-1 1 0 0,1 1-1 0 0,-1 0 1 0 0,3 2-1 0 0,24 46 1034 0 0,-20-39-820 0 0,37 56 2669 0 0,100 119 0 0 0,-134-175-2800 0 0,0-1 0 0 0,0 1-1 0 0,17 11 1 0 0,-23-20-167 0 0,-1 1-1 0 0,1-1 1 0 0,-1 0 0 0 0,1 0-1 0 0,0 0 1 0 0,-1-1 0 0 0,1 1-1 0 0,0-1 1 0 0,0 0-1 0 0,0 0 1 0 0,0 0 0 0 0,0-1-1 0 0,0 1 1 0 0,1-1 0 0 0,-1 0-1 0 0,7-1 1 0 0,-9 0-7 0 0,0 0-1 0 0,1 0 1 0 0,-1 0-1 0 0,0 0 1 0 0,0-1-1 0 0,0 1 1 0 0,0-1-1 0 0,0 0 1 0 0,0 1-1 0 0,0-1 1 0 0,-1 0-1 0 0,1 0 1 0 0,0 0-1 0 0,-1 0 1 0 0,0-1-1 0 0,0 1 1 0 0,1 0-1 0 0,-1 0 1 0 0,0-1-1 0 0,0-2 1 0 0,16-58 422 0 0,-14 47-450 0 0,11-49-38 0 0,-3 9-199 0 0,35-102-1 0 0,-47 210-9819 0 0,-1-27 5994 0 0,-2 3-1612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45 5753 0 0,'-4'-17'1984'0'0,"-4"-11"5529"0"0,8 34-3714 0 0,1 15-2734 0 0,0 5-975 0 0,4 59 497 0 0,0 8-490 0 0,4-1 0 0 0,29 132 0 0 0,-16-163-688 0 0,-20-56 99 0 0,0-1 0 0 0,1 0 0 0 0,-1 0 0 0 0,1 0 0 0 0,0 0 1 0 0,5 5-1 0 0,-8-9 364 0 0,0 1 1 0 0,0-1 0 0 0,1 0 0 0 0,-1 1-1 0 0,0-1 1 0 0,0 0 0 0 0,1 0 0 0 0,-1 1-1 0 0,0-1 1 0 0,1 0 0 0 0,-1 0 0 0 0,0 1-1 0 0,1-1 1 0 0,-1 0 0 0 0,1 0 0 0 0,-1 0-1 0 0,0 0 1 0 0,1 0 0 0 0,-1 1 0 0 0,1-1-1 0 0,-1 0 1 0 0,0 0 0 0 0,1 0 0 0 0,-1 0-1 0 0,1 0 1 0 0,-1 0 0 0 0,0 0 0 0 0,1 0-1 0 0,-1 0 1 0 0,1-1 0 0 0,-1 1 0 0 0,0 0-1 0 0,1 0 1 0 0,-1 0 0 0 0,1 0 0 0 0,-1-1-1 0 0,0 1 1 0 0,1 0 0 0 0,-1 0 0 0 0,0-1-1 0 0,1 1 1 0 0,-1 0 0 0 0,0 0 0 0 0,0-1-1 0 0,1 0 1 0 0,5-19-3960 0 0,-4 0-259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1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63 5609 0 0,'0'-4'633'0'0,"-1"1"0"0"0,1-1 1 0 0,0 0-1 0 0,0 0 0 0 0,0 0 0 0 0,1 1 0 0 0,-1-1 0 0 0,1 0 1 0 0,0 0-1 0 0,0 1 0 0 0,1-5 0 0 0,-1 7-508 0 0,1 0 0 0 0,-1 0 0 0 0,0 0 0 0 0,0-1 0 0 0,1 1 0 0 0,-1 0 0 0 0,0 1 0 0 0,1-1 0 0 0,-1 0 0 0 0,1 0 0 0 0,0 1 0 0 0,-1-1 0 0 0,1 1 0 0 0,-1-1 0 0 0,1 1 0 0 0,0-1 0 0 0,-1 1-1 0 0,1 0 1 0 0,0 0 0 0 0,-1 0 0 0 0,1 0 0 0 0,0 0 0 0 0,-1 0 0 0 0,1 1 0 0 0,0-1 0 0 0,-1 1 0 0 0,3 0 0 0 0,9 1 20 0 0,0 2-1 0 0,0 0 1 0 0,-1 0-1 0 0,1 1 1 0 0,-1 1-1 0 0,0 0 1 0 0,0 1-1 0 0,-1 0 1 0 0,1 1-1 0 0,10 10 1 0 0,-8-6-46 0 0,0 1 0 0 0,-1 1 1 0 0,-1 0-1 0 0,-1 0 0 0 0,0 1 0 0 0,17 32 1 0 0,-26-43-23 0 0,0 0 1 0 0,0 0 0 0 0,-1 0-1 0 0,1 1 1 0 0,-1-1 0 0 0,0 1-1 0 0,0-1 1 0 0,-1 1 0 0 0,0 0-1 0 0,1-1 1 0 0,-2 1 0 0 0,1-1-1 0 0,0 1 1 0 0,-1-1 0 0 0,-1 6-1 0 0,0-3 17 0 0,-1 0 0 0 0,0 0-1 0 0,0 0 1 0 0,0 0 0 0 0,-1-1 0 0 0,0 1-1 0 0,0-1 1 0 0,-9 10 0 0 0,5-7-30 0 0,-1 0 0 0 0,-1-1 1 0 0,1 0-1 0 0,-1 0 0 0 0,0-1 1 0 0,-1 0-1 0 0,0-1 1 0 0,0 0-1 0 0,0-1 0 0 0,-23 7 1 0 0,17-9 55 0 0,-3 1-1165 0 0,21 1-536 0 0,11 2-1021 0 0,28 6-6156 0 0,-21-8 3808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9706 0 0,'-1'2'1096'0'0,"0"1"0"0"0,0-1-1 0 0,0 1 1 0 0,0-1 0 0 0,0 1-1 0 0,0-1 1 0 0,1 1 0 0 0,-1 4 0 0 0,2 44 549 0 0,0-26-876 0 0,4 82-174 0 0,6-54-3551 0 0,8-6-6927 0 0,-13-37 3754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26 7009 0 0,'-18'-7'3785'0'0,"18"7"-3734"0"0,0 0 0 0 0,-1 0 1 0 0,1 0-1 0 0,0 0 0 0 0,0 0 0 0 0,0 0 0 0 0,0 0 0 0 0,0 0 0 0 0,0 0 1 0 0,0 0-1 0 0,0 0 0 0 0,0 0 0 0 0,-1 0 0 0 0,1 0 0 0 0,0 0 0 0 0,0 0 1 0 0,0 0-1 0 0,0 0 0 0 0,0 0 0 0 0,0-1 0 0 0,0 1 0 0 0,0 0 0 0 0,0 0 1 0 0,0 0-1 0 0,0 0 0 0 0,0 0 0 0 0,0 0 0 0 0,0 0 0 0 0,0 0 0 0 0,-1 0 1 0 0,1 0-1 0 0,0-1 0 0 0,0 1 0 0 0,0 0 0 0 0,0 0 0 0 0,0 0 0 0 0,0 0 1 0 0,0 0-1 0 0,0 0 0 0 0,0 0 0 0 0,0 0 0 0 0,1-1 0 0 0,-1 1 0 0 0,0 0 1 0 0,0 0-1 0 0,0 0 0 0 0,0 0 0 0 0,0 0 0 0 0,0 0 0 0 0,0 0 0 0 0,0 0 1 0 0,0 0-1 0 0,0 0 0 0 0,0-1 0 0 0,0 1 0 0 0,0 0 0 0 0,0 0 0 0 0,0 0 1 0 0,1 0-1 0 0,-1 0 0 0 0,28-5 3354 0 0,-8 3-3624 0 0,4-2 457 0 0,-1 2 1 0 0,1 1 0 0 0,-1 1-1 0 0,1 1 1 0 0,29 4-1 0 0,-23 1-1416 0 0,53 17-1 0 0,-75-21-391 0 0,0 0-1 0 0,1 0 0 0 0,-1-1 1 0 0,1 0-1 0 0,12 0 1 0 0,-4-2-3045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4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11074 0 0,'4'6'4792'0'0,"29"34"-4412"0"0,27 5-209 0 0,13 10 29 0 0,-67-50-136 0 0,-1 1 0 0 0,1 0 0 0 0,-1 0 0 0 0,0 0 0 0 0,0 1 0 0 0,-1-1 0 0 0,0 1 0 0 0,6 13 0 0 0,-9-15 25 0 0,0 0-1 0 0,0 0 1 0 0,0 0-1 0 0,-1 0 1 0 0,0 0-1 0 0,0 0 1 0 0,-1 1-1 0 0,1-1 1 0 0,-1 0-1 0 0,0 0 1 0 0,-1 0-1 0 0,1 0 1 0 0,-1-1-1 0 0,0 1 1 0 0,0 0-1 0 0,0-1 1 0 0,-1 1-1 0 0,-3 4 1 0 0,-6 10 104 0 0,-2 0 0 0 0,-24 26 1 0 0,20-27-305 0 0,-4 5-4147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33 12379 0 0,'-1'0'284'0'0,"0"0"1"0"0,0 0 0 0 0,0 1 0 0 0,0-1-1 0 0,0 0 1 0 0,0 0 0 0 0,0 0 0 0 0,0 1-1 0 0,0-1 1 0 0,0 1 0 0 0,0-1 0 0 0,0 1-1 0 0,0-1 1 0 0,0 1 0 0 0,1-1-1 0 0,-1 1 1 0 0,0 0 0 0 0,0-1 0 0 0,1 1-1 0 0,-1 0 1 0 0,0 0 0 0 0,1 0 0 0 0,-1-1-1 0 0,1 1 1 0 0,-1 0 0 0 0,1 0 0 0 0,-1 2-1 0 0,1-1-117 0 0,0 0-1 0 0,0 0 0 0 0,0 0 0 0 0,0 0 1 0 0,1-1-1 0 0,-1 1 0 0 0,1 0 0 0 0,-1 0 1 0 0,1 0-1 0 0,0 0 0 0 0,0-1 1 0 0,0 1-1 0 0,2 2 0 0 0,3 6-124 0 0,2-1-1 0 0,-1 0 0 0 0,17 15 1 0 0,-14-16-44 0 0,0 0 0 0 0,0 0-1 0 0,22 12 1 0 0,-29-18-10 0 0,0-1 0 0 0,0 1 1 0 0,0-1-1 0 0,0 0 0 0 0,0 0 0 0 0,0 0 0 0 0,0 0 0 0 0,1 0 1 0 0,-1-1-1 0 0,0 1 0 0 0,0-1 0 0 0,1 0 0 0 0,-1 0 0 0 0,0 0 0 0 0,0-1 1 0 0,1 1-1 0 0,-1-1 0 0 0,0 0 0 0 0,0 0 0 0 0,0 0 0 0 0,4-1 0 0 0,-6 0-6 0 0,1 1 0 0 0,-1 0 0 0 0,0-1 0 0 0,1 1 0 0 0,-1-1-1 0 0,0 0 1 0 0,0 1 0 0 0,0-1 0 0 0,0 0 0 0 0,0 0-1 0 0,-1 0 1 0 0,1 0 0 0 0,0 1 0 0 0,-1-1 0 0 0,1 0 0 0 0,-1 0-1 0 0,0 0 1 0 0,0 0 0 0 0,0 0 0 0 0,0 0 0 0 0,0 0-1 0 0,0 0 1 0 0,0 0 0 0 0,-1 0 0 0 0,1 0 0 0 0,-1 0-1 0 0,0-3 1 0 0,-2-3-14 0 0,1 0 0 0 0,-1 0 0 0 0,0 1 0 0 0,-1 0 0 0 0,-6-11 0 0 0,5 12 37 0 0,0-1 0 0 0,-1 1-1 0 0,1 0 1 0 0,-1 1 0 0 0,0 0 0 0 0,-1 0-1 0 0,-11-7 1 0 0,15 10-14 0 0,0 0 0 0 0,-1 0 0 0 0,1 0 0 0 0,-1 1 0 0 0,1-1-1 0 0,-1 1 1 0 0,0 0 0 0 0,1 0 0 0 0,-1 0 0 0 0,0 1 0 0 0,0-1 0 0 0,0 1 0 0 0,1 0 0 0 0,-1 0 0 0 0,0 0 0 0 0,0 1-1 0 0,0-1 1 0 0,-4 2 0 0 0,7-1-100 0 0,0-1 1 0 0,0 1-1 0 0,0 0 0 0 0,0-1 0 0 0,0 1 0 0 0,0 0 0 0 0,0 0 1 0 0,0 0-1 0 0,0 0 0 0 0,0 0 0 0 0,1 0 0 0 0,-1 0 0 0 0,0 0 1 0 0,1 0-1 0 0,-1 0 0 0 0,1 0 0 0 0,-1 0 0 0 0,1 1 0 0 0,-1-1 0 0 0,1 0 1 0 0,0 0-1 0 0,0 0 0 0 0,-1 1 0 0 0,1-1 0 0 0,0 0 0 0 0,0 1 1 0 0,0-1-1 0 0,0 0 0 0 0,1 0 0 0 0,-1 1 0 0 0,0-1 0 0 0,1 0 1 0 0,-1 0-1 0 0,0 0 0 0 0,1 1 0 0 0,0 0 0 0 0,0 0-351 0 0,-1 0 1 0 0,1 0-1 0 0,-1 0 0 0 0,0-1 0 0 0,0 1 1 0 0,1 0-1 0 0,-1 0 0 0 0,0 0 0 0 0,-1 0 0 0 0,1 2 1 0 0,-6 5-3545 0 0,12 4-1566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87 10650 0 0,'-4'-1'205'0'0,"0"1"-1"0"0,0 0 1 0 0,0-1 0 0 0,0 1-1 0 0,0 1 1 0 0,0-1-1 0 0,0 1 1 0 0,1-1 0 0 0,-1 1-1 0 0,0 0 1 0 0,0 0-1 0 0,-6 3 1 0 0,8-2-110 0 0,0 0-1 0 0,0 0 1 0 0,0 0 0 0 0,0 0-1 0 0,0 0 1 0 0,0 0 0 0 0,1 0-1 0 0,-1 0 1 0 0,1 1 0 0 0,-1-1-1 0 0,1 1 1 0 0,0-1 0 0 0,0 1-1 0 0,0-1 1 0 0,0 1 0 0 0,1 0-1 0 0,-1 0 1 0 0,1-1 0 0 0,-1 5-1 0 0,0 11 6 0 0,0 1-1 0 0,1 0 1 0 0,1 0 0 0 0,0 0-1 0 0,2-1 1 0 0,9 35 0 0 0,-4-25-20 0 0,1-1 1 0 0,1 0 0 0 0,26 46-1 0 0,-30-63-32 0 0,0-1-1 0 0,0 0 0 0 0,1 0 0 0 0,0 0 0 0 0,0-1 0 0 0,1 0 0 0 0,11 8 0 0 0,-17-14-7 0 0,0-1 1 0 0,0 1-1 0 0,-1-1 1 0 0,1 0-1 0 0,0 0 0 0 0,0 0 1 0 0,1 0-1 0 0,-1 0 1 0 0,0-1-1 0 0,0 1 0 0 0,0-1 1 0 0,0 1-1 0 0,1-1 1 0 0,-1 0-1 0 0,0 1 0 0 0,0-1 1 0 0,1 0-1 0 0,-1-1 1 0 0,0 1-1 0 0,0 0 0 0 0,1-1 1 0 0,-1 1-1 0 0,0-1 1 0 0,0 0-1 0 0,0 0 0 0 0,0 1 1 0 0,0-1-1 0 0,0-1 1 0 0,0 1-1 0 0,0 0 0 0 0,0 0 1 0 0,0-1-1 0 0,-1 1 1 0 0,1-1-1 0 0,-1 0 0 0 0,1 1 1 0 0,-1-1-1 0 0,1 0 1 0 0,-1 0-1 0 0,0 0 0 0 0,0 0 1 0 0,1-2-1 0 0,6-11 98 0 0,0-1 1 0 0,-1 0-1 0 0,-1 0 0 0 0,-1 0 0 0 0,0-1 0 0 0,-1 0 0 0 0,3-27 1 0 0,-4 14-54 0 0,-2 0 0 0 0,0 0 0 0 0,-7-46 0 0 0,4 56-137 0 0,-2-1-1 0 0,-1 1 1 0 0,-9-27 0 0 0,12 41-78 0 0,-1-1-1 0 0,0 0 1 0 0,0 1 0 0 0,0-1-1 0 0,-1 1 1 0 0,0 0 0 0 0,0 0-1 0 0,0 1 1 0 0,-1-1 0 0 0,0 1-1 0 0,0 0 1 0 0,-1 0-1 0 0,-7-5 1 0 0,-4 5-2550 0 0,6 7-4139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5 204 8306 0 0,'-1'-1'254'0'0,"1"0"0"0"0,-1 1 1 0 0,1-1-1 0 0,0 0 0 0 0,-1 0 1 0 0,1 0-1 0 0,0 0 0 0 0,-1 0 1 0 0,1 1-1 0 0,0-1 0 0 0,0 0 1 0 0,0 0-1 0 0,0 0 0 0 0,0 0 1 0 0,0 0-1 0 0,0 0 0 0 0,0 0 1 0 0,0 0-1 0 0,1 1 0 0 0,-1-1 1 0 0,0 0-1 0 0,0 0 0 0 0,1 0 1 0 0,-1 0-1 0 0,1-1 0 0 0,1 0 13 0 0,0-1 0 0 0,0 1-1 0 0,0 0 1 0 0,0 0 0 0 0,0 0-1 0 0,1 0 1 0 0,-1 0 0 0 0,3-1-1 0 0,5-3 74 0 0,1 0 0 0 0,-1 1 0 0 0,13-4-1 0 0,18-1-13 0 0,-1 1-1 0 0,1 2 1 0 0,0 2 0 0 0,1 2-1 0 0,48 2 1 0 0,37-4-307 0 0,561-69 247 0 0,-650 69-200 0 0,5-2 132 0 0,1 3 0 0 0,44 0 1 0 0,-66 9-883 0 0,-16 2-2310 0 0,-12 2-4099 0 0,-1-3 464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30 109 9034 0 0,'-1'1'531'0'0,"-1"0"1"0"0,0 0-1 0 0,0 0 1 0 0,0-1-1 0 0,0 1 0 0 0,0-1 1 0 0,0 1-1 0 0,0-1 1 0 0,0 0-1 0 0,-4 0 0 0 0,1-5 2923 0 0,13-9-2023 0 0,-6 12-1312 0 0,1 0-1 0 0,-1 0 1 0 0,1 0-1 0 0,0 1 1 0 0,0-1-1 0 0,0 1 1 0 0,0 0-1 0 0,0-1 1 0 0,0 1-1 0 0,0 0 1 0 0,0 1-1 0 0,0-1 1 0 0,7 0 0 0 0,50-1 743 0 0,-33 3-641 0 0,416 16 541 0 0,-303-7-753 0 0,-54-9 244 0 0,0-4 1 0 0,168-28-1 0 0,-165 16-797 0 0,1 5 0 0 0,139 0 0 0 0,-228 10 344 0 0,-1 1 1 0 0,1-1-1 0 0,-1 0 0 0 0,1 0 1 0 0,-1 0-1 0 0,1 0 0 0 0,-1 0 1 0 0,1 0-1 0 0,-1 0 0 0 0,1 0 1 0 0,-1 0-1 0 0,1 0 0 0 0,-1 0 0 0 0,1 0 1 0 0,-1 0-1 0 0,1 0 0 0 0,-1-1 1 0 0,1 1-1 0 0,-1 0 0 0 0,0 0 1 0 0,1-1-1 0 0,-1 1 0 0 0,1 0 1 0 0,-1 0-1 0 0,1-1 0 0 0,-1 1 1 0 0,0-1-1 0 0,1 1 0 0 0,-1 0 0 0 0,0-1 1 0 0,1 1-1 0 0,-1-1 0 0 0,0 1 1 0 0,0 0-1 0 0,1-1 0 0 0,-1 1 1 0 0,0-1-1 0 0,0 1 0 0 0,0-1 1 0 0,0 1-1 0 0,0-1 0 0 0,0 1 1 0 0,0-1-1 0 0,0 1 0 0 0,0-1 1 0 0,0 1-1 0 0,0-1 0 0 0,0 1 0 0 0,0-1 1 0 0,0 1-1 0 0,0-1 0 0 0,0 1 1 0 0,0-1-1 0 0,-1 1 0 0 0,1-1 1 0 0,0 1-1 0 0,-1-1 0 0 0,0-5-1207 0 0,2-6-5145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 4377 0 0,'-3'-6'6997'0'0,"11"1"-4352"0"0,14 1-995 0 0,-13 7-1331 0 0,0 0 1 0 0,0 0 0 0 0,0 1 0 0 0,-1 0-1 0 0,1 1 1 0 0,-1 0 0 0 0,0 0-1 0 0,0 1 1 0 0,10 9 0 0 0,3 5 32 0 0,34 40 0 0 0,-35-35-106 0 0,-2 0 1 0 0,0 1 0 0 0,-2 1 0 0 0,0 1 0 0 0,-2 0 0 0 0,18 54 0 0 0,-26-62-45 0 0,0 0-1 0 0,-2 0 0 0 0,-1 1 1 0 0,0 0-1 0 0,-1-1 0 0 0,-1 1 1 0 0,-1 0-1 0 0,-1 0 0 0 0,-1-1 1 0 0,-1 1-1 0 0,-7 26 0 0 0,5-31-132 0 0,-38 118 360 0 0,38-122-390 0 0,0 0 1 0 0,-1-1-1 0 0,-1 1 0 0 0,0-1 1 0 0,0 0-1 0 0,-1-1 1 0 0,0 0-1 0 0,-15 14 1 0 0,20-21-296 0 0,-1-1 1 0 0,0 1-1 0 0,0-1 1 0 0,1 0-1 0 0,-2 0 1 0 0,1 0 0 0 0,-4 1-1 0 0,-1-2-4003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28 5481 0 0,'0'0'3'0'0,"-2"-27"6136"0"0,-3 29-2394 0 0,-4 14-2572 0 0,-4 12-913 0 0,1 0 1 0 0,1 0 0 0 0,2 1-1 0 0,1 1 1 0 0,1-1-1 0 0,1 1 1 0 0,-2 59-1 0 0,7-64-158 0 0,2 0-1 0 0,1 0 1 0 0,1 0-1 0 0,1 0 1 0 0,1 0-1 0 0,1-1 1 0 0,1 0-1 0 0,1 0 1 0 0,23 45-1 0 0,-13-34-459 0 0,-1-2 972 0 0,32 48-1 0 0,-41-71-904 0 0,0 0-1 0 0,0-1 0 0 0,11 10 1 0 0,-13-14-366 0 0,0 0 0 0 0,0-1 0 0 0,1 0 0 0 0,-1 0 0 0 0,1 0 0 0 0,8 2 0 0 0,10-2-5839 0 0,-12-4 1353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57 7954 0 0,'-1'0'282'0'0,"0"-1"1"0"0,-1 0-1 0 0,1 1 1 0 0,0-1 0 0 0,0 0-1 0 0,0 1 1 0 0,0-1-1 0 0,1 0 1 0 0,-1 0-1 0 0,0 0 1 0 0,0 0 0 0 0,0 0-1 0 0,1 0 1 0 0,-1 0-1 0 0,0 0 1 0 0,1 0-1 0 0,-1 0 1 0 0,1 0 0 0 0,-1-1-1 0 0,1 1 1 0 0,0 0-1 0 0,0 0 1 0 0,-1 0-1 0 0,1-1 1 0 0,0 1 0 0 0,0 0-1 0 0,0 0 1 0 0,0-1-1 0 0,0 1 1 0 0,1 0-1 0 0,-1 0 1 0 0,0-1 0 0 0,0 1-1 0 0,1 0 1 0 0,-1 0-1 0 0,1 0 1 0 0,0-2-1 0 0,1 2-209 0 0,-1-1 0 0 0,1 1 0 0 0,0 0 0 0 0,-1-1 0 0 0,1 1 0 0 0,0 0 0 0 0,0 0 0 0 0,0 0 0 0 0,0 0 0 0 0,0 0 0 0 0,0 1 0 0 0,0-1 0 0 0,0 1-1 0 0,1-1 1 0 0,-1 1 0 0 0,0 0 0 0 0,0 0 0 0 0,0 0 0 0 0,0 0 0 0 0,5 1 0 0 0,36 6 98 0 0,76 24 0 0 0,-64-15-261 0 0,-33-8-656 0 0,7 1-2395 0 0,-11-7-4648 0 0,-10-2 2127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34 5609 0 0,'-10'-27'8504'0'0,"16"21"-6133"0"0,10 9-1258 0 0,-8 0-934 0 0,-1 1 1 0 0,1 0-1 0 0,-1 0 1 0 0,0 1-1 0 0,0 0 1 0 0,-1 0-1 0 0,1 1 0 0 0,-1-1 1 0 0,-1 1-1 0 0,8 10 1 0 0,-10-13-54 0 0,-1 0 0 0 0,0 0 0 0 0,0 0 0 0 0,0 0 0 0 0,0 1 0 0 0,0-1 0 0 0,-1 1 0 0 0,1-1 1 0 0,-1 1-1 0 0,0-1 0 0 0,0 1 0 0 0,-1 0 0 0 0,1 0 0 0 0,-1-1 0 0 0,0 1 0 0 0,0 0 1 0 0,0 0-1 0 0,0 0 0 0 0,0-1 0 0 0,-1 1 0 0 0,0 0 0 0 0,0-1 0 0 0,0 1 0 0 0,-3 6 1 0 0,-12 16 91 0 0,-1 0 1 0 0,-1-1 0 0 0,-25 27 0 0 0,-4-2-4822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1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10322 0 0,'-2'9'7610'0'0,"5"24"-5959"0"0,-2-26-763 0 0,16 280 2760 0 0,-13-194-3464 0 0,-3-72-286 0 0,-2 0-96 0 0,2 0 0 0 0,1-1 1 0 0,0 1-1 0 0,2-1 0 0 0,0 0 1 0 0,12 33-1 0 0,-8-40-1911 0 0,-2-8-948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46 12547 0 0,'-12'-23'4710'0'0,"12"22"-4564"0"0,0 1 0 0 0,0-1 0 0 0,0 0 0 0 0,0 1 0 0 0,0-1 0 0 0,0 0 0 0 0,0 1 0 0 0,0-1 0 0 0,0 0 0 0 0,1 1 1 0 0,-1-1-1 0 0,0 1 0 0 0,0-1 0 0 0,1 0 0 0 0,-1 1 0 0 0,0-1 0 0 0,0 1 0 0 0,1-1 0 0 0,-1 1 0 0 0,1-1 0 0 0,0 0 0 0 0,1-1-13 0 0,1 1 0 0 0,-1 0 0 0 0,1 0-1 0 0,-1 0 1 0 0,1 1 0 0 0,-1-1-1 0 0,1 0 1 0 0,0 1 0 0 0,-1 0-1 0 0,1 0 1 0 0,0-1 0 0 0,-1 2-1 0 0,1-1 1 0 0,3 1 0 0 0,12 0-98 0 0,-1 2-1 0 0,0 1 1 0 0,0 0 0 0 0,0 1 0 0 0,30 13 0 0 0,-39-15 15 0 0,-1 0 0 0 0,0 1 0 0 0,0 0 0 0 0,0 0 0 0 0,0 1 0 0 0,-1 0 0 0 0,1 0 0 0 0,-1 1 0 0 0,-1-1 1 0 0,1 1-1 0 0,-1 1 0 0 0,0-1 0 0 0,0 1 0 0 0,6 12 0 0 0,-10-16 29 0 0,0 0 0 0 0,0 0-1 0 0,0 1 1 0 0,0-1 0 0 0,-1 0 0 0 0,0 0 0 0 0,1 1 0 0 0,-1-1-1 0 0,0 0 1 0 0,-1 1 0 0 0,1-1 0 0 0,0 0 0 0 0,-1 0-1 0 0,0 1 1 0 0,-2 4 0 0 0,0-2 15 0 0,0 1-1 0 0,0-1 1 0 0,-1-1-1 0 0,0 1 1 0 0,0-1-1 0 0,0 1 0 0 0,-6 5 1 0 0,-5 2 21 0 0,0 0 0 0 0,-1-1 0 0 0,-1 0-1 0 0,-21 11 1 0 0,-7-3-175 0 0,34-15-957 0 0,-1-1 0 0 0,2 2-1 0 0,-18 10 1 0 0,27-16 883 0 0,1 0-1 0 0,-1 2-1075 0 0,1-2 1076 0 0,0 0-1 0 0,0 0 1 0 0,0 1-1 0 0,0-1 1 0 0,0 0-1 0 0,0 0 1 0 0,0 0-1 0 0,0 1 1 0 0,0-1-1 0 0,0 0 1 0 0,0 0-1 0 0,0 0 1 0 0,0 1-1 0 0,0-1 1 0 0,0 0-1 0 0,0 0 1 0 0,0 0-1 0 0,0 1 1 0 0,0-1-1 0 0,0 0 1 0 0,0 0-1 0 0,0 0 1 0 0,0 0 0 0 0,0 1-1 0 0,1-1 1 0 0,-1 0-1 0 0,1 1-1075 0 0,-1-1 1075 0 0,0 0 1 0 0,1 0-1 0 0,-1 0 1 0 0,0 0-1 0 0,0 0 1 0 0,0 1-1 0 0,1-1 1 0 0,-1 0-1 0 0,0 0 1 0 0,0 0 0 0 0,0 0-1 0 0,1 0 1 0 0,-1 0-1 0 0,0 0 1 0 0,1-1-1 0 0,16 5-4738 0 0,-14-3 3683 0 0,11 2-3493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11322 0 0,'1'-1'279'0'0,"1"0"-1"0"0,-1 0 0 0 0,0 0 0 0 0,0 0 0 0 0,1 0 0 0 0,-1 1 0 0 0,0-1 0 0 0,1 0 0 0 0,-1 1 0 0 0,1-1 0 0 0,-1 1 0 0 0,1-1 1 0 0,-1 1-1 0 0,1 0 0 0 0,-1-1 0 0 0,1 1 0 0 0,-1 0 0 0 0,1 0 0 0 0,-1 0 0 0 0,1 0 0 0 0,-1 0 0 0 0,1 1 0 0 0,-1-1 1 0 0,1 0-1 0 0,2 2 0 0 0,42 15 1279 0 0,-38-14-921 0 0,5 3-137 0 0,-7-4-296 0 0,0 0 0 0 0,0 0-1 0 0,0 1 1 0 0,0 0-1 0 0,0 0 1 0 0,0 1 0 0 0,-1-1-1 0 0,0 1 1 0 0,1 1 0 0 0,-2-1-1 0 0,9 9 1 0 0,-13-11-142 0 0,1 0 0 0 0,-1 0 1 0 0,0 0-1 0 0,0 0 0 0 0,0 0 0 0 0,0 0 0 0 0,0 0 0 0 0,0 0 1 0 0,-1 0-1 0 0,1 0 0 0 0,-1 0 0 0 0,1 0 0 0 0,-1 0 0 0 0,0 0 0 0 0,0 0 1 0 0,0 0-1 0 0,0 0 0 0 0,0-1 0 0 0,0 1 0 0 0,0 0 0 0 0,0-1 1 0 0,-1 1-1 0 0,-2 1 0 0 0,-37 37 265 0 0,40-39-312 0 0,-30 22 99 0 0,22-17-89 0 0,1 0 0 0 0,-1 1 1 0 0,2-1-1 0 0,-1 2 1 0 0,-9 10-1 0 0,17-17-24 0 0,0-1 0 0 0,-1 0 0 0 0,1 0 0 0 0,0 1 0 0 0,0-1 0 0 0,0 0 1 0 0,0 1-1 0 0,-1-1 0 0 0,1 0 0 0 0,0 1 0 0 0,0-1 0 0 0,0 0 0 0 0,0 1 0 0 0,0-1 0 0 0,0 1 0 0 0,0-1 0 0 0,0 0 0 0 0,0 1 0 0 0,0-1 0 0 0,0 0 0 0 0,0 1 0 0 0,0-1 0 0 0,1 0 0 0 0,-1 1 1 0 0,0-1-1 0 0,0 0 0 0 0,0 1 0 0 0,0-1 0 0 0,1 0 0 0 0,-1 1 0 0 0,0-1 0 0 0,0 0 0 0 0,1 1 0 0 0,14 7-1 0 0,19 1-2 0 0,-33-9 2 0 0,28 6-2562 0 0,1-1-1 0 0,34 0 1 0 0,-56-5 1848 0 0,0 0 0 0 0,-1 0 1 0 0,1-1-1 0 0,0 0 1 0 0,-1 0-1 0 0,1-1 1 0 0,0 0-1 0 0,-1 0 1 0 0,0-1-1 0 0,0 0 1 0 0,0 0-1 0 0,0-1 1 0 0,12-7-1 0 0,-9 3-4603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1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10130 0 0,'0'4'9763'0'0,"2"17"-7521"0"0,0 24-1258 0 0,0 22-2356 0 0,-8-25-7850 0 0</inkml:trace>
  <inkml:trace contextRef="#ctx0" brushRef="#br0" timeOffset="1">7 185 8818 0 0,'-2'6'1309'0'0,"1"1"1"0"0,0-1-1 0 0,0 0 1 0 0,0 1-1 0 0,1-1 1 0 0,0 11-1 0 0,1-9-681 0 0,0 0 0 0 0,0 0 0 0 0,1-1 0 0 0,0 1 0 0 0,5 12 0 0 0,-6-16-641 0 0,1-1 0 0 0,-1 1 0 0 0,1-1 0 0 0,0 0-1 0 0,0 0 1 0 0,0 1 0 0 0,0-1 0 0 0,0-1 0 0 0,1 1 0 0 0,-1 0 0 0 0,1 0 0 0 0,0-1-1 0 0,0 0 1 0 0,0 1 0 0 0,0-1 0 0 0,0 0 0 0 0,0-1 0 0 0,1 1 0 0 0,-1 0-1 0 0,1-1 1 0 0,-1 0 0 0 0,1 0 0 0 0,-1 0 0 0 0,1 0 0 0 0,0-1 0 0 0,-1 1-1 0 0,1-1 1 0 0,5 0 0 0 0,33-9-2561 0 0,-40 8 2260 0 0,1 1-1 0 0,-1-1 0 0 0,0 0 1 0 0,0 0-1 0 0,0 0 1 0 0,0 0-1 0 0,0 0 1 0 0,0-1-1 0 0,0 1 1 0 0,0 0-1 0 0,0-1 0 0 0,0 0 1 0 0,-1 1-1 0 0,1-1 1 0 0,-1 0-1 0 0,2-2 1 0 0,4-26-4291 0 0,-6 28 4150 0 0,0 1 1 0 0,0-1-1 0 0,0 0 1 0 0,0 1-1 0 0,1-1 1 0 0,-1 1-1 0 0,0 0 1 0 0,1-1-1 0 0,-1 1 1 0 0,1 0 0 0 0,-1 0-1 0 0,2-1 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11362 0 0,'4'-6'3681'0'0,"-1"1"-2865"0"0,2-1 25 0 0,-1 0 79 0 0,-2 2 16 0 0,1 2-352 0 0,-3 1-144 0 0,0 0-88 0 0,1-1-104 0 0,0 1-136 0 0,1 1-440 0 0,2-1-720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8794 0 0,'0'-1'106'0'0,"0"0"-1"0"0,0 1 1 0 0,0-1 0 0 0,0 0-1 0 0,-1 1 1 0 0,1-1 0 0 0,0 0-1 0 0,0 1 1 0 0,-1-1 0 0 0,1 1-1 0 0,-1-1 1 0 0,1 0 0 0 0,0 1 0 0 0,-1-1-1 0 0,1 1 1 0 0,-1-1 0 0 0,1 1-1 0 0,-1 0 1 0 0,1-1 0 0 0,-1 1-1 0 0,1-1 1 0 0,-1 1 0 0 0,0 0-1 0 0,1 0 1 0 0,-1-1 0 0 0,0 1-1 0 0,0 0 1 0 0,-3 17 1190 0 0,7 31-1120 0 0,13 4-205 0 0,0 0-6073 0 0,-14-42 1969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32 9194 0 0,'0'0'31'0'0,"0"0"1"0"0,-1-1-1 0 0,1 1 1 0 0,0 0-1 0 0,-1 0 1 0 0,1 0-1 0 0,-1 0 1 0 0,1 0-1 0 0,0 0 1 0 0,-1 0-1 0 0,1 0 1 0 0,-1 0-1 0 0,1 0 1 0 0,0 0-1 0 0,-1 0 1 0 0,1 0-1 0 0,0 1 1 0 0,-1-1-1 0 0,1 0 1 0 0,-1 0-1 0 0,1 0 0 0 0,0 0 1 0 0,-1 1-1 0 0,1-1 1 0 0,0 0-1 0 0,0 0 1 0 0,-1 1-1 0 0,1-1 1 0 0,0 0-1 0 0,0 1 1 0 0,-1-1-1 0 0,1 0 1 0 0,0 1-1 0 0,0-1 1 0 0,0 0-1 0 0,-1 1 1 0 0,1-1-1 0 0,0 0 1 0 0,0 1-1 0 0,0-1 1 0 0,0 0-1 0 0,0 1 0 0 0,0 0 1 0 0,3 25 919 0 0,0-17-781 0 0,0 1-1 0 0,1-1 1 0 0,7 13-1 0 0,-9-18-78 0 0,0-1-1 0 0,0 0 1 0 0,1 0 0 0 0,-1 0-1 0 0,1 0 1 0 0,-1-1 0 0 0,1 1-1 0 0,0-1 1 0 0,0 1 0 0 0,0-1 0 0 0,0 0-1 0 0,0 0 1 0 0,1-1 0 0 0,-1 1-1 0 0,0-1 1 0 0,1 1 0 0 0,-1-1-1 0 0,1 0 1 0 0,0 0 0 0 0,-1-1-1 0 0,1 1 1 0 0,0-1 0 0 0,0 0-1 0 0,-1 0 1 0 0,8 0 0 0 0,-5-2 26 0 0,1 0 1 0 0,-1 0-1 0 0,0 0 1 0 0,0-1 0 0 0,0 0-1 0 0,-1 0 1 0 0,1 0-1 0 0,-1-1 1 0 0,1 0-1 0 0,-1 0 1 0 0,0 0-1 0 0,-1-1 1 0 0,9-9-1 0 0,-3 3-138 0 0,-1-1-1 0 0,-1 0 0 0 0,11-20 0 0 0,-8 1-5073 0 0,-11 24 2202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16 5753 0 0,'-13'-8'1284'0'0,"8"3"31"0"0,7 3 746 0 0,73 16-1397 0 0,-74-14-641 0 0,41 9 391 0 0,-41-9-382 0 0,0 1 0 0 0,1-1 0 0 0,-1 0 0 0 0,0 0 1 0 0,0 1-1 0 0,0-1 0 0 0,0 0 0 0 0,0 1 0 0 0,0-1 1 0 0,0 1-1 0 0,0-1 0 0 0,-1 1 0 0 0,1 0 0 0 0,0-1 0 0 0,0 1 1 0 0,0 0-1 0 0,-1 0 0 0 0,1-1 0 0 0,0 1 0 0 0,-1 0 1 0 0,1 0-1 0 0,0 0 0 0 0,-1 0 0 0 0,1 0 0 0 0,-1 0 0 0 0,0 0 1 0 0,1 0-1 0 0,-1 0 0 0 0,0 0 0 0 0,0 0 0 0 0,1 0 1 0 0,-1 0-1 0 0,0 0 0 0 0,0 2 0 0 0,-1-2 1 0 0,0 1 0 0 0,0-1 1 0 0,0 0-1 0 0,0 0 0 0 0,1 0 0 0 0,-1-1 1 0 0,0 1-1 0 0,-1 0 0 0 0,1 0 0 0 0,0 0 0 0 0,0-1 1 0 0,0 1-1 0 0,0-1 0 0 0,-1 1 0 0 0,1-1 0 0 0,0 1 1 0 0,0-1-1 0 0,-1 0 0 0 0,1 1 0 0 0,0-1 1 0 0,-1 0-1 0 0,1 0 0 0 0,0 0 0 0 0,-1 0 0 0 0,1 0 1 0 0,-3-1-1 0 0,-11-5 16 0 0,15 6-52 0 0,0-1 1 0 0,0 1-1 0 0,0 0 0 0 0,-1-1 0 0 0,1 1 1 0 0,0 0-1 0 0,0-1 0 0 0,0 1 0 0 0,0 0 1 0 0,0-1-1 0 0,0 1 0 0 0,0 0 0 0 0,0-1 1 0 0,0 1-1 0 0,0 0 0 0 0,0-1 0 0 0,0 1 0 0 0,0-1 1 0 0,0 1-1 0 0,0 0 0 0 0,0-1 0 0 0,0 1 1 0 0,0 0-1 0 0,0-1 0 0 0,1 1 0 0 0,-1 0 1 0 0,0-1-1 0 0,0 1 0 0 0,0 0 0 0 0,1 0 1 0 0,-1-1-1 0 0,0 1 0 0 0,0 0 0 0 0,1 0 1 0 0,-1-1-1 0 0,1 1 0 0 0,-1-1 2 0 0,0 1 0 0 0,0 0-1 0 0,0 0 1 0 0,0 0 0 0 0,0 0-1 0 0,1-1 1 0 0,-1 1 0 0 0,0 0-1 0 0,0 0 1 0 0,0 0 0 0 0,0 0-1 0 0,1-1 1 0 0,-1 1 0 0 0,0 0 0 0 0,0 0-1 0 0,0 0 1 0 0,1 0 0 0 0,-1 0-1 0 0,0 0 1 0 0,0 0 0 0 0,0 0-1 0 0,1 0 1 0 0,-1 0 0 0 0,0 0-1 0 0,0 0 1 0 0,1 0 0 0 0,-1 0 0 0 0,0 0-1 0 0,0 0 1 0 0,0 0 0 0 0,1 0-1 0 0,-1 0 1 0 0,0 0 0 0 0,0 0-1 0 0,1 0 1 0 0,-1 0 0 0 0,0 0-1 0 0,0 0 1 0 0,0 1 0 0 0,1-1-1 0 0,-1 0 1 0 0,0 0 0 0 0,0 0 0 0 0,-1 2-38 0 0,-4-6 22 0 0,4 3 89 0 0,0 1 0 0 0,0-1 1 0 0,0 1-1 0 0,0-1 0 0 0,0 1 1 0 0,0 0-1 0 0,0-1 0 0 0,0 1 0 0 0,0 0 1 0 0,-1 0-1 0 0,1 0 0 0 0,0 0 1 0 0,0 0-1 0 0,0 0 0 0 0,0 0 0 0 0,0 0 1 0 0,-1 0-1 0 0,1 0 0 0 0,0 1 1 0 0,0-1-1 0 0,0 0 0 0 0,0 1 0 0 0,0-1 1 0 0,0 1-1 0 0,0 0 0 0 0,0-1 0 0 0,0 1 1 0 0,0-1-1 0 0,0 1 0 0 0,0 0 1 0 0,1 0-1 0 0,-1 0 0 0 0,0 0 0 0 0,0 1 1 0 0,-2-1 110 0 0,1 1 0 0 0,1 0 0 0 0,-1 1 0 0 0,0-1 0 0 0,0 0 0 0 0,1 0 0 0 0,-1 1 0 0 0,1-1 0 0 0,0 1 0 0 0,0-1 0 0 0,0 1 0 0 0,0 0 0 0 0,-1 4 0 0 0,2-6-67 0 0,-1 0 0 0 0,1 0 1 0 0,-1-1-1 0 0,1 1 0 0 0,-1 0 1 0 0,1 0-1 0 0,-1 0 0 0 0,0 0 1 0 0,1 0-1 0 0,-1-1 0 0 0,0 1 1 0 0,0 0-1 0 0,0-1 0 0 0,0 1 1 0 0,1 0-1 0 0,-1-1 1 0 0,0 1-1 0 0,0-1 0 0 0,0 1 1 0 0,0-1-1 0 0,0 0 0 0 0,-1 1 1 0 0,-19 12 635 0 0,10 7-722 0 0,1 0 0 0 0,0 1 0 0 0,2 0 0 0 0,0 0 0 0 0,1 1 0 0 0,2 0 0 0 0,-5 28 0 0 0,10-50-30 0 0,0 1 0 0 0,0-1 1 0 0,0 1-1 0 0,0-1 0 0 0,-1 1 0 0 0,1-1 0 0 0,0 0 0 0 0,0 1 0 0 0,0-1 0 0 0,0 1 0 0 0,0-1 0 0 0,0 1 0 0 0,1-1 0 0 0,-1 1 0 0 0,0-1 0 0 0,0 1 0 0 0,0-1 0 0 0,0 0 0 0 0,0 1 0 0 0,1-1 0 0 0,-1 1 0 0 0,0-1 0 0 0,0 0 0 0 0,1 1 0 0 0,-1-1 0 0 0,0 1 0 0 0,1-1 0 0 0,-1 0 0 0 0,0 0 0 0 0,1 1 0 0 0,-1-1 1 0 0,0 0-1 0 0,1 0 0 0 0,-1 1 0 0 0,1-1 0 0 0,-1 0 0 0 0,0 0 0 0 0,1 0 0 0 0,-1 1 0 0 0,1-1 0 0 0,-1 0 0 0 0,1 0 0 0 0,-1 0 0 0 0,1 0 0 0 0,-1 0 0 0 0,0 0 0 0 0,1 0 0 0 0,-1 0 0 0 0,1 0 0 0 0,-1 0 0 0 0,1-1 0 0 0,-1 1 0 0 0,1 0 0 0 0,-1 0 0 0 0,0 0 0 0 0,1 0 0 0 0,-1-1 0 0 0,1 1 0 0 0,-1 0 1 0 0,0 0-1 0 0,1-1 0 0 0,0 0 0 0 0,36-19-42 0 0,-29 15 41 0 0,5-3 3 0 0,1 0 0 0 0,0 1 0 0 0,1 0 0 0 0,0 1 0 0 0,0 1 0 0 0,0 0 0 0 0,0 2 0 0 0,1-1 0 0 0,0 2 0 0 0,-1 0-1 0 0,1 1 1 0 0,0 0 0 0 0,0 1 0 0 0,0 1 0 0 0,29 6 0 0 0,-42-7-13 0 0,0 1 0 0 0,0 0 0 0 0,0-1-1 0 0,0 0 1 0 0,0 0 0 0 0,0 0 0 0 0,1 0 0 0 0,-1-1-1 0 0,5 0 1 0 0,-7 0-82 0 0,-1 1 0 0 0,0 0 1 0 0,1 0-1 0 0,-1 0 0 0 0,1 0 0 0 0,-1-1 0 0 0,0 1 0 0 0,1 0 0 0 0,-1-1 0 0 0,0 1 0 0 0,1 0 0 0 0,-1 0 1 0 0,0-1-1 0 0,0 1 0 0 0,1 0 0 0 0,-1-1 0 0 0,0 1 0 0 0,0-1 0 0 0,1 1 0 0 0,-1 0 0 0 0,0-1 0 0 0,0 1 1 0 0,0-1-1 0 0,0 1 0 0 0,0-1 0 0 0,0 1 0 0 0,0-1 0 0 0,0-1-447 0 0,0 1 0 0 0,-1 0 0 0 0,1-1 0 0 0,-1 1 0 0 0,1-1 0 0 0,-1 1 0 0 0,0 0 0 0 0,1-1 0 0 0,-1 1 0 0 0,0 0 0 0 0,0 0 0 0 0,-2-3 0 0 0,-6-5-3071 0 0,0 0-1758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7890 0 0,'-1'-1'255'0'0,"0"1"0"0"0,0-1 0 0 0,1 0 1 0 0,-1 1-1 0 0,0-1 0 0 0,0 1 0 0 0,0-1 0 0 0,0 1 1 0 0,0-1-1 0 0,0 1 0 0 0,0 0 0 0 0,0-1 1 0 0,0 1-1 0 0,0 0 0 0 0,0 0 0 0 0,0 0 0 0 0,0 0 1 0 0,0 0-1 0 0,0 0 0 0 0,0 0 0 0 0,0 0 1 0 0,-2 1-1 0 0,2 0-43 0 0,0 1 0 0 0,1 0 0 0 0,-1 0 1 0 0,0 0-1 0 0,1-1 0 0 0,-1 1 0 0 0,1 0 0 0 0,0 0 0 0 0,0 0 1 0 0,-1 0-1 0 0,1 0 0 0 0,1 3 0 0 0,0 18 163 0 0,2 0 0 0 0,0 0 0 0 0,2-1 0 0 0,0 1 0 0 0,2-1 0 0 0,0 0 0 0 0,12 22 0 0 0,8 30-141 0 0,-15-37-191 0 0,-4-7-42 0 0,2-1 1 0 0,21 44-1 0 0,-31-73-157 0 0,0 0-1 0 0,0 1 1 0 0,0-1 0 0 0,1 1 0 0 0,-1-1-1 0 0,0 0 1 0 0,0 1 0 0 0,0-1 0 0 0,1 0-1 0 0,-1 1 1 0 0,0-1 0 0 0,1 0 0 0 0,-1 1-1 0 0,0-1 1 0 0,0 0 0 0 0,1 1 0 0 0,-1-1-1 0 0,1 0 1 0 0,-1 0 0 0 0,0 0 0 0 0,1 1-1 0 0,-1-1 1 0 0,0 0 0 0 0,1 0 0 0 0,-1 0-1 0 0,1 0 1 0 0,-1 0 0 0 0,1 0 0 0 0,-1 0-1 0 0,0 0 1 0 0,1 0 0 0 0,-1 0 0 0 0,1 0-1 0 0,-1 0 1 0 0,1 0 0 0 0,-1 0 0 0 0,0 0-1 0 0,1 0 1 0 0,-1 0 0 0 0,1 0 0 0 0,-1-1-1 0 0,0 1 1 0 0,1 0 0 0 0,-1 0 0 0 0,0 0-1 0 0,1-1 1 0 0,-1 1 0 0 0,0 0 0 0 0,1-1-1 0 0,-1 1 1 0 0,0 0 0 0 0,1-1 0 0 0,-1 1-1 0 0,0 0 1 0 0,0-1 0 0 0,0 1 0 0 0,1 0-1 0 0,-1-1 1 0 0,0 1 0 0 0,0-1-1 0 0,0 1 1 0 0,0 0 0 0 0,0-1 0 0 0,0 1-1 0 0,0-1 1 0 0,0 0 0 0 0,4-9-5373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5985 0 0,'-2'1'312'0'0,"0"-1"-1"0"0,1 1 0 0 0,-1 0 1 0 0,1 0-1 0 0,-1 0 0 0 0,1 0 1 0 0,-1 0-1 0 0,1 0 0 0 0,-1 0 1 0 0,1 0-1 0 0,0 0 1 0 0,0 1-1 0 0,0-1 0 0 0,-1 1 1 0 0,1-1-1 0 0,1 1 0 0 0,-1-1 1 0 0,0 1-1 0 0,0-1 0 0 0,0 1 1 0 0,0 2-1 0 0,-13 38 2159 0 0,12-35-2336 0 0,1 0 0 0 0,1 0 0 0 0,-1 0 0 0 0,1 0 0 0 0,0 1 0 0 0,1-1 0 0 0,0 0 0 0 0,0 0 1 0 0,0 0-1 0 0,1 0 0 0 0,0 0 0 0 0,0 0 0 0 0,6 10 0 0 0,-7-14-109 0 0,0-1 0 0 0,0 0-1 0 0,0 0 1 0 0,1 0 0 0 0,-1 1 0 0 0,1-1-1 0 0,0-1 1 0 0,-1 1 0 0 0,1 0 0 0 0,0 0-1 0 0,0-1 1 0 0,0 1 0 0 0,0-1 0 0 0,1 1-1 0 0,-1-1 1 0 0,0 0 0 0 0,0 0 0 0 0,1 0-1 0 0,-1 0 1 0 0,1 0 0 0 0,-1-1 0 0 0,1 1 0 0 0,-1-1-1 0 0,1 0 1 0 0,-1 1 0 0 0,1-1 0 0 0,-1 0-1 0 0,1 0 1 0 0,-1-1 0 0 0,1 1 0 0 0,0-1-1 0 0,-1 1 1 0 0,0-1 0 0 0,1 0 0 0 0,-1 0-1 0 0,1 0 1 0 0,-1 0 0 0 0,0 0 0 0 0,0 0-1 0 0,4-4 1 0 0,0 2 20 0 0,-1-1-1 0 0,1-1 1 0 0,-1 1 0 0 0,0-1-1 0 0,0 0 1 0 0,-1 0-1 0 0,1 0 1 0 0,-1-1-1 0 0,0 0 1 0 0,-1 1 0 0 0,1-1-1 0 0,-1-1 1 0 0,-1 1-1 0 0,1 0 1 0 0,2-9-1 0 0,-5 12-20 0 0,1 0-1 0 0,0 0 1 0 0,-1 0-1 0 0,0 0 1 0 0,0-1-1 0 0,0 1 1 0 0,0 0-1 0 0,0 0 1 0 0,-1 0-1 0 0,1 0 0 0 0,-1 0 1 0 0,0 0-1 0 0,0 0 1 0 0,0 0-1 0 0,0 0 1 0 0,0 1-1 0 0,-1-1 1 0 0,1 0-1 0 0,-1 0 1 0 0,0 1-1 0 0,0-1 0 0 0,0 1 1 0 0,0 0-1 0 0,0 0 1 0 0,0 0-1 0 0,-1 0 1 0 0,1 0-1 0 0,-1 0 1 0 0,1 0-1 0 0,-1 1 1 0 0,0-1-1 0 0,0 1 0 0 0,1 0 1 0 0,-1 0-1 0 0,-5-1 1 0 0,2 0-148 0 0,-1 0-1 0 0,0 1 1 0 0,1 0 0 0 0,-1 0-1 0 0,0 1 1 0 0,0 0 0 0 0,1 0-1 0 0,-1 0 1 0 0,0 1 0 0 0,1 0-1 0 0,-1 0 1 0 0,0 1 0 0 0,1 0-1 0 0,-1 0 1 0 0,1 1 0 0 0,0-1-1 0 0,0 1 1 0 0,0 1 0 0 0,0-1-1 0 0,1 1 1 0 0,-8 6 0 0 0,13-10-43 0 0,-1 0 0 0 0,1 1 0 0 0,-1-1-1 0 0,1 1 1 0 0,-1-1 0 0 0,1 1 0 0 0,0-1 0 0 0,-1 0 0 0 0,1 1 0 0 0,0-1 0 0 0,-1 1 0 0 0,1 0 0 0 0,0-1 0 0 0,0 1 0 0 0,-1-1 0 0 0,1 1 0 0 0,0-1 0 0 0,0 1 0 0 0,0-1 0 0 0,0 1 0 0 0,0 0 0 0 0,0-1 0 0 0,0 1 0 0 0,0-1 0 0 0,0 1 0 0 0,0 0 0 0 0,0-1 0 0 0,0 1 0 0 0,0-1 0 0 0,1 1 0 0 0,-1-1-1 0 0,0 1 1 0 0,0 0 0 0 0,1-1 0 0 0,-1 1 0 0 0,0-1 0 0 0,1 1 0 0 0,-1-1 0 0 0,0 0 0 0 0,1 1 0 0 0,-1-1 0 0 0,1 1 0 0 0,-1-1 0 0 0,1 0 0 0 0,-1 1 0 0 0,1-1 0 0 0,0 1 0 0 0,15 10-4754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1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7 4113 0 0,'-17'-4'3340'0'0,"16"4"-3167"0"0,0-1 0 0 0,0 1 0 0 0,0 0 1 0 0,0 0-1 0 0,0-1 0 0 0,0 1 0 0 0,0 0 0 0 0,0 0 1 0 0,0 0-1 0 0,0 0 0 0 0,0 0 0 0 0,0 0 0 0 0,1 0 1 0 0,-1 0-1 0 0,0 1 0 0 0,0-1 0 0 0,0 0 0 0 0,0 0 1 0 0,0 1-1 0 0,0-1 0 0 0,0 1 0 0 0,0-1 0 0 0,0 1 0 0 0,1-1 1 0 0,-2 2-1 0 0,-8 4 104 0 0,1 0 1 0 0,-1 1 0 0 0,2 1-1 0 0,-1-1 1 0 0,1 1-1 0 0,0 1 1 0 0,1-1-1 0 0,0 1 1 0 0,0 1 0 0 0,-7 14-1 0 0,12-20-266 0 0,0 0 0 0 0,0 1 0 0 0,0-1 0 0 0,0 0 0 0 0,1 1-1 0 0,0 0 1 0 0,0-1 0 0 0,0 1 0 0 0,1 0 0 0 0,-1 0 0 0 0,1-1 0 0 0,0 1 0 0 0,0 0 0 0 0,1 0-1 0 0,0-1 1 0 0,0 1 0 0 0,0 0 0 0 0,0-1 0 0 0,1 1 0 0 0,-1-1 0 0 0,1 1 0 0 0,0-1-1 0 0,1 0 1 0 0,-1 0 0 0 0,1 0 0 0 0,0 0 0 0 0,4 5 0 0 0,-5-7 35 0 0,-1-1 0 0 0,0 1 0 0 0,1-1 0 0 0,-1 1 0 0 0,1-1 0 0 0,-1 0 0 0 0,1 0 0 0 0,-1 0 0 0 0,1 0 0 0 0,0 0 0 0 0,0 0 0 0 0,0 0 0 0 0,0-1 1 0 0,-1 1-1 0 0,1 0 0 0 0,0-1 0 0 0,0 0 0 0 0,0 1 0 0 0,0-1 0 0 0,0 0 0 0 0,0 0 0 0 0,4-1 0 0 0,-3 0 3 0 0,0 0 1 0 0,0 0-1 0 0,0-1 0 0 0,0 1 1 0 0,0-1-1 0 0,0 1 0 0 0,-1-1 1 0 0,1 0-1 0 0,-1 0 0 0 0,1-1 1 0 0,-1 1-1 0 0,4-5 0 0 0,2-4 28 0 0,0 0 0 0 0,-1-1 0 0 0,0 0 0 0 0,0-1 0 0 0,6-18 0 0 0,-8 15-20 0 0,1-1 0 0 0,-2 1 1 0 0,0-1-1 0 0,-1 0 0 0 0,-1 0 1 0 0,0-18-1 0 0,-2 81 274 0 0,3 97 757 0 0,-2-97-812 0 0,-1-31-275 0 0,0-1 1 0 0,1 0-1 0 0,1 0 1 0 0,5 24-1 0 0,4-18-2919 0 0,0-14-5588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10674 0 0,'-1'0'124'0'0,"-1"-1"-1"0"0,0 1 1 0 0,1 0-1 0 0,-1 0 0 0 0,0 0 1 0 0,1 0-1 0 0,-1 1 1 0 0,0-1-1 0 0,1 0 1 0 0,-1 1-1 0 0,0-1 0 0 0,1 1 1 0 0,-1-1-1 0 0,1 1 1 0 0,-1 0-1 0 0,1 0 0 0 0,-1 0 1 0 0,1-1-1 0 0,0 1 1 0 0,-1 1-1 0 0,1-1 1 0 0,0 0-1 0 0,0 0 0 0 0,0 0 1 0 0,0 1-1 0 0,0-1 1 0 0,0 1-1 0 0,0-1 1 0 0,0 1-1 0 0,0-1 0 0 0,0 3 1 0 0,-6 8 454 0 0,2 0 0 0 0,-8 22 0 0 0,12-32-601 0 0,-16 45 382 0 0,4-15 123 0 0,-12 51 0 0 0,23-74-450 0 0,0-1 1 0 0,1 0 0 0 0,0 1-1 0 0,0-1 1 0 0,1 0 0 0 0,0 1-1 0 0,1-1 1 0 0,0 1-1 0 0,0-1 1 0 0,1 0 0 0 0,4 13-1 0 0,-5-18-29 0 0,1 1 0 0 0,0-1 0 0 0,-1 0 0 0 0,2 0 0 0 0,-1 0 0 0 0,0 0 0 0 0,0 0 0 0 0,1 0 0 0 0,0-1 0 0 0,0 1 0 0 0,-1-1 0 0 0,1 0 0 0 0,1 1 0 0 0,-1-1 0 0 0,0-1 0 0 0,0 1-1 0 0,1 0 1 0 0,-1-1 0 0 0,1 0 0 0 0,6 2 0 0 0,-8-3 7 0 0,0 0-1 0 0,0 0 1 0 0,1 1 0 0 0,-1-2-1 0 0,0 1 1 0 0,0 0 0 0 0,0 0-1 0 0,0-1 1 0 0,1 1-1 0 0,-1-1 1 0 0,0 0 0 0 0,0 0-1 0 0,0 1 1 0 0,0-1-1 0 0,0 0 1 0 0,-1-1 0 0 0,1 1-1 0 0,0 0 1 0 0,0-1-1 0 0,-1 1 1 0 0,1-1 0 0 0,-1 1-1 0 0,1-1 1 0 0,-1 1-1 0 0,0-1 1 0 0,1 0 0 0 0,-1 0-1 0 0,0 0 1 0 0,0 0-1 0 0,-1 0 1 0 0,1 0 0 0 0,0 0-1 0 0,0 0 1 0 0,-1 0-1 0 0,0 0 1 0 0,1-4 0 0 0,-1 2 25 0 0,1-1 1 0 0,-1 1 0 0 0,0-1 0 0 0,-1 1 0 0 0,1-1-1 0 0,-1 1 1 0 0,0 0 0 0 0,0-1 0 0 0,-1 1-1 0 0,1 0 1 0 0,-1 0 0 0 0,0 0 0 0 0,0 0 0 0 0,0 0-1 0 0,0 0 1 0 0,-1 0 0 0 0,1 1 0 0 0,-1-1 0 0 0,0 1-1 0 0,0 0 1 0 0,-1 0 0 0 0,-6-5 0 0 0,7 5-53 0 0,0 0 0 0 0,-1 1 0 0 0,1 0 1 0 0,-1 0-1 0 0,0 0 0 0 0,0 0 0 0 0,0 0 1 0 0,0 1-1 0 0,0-1 0 0 0,0 1 0 0 0,0 0 1 0 0,0 0-1 0 0,0 1 0 0 0,0-1 0 0 0,-1 1 1 0 0,1 0-1 0 0,0 0 0 0 0,0 1 0 0 0,-1-1 1 0 0,1 1-1 0 0,0 0 0 0 0,0 0 0 0 0,0 0 0 0 0,-5 3 1 0 0,8-4-176 0 0,0 1 0 0 0,1-1 0 0 0,-1 0 0 0 0,1 1 0 0 0,-1-1 0 0 0,1 1 0 0 0,-1 0 0 0 0,1-1 0 0 0,-1 1 0 0 0,1-1 0 0 0,-1 1 0 0 0,1 0 0 0 0,0-1 0 0 0,-1 1-1 0 0,1 0 1 0 0,0-1 0 0 0,0 1 0 0 0,0 0 0 0 0,-1-1 0 0 0,1 1 0 0 0,0 0 0 0 0,0 0 0 0 0,0-1 0 0 0,0 1 0 0 0,0 0 0 0 0,0 0 0 0 0,0-1 0 0 0,0 1 0 0 0,1 0 0 0 0,-1-1 0 0 0,0 1 0 0 0,0 0 0 0 0,1 0 0 0 0,-1-1 0 0 0,0 1 0 0 0,1 0 0 0 0,-1-1 0 0 0,0 1 0 0 0,1-1 0 0 0,-1 1 0 0 0,1-1 0 0 0,-1 1 0 0 0,1-1 0 0 0,0 1 0 0 0,-1-1 0 0 0,1 1 0 0 0,-1-1 0 0 0,2 1 0 0 0,7 5-5357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13275 0 0,'-2'0'108'0'0,"1"0"0"0"0,-1 0 0 0 0,1 1-1 0 0,0-1 1 0 0,-1 1 0 0 0,1-1 0 0 0,0 1 0 0 0,0 0 0 0 0,-1-1 0 0 0,1 1 0 0 0,0 0 0 0 0,0 0 0 0 0,0 0 0 0 0,0 0-1 0 0,0 0 1 0 0,0 0 0 0 0,0 0 0 0 0,0 0 0 0 0,0 0 0 0 0,0 0 0 0 0,1 1 0 0 0,-1-1 0 0 0,0 0 0 0 0,1 0 0 0 0,-1 1-1 0 0,1-1 1 0 0,-1 2 0 0 0,-9 46-38 0 0,8-35 505 0 0,-4 46-96 0 0,2 0-1 0 0,7 101 1 0 0,-2-138-396 0 0,-2-20-70 0 0,1-1 0 0 0,0 1-1 0 0,1-1 1 0 0,-1 1 0 0 0,0-1 0 0 0,1 1 0 0 0,-1-1-1 0 0,1 1 1 0 0,0-1 0 0 0,0 1 0 0 0,0-1 0 0 0,2 3 0 0 0,-3-5-14 0 0,0 0 0 0 0,0 0 1 0 0,1 1-1 0 0,-1-1 0 0 0,0 0 1 0 0,0 0-1 0 0,0 0 1 0 0,1 0-1 0 0,-1 0 0 0 0,0 0 1 0 0,0 0-1 0 0,0 0 0 0 0,1 0 1 0 0,-1 0-1 0 0,0 0 1 0 0,0 0-1 0 0,1 0 0 0 0,-1 0 1 0 0,0 0-1 0 0,0 0 1 0 0,0 0-1 0 0,1 0 0 0 0,-1-1 1 0 0,0 1-1 0 0,0 0 0 0 0,0 0 1 0 0,0 0-1 0 0,1 0 1 0 0,-1 0-1 0 0,0 0 0 0 0,0 0 1 0 0,0-1-1 0 0,0 1 0 0 0,1 0 1 0 0,-1 0-1 0 0,0 0 1 0 0,0-1-1 0 0,0 1 0 0 0,0 0 1 0 0,0 0-1 0 0,8-22-249 0 0,1-21-339 0 0,-7 31 515 0 0,0 1 1 0 0,0-1-1 0 0,1 1 1 0 0,1-1 0 0 0,-1 1-1 0 0,2 0 1 0 0,6-11-1 0 0,-11 21 69 0 0,0 1 0 0 0,1 0-1 0 0,-1-1 1 0 0,0 1-1 0 0,0-1 1 0 0,1 1 0 0 0,-1 0-1 0 0,0-1 1 0 0,1 1-1 0 0,-1 0 1 0 0,0-1 0 0 0,1 1-1 0 0,-1 0 1 0 0,1 0 0 0 0,-1-1-1 0 0,0 1 1 0 0,1 0-1 0 0,-1 0 1 0 0,1 0 0 0 0,-1-1-1 0 0,1 1 1 0 0,-1 0 0 0 0,1 0-1 0 0,-1 0 1 0 0,1 0-1 0 0,-1 0 1 0 0,1 0 0 0 0,-1 0-1 0 0,1 0 1 0 0,-1 0-1 0 0,1 0 1 0 0,-1 1 0 0 0,1-1-1 0 0,13 14-52 0 0,4 27 123 0 0,-17-39-57 0 0,1 4 75 0 0,0 0-1 0 0,0 0 0 0 0,-1 0 1 0 0,1 1-1 0 0,-1-1 1 0 0,-1 0-1 0 0,1 0 0 0 0,-1 1 1 0 0,-2 11-1 0 0,2-16-146 0 0,0 0-1 0 0,-1 0 1 0 0,1 0 0 0 0,-1 0-1 0 0,0 0 1 0 0,0-1-1 0 0,0 1 1 0 0,0 0 0 0 0,0 0-1 0 0,0-1 1 0 0,0 1-1 0 0,-1 0 1 0 0,1-1 0 0 0,0 1-1 0 0,-1-1 1 0 0,0 0-1 0 0,1 1 1 0 0,-1-1 0 0 0,0 0-1 0 0,1 0 1 0 0,-1 0-1 0 0,0 0 1 0 0,0-1 0 0 0,0 1-1 0 0,0 0 1 0 0,0-1-1 0 0,0 1 1 0 0,0-1 0 0 0,0 0-1 0 0,0 1 1 0 0,0-1-1 0 0,0 0 1 0 0,-2-1 0 0 0,0 1-447 0 0,1 0 0 0 0,0 0 0 0 0,0-1 0 0 0,0 1-1 0 0,0-1 1 0 0,0 0 0 0 0,0 0 0 0 0,0 0 0 0 0,0 0 0 0 0,0 0 0 0 0,1-1 0 0 0,-1 1 0 0 0,0-1 0 0 0,1 0 0 0 0,-1 0 0 0 0,1 0 0 0 0,0 0 0 0 0,-1 0 0 0 0,-2-4 0 0 0,-2-6-3069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10042 0 0,'0'1'157'0'0,"0"0"1"0"0,0-1-1 0 0,0 1 0 0 0,0 0 0 0 0,0 0 1 0 0,0 0-1 0 0,0 0 0 0 0,0 0 0 0 0,1 0 1 0 0,-1 0-1 0 0,0-1 0 0 0,0 1 0 0 0,1 0 1 0 0,-1 0-1 0 0,1 0 0 0 0,-1-1 0 0 0,1 1 1 0 0,-1 0-1 0 0,1 0 0 0 0,-1-1 0 0 0,1 1 1 0 0,0 0-1 0 0,0 0 0 0 0,22 20 674 0 0,-11-11-195 0 0,3 7-421 0 0,25 25-221 0 0,-38-40-473 0 0,1 0 1 0 0,0 0-1 0 0,0 0 0 0 0,0 0 0 0 0,0-1 1 0 0,0 1-1 0 0,0-1 0 0 0,5 2 1 0 0,5-5-3963 0 0,-7-2 363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9522 0 0,'-14'-4'5731'0'0,"23"1"-1978"0"0,25 1-1937 0 0,-27 3-1669 0 0,0 0 0 0 0,-1 0 0 0 0,1 1 0 0 0,-1-1 0 0 0,1 2 0 0 0,-1-1 0 0 0,0 1-1 0 0,0 0 1 0 0,0 0 0 0 0,0 0 0 0 0,0 1 0 0 0,-1 0 0 0 0,0 0 0 0 0,0 0 0 0 0,0 1 0 0 0,0 0 0 0 0,6 9 0 0 0,-7-9-102 0 0,-1 0 0 0 0,-1 0-1 0 0,1 1 1 0 0,-1-1 0 0 0,0 1 0 0 0,0 0 0 0 0,0 0-1 0 0,-1 0 1 0 0,0 0 0 0 0,0 0 0 0 0,-1 0-1 0 0,0 0 1 0 0,0 0 0 0 0,0 0 0 0 0,-1 0-1 0 0,1 0 1 0 0,-1 0 0 0 0,-1-1 0 0 0,-3 12 0 0 0,1-6-322 0 0,-1 0 1 0 0,0 0 0 0 0,0-1 0 0 0,-1 0 0 0 0,-10 12 0 0 0,14-18 117 0 0,0-1-1 0 0,-1 0 1 0 0,0 0-1 0 0,0 0 1 0 0,0 0 0 0 0,0 0-1 0 0,0-1 1 0 0,-1 1-1 0 0,1-1 1 0 0,-1 0 0 0 0,1 0-1 0 0,-1 0 1 0 0,0 0-1 0 0,0-1 1 0 0,0 0 0 0 0,0 1-1 0 0,0-2 1 0 0,-6 2 0 0 0,10-2 150 0 0,0 0 0 0 0,0 0 0 0 0,0 0 0 0 0,0 0 0 0 0,-1 0 0 0 0,1 0 0 0 0,0 0 0 0 0,0 0 0 0 0,0 0 0 0 0,-1 0 0 0 0,1 0 0 0 0,0 0 0 0 0,0 0 0 0 0,0 0 0 0 0,0 0 1 0 0,-1 0-1 0 0,1 0 0 0 0,0 0 0 0 0,0 0 0 0 0,0 0 0 0 0,0-1 0 0 0,0 1 0 0 0,-1 0 0 0 0,1 0 0 0 0,0 0 0 0 0,0 0 0 0 0,0 0 0 0 0,0 0 0 0 0,0-1 0 0 0,0 1 0 0 0,0 0 0 0 0,-1 0 1 0 0,1 0-1 0 0,0 0 0 0 0,0-1 0 0 0,0 1 0 0 0,0 0 0 0 0,0 0 0 0 0,0 0 0 0 0,0 0 0 0 0,0-1 0 0 0,0 1 0 0 0,4-9 14 0 0,11-6 412 0 0,-1 8-221 0 0,-1 0 1 0 0,1 1 0 0 0,0 1-1 0 0,1 0 1 0 0,-1 1-1 0 0,1 0 1 0 0,0 1-1 0 0,0 1 1 0 0,0 0 0 0 0,0 1-1 0 0,0 1 1 0 0,0 1-1 0 0,0 0 1 0 0,26 5 0 0 0,-19 6-2394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8850 0 0,'-15'22'4573'0'0,"-2"22"-2420"0"0,5-12-1004 0 0,-18 30 311 0 0,13-29-1379 0 0,1 0 0 0 0,2 1 0 0 0,-16 55 0 0 0,30-70-3125 0 0,1-19 2863 0 0,-1 0 1 0 0,1 0-1 0 0,-1 0 0 0 0,0 1 0 0 0,1-1 0 0 0,-1 0 1 0 0,1 0-1 0 0,-1 0 0 0 0,0 0 0 0 0,1 0 0 0 0,-1 0 1 0 0,1 0-1 0 0,-1 0 0 0 0,1 0 0 0 0,-1-1 0 0 0,0 1 1 0 0,1 0-1 0 0,-1 0 0 0 0,1 0 0 0 0,-1 0 0 0 0,0 0 1 0 0,1-1-1 0 0,-1 1 0 0 0,0 0 0 0 0,1 0 0 0 0,-1-1 1 0 0,0 1-1 0 0,1 0 0 0 0,-1-1 0 0 0,0 1 0 0 0,1 0 1 0 0,-1-1-1 0 0,0 1 0 0 0,0 0 0 0 0,0-1 0 0 0,1 1 1 0 0,-1-1-1 0 0,0 1 0 0 0,0 0 0 0 0,0-1 0 0 0,11-12-4830 0 0</inkml:trace>
  <inkml:trace contextRef="#ctx0" brushRef="#br0" timeOffset="1">198 77 10818 0 0,'8'4'388'0'0,"-1"-1"0"0"0,1 0 0 0 0,0 0 0 0 0,0-1 0 0 0,1 0 0 0 0,-1 0 0 0 0,0-1 0 0 0,1 0 0 0 0,10-1 0 0 0,-2-1-1028 0 0,-1-1 1 0 0,1 0-1 0 0,27-9 0 0 0,-38 10-1220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30 5201 0 0,'-5'-12'1040'0'0,"-4"-6"5131"0"0,6 21-3215 0 0,0 13-1539 0 0,-17 104 1559 0 0,-3 27-2286 0 0,23-142-758 0 0,-1 0 0 0 0,1 0 0 0 0,1 0 0 0 0,-1 0 0 0 0,1 0 0 0 0,-1 0 0 0 0,1 0 0 0 0,1 0 0 0 0,-1 0 0 0 0,1 0 0 0 0,0 0 0 0 0,2 4 0 0 0,-3-8-180 0 0,0 1 0 0 0,0-1 0 0 0,0 1 0 0 0,1-1 0 0 0,-1 1 0 0 0,0-1 0 0 0,1 0-1 0 0,-1 0 1 0 0,1 0 0 0 0,-1 0 0 0 0,1 0 0 0 0,-1 0 0 0 0,1 0 0 0 0,0-1 0 0 0,-1 1 0 0 0,1 0 0 0 0,0-1-1 0 0,0 0 1 0 0,-1 1 0 0 0,1-1 0 0 0,0 0 0 0 0,0 0 0 0 0,0 0 0 0 0,0 0 0 0 0,-1 0 0 0 0,1 0 0 0 0,0-1-1 0 0,0 1 1 0 0,0 0 0 0 0,-1-1 0 0 0,1 0 0 0 0,0 1 0 0 0,-1-1 0 0 0,1 0 0 0 0,0 0 0 0 0,1-1 0 0 0,26-18-4196 0 0,-12 6 756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3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25 7626 0 0,'7'6'7284'0'0,"4"9"-5225"0"0,-7-9-2058 0 0,0-1 1 0 0,0 1 0 0 0,1-1-1 0 0,7 7 1 0 0,-9-11 9 0 0,0 0 0 0 0,0 0-1 0 0,0 0 1 0 0,0-1 0 0 0,1 1 0 0 0,-1-1 0 0 0,0 1-1 0 0,0-1 1 0 0,0 0 0 0 0,0-1 0 0 0,0 1 0 0 0,1 0-1 0 0,-1-1 1 0 0,0 0 0 0 0,0 1 0 0 0,0-1-1 0 0,4-3 1 0 0,-5 4-8 0 0,-1-1 1 0 0,1 1-1 0 0,-1-1 0 0 0,1 1 0 0 0,-1-1 0 0 0,0 0 0 0 0,1 0 1 0 0,-1 0-1 0 0,0 1 0 0 0,0-1 0 0 0,0-1 0 0 0,0 1 0 0 0,0 0 1 0 0,0 0-1 0 0,0 0 0 0 0,0 0 0 0 0,0-1 0 0 0,0 1 0 0 0,-1 0 1 0 0,1-1-1 0 0,-1 1 0 0 0,1-1 0 0 0,-1 1 0 0 0,1-1 1 0 0,-1 1-1 0 0,0-1 0 0 0,1 1 0 0 0,-1-1 0 0 0,0 1 0 0 0,0-1 1 0 0,0 1-1 0 0,-1-1 0 0 0,1 1 0 0 0,0-1 0 0 0,0 1 0 0 0,-1-1 1 0 0,0-1-1 0 0,-1 0 5 0 0,1 1 1 0 0,-1 0-1 0 0,0 0 0 0 0,0 0 1 0 0,0 0-1 0 0,0 0 1 0 0,-1 0-1 0 0,1 0 1 0 0,0 1-1 0 0,-1-1 0 0 0,1 1 1 0 0,-1 0-1 0 0,1 0 1 0 0,-1 0-1 0 0,0 0 1 0 0,1 0-1 0 0,-1 0 0 0 0,0 1 1 0 0,0-1-1 0 0,1 1 1 0 0,-1 0-1 0 0,0 0 1 0 0,-4 0-1 0 0,-1 0 22 0 0,1 1-1 0 0,-1-1 1 0 0,1 1 0 0 0,-1 1 0 0 0,1-1-1 0 0,-1 1 1 0 0,-10 5 0 0 0,14-5 9 0 0,0 1-1 0 0,0 0 1 0 0,0 0 0 0 0,1 0 0 0 0,-1 0 0 0 0,1 1-1 0 0,0-1 1 0 0,0 1 0 0 0,0 0 0 0 0,1 0 0 0 0,-1 0-1 0 0,1 0 1 0 0,0 0 0 0 0,0 0 0 0 0,1 1 0 0 0,-1-1-1 0 0,1 1 1 0 0,0-1 0 0 0,0 1 0 0 0,0 0 0 0 0,1-1-1 0 0,-1 1 1 0 0,1 0 0 0 0,1-1 0 0 0,-1 1 0 0 0,0 0-1 0 0,3 7 1 0 0,-2-8-144 0 0,0 0 0 0 0,0 0 0 0 0,0 0 0 0 0,1 0 0 0 0,-1 0 0 0 0,1 0-1 0 0,0 0 1 0 0,0-1 0 0 0,1 1 0 0 0,-1-1 0 0 0,1 1 0 0 0,0-1 0 0 0,5 5 0 0 0,-6-6-215 0 0,1 0 0 0 0,0-1 0 0 0,0 1 0 0 0,0 0 1 0 0,0-1-1 0 0,0 0 0 0 0,0 0 0 0 0,0 0 0 0 0,0 0 0 0 0,0 0 1 0 0,1-1-1 0 0,-1 1 0 0 0,0-1 0 0 0,1 0 0 0 0,-1 0 1 0 0,0 0-1 0 0,1 0 0 0 0,-1-1 0 0 0,4 0 0 0 0,14-5-2670 0 0,2-2-1865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3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9618 0 0,'-8'2'470'0'0,"0"0"-1"0"0,0 1 1 0 0,0 0 0 0 0,1 0 0 0 0,-1 1-1 0 0,1 0 1 0 0,0 0 0 0 0,0 0-1 0 0,0 1 1 0 0,0 0 0 0 0,1 1 0 0 0,0-1-1 0 0,-10 13 1 0 0,1-1-10 0 0,2 0 0 0 0,0 1 0 0 0,1 0 0 0 0,-10 23 1 0 0,17-31-392 0 0,1 1 1 0 0,0 0-1 0 0,0-1 0 0 0,1 2 1 0 0,1-1-1 0 0,0 0 1 0 0,1 0-1 0 0,0 1 1 0 0,0-1-1 0 0,1 1 1 0 0,1-1-1 0 0,0 1 1 0 0,3 14-1 0 0,-3-20-219 0 0,0-1 0 0 0,1 1 0 0 0,0-1 0 0 0,0 0 0 0 0,0 0 0 0 0,1 1 0 0 0,0-2 0 0 0,-1 1-1 0 0,2 0 1 0 0,-1-1 0 0 0,1 1 0 0 0,-1-1 0 0 0,1 0 0 0 0,0 0 0 0 0,1-1 0 0 0,-1 1 0 0 0,1-1 0 0 0,-1 0 0 0 0,1 0 0 0 0,0 0 0 0 0,0-1 0 0 0,0 1 0 0 0,1-1 0 0 0,-1-1-1 0 0,0 1 1 0 0,1-1 0 0 0,-1 0 0 0 0,10 1 0 0 0,-10-2-311 0 0,-1 1-1 0 0,1-1 0 0 0,-1 0 1 0 0,1 0-1 0 0,-1-1 1 0 0,0 1-1 0 0,1-1 1 0 0,-1 0-1 0 0,0 0 0 0 0,1-1 1 0 0,-1 1-1 0 0,0-1 1 0 0,0 0-1 0 0,0 0 1 0 0,0 0-1 0 0,-1-1 0 0 0,6-3 1 0 0,17-7-3937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60 6857 0 0,'-2'0'378'0'0,"0"1"-1"0"0,0-1 0 0 0,1 0 0 0 0,-1 1 0 0 0,0-1 0 0 0,0 1 0 0 0,1 0 0 0 0,-1 0 1 0 0,1-1-1 0 0,-1 1 0 0 0,1 0 0 0 0,-2 2 0 0 0,2-3-273 0 0,1 1 1 0 0,-1-1-1 0 0,1 0 0 0 0,0 1 0 0 0,0-1 1 0 0,-1 1-1 0 0,1-1 0 0 0,0 1 1 0 0,0-1-1 0 0,0 1 0 0 0,-1-1 0 0 0,1 1 1 0 0,0-1-1 0 0,0 1 0 0 0,0-1 0 0 0,0 1 1 0 0,0-1-1 0 0,0 1 0 0 0,0-1 1 0 0,0 1-1 0 0,0-1 0 0 0,0 1 0 0 0,0-1 1 0 0,1 1-1 0 0,-1-1 0 0 0,0 1 1 0 0,0-1-1 0 0,2 2-21 0 0,-1 0 0 0 0,0 0 0 0 0,1-1 0 0 0,-1 1 0 0 0,1-1 0 0 0,-1 0 0 0 0,1 1 0 0 0,0-1 0 0 0,0 0 0 0 0,0 0 1 0 0,-1 0-1 0 0,1 0 0 0 0,0 0 0 0 0,0 0 0 0 0,0-1 0 0 0,0 1 0 0 0,1-1 0 0 0,2 1 0 0 0,6 0 18 0 0,0 1 0 0 0,0-2 0 0 0,0 0 0 0 0,0 0 0 0 0,16-3 0 0 0,-24 2-83 0 0,1 1-1 0 0,0-1 0 0 0,-1 0 0 0 0,1 0 0 0 0,-1 0 0 0 0,1 0 1 0 0,-1-1-1 0 0,0 1 0 0 0,0-1 0 0 0,1 0 0 0 0,-1 0 0 0 0,0 0 1 0 0,-1-1-1 0 0,1 1 0 0 0,0-1 0 0 0,-1 1 0 0 0,1-1 1 0 0,-1 0-1 0 0,0 0 0 0 0,2-3 0 0 0,-3 5-25 0 0,-1-1 0 0 0,1 1 0 0 0,0 0 1 0 0,-1 0-1 0 0,0-1 0 0 0,1 1 0 0 0,-1-1 0 0 0,0 1 0 0 0,1 0 0 0 0,-1-1 0 0 0,0 1 1 0 0,0-1-1 0 0,0 1 0 0 0,-1 0 0 0 0,1-1 0 0 0,0 1 0 0 0,0 0 0 0 0,-1-1 0 0 0,1 1 1 0 0,-1 0-1 0 0,1-1 0 0 0,-1 1 0 0 0,1 0 0 0 0,-2-2 0 0 0,0 1 7 0 0,0 0 1 0 0,0 0-1 0 0,-1 0 0 0 0,1 0 0 0 0,0 1 1 0 0,-1-1-1 0 0,1 1 0 0 0,-1 0 0 0 0,1 0 1 0 0,-1 0-1 0 0,-4-2 0 0 0,-3 1 27 0 0,0 0-1 0 0,0 0 0 0 0,0 1 1 0 0,0 1-1 0 0,-18 0 1 0 0,21 1 30 0 0,0 0 0 0 0,0 1 1 0 0,0 0-1 0 0,1 0 0 0 0,-1 0 1 0 0,1 1-1 0 0,0 0 1 0 0,-1 0-1 0 0,1 1 0 0 0,1 0 1 0 0,-1 0-1 0 0,1 0 0 0 0,-1 1 1 0 0,1-1-1 0 0,-5 7 0 0 0,7-8-39 0 0,1 0 0 0 0,0 1-1 0 0,-1-1 1 0 0,1 1 0 0 0,0-1-1 0 0,1 1 1 0 0,-1 0 0 0 0,1-1-1 0 0,-1 1 1 0 0,1 0 0 0 0,0 0-1 0 0,1 0 1 0 0,-1 0 0 0 0,1 0-1 0 0,-1 0 1 0 0,1 0 0 0 0,0 0-1 0 0,1 0 1 0 0,-1 0 0 0 0,1 0-1 0 0,0 0 1 0 0,0 0 0 0 0,0 0-1 0 0,0 0 1 0 0,1-1 0 0 0,-1 1-1 0 0,4 5 1 0 0,-2-6-72 0 0,-1 0-1 0 0,1 0 1 0 0,0 0 0 0 0,1 0-1 0 0,-1 0 1 0 0,0-1-1 0 0,1 1 1 0 0,0-1 0 0 0,-1 0-1 0 0,1 0 1 0 0,0 0 0 0 0,0-1-1 0 0,0 1 1 0 0,0-1 0 0 0,0 0-1 0 0,0 0 1 0 0,1-1 0 0 0,-1 1-1 0 0,0-1 1 0 0,8 0 0 0 0,4 0-1826 0 0,1-1 0 0 0,-1 0 0 0 0,32-7 0 0 0,-22 0-2196 0 0,1-1-116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9546 0 0,'-8'3'563'0'0,"1"0"0"0"0,0 0 0 0 0,0 1 0 0 0,0 0 0 0 0,1 0 0 0 0,-1 0 0 0 0,1 1 0 0 0,0 0 1 0 0,1 0-1 0 0,-1 1 0 0 0,1 0 0 0 0,-8 11 0 0 0,-3 6-1380 0 0,1 2 1 0 0,-12 28-1 0 0,22-44-152 0 0,-10-26-6846 0 0,13 8 3935 0 0</inkml:trace>
  <inkml:trace contextRef="#ctx0" brushRef="#br0" timeOffset="1">7 25 8426 0 0,'5'7'1888'0'0,"2"1"-1640"0"0,3 0-88 0 0,2 1 40 0 0,-3-1-8 0 0,0-1-24 0 0,1 2 0 0 0,-1-2 0 0 0,1 1-31 0 0,0-1-49 0 0,1-1-160 0 0,0 0-409 0 0,-1 0-399 0 0,1 0-528 0 0,-2-1-336 0 0,-1-3-2769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8474 0 0,'1'-1'163'0'0,"-1"1"-1"0"0,0 0 1 0 0,1 0 0 0 0,-1 0 0 0 0,1 0 0 0 0,-1 0 0 0 0,1 0 0 0 0,-1 0-1 0 0,0 0 1 0 0,1 0 0 0 0,-1 0 0 0 0,1 0 0 0 0,-1 0 0 0 0,1 0-1 0 0,-1 0 1 0 0,0 1 0 0 0,1-1 0 0 0,-1 0 0 0 0,1 0 0 0 0,-1 0-1 0 0,0 1 1 0 0,1-1 0 0 0,-1 0 0 0 0,0 0 0 0 0,1 1 0 0 0,-1-1-1 0 0,0 0 1 0 0,1 1 0 0 0,-1-1 0 0 0,0 0 0 0 0,0 1 0 0 0,0-1 0 0 0,1 1-1 0 0,-1-1 1 0 0,0 1 0 0 0,13 19 1145 0 0,-10-16-447 0 0,5 9-258 0 0,-1 0 0 0 0,0 0 0 0 0,0 0 0 0 0,-1 1 0 0 0,-1 0 0 0 0,0 0 0 0 0,-1 0 0 0 0,-1 1 0 0 0,3 24 0 0 0,-5-22-450 0 0,-1 0 0 0 0,-1 0 0 0 0,0 0 0 0 0,-1 0 0 0 0,-1 0 0 0 0,-1 0 0 0 0,0-1 0 0 0,-8 19 0 0 0,8-25-404 0 0,-15 37-2611 0 0,-1-20-7303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63 111 2401 0 0,'-4'-6'1580'0'0,"-12"-14"3413"0"0,16 20-4949 0 0,0 0-1 0 0,-1-1 0 0 0,1 1 1 0 0,0 0-1 0 0,0 0 1 0 0,-1-1-1 0 0,1 1 0 0 0,0 0 1 0 0,-1 0-1 0 0,1-1 1 0 0,0 1-1 0 0,-1 0 0 0 0,1 0 1 0 0,0 0-1 0 0,-1 0 1 0 0,1-1-1 0 0,0 1 0 0 0,-1 0 1 0 0,1 0-1 0 0,-1 0 0 0 0,1 0 1 0 0,0 0-1 0 0,-1 0 1 0 0,1 0-1 0 0,0 0 0 0 0,-1 0 1 0 0,1 0-1 0 0,-1 0 1 0 0,1 0-1 0 0,0 0 0 0 0,-1 1 1 0 0,1-1-1 0 0,0 0 1 0 0,-1 0-1 0 0,1 0 0 0 0,0 0 1 0 0,-1 1-1 0 0,1-1 0 0 0,0 0 1 0 0,-1 0-1 0 0,1 1 1 0 0,0-1-1 0 0,0 0 0 0 0,-1 1 1 0 0,1-1-1 0 0,0 0 1 0 0,0 0-1 0 0,-1 1 0 0 0,1 0 1 0 0,-1 5 255 0 0,-1 1 1 0 0,1 0-1 0 0,0 0 1 0 0,1 0-1 0 0,0 0 1 0 0,0 0-1 0 0,1 0 1 0 0,-1 0-1 0 0,4 12 1 0 0,-1-8-194 0 0,1 1 0 0 0,-1-1 0 0 0,2 0 0 0 0,-1-1 0 0 0,2 1 0 0 0,-1-1 0 0 0,2 0 0 0 0,-1 0 0 0 0,1-1 0 0 0,0 0 0 0 0,1 0 0 0 0,15 13 0 0 0,-22-21-91 0 0,0-1 0 0 0,0 1 0 0 0,0-1 0 0 0,0 1 0 0 0,-1-1 0 0 0,1 1 0 0 0,0-1 0 0 0,0 1 0 0 0,0-1 0 0 0,0 0 0 0 0,0 0 0 0 0,0 0 0 0 0,0 1 0 0 0,0-1 0 0 0,0 0 0 0 0,0 0 0 0 0,0 0 1 0 0,0-1-1 0 0,0 1 0 0 0,0 0 0 0 0,0 0 0 0 0,0 0 0 0 0,0-1 0 0 0,2 0 0 0 0,-2 0 13 0 0,1 0 1 0 0,0-1-1 0 0,-1 1 1 0 0,0 0-1 0 0,1-1 0 0 0,-1 1 1 0 0,0-1-1 0 0,0 0 1 0 0,0 1-1 0 0,0-1 0 0 0,2-3 1 0 0,0-3 76 0 0,0 0 1 0 0,-1-1-1 0 0,0 1 1 0 0,2-16-1 0 0,-3 8 59 0 0,-1 1 0 0 0,0-1 0 0 0,-1 1 1 0 0,-1-1-1 0 0,-1 1 0 0 0,0-1 0 0 0,-8-21 0 0 0,9 30 11 0 0,-1 0-1 0 0,0 0 0 0 0,-1 1 0 0 0,1-1 0 0 0,-1 1 1 0 0,-1 0-1 0 0,-9-11 0 0 0,11 14-88 0 0,0 0-1 0 0,0 1 1 0 0,0-1-1 0 0,0 1 1 0 0,-1 0 0 0 0,1 0-1 0 0,-1 0 1 0 0,1 1-1 0 0,-1-1 1 0 0,0 1 0 0 0,0-1-1 0 0,0 1 1 0 0,0 1 0 0 0,1-1-1 0 0,-8 0 1 0 0,9 1-115 0 0,0 0 1 0 0,0 0-1 0 0,0 0 1 0 0,0 0-1 0 0,0 0 1 0 0,0 1-1 0 0,0-1 0 0 0,0 0 1 0 0,1 1-1 0 0,-1 0 1 0 0,0 0-1 0 0,0-1 1 0 0,0 1-1 0 0,0 0 1 0 0,1 0-1 0 0,-1 0 0 0 0,0 1 1 0 0,1-1-1 0 0,-1 0 1 0 0,1 1-1 0 0,0-1 1 0 0,-1 1-1 0 0,1-1 1 0 0,0 1-1 0 0,0 0 1 0 0,0-1-1 0 0,0 1 0 0 0,0 0 1 0 0,0 0-1 0 0,1 0 1 0 0,-1 0-1 0 0,0 0 1 0 0,1 0-1 0 0,0 0 1 0 0,-1 0-1 0 0,1 0 1 0 0,0 0-1 0 0,0 0 0 0 0,0 0 1 0 0,0 0-1 0 0,0 0 1 0 0,1 0-1 0 0,0 2 1 0 0,-1 1-513 0 0,1 0-1 0 0,0 0 1 0 0,0-1 0 0 0,1 1 0 0 0,-1 0 0 0 0,1-1 0 0 0,0 1 0 0 0,0-1 0 0 0,1 0 0 0 0,-1 0 0 0 0,1 0 0 0 0,0 0 0 0 0,0 0-1 0 0,0 0 1 0 0,1-1 0 0 0,-1 1 0 0 0,7 4 0 0 0,6-2-2207 0 0,1 0-1617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4713 0 0,'-9'7'7296'0'0,"5"8"-4260"0"0,1 16-1560 0 0,3-10-961 0 0,-1 6-241 0 0,2 0 0 0 0,0 0 0 0 0,2 0-1 0 0,10 45 1 0 0,-13-71-258 0 0,0 0-1 0 0,0 0 1 0 0,0 0-1 0 0,1 0 1 0 0,-1 1-1 0 0,0-1 1 0 0,1 0-1 0 0,-1 0 1 0 0,1 0-1 0 0,-1 0 1 0 0,1 0-1 0 0,0 0 1 0 0,-1 0-1 0 0,1-1 1 0 0,0 1-1 0 0,0 0 1 0 0,-1 0-1 0 0,1 0 1 0 0,0-1-1 0 0,0 1 1 0 0,0 0-1 0 0,0-1 1 0 0,0 1-1 0 0,2 0 1 0 0,-2-1-1 0 0,0-1 0 0 0,0 1 0 0 0,0-1 0 0 0,0 1 0 0 0,0 0 0 0 0,0-1-1 0 0,0 0 1 0 0,0 1 0 0 0,0-1 0 0 0,-1 0 0 0 0,1 1 0 0 0,0-1 0 0 0,0 0 0 0 0,-1 0 0 0 0,1 0 0 0 0,0 0 0 0 0,-1 0 0 0 0,1 0 0 0 0,0-1 0 0 0,4-8 25 0 0,0-1 1 0 0,0 0 0 0 0,3-14 0 0 0,-8 24-44 0 0,10-32-535 0 0,-2-1 0 0 0,-1 0 0 0 0,5-68 0 0 0,-13 128-6674 0 0,0 15 2449 0 0,2-36 4747 0 0,-1 1 1 0 0,1-1-1 0 0,0 1 1 0 0,0-1 0 0 0,0 1-1 0 0,1-1 1 0 0,0 0-1 0 0,0 0 1 0 0,5 10-1 0 0,-4-11 1188 0 0,0 0 0 0 0,0-1 0 0 0,0 1 0 0 0,0-1-1 0 0,1 1 1 0 0,-1-1 0 0 0,1 0 0 0 0,8 4 0 0 0,-8-4-800 0 0,1-1 1 0 0,0 1-1 0 0,0-1 1 0 0,0-1 0 0 0,1 1-1 0 0,-1-1 1 0 0,10 2-1 0 0,-12-3-360 0 0,0 1-1 0 0,0-1 0 0 0,0 0 0 0 0,0 0 1 0 0,1 0-1 0 0,-1-1 0 0 0,0 1 0 0 0,0-1 1 0 0,0 0-1 0 0,0 1 0 0 0,0-1 1 0 0,0-1-1 0 0,0 1 0 0 0,0 0 0 0 0,-1-1 1 0 0,1 1-1 0 0,0-1 0 0 0,-1 0 0 0 0,1 0 1 0 0,-1 0-1 0 0,0 0 0 0 0,0-1 1 0 0,1 1-1 0 0,-1 0 0 0 0,-1-1 0 0 0,1 0 1 0 0,0 1-1 0 0,-1-1 0 0 0,1 0 0 0 0,1-5 1 0 0,-2 4-56 0 0,1 0 0 0 0,-1 0 0 0 0,0 0 0 0 0,0 0 0 0 0,-1 0 0 0 0,1 0 0 0 0,-1-1 0 0 0,0 1 0 0 0,0 0 0 0 0,0 0 0 0 0,-1 0 0 0 0,1-1 0 0 0,-1 1 0 0 0,0 0 0 0 0,0 0 0 0 0,-1 0 1 0 0,-1-4-1 0 0,2 6 53 0 0,-1 0 1 0 0,0 0 0 0 0,1 0 0 0 0,-1 1-1 0 0,0-1 1 0 0,0 0 0 0 0,0 1-1 0 0,0-1 1 0 0,0 1 0 0 0,0 0 0 0 0,0 0-1 0 0,0-1 1 0 0,-1 2 0 0 0,1-1 0 0 0,0 0-1 0 0,-1 0 1 0 0,1 1 0 0 0,-1-1-1 0 0,1 1 1 0 0,-1 0 0 0 0,1 0 0 0 0,-1 0-1 0 0,1 0 1 0 0,-1 0 0 0 0,1 0 0 0 0,0 1-1 0 0,-1-1 1 0 0,1 1 0 0 0,-1 0 0 0 0,-2 0-1 0 0,0 1 55 0 0,1 1 0 0 0,-1-1 0 0 0,0 1 0 0 0,1 0 1 0 0,-1 0-1 0 0,1 0 0 0 0,0 1 0 0 0,0-1 0 0 0,0 1 0 0 0,1 0 0 0 0,-1 0 0 0 0,1 1 0 0 0,0-1 0 0 0,0 0 0 0 0,0 1 0 0 0,1 0 0 0 0,-1 0 0 0 0,1 0 0 0 0,1 0 0 0 0,-1 0 0 0 0,1 0 0 0 0,-1 0 1 0 0,2 1-1 0 0,-2 8 0 0 0,1-8-68 0 0,0-1 0 0 0,1 1 0 0 0,0 0 0 0 0,0 0 0 0 0,0-1 0 0 0,0 1 0 0 0,1 0 1 0 0,0-1-1 0 0,0 1 0 0 0,1 0 0 0 0,0-1 0 0 0,0 1 0 0 0,0-1 0 0 0,0 0 0 0 0,1 0 1 0 0,0 0-1 0 0,0 0 0 0 0,0 0 0 0 0,1-1 0 0 0,-1 1 0 0 0,1-1 0 0 0,0 0 0 0 0,5 4 1 0 0,-6-6-152 0 0,-1-1 0 0 0,1 1 0 0 0,0-1 0 0 0,0 0 0 0 0,0 0 0 0 0,0 0 0 0 0,0 0 0 0 0,0 0 0 0 0,0 0 0 0 0,0-1 0 0 0,0 0 0 0 0,1 0 0 0 0,-1 0 0 0 0,0 0 0 0 0,0 0 0 0 0,0 0 0 0 0,0-1 0 0 0,4 0 0 0 0,-2-1-365 0 0,0 0-1 0 0,0 0 1 0 0,0-1 0 0 0,-1 0 0 0 0,1 0-1 0 0,-1 0 1 0 0,1 0 0 0 0,-1 0 0 0 0,7-8-1 0 0,-2 0-399 0 0,0 0 0 0 0,0 0-1 0 0,-1-1 1 0 0,-1 0 0 0 0,0-1-1 0 0,-1 1 1 0 0,6-18 0 0 0,-9 23 1128 0 0,-1-1 0 0 0,1 0 0 0 0,-2 0 0 0 0,1 1 0 0 0,-1-1 0 0 0,-1 0 0 0 0,1-11 0 0 0,0 35 7262 0 0,-3 20-4820 0 0,1-1-1654 0 0,0-13-460 0 0,0-17-457 0 0,0 1 1 0 0,1-1-1 0 0,-1 1 0 0 0,1-1 0 0 0,1 0 0 0 0,-1 1 0 0 0,1-1 0 0 0,0 1 0 0 0,0-1 1 0 0,2 7-1 0 0,-2-12-78 0 0,-1 0 0 0 0,0 0 0 0 0,1 0 0 0 0,-1 0 0 0 0,1 0 0 0 0,-1 0 0 0 0,0 0 1 0 0,1 0-1 0 0,-1 0 0 0 0,0-1 0 0 0,1 1 0 0 0,-1 0 0 0 0,1 0 0 0 0,-1 0 0 0 0,0 0 0 0 0,1-1 1 0 0,-1 1-1 0 0,0 0 0 0 0,1 0 0 0 0,-1 0 0 0 0,0-1 0 0 0,0 1 0 0 0,1 0 0 0 0,-1-1 0 0 0,0 1 1 0 0,0 0-1 0 0,1-1 0 0 0,-1 1 0 0 0,0 0 0 0 0,0-1 0 0 0,0 1 0 0 0,0 0 0 0 0,0-1 0 0 0,1 1 1 0 0,-1-1-1 0 0,0 1 0 0 0,0 0 0 0 0,0-1 0 0 0,10-22-113 0 0,-9 21 89 0 0,5-11-510 0 0,-3 4 605 0 0,1 0 0 0 0,1 0 0 0 0,-1 0 1 0 0,1 1-1 0 0,7-9 0 0 0,-10 15-354 0 0,0 0 0 0 0,0 0 1 0 0,0 0-1 0 0,0 1 0 0 0,0-1 0 0 0,0 1 1 0 0,1-1-1 0 0,-1 1 0 0 0,5-2 1 0 0,-5 2-443 0 0,1 0 1 0 0,-1 1-1 0 0,1-1 1 0 0,-1 1-1 0 0,1 0 1 0 0,-1 0-1 0 0,1 0 1 0 0,0 0-1 0 0,-1 0 1 0 0,1 0 0 0 0,4 2-1 0 0,1 0-3647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19 12163 0 0,'0'0'93'0'0,"-1"1"0"0"0,1-1 1 0 0,0 0-1 0 0,0 1 1 0 0,0-1-1 0 0,0 1 0 0 0,0-1 1 0 0,-1 1-1 0 0,1-1 0 0 0,0 1 1 0 0,0-1-1 0 0,0 0 1 0 0,0 1-1 0 0,0-1 0 0 0,0 1 1 0 0,1-1-1 0 0,-1 1 1 0 0,0-1-1 0 0,0 1 0 0 0,0-1 1 0 0,0 0-1 0 0,0 1 0 0 0,1-1 1 0 0,-1 1-1 0 0,0-1 1 0 0,0 0-1 0 0,1 1 0 0 0,-1-1 1 0 0,0 1-1 0 0,1-1 1 0 0,0 1-1 0 0,17 3 1087 0 0,32-7-1121 0 0,-37 1 175 0 0,-9 2-195 0 0,30-4 22 0 0,-33 4-27 0 0,0 0 0 0 0,0-1 1 0 0,0 1-1 0 0,1 0 0 0 0,-1 0 0 0 0,0-1 1 0 0,0 1-1 0 0,0-1 0 0 0,0 1 0 0 0,1-1 0 0 0,-1 1 1 0 0,0-1-1 0 0,0 0 0 0 0,0 1 0 0 0,0-1 1 0 0,0 0-1 0 0,-1 0 0 0 0,1 0 0 0 0,0 0 1 0 0,0 0-1 0 0,0-1 0 0 0,-1 1-5 0 0,0 1 0 0 0,0-1 1 0 0,-1 0-1 0 0,1 1 0 0 0,0-1 0 0 0,-1 0 0 0 0,1 1 1 0 0,-1-1-1 0 0,1 0 0 0 0,-1 1 0 0 0,1-1 0 0 0,-1 1 0 0 0,1-1 1 0 0,-1 1-1 0 0,1-1 0 0 0,-1 1 0 0 0,0-1 0 0 0,1 1 1 0 0,-1 0-1 0 0,0-1 0 0 0,1 1 0 0 0,-1 0 0 0 0,0-1 0 0 0,0 1 1 0 0,1 0-1 0 0,-1 0 0 0 0,0 0 0 0 0,0 0 0 0 0,1 0 1 0 0,-1 0-1 0 0,0 0 0 0 0,0 0 0 0 0,-1 0 0 0 0,-28 0-83 0 0,25 0 99 0 0,0 1-1 0 0,1 0 1 0 0,-1 0 0 0 0,0 0 0 0 0,0 1 0 0 0,0 0 0 0 0,1 0 0 0 0,-1 0 0 0 0,1 0 0 0 0,0 0 0 0 0,0 1-1 0 0,-1 0 1 0 0,2 0 0 0 0,-1 0 0 0 0,0 1 0 0 0,1-1 0 0 0,-1 1 0 0 0,1 0 0 0 0,0 0 0 0 0,0 0 0 0 0,-4 8 0 0 0,6-9-23 0 0,-1 1 1 0 0,1-1-1 0 0,0 1 1 0 0,0-1 0 0 0,1 1-1 0 0,-1-1 1 0 0,1 1-1 0 0,-1 0 1 0 0,1-1-1 0 0,0 1 1 0 0,0 0 0 0 0,1 0-1 0 0,-1-1 1 0 0,1 1-1 0 0,0-1 1 0 0,0 1 0 0 0,0-1-1 0 0,0 1 1 0 0,1-1-1 0 0,0 1 1 0 0,-1-1 0 0 0,1 0-1 0 0,0 0 1 0 0,0 0-1 0 0,1 0 1 0 0,-1 0 0 0 0,1-1-1 0 0,-1 1 1 0 0,1-1-1 0 0,3 3 1 0 0,-2-3-39 0 0,-1 1 0 0 0,1-1-1 0 0,0 0 1 0 0,0 0 0 0 0,0 0 0 0 0,0 0 0 0 0,0-1-1 0 0,0 0 1 0 0,1 0 0 0 0,-1 0 0 0 0,6 0 0 0 0,25 7-490 0 0,-35-8 505 0 0,1 0 0 0 0,-1 1 0 0 0,0-1 1 0 0,0 0-1 0 0,1 0 0 0 0,-1 0 0 0 0,0 0 0 0 0,0 0 0 0 0,0 0 1 0 0,1 0-1 0 0,-1 0 0 0 0,0 1 0 0 0,0-1 0 0 0,0 0 1 0 0,0 0-1 0 0,1 0 0 0 0,-1 1 0 0 0,0-1 0 0 0,0 0 0 0 0,0 0 1 0 0,0 0-1 0 0,0 1 0 0 0,0-1 0 0 0,0 0 0 0 0,0 0 1 0 0,1 0-1 0 0,-1 1 0 0 0,0-1 0 0 0,0 0 0 0 0,0 0 0 0 0,0 1 1 0 0,0-1-1 0 0,0 0 0 0 0,0 0 0 0 0,0 0 0 0 0,0 1 1 0 0,0-1-1 0 0,-1 0 0 0 0,1 0 0 0 0,0 1 0 0 0,0-1 0 0 0,0 0 1 0 0,-10 12-34 0 0,-14 4 0 0 0,-19 3 152 0 0,35-16-69 0 0,-1 1-1 0 0,1-1 1 0 0,0 1-1 0 0,0 0 1 0 0,-13 11 0 0 0,21-15-33 0 0,0 0 0 0 0,-1 1 0 0 0,1-1 0 0 0,0 1 0 0 0,-1-1 0 0 0,1 1 0 0 0,0 0 1 0 0,0-1-1 0 0,0 1 0 0 0,-1-1 0 0 0,1 1 0 0 0,0-1 0 0 0,0 1 0 0 0,0 0 1 0 0,0-1-1 0 0,0 1 0 0 0,0-1 0 0 0,0 1 0 0 0,0-1 0 0 0,0 1 0 0 0,0 0 1 0 0,1-1-1 0 0,-1 1 0 0 0,0-1 0 0 0,0 1 0 0 0,0-1 0 0 0,1 1 0 0 0,-1-1 0 0 0,0 1 1 0 0,1-1-1 0 0,-1 1 0 0 0,0-1 0 0 0,1 1 0 0 0,-1-1 0 0 0,1 0 0 0 0,-1 1 1 0 0,1-1-1 0 0,-1 0 0 0 0,1 1 0 0 0,-1-1 0 0 0,1 0 0 0 0,-1 1 0 0 0,1-1 1 0 0,-1 0-1 0 0,1 0 0 0 0,-1 0 0 0 0,1 0 0 0 0,0 1 0 0 0,31 12 277 0 0,-30-12-278 0 0,13 3-52 0 0,1 0 0 0 0,-1 0-1 0 0,1-2 1 0 0,26 1-1 0 0,13-6-2985 0 0,-48 2 1613 0 0,-1 0 1 0 0,1-1-1 0 0,-1 0 1 0 0,1 0-1 0 0,7-4 1 0 0,-1-1-4299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14915 0 0,'8'3'2305'0'0,"3"1"-777"0"0,0 0-256 0 0,2 2-376 0 0,-3-4-423 0 0,-2 2-201 0 0,1-2-136 0 0,-1-1-168 0 0,0-1-376 0 0,-1-2-665 0 0,0-3-855 0 0,-2 0-937 0 0,-4-6-960 0 0,6-1-2656 0 0,-9-2 2384 0 0</inkml:trace>
  <inkml:trace contextRef="#ctx0" brushRef="#br0" timeOffset="1">75 1 10970 0 0,'-1'7'3049'0'0,"-2"0"-777"0"0,2 5-351 0 0,1 4-329 0 0,0 4-432 0 0,0 3-407 0 0,1 1-321 0 0,-1 0-272 0 0,1-1-136 0 0,1-1-248 0 0,0-2-440 0 0,-1 0-873 0 0,1-2-1103 0 0,-1-1-1329 0 0,-1-2-4209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17084 0 0,'-6'12'745'0'0,"0"1"0"0"0,1 1 0 0 0,0-1 0 0 0,1 1 0 0 0,1 0 0 0 0,-3 24 0 0 0,3 0-354 0 0,1 48-1 0 0,2-69-713 0 0,2 0 0 0 0,3 23 0 0 0,-3-34-527 0 0,-1 0 0 0 0,1 0 0 0 0,0 0 0 0 0,0-1-1 0 0,1 1 1 0 0,0 0 0 0 0,0-1 0 0 0,0 0 0 0 0,6 9 0 0 0,-8-14 615 0 0,-1 1 0 0 0,1-1 1 0 0,-1 1-1 0 0,1-1 1 0 0,0 1-1 0 0,-1-1 1 0 0,1 0-1 0 0,-1 1 0 0 0,1-1 1 0 0,0 0-1 0 0,-1 1 1 0 0,1-1-1 0 0,0 0 1 0 0,-1 0-1 0 0,1 0 1 0 0,0 0-1 0 0,-1 1 0 0 0,1-1 1 0 0,0 0-1 0 0,0 0 1 0 0,-1 0-1 0 0,1-1 1 0 0,0 1-1 0 0,-1 0 0 0 0,1 0 1 0 0,0 0-1 0 0,-1 0 1 0 0,1-1-1 0 0,0 1 1 0 0,-1 0-1 0 0,1-1 0 0 0,0 1 1 0 0,-1 0-1 0 0,1-1 1 0 0,0 0-1 0 0,-1 1 180 0 0,12-6-3903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7346 0 0,'2'10'8874'0'0,"1"8"-5358"0"0,7 42-2278 0 0,-8-42-1193 0 0,-1 0 0 0 0,-1 0 0 0 0,0 0 0 0 0,-1 0 0 0 0,-5 24 1 0 0,9-82-4333 0 0,-2 5 3248 0 0,2 18 651 0 0,0-8-131 0 0,11-44 0 0 0,-12 63 559 0 0,0 0-1 0 0,0 1 1 0 0,0-1-1 0 0,0 0 1 0 0,1 1-1 0 0,0 0 1 0 0,0 0-1 0 0,1 0 1 0 0,0 0-1 0 0,-1 0 0 0 0,1 1 1 0 0,1-1-1 0 0,4-3 1 0 0,-7 7 33 0 0,-1 0 1 0 0,1 0-1 0 0,0 0 0 0 0,-1 0 1 0 0,1 0-1 0 0,0 0 1 0 0,0 1-1 0 0,0-1 1 0 0,-1 1-1 0 0,1 0 0 0 0,0-1 1 0 0,0 1-1 0 0,0 0 1 0 0,0 0-1 0 0,0 0 0 0 0,0 0 1 0 0,0 0-1 0 0,0 1 1 0 0,-1-1-1 0 0,4 2 0 0 0,-1-1 50 0 0,-1 1-1 0 0,0-1 0 0 0,0 1 0 0 0,1 0 1 0 0,-1 0-1 0 0,-1 1 0 0 0,1-1 0 0 0,0 0 1 0 0,0 1-1 0 0,2 4 0 0 0,-1-3 36 0 0,0 1 0 0 0,-1 0-1 0 0,0 0 1 0 0,0 0 0 0 0,0 1 0 0 0,-1-1-1 0 0,0 0 1 0 0,0 1 0 0 0,0 0-1 0 0,-1-1 1 0 0,0 1 0 0 0,0 0 0 0 0,1 10-1 0 0,-3-10-59 0 0,0-1 0 0 0,-1 0 0 0 0,1 0 0 0 0,-1 0 0 0 0,0 0 0 0 0,-1 0 0 0 0,1-1-1 0 0,-1 1 1 0 0,0-1 0 0 0,0 1 0 0 0,0-1 0 0 0,0 0 0 0 0,-1 0 0 0 0,0 0 0 0 0,0-1-1 0 0,0 0 1 0 0,-5 4 0 0 0,6-4-98 0 0,0-1 0 0 0,-1 0 0 0 0,1 0 0 0 0,0-1 0 0 0,-1 1 0 0 0,0 0 0 0 0,1-1 0 0 0,-1 0 0 0 0,0 0 0 0 0,0 0 0 0 0,0-1 0 0 0,1 1-1 0 0,-1-1 1 0 0,0 0 0 0 0,0 0 0 0 0,0 0 0 0 0,0 0 0 0 0,0-1 0 0 0,0 0 0 0 0,1 0 0 0 0,-1 0 0 0 0,0 0 0 0 0,0 0 0 0 0,-3-3 0 0 0,7 4-11 0 0,0 0 1 0 0,0 0 0 0 0,0 0-1 0 0,0 0 1 0 0,0 0 0 0 0,0 0-1 0 0,1 0 1 0 0,-1 0-1 0 0,0 0 1 0 0,0 0 0 0 0,0 0-1 0 0,0 0 1 0 0,0 0 0 0 0,0 0-1 0 0,0 0 1 0 0,0 0 0 0 0,0 0-1 0 0,0 0 1 0 0,0 0-1 0 0,0 0 1 0 0,0-1 0 0 0,0 1-1 0 0,0 0 1 0 0,0 0 0 0 0,0 0-1 0 0,0 0 1 0 0,1 0 0 0 0,-1 0-1 0 0,0 0 1 0 0,0 0-1 0 0,0 0 1 0 0,0 0 0 0 0,0 0-1 0 0,0-1 1 0 0,0 1 0 0 0,0 0-1 0 0,0 0 1 0 0,-1 0 0 0 0,1 0-1 0 0,0 0 1 0 0,0 0-1 0 0,0 0 1 0 0,0 0 0 0 0,0 0-1 0 0,0 0 1 0 0,0 0 0 0 0,0-1-1 0 0,0 1 1 0 0,0 0 0 0 0,0 0-1 0 0,0 0 1 0 0,0 0-1 0 0,0 0 1 0 0,0 0 0 0 0,0 0-1 0 0,0 0 1 0 0,0 0 0 0 0,-1 0-1 0 0,1 0 1 0 0,0 0 0 0 0,0 0-1 0 0,0 0 1 0 0,0 0-1 0 0,0 0 1 0 0,0 0 0 0 0,0 0-1 0 0,0 0 1 0 0,0 0 0 0 0,-1 0-1 0 0,12-2-390 0 0,16 1 44 0 0,-25 1 302 0 0,18 0-615 0 0,-1-1 1 0 0,0-1-1 0 0,0-1 1 0 0,28-8-1 0 0,-40 9-60 0 0,1 0 0 0 0,-1-1 0 0 0,0 1-1 0 0,0-1 1 0 0,-1-1 0 0 0,1 0-1 0 0,-1 0 1 0 0,0 0 0 0 0,0 0-1 0 0,0-1 1 0 0,0 0 0 0 0,-1-1 0 0 0,0 1-1 0 0,7-10 1 0 0,-3-2-3042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62 7874 0 0,'0'0'188'0'0,"0"1"0"0"0,-1-1 1 0 0,1 1-1 0 0,-1-1 0 0 0,1 1 1 0 0,0-1-1 0 0,0 1 1 0 0,-1 0-1 0 0,1-1 0 0 0,0 1 1 0 0,0 0-1 0 0,0-1 0 0 0,0 1 1 0 0,-1-1-1 0 0,1 1 0 0 0,0 0 1 0 0,0-1-1 0 0,0 1 1 0 0,0 0-1 0 0,1-1 0 0 0,-1 1 1 0 0,0 0-1 0 0,0-1 0 0 0,0 1 1 0 0,0-1-1 0 0,1 1 0 0 0,-1 0 1 0 0,0-1-1 0 0,1 1 1 0 0,0 0-29 0 0,0-1 0 0 0,0 0 1 0 0,0 1-1 0 0,0-1 1 0 0,0 0-1 0 0,0 0 1 0 0,0 0-1 0 0,0 0 0 0 0,0 0 1 0 0,0 0-1 0 0,0 0 1 0 0,0 0-1 0 0,0 0 1 0 0,0 0-1 0 0,0-1 1 0 0,1 1-1 0 0,40-18 1044 0 0,-41 18-1170 0 0,104-51-115 0 0,-81 40-7845 0 0,-46 22 6030 0 0,1 1-1 0 0,-28 21 0 0 0,-36 35 5496 0 0,81-66-2916 0 0,1 1 1 0 0,1 0-1 0 0,-1 0 0 0 0,0 0 0 0 0,1 0 0 0 0,-1 0 1 0 0,-2 6-1 0 0,4-8-547 0 0,1-1 1 0 0,0 1-1 0 0,0-1 1 0 0,0 0 0 0 0,-1 1-1 0 0,1-1 1 0 0,0 1-1 0 0,0-1 1 0 0,0 1-1 0 0,0-1 1 0 0,0 1-1 0 0,0-1 1 0 0,0 1-1 0 0,0-1 1 0 0,0 1-1 0 0,0-1 1 0 0,0 1-1 0 0,1-1 1 0 0,-1 1 0 0 0,0-1-1 0 0,0 1 1 0 0,0-1-1 0 0,1 1 1 0 0,-1-1-1 0 0,1 1 1 0 0,0 0-12 0 0,0-1 0 0 0,0 1 0 0 0,0 0-1 0 0,0-1 1 0 0,0 1 0 0 0,0-1 0 0 0,0 0 0 0 0,1 1 0 0 0,-1-1 0 0 0,0 0 0 0 0,0 0 0 0 0,0 0 0 0 0,1 0 0 0 0,-1 0 0 0 0,2 0 0 0 0,17 0 60 0 0,36-7 1 0 0,-30 2-2974 0 0,-2-1-4017 0 0,-14 4 1061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3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13811 0 0,'-2'2'519'0'0,"0"0"0"0"0,1 0 0 0 0,-1-1 0 0 0,1 2 1 0 0,-1-1-1 0 0,1 0 0 0 0,0 0 0 0 0,0 0 0 0 0,0 1 0 0 0,0-1 0 0 0,0 0 0 0 0,0 6 1 0 0,-6 35 503 0 0,5-24-452 0 0,-3 23-241 0 0,-4 20-1190 0 0,-2-25-5226 0 0,-1-23-2672 0 0,-7-3 7239 0 0,-5 4 4740 0 0,20-11-2327 0 0,1 0 1 0 0,-1 1 0 0 0,1 0 0 0 0,0 0-1 0 0,0 0 1 0 0,0 0 0 0 0,1 0-1 0 0,-1 0 1 0 0,-1 7 0 0 0,2-5-373 0 0,1 0 1 0 0,-1 0 0 0 0,1 0 0 0 0,1 0 0 0 0,-1 0 0 0 0,1 0-1 0 0,1 10 1 0 0,0-13-490 0 0,-1 1 0 0 0,1-1-1 0 0,0 1 1 0 0,0-1 0 0 0,0 0 0 0 0,1 1-1 0 0,-1-1 1 0 0,1 0 0 0 0,0 0 0 0 0,0 0-1 0 0,1 0 1 0 0,-1 0 0 0 0,1-1 0 0 0,0 1-1 0 0,0-1 1 0 0,0 1 0 0 0,0-1 0 0 0,1 0-1 0 0,-1 0 1 0 0,1-1 0 0 0,0 1 0 0 0,0-1-1 0 0,0 0 1 0 0,0 0 0 0 0,0 0 0 0 0,5 1-1 0 0,2 0-750 0 0,1 0-1 0 0,0-1 0 0 0,21 0 0 0 0,12-5-6721 0 0,-24-1 109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35 6409 0 0,'-1'-1'533'0'0,"-26"-12"2237"0"0,17 4-1274 0 0,10 8-1434 0 0,0 1 0 0 0,0 0-1 0 0,0 0 1 0 0,0-1 0 0 0,0 1 0 0 0,0 0-1 0 0,0 0 1 0 0,0-1 0 0 0,0 1 0 0 0,0 0-1 0 0,0 0 1 0 0,0-1 0 0 0,0 1 0 0 0,0 0-1 0 0,0 0 1 0 0,0-1 0 0 0,0 1 0 0 0,0 0-1 0 0,0 0 1 0 0,1-1 0 0 0,-1 1 0 0 0,0 0-1 0 0,0 0 1 0 0,0-1 0 0 0,0 1 0 0 0,1 0-1 0 0,-1 0 1 0 0,0 0 0 0 0,0 0 0 0 0,0-1-1 0 0,1 1 1 0 0,-1 0 0 0 0,0 0 0 0 0,0 0-1 0 0,0 0 1 0 0,1 0 0 0 0,-1-1-1 0 0,1 1 1 0 0,1 0-20 0 0,1-1 0 0 0,-1 1 0 0 0,1-1 0 0 0,-1 1 0 0 0,1 0 0 0 0,-1 0 0 0 0,1 0 0 0 0,0 0 0 0 0,-1 1 0 0 0,1-1 0 0 0,-1 1 0 0 0,1-1 0 0 0,-1 1 0 0 0,0 0-1 0 0,1 0 1 0 0,-1 0 0 0 0,3 1 0 0 0,37 24 382 0 0,-36-22-299 0 0,-1 0 1 0 0,1 1-1 0 0,-1 0 0 0 0,0 0 0 0 0,0 0 0 0 0,0 1 0 0 0,-1-1 1 0 0,0 1-1 0 0,0 0 0 0 0,-1 1 0 0 0,1-1 0 0 0,-1 1 0 0 0,4 11 1 0 0,-6-12-68 0 0,0 0 1 0 0,-1 0 0 0 0,0-1-1 0 0,1 1 1 0 0,-2 0 0 0 0,1 0-1 0 0,-1 0 1 0 0,0-1 0 0 0,0 1-1 0 0,0 0 1 0 0,-1-1 0 0 0,0 1-1 0 0,0-1 1 0 0,-1 0 0 0 0,1 1-1 0 0,-1-1 1 0 0,-5 6 0 0 0,3-3-227 0 0,0-1 0 0 0,-1 0 0 0 0,0-1 0 0 0,0 1 0 0 0,0-1 0 0 0,-13 9 0 0 0,15-12 107 0 0,0 0 0 0 0,0-1 0 0 0,-1 0 0 0 0,1 0 0 0 0,0 0 0 0 0,-1 0 0 0 0,1-1 0 0 0,-1 1 0 0 0,0-1 0 0 0,1 0 0 0 0,-1-1 0 0 0,0 1 0 0 0,0-1 0 0 0,-5 0 0 0 0,2-3-453 0 0,16 1 362 0 0,15-2 202 0 0,25 7-201 0 0,25-1 26 0 0,-67-2-480 0 0,-1-1 0 0 0,1 1-1 0 0,-1-2 1 0 0,1 1 0 0 0,-1 0 0 0 0,0-1-1 0 0,1 0 1 0 0,-1 0 0 0 0,0-1-1 0 0,7-4 1 0 0,2-4-4237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7938 0 0,'-6'27'3822'0'0,"-4"48"1"0"0,8-38-3624 0 0,2 0 0 0 0,5 45 1 0 0,-5-82-214 0 0,0 1 1 0 0,0-1-1 0 0,0 0 0 0 0,0 1 1 0 0,0-1-1 0 0,0 0 0 0 0,0 1 1 0 0,0-1-1 0 0,0 0 0 0 0,0 1 1 0 0,0-1-1 0 0,0 0 1 0 0,0 1-1 0 0,0-1 0 0 0,0 0 1 0 0,1 0-1 0 0,-1 1 0 0 0,0-1 1 0 0,0 0-1 0 0,0 1 1 0 0,1-1-1 0 0,-1 0 0 0 0,0 0 1 0 0,0 0-1 0 0,0 1 0 0 0,1-1 1 0 0,-1 0-1 0 0,0 0 0 0 0,1 0 1 0 0,-1 1-1 0 0,0-1 1 0 0,0 0-1 0 0,1 0 0 0 0,-1 0 1 0 0,0 0-1 0 0,1 0 0 0 0,-1 0 1 0 0,0 0-1 0 0,1 0 1 0 0,-1 0-1 0 0,0 0 0 0 0,1 0 1 0 0,-1 0-1 0 0,0 0 0 0 0,1 0 1 0 0,-1 0-1 0 0,0 0 0 0 0,1 0 1 0 0,-1 0-1 0 0,0-1 1 0 0,0 1-1 0 0,1 0 0 0 0,-1 0 1 0 0,0 0-1 0 0,1 0 0 0 0,-1-1 1 0 0,0 1-1 0 0,0 0 0 0 0,1 0 1 0 0,-1 0-1 0 0,0-1 1 0 0,0 1-1 0 0,0 0 0 0 0,0-1 1 0 0,1 1-1 0 0,-1 0 0 0 0,0-1 1 0 0,25-28-254 0 0,-7 8 123 0 0,-10 13 194 0 0,1 2-1 0 0,0-1 1 0 0,16-8-1 0 0,5 4-1012 0 0,-27 10 444 0 0,0 1-1 0 0,0 0 1 0 0,0-1-1 0 0,0 1 1 0 0,0 0 0 0 0,0 1-1 0 0,0-1 1 0 0,3 1-1 0 0,-2 1-2016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25 10050 0 0,'-3'3'440'0'0,"-1"1"0"0"0,1 0-1 0 0,0-1 1 0 0,-1 2 0 0 0,2-1-1 0 0,-1 0 1 0 0,0 1 0 0 0,1-1 0 0 0,0 1-1 0 0,0 0 1 0 0,-1 5 0 0 0,0 0-76 0 0,1 0 1 0 0,0 0-1 0 0,1 1 1 0 0,0 16-1 0 0,1-36-604 0 0,0-1 0 0 0,1 1 0 0 0,0-1 0 0 0,1 1-1 0 0,0 0 1 0 0,0 0 0 0 0,1 0 0 0 0,0 0 0 0 0,7-13 0 0 0,-8 19 226 0 0,0 0-1 0 0,0 0 1 0 0,0 1 0 0 0,0-1-1 0 0,0 0 1 0 0,1 1 0 0 0,-1-1-1 0 0,1 1 1 0 0,0 0 0 0 0,0 0-1 0 0,0 0 1 0 0,0 0 0 0 0,0 0-1 0 0,0 1 1 0 0,0-1 0 0 0,0 1-1 0 0,1 0 1 0 0,-1 0-1 0 0,1 0 1 0 0,-1 0 0 0 0,1 1-1 0 0,-1-1 1 0 0,1 1 0 0 0,-1 0-1 0 0,1 0 1 0 0,-1 0 0 0 0,1 1-1 0 0,-1-1 1 0 0,6 2 0 0 0,-8-2 59 0 0,1 0-1 0 0,0 1 1 0 0,0-1 0 0 0,0 1 0 0 0,0-1 0 0 0,-1 1-1 0 0,1-1 1 0 0,0 1 0 0 0,0 0 0 0 0,-1 0 0 0 0,1 0-1 0 0,0 0 1 0 0,-1 0 0 0 0,1 0 0 0 0,-1 0 0 0 0,0 1 0 0 0,1-1-1 0 0,-1 0 1 0 0,0 1 0 0 0,0-1 0 0 0,0 1 0 0 0,0-1-1 0 0,0 1 1 0 0,0 0 0 0 0,0 0 0 0 0,0-1 0 0 0,-1 1-1 0 0,1 0 1 0 0,-1 0 0 0 0,1 0 0 0 0,-1-1 0 0 0,0 1 0 0 0,0 0-1 0 0,0 0 1 0 0,0 0 0 0 0,0 0 0 0 0,0 2 0 0 0,-1 0 23 0 0,0 0 1 0 0,-1-1 0 0 0,1 1 0 0 0,-1-1 0 0 0,0 1-1 0 0,1-1 1 0 0,-1 0 0 0 0,-1 0 0 0 0,1 0 0 0 0,0 0-1 0 0,-1 0 1 0 0,0 0 0 0 0,1-1 0 0 0,-1 1 0 0 0,0-1-1 0 0,0 0 1 0 0,-1 0 0 0 0,-3 2 0 0 0,0-1-81 0 0,0-1 0 0 0,0 1 0 0 0,0-1 0 0 0,-1-1 0 0 0,1 0 0 0 0,-1 0 0 0 0,0 0 0 0 0,-7-1-1 0 0,-36 6-304 0 0,107-7-240 0 0,-44-2 236 0 0,1-1 1 0 0,-1 0-1 0 0,0-1 0 0 0,0 0 1 0 0,17-11-1 0 0,24-21-6349 0 0,-33 21 1808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5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11410 0 0,'-4'9'1015'0'0,"0"0"0"0"0,1 0 0 0 0,0 0 0 0 0,0 1 0 0 0,-1 11 0 0 0,-4 14 90 0 0,5-23-902 0 0,-36 106 757 0 0,34-105-1110 0 0,-1-1 0 0 0,0 1-1 0 0,-1-1 1 0 0,0-1 0 0 0,-1 1-1 0 0,-17 18 1 0 0,12-22-1017 0 0,11-17-165 0 0,11-21 114 0 0,-7 28 1230 0 0,-1-1 0 0 0,1 1 1 0 0,-1-1-1 0 0,1 1 0 0 0,0 0 0 0 0,0-1 0 0 0,0 1 0 0 0,0 0 0 0 0,0 0 1 0 0,1 0-1 0 0,-1 1 0 0 0,1-1 0 0 0,-1 0 0 0 0,1 1 0 0 0,-1 0 1 0 0,1 0-1 0 0,0 0 0 0 0,0 0 0 0 0,0 0 0 0 0,-1 0 0 0 0,1 1 0 0 0,0-1 1 0 0,0 1-1 0 0,0 0 0 0 0,3 0 0 0 0,0 0-206 0 0,0 1 0 0 0,0 0 0 0 0,0 0 0 0 0,-1 1 1 0 0,12 4-1 0 0,13 9-3979 0 0,-24-13 1305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9010 0 0,'-1'2'3377'0'0,"2"3"-2489"0"0,0 1-88 0 0,-1 5 104 0 0,-1 1-64 0 0,-2 7-127 0 0,0 4-97 0 0,-2 5-120 0 0,0 3-136 0 0,0 1-104 0 0,2 2-160 0 0,0-1-88 0 0,1-1-320 0 0,2-1-608 0 0,2-3-905 0 0,3-4-895 0 0,0-7-537 0 0,2-4-2696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12555 0 0,'-8'16'916'0'0,"1"0"0"0"0,0 1 0 0 0,1-1 0 0 0,1 1 0 0 0,1 1 0 0 0,0-1 0 0 0,-1 22 0 0 0,2 0-317 0 0,1-1 0 0 0,6 50 1 0 0,-3-78-450 0 0,0 1 0 0 0,1 0 0 0 0,1-1 0 0 0,4 12 0 0 0,-6-19-110 0 0,0 1-1 0 0,1 0 0 0 0,-1-1 1 0 0,1 1-1 0 0,0-1 0 0 0,0 1 1 0 0,0-1-1 0 0,1 0 0 0 0,-1 0 0 0 0,1 0 1 0 0,0 0-1 0 0,0-1 0 0 0,0 1 1 0 0,5 3-1 0 0,-9-7-25 0 0,0 1 0 0 0,0 0-1 0 0,0-1 1 0 0,0 1 0 0 0,0-1 0 0 0,0 0 0 0 0,0 1 0 0 0,0-1-1 0 0,0 0 1 0 0,0 0 0 0 0,1 1 0 0 0,-1-1 0 0 0,0 0 0 0 0,0 0-1 0 0,1 0 1 0 0,-1 0 0 0 0,1 0 0 0 0,-1 0 0 0 0,1 0 0 0 0,-1 0-1 0 0,1 0 1 0 0,0 0 0 0 0,-1 0 0 0 0,1-2 0 0 0,0-1-73 0 0,1 0 1 0 0,0 0-1 0 0,0-1 1 0 0,0 1-1 0 0,0 0 0 0 0,4-6 1 0 0,-2 2 18 0 0,2 0-1 0 0,-1 1 1 0 0,1-1-1 0 0,0 1 1 0 0,0 0 0 0 0,1 1-1 0 0,0-1 1 0 0,0 1-1 0 0,1 1 1 0 0,10-8 0 0 0,-14 11 33 0 0,0 0 0 0 0,0 0 1 0 0,1 0-1 0 0,-1 1 1 0 0,0-1-1 0 0,1 1 1 0 0,-1 0-1 0 0,1 0 0 0 0,-1 0 1 0 0,1 1-1 0 0,-1-1 1 0 0,6 1-1 0 0,-6 0 16 0 0,-1 1 0 0 0,0-1 0 0 0,1 1 0 0 0,-1-1 0 0 0,0 1 0 0 0,0 0 0 0 0,1 0 0 0 0,-1 0 0 0 0,0 0 0 0 0,0 1 0 0 0,0-1 1 0 0,0 0-1 0 0,0 1 0 0 0,-1 0 0 0 0,1-1 0 0 0,0 1 0 0 0,-1 0 0 0 0,1 0 0 0 0,-1 0 0 0 0,3 3 0 0 0,-3-2 18 0 0,1 1 0 0 0,0-1 0 0 0,-1 1 0 0 0,0-1-1 0 0,0 1 1 0 0,0-1 0 0 0,0 1 0 0 0,-1 0 0 0 0,1 0 0 0 0,-1-1 0 0 0,0 1 0 0 0,0 0 0 0 0,0-1 0 0 0,-1 1 0 0 0,1 0 0 0 0,-1 0 0 0 0,0-1 0 0 0,-2 7 0 0 0,1-4 27 0 0,-1 1 1 0 0,0-1 0 0 0,-1 0-1 0 0,1 0 1 0 0,-1 0 0 0 0,0 0-1 0 0,-1-1 1 0 0,1 0 0 0 0,-1 1-1 0 0,-6 3 1 0 0,7-5-32 0 0,0-1 0 0 0,0 0-1 0 0,0 0 1 0 0,-1-1 0 0 0,1 1 0 0 0,-1-1-1 0 0,0 0 1 0 0,0 0 0 0 0,1 0 0 0 0,-1-1-1 0 0,-1 1 1 0 0,1-1 0 0 0,-6 0 0 0 0,8-1-38 0 0,0 0 0 0 0,-1 0 0 0 0,1-1 1 0 0,0 1-1 0 0,0-1 0 0 0,0 0 1 0 0,0 0-1 0 0,0 0 0 0 0,0 0 1 0 0,0 0-1 0 0,0-1 0 0 0,0 1 0 0 0,1-1 1 0 0,-1 0-1 0 0,1 0 0 0 0,-1 0 1 0 0,1 0-1 0 0,0 0 0 0 0,-1-1 1 0 0,1 1-1 0 0,0-1 0 0 0,-2-4 0 0 0,3 6-113 0 0,0-1-1 0 0,0 1 0 0 0,1 0 1 0 0,-1-1-1 0 0,1 1 0 0 0,0-1 1 0 0,-1 1-1 0 0,1-1 0 0 0,0 1 0 0 0,0-1 1 0 0,-1 1-1 0 0,1-1 0 0 0,1 1 1 0 0,-1-1-1 0 0,0 1 0 0 0,0-1 1 0 0,0 1-1 0 0,1 0 0 0 0,-1-1 1 0 0,1 1-1 0 0,-1-1 0 0 0,1 1 0 0 0,0 0 1 0 0,-1-1-1 0 0,1 1 0 0 0,0 0 1 0 0,1-2-1 0 0,1 0-979 0 0,0-1-1 0 0,0 1 1 0 0,1 0-1 0 0,-1 0 1 0 0,0 0 0 0 0,1 1-1 0 0,0-1 1 0 0,6-2-1 0 0,9-2-4989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3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50 15283 0 0,'1'7'1216'0'0,"1"-1"0"0"0,0 0 0 0 0,0 1 0 0 0,6 11 0 0 0,-5-12-777 0 0,0 0 0 0 0,1 0 1 0 0,0-1-1 0 0,0 1 0 0 0,7 6 0 0 0,-9-10-417 0 0,0 0 0 0 0,0 0 0 0 0,0 0-1 0 0,1 0 1 0 0,-1 0 0 0 0,0 0-1 0 0,1-1 1 0 0,-1 0 0 0 0,1 1 0 0 0,0-1-1 0 0,-1 0 1 0 0,1 0 0 0 0,0 0-1 0 0,0-1 1 0 0,0 1 0 0 0,-1 0 0 0 0,1-1-1 0 0,0 0 1 0 0,0 0 0 0 0,0 0-1 0 0,0 0 1 0 0,0 0 0 0 0,0-1 0 0 0,0 1-1 0 0,-1-1 1 0 0,1 0 0 0 0,0 0-1 0 0,0 0 1 0 0,-1 0 0 0 0,1 0 0 0 0,3-3-1 0 0,-4 3-73 0 0,0-1-1 0 0,1 0 0 0 0,-1 0 1 0 0,0 0-1 0 0,0 0 1 0 0,-1 0-1 0 0,1-1 0 0 0,0 1 1 0 0,-1 0-1 0 0,1-1 0 0 0,-1 1 1 0 0,0-1-1 0 0,0 0 1 0 0,0 1-1 0 0,0-1 0 0 0,0 0 1 0 0,-1 1-1 0 0,1-1 1 0 0,-1 0-1 0 0,0 0 0 0 0,1 0 1 0 0,-1 0-1 0 0,-1 0 0 0 0,1 1 1 0 0,0-1-1 0 0,-1 0 1 0 0,1 0-1 0 0,-1 0 0 0 0,0 1 1 0 0,0-1-1 0 0,0 0 1 0 0,0 1-1 0 0,-1-1 0 0 0,-1-2 1 0 0,1 2 52 0 0,0-1 0 0 0,0 0 0 0 0,0 0 0 0 0,-1 1 0 0 0,1 0 0 0 0,-1-1 0 0 0,0 1 1 0 0,0 0-1 0 0,0 0 0 0 0,0 1 0 0 0,-1-1 0 0 0,1 1 0 0 0,-1-1 0 0 0,0 1 0 0 0,1 0 0 0 0,-1 1 1 0 0,0-1-1 0 0,0 1 0 0 0,0-1 0 0 0,-1 1 0 0 0,1 0 0 0 0,-6 0 0 0 0,6 1 15 0 0,0 1-1 0 0,1-1 1 0 0,-1 1 0 0 0,0 0-1 0 0,1 0 1 0 0,-1 0 0 0 0,1 0-1 0 0,-1 1 1 0 0,1-1 0 0 0,0 1-1 0 0,-1 0 1 0 0,1 0-1 0 0,0 0 1 0 0,0 1 0 0 0,0-1-1 0 0,1 1 1 0 0,-1-1 0 0 0,1 1-1 0 0,-1 0 1 0 0,1 0-1 0 0,0 0 1 0 0,-3 5 0 0 0,-2 21-2539 0 0,7-26 1822 0 0,0 0 1 0 0,1 0-1 0 0,-1 0 1 0 0,0 0-1 0 0,1 0 1 0 0,0 1 0 0 0,0-1-1 0 0,1 3 1 0 0,3 2-3639 0 0,3-2-1937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9562 0 0,'2'4'1271'0'0,"0"1"0"0"0,-1-1 0 0 0,0 1 0 0 0,1 0 0 0 0,-1 0 1 0 0,-1-1-1 0 0,1 8 0 0 0,-1 7-812 0 0,-1-1 0 0 0,-4 20 0 0 0,1-1 394 0 0,-1 8-809 0 0,-2 42 400 0 0,7-77-942 0 0,0-1 0 0 0,1 1 1 0 0,0-1-1 0 0,0 1 0 0 0,1-1 0 0 0,5 15 0 0 0,-7-22 123 0 0,1-1 1 0 0,-1 0-1 0 0,1 0 0 0 0,-1 0 0 0 0,1 0 1 0 0,-1 1-1 0 0,1-1 0 0 0,-1 0 0 0 0,1 0 1 0 0,0 0-1 0 0,0 0 0 0 0,0-1 0 0 0,-1 1 1 0 0,1 0-1 0 0,0 0 0 0 0,0 0 0 0 0,0-1 1 0 0,0 1-1 0 0,1 0 0 0 0,-1-1 0 0 0,0 1 1 0 0,0-1-1 0 0,0 1 0 0 0,2-1 0 0 0,5 0-5499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 8114 0 0,'-1'-1'277'0'0,"0"1"-1"0"0,0 0 1 0 0,0 0 0 0 0,1-1 0 0 0,-1 1 0 0 0,0 0 0 0 0,0 0 0 0 0,0 0-1 0 0,0 0 1 0 0,0 0 0 0 0,0 0 0 0 0,0 0 0 0 0,0 1 0 0 0,1-1-1 0 0,-1 0 1 0 0,0 0 0 0 0,0 1 0 0 0,0-1 0 0 0,0 0 0 0 0,0 1 0 0 0,1-1-1 0 0,-1 1 1 0 0,0-1 0 0 0,0 1 0 0 0,1-1 0 0 0,-2 2 0 0 0,0 0 1 0 0,1 1 0 0 0,0-1 1 0 0,-1 0-1 0 0,1 0 0 0 0,0 1 1 0 0,0-1-1 0 0,0 1 0 0 0,0-1 1 0 0,0 5-1 0 0,-1 4 121 0 0,1 1 0 0 0,0 0 0 0 0,1 14 0 0 0,5 25 133 0 0,-4-49-531 0 0,-1 0 0 0 0,0 0 0 0 0,1 0 0 0 0,-1 0 0 0 0,1 0 0 0 0,0 0 0 0 0,0 0 0 0 0,-1 0 0 0 0,1-1 0 0 0,1 1 0 0 0,-1 0 0 0 0,0-1 0 0 0,0 1 0 0 0,1 0 0 0 0,-1-1 0 0 0,0 1 0 0 0,1-1 0 0 0,0 0 0 0 0,-1 0 0 0 0,1 1 0 0 0,0-1 0 0 0,2 1 0 0 0,-3-2-5 0 0,1 0-1 0 0,-1-1 1 0 0,1 1 0 0 0,-1 0-1 0 0,0 0 1 0 0,1-1 0 0 0,-1 1-1 0 0,1-1 1 0 0,-1 1 0 0 0,0-1-1 0 0,0 0 1 0 0,1 0 0 0 0,-1 1-1 0 0,0-1 1 0 0,0 0-1 0 0,0 0 1 0 0,0 0 0 0 0,0 0-1 0 0,0 0 1 0 0,0 0 0 0 0,0-1-1 0 0,0 1 1 0 0,0 0 0 0 0,-1 0-1 0 0,1-1 1 0 0,-1 1 0 0 0,1 0-1 0 0,-1-1 1 0 0,1-2 0 0 0,14-43-6 0 0,-13 33 54 0 0,-1 1 0 0 0,0 0-1 0 0,-1-18 1 0 0,0 27-48 0 0,0 0-1 0 0,0 0 1 0 0,-1-1-1 0 0,0 1 0 0 0,0 0 1 0 0,0 0-1 0 0,0 0 1 0 0,-1 1-1 0 0,1-1 1 0 0,-1 0-1 0 0,0 0 0 0 0,0 1 1 0 0,0-1-1 0 0,-6-5 1 0 0,8 8-42 0 0,-1 1 1 0 0,1-1 0 0 0,-1 0-1 0 0,0 1 1 0 0,1-1-1 0 0,-1 1 1 0 0,0-1 0 0 0,1 1-1 0 0,-1-1 1 0 0,0 1-1 0 0,1 0 1 0 0,-1-1 0 0 0,0 1-1 0 0,0 0 1 0 0,0 0-1 0 0,1-1 1 0 0,-1 1 0 0 0,0 0-1 0 0,0 0 1 0 0,0 0-1 0 0,0 0 1 0 0,1 0 0 0 0,-1 0-1 0 0,0 0 1 0 0,0 1-1 0 0,0-1 1 0 0,0 0 0 0 0,1 0-1 0 0,-1 0 1 0 0,0 1-1 0 0,0-1 1 0 0,1 1 0 0 0,-1-1-1 0 0,0 0 1 0 0,1 1-1 0 0,-1-1 1 0 0,0 1 0 0 0,1-1-1 0 0,-1 1 1 0 0,0 0-1 0 0,1-1 1 0 0,-1 1 0 0 0,1 0-1 0 0,-1-1 1 0 0,1 1-1 0 0,0 0 1 0 0,-1 0 0 0 0,1 0-1 0 0,-2 2-831 0 0,1 0-1 0 0,0 0 0 0 0,0 0 0 0 0,0 0 1 0 0,0 0-1 0 0,0 1 0 0 0,1-1 0 0 0,-1 0 1 0 0,1 0-1 0 0,0 0 0 0 0,1 6 0 0 0,2 0-4061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80 178 9266 0 0,'-2'0'415'0'0,"0"0"0"0"0,0 0 0 0 0,0 0 0 0 0,1 0 0 0 0,-1 1 0 0 0,0-1 0 0 0,0 0 0 0 0,0 1 0 0 0,0-1 0 0 0,0 1 0 0 0,1 0 0 0 0,-1 0 0 0 0,0 0 0 0 0,0 0 0 0 0,1 0 0 0 0,-1 0 0 0 0,1 0 0 0 0,-1 0 0 0 0,1 0 0 0 0,-1 1 0 0 0,1-1 0 0 0,-1 2 0 0 0,-3 3 75 0 0,0 0 1 0 0,0-1-1 0 0,1 2 0 0 0,-6 9 0 0 0,8-13-423 0 0,0 1 1 0 0,1 0-1 0 0,0 0 1 0 0,-1 0 0 0 0,1 0-1 0 0,1 0 1 0 0,-1 0-1 0 0,0 0 1 0 0,1 0-1 0 0,0 1 1 0 0,0-1-1 0 0,0 0 1 0 0,1 0-1 0 0,-1 0 1 0 0,1 0-1 0 0,2 6 1 0 0,-3-9-217 0 0,1 1-1 0 0,0 0 1 0 0,0-1-1 0 0,0 1 1 0 0,0-1 0 0 0,1 1-1 0 0,-1-1 1 0 0,0 0-1 0 0,0 1 1 0 0,1-1 0 0 0,-1 0-1 0 0,1 0 1 0 0,-1 0-1 0 0,1 0 1 0 0,0 0 0 0 0,-1 0-1 0 0,1 0 1 0 0,0-1-1 0 0,0 1 1 0 0,-1-1 0 0 0,1 1-1 0 0,0-1 1 0 0,0 1-1 0 0,0-1 1 0 0,0 0 0 0 0,0 0-1 0 0,-1 0 1 0 0,1 0-1 0 0,0-1 1 0 0,0 1 0 0 0,0 0-1 0 0,0-1 1 0 0,0 1 0 0 0,-1-1-1 0 0,1 0 1 0 0,0 1-1 0 0,2-3 1 0 0,1 1-1065 0 0,0 0-1 0 0,-1-1 1 0 0,1 0-1 0 0,-1 0 1 0 0,1 0 0 0 0,7-7-1 0 0,1-3-3928 0 0</inkml:trace>
  <inkml:trace contextRef="#ctx0" brushRef="#br0" timeOffset="1">194 1 7698 0 0,'-10'34'10310'0'0,"4"25"-7314"0"0,4-24-1787 0 0,-3 9-626 0 0,0-18-579 0 0,2 1 0 0 0,2 0 0 0 0,0 0 0 0 0,4 36 0 0 0,-3-62-213 0 0,0 1 0 0 0,1-1 1 0 0,-1 0-1 0 0,0 1 0 0 0,0-1 1 0 0,1 0-1 0 0,-1 1 1 0 0,1-1-1 0 0,-1 0 0 0 0,1 1 1 0 0,0-1-1 0 0,-1 0 0 0 0,1 0 1 0 0,0 0-1 0 0,0 0 1 0 0,0 0-1 0 0,0 0 0 0 0,0 0 1 0 0,0 0-1 0 0,2 1 0 0 0,-2-1-199 0 0,0-1-1 0 0,0 0 0 0 0,0 0 1 0 0,1 0-1 0 0,-1 0 1 0 0,0 0-1 0 0,0 0 0 0 0,0 0 1 0 0,1-1-1 0 0,-1 1 0 0 0,0 0 1 0 0,0-1-1 0 0,0 1 1 0 0,0-1-1 0 0,0 1 0 0 0,0-1 1 0 0,0 1-1 0 0,0-1 0 0 0,0 0 1 0 0,0 1-1 0 0,0-1 0 0 0,0 0 1 0 0,1-1-1 0 0,12-9-5009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 7962 0 0,'-8'-3'7499'0'0,"-3"6"-4034"0"0,-12 9-2138 0 0,15-7-271 0 0,2-2-765 0 0,-21 10 501 0 0,-36 25 1 0 0,57-35-802 0 0,1 1 1 0 0,-1 1-1 0 0,0-1 1 0 0,1 1 0 0 0,0 0-1 0 0,1 0 1 0 0,-1 1-1 0 0,1 0 1 0 0,0-1 0 0 0,0 1-1 0 0,0 0 1 0 0,-2 8 0 0 0,5-13-7 0 0,1 0 0 0 0,0-1 0 0 0,0 1-1 0 0,0 0 1 0 0,0 0 0 0 0,0 0 0 0 0,0-1 0 0 0,0 1 0 0 0,0 0 0 0 0,0 0 0 0 0,0-1 0 0 0,1 1 0 0 0,-1 0 0 0 0,0 0 0 0 0,0-1 0 0 0,1 1 0 0 0,-1 0 0 0 0,0-1 0 0 0,1 1 0 0 0,-1 0 0 0 0,1-1 0 0 0,-1 1 0 0 0,1-1 0 0 0,-1 1 0 0 0,1 0 0 0 0,-1-1 0 0 0,1 0 0 0 0,0 1 0 0 0,-1-1 0 0 0,1 1 0 0 0,0-1 0 0 0,-1 0 0 0 0,1 1 0 0 0,0-1 0 0 0,-1 0 0 0 0,1 0 0 0 0,0 1 0 0 0,0-1 0 0 0,-1 0 0 0 0,2 0 0 0 0,42 5-302 0 0,-26-3 245 0 0,76 17-2373 0 0,-57-10-1900 0 0,0-1-4352 0 0,-19-1 3705 0 0</inkml:trace>
  <inkml:trace contextRef="#ctx0" brushRef="#br0" timeOffset="1">501 258 17068 0 0,'5'-13'7374'0'0,"2"1"-5137"0"0,4-9-1549 0 0,-8 18-1822 0 0,1-1-2230 0 0,-20-14-10166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2312 0 0,'9'-17'2956'0'0,"11"-27"3132"0"0,-19 43-6000 0 0,1 1 1 0 0,-1-1 0 0 0,0 1-1 0 0,1-1 1 0 0,-1 1-1 0 0,0-1 1 0 0,1 1 0 0 0,-1 0-1 0 0,1 0 1 0 0,-1 0-1 0 0,1 0 1 0 0,-1 0 0 0 0,0 0-1 0 0,1 0 1 0 0,-1 0-1 0 0,1 0 1 0 0,-1 1 0 0 0,3 0-1 0 0,7 0 175 0 0,0-2-109 0 0,0-1 0 0 0,-1-1 1 0 0,0 0-1 0 0,1 0 0 0 0,-1-1 1 0 0,17-9-1 0 0,-19 8-207 0 0,0 1 1 0 0,0 0-1 0 0,0 1 0 0 0,1 0 1 0 0,0 0-1 0 0,-1 1 0 0 0,1 0 0 0 0,0 0 1 0 0,16 0-1 0 0,-24 2-59 0 0,-1 0 0 0 0,1 0 0 0 0,-1 0 0 0 0,1 0 0 0 0,-1 0 0 0 0,1 0 0 0 0,0 1 0 0 0,-1-1 0 0 0,1 0 0 0 0,-1 0 0 0 0,1 0 0 0 0,-1 1 0 0 0,1-1-1 0 0,-1 0 1 0 0,1 1 0 0 0,-1-1 0 0 0,1 0 0 0 0,-1 1 0 0 0,0-1 0 0 0,1 0 0 0 0,-1 1 0 0 0,1-1 0 0 0,-1 1 0 0 0,0-1 0 0 0,1 1 0 0 0,-1-1 0 0 0,0 1 0 0 0,0-1 0 0 0,0 1 0 0 0,1-1 0 0 0,-1 1 0 0 0,0-1 0 0 0,0 1 0 0 0,0 0 0 0 0,0-1 0 0 0,0 1 0 0 0,0-1 0 0 0,0 1 0 0 0,0-1 0 0 0,0 1 0 0 0,0 0 0 0 0,0-1 0 0 0,0 1-1 0 0,-11 22-5121 0 0,4-11 2527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4137 0 0,'-1'0'298'0'0,"0"0"0"0"0,-1 0 0 0 0,1-1 0 0 0,-1 1 0 0 0,1 1 0 0 0,0-1 0 0 0,-1 0 0 0 0,1 0 0 0 0,-1 0 0 0 0,1 1 0 0 0,0-1 1 0 0,-1 1-1 0 0,1-1 0 0 0,0 1 0 0 0,0 0 0 0 0,-1-1 0 0 0,1 1 0 0 0,-2 2 0 0 0,2-3-267 0 0,1 1-1 0 0,-1-1 1 0 0,1 1 0 0 0,-1-1 0 0 0,1 1 0 0 0,-1 0-1 0 0,1-1 1 0 0,-1 1 0 0 0,1 0 0 0 0,0-1-1 0 0,-1 1 1 0 0,1 0 0 0 0,0 0 0 0 0,-1-1-1 0 0,1 1 1 0 0,0 0 0 0 0,0 0 0 0 0,0-1 0 0 0,0 1-1 0 0,0 0 1 0 0,0 0 0 0 0,0 0 0 0 0,0-1-1 0 0,0 1 1 0 0,0 0 0 0 0,0 0 0 0 0,1 0 0 0 0,-1-1-1 0 0,0 1 1 0 0,1 0 0 0 0,-1-1 0 0 0,0 1-1 0 0,1 0 1 0 0,-1-1 0 0 0,1 2 0 0 0,0-2-163 0 0,-1 1 1 0 0,0-1 0 0 0,1 0-1 0 0,-1 0 1 0 0,1 1-1 0 0,-1-1 1 0 0,0 0 0 0 0,1 0-1 0 0,-1 0 1 0 0,1 0 0 0 0,-1 1-1 0 0,1-1 1 0 0,-1 0 0 0 0,1 0-1 0 0,-1 0 1 0 0,1 0 0 0 0,-1 0-1 0 0,1 0 1 0 0,-1 0-1 0 0,0 0 1 0 0,1-1 0 0 0,-1 1-1 0 0,1 0 1 0 0,-1 0 0 0 0,1 0-1 0 0,-1 0 1 0 0,1-1 0 0 0,-1 1-1 0 0,0 0 1 0 0,1 0-1 0 0,-1-1 1 0 0,0 1 0 0 0,1 0-1 0 0,-1-1 1 0 0,0 1 0 0 0,1 0-1 0 0,-1-1 1 0 0,0 1 0 0 0,1 0-1 0 0,-1-1 1 0 0,0 1-1 0 0,0-1 1 0 0,0 1 0 0 0,1 0-1 0 0,-1-1 1 0 0,0 1 0 0 0,0-1-1 0 0,0 1 1 0 0,0-1 0 0 0,0 1-1 0 0,0-1 1 0 0,0 1 0 0 0,0-1-1 0 0,3-5-2274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77 808 0 0,'0'0'80'0'0,"0"1"0"0"0,0-1-1 0 0,0 0 1 0 0,-1 0-1 0 0,1 0 1 0 0,0 0 0 0 0,0 1-1 0 0,0-1 1 0 0,-1 0 0 0 0,1 0-1 0 0,0 0 1 0 0,0 0 0 0 0,0 0-1 0 0,-1 0 1 0 0,1 0 0 0 0,0 0-1 0 0,0 0 1 0 0,-1 0 0 0 0,1 0-1 0 0,0 0 1 0 0,0 0 0 0 0,-1 0-1 0 0,1 0 1 0 0,0 0 0 0 0,0 0-1 0 0,-1 0 1 0 0,1 0 0 0 0,0 0-1 0 0,0 0 1 0 0,-1 0 0 0 0,1 0-1 0 0,0 0 1 0 0,0 0 0 0 0,0-1-1 0 0,-1 1 1 0 0,1 0 0 0 0,0 0-1 0 0,0 0 1 0 0,0 0 0 0 0,0-1-1 0 0,-1 1 1 0 0,1 0 0 0 0,0 0-1 0 0,0 0 1 0 0,0-1 0 0 0,0 1-1 0 0,0 0 1 0 0,0 0 0 0 0,0 0-1 0 0,-1-1 1 0 0,1 1 0 0 0,0 0-1 0 0,0 0 1 0 0,0-1 0 0 0,0 1-1 0 0,0 0 1 0 0,0 0 0 0 0,0-1-1 0 0,0 1 1 0 0,0 0 0 0 0,0 0-1 0 0,0-1 1 0 0,1 1 0 0 0,-1 0-1 0 0,0-1 1 0 0,-23 16 2423 0 0,19-13-1014 0 0,4 2-1343 0 0,-1-1 0 0 0,1 0 0 0 0,0 1 0 0 0,1-1 0 0 0,-1 1 0 0 0,1-1 0 0 0,-1 0 0 0 0,1 1 0 0 0,2 5 0 0 0,-1-1 91 0 0,3 17 217 0 0,0 0 0 0 0,11 28 0 0 0,-14-47-388 0 0,1 0 0 0 0,-1 0 0 0 0,1 0 0 0 0,0 0 0 0 0,0-1 0 0 0,1 1 0 0 0,0-1 0 0 0,0 0 0 0 0,0 0 0 0 0,1 0 0 0 0,-1-1 0 0 0,1 1 0 0 0,0-1 0 0 0,7 4 0 0 0,-11-8-32 0 0,0 1-1 0 0,0 0 1 0 0,0-1 0 0 0,0 0-1 0 0,1 1 1 0 0,-1-1 0 0 0,0 0 0 0 0,0 1-1 0 0,1-1 1 0 0,-1 0 0 0 0,0 0-1 0 0,1 0 1 0 0,-1 0 0 0 0,0 0-1 0 0,0 0 1 0 0,1-1 0 0 0,-1 1-1 0 0,0 0 1 0 0,0-1 0 0 0,1 1-1 0 0,1-2 1 0 0,-1 1 12 0 0,1-1 1 0 0,-1 0-1 0 0,0 0 1 0 0,1 0-1 0 0,-1 0 0 0 0,0 0 1 0 0,0 0-1 0 0,0-1 0 0 0,1-2 1 0 0,4-7 49 0 0,-1 0 1 0 0,0 0 0 0 0,5-16-1 0 0,-10 24-81 0 0,2-2-52 0 0,5-17 189 0 0,0 0 1 0 0,8-45-1 0 0,-15 64-274 0 0,0-1 0 0 0,0 0 0 0 0,-1 0 0 0 0,1 0-1 0 0,-1 0 1 0 0,0 0 0 0 0,-1 0 0 0 0,1 0 0 0 0,-1 1 0 0 0,0-1-1 0 0,0 0 1 0 0,-1 0 0 0 0,0 1 0 0 0,1-1 0 0 0,-1 1 0 0 0,-1-1-1 0 0,1 1 1 0 0,-1 0 0 0 0,1 0 0 0 0,-1 0 0 0 0,-4-5 0 0 0,6 9-84 0 0,1 0 0 0 0,0 0 0 0 0,-1-1 0 0 0,1 1 0 0 0,0 0 0 0 0,-1-1 0 0 0,1 1 0 0 0,-1 0 0 0 0,1 0 0 0 0,0 0 0 0 0,-1-1 0 0 0,1 1 0 0 0,-1 0 0 0 0,1 0 0 0 0,-1 0 0 0 0,1 0 0 0 0,0 0 0 0 0,-1 0 0 0 0,1 0 0 0 0,-1 0 0 0 0,1 0 0 0 0,-1 0 0 0 0,1 0 0 0 0,0 0 0 0 0,-1 0 0 0 0,1 0 0 0 0,-1 1 0 0 0,1-1 0 0 0,-1 0 0 0 0,1 0 0 0 0,0 0 0 0 0,-1 1 1 0 0,1-1-1 0 0,0 0 0 0 0,-1 1 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6657 0 0,'-8'0'1191'0'0,"17"1"527"0"0,19-1-127 0 0,35-5-1287 0 0,14-1-674 0 0,-27-6-4366 0 0,-37 10 1038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4353 0 0,'-7'3'6739'0'0,"7"-2"-6541"0"0,-4 13 2421 0 0,3 26-3100 0 0,0-25 1172 0 0,-6 51 77 0 0,-2 31 7 0 0,8-86-760 0 0,2 1-1 0 0,-1 0 1 0 0,2-1-1 0 0,-1 1 1 0 0,2-1-1 0 0,3 13 0 0 0,-5-21-189 0 0,0 0 0 0 0,1 0 0 0 0,-1 0 0 0 0,1 0 0 0 0,0 0 0 0 0,0 0 0 0 0,3 3 0 0 0,-4-5-14 0 0,-1 0 0 0 0,1-1 0 0 0,0 1 0 0 0,0-1 0 0 0,-1 1 0 0 0,1-1 0 0 0,0 1 0 0 0,0-1 0 0 0,-1 1 0 0 0,1-1 0 0 0,0 0 0 0 0,0 1 0 0 0,0-1 0 0 0,0 0-1 0 0,0 0 1 0 0,0 0 0 0 0,0 0 0 0 0,-1 1 0 0 0,3-2 0 0 0,-3 1 103 0 0,1 0 0 0 0,-1 0 1 0 0,0 0-1 0 0,1 0 0 0 0,-1 0 0 0 0,0 0 0 0 0,1-1 0 0 0,-1 1 0 0 0,0 0 0 0 0,1 0 1 0 0,-1-1-1 0 0,0 1 0 0 0,0 0 0 0 0,1 0 0 0 0,-1-1 0 0 0,0 1 0 0 0,0 0 0 0 0,1-1 1 0 0,-1 1-1 0 0,0 0 0 0 0,0-1 0 0 0,0 1 0 0 0,0 0 0 0 0,0-1 0 0 0,1 1 0 0 0,-1 0 0 0 0,0-1 1 0 0,0 1-1 0 0,0 0 0 0 0,0-1 0 0 0,0 1 0 0 0,0-1 0 0 0,0 1 0 0 0,0 0 0 0 0,0-1 1 0 0,0 1-1 0 0,-1 0 0 0 0,1-1 0 0 0,0 0 0 0 0,0-6-1152 0 0,8-5-2543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56 9882 0 0,'-11'-1'1654'0'0,"10"-2"-552"0"0,22-8-72 0 0,35-9-330 0 0,-40 16-743 0 0,46-11-394 0 0,-22 14-3738 0 0,-40 1 4156 0 0,0 0 0 0 0,0 0-1 0 0,1 0 1 0 0,-1 0 0 0 0,0 0 0 0 0,0 0 0 0 0,0 0 0 0 0,0 0 0 0 0,0 0 0 0 0,0 0 0 0 0,0 0-1 0 0,0 0 1 0 0,1 0 0 0 0,-1 0 0 0 0,0 0 0 0 0,0 0 0 0 0,0 0 0 0 0,0 0 0 0 0,0 1 0 0 0,0-1 0 0 0,0 0-1 0 0,0 0 1 0 0,0 0 0 0 0,0 0 0 0 0,0 0 0 0 0,0 0 0 0 0,0 0 0 0 0,1 0 0 0 0,-1 0 0 0 0,0 1-1 0 0,0-1 1 0 0,0 0 0 0 0,0 0 0 0 0,0 0 0 0 0,0 0 0 0 0,0 0 0 0 0,0 0 0 0 0,0 0 0 0 0,0 0 0 0 0,0 1-1 0 0,0-1 1 0 0,0 0 0 0 0,0 0 0 0 0,0 0 0 0 0,0 0 0 0 0,0 0 0 0 0,-1 0 0 0 0,1 0 0 0 0,0 0-1 0 0,0 1 1 0 0,0-1 0 0 0,0 0 0 0 0,0 0 0 0 0,0 0 0 0 0,0 0 0 0 0,0 0 0 0 0,0 0 0 0 0,0 0 0 0 0,-9 8-1684 0 0,-10 5-528 0 0,-13-6 4280 0 0,-3 1 2410 0 0,34-7-4335 0 0,0 0 0 0 0,-1 0 1 0 0,1 0-1 0 0,0-1 0 0 0,0 2 0 0 0,0-1 0 0 0,0 0 0 0 0,0 0 0 0 0,0 0 0 0 0,0 0 1 0 0,0 0-1 0 0,0 1 0 0 0,1-1 0 0 0,-1 0 0 0 0,0 1 0 0 0,1-1 0 0 0,-1 1 0 0 0,1-1 1 0 0,0 1-1 0 0,-1-1 0 0 0,1 3 0 0 0,-5 29 1162 0 0,2-12-1401 0 0,0 0 1 0 0,2-1-1 0 0,0 1 1 0 0,2 24-1 0 0,3-33-2090 0 0,2-13-1265 0 0,8-17-2330 0 0,-8 5 3399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15019 0 0,'-6'7'10067'0'0,"-9"36"-8868"0"0,15-42-873 0 0,-3 10-262 0 0,-23 63-159 0 0,23-68-539 0 0,1-1-1 0 0,-2 1 0 0 0,1-1 0 0 0,0 0 0 0 0,-9 9 1 0 0,11-13 359 0 0,1 0 0 0 0,-1 0-1 0 0,0 0 1 0 0,0-1 0 0 0,0 1 0 0 0,0 0 0 0 0,0-1 0 0 0,0 1 0 0 0,0 0 0 0 0,0-1 0 0 0,0 0 0 0 0,0 1 0 0 0,0-1 0 0 0,0 1 0 0 0,0-1 0 0 0,0 0 0 0 0,-2 0 0 0 0,2 0 96 0 0,1 0 0 0 0,-1 0 0 0 0,1 0 0 0 0,-1 0 0 0 0,0-1 0 0 0,1 1 0 0 0,-1 0 1 0 0,1-1-1 0 0,-1 1 0 0 0,1 0 0 0 0,-1-1 0 0 0,1 1 0 0 0,-1 0 0 0 0,1-1 0 0 0,-1 1 0 0 0,1-1 0 0 0,-1 1 0 0 0,1-1 0 0 0,0 1 0 0 0,-1-1 0 0 0,1 0 0 0 0,-1 0 0 0 0,1-1 92 0 0,-1 0-1 0 0,0 0 1 0 0,1 0 0 0 0,-1 0-1 0 0,1 0 1 0 0,0 0 0 0 0,-1-1-1 0 0,1 1 1 0 0,0 0-1 0 0,0 0 1 0 0,1 0 0 0 0,-1 0-1 0 0,0 0 1 0 0,1 0 0 0 0,-1-1-1 0 0,3-2 1 0 0,-1 1 445 0 0,0 0 0 0 0,1 1 1 0 0,0-1-1 0 0,-1 1 0 0 0,1 0 0 0 0,1 0 1 0 0,-1 0-1 0 0,0 0 0 0 0,1 1 0 0 0,0 0 1 0 0,-1-1-1 0 0,1 1 0 0 0,0 0 0 0 0,0 1 0 0 0,0-1 1 0 0,0 1-1 0 0,0 0 0 0 0,1-1 0 0 0,7 1 1 0 0,-7 0-251 0 0,0 1 0 0 0,0-1-1 0 0,0 2 1 0 0,-1-1 0 0 0,1 0 0 0 0,0 1 0 0 0,0 0 0 0 0,5 1 0 0 0,-7 0-436 0 0,0-1 0 0 0,0 0 0 0 0,0 0 0 0 0,0 1 0 0 0,0 0 0 0 0,-1-1 0 0 0,1 1 0 0 0,0 0 0 0 0,-1 0 0 0 0,0 1 0 0 0,1-1-1 0 0,2 5 1 0 0</inkml:trace>
  <inkml:trace contextRef="#ctx0" brushRef="#br0" timeOffset="1">17 266 14019 0 0,'18'-7'7368'0'0,"2"1"-5098"0"0,18-6-1346 0 0,13-18-78 0 0,-41 23-787 0 0,0 0-1 0 0,0 1 1 0 0,1 0 0 0 0,-1 1-1 0 0,1 0 1 0 0,14-3 0 0 0,-25 8-63 0 0,0 0 0 0 0,1 0 0 0 0,-1 0 1 0 0,0 0-1 0 0,1 0 0 0 0,-1 0 1 0 0,0 0-1 0 0,0 0 0 0 0,1 0 1 0 0,-1 0-1 0 0,0 0 0 0 0,1 0 1 0 0,-1 0-1 0 0,0 0 0 0 0,0 0 1 0 0,1 1-1 0 0,-1-1 0 0 0,0 0 0 0 0,0 0 1 0 0,1 0-1 0 0,-1 0 0 0 0,0 1 1 0 0,0-1-1 0 0,0 0 0 0 0,0 0 1 0 0,1 1-1 0 0,-1-1 0 0 0,0 0 1 0 0,0 0-1 0 0,0 1 0 0 0,0-1 1 0 0,0 0-1 0 0,0 0 0 0 0,0 1 0 0 0,1-1 1 0 0,-1 0-1 0 0,0 1 0 0 0,0-1 1 0 0,0 20-35 0 0,-8 26 41 0 0,6-38-39 0 0,-3 15-225 0 0,-4 18-806 0 0,10-15-3975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5473 0 0,'-1'3'3241'0'0,"-6"15"-1746"0"0,-4 14-476 0 0,1 2 1 0 0,-5 38-1 0 0,15-70-1153 0 0,-1 0 1 0 0,0 1-1 0 0,0-1 0 0 0,1 1 1 0 0,-1-1-1 0 0,-1 0 0 0 0,1 1 1 0 0,0-1-1 0 0,-1 0 0 0 0,1 0 1 0 0,-1 0-1 0 0,1 0 0 0 0,-1 0 1 0 0,0-1-1 0 0,0 1 0 0 0,0 0 1 0 0,0-1-1 0 0,0 1 0 0 0,0-1 1 0 0,0 0-1 0 0,-1 0 0 0 0,-2 2 1 0 0,46 6 1787 0 0,-24-4-1306 0 0,33 3 46 0 0,-47-8-375 0 0,1 1 0 0 0,-1-1 0 0 0,1 0-1 0 0,-1 0 1 0 0,0-1 0 0 0,1 1 0 0 0,-1-1-1 0 0,1 0 1 0 0,-1 1 0 0 0,0-2 0 0 0,1 1 0 0 0,3-2-1 0 0,-7 2-188 0 0,1 1-1 0 0,-1-1 1 0 0,1 1-1 0 0,-1-1 0 0 0,0 0 1 0 0,0 1-1 0 0,1-1 1 0 0,-1 1-1 0 0,0-1 0 0 0,0 0 1 0 0,0 1-1 0 0,0-1 1 0 0,0 0-1 0 0,1 1 0 0 0,-1-1 1 0 0,0 0-1 0 0,-1 1 1 0 0,1-1-1 0 0,0 1 1 0 0,0-1-1 0 0,0 0 0 0 0,0 1 1 0 0,0-1-1 0 0,-1 0 1 0 0,1 1-1 0 0,0-1 0 0 0,0 1 1 0 0,-1-1-1 0 0,1 1 1 0 0,-1-1-1 0 0,1 0 0 0 0,0 1 1 0 0,-1 0-1 0 0,1-1 1 0 0,-1 1-1 0 0,0-1 0 0 0,-1-2-483 0 0,-1-6-3333 0 0</inkml:trace>
  <inkml:trace contextRef="#ctx0" brushRef="#br0" timeOffset="1">114 99 10218 0 0,'2'0'1537'0'0,"0"0"-969"0"0,3 1-88 0 0,1-2-56 0 0,-2 2-120 0 0,1-1-24 0 0,1 0-40 0 0,1 0-64 0 0,0-1-64 0 0,2 1-64 0 0,1 0-144 0 0,1-1-280 0 0,-1 1-376 0 0,1-3-464 0 0,-1 1-513 0 0,0-1-263 0 0,-5-3 215 0 0,2 1-2360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2993 0 0,'-3'46'12056'0'0,"-9"28"-9368"0"0,1 2-2664 0 0,10-76-31 0 0,-3 65-928 0 0,9-20-5212 0 0,2-21-36 0 0</inkml:trace>
  <inkml:trace contextRef="#ctx0" brushRef="#br0" timeOffset="1">221 265 16964 0 0,'-7'3'536'0'0,"2"1"-160"0"0,0 0 40 0 0,2-3-64 0 0,2-1-184 0 0,-1-1-96 0 0,2 0-232 0 0,0-3-544 0 0,3 0-1121 0 0,-1-1-1967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 5777 0 0,'-2'-1'657'0'0,"1"0"0"0"0,-1 0 1 0 0,0 0-1 0 0,0 0 0 0 0,1 1 0 0 0,-1-1 0 0 0,0 0 0 0 0,0 1 0 0 0,0 0 0 0 0,0-1 0 0 0,0 1 1 0 0,0 0-1 0 0,0 0 0 0 0,0 0 0 0 0,-3 1 0 0 0,5-1-395 0 0,0 1 0 0 0,-1-1 0 0 0,1 1 0 0 0,-1-1 0 0 0,1 1 0 0 0,0-1 0 0 0,-1 1 0 0 0,1-1 0 0 0,0 1 0 0 0,-1-1 0 0 0,1 1 0 0 0,0 0 0 0 0,0-1 0 0 0,0 1 0 0 0,-1-1 1 0 0,1 1-1 0 0,0 0 0 0 0,0-1 0 0 0,0 1 0 0 0,0 0 0 0 0,0-1 0 0 0,1 2 0 0 0,1 17 220 0 0,89 314 927 0 0,-73-274-1776 0 0,-16-52 73 0 0,10 28-1337 0 0,1-16-2709 0 0,-13-19 4238 0 0,-1 0 0 0 0,1 0-1 0 0,0 0 1 0 0,0 0 0 0 0,0-1-1 0 0,0 1 1 0 0,0 0 0 0 0,0 0-1 0 0,0 0 1 0 0,0 0 0 0 0,0 0 0 0 0,0 0-1 0 0,0-1 1 0 0,0 1 0 0 0,0 0-1 0 0,0 0 1 0 0,0 0 0 0 0,0 0 0 0 0,0 0-1 0 0,0-1 1 0 0,0 1 0 0 0,0 0-1 0 0,0 0 1 0 0,0 0 0 0 0,0 0 0 0 0,1 0-1 0 0,-1-1 1 0 0,2 0-1842 0 0,-2 1 1842 0 0,0 0 0 0 0,0 0 0 0 0,0 0-1 0 0,1 0 1 0 0,-1 0 0 0 0,0 0-1 0 0,0 0 1 0 0,0 0 0 0 0,0 0 0 0 0,0 0-1 0 0,1 0 1 0 0,-1 0 0 0 0,0 0-1 0 0,0 1 1 0 0,0-1 0 0 0,0 0 0 0 0,1 0-512 0 0,-2-11-2352 0 0,-1-6-1812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6665 0 0,'9'11'7924'0'0,"5"5"-3617"0"0,70 71-2021 0 0,-82-85-2217 0 0,-1-1-1 0 0,0 0 1 0 0,0 0-1 0 0,0 1 1 0 0,-1-1 0 0 0,1 0-1 0 0,0 1 1 0 0,0-1 0 0 0,-1 1-1 0 0,1-1 1 0 0,-1 1-1 0 0,1-1 1 0 0,-1 1 0 0 0,0-1-1 0 0,0 1 1 0 0,1-1 0 0 0,-1 1-1 0 0,0 0 1 0 0,-1-1-1 0 0,1 1 1 0 0,0 1 0 0 0,-1 1 10 0 0,-1 0-1 0 0,1 0 1 0 0,0 0 0 0 0,-1 0 0 0 0,0 0 0 0 0,0-1 0 0 0,0 1 0 0 0,-3 3 0 0 0,-4 4 10 0 0,-1 0 1 0 0,0-1-1 0 0,-20 17 1 0 0,-29 9 67 0 0,46-30-670 0 0,1 1-1 0 0,0 1 0 0 0,0 0 0 0 0,-14 13 1 0 0,26-15-4101 0 0,9-3 1354 0 0,11-1-1549 0 0,-3-2-472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6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 5913 0 0,'0'-1'402'0'0,"1"0"0"0"0,-1 0 0 0 0,1-1 0 0 0,-1 1 0 0 0,1 0 0 0 0,-1 0 0 0 0,1 0 0 0 0,0 0 0 0 0,-1 0 0 0 0,1 0 0 0 0,0 0 0 0 0,0 0 0 0 0,0 1-1 0 0,-1-1 1 0 0,1 0 0 0 0,0 0 0 0 0,0 1 0 0 0,0-1 0 0 0,1 0 0 0 0,-1 1 0 0 0,0-1 0 0 0,2 0 0 0 0,-1 1-180 0 0,0 0-1 0 0,0 0 1 0 0,-1 0-1 0 0,1 0 1 0 0,0 0 0 0 0,0 0-1 0 0,0 1 1 0 0,0-1-1 0 0,-1 1 1 0 0,1-1 0 0 0,0 1-1 0 0,0 0 1 0 0,2 1-1 0 0,0 0-104 0 0,-1 0 0 0 0,1 0 0 0 0,-1 1 0 0 0,0-1 1 0 0,1 1-1 0 0,-1 0 0 0 0,0 0 0 0 0,-1 0 0 0 0,1 1 0 0 0,0-1 0 0 0,-1 0 0 0 0,0 1 0 0 0,2 4 0 0 0,-2-3-42 0 0,-1 1-1 0 0,0-1 1 0 0,0 1-1 0 0,0 0 1 0 0,-1 0 0 0 0,0-1-1 0 0,0 1 1 0 0,0 0-1 0 0,-1 0 1 0 0,0 0 0 0 0,0-1-1 0 0,-1 1 1 0 0,1-1-1 0 0,-1 1 1 0 0,0-1 0 0 0,-1 1-1 0 0,1-1 1 0 0,-6 8-1 0 0,2-4-34 0 0,0-1-1 0 0,0 0 1 0 0,-1-1-1 0 0,1 0 0 0 0,-2 0 1 0 0,1 0-1 0 0,-1-1 1 0 0,0 0-1 0 0,0-1 1 0 0,-11 6-1 0 0,28-13-66 0 0,1 0 0 0 0,-1 0 0 0 0,1 1 0 0 0,-1 0 0 0 0,1 0 0 0 0,12 2 0 0 0,8-2-831 0 0,-23 1 401 0 0,27-3-3215 0 0,0-3-3435 0 0,-15 2 1169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12563 0 0,'0'0'71'0'0,"0"0"1"0"0,0 0 0 0 0,0 0-1 0 0,0 0 1 0 0,0 0 0 0 0,-1 0-1 0 0,1 0 1 0 0,0 0 0 0 0,0 0 0 0 0,0 0-1 0 0,0 0 1 0 0,-1 0 0 0 0,1 0-1 0 0,0 0 1 0 0,0 0 0 0 0,0 0-1 0 0,0-1 1 0 0,0 1 0 0 0,0 0-1 0 0,-1 0 1 0 0,1 0 0 0 0,0 0-1 0 0,0 0 1 0 0,0 0 0 0 0,0 0-1 0 0,0-1 1 0 0,0 1 0 0 0,0 0 0 0 0,0 0-1 0 0,0 0 1 0 0,-1 0 0 0 0,1 0-1 0 0,0-1 1 0 0,0 1 0 0 0,0 0-1 0 0,0 0 1 0 0,0 0 0 0 0,0 0-1 0 0,0 0 1 0 0,0-1 0 0 0,0 1-1 0 0,0 0 1 0 0,0 0 0 0 0,0 0-1 0 0,0 0 1 0 0,0-1 0 0 0,0 1-1 0 0,0 0 1 0 0,1 0 0 0 0,-1 0 0 0 0,0 0-1 0 0,0 0 1 0 0,0 0 0 0 0,0-1-1 0 0,0 1 1 0 0,0 0 0 0 0,0 0-1 0 0,0 0 1 0 0,0 0 0 0 0,1 0-1 0 0,-1 0 1 0 0,0 0 0 0 0,0-1-1 0 0,0 1 1 0 0,17-4 1507 0 0,23 2-538 0 0,-37 2-967 0 0,1 1 0 0 0,-1 0 0 0 0,1 0 1 0 0,-1 0-1 0 0,0 0 0 0 0,0 0 1 0 0,0 1-1 0 0,0-1 0 0 0,0 1 0 0 0,0 0 1 0 0,0 0-1 0 0,0 0 0 0 0,0 0 1 0 0,-1 1-1 0 0,1-1 0 0 0,-1 1 0 0 0,0-1 1 0 0,0 1-1 0 0,0 0 0 0 0,0 0 0 0 0,0 0 1 0 0,-1 0-1 0 0,1 0 0 0 0,-1 0 1 0 0,0 0-1 0 0,0 1 0 0 0,0-1 0 0 0,0 4 1 0 0,2 10-289 0 0,-1 1 0 0 0,-1-1 0 0 0,-1 1 0 0 0,-3 26 0 0 0,0 14-5693 0 0,5-38-998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5097 0 0,'0'0'283'0'0,"0"-1"0"0"0,1 0-1 0 0,-1 1 1 0 0,0-1 0 0 0,0 0-1 0 0,1 1 1 0 0,-1-1 0 0 0,0 0 0 0 0,1 1-1 0 0,-1-1 1 0 0,0 0 0 0 0,1 1 0 0 0,-1-1-1 0 0,1 1 1 0 0,-1-1 0 0 0,1 1-1 0 0,-1-1 1 0 0,1 1 0 0 0,0-1 0 0 0,-1 1-1 0 0,1 0 1 0 0,0-1 0 0 0,-1 1 0 0 0,1 0-1 0 0,0 0 1 0 0,-1-1 0 0 0,2 1 0 0 0,-2 1 3 0 0,1-1 0 0 0,0 1 0 0 0,-1 0 0 0 0,1 0 0 0 0,-1-1 0 0 0,1 1 1 0 0,-1 0-1 0 0,1 0 0 0 0,-1 0 0 0 0,0 0 0 0 0,1 0 0 0 0,-1 0 0 0 0,0 0 1 0 0,0-1-1 0 0,1 1 0 0 0,-1 2 0 0 0,2 44 2791 0 0,-14 73-1750 0 0,6-69-1270 0 0,22-65-2693 0 0,33-20-1 0 0,-12 15-5347 0 0,-24 15 2447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13731 0 0,'-5'-2'2840'0'0,"8"0"-958"0"0,17-2-144 0 0,29 1-460 0 0,-41 3-1159 0 0,0 1 0 0 0,1 0 0 0 0,-1 0 0 0 0,0 1 0 0 0,0 0 1 0 0,0 0-1 0 0,-1 1 0 0 0,15 7 0 0 0,-19-8-63 0 0,1 1 0 0 0,-1-1 0 0 0,0 1 1 0 0,0-1-1 0 0,0 1 0 0 0,0 0 0 0 0,0 0 0 0 0,-1 1 0 0 0,0-1 0 0 0,1 0 1 0 0,-1 1-1 0 0,-1 0 0 0 0,1-1 0 0 0,0 1 0 0 0,-1 0 0 0 0,0 0 0 0 0,0 0 0 0 0,0 0 1 0 0,1 7-1 0 0,-1 8-362 0 0,0 0 1 0 0,-2 0-1 0 0,-4 32 1 0 0,2-24-3494 0 0,0 1-3496 0 0,3-17 468 0 0</inkml:trace>
  <inkml:trace contextRef="#ctx0" brushRef="#br0" timeOffset="1">247 114 9602 0 0,'0'-1'231'0'0,"0"1"-1"0"0,0-1 0 0 0,0 1 1 0 0,1-1-1 0 0,-1 1 1 0 0,0 0-1 0 0,0-1 1 0 0,1 1-1 0 0,-1 0 1 0 0,0-1-1 0 0,1 1 1 0 0,-1 0-1 0 0,0-1 1 0 0,1 1-1 0 0,-1 0 1 0 0,1-1-1 0 0,-1 1 1 0 0,1 0-1 0 0,-1 0 0 0 0,0 0 1 0 0,1 0-1 0 0,-1-1 1 0 0,1 1-1 0 0,-1 0 1 0 0,1 0-1 0 0,-1 0 1 0 0,1 0-1 0 0,-1 0 1 0 0,1 0-1 0 0,-1 0 1 0 0,1 0-1 0 0,0 0 1 0 0,6 15 3012 0 0,-3 29-2090 0 0,-4-41-918 0 0,-6 193-751 0 0,7-199 359 0 0,0-1 1 0 0,0 0-1 0 0,1 1 0 0 0,-1-1 0 0 0,1 1 1 0 0,0 0-1 0 0,0-1 0 0 0,0 1 0 0 0,0 0 1 0 0,1 0-1 0 0,-1 0 0 0 0,5-4 0 0 0,40-33-823 0 0,-9 18-1715 0 0,-10 15-2538 0 0,-10 10-511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8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18428 0 0,'23'-1'1827'0'0,"-13"0"-1486"0"0,0 1 0 0 0,0 0-1 0 0,0 0 1 0 0,0 1 0 0 0,19 4-1 0 0,-25-4-298 0 0,1 1 1 0 0,-1-1-1 0 0,0 1 0 0 0,1 0 0 0 0,-1 0 0 0 0,0 0 0 0 0,0 1 0 0 0,0 0 0 0 0,0-1 0 0 0,-1 2 0 0 0,1-1 0 0 0,-1 0 0 0 0,0 0 0 0 0,1 1 0 0 0,-2 0 0 0 0,1 0 0 0 0,0 0 0 0 0,-1 0 0 0 0,0 0 0 0 0,0 0 0 0 0,0 1 0 0 0,0-1 0 0 0,-1 0 0 0 0,1 1 0 0 0,-1 0 1 0 0,-1-1-1 0 0,1 1 0 0 0,0 0 0 0 0,-1-1 0 0 0,-1 8 0 0 0,1-1-204 0 0,-2-1 0 0 0,1 0 0 0 0,-2 0 0 0 0,1 0 0 0 0,-1 0 0 0 0,-1 0 0 0 0,0 0 0 0 0,0-1 1 0 0,-1 0-1 0 0,0 0 0 0 0,0 0 0 0 0,-14 15 0 0 0,19-23 140 0 0,-1-1 0 0 0,1 0 0 0 0,0 0-1 0 0,0 0 1 0 0,-1 0 0 0 0,1 1 0 0 0,0-1 0 0 0,0 0 0 0 0,0 0 0 0 0,0 0 0 0 0,-1 1-1 0 0,1-1 1 0 0,0 0 0 0 0,0 0 0 0 0,0 0 0 0 0,0 1 0 0 0,0-1 0 0 0,-1 0 0 0 0,1 0-1 0 0,0 1 1 0 0,0-1 0 0 0,0 0 0 0 0,0 1 0 0 0,0-1 0 0 0,0 0 0 0 0,0 0 0 0 0,0 1-1 0 0,0-1 1 0 0,0 0 0 0 0,0 0 0 0 0,0 1 0 0 0,0-1 0 0 0,1 0 0 0 0,-1 0 0 0 0,0 1-1 0 0,0-1 1 0 0,0 0 0 0 0,0 0 0 0 0,0 1 0 0 0,0-1 0 0 0,1 0 0 0 0,-1 0 0 0 0,0 0-1 0 0,0 1 1 0 0,1-1 0 0 0,15 2-334 0 0,20-7 214 0 0,-19 0 23 0 0,0-1 0 0 0,0-1 1 0 0,30-17-1 0 0,-38 18-1422 0 0,0 1-1 0 0,0-2 0 0 0,-1 1 0 0 0,12-13 1 0 0,-15 12-1887 0 0,-2 1-1846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15187 0 0,'0'1'61'0'0,"0"-1"0"0"0,0 1 0 0 0,0 0 0 0 0,0 0 0 0 0,0-1 0 0 0,0 1 0 0 0,1 0 0 0 0,-1-1 0 0 0,0 1 0 0 0,0 0 0 0 0,1-1 0 0 0,-1 1 0 0 0,0 0 0 0 0,1-1 0 0 0,-1 1 0 0 0,1-1-1 0 0,-1 1 1 0 0,1 0 0 0 0,-1-1 0 0 0,1 1 0 0 0,-1-1 0 0 0,1 0 0 0 0,0 1 0 0 0,-1-1 0 0 0,1 1 0 0 0,-1-1 0 0 0,1 0 0 0 0,0 0 0 0 0,0 1 0 0 0,-1-1 0 0 0,1 0 0 0 0,0 0 0 0 0,-1 0 0 0 0,1 0 0 0 0,0 1 0 0 0,0-1 0 0 0,-1 0 0 0 0,2-1-1 0 0,40 4 801 0 0,-24-3-555 0 0,-14 1-444 0 0,0-1 0 0 0,0 1-1 0 0,0 0 1 0 0,0 0 0 0 0,1 0 0 0 0,-1 0 0 0 0,-1 1 0 0 0,1 0 0 0 0,4 1 0 0 0,-8-2-20 0 0,1-1 1 0 0,-1 1-1 0 0,1-1 1 0 0,-1 1-1 0 0,0-1 0 0 0,1 1 1 0 0,-1-1-1 0 0,1 1 1 0 0,-1-1-1 0 0,0 1 0 0 0,0-1 1 0 0,1 1-1 0 0,-1-1 1 0 0,0 1-1 0 0,0 0 1 0 0,0-1-1 0 0,0 1 0 0 0,1-1 1 0 0,-1 1-1 0 0,0 0 1 0 0,0-1-1 0 0,0 1 0 0 0,0 0 1 0 0,-1 0-1 0 0,1 1-327 0 0,-1 0-1 0 0,0 0 0 0 0,0 0 1 0 0,0 0-1 0 0,0-1 1 0 0,0 1-1 0 0,0 0 0 0 0,-1 0 1 0 0,1-1-1 0 0,0 1 1 0 0,-3 1-1 0 0,-7 7-4344 0 0</inkml:trace>
  <inkml:trace contextRef="#ctx0" brushRef="#br0" timeOffset="1">0 141 11210 0 0,'5'-1'1713'0'0,"3"2"-553"0"0,2-1-240 0 0,2 0-232 0 0,-1 0-224 0 0,1 0-143 0 0,3 0-97 0 0,-1 0-72 0 0,2 0-48 0 0,0 0-96 0 0,1 0-464 0 0,-1 0-609 0 0,0 0-855 0 0,-1-1-841 0 0,-4-3-63 0 0,1-1-2401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 18340 0 0,'-1'-1'245'0'0,"-1"1"0"0"0,1 0-1 0 0,-1-1 1 0 0,1 1 0 0 0,-1 0 0 0 0,1 0 0 0 0,-1 0-1 0 0,0 0 1 0 0,1 0 0 0 0,-1 0 0 0 0,1 0 0 0 0,-1 0-1 0 0,1 0 1 0 0,-1 1 0 0 0,1-1 0 0 0,-1 1 0 0 0,1-1-1 0 0,0 1 1 0 0,-1 0 0 0 0,1 0 0 0 0,-1-1 0 0 0,1 1-1 0 0,0 0 1 0 0,0 0 0 0 0,0 0 0 0 0,0 0 0 0 0,-1 0-1 0 0,0 2 1 0 0,1 1-93 0 0,0-1-1 0 0,0 1 0 0 0,0-1 1 0 0,0 1-1 0 0,1 0 0 0 0,-1-1 1 0 0,1 1-1 0 0,0 0 0 0 0,0 0 0 0 0,0-1 1 0 0,1 5-1 0 0,1 8-106 0 0,1 0-1 0 0,1-1 1 0 0,0 1 0 0 0,1-1-1 0 0,0 0 1 0 0,1 0 0 0 0,13 22-1 0 0,-15-29-70 0 0,0-1 0 0 0,1 0-1 0 0,-1-1 1 0 0,1 1 0 0 0,1-1-1 0 0,-1 0 1 0 0,1 0 0 0 0,0-1-1 0 0,0 0 1 0 0,1 0 0 0 0,-1 0-1 0 0,1-1 1 0 0,0 0 0 0 0,1 0-1 0 0,-1-1 1 0 0,14 5-1 0 0,-18-7-24 0 0,0 0-1 0 0,0-1 0 0 0,1 1 0 0 0,-1-1 0 0 0,0 0 0 0 0,0 1 0 0 0,1-1 1 0 0,-1-1-1 0 0,0 1 0 0 0,1-1 0 0 0,-1 1 0 0 0,0-1 0 0 0,0 0 0 0 0,0 0 0 0 0,0 0 1 0 0,0 0-1 0 0,0-1 0 0 0,0 1 0 0 0,0-1 0 0 0,0 0 0 0 0,0 0 0 0 0,-1 0 1 0 0,1 0-1 0 0,-1 0 0 0 0,0-1 0 0 0,1 1 0 0 0,-1-1 0 0 0,0 1 0 0 0,-1-1 1 0 0,1 0-1 0 0,0 0 0 0 0,-1 0 0 0 0,1 0 0 0 0,-1 0 0 0 0,0 0 0 0 0,1-6 0 0 0,0 1-261 0 0,-1 0 0 0 0,1 0-1 0 0,-2 0 1 0 0,1 0-1 0 0,-1 0 1 0 0,-1 0 0 0 0,1 0-1 0 0,-1 0 1 0 0,-1 0-1 0 0,1 0 1 0 0,-1 1 0 0 0,-1-1-1 0 0,1 0 1 0 0,-6-9-1 0 0,4 10-298 0 0,-1 0 0 0 0,1 1-1 0 0,-2 0 1 0 0,1 0-1 0 0,-1 0 1 0 0,1 0-1 0 0,-1 1 1 0 0,-1 0-1 0 0,1 0 1 0 0,-1 0 0 0 0,-10-4-1 0 0,11 6 271 0 0,1 0 0 0 0,-1 1 0 0 0,0 0 0 0 0,1 0 0 0 0,-1 0 0 0 0,0 1 0 0 0,0 0-1 0 0,0 0 1 0 0,0 1 0 0 0,-1-1 0 0 0,1 1 0 0 0,0 1 0 0 0,0-1 0 0 0,0 1 0 0 0,-10 2 0 0 0,13-2 525 0 0,1 0-1 0 0,-1 0 1 0 0,1 1 0 0 0,-1-1 0 0 0,1 0 0 0 0,0 1 0 0 0,-1-1 0 0 0,1 1 0 0 0,0 0 0 0 0,0 0 0 0 0,0 0 0 0 0,0 0 0 0 0,-2 4 0 0 0,2-4 198 0 0,1 1 0 0 0,-1 0 0 0 0,1-1 1 0 0,0 1-1 0 0,0 0 0 0 0,0-1 1 0 0,1 1-1 0 0,-1 0 0 0 0,1 0 0 0 0,-1 0 1 0 0,1 0-1 0 0,0 0 0 0 0,0 0 1 0 0,0 0-1 0 0,1-1 0 0 0,-1 1 0 0 0,1 0 1 0 0,0 0-1 0 0,-1 0 0 0 0,1-1 1 0 0,0 1-1 0 0,1 0 0 0 0,-1-1 0 0 0,0 1 1 0 0,1-1-1 0 0,-1 1 0 0 0,1-1 1 0 0,0 0-1 0 0,4 5 0 0 0,-4-6-311 0 0,0 1-1 0 0,0 0 1 0 0,1-1-1 0 0,-1 0 1 0 0,1 1-1 0 0,-1-1 1 0 0,1 0-1 0 0,-1 0 1 0 0,1 0-1 0 0,0-1 1 0 0,3 2-1 0 0,8-1-266 0 0,1 0-1 0 0,-1-1 0 0 0,1-1 0 0 0,-1 0 1 0 0,24-5-1 0 0,-1-3-3347 0 0,-4-1-3437 0 0,-18 4 333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64 12635 0 0,'-6'9'2248'0'0,"0"5"-816"0"0,0 3-175 0 0,0 2-305 0 0,3 2-408 0 0,0-1-240 0 0,1 3-104 0 0,1 0-64 0 0,1 0-40 0 0,0 1-104 0 0,1-3-424 0 0,2-1-616 0 0,0-2-648 0 0,1-2-849 0 0,1-4-832 0 0</inkml:trace>
  <inkml:trace contextRef="#ctx0" brushRef="#br0" timeOffset="1">31 3 10754 0 0,'0'-2'7035'0'0,"11"1"-4978"0"0,10 3-1311 0 0,-15-1-613 0 0,0 1 0 0 0,0 0 0 0 0,-1 0-1 0 0,1 0 1 0 0,-1 1 0 0 0,1 0 0 0 0,-1 0-1 0 0,0 0 1 0 0,0 1 0 0 0,0 0 0 0 0,-1 0-1 0 0,1 0 1 0 0,-1 0 0 0 0,0 1-1 0 0,0-1 1 0 0,-1 1 0 0 0,1 0 0 0 0,-1 0-1 0 0,0 1 1 0 0,-1-1 0 0 0,5 11 0 0 0,-3 0-402 0 0,0 0 1 0 0,-1-1-1 0 0,-1 1 1 0 0,0 0-1 0 0,-2 1 1 0 0,1-1-1 0 0,-3 16 1 0 0,2-17-1159 0 0,0 15-1855 0 0,-3-17-3833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4361 0 0,'1'-1'633'0'0,"-1"-1"-1"0"0,0 1 1 0 0,1 0 0 0 0,0 0 0 0 0,-1 0-1 0 0,1-1 1 0 0,0 1 0 0 0,0 0-1 0 0,-1 0 1 0 0,1 0 0 0 0,0 0 0 0 0,0 0-1 0 0,0 1 1 0 0,0-1 0 0 0,2-1 0 0 0,2 5 3658 0 0,-5 11-2331 0 0,-10 39-319 0 0,6-36-1607 0 0,0-1 0 0 0,2 1 1 0 0,0 0-1 0 0,0-1 0 0 0,2 23 0 0 0,0-39-42 0 0,0 1 0 0 0,0-1 0 0 0,0 0 0 0 0,0 1 0 0 0,0-1-1 0 0,0 0 1 0 0,0 0 0 0 0,0 1 0 0 0,0-1 0 0 0,0 0 0 0 0,0 1 0 0 0,0-1 0 0 0,0 0 0 0 0,1 0-1 0 0,-1 1 1 0 0,0-1 0 0 0,0 0 0 0 0,0 1 0 0 0,0-1 0 0 0,0 0 0 0 0,1 0 0 0 0,-1 0 0 0 0,0 1-1 0 0,0-1 1 0 0,1 0 0 0 0,-1 0 0 0 0,0 0 0 0 0,0 1 0 0 0,0-1 0 0 0,1 0 0 0 0,-1 0 0 0 0,0 0-1 0 0,1 0 1 0 0,-1 0 0 0 0,0 0 0 0 0,0 0 0 0 0,1 1 0 0 0,-1-1 0 0 0,0 0 0 0 0,1 0 0 0 0,-1 0-1 0 0,0 0 1 0 0,1 0 0 0 0,-1 0 0 0 0,0 0 0 0 0,0-1 0 0 0,1 1 0 0 0,-1 0 0 0 0,0 0 0 0 0,1 0-1 0 0,17-15-1897 0 0,15-27-4806 0 0,-20 18 920 0 0,-5 12 795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14379 0 0,'-2'4'681'0'0,"0"1"0"0"0,0 0-1 0 0,1-1 1 0 0,-1 1 0 0 0,1 0 0 0 0,0 0-1 0 0,0 0 1 0 0,1 0 0 0 0,0 0 0 0 0,0 6-1 0 0,7 57 564 0 0,-4-53-1160 0 0,-1 1 0 0 0,1 24-1 0 0,-6-12-1437 0 0,5-49-3336 0 0,-1 5 4455 0 0,1-1-1 0 0,1 0 1 0 0,0 1-1 0 0,1-1 1 0 0,1 1-1 0 0,8-18 0 0 0,-12 31 320 0 0,1-1 0 0 0,-1 1 0 0 0,1 0 0 0 0,0 0 0 0 0,0 0 0 0 0,0 0 0 0 0,0 0 0 0 0,0 1 0 0 0,1-1 0 0 0,-1 1 0 0 0,1-1-1 0 0,0 1 1 0 0,-1 0 0 0 0,1 0 0 0 0,0 0 0 0 0,0 0 0 0 0,1 1 0 0 0,-1-1 0 0 0,0 1 0 0 0,1 0 0 0 0,-1 0 0 0 0,0 0 0 0 0,1 0 0 0 0,-1 0-1 0 0,1 1 1 0 0,-1 0 0 0 0,1-1 0 0 0,0 2 0 0 0,-1-1 0 0 0,1 0 0 0 0,-1 1 0 0 0,1-1 0 0 0,-1 1 0 0 0,1 0 0 0 0,5 3 0 0 0,-7-4-30 0 0,0 1 1 0 0,0-1-1 0 0,0 1 1 0 0,0 0-1 0 0,0 0 0 0 0,0 0 1 0 0,0 0-1 0 0,-1 0 1 0 0,1 1-1 0 0,0-1 1 0 0,-1 0-1 0 0,1 1 1 0 0,-1-1-1 0 0,1 1 1 0 0,-1 0-1 0 0,0-1 1 0 0,0 1-1 0 0,0 0 1 0 0,0 0-1 0 0,0 0 1 0 0,0 0-1 0 0,1 3 1 0 0,-2-2 3 0 0,0 0 0 0 0,0 0 0 0 0,0 0 0 0 0,0 0 0 0 0,-1 0 0 0 0,1 0 0 0 0,-1 1 0 0 0,0-1 0 0 0,1 0 0 0 0,-2-1 0 0 0,1 1 0 0 0,0 0 0 0 0,-3 4 0 0 0,-3 5 36 0 0,-1-1 0 0 0,-1 0 0 0 0,0 0 0 0 0,0-1 0 0 0,-18 16 1 0 0,23-24-109 0 0,1 1 0 0 0,-1 0 1 0 0,1 1-1 0 0,-1-1 1 0 0,1 1-1 0 0,1-1 0 0 0,-4 6 1 0 0,6-9 4 0 0,-1 1 1 0 0,1-1-1 0 0,0 0 1 0 0,0 1-1 0 0,0-1 1 0 0,0 1-1 0 0,0-1 1 0 0,0 1-1 0 0,0-1 1 0 0,0 1-1 0 0,0-1 1 0 0,0 1-1 0 0,0-1 1 0 0,0 1-1 0 0,0-1 1 0 0,0 1-1 0 0,0-1 1 0 0,0 1-1 0 0,0-1 1 0 0,1 1-1 0 0,-1-1 1 0 0,0 1-1 0 0,0-1 1 0 0,1 0-1 0 0,-1 1 1 0 0,1 0-1 0 0,0 0-7 0 0,1 0 0 0 0,-1 0 0 0 0,1 0 0 0 0,-1 0 0 0 0,1 0-1 0 0,0-1 1 0 0,-1 1 0 0 0,1-1 0 0 0,0 1 0 0 0,0-1 0 0 0,2 1-1 0 0,9 1-168 0 0,0-1 0 0 0,0-1-1 0 0,0 0 1 0 0,0-1-1 0 0,0 0 1 0 0,17-4-1 0 0,-20 3-775 0 0,-1-1 0 0 0,0 0 0 0 0,0 0-1 0 0,0 0 1 0 0,11-7 0 0 0,-18 8 320 0 0,1 1-1 0 0,-1-1 1 0 0,0 1 0 0 0,0-1-1 0 0,0 0 1 0 0,0 0 0 0 0,0 0-1 0 0,-1 0 1 0 0,3-4 0 0 0,4-7-4196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0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11402 0 0,'50'-2'6430'0'0,"0"1"-5810"0"0,-48 1-823 0 0,-1 0 0 0 0,1 0 0 0 0,0 0 0 0 0,0 1 0 0 0,0-1 0 0 0,0 0 0 0 0,0 1 0 0 0,0-1 0 0 0,0 1 0 0 0,-1 0 0 0 0,3 1 0 0 0,-3-2-10 0 0,-1 1 0 0 0,0-1 0 0 0,1 1 0 0 0,-1-1 0 0 0,0 1 0 0 0,1-1 1 0 0,-1 1-1 0 0,0-1 0 0 0,0 1 0 0 0,0-1 0 0 0,0 1 0 0 0,0-1 0 0 0,0 1 0 0 0,0 0 1 0 0,0-1-1 0 0,0 1 0 0 0,0-1 0 0 0,0 1 0 0 0,0-1 0 0 0,0 1 0 0 0,0 0 0 0 0,0-1 1 0 0,0 1-1 0 0,-1-1 0 0 0,1 1 0 0 0,0-1 0 0 0,0 1 0 0 0,-1-1 0 0 0,1 1 0 0 0,0-1 0 0 0,-1 1 1 0 0,1-1-1 0 0,-1 1 0 0 0,1-1 0 0 0,0 0 0 0 0,-1 1 0 0 0,1-1 0 0 0,-1 0 0 0 0,1 1 1 0 0,-1-1-1 0 0,0 0 0 0 0,-7 9-4437 0 0</inkml:trace>
  <inkml:trace contextRef="#ctx0" brushRef="#br0" timeOffset="1">3 147 7362 0 0,'2'3'2688'0'0,"2"1"-1656"0"0,2 0-440 0 0,1-3-103 0 0,2-1-161 0 0,2-1-176 0 0,1-1-104 0 0,1 0-40 0 0,0-2-224 0 0,3-1-673 0 0,0-1-1143 0 0,-8-9-601 0 0,7 5-2088 0 0</inkml:trace>
  <inkml:trace contextRef="#ctx0" brushRef="#br0" timeOffset="2">202 1 13731 0 0,'-1'12'2200'0'0,"-1"1"-583"0"0,1 6-273 0 0,1-1-344 0 0,-2-1-424 0 0,0 0-208 0 0,1 0-119 0 0,-1 0-73 0 0,1-1-56 0 0,-1-1-120 0 0,1 0-296 0 0,1-2-497 0 0,-1-2-631 0 0,0-2-664 0 0,-3-2-849 0 0,-1-3-944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0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13427 0 0,'2'16'1280'0'0,"2"-1"-272"0"0,0 5-39 0 0,2-6-161 0 0,-1-4-280 0 0,1-3-160 0 0,1-1-88 0 0,3-2-56 0 0,1-3-96 0 0,2 1-72 0 0,4-4-40 0 0,0 1-160 0 0,0-3-328 0 0,0 0-472 0 0,-2-2-505 0 0,-3-2-623 0 0,-3 1-1473 0 0,0 0-3016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1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32 7962 0 0,'-30'4'4690'0'0,"49"-12"-1593"0"0,-12 4-2972 0 0,0 1 0 0 0,1 0-1 0 0,-1 0 1 0 0,1 1 0 0 0,0 0 0 0 0,0 0 0 0 0,0 1 0 0 0,12-1 0 0 0,-47-4 472 0 0,17 7-555 0 0,1 0-1 0 0,-1 1 0 0 0,0-1 0 0 0,1 2 0 0 0,0-1 0 0 0,0 2 1 0 0,0-1-1 0 0,0 1 0 0 0,-13 8 0 0 0,19-10 6 0 0,0 0 0 0 0,0 0 0 0 0,0 1 0 0 0,0-1 0 0 0,1 1 0 0 0,-1-1 0 0 0,1 1 0 0 0,0 0 0 0 0,0 0 0 0 0,0 0 0 0 0,0 0 0 0 0,0 1 0 0 0,1-1 0 0 0,-1 0 1 0 0,1 1-1 0 0,0-1 0 0 0,0 1 0 0 0,0 0 0 0 0,1-1 0 0 0,-1 1 0 0 0,1-1 0 0 0,0 1 0 0 0,0 0 0 0 0,0-1 0 0 0,0 1 0 0 0,1 0 0 0 0,1 6 0 0 0,-1-4-23 0 0,1 0 0 0 0,0 0 0 0 0,0 0 0 0 0,0-1 0 0 0,1 1 0 0 0,0 0 0 0 0,0-1 0 0 0,0 0 0 0 0,1 1 0 0 0,5 5 0 0 0,-7-9-25 0 0,-1-1 0 0 0,1 1 0 0 0,0 0 0 0 0,0-1 0 0 0,1 0 0 0 0,-1 1 0 0 0,0-1 0 0 0,0 0 0 0 0,1 0 0 0 0,-1 0 0 0 0,0-1 0 0 0,1 1 0 0 0,-1-1 0 0 0,1 1 0 0 0,-1-1 0 0 0,1 0 0 0 0,-1 1 0 0 0,1-1 0 0 0,-1-1 0 0 0,1 1 0 0 0,-1 0 0 0 0,1-1 0 0 0,-1 1 0 0 0,1-1 0 0 0,-1 0 0 0 0,0 1 0 0 0,1-1 0 0 0,1-2-1 0 0,20-10-172 0 0,-20 10-113 0 0,0 1 0 0 0,0-1 0 0 0,1 1 0 0 0,-1 0 0 0 0,1 0 0 0 0,0 0 0 0 0,0 0 0 0 0,-1 1 0 0 0,9-1 0 0 0,-12 2 241 0 0,-1 0 0 0 0,0 0 0 0 0,0 0 0 0 0,0 0 0 0 0,0 0 1 0 0,0 0-1 0 0,0 0 0 0 0,1 0 0 0 0,-1 0 0 0 0,0 0 0 0 0,0 0 0 0 0,0 0 0 0 0,0 0 1 0 0,0 0-1 0 0,0 0 0 0 0,1 0 0 0 0,-1 0 0 0 0,0 0 0 0 0,0 0 0 0 0,0 0 0 0 0,0 0 1 0 0,0 0-1 0 0,0 0 0 0 0,0 0 0 0 0,0 1 0 0 0,0-1 0 0 0,1 0 0 0 0,-1 0 1 0 0,0 0-1 0 0,0 0 0 0 0,0 0 0 0 0,0 0 0 0 0,0 0 0 0 0,0 0 0 0 0,0 1 0 0 0,0-1 1 0 0,0 0-1 0 0,0 0 0 0 0,0 0 0 0 0,0 0 0 0 0,0 0 0 0 0,0 0 0 0 0,0 1 0 0 0,0-1 1 0 0,0 0-1 0 0,0 0 0 0 0,0 0 0 0 0,0 0 0 0 0,0 0 0 0 0,0 0 0 0 0,0 1 0 0 0,0-1 1 0 0,0 0-1 0 0,-6 9-727 0 0,-10 7 726 0 0,-23 17 1410 0 0,15-11 130 0 0,-52 34 0 0 0,48-48-1428 0 0,18-6-51 0 0,12-2 20 0 0,19-2-143 0 0,1 2-1 0 0,0 1 0 0 0,33 5 1 0 0,-5 2-5378 0 0,-46-7 4510 0 0,15 4-5298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14011 0 0,'-3'2'341'0'0,"0"0"1"0"0,1 1-1 0 0,-1-1 1 0 0,1 1-1 0 0,-1-1 1 0 0,1 1-1 0 0,0 0 1 0 0,0 0-1 0 0,0 0 0 0 0,0 0 1 0 0,1 0-1 0 0,-1 0 1 0 0,1 1-1 0 0,0-1 1 0 0,0 0-1 0 0,-1 8 1 0 0,-1 6-453 0 0,1 1 0 0 0,0 23 0 0 0,-2 17-5630 0 0,-19 35-5739 0 0,21-81 9754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95 5409 0 0,'-1'15'864'0'0,"-4"11"8886"0"0,3-47-9594 0 0,1 11-120 0 0,1 0 0 0 0,1 1-1 0 0,-1-1 1 0 0,2 0-1 0 0,-1 1 1 0 0,7-18-1 0 0,-8 25 8 0 0,1 0 0 0 0,0 0 0 0 0,0 0 0 0 0,0 1 0 0 0,0-1 0 0 0,0 0-1 0 0,0 1 1 0 0,0-1 0 0 0,0 1 0 0 0,1-1 0 0 0,-1 1 0 0 0,1-1 0 0 0,-1 1 0 0 0,1 0 0 0 0,-1 0 0 0 0,4-2 0 0 0,-3 3 11 0 0,0-1 1 0 0,0 1-1 0 0,0 0 1 0 0,0 0-1 0 0,0 0 1 0 0,0 0-1 0 0,0 0 1 0 0,0 0-1 0 0,0 0 1 0 0,0 1-1 0 0,0-1 1 0 0,0 1-1 0 0,0 0 1 0 0,0-1-1 0 0,0 1 1 0 0,0 0-1 0 0,-1 0 1 0 0,1 0 0 0 0,0 0-1 0 0,1 2 1 0 0,3 1 36 0 0,-1 0 0 0 0,0 1 0 0 0,0 0 0 0 0,0 0 0 0 0,0 0 0 0 0,-1 0 0 0 0,0 1 0 0 0,0 0 0 0 0,4 7 0 0 0,-7-11-52 0 0,-1-1 0 0 0,1 1-1 0 0,0-1 1 0 0,-1 1-1 0 0,0-1 1 0 0,1 1-1 0 0,-1-1 1 0 0,0 1-1 0 0,1 0 1 0 0,-1-1-1 0 0,0 1 1 0 0,0-1-1 0 0,0 1 1 0 0,-1 0 0 0 0,1-1-1 0 0,0 1 1 0 0,-1-1-1 0 0,0 3 1 0 0,0-3 0 0 0,0 0-1 0 0,0 1 1 0 0,0-1 0 0 0,0 0 0 0 0,0 0 0 0 0,-1 0 0 0 0,1 0 0 0 0,-1 0-1 0 0,1 0 1 0 0,-1 0 0 0 0,1 0 0 0 0,-1 0 0 0 0,1-1 0 0 0,-1 1 0 0 0,0-1-1 0 0,1 1 1 0 0,-1-1 0 0 0,0 0 0 0 0,1 1 0 0 0,-1-1 0 0 0,-2 0-1 0 0,3 0-96 0 0,-36 2-261 0 0,17-4-1887 0 0,7-5-4150 0 0,10 1 2625 0 0,6 0-1526 0 0</inkml:trace>
  <inkml:trace contextRef="#ctx0" brushRef="#br0" timeOffset="1">340 78 14595 0 0,'0'2'512'0'0,"2"0"-368"0"0,-1-1-144 0 0,-5-5-2832 0 0,-1-1 839 0 0,0 0-511 0 0,-3-2-2561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12427 0 0,'-5'1'283'0'0,"-1"0"0"0"0,1 0 1 0 0,0 1-1 0 0,0 0 1 0 0,1 0-1 0 0,-1 0 0 0 0,0 1 1 0 0,1-1-1 0 0,-1 1 1 0 0,1 0-1 0 0,0 0 0 0 0,0 1 1 0 0,0-1-1 0 0,1 1 1 0 0,-1 0-1 0 0,-5 8 0 0 0,6-6-131 0 0,0 0 0 0 0,0 0 0 0 0,1 1 0 0 0,0-1 0 0 0,0 1 0 0 0,0-1-1 0 0,1 1 1 0 0,0-1 0 0 0,1 1 0 0 0,-1 0 0 0 0,2 11 0 0 0,1 3-134 0 0,2 0 0 0 0,0 0 0 0 0,1 0 0 0 0,2 0 1 0 0,0-1-1 0 0,1 0 0 0 0,11 21 0 0 0,-11-26-183 0 0,0-1-1 0 0,1 0 1 0 0,16 20-1 0 0,-21-30-169 0 0,-1 0-1 0 0,1 0 0 0 0,0-1 0 0 0,1 1 1 0 0,-1-1-1 0 0,8 4 0 0 0,-10-6-50 0 0,1 0 1 0 0,-1 0-1 0 0,0 0 0 0 0,1 0 1 0 0,-1 0-1 0 0,1-1 0 0 0,-1 1 0 0 0,1-1 1 0 0,-1 0-1 0 0,1 0 0 0 0,-1 0 0 0 0,1 0 1 0 0,0 0-1 0 0,3-1 0 0 0,-5 0 275 0 0,-1 1 0 0 0,1 0 0 0 0,0 0 0 0 0,-1 0 0 0 0,1 0 0 0 0,-1-1 0 0 0,1 1 0 0 0,-1 0 0 0 0,0 0 0 0 0,1-1 0 0 0,-1 1 0 0 0,1 0 0 0 0,-1-1 0 0 0,1 1 0 0 0,-1-1 0 0 0,0 1 0 0 0,1 0-1 0 0,-1-1 1 0 0,0 1 0 0 0,0-1 0 0 0,1 1 0 0 0,-1-1 0 0 0,0 1 0 0 0,0-1 0 0 0,0 1 0 0 0,1-1 0 0 0,-1 1 0 0 0,0-1 0 0 0,0 0 0 0 0,0 1 0 0 0,0-1 0 0 0,0 1 0 0 0,0-1 0 0 0,0 1 0 0 0,0-1 0 0 0,0 0 0 0 0,0-6-1083 0 0,6-5-2374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13 12075 0 0,'0'0'90'0'0,"0"0"0"0"0,-1 0 0 0 0,1 0 0 0 0,0 0 0 0 0,0 0 0 0 0,0 0 1 0 0,-1 0-1 0 0,1 0 0 0 0,0 0 0 0 0,0 0 0 0 0,-1 1 0 0 0,1-1 0 0 0,0 0 1 0 0,0 0-1 0 0,0 0 0 0 0,-1 0 0 0 0,1 0 0 0 0,0 1 0 0 0,0-1 0 0 0,0 0 1 0 0,0 0-1 0 0,-1 0 0 0 0,1 1 0 0 0,0-1 0 0 0,0 0 0 0 0,0 0 1 0 0,0 0-1 0 0,0 1 0 0 0,0-1 0 0 0,0 0 0 0 0,0 0 0 0 0,0 1 0 0 0,0-1 1 0 0,0 0-1 0 0,0 0 0 0 0,0 1 0 0 0,0-1 0 0 0,0 0 0 0 0,0 0 0 0 0,0 1 1 0 0,0-1-1 0 0,0 0 0 0 0,0 0 0 0 0,0 1 0 0 0,0-1 0 0 0,0 0 0 0 0,0 0 1 0 0,1 1-1 0 0,14 2 1202 0 0,23-5-1132 0 0,-17-1-178 0 0,-13 2-138 0 0,0 0 0 0 0,0 0 0 0 0,0-1 0 0 0,-1 0-1 0 0,1 0 1 0 0,-1-1 0 0 0,11-4 0 0 0,-27 7-2939 0 0,-23 3 2497 0 0,26-2 728 0 0,0 0 1 0 0,0 1-1 0 0,1 0 0 0 0,-1 0 0 0 0,0 1 1 0 0,1-1-1 0 0,0 1 0 0 0,0 0 1 0 0,0 1-1 0 0,0-1 0 0 0,0 1 0 0 0,1 0 1 0 0,-1 0-1 0 0,1 1 0 0 0,0-1 0 0 0,1 1 1 0 0,-1 0-1 0 0,1 0 0 0 0,0 0 1 0 0,0 0-1 0 0,0 1 0 0 0,1-1 0 0 0,0 1 1 0 0,0-1-1 0 0,0 1 0 0 0,1 0 0 0 0,-1 0 1 0 0,2 0-1 0 0,-1 0 0 0 0,1 0 1 0 0,-1 0-1 0 0,2 0 0 0 0,-1 0 0 0 0,1 0 1 0 0,0 0-1 0 0,0 0 0 0 0,0 0 0 0 0,1-1 1 0 0,0 1-1 0 0,4 7 0 0 0,-5-9-112 0 0,1 0 0 0 0,0-1-1 0 0,0 1 1 0 0,0-1 0 0 0,1 1-1 0 0,-1-1 1 0 0,1 0 0 0 0,0 0-1 0 0,0 0 1 0 0,0 0 0 0 0,0 0-1 0 0,0-1 1 0 0,0 0 0 0 0,1 1-1 0 0,-1-1 1 0 0,8 3 0 0 0,-8-5-273 0 0,-1 1 0 0 0,0 0 0 0 0,1-1 0 0 0,-1 1 0 0 0,1-1 0 0 0,0 0 0 0 0,-1 0 0 0 0,1 0 0 0 0,-1 0 1 0 0,1 0-1 0 0,4-1 0 0 0,-5 0-453 0 0,0 0 0 0 0,1 0 0 0 0,-1 0 0 0 0,0 0 1 0 0,1 0-1 0 0,-1-1 0 0 0,0 1 0 0 0,0-1 0 0 0,0 1 0 0 0,0-1 1 0 0,-1 0-1 0 0,1 0 0 0 0,2-2 0 0 0,3-4-2933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16588 0 0,'0'1'155'0'0,"-5"61"8203"0"0,5-46-7927 0 0,0-1 1 0 0,0 0-1 0 0,2 1 0 0 0,3 17 1 0 0,-5-32-474 0 0,0-1 1 0 0,0 0-1 0 0,0 1 1 0 0,1-1-1 0 0,-1 1 1 0 0,0-1-1 0 0,0 0 1 0 0,0 1-1 0 0,0-1 1 0 0,1 0-1 0 0,-1 1 1 0 0,0-1-1 0 0,0 0 1 0 0,0 1-1 0 0,1-1 1 0 0,-1 0 0 0 0,0 0-1 0 0,1 1 1 0 0,-1-1-1 0 0,0 0 1 0 0,1 0-1 0 0,-1 0 1 0 0,0 1-1 0 0,1-1 1 0 0,-1 0-1 0 0,0 0 1 0 0,1 0-1 0 0,-1 0 1 0 0,1 0-1 0 0,-1 0 1 0 0,0 0-1 0 0,1 0 1 0 0,0 0-1 0 0,15-7-875 0 0,19-23-520 0 0,-28 24 788 0 0,-1 0-270 0 0,0 1 0 0 0,0-1 0 0 0,0 0 1 0 0,-1 0-1 0 0,9-14 0 0 0,-13 18 708 0 0,0-1-1 0 0,0 1 1 0 0,0-1 0 0 0,0 1 0 0 0,-1-1-1 0 0,1 1 1 0 0,-1-1 0 0 0,1 1 0 0 0,-1-1-1 0 0,0 1 1 0 0,0-1 0 0 0,0 1 0 0 0,0-1-1 0 0,-1 0 1 0 0,1 1 0 0 0,-1-1 0 0 0,1 1-1 0 0,-1-1 1 0 0,0 1 0 0 0,0 0 0 0 0,0-1-1 0 0,-2-2 1 0 0,6 27 11865 0 0,2 44-8678 0 0,-2-11-2536 0 0,-1-33-923 0 0,5 40-1382 0 0,-1-43-2483 0 0,3-3-3562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7082 0 0,'1'1'466'0'0,"1"0"0"0"0,0 0 1 0 0,-1 0-1 0 0,1 0 0 0 0,0 0 1 0 0,0-1-1 0 0,0 1 1 0 0,0 0-1 0 0,-1-1 0 0 0,1 0 1 0 0,0 1-1 0 0,0-1 1 0 0,0 0-1 0 0,0 0 0 0 0,0 0 1 0 0,4-1-1 0 0,36-6-867 0 0,-28 4-414 0 0,-13 2 403 0 0,1 1 0 0 0,-1-1 1 0 0,0 1-1 0 0,0-1 0 0 0,0 0 0 0 0,1 1 1 0 0,-1-1-1 0 0,0 0 0 0 0,0 0 1 0 0,0 0-1 0 0,0 1 0 0 0,0-1 1 0 0,0-1-1 0 0,-1 1 0 0 0,1 0 1 0 0,0 0-1 0 0,0 0 0 0 0,0-2 1 0 0,5-17-2057 0 0,-7 2 3283 0 0,-10 10 9101 0 0,0 42-7586 0 0,4-4-1715 0 0,-9 47 217 0 0,15-71-1070 0 0,0 0 0 0 0,1 1 0 0 0,0-1 0 0 0,0 0 0 0 0,0 0 0 0 0,1 1 0 0 0,0-1 0 0 0,0 0 1 0 0,4 9-1 0 0,-5-14 37 0 0,0-1 0 0 0,0 1 0 0 0,0-1 0 0 0,0 1-1 0 0,0-1 1 0 0,1 1 0 0 0,-1-1 0 0 0,0 1 0 0 0,0-1 0 0 0,1 1 0 0 0,-1-1 0 0 0,0 1 0 0 0,1-1 0 0 0,-1 0 0 0 0,0 1 0 0 0,1-1 0 0 0,-1 1 0 0 0,1-1 0 0 0,-1 0 0 0 0,1 1 0 0 0,-1-1 0 0 0,1 0 0 0 0,-1 0 0 0 0,1 1 0 0 0,-1-1 0 0 0,1 0 0 0 0,-1 0 0 0 0,2 0 0 0 0,9-10-3801 0 0,2-24 1085 0 0,-13 33 2944 0 0,7-14-1674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6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3193 0 0,'11'-23'5583'0'0,"-6"22"-1199"0"0,1 14-1935 0 0,-5-2-1957 0 0,0 0 0 0 0,0 1 0 0 0,-2-1 0 0 0,1 0 0 0 0,-1 0 0 0 0,-3 12 0 0 0,-2 37-1187 0 0,6-55-63 0 0,1 1 1 0 0,-1-1 0 0 0,1 1 0 0 0,0-1-1 0 0,0 1 1 0 0,0-1 0 0 0,1 0 0 0 0,4 9-1 0 0,-2-8-2720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8810 0 0,'-2'0'441'0'0,"1"0"-1"0"0,-1 0 1 0 0,1 0-1 0 0,0 1 1 0 0,-1-1 0 0 0,1 0-1 0 0,-1 1 1 0 0,1 0 0 0 0,0-1-1 0 0,-1 1 1 0 0,1 0 0 0 0,0-1-1 0 0,0 1 1 0 0,-1 0-1 0 0,1 0 1 0 0,-2 2 0 0 0,-14 24 2668 0 0,12-15-2687 0 0,1-1 0 0 0,0 1 0 0 0,-1 13 0 0 0,3-15-347 0 0,0 1 0 0 0,1 0 0 0 0,1 18 0 0 0,0-27-82 0 0,0 0 1 0 0,0 0-1 0 0,0 0 0 0 0,0 1 0 0 0,1-1 0 0 0,-1 0 0 0 0,0 0 0 0 0,1 0 0 0 0,0 0 0 0 0,-1 0 1 0 0,1 0-1 0 0,0 0 0 0 0,0 0 0 0 0,0 0 0 0 0,0 0 0 0 0,1-1 0 0 0,-1 1 0 0 0,0 0 0 0 0,1-1 1 0 0,-1 1-1 0 0,1-1 0 0 0,0 1 0 0 0,-1-1 0 0 0,1 0 0 0 0,2 2 0 0 0,-3-3-8 0 0,0 0-1 0 0,0 0 0 0 0,0 0 1 0 0,0 0-1 0 0,0 0 0 0 0,0 0 1 0 0,0 0-1 0 0,0-1 1 0 0,0 1-1 0 0,0 0 0 0 0,0 0 1 0 0,0-1-1 0 0,0 1 1 0 0,0-1-1 0 0,0 1 0 0 0,0-1 1 0 0,0 1-1 0 0,0-1 0 0 0,-1 1 1 0 0,1-1-1 0 0,0 0 1 0 0,0 0-1 0 0,-1 1 0 0 0,1-1 1 0 0,0 0-1 0 0,-1 0 0 0 0,1 0 1 0 0,-1 0-1 0 0,1 0 1 0 0,-1 0-1 0 0,1 1 0 0 0,-1-1 1 0 0,0 0-1 0 0,1-2 0 0 0,8-37-648 0 0,-8 37 606 0 0,1-12-135 0 0,-1 1 0 0 0,-1-23 0 0 0,0 33 190 0 0,0 0 0 0 0,0 0-1 0 0,0 0 1 0 0,-1 0 0 0 0,0 1 0 0 0,0-1-1 0 0,0 0 1 0 0,0 1 0 0 0,0-1 0 0 0,-1 0 0 0 0,0 1-1 0 0,0 0 1 0 0,0-1 0 0 0,-4-5 0 0 0,6 9-28 0 0,-1 0 0 0 0,1 0 0 0 0,0-1 0 0 0,-1 1 0 0 0,1 0 0 0 0,0 0 0 0 0,0 0 0 0 0,-1-1 0 0 0,1 1 0 0 0,0 0 0 0 0,-1 0 0 0 0,1 0 0 0 0,0 0 0 0 0,-1 0 0 0 0,1 0 0 0 0,-1 0 0 0 0,1-1 0 0 0,0 1 0 0 0,-1 0 0 0 0,1 0 0 0 0,0 0 0 0 0,-1 1 0 0 0,1-1 0 0 0,0 0 0 0 0,-1 0 0 0 0,1 0 0 0 0,0 0 0 0 0,-1 0 0 0 0,1 0 0 0 0,0 0 0 0 0,-1 1 0 0 0,1-1 0 0 0,0 0 0 0 0,-1 0 0 0 0,1 0 0 0 0,0 1 0 0 0,0-1 0 0 0,-1 0 0 0 0,1 0 0 0 0,0 1 0 0 0,0-1 0 0 0,-1 0 0 0 0,1 1 0 0 0,0-1 0 0 0,0 0 0 0 0,0 1 0 0 0,0-1 0 0 0,0 0 0 0 0,-1 1 0 0 0,1-1 0 0 0,0 0 0 0 0,0 1 0 0 0,0-1 0 0 0,0 0 0 0 0,0 1 0 0 0,0-1 0 0 0,0 1 0 0 0,0 0 0 0 0,0 0-500 0 0,0 0-1 0 0,0 0 1 0 0,0 1 0 0 0,0-1-1 0 0,0 0 1 0 0,0 1 0 0 0,0-1-1 0 0,0 0 1 0 0,0 0-1 0 0,0 1 1 0 0,1-1 0 0 0,-1 0-1 0 0,1 0 1 0 0,-1 0 0 0 0,1 1-1 0 0,-1-1 1 0 0,2 1 0 0 0,5 3-4462 0 0</inkml:trace>
  <inkml:trace contextRef="#ctx0" brushRef="#br0" timeOffset="1">155 34 6513 0 0,'1'-1'526'0'0,"0"0"0"0"0,1-1-1 0 0,-1 1 1 0 0,1 0-1 0 0,0 0 1 0 0,-1 0-1 0 0,1 0 1 0 0,0 0-1 0 0,0 1 1 0 0,0-1 0 0 0,0 0-1 0 0,-1 1 1 0 0,4-1-1 0 0,-4 1-318 0 0,0 1 0 0 0,-1-1 0 0 0,1 1 0 0 0,0-1 0 0 0,0 1 0 0 0,-1-1 0 0 0,1 1 0 0 0,-1 0 0 0 0,1-1 0 0 0,0 1 0 0 0,-1 0 0 0 0,1 0 0 0 0,-1-1 0 0 0,0 1 0 0 0,1 0 0 0 0,-1 0 0 0 0,1 0 0 0 0,-1-1-1 0 0,0 1 1 0 0,0 0 0 0 0,0 0 0 0 0,1 0 0 0 0,-1 0 0 0 0,0 0 0 0 0,0 0 0 0 0,0 0 0 0 0,0-1 0 0 0,0 1 0 0 0,-1 0 0 0 0,1 1 0 0 0,-5 74 1874 0 0,0 1-2134 0 0,5-70-697 0 0,0 0 0 0 0,0 0 1 0 0,1 0-1 0 0,1 0 0 0 0,-1 0 0 0 0,1-1 1 0 0,0 1-1 0 0,4 8 0 0 0,-6-15 414 0 0,0 1-1 0 0,1-1 0 0 0,-1 1 1 0 0,0-1-1 0 0,0 1 0 0 0,1-1 1 0 0,-1 1-1 0 0,0-1 1 0 0,1 1-1 0 0,-1-1 0 0 0,1 0 1 0 0,-1 1-1 0 0,0-1 0 0 0,1 1 1 0 0,-1-1-1 0 0,1 0 0 0 0,-1 0 1 0 0,1 1-1 0 0,-1-1 0 0 0,2 0 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33 11554 0 0,'0'0'89'0'0,"0"-1"0"0"0,0 1 0 0 0,0-1 0 0 0,0 1 0 0 0,0-1-1 0 0,-1 1 1 0 0,1-1 0 0 0,0 0 0 0 0,1 1 0 0 0,-1-1-1 0 0,0 1 1 0 0,0-1 0 0 0,0 1 0 0 0,0-1 0 0 0,0 1 0 0 0,0-1-1 0 0,1 1 1 0 0,-1-1 0 0 0,0 1 0 0 0,0 0 0 0 0,1-1-1 0 0,-1 1 1 0 0,0-1 0 0 0,1 1 0 0 0,-1 0 0 0 0,0-1 0 0 0,1 1-1 0 0,-1-1 1 0 0,1 1 0 0 0,-1 0 0 0 0,1 0 0 0 0,-1-1-1 0 0,0 1 1 0 0,1 0 0 0 0,-1 0 0 0 0,1 0 0 0 0,-1-1 0 0 0,1 1-1 0 0,-1 0 1 0 0,1 0 0 0 0,-1 0 0 0 0,1 0 0 0 0,0 0-1 0 0,-1 0 1 0 0,1 0 0 0 0,-1 0 0 0 0,1 0 0 0 0,-1 0 0 0 0,1 0-1 0 0,0 1 1 0 0,33 3 1010 0 0,-28-3-908 0 0,24-2-266 0 0,-29 1 58 0 0,-1 0 0 0 0,0 0 1 0 0,0 0-1 0 0,1 0 0 0 0,-1 0 1 0 0,0 0-1 0 0,0 0 0 0 0,1 0 1 0 0,-1 0-1 0 0,0 0 0 0 0,0 0 0 0 0,1 0 1 0 0,-1-1-1 0 0,0 1 0 0 0,0 0 1 0 0,0 0-1 0 0,0 0 0 0 0,1 0 0 0 0,-1-1 1 0 0,0 1-1 0 0,0 0 0 0 0,0 0 1 0 0,0 0-1 0 0,1-1 0 0 0,-1 1 1 0 0,0 0-1 0 0,0 0 0 0 0,0 0 0 0 0,0-1 1 0 0,0 1-1 0 0,0 0 0 0 0,0 0 1 0 0,0-1-1 0 0,0 1 0 0 0,0 0 1 0 0,-13-11-651 0 0,9 10 690 0 0,1 0-1 0 0,-1 0 0 0 0,1 0 0 0 0,-1 0 0 0 0,0 1 1 0 0,1 0-1 0 0,-1-1 0 0 0,0 1 0 0 0,1 1 0 0 0,-1-1 1 0 0,0 0-1 0 0,1 1 0 0 0,-1 0 0 0 0,1 0 1 0 0,-1 0-1 0 0,1 0 0 0 0,-1 0 0 0 0,1 1 0 0 0,0-1 1 0 0,0 1-1 0 0,0 0 0 0 0,0 0 0 0 0,0 1 0 0 0,0-1 1 0 0,0 0-1 0 0,-3 5 0 0 0,-2 0 232 0 0,1 1 0 0 0,0 0 1 0 0,0 0-1 0 0,1 1 0 0 0,0 0 0 0 0,1 0 0 0 0,0 0 1 0 0,-4 11-1 0 0,7-15-208 0 0,1 0 0 0 0,0 1 0 0 0,0-1 1 0 0,0 1-1 0 0,1-1 0 0 0,-1 1 0 0 0,1-1 1 0 0,1 1-1 0 0,-1-1 0 0 0,1 1 0 0 0,0-1 0 0 0,0 0 1 0 0,1 1-1 0 0,-1-1 0 0 0,1 0 0 0 0,0 0 1 0 0,1 0-1 0 0,-1 0 0 0 0,1 0 0 0 0,0-1 0 0 0,0 1 1 0 0,1-1-1 0 0,-1 0 0 0 0,9 8 0 0 0,-7-7-86 0 0,-1-1-1 0 0,1 0 0 0 0,0 0 1 0 0,1 0-1 0 0,-1-1 0 0 0,1 0 0 0 0,0 0 1 0 0,-1 0-1 0 0,1-1 0 0 0,1 0 1 0 0,-1 0-1 0 0,0 0 0 0 0,0-1 0 0 0,1 0 1 0 0,-1 0-1 0 0,0 0 0 0 0,1-1 1 0 0,-1 0-1 0 0,1 0 0 0 0,-1-1 0 0 0,7-1 1 0 0,8-9-2629 0 0,-20 10 2291 0 0,-1 0 0 0 0,1 0 0 0 0,0 0-1 0 0,0 0 1 0 0,-1 0 0 0 0,1-1 0 0 0,-1 1 0 0 0,1 0-1 0 0,-1 0 1 0 0,1 0 0 0 0,-1-1 0 0 0,0 1-1 0 0,0 0 1 0 0,1 0 0 0 0,-1-1 0 0 0,0 1 0 0 0,0 0-1 0 0,0-1 1 0 0,0 1 0 0 0,-1 0 0 0 0,1 0-1 0 0,0-1 1 0 0,0 1 0 0 0,-1-2 0 0 0,-4-9-4268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7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8978 0 0,'0'1'139'0'0,"0"0"0"0"0,0 0 1 0 0,0 0-1 0 0,0 0 0 0 0,0 1 1 0 0,0-1-1 0 0,0 0 0 0 0,0 0 0 0 0,1 0 1 0 0,-1 0-1 0 0,0 0 0 0 0,1 0 1 0 0,-1 0-1 0 0,1 0 0 0 0,-1 0 0 0 0,1-1 1 0 0,0 1-1 0 0,-1 0 0 0 0,1 0 1 0 0,0 0-1 0 0,-1 0 0 0 0,1-1 0 0 0,0 1 1 0 0,0 0-1 0 0,0-1 0 0 0,0 1 1 0 0,0-1-1 0 0,-1 1 0 0 0,1-1 0 0 0,1 1 1 0 0,3 0-76 0 0,-1 0 1 0 0,1-1-1 0 0,-1 0 1 0 0,0 0-1 0 0,1 0 0 0 0,5-1 1 0 0,18 1-2482 0 0,-21 1 1109 0 0,-1-1-1 0 0,1 0 0 0 0,-1 0 0 0 0,1-1 0 0 0,11-2 0 0 0,5-1 4136 0 0,12 3 2805 0 0,-25 1-5610 0 0,-1 0-1 0 0,0 0 1 0 0,0-1-1 0 0,1 0 0 0 0,13-4 1 0 0,-21 4-265 0 0,0 1 0 0 0,0-1 0 0 0,-1 0 0 0 0,1 0 0 0 0,-1 0 0 0 0,1 0 0 0 0,0 0 0 0 0,-1 0 0 0 0,0 0 1 0 0,1 0-1 0 0,-1-1 0 0 0,0 1 0 0 0,0-1 0 0 0,1 1 0 0 0,-1-1 0 0 0,0 1 0 0 0,-1-1 0 0 0,1 0 0 0 0,0 1 0 0 0,0-1 0 0 0,-1 0 0 0 0,1 0 0 0 0,-1 1 0 0 0,1-1 0 0 0,-1 0 0 0 0,0 0 0 0 0,0 0 0 0 0,0 0 1 0 0,0 1-1 0 0,0-1 0 0 0,0 0 0 0 0,0 0 0 0 0,-1-2 0 0 0,0-3 210 0 0,1-28 14112 0 0,2 56-10966 0 0,-5 18-1112 0 0,0-21-1953 0 0,2-1 0 0 0,0 1 0 0 0,1 0 0 0 0,1-1 0 0 0,0 1 0 0 0,5 22 0 0 0,-5-38-475 0 0,0 1 0 0 0,0 0 0 0 0,1-1 0 0 0,-1 1 1 0 0,0-1-1 0 0,1 1 0 0 0,0-1 0 0 0,2 3 0 0 0,-4-5 168 0 0,0 1 0 0 0,1-1-1 0 0,-1 1 1 0 0,1-1 0 0 0,-1 0 0 0 0,0 1-1 0 0,1-1 1 0 0,-1 0 0 0 0,1 1 0 0 0,-1-1-1 0 0,1 0 1 0 0,-1 0 0 0 0,1 1 0 0 0,-1-1-1 0 0,1 0 1 0 0,-1 0 0 0 0,1 0 0 0 0,-1 0-1 0 0,1 0 1 0 0,0 0 0 0 0,-1 0 0 0 0,1 0-1 0 0,-1 0 1 0 0,1 0 0 0 0,-1 0-1 0 0,1 0 1 0 0,-1 0 0 0 0,1 0 0 0 0,-1 0-1 0 0,1 0 1 0 0,-1-1 0 0 0,1 1 0 0 0,-1 0-1 0 0,1 0 1 0 0,-1-1 0 0 0,1 1 0 0 0,-1 0-1 0 0,1-1 1 0 0,-1 1 0 0 0,0 0 0 0 0,1-1-1 0 0,-1 1 1 0 0,1-1 0 0 0,-1 1 0 0 0,0-1-1 0 0,0 1 1 0 0,1-1 0 0 0,5-7-4452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12979 0 0,'2'0'501'0'0,"-1"0"0"0"0,1-1 1 0 0,0 1-1 0 0,0 0 0 0 0,-1 1 1 0 0,1-1-1 0 0,0 0 0 0 0,0 0 1 0 0,-1 1-1 0 0,1-1 0 0 0,0 1 1 0 0,-1 0-1 0 0,1-1 0 0 0,2 3 1 0 0,23 12 1486 0 0,-20-10-1709 0 0,-1 0-1 0 0,1 1 0 0 0,-1 0 1 0 0,0 0-1 0 0,0 0 0 0 0,0 1 1 0 0,-1-1-1 0 0,0 1 0 0 0,0 1 1 0 0,-1-1-1 0 0,0 1 0 0 0,-1 0 1 0 0,4 10-1 0 0,-4-7-81 0 0,0 1 1 0 0,-1 0 0 0 0,0 0-1 0 0,-1 0 1 0 0,-1 0 0 0 0,0 0-1 0 0,0-1 1 0 0,-4 20 0 0 0,-4 4-315 0 0,-1-1 1 0 0,-1 0 0 0 0,-3-1 0 0 0,0 0 0 0 0,-25 43 0 0 0,23-41-2440 0 0,14-10-5186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4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8346 0 0,'-4'0'224'0'0,"1"0"0"0"0,0 0 0 0 0,-1 0 0 0 0,1 0 1 0 0,0 1-1 0 0,-1-1 0 0 0,1 1 0 0 0,0 0 0 0 0,0 0 0 0 0,-1 0 1 0 0,1 0-1 0 0,0 0 0 0 0,0 1 0 0 0,0 0 0 0 0,0-1 0 0 0,1 1 1 0 0,-1 0-1 0 0,0 1 0 0 0,1-1 0 0 0,-3 3 0 0 0,-1 3-9 0 0,0-1-1 0 0,1 1 1 0 0,1 0-1 0 0,-1 0 1 0 0,1 1 0 0 0,-3 11-1 0 0,2-9-26 0 0,1 1 1 0 0,0 0-1 0 0,1 0 0 0 0,0 0 0 0 0,1 1 0 0 0,1-1 1 0 0,0 22-1 0 0,1-33-183 0 0,0 0 0 0 0,0-1 0 0 0,1 1 1 0 0,-1 0-1 0 0,0 0 0 0 0,1 0 0 0 0,-1-1 1 0 0,1 1-1 0 0,-1 0 0 0 0,1-1 0 0 0,0 1 1 0 0,-1 0-1 0 0,1-1 0 0 0,-1 1 0 0 0,1-1 0 0 0,0 1 1 0 0,0-1-1 0 0,-1 1 0 0 0,1-1 0 0 0,0 0 1 0 0,0 1-1 0 0,0-1 0 0 0,-1 0 0 0 0,1 1 1 0 0,0-1-1 0 0,0 0 0 0 0,0 0 0 0 0,0 0 0 0 0,0 0 1 0 0,-1 0-1 0 0,1 0 0 0 0,0 0 0 0 0,2 0 1 0 0,37-5 39 0 0,-28 3-23 0 0,8 0-4 0 0,-1-1 8 0 0,0 1 0 0 0,0 1 0 0 0,0 1 0 0 0,0 0 0 0 0,0 2 0 0 0,0 0 0 0 0,30 7 0 0 0,-47-8 21 0 0,0 0 1 0 0,1 0-1 0 0,-1 0 1 0 0,0 0 0 0 0,0 0-1 0 0,0 0 1 0 0,0 1 0 0 0,0-1-1 0 0,0 1 1 0 0,0-1-1 0 0,-1 1 1 0 0,1 0 0 0 0,-1 0-1 0 0,1 0 1 0 0,-1 0 0 0 0,0 0-1 0 0,1 0 1 0 0,-1 0 0 0 0,0 0-1 0 0,1 4 1 0 0,-1-1 70 0 0,0-1-1 0 0,-1 1 1 0 0,1 0 0 0 0,-1-1 0 0 0,0 1 0 0 0,0 0-1 0 0,-1-1 1 0 0,1 1 0 0 0,-1 0 0 0 0,-2 4-1 0 0,-1 6 110 0 0,-2 1 0 0 0,0-1-1 0 0,-1 0 1 0 0,0-1-1 0 0,-11 15 1 0 0,17-27-247 0 0,-34 46 180 0 0,32-44-440 0 0,0 0 0 0 0,0 0 0 0 0,-1 0 0 0 0,0-1 0 0 0,0 1 0 0 0,0-1 0 0 0,0 0 0 0 0,-9 4-1 0 0,12-7 65 0 0,0 0-1 0 0,0 0 0 0 0,0 0 0 0 0,0 0 0 0 0,0 0 1 0 0,0 0-1 0 0,0 0 0 0 0,0-1 0 0 0,0 1 0 0 0,0 0 1 0 0,0-1-1 0 0,0 1 0 0 0,0-1 0 0 0,0 1 0 0 0,0-1 0 0 0,0 1 1 0 0,0-1-1 0 0,1 0 0 0 0,-1 1 0 0 0,0-1 0 0 0,0 0 1 0 0,1 0-1 0 0,-1 1 0 0 0,0-1 0 0 0,1 0 0 0 0,-1 0 1 0 0,1 0-1 0 0,-1 0 0 0 0,1 0 0 0 0,0 0 0 0 0,-1 0 0 0 0,1-2 1 0 0,-13-36-5328 0 0,12 37 4930 0 0,-5-21-2688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14 104 6673 0 0,'-2'-3'519'0'0,"0"-1"-1"0"0,0 0 0 0 0,1 1 0 0 0,-1-1 1 0 0,1 0-1 0 0,0 0 0 0 0,0 0 0 0 0,0 0 0 0 0,1 0 1 0 0,-1 0-1 0 0,1 0 0 0 0,0 0 0 0 0,0-1 1 0 0,0 1-1 0 0,2-7 0 0 0,-1 9-446 0 0,0 0 1 0 0,0 0-1 0 0,-1 0 1 0 0,1 1-1 0 0,1-1 0 0 0,-1 0 1 0 0,0 0-1 0 0,0 1 0 0 0,1-1 1 0 0,-1 1-1 0 0,1-1 1 0 0,-1 1-1 0 0,1-1 0 0 0,-1 1 1 0 0,1 0-1 0 0,0 0 0 0 0,0 0 1 0 0,0 0-1 0 0,0 0 1 0 0,0 0-1 0 0,0 1 0 0 0,0-1 1 0 0,0 1-1 0 0,0-1 0 0 0,0 1 1 0 0,0 0-1 0 0,0 0 1 0 0,0 0-1 0 0,0 0 0 0 0,0 0 1 0 0,4 1-1 0 0,86 14 110 0 0,-12-1-1922 0 0,-25-12-3902 0 0,-46-4 3080 0 0,0 0-1924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7306 0 0,'5'24'9066'0'0,"-2"28"-7611"0"0,-1-14-827 0 0,1 3-468 0 0,12 99 267 0 0,-11-119-598 0 0,0 1 0 0 0,1-1 1 0 0,2-1-1 0 0,11 27 0 0 0,-3-25-2031 0 0,-14-21 1793 0 0,0 0 0 0 0,0 0 1 0 0,0 0-1 0 0,1 0 0 0 0,-1 0 0 0 0,0-1 0 0 0,0 1 1 0 0,1 0-1 0 0,-1-1 0 0 0,0 1 0 0 0,1-1 0 0 0,-1 0 1 0 0,0 1-1 0 0,1-1 0 0 0,-1 0 0 0 0,1 0 0 0 0,-1 0 0 0 0,0 0 1 0 0,1 0-1 0 0,-1 0 0 0 0,1 0 0 0 0,-1 0 0 0 0,3-1 1 0 0,9-10-4207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5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34 10314 0 0,'-2'-2'475'0'0,"-1"0"1"0"0,1 0-1 0 0,0 0 0 0 0,0-1 0 0 0,0 1 0 0 0,0-1 0 0 0,0 1 1 0 0,-2-4-1 0 0,4 6-400 0 0,0-1 0 0 0,0 1-1 0 0,0 0 1 0 0,0-1 0 0 0,0 1 0 0 0,0 0 0 0 0,0 0 0 0 0,0-1-1 0 0,0 1 1 0 0,0 0 0 0 0,0 0 0 0 0,0-1 0 0 0,0 1 0 0 0,0 0-1 0 0,0 0 1 0 0,0-1 0 0 0,0 1 0 0 0,0 0 0 0 0,0-1 0 0 0,0 1-1 0 0,0 0 1 0 0,1 0 0 0 0,-1-1 0 0 0,0 1 0 0 0,0 0 0 0 0,0 0-1 0 0,0 0 1 0 0,0-1 0 0 0,1 1 0 0 0,-1 0 0 0 0,0 0 0 0 0,1-1-1 0 0,16 0 911 0 0,-9 2-882 0 0,0 1-1 0 0,0-1 0 0 0,-1 1 1 0 0,1 1-1 0 0,-1-1 1 0 0,1 1-1 0 0,-1 1 1 0 0,0-1-1 0 0,0 1 1 0 0,-1 1-1 0 0,12 8 0 0 0,-15-11-63 0 0,-1 1-1 0 0,1 0 0 0 0,0 0 1 0 0,-1 0-1 0 0,0 0 0 0 0,0 0 1 0 0,0 1-1 0 0,0-1 0 0 0,0 1 1 0 0,-1-1-1 0 0,1 1 0 0 0,-1 0 1 0 0,0-1-1 0 0,0 1 0 0 0,0 0 1 0 0,-1 0-1 0 0,1 0 0 0 0,-1 0 1 0 0,0 0-1 0 0,0 0 0 0 0,-1-1 1 0 0,1 1-1 0 0,-1 0 0 0 0,0 0 1 0 0,-1 5-1 0 0,-4 7-43 0 0,0-1-1 0 0,-1 1 1 0 0,0-1-1 0 0,-1-1 1 0 0,-20 27-1 0 0,-31 26-280 0 0,61-66 257 0 0,0 0 0 0 0,0 0 0 0 0,0 0 0 0 0,0 0 0 0 0,1 0 0 0 0,-1 0-1 0 0,0-1 1 0 0,0 1 0 0 0,0-1 0 0 0,1 0 0 0 0,2 0 0 0 0,13 0-106 0 0,-1-2 0 0 0,0 0 0 0 0,0-1 0 0 0,0 0 0 0 0,33-12 0 0 0,29-6-6302 0 0,-57 17 2814 0 0,-1 0-1805 0 0</inkml:trace>
  <inkml:trace contextRef="#ctx0" brushRef="#br0" timeOffset="1">384 390 9698 0 0,'2'-8'7665'0'0,"3"-12"-5865"0"0,4-3-1493 0 0,2 2 0 0 0,1-1 0 0 0,1 1 0 0 0,18-21 1 0 0,67-73-3369 0 0,-97 114 2705 0 0,1-1-1 0 0,0 1 1 0 0,-1-1-1 0 0,1 1 0 0 0,-1-1 1 0 0,0 0-1 0 0,1 1 0 0 0,-1-1 1 0 0,0 0-1 0 0,0 0 1 0 0,0 0-1 0 0,0 0 0 0 0,-1 0 1 0 0,1 0-1 0 0,0 0 0 0 0,-1 0 1 0 0,0-1-1 0 0,1 1 1 0 0,-1 0-1 0 0,0 0 0 0 0,0 0 1 0 0,0 0-1 0 0,0-1 0 0 0,-1 1 1 0 0,1 0-1 0 0,0 0 0 0 0,-1 0 1 0 0,-1-3-1 0 0,-6-5-4082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8026 0 0,'2'3'1040'0'0,"0"0"0"0"0,1-1 1 0 0,-1 1-1 0 0,0 0 0 0 0,-1 1 0 0 0,1-1 1 0 0,0 0-1 0 0,0 4 0 0 0,7 32 2332 0 0,-8-16-3307 0 0,-2 36 1 0 0,1-42 681 0 0,-2 20-577 0 0,0 0 1 0 0,-3-1-1 0 0,-1 1 0 0 0,-2-1 1 0 0,-1-1-1 0 0,-1 1 1 0 0,-20 41-1 0 0,27-71-218 0 0,0 0 1 0 0,0-1 0 0 0,-1 0-1 0 0,1 1 1 0 0,-1-1-1 0 0,0-1 1 0 0,-1 1 0 0 0,1 0-1 0 0,-1-1 1 0 0,0 0-1 0 0,0 0 1 0 0,0-1-1 0 0,-1 1 1 0 0,1-1 0 0 0,-8 3-1 0 0,9-5-22 0 0,-1 0 0 0 0,0 1-1 0 0,1-2 1 0 0,-1 1 0 0 0,0-1 0 0 0,1 1-1 0 0,-1-1 1 0 0,0 0 0 0 0,1-1 0 0 0,-1 1-1 0 0,0-1 1 0 0,1 0 0 0 0,-1 0 0 0 0,1-1-1 0 0,-1 1 1 0 0,1-1 0 0 0,0 0-1 0 0,-1 0 1 0 0,1-1 0 0 0,0 1 0 0 0,-4-4-1 0 0,5 4 47 0 0,0 0 52 0 0,-1 0 0 0 0,1-1 1 0 0,-1 1-1 0 0,1-1 0 0 0,0 0 0 0 0,0 0 0 0 0,0 0 0 0 0,1 0 0 0 0,-1 0 0 0 0,1-1 0 0 0,0 1 1 0 0,0-1-1 0 0,-2-3 0 0 0,4 6-8 0 0,0 1-1 0 0,0 0 1 0 0,0-1 0 0 0,1 1-1 0 0,-1-1 1 0 0,0 1 0 0 0,0 0-1 0 0,0-1 1 0 0,1 1 0 0 0,-1-1-1 0 0,0 1 1 0 0,0 0 0 0 0,1 0 0 0 0,-1-1-1 0 0,0 1 1 0 0,1 0 0 0 0,-1-1-1 0 0,0 1 1 0 0,1 0 0 0 0,-1 0-1 0 0,0 0 1 0 0,1-1 0 0 0,-1 1 0 0 0,1 0-1 0 0,-1 0 1 0 0,1 0 0 0 0,-1 0-1 0 0,0 0 1 0 0,1 0 0 0 0,-1 0-1 0 0,1 0 1 0 0,-1 0 0 0 0,1 0-1 0 0,-1 0 1 0 0,0 0 0 0 0,1 0 0 0 0,-1 0-1 0 0,1 0 1 0 0,-1 0 0 0 0,1 0-1 0 0,-1 0 1 0 0,1 1 0 0 0,26 3 247 0 0,-22-3-185 0 0,323 58 713 0 0,-316-56-1137 0 0,39 9-120 0 0,-21 2-6653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78 19756 0 0,'-3'1'336'0'0,"1"-1"0"0"0,-1 0-1 0 0,0 1 1 0 0,1 0 0 0 0,-1 0 0 0 0,1-1-1 0 0,-1 1 1 0 0,1 1 0 0 0,-1-1 0 0 0,1 0-1 0 0,0 1 1 0 0,-1-1 0 0 0,1 1-1 0 0,0 0 1 0 0,0-1 0 0 0,0 1 0 0 0,0 0-1 0 0,1 0 1 0 0,-1 1 0 0 0,0-1 0 0 0,-1 3-1 0 0,1-1-157 0 0,0 1-1 0 0,1 0 1 0 0,-1 0 0 0 0,1 0-1 0 0,0-1 1 0 0,0 1-1 0 0,1 0 1 0 0,-1 1-1 0 0,1-1 1 0 0,1 9-1 0 0,0-4-222 0 0,0-1 0 0 0,0 0 0 0 0,1-1 0 0 0,1 1-1 0 0,0 0 1 0 0,0 0 0 0 0,0-1 0 0 0,1 0-1 0 0,0 0 1 0 0,1 0 0 0 0,0 0 0 0 0,10 12-1 0 0,-14-19 16 0 0,0 0 0 0 0,0 0 0 0 0,0 0 0 0 0,0 0 0 0 0,0 0 0 0 0,1 0 0 0 0,-1 0-1 0 0,0-1 1 0 0,1 1 0 0 0,-1 0 0 0 0,0-1 0 0 0,1 1 0 0 0,-1-1 0 0 0,1 1 0 0 0,-1-1-1 0 0,1 0 1 0 0,-1 1 0 0 0,1-1 0 0 0,-1 0 0 0 0,1 0 0 0 0,0 0 0 0 0,-1 0-1 0 0,1 0 1 0 0,-1-1 0 0 0,3 0 0 0 0,-1 0-47 0 0,-1-1-1 0 0,1 1 1 0 0,-1-1 0 0 0,0 0-1 0 0,1 0 1 0 0,-1 0 0 0 0,0 0-1 0 0,0 0 1 0 0,-1 0 0 0 0,1-1-1 0 0,0 1 1 0 0,2-5 0 0 0,1-4-222 0 0,0 0 0 0 0,0 0 1 0 0,-1-1-1 0 0,-1 0 0 0 0,4-17 1 0 0,-6 19 145 0 0,0 0-1 0 0,0 0 1 0 0,-1-1 0 0 0,0 1 0 0 0,-1 0 0 0 0,0 0 0 0 0,-1 0-1 0 0,0 0 1 0 0,0 0 0 0 0,-1 1 0 0 0,0-1 0 0 0,-1 1 0 0 0,0-1-1 0 0,-1 1 1 0 0,0 1 0 0 0,0-1 0 0 0,-1 1 0 0 0,-8-10 0 0 0,15 27 320 0 0,0-7-127 0 0,-1-1 0 0 0,1 1 0 0 0,0-1 1 0 0,-1 0-1 0 0,1 0 0 0 0,0 1 0 0 0,0-1 0 0 0,0 0 0 0 0,0 0 1 0 0,0 0-1 0 0,0 0 0 0 0,2 2 0 0 0,5 0 164 0 0,0 0-1 0 0,0-1 0 0 0,0 0 1 0 0,0 0-1 0 0,0-1 1 0 0,0 0-1 0 0,0 0 0 0 0,0-1 1 0 0,1 0-1 0 0,-1-1 1 0 0,0 1-1 0 0,15-5 0 0 0,29 1-293 0 0,-80 16-10394 0 0,-25 22 2743 0 0,41-27 7352 0 0,2 1 0 0 0,-21 18 1 0 0,28-23 910 0 0,1 0 0 0 0,0 0 0 0 0,-1 0 0 0 0,1 0 0 0 0,0 0 0 0 0,0 0 0 0 0,-1 5 0 0 0,2-7-107 0 0,1 1-1 0 0,-1-1 0 0 0,1 0 1 0 0,0 1-1 0 0,0-1 0 0 0,-1 0 1 0 0,1 1-1 0 0,0-1 0 0 0,0 0 1 0 0,0 1-1 0 0,1-1 0 0 0,-1 1 1 0 0,0-1-1 0 0,0 0 0 0 0,1 1 1 0 0,-1-1-1 0 0,1 0 0 0 0,-1 1 1 0 0,2 1-1 0 0,0-2-216 0 0,-1 1-1 0 0,0-1 1 0 0,1 0-1 0 0,-1 0 1 0 0,1 0 0 0 0,-1 0-1 0 0,1 0 1 0 0,0 0 0 0 0,-1 0-1 0 0,1-1 1 0 0,0 1 0 0 0,-1-1-1 0 0,1 1 1 0 0,0-1 0 0 0,0 1-1 0 0,0-1 1 0 0,0 0-1 0 0,-1 0 1 0 0,1 0 0 0 0,0 0-1 0 0,0 0 1 0 0,0-1 0 0 0,0 1-1 0 0,-1 0 1 0 0,3-2 0 0 0,49-14-323 0 0,-47 13 284 0 0,7-2-341 0 0,29-13-791 0 0,-20 0-4277 0 0,-22 18 5140 0 0,0-1 0 0 0,0 1 0 0 0,0 0 0 0 0,0-1 0 0 0,1 1 0 0 0,-1 0 0 0 0,0-1 1 0 0,0 1-1 0 0,0 0 0 0 0,0-1 0 0 0,0 1 0 0 0,0-1 0 0 0,0 1 0 0 0,0 0 0 0 0,0-1 1 0 0,0 1-1 0 0,0 0 0 0 0,0-1 0 0 0,0 1 0 0 0,0 0 0 0 0,0-1 0 0 0,0 1 0 0 0,-1 0 0 0 0,1-1 1 0 0,0 1-1 0 0,0 0 0 0 0,0-1 0 0 0,0 1 0 0 0,-1 0 0 0 0,1-1 0 0 0,0 1 0 0 0,-1 0 1 0 0,-18-26-4332 0 0,14 11-1511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6305 0 0,'-1'1'268'0'0,"0"0"-1"0"0,0 0 1 0 0,1 0 0 0 0,-1 0-1 0 0,0 0 1 0 0,0 0-1 0 0,0 0 1 0 0,1 0-1 0 0,-1 0 1 0 0,1 0-1 0 0,-1 0 1 0 0,1 0-1 0 0,-1 1 1 0 0,1-1 0 0 0,-1 0-1 0 0,1 0 1 0 0,0 0-1 0 0,0 1 1 0 0,0-1-1 0 0,0 0 1 0 0,0 1-1 0 0,0 1 1 0 0,1 0 49 0 0,-1 0 1 0 0,1 0-1 0 0,0 1 1 0 0,0-1-1 0 0,1 0 0 0 0,-1 0 1 0 0,1 0-1 0 0,3 4 1 0 0,5 7 73 0 0,1-1 0 0 0,21 21 0 0 0,-23-26-142 0 0,82 73-483 0 0,-59-57-3278 0 0,-1-1-4627 0 0,-20-16 4366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5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12963 0 0,'1'-1'94'0'0,"1"1"0"0"0,-1-1-1 0 0,0 1 1 0 0,0-1 0 0 0,1 1 0 0 0,-1 0 0 0 0,0-1 0 0 0,1 1 0 0 0,-1 0 0 0 0,0 0 0 0 0,1 0 0 0 0,-1 0 0 0 0,0 0-1 0 0,1 0 1 0 0,-1 0 0 0 0,0 0 0 0 0,1 1 0 0 0,0-1 0 0 0,32 10 976 0 0,-22-6-682 0 0,-4-2-328 0 0,0 0 43 0 0,0 0 1 0 0,0 0-1 0 0,0 1 1 0 0,0 0-1 0 0,11 7 1 0 0,-18-9-71 0 0,0 0 1 0 0,1-1-1 0 0,-1 1 0 0 0,0 0 0 0 0,0 0 1 0 0,0 0-1 0 0,0 1 0 0 0,0-1 1 0 0,0 0-1 0 0,-1 0 0 0 0,1 0 0 0 0,0 1 1 0 0,-1-1-1 0 0,1 0 0 0 0,0 1 0 0 0,-1-1 1 0 0,0 0-1 0 0,1 1 0 0 0,-1-1 1 0 0,0 1-1 0 0,0-1 0 0 0,0 1 0 0 0,0-1 1 0 0,0 1-1 0 0,0-1 0 0 0,0 1 1 0 0,0-1-1 0 0,0 0 0 0 0,-1 1 0 0 0,1-1 1 0 0,-1 1-1 0 0,1-1 0 0 0,-1 0 1 0 0,1 1-1 0 0,-1-1 0 0 0,0 0 0 0 0,0 0 1 0 0,-1 2-1 0 0,-9 13 65 0 0,-2 0-1 0 0,1-1 1 0 0,-21 19 0 0 0,19-20-96 0 0,0 0 0 0 0,2 0 0 0 0,-14 21 0 0 0,22-29-12 0 0,1 0 1 0 0,0 0-1 0 0,0 0 0 0 0,0 0 1 0 0,1 1-1 0 0,0-1 1 0 0,1 1-1 0 0,-1-1 0 0 0,1 1 1 0 0,1 0-1 0 0,-1-1 0 0 0,1 1 1 0 0,1 9-1 0 0,0-7-11 0 0,1 0 0 0 0,0 0 0 0 0,0 0 0 0 0,1 0 0 0 0,0-1 0 0 0,1 1 0 0 0,0-1 0 0 0,0 0 0 0 0,1 0 0 0 0,0 0 0 0 0,11 12 0 0 0,-14-18 37 0 0,-1 0-1 0 0,1 0 1 0 0,0 0 0 0 0,0 0 0 0 0,1 0 0 0 0,-1 0 0 0 0,0 0 0 0 0,1-1 0 0 0,-1 0 0 0 0,1 1 0 0 0,-1-1 0 0 0,1 0 0 0 0,0 0 0 0 0,-1 0 0 0 0,1-1 0 0 0,0 1 0 0 0,0-1 0 0 0,0 1 0 0 0,-1-1 0 0 0,1 0-1 0 0,0 0 1 0 0,0 0 0 0 0,0 0 0 0 0,0-1 0 0 0,0 1 0 0 0,-1-1 0 0 0,1 0 0 0 0,0 0 0 0 0,-1 0 0 0 0,1 0 0 0 0,0 0 0 0 0,-1 0 0 0 0,1-1 0 0 0,-1 1 0 0 0,0-1 0 0 0,1 0 0 0 0,-1 0 0 0 0,0 1 0 0 0,0-2-1 0 0,0 1 1 0 0,1-2 0 0 0,2-2 87 0 0,-1 0-1 0 0,0 0 1 0 0,0-1-1 0 0,0 1 1 0 0,-1-1-1 0 0,0 1 1 0 0,-1-1-1 0 0,1 0 1 0 0,-1-1-1 0 0,-1 1 0 0 0,1 0 1 0 0,-1 0-1 0 0,0-1 1 0 0,-1 1-1 0 0,0 0 1 0 0,0-1-1 0 0,-2-11 1 0 0,1 7 18 0 0,-1 1 0 0 0,-1 0 0 0 0,1 1 0 0 0,-1-1 0 0 0,-1 0 0 0 0,0 1 0 0 0,-1 0 0 0 0,0 0 0 0 0,0 0 0 0 0,-1 0 0 0 0,-7-8 0 0 0,4 7-45 0 0,0 1 0 0 0,-1 0-1 0 0,0 0 1 0 0,0 1 0 0 0,-1 1 0 0 0,0-1-1 0 0,-1 2 1 0 0,1 0 0 0 0,-19-9 0 0 0,13 15-470 0 0,17 1 315 0 0,0 0-1 0 0,0 0 1 0 0,-1 0 0 0 0,1 0-1 0 0,0 1 1 0 0,0-1 0 0 0,0 0-1 0 0,-1 0 1 0 0,1 1 0 0 0,0-1-1 0 0,0 0 1 0 0,0 0 0 0 0,0 1-1 0 0,0-1 1 0 0,0 0 0 0 0,0 0-1 0 0,-1 1 1 0 0,1-1 0 0 0,0 0-1 0 0,0 0 1 0 0,0 1 0 0 0,0-1-1 0 0,0 0 1 0 0,0 1 0 0 0,0-1-1 0 0,0 0 1 0 0,0 0 0 0 0,1 1-1 0 0,-1-1 1 0 0,0 0 0 0 0,0 1-1 0 0,1 1-514 0 0,0 0-1 0 0,0 0 0 0 0,0 0 0 0 0,0 0 0 0 0,1 0 0 0 0,-1 0 1 0 0,1 0-1 0 0,-1 0 0 0 0,1-1 0 0 0,2 3 0 0 0,7 3-3098 0 0,3 2-2121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2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31 11410 0 0,'-17'1'2588'0'0,"14"-2"-1072"0"0,11-2-220 0 0,22-5-982 0 0,1 2 0 0 0,0 1-1 0 0,33-1 1 0 0,-52 5-247 0 0,0 0 0 0 0,0 1 0 0 0,0 0 0 0 0,0 1 0 0 0,22 4 0 0 0,-31-4-151 0 0,-1-1 0 0 0,1 1 0 0 0,-1 0 1 0 0,1 0-1 0 0,-1 0 0 0 0,0 1 0 0 0,1-1 0 0 0,-1 0 1 0 0,0 1-1 0 0,0 0 0 0 0,0-1 0 0 0,0 1 1 0 0,0 0-1 0 0,-1 0 0 0 0,1 0 0 0 0,-1 0 0 0 0,1 0 1 0 0,-1 1-1 0 0,1-1 0 0 0,-1 0 0 0 0,0 1 0 0 0,0-1 1 0 0,0 1-1 0 0,-1-1 0 0 0,1 1 0 0 0,-1-1 1 0 0,1 1-1 0 0,-1-1 0 0 0,0 1 0 0 0,0 0 0 0 0,0-1 1 0 0,0 1-1 0 0,-1 2 0 0 0,0 12-1350 0 0,-2-1 1 0 0,0 1-1 0 0,-1-1 1 0 0,-7 21-1 0 0,8-31 1205 0 0,1 1 0 0 0,0-1 0 0 0,-1 0 0 0 0,0-1 0 0 0,-1 1-1 0 0,1 0 1 0 0,-1-1 0 0 0,0 0 0 0 0,0 0 0 0 0,-1 0 0 0 0,0 0 0 0 0,0-1 0 0 0,-9 7-1 0 0,13-10 264 0 0,-1 0-1 0 0,1 0 0 0 0,0-1 0 0 0,-1 1 0 0 0,0 0 0 0 0,1-1 0 0 0,-1 1 0 0 0,1-1 0 0 0,-1 0 0 0 0,0 0 0 0 0,1 1 0 0 0,-1-1 1 0 0,1 0-1 0 0,-1 0 0 0 0,0-1 0 0 0,1 1 0 0 0,-1 0 0 0 0,0 0 0 0 0,1-1 0 0 0,-1 1 0 0 0,1-1 0 0 0,-1 0 0 0 0,1 1 0 0 0,-1-1 0 0 0,1 0 1 0 0,0 0-1 0 0,-1 0 0 0 0,1 0 0 0 0,-3-2 0 0 0,0-2 1111 0 0,0-1 0 0 0,0 1 0 0 0,0-1 0 0 0,1 0 0 0 0,-6-11 0 0 0,5 8 1883 0 0,6 14-2305 0 0,-1-1 0 0 0,1 1 1 0 0,-1 0-1 0 0,0-1 0 0 0,1 10 0 0 0,-3 35-2722 0 0,0-45 1623 0 0,1 0 0 0 0,-1 1-1 0 0,0-1 1 0 0,0 0 0 0 0,0 0-1 0 0,0 0 1 0 0,-1 0 0 0 0,0 0-1 0 0,0 0 1 0 0,0 0 0 0 0,0 0 0 0 0,0 0-1 0 0,-1-1 1 0 0,0 0 0 0 0,0 1-1 0 0,0-1 1 0 0,0 0 0 0 0,0 0-1 0 0,-5 3 1 0 0,8-6 390 0 0,0 0 0 0 0,-1 1 0 0 0,1-1 0 0 0,0 0 0 0 0,-1 0 1 0 0,1 1-1 0 0,0-1 0 0 0,0 0 0 0 0,-1 0 0 0 0,1 0 0 0 0,0 0 0 0 0,-1 1 0 0 0,1-1 0 0 0,-1 0 0 0 0,1 0 0 0 0,0 0 1 0 0,-1 0-1 0 0,1 0 0 0 0,0 0 0 0 0,-1 0 0 0 0,1 0 0 0 0,-1 0 0 0 0,1 0 0 0 0,0 0 0 0 0,-1 0 0 0 0,1 0 0 0 0,0 0 1 0 0,-1 0-1 0 0,1 0 0 0 0,0-1 0 0 0,-1 1 0 0 0,1 0 0 0 0,0 0 0 0 0,-1 0 0 0 0,1-1 0 0 0,0 1 0 0 0,-1 0 1 0 0,1 0-1 0 0,0-1 0 0 0,0 1 0 0 0,-1 0 0 0 0,1 0 0 0 0,0-1 0 0 0,0 1 0 0 0,-1-1 0 0 0,1 0 47 0 0,1 1 0 0 0,-1-1 0 0 0,0 0 0 0 0,0 1 0 0 0,0-1 0 0 0,1 0 0 0 0,-1 1 0 0 0,0-1 0 0 0,1 0 0 0 0,-1 1-1 0 0,1-1 1 0 0,-1 0 0 0 0,1 1 0 0 0,-1-1 0 0 0,1 1 0 0 0,-1-1 0 0 0,1 1 0 0 0,-1 0 0 0 0,1-1 0 0 0,0 1 0 0 0,-1-1 0 0 0,1 1 0 0 0,0 0 0 0 0,-1 0 0 0 0,2-1-1 0 0,13-4 367 0 0,0 1 0 0 0,1 1 0 0 0,-1 0-1 0 0,23-1 1 0 0,-20 2-1591 0 0,-1 0 0 0 0,-1 0 0 0 0,28-9 0 0 0,-29 5-4768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2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 9834 0 0,'0'0'139'0'0,"-1"-1"0"0"0,1 1 0 0 0,0-1 0 0 0,0 1 0 0 0,0-1 0 0 0,-1 0 0 0 0,1 1 0 0 0,0-1 0 0 0,0 1 0 0 0,0-1 0 0 0,0 0 0 0 0,0 1 0 0 0,0-1-1 0 0,0 0 1 0 0,0 1 0 0 0,0-1 0 0 0,0 1 0 0 0,0-1 0 0 0,1 0 0 0 0,-1 1 0 0 0,0-1 0 0 0,0 1 0 0 0,0-1 0 0 0,1 1 0 0 0,-1-1 0 0 0,0 1 0 0 0,1-1 0 0 0,0 0 0 0 0,19-9 1642 0 0,24 5 63 0 0,-39 5-1746 0 0,0 0-1 0 0,0 1 1 0 0,0-1 0 0 0,0 1-1 0 0,0 1 1 0 0,0-1 0 0 0,0 1-1 0 0,-1-1 1 0 0,1 1 0 0 0,0 1-1 0 0,-1-1 1 0 0,1 1-1 0 0,7 5 1 0 0,-10-5-64 0 0,0-1-1 0 0,0 1 1 0 0,0-1 0 0 0,0 1-1 0 0,0 0 1 0 0,0-1 0 0 0,-1 1-1 0 0,1 0 1 0 0,-1 0-1 0 0,0 0 1 0 0,0 1 0 0 0,0-1-1 0 0,-1 0 1 0 0,1 0 0 0 0,-1 0-1 0 0,1 1 1 0 0,-1-1-1 0 0,0 0 1 0 0,0 0 0 0 0,-1 1-1 0 0,1-1 1 0 0,-2 6 0 0 0,-2 6-99 0 0,0 0 1 0 0,-1 0-1 0 0,0-1 1 0 0,-13 24 0 0 0,14-30-25 0 0,0-1 1 0 0,-1 0-1 0 0,0-1 1 0 0,0 1-1 0 0,0-1 1 0 0,-1 0-1 0 0,0 0 1 0 0,0 0 0 0 0,0-1-1 0 0,-12 8 1 0 0,4-10-124 0 0,10-10-31 0 0,4 6 246 0 0,1-1-1 0 0,-1 1 0 0 0,1-1 0 0 0,-1 1 0 0 0,1-1 0 0 0,0 1 0 0 0,0-1 0 0 0,0 1 1 0 0,0-1-1 0 0,0 1 0 0 0,0 0 0 0 0,0 0 0 0 0,0-1 0 0 0,0 1 0 0 0,2-1 1 0 0,13-9 93 0 0,1 1 0 0 0,0 1 0 0 0,1 0 0 0 0,36-12 0 0 0,0 8-6060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11995 0 0,'1'-3'1056'0'0,"1"2"-416"0"0,0 0 40 0 0,2 0-104 0 0,-1 1-272 0 0,2 1-184 0 0,0 0-64 0 0,1-1-24 0 0,1 1-24 0 0,0 1-96 0 0,0-1-280 0 0,-1-1-400 0 0,2-1-504 0 0,0-1-417 0 0,-1-1-295 0 0,0-1 48 0 0,-14-15-601 0 0,13 13-816 0 0</inkml:trace>
  <inkml:trace contextRef="#ctx0" brushRef="#br0" timeOffset="1">130 1 5385 0 0,'-12'6'8054'0'0,"3"10"-5336"0"0,-2 16-2121 0 0,10-31-477 0 0,-26 107-215 0 0,13-35-7783 0 0,12-54 2394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73 11426 0 0,'3'4'735'0'0,"-1"0"-1"0"0,1 0 0 0 0,0-1 0 0 0,1 0 1 0 0,-1 1-1 0 0,1-1 0 0 0,7 5 0 0 0,-8-7-555 0 0,0 1 0 0 0,0-1 1 0 0,0 1-1 0 0,0-1 0 0 0,0 0 0 0 0,0 0 0 0 0,0 0 0 0 0,1-1 0 0 0,-1 1 0 0 0,4-1 0 0 0,-4 0-156 0 0,0 0-1 0 0,0 0 1 0 0,0-1-1 0 0,-1 0 1 0 0,1 1-1 0 0,0-1 1 0 0,-1 0-1 0 0,1 0 1 0 0,0 0-1 0 0,-1-1 1 0 0,0 1-1 0 0,1-1 1 0 0,-1 1-1 0 0,0-1 1 0 0,0 0-1 0 0,1 0 1 0 0,-1 0-1 0 0,-1 0 1 0 0,1 0-1 0 0,0 0 1 0 0,0-1-1 0 0,-1 1 1 0 0,0 0-1 0 0,1-1 1 0 0,-1 0-1 0 0,0 1 1 0 0,0-1-1 0 0,1-5 1 0 0,-1 6 13 0 0,-1 0 1 0 0,1 1-1 0 0,0-1 1 0 0,-1 0 0 0 0,0 0-1 0 0,1 0 1 0 0,-1 0-1 0 0,0 0 1 0 0,0 0-1 0 0,0 0 1 0 0,0 0-1 0 0,0 0 1 0 0,-1 0-1 0 0,1 0 1 0 0,-1 0-1 0 0,1 0 1 0 0,-1 0-1 0 0,0 1 1 0 0,1-1-1 0 0,-1 0 1 0 0,0 0-1 0 0,-2-2 1 0 0,1 2-1 0 0,0 0 0 0 0,0 1 0 0 0,0-1 0 0 0,-1 1 0 0 0,1-1 0 0 0,-1 1-1 0 0,1 0 1 0 0,0 0 0 0 0,-1 0 0 0 0,0 0 0 0 0,1 0 0 0 0,-1 1 0 0 0,0-1 0 0 0,-3 1 0 0 0,-3-1 17 0 0,0 1-1 0 0,0 0 1 0 0,0 1 0 0 0,0 0 0 0 0,1 0 0 0 0,-1 1 0 0 0,0 0-1 0 0,1 0 1 0 0,-9 5 0 0 0,-15 19 246 0 0,23-9-1948 0 0,9-17 1461 0 0,1 1 0 0 0,-1-1 0 0 0,0 1 0 0 0,0-1 0 0 0,0 0 0 0 0,0 1-1 0 0,0-1 1 0 0,1 1 0 0 0,-1-1 0 0 0,0 1 0 0 0,0-1 0 0 0,1 0 0 0 0,-1 1 0 0 0,0-1 0 0 0,1 0-1 0 0,-1 1 1 0 0,1-1 0 0 0,-1 0 0 0 0,0 1 0 0 0,1-1 0 0 0,-1 0 0 0 0,1 0 0 0 0,-1 1 0 0 0,0-1-1 0 0,1 0 1 0 0,-1 0 0 0 0,1 0 0 0 0,-1 0 0 0 0,1 0 0 0 0,-1 0 0 0 0,1 0 0 0 0,-1 1 0 0 0,1-1-1 0 0,0-1 1 0 0,9 1-3987 0 0,1-3-1841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10178 0 0,'-2'2'8159'0'0,"22"5"-5325"0"0,30 11-3658 0 0,-47-17 863 0 0,1 0 0 0 0,-1 1 0 0 0,0-1 0 0 0,1 1 0 0 0,-1 0 0 0 0,0 0-1 0 0,0 1 1 0 0,0-1 0 0 0,4 5 0 0 0,-6-4-80 0 0,1 0-1 0 0,-1 0 0 0 0,0 0 0 0 0,-1 0 0 0 0,1 1 0 0 0,0-1 0 0 0,-1 0 0 0 0,0 0 0 0 0,0 1 1 0 0,0-1-1 0 0,0 0 0 0 0,0 1 0 0 0,0-1 0 0 0,-1 0 0 0 0,0 0 0 0 0,0 0 0 0 0,0 1 0 0 0,0-1 1 0 0,-2 5-1 0 0,-5 7-516 0 0,0 1 1 0 0,-13 19 0 0 0,17-29 438 0 0,-49 60-651 0 0,53-66 758 0 0,-1 0 0 0 0,1 0-1 0 0,0 0 1 0 0,0 1 0 0 0,0-1-1 0 0,0 0 1 0 0,0 0 0 0 0,0 1-1 0 0,0-1 1 0 0,0 0-1 0 0,-1 0 1 0 0,1 0 0 0 0,0 1-1 0 0,0-1 1 0 0,0 0 0 0 0,0 0-1 0 0,0 1 1 0 0,0-1 0 0 0,0 0-1 0 0,0 0 1 0 0,0 1 0 0 0,1-1-1 0 0,-1 0 1 0 0,0 0-1 0 0,0 1 1 0 0,0-1 0 0 0,0 0-1 0 0,0 0 1 0 0,0 0 0 0 0,0 1-1 0 0,0-1 1 0 0,1 0 0 0 0,-1 0-1 0 0,0 0 1 0 0,0 1 0 0 0,0-1-1 0 0,0 0 1 0 0,1 0 0 0 0,-1 0-1 0 0,0 0 1 0 0,1 1-1 0 0,14 2-5 0 0,18-4 284 0 0,-33 1-277 0 0,17-2-111 0 0,0-1 0 0 0,0 0 1 0 0,-1-1-1 0 0,17-6 1 0 0,4-9-7149 0 0,-29 13 1589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12291 0 0,'1'3'3376'0'0,"2"0"-3008"0"0,2-1-96 0 0,1 0 57 0 0,0 0-25 0 0,0-1-24 0 0,1 0-32 0 0,0 0 8 0 0,2-2-104 0 0,-1 1-352 0 0,3-1-712 0 0,-1-2-1049 0 0,1 0-1168 0 0,-1-4-239 0 0,-2-1-2153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7938 0 0,'-23'35'6946'0'0,"5"4"-3539"0"0,-9 46-3973 0 0,2-7-4203 0 0,-6-9-3071 0 0,-10-23 20304 0 0,52-49-11447 0 0,5-2-224 0 0,-11 3-706 0 0,0 0-1 0 0,1 0 1 0 0,-1 0-1 0 0,0 1 1 0 0,1 0-1 0 0,-1 0 1 0 0,1 1-1 0 0,-1-1 1 0 0,1 1 0 0 0,-1 0-1 0 0,1 1 1 0 0,9 1-1 0 0,-14-1-62 0 0,1 0 0 0 0,-1 0 0 0 0,0 0-1 0 0,0 0 1 0 0,0 0 0 0 0,0 1 0 0 0,0-1 0 0 0,0 0-1 0 0,0 1 1 0 0,0-1 0 0 0,-1 1 0 0 0,1-1 0 0 0,0 1 0 0 0,-1-1-1 0 0,1 1 1 0 0,-1-1 0 0 0,0 1 0 0 0,1-1 0 0 0,-1 1-1 0 0,0 2 1 0 0,0 40-1137 0 0,-1-23-1729 0 0,3-11-146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1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84 5641 0 0,'0'0'377'0'0,"0"-1"1"0"0,0 0-1 0 0,0 1 0 0 0,1-1 0 0 0,-1 1 1 0 0,0-1-1 0 0,0 1 0 0 0,0-1 0 0 0,0 0 0 0 0,0 1 1 0 0,0-1-1 0 0,-1 1 0 0 0,1-1 0 0 0,0 1 1 0 0,0-1-1 0 0,0 1 0 0 0,0-1 0 0 0,-1 1 0 0 0,1-1 1 0 0,0 0-1 0 0,-1 1 0 0 0,1 0 0 0 0,-1-2 1132 0 0,0 1-1131 0 0,-9 12 4029 0 0,-5 25-2549 0 0,13-26-1725 0 0,0-1-1 0 0,0 1 1 0 0,1 0 0 0 0,0 11-1 0 0,1-18-130 0 0,0-1 0 0 0,0 1 0 0 0,0-1 0 0 0,0 0-1 0 0,0 1 1 0 0,1-1 0 0 0,-1 1 0 0 0,1-1-1 0 0,-1 0 1 0 0,1 1 0 0 0,0-1 0 0 0,0 0-1 0 0,0 0 1 0 0,0 0 0 0 0,1 0 0 0 0,-1 0-1 0 0,1 0 1 0 0,-1 0 0 0 0,1 0 0 0 0,-1 0-1 0 0,1-1 1 0 0,3 3 0 0 0,-4-3-16 0 0,0-1 0 0 0,0 1 0 0 0,0-1 0 0 0,0 0 0 0 0,-1 0 0 0 0,1 1 0 0 0,0-1 0 0 0,0 0 0 0 0,0 0 0 0 0,0 0 0 0 0,0 0 0 0 0,0 0 0 0 0,0 0 0 0 0,0 0 0 0 0,-1 0 0 0 0,1 0 0 0 0,0 0 0 0 0,0-1 0 0 0,0 1 0 0 0,0 0 0 0 0,0-1 0 0 0,-1 1 0 0 0,1-1 0 0 0,0 1 0 0 0,1-1 0 0 0,-1-1-31 0 0,1 1 0 0 0,0-1 0 0 0,-1 0 0 0 0,1 0 0 0 0,-1 0 0 0 0,0 1 0 0 0,1-2 0 0 0,-1 1 1 0 0,1-3-1 0 0,1-3-75 0 0,0 1 0 0 0,-1-1 0 0 0,0 0 0 0 0,1-14 1 0 0,-3 16 65 0 0,0 0 0 0 0,0 0 1 0 0,0 0-1 0 0,-1 0 0 0 0,0 0 1 0 0,-1 0-1 0 0,-2-7 0 0 0,4 11-99 0 0,-1 1-1 0 0,1-1 0 0 0,-1 0 0 0 0,0 0 0 0 0,0 1 1 0 0,0-1-1 0 0,0 0 0 0 0,0 1 0 0 0,0-1 0 0 0,0 1 0 0 0,0-1 1 0 0,-1 1-1 0 0,1 0 0 0 0,0-1 0 0 0,-1 1 0 0 0,1 0 1 0 0,-1 0-1 0 0,0 0 0 0 0,1 0 0 0 0,-1 0 0 0 0,0 1 0 0 0,0-1 1 0 0,1 0-1 0 0,-1 1 0 0 0,0-1 0 0 0,-3 1 0 0 0,-10-5-10222 0 0,13 3 8972 0 0</inkml:trace>
  <inkml:trace contextRef="#ctx0" brushRef="#br0" timeOffset="1">168 0 11963 0 0,'-2'9'2056'0'0,"1"-1"-504"0"0,-1 5 65 0 0,-1 0-185 0 0,0 0-256 0 0,-2 4-232 0 0,-2 0-191 0 0,1 3-193 0 0,-2-1-216 0 0,0 0-160 0 0,-1 2-112 0 0,1-3-112 0 0,1-1-256 0 0,2-2-616 0 0,1-3-1033 0 0,0-2-1376 0 0,2-4-1111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15347 0 0,'0'6'3345'0'0,"1"1"-1097"0"0,1 3-527 0 0,0 3-449 0 0,2-1-336 0 0,-1 4-320 0 0,0 3-199 0 0,-1 1-177 0 0,-1 3-136 0 0,-1 0-176 0 0,0 2-369 0 0,-2 1-655 0 0,-1-1-1048 0 0,-1-1-1273 0 0,-3-1-1416 0 0,6 2-4001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2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7 259 11282 0 0,'-1'3'546'0'0,"-1"1"-1"0"0,1-1 0 0 0,0 1 0 0 0,1-1 0 0 0,-1 1 0 0 0,1-1 1 0 0,-1 1-1 0 0,1 0 0 0 0,0-1 0 0 0,0 1 0 0 0,1-1 0 0 0,-1 1 1 0 0,1 0-1 0 0,-1-1 0 0 0,1 1 0 0 0,2 3 0 0 0,-1-4-354 0 0,-1 0 0 0 0,1 0-1 0 0,0 0 1 0 0,0 0-1 0 0,0 0 1 0 0,1-1 0 0 0,-1 1-1 0 0,1-1 1 0 0,-1 0-1 0 0,1 1 1 0 0,0-1 0 0 0,0-1-1 0 0,0 1 1 0 0,4 2 0 0 0,-1-2-458 0 0,-1 0 1 0 0,0 0 0 0 0,1-1 0 0 0,-1 1 0 0 0,1-1 0 0 0,0 0 0 0 0,-1-1 0 0 0,12 0 0 0 0,-12 0-384 0 0,1-1 1 0 0,-1 1-1 0 0,1-1 1 0 0,-1-1 0 0 0,0 1-1 0 0,0-1 1 0 0,1 0-1 0 0,-1 0 1 0 0,7-4-1 0 0,-11 5 425 0 0,0 0 0 0 0,1 0 0 0 0,-1 0-1 0 0,0 0 1 0 0,0 0 0 0 0,0 0-1 0 0,0 0 1 0 0,0 0 0 0 0,-1-1 0 0 0,1 1-1 0 0,0 0 1 0 0,0 0 0 0 0,-1-1 0 0 0,1 1-1 0 0,-1 0 1 0 0,1-1 0 0 0,-1 1-1 0 0,0-1 1 0 0,0 1 0 0 0,1-1 0 0 0,-1 1-1 0 0,0-1 1 0 0,0-2 0 0 0,1-8-1426 0 0,10-10-3315 0 0</inkml:trace>
  <inkml:trace contextRef="#ctx0" brushRef="#br0" timeOffset="1">198 7 11362 0 0,'-11'-3'2028'0'0,"9"2"-1313"0"0,-1 0 0 0 0,0 1-1 0 0,0-1 1 0 0,1 1 0 0 0,-1-1 0 0 0,0 1-1 0 0,0 0 1 0 0,-5 1 0 0 0,8-1-632 0 0,0 1-1 0 0,0-1 1 0 0,0 1 0 0 0,0 0 0 0 0,0-1 0 0 0,0 1-1 0 0,0-1 1 0 0,0 1 0 0 0,0 0 0 0 0,1-1 0 0 0,-1 1-1 0 0,0-1 1 0 0,0 1 0 0 0,1-1 0 0 0,-1 1 0 0 0,0-1-1 0 0,1 1 1 0 0,-1-1 0 0 0,1 1 0 0 0,-1-1 0 0 0,0 1-1 0 0,1-1 1 0 0,-1 0 0 0 0,1 1 0 0 0,-1-1 0 0 0,2 1-1 0 0,14 14-89 0 0,18 6-146 0 0,-26-16 147 0 0,0 0 1 0 0,0 0-1 0 0,-1 0 1 0 0,0 1 0 0 0,8 8-1 0 0,-12-11-360 0 0,-1 0-1 0 0,0 1 1 0 0,0-1-1 0 0,0 0 1 0 0,0 1-1 0 0,-1-1 1 0 0,1 1 0 0 0,-1 0-1 0 0,0 0 1 0 0,0-1-1 0 0,0 1 1 0 0,0 0-1 0 0,-1 0 1 0 0,0 0-1 0 0,0 0 1 0 0,0 5-1 0 0,-5 20-8116 0 0,4-24 3908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24 8138 0 0,'1'-1'353'0'0,"-1"0"0"0"0,0 1 1 0 0,0-1-1 0 0,0 0 0 0 0,1 0 1 0 0,-1 1-1 0 0,0-1 0 0 0,1 0 1 0 0,-1 1-1 0 0,1-1 0 0 0,-1 0 1 0 0,1 1-1 0 0,-1-1 0 0 0,1 1 1 0 0,-1-1-1 0 0,1 1 0 0 0,0-1 1 0 0,-1 1-1 0 0,1-1 0 0 0,0 1 1 0 0,-1-1-1 0 0,1 1 0 0 0,1-1 1 0 0,26-6 2739 0 0,-26 7-3331 0 0,0-1-1 0 0,0 1 0 0 0,0 0 1 0 0,0 0-1 0 0,1 0 0 0 0,-1 0 1 0 0,0 0-1 0 0,0 0 0 0 0,0 1 1 0 0,0-1-1 0 0,0 1 0 0 0,0-1 1 0 0,0 1-1 0 0,0 0 0 0 0,0 0 1 0 0,0 0-1 0 0,0 0 0 0 0,-1 0 0 0 0,1 0 1 0 0,0 0-1 0 0,-1 0 0 0 0,3 3 1 0 0,-4-4-179 0 0,0 1 0 0 0,0 0 0 0 0,0 0 0 0 0,0 0 0 0 0,0 0 0 0 0,0 0 0 0 0,0 0 0 0 0,0 0 0 0 0,0 0 0 0 0,0 0 0 0 0,0 0 0 0 0,-1-1 0 0 0,1 1 0 0 0,0 0 0 0 0,-1 0 0 0 0,1 0 0 0 0,0 0 0 0 0,-2 1 0 0 0,-3 6-3626 0 0</inkml:trace>
  <inkml:trace contextRef="#ctx0" brushRef="#br0" timeOffset="1">1 119 8098 0 0,'0'-1'250'0'0,"0"1"0"0"0,0-1 0 0 0,0 1 0 0 0,0-1 0 0 0,0 1 0 0 0,0-1 1 0 0,1 1-1 0 0,-1-1 0 0 0,0 1 0 0 0,0-1 0 0 0,0 1 0 0 0,0 0 0 0 0,1-1 0 0 0,-1 1 1 0 0,0-1-1 0 0,1 1 0 0 0,-1 0 0 0 0,0-1 0 0 0,1 1 0 0 0,-1 0 0 0 0,0-1 0 0 0,1 1 1 0 0,-1 0-1 0 0,1-1 0 0 0,0 1 0 0 0,15-3 2284 0 0,23 9-2949 0 0,-27-3 551 0 0,-6-2-653 0 0,17 1-3958 0 0,-22-2 4300 0 0,0 0 0 0 0,-1 0 0 0 0,1 0 0 0 0,-1 0 0 0 0,1 0 0 0 0,0 0 0 0 0,-1 0 0 0 0,1 0 0 0 0,0 0 0 0 0,-1-1 0 0 0,1 1 0 0 0,-1 0 0 0 0,1 0 0 0 0,-1-1 0 0 0,1 1 0 0 0,-1 0 0 0 0,1-1 0 0 0,-1 1 0 0 0,1-1 0 0 0,-1 1 0 0 0,1-1 0 0 0,-1 1 0 0 0,0-1 0 0 0,1 1 0 0 0,-1-1 0 0 0,0 1 0 0 0,1-1 0 0 0,-1 1 0 0 0,0-1 0 0 0,0 1 0 0 0,1-2 0 0 0,-1-11-1885 0 0,6 3-784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4681 0 0,'-4'1'11933'0'0,"-5"19"-9012"0"0,-7 26-3201 0 0,1 28-1044 0 0,8-24-4665 0 0,4-29 1509 0 0,1-9-253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64 9010 0 0,'-2'3'762'0'0,"1"0"0"0"0,-1 0 0 0 0,1 0 0 0 0,0 0 0 0 0,0 0 0 0 0,0 0 0 0 0,0 0 0 0 0,0 0 0 0 0,1 0 0 0 0,-1 0 0 0 0,1 1 0 0 0,0-1 0 0 0,0 5 0 0 0,0-7-686 0 0,0 1-1 0 0,0-1 1 0 0,0 0-1 0 0,0 0 1 0 0,1 0 0 0 0,-1 0-1 0 0,0 0 1 0 0,1 0 0 0 0,-1 0-1 0 0,0 1 1 0 0,1-1-1 0 0,-1 0 1 0 0,1 0 0 0 0,0 0-1 0 0,-1-1 1 0 0,1 1 0 0 0,0 0-1 0 0,-1 0 1 0 0,1 0-1 0 0,0 0 1 0 0,0-1 0 0 0,0 1-1 0 0,0 0 1 0 0,0-1 0 0 0,0 1-1 0 0,0-1 1 0 0,0 1-1 0 0,0-1 1 0 0,0 1 0 0 0,0-1-1 0 0,0 0 1 0 0,0 1 0 0 0,0-1-1 0 0,0 0 1 0 0,1 0-1 0 0,-1 0 1 0 0,0 0 0 0 0,0 0-1 0 0,0 0 1 0 0,0 0 0 0 0,2-1-1 0 0,0 0-56 0 0,-1 0-1 0 0,1 0 1 0 0,-1-1-1 0 0,0 1 1 0 0,1-1 0 0 0,-1 0-1 0 0,0 1 1 0 0,0-1-1 0 0,0 0 1 0 0,0 0-1 0 0,0 0 1 0 0,-1-1-1 0 0,1 1 1 0 0,-1 0 0 0 0,1-1-1 0 0,-1 1 1 0 0,0-1-1 0 0,0 1 1 0 0,0-1-1 0 0,1-5 1 0 0,0 3-10 0 0,0-1 0 0 0,-1 0 1 0 0,0 0-1 0 0,0 0 0 0 0,0 0 1 0 0,-1 0-1 0 0,1 0 0 0 0,-2-11 1 0 0,0 16-4 0 0,1 0 0 0 0,0-1 1 0 0,0 1-1 0 0,-1 0 0 0 0,1-1 1 0 0,-1 1-1 0 0,1 0 1 0 0,-1 0-1 0 0,0 0 0 0 0,1-1 1 0 0,-1 1-1 0 0,0 0 0 0 0,0 0 1 0 0,0 0-1 0 0,0 0 1 0 0,0 0-1 0 0,0 1 0 0 0,0-1 1 0 0,0 0-1 0 0,0 0 0 0 0,0 1 1 0 0,0-1-1 0 0,-1 0 0 0 0,1 1 1 0 0,0 0-1 0 0,0-1 1 0 0,-1 1-1 0 0,1 0 0 0 0,0-1 1 0 0,-1 1-1 0 0,1 0 0 0 0,0 0 1 0 0,-1 0-1 0 0,1 0 0 0 0,0 0 1 0 0,-1 0-1 0 0,1 1 1 0 0,0-1-1 0 0,-1 0 0 0 0,1 1 1 0 0,0-1-1 0 0,0 1 0 0 0,-1-1 1 0 0,1 1-1 0 0,0 0 1 0 0,-2 0-1 0 0,1 1-104 0 0,-1-1 0 0 0,1 1-1 0 0,0-1 1 0 0,-1 1 0 0 0,1 0 0 0 0,0 0 0 0 0,0 0 0 0 0,0 0 0 0 0,1 1-1 0 0,-3 1 1 0 0,3-2-138 0 0,1-1-1 0 0,-1 0 1 0 0,0 1-1 0 0,0-1 0 0 0,1 1 1 0 0,-1-1-1 0 0,1 1 1 0 0,0-1-1 0 0,-1 1 0 0 0,1-1 1 0 0,0 1-1 0 0,0-1 0 0 0,0 1 1 0 0,0-1-1 0 0,0 1 1 0 0,0-1-1 0 0,0 1 0 0 0,1 2 1 0 0,5 2-3706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21 6441 0 0,'0'-1'484'0'0,"-1"-1"0"0"0,1 1 0 0 0,-1 0-1 0 0,0 0 1 0 0,1 0 0 0 0,-1 0-1 0 0,0 0 1 0 0,0 0 0 0 0,1 0 0 0 0,-1 0-1 0 0,0 0 1 0 0,0 0 0 0 0,0 0-1 0 0,0 0 1 0 0,-1 1 0 0 0,1-1 0 0 0,0 0-1 0 0,0 1 1 0 0,0-1 0 0 0,0 1-1 0 0,-2-1 1 0 0,2 1-291 0 0,1 0 1 0 0,-1 0-1 0 0,1 0 0 0 0,-1 0 0 0 0,1 1 1 0 0,-1-1-1 0 0,1 0 0 0 0,-1 0 0 0 0,1 1 0 0 0,0-1 1 0 0,-1 0-1 0 0,1 0 0 0 0,-1 1 0 0 0,1-1 0 0 0,0 0 1 0 0,-1 1-1 0 0,1-1 0 0 0,0 1 0 0 0,-1-1 1 0 0,1 0-1 0 0,0 1 0 0 0,0-1 0 0 0,0 1 0 0 0,-1-1 1 0 0,1 1-1 0 0,0 0 0 0 0,-2 16 163 0 0,1-14-334 0 0,1-1 1 0 0,0 1 0 0 0,1-1 0 0 0,-1 1 0 0 0,0-1 0 0 0,1 1 0 0 0,-1-1-1 0 0,1 1 1 0 0,0-1 0 0 0,0 1 0 0 0,0-1 0 0 0,0 0 0 0 0,0 1 0 0 0,1-1-1 0 0,-1 0 1 0 0,0 0 0 0 0,1 0 0 0 0,0 0 0 0 0,0 0 0 0 0,-1-1 0 0 0,1 1-1 0 0,0 0 1 0 0,0-1 0 0 0,0 1 0 0 0,1-1 0 0 0,-1 0 0 0 0,0 0 0 0 0,4 2-1 0 0,-3-3-34 0 0,-1 1-1 0 0,1-1 1 0 0,-1 0-1 0 0,1 0 0 0 0,-1 0 1 0 0,1 0-1 0 0,-1-1 0 0 0,0 1 1 0 0,1-1-1 0 0,-1 1 1 0 0,1-1-1 0 0,-1 0 0 0 0,0 0 1 0 0,0 0-1 0 0,1 0 0 0 0,-1 0 1 0 0,0 0-1 0 0,0-1 0 0 0,0 1 1 0 0,0-1-1 0 0,0 1 1 0 0,-1-1-1 0 0,1 0 0 0 0,0 0 1 0 0,-1 0-1 0 0,1 0 0 0 0,-1 0 1 0 0,0 0-1 0 0,2-5 1 0 0,-2 6-75 0 0,0 0 1 0 0,0-1-1 0 0,0 1 1 0 0,0-1-1 0 0,0 0 1 0 0,-1 1-1 0 0,1-1 1 0 0,-1 1-1 0 0,1-1 1 0 0,-1 0-1 0 0,0 0 1 0 0,1 1-1 0 0,-1-1 1 0 0,0 0-1 0 0,0 1 1 0 0,0-1-1 0 0,-1 0 1 0 0,1 0-1 0 0,0 1 1 0 0,-1-1-1 0 0,1 0 1 0 0,-1 1-1 0 0,0-4 1 0 0,-1 4-91 0 0,1 1 1 0 0,0-1-1 0 0,-1 0 1 0 0,1 0-1 0 0,0 1 0 0 0,-1-1 1 0 0,1 1-1 0 0,0 0 1 0 0,-1-1-1 0 0,1 1 1 0 0,-1 0-1 0 0,1 0 1 0 0,-1-1-1 0 0,1 1 1 0 0,-1 1-1 0 0,1-1 1 0 0,-1 0-1 0 0,1 0 1 0 0,-1 0-1 0 0,1 1 0 0 0,0-1 1 0 0,-1 1-1 0 0,1-1 1 0 0,-1 1-1 0 0,1 0 1 0 0,0-1-1 0 0,-2 2 1 0 0,-16 7-909 0 0,0 1 0 0 0,-18 13 0 0 0,32-19 1299 0 0,-1 0 1 0 0,0 0 0 0 0,1 1-1 0 0,0 0 1 0 0,0 0 0 0 0,0 0-1 0 0,1 0 1 0 0,0 1 0 0 0,0 0 0 0 0,-4 6-1 0 0,8-11-81 0 0,-1 0-1 0 0,1 0 0 0 0,-1 0 1 0 0,1 0-1 0 0,-1 0 1 0 0,1 1-1 0 0,0-1 1 0 0,0 0-1 0 0,0 0 0 0 0,-1 0 1 0 0,1 0-1 0 0,0 0 1 0 0,0 0-1 0 0,0 1 1 0 0,1-1-1 0 0,-1 0 0 0 0,0 0 1 0 0,0 0-1 0 0,1 0 1 0 0,-1 0-1 0 0,1 0 1 0 0,-1 0-1 0 0,1 0 0 0 0,-1 0 1 0 0,1 0-1 0 0,-1 0 1 0 0,1 0-1 0 0,1 1 1 0 0,0 0-4 0 0,0-1 1 0 0,0 0 0 0 0,1 1-1 0 0,-1-1 1 0 0,0 0 0 0 0,1 0 0 0 0,-1 0-1 0 0,1 0 1 0 0,0-1 0 0 0,-1 1-1 0 0,5 0 1 0 0,5 0-71 0 0,0-1 1 0 0,1 0-1 0 0,-1 0 0 0 0,14-3 0 0 0,-25 2-63 0 0,0 1 0 0 0,0-1 0 0 0,0 1 0 0 0,0 0 0 0 0,0-1 0 0 0,0 1 0 0 0,0 0 0 0 0,-1 0-1 0 0,1 0 1 0 0,0 0 0 0 0,0 0 0 0 0,0 0 0 0 0,0 0 0 0 0,0 0 0 0 0,0 0 0 0 0,0 0-1 0 0,0 1 1 0 0,0-1 0 0 0,0 0 0 0 0,0 1 0 0 0,-1-1 0 0 0,1 0 0 0 0,0 1 0 0 0,0-1 0 0 0,0 1-1 0 0,-1 0 1 0 0,1-1 0 0 0,0 1 0 0 0,-1-1 0 0 0,1 1 0 0 0,0 0 0 0 0,-1 0 0 0 0,2 0 0 0 0,-2 3 53 0 0,0-1 1 0 0,0 0 0 0 0,0 0-1 0 0,0 0 1 0 0,-1 0 0 0 0,1 0-1 0 0,-1 0 1 0 0,-2 6 0 0 0,2-4 20 0 0,-14 35 163 0 0,-4 14 576 0 0,16-28-3439 0 0,7-2-3884 0 0</inkml:trace>
  <inkml:trace contextRef="#ctx0" brushRef="#br0" timeOffset="1">298 288 19892 0 0,'0'-4'6858'0'0,"-2"4"-6282"0"0,2 1-384 0 0,0 1-232 0 0,0-1-256 0 0,3 1-416 0 0,0-1-617 0 0,1 1-991 0 0,1 0-1473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 5769 0 0,'-2'-2'494'0'0,"0"1"0"0"0,0 0 0 0 0,-1 0 0 0 0,1 0 0 0 0,0 1 0 0 0,0-1 0 0 0,-1 1 0 0 0,1-1 0 0 0,-1 1 0 0 0,1 0 0 0 0,0 0 0 0 0,-1 0 0 0 0,1 0 0 0 0,0 0 0 0 0,-4 1 0 0 0,1 0 29 0 0,0 0 0 0 0,1 1 1 0 0,0 0-1 0 0,-1 0 0 0 0,1 0 0 0 0,0 0 1 0 0,-5 5-1 0 0,-5 4 67 0 0,1 0 1 0 0,1 1 0 0 0,-14 18-1 0 0,25-29-573 0 0,-19 24 150 0 0,0 1 1 0 0,2 1-1 0 0,1 0 1 0 0,2 2 0 0 0,0 0-1 0 0,-17 52 1 0 0,18-37-94 0 0,2 0 1 0 0,3 1-1 0 0,1 0 1 0 0,-2 56-1 0 0,9-20-65 0 0,3-1 0 0 0,3-1 0 0 0,4 1 0 0 0,4-1 0 0 0,25 87 0 0 0,-10-73 154 0 0,57 130 1 0 0,58 80 904 0 0,-135-288-1002 0 0,8 19 44 0 0,2-1 0 0 0,1-1-1 0 0,2-1 1 0 0,39 47 0 0 0,-50-67-151 0 0,0-1 0 0 0,1 0-1 0 0,0-1 1 0 0,1 0 0 0 0,0 0 0 0 0,0-2 0 0 0,0 1-1 0 0,1-2 1 0 0,0 0 0 0 0,1 0 0 0 0,0-1 0 0 0,-1-1-1 0 0,1 0 1 0 0,29 4 0 0 0,-42-8 6 0 0,54 2-2364 0 0,-51-2 1176 0 0,0-1 0 0 0,0 1 0 0 0,0-1 0 0 0,1 0 0 0 0,-1 0 1 0 0,5-2-1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0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74 183 6665 0 0,'-47'54'3781'0'0,"21"-20"5248"0"0,46-61-7855 0 0,-1 0-894 0 0,1 1 0 0 0,1 1 0 0 0,1 2 0 0 0,32-29 0 0 0,-37 39-204 0 0,1 1 0 0 0,-1 0 1 0 0,2 1-1 0 0,-1 2 0 0 0,33-14 1 0 0,-42 21-39 0 0,-1-1 1 0 0,0 1 0 0 0,0 1-1 0 0,1-1 1 0 0,-1 2 0 0 0,1-1 0 0 0,12 1-1 0 0,-17 1 9 0 0,1 0 0 0 0,0-1 1 0 0,0 2-1 0 0,0-1 0 0 0,-1 0 0 0 0,1 1 0 0 0,0 0 0 0 0,-1 0 0 0 0,0 1 0 0 0,1-1 0 0 0,-1 1 0 0 0,0 0 1 0 0,6 6-1 0 0,-5-4 35 0 0,-1 0 0 0 0,0 1 0 0 0,0 0 0 0 0,-1 0 0 0 0,0 0 0 0 0,0 0 0 0 0,0 0 0 0 0,-1 1 0 0 0,1-1 0 0 0,-2 1 0 0 0,1 0 0 0 0,-1 0 0 0 0,0-1 0 0 0,0 1 0 0 0,-1 12 0 0 0,0 9 97 0 0,-2 0-1 0 0,-7 38 1 0 0,6-46-303 0 0,-19 145-962 0 0,21-111-2529 0 0,4 1-3458 0 0,2-23-784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 9178 0 0,'-1'0'132'0'0,"-3"-2"759"0"0,-1 0-1 0 0,1-1 0 0 0,0 0 1 0 0,0 0-1 0 0,0 0 0 0 0,0 0 0 0 0,0 0 1 0 0,1-1-1 0 0,-4-4 0 0 0,49 28 1863 0 0,139 103-1285 0 0,-179-121-1374 0 0,0-1 0 0 0,0 1 0 0 0,-1-1 0 0 0,1 1 0 0 0,0-1 0 0 0,-1 1 1 0 0,1 0-1 0 0,-1 0 0 0 0,0 0 0 0 0,0 0 0 0 0,1 0 0 0 0,-1 0 0 0 0,-1 0 0 0 0,1 0 0 0 0,0 0 0 0 0,0 1 0 0 0,-1-1 0 0 0,1 0 0 0 0,-1 0 0 0 0,0 5 0 0 0,0-4-3 0 0,-1 1 0 0 0,1-1-1 0 0,-1 0 1 0 0,0 0 0 0 0,-1 0-1 0 0,1 0 1 0 0,0 0 0 0 0,-1 0 0 0 0,0 0-1 0 0,0 0 1 0 0,1 0 0 0 0,-6 4-1 0 0,-2 3 3 0 0,-1-1 1 0 0,-1-1-1 0 0,1 1 0 0 0,-1-2 0 0 0,-1 1 0 0 0,-13 5 0 0 0,-2-2-630 0 0,14-6 543 0 0,0 0-1 0 0,-22 14 1 0 0,13 1-3753 0 0,21-18 3146 0 0,1-1 1 0 0,-1 0-1 0 0,0 1 0 0 0,0-1 1 0 0,1 1-1 0 0,-1-1 0 0 0,1 1 1 0 0,0 0-1 0 0,-1-1 0 0 0,1 1 1 0 0,0-1-1 0 0,0 1 0 0 0,0 0 0 0 0,0 2 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1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41 8866 0 0,'-57'-1'4365'0'0,"53"1"-4038"0"0,0-1-1 0 0,1 0 0 0 0,-1 1 0 0 0,1-1 0 0 0,-1-1 0 0 0,1 1 0 0 0,-1 0 0 0 0,1-1 0 0 0,0 0 0 0 0,0 1 0 0 0,-1-1 0 0 0,1 0 0 0 0,-3-4 0 0 0,5 6-292 0 0,1 0 0 0 0,0-1 0 0 0,0 1 0 0 0,-1 0 0 0 0,1 0 1 0 0,0-1-1 0 0,0 1 0 0 0,-1 0 0 0 0,1-1 0 0 0,0 1 0 0 0,0 0 0 0 0,0-1 1 0 0,-1 1-1 0 0,1 0 0 0 0,0-1 0 0 0,0 1 0 0 0,0 0 0 0 0,0-1 0 0 0,0 1 0 0 0,0 0 1 0 0,0-1-1 0 0,0 1 0 0 0,0 0 0 0 0,0-1 0 0 0,0 1 0 0 0,0-1 0 0 0,0 1 1 0 0,0 0-1 0 0,0-1 0 0 0,0 1 0 0 0,0 0 0 0 0,1-1 0 0 0,-1 1 0 0 0,0-1 0 0 0,13-4 356 0 0,18 4-238 0 0,-14 3-94 0 0,-1 1-1 0 0,1 1 0 0 0,0 0 1 0 0,-1 1-1 0 0,0 0 0 0 0,0 2 1 0 0,-1 0-1 0 0,0 1 0 0 0,0 0 1 0 0,-1 1-1 0 0,24 19 0 0 0,-34-24-24 0 0,0 1-1 0 0,0 0 1 0 0,-1-1-1 0 0,0 1 1 0 0,0 0-1 0 0,0 1 0 0 0,0-1 1 0 0,-1 0-1 0 0,0 1 1 0 0,0-1-1 0 0,0 1 1 0 0,-1 0-1 0 0,0 0 1 0 0,0-1-1 0 0,-1 1 1 0 0,1 7-1 0 0,-1 13-71 0 0,-2 0 1 0 0,-5 36-1 0 0,1-17-538 0 0,4-27-130 0 0,-2 38-1979 0 0,5-53 2022 0 0,-1 0-1 0 0,0 0 0 0 0,1 0 1 0 0,-1 0-1 0 0,1 0 1 0 0,0 0-1 0 0,0 0 1 0 0,3 4-1 0 0,-1-5-2143 0 0,-1-8 934 0 0,-2 3 824 0 0,5-8-2427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9018 0 0,'2'-11'5100'0'0,"2"18"-1812"0"0,2 17-1398 0 0,-4 12-1512 0 0,-5 42-1 0 0,1-47-494 0 0,2 0 0 0 0,4 41 0 0 0,-4-71 86 0 0,0-1 0 0 0,-1 1 0 0 0,1 0-1 0 0,1-1 1 0 0,-1 1 0 0 0,0 0 0 0 0,0-1 0 0 0,0 1-1 0 0,0 0 1 0 0,0-1 0 0 0,1 1 0 0 0,-1 0 0 0 0,0-1 0 0 0,0 1-1 0 0,1-1 1 0 0,-1 1 0 0 0,1 0 0 0 0,-1-1 0 0 0,0 1-1 0 0,1-1 1 0 0,-1 1 0 0 0,1-1 0 0 0,-1 0 0 0 0,1 1-1 0 0,-1-1 1 0 0,1 1 0 0 0,0-1 0 0 0,-1 0 0 0 0,1 0-1 0 0,-1 1 1 0 0,1-1 0 0 0,0 0 0 0 0,-1 0 0 0 0,1 0-1 0 0,0 1 1 0 0,-1-1 0 0 0,1 0 0 0 0,0 0 0 0 0,-1 0 0 0 0,1 0-1 0 0,0 0 1 0 0,-1 0 0 0 0,1-1 0 0 0,0 1 0 0 0,-1 0-1 0 0,1 0 1 0 0,0 0 0 0 0,-1-1 0 0 0,1 1 0 0 0,-1 0-1 0 0,1-1 1 0 0,-1 1 0 0 0,1 0 0 0 0,0-1 0 0 0,-1 1-1 0 0,1-1 1 0 0,37-32-298 0 0,-27 23 264 0 0,49-34-2486 0 0,-18 17-4351 0 0,-35 23 5332 0 0,3-2-2502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15747 0 0,'5'-6'1547'0'0,"1"2"0"0"0,0-1 0 0 0,1 1-1 0 0,-1 0 1 0 0,11-5 0 0 0,-9 5-1258 0 0,1 1-1 0 0,0-1 1 0 0,0 1 0 0 0,0 1 0 0 0,0 0-1 0 0,0 0 1 0 0,13 0 0 0 0,-22 2-277 0 0,1 0-1 0 0,-1 0 1 0 0,0 0 0 0 0,1 0-1 0 0,-1 0 1 0 0,0 0 0 0 0,1 0-1 0 0,-1 0 1 0 0,0 0 0 0 0,1 0 0 0 0,-1 0-1 0 0,0 0 1 0 0,1 0 0 0 0,-1 0-1 0 0,0 1 1 0 0,1-1 0 0 0,-1 0 0 0 0,0 0-1 0 0,1 0 1 0 0,-1 1 0 0 0,0-1-1 0 0,0 0 1 0 0,1 0 0 0 0,-1 1 0 0 0,0-1-1 0 0,0 0 1 0 0,0 0 0 0 0,1 1-1 0 0,-1-1 1 0 0,0 0 0 0 0,0 1-1 0 0,0-1 1 0 0,0 0 0 0 0,0 1 0 0 0,1-1-1 0 0,-5 15-23 0 0,-14 12-261 0 0,18-27 276 0 0,-13 15-143 0 0,3-3 194 0 0,1 0 0 0 0,-16 26 1 0 0,23-36-15 0 0,1 0 1 0 0,0 0-1 0 0,-1 1 1 0 0,1-1-1 0 0,0 0 1 0 0,1 1 0 0 0,-1-1-1 0 0,0 1 1 0 0,1-1-1 0 0,-1 1 1 0 0,1-1 0 0 0,0 1-1 0 0,0 0 1 0 0,0-1-1 0 0,0 1 1 0 0,1-1-1 0 0,-1 1 1 0 0,0-1 0 0 0,1 1-1 0 0,0-1 1 0 0,0 1-1 0 0,0-1 1 0 0,0 1 0 0 0,1 2-1 0 0,0-4-62 0 0,0 0 1 0 0,-1 1-1 0 0,1-1 0 0 0,0 0 0 0 0,0 0 0 0 0,0 0 1 0 0,0 0-1 0 0,0 0 0 0 0,0-1 0 0 0,0 1 0 0 0,0-1 1 0 0,0 1-1 0 0,0-1 0 0 0,0 0 0 0 0,0 0 0 0 0,0 1 1 0 0,1-2-1 0 0,-1 1 0 0 0,0 0 0 0 0,0 0 0 0 0,3-1 1 0 0,47-12-2058 0 0,-51 12 1953 0 0,30-9-3933 0 0,-11 1-2090 0 0,-4 0-2880 0 0</inkml:trace>
  <inkml:trace contextRef="#ctx0" brushRef="#br0" timeOffset="1">365 97 21557 0 0,'5'0'2352'0'0,"2"2"-399"0"0,-1-1-793 0 0,-2 2-456 0 0,-3-4-320 0 0,1-1-224 0 0,-1 0-128 0 0,1 1-96 0 0,0 0-320 0 0,-1 1-488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9538 0 0,'-5'7'5220'0'0,"-1"17"-3695"0"0,-3 27-714 0 0,6-22-374 0 0,0-1-1 0 0,2 1 1 0 0,4 38-1 0 0,-2-57-399 0 0,0 0-1 0 0,0-1 1 0 0,1 1-1 0 0,1 0 1 0 0,0-1-1 0 0,0 1 1 0 0,1-1 0 0 0,0 0-1 0 0,0 0 1 0 0,1-1-1 0 0,0 1 1 0 0,1-1 0 0 0,8 10-1 0 0,-12-16-17 0 0,-1-1 1 0 0,0 0-1 0 0,1 1 1 0 0,-1-1-1 0 0,1 0 0 0 0,-1 0 1 0 0,1 0-1 0 0,-1 0 0 0 0,1 0 1 0 0,0 0-1 0 0,-1-1 0 0 0,1 1 1 0 0,0-1-1 0 0,0 1 1 0 0,0-1-1 0 0,-1 1 0 0 0,1-1 1 0 0,0 0-1 0 0,0 0 0 0 0,0 0 1 0 0,0 0-1 0 0,0 0 0 0 0,2-1 1 0 0,-1 0 1 0 0,0 0 0 0 0,0-1 0 0 0,0 1 1 0 0,0-1-1 0 0,0 0 0 0 0,0 0 0 0 0,-1 0 0 0 0,1 0 0 0 0,-1-1 1 0 0,1 1-1 0 0,3-5 0 0 0,4-7 27 0 0,0-1 1 0 0,-1 0-1 0 0,12-29 0 0 0,-19 42-42 0 0,0-4-60 0 0,7-12-185 0 0,11-37 0 0 0,-19 51-18 0 0,0 1 0 0 0,0-1 0 0 0,0 1-1 0 0,-1-1 1 0 0,1 0 0 0 0,-1 1 0 0 0,0-1 0 0 0,0 0 0 0 0,0 1 0 0 0,0-1 0 0 0,-1 0 0 0 0,0 1-1 0 0,1-1 1 0 0,-1 0 0 0 0,0 1 0 0 0,-1 0 0 0 0,-2-7 0 0 0,3 8-17 0 0,-1 1 0 0 0,1-1 0 0 0,0 1 0 0 0,-1-1 0 0 0,1 1-1 0 0,-1 0 1 0 0,1-1 0 0 0,-1 1 0 0 0,1 0 0 0 0,-1 0 0 0 0,0 0 0 0 0,0 0 0 0 0,1 1 0 0 0,-1-1 0 0 0,0 0 0 0 0,0 1 0 0 0,0 0 0 0 0,0-1 0 0 0,0 1 0 0 0,-4 0-1 0 0,3 0 7 0 0,-1 1 0 0 0,1-1-1 0 0,-1 1 1 0 0,1 0 0 0 0,-1 0 0 0 0,1 0-1 0 0,-1 1 1 0 0,1 0 0 0 0,0-1-1 0 0,-5 5 1 0 0,0-1 209 0 0,2 0 0 0 0,-1 1-1 0 0,0 0 1 0 0,1 1 0 0 0,0-1 0 0 0,1 1 0 0 0,0 0 0 0 0,-7 13 0 0 0,-10 33 2992 0 0,13-18 3232 0 0,9-35-6073 0 0,1 0 1 0 0,-1 1 0 0 0,0-1-1 0 0,1 0 1 0 0,-1 0 0 0 0,1 0 0 0 0,-1 1-1 0 0,0-1 1 0 0,1 0 0 0 0,-1 0-1 0 0,1 0 1 0 0,-1 0 0 0 0,0 0 0 0 0,1 0-1 0 0,-1 0 1 0 0,1 0 0 0 0,-1 0-1 0 0,1 0 1 0 0,-1 0 0 0 0,0 0 0 0 0,1-1-1 0 0,-1 1 1 0 0,1 0 0 0 0,-1 0-1 0 0,0 0 1 0 0,1-1 0 0 0,-1 1 0 0 0,0 0-1 0 0,1 0 1 0 0,-1-1 0 0 0,0 1-1 0 0,1 0 1 0 0,-1-1 0 0 0,17-8 367 0 0,-1 0-516 0 0,0 0-1 0 0,1 1 1 0 0,0 1-1 0 0,32-10 0 0 0,33 1-8836 0 0,-62 13 3177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2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15435 0 0,'16'-9'702'0'0,"7"-7"-876"0"0,31-19 453 0 0,-51 34-528 0 0,0-1-1 0 0,0 1 0 0 0,0-1 0 0 0,1 1 0 0 0,-1 0 0 0 0,0 0 0 0 0,1 1 0 0 0,-1-1 0 0 0,0 1 0 0 0,1 0 0 0 0,-1-1 0 0 0,1 1 0 0 0,-1 1 0 0 0,7 0 0 0 0,-10-1 145 0 0,1 0 0 0 0,-1 0 0 0 0,1 0 0 0 0,-1 1 0 0 0,1-1 1 0 0,-1 0-1 0 0,1 0 0 0 0,-1 0 0 0 0,0 1 0 0 0,1-1 0 0 0,-1 0 0 0 0,1 1 0 0 0,-1-1 0 0 0,0 0 0 0 0,1 1 0 0 0,-1-1 0 0 0,0 1 0 0 0,1-1 0 0 0,-1 0 0 0 0,0 1 0 0 0,1-1 0 0 0,-1 1 0 0 0,0-1 0 0 0,0 1 0 0 0,0-1 0 0 0,1 1 0 0 0,-1-1 0 0 0,0 1 0 0 0,0-1 0 0 0,0 1 0 0 0,0-1 0 0 0,0 1 0 0 0,0-1 0 0 0,0 1 0 0 0,0-1 0 0 0,0 1 0 0 0,0-1 1 0 0,0 1-1 0 0,-1-1 0 0 0,1 1 0 0 0,0-1 0 0 0,0 1 0 0 0,0-1 0 0 0,-1 1 0 0 0,1-1 0 0 0,0 1 0 0 0,-1 0 0 0 0,-14 18-2682 0 0,15-19 2756 0 0,-9 13-2878 0 0</inkml:trace>
  <inkml:trace contextRef="#ctx0" brushRef="#br0" timeOffset="1">37 150 6577 0 0,'-1'-1'226'0'0,"0"1"0"0"0,1 0 0 0 0,-1 0 0 0 0,1 0 0 0 0,-1-1 0 0 0,0 1 0 0 0,1 0 0 0 0,-1 0 0 0 0,0 0 0 0 0,1 0 0 0 0,-1 0 0 0 0,0 0 0 0 0,1 0 0 0 0,-1 0 0 0 0,0 1-1 0 0,1-1 1 0 0,-1 0 0 0 0,1 0 0 0 0,-1 0 0 0 0,0 1 0 0 0,1-1 0 0 0,-1 0 0 0 0,1 1 0 0 0,-1-1 0 0 0,0 1 0 0 0,6 12 2818 0 0,-2-10-2955 0 0,-1-1 1 0 0,1 1-1 0 0,0-1 0 0 0,0 0 1 0 0,0 1-1 0 0,0-1 1 0 0,0 0-1 0 0,6 2 1 0 0,-4-3-266 0 0,-1-1-1 0 0,0 1 1 0 0,0-1 0 0 0,0 0 0 0 0,0 0 0 0 0,0 0-1 0 0,1-1 1 0 0,6-1 0 0 0,-2-1-1122 0 0,1 0 1 0 0,-2-1-1 0 0,1 0 1 0 0,0 0-1 0 0,9-7 0 0 0,-1-1-2990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2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6913 0 0,'-2'0'512'0'0,"1"0"0"0"0,-1 1 1 0 0,0-1-1 0 0,1 1 0 0 0,-1 0 0 0 0,0 0 0 0 0,1-1 0 0 0,-1 1 0 0 0,1 0 0 0 0,-1 0 0 0 0,1 1 0 0 0,-1-1 0 0 0,1 0 0 0 0,-2 2 0 0 0,-12 26 2744 0 0,11-14-3027 0 0,1 0 1 0 0,-3 25-1 0 0,3-21 294 0 0,-7 81-1016 0 0,9-67-2840 0 0,2 1-4308 0 0,0-28 2808 0 0</inkml:trace>
  <inkml:trace contextRef="#ctx0" brushRef="#br0" timeOffset="1">33 253 12955 0 0,'-3'3'225'0'0,"0"0"0"0"0,0 0 1 0 0,0 0-1 0 0,1 0 0 0 0,-1 0 0 0 0,1 1 1 0 0,0-1-1 0 0,0 1 0 0 0,0 0 0 0 0,1 0 1 0 0,-1-1-1 0 0,1 1 0 0 0,0 0 0 0 0,0 0 1 0 0,0 0-1 0 0,1 0 0 0 0,-1 1 0 0 0,1-1 1 0 0,0 0-1 0 0,0 0 0 0 0,1 0 0 0 0,-1 0 1 0 0,1 0-1 0 0,0 0 0 0 0,0 0 1 0 0,0 0-1 0 0,0 0 0 0 0,1 0 0 0 0,3 6 1 0 0,-2-6-323 0 0,-1 1 1 0 0,1-1 0 0 0,-1-1-1 0 0,1 1 1 0 0,0 0 0 0 0,1-1 0 0 0,-1 1-1 0 0,1-1 1 0 0,-1 0 0 0 0,1 0-1 0 0,0 0 1 0 0,0-1 0 0 0,0 1-1 0 0,1-1 1 0 0,-1 0 0 0 0,0-1 0 0 0,1 1-1 0 0,0-1 1 0 0,-1 1 0 0 0,1-1-1 0 0,0-1 1 0 0,-1 1 0 0 0,1-1 0 0 0,0 1-1 0 0,8-2 1 0 0,-2-1-978 0 0,-1 0 0 0 0,0 0 0 0 0,0-2-1 0 0,0 1 1 0 0,0-1 0 0 0,-1 0 0 0 0,1-1 0 0 0,16-11 0 0 0,1-4-3579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9890 0 0,'0'1'161'0'0,"0"-1"0"0"0,0 0 0 0 0,0 1 0 0 0,0-1-1 0 0,-1 0 1 0 0,1 1 0 0 0,0-1 0 0 0,0 0 0 0 0,0 1 0 0 0,0-1 0 0 0,0 0 0 0 0,0 1-1 0 0,0-1 1 0 0,0 0 0 0 0,0 1 0 0 0,0-1 0 0 0,0 0 0 0 0,0 1 0 0 0,0-1-1 0 0,0 0 1 0 0,0 1 0 0 0,1-1 0 0 0,-1 0 0 0 0,0 1 0 0 0,0-1 0 0 0,0 0 0 0 0,0 1-1 0 0,1-1 1 0 0,-1 1 0 0 0,12 12 1229 0 0,13 7-567 0 0,3-7 67 0 0,-23-11-795 0 0,1 0 0 0 0,-1 0 0 0 0,0 1-1 0 0,0 0 1 0 0,0 0 0 0 0,6 4-1 0 0,-10-6-67 0 0,0 1 0 0 0,0-1 0 0 0,0 0 0 0 0,0 1 0 0 0,0-1-1 0 0,0 1 1 0 0,0-1 0 0 0,0 1 0 0 0,-1-1 0 0 0,1 1 0 0 0,-1 0-1 0 0,1-1 1 0 0,-1 1 0 0 0,1-1 0 0 0,-1 1 0 0 0,0 0 0 0 0,0 0-1 0 0,0-1 1 0 0,0 1 0 0 0,0 0 0 0 0,0-1 0 0 0,-1 1-1 0 0,1 0 1 0 0,0-1 0 0 0,-1 1 0 0 0,0 1 0 0 0,-5 10-242 0 0,0-1 0 0 0,0 0 1 0 0,-1-1-1 0 0,-1 1 0 0 0,0-1 1 0 0,-1-1-1 0 0,1 0 0 0 0,-2 0 1 0 0,0 0-1 0 0,-15 10 0 0 0,8-4 28 0 0,17-16 158 0 0,-1 0 0 0 0,1 0 0 0 0,0 1-1 0 0,-1-1 1 0 0,1 0 0 0 0,0 1 0 0 0,-1-1-1 0 0,1 0 1 0 0,0 0 0 0 0,0 1 0 0 0,-1-1 0 0 0,1 1-1 0 0,0-1 1 0 0,0 0 0 0 0,0 1 0 0 0,0-1-1 0 0,0 0 1 0 0,-1 1 0 0 0,1-1 0 0 0,0 1 0 0 0,0-1-1 0 0,0 1 1 0 0,0-1 0 0 0,0 0 0 0 0,0 1-1 0 0,0-1 1 0 0,0 1 0 0 0,0-1 0 0 0,1 0-1 0 0,-1 1 1 0 0,0-1 0 0 0,0 1 0 0 0,0-1 0 0 0,0 0-1 0 0,0 1 1 0 0,1-1 0 0 0,-1 1 0 0 0,19 10-219 0 0,24 0 569 0 0,-28-9-222 0 0,0-1 0 0 0,-1 0 0 0 0,1-1 0 0 0,0-1 0 0 0,0 0 0 0 0,16-4 0 0 0,-22 3-393 0 0,1 0 0 0 0,0-1-1 0 0,0-1 1 0 0,9-4 0 0 0,-14 5-461 0 0,0 1 0 0 0,-1-1 0 0 0,1 0 0 0 0,-1-1 0 0 0,1 1 0 0 0,-1-1 0 0 0,0 0 0 0 0,4-5 0 0 0,1-4-4284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10474 0 0,'0'1'134'0'0,"0"-1"0"0"0,0 1 0 0 0,0 0 0 0 0,0 0 0 0 0,0-1 0 0 0,-1 1 0 0 0,1 0 0 0 0,0-1-1 0 0,1 1 1 0 0,-1 0 0 0 0,0 0 0 0 0,0-1 0 0 0,0 1 0 0 0,0 0 0 0 0,0-1 0 0 0,1 1 0 0 0,-1 0 0 0 0,0-1 0 0 0,1 1-1 0 0,-1-1 1 0 0,0 1 0 0 0,1 0 0 0 0,-1-1 0 0 0,1 1 0 0 0,-1-1 0 0 0,1 1 0 0 0,-1-1 0 0 0,2 1 0 0 0,22 6 1011 0 0,26-11-1118 0 0,-22-4-1263 0 0,-22 6 204 0 0,-1 0-1 0 0,1-1 0 0 0,-1 0 0 0 0,0 0 1 0 0,0 0-1 0 0,0 0 0 0 0,0-1 0 0 0,7-7 1 0 0,6-2-2088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4281 0 0,'-19'46'7855'0'0,"3"7"-3756"0"0,-13 67-4161 0 0,16-59-5849 0 0,-40 113-1 0 0,51-169 6011 0 0,0 0 0 0 0,-1-1 0 0 0,1 1 0 0 0,-1 0 0 0 0,0-1 0 0 0,-1 1 0 0 0,-4 3 0 0 0,-19 12 6734 0 0,48-33-2720 0 0,11-12-2362 0 0,21-13-1283 0 0,-46 34-387 0 0,0 0 1 0 0,0 1 0 0 0,0 0 0 0 0,1 0 0 0 0,0 1 0 0 0,11-3 0 0 0,-17 5-49 0 0,0 0 0 0 0,0 0 1 0 0,0-1-1 0 0,0 1 1 0 0,0 0-1 0 0,0 1 0 0 0,0-1 1 0 0,0 0-1 0 0,0 1 1 0 0,0-1-1 0 0,0 1 0 0 0,0-1 1 0 0,0 1-1 0 0,0 0 1 0 0,-1 0-1 0 0,1 0 0 0 0,0 0 1 0 0,0 0-1 0 0,-1 0 1 0 0,1 1-1 0 0,-1-1 0 0 0,1 0 1 0 0,-1 1-1 0 0,1-1 1 0 0,-1 1-1 0 0,0 0 0 0 0,0-1 1 0 0,0 1-1 0 0,0 0 1 0 0,1 2-1 0 0,10 42-447 0 0,-6-17-2306 0 0,4-2-5342 0 0</inkml:trace>
  <inkml:trace contextRef="#ctx0" brushRef="#br0" timeOffset="1">312 128 12883 0 0,'-3'-2'310'0'0,"1"1"-1"0"0,-1-1 1 0 0,0 1 0 0 0,1 0 0 0 0,-1-1 0 0 0,0 1 0 0 0,0 1-1 0 0,0-1 1 0 0,0 0 0 0 0,0 1 0 0 0,0 0 0 0 0,0-1 0 0 0,-4 1-1 0 0,6 1-219 0 0,1-1 0 0 0,-1 0 0 0 0,0 0 0 0 0,1 1-1 0 0,-1-1 1 0 0,0 1 0 0 0,1-1 0 0 0,-1 0 0 0 0,1 1-1 0 0,-1-1 1 0 0,0 1 0 0 0,1-1 0 0 0,-1 1 0 0 0,1 0-1 0 0,0-1 1 0 0,-1 1 0 0 0,1-1 0 0 0,-1 1 0 0 0,1 0-1 0 0,-1 1 1 0 0,-1 26 652 0 0,3-17-597 0 0,1 0-1 0 0,0-1 1 0 0,1 1 0 0 0,0 0-1 0 0,6 12 1 0 0,-7-18-139 0 0,0-1 1 0 0,0 1 0 0 0,0-1-1 0 0,1 0 1 0 0,0 0-1 0 0,0 0 1 0 0,0 0 0 0 0,0-1-1 0 0,1 1 1 0 0,-1-1 0 0 0,1 0-1 0 0,0 0 1 0 0,0 0-1 0 0,5 3 1 0 0,-8-6-5 0 0,1 1-1 0 0,-1-1 1 0 0,0 1 0 0 0,1-1-1 0 0,-1 0 1 0 0,0 1 0 0 0,1-1-1 0 0,-1 0 1 0 0,1 0 0 0 0,-1 0-1 0 0,1 0 1 0 0,-1 0 0 0 0,0 0-1 0 0,1-1 1 0 0,-1 1 0 0 0,1 0-1 0 0,-1-1 1 0 0,0 1 0 0 0,1-1-1 0 0,-1 1 1 0 0,0-1 0 0 0,0 0-1 0 0,1 1 1 0 0,-1-1 0 0 0,0 0-1 0 0,0 0 1 0 0,0 0 0 0 0,0 0-1 0 0,0 0 1 0 0,0 0 0 0 0,0 0-1 0 0,-1 0 1 0 0,1-1 0 0 0,0 1-1 0 0,0 0 1 0 0,-1 0 0 0 0,1-1-1 0 0,-1 1 1 0 0,1-3 0 0 0,3-7-8 0 0,0 0 1 0 0,-1-1-1 0 0,3-20 0 0 0,-5 22-34 0 0,1 4-19 0 0,-1-1 0 0 0,0 0 0 0 0,-1 1 0 0 0,0-1 0 0 0,0 0 0 0 0,0 0 0 0 0,-1 1 0 0 0,0-1 0 0 0,-3-10 0 0 0,2 13-359 0 0,0-1 1 0 0,0 0-1 0 0,0 1 0 0 0,-1 0 1 0 0,0 0-1 0 0,1 0 1 0 0,-2 0-1 0 0,1 0 1 0 0,0 0-1 0 0,-1 1 1 0 0,0 0-1 0 0,1 0 1 0 0,-8-5-1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14579 0 0,'-3'17'1809'0'0,"0"0"-489"0"0,-2 7-96 0 0,2 1-400 0 0,-3-2-360 0 0,0 2-192 0 0,0-3-80 0 0,1-1-72 0 0,-1-1-176 0 0,2-2-528 0 0,0-2-904 0 0,2-3-1321 0 0,-2-3-1175 0 0,-18-21 247 0 0</inkml:trace>
  <inkml:trace contextRef="#ctx0" brushRef="#br0" timeOffset="1">47 294 8402 0 0,'-6'7'1096'0'0,"1"1"0"0"0,1-1 0 0 0,-1 1 1 0 0,1 0-1 0 0,1 0 0 0 0,-5 12 0 0 0,5-10-510 0 0,1 0 0 0 0,0 0 0 0 0,0 0-1 0 0,1 0 1 0 0,-1 20 0 0 0,3-24-495 0 0,-1-1 0 0 0,1 1 0 0 0,-1-1 0 0 0,2 1 0 0 0,-1-1 0 0 0,1 1 0 0 0,-1-1 0 0 0,1 0 0 0 0,1 1 0 0 0,-1-1 0 0 0,5 6 1 0 0,-5-8-68 0 0,1 0 0 0 0,0 0 0 0 0,-1 0 0 0 0,1 0 0 0 0,1-1 0 0 0,-1 1 0 0 0,0-1 0 0 0,1 0 0 0 0,-1 0 0 0 0,1 0 0 0 0,-1 0 0 0 0,1 0 0 0 0,0-1 0 0 0,0 0 0 0 0,0 0 0 0 0,8 2 0 0 0,-5-3-334 0 0,0 1 1 0 0,0-1-1 0 0,0-1 0 0 0,0 1 0 0 0,0-1 1 0 0,0 0-1 0 0,0-1 0 0 0,7-2 0 0 0,30-13-6844 0 0,-21 6 286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20 5249 0 0,'-7'0'944'0'0,"4"0"-422"0"0,0-1 1 0 0,1 1-1 0 0,-1 0 1 0 0,0 0 0 0 0,1 0-1 0 0,-1 1 1 0 0,0-1-1 0 0,1 1 1 0 0,-1-1-1 0 0,1 1 1 0 0,-1 0-1 0 0,1 0 1 0 0,-4 1-1 0 0,45-7 3267 0 0,-27 1-3640 0 0,0 0 1 0 0,0 0-1 0 0,0 2 1 0 0,0-1-1 0 0,0 1 1 0 0,1 1-1 0 0,14 0 0 0 0,-24 1-129 0 0,0 1-1 0 0,0-1 0 0 0,0 1 1 0 0,0 0-1 0 0,0 0 1 0 0,0 0-1 0 0,0 0 0 0 0,0 0 1 0 0,0 0-1 0 0,0 1 0 0 0,0 0 1 0 0,-1-1-1 0 0,1 1 0 0 0,-1 0 1 0 0,1 0-1 0 0,-1 1 1 0 0,0-1-1 0 0,0 0 0 0 0,0 1 1 0 0,0-1-1 0 0,0 1 0 0 0,0 0 1 0 0,-1 0-1 0 0,1-1 0 0 0,-1 1 1 0 0,0 0-1 0 0,0 0 1 0 0,0 0-1 0 0,0 1 0 0 0,-1-1 1 0 0,1 0-1 0 0,-1 0 0 0 0,1 4 1 0 0,-1 14 113 0 0,0 0 1 0 0,-1 0 0 0 0,-1 0-1 0 0,0 0 1 0 0,-9 30 0 0 0,-4 30-1713 0 0,13-68 322 0 0,1 0 0 0 0,1 1-1 0 0,0-1 1 0 0,3 15 0 0 0,1-15-3643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15 10338 0 0,'0'-6'840'0'0,"1"2"-320"0"0,0 0-15 0 0,3 3-65 0 0,1 2-192 0 0,1 4-144 0 0,0 0-64 0 0,2 1-24 0 0,2 0 8 0 0,1 0-32 0 0,0 0 16 0 0,1 0-72 0 0,0 0-128 0 0,-1 2-208 0 0,-4 0-505 0 0,-1 1-695 0 0,-3-1-232 0 0,-3 4-3129 0 0</inkml:trace>
  <inkml:trace contextRef="#ctx0" brushRef="#br0" timeOffset="1">7 171 14259 0 0,'-6'7'1289'0'0,"11"-5"-958"0"0,14-5-145 0 0,14-16 68 0 0,-14 8-356 0 0,1 0 0 0 0,26-10 1 0 0,-41 19-477 0 0,0 0 1 0 0,1 0-1 0 0,-1 1 1 0 0,1 0 0 0 0,-1 0-1 0 0,1 0 1 0 0,-1 1-1 0 0,1 0 1 0 0,-1 0-1 0 0,1 0 1 0 0,-1 1 0 0 0,1-1-1 0 0,-1 1 1 0 0,8 3-1 0 0,6 5-3757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12163 0 0,'-1'9'741'0'0,"2"14"-191"0"0,-1-10-164 0 0,0 48 1170 0 0,13 111-1 0 0,-8-126-1513 0 0,2 3-1948 0 0,1-17-4853 0 0,-4-22 1744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 7570 0 0,'-9'-1'932'0'0,"3"-1"-206"0"0,0 1 1 0 0,0 0 0 0 0,0 0 0 0 0,-1 1 0 0 0,1 0 0 0 0,0 0 0 0 0,-8 1 0 0 0,13 0-598 0 0,-1-1 0 0 0,0 1-1 0 0,0 0 1 0 0,0 0 0 0 0,0 0 0 0 0,1 0-1 0 0,-1 0 1 0 0,0 0 0 0 0,1 1-1 0 0,-1-1 1 0 0,1 0 0 0 0,0 1-1 0 0,-1-1 1 0 0,1 1 0 0 0,0 0-1 0 0,0-1 1 0 0,0 1 0 0 0,0 0-1 0 0,0 0 1 0 0,0 0 0 0 0,1 0-1 0 0,-1-1 1 0 0,0 1 0 0 0,1 0-1 0 0,0 0 1 0 0,-1 4 0 0 0,0 5-113 0 0,1 0 1 0 0,0 0 0 0 0,1 0-1 0 0,0 0 1 0 0,1-1 0 0 0,0 1-1 0 0,1 0 1 0 0,0-1-1 0 0,0 0 1 0 0,1 1 0 0 0,1-1-1 0 0,-1-1 1 0 0,2 1-1 0 0,-1-1 1 0 0,1 0 0 0 0,1 0-1 0 0,0 0 1 0 0,0-1 0 0 0,0 0-1 0 0,1-1 1 0 0,1 0-1 0 0,-1 0 1 0 0,1 0 0 0 0,0-1-1 0 0,11 5 1 0 0,-17-9-38 0 0,0-1 0 0 0,0 0-1 0 0,0 0 1 0 0,-1 0 0 0 0,1 0 0 0 0,0 0 0 0 0,0-1 0 0 0,1 1-1 0 0,-1-1 1 0 0,0 0 0 0 0,0 0 0 0 0,0 0 0 0 0,0 0 0 0 0,0-1-1 0 0,0 1 1 0 0,0-1 0 0 0,0 0 0 0 0,0 0 0 0 0,0 0 0 0 0,0 0-1 0 0,-1 0 1 0 0,1-1 0 0 0,0 1 0 0 0,-1-1 0 0 0,1 0 0 0 0,-1 0-1 0 0,1 0 1 0 0,-1 0 0 0 0,0 0 0 0 0,0 0 0 0 0,3-4 0 0 0,-2 1 43 0 0,0 0 0 0 0,0-1 0 0 0,-1 0 0 0 0,0 1 0 0 0,0-1 0 0 0,0 0 0 0 0,0 0 0 0 0,-1-1 0 0 0,0 1 0 0 0,-1 0 0 0 0,1 0 0 0 0,-1 0 0 0 0,0-1 0 0 0,-2-9 0 0 0,0 0 100 0 0,-1 1-1 0 0,-1 0 1 0 0,-10-26-1 0 0,13 36-51 0 0,-1 0 1 0 0,-1 0-1 0 0,1 1 0 0 0,-1-1 0 0 0,0 1 0 0 0,0-1 0 0 0,0 1 0 0 0,0 0 0 0 0,-1 0 0 0 0,1 0 0 0 0,-1 1 1 0 0,0 0-1 0 0,0-1 0 0 0,-9-4 0 0 0,11 7-42 0 0,0 1 0 0 0,0-1 0 0 0,0 0 0 0 0,0 1 0 0 0,0 0 0 0 0,0-1 0 0 0,0 1 0 0 0,0 0 0 0 0,0 0 0 0 0,0 0 0 0 0,-1 0 0 0 0,1 1 1 0 0,0-1-1 0 0,0 1 0 0 0,0-1 0 0 0,0 1 0 0 0,0-1 0 0 0,1 1 0 0 0,-1 0 0 0 0,0 0 0 0 0,0 0 0 0 0,0 0 0 0 0,1 0 0 0 0,-1 1 0 0 0,0-1 0 0 0,1 0 0 0 0,-1 1 0 0 0,1-1 0 0 0,0 1 0 0 0,-1 0 1 0 0,1-1-1 0 0,0 1 0 0 0,0 0 0 0 0,-1 3 0 0 0,-3 3-253 0 0,2 0 0 0 0,-1 1 0 0 0,1-1 0 0 0,0 1-1 0 0,1-1 1 0 0,-2 15 0 0 0,0 5-1471 0 0,1 54-1 0 0,4-72 1237 0 0,-1-1 0 0 0,1 1 0 0 0,1 0 0 0 0,0-1 0 0 0,0 1 1 0 0,1-1-1 0 0,0 0 0 0 0,0 0 0 0 0,7 11 0 0 0,1-5 534 0 0,-10-15 236 0 0,0 1 0 0 0,0 0-1 0 0,0 0 1 0 0,0 0 0 0 0,0 1-1 0 0,0-1 1 0 0,-1 0 0 0 0,1 0-1 0 0,0 0 1 0 0,-1 0 0 0 0,1 1-1 0 0,-1-1 1 0 0,1 0 0 0 0,-1 1 0 0 0,0-1-1 0 0,0 0 1 0 0,1 1 0 0 0,-1-1-1 0 0,0 0 1 0 0,0 1 0 0 0,0-1-1 0 0,0 0 1 0 0,-1 1 0 0 0,1 1-1 0 0,-5 35 121 0 0,-8 40 776 0 0,12-72-1144 0 0,-1 0 0 0 0,0-1 0 0 0,0 1 0 0 0,0 0 0 0 0,-1-1 0 0 0,0 0-1 0 0,0 1 1 0 0,0-1 0 0 0,-1 0 0 0 0,-4 4 0 0 0,7-8-106 0 0,0 0 1 0 0,-1 0-1 0 0,1 0 1 0 0,0 0-1 0 0,-1 0 1 0 0,1-1-1 0 0,-1 1 1 0 0,0-1-1 0 0,1 1 1 0 0,-1-1-1 0 0,1 1 1 0 0,-3-1-1 0 0,4 0 26 0 0,-1 0 0 0 0,0 0 0 0 0,1 0 0 0 0,-1 0-1 0 0,1 0 1 0 0,-1 0 0 0 0,0 0 0 0 0,1 0 0 0 0,-1 0 0 0 0,1 0 0 0 0,-1 0 0 0 0,0 0 0 0 0,1 0 0 0 0,-1-1-1 0 0,1 1 1 0 0,-1 0 0 0 0,1 0 0 0 0,-1-1 0 0 0,1 1 0 0 0,-1 0 0 0 0,1-1 0 0 0,-1 1 0 0 0,1-1-1 0 0,-1 1 1 0 0,1 0 0 0 0,-1-1 0 0 0,1 1 0 0 0,0-1 0 0 0,-1 1 0 0 0,1-1 0 0 0,0 0 0 0 0,0 1-1 0 0,-1-1 1 0 0,1 1 0 0 0,0-2 0 0 0,0 2 13 0 0,0-1-1 0 0,1 0 0 0 0,-1 0 1 0 0,0 1-1 0 0,1-1 1 0 0,-1 0-1 0 0,0 0 1 0 0,1 1-1 0 0,-1-1 0 0 0,1 0 1 0 0,0 1-1 0 0,-1-1 1 0 0,1 1-1 0 0,-1-1 1 0 0,1 1-1 0 0,0-1 0 0 0,-1 1 1 0 0,1-1-1 0 0,0 1 1 0 0,0 0-1 0 0,-1-1 1 0 0,1 1-1 0 0,0 0 0 0 0,0-1 1 0 0,-1 1-1 0 0,1 0 1 0 0,0 0-1 0 0,1 0 1 0 0,30-6 137 0 0,-28 6-111 0 0,66-6 242 0 0,20-2-262 0 0,-82 7-599 0 0,1-1 0 0 0,-1 0 0 0 0,1-1 0 0 0,10-5 0 0 0,1-7-5307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 10258 0 0,'-3'5'403'0'0,"1"1"1"0"0,0 0-1 0 0,0-1 0 0 0,0 1 0 0 0,1 0 0 0 0,0 0 0 0 0,0 1 0 0 0,1-1 1 0 0,0 0-1 0 0,0 0 0 0 0,0 0 0 0 0,0 0 0 0 0,1 0 0 0 0,0 0 1 0 0,3 8-1 0 0,-3-10-356 0 0,1 0 1 0 0,0-1 0 0 0,0 1-1 0 0,0 0 1 0 0,0 0-1 0 0,1-1 1 0 0,-1 0 0 0 0,1 1-1 0 0,0-1 1 0 0,0 0-1 0 0,0 0 1 0 0,0 0 0 0 0,1-1-1 0 0,-1 1 1 0 0,1-1 0 0 0,0 0-1 0 0,0 0 1 0 0,-1 0-1 0 0,1-1 1 0 0,0 1 0 0 0,0-1-1 0 0,8 2 1 0 0,-7-3-33 0 0,0 1 1 0 0,-1-1 0 0 0,1 0-1 0 0,0 0 1 0 0,0 0 0 0 0,0-1-1 0 0,0 0 1 0 0,0 0 0 0 0,0 0-1 0 0,-1 0 1 0 0,1-1-1 0 0,0 0 1 0 0,-1 0 0 0 0,0 0-1 0 0,1 0 1 0 0,-1-1 0 0 0,0 0-1 0 0,0 0 1 0 0,0 0-1 0 0,3-4 1 0 0,-2 2 11 0 0,0 1 0 0 0,-1-1 0 0 0,0-1 1 0 0,0 1-1 0 0,0-1 0 0 0,-1 1 0 0 0,0-1 0 0 0,0 0 0 0 0,0 0 0 0 0,-1 0 0 0 0,0-1 0 0 0,0 1 0 0 0,0-1 1 0 0,0-9-1 0 0,-1 15-7 0 0,-1-1 0 0 0,0 0 0 0 0,0 1 0 0 0,0-1 0 0 0,0 1 0 0 0,0-1 0 0 0,0 0 0 0 0,-1 1 0 0 0,1-1 0 0 0,0 1 0 0 0,-1-1 0 0 0,0 1 0 0 0,1-1 0 0 0,-1 1 0 0 0,0-1 0 0 0,1 1 0 0 0,-1 0 0 0 0,0-1 1 0 0,0 1-1 0 0,0 0 0 0 0,0 0 0 0 0,-1 0 0 0 0,-1-2 0 0 0,1 2 2 0 0,-1 0 1 0 0,1-1-1 0 0,-1 1 0 0 0,1 1 1 0 0,-1-1-1 0 0,0 0 0 0 0,0 1 1 0 0,1-1-1 0 0,-1 1 1 0 0,0 0-1 0 0,0 0 0 0 0,-3 0 1 0 0,-9 2 28 0 0,0 0 0 0 0,1 1 0 0 0,-27 9 0 0 0,40-11-50 0 0,-14 3-235 0 0,-1 1-1 0 0,1 1 1 0 0,0 1-1 0 0,1 0 0 0 0,-1 1 1 0 0,1 0-1 0 0,-20 16 1 0 0,27-15-1368 0 0,7-8 641 0 0,-1-1 823 0 0,1 1 1 0 0,0-1 0 0 0,0 0-1 0 0,0 0 1 0 0,0 0-1 0 0,0 1 1 0 0,0-1 0 0 0,0 0-1 0 0,0 0 1 0 0,0 0 0 0 0,0 1-1 0 0,0-1 1 0 0,0 0 0 0 0,0 0-1 0 0,0 0 1 0 0,0 1-1 0 0,0-1 1 0 0,0 0 0 0 0,0 0-1 0 0,0 0 1 0 0,0 1 0 0 0,0-1-1 0 0,0 0 1 0 0,0 0 0 0 0,1 0-1 0 0,-1 1 1 0 0,0-1-1 0 0,0 0 1 0 0,1 1-825 0 0,-1-1 825 0 0,0 0 0 0 0,1 0-1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10602 0 0,'-3'0'73'0'0,"1"0"-1"0"0,0 0 0 0 0,-1 0 1 0 0,1 0-1 0 0,0 0 1 0 0,-1 0-1 0 0,1 1 0 0 0,0-1 1 0 0,0 1-1 0 0,-1 0 0 0 0,1-1 1 0 0,0 1-1 0 0,0 0 1 0 0,0 0-1 0 0,0 1 0 0 0,0-1 1 0 0,0 0-1 0 0,0 1 0 0 0,0-1 1 0 0,1 1-1 0 0,-1-1 1 0 0,1 1-1 0 0,-3 2 0 0 0,2-1 108 0 0,1 0 0 0 0,-1 0 1 0 0,1 1-1 0 0,-1-1 0 0 0,1 0 0 0 0,0 1 0 0 0,0-1 0 0 0,0 1 0 0 0,1-1 0 0 0,-1 1 0 0 0,1 0 0 0 0,0-1 0 0 0,0 8 1 0 0,0-9-107 0 0,0 1 0 0 0,0-1 0 0 0,1 1 0 0 0,-1 0 0 0 0,0-1 0 0 0,1 1 0 0 0,0-1 0 0 0,0 1 0 0 0,0-1 0 0 0,0 0 0 0 0,0 1 0 0 0,0-1 0 0 0,0 0 0 0 0,1 0 0 0 0,-1 0 0 0 0,1 0 0 0 0,0 0 0 0 0,-1 0 0 0 0,1 0 0 0 0,0 0 0 0 0,0-1 1 0 0,0 1-1 0 0,0-1 0 0 0,0 1 0 0 0,1-1 0 0 0,-1 0 0 0 0,0 0 0 0 0,1 0 0 0 0,-1 0 0 0 0,1 0 0 0 0,-1-1 0 0 0,1 1 0 0 0,-1-1 0 0 0,1 0 0 0 0,-1 1 0 0 0,1-1 0 0 0,0 0 0 0 0,-1 0 0 0 0,1-1 0 0 0,-1 1 0 0 0,1-1 0 0 0,-1 1 1 0 0,6-3-1 0 0,-2 1-62 0 0,1-2 0 0 0,0 1 1 0 0,-1-1-1 0 0,0 0 1 0 0,0 0-1 0 0,0-1 1 0 0,9-8-1 0 0,-13 11-6 0 0,0 0-1 0 0,1-1 1 0 0,-1 1 0 0 0,0-1-1 0 0,0 1 1 0 0,0-1-1 0 0,-1 0 1 0 0,1 1 0 0 0,-1-1-1 0 0,1 0 1 0 0,-1 0-1 0 0,0 0 1 0 0,0 0 0 0 0,-1 0-1 0 0,1-1 1 0 0,0 1 0 0 0,-1 0-1 0 0,0 0 1 0 0,0 0-1 0 0,0-4 1 0 0,0 6-21 0 0,-1 0 1 0 0,1-1-1 0 0,-1 1 0 0 0,0 0 1 0 0,1 0-1 0 0,-1 0 1 0 0,0-1-1 0 0,0 1 0 0 0,0 0 1 0 0,0 0-1 0 0,0 0 0 0 0,0 0 1 0 0,0 1-1 0 0,0-1 1 0 0,0 0-1 0 0,0 0 0 0 0,0 1 1 0 0,-1-1-1 0 0,1 0 0 0 0,0 1 1 0 0,0-1-1 0 0,-1 1 1 0 0,1 0-1 0 0,-1-1 0 0 0,1 1 1 0 0,0 0-1 0 0,-1 0 0 0 0,1 0 1 0 0,0 0-1 0 0,-1 0 0 0 0,1 0 1 0 0,-1 0-1 0 0,1 1 1 0 0,-3 0-1 0 0,-2 0-280 0 0,0 0 0 0 0,0 1 0 0 0,0 0-1 0 0,0 0 1 0 0,0 0 0 0 0,-7 5 0 0 0,1 1-137 0 0,0 1 0 0 0,1 0 0 0 0,0 0-1 0 0,1 1 1 0 0,-12 15 0 0 0,3-1 778 0 0,-22 37 1 0 0,39-59-214 0 0,1-1 1 0 0,0 1 0 0 0,0 0 0 0 0,0-1 0 0 0,0 1 0 0 0,1 0 0 0 0,-1 0-1 0 0,0 0 1 0 0,1 0 0 0 0,-1-1 0 0 0,1 1 0 0 0,0 0 0 0 0,-1 0 0 0 0,1 0-1 0 0,0 0 1 0 0,0 0 0 0 0,1 0 0 0 0,-1 0 0 0 0,0 0 0 0 0,0 0 0 0 0,1 0-1 0 0,1 3 1 0 0,-1-3-47 0 0,0-1 0 0 0,1 1 0 0 0,0 0 0 0 0,-1 0 0 0 0,1-1 0 0 0,0 1 0 0 0,0-1 0 0 0,0 1 0 0 0,0-1 0 0 0,0 0 0 0 0,0 0-1 0 0,0 0 1 0 0,0 0 0 0 0,1 0 0 0 0,3 1 0 0 0,3 0-18 0 0,0-1 0 0 0,0 0 1 0 0,0 0-1 0 0,0 0 0 0 0,1-1 0 0 0,-1-1 0 0 0,0 1 0 0 0,15-4 0 0 0,-20 2-68 0 0,13-1-142 0 0,0-2-1 0 0,0 0 1 0 0,-1-1 0 0 0,0-1 0 0 0,0 0-1 0 0,17-11 1 0 0,-30 11-422 0 0,-11 5 485 0 0,-16 7 284 0 0,21-2-136 0 0,0-1-1 0 0,1 1 1 0 0,-1-1-1 0 0,1 1 1 0 0,-1 0-1 0 0,1 0 1 0 0,0 1-1 0 0,0-1 1 0 0,0 0-1 0 0,1 1 1 0 0,-1-1-1 0 0,1 1 1 0 0,0-1-1 0 0,-1 1 0 0 0,2 0 1 0 0,-1-1-1 0 0,0 1 1 0 0,1 0-1 0 0,0 0 1 0 0,0 0-1 0 0,0-1 1 0 0,0 1-1 0 0,1 0 1 0 0,-1 0-1 0 0,3 7 1 0 0,-1-3-56 0 0,0 0 0 0 0,0 0 1 0 0,1 0-1 0 0,0 0 0 0 0,1-1 0 0 0,0 1 1 0 0,0-1-1 0 0,0 0 0 0 0,1 0 1 0 0,0 0-1 0 0,6 5 0 0 0,-9-10-204 0 0,1 0-1 0 0,-1 0 1 0 0,1 0-1 0 0,0-1 1 0 0,0 1-1 0 0,0-1 1 0 0,-1 0-1 0 0,1 0 1 0 0,0 0-1 0 0,0 0 1 0 0,1 0-1 0 0,-1-1 1 0 0,0 0-1 0 0,6 1 1 0 0,20 4-6248 0 0,-15 2 486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2993 0 0,'-1'0'405'0'0,"1"0"0"0"0,-1 0 0 0 0,0 0 0 0 0,1 0 0 0 0,-1 0 0 0 0,1 1 0 0 0,-1-1 0 0 0,1 0 0 0 0,-1 0 0 0 0,0 1 0 0 0,-2 1 2430 0 0,3-1-2430 0 0,-1-1 0 0 0,1 1 0 0 0,0-1 1 0 0,-1 1-1 0 0,1 0 0 0 0,-7 22 3167 0 0,3 33-4270 0 0,4-36 1630 0 0,-2 6-1017 0 0,-5 108 908 0 0,7-113-1787 0 0,1 0 1 0 0,1 0-1 0 0,1-1 1 0 0,7 28-1 0 0,-10-47 753 0 0,1 1-181 0 0,-1 0 0 0 0,1 0 0 0 0,-1-1 0 0 0,1 1 0 0 0,-1 0 0 0 0,1-1 0 0 0,0 1 0 0 0,0-1 0 0 0,0 1 0 0 0,0-1 0 0 0,0 1 0 0 0,2 1 1 0 0,6 2-3966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5977 0 0,'0'0'266'0'0,"-1"0"-1"0"0,0 1 1 0 0,1-1-1 0 0,-1 0 0 0 0,0 1 1 0 0,1-1-1 0 0,-1 1 1 0 0,1-1-1 0 0,-1 1 0 0 0,1-1 1 0 0,-1 1-1 0 0,1-1 1 0 0,-1 1-1 0 0,1 0 0 0 0,-1-1 1 0 0,1 1-1 0 0,0 0 1 0 0,-1-1-1 0 0,1 1 1 0 0,0 0-1 0 0,0-1 0 0 0,-1 1 1 0 0,1 0-1 0 0,0 1 1 0 0,-11 23 872 0 0,-18 74 619 0 0,27-88-1660 0 0,-1 1 0 0 0,2-1 0 0 0,0 1 0 0 0,0-1 0 0 0,1 1 0 0 0,2 21 0 0 0,-1-32-96 0 0,-1 0-1 0 0,0-1 0 0 0,0 1 1 0 0,0 0-1 0 0,1 0 0 0 0,-1-1 0 0 0,0 1 1 0 0,1 0-1 0 0,-1 0 0 0 0,0-1 0 0 0,1 1 1 0 0,-1 0-1 0 0,1-1 0 0 0,-1 1 1 0 0,1 0-1 0 0,0-1 0 0 0,-1 1 0 0 0,1-1 1 0 0,-1 1-1 0 0,1-1 0 0 0,0 0 1 0 0,0 1-1 0 0,-1-1 0 0 0,1 1 0 0 0,0-1 1 0 0,0 0-1 0 0,-1 0 0 0 0,1 1 0 0 0,0-1 1 0 0,0 0-1 0 0,0 0 0 0 0,-1 0 1 0 0,1 0-1 0 0,1 0 0 0 0,35-8 0 0 0,-34 6 6 0 0,1 1-1 0 0,0 0 0 0 0,0 0 0 0 0,0 0 0 0 0,0 0 0 0 0,0 1 0 0 0,7-1 0 0 0,-9 2 11 0 0,1-1 1 0 0,-1 1-1 0 0,0 0 1 0 0,0-1-1 0 0,0 1 0 0 0,0 0 1 0 0,0 0-1 0 0,0 1 0 0 0,0-1 1 0 0,0 0-1 0 0,-1 1 0 0 0,1-1 1 0 0,0 1-1 0 0,-1-1 1 0 0,1 1-1 0 0,-1 0 0 0 0,0 0 1 0 0,2 2-1 0 0,-1 1 24 0 0,0-1 0 0 0,0 1 0 0 0,-1-1 0 0 0,1 1 0 0 0,-1-1 0 0 0,0 1 0 0 0,0 0 0 0 0,-1 6 0 0 0,1 2 40 0 0,-2 0 1 0 0,0-1-1 0 0,0 1 0 0 0,-1 0 0 0 0,-7 20 0 0 0,-4-2-1214 0 0,2-20-2120 0 0,11-11 3005 0 0,-1 0 0 0 0,1 0 0 0 0,-1 0 0 0 0,1 0 0 0 0,0 0 0 0 0,-1 0 0 0 0,1 0 0 0 0,-1 0 0 0 0,1 0 0 0 0,-1 0 1 0 0,1 0-1 0 0,0 0 0 0 0,-1 0 0 0 0,1 0 0 0 0,-1 0 0 0 0,1 0 0 0 0,0 0 0 0 0,-1-1 0 0 0,1 1 0 0 0,-1 0 0 0 0,1 0 0 0 0,0-1 0 0 0,-1 1 1 0 0,1 0-1 0 0,0 0 0 0 0,0-1 0 0 0,-1 1 0 0 0,1 0 0 0 0,0-1 0 0 0,-1 0 0 0 0,-5-4-3716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10602 0 0,'-2'-6'848'0'0,"2"1"-63"0"0,1 0-9 0 0,5 4-128 0 0,1 2-136 0 0,3 3 8 0 0,1 1 24 0 0,1 1-64 0 0,0 2-168 0 0,2 1-144 0 0,-1 0-96 0 0,2 1-144 0 0,-1 1-408 0 0,1 0-656 0 0,-1-1-840 0 0,1-2-849 0 0,-1-1-3200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9314 0 0,'-2'2'230'0'0,"0"0"-1"0"0,-1 0 1 0 0,1 0-1 0 0,0 0 1 0 0,0 1-1 0 0,0-1 1 0 0,1 1 0 0 0,-1-1-1 0 0,1 1 1 0 0,-1-1-1 0 0,1 1 1 0 0,0 0-1 0 0,0-1 1 0 0,0 1 0 0 0,0 0-1 0 0,1 0 1 0 0,-1 0-1 0 0,1 0 1 0 0,-1 0 0 0 0,1 0-1 0 0,0 0 1 0 0,1 5-1 0 0,0 10 334 0 0,1 0 0 0 0,8 28 0 0 0,-7-29-96 0 0,4 14-53 0 0,13 38 1 0 0,-16-58-325 0 0,0 0 1 0 0,1-1 0 0 0,1 1-1 0 0,-1-1 1 0 0,1 0 0 0 0,14 16-1 0 0,-19-25-67 0 0,0 1 1 0 0,0-1-1 0 0,0 0 0 0 0,0 1 1 0 0,1-1-1 0 0,-1 0 0 0 0,0 0 0 0 0,1 0 1 0 0,-1 0-1 0 0,1 0 0 0 0,-1 0 0 0 0,1 0 1 0 0,0-1-1 0 0,-1 1 0 0 0,1 0 0 0 0,0-1 1 0 0,0 1-1 0 0,-1-1 0 0 0,1 0 0 0 0,0 0 1 0 0,0 0-1 0 0,-1 0 0 0 0,4 0 0 0 0,-3-1 1 0 0,0 0 0 0 0,0 0-1 0 0,0 0 1 0 0,0 0 0 0 0,0 0-1 0 0,0-1 1 0 0,0 1-1 0 0,-1-1 1 0 0,1 1 0 0 0,0-1-1 0 0,-1 0 1 0 0,0 0-1 0 0,1 0 1 0 0,-1 0 0 0 0,2-3-1 0 0,3-8 7 0 0,0 0 0 0 0,-1-1 0 0 0,-1 1 0 0 0,5-22 0 0 0,-7 24-115 0 0,10-57-1374 0 0,-12 62 1047 0 0,1 1-1 0 0,-1-1 0 0 0,0 1 0 0 0,-1-1 1 0 0,1 0-1 0 0,-1 1 0 0 0,0-1 1 0 0,-1 1-1 0 0,-3-10 0 0 0,5 13 213 0 0,-1 1 0 0 0,0-1 0 0 0,0 1 0 0 0,0 0 0 0 0,0-1 0 0 0,-1 1 0 0 0,1 0 0 0 0,0 0 0 0 0,0 0 0 0 0,-1 0 0 0 0,1 0 0 0 0,-1 0 0 0 0,1 0 0 0 0,-1 0 0 0 0,1 1 0 0 0,-1-1 0 0 0,1 0 0 0 0,-1 1 0 0 0,0 0 0 0 0,1-1 0 0 0,-1 1 0 0 0,0 0 0 0 0,1 0 0 0 0,-1-1 0 0 0,0 2 0 0 0,1-1 0 0 0,-1 0 0 0 0,0 0 0 0 0,0 0 0 0 0,1 1 0 0 0,-1-1 0 0 0,1 1 0 0 0,-1-1 0 0 0,0 1 0 0 0,-2 1-1 0 0,-5 2-143 0 0,1 1-1 0 0,-1-1 1 0 0,1 1 0 0 0,-15 12-1 0 0,15-10 266 0 0,-40 34-153 0 0,44-38 348 0 0,1 0-1 0 0,0 1 1 0 0,0 0-1 0 0,0 0 1 0 0,0-1 0 0 0,1 2-1 0 0,-1-1 1 0 0,1 0-1 0 0,0 0 1 0 0,-2 6-1 0 0,4-9-23 0 0,0 0-1 0 0,0 0 1 0 0,0 0-1 0 0,-1 0 1 0 0,1 0-1 0 0,1 0 1 0 0,-1 0-1 0 0,0 0 1 0 0,0 0-1 0 0,0 0 1 0 0,0 0-1 0 0,1 0 1 0 0,-1 0-1 0 0,0 0 1 0 0,1 0-1 0 0,-1 0 1 0 0,1 0-1 0 0,-1-1 1 0 0,1 1-1 0 0,-1 0 1 0 0,1 0 0 0 0,0-1-1 0 0,-1 1 1 0 0,2 1-1 0 0,1 0 86 0 0,-1-1 0 0 0,1 1 0 0 0,-1-1 1 0 0,1 0-1 0 0,0 0 0 0 0,0 0 0 0 0,-1 0 0 0 0,6 1 0 0 0,1 0 54 0 0,1-1-1 0 0,-1-1 1 0 0,1 1-1 0 0,12-2 1 0 0,-5-1-900 0 0,-1-1 1 0 0,1 0 0 0 0,-1-2 0 0 0,0 0 0 0 0,0 0 0 0 0,29-16 0 0 0,-42 19 470 0 0,0 0 0 0 0,-1 0 1 0 0,1 0-1 0 0,-1 0 0 0 0,1 0 1 0 0,-1-1-1 0 0,0 1 1 0 0,0-1-1 0 0,3-5 0 0 0,-2 3-263 0 0,11-11-1836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1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4537 0 0,'-2'10'7256'0'0,"-7"24"-4664"0"0,-1 1-1763 0 0,-7 19-8 0 0,12-38-637 0 0,-1 1 1 0 0,2-1-1 0 0,-3 23 1 0 0,6-38-187 0 0,2-1 1 0 0,-1 0 0 0 0,0 1-1 0 0,0-1 1 0 0,0 1-1 0 0,0-1 1 0 0,0 0 0 0 0,0 1-1 0 0,0-1 1 0 0,0 0-1 0 0,1 1 1 0 0,-1-1-1 0 0,0 0 1 0 0,0 1 0 0 0,0-1-1 0 0,1 0 1 0 0,-1 1-1 0 0,0-1 1 0 0,1 0-1 0 0,-1 1 1 0 0,0-1 0 0 0,1 0-1 0 0,-1 0 1 0 0,0 0-1 0 0,1 1 1 0 0,-1-1 0 0 0,0 0-1 0 0,1 0 1 0 0,-1 0-1 0 0,0 0 1 0 0,1 0-1 0 0,-1 0 1 0 0,1 1 0 0 0,20-1-1695 0 0,18-9-4678 0 0,-28 1 3816 0 0,2 0-1323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45 157 5929 0 0,'-4'3'467'0'0,"1"1"-1"0"0,-1-1 1 0 0,1 1-1 0 0,-1-1 1 0 0,1 1-1 0 0,0 0 1 0 0,1 0-1 0 0,-1 0 1 0 0,1 1-1 0 0,0-1 1 0 0,0 0-1 0 0,0 1 1 0 0,0 0-1 0 0,-1 9 1 0 0,2-11-411 0 0,0 0 1 0 0,1 0 0 0 0,0 0 0 0 0,0 0-1 0 0,0 0 1 0 0,0 0 0 0 0,0-1 0 0 0,1 1-1 0 0,-1 0 1 0 0,1 0 0 0 0,0 0 0 0 0,-1 0 0 0 0,2 0-1 0 0,-1-1 1 0 0,0 1 0 0 0,0 0 0 0 0,1-1-1 0 0,-1 1 1 0 0,1-1 0 0 0,0 1 0 0 0,0-1-1 0 0,0 0 1 0 0,0 0 0 0 0,0 0 0 0 0,1 0-1 0 0,2 2 1 0 0,-4-3-24 0 0,0-1-1 0 0,0 1 1 0 0,0-1 0 0 0,0 1-1 0 0,0-1 1 0 0,0 1-1 0 0,0-1 1 0 0,0 0 0 0 0,0 1-1 0 0,0-1 1 0 0,0 0-1 0 0,1 0 1 0 0,-1 0 0 0 0,0 0-1 0 0,0 0 1 0 0,0 0 0 0 0,0 0-1 0 0,0 0 1 0 0,0-1-1 0 0,1 1 1 0 0,-1 0 0 0 0,0-1-1 0 0,0 1 1 0 0,1-1-1 0 0,1-1 30 0 0,-1 1 0 0 0,0-1 0 0 0,0 0 1 0 0,0 0-1 0 0,0 0 0 0 0,0 0 0 0 0,-1 0 0 0 0,1 0 0 0 0,-1-1 0 0 0,2-1 0 0 0,2-6 55 0 0,-1 1 0 0 0,0-1 0 0 0,-1 0 0 0 0,4-14 0 0 0,-5 14-1 0 0,-1 0-1 0 0,0 0 0 0 0,-1 0 1 0 0,0 0-1 0 0,0 0 1 0 0,-1 0-1 0 0,0 0 0 0 0,-3-10 1 0 0,4 18-155 0 0,-1 0 0 0 0,1 0 0 0 0,-1 0 0 0 0,1 0 1 0 0,-1 0-1 0 0,0 0 0 0 0,0 0 0 0 0,0 0 0 0 0,0 0 1 0 0,0 0-1 0 0,0 1 0 0 0,0-1 0 0 0,-1 0 0 0 0,1 1 0 0 0,-1-1 1 0 0,1 1-1 0 0,-1-1 0 0 0,0 1 0 0 0,1 0 0 0 0,-1 0 1 0 0,0 0-1 0 0,0 0 0 0 0,0 0 0 0 0,0 0 0 0 0,0 0 1 0 0,0 0-1 0 0,0 1 0 0 0,0-1 0 0 0,0 1 0 0 0,0 0 0 0 0,0 0 1 0 0,0 0-1 0 0,-1 0 0 0 0,1 0 0 0 0,0 0 0 0 0,0 0 1 0 0,0 0-1 0 0,0 1 0 0 0,0-1 0 0 0,0 1 0 0 0,0 0 1 0 0,0 0-1 0 0,0-1 0 0 0,-2 3 0 0 0,2-2-539 0 0,1-1-1 0 0,-1 1 1 0 0,1 0-1 0 0,-1-1 1 0 0,1 1 0 0 0,-1-1-1 0 0,0 0 1 0 0,1 1-1 0 0,-1-1 1 0 0,0 0-1 0 0,1 0 1 0 0,-4 0 0 0 0,1-1-175 0 0</inkml:trace>
  <inkml:trace contextRef="#ctx0" brushRef="#br0" timeOffset="1">176 1 12771 0 0,'-2'5'834'0'0,"-1"0"1"0"0,1 0 0 0 0,0 0-1 0 0,0 0 1 0 0,0 1 0 0 0,1-1-1 0 0,-1 8 1 0 0,0 45 1205 0 0,6-22-1974 0 0,10 42 0 0 0,-12-70 209 0 0,0 5-117 0 0,2 6-964 0 0,0 0 1 0 0,15 37-1 0 0,-17-51 29 0 0,1 0 0 0 0,-1 0-1 0 0,1 0 1 0 0,0-1-1 0 0,1 1 1 0 0,4 5 0 0 0,-5-8 19 0 0,-1 0 0 0 0,0 0 0 0 0,1 0 1 0 0,-1 0-1 0 0,1-1 0 0 0,-1 1 0 0 0,1-1 0 0 0,0 0 1 0 0,0 0-1 0 0,0 0 0 0 0,0 0 0 0 0,4 1 1 0 0,-6-2 580 0 0,0 0 1 0 0,-1 0-1 0 0,1 0 1 0 0,0 0 0 0 0,0 0-1 0 0,-1-1 1 0 0,1 1 0 0 0,0 0-1 0 0,0 0 1 0 0,-1 0 0 0 0,1-1-1 0 0,0 1 1 0 0,-1 0-1 0 0,1-1 1 0 0,0 1 0 0 0,-1-1-1 0 0,1 1 1 0 0,0-1 0 0 0,0 0-1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8946 0 0,'-9'-4'5476'0'0,"18"0"-3175"0"0,38-6-2501 0 0,-18 5 507 0 0,-19 2-216 0 0,0 0-1 0 0,0 0 1 0 0,-1-1-1 0 0,1-1 1 0 0,-1 0-1 0 0,1 0 1 0 0,12-10-1 0 0,-32 16 558 0 0,-9 7-781 0 0,8 0 160 0 0,0 0-1 0 0,0 1 0 0 0,1 0 1 0 0,0 0-1 0 0,1 1 1 0 0,0 1-1 0 0,1-1 0 0 0,0 1 1 0 0,0 1-1 0 0,1-1 1 0 0,-6 15-1 0 0,11-21-8 0 0,-1 1 0 0 0,1-1 0 0 0,0 1 0 0 0,1 0 0 0 0,-1 0 0 0 0,1-1 0 0 0,0 1 0 0 0,1 0-1 0 0,-1 0 1 0 0,1 0 0 0 0,0 0 0 0 0,1 0 0 0 0,-1 0 0 0 0,1 0 0 0 0,1 0 0 0 0,-1 0 0 0 0,1-1 0 0 0,0 1 0 0 0,0 0 0 0 0,0-1 0 0 0,1 0-1 0 0,0 1 1 0 0,0-1 0 0 0,0 0 0 0 0,1-1 0 0 0,0 1 0 0 0,6 6 0 0 0,-7-9-28 0 0,-1 0-1 0 0,1 0 1 0 0,0 0-1 0 0,0 0 1 0 0,0 0-1 0 0,0-1 1 0 0,0 0-1 0 0,1 1 1 0 0,-1-1-1 0 0,0 0 1 0 0,1-1 0 0 0,-1 1-1 0 0,0-1 1 0 0,1 1-1 0 0,-1-1 1 0 0,1 0-1 0 0,-1 0 1 0 0,1 0-1 0 0,-1-1 1 0 0,1 1-1 0 0,2-2 1 0 0,34-12-2165 0 0,-6-6-4122 0 0,-20 9 224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15371 0 0,'0'-4'856'0'0,"2"-2"-495"0"0,0 0-9 0 0,4-1-16 0 0,1 2-160 0 0,4 0-32 0 0,1 0-32 0 0,2 1-24 0 0,1-1-40 0 0,2-1-72 0 0,2 2-448 0 0,-1 3-673 0 0,-1 0-815 0 0,-4 1-937 0 0,-2 1-47 0 0,-4 1-2473 0 0</inkml:trace>
  <inkml:trace contextRef="#ctx0" brushRef="#br0" timeOffset="1">20 248 14339 0 0,'-1'3'2849'0'0,"2"-2"-2361"0"0,4-1-72 0 0,3-1-248 0 0,2-1-40 0 0,4 1 8 0 0,3-1 8 0 0,5-1-24 0 0,2 1-64 0 0,4 1-416 0 0,3-2-856 0 0,-1 2-1265 0 0,-2 0-1504 0 0,1-2-2864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1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8842 0 0,'1'3'5831'0'0,"5"13"-3186"0"0,1 1-1588 0 0,-1 0-1 0 0,7 26 1 0 0,-8-20-1325 0 0,-1 1 0 0 0,-1 0 0 0 0,0 28 0 0 0,-3-43-483 0 0,3-11-57 0 0,11-13 839 0 0,-1 8-59 0 0,0 1 0 0 0,1 0 0 0 0,0 1 0 0 0,24-5 0 0 0,-1-1-2134 0 0,-36 11 1929 0 0,0 0 1 0 0,0-1-1 0 0,0 1 1 0 0,0 0-1 0 0,-1 0 1 0 0,1-1-1 0 0,0 1 1 0 0,0 0-1 0 0,-1-1 1 0 0,1 1-1 0 0,0-1 1 0 0,-1 1-1 0 0,1-1 1 0 0,0 1-1 0 0,-1-1 1 0 0,1 0-1 0 0,-1 1 1 0 0,1-1-1 0 0,-1 0 1 0 0,1 1-1 0 0,-1-1 1 0 0,1 0-1 0 0,-1 0 1 0 0,0 0-1 0 0,1 1 1 0 0,-1-3-1 0 0,-6-18-4489 0 0,0 10 1736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7626 0 0,'0'1'128'0'0,"-1"-1"0"0"0,0 0-1 0 0,1 0 1 0 0,-1 0 0 0 0,0 0 0 0 0,0 0 0 0 0,1 0 0 0 0,-1-1 0 0 0,0 1 0 0 0,0 0 0 0 0,1 0 0 0 0,-1 0 0 0 0,0-1 0 0 0,1 1 0 0 0,-1 0 0 0 0,0-1 0 0 0,1 1 0 0 0,-1-1 0 0 0,1 1 0 0 0,-1-1 0 0 0,1 1 0 0 0,-1-1 0 0 0,1 1-1 0 0,-1-1 1 0 0,1 1 0 0 0,-1-1 0 0 0,1 0 0 0 0,0 1 0 0 0,-1-1 0 0 0,1 1 0 0 0,0-1 0 0 0,-1 0 0 0 0,1 0 0 0 0,0 1 0 0 0,0-2 0 0 0,0 1-85 0 0,1 0 1 0 0,0 1 0 0 0,-1-1-1 0 0,1 1 1 0 0,0-1-1 0 0,-1 1 1 0 0,1-1-1 0 0,0 1 1 0 0,0-1 0 0 0,0 1-1 0 0,0 0 1 0 0,-1-1-1 0 0,1 1 1 0 0,0 0-1 0 0,0 0 1 0 0,0 0 0 0 0,0 0-1 0 0,0 0 1 0 0,0 0-1 0 0,0 0 1 0 0,0 0-1 0 0,0 0 1 0 0,-1 0 0 0 0,1 0-1 0 0,0 0 1 0 0,0 1-1 0 0,0-1 1 0 0,0 0-1 0 0,1 1 1 0 0,7 3 54 0 0,1-1-1 0 0,-1 1 1 0 0,0 1 0 0 0,0-1 0 0 0,0 1 0 0 0,-1 1-1 0 0,0 0 1 0 0,0 0 0 0 0,0 1 0 0 0,-1 0 0 0 0,8 9-1 0 0,-12-13-70 0 0,-1-1 0 0 0,0 1-1 0 0,0 0 1 0 0,0 0 0 0 0,-1 0-1 0 0,1 0 1 0 0,-1 0 0 0 0,0 0-1 0 0,1 1 1 0 0,-1-1-1 0 0,-1 0 1 0 0,1 0 0 0 0,0 1-1 0 0,-1-1 1 0 0,0 1 0 0 0,0-1-1 0 0,0 1 1 0 0,0-1 0 0 0,0 0-1 0 0,-1 1 1 0 0,0-1-1 0 0,1 0 1 0 0,-1 1 0 0 0,0-1-1 0 0,-1 0 1 0 0,1 0 0 0 0,-1 0-1 0 0,1 0 1 0 0,-1 0 0 0 0,0 0-1 0 0,0 0 1 0 0,0 0-1 0 0,0-1 1 0 0,-1 1 0 0 0,-4 3-1 0 0,-35 28-4 0 0,38-31-30 0 0,0-1-1 0 0,1 0 0 0 0,-1 0 1 0 0,0 0-1 0 0,0 0 0 0 0,0-1 1 0 0,0 1-1 0 0,0-1 0 0 0,-1 0 1 0 0,-5 1-1 0 0,22-4-63 0 0,0 1 1 0 0,0-2-1 0 0,0 1 1 0 0,0-2-1 0 0,14-5 1 0 0,-11 3 30 0 0,1 1 1 0 0,27-5-1 0 0,-8 8-1021 0 0,12-1-6035 0 0,-35 1 2754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10722 0 0,'0'2'320'0'0,"2"0"-248"0"0,3 0 8 0 0,1 0 32 0 0,2-4-24 0 0,0 0-64 0 0,1 0 0 0 0,2 1-16 0 0,-2 0-16 0 0,3 1-40 0 0,2 0-280 0 0,-1 0-400 0 0,2-2-296 0 0,-2 1-264 0 0,-1-1 15 0 0,0-4 345 0 0,-1-2-2657 0 0</inkml:trace>
  <inkml:trace contextRef="#ctx0" brushRef="#br0" timeOffset="1">196 3 5577 0 0,'-1'0'364'0'0,"0"-1"-1"0"0,0 1 1 0 0,0 0-1 0 0,0-1 1 0 0,-1 1 0 0 0,1 0-1 0 0,0 0 1 0 0,0-1-1 0 0,0 1 1 0 0,-1 0 0 0 0,1 0-1 0 0,0 0 1 0 0,0 1-1 0 0,0-1 1 0 0,-1 0-1 0 0,1 0 1 0 0,0 1 0 0 0,0-1-1 0 0,0 1 1 0 0,0-1-1 0 0,-1 1 1 0 0,0 0-1 0 0,1 0-125 0 0,-1 1-1 0 0,0 0 0 0 0,1-1 0 0 0,-1 1 0 0 0,1 0 0 0 0,0 0 1 0 0,0-1-1 0 0,0 1 0 0 0,0 0 0 0 0,0 0 0 0 0,-1 4 1 0 0,-1 6-333 0 0,0 1 0 0 0,1 0 0 0 0,-2 20 1 0 0,3-21 525 0 0,-4 91-2378 0 0,7-35-6396 0 0,-1-57 4348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22 109 6657 0 0,'-1'0'147'0'0,"0"0"-1"0"0,1 1 1 0 0,-1-1-1 0 0,0 1 1 0 0,1-1-1 0 0,-1 1 1 0 0,1-1-1 0 0,-1 1 1 0 0,0-1-1 0 0,1 1 0 0 0,-1-1 1 0 0,1 1-1 0 0,0 0 1 0 0,-1-1-1 0 0,1 1 1 0 0,-1 0-1 0 0,1 0 1 0 0,0-1-1 0 0,0 1 1 0 0,-1 0-1 0 0,1 0 1 0 0,0-1-1 0 0,0 1 0 0 0,0 0 1 0 0,0 0-1 0 0,0-1 1 0 0,0 1-1 0 0,0 0 1 0 0,0 0-1 0 0,0-1 1 0 0,0 1-1 0 0,0 0 1 0 0,1 0-1 0 0,-1-1 1 0 0,0 1-1 0 0,1 0 0 0 0,-1 0 1 0 0,0-1-1 0 0,1 1 1 0 0,-1 0-1 0 0,1-1 1 0 0,-1 1-1 0 0,1-1 1 0 0,-1 1-1 0 0,1 0 1 0 0,-1-1-1 0 0,2 1 1 0 0,-1 0-39 0 0,1 0 0 0 0,0 0 0 0 0,-1 0 0 0 0,1 0 0 0 0,0 0 0 0 0,0 0 0 0 0,-1-1 0 0 0,1 1 0 0 0,0-1 0 0 0,0 0 0 0 0,0 1 0 0 0,0-1 0 0 0,0 0 0 0 0,0 0 0 0 0,0 0 0 0 0,0 0 1 0 0,0 0-1 0 0,-1-1 0 0 0,4 0 0 0 0,2-2-48 0 0,-1 0 1 0 0,1-1 0 0 0,-1 0-1 0 0,0 0 1 0 0,-1 0-1 0 0,1-1 1 0 0,-1 0 0 0 0,0 0-1 0 0,8-9 1 0 0,-11 11-17 0 0,1 1-1 0 0,-1-1 1 0 0,0 0 0 0 0,0 0 0 0 0,0 0 0 0 0,-1 0 0 0 0,1 0 0 0 0,-1 0-1 0 0,0-1 1 0 0,1 1 0 0 0,-1 0 0 0 0,-1-1 0 0 0,1 1 0 0 0,0-1 0 0 0,-1 1 0 0 0,0-1-1 0 0,0 1 1 0 0,0-1 0 0 0,0 1 0 0 0,0-1 0 0 0,-2-4 0 0 0,2 6-15 0 0,-1 1 0 0 0,0 0 0 0 0,1 0 0 0 0,-1 0 0 0 0,1 0 0 0 0,-1 0 0 0 0,0 0 0 0 0,0 0 1 0 0,0 0-1 0 0,0 0 0 0 0,1 0 0 0 0,-1 1 0 0 0,0-1 0 0 0,0 0 0 0 0,0 1 0 0 0,-1-1 0 0 0,1 0 0 0 0,0 1 1 0 0,0-1-1 0 0,0 1 0 0 0,0 0 0 0 0,-2-1 0 0 0,0 1 3 0 0,0 0 0 0 0,0-1 1 0 0,1 2-1 0 0,-1-1 0 0 0,0 0 0 0 0,0 1 1 0 0,0-1-1 0 0,1 1 0 0 0,-5 1 0 0 0,-2 2-140 0 0,1-1 0 0 0,1 1 0 0 0,-1 1 1 0 0,1-1-1 0 0,-11 9 0 0 0,16-11-69 0 0,-23 25-1999 0 0,24-26 1775 0 0,0 0 0 0 0,1 0 1 0 0,-1 1-1 0 0,0-1 1 0 0,1 0-1 0 0,-1 1 1 0 0,1-1-1 0 0,0 0 1 0 0,-1 1-1 0 0,1-1 1 0 0,0 1-1 0 0,0-1 1 0 0,0 1-1 0 0,0-1 0 0 0,0 2 1 0 0,5 15-4849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5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21 11867 0 0,'40'1'1716'0'0,"36"-1"-1173"0"0,-68 0-471 0 0,-1-1 0 0 0,0 0-1 0 0,1 0 1 0 0,-1-1-1 0 0,0 0 1 0 0,0-1 0 0 0,12-5-1 0 0,-19 8-55 0 0,0 0 0 0 0,0 0 0 0 0,0 0 0 0 0,0 0 0 0 0,-1 0 0 0 0,1 0 0 0 0,0 0 0 0 0,0 0 0 0 0,0 0 0 0 0,0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 0 0 0 0,0-1 0 0 0,0 1 0 0 0,0 0 0 0 0,0 0 1 0 0,0 0-1 0 0,0 0 0 0 0,0 0 0 0 0,0 0 0 0 0,1 0 0 0 0,-1 0 0 0 0,0 0 0 0 0,0 0 0 0 0,0 0 0 0 0,0 0 0 0 0,0 0 0 0 0,0 0 0 0 0,0 0 0 0 0,0 0 0 0 0,0 0 0 0 0,0 0 0 0 0,0 0 0 0 0,0 0 0 0 0,1 0 0 0 0,-1 0 0 0 0,0 0 0 0 0,0 0 0 0 0,-11-1 284 0 0,-14 4-445 0 0,2 4-87 0 0,1 1 1 0 0,-31 16-1 0 0,44-19 258 0 0,1-1 0 0 0,0 1 0 0 0,1 0 0 0 0,-1 1-1 0 0,1 0 1 0 0,0 0 0 0 0,0 0 0 0 0,1 1 0 0 0,-8 10 0 0 0,13-16-17 0 0,-1 1-1 0 0,1 1 1 0 0,0-1-1 0 0,-1 0 1 0 0,1 0-1 0 0,0 0 1 0 0,0 1-1 0 0,0-1 1 0 0,0 1-1 0 0,1-1 0 0 0,-1 1 1 0 0,1-1-1 0 0,-1 1 1 0 0,1-1-1 0 0,0 1 1 0 0,0-1-1 0 0,0 1 1 0 0,1-1-1 0 0,-1 1 1 0 0,0-1-1 0 0,1 1 1 0 0,0-1-1 0 0,-1 1 0 0 0,1-1 1 0 0,0 0-1 0 0,0 1 1 0 0,0-1-1 0 0,1 0 1 0 0,-1 0-1 0 0,0 0 1 0 0,1 0-1 0 0,0 0 1 0 0,2 2-1 0 0,-1-1-27 0 0,1-1 0 0 0,-1 1 0 0 0,1-1 0 0 0,0 0 0 0 0,0 0 0 0 0,0-1 0 0 0,0 1 0 0 0,0-1 0 0 0,1 0 0 0 0,-1 0 0 0 0,0 0 0 0 0,0-1 0 0 0,1 0 0 0 0,-1 1 0 0 0,0-1 0 0 0,1-1 0 0 0,-1 1 0 0 0,7-2 0 0 0,23-9-867 0 0,-27 8 532 0 0,0 1 0 0 0,-1 0-1 0 0,1 0 1 0 0,0 0 0 0 0,13 0 0 0 0,-27 11-10 0 0,0 0-1 0 0,0-1 1 0 0,-9 9 0 0 0,4-5 753 0 0,0 0 0 0 0,0-2 0 0 0,-1 1 0 0 0,-1-2-1 0 0,1 0 1 0 0,-2 0 0 0 0,1-2 0 0 0,-24 10 0 0 0,38-17-373 0 0,0 0 0 0 0,-1 0-1 0 0,1 0 1 0 0,0 0 0 0 0,0 0 0 0 0,0 0 0 0 0,0 0 0 0 0,-1 0 0 0 0,1 0 0 0 0,0 0-1 0 0,0 0 1 0 0,0 1 0 0 0,0-1 0 0 0,0 0 0 0 0,-1 0 0 0 0,1 0 0 0 0,0 0 0 0 0,0 0-1 0 0,0 0 1 0 0,0 0 0 0 0,0 0 0 0 0,0 1 0 0 0,0-1 0 0 0,-1 0 0 0 0,1 0 0 0 0,0 0-1 0 0,0 0 1 0 0,0 0 0 0 0,0 1 0 0 0,0-1 0 0 0,0 0 0 0 0,0 0 0 0 0,0 0 0 0 0,0 0-1 0 0,0 0 1 0 0,0 1 0 0 0,0-1 0 0 0,0 0 0 0 0,0 0 0 0 0,0 0 0 0 0,0 0 0 0 0,0 1-1 0 0,0-1 1 0 0,0 0 0 0 0,0 0 0 0 0,0 0 0 0 0,0 0 0 0 0,0 0 0 0 0,0 1 0 0 0,0-1-1 0 0,1 0 1 0 0,-1 0 0 0 0,10 8 205 0 0,16 3-122 0 0,-14-7-66 0 0,-1-1 0 0 0,1 0 1 0 0,-1 0-1 0 0,1-2 0 0 0,0 1 0 0 0,0-2 0 0 0,21 0 0 0 0,-22-1-1120 0 0,-1-1-1 0 0,1 0 1 0 0,-1 0 0 0 0,0-1 0 0 0,13-5 0 0 0,-3-1-4425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13955 0 0,'-4'5'448'0'0,"1"0"0"0"0,0 1 0 0 0,0-1 0 0 0,0 1 0 0 0,0 0 0 0 0,1 0 1 0 0,0 0-1 0 0,0 0 0 0 0,-1 13 0 0 0,-4 62 384 0 0,6-54-398 0 0,-3 55-1345 0 0,6-98-679 0 0,0 1-1 0 0,8-27 1 0 0,-3 15 1014 0 0,-5 19 469 0 0,18-65-486 0 0,-18 67 580 0 0,0 1 0 0 0,0-1-1 0 0,1 1 1 0 0,0-1 0 0 0,0 1-1 0 0,0 0 1 0 0,1 0-1 0 0,0 1 1 0 0,0-1 0 0 0,5-4-1 0 0,-7 7 34 0 0,0 1 0 0 0,-1 0-1 0 0,1 0 1 0 0,0 0 0 0 0,-1 0-1 0 0,1 0 1 0 0,0 1-1 0 0,0-1 1 0 0,0 0 0 0 0,0 1-1 0 0,-1-1 1 0 0,1 1 0 0 0,0 0-1 0 0,0 0 1 0 0,0 0-1 0 0,0 0 1 0 0,0 0 0 0 0,0 0-1 0 0,0 0 1 0 0,0 1 0 0 0,0-1-1 0 0,0 0 1 0 0,0 1-1 0 0,0 0 1 0 0,-1 0 0 0 0,1-1-1 0 0,0 1 1 0 0,0 0 0 0 0,-1 0-1 0 0,1 1 1 0 0,-1-1 0 0 0,1 0-1 0 0,-1 0 1 0 0,1 1-1 0 0,-1-1 1 0 0,3 4 0 0 0,-1-1 107 0 0,-1-1 0 0 0,1 1 0 0 0,0 0 1 0 0,-1 1-1 0 0,0-1 0 0 0,0 0 1 0 0,0 1-1 0 0,-1-1 0 0 0,1 1 0 0 0,-1-1 1 0 0,0 1-1 0 0,0 0 0 0 0,-1 0 0 0 0,1 5 1 0 0,-4 3 2 0 0,0 0 0 0 0,0-1 1 0 0,-1 0-1 0 0,0 0 0 0 0,-1 0 1 0 0,-1 0-1 0 0,0-1 0 0 0,0 0 1 0 0,-1 0-1 0 0,-1-1 0 0 0,0 0 1 0 0,0 0-1 0 0,-1 0 0 0 0,-11 9 1 0 0,11-9-277 0 0,16-9-377 0 0,7-2 396 0 0,7 2-185 0 0,0-1 1 0 0,0-1 0 0 0,0-1-1 0 0,31-7 1 0 0,-40 6-704 0 0,0-1-1 0 0,1 0 0 0 0,-1-1 1 0 0,-1-1-1 0 0,12-6 1 0 0,-6 3-1316 0 0,4 4-1407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10082 0 0,'-1'-1'752'0'0,"1"0"-336"0"0,1-2 8 0 0,4 0-63 0 0,0-3-137 0 0,2-2 32 0 0,2 1 0 0 0,-1 0-32 0 0,2 0-72 0 0,1 1-80 0 0,-1 2-120 0 0,-2 0-384 0 0,1 4-472 0 0,-3 1-593 0 0,-3 3-575 0 0,0 1 335 0 0,-3 1-2480 0 0</inkml:trace>
  <inkml:trace contextRef="#ctx0" brushRef="#br0" timeOffset="1">1 170 10002 0 0,'1'1'848'0'0,"1"1"-456"0"0,3 0 24 0 0,1-1 41 0 0,2 2-145 0 0,-1-3-144 0 0,3 0-40 0 0,1-3-72 0 0,-1 0-80 0 0,4-2-496 0 0,-2 0-825 0 0,2 0-831 0 0,-11-12-809 0 0,10 12-1032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6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7834 0 0,'-11'27'6963'0'0,"3"22"-4775"0"0,5-28-1424 0 0,-3 51 299 0 0,-1-1-3111 0 0,-3-27-6057 0 0,6-36 5425 0 0,0-2-1179 0 0</inkml:trace>
  <inkml:trace contextRef="#ctx0" brushRef="#br0" timeOffset="1">45 342 6497 0 0,'-4'4'835'0'0,"0"-1"0"0"0,0 2 0 0 0,0-1 0 0 0,0 0 0 0 0,1 1 0 0 0,-1-1 0 0 0,1 1 0 0 0,-4 10 0 0 0,5-12-645 0 0,1-1 0 0 0,0 1 1 0 0,0 0-1 0 0,0-1 1 0 0,1 1-1 0 0,-1 0 1 0 0,1 0-1 0 0,-1 0 0 0 0,1-1 1 0 0,0 1-1 0 0,0 0 1 0 0,0 0-1 0 0,1 0 0 0 0,-1 0 1 0 0,1-1-1 0 0,-1 1 1 0 0,1 0-1 0 0,0 0 0 0 0,2 3 1 0 0,-2-4-175 0 0,0-1-1 0 0,0 0 1 0 0,0 0 0 0 0,0 0-1 0 0,1 0 1 0 0,-1 0 0 0 0,0 0 0 0 0,0 0-1 0 0,1 0 1 0 0,-1 0 0 0 0,1-1 0 0 0,-1 1-1 0 0,1-1 1 0 0,-1 1 0 0 0,1-1 0 0 0,-1 1-1 0 0,1-1 1 0 0,-1 0 0 0 0,1 0-1 0 0,0 0 1 0 0,-1 0 0 0 0,1 0 0 0 0,-1 0-1 0 0,1 0 1 0 0,-1 0 0 0 0,1-1 0 0 0,0 1-1 0 0,1-1 1 0 0,47-18-1282 0 0,-41 15 621 0 0,34-16-4854 0 0,-22 10-830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58 10962 0 0,'-16'-1'1947'0'0,"23"-5"-887"0"0,26-9-549 0 0,0 4-377 0 0,45-8 0 0 0,-39 14-2366 0 0,-2 5-3347 0 0,-30 1 1363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7514 0 0,'5'0'284'0'0,"-1"0"0"0"0,0-1 1 0 0,0 1-1 0 0,0-1 0 0 0,0 0 1 0 0,0 0-1 0 0,5-3 0 0 0,-1 2-135 0 0,-2 1-140 0 0,0 0-1 0 0,0 0 1 0 0,0 0 0 0 0,0 0-1 0 0,0 1 1 0 0,0 0 0 0 0,10 1 0 0 0,-15 0 7 0 0,0-1 1 0 0,1 0-1 0 0,-1 0 1 0 0,0 1-1 0 0,0-1 1 0 0,1 1-1 0 0,-1-1 1 0 0,0 1-1 0 0,0 0 1 0 0,0-1-1 0 0,0 1 1 0 0,0 0-1 0 0,0 0 1 0 0,0 0-1 0 0,0 0 1 0 0,0-1-1 0 0,0 1 1 0 0,0 1-1 0 0,-1-1 1 0 0,1 0-1 0 0,0 0 1 0 0,-1 0-1 0 0,1 0 1 0 0,-1 0-1 0 0,1 1 1 0 0,-1-1-1 0 0,0 0 1 0 0,1 0-1 0 0,-1 1 1 0 0,0-1-1 0 0,0 0 1 0 0,0 0 0 0 0,0 1-1 0 0,0-1 1 0 0,0 0-1 0 0,0 1 1 0 0,0-1-1 0 0,-1 0 1 0 0,1 0-1 0 0,-1 3 1 0 0,-15 40 256 0 0,13-36-51 0 0,0-1 1 0 0,0 1-1 0 0,1 0 1 0 0,0-1-1 0 0,-2 11 1 0 0,4-15-161 0 0,0 0 0 0 0,0 1 0 0 0,1-1 0 0 0,-1 0 0 0 0,1 0 0 0 0,-1 1 0 0 0,1-1 0 0 0,0 0 0 0 0,0 0 0 0 0,1 0 1 0 0,-1 0-1 0 0,1 0 0 0 0,-1 0 0 0 0,1 0 0 0 0,0-1 0 0 0,4 5 0 0 0,-4-4-43 0 0,1 0 0 0 0,-1-1 1 0 0,1 1-1 0 0,0-1 0 0 0,0 0 0 0 0,0 0 0 0 0,0 0 1 0 0,0 0-1 0 0,0 0 0 0 0,0-1 0 0 0,1 1 1 0 0,-1-1-1 0 0,1 0 0 0 0,-1 0 0 0 0,1-1 0 0 0,-1 1 1 0 0,1-1-1 0 0,0 1 0 0 0,-1-1 0 0 0,1 0 1 0 0,-1 0-1 0 0,1-1 0 0 0,0 1 0 0 0,-1-1 0 0 0,1 0 1 0 0,-1 0-1 0 0,1 0 0 0 0,-1 0 0 0 0,0 0 1 0 0,1-1-1 0 0,-1 0 0 0 0,0 0 0 0 0,0 0 1 0 0,0 0-1 0 0,3-3 0 0 0,-2 2 41 0 0,0 0 1 0 0,0 0-1 0 0,0-1 1 0 0,-1 1-1 0 0,1-1 1 0 0,-1 0-1 0 0,0 0 1 0 0,0-1-1 0 0,-1 1 1 0 0,1 0-1 0 0,-1-1 1 0 0,0 0-1 0 0,0 1 1 0 0,0-1-1 0 0,-1 0 1 0 0,0 0-1 0 0,0 0 1 0 0,0 0-1 0 0,0 0 1 0 0,-1 0-1 0 0,0 0 1 0 0,0-1-1 0 0,0 1 1 0 0,-2-9-1 0 0,2 13-53 0 0,-1-1 0 0 0,1 1 0 0 0,-1-1 0 0 0,0 0 0 0 0,1 1 0 0 0,-1-1 0 0 0,0 1 0 0 0,0 0 0 0 0,0-1 0 0 0,0 1 0 0 0,0 0 0 0 0,0-1 0 0 0,0 1 0 0 0,0 0-1 0 0,0 0 1 0 0,-1 0 0 0 0,1 0 0 0 0,0 0 0 0 0,-1 0 0 0 0,1 0 0 0 0,-1 1 0 0 0,1-1 0 0 0,-3 0 0 0 0,1 0-86 0 0,0 1 0 0 0,0 0 0 0 0,-1 0 0 0 0,1 0 0 0 0,0 0 1 0 0,0 0-1 0 0,0 1 0 0 0,-1-1 0 0 0,1 1 0 0 0,0 0 0 0 0,-4 2 0 0 0,-6 2-462 0 0,0 2 0 0 0,1 0 0 0 0,-1 0-1 0 0,-12 11 1 0 0,10-7 229 0 0,2 1 0 0 0,-1 1 0 0 0,-19 23-1 0 0,28-31 319 0 0,1 1-1 0 0,-1 0 0 0 0,1 1 0 0 0,1-1 0 0 0,-1 1 0 0 0,1 0 1 0 0,0 0-1 0 0,1 0 0 0 0,-1 0 0 0 0,1 0 0 0 0,-1 13 0 0 0,3-19 36 0 0,-1 0-1 0 0,1 0 1 0 0,0 0-1 0 0,0 1 1 0 0,1-1-1 0 0,-1 0 0 0 0,0 0 1 0 0,0 0-1 0 0,0 0 1 0 0,1 0-1 0 0,-1 0 1 0 0,1 0-1 0 0,-1 0 1 0 0,1 0-1 0 0,-1 0 1 0 0,1 0-1 0 0,-1 0 0 0 0,1 0 1 0 0,0 0-1 0 0,0 0 1 0 0,-1 0-1 0 0,1 0 1 0 0,0-1-1 0 0,0 1 1 0 0,0 0-1 0 0,1 0 1 0 0,0 0 61 0 0,1 0 0 0 0,0 0 1 0 0,-1 0-1 0 0,1-1 0 0 0,0 1 1 0 0,0-1-1 0 0,-1 0 1 0 0,1 1-1 0 0,0-1 0 0 0,4-1 1 0 0,6-1 292 0 0,-1 0 0 0 0,1-1 0 0 0,17-6-1 0 0,-27 8-401 0 0,0 0 153 0 0,1-1-1 0 0,0 1 1 0 0,0 0 0 0 0,-1 0-1 0 0,1 0 1 0 0,0 1-1 0 0,5-1 1 0 0,-8 1-110 0 0,-1 0 1 0 0,1 0-1 0 0,-1 1 1 0 0,1-1-1 0 0,-1 0 1 0 0,0 0-1 0 0,1 0 1 0 0,-1 0-1 0 0,1 1 1 0 0,-1-1-1 0 0,1 0 1 0 0,-1 0-1 0 0,0 1 1 0 0,1-1-1 0 0,-1 0 1 0 0,0 1-1 0 0,1-1 1 0 0,-1 0-1 0 0,0 1 1 0 0,0-1-1 0 0,1 0 1 0 0,-1 1-1 0 0,0-1 1 0 0,1 2-1 0 0,-3 19 600 0 0,0-13-565 0 0,0 1 0 0 0,-1 0 0 0 0,0-1 0 0 0,-1 0 0 0 0,0 1 0 0 0,0-2 0 0 0,-1 1 0 0 0,0 0 0 0 0,-1-1-1 0 0,1 0 1 0 0,-10 9 0 0 0,20-28-341 0 0,14-10 199 0 0,-12 16 46 0 0,0 2 0 0 0,0-1-1 0 0,0 1 1 0 0,1 0 0 0 0,-1 0 0 0 0,1 1 0 0 0,0 0 0 0 0,1 1-1 0 0,-1-1 1 0 0,10 0 0 0 0,28-3-3319 0 0,-45 6 3194 0 0,0 1 1 0 0,-1-1-1 0 0,1 0 1 0 0,0 0-1 0 0,0 0 0 0 0,-1 0 1 0 0,1-1-1 0 0,0 1 1 0 0,-1 0-1 0 0,1 0 1 0 0,0 0-1 0 0,0 0 0 0 0,-1-1 1 0 0,1 1-1 0 0,0 0 1 0 0,-1-1-1 0 0,1 1 0 0 0,-1-1 1 0 0,1 1-1 0 0,0 0 1 0 0,-1-1-1 0 0,1 0 0 0 0,-1 1 1 0 0,1-1-1 0 0,-1 1 1 0 0,1-1-1 0 0,-1 1 0 0 0,0-1 1 0 0,1 0-1 0 0,-1 1 1 0 0,0-1-1 0 0,1 0 0 0 0,-1 1 1 0 0,0-1-1 0 0,0 0 1 0 0,0 0-1 0 0,0 1 0 0 0,0-1 1 0 0,0 0-1 0 0,0 0 1 0 0,0 1-1 0 0,0-2 0 0 0,1-5-992 0 0,6-9-3121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8642 0 0,'-4'10'1878'0'0,"1"-1"1"0"0,-1 1-1 0 0,-3 18 1 0 0,-4 66-788 0 0,8-63-576 0 0,-5 116-1833 0 0,7-99-2240 0 0,1 1-3315 0 0,0-39 3156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1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6169 0 0,'1'0'9904'0'0,"5"16"-6544"0"0,7 24-1858 0 0,0 45-265 0 0,2 12-1457 0 0,3-36-4306 0 0,-14-52 23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5305 0 0,'-1'0'165'0'0,"1"-1"-1"0"0,-1 0 1 0 0,1 1-1 0 0,-1-1 1 0 0,1 0-1 0 0,-1 1 1 0 0,1-1-1 0 0,-1 0 0 0 0,1 1 1 0 0,-1-1-1 0 0,1 0 1 0 0,0 0-1 0 0,0 0 1 0 0,-1 1-1 0 0,1-1 1 0 0,0 0-1 0 0,0 0 1 0 0,0 0-1 0 0,0 1 1 0 0,0-1-1 0 0,0 0 1 0 0,0 0-1 0 0,0 0 1 0 0,0 0-1 0 0,0 1 1 0 0,1-1-1 0 0,-1 0 1 0 0,0 0-1 0 0,1-1 1 0 0,1 0 103 0 0,-1 0 1 0 0,1 0 0 0 0,0-1 0 0 0,-1 1-1 0 0,1 1 1 0 0,0-1 0 0 0,1 0 0 0 0,-1 0-1 0 0,4-1 1 0 0,3-3 73 0 0,0 2 0 0 0,0-1 0 0 0,0 1 0 0 0,14-3-1 0 0,-22 7-310 0 0,-1-1 0 0 0,0 1 0 0 0,1 0-1 0 0,-1 0 1 0 0,0 0 0 0 0,1 0-1 0 0,-1 0 1 0 0,1-1 0 0 0,-1 1-1 0 0,0 0 1 0 0,1 0 0 0 0,-1 0-1 0 0,0 0 1 0 0,1 0 0 0 0,-1 0 0 0 0,1 0-1 0 0,-1 1 1 0 0,0-1 0 0 0,1 0-1 0 0,-1 0 1 0 0,0 0 0 0 0,1 0-1 0 0,-1 0 1 0 0,0 1 0 0 0,1-1 0 0 0,-1 0-1 0 0,0 0 1 0 0,1 0 0 0 0,-1 1-1 0 0,0-1 1 0 0,1 0 0 0 0,-1 1-1 0 0,0-1 1 0 0,0 0 0 0 0,0 0-1 0 0,1 1 1 0 0,-1-1 0 0 0,0 0 0 0 0,0 1-1 0 0,0-1 1 0 0,0 1 0 0 0,1-1-1 0 0,-1 0 1 0 0,0 1 0 0 0,0-1-1 0 0,0 0 1 0 0,0 1 0 0 0,0-1-1 0 0,0 1 1 0 0,0-1 0 0 0,0 0 0 0 0,0 1-1 0 0,0-1 1 0 0,0 0 0 0 0,-1 1-1 0 0,-9 31 977 0 0,2-7-370 0 0,8-23-631 0 0,0 0 0 0 0,0 0 0 0 0,0 0 1 0 0,1 0-1 0 0,-1 0 0 0 0,0 0 0 0 0,1 0 1 0 0,0 0-1 0 0,-1 0 0 0 0,1 0 0 0 0,0 0 1 0 0,0 0-1 0 0,0 0 0 0 0,0-1 0 0 0,0 1 1 0 0,1 0-1 0 0,-1-1 0 0 0,0 1 0 0 0,1-1 1 0 0,-1 0-1 0 0,1 1 0 0 0,0-1 0 0 0,-1 0 1 0 0,1 0-1 0 0,0 0 0 0 0,0 0 0 0 0,0 0 1 0 0,-1 0-1 0 0,1-1 0 0 0,0 1 0 0 0,0 0 1 0 0,0-1-1 0 0,0 0 0 0 0,0 1 0 0 0,0-1 1 0 0,1 0-1 0 0,1 0 0 0 0,3 0-379 0 0,0-1-1 0 0,0 1 0 0 0,0-1 1 0 0,0 0-1 0 0,-1-1 1 0 0,1 1-1 0 0,0-1 1 0 0,-1-1-1 0 0,12-5 0 0 0,30-27-5409 0 0,-24 13 507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11771 0 0,'-1'1'381'0'0,"-1"0"1"0"0,1 0 0 0 0,-1 0 0 0 0,1 0 0 0 0,0 0 0 0 0,-1 0 0 0 0,1 0 0 0 0,0 0 0 0 0,0 1 0 0 0,0-1 0 0 0,0 0 0 0 0,0 1 0 0 0,0-1 0 0 0,-1 4 0 0 0,-13 28 1552 0 0,9-20-1320 0 0,-22 52 136 0 0,21-45-1167 0 0,0-1 0 0 0,-2-1 1 0 0,0 1-1 0 0,-2-1 0 0 0,-22 30 0 0 0,33-48 370 0 0,0 0 1 0 0,0 0-1 0 0,0-1 0 0 0,0 1 1 0 0,0 0-1 0 0,0 0 0 0 0,0 0 0 0 0,0 0 1 0 0,0 0-1 0 0,0 0 0 0 0,0 0 0 0 0,0 0 1 0 0,0 0-1 0 0,0 0 0 0 0,0 0 0 0 0,0 0 1 0 0,0 0-1 0 0,0-1 0 0 0,-1 1 0 0 0,1 0 1 0 0,0 0-1 0 0,0 0 0 0 0,0 0 0 0 0,0 0 1 0 0,0 0-1 0 0,0 0 0 0 0,0 0 0 0 0,0 0 1 0 0,0 0-1 0 0,0 0 0 0 0,0 0 0 0 0,-1 0 1 0 0,1 0-1 0 0,0 0 0 0 0,0 0 1 0 0,0 0-1 0 0,0 0 0 0 0,0 0 0 0 0,0 0 1 0 0,0 0-1 0 0,0 0 0 0 0,0 0 0 0 0,0 0 1 0 0,-1 0-1 0 0,1 0 0 0 0,0 0 0 0 0,0 0 1 0 0,0 1-1 0 0,0-1 0 0 0,0 0 0 0 0,0 0 1 0 0,0 0-1 0 0,0 0 0 0 0,0 0 0 0 0,0 0 1 0 0,0 0-1 0 0,0 0 0 0 0,0 0 0 0 0,0 0 1 0 0,0 0-1 0 0,0 0 0 0 0,0 1 0 0 0,-1-1 1 0 0,1 0-1 0 0,0 0 0 0 0,3-12-1015 0 0,-3 10 1032 0 0,1-1 1 0 0,0 0-1 0 0,1 1 0 0 0,-1-1 1 0 0,0 1-1 0 0,1-1 0 0 0,-1 1 1 0 0,1-1-1 0 0,2-1 1 0 0,-1 2 45 0 0,0 0 1 0 0,0 0-1 0 0,0 0 1 0 0,0 0-1 0 0,1 1 1 0 0,-1-1 0 0 0,1 1-1 0 0,-1 0 1 0 0,1 0-1 0 0,0 0 1 0 0,-1 1-1 0 0,1-1 1 0 0,0 1 0 0 0,4 0-1 0 0,4 1 98 0 0,1 0-1 0 0,22 6 1 0 0,21 2-3905 0 0,-54-9 3550 0 0,-1 0 1 0 0,0 0 0 0 0,0-1 0 0 0,0 1 0 0 0,1-1 0 0 0,-1 1 0 0 0,0-1 0 0 0,0 0 0 0 0,0 1-1 0 0,0-1 1 0 0,0 0 0 0 0,0 0 0 0 0,0 0 0 0 0,0 0 0 0 0,0 0 0 0 0,0 0 0 0 0,0 0-1 0 0,-1 0 1 0 0,1 0 0 0 0,0 0 0 0 0,-1 0 0 0 0,1 0 0 0 0,-1 0 0 0 0,1-1 0 0 0,-1 1-1 0 0,0 0 1 0 0,1 0 0 0 0,-1-1 0 0 0,0 1 0 0 0,0-2 0 0 0,4-44-291 0 0,-4 45 700 0 0,0-4 903 0 0,-1-29 2075 0 0,1 34-2815 0 0,0-1 0 0 0,0 1 0 0 0,0-1 0 0 0,0 1 0 0 0,-1-1 0 0 0,1 1 0 0 0,0-1 0 0 0,-1 1 0 0 0,1-1 0 0 0,-1 1 0 0 0,0 0 0 0 0,1-1 0 0 0,-1 1 0 0 0,0 0 0 0 0,0-1 0 0 0,-1-1 0 0 0,1 3-160 0 0,-1 0 0 0 0,1 0 0 0 0,0 0 0 0 0,-1 0 0 0 0,1 0 0 0 0,0 1 0 0 0,-1-1 0 0 0,1 0 0 0 0,0 0 0 0 0,0 1 0 0 0,-1-1 0 0 0,1 1 0 0 0,0-1-1 0 0,0 1 1 0 0,0 0 0 0 0,0-1 0 0 0,0 1 0 0 0,-2 2 0 0 0,-24 19 334 0 0,22-17-222 0 0,-9 6-81 0 0,5-4-188 0 0,0-1 0 0 0,1 2 0 0 0,0-1 0 0 0,0 1-1 0 0,1 0 1 0 0,0 1 0 0 0,0 0 0 0 0,-6 11-1 0 0,13-19-23 0 0,0-1-1 0 0,0 0 1 0 0,0 0-1 0 0,0 1 1 0 0,0-1-1 0 0,0 0 1 0 0,0 0-1 0 0,0 1 1 0 0,0-1-1 0 0,0 0 1 0 0,0 0-1 0 0,0 1 1 0 0,0-1-1 0 0,0 0 1 0 0,0 0-1 0 0,0 1 1 0 0,0-1-1 0 0,0 0 1 0 0,0 0-1 0 0,0 1 1 0 0,0-1-1 0 0,1 0 1 0 0,-1 0-1 0 0,0 0 1 0 0,0 1-1 0 0,0-1 1 0 0,0 0-1 0 0,1 0 1 0 0,-1 0-1 0 0,0 0 1 0 0,0 1-1 0 0,0-1 1 0 0,1 0-1 0 0,-1 0 1 0 0,0 0-1 0 0,0 0 1 0 0,0 0-1 0 0,1 0 1 0 0,-1 1-1 0 0,16 2-151 0 0,14-4 64 0 0,-17-2-98 0 0,0 0 1 0 0,-1 0 0 0 0,1-1-1 0 0,14-7 1 0 0,21-15-8070 0 0,-38 19 3741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8058 0 0,'-6'4'7377'0'0,"1"9"-4845"0"0,-3 16-2366 0 0,7-25 430 0 0,-11 61 140 0 0,0 2-3023 0 0,-1-25-6920 0 0,10-36 4189 0 0</inkml:trace>
  <inkml:trace contextRef="#ctx0" brushRef="#br0" timeOffset="0.82">31 314 10066 0 0,'-5'10'1024'0'0,"0"1"0"0"0,1 0-1 0 0,0 0 1 0 0,1 0 0 0 0,0 1 0 0 0,-2 18 0 0 0,4-24-887 0 0,1 0 0 0 0,0 0 0 0 0,0 0 0 0 0,0-1 0 0 0,0 1 0 0 0,1 0 1 0 0,0 0-1 0 0,0-1 0 0 0,1 1 0 0 0,0-1 0 0 0,0 1 0 0 0,0-1 0 0 0,0 0 1 0 0,1 0-1 0 0,4 7 0 0 0,-5-10-164 0 0,0 0 1 0 0,-1-1 0 0 0,1 1-1 0 0,0-1 1 0 0,0 1 0 0 0,1-1-1 0 0,-1 0 1 0 0,0 0-1 0 0,0 0 1 0 0,0 0 0 0 0,1 0-1 0 0,-1-1 1 0 0,0 1-1 0 0,1 0 1 0 0,-1-1 0 0 0,1 0-1 0 0,-1 0 1 0 0,1 0 0 0 0,-1 0-1 0 0,0 0 1 0 0,1 0-1 0 0,-1 0 1 0 0,1-1 0 0 0,-1 0-1 0 0,0 1 1 0 0,1-1 0 0 0,-1 0-1 0 0,0 0 1 0 0,1 0-1 0 0,3-3 1 0 0,3-1-999 0 0,1-1 0 0 0,-1 0 0 0 0,0 0 0 0 0,0-1 0 0 0,12-12 0 0 0,1-6-2752 0 0,-1 0-1696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54 11715 0 0,'-5'2'549'0'0,"0"0"0"0"0,0 1 0 0 0,1-1 0 0 0,-1 1 0 0 0,1 0 0 0 0,-1 0 0 0 0,1 1 0 0 0,0-1 0 0 0,0 1 0 0 0,1 0 0 0 0,-1 0 0 0 0,-2 5 0 0 0,1-1-227 0 0,0 1 0 0 0,0-1-1 0 0,1 1 1 0 0,1 0 0 0 0,-1 0 0 0 0,-1 11-1 0 0,-1 8-295 0 0,2 0 0 0 0,1 0 0 0 0,1 45 1 0 0,4-106-459 0 0,1-1 0 0 0,2 1 0 0 0,1 1 0 0 0,1-1 0 0 0,16-39 0 0 0,-1 19 356 0 0,-20 50 76 0 0,-1 1 0 0 0,1-1 0 0 0,-1 0 0 0 0,1 0 0 0 0,0 1 0 0 0,0-1 0 0 0,0 1 1 0 0,0 0-1 0 0,0-1 0 0 0,1 1 0 0 0,-1 0 0 0 0,1 0 0 0 0,-1 1 0 0 0,1-1 0 0 0,4-2 1 0 0,-6 4 12 0 0,0 0 0 0 0,0 0 0 0 0,0 1 0 0 0,0-1 0 0 0,-1 0 0 0 0,1 0 0 0 0,0 0 0 0 0,0 1 0 0 0,0-1 0 0 0,-1 0 0 0 0,1 1 0 0 0,0-1 0 0 0,-1 1 0 0 0,1-1 0 0 0,0 1 0 0 0,-1-1 0 0 0,1 1 0 0 0,0-1 0 0 0,-1 1 0 0 0,1 0 0 0 0,-1-1 0 0 0,1 1 0 0 0,-1 0 0 0 0,0-1 0 0 0,1 1 0 0 0,-1 0 0 0 0,0 0 0 0 0,1 0 1 0 0,-1-1-1 0 0,0 1 0 0 0,0 0 0 0 0,0 0 0 0 0,1 0 0 0 0,-1-1 0 0 0,0 1 0 0 0,0 0 0 0 0,-1 1 0 0 0,3 35 376 0 0,-2-36-379 0 0,-1 12 45 0 0,-1 0-1 0 0,0 0 1 0 0,-1 0-1 0 0,0 0 0 0 0,-1 0 1 0 0,-10 21-1 0 0,10-25-76 0 0,0-1 1 0 0,-1 1-1 0 0,0-1 0 0 0,0 0 0 0 0,-1-1 1 0 0,0 1-1 0 0,0-1 0 0 0,-1 0 0 0 0,1-1 1 0 0,-10 7-1 0 0,16-12 12 0 0,-1-1-1 0 0,1 0 1 0 0,0 1 0 0 0,-1-1 0 0 0,1 0-1 0 0,0 1 1 0 0,-1-1 0 0 0,1 0-1 0 0,-1 1 1 0 0,1-1 0 0 0,0 0 0 0 0,-1 0-1 0 0,1 1 1 0 0,-1-1 0 0 0,1 0 0 0 0,-1 0-1 0 0,1 0 1 0 0,-1 0 0 0 0,1 0-1 0 0,-1 0 1 0 0,1 0 0 0 0,-1 0 0 0 0,1 0-1 0 0,-1 0 1 0 0,1 0 0 0 0,-1 0 0 0 0,1 0-1 0 0,0 0 1 0 0,-1 0 0 0 0,1 0 0 0 0,-1 0-1 0 0,1-1 1 0 0,-1 1 0 0 0,1 0-1 0 0,-1 0 1 0 0,1-1 0 0 0,-1 1 0 0 0,1-1-10 0 0,0 0 0 0 0,0 0 1 0 0,1 1-1 0 0,-1-1 0 0 0,0 0 1 0 0,0 1-1 0 0,1-1 1 0 0,-1 0-1 0 0,0 1 0 0 0,1-1 1 0 0,-1 1-1 0 0,1-1 0 0 0,-1 0 1 0 0,1 1-1 0 0,-1-1 1 0 0,1 1-1 0 0,-1 0 0 0 0,1-1 1 0 0,0 1-1 0 0,-1-1 0 0 0,1 1 1 0 0,0 0-1 0 0,-1-1 1 0 0,1 1-1 0 0,0 0 0 0 0,0-1 1 0 0,68-24-230 0 0,10-4-3094 0 0,-30 1-3812 0 0,-28 4 4239 0 0,-16 16 1962 0 0,10-7-1504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48 2112 0 0,'1'-11'876'0'0,"0"7"-557"0"0,-1 1 0 0 0,0-1-1 0 0,0 1 1 0 0,0-1 0 0 0,0 1 0 0 0,0 0 0 0 0,-1-1-1 0 0,-4-5 5331 0 0,5 9-5562 0 0,-6 9 2246 0 0,-1 10-271 0 0,-1 2-513 0 0,-14 47 601 0 0,21-63-2056 0 0,0 1 1 0 0,0-1-1 0 0,1 0 1 0 0,0 0-1 0 0,-1 0 1 0 0,2 1-1 0 0,-1-1 1 0 0,0 0-1 0 0,1 0 1 0 0,3 10-1 0 0,-4-14-90 0 0,0-1 1 0 0,1 1-1 0 0,-1 0 1 0 0,0 0-1 0 0,0-1 0 0 0,1 1 1 0 0,-1 0-1 0 0,1-1 0 0 0,-1 1 1 0 0,1 0-1 0 0,-1-1 1 0 0,1 1-1 0 0,-1-1 0 0 0,1 1 1 0 0,0-1-1 0 0,-1 1 0 0 0,1-1 1 0 0,-1 1-1 0 0,1-1 0 0 0,0 0 1 0 0,0 1-1 0 0,-1-1 1 0 0,1 0-1 0 0,0 0 0 0 0,0 1 1 0 0,-1-1-1 0 0,1 0 0 0 0,0 0 1 0 0,0 0-1 0 0,1 0 1 0 0,1-1 6 0 0,-1 1 1 0 0,1-1 0 0 0,-1 0 0 0 0,0 0-1 0 0,1 0 1 0 0,-1 0 0 0 0,0 0 0 0 0,1-1-1 0 0,3-2 1 0 0,3-4-577 0 0,0 0-1 0 0,0 0 1 0 0,7-11 0 0 0,-5 4-2991 0 0,-8 4-1586 0 0</inkml:trace>
  <inkml:trace contextRef="#ctx0" brushRef="#br0" timeOffset="1">38 278 10754 0 0,'-8'17'1518'0'0,"2"0"1"0"0,0 1-1 0 0,1-1 0 0 0,-4 24 0 0 0,8-35-1324 0 0,0 0 0 0 0,0 1-1 0 0,1-1 1 0 0,0 1 0 0 0,0-1 0 0 0,0 0 0 0 0,1 1 0 0 0,0-1-1 0 0,1 0 1 0 0,-1 1 0 0 0,1-1 0 0 0,0 0 0 0 0,0 0-1 0 0,1 0 1 0 0,5 9 0 0 0,-7-14-193 0 0,0 0 1 0 0,-1 0-1 0 0,1-1 1 0 0,0 1-1 0 0,-1 0 1 0 0,1 0-1 0 0,0 0 1 0 0,0-1-1 0 0,0 1 1 0 0,0-1-1 0 0,0 1 1 0 0,0 0-1 0 0,0-1 1 0 0,0 0-1 0 0,0 1 1 0 0,0-1-1 0 0,0 0 1 0 0,0 1-1 0 0,0-1 1 0 0,0 0-1 0 0,0 0 1 0 0,0 0-1 0 0,0 0 1 0 0,0 0-1 0 0,0 0 1 0 0,2 0-1 0 0,-1-1-138 0 0,1 0 0 0 0,0 0 0 0 0,-1 0 0 0 0,0 0 0 0 0,1-1 0 0 0,-1 1 0 0 0,0-1 0 0 0,0 1 0 0 0,1-1 0 0 0,1-3-1 0 0,4-3-1221 0 0,0-1-1 0 0,-1-1 0 0 0,0 1 0 0 0,5-11 0 0 0,1-6-2806 0 0,-2 0-1606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11186 0 0,'21'-11'5380'0'0,"17"-8"-5073"0"0,-26 13-402 0 0,28-10-7 0 0,-38 16-221 0 0,0-1-1 0 0,0 1 0 0 0,0 0 1 0 0,-1-1-1 0 0,1 1 0 0 0,0 0 1 0 0,0 1-1 0 0,0-1 0 0 0,0 0 0 0 0,0 0 1 0 0,2 2-1 0 0,-3-2 144 0 0,-1 0-1 0 0,0 0 1 0 0,1 0 0 0 0,-1 0 0 0 0,0 0-1 0 0,0 1 1 0 0,1-1 0 0 0,-1 0-1 0 0,0 0 1 0 0,0 0 0 0 0,1 1 0 0 0,-1-1-1 0 0,0 0 1 0 0,0 0 0 0 0,0 0-1 0 0,1 1 1 0 0,-1-1 0 0 0,0 0 0 0 0,0 1-1 0 0,0-1 1 0 0,0 0 0 0 0,0 0-1 0 0,1 1 1 0 0,-1-1 0 0 0,0 0 0 0 0,0 1-1 0 0,0-1 1 0 0,0 0 0 0 0,0 1-1 0 0,0-1 1 0 0,0 1 0 0 0,-1 7-4306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7274 0 0,'5'-1'4506'0'0,"17"-4"-2102"0"0,-20 5-2278 0 0,-1-1 1 0 0,1 1-1 0 0,-1-1 0 0 0,1 1 0 0 0,-1-1 0 0 0,1 1 0 0 0,-1 0 0 0 0,1 0 0 0 0,-1 0 1 0 0,1 0-1 0 0,-1 0 0 0 0,1 0 0 0 0,1 1 0 0 0,-2-1-87 0 0,-1 0 1 0 0,1 0-1 0 0,0 1 0 0 0,-1-1 1 0 0,1 0-1 0 0,-1 1 0 0 0,0-1 1 0 0,1 1-1 0 0,-1-1 0 0 0,1 1 1 0 0,-1-1-1 0 0,1 0 0 0 0,-1 1 1 0 0,0 0-1 0 0,1-1 0 0 0,-1 1 1 0 0,0-1-1 0 0,0 1 0 0 0,0-1 1 0 0,1 1-1 0 0,-1-1 0 0 0,0 1 1 0 0,0 0-1 0 0,0 5 40 0 0,0-1-1 0 0,0 1 1 0 0,-1-1-1 0 0,1 0 0 0 0,-1 1 1 0 0,-2 5-1 0 0,-2 11 92 0 0,4-13-57 0 0,0 1 0 0 0,1-1 0 0 0,0 1 0 0 0,1-1 0 0 0,2 15 0 0 0,-2-21-103 0 0,-1 0-1 0 0,1 0 1 0 0,-1-1 0 0 0,1 1 0 0 0,0-1-1 0 0,0 1 1 0 0,0-1 0 0 0,0 1 0 0 0,1-1-1 0 0,-1 1 1 0 0,1-1 0 0 0,-1 0 0 0 0,1 0-1 0 0,0 0 1 0 0,0 0 0 0 0,-1 0 0 0 0,2 0-1 0 0,-1-1 1 0 0,0 1 0 0 0,0 0 0 0 0,0-1-1 0 0,1 0 1 0 0,-1 0 0 0 0,4 2 0 0 0,-4-3 3 0 0,1 0 1 0 0,-1 0 0 0 0,0 0-1 0 0,1 0 1 0 0,-1-1-1 0 0,0 1 1 0 0,1 0 0 0 0,-1-1-1 0 0,0 0 1 0 0,1 0 0 0 0,-1 1-1 0 0,0-1 1 0 0,0-1 0 0 0,0 1-1 0 0,0 0 1 0 0,0 0-1 0 0,0-1 1 0 0,0 1 0 0 0,0-1-1 0 0,-1 0 1 0 0,1 1 0 0 0,-1-1-1 0 0,1 0 1 0 0,-1 0 0 0 0,1 0-1 0 0,-1 0 1 0 0,0 0-1 0 0,0 0 1 0 0,1-4 0 0 0,3-4 63 0 0,-1-1-1 0 0,0 0 1 0 0,0 0 0 0 0,3-19 0 0 0,-6 25 8 0 0,-1-1-1 0 0,0 0 1 0 0,0 1-1 0 0,0-1 1 0 0,0 1 0 0 0,-1-1-1 0 0,0 1 1 0 0,0-1-1 0 0,0 1 1 0 0,-1-1-1 0 0,0 1 1 0 0,0 0-1 0 0,0 0 1 0 0,0 0 0 0 0,-5-7-1 0 0,5 10-40 0 0,0-1 0 0 0,0 1 0 0 0,0-1-1 0 0,-1 1 1 0 0,1 0 0 0 0,0-1 0 0 0,-1 1 0 0 0,0 1-1 0 0,1-1 1 0 0,-1 0 0 0 0,0 0 0 0 0,0 1-1 0 0,0 0 1 0 0,0 0 0 0 0,0 0 0 0 0,0 0 0 0 0,-1 0-1 0 0,1 0 1 0 0,0 1 0 0 0,0 0 0 0 0,-1-1 0 0 0,1 1-1 0 0,0 0 1 0 0,-1 1 0 0 0,1-1 0 0 0,0 1 0 0 0,-4 0-1 0 0,5 0-177 0 0,0-1-1 0 0,1 1 1 0 0,-1 0-1 0 0,0 0 0 0 0,0 0 1 0 0,1 0-1 0 0,-1 0 0 0 0,0 0 1 0 0,1 0-1 0 0,-1 0 1 0 0,1 1-1 0 0,-3 2 0 0 0,4-3-262 0 0,-1-1-1 0 0,1 1 0 0 0,-1 0 0 0 0,1-1 0 0 0,0 1 1 0 0,-1 0-1 0 0,1 0 0 0 0,0 0 0 0 0,0-1 1 0 0,-1 1-1 0 0,1 0 0 0 0,0 0 0 0 0,0 0 0 0 0,0-1 1 0 0,0 1-1 0 0,0 0 0 0 0,0 0 0 0 0,0 0 0 0 0,0 0 1 0 0,1 0-1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85 11658 0 0,'-3'6'398'0'0,"1"1"0"0"0,0-1 0 0 0,1 0 0 0 0,-1 1-1 0 0,1-1 1 0 0,1 1 0 0 0,-1 0 0 0 0,1-1-1 0 0,0 1 1 0 0,1-1 0 0 0,-1 1 0 0 0,1 0-1 0 0,1-1 1 0 0,-1 0 0 0 0,4 9 0 0 0,-4-10-318 0 0,1 0 0 0 0,1 0 0 0 0,-1-1 1 0 0,0 1-1 0 0,1 0 0 0 0,0-1 0 0 0,0 0 0 0 0,1 0 1 0 0,-1 0-1 0 0,1 0 0 0 0,0 0 0 0 0,0-1 0 0 0,0 1 1 0 0,0-1-1 0 0,1 0 0 0 0,-1 0 0 0 0,1-1 0 0 0,-1 0 1 0 0,8 3-1 0 0,-10-4-65 0 0,0-1-1 0 0,-1 1 1 0 0,1-1-1 0 0,-1 0 1 0 0,1 1 0 0 0,0-1-1 0 0,0 0 1 0 0,-1 0 0 0 0,1 0-1 0 0,0 0 1 0 0,-1-1 0 0 0,1 1-1 0 0,-1 0 1 0 0,1-1 0 0 0,0 1-1 0 0,-1-1 1 0 0,1 1 0 0 0,-1-1-1 0 0,1 0 1 0 0,-1 0 0 0 0,1 0-1 0 0,1-1 1 0 0,-1 0 17 0 0,0 0 1 0 0,0-1-1 0 0,-1 1 0 0 0,1 0 1 0 0,-1-1-1 0 0,1 1 0 0 0,-1-1 0 0 0,0 1 1 0 0,0-1-1 0 0,0 0 0 0 0,0 1 1 0 0,0-6-1 0 0,0 4 45 0 0,0-1 1 0 0,-1 0-1 0 0,1 0 1 0 0,-1 0-1 0 0,0 0 1 0 0,-1 0-1 0 0,1 1 1 0 0,-1-1-1 0 0,0 0 1 0 0,0 0-1 0 0,-1 0 0 0 0,1 1 1 0 0,-1-1-1 0 0,0 1 1 0 0,-4-7-1 0 0,-3 2-31 0 0,0 1-1 0 0,0 0 0 0 0,-1 0 1 0 0,0 1-1 0 0,0 0 0 0 0,0 1 1 0 0,-1 0-1 0 0,0 1 0 0 0,-19-6 1 0 0,29 10-127 0 0,1 1-1 0 0,0 0 1 0 0,-1 0 0 0 0,1 0 0 0 0,0 0 0 0 0,-1 0 0 0 0,1 0-1 0 0,0 0 1 0 0,-1 0 0 0 0,1 0 0 0 0,0 0 0 0 0,-1 0 0 0 0,1 0-1 0 0,0 0 1 0 0,-1 0 0 0 0,1 0 0 0 0,-1 0 0 0 0,1 0 0 0 0,0 0-1 0 0,-1 0 1 0 0,1 1 0 0 0,0-1 0 0 0,0 0 0 0 0,-1 0 0 0 0,1 0-1 0 0,0 1 1 0 0,-1-1 0 0 0,1 1-398 0 0,-1 0 0 0 0,1-1 0 0 0,0 1 0 0 0,0 0 0 0 0,0-1-1 0 0,-1 1 1 0 0,1 0 0 0 0,0 0 0 0 0,0-1 0 0 0,0 1 0 0 0,0 0 0 0 0,0-1 0 0 0,0 1 0 0 0,1 0 0 0 0,-1 0 0 0 0,0-1-1 0 0,0 1 1 0 0,0 0 0 0 0,1 0 0 0 0,3 6-5870 0 0</inkml:trace>
  <inkml:trace contextRef="#ctx0" brushRef="#br0" timeOffset="1">242 0 16692 0 0,'3'9'5552'0'0,"-2"27"-3711"0"0,-3 21-947 0 0,0 85-78 0 0,3-122-2462 0 0,1-1 1 0 0,8 34 0 0 0,1-27-7277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1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12 136 9578 0 0,'-11'-7'3669'0'0,"10"3"-1338"0"0,21 1-811 0 0,-8 2-1793 0 0,-2 1 296 0 0,136-20 71 0 0,-130 17-53 0 0,1-1 0 0 0,0-1 0 0 0,-1 0-1 0 0,0-2 1 0 0,-1 0 0 0 0,23-13 0 0 0,-20 3 186 0 0,-18 16-221 0 0,0 1-1 0 0,0-1 1 0 0,1 1-1 0 0,-1-1 1 0 0,0 1-1 0 0,0-1 1 0 0,0 1-1 0 0,0-1 1 0 0,0 0-1 0 0,0 1 0 0 0,0-1 1 0 0,0 1-1 0 0,0-1 1 0 0,0 1-1 0 0,0-1 1 0 0,0 0-1 0 0,0 1 1 0 0,0-1-1 0 0,0 1 1 0 0,-1-1-1 0 0,1 1 1 0 0,0-1-1 0 0,-1 0 1 0 0,0-1-8 0 0,-1 1 0 0 0,0-1 1 0 0,0 1-1 0 0,0 0 0 0 0,0-1 0 0 0,0 1 0 0 0,0 0 1 0 0,0 0-1 0 0,0 0 0 0 0,0 0 0 0 0,0 1 1 0 0,-1-1-1 0 0,1 1 0 0 0,0-1 0 0 0,-4 1 0 0 0,-6-2 5 0 0,1 1 0 0 0,0 1 0 0 0,-1 0 1 0 0,1 1-1 0 0,0 0 0 0 0,-1 1 0 0 0,1 0 0 0 0,0 1 0 0 0,0 0 0 0 0,0 1 0 0 0,1 0 0 0 0,-1 0 0 0 0,1 1 0 0 0,0 1 0 0 0,0-1 0 0 0,0 2 0 0 0,-8 7 0 0 0,12-9 33 0 0,1 0 0 0 0,-1 0 0 0 0,1 1 0 0 0,0 0 0 0 0,0 0 0 0 0,1 0 0 0 0,0 1 0 0 0,0 0 0 0 0,0-1 1 0 0,1 1-1 0 0,0 1 0 0 0,1-1 0 0 0,-1 0 0 0 0,1 1 0 0 0,1-1 0 0 0,-1 1 0 0 0,1-1 0 0 0,1 1 0 0 0,-1 0 0 0 0,1 0 0 0 0,1-1 0 0 0,-1 1 0 0 0,1 0 0 0 0,1-1 1 0 0,3 14-1 0 0,-3-16-62 0 0,-1 0 1 0 0,0 0-1 0 0,1-1 1 0 0,0 1 0 0 0,0-1-1 0 0,1 1 1 0 0,-1-1-1 0 0,1 0 1 0 0,0 0 0 0 0,0 0-1 0 0,0 0 1 0 0,0 0-1 0 0,1-1 1 0 0,0 0 0 0 0,0 0-1 0 0,-1 0 1 0 0,2 0-1 0 0,-1 0 1 0 0,0-1 0 0 0,1 1-1 0 0,-1-1 1 0 0,1-1-1 0 0,-1 1 1 0 0,1 0 0 0 0,0-1-1 0 0,0 0 1 0 0,0 0-1 0 0,0-1 1 0 0,0 1 0 0 0,-1-1-1 0 0,1 0 1 0 0,0-1-1 0 0,0 1 1 0 0,0-1 0 0 0,0 0-1 0 0,0 0 1 0 0,0 0-1 0 0,-1-1 1 0 0,1 1 0 0 0,0-1-1 0 0,5-4 1 0 0,6-2-1068 0 0,0 0 0 0 0,-1-1 1 0 0,0-1-1 0 0,-1 0 0 0 0,0-1 0 0 0,-1-1 1 0 0,0 0-1 0 0,0-1 0 0 0,-2 0 1 0 0,13-18-1 0 0,-3 0-2235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31 4353 0 0,'-1'-2'544'0'0,"0"0"-1"0"0,0 0 1 0 0,0 0-1 0 0,0 0 1 0 0,0 0-1 0 0,0 0 1 0 0,-1 0 0 0 0,1 0-1 0 0,-1 0 1 0 0,1 1-1 0 0,-1-1 1 0 0,0 0 0 0 0,0 1-1 0 0,0 0 1 0 0,-2-2-1 0 0,3 3-405 0 0,0 0 0 0 0,-1 0 0 0 0,1 0 0 0 0,0 0 0 0 0,0 0 0 0 0,0 0 0 0 0,-1 1 0 0 0,1-1 0 0 0,0 0-1 0 0,0 1 1 0 0,0-1 0 0 0,0 1 0 0 0,0-1 0 0 0,0 1 0 0 0,0 0 0 0 0,0-1 0 0 0,0 1 0 0 0,0 0 0 0 0,0 0 0 0 0,0 0 0 0 0,0-1 0 0 0,0 1-1 0 0,1 0 1 0 0,-1 0 0 0 0,0 0 0 0 0,1 1 0 0 0,-1-1 0 0 0,1 0 0 0 0,-1 0 0 0 0,1 0 0 0 0,-1 2 0 0 0,-8 13 13 0 0,1 2-1 0 0,1-1 1 0 0,0 1 0 0 0,2 0 0 0 0,0 1 0 0 0,0-1 0 0 0,2 1 0 0 0,-1 20-1 0 0,4-38-158 0 0,0 0 0 0 0,0 0 0 0 0,0 0 0 0 0,0 0 0 0 0,0 0 0 0 0,0 0 0 0 0,0 0 0 0 0,1 0 0 0 0,-1 0 0 0 0,0 0-1 0 0,1 0 1 0 0,-1 0 0 0 0,1 0 0 0 0,-1 0 0 0 0,1-1 0 0 0,0 1 0 0 0,-1 0 0 0 0,1 0 0 0 0,0 0 0 0 0,-1-1 0 0 0,1 1 0 0 0,0 0-1 0 0,0-1 1 0 0,0 1 0 0 0,0 0 0 0 0,0-1 0 0 0,0 1 0 0 0,0-1 0 0 0,-1 0 0 0 0,1 1 0 0 0,0-1 0 0 0,1 0 0 0 0,-1 0 0 0 0,0 1-1 0 0,0-1 1 0 0,0 0 0 0 0,0 0 0 0 0,0 0 0 0 0,0 0 0 0 0,0 0 0 0 0,0-1 0 0 0,0 1 0 0 0,0 0 0 0 0,0 0 0 0 0,0-1 0 0 0,1 0 0 0 0,10-2-77 0 0,-1 0 1 0 0,0-1 0 0 0,16-8 0 0 0,-8 4 34 0 0,-3 2-81 0 0,1 1 0 0 0,23-4 1 0 0,-1 7-2292 0 0,-35 3 1565 0 0,-1-1 1 0 0,1 1-1 0 0,0-1 1 0 0,-1 1-1 0 0,1 0 1 0 0,-1 1-1 0 0,6 2 0 0 0,0 2-4226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11851 0 0,'4'2'601'0'0,"-1"1"1"0"0,1-1-1 0 0,0 0 1 0 0,0 0-1 0 0,1 0 1 0 0,-1-1-1 0 0,0 1 1 0 0,1-1-1 0 0,-1 0 1 0 0,0-1-1 0 0,7 2 1 0 0,30 8 2077 0 0,-39-10-2551 0 0,0 1-1 0 0,-1 0 1 0 0,1 0-1 0 0,-1 0 1 0 0,1 0-1 0 0,-1 0 1 0 0,1 0-1 0 0,-1 0 1 0 0,0 0-1 0 0,0 1 1 0 0,1-1-1 0 0,-1 1 1 0 0,0-1 0 0 0,0 0-1 0 0,0 1 1 0 0,0 0-1 0 0,-1-1 1 0 0,1 1-1 0 0,0 2 1 0 0,0-2-76 0 0,-1 0 0 0 0,0 0 1 0 0,0 0-1 0 0,1 0 1 0 0,-2 0-1 0 0,1 0 0 0 0,0 0 1 0 0,0 0-1 0 0,-1 0 1 0 0,1 0-1 0 0,-1 0 1 0 0,1 0-1 0 0,-1 0 0 0 0,0 0 1 0 0,0 0-1 0 0,0 0 1 0 0,0-1-1 0 0,0 1 0 0 0,0 0 1 0 0,-1-1-1 0 0,1 1 1 0 0,0-1-1 0 0,-3 2 1 0 0,-4 5-30 0 0,0-1 1 0 0,-1-1 0 0 0,-12 8 0 0 0,-4 2-728 0 0,23-14 555 0 0,1 0-1 0 0,0-1 1 0 0,0 1 0 0 0,0 0-1 0 0,0 0 1 0 0,0-1 0 0 0,0 1-1 0 0,1 0 1 0 0,-1 0 0 0 0,1 0-1 0 0,-1 0 1 0 0,1 0 0 0 0,0 0 0 0 0,-1 0-1 0 0,1 0 1 0 0,0 0 0 0 0,0 0-1 0 0,1 0 1 0 0,-1 0 0 0 0,0 0-1 0 0,1 0 1 0 0,0 2 0 0 0,16 47-6127 0 0,-15-46 5209 0 0,14 30-5372 0 0,-7-18 1524 0 0</inkml:trace>
  <inkml:trace contextRef="#ctx0" brushRef="#br0" timeOffset="1">176 381 9538 0 0,'4'2'3241'0'0,"-1"-1"-1017"0"0,1 0-327 0 0,-2 1-169 0 0,0-1-264 0 0,1 2-271 0 0,-1-1-81 0 0,0-1-296 0 0,1 1-312 0 0,-2 1-192 0 0,1-1-144 0 0,-1 0-128 0 0,0 1-224 0 0,0-2-384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 12979 0 0,'-10'16'660'0'0,"1"1"1"0"0,0 0-1 0 0,2 0 1 0 0,0 1-1 0 0,0 0 1 0 0,2 0 0 0 0,0 0-1 0 0,2 1 1 0 0,-3 21-1 0 0,6-40-668 0 0,0 0 1 0 0,0 0-1 0 0,0 0 0 0 0,0 0 0 0 0,1 0 0 0 0,-1 0 0 0 0,0 0 1 0 0,0 0-1 0 0,0 0 0 0 0,0 0 0 0 0,0 0 0 0 0,0 0 1 0 0,0 0-1 0 0,0 0 0 0 0,0 0 0 0 0,0 0 0 0 0,0 0 0 0 0,0 0 1 0 0,0 1-1 0 0,0-1 0 0 0,1 0 0 0 0,-1 0 0 0 0,0 0 1 0 0,0 0-1 0 0,0 0 0 0 0,0 0 0 0 0,0 0 0 0 0,5-16-237 0 0,6-21-107 0 0,-5 16 111 0 0,17-41 0 0 0,-21 56 221 0 0,1 0 0 0 0,0 0 0 0 0,0 0 0 0 0,1 1 0 0 0,-1-1 0 0 0,1 1-1 0 0,1 0 1 0 0,-1 0 0 0 0,1 1 0 0 0,0-1 0 0 0,6-4 0 0 0,-10 8 21 0 0,0 1-1 0 0,0-1 0 0 0,0 1 1 0 0,-1-1-1 0 0,1 1 1 0 0,0 0-1 0 0,0-1 1 0 0,0 1-1 0 0,0 0 0 0 0,0-1 1 0 0,0 1-1 0 0,0 0 1 0 0,0 0-1 0 0,0 0 1 0 0,0 0-1 0 0,0 0 0 0 0,0 0 1 0 0,0 0-1 0 0,0 0 1 0 0,0 1-1 0 0,0-1 1 0 0,0 0-1 0 0,0 1 0 0 0,0-1 1 0 0,1 1-1 0 0,-1 0 8 0 0,1 0-1 0 0,-1 1 1 0 0,0-1 0 0 0,0 0-1 0 0,0 1 1 0 0,0-1-1 0 0,0 1 1 0 0,0-1 0 0 0,-1 1-1 0 0,1-1 1 0 0,0 1-1 0 0,-1-1 1 0 0,1 4-1 0 0,1 2 33 0 0,-1 0-1 0 0,0-1 0 0 0,-1 1 1 0 0,1 0-1 0 0,-1 0 0 0 0,-2 9 0 0 0,1-9 1 0 0,-1-1 0 0 0,0 1 0 0 0,0 0 0 0 0,-1-1 0 0 0,1 1 0 0 0,-2-1 0 0 0,1 0 0 0 0,-1 0-1 0 0,0 0 1 0 0,-6 7 0 0 0,8-10-30 0 0,-1 0 1 0 0,0 0-1 0 0,1-1 0 0 0,-1 1 0 0 0,0-1 0 0 0,0 0 1 0 0,-1 0-1 0 0,1 0 0 0 0,0 0 0 0 0,-1 0 0 0 0,1-1 0 0 0,-1 1 1 0 0,1-1-1 0 0,-1 0 0 0 0,0 0 0 0 0,1-1 0 0 0,-1 1 0 0 0,0-1 1 0 0,0 0-1 0 0,1 1 0 0 0,-5-2 0 0 0,14 2-369 0 0,0-1-1 0 0,0 0 0 0 0,0 0 1 0 0,0-1-1 0 0,0 1 1 0 0,9-3-1 0 0,-8 1-600 0 0,0-1 1 0 0,1 1-1 0 0,-1-1 1 0 0,0 0-1 0 0,0-1 0 0 0,-1 0 1 0 0,1 0-1 0 0,-1 0 0 0 0,8-7 1 0 0,10-10-3467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14115 0 0,'-7'6'339'0'0,"1"1"0"0"0,0 1 0 0 0,1-1 0 0 0,0 1 0 0 0,0 0 0 0 0,0 0 0 0 0,1 0-1 0 0,1 1 1 0 0,-1-1 0 0 0,1 1 0 0 0,-3 15 0 0 0,5-18-297 0 0,0 0 0 0 0,1 0 0 0 0,-1 0 0 0 0,1 0 0 0 0,1 0 0 0 0,-1 0 0 0 0,1 0 0 0 0,0 0-1 0 0,0 0 1 0 0,0 0 0 0 0,1 0 0 0 0,0 0 0 0 0,1-1 0 0 0,-1 1 0 0 0,1-1 0 0 0,0 1 0 0 0,0-1 0 0 0,7 8 0 0 0,-9-11-40 0 0,0 0 1 0 0,0-1 0 0 0,0 0 0 0 0,0 1 0 0 0,1-1-1 0 0,-1 0 1 0 0,0 0 0 0 0,1 0 0 0 0,-1 1-1 0 0,1-2 1 0 0,-1 1 0 0 0,1 0 0 0 0,-1 0 0 0 0,1 0-1 0 0,0-1 1 0 0,-1 1 0 0 0,1-1 0 0 0,0 1-1 0 0,0-1 1 0 0,-1 0 0 0 0,1 1 0 0 0,0-1-1 0 0,0 0 1 0 0,0 0 0 0 0,-1 0 0 0 0,1-1 0 0 0,0 1-1 0 0,0 0 1 0 0,-1-1 0 0 0,1 1 0 0 0,0-1-1 0 0,-1 1 1 0 0,1-1 0 0 0,0 0 0 0 0,-1 0-1 0 0,1 0 1 0 0,-1 0 0 0 0,1 0 0 0 0,-1 0 0 0 0,0 0-1 0 0,1 0 1 0 0,-1-1 0 0 0,0 1 0 0 0,0 0-1 0 0,0-1 1 0 0,2-2 0 0 0,2-4 43 0 0,0 0 1 0 0,0 0-1 0 0,-1 0 1 0 0,0-1-1 0 0,0 0 0 0 0,-1 1 1 0 0,4-16-1 0 0,-5 15 19 0 0,-1-1-1 0 0,0 0 1 0 0,0 1-1 0 0,-1-1 1 0 0,0 0 0 0 0,-2-16-1 0 0,2 23-52 0 0,-1 1-1 0 0,1-1 1 0 0,-1 1 0 0 0,0-1-1 0 0,0 1 1 0 0,0 0-1 0 0,0 0 1 0 0,0-1-1 0 0,0 1 1 0 0,0 0 0 0 0,-1 0-1 0 0,1 0 1 0 0,-1 0-1 0 0,0 0 1 0 0,1 0 0 0 0,-1 1-1 0 0,0-1 1 0 0,0 0-1 0 0,0 1 1 0 0,0 0 0 0 0,0-1-1 0 0,-1 1 1 0 0,1 0-1 0 0,0 0 1 0 0,0 0 0 0 0,-1 0-1 0 0,1 1 1 0 0,-1-1-1 0 0,1 1 1 0 0,-1-1-1 0 0,-2 1 1 0 0,-3 0-79 0 0,-1 1 1 0 0,1 0-1 0 0,0 0 0 0 0,-1 0 0 0 0,1 1 1 0 0,0 1-1 0 0,0-1 0 0 0,0 1 0 0 0,1 0 1 0 0,-1 1-1 0 0,-13 8 0 0 0,18-9 33 0 0,-1-1 1 0 0,0 0-1 0 0,1 1 0 0 0,0 0 0 0 0,0-1 1 0 0,0 1-1 0 0,0 0 0 0 0,0 1 1 0 0,0-1-1 0 0,1 0 0 0 0,0 1 0 0 0,-1 0 1 0 0,1-1-1 0 0,1 1 0 0 0,-1 0 0 0 0,0 0 1 0 0,1 0-1 0 0,0 0 0 0 0,0 0 1 0 0,0 1-1 0 0,1-1 0 0 0,-1 0 0 0 0,1 0 1 0 0,0 1-1 0 0,1 4 0 0 0,-1-6 3 0 0,1-1-1 0 0,0 1 1 0 0,-1 0-1 0 0,1-1 1 0 0,1 1-1 0 0,-1 0 1 0 0,0-1-1 0 0,1 1 1 0 0,-1-1-1 0 0,1 0 1 0 0,-1 0-1 0 0,1 1 1 0 0,0-1 0 0 0,0 0-1 0 0,0 0 1 0 0,1-1-1 0 0,-1 1 1 0 0,0 0-1 0 0,1-1 1 0 0,-1 1-1 0 0,0-1 1 0 0,1 0-1 0 0,0 0 1 0 0,-1 0-1 0 0,4 1 1 0 0,7 1-46 0 0,1-1 1 0 0,0 0-1 0 0,0-1 1 0 0,16 0 0 0 0,-19-2-1094 0 0,-1 1 1 0 0,0 1 0 0 0,1 0 0 0 0,-1 1 0 0 0,18 4 0 0 0,-19 0-1837 0 0,-1 2-1581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55 10962 0 0,'-1'-1'208'0'0,"0"1"-1"0"0,0 0 0 0 0,0-1 0 0 0,1 1 0 0 0,-1-1 1 0 0,0 1-1 0 0,0-1 0 0 0,0 1 0 0 0,1-1 0 0 0,-1 1 0 0 0,0-1 1 0 0,0 0-1 0 0,1 1 0 0 0,-1-1 0 0 0,1 0 0 0 0,-2-1 1 0 0,2 1-125 0 0,0 1 0 0 0,0 0 1 0 0,0-1-1 0 0,0 1 0 0 0,0-1 1 0 0,0 1-1 0 0,0 0 0 0 0,1-1 1 0 0,-1 1-1 0 0,0-1 0 0 0,0 1 1 0 0,0 0-1 0 0,0-1 0 0 0,1 1 1 0 0,-1 0-1 0 0,0-1 0 0 0,0 1 1 0 0,1 0-1 0 0,-1-1 0 0 0,0 1 1 0 0,1 0-1 0 0,-1 0 0 0 0,0-1 1 0 0,1 1-1 0 0,-1 0 0 0 0,1 0 1 0 0,35-14 1787 0 0,-27 11-1725 0 0,5-1-37 0 0,0 0 0 0 0,1 1 0 0 0,-1 0 0 0 0,1 1 0 0 0,0 1 0 0 0,0 1 0 0 0,0 0 0 0 0,25 3 1 0 0,-40-3-107 0 0,1 0 0 0 0,0 0 0 0 0,-1 0 1 0 0,1 1-1 0 0,0-1 0 0 0,-1 0 0 0 0,1 0 0 0 0,0 1 1 0 0,-1-1-1 0 0,1 0 0 0 0,0 1 0 0 0,-1-1 1 0 0,1 1-1 0 0,-1-1 0 0 0,1 0 0 0 0,-1 1 1 0 0,1-1-1 0 0,-1 1 0 0 0,1 0 0 0 0,-1-1 1 0 0,0 1-1 0 0,1-1 0 0 0,-1 1 0 0 0,0 0 1 0 0,1-1-1 0 0,-1 1 0 0 0,0 0 0 0 0,1 1 0 0 0,-1-1 9 0 0,-1 1-1 0 0,1 0 1 0 0,0-1-1 0 0,0 1 0 0 0,-1-1 1 0 0,1 1-1 0 0,-1 0 0 0 0,0-1 1 0 0,1 1-1 0 0,-1-1 1 0 0,-2 3-1 0 0,-28 33 165 0 0,19-27-130 0 0,3-2 77 0 0,0 0 0 0 0,1 0 0 0 0,0 1 0 0 0,-11 15 0 0 0,18-23-106 0 0,1 0 0 0 0,-1 0 0 0 0,0 1 0 0 0,1-1 0 0 0,-1 0 0 0 0,1 1 0 0 0,-1-1-1 0 0,1 0 1 0 0,-1 1 0 0 0,1-1 0 0 0,0 0 0 0 0,0 1 0 0 0,0-1 0 0 0,0 1 0 0 0,0-1 0 0 0,0 1 0 0 0,0-1-1 0 0,1 3 1 0 0,0-3-10 0 0,0 1 0 0 0,0-1 0 0 0,0 0 1 0 0,0 1-1 0 0,0-1 0 0 0,1 0 0 0 0,-1 0 0 0 0,0 0 0 0 0,1 0 0 0 0,-1 0 0 0 0,0 0 0 0 0,1 0 0 0 0,0 0 0 0 0,-1-1 0 0 0,1 1 0 0 0,-1 0 0 0 0,1-1 0 0 0,0 0 0 0 0,3 1 0 0 0,2 0-147 0 0,1 0 0 0 0,0-1 0 0 0,0 1 0 0 0,0-2 0 0 0,-1 1 0 0 0,1-1 0 0 0,0 0 0 0 0,0-1 0 0 0,-1 0 0 0 0,10-3 0 0 0,0-2-2548 0 0,0 0 1 0 0,-1-1 0 0 0,22-13 0 0 0,-9 3-3086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18244 0 0,'-18'20'3765'0'0,"-2"23"-2791"0"0,13-26-741 0 0,-51 125-88 0 0,26-45-3308 0 0,32-97 3133 0 0,0 0 1 0 0,0 0-1 0 0,0 0 1 0 0,0 0-1 0 0,0 0 1 0 0,0 0-1 0 0,0 0 1 0 0,0 0-1 0 0,0 1 1 0 0,0-1-1 0 0,0 0 1 0 0,0 0-1 0 0,0 0 1 0 0,0 0-1 0 0,0 0 1 0 0,0 0 0 0 0,0 0-1 0 0,0 1 1 0 0,0-1-1 0 0,0 0 1 0 0,0 0-1 0 0,0 0 1 0 0,0 0-1 0 0,0 0 1 0 0,0 0-1 0 0,0 0 1 0 0,0 1-1 0 0,0-1 1 0 0,0 0-1 0 0,0 0 1 0 0,0 0-1 0 0,0 0 1 0 0,0 0-1 0 0,0 0 1 0 0,0 0-1 0 0,0 0 1 0 0,1 0-1 0 0,-1 0 1 0 0,0 0-1 0 0,0 1 1 0 0,0-1 0 0 0,0 0-1 0 0,0 0 1 0 0,0 0-1 0 0,0 0 1 0 0,0 0-1 0 0,0 0 1 0 0,1 0-1 0 0,-1 0 1 0 0,0 0-1 0 0,0 0 1 0 0,0 0-1 0 0,0 0 1 0 0,0 0-1 0 0,0 0 1 0 0,0 0-1 0 0,1 0 1 0 0,-1 0-1 0 0,0 0 1 0 0,0 0-1 0 0,0 0 1 0 0,12-6-754 0 0,17-15 562 0 0,-22 16 28 0 0,-4 3 178 0 0,61-38-124 0 0,-59 37 147 0 0,0 0 0 0 0,0 1 0 0 0,0 0-1 0 0,0 0 1 0 0,0 1 0 0 0,1-1 0 0 0,-1 1 0 0 0,0 0 0 0 0,1 1-1 0 0,-1-1 1 0 0,10 1 0 0 0,-15 0-41 0 0,1 0 0 0 0,-1 0 1 0 0,0 0-1 0 0,1 0 0 0 0,-1 0 0 0 0,1 1 0 0 0,-1-1 1 0 0,0 0-1 0 0,1 0 0 0 0,-1 0 0 0 0,1 0 0 0 0,-1 1 0 0 0,0-1 1 0 0,1 0-1 0 0,-1 0 0 0 0,0 1 0 0 0,1-1 0 0 0,-1 0 1 0 0,0 1-1 0 0,0-1 0 0 0,1 0 0 0 0,-1 1 0 0 0,0-1 1 0 0,0 0-1 0 0,0 1 0 0 0,1-1 0 0 0,-1 0 0 0 0,0 1 1 0 0,0-1-1 0 0,0 1 0 0 0,0-1 0 0 0,0 0 0 0 0,0 1 0 0 0,0-1 1 0 0,0 1-1 0 0,0-1 0 0 0,0 0 0 0 0,0 1 0 0 0,-6 18-3781 0 0,3-11 1472 0 0,-3 16-3470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14499 0 0,'4'5'4613'0'0,"7"0"-3291"0"0,13 0-720 0 0,-13-5-449 0 0,0-1-1 0 0,0 0 0 0 0,0 0 0 0 0,0-1 0 0 0,0-1 0 0 0,0 0 0 0 0,11-5 0 0 0,-7 3-54 0 0,0 1 1 0 0,26-5 0 0 0,-41 9-83 0 0,1 0 1 0 0,0 0-1 0 0,-1 0 1 0 0,1 0-1 0 0,0 0 1 0 0,-1 0-1 0 0,1 0 1 0 0,0 0-1 0 0,-1 0 1 0 0,1 1-1 0 0,0-1 1 0 0,-1 0-1 0 0,1 0 1 0 0,-1 1-1 0 0,1-1 1 0 0,0 0-1 0 0,-1 1 1 0 0,1-1-1 0 0,-1 0 1 0 0,1 1-1 0 0,-1-1 1 0 0,1 1-1 0 0,-1-1 1 0 0,1 1 0 0 0,-1-1-1 0 0,0 1 1 0 0,1-1-1 0 0,-1 1 1 0 0,0 0-1 0 0,1-1 1 0 0,-1 1-1 0 0,0-1 1 0 0,0 1-1 0 0,1 0 1 0 0,-1-1-1 0 0,0 1 1 0 0,0 0-1 0 0,0-1 1 0 0,0 1-1 0 0,0 0 1 0 0,0-1-1 0 0,0 1 1 0 0,0 0-1 0 0,0-1 1 0 0,0 1-1 0 0,-1 1 1 0 0,-10 39 285 0 0,8-30-387 0 0,1-5-435 0 0,-7 32 85 0 0,8-18-2684 0 0,7-4-5213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98 12683 0 0,'-5'2'645'0'0,"1"1"0"0"0,0 0 1 0 0,1 0-1 0 0,-1 0 0 0 0,1 1 0 0 0,-1-1 1 0 0,1 1-1 0 0,-5 7 0 0 0,6-7-460 0 0,-1 1-1 0 0,1 0 1 0 0,1 0 0 0 0,-1 0-1 0 0,1 0 1 0 0,0 0-1 0 0,0 0 1 0 0,0 1-1 0 0,1-1 1 0 0,0 0 0 0 0,0 0-1 0 0,1 9 1 0 0,1-1-67 0 0,0 1 0 0 0,0-1 0 0 0,1 0 0 0 0,1 1 0 0 0,0-1-1 0 0,8 14 1 0 0,-10-23-112 0 0,0 0 0 0 0,0 0-1 0 0,0-1 1 0 0,1 1 0 0 0,0 0-1 0 0,0-1 1 0 0,0 0 0 0 0,0 0-1 0 0,0 0 1 0 0,6 4 0 0 0,-7-6-5 0 0,0 0 0 0 0,0 0 1 0 0,0 0-1 0 0,0 0 1 0 0,0-1-1 0 0,1 1 1 0 0,-1 0-1 0 0,0-1 0 0 0,1 0 1 0 0,-1 0-1 0 0,0 1 1 0 0,1-1-1 0 0,-1 0 0 0 0,0-1 1 0 0,1 1-1 0 0,-1 0 1 0 0,0-1-1 0 0,0 0 0 0 0,1 1 1 0 0,3-3-1 0 0,-2 1 15 0 0,1-1 0 0 0,-1 0 0 0 0,0 0 0 0 0,0-1 0 0 0,0 1 0 0 0,0-1 0 0 0,-1 0-1 0 0,1 0 1 0 0,-1 0 0 0 0,0 0 0 0 0,0 0 0 0 0,-1-1 0 0 0,1 0 0 0 0,-1 1 0 0 0,0-1 0 0 0,1-6 0 0 0,1 2-3 0 0,-1-1 1 0 0,-1 0 0 0 0,0 0 0 0 0,0 0 0 0 0,-1 0 0 0 0,0 0 0 0 0,-1-15 0 0 0,-1 17-113 0 0,-1 1 1 0 0,1 0-1 0 0,-1 0 1 0 0,-1 0-1 0 0,0 0 1 0 0,0 1-1 0 0,0-1 1 0 0,0 1-1 0 0,-1-1 1 0 0,-6-6-1 0 0,7 8-332 0 0,0 1 1 0 0,-1 1-1 0 0,1-1 0 0 0,-1 0 0 0 0,0 1 0 0 0,0 0 1 0 0,0-1-1 0 0,0 2 0 0 0,0-1 0 0 0,-1 0 0 0 0,1 1 1 0 0,-1 0-1 0 0,0 0 0 0 0,0 0 0 0 0,-7-1 0 0 0,-1 5-5670 0 0</inkml:trace>
  <inkml:trace contextRef="#ctx0" brushRef="#br0" timeOffset="1">305 9 6881 0 0,'5'-5'2801'0'0,"-2"3"-881"0"0,2 1 113 0 0,-3 3-1 0 0,-2 4-303 0 0,-2 4-313 0 0,0 2-344 0 0,-3 5-320 0 0,1 4-255 0 0,0 3-241 0 0,-1 0-112 0 0,1 1-192 0 0,0-1-368 0 0,2 0-721 0 0,0-1-1223 0 0,-2-2-1401 0 0,-3-8-176 0 0,2 2-2512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12299 0 0,'-7'4'1225'0'0,"0"0"1"0"0,1 0-1 0 0,0 1 1 0 0,-10 8-1 0 0,-17 25 1403 0 0,19-14-3357 0 0,-21 43-1 0 0,19-32-938 0 0,18-38 1429 0 0,0 1 0 0 0,1 0 0 0 0,-1-1 1 0 0,1 1-1 0 0,0 0 0 0 0,0 0 1 0 0,0 1-1 0 0,0-1 0 0 0,0 1 1 0 0,0-1-1 0 0,0 1 0 0 0,1 0 1 0 0,4-1-1 0 0,67-17 591 0 0,-23 7-1155 0 0,-43 9-463 0 0,1-1-1 0 0,0 0 1 0 0,-1 0 0 0 0,0-1 0 0 0,0 0 0 0 0,0 0 0 0 0,15-14 0 0 0,-10 8-1587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3641 0 0,'-4'2'977'0'0,"0"2"1"0"0,1-1-1 0 0,-1 0 1 0 0,1 1 0 0 0,-1 0-1 0 0,-2 4 1 0 0,-27 50 2145 0 0,8-14-2370 0 0,20-36-675 0 0,2-2-10 0 0,-1 0-1 0 0,0 0 1 0 0,-1 0 0 0 0,1-1-1 0 0,-1 0 1 0 0,0 0 0 0 0,0 0 0 0 0,-11 8-1 0 0,15-15 682 0 0,6-7-515 0 0,9-7-223 0 0,-4 10-164 0 0,0 1 0 0 0,1 0-1 0 0,0 0 1 0 0,0 1 0 0 0,22-5 0 0 0,29-3-5181 0 0,-54 11 4045 0 0,17-3-4009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73 13195 0 0,'-5'4'280'0'0,"0"0"1"0"0,0 0-1 0 0,0 1 1 0 0,1 0 0 0 0,0 0-1 0 0,0 0 1 0 0,0 1-1 0 0,0 0 1 0 0,1-1-1 0 0,0 1 1 0 0,-4 9-1 0 0,7-12-245 0 0,-1-1-1 0 0,0 0 1 0 0,1 0-1 0 0,0 0 0 0 0,-1 0 1 0 0,1 0-1 0 0,0 0 1 0 0,0 0-1 0 0,0 1 1 0 0,0-1-1 0 0,0 0 0 0 0,1 0 1 0 0,-1 0-1 0 0,1 0 1 0 0,-1 0-1 0 0,1 0 1 0 0,0 0-1 0 0,0 0 0 0 0,0 0 1 0 0,0 0-1 0 0,0 0 1 0 0,0 0-1 0 0,1-1 1 0 0,-1 1-1 0 0,0 0 0 0 0,1-1 1 0 0,-1 1-1 0 0,1-1 1 0 0,0 0-1 0 0,0 1 1 0 0,-1-1-1 0 0,1 0 0 0 0,0 0 1 0 0,0 0-1 0 0,0 0 1 0 0,0-1-1 0 0,0 1 1 0 0,0 0-1 0 0,3-1 1 0 0,-2 1-3 0 0,1 0 1 0 0,0-1 0 0 0,-1 0 0 0 0,1 0 0 0 0,0 0 0 0 0,-1 0 0 0 0,1-1 0 0 0,-1 1-1 0 0,1-1 1 0 0,0 0 0 0 0,-1 0 0 0 0,0 0 0 0 0,1-1 0 0 0,-1 1 0 0 0,0-1 0 0 0,1 1 0 0 0,-1-1-1 0 0,0 0 1 0 0,0-1 0 0 0,-1 1 0 0 0,1 0 0 0 0,0-1 0 0 0,-1 0 0 0 0,1 1 0 0 0,3-7-1 0 0,3-4 99 0 0,0 0 0 0 0,0 0 0 0 0,-1-1 0 0 0,9-22 0 0 0,-15 32-100 0 0,-1-1 1 0 0,0 1-1 0 0,0 0 0 0 0,0 0 0 0 0,0-1 0 0 0,0 1 1 0 0,-1-1-1 0 0,0 1 0 0 0,0-1 0 0 0,0 1 1 0 0,-1-5-1 0 0,0 8-63 0 0,1 0 1 0 0,0-1 0 0 0,-1 1-1 0 0,1 0 1 0 0,-1-1 0 0 0,1 1-1 0 0,-1 0 1 0 0,1 0-1 0 0,-1 0 1 0 0,0 0 0 0 0,0 0-1 0 0,1 0 1 0 0,-1 0 0 0 0,0 0-1 0 0,0 0 1 0 0,0 0-1 0 0,0 0 1 0 0,0 0 0 0 0,0 0-1 0 0,-1 1 1 0 0,1-1 0 0 0,0 1-1 0 0,0-1 1 0 0,0 1 0 0 0,-1-1-1 0 0,1 1 1 0 0,0-1-1 0 0,-1 1 1 0 0,1 0 0 0 0,0 0-1 0 0,-1 0 1 0 0,1 0 0 0 0,0 0-1 0 0,-1 0 1 0 0,1 0-1 0 0,0 0 1 0 0,-1 1 0 0 0,1-1-1 0 0,-3 1 1 0 0,-7 3-378 0 0,1 0 1 0 0,-1 0-1 0 0,0 1 0 0 0,1 0 1 0 0,0 1-1 0 0,1 0 1 0 0,-1 1-1 0 0,-11 10 0 0 0,-1 3-417 0 0,1 0 0 0 0,-20 27 0 0 0,0 10-157 0 0,38-53 971 0 0,0 1 1 0 0,1 0 0 0 0,0-1-1 0 0,0 1 1 0 0,0 0 0 0 0,0 0-1 0 0,1 1 1 0 0,0-1-1 0 0,0 0 1 0 0,0 11 0 0 0,1-16 96 0 0,0 1 1 0 0,0 0-1 0 0,0-1 0 0 0,1 1 1 0 0,-1-1-1 0 0,0 1 0 0 0,1 0 1 0 0,-1-1-1 0 0,0 1 1 0 0,1-1-1 0 0,-1 1 0 0 0,1-1 1 0 0,-1 1-1 0 0,1-1 0 0 0,-1 1 1 0 0,1-1-1 0 0,-1 1 1 0 0,1-1-1 0 0,-1 1 0 0 0,1-1 1 0 0,0 0-1 0 0,-1 0 0 0 0,1 1 1 0 0,-1-1-1 0 0,1 0 1 0 0,0 0-1 0 0,-1 0 0 0 0,1 1 1 0 0,0-1-1 0 0,-1 0 0 0 0,1 0 1 0 0,0 0-1 0 0,0 0 1 0 0,-1 0-1 0 0,1-1 0 0 0,0 1 1 0 0,-1 0-1 0 0,1 0 0 0 0,0 0 1 0 0,-1 0-1 0 0,1-1 1 0 0,1 0-1 0 0,37-13 2068 0 0,-27 9-1876 0 0,3 0-259 0 0,1 1 0 0 0,0 0-1 0 0,31-2 1 0 0,-14 7-2386 0 0,-2 6-3314 0 0,-16 0-191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81 14259 0 0,'-9'9'1061'0'0,"0"0"-1"0"0,1 1 1 0 0,-10 14-1 0 0,16-20-940 0 0,0 0 0 0 0,0-1 1 0 0,0 1-1 0 0,0 0 0 0 0,1 0 0 0 0,-1 0 0 0 0,1 1 0 0 0,0-1 0 0 0,0 0 0 0 0,1 0 1 0 0,0 0-1 0 0,-1 1 0 0 0,2 7 0 0 0,-1-12-120 0 0,0 0-1 0 0,0 0 1 0 0,0 0 0 0 0,0 1 0 0 0,0-1-1 0 0,0 0 1 0 0,-1 0 0 0 0,1 0-1 0 0,0 0 1 0 0,0 0 0 0 0,0 0 0 0 0,0 0-1 0 0,0 0 1 0 0,0 1 0 0 0,0-1-1 0 0,0 0 1 0 0,0 0 0 0 0,0 0 0 0 0,0 0-1 0 0,1 0 1 0 0,-1 0 0 0 0,0 0-1 0 0,0 0 1 0 0,0 0 0 0 0,0 1 0 0 0,0-1-1 0 0,0 0 1 0 0,0 0 0 0 0,0 0-1 0 0,0 0 1 0 0,0 0 0 0 0,0 0 0 0 0,0 0-1 0 0,0 0 1 0 0,0 0 0 0 0,0 0-1 0 0,1 0 1 0 0,-1 0 0 0 0,0 1-1 0 0,0-1 1 0 0,0 0 0 0 0,0 0 0 0 0,0 0-1 0 0,0 0 1 0 0,0 0 0 0 0,0 0-1 0 0,1 0 1 0 0,-1 0 0 0 0,0 0 0 0 0,0 0-1 0 0,0 0 1 0 0,0 0 0 0 0,0 0-1 0 0,0 0 1 0 0,0 0 0 0 0,0 0 0 0 0,1 0-1 0 0,-1 0 1 0 0,0 0 0 0 0,0-1-1 0 0,0 1 1 0 0,0 0 0 0 0,0 0 0 0 0,0 0-1 0 0,0 0 1 0 0,0 0 0 0 0,6-10-342 0 0,4-13-300 0 0,-3 4 428 0 0,1 1 0 0 0,0 1 0 0 0,18-27 0 0 0,-22 38 196 0 0,-1 1 0 0 0,1 0-1 0 0,1 0 1 0 0,-1 0 0 0 0,1 0-1 0 0,0 0 1 0 0,0 1 0 0 0,0 0-1 0 0,1 0 1 0 0,-1 1 0 0 0,1 0-1 0 0,0-1 1 0 0,0 2 0 0 0,8-4-1 0 0,-12 6 23 0 0,0-1 1 0 0,0 0-1 0 0,0 1 0 0 0,-1-1 0 0 0,1 1 1 0 0,0 0-1 0 0,0 0 0 0 0,0 0 1 0 0,0 0-1 0 0,0 0 0 0 0,0 0 0 0 0,0 0 1 0 0,0 0-1 0 0,0 1 0 0 0,0-1 0 0 0,0 1 1 0 0,-1 0-1 0 0,1-1 0 0 0,0 1 0 0 0,0 0 1 0 0,0 0-1 0 0,-1 0 0 0 0,1 0 0 0 0,-1 0 1 0 0,1 1-1 0 0,-1-1 0 0 0,1 0 0 0 0,-1 1 1 0 0,0-1-1 0 0,0 1 0 0 0,1-1 0 0 0,-1 1 1 0 0,0 0-1 0 0,-1 0 0 0 0,1-1 0 0 0,0 1 1 0 0,0 0-1 0 0,-1 0 0 0 0,1 0 1 0 0,-1 0-1 0 0,1 0 0 0 0,-1 3 0 0 0,1-1 36 0 0,-1 1 1 0 0,0-1-1 0 0,0 1 0 0 0,-1-1 0 0 0,1 1 0 0 0,-1-1 0 0 0,0 1 0 0 0,0-1 0 0 0,0 0 1 0 0,-1 1-1 0 0,1-1 0 0 0,-1 0 0 0 0,0 0 0 0 0,0 0 0 0 0,-1 0 0 0 0,1 0 1 0 0,-7 6-1 0 0,3-6 110 0 0,-1 1-1 0 0,1-1 1 0 0,-1 0 0 0 0,0-1 0 0 0,0 1 0 0 0,-1-1 0 0 0,1-1 0 0 0,-1 1 0 0 0,1-2-1 0 0,-1 1 1 0 0,0-1 0 0 0,0 0 0 0 0,0 0 0 0 0,0-1 0 0 0,-8 0 0 0 0,48-5-3257 0 0,-10 1-2824 0 0,-3 2-1463 0 0</inkml:trace>
  <inkml:trace contextRef="#ctx0" brushRef="#br0" timeOffset="1">400 148 21981 0 0,'-4'0'832'0'0,"1"0"-376"0"0,-1 1-200 0 0,3-1-176 0 0,0 0-200 0 0,2 0-176 0 0,1-1-312 0 0,1-1-584 0 0,1 1-1377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0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92 194 11282 0 0,'-6'-3'1474'0'0,"-1"0"0"0"0,1 1 0 0 0,0-1 0 0 0,-1 1-1 0 0,1 1 1 0 0,-1-1 0 0 0,-11 0 0 0 0,18 2-1444 0 0,0 0-1 0 0,0 0 1 0 0,0-1-1 0 0,0 1 1 0 0,0 0 0 0 0,0 0-1 0 0,0 0 1 0 0,0 0-1 0 0,0 0 1 0 0,1 0-1 0 0,-1 0 1 0 0,0 0 0 0 0,0 0-1 0 0,0 0 1 0 0,0 0-1 0 0,0 0 1 0 0,0 0 0 0 0,0 0-1 0 0,0 0 1 0 0,0 0-1 0 0,0 0 1 0 0,0-1 0 0 0,0 1-1 0 0,0 0 1 0 0,0 0-1 0 0,0 0 1 0 0,0 0 0 0 0,0 0-1 0 0,0 0 1 0 0,0 0-1 0 0,0 0 1 0 0,0 0 0 0 0,0 0-1 0 0,0 0 1 0 0,0 0-1 0 0,0 0 1 0 0,0-1 0 0 0,0 1-1 0 0,0 0 1 0 0,0 0-1 0 0,0 0 1 0 0,0 0 0 0 0,-1 0-1 0 0,1 0 1 0 0,0 0-1 0 0,0 0 1 0 0,0 0 0 0 0,0 0-1 0 0,0 0 1 0 0,0 0-1 0 0,0 0 1 0 0,0 0 0 0 0,0 0-1 0 0,0 0 1 0 0,0 0-1 0 0,0 0 1 0 0,0 0 0 0 0,0 0-1 0 0,0 0 1 0 0,-1 0-1 0 0,1 0 1 0 0,0 0 0 0 0,10-6 370 0 0,13-2-405 0 0,-6 5 88 0 0,0 1 0 0 0,0 1 0 0 0,26 2 0 0 0,-30 0-65 0 0,-1 0 0 0 0,1-2 0 0 0,-1 1 0 0 0,1-1 0 0 0,-1-1 0 0 0,1 0 0 0 0,23-8 1 0 0,-34 9-12 0 0,0 1 1 0 0,0-1 0 0 0,0 0 0 0 0,0 0-1 0 0,0 0 1 0 0,0 0 0 0 0,-1 0 0 0 0,1 0-1 0 0,0 0 1 0 0,-1-1 0 0 0,1 1 0 0 0,-1-1 0 0 0,1 1-1 0 0,-1-1 1 0 0,0 0 0 0 0,1 1 0 0 0,-1-1-1 0 0,0 0 1 0 0,0 0 0 0 0,0 0 0 0 0,-1 0 0 0 0,1 0-1 0 0,0 0 1 0 0,-1 0 0 0 0,1 0 0 0 0,-1 0-1 0 0,0 0 1 0 0,1 0 0 0 0,-1 0 0 0 0,0 0-1 0 0,0 0 1 0 0,-1 0 0 0 0,1 0 0 0 0,0 0 0 0 0,-1-1-1 0 0,1 1 1 0 0,-1 0 0 0 0,0 0 0 0 0,-1-3-1 0 0,0 1 10 0 0,-1-1 0 0 0,0 0 0 0 0,0 1 0 0 0,-1 0-1 0 0,1-1 1 0 0,-1 1 0 0 0,0 0 0 0 0,0 1 0 0 0,0-1-1 0 0,0 1 1 0 0,0 0 0 0 0,-1 0 0 0 0,0 0 0 0 0,-6-2-1 0 0,4 2-3 0 0,-2 1 0 0 0,1 0 0 0 0,0 1 0 0 0,0 0 0 0 0,-1 0 0 0 0,1 0 0 0 0,0 1 0 0 0,-1 1 0 0 0,1-1 0 0 0,0 1 0 0 0,-1 1 0 0 0,1 0 0 0 0,0 0 0 0 0,0 0 0 0 0,0 1 0 0 0,0 0 0 0 0,1 1 0 0 0,-9 4 0 0 0,10-5 1 0 0,0 1 1 0 0,1-1-1 0 0,-1 1 0 0 0,1 0 0 0 0,0 1 1 0 0,0-1-1 0 0,0 1 0 0 0,1 0 0 0 0,-1 0 1 0 0,1 1-1 0 0,1-1 0 0 0,-1 1 0 0 0,1 0 1 0 0,0 0-1 0 0,0 0 0 0 0,0 0 0 0 0,1 1 1 0 0,0-1-1 0 0,0 1 0 0 0,1-1 1 0 0,0 1-1 0 0,-1 11 0 0 0,3-8 28 0 0,1-1-1 0 0,-1 1 1 0 0,2-1-1 0 0,-1 1 1 0 0,1-1-1 0 0,1 0 1 0 0,0 0-1 0 0,0 0 1 0 0,0 0-1 0 0,1-1 1 0 0,1 1-1 0 0,-1-1 1 0 0,1-1-1 0 0,1 1 1 0 0,-1-1-1 0 0,1 0 1 0 0,1-1 0 0 0,-1 1-1 0 0,1-1 1 0 0,11 6-1 0 0,-10-7-259 0 0,-1 0 0 0 0,1-1 0 0 0,0 0-1 0 0,0-1 1 0 0,0 0 0 0 0,1 0 0 0 0,-1-1 0 0 0,1 0-1 0 0,11 1 1 0 0,-14-3-600 0 0,1 0 0 0 0,-1 0 0 0 0,1-1 0 0 0,-1 1 0 0 0,0-2 0 0 0,1 1 0 0 0,-1-1 0 0 0,0 0 0 0 0,0-1 0 0 0,0 0 0 0 0,-1 0 0 0 0,12-7 0 0 0,0-4-3765 0 0,-2-2-1836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93 8290 0 0,'-6'1'1051'0'0,"0"-1"0"0"0,0-1 1 0 0,0 1-1 0 0,0-1 0 0 0,1 0 1 0 0,-1-1-1 0 0,0 1 0 0 0,-5-3 1 0 0,45-2 1036 0 0,-28 5-2022 0 0,9 0 41 0 0,-1-1 0 0 0,26-6 0 0 0,-37 7-75 0 0,0 1 0 0 0,0-1 0 0 0,0-1 0 0 0,0 1 0 0 0,0 0-1 0 0,0-1 1 0 0,-1 1 0 0 0,1-1 0 0 0,0 0 0 0 0,-1 0 0 0 0,1 0 0 0 0,-1 0-1 0 0,0-1 1 0 0,0 1 0 0 0,0-1 0 0 0,0 1 0 0 0,0-1 0 0 0,-1 1 0 0 0,3-4-1 0 0,-4 5-23 0 0,0 0 0 0 0,1 1 0 0 0,-1-1 0 0 0,0 1 0 0 0,0-1 0 0 0,0 0 0 0 0,1 1 0 0 0,-1-1 0 0 0,0 0 0 0 0,0 0 0 0 0,0 1 0 0 0,0-1 0 0 0,0 0 0 0 0,0 1 0 0 0,0-1 0 0 0,0 0 0 0 0,-1 1 0 0 0,1-1 0 0 0,0 0 0 0 0,0 1 0 0 0,0-1 0 0 0,-1 0 0 0 0,1 1 0 0 0,0-1 0 0 0,-1 1 0 0 0,1-1-1 0 0,-1 0 1 0 0,1 1 0 0 0,-1-1 0 0 0,-1 0-10 0 0,1 0 0 0 0,-1 0-1 0 0,1 1 1 0 0,-1-1-1 0 0,1 1 1 0 0,-1-1-1 0 0,1 1 1 0 0,-1 0 0 0 0,1-1-1 0 0,-1 1 1 0 0,0 0-1 0 0,-1 0 1 0 0,-4 1-20 0 0,0-1 1 0 0,1 1-1 0 0,-1 0 1 0 0,1 0 0 0 0,-9 4-1 0 0,3 0 50 0 0,2 1 0 0 0,-1 0 0 0 0,1 1 0 0 0,0 0 0 0 0,0 0 0 0 0,1 1 0 0 0,0 0 1 0 0,0 1-1 0 0,1 0 0 0 0,0 1 0 0 0,1-1 0 0 0,0 1 0 0 0,0 1 0 0 0,1-1 0 0 0,0 1 0 0 0,1 0 0 0 0,1 1 0 0 0,-1-1 0 0 0,2 1 0 0 0,0 0 0 0 0,0 0 0 0 0,1 0 0 0 0,0 0 0 0 0,1 0 0 0 0,1 0 0 0 0,0 0 0 0 0,1 1 0 0 0,0-1 1 0 0,0 0-1 0 0,1 0 0 0 0,5 14 0 0 0,-6-21-28 0 0,1-1 0 0 0,-1 0 0 0 0,1 0 1 0 0,0 0-1 0 0,0 0 0 0 0,0-1 0 0 0,1 1 0 0 0,-1-1 1 0 0,1 1-1 0 0,0-1 0 0 0,0 0 0 0 0,0 0 1 0 0,0 0-1 0 0,1 0 0 0 0,-1 0 0 0 0,1-1 1 0 0,-1 0-1 0 0,1 0 0 0 0,0 0 0 0 0,4 2 0 0 0,-2-3-38 0 0,-1 0-1 0 0,1 0 1 0 0,-1-1-1 0 0,1 1 0 0 0,0-1 1 0 0,-1 0-1 0 0,1-1 0 0 0,-1 1 1 0 0,1-1-1 0 0,-1 0 0 0 0,1-1 1 0 0,-1 1-1 0 0,1-1 0 0 0,-1 0 1 0 0,5-3-1 0 0,3-1-775 0 0,-1-1 0 0 0,0 0 0 0 0,12-11-1 0 0,-12 8-1236 0 0,0 0 0 0 0,0-1 0 0 0,-1-1 0 0 0,16-22 0 0 0,-12 11-2711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7522 0 0,'-15'23'7954'0'0,"6"6"-4205"0"0,3 33-2358 0 0,4-32-332 0 0,-5 22-351 0 0,2-18-411 0 0,0 37 0 0 0,5-71-300 0 0,0 1 1 0 0,0-1-1 0 0,0 0 0 0 0,0 0 1 0 0,-1 0-1 0 0,1 1 0 0 0,0-1 1 0 0,0 0-1 0 0,0 0 0 0 0,0 1 1 0 0,0-1-1 0 0,0 0 0 0 0,1 0 1 0 0,-1 0-1 0 0,0 1 0 0 0,0-1 1 0 0,0 0-1 0 0,0 0 0 0 0,0 0 1 0 0,0 1-1 0 0,0-1 0 0 0,0 0 1 0 0,0 0-1 0 0,1 0 0 0 0,-1 1 1 0 0,0-1-1 0 0,0 0 0 0 0,0 0 1 0 0,0 0-1 0 0,1 0 0 0 0,-1 1 1 0 0,0-1-1 0 0,0 0 0 0 0,0 0 1 0 0,0 0-1 0 0,1 0 0 0 0,-1 0 1 0 0,0 0-1 0 0,0 0 0 0 0,1 0 1 0 0,-1 0-1 0 0,0 0 0 0 0,0 0 1 0 0,0 0-1 0 0,1 0 0 0 0,-1 0 1 0 0,0 0-1 0 0,0 0 0 0 0,1 0 1 0 0,-1 0-1 0 0,0 0 1 0 0,16-11-119 0 0,16-25-62 0 0,-28 32 155 0 0,5-6-196 0 0,0 0-1 0 0,1 0 0 0 0,18-14 0 0 0,5 6-2939 0 0,5 10-5383 0 0,-36 8 8253 0 0,-1-1 0 0 0,0 1 1 0 0,1 0-1 0 0,-1-1 0 0 0,0 1 1 0 0,1-1-1 0 0,-1 1 0 0 0,0-1 0 0 0,1 0 1 0 0,-1 1-1 0 0,0-1 0 0 0,0 0 1 0 0,0 0-1 0 0,2-1 0 0 0,9-19-673 0 0,-10-4 3367 0 0,-3 24-1962 0 0,1-1 0 0 0,0 1 0 0 0,-1-1 0 0 0,1 0 0 0 0,-1 1 0 0 0,0-1 0 0 0,1 1 0 0 0,-1 0 0 0 0,0-1 0 0 0,0 1-1 0 0,0 0 1 0 0,-6 1 5540 0 0,2 14-4115 0 0,-1 13-973 0 0,-4 26-80 0 0,3-22-797 0 0,2 0-1 0 0,1 1 1 0 0,1 0-1 0 0,1-1 1 0 0,4 37-1 0 0,-1-65-435 0 0,-1 1-1 0 0,1 0 0 0 0,0 0 0 0 0,0-1 0 0 0,1 1 1 0 0,-1 0-1 0 0,4 5 0 0 0,-4-8 140 0 0,-1 0 0 0 0,1-1-1 0 0,-1 1 1 0 0,1 0 0 0 0,-1-1 0 0 0,1 1-1 0 0,0-1 1 0 0,-1 1 0 0 0,1-1 0 0 0,0 1 0 0 0,-1-1-1 0 0,1 0 1 0 0,0 1 0 0 0,-1-1 0 0 0,1 0-1 0 0,0 1 1 0 0,0-1 0 0 0,-1 0 0 0 0,1 0-1 0 0,0 0 1 0 0,0 0 0 0 0,0 0 0 0 0,-1 0-1 0 0,1 0 1 0 0,0 0 0 0 0,0 0 0 0 0,0 0 0 0 0,-1 0-1 0 0,1 0 1 0 0,0-1 0 0 0,0 1 0 0 0,-1 0-1 0 0,1-1 1 0 0,0 1 0 0 0,0 0 0 0 0,-1-1-1 0 0,1 1 1 0 0,0-1 0 0 0,-1 1 0 0 0,1-1-1 0 0,-1 1 1 0 0,1-1 0 0 0,-1 0 0 0 0,1 0 0 0 0,9-13-4051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13171 0 0,'0'4'6386'0'0,"-4"18"-4180"0"0,-68 216-1523 0 0,72-238-726 0 0,-1 1 0 0 0,1-1 0 0 0,0 0 0 0 0,-1 1 0 0 0,1-1 0 0 0,0 1 0 0 0,0-1 0 0 0,0 1 1 0 0,-1-1-1 0 0,1 1 0 0 0,0 0 0 0 0,0-1 0 0 0,0 1 0 0 0,0-1 0 0 0,0 1 0 0 0,0-1 0 0 0,0 1 0 0 0,0-1 0 0 0,0 1 0 0 0,0-1 0 0 0,0 1 0 0 0,0-1 0 0 0,1 1 0 0 0,-1 0 0 0 0,0-1 0 0 0,0 1 0 0 0,0-1 0 0 0,1 1 0 0 0,-1-1 0 0 0,1 1 0 0 0,12-9-1032 0 0,3-3 919 0 0,-11 9 142 0 0,0 0 0 0 0,0 0-1 0 0,0 1 1 0 0,0 0 0 0 0,0 0 0 0 0,0 0 0 0 0,1 1-1 0 0,-1-1 1 0 0,0 1 0 0 0,0 1 0 0 0,1-1 0 0 0,5 2 0 0 0,6 1-992 0 0,-1 2 1 0 0,22 8 0 0 0,-22-7-1623 0 0,2 0-3405 0 0,-4 4 1228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7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3 6441 0 0,'-2'-3'7389'0'0,"0"9"-2826"0"0,-5 24-1384 0 0,-5 39-2933 0 0,8-44-617 0 0,-6 69 754 0 0,10-33-8518 0 0</inkml:trace>
  <inkml:trace contextRef="#ctx0" brushRef="#br0" timeOffset="1">61 308 7410 0 0,'-5'4'963'0'0,"0"-1"1"0"0,0 2-1 0 0,1-1 1 0 0,0 0-1 0 0,-1 1 1 0 0,2 0-1 0 0,-1 0 1 0 0,0 0-1 0 0,1 1 1 0 0,0-1-1 0 0,-3 9 1 0 0,4-9-770 0 0,0 0 1 0 0,1 0 0 0 0,0 0 0 0 0,0 0 0 0 0,0 1 0 0 0,0-1-1 0 0,1 0 1 0 0,0 0 0 0 0,0 0 0 0 0,0 1 0 0 0,1-1 0 0 0,0 0 0 0 0,0 0-1 0 0,0 0 1 0 0,0 0 0 0 0,1 0 0 0 0,0 0 0 0 0,0 0 0 0 0,0 0-1 0 0,1-1 1 0 0,-1 1 0 0 0,5 4 0 0 0,-6-7-187 0 0,1-1 0 0 0,-1 0-1 0 0,0 1 1 0 0,1-1 0 0 0,0 0 0 0 0,-1 1 0 0 0,1-1 0 0 0,0 0-1 0 0,0 0 1 0 0,0 0 0 0 0,-1-1 0 0 0,1 1 0 0 0,0 0-1 0 0,0-1 1 0 0,0 1 0 0 0,0-1 0 0 0,0 0 0 0 0,0 1-1 0 0,1-1 1 0 0,-1 0 0 0 0,0 0 0 0 0,0-1 0 0 0,0 1 0 0 0,0 0-1 0 0,0-1 1 0 0,0 1 0 0 0,0-1 0 0 0,0 0 0 0 0,0 1-1 0 0,-1-1 1 0 0,1 0 0 0 0,2-2 0 0 0,8-4-199 0 0,0 0 1 0 0,-1-1-1 0 0,20-18 1 0 0,-13 10-861 0 0,14-8-2663 0 0,-11 8-2189 0 0,-7 6-1473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8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70 6289 0 0,'0'-22'3722'0'0,"0"15"-2333"0"0,0 1 1 0 0,0 0-1 0 0,0-1 1 0 0,-1 1-1 0 0,-2-9 1 0 0,3 19-829 0 0,0 1-1 0 0,0-1 1 0 0,-1 1 0 0 0,0 0-1 0 0,0-1 1 0 0,-2 9-1 0 0,-1 0-116 0 0,-9 47-324 0 0,-3-2 0 0 0,-3 0 1 0 0,-2 0-1 0 0,-2-2 1 0 0,-35 59-1 0 0,56-111-374 0 0,1-2 102 0 0,1 0-1 0 0,-1-1 1 0 0,0 1 0 0 0,0-1 0 0 0,0 1 0 0 0,0-1-1 0 0,0 1 1 0 0,0-1 0 0 0,0 0 0 0 0,0 1 0 0 0,-1-1-1 0 0,1 0 1 0 0,0 0 0 0 0,-1 0 0 0 0,1 0 0 0 0,-4 1-1 0 0,19-34-2010 0 0,-11 27 2123 0 0,0 1 0 0 0,0 0 0 0 0,1 0 0 0 0,-1 0 0 0 0,1 0 0 0 0,0 0 0 0 0,0 1-1 0 0,0 0 1 0 0,0-1 0 0 0,1 2 0 0 0,-1-1 0 0 0,1 0 0 0 0,0 1 0 0 0,0 0 0 0 0,9-3 0 0 0,-10 4 56 0 0,-1 1 1 0 0,1-1-1 0 0,-1 1 1 0 0,0-1-1 0 0,1 1 1 0 0,-1 0-1 0 0,1 0 1 0 0,-1 1-1 0 0,0-1 1 0 0,1 1-1 0 0,-1 0 1 0 0,0 0-1 0 0,1 0 1 0 0,-1 0-1 0 0,0 0 1 0 0,0 1-1 0 0,0 0 1 0 0,0-1 0 0 0,0 1-1 0 0,0 0 1 0 0,-1 0-1 0 0,1 1 1 0 0,-1-1-1 0 0,1 0 1 0 0,2 4-1 0 0,11 18 60 0 0,-13-18-635 0 0,1 0 0 0 0,0 0 0 0 0,0-1 0 0 0,0 0 0 0 0,1 0 0 0 0,6 6 0 0 0,-11-11 456 0 0,1 0 1 0 0,-1 1-1 0 0,0-1 0 0 0,0 0 0 0 0,0 0 0 0 0,1 0 0 0 0,-1 0 0 0 0,0 0 0 0 0,0 0 0 0 0,1 1 0 0 0,-1-1 0 0 0,0 0 0 0 0,0 0 0 0 0,1 0 0 0 0,-1 0 1 0 0,0 0-1 0 0,0 0 0 0 0,1 0 0 0 0,-1 0 0 0 0,0 0 0 0 0,0 0 0 0 0,1 0 0 0 0,-1 0 0 0 0,0 0 0 0 0,0 0 0 0 0,1 0 0 0 0,-1-1 0 0 0,0 1 0 0 0,0 0 0 0 0,1 0 1 0 0,-1 0-1 0 0,0 0 0 0 0,0 0 0 0 0,0 0 0 0 0,1-1 0 0 0,-1 1 0 0 0,0 0 0 0 0,0 0 0 0 0,1-1 0 0 0,3-12-2382 0 0,-3-16-300 0 0,-1 28 2717 0 0,0-16-2965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4009 0 0,'5'1'4622'0'0,"-5"-1"-4519"0"0,0 0-1 0 0,0 0 1 0 0,0 1 0 0 0,0-1 0 0 0,0 0-1 0 0,0 0 1 0 0,0 0 0 0 0,4 13 2745 0 0,-2 12-144 0 0,-7 81 944 0 0,-18 54-2801 0 0,24-168-891 0 0,1 1 0 0 0,0 0 0 0 0,0 0 0 0 0,1 0 0 0 0,-1 1 0 0 0,1-1 0 0 0,1 0 1 0 0,-1 1-1 0 0,7-7 0 0 0,-8 10-78 0 0,1 0 0 0 0,0 0 0 0 0,0 1 0 0 0,0-1 0 0 0,0 1 1 0 0,0 0-1 0 0,0 0 0 0 0,1 0 0 0 0,-1 0 0 0 0,1 1 0 0 0,0-1 1 0 0,-1 1-1 0 0,1 0 0 0 0,0 0 0 0 0,0 1 0 0 0,-1-1 1 0 0,1 1-1 0 0,0-1 0 0 0,0 1 0 0 0,4 1 0 0 0,36 2-8464 0 0,-31 0 3463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9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57 13091 0 0,'-6'7'713'0'0,"-1"-1"0"0"0,2 1-1 0 0,-1 0 1 0 0,1 0 0 0 0,0 1 0 0 0,0 0 0 0 0,1 0 0 0 0,-5 14 0 0 0,5-13-541 0 0,1 1 0 0 0,0-1 1 0 0,1 1-1 0 0,0 0 0 0 0,0-1 1 0 0,1 1-1 0 0,1 0 0 0 0,0 0 1 0 0,0 0-1 0 0,1 0 1 0 0,0 0-1 0 0,4 17 0 0 0,-5-25-166 0 0,1-1-1 0 0,-1 0 0 0 0,1 0 0 0 0,-1 1 1 0 0,1-1-1 0 0,-1 0 0 0 0,1 0 1 0 0,0 0-1 0 0,-1 1 0 0 0,1-1 0 0 0,0 0 1 0 0,0 0-1 0 0,0 0 0 0 0,0 0 1 0 0,0-1-1 0 0,1 2 0 0 0,-1-2-3 0 0,-1 1 0 0 0,1-1 0 0 0,0 0 0 0 0,-1 0 0 0 0,1 0 0 0 0,-1 0 0 0 0,1 0 0 0 0,0 0 0 0 0,-1 0 0 0 0,1 0 0 0 0,0 0 0 0 0,-1 0 0 0 0,1 0 0 0 0,-1-1 0 0 0,1 1 0 0 0,-1 0 0 0 0,1 0 0 0 0,0-1 0 0 0,-1 1 0 0 0,1 0 0 0 0,-1 0 0 0 0,1-1 0 0 0,-1 1 0 0 0,1-1 0 0 0,2-2 10 0 0,-1 0 0 0 0,1 0 0 0 0,-1 0 0 0 0,0 0 0 0 0,0-1 0 0 0,0 1 0 0 0,0 0 0 0 0,0-1 0 0 0,1-4 0 0 0,1-6 32 0 0,-1 1-1 0 0,0-1 0 0 0,-1 0 0 0 0,0 1 0 0 0,-1-1 0 0 0,0 0 0 0 0,-1 0 1 0 0,-1 0-1 0 0,-1 0 0 0 0,-4-23 0 0 0,6 36-100 0 0,0 0-1 0 0,0 0 1 0 0,-1 0-1 0 0,1 0 1 0 0,0 0 0 0 0,0 0-1 0 0,-1 0 1 0 0,1 0-1 0 0,-1 0 1 0 0,1 0-1 0 0,-1 0 1 0 0,1 0 0 0 0,-1 0-1 0 0,0 1 1 0 0,1-1-1 0 0,-1 0 1 0 0,0 0 0 0 0,1 1-1 0 0,-1-1 1 0 0,0 1-1 0 0,0-1 1 0 0,0 0-1 0 0,0 1 1 0 0,0-1 0 0 0,1 1-1 0 0,-1 0 1 0 0,0-1-1 0 0,0 1 1 0 0,0 0-1 0 0,0 0 1 0 0,0-1 0 0 0,-2 1-1 0 0,2 1-403 0 0,0-1 0 0 0,0 1-1 0 0,0 0 1 0 0,0-1 0 0 0,0 1 0 0 0,0 0 0 0 0,0 0-1 0 0,0 0 1 0 0,0 0 0 0 0,1-1 0 0 0,-1 1-1 0 0,0 1 1 0 0,0-1 0 0 0,1 0 0 0 0,-1 0-1 0 0,1 0 1 0 0,-1 0 0 0 0,1 0 0 0 0,-1 0-1 0 0,1 1 1 0 0,0-1 0 0 0,0 0 0 0 0,-1 0-1 0 0,1 1 1 0 0,0-1 0 0 0,0 1 0 0 0,0 6-4760 0 0</inkml:trace>
  <inkml:trace contextRef="#ctx0" brushRef="#br0" timeOffset="1">127 15 7306 0 0,'1'-1'406'0'0,"0"0"0"0"0,0 0 0 0 0,0 0 0 0 0,0 0 0 0 0,0 0 0 0 0,0 0 0 0 0,0 0 0 0 0,0 0 0 0 0,0 0 0 0 0,1 1 0 0 0,-1-1 0 0 0,0 0 0 0 0,1 1 0 0 0,-1-1 0 0 0,0 1 0 0 0,1 0 0 0 0,-1-1 0 0 0,1 1 1 0 0,-1 0-1 0 0,1 0 0 0 0,-1 0 0 0 0,3 0 0 0 0,-2 1-172 0 0,-1-1 1 0 0,0 1 0 0 0,1 0 0 0 0,-1 0-1 0 0,0 0 1 0 0,0 0 0 0 0,0 0 0 0 0,0 0-1 0 0,0 0 1 0 0,0 0 0 0 0,0 1 0 0 0,0-1-1 0 0,0 0 1 0 0,-1 1 0 0 0,1-1 0 0 0,0 0-1 0 0,0 4 1 0 0,3 8 133 0 0,-1 0 0 0 0,0 0 0 0 0,1 25 0 0 0,-4-30-181 0 0,1 57-68 0 0,1 5-2044 0 0,6-27-4080 0 0,-4-35 1957 0 0,2-20-4662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7626 0 0,'-1'-3'330'0'0,"1"0"1"0"0,-1 0 0 0 0,1 0-1 0 0,0 0 1 0 0,0 0 0 0 0,0 0 0 0 0,1 0-1 0 0,-1 0 1 0 0,0 0 0 0 0,1 0 0 0 0,0 0-1 0 0,0 1 1 0 0,0-1 0 0 0,0 0-1 0 0,0 0 1 0 0,1 1 0 0 0,-1-1 0 0 0,1 1-1 0 0,0-1 1 0 0,0 1 0 0 0,0 0-1 0 0,0-1 1 0 0,0 1 0 0 0,4-3 0 0 0,-2 3-74 0 0,-1 0 0 0 0,1 0 0 0 0,0 0 0 0 0,0 1 0 0 0,0-1 0 0 0,0 1 0 0 0,0 0 0 0 0,0 0 0 0 0,0 1 0 0 0,0-1 0 0 0,0 1 0 0 0,0 0 0 0 0,1 0 0 0 0,-1 0 0 0 0,0 1 0 0 0,0-1 0 0 0,7 3 0 0 0,-9-3-207 0 0,0 1 1 0 0,0-1-1 0 0,0 1 0 0 0,0 0 0 0 0,0-1 0 0 0,0 1 0 0 0,-1 0 0 0 0,1 0 0 0 0,0 0 0 0 0,0 1 0 0 0,-1-1 0 0 0,1 0 1 0 0,-1 1-1 0 0,1-1 0 0 0,-1 1 0 0 0,0-1 0 0 0,1 1 0 0 0,-1 0 0 0 0,0 0 0 0 0,0-1 0 0 0,0 1 0 0 0,0 2 0 0 0,0 0 4 0 0,0 0 0 0 0,0 0-1 0 0,-1 1 1 0 0,1-1-1 0 0,-1 0 1 0 0,0 0 0 0 0,-1 0-1 0 0,1 0 1 0 0,-1 0-1 0 0,-1 6 1 0 0,-3 7-26 0 0,-1 0-1 0 0,-1 0 1 0 0,-16 30 0 0 0,-3-1-310 0 0,53-56-88 0 0,-15 5 197 0 0,0 0 1 0 0,0 1-1 0 0,0 0 1 0 0,1 0-1 0 0,0 2 1 0 0,0 0-1 0 0,0 0 1 0 0,0 1-1 0 0,0 0 1 0 0,0 1-1 0 0,25 4 1 0 0,-24 1-3048 0 0,-6 7-3494 0 0,-7-1 566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15499 0 0,'4'-3'775'0'0,"1"0"0"0"0,-1 0 1 0 0,1 0-1 0 0,0 1 0 0 0,0 0 0 0 0,0 0 0 0 0,7-2 0 0 0,12-6-450 0 0,-6 1-326 0 0,1 2 0 0 0,33-10 0 0 0,-12 7-2708 0 0,2-1-5543 0 0,-27 8 1456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11578 0 0,'0'0'100'0'0,"1"0"0"0"0,-1 0-1 0 0,1 1 1 0 0,0-1-1 0 0,-1 0 1 0 0,1 0-1 0 0,-1 0 1 0 0,1 0-1 0 0,-1 0 1 0 0,1 0-1 0 0,0 0 1 0 0,-1 0-1 0 0,1 0 1 0 0,-1 0 0 0 0,1 0-1 0 0,0 0 1 0 0,-1 0-1 0 0,1 0 1 0 0,-1 0-1 0 0,1-1 1 0 0,-1 1-1 0 0,1 0 1 0 0,-1 0-1 0 0,1-1 1 0 0,0 0-1 0 0,19-12 9 0 0,-12 7 487 0 0,0 2-277 0 0,0 1 0 0 0,-1 0 1 0 0,1 0-1 0 0,0 1 1 0 0,0 0-1 0 0,1 0 0 0 0,-1 1 1 0 0,0 0-1 0 0,0 1 1 0 0,17 0-1 0 0,-23 0-286 0 0,1 0-1 0 0,-1 1 1 0 0,0-1 0 0 0,0 1 0 0 0,0 0 0 0 0,1-1-1 0 0,-1 1 1 0 0,0 0 0 0 0,0 0 0 0 0,0 0-1 0 0,0 0 1 0 0,0 1 0 0 0,-1-1 0 0 0,1 1 0 0 0,0-1-1 0 0,0 1 1 0 0,2 3 0 0 0,-3-3 10 0 0,0 0 1 0 0,0 1-1 0 0,0-1 1 0 0,-1 1-1 0 0,1-1 1 0 0,-1 1-1 0 0,1-1 1 0 0,-1 1-1 0 0,0 0 1 0 0,0-1-1 0 0,0 1 0 0 0,0-1 1 0 0,-1 1-1 0 0,1 0 1 0 0,-1-1-1 0 0,1 1 1 0 0,-1-1-1 0 0,0 1 1 0 0,-2 3-1 0 0,-3 10 111 0 0,2-7-90 0 0,0 0 1 0 0,1-1-1 0 0,0 2 0 0 0,0-1 0 0 0,-1 13 0 0 0,4-21-47 0 0,0 0 1 0 0,0 1-1 0 0,0-1 0 0 0,0 0 0 0 0,0 1 0 0 0,0-1 0 0 0,1 1 0 0 0,-1-1 0 0 0,0 0 1 0 0,1 0-1 0 0,-1 1 0 0 0,1-1 0 0 0,0 0 0 0 0,-1 0 0 0 0,1 1 0 0 0,0-1 1 0 0,-1 0-1 0 0,2 1 0 0 0,0-1 12 0 0,-1 0 0 0 0,1 0 1 0 0,-1 0-1 0 0,1 0 0 0 0,0-1 1 0 0,-1 1-1 0 0,1-1 0 0 0,0 1 1 0 0,0-1-1 0 0,0 1 0 0 0,-1-1 1 0 0,1 0-1 0 0,0 0 0 0 0,0 0 1 0 0,0 0-1 0 0,-1 0 0 0 0,4 0 1 0 0,6-2 35 0 0,0-1 1 0 0,-1 0 0 0 0,1 0-1 0 0,0-1 1 0 0,-1 0 0 0 0,15-9-1 0 0,-14 7-829 0 0,0 1 0 0 0,0 0 0 0 0,0 1 0 0 0,1 0-1 0 0,15-3 1 0 0,-27 7 615 0 0,0 0 0 0 0,0 0 0 0 0,1 0 0 0 0,-1 0 0 0 0,0 0 0 0 0,0 0 0 0 0,0-1 0 0 0,1 1-1 0 0,-1 0 1 0 0,0 0 0 0 0,0 0 0 0 0,1 0 0 0 0,-1 0 0 0 0,0 0 0 0 0,0 0 0 0 0,0 0 0 0 0,1 0 0 0 0,-1 0-1 0 0,0 0 1 0 0,0 1 0 0 0,1-1 0 0 0,-1 0 0 0 0,0 0 0 0 0,0 0 0 0 0,0 0 0 0 0,1 0 0 0 0,-1 0 0 0 0,0 0 0 0 0,0 1-1 0 0,1 0-899 0 0,-1-1 900 0 0,0 0 0 0 0,1 0-1 0 0,-1 1 1 0 0,0-1 0 0 0,0 0 0 0 0,0 0 0 0 0,0 0 0 0 0,0 1 0 0 0,0-1 0 0 0,0 0 0 0 0,0 0 0 0 0,0 1-1 0 0,0-1 1 0 0,0 0 0 0 0,0 0 0 0 0,0 0 0 0 0,0 1 0 0 0,0-1 0 0 0,0 0 0 0 0,0 0 0 0 0,0 1 0 0 0,-1-1 0 0 0,1 0-1 0 0,0 0 1 0 0,-4 7-4817 0 0</inkml:trace>
  <inkml:trace contextRef="#ctx0" brushRef="#br0" timeOffset="1">207 293 11402 0 0,'-7'2'4297'0'0,"3"0"-2504"0"0,1 1-561 0 0,3-2-408 0 0,3-1-408 0 0,1 0-96 0 0,3-1-56 0 0,2-3-48 0 0,-1-1-88 0 0,4 1-80 0 0,0-2-32 0 0,3-2-296 0 0,0 2-592 0 0,-1 1-912 0 0,-1 2-1369 0 0,-3-1-1136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0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10842 0 0,'-2'0'8669'0'0,"-1"6"-3501"0"0,-7 18-2101 0 0,-7 32-3338 0 0,6-10 369 0 0,-9 36-234 0 0,6-28-3296 0 0,14-54 3314 0 0,0 0-1 0 0,0 1 0 0 0,0-1 1 0 0,0 0-1 0 0,0 0 0 0 0,0 1 1 0 0,0-1-1 0 0,1 0 0 0 0,-1 0 1 0 0,0 0-1 0 0,0 1 1 0 0,-1-1-1 0 0,1 0 0 0 0,0 0 1 0 0,0 1-1 0 0,0-1 0 0 0,0 0 1 0 0,0 0-1 0 0,0 0 1 0 0,0 1-1 0 0,0-1 0 0 0,0 0 1 0 0,0 0-1 0 0,0 0 0 0 0,-1 1 1 0 0,1-1-1 0 0,0 0 1 0 0,0 0-1 0 0,0 0 0 0 0,0 0 1 0 0,-1 1-1 0 0,1-1 0 0 0,0 0 1 0 0,0 0-1 0 0,0 0 0 0 0,-1 0 1 0 0,1 0-1 0 0,0 0 1 0 0,0 0-1 0 0,0 0 0 0 0,-1 1 1 0 0,1-1-1 0 0,0 0 0 0 0,0 0 1 0 0,-1 0-1 0 0,1 0 1 0 0,0 0-1 0 0,0 0 0 0 0,0 0 1 0 0,-1 0-1 0 0,1 0 0 0 0,0-1 1 0 0,0 1-1 0 0,-1 0 1 0 0,1 0-1 0 0,0 0 0 0 0,0 0 1 0 0,0 0-1 0 0,-1 0 0 0 0,1 0 1 0 0,0 0-1 0 0,0-1 0 0 0,-1 1 1 0 0,-7-16-6107 0 0,5 9 4723 0 0,-6-10-3871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0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11610 0 0,'1'1'169'0'0,"0"0"-1"0"0,0-1 0 0 0,0 1 0 0 0,0 0 1 0 0,0 0-1 0 0,0 0 0 0 0,0-1 0 0 0,0 1 1 0 0,0 0-1 0 0,0-1 0 0 0,0 1 0 0 0,0-1 0 0 0,1 1 1 0 0,-1-1-1 0 0,0 0 0 0 0,0 1 0 0 0,1-1 1 0 0,-1 0-1 0 0,0 0 0 0 0,0 0 0 0 0,1 0 0 0 0,-1 0 1 0 0,0 0-1 0 0,2-1 0 0 0,39-7 993 0 0,-27 5-714 0 0,-15 3-431 0 0,0 0 0 0 0,0 0 1 0 0,0 1-1 0 0,-1-1 0 0 0,1 0 0 0 0,0 0 1 0 0,0 1-1 0 0,0-1 0 0 0,0 0 0 0 0,0 1 1 0 0,0-1-1 0 0,-1 0 0 0 0,1 0 1 0 0,0 1-1 0 0,0-1 0 0 0,0 0 0 0 0,0 1 1 0 0,0-1-1 0 0,0 0 0 0 0,0 1 0 0 0,0-1 1 0 0,0 0-1 0 0,0 0 0 0 0,1 1 1 0 0,-1-1-1 0 0,0 0 0 0 0,0 1 0 0 0,0-1 1 0 0,0 0-1 0 0,0 0 0 0 0,0 1 0 0 0,1-1 1 0 0,-1 0-1 0 0,0 0 0 0 0,0 1 0 0 0,0-1 1 0 0,1 0-1 0 0,-1 0 0 0 0,0 0 1 0 0,0 1-1 0 0,1-1 0 0 0,-1 0 0 0 0,0 0 1 0 0,0 0-1 0 0,1 0 0 0 0,-1 0 0 0 0,0 0 1 0 0,1 1-1 0 0,-1-1 0 0 0,0 0 1 0 0,0 0-1 0 0,1 0 0 0 0,-1 0 0 0 0,0 0 1 0 0,1 0-1 0 0,-1 0 0 0 0,0 0 0 0 0,1 0 1 0 0,-1 0-1 0 0,0-1 0 0 0,0 1 1 0 0,1 0-1 0 0,-1 0 0 0 0,0 0 0 0 0,1 0 1 0 0,-1 0-1 0 0,1-1 0 0 0,-23 28 1631 0 0,8-11-30 0 0,13-15-1574 0 0,0 1 0 0 0,0-1 1 0 0,1 1-1 0 0,-1-1 0 0 0,0 1 0 0 0,1-1 1 0 0,-1 1-1 0 0,1 0 0 0 0,0-1 0 0 0,-1 1 1 0 0,1 0-1 0 0,0-1 0 0 0,0 1 0 0 0,0 0 1 0 0,0-1-1 0 0,0 1 0 0 0,1 0 0 0 0,-1-1 1 0 0,0 1-1 0 0,1-1 0 0 0,-1 1 0 0 0,1 0 1 0 0,0-1-1 0 0,-1 1 0 0 0,1-1 0 0 0,0 1 1 0 0,0-1-1 0 0,0 0 0 0 0,0 1 0 0 0,0-1 1 0 0,0 0-1 0 0,1 0 0 0 0,-1 0 0 0 0,0 1 1 0 0,0-1-1 0 0,1-1 0 0 0,-1 1 0 0 0,1 0 1 0 0,-1 0-1 0 0,1 0 0 0 0,-1-1 0 0 0,1 1 1 0 0,0-1-1 0 0,-1 1 0 0 0,1-1 0 0 0,0 0 1 0 0,-1 0-1 0 0,1 1 0 0 0,1-1 0 0 0,9 1-111 0 0,0-1-1 0 0,0 1 1 0 0,0-2-1 0 0,0 0 1 0 0,17-3-1 0 0,-15 1-606 0 0,19-3-3477 0 0,-12-1-2855 0 0,-6 1-391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 6337 0 0,'-4'0'615'0'0,"-1"0"0"0"0,0 0 0 0 0,1 1 0 0 0,-1-1 0 0 0,1 1 0 0 0,-1 0 0 0 0,1 1 0 0 0,0-1 0 0 0,-1 1 0 0 0,1 0 0 0 0,0 0 0 0 0,0 0 0 0 0,0 0 0 0 0,0 1 0 0 0,1 0 0 0 0,-1-1 0 0 0,1 1 0 0 0,-4 4 0 0 0,3-1-312 0 0,0-1 0 0 0,0 0-1 0 0,1 1 1 0 0,0 0 0 0 0,0-1-1 0 0,1 1 1 0 0,-1 0 0 0 0,1 1-1 0 0,1-1 1 0 0,-1 0 0 0 0,0 12-1 0 0,1-8-287 0 0,0 0-1 0 0,1 0 1 0 0,0 0 0 0 0,1-1-1 0 0,0 1 1 0 0,0 0-1 0 0,1 0 1 0 0,1-1-1 0 0,-1 0 1 0 0,2 1 0 0 0,-1-1-1 0 0,1 0 1 0 0,1 0-1 0 0,-1-1 1 0 0,1 1-1 0 0,13 14 1 0 0,-17-21-7 0 0,0-1 0 0 0,0 0 0 0 0,1 0 0 0 0,-1 1 0 0 0,0-1 1 0 0,1 0-1 0 0,-1 0 0 0 0,1 0 0 0 0,-1 0 0 0 0,1 0 0 0 0,-1-1 0 0 0,1 1 0 0 0,0 0 0 0 0,-1-1 0 0 0,1 0 0 0 0,0 1 1 0 0,0-1-1 0 0,-1 0 0 0 0,1 1 0 0 0,0-1 0 0 0,0 0 0 0 0,0-1 0 0 0,-1 1 0 0 0,1 0 0 0 0,0 0 0 0 0,0-1 0 0 0,-1 1 1 0 0,1-1-1 0 0,0 1 0 0 0,-1-1 0 0 0,1 0 0 0 0,-1 0 0 0 0,1 0 0 0 0,-1 1 0 0 0,1-2 0 0 0,-1 1 0 0 0,1 0 0 0 0,-1 0 1 0 0,0 0-1 0 0,0-1 0 0 0,1 1 0 0 0,-1 0 0 0 0,0-1 0 0 0,0 1 0 0 0,1-3 0 0 0,3-4 51 0 0,0-1 1 0 0,-1 0-1 0 0,0 0 0 0 0,0 0 0 0 0,0 0 1 0 0,3-17-1 0 0,-6 18-221 0 0,1 0-1 0 0,-2 0 1 0 0,1-1 0 0 0,-1 1-1 0 0,0 0 1 0 0,-1 0 0 0 0,0 0-1 0 0,-2-11 1 0 0,-3 1-2112 0 0,0-1 0 0 0,-11-19 0 0 0,9 18-296 0 0,7 18 2221 0 0,-5-15-2607 0 0,5 17 2867 0 0,1 0-1 0 0,0-1 1 0 0,0 1-1 0 0,0 0 1 0 0,0 0-1 0 0,0 0 1 0 0,0 0-1 0 0,0-1 1 0 0,-1 1-1 0 0,1 0 1 0 0,0 0-1 0 0,0 0 1 0 0,0-1-1 0 0,0 1 1 0 0,0 0-1 0 0,0 0 1 0 0,0 0-1 0 0,0-1 1 0 0,0 1-1 0 0,0 0 1 0 0,0 0-1 0 0,0 0 1 0 0,0-1-1 0 0,0 1 1 0 0,0 0-1 0 0,1 0 1 0 0,-1 0-1 0 0,0-1 1 0 0,0 1-1 0 0,0 0 1 0 0,0 0-1 0 0,0 0 1 0 0,0 0-1 0 0,0-1 1 0 0,1 1-1 0 0,-1 0 1 0 0,0 0-1 0 0,0 0 1 0 0,0 0-1 0 0,0 0 1 0 0,1 0-1 0 0,-1-1 1 0 0,0 1-1 0 0,0 0 1 0 0,0 0-1 0 0,0 0 1 0 0,1 0-1 0 0,-1 0 1 0 0,0 0-1 0 0,0 0 1 0 0,0 0-1 0 0,1 0 0 0 0,-1 0 1 0 0,0 0-1 0 0,0 0 1 0 0,0 0-1 0 0,1 0 1 0 0,-1 0-1 0 0,0 0 1 0 0,0 0-1 0 0,1 0 1 0 0,4 2-2285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5897 0 0,'2'0'447'0'0,"-1"0"-1"0"0,1 0 0 0 0,-1 0 0 0 0,1 1 1 0 0,-1-1-1 0 0,0 0 0 0 0,1 1 1 0 0,-1-1-1 0 0,1 1 0 0 0,-1-1 0 0 0,0 1 1 0 0,1 0-1 0 0,-1-1 0 0 0,0 1 1 0 0,0 0-1 0 0,1 0 0 0 0,-1 0 0 0 0,0 0 1 0 0,0 0-1 0 0,0 0 0 0 0,1 2 1 0 0,0 0-27 0 0,-1 1 0 0 0,1-1 1 0 0,-1 0-1 0 0,0 0 0 0 0,0 1 1 0 0,0-1-1 0 0,0 0 0 0 0,0 1 1 0 0,-1 4-1 0 0,1 9-138 0 0,-1 1 1 0 0,-1 0-1 0 0,-4 17 0 0 0,3-20 147 0 0,-1 11-476 0 0,-11 73-1132 0 0,0-52-2601 0 0,-8-4-4080 0 0,11-28 2290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12755 0 0,'5'0'454'0'0,"0"1"0"0"0,0-1 0 0 0,0 0 0 0 0,0 0 0 0 0,0 0 1 0 0,0-1-1 0 0,0 1 0 0 0,0-1 0 0 0,0-1 0 0 0,0 1 0 0 0,0-1 0 0 0,8-3 1 0 0,14-4 127 0 0,-25 9-540 0 0,1-1-1 0 0,-1 1 1 0 0,1-1-1 0 0,-1 1 1 0 0,1 0-1 0 0,0 0 1 0 0,-1 0-1 0 0,1 0 1 0 0,0 0-1 0 0,-1 1 1 0 0,1-1-1 0 0,-1 1 1 0 0,1 0-1 0 0,3 1 1 0 0,-6-2-15 0 0,1 0 1 0 0,-1 1 0 0 0,0-1-1 0 0,1 1 1 0 0,-1-1 0 0 0,1 0-1 0 0,-1 1 1 0 0,0-1 0 0 0,1 1-1 0 0,-1-1 1 0 0,0 1 0 0 0,0-1-1 0 0,1 1 1 0 0,-1-1 0 0 0,0 1-1 0 0,0-1 1 0 0,0 1 0 0 0,0-1-1 0 0,0 1 1 0 0,0 0 0 0 0,0-1-1 0 0,0 1 1 0 0,0-1 0 0 0,0 2-1 0 0,0 0 27 0 0,-1 0-1 0 0,0 0 0 0 0,1 0 0 0 0,-1 0 0 0 0,0 0 0 0 0,0 0 1 0 0,-1 0-1 0 0,1 0 0 0 0,-3 3 0 0 0,-24 23 338 0 0,22-23-369 0 0,1 0 0 0 0,0 0-1 0 0,0 0 1 0 0,0 0 0 0 0,1 1-1 0 0,-6 9 1 0 0,10-14-28 0 0,-1-1 0 0 0,1 1 0 0 0,0 0-1 0 0,-1 0 1 0 0,1-1 0 0 0,0 1 0 0 0,0 0 0 0 0,-1 0 0 0 0,1-1 0 0 0,0 1-1 0 0,0 0 1 0 0,0 0 0 0 0,0-1 0 0 0,0 1 0 0 0,0 0 0 0 0,0 0 0 0 0,0 0 0 0 0,1-1-1 0 0,-1 1 1 0 0,0 0 0 0 0,0 0 0 0 0,1-1 0 0 0,-1 1 0 0 0,0 0 0 0 0,1-1-1 0 0,-1 1 1 0 0,1 0 0 0 0,1 1-3 0 0,-1-1 1 0 0,1 0-1 0 0,-1 0 1 0 0,1 0-1 0 0,-1 0 0 0 0,1 0 1 0 0,0 0-1 0 0,-1 0 0 0 0,1-1 1 0 0,0 1-1 0 0,2 0 0 0 0,3 0-106 0 0,0 0 0 0 0,0 0 0 0 0,0 0 0 0 0,0-1 0 0 0,8-1 0 0 0,-9 1-231 0 0,25-5-2637 0 0,-30 5 2651 0 0,0 0 0 0 0,1 0 0 0 0,-1 0 0 0 0,0 0 0 0 0,0-1 0 0 0,0 1 0 0 0,0-1 0 0 0,1 1 0 0 0,-1-1 0 0 0,0 1 0 0 0,0-1 0 0 0,0 1 0 0 0,0-1 0 0 0,0 0 0 0 0,0 0 0 0 0,0 0-1 0 0,1-1 1 0 0,-3-12-3528 0 0,8 3-1157 0 0</inkml:trace>
  <inkml:trace contextRef="#ctx0" brushRef="#br0" timeOffset="1">230 1 10594 0 0,'28'22'10744'0'0,"-23"-19"-10495"0"0,0 1 0 0 0,0 0 0 0 0,0 0 0 0 0,-1 1 0 0 0,8 9 1 0 0,-10-12-405 0 0,-1 0 0 0 0,1 1 0 0 0,-1-1 0 0 0,0 1 0 0 0,0 0 1 0 0,-1-1-1 0 0,1 1 0 0 0,0 0 0 0 0,-1 0 0 0 0,0-1 0 0 0,1 1 1 0 0,-1 0-1 0 0,0 0 0 0 0,0 0 0 0 0,-1-1 0 0 0,1 1 0 0 0,-2 5 1 0 0,-4 12-3997 0 0,1-8-2762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8450 0 0,'1'7'8560'0'0,"-3"4"-3573"0"0,-2 6-2542 0 0,-5 12-3013 0 0,-3 10 50 0 0,11-31-174 0 0,-4 20-2228 0 0,7-12-6909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17428 0 0,'-10'21'5506'0'0,"-23"25"-4771"0"0,9-14-451 0 0,9-9-562 0 0,-15 34 0 0 0,7 0-3200 0 0,34-63 662 0 0,41-13 2257 0 0,-3 10 487 0 0,2-1-413 0 0,-18 0-2806 0 0,-6 5-4637 0 0,-18-1 4080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6 12387 0 0,'1'-5'6762'0'0,"-8"22"-4798"0"0,-23 23-1250 0 0,18-25-1626 0 0,1 1 1 0 0,0 0 0 0 0,1 0 0 0 0,-14 30-1 0 0,24-45 873 0 0,0-1 1 0 0,0 0-1 0 0,0 0 0 0 0,0 0 0 0 0,0 1 0 0 0,0-1 0 0 0,0 0 0 0 0,-1 0 1 0 0,1 0-1 0 0,0 1 0 0 0,0-1 0 0 0,0 0 0 0 0,0 0 0 0 0,0 0 0 0 0,0 1 1 0 0,0-1-1 0 0,0 0 0 0 0,0 0 0 0 0,0 1 0 0 0,0-1 0 0 0,1 0 0 0 0,-1 0 1 0 0,0 0-1 0 0,0 1 0 0 0,0-1 0 0 0,0 0 0 0 0,0 0 0 0 0,0 0 0 0 0,0 0 1 0 0,0 1-1 0 0,1-1 0 0 0,-1 0 0 0 0,0 0 0 0 0,0 0 0 0 0,0 0 0 0 0,0 0 1 0 0,1 1-1 0 0,10-2-595 0 0,18-11 673 0 0,-20 8 27 0 0,0 1 38 0 0,1 1 1 0 0,-1 0-1 0 0,1 0 1 0 0,-1 1-1 0 0,18 0 1 0 0,-23 1-244 0 0,-1 0 1 0 0,1 0 0 0 0,-1 0 0 0 0,1 0 0 0 0,-1 1 0 0 0,0 0-1 0 0,1 0 1 0 0,-1 0 0 0 0,0 0 0 0 0,0 0 0 0 0,1 1 0 0 0,-1-1-1 0 0,0 1 1 0 0,0 0 0 0 0,-1 0 0 0 0,1 0 0 0 0,0 0-1 0 0,-1 0 1 0 0,5 5 0 0 0,-7-6-165 0 0,1 0 1 0 0,-1 0-1 0 0,1 0 0 0 0,-1 0 0 0 0,1 0 1 0 0,-1 1-1 0 0,0-1 0 0 0,0 0 1 0 0,1 0-1 0 0,-1 0 0 0 0,0 0 0 0 0,0 0 1 0 0,0 0-1 0 0,0 0 0 0 0,-1 0 0 0 0,1 1 1 0 0,0 0-1 0 0,-4 11-4639 0 0</inkml:trace>
  <inkml:trace contextRef="#ctx0" brushRef="#br0" timeOffset="1">9 414 14691 0 0,'-4'0'4617'0'0,"1"1"-3793"0"0,2-1-320 0 0,3-1-144 0 0,6 0-159 0 0,1-1-41 0 0,1-1 16 0 0,1 0-8 0 0,3-2-8 0 0,2 0-56 0 0,2-1-64 0 0,3 1-16 0 0,2-1-168 0 0,1 0-632 0 0,2 1-1233 0 0,2 0-1744 0 0,-3-2-888 0 0,3-1-2456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 18124 0 0,'-4'1'1000'0'0,"4"0"-984"0"0,2 0-128 0 0,5 1-56 0 0,0-2-72 0 0,4 2-16 0 0,3 1 8 0 0,-1-3 48 0 0,3 0 56 0 0,2-3-80 0 0,-1 1-336 0 0,0 0-361 0 0,-1 0-479 0 0,-4 0-408 0 0,-4 0-265 0 0,-2 0-367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7610 0 0,'1'1'94'0'0,"-1"1"1"0"0,1-1-1 0 0,-1 0 1 0 0,1 0-1 0 0,-1 0 1 0 0,1 1-1 0 0,-1-1 1 0 0,1 0-1 0 0,0 0 1 0 0,0 0-1 0 0,0 0 1 0 0,0 0-1 0 0,-1 0 1 0 0,1 0-1 0 0,1 0 1 0 0,-1-1-1 0 0,0 1 0 0 0,0 0 1 0 0,0-1-1 0 0,0 1 1 0 0,0-1-1 0 0,1 1 1 0 0,-1-1-1 0 0,0 1 1 0 0,0-1-1 0 0,1 0 1 0 0,1 1-1 0 0,44 6 1143 0 0,-34-5-618 0 0,-12-2-560 0 0,1 0 1 0 0,0 0 0 0 0,0 0 0 0 0,-1 0 0 0 0,1 1 0 0 0,0-1 0 0 0,-1 0-1 0 0,1 1 1 0 0,-1 0 0 0 0,1-1 0 0 0,-1 1 0 0 0,1 0 0 0 0,-1 0 0 0 0,1 0 0 0 0,-1 0-1 0 0,0 0 1 0 0,1 0 0 0 0,-1 0 0 0 0,1 2 0 0 0,-1-1 151 0 0,-1 0 0 0 0,0 0 0 0 0,1 0 0 0 0,-1 0 0 0 0,0 0 0 0 0,0 0 0 0 0,-1 0 0 0 0,1 0 0 0 0,0 0 0 0 0,-1 0 0 0 0,1 0 0 0 0,-1 0 0 0 0,1 0 0 0 0,-1 0 0 0 0,-2 3 0 0 0,0 3 285 0 0,1 0 1 0 0,-1 0-1 0 0,1 0 1 0 0,1 0 0 0 0,-1 1-1 0 0,1 16 1 0 0,1-22-452 0 0,0 0 1 0 0,0-1-1 0 0,0 1 0 0 0,1 0 1 0 0,-1 0-1 0 0,1-1 1 0 0,0 1-1 0 0,0 0 1 0 0,0-1-1 0 0,0 1 0 0 0,0-1 1 0 0,0 1-1 0 0,1-1 1 0 0,-1 0-1 0 0,1 1 0 0 0,0-1 1 0 0,0 0-1 0 0,-1 0 1 0 0,1 0-1 0 0,1 0 1 0 0,-1-1-1 0 0,0 1 0 0 0,0-1 1 0 0,1 1-1 0 0,3 1 1 0 0,-5-3-30 0 0,0 1 1 0 0,0-1-1 0 0,0 1 1 0 0,0-1-1 0 0,0 0 1 0 0,0 0-1 0 0,0 0 1 0 0,0 0-1 0 0,1 1 1 0 0,-1-1-1 0 0,0-1 1 0 0,0 1-1 0 0,0 0 1 0 0,0 0-1 0 0,0 0 1 0 0,1-1-1 0 0,-1 1 1 0 0,0 0-1 0 0,0-1 1 0 0,0 1-1 0 0,0-1 1 0 0,2-1-1 0 0,-1 1 10 0 0,0-1 0 0 0,0 0 0 0 0,0-1-1 0 0,0 1 1 0 0,0 0 0 0 0,-1 0 0 0 0,1-1 0 0 0,-1 1 0 0 0,2-4-1 0 0,1-4 21 0 0,0-1 0 0 0,0 0 0 0 0,3-18 0 0 0,-2 0-1108 0 0,2-55 1 0 0,-7 8-5912 0 0,0 59 4205 0 0,0 10-340 0 0</inkml:trace>
  <inkml:trace contextRef="#ctx0" brushRef="#br0" timeOffset="1">290 12 8234 0 0,'-2'9'6587'0'0,"0"6"-3681"0"0,-2 7-571 0 0,-11 10-350 0 0,11-23-1863 0 0,0-1 0 0 0,0 0 0 0 0,0 1 1 0 0,1 0-1 0 0,1-1 0 0 0,0 1 0 0 0,0 0 0 0 0,-2 17 0 0 0,5-25-128 0 0,-1 0-1 0 0,1 0 0 0 0,-1 0 1 0 0,1 0-1 0 0,-1 0 0 0 0,1-1 1 0 0,0 1-1 0 0,-1 0 0 0 0,1 0 1 0 0,0 0-1 0 0,0-1 0 0 0,0 1 1 0 0,0 0-1 0 0,-1-1 0 0 0,1 1 1 0 0,0-1-1 0 0,0 1 0 0 0,0-1 1 0 0,0 1-1 0 0,0-1 0 0 0,0 0 1 0 0,0 0-1 0 0,0 1 0 0 0,0-1 1 0 0,0 0-1 0 0,0 0 0 0 0,2 0 1 0 0,38 1-758 0 0,-28-1-171 0 0,-10 0 55 0 0,23 2-2383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13571 0 0,'0'1'123'0'0,"-1"0"1"0"0,1-1-1 0 0,-1 1 1 0 0,1-1-1 0 0,-1 1 1 0 0,1-1-1 0 0,0 1 1 0 0,-1 0-1 0 0,1-1 1 0 0,0 1-1 0 0,0 0 0 0 0,-1 0 1 0 0,1-1-1 0 0,0 1 1 0 0,0 0-1 0 0,0-1 1 0 0,0 1-1 0 0,0 0 1 0 0,0 0-1 0 0,0-1 1 0 0,0 1-1 0 0,0 0 1 0 0,1-1-1 0 0,-1 1 1 0 0,0 0-1 0 0,0 0 0 0 0,0-1 1 0 0,1 2-1 0 0,1-1-13 0 0,-1 0-1 0 0,0 0 0 0 0,0 0 1 0 0,0-1-1 0 0,1 1 0 0 0,-1 0 0 0 0,0-1 1 0 0,1 1-1 0 0,-1-1 0 0 0,0 1 0 0 0,1-1 1 0 0,-1 0-1 0 0,4 1 0 0 0,9-1 59 0 0,0 1 1 0 0,23-4-1 0 0,-19 2 398 0 0,-1 3-373 0 0,-14 5 110 0 0,-21 12 232 0 0,7-8-496 0 0,8-9 8 0 0,1 0 1 0 0,0 1-1 0 0,0-1 1 0 0,0 1 0 0 0,0 0-1 0 0,0 0 1 0 0,1-1-1 0 0,-1 1 1 0 0,1 0-1 0 0,0 0 1 0 0,0 1 0 0 0,0-1-1 0 0,0 0 1 0 0,1 0-1 0 0,-1 0 1 0 0,1 1-1 0 0,0-1 1 0 0,-1 0 0 0 0,2 0-1 0 0,-1 4 1 0 0,1-4-57 0 0,-1-1 0 0 0,1 0 1 0 0,0 0-1 0 0,0 0 1 0 0,0 0-1 0 0,0 1 0 0 0,1-2 1 0 0,-1 1-1 0 0,0 0 0 0 0,1 0 1 0 0,-1 0-1 0 0,1-1 1 0 0,0 1-1 0 0,0 0 0 0 0,0-1 1 0 0,-1 0-1 0 0,1 1 0 0 0,0-1 1 0 0,0 0-1 0 0,1 0 1 0 0,-1 0-1 0 0,0 0 0 0 0,0-1 1 0 0,0 1-1 0 0,1-1 0 0 0,-1 1 1 0 0,0-1-1 0 0,1 0 1 0 0,2 0-1 0 0,3 1-651 0 0,-1-1 0 0 0,1 0-1 0 0,-1-1 1 0 0,1 0 0 0 0,12-3 0 0 0,-13 3-590 0 0,-1-1 0 0 0,0-1 0 0 0,0 1 0 0 0,0-1 0 0 0,0 0 0 0 0,11-8 0 0 0,3-6-4440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0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8314 0 0,'7'8'9047'0'0,"5"3"-3832"0"0,41 30-2869 0 0,-15-11-1557 0 0,-4-2-779 0 0,47 35 217 0 0,-70-55-1412 0 0,1-1 1 0 0,23 11-1 0 0,-17-14-3097 0 0,-6-6-1891 0 0</inkml:trace>
  <inkml:trace contextRef="#ctx0" brushRef="#br0" timeOffset="1">243 19 15043 0 0,'0'-1'245'0'0,"0"0"-1"0"0,1 0 1 0 0,-1 0 0 0 0,0 0-1 0 0,0 1 1 0 0,0-1 0 0 0,1 0-1 0 0,-1 0 1 0 0,0 1-1 0 0,1-1 1 0 0,-1 0 0 0 0,1 0-1 0 0,-1 1 1 0 0,1-1-1 0 0,-1 0 1 0 0,1 1 0 0 0,-1-1-1 0 0,1 1 1 0 0,0-1 0 0 0,-1 1-1 0 0,1-1 1 0 0,0 1-1 0 0,-1-1 1 0 0,1 1 0 0 0,0-1-1 0 0,0 1 1 0 0,-1 0 0 0 0,1 0-1 0 0,2-1 1 0 0,-1 1 17 0 0,0 0 1 0 0,0 1 0 0 0,0-1 0 0 0,0 0-1 0 0,0 1 1 0 0,0-1 0 0 0,0 1-1 0 0,0 0 1 0 0,0 0 0 0 0,0 0 0 0 0,3 2-1 0 0,3 2 134 0 0,-1 0 1 0 0,0 1-1 0 0,0 0 0 0 0,10 11 0 0 0,-6-1-188 0 0,0 0 0 0 0,0 1 0 0 0,-2 0 0 0 0,0 1 1 0 0,-1 0-1 0 0,-1 0 0 0 0,-1 1 0 0 0,-1 0 0 0 0,5 27 0 0 0,0 20-119 0 0,0 93 0 0 0,-10-153-82 0 0,1 3-212 0 0,-1 52 229 0 0,-1-55-553 0 0,1-1 1 0 0,-1 0-1 0 0,0 0 1 0 0,0 0-1 0 0,0 0 1 0 0,-1 0-1 0 0,0 0 1 0 0,0 0-1 0 0,-3 5 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16 15523 0 0,'31'2'1198'0'0,"-24"-1"-1059"0"0,-1 0 0 0 0,1-1 0 0 0,-1 0 0 0 0,0 0-1 0 0,1-1 1 0 0,-1 1 0 0 0,0-1 0 0 0,1-1-1 0 0,-1 1 1 0 0,0-1 0 0 0,0 0 0 0 0,6-3-1 0 0,-12 5-140 0 0,0 0-1 0 0,0 0 0 0 0,0 0 1 0 0,0 0-1 0 0,0-1 0 0 0,0 1 1 0 0,0 0-1 0 0,0 0 0 0 0,0 0 1 0 0,0 0-1 0 0,-1 0 1 0 0,1 0-1 0 0,0 0 0 0 0,0 0 1 0 0,0 0-1 0 0,0 0 0 0 0,0 0 1 0 0,0 0-1 0 0,0 0 0 0 0,0-1 1 0 0,0 1-1 0 0,0 0 0 0 0,0 0 1 0 0,0 0-1 0 0,0 0 0 0 0,0 0 1 0 0,0 0-1 0 0,0 0 1 0 0,0 0-1 0 0,0 0 0 0 0,0-1 1 0 0,0 1-1 0 0,0 0 0 0 0,0 0 1 0 0,0 0-1 0 0,0 0 0 0 0,0 0 1 0 0,0 0-1 0 0,0 0 0 0 0,0 0 1 0 0,0 0-1 0 0,0 0 0 0 0,0 0 1 0 0,1-1-1 0 0,-1 1 1 0 0,0 0-1 0 0,0 0 0 0 0,0 0 1 0 0,0 0-1 0 0,0 0 0 0 0,0 0 1 0 0,0 0-1 0 0,0 0 0 0 0,0 0 1 0 0,0 0-1 0 0,0 0 0 0 0,0 0 1 0 0,1 0-1 0 0,-1 0 1 0 0,0 0-1 0 0,0 0 0 0 0,0 0 1 0 0,0 0-1 0 0,0 0 0 0 0,0 0 1 0 0,0 0-1 0 0,0 0 0 0 0,0 0 1 0 0,1 0-1 0 0,-12-1-78 0 0,-13 4 155 0 0,11 1 176 0 0,2 2 1 0 0,-1 0-1 0 0,1 0 0 0 0,0 1 0 0 0,0 1 0 0 0,1 0 0 0 0,0 0 0 0 0,0 1 0 0 0,1 0 1 0 0,-15 18-1 0 0,21-22-172 0 0,0-1 0 0 0,0 1 0 0 0,0 0 0 0 0,1 0 0 0 0,-1 0 0 0 0,1 0 0 0 0,0 0 0 0 0,1 0 0 0 0,-1 0 0 0 0,1 1 0 0 0,0-1 0 0 0,0 8 0 0 0,1-10-108 0 0,1 1 1 0 0,-1 0-1 0 0,1 0 0 0 0,0-1 1 0 0,0 1-1 0 0,0 0 0 0 0,0-1 1 0 0,1 1-1 0 0,-1-1 0 0 0,1 1 1 0 0,0-1-1 0 0,0 0 0 0 0,0 0 1 0 0,1 0-1 0 0,-1 0 1 0 0,1 0-1 0 0,-1 0 0 0 0,1-1 1 0 0,5 4-1 0 0,-6-4-188 0 0,0-1 1 0 0,0 0-1 0 0,0 1 0 0 0,0-1 1 0 0,0 0-1 0 0,1 0 0 0 0,-1 0 1 0 0,0 0-1 0 0,1 0 0 0 0,-1-1 1 0 0,1 1-1 0 0,-1-1 0 0 0,1 0 1 0 0,-1 1-1 0 0,1-1 1 0 0,-1 0-1 0 0,1-1 0 0 0,-1 1 1 0 0,3-1-1 0 0,29-11-8531 0 0,-18 5 3450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40 12923 0 0,'2'1'219'0'0,"0"0"-1"0"0,0 0 1 0 0,0 0 0 0 0,0 0 0 0 0,1 0 0 0 0,-1 0-1 0 0,0-1 1 0 0,0 1 0 0 0,1-1 0 0 0,-1 1 0 0 0,0-1-1 0 0,1 0 1 0 0,-1 0 0 0 0,0 0 0 0 0,1 0 0 0 0,2-1-1 0 0,-1 0-131 0 0,0 1-1 0 0,0-1 0 0 0,0 0 0 0 0,0 0 1 0 0,0 0-1 0 0,-1 0 0 0 0,1-1 0 0 0,6-3 0 0 0,-9 4-132 0 0,-1 1-1 0 0,1 0 0 0 0,0 0 1 0 0,-1-1-1 0 0,1 1 0 0 0,-1 0 0 0 0,1-1 1 0 0,-1 1-1 0 0,1-1 0 0 0,-1 1 1 0 0,0-1-1 0 0,1 1 0 0 0,-1-1 0 0 0,0 1 1 0 0,1-1-1 0 0,-1 1 0 0 0,0-1 1 0 0,1 0-1 0 0,-1 1 0 0 0,0-1 0 0 0,0 1 1 0 0,0-1-1 0 0,0 0 0 0 0,1 1 1 0 0,-1-1-1 0 0,0 0 0 0 0,0 1 0 0 0,0-1 1 0 0,0 0-1 0 0,-1 1 0 0 0,1-1 0 0 0,0 1 1 0 0,0-1-1 0 0,0 0 0 0 0,0 1 1 0 0,-1-1-1 0 0,1 1 0 0 0,0-1 0 0 0,0 0 1 0 0,-1 1-1 0 0,1-1 0 0 0,-1 1 1 0 0,1-1-1 0 0,0 1 0 0 0,-1-1 0 0 0,1 1 1 0 0,-1 0-1 0 0,1-1 0 0 0,-1 1 1 0 0,1 0-1 0 0,-2-1 0 0 0,0 0 63 0 0,0 0-1 0 0,1 0 1 0 0,-1 0 0 0 0,0 0-1 0 0,0 0 1 0 0,0 1 0 0 0,0-1-1 0 0,-1 1 1 0 0,1 0-1 0 0,0-1 1 0 0,0 1 0 0 0,0 0-1 0 0,0 0 1 0 0,0 1 0 0 0,-3-1-1 0 0,1 2 246 0 0,-1 0 0 0 0,1 1 0 0 0,0-1 0 0 0,-1 1 0 0 0,1 0 0 0 0,0 0 0 0 0,1 0-1 0 0,-1 1 1 0 0,1-1 0 0 0,-1 1 0 0 0,1 0 0 0 0,0 0 0 0 0,0 0 0 0 0,1 0 0 0 0,-1 1 0 0 0,1-1 0 0 0,0 1 0 0 0,0-1-1 0 0,0 1 1 0 0,1 0 0 0 0,0 0 0 0 0,-1 6 0 0 0,-1 0-167 0 0,1-1 1 0 0,1 1-1 0 0,0 0 0 0 0,0 0 1 0 0,1 0-1 0 0,1 0 0 0 0,0 0 1 0 0,0 0-1 0 0,4 13 0 0 0,-4-21-98 0 0,0 1-1 0 0,0-1 0 0 0,1 0 1 0 0,-1 0-1 0 0,1 0 0 0 0,-1 0 0 0 0,1-1 1 0 0,0 1-1 0 0,0 0 0 0 0,0-1 1 0 0,0 1-1 0 0,1-1 0 0 0,-1 0 0 0 0,1 0 1 0 0,-1 0-1 0 0,1 0 0 0 0,0 0 1 0 0,0 0-1 0 0,0-1 0 0 0,0 1 0 0 0,5 1 1 0 0,-6-3-144 0 0,0 1 0 0 0,1-1 0 0 0,-1 0 1 0 0,0 0-1 0 0,0 0 0 0 0,0 0 1 0 0,1 0-1 0 0,-1-1 0 0 0,0 1 0 0 0,0 0 1 0 0,0-1-1 0 0,0 0 0 0 0,4-1 0 0 0,-3 0-350 0 0,0 1 0 0 0,-1-1 0 0 0,1 0 0 0 0,-1 0 0 0 0,1 0 0 0 0,-1-1-1 0 0,1 1 1 0 0,-1 0 0 0 0,0-1 0 0 0,0 0 0 0 0,2-3 0 0 0,1-4-1111 0 0,0-1 1 0 0,0 0 0 0 0,-1 0 0 0 0,-1 0-1 0 0,5-19 1 0 0,-1-16 910 0 0,-2 1 3755 0 0,-3 24-78 0 0,-5 40 4272 0 0,-4 4-3656 0 0,3-12-3539 0 0,0 1 1 0 0,1-1 0 0 0,1 1-1 0 0,-1 0 1 0 0,2 0 0 0 0,0 0-1 0 0,0 0 1 0 0,3 21 0 0 0,-2-32-82 0 0,0-1 0 0 0,1 1 0 0 0,-1 0 0 0 0,0-1 0 0 0,1 1 0 0 0,-1-1 0 0 0,0 1 0 0 0,1-1 0 0 0,-1 0 0 0 0,1 1 0 0 0,-1-1 0 0 0,1 1 0 0 0,-1-1 0 0 0,1 0 0 0 0,-1 1 0 0 0,1-1 0 0 0,-1 0 1 0 0,1 0-1 0 0,-1 1 0 0 0,1-1 0 0 0,0 0 0 0 0,-1 0 0 0 0,1 0 0 0 0,-1 0 0 0 0,1 0 0 0 0,0 0 0 0 0,-1 0 0 0 0,1 0 0 0 0,-1 0 0 0 0,1 0 0 0 0,0 0 0 0 0,-1 0 0 0 0,1 0 0 0 0,-1 0 0 0 0,1 0 0 0 0,0-1 0 0 0,-1 1 0 0 0,1 0 0 0 0,-1-1 0 0 0,1 1 0 0 0,-1 0 0 0 0,1-1 0 0 0,-1 1 1 0 0,1 0-1 0 0,0-2 0 0 0,30-20-2339 0 0,-27 19 1695 0 0,1-2-84 0 0,1 1 1 0 0,-1-1-1 0 0,-1-1 1 0 0,1 1-1 0 0,-1 0 0 0 0,0-1 1 0 0,0 0-1 0 0,3-7 1 0 0,12-30-362 0 0,-1 2 4684 0 0,-23 58 5220 0 0,-6 26-6569 0 0,2-6-1496 0 0,2-13-1252 0 0,-23 106 2455 0 0,23-64-4960 0 0,11 0-8111 0 0,-2-52 3690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33 9402 0 0,'-6'1'247'0'0,"1"0"1"0"0,-1 0-1 0 0,1 1 1 0 0,-1 0-1 0 0,1 0 1 0 0,0 0-1 0 0,0 0 1 0 0,0 1-1 0 0,0 0 0 0 0,0 0 1 0 0,0 1-1 0 0,1-1 1 0 0,0 1-1 0 0,-1 0 1 0 0,1 0-1 0 0,1 0 1 0 0,-1 0-1 0 0,1 1 0 0 0,-1 0 1 0 0,1 0-1 0 0,1 0 1 0 0,-1 0-1 0 0,1 0 1 0 0,0 0-1 0 0,0 0 1 0 0,0 1-1 0 0,1-1 1 0 0,0 1-1 0 0,0 0 0 0 0,0-1 1 0 0,1 1-1 0 0,-1 0 1 0 0,2-1-1 0 0,-1 1 1 0 0,0 0-1 0 0,1-1 1 0 0,0 1-1 0 0,1 0 0 0 0,-1-1 1 0 0,1 0-1 0 0,0 1 1 0 0,0-1-1 0 0,6 9 1 0 0,-5-9-278 0 0,0 1 1 0 0,0-1 0 0 0,1 0 0 0 0,0 0-1 0 0,0-1 1 0 0,0 1 0 0 0,1-1 0 0 0,-1 0-1 0 0,1 0 1 0 0,0-1 0 0 0,0 1 0 0 0,0-1 0 0 0,10 5-1 0 0,-12-7 13 0 0,1 0 0 0 0,-1-1 0 0 0,0 1 0 0 0,1-1 1 0 0,-1 1-1 0 0,0-1 0 0 0,1 0 0 0 0,-1 0 0 0 0,0 0 0 0 0,0-1 0 0 0,1 1 0 0 0,-1-1 0 0 0,0 0 0 0 0,1 0 0 0 0,-1 0 0 0 0,0 0 0 0 0,0 0 0 0 0,0-1 0 0 0,0 1 0 0 0,0-1 0 0 0,-1 0 1 0 0,1 0-1 0 0,0 0 0 0 0,-1 0 0 0 0,0-1 0 0 0,4-4 0 0 0,0 1 6 0 0,-2-1 0 0 0,1 1 0 0 0,-1-1 0 0 0,0-1 0 0 0,-1 1 0 0 0,0 0 0 0 0,0-1 0 0 0,0 0 0 0 0,-1 0 0 0 0,0 0 0 0 0,-1 0 0 0 0,0 0 0 0 0,1-11 0 0 0,-2 8 1 0 0,0 1-1 0 0,0-1 1 0 0,-1 0-1 0 0,0 1 1 0 0,-1-1-1 0 0,0 1 1 0 0,-1-1-1 0 0,0 1 1 0 0,-8-17-1 0 0,10 24-224 0 0,-1 1 0 0 0,1 0 1 0 0,0 0-1 0 0,-1 0 0 0 0,0 0 0 0 0,1 0 0 0 0,-1 0 0 0 0,0 0 0 0 0,0 1 1 0 0,0-1-1 0 0,0 1 0 0 0,0-1 0 0 0,0 1 0 0 0,-1 0 0 0 0,1 0 0 0 0,0 0 1 0 0,-1 0-1 0 0,1 0 0 0 0,-4 0 0 0 0,4 0 85 0 0,1 1-1 0 0,0 1 1 0 0,-1-1 0 0 0,1 0-1 0 0,0 0 1 0 0,0 0-1 0 0,-1 1 1 0 0,1-1 0 0 0,0 0-1 0 0,0 1 1 0 0,0-1-1 0 0,-1 1 1 0 0,1 0 0 0 0,0-1-1 0 0,0 1 1 0 0,0 0-1 0 0,0 0 1 0 0,0 0 0 0 0,0 0-1 0 0,0-1 1 0 0,1 1-1 0 0,-1 0 1 0 0,0 1 0 0 0,0-1-1 0 0,1 0 1 0 0,-1 0 0 0 0,1 0-1 0 0,-1 0 1 0 0,1 0-1 0 0,-1 1 1 0 0,1-1 0 0 0,0 0-1 0 0,-1 0 1 0 0,1 1-1 0 0,0-1 1 0 0,0 0 0 0 0,0 1-1 0 0,0 1 1 0 0,1 4-2377 0 0,2 0-1380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6361 0 0,'2'18'8777'0'0,"-6"4"-5862"0"0,-12 19-3128 0 0,13-34 896 0 0,-6 12-477 0 0,-15 34 75 0 0,24-51-290 0 0,-1 0 1 0 0,0 0-1 0 0,1 0 0 0 0,-1 0 1 0 0,1 0-1 0 0,-1 0 0 0 0,1 0 0 0 0,0 0 1 0 0,0 0-1 0 0,0 0 0 0 0,0 1 1 0 0,1-1-1 0 0,-1 0 0 0 0,0 0 1 0 0,1 0-1 0 0,0 0 0 0 0,-1 0 0 0 0,1 0 1 0 0,0 0-1 0 0,0 0 0 0 0,1 2 1 0 0,0-3-15 0 0,-1 0 0 0 0,0 0-1 0 0,1 0 1 0 0,-1 0 0 0 0,1-1 0 0 0,-1 1 0 0 0,1 0 0 0 0,0-1 0 0 0,-1 1 0 0 0,1-1 0 0 0,0 1 0 0 0,-1-1 0 0 0,1 0 0 0 0,0 0-1 0 0,0 0 1 0 0,-1 0 0 0 0,1 0 0 0 0,2 0 0 0 0,36-7-270 0 0,-21 4 62 0 0,27 0-1248 0 0,-30 3-3147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2 347 12819 0 0,'0'0'43'0'0,"0"1"1"0"0,0-1-1 0 0,0 0 1 0 0,0 0-1 0 0,0 0 1 0 0,-1 0 0 0 0,1 0-1 0 0,0 0 1 0 0,0 0-1 0 0,0 0 1 0 0,0 0-1 0 0,0 0 1 0 0,0 0-1 0 0,0 0 1 0 0,0 0-1 0 0,0 0 1 0 0,0 1 0 0 0,0-1-1 0 0,0 0 1 0 0,0 0-1 0 0,0 0 1 0 0,0 0-1 0 0,0 0 1 0 0,0 0-1 0 0,0 0 1 0 0,0 0-1 0 0,0 0 1 0 0,0 0 0 0 0,0 1-1 0 0,0-1 1 0 0,0 0-1 0 0,0 0 1 0 0,0 0-1 0 0,0 0 1 0 0,0 0-1 0 0,0 0 1 0 0,0 0 0 0 0,0 0-1 0 0,0 0 1 0 0,0 0-1 0 0,0 0 1 0 0,0 1-1 0 0,1-1 1 0 0,-1 0-1 0 0,0 0 1 0 0,0 0-1 0 0,0 0 1 0 0,0 0 0 0 0,0 0-1 0 0,0 0 1 0 0,0 0-1 0 0,0 0 1 0 0,0 0-1 0 0,0 0 1 0 0,0 0-1 0 0,0 0 1 0 0,1 0-1 0 0,-1 0 1 0 0,0 0 0 0 0,0 0-1 0 0,0 0 1 0 0,0 0-1 0 0,0 0 1 0 0,0 0-1 0 0,0 0 1 0 0,0 0-1 0 0,1 0 1 0 0,10 0 546 0 0,14-4-455 0 0,-14 2 206 0 0,57-7 1686 0 0,-62 8-1899 0 0,0 1 0 0 0,0 0 0 0 0,0 0 0 0 0,0 1 0 0 0,0-1-1 0 0,0 2 1 0 0,0-1 0 0 0,11 4 0 0 0,-17-5-101 0 0,1 1 0 0 0,-1-1 0 0 0,1 0 0 0 0,-1 0 0 0 0,1 1-1 0 0,-1-1 1 0 0,1 1 0 0 0,-1-1 0 0 0,1 0 0 0 0,-1 1 0 0 0,0-1 0 0 0,1 1-1 0 0,-1-1 1 0 0,1 1 0 0 0,-1-1 0 0 0,0 1 0 0 0,0-1 0 0 0,1 1 0 0 0,-1 0-1 0 0,0-1 1 0 0,0 1 0 0 0,0-1 0 0 0,0 1 0 0 0,0 0 0 0 0,0-1 0 0 0,0 1 0 0 0,0-1-1 0 0,0 1 1 0 0,0 0 0 0 0,0-1 0 0 0,0 1 0 0 0,0-1 0 0 0,0 1 0 0 0,0-1-1 0 0,-1 1 1 0 0,1 0 0 0 0,0-1 0 0 0,0 1 0 0 0,-1-1 0 0 0,1 1 0 0 0,0-1-1 0 0,-1 1 1 0 0,0 0 0 0 0,-24 27 529 0 0,12-14-472 0 0,12-12-77 0 0,-1 0 1 0 0,1 0-1 0 0,0 0 0 0 0,0-1 1 0 0,0 1-1 0 0,0 1 0 0 0,0-1 0 0 0,0 0 1 0 0,0 0-1 0 0,1 0 0 0 0,-1 0 1 0 0,1 0-1 0 0,0 1 0 0 0,-1-1 1 0 0,1 0-1 0 0,0 0 0 0 0,0 1 0 0 0,0-1 1 0 0,1 0-1 0 0,-1 0 0 0 0,1 1 1 0 0,-1-1-1 0 0,1 0 0 0 0,0 0 1 0 0,-1 0-1 0 0,1 0 0 0 0,0 0 0 0 0,0 0 1 0 0,1 0-1 0 0,-1 0 0 0 0,0 0 1 0 0,1-1-1 0 0,-1 1 0 0 0,1 0 1 0 0,-1-1-1 0 0,1 1 0 0 0,0-1 0 0 0,0 0 1 0 0,3 3-1 0 0,-1-2-195 0 0,0 0-1 0 0,1 0 1 0 0,-1 0-1 0 0,0-1 1 0 0,0 0-1 0 0,1 1 1 0 0,-1-2-1 0 0,9 2 1 0 0,-10-2-385 0 0,1 1 0 0 0,0-2 0 0 0,0 1 0 0 0,0 0 1 0 0,0-1-1 0 0,0 1 0 0 0,0-1 0 0 0,0 0 0 0 0,0-1 0 0 0,4-1 0 0 0,8-8-3844 0 0,1-2-1801 0 0</inkml:trace>
  <inkml:trace contextRef="#ctx0" brushRef="#br0" timeOffset="1">281 15 7826 0 0,'1'-6'5300'0'0,"12"0"-3498"0"0,11 4-2054 0 0,-20 1 367 0 0,1 1 0 0 0,-1 0 0 0 0,1 1 0 0 0,-1-1 0 0 0,1 1 0 0 0,-1 0 0 0 0,1 0 0 0 0,-1 0 0 0 0,0 1 0 0 0,1-1 0 0 0,-1 1 0 0 0,0 0 0 0 0,0 1 0 0 0,0-1 0 0 0,-1 0 0 0 0,1 1 0 0 0,0 0 0 0 0,-1 0 0 0 0,5 5-1 0 0,-6-5-22 0 0,0 1 0 0 0,0-1 0 0 0,0 0 0 0 0,0 1 0 0 0,0-1 0 0 0,-1 1 0 0 0,0 0 0 0 0,0-1 0 0 0,0 1 0 0 0,0 0 0 0 0,0 0 0 0 0,-1 0 0 0 0,0 0 0 0 0,0 0 0 0 0,0 0 0 0 0,0-1 0 0 0,0 1 0 0 0,-1 0 0 0 0,0 0 0 0 0,0 0 0 0 0,0 0 0 0 0,-3 6 0 0 0,-19 35 206 0 0,-6 12-38 0 0,28-54-246 0 0,-1 1-1 0 0,1 0 1 0 0,0 0 0 0 0,0 0-1 0 0,0 0 1 0 0,1 0 0 0 0,-1 0-1 0 0,1 0 1 0 0,0 0 0 0 0,0 0 0 0 0,0 0-1 0 0,2 4 1 0 0,-1-5-25 0 0,0 0 1 0 0,0-1-1 0 0,0 0 0 0 0,0 1 0 0 0,1-1 1 0 0,-1 1-1 0 0,1-1 0 0 0,0 0 1 0 0,-1 0-1 0 0,1 0 0 0 0,0 0 1 0 0,0 0-1 0 0,1-1 0 0 0,-1 1 0 0 0,0-1 1 0 0,0 1-1 0 0,1-1 0 0 0,-1 0 1 0 0,1 0-1 0 0,-1 0 0 0 0,1 0 0 0 0,0 0 1 0 0,-1 0-1 0 0,1-1 0 0 0,0 1 1 0 0,0-1-1 0 0,-1 0 0 0 0,1 0 1 0 0,0 0-1 0 0,-1 0 0 0 0,6-1 1 0 0,0 0-622 0 0,0 0 0 0 0,0 0 1 0 0,-1-1-1 0 0,1 0 0 0 0,0-1 1 0 0,-1 1-1 0 0,0-2 0 0 0,1 1 1 0 0,12-9-1 0 0,-16 9-414 0 0,0-1 0 0 0,0 1 0 0 0,0-1 0 0 0,0 0 0 0 0,4-7 0 0 0,3-5-3534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11186 0 0,'17'10'4564'0'0,"5"-3"-3311"0"0,-19-6-1317 0 0,0-1 0 0 0,0 1 0 0 0,0 0 0 0 0,0 0 0 0 0,-1 0 0 0 0,1 0-1 0 0,0 0 1 0 0,0 1 0 0 0,-1-1 0 0 0,1 1 0 0 0,-1 0 0 0 0,1-1 0 0 0,-1 1 0 0 0,0 0 0 0 0,0 1 0 0 0,3 2 0 0 0,-5-5-100 0 0,0 1 0 0 0,0-1 0 0 0,0 0 0 0 0,0 1 0 0 0,0-1 0 0 0,0 1 1 0 0,0-1-1 0 0,0 1 0 0 0,0-1 0 0 0,0 0 0 0 0,0 1 0 0 0,0-1 0 0 0,-1 1 0 0 0,1-1 0 0 0,0 1 0 0 0,0-1 0 0 0,0 0 0 0 0,-1 1 0 0 0,1-1 0 0 0,0 0 0 0 0,0 1 1 0 0,-1-1-1 0 0,1 0 0 0 0,0 1 0 0 0,-1-1 0 0 0,1 0 0 0 0,0 1 0 0 0,-1-1 0 0 0,1 0 0 0 0,-1 1 0 0 0,-15 8-3743 0 0,11-7 2737 0 0,-9 6-2633 0 0</inkml:trace>
  <inkml:trace contextRef="#ctx0" brushRef="#br0" timeOffset="1">7 149 6377 0 0,'-1'0'210'0'0,"1"1"-1"0"0,-1-1 0 0 0,1 0 0 0 0,-1 1 1 0 0,1-1-1 0 0,-1 1 0 0 0,1-1 1 0 0,0 1-1 0 0,-1-1 0 0 0,1 1 0 0 0,0-1 1 0 0,-1 1-1 0 0,1-1 0 0 0,0 1 1 0 0,0 0-1 0 0,0-1 0 0 0,-1 1 0 0 0,1-1 1 0 0,0 1-1 0 0,0-1 0 0 0,0 1 1 0 0,0 0-1 0 0,0-1 0 0 0,0 1 0 0 0,0-1 1 0 0,0 1-1 0 0,0 0 0 0 0,1-1 1 0 0,-1 1-1 0 0,0-1 0 0 0,0 1 0 0 0,0 0 1 0 0,1-1-1 0 0,-1 1 0 0 0,2 1 65 0 0,-1-1 0 0 0,1 0-1 0 0,-1 1 1 0 0,1-1 0 0 0,0 0 0 0 0,0 0 0 0 0,-1 0-1 0 0,1 0 1 0 0,0 0 0 0 0,4 0 0 0 0,55 11 474 0 0,-56-11-568 0 0,1 0-646 0 0,0-1-1 0 0,0 0 0 0 0,1 0 0 0 0,12-1 0 0 0,-17 0-13 0 0,0 1 0 0 0,-1 0 0 0 0,1-1 0 0 0,0 0 0 0 0,0 1 0 0 0,0-1 0 0 0,0 0 0 0 0,0 0 1 0 0,-1 0-1 0 0,1 0 0 0 0,0 0 0 0 0,-1 0 0 0 0,1 0 0 0 0,-1-1 0 0 0,1 1 0 0 0,-1-1 0 0 0,0 1 0 0 0,0-1 0 0 0,2-2 0 0 0,2-6-3349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 4121 0 0,'-5'-14'10374'0'0,"0"37"-4557"0"0,2-6-5710 0 0,-6 23 481 0 0,-5 61 0 0 0,12-85-1647 0 0,2 0 0 0 0,0 0 0 0 0,5 29 1 0 0,3-21-6383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15947 0 0,'-1'-2'173'0'0,"0"0"0"0"0,1 0 0 0 0,-1 0 0 0 0,1 0 0 0 0,0 0 0 0 0,-1 0 0 0 0,1 0 0 0 0,0 1 0 0 0,0-1 0 0 0,0 0 0 0 0,0 0 0 0 0,1 0 0 0 0,-1 0 0 0 0,1 0 0 0 0,-1 0 0 0 0,1 0 0 0 0,-1 0 0 0 0,1 1 0 0 0,0-1 0 0 0,0 0 0 0 0,0 0 0 0 0,0 1 0 0 0,0-1 0 0 0,0 1 0 0 0,1-1 0 0 0,2-1 0 0 0,-3 2-100 0 0,1 0 0 0 0,0 0 0 0 0,0 1 1 0 0,0-1-1 0 0,-1 1 0 0 0,1-1 0 0 0,0 1 1 0 0,0 0-1 0 0,0 0 0 0 0,0 0 0 0 0,0 0 1 0 0,0 0-1 0 0,0 0 0 0 0,0 1 0 0 0,0-1 1 0 0,0 0-1 0 0,0 1 0 0 0,-1 0 1 0 0,1-1-1 0 0,0 1 0 0 0,0 0 0 0 0,-1 0 1 0 0,1 0-1 0 0,0 0 0 0 0,-1 0 0 0 0,1 0 1 0 0,1 3-1 0 0,4 1 37 0 0,-1 1 0 0 0,0 0 1 0 0,0 0-1 0 0,0 1 0 0 0,-1-1 0 0 0,0 1 0 0 0,0 0 1 0 0,0 1-1 0 0,-1-1 0 0 0,0 1 0 0 0,4 13 0 0 0,-7-18-127 0 0,0 0-1 0 0,-1 0 0 0 0,1 0 0 0 0,-1 1 0 0 0,1-1 0 0 0,-1 0 0 0 0,0 0 0 0 0,0 1 0 0 0,-1-1 0 0 0,1 0 0 0 0,-1 0 0 0 0,1 0 1 0 0,-1 0-1 0 0,0 1 0 0 0,0-1 0 0 0,0 0 0 0 0,-1 0 0 0 0,1-1 0 0 0,-1 1 0 0 0,0 0 0 0 0,1 0 0 0 0,-1-1 0 0 0,-1 1 1 0 0,1-1-1 0 0,0 0 0 0 0,0 1 0 0 0,-1-1 0 0 0,1 0 0 0 0,-1 0 0 0 0,0-1 0 0 0,0 1 0 0 0,1 0 0 0 0,-5 0 0 0 0,18-3-232 0 0,0 0 1 0 0,0 1-1 0 0,16 1 0 0 0,-23-1 176 0 0,24 0-86 0 0,-19 0-127 0 0,0 0 0 0 0,1 0 0 0 0,-1 0 0 0 0,0 1 0 0 0,0 1 0 0 0,-1-1 0 0 0,16 6 1 0 0,-24-7 166 0 0,1 0 0 0 0,-1 0 0 0 0,0 0 0 0 0,1 0 0 0 0,-1 1 0 0 0,0-1 1 0 0,0 0-1 0 0,1 0 0 0 0,-1 0 0 0 0,0 0 0 0 0,0 0 0 0 0,0 1 0 0 0,1-1 1 0 0,-1 0-1 0 0,0 0 0 0 0,0 0 0 0 0,0 1 0 0 0,1-1 0 0 0,-1 0 1 0 0,0 0-1 0 0,0 0 0 0 0,0 1 0 0 0,0-1 0 0 0,0 0 0 0 0,1 1 0 0 0,-1-1 1 0 0,0 0-1 0 0,0 0 0 0 0,0 1 0 0 0,0-1 0 0 0,0 0 0 0 0,0 0 0 0 0,0 1 1 0 0,0-1-1 0 0,0 0 0 0 0,0 1 0 0 0,0-1 0 0 0,0 0 0 0 0,0 0 0 0 0,0 1 1 0 0,-1-1-1 0 0,1 0 0 0 0,0 0 0 0 0,0 1 0 0 0,0-1 0 0 0,0 0 0 0 0,0 0 1 0 0,-1 1-1 0 0,1-1 0 0 0,0 0 0 0 0,0 0 0 0 0,0 0 0 0 0,-1 1 0 0 0,1-1 1 0 0,0 0-1 0 0,0 0 0 0 0,0 0 0 0 0,-1 0 0 0 0,1 0 0 0 0,-1 1 1 0 0,-19 9-5280 0 0,14-8 4308 0 0,-10 6-2906 0 0</inkml:trace>
  <inkml:trace contextRef="#ctx0" brushRef="#br0" timeOffset="1">7 373 11282 0 0,'-1'6'7504'0'0,"1"-6"-7377"0"0,13 3 2405 0 0,22-1-2418 0 0,-30-1 654 0 0,4-1-548 0 0,56 6 440 0 0,-60-5-631 0 0,-1 0 0 0 0,1 0-1 0 0,-1 0 1 0 0,0 1 0 0 0,0-1 0 0 0,0 1-1 0 0,0 0 1 0 0,0 0 0 0 0,0 1 0 0 0,0-1 0 0 0,-1 1-1 0 0,5 4 1 0 0,-7-5-27 0 0,0-1 0 0 0,0 1 0 0 0,-1 0 1 0 0,1 0-1 0 0,0 0 0 0 0,-1 0 0 0 0,1 0 0 0 0,-1 0 0 0 0,0 1 0 0 0,0-1 0 0 0,0 0 1 0 0,0 0-1 0 0,0 0 0 0 0,0 0 0 0 0,0 0 0 0 0,-1 0 0 0 0,1 0 0 0 0,-1 0 0 0 0,1 0 1 0 0,-1 0-1 0 0,0 0 0 0 0,0 0 0 0 0,0 0 0 0 0,0 0 0 0 0,0-1 0 0 0,-3 4 1 0 0,1 1-28 0 0,-1-1 0 0 0,0 0 1 0 0,0 0-1 0 0,0 0 1 0 0,0-1-1 0 0,-1 1 1 0 0,-9 6-1 0 0,3-7 29 0 0,13-8-68 0 0,20-9-100 0 0,2 8-209 0 0,31-11-4943 0 0,-52 15 4588 0 0,0 0 0 0 0,0-1 0 0 0,0 1 0 0 0,0-1-1 0 0,-1 0 1 0 0,1 0 0 0 0,-1 0 0 0 0,1 0 0 0 0,-1-1 0 0 0,0 1-1 0 0,0-1 1 0 0,0 1 0 0 0,0-1 0 0 0,3-5 0 0 0,1-3-1329 0 0,4 4-925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56 6225 0 0,'4'-37'5369'0'0,"-2"19"1308"0"0,-7 41-3203 0 0,0 4-3227 0 0,-15 95 662 0 0,19-61-3401 0 0,9-2-4159 0 0,-2-46 2590 0 0,10 2-1659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77 127 12891 0 0,'-1'-2'128'0'0,"0"1"0"0"0,0 0 0 0 0,0 0 0 0 0,-1 0 0 0 0,1 0 0 0 0,0 0 1 0 0,0 0-1 0 0,-1 0 0 0 0,1 0 0 0 0,0 0 0 0 0,-1 1 0 0 0,1-1 0 0 0,-1 0 0 0 0,1 1 0 0 0,-1-1 0 0 0,1 1 1 0 0,-1 0-1 0 0,1-1 0 0 0,-1 1 0 0 0,0 0 0 0 0,1 0 0 0 0,-1 0 0 0 0,1 0 0 0 0,-4 1 0 0 0,3 0 113 0 0,0 0 0 0 0,1 0 0 0 0,-1 0 0 0 0,0 1 0 0 0,1-1 0 0 0,-1 1 0 0 0,1-1 0 0 0,-1 1 0 0 0,1 0 0 0 0,0-1 0 0 0,-1 1 0 0 0,1 0 0 0 0,0 0 0 0 0,0 0 0 0 0,0 0 0 0 0,0 2 0 0 0,-2 5 388 0 0,0 0 0 0 0,0 0 0 0 0,1 1 0 0 0,1-1 0 0 0,0 0 0 0 0,0 1 0 0 0,1 12-1 0 0,0-20-649 0 0,-1 0-1 0 0,2-1 0 0 0,-1 1 0 0 0,0-1 1 0 0,0 1-1 0 0,0-1 0 0 0,1 1 0 0 0,-1-1 1 0 0,1 1-1 0 0,-1-1 0 0 0,1 1 0 0 0,-1-1 1 0 0,1 0-1 0 0,0 1 0 0 0,0-1 0 0 0,0 0 1 0 0,0 0-1 0 0,0 1 0 0 0,0-1 0 0 0,0 0 0 0 0,0 0 1 0 0,0 0-1 0 0,1 0 0 0 0,-1 0 0 0 0,0-1 1 0 0,3 2-1 0 0,-2-2-5 0 0,0 0 0 0 0,-1 0 0 0 0,1 0 0 0 0,-1 0 0 0 0,1-1 0 0 0,-1 1 0 0 0,1 0 0 0 0,-1-1 0 0 0,1 0 0 0 0,-1 1 1 0 0,1-1-1 0 0,-1 0 0 0 0,0 0 0 0 0,1 0 0 0 0,-1 0 0 0 0,0 0 0 0 0,0 0 0 0 0,0 0 0 0 0,0 0 0 0 0,1 0 0 0 0,-2 0 0 0 0,1-1 0 0 0,0 1 0 0 0,0 0 0 0 0,0-1 0 0 0,0-2 0 0 0,8-15-555 0 0,-2 0-1 0 0,0-1 1 0 0,-1 0-1 0 0,-1 0 1 0 0,-1 0-1 0 0,-1-1 1 0 0,0 0-1 0 0,-2-30 1 0 0,-1 49 476 0 0,0 1 0 0 0,0-1 0 0 0,1 0 0 0 0,-1 1 0 0 0,0-1 0 0 0,1 1 0 0 0,-1-1 0 0 0,1 1 0 0 0,-1-1 0 0 0,1 0 0 0 0,0 1 0 0 0,-1 0 0 0 0,3-3 0 0 0,-3 3 91 0 0,1 1 0 0 0,-1-1 1 0 0,1 1-1 0 0,-1 0 0 0 0,1-1 0 0 0,-1 1 0 0 0,1 0 0 0 0,0-1 0 0 0,-1 1 0 0 0,1 0 1 0 0,-1 0-1 0 0,1 0 0 0 0,0-1 0 0 0,-1 1 0 0 0,1 0 0 0 0,-1 0 0 0 0,1 0 0 0 0,0 0 1 0 0,-1 0-1 0 0,1 0 0 0 0,-1 0 0 0 0,1 0 0 0 0,0 1 0 0 0,0-1 0 0 0,1 1 215 0 0,0 0-1 0 0,0 0 0 0 0,-1 0 0 0 0,1 0 1 0 0,-1 0-1 0 0,1 1 0 0 0,-1-1 0 0 0,1 0 1 0 0,-1 1-1 0 0,1-1 0 0 0,-1 1 0 0 0,0-1 1 0 0,0 1-1 0 0,0 0 0 0 0,0 0 0 0 0,0 0 0 0 0,0-1 1 0 0,-1 1-1 0 0,1 0 0 0 0,0 3 0 0 0,0 7 88 0 0,0 0-1 0 0,0-1 1 0 0,-1 1-1 0 0,-1 0 0 0 0,0 0 1 0 0,0 0-1 0 0,-4 11 0 0 0,2-8-319 0 0,1 0 0 0 0,0-1 1 0 0,1 25-1 0 0,1-39 22 0 0,0 1 1 0 0,0-1 0 0 0,0 0-1 0 0,0 0 1 0 0,0 0 0 0 0,0 0-1 0 0,0 0 1 0 0,0 1 0 0 0,0-1-1 0 0,0 0 1 0 0,0 0-1 0 0,0 0 1 0 0,0 0 0 0 0,0 0-1 0 0,0 1 1 0 0,0-1 0 0 0,0 0-1 0 0,0 0 1 0 0,0 0 0 0 0,0 0-1 0 0,0 0 1 0 0,0 0 0 0 0,1 1-1 0 0,-1-1 1 0 0,0 0 0 0 0,0 0-1 0 0,0 0 1 0 0,0 0 0 0 0,0 0-1 0 0,0 0 1 0 0,1 0 0 0 0,-1 0-1 0 0,0 0 1 0 0,0 0 0 0 0,0 0-1 0 0,0 1 1 0 0,0-1 0 0 0,1 0-1 0 0,-1 0 1 0 0,0 0 0 0 0,0 0-1 0 0,0 0 1 0 0,0 0 0 0 0,0 0-1 0 0,1 0 1 0 0,-1 0-1 0 0,9-7-283 0 0,16-20 42 0 0,-11 11 123 0 0,-6 8 78 0 0,1 1 1 0 0,0 1-1 0 0,18-11 1 0 0,-24 16-5 0 0,-1-1 0 0 0,1 1 1 0 0,0-1-1 0 0,0 1 0 0 0,1 0 1 0 0,-1 0-1 0 0,0 0 1 0 0,0 0-1 0 0,0 1 0 0 0,1 0 1 0 0,-1-1-1 0 0,0 1 1 0 0,0 0-1 0 0,1 1 0 0 0,-1-1 1 0 0,0 0-1 0 0,5 2 0 0 0,-7-2-25 0 0,-1 1 0 0 0,0-1 0 0 0,1 0 0 0 0,-1 0 0 0 0,0 1 0 0 0,0-1 0 0 0,0 0 0 0 0,1 1-1 0 0,-1-1 1 0 0,0 0 0 0 0,0 1 0 0 0,0-1 0 0 0,0 0 0 0 0,1 1 0 0 0,-1-1 0 0 0,0 0-1 0 0,0 1 1 0 0,0-1 0 0 0,0 1 0 0 0,0-1 0 0 0,0 0 0 0 0,0 1 0 0 0,0-1 0 0 0,0 0 0 0 0,0 1-1 0 0,0-1 1 0 0,-1 0 0 0 0,1 1 0 0 0,0-1 0 0 0,0 1 0 0 0,0-1 0 0 0,0 0 0 0 0,-1 1 0 0 0,1-1-1 0 0,0 0 1 0 0,0 0 0 0 0,0 1 0 0 0,-1-1 0 0 0,1 0 0 0 0,0 0 0 0 0,-1 1 0 0 0,1-1 0 0 0,0 0-1 0 0,0 0 1 0 0,-1 0 0 0 0,1 1 0 0 0,-15 12-3671 0 0,-38 18-1015 0 0,11-7 6660 0 0,4 5 4334 0 0,37-28-6091 0 0,1-1 1 0 0,-1 1-1 0 0,0-1 0 0 0,1 1 1 0 0,-1-1-1 0 0,1 1 1 0 0,-1 0-1 0 0,0-1 1 0 0,1 1-1 0 0,0 0 1 0 0,-1-1-1 0 0,1 1 1 0 0,-1 0-1 0 0,1 0 1 0 0,0-1-1 0 0,-1 1 1 0 0,1 0-1 0 0,0 0 0 0 0,0-1 1 0 0,0 1-1 0 0,0 0 1 0 0,0 0-1 0 0,0 0 1 0 0,0-1-1 0 0,0 1 1 0 0,0 0-1 0 0,0 0 1 0 0,0 0-1 0 0,0 0 1 0 0,0-1-1 0 0,1 1 1 0 0,-1 1-1 0 0,2-1-45 0 0,-1 0 0 0 0,1 1 1 0 0,-1-1-1 0 0,1 0 0 0 0,-1 0 0 0 0,1 0 0 0 0,0 0 1 0 0,-1-1-1 0 0,1 1 0 0 0,0 0 0 0 0,0-1 0 0 0,0 1 1 0 0,2 0-1 0 0,5 0-339 0 0,1 1 0 0 0,-1-1-1 0 0,1-1 1 0 0,16 0 0 0 0,-24-1 155 0 0,43-7-4246 0 0,-41 7 3357 0 0,0-1 0 0 0,0 1 0 0 0,0-1 0 0 0,0 0 0 0 0,0 0 0 0 0,0-1 0 0 0,0 1 0 0 0,3-4 0 0 0,8-8-4410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9850 0 0,'2'1'594'0'0,"0"1"0"0"0,1-1 0 0 0,-1 1 0 0 0,0-1 0 0 0,0 1 1 0 0,0 0-1 0 0,-1 0 0 0 0,1 0 0 0 0,0 0 0 0 0,1 3 0 0 0,11 27 2345 0 0,-9-15-2120 0 0,3 37 1 0 0,-6-44-362 0 0,5 80 625 0 0,-4 105 0 0 0,-5-119-1905 0 0,3 1 1 0 0,17 106-1 0 0,-16-175 227 0 0,6 28-2211 0 0,4-18-1932 0 0,-12-18 4598 0 0,0 0 0 0 0,1 0 0 0 0,-1 1 1 0 0,1-1-1 0 0,-1 0 0 0 0,0 0 0 0 0,1 0 0 0 0,-1 0 0 0 0,1 0 1 0 0,-1 0-1 0 0,0 0 0 0 0,1 0 0 0 0,-1 0 0 0 0,1 0 1 0 0,-1 0-1 0 0,0 0 0 0 0,1 0 0 0 0,-1 0 0 0 0,1 0 1 0 0,-1 0-1 0 0,0-1 0 0 0,1 1 0 0 0,-1 0 0 0 0,0 0 0 0 0,1 0 1 0 0,-1-1-1 0 0,0 1 0 0 0,1 0 0 0 0,-1 0 0 0 0,0-1 1 0 0,1 1-1 0 0,-1 0 0 0 0,0-1 0 0 0,0 1 0 0 0,1 0 1 0 0,-1-1-1 0 0,0 1 0 0 0,0 0 0 0 0,0-1 0 0 0,0 1 0 0 0,1 0 1 0 0,-1-2-1 0 0,5-13-4230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8482 0 0,'-1'1'394'0'0,"1"1"1"0"0,-1-1 0 0 0,1 0-1 0 0,-1 1 1 0 0,1-1-1 0 0,0 0 1 0 0,0 1-1 0 0,0-1 1 0 0,0 0 0 0 0,0 1-1 0 0,0-1 1 0 0,0 0-1 0 0,0 1 1 0 0,0-1 0 0 0,1 1-1 0 0,-1-1 1 0 0,1 0-1 0 0,-1 0 1 0 0,2 2-1 0 0,-1-1-74 0 0,0 0-1 0 0,1 0 1 0 0,0 0-1 0 0,-1 0 1 0 0,1 0-1 0 0,0 0 1 0 0,0-1-1 0 0,0 1 0 0 0,0-1 1 0 0,3 2-1 0 0,6 2 4 0 0,1 0 0 0 0,0 0 0 0 0,19 4 0 0 0,-15-4 313 0 0,13 3-487 0 0,-1-1 0 0 0,2-1 0 0 0,55 4 0 0 0,-63-10-1553 0 0,1 0 0 0 0,0-1 1 0 0,24-5-1 0 0,-42 5 610 0 0,0-1 0 0 0,0 1 1 0 0,0-1-1 0 0,0 0 1 0 0,-1 0-1 0 0,1-1 1 0 0,-1 1-1 0 0,1-1 1 0 0,-1 0-1 0 0,5-5 0 0 0,-5 5 294 0 0,24-16-4874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1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19 7306 0 0,'-2'-19'12127'0'0,"3"28"-9111"0"0,-3 351 858 0 0,-4-243-4009 0 0,16 184-1 0 0,-6-276-217 0 0,-1-23-696 0 0,1-14-652 0 0,-3 5 227 0 0,0-1 1 0 0,-1 1-1 0 0,0 0 0 0 0,0 0 1 0 0,-1 0-1 0 0,0-1 0 0 0,0 1 1 0 0,0 0-1 0 0,-4-9 0 0 0,5-1-4033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26 13587 0 0,'17'-14'4413'0'0,"21"4"-2711"0"0,26 9-906 0 0,-63 0-825 0 0,0 1-1 0 0,0 0 1 0 0,0 0 0 0 0,0 0 0 0 0,0 0 0 0 0,1 0-1 0 0,-1 0 1 0 0,0 1 0 0 0,0-1 0 0 0,0 0 0 0 0,0 1 0 0 0,0-1-1 0 0,0 0 1 0 0,0 1 0 0 0,0-1 0 0 0,0 1 0 0 0,0 0-1 0 0,0-1 1 0 0,0 1 0 0 0,1 1 0 0 0,-2-2-140 0 0,0 1 0 0 0,0 0 1 0 0,0 0-1 0 0,-1-1 0 0 0,1 1 0 0 0,0 0 1 0 0,-1-1-1 0 0,1 1 0 0 0,-1-1 0 0 0,1 1 1 0 0,0 0-1 0 0,-1-1 0 0 0,1 1 0 0 0,-1-1 1 0 0,1 1-1 0 0,-1-1 0 0 0,0 0 0 0 0,1 1 1 0 0,-1-1-1 0 0,1 1 0 0 0,-1-1 0 0 0,-1 1 1 0 0,-46 21-5094 0 0,24-15 4436 0 0,-34 13 1769 0 0,56-20-654 0 0,0 1 0 0 0,0 0-1 0 0,-1 1 1 0 0,1-1-1 0 0,0 0 1 0 0,0 0 0 0 0,0 1-1 0 0,1-1 1 0 0,-1 1-1 0 0,0 0 1 0 0,1 0 0 0 0,-1-1-1 0 0,1 1 1 0 0,-1 0-1 0 0,1 0 1 0 0,0 0 0 0 0,0 1-1 0 0,0-1 1 0 0,-2 4 0 0 0,3-5-193 0 0,0 0 0 0 0,0 0 0 0 0,0 1 0 0 0,0-1 0 0 0,0 0 0 0 0,0 0 1 0 0,1 0-1 0 0,-1 0 0 0 0,0 0 0 0 0,0 0 0 0 0,1 0 0 0 0,-1 0 1 0 0,1 0-1 0 0,-1 0 0 0 0,1 0 0 0 0,-1 0 0 0 0,1 0 0 0 0,0 0 0 0 0,-1 0 1 0 0,1 0-1 0 0,0 0 0 0 0,0-1 0 0 0,0 1 0 0 0,-1 0 0 0 0,1 0 0 0 0,0-1 1 0 0,0 1-1 0 0,0-1 0 0 0,0 1 0 0 0,0-1 0 0 0,0 1 0 0 0,0-1 1 0 0,0 0-1 0 0,2 1 0 0 0,6 1-13 0 0,0 0 0 0 0,0-1 0 0 0,16 1 0 0 0,5 1 346 0 0,-57 26 1212 0 0,23-24-1451 0 0,0 1 0 0 0,0 0-1 0 0,1 1 1 0 0,0-1-1 0 0,0 0 1 0 0,1 1-1 0 0,0 0 1 0 0,0 0-1 0 0,0-1 1 0 0,1 1 0 0 0,-1 14-1 0 0,1-15-170 0 0,1-1-1 0 0,0 1 1 0 0,0-1 0 0 0,0 1 0 0 0,1-1-1 0 0,0 0 1 0 0,0 1 0 0 0,0-1-1 0 0,1 1 1 0 0,0-1 0 0 0,0 0 0 0 0,0 0-1 0 0,0 0 1 0 0,1 0 0 0 0,5 7-1 0 0,-7-11-18 0 0,-1 0 0 0 0,1-1 1 0 0,0 1-1 0 0,0 0 0 0 0,-1 0 0 0 0,1-1 0 0 0,0 1 0 0 0,0-1 0 0 0,0 1 0 0 0,0-1 0 0 0,0 1 0 0 0,0-1 0 0 0,0 1 0 0 0,0-1 0 0 0,0 0 0 0 0,0 1 1 0 0,0-1-1 0 0,0 0 0 0 0,0 0 0 0 0,0 0 0 0 0,0 0 0 0 0,0 0 0 0 0,0 0 0 0 0,0 0 0 0 0,0 0 0 0 0,1-1 0 0 0,0 1-3 0 0,0-1 0 0 0,-1 0 0 0 0,1 0 1 0 0,0-1-1 0 0,-1 1 0 0 0,1 0 0 0 0,-1-1 0 0 0,1 1 0 0 0,-1-1 0 0 0,0 1 0 0 0,1-1 0 0 0,0-2 0 0 0,3-5-79 0 0,0 0-1 0 0,-1 1 0 0 0,-1-1 1 0 0,5-15-1 0 0,2-42-1362 0 0,-10 53 260 0 0,2 0 0 0 0,0 0 0 0 0,0 0 0 0 0,1 0 0 0 0,9-23 0 0 0,-11 35 1057 0 0,0-1 0 0 0,0 1 1 0 0,-1 0-1 0 0,1-1 0 0 0,0 1 1 0 0,0 0-1 0 0,0 0 1 0 0,1 0-1 0 0,-1-1 0 0 0,0 1 1 0 0,0 0-1 0 0,2-1 0 0 0,-2 2 235 0 0,0 0 0 0 0,0-1 0 0 0,0 1 0 0 0,-1 0-1 0 0,1 0 1 0 0,0-1 0 0 0,0 1 0 0 0,0 0 0 0 0,0 0-1 0 0,-1 0 1 0 0,1 0 0 0 0,0 0 0 0 0,0 0 0 0 0,0 0-1 0 0,0 0 1 0 0,0 1 0 0 0,1-1 0 0 0,-1 1 109 0 0,0-1-1 0 0,0 1 1 0 0,0 0-1 0 0,0 0 1 0 0,0 0 0 0 0,0 0-1 0 0,0 0 1 0 0,0 0-1 0 0,0 0 1 0 0,0 0 0 0 0,0 0-1 0 0,0 0 1 0 0,-1 0-1 0 0,1 0 1 0 0,-1 1 0 0 0,1-1-1 0 0,-1 0 1 0 0,1 0-1 0 0,-1 1 1 0 0,1-1 0 0 0,-1 0-1 0 0,0 1 1 0 0,0-1-1 0 0,0 0 1 0 0,0 1 0 0 0,0-1-1 0 0,0 2 1 0 0,-4 31 1151 0 0,2-27-1282 0 0,1 1 0 0 0,0 0 0 0 0,0-1-1 0 0,1 1 1 0 0,0 0 0 0 0,1 0 0 0 0,-1 0-1 0 0,1-1 1 0 0,4 14 0 0 0,-5-20-85 0 0,1-1 1 0 0,0 1-1 0 0,-1-1 0 0 0,1 1 1 0 0,-1-1-1 0 0,1 1 1 0 0,0-1-1 0 0,-1 1 0 0 0,1-1 1 0 0,0 0-1 0 0,0 0 1 0 0,-1 1-1 0 0,1-1 0 0 0,0 0 1 0 0,0 0-1 0 0,-1 0 0 0 0,1 0 1 0 0,0 0-1 0 0,0 0 1 0 0,0 0-1 0 0,-1 0 0 0 0,1 0 1 0 0,0 0-1 0 0,0 0 1 0 0,-1 0-1 0 0,1 0 0 0 0,0-1 1 0 0,0 1-1 0 0,1-1 1 0 0,29-12-96 0 0,-21 9 61 0 0,1 0-97 0 0,-5 1-296 0 0,0 1 1 0 0,0-1-1 0 0,1 2 0 0 0,-1-1 1 0 0,0 0-1 0 0,1 1 1 0 0,-1 1-1 0 0,10-1 0 0 0,-16 1 347 0 0,0 0 1 0 0,0 0-1 0 0,1 0 0 0 0,-1 0 0 0 0,0 0 0 0 0,0 0 0 0 0,0 0 0 0 0,0 0 0 0 0,1 0 0 0 0,-1 0 0 0 0,0 0 0 0 0,0 0 1 0 0,0 0-1 0 0,0 0 0 0 0,0 0 0 0 0,1 0 0 0 0,-1 0 0 0 0,0 0 0 0 0,0 0 0 0 0,0 0 0 0 0,0 0 0 0 0,0 0 1 0 0,1 1-1 0 0,-1-1 0 0 0,0 0 0 0 0,0 0 0 0 0,0 0 0 0 0,0 0 0 0 0,0 0 0 0 0,0 0 0 0 0,0 1 0 0 0,0-1 0 0 0,0 0 1 0 0,1 0-1 0 0,-1 0 0 0 0,0 0 0 0 0,0 0 0 0 0,0 1 0 0 0,0-1 0 0 0,0 0 0 0 0,0 0 0 0 0,0 0 0 0 0,0 0 1 0 0,0 1-1 0 0,0-1 0 0 0,0 0 0 0 0,0 0 0 0 0,0 0 0 0 0,0 0 0 0 0,0 1 0 0 0,0-1 0 0 0,-1 0 0 0 0,1 0 0 0 0,0 0 1 0 0,0 0-1 0 0,0 0 0 0 0,0 1 0 0 0,0-1 0 0 0,-8 7-5342 0 0,-3-1-997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19 14787 0 0,'-6'6'931'0'0,"1"1"0"0"0,0 0-1 0 0,0 0 1 0 0,0 0 0 0 0,1 1 0 0 0,0 0 0 0 0,0-1-1 0 0,-3 13 1 0 0,4-10-766 0 0,0-1-1 0 0,1 1 1 0 0,0-1 0 0 0,1 1 0 0 0,0 0-1 0 0,0 0 1 0 0,1-1 0 0 0,0 1 0 0 0,1 0-1 0 0,0 0 1 0 0,1 0 0 0 0,2 10-1 0 0,-1-24-266 0 0,0 0-1 0 0,0 0 0 0 0,-1 0 1 0 0,0-1-1 0 0,0 1 0 0 0,3-10 1 0 0,4-13-148 0 0,22-45 1 0 0,-26 62 257 0 0,0 1 0 0 0,1-1-1 0 0,0 2 1 0 0,0-1-1 0 0,1 1 1 0 0,0 0 0 0 0,16-14-1 0 0,-22 21-1 0 0,0 0 0 0 0,1 0 0 0 0,-1 0 0 0 0,0 0-1 0 0,0 0 1 0 0,1 1 0 0 0,-1-1 0 0 0,0 0 0 0 0,1 1 0 0 0,-1-1 0 0 0,1 1-1 0 0,-1 0 1 0 0,1-1 0 0 0,-1 1 0 0 0,1 0 0 0 0,-1 0 0 0 0,1 0 0 0 0,-1 0-1 0 0,1 0 1 0 0,2 0 0 0 0,-3 1 3 0 0,0 0-1 0 0,0-1 1 0 0,1 1 0 0 0,-1 0-1 0 0,0 0 1 0 0,0 0 0 0 0,0 0-1 0 0,0 0 1 0 0,-1 0 0 0 0,1 0-1 0 0,0 0 1 0 0,0 0 0 0 0,-1 0-1 0 0,1 0 1 0 0,0 0-1 0 0,-1 1 1 0 0,1-1 0 0 0,0 2-1 0 0,0 3-36 0 0,0-1-1 0 0,0 1 1 0 0,0-1 0 0 0,-1 1-1 0 0,0 0 1 0 0,0-1-1 0 0,0 1 1 0 0,0 0-1 0 0,-3 9 1 0 0,1-10-447 0 0,0 1 0 0 0,0-1 1 0 0,0 1-1 0 0,-1-1 0 0 0,0 0 0 0 0,0 0 1 0 0,0-1-1 0 0,-1 1 0 0 0,-6 7 0 0 0,-23 17-6486 0 0,19-17 2858 0 0,13-11 3983 0 0,0-1-1 0 0,1 0 0 0 0,-1 1 0 0 0,1-1 0 0 0,-1 1 0 0 0,1-1 0 0 0,-1 1 0 0 0,1-1 0 0 0,-1 1 0 0 0,1-1 0 0 0,-1 1 0 0 0,1-1 0 0 0,0 1 0 0 0,-1 0 0 0 0,1-1 0 0 0,0 1 0 0 0,-1 0 0 0 0,1-1 0 0 0,0 1 0 0 0,0 0 0 0 0,0-1 1 0 0,0 1-1 0 0,0 0 0 0 0,0-1 0 0 0,0 1 0 0 0,0 0 0 0 0,0-1 0 0 0,0 1 0 0 0,0 0 0 0 0,0-1 0 0 0,0 1 0 0 0,0 0 0 0 0,1-1 0 0 0,-1 1 0 0 0,0 0 0 0 0,1-1 0 0 0,-1 1 0 0 0,1 0 0 0 0,23 16-477 0 0,-12-10-1315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2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10882 0 0,'17'-11'6931'0'0,"-11"9"-5970"0"0,-1-1-1 0 0,0 0 0 0 0,0 0 1 0 0,0 0-1 0 0,0-1 1 0 0,-1 0-1 0 0,1 0 1 0 0,-1 0-1 0 0,0-1 1 0 0,5-6-1 0 0,-15 20-1232 0 0,5-8 39 0 0,0-1 1 0 0,1 1-1 0 0,-1 0 0 0 0,1 0 0 0 0,-1-1 1 0 0,0 1-1 0 0,1 0 0 0 0,0 0 0 0 0,-1 0 1 0 0,1 0-1 0 0,0 0 0 0 0,-1 0 0 0 0,1 0 1 0 0,0 0-1 0 0,0 0 0 0 0,0-1 0 0 0,0 1 1 0 0,0 0-1 0 0,0 0 0 0 0,0 0 0 0 0,0 0 1 0 0,0 0-1 0 0,0 0 0 0 0,1 2 0 0 0,-21-10-11866 0 0,9 5 4191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43 4353 0 0,'-1'-2'929'0'0,"0"0"1"0"0,0 0-1 0 0,0 0 1 0 0,0 0-1 0 0,-1 0 1 0 0,1 0-1 0 0,0 1 1 0 0,-1-1-1 0 0,1 1 1 0 0,-1-1-1 0 0,0 1 1 0 0,-2-3-1 0 0,-14-14 5029 0 0,53 23-4479 0 0,119 20-784 0 0,-76-22-1473 0 0,0-11-4220 0 0,-78 8 4592 0 0,1 0 0 0 0,0 0 0 0 0,0 0 0 0 0,0 0 0 0 0,-1 0 1 0 0,1 0-1 0 0,0 0 0 0 0,0 0 0 0 0,-1-1 0 0 0,1 1 0 0 0,0 0 0 0 0,-1-1 0 0 0,1 1 0 0 0,0 0 0 0 0,-1-1 0 0 0,1 1 0 0 0,0-1 1 0 0,-1 1-1 0 0,1-1 0 0 0,-1 0 0 0 0,1 1 0 0 0,-1-1 0 0 0,1 1 0 0 0,-1-1 0 0 0,0 0 0 0 0,1-1 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9666 0 0,'-15'-16'7758'0'0,"29"20"-4397"0"0,32 23-1604 0 0,-34-17-1464 0 0,0 1 0 0 0,-1 0-1 0 0,-1 1 1 0 0,1 0 0 0 0,-2 1 0 0 0,0 0 0 0 0,-1 0-1 0 0,0 1 1 0 0,0 0 0 0 0,9 27 0 0 0,-15-33-209 0 0,1 1 0 0 0,-1-1 0 0 0,-1 1 1 0 0,1-1-1 0 0,-1 1 0 0 0,-1-1 0 0 0,0 1 0 0 0,0 0 1 0 0,-1-1-1 0 0,0 1 0 0 0,0 0 0 0 0,-1-1 0 0 0,0 0 1 0 0,0 1-1 0 0,-1-1 0 0 0,0 0 0 0 0,-1 0 0 0 0,0 0 1 0 0,0-1-1 0 0,-1 1 0 0 0,-7 8 0 0 0,7-10-115 0 0,0-1-1 0 0,0-1 1 0 0,-1 1-1 0 0,1-1 1 0 0,-1 0 0 0 0,0 0-1 0 0,-1 0 1 0 0,1-1-1 0 0,0 0 1 0 0,-9 3-1 0 0,-20 4-4393 0 0,58-7-13714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55 9050 0 0,'-31'-54'16007'0'0,"27"76"-14902"0"0,-1 50-597 0 0,3 0 1 0 0,15 135-1 0 0,-7-178-850 0 0,-5-29 331 0 0,-1 1-1 0 0,0-1 1 0 0,0 0 0 0 0,0 0-1 0 0,0 0 1 0 0,0 0-1 0 0,0 0 1 0 0,0 1 0 0 0,0-1-1 0 0,0 0 1 0 0,0 0-1 0 0,0 0 1 0 0,0 0 0 0 0,1 0-1 0 0,-1 0 1 0 0,0 0 0 0 0,0 1-1 0 0,0-1 1 0 0,0 0-1 0 0,0 0 1 0 0,0 0 0 0 0,1 0-1 0 0,-1 0 1 0 0,0 0-1 0 0,0 0 1 0 0,0 0 0 0 0,0 0-1 0 0,1 0 1 0 0,-1 0-1 0 0,0 0 1 0 0,0 0 0 0 0,0 0-1 0 0,0 0 1 0 0,0 0 0 0 0,1 0-1 0 0,-1 0 1 0 0,0 0-1 0 0,0 0 1 0 0,0 0 0 0 0,0 0-1 0 0,0 0 1 0 0,1 0-1 0 0,-1 0 1 0 0,0 0 0 0 0,0-1-1 0 0,0 1 1 0 0,8-16-385 0 0,1-8 257 0 0,0 0 0 0 0,2 0 0 0 0,15-25 0 0 0,-21 41 132 0 0,0 1 0 0 0,0-1 0 0 0,1 1 0 0 0,0 1-1 0 0,0-1 1 0 0,0 1 0 0 0,1 0 0 0 0,0 1 0 0 0,0-1 0 0 0,1 1 0 0 0,-1 1 0 0 0,17-8 0 0 0,-21 11 17 0 0,-1 0 0 0 0,0 0 1 0 0,0 1-1 0 0,1-1 1 0 0,-1 1-1 0 0,1 0 1 0 0,-1-1-1 0 0,0 1 1 0 0,1 0-1 0 0,-1 0 1 0 0,1 1-1 0 0,-1-1 1 0 0,0 0-1 0 0,1 1 1 0 0,-1 0-1 0 0,0-1 0 0 0,1 1 1 0 0,2 2-1 0 0,-2-1 18 0 0,1 0-1 0 0,-1 1 1 0 0,0-1-1 0 0,0 1 0 0 0,0 0 1 0 0,0 0-1 0 0,-1 0 1 0 0,1 0-1 0 0,-1 1 0 0 0,3 3 1 0 0,3 10 80 0 0,-1-1 0 0 0,0 2 0 0 0,9 33 0 0 0,-12-35-114 0 0,3 10-308 0 0,14 41-813 0 0,-2-24-7002 0 0,-14-37 2843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4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15 11410 0 0,'-24'-13'8550'0'0,"-2"11"-3335"0"0,21 3-4870 0 0,0 0 0 0 0,1 0 0 0 0,-1 1 0 0 0,0-1 0 0 0,0 1 0 0 0,1 0 0 0 0,-1 0 0 0 0,1 0 0 0 0,-5 5 0 0 0,3-4-333 0 0,0 1-1 0 0,1 1 0 0 0,0-1 0 0 0,0 1 1 0 0,1 0-1 0 0,-1 0 0 0 0,1 0 0 0 0,0 1 1 0 0,0 0-1 0 0,1 0 0 0 0,0 0 0 0 0,0 0 1 0 0,0 0-1 0 0,-3 11 0 0 0,5-8-3 0 0,0-1 1 0 0,0 1-1 0 0,1 0 0 0 0,0 0 1 0 0,0 0-1 0 0,1-1 0 0 0,1 1 0 0 0,-1 0 1 0 0,1-1-1 0 0,0 1 0 0 0,1-1 0 0 0,0 0 1 0 0,1 1-1 0 0,0-1 0 0 0,0-1 1 0 0,5 9-1 0 0,-5-10-40 0 0,1-1 0 0 0,-1 1 0 0 0,1-1-1 0 0,0 0 1 0 0,0 0 0 0 0,1-1 0 0 0,-1 0 0 0 0,1 1 0 0 0,0-2 0 0 0,0 1 0 0 0,0-1 0 0 0,1 0 0 0 0,-1 0-1 0 0,1-1 1 0 0,-1 0 0 0 0,1 0 0 0 0,0 0 0 0 0,0-1 0 0 0,0 0 0 0 0,10 0 0 0 0,2-1-1583 0 0,0-2 0 0 0,-1 1 0 0 0,35-10 0 0 0,-42 8-934 0 0,0 0-1 0 0,-1-1 1 0 0,1-1-1 0 0,13-7 1 0 0,-7 1-3272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64 12507 0 0,'-3'-3'974'0'0,"-1"1"1"0"0,1-1-1 0 0,0 0 1 0 0,0-1 0 0 0,0 1-1 0 0,0 0 1 0 0,1-1-1 0 0,-1 0 1 0 0,-2-4 0 0 0,5 7-884 0 0,0 1 0 0 0,0-1 0 0 0,0 0 1 0 0,0 1-1 0 0,-1-1 0 0 0,1 1 0 0 0,0-1 0 0 0,0 0 1 0 0,0 1-1 0 0,0-1 0 0 0,1 1 0 0 0,-1-1 0 0 0,0 0 1 0 0,0 1-1 0 0,0-1 0 0 0,0 1 0 0 0,0-1 1 0 0,1 1-1 0 0,-1-1 0 0 0,0 0 0 0 0,1 1 0 0 0,-1-1 1 0 0,0 1-1 0 0,1 0 0 0 0,-1-1 0 0 0,1 0 0 0 0,1 0-7 0 0,-1 0 0 0 0,1 0 0 0 0,0 0 0 0 0,0 0 0 0 0,0 0 0 0 0,0 1 0 0 0,0-1 0 0 0,0 1 0 0 0,0-1 0 0 0,0 1 0 0 0,4-1 0 0 0,7 0-7 0 0,0 0-1 0 0,1 1 1 0 0,-1 1 0 0 0,1 0 0 0 0,-1 1 0 0 0,0 0-1 0 0,1 1 1 0 0,-1 0 0 0 0,-1 1 0 0 0,1 1 0 0 0,21 10-1 0 0,-33-14-50 0 0,0-1 1 0 0,0 1-1 0 0,0 0 0 0 0,1-1 0 0 0,-1 1 0 0 0,0 0 0 0 0,-1 0 0 0 0,1-1 0 0 0,0 1 0 0 0,0 0 0 0 0,0 0 0 0 0,0 0 0 0 0,-1 0 1 0 0,1 0-1 0 0,-1 1 0 0 0,1-1 0 0 0,0 0 0 0 0,-1 0 0 0 0,0 0 0 0 0,1 0 0 0 0,-1 1 0 0 0,0-1 0 0 0,0 0 0 0 0,1 2 0 0 0,-2-1 3 0 0,1 0 0 0 0,-1-1 0 0 0,1 1 0 0 0,-1 0 0 0 0,0 0 0 0 0,0-1 0 0 0,0 1 0 0 0,0 0 0 0 0,0-1 0 0 0,0 1 0 0 0,0-1 0 0 0,0 1 0 0 0,-1-1-1 0 0,-1 2 1 0 0,-7 5 28 0 0,-1 0 0 0 0,0-1 0 0 0,-20 10 0 0 0,24-13-98 0 0,-9 3 16 0 0,-34 22 10 0 0,47-28 14 0 0,1 1 0 0 0,0 0 0 0 0,0-1 1 0 0,0 1-1 0 0,0 0 0 0 0,0 0 0 0 0,0 0 1 0 0,1 0-1 0 0,-1 0 0 0 0,1 1 0 0 0,-1-1 1 0 0,1 0-1 0 0,0 1 0 0 0,0-1 1 0 0,0 1-1 0 0,0-1 0 0 0,-1 5 0 0 0,3-6 2 0 0,-1 0-1 0 0,0 1 1 0 0,0-1-1 0 0,1 0 1 0 0,-1 1-1 0 0,0-1 1 0 0,1 0 0 0 0,0 1-1 0 0,-1-1 1 0 0,1 0-1 0 0,0 0 1 0 0,-1 0-1 0 0,1 0 1 0 0,0 0-1 0 0,0 0 1 0 0,0 0-1 0 0,0 0 1 0 0,0 0-1 0 0,0 0 1 0 0,0 0-1 0 0,0 0 1 0 0,1-1-1 0 0,-1 1 1 0 0,0-1 0 0 0,0 1-1 0 0,1 0 1 0 0,-1-1-1 0 0,0 0 1 0 0,1 1-1 0 0,-1-1 1 0 0,2 0-1 0 0,45 6-27 0 0,-15-7 81 0 0,-1-2 0 0 0,59-11 1 0 0,24-3-3472 0 0,-107 18-1329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17820 0 0,'15'7'1976'0'0,"1"-1"-752"0"0,4 1-151 0 0,5-2-97 0 0,-5-4-232 0 0,5-1-240 0 0,0-1-184 0 0,2 1-88 0 0,-2-1-72 0 0,0 1-64 0 0,-2 1-56 0 0,-5 1-280 0 0,-2 2-600 0 0,-4-1-1056 0 0,-3 0-1505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13163 0 0,'10'0'1116'0'0,"0"0"0"0"0,1 0-1 0 0,-1-1 1 0 0,0 0 0 0 0,16-5 0 0 0,-17 4-798 0 0,-1 0-1 0 0,0 1 1 0 0,1-1-1 0 0,-1 2 1 0 0,1-1-1 0 0,-1 1 1 0 0,0 0-1 0 0,12 3 1 0 0,-19-3-277 0 0,0 0 0 0 0,0 0 0 0 0,0 1 0 0 0,0-1 0 0 0,-1 0 0 0 0,1 1 0 0 0,0-1 0 0 0,0 1 0 0 0,-1-1 0 0 0,1 1 0 0 0,0-1 0 0 0,-1 1 0 0 0,1 0 0 0 0,0-1 0 0 0,-1 1 0 0 0,1 0 0 0 0,-1-1 0 0 0,1 1 0 0 0,-1 0 0 0 0,1 0 0 0 0,-1 0 0 0 0,0-1 0 0 0,1 1 0 0 0,-1 0 0 0 0,0 0 0 0 0,0 0 0 0 0,0 0 0 0 0,0 0 0 0 0,0-1 0 0 0,1 1 0 0 0,-2 0 0 0 0,1 0 0 0 0,0 0 0 0 0,0 0 0 0 0,0 0 0 0 0,0 0 0 0 0,0-1 0 0 0,-1 1 0 0 0,1 0 0 0 0,0 0 0 0 0,-1 0 0 0 0,1-1 0 0 0,-1 1 0 0 0,1 0 0 0 0,-2 1 0 0 0,-27 42 53 0 0,21-34-67 0 0,6-8 2 0 0,1 0 1 0 0,-1 0-1 0 0,1 0 1 0 0,0 0 0 0 0,0 0-1 0 0,-1 0 1 0 0,1 0-1 0 0,1 1 1 0 0,-1-1 0 0 0,0 0-1 0 0,0 1 1 0 0,1-1 0 0 0,0 1-1 0 0,-1-1 1 0 0,1 0-1 0 0,0 1 1 0 0,0-1 0 0 0,0 1-1 0 0,0-1 1 0 0,1 1-1 0 0,-1-1 1 0 0,1 1 0 0 0,-1-1-1 0 0,1 0 1 0 0,0 1-1 0 0,1 2 1 0 0,1-3 12 0 0,-1 1 0 0 0,0-1 0 0 0,1 0 0 0 0,-1 0 0 0 0,1 0 0 0 0,0 0 1 0 0,0 0-1 0 0,-1 0 0 0 0,1-1 0 0 0,0 1 0 0 0,1-1 0 0 0,-1 0 0 0 0,0 0 0 0 0,0 0 0 0 0,0 0 0 0 0,1 0 0 0 0,-1-1 1 0 0,7 0-1 0 0,6 1-164 0 0,1-1 0 0 0,0 0 1 0 0,20-5-1 0 0,-9-1-3572 0 0,-2-3-5099 0 0,-14 4 438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2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95 5057 0 0,'4'-3'830'0'0,"0"0"0"0"0,-1-1 0 0 0,1 1 1 0 0,-1-1-1 0 0,0 0 0 0 0,0 0 0 0 0,-1 0 0 0 0,1-1 0 0 0,-1 1 0 0 0,0 0 0 0 0,0-1 0 0 0,0 0 1 0 0,-1 1-1 0 0,0-1 0 0 0,0 0 0 0 0,0 0 0 0 0,0 0 0 0 0,-1 1 0 0 0,1-8 0 0 0,-2 12-727 0 0,1 0 0 0 0,0 0-1 0 0,0-1 1 0 0,-1 1 0 0 0,1 0 0 0 0,0 0-1 0 0,-1 0 1 0 0,1-1 0 0 0,0 1-1 0 0,-1 0 1 0 0,1 0 0 0 0,0 0 0 0 0,-1 0-1 0 0,1 0 1 0 0,0 0 0 0 0,-1 0-1 0 0,1 0 1 0 0,0 0 0 0 0,-1 0 0 0 0,1 0-1 0 0,0 0 1 0 0,-1 0 0 0 0,1 0 0 0 0,0 0-1 0 0,-1 0 1 0 0,1 0 0 0 0,0 0-1 0 0,-1 0 1 0 0,1 0 0 0 0,0 1 0 0 0,-1-1-1 0 0,1 0 1 0 0,0 0 0 0 0,-1 0-1 0 0,1 1 1 0 0,0-1 0 0 0,0 0 0 0 0,-1 0-1 0 0,1 1 1 0 0,0-1 0 0 0,0 0-1 0 0,0 1 1 0 0,-1-1 0 0 0,1 0 0 0 0,0 1-1 0 0,-20 17 586 0 0,14-13-259 0 0,-46 34 220 0 0,34-27-598 0 0,0 1-1 0 0,-26 26 1 0 0,41-36-57 0 0,1-1-1 0 0,-1 1 1 0 0,1 0-1 0 0,0 0 1 0 0,0 0-1 0 0,0 1 1 0 0,1-1-1 0 0,-1 0 1 0 0,1 1-1 0 0,0-1 1 0 0,0 1-1 0 0,0 0 1 0 0,0-1-1 0 0,0 1 1 0 0,1 0-1 0 0,0-1 1 0 0,0 8-1 0 0,1-5-5 0 0,0 0 0 0 0,1 1 0 0 0,-1-1 0 0 0,1-1 0 0 0,0 1 0 0 0,1 0 0 0 0,0 0 0 0 0,0-1-1 0 0,0 0 1 0 0,4 6 0 0 0,2 0-6 0 0,0 0 0 0 0,1-1 0 0 0,0 0 0 0 0,0 0-1 0 0,1-1 1 0 0,1 0 0 0 0,-1-1 0 0 0,23 11 0 0 0,-22-13 18 0 0,-3-2 2 0 0,0 0-1 0 0,0 1 1 0 0,0 0 0 0 0,0 0-1 0 0,-1 1 1 0 0,10 8 0 0 0,-17-12 6 0 0,1 0 0 0 0,0 0 0 0 0,-1 0 1 0 0,0 0-1 0 0,1 0 0 0 0,-1 1 0 0 0,0-1 0 0 0,0 0 1 0 0,0 1-1 0 0,0-1 0 0 0,0 1 0 0 0,-1-1 1 0 0,1 1-1 0 0,-1-1 0 0 0,0 1 0 0 0,0-1 0 0 0,0 1 1 0 0,0 0-1 0 0,0-1 0 0 0,0 1 0 0 0,-1-1 0 0 0,1 1 1 0 0,-1-1-1 0 0,0 1 0 0 0,0-1 0 0 0,1 0 1 0 0,-2 1-1 0 0,1-1 0 0 0,0 0 0 0 0,-2 3 0 0 0,-2 3-8 0 0,0 1-1 0 0,-1-1 1 0 0,0 0-1 0 0,0 0 1 0 0,-1-1-1 0 0,0 0 1 0 0,0 0-1 0 0,0-1 1 0 0,-1 1-1 0 0,0-2 1 0 0,-1 1-1 0 0,1-1 1 0 0,-1-1-1 0 0,0 1 1 0 0,0-1-1 0 0,0-1 1 0 0,-1 0-1 0 0,1 0 1 0 0,-1-1-1 0 0,-17 2 1 0 0,27-4-357 0 0,0 0 268 0 0,0-1 0 0 0,0 1 0 0 0,1 0 0 0 0,-1 0 0 0 0,0 0 0 0 0,0 0 0 0 0,0 0 0 0 0,0 0 0 0 0,0 0 0 0 0,0-1 0 0 0,-1 1 0 0 0,1 0 0 0 0,0 0-1 0 0,0 0 1 0 0,0 0 0 0 0,0 0 0 0 0,0 0 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79 114 15531 0 0,'-9'-4'778'0'0,"1"0"0"0"0,0-1-1 0 0,0 0 1 0 0,0-1 0 0 0,1 1-1 0 0,0-2 1 0 0,0 1 0 0 0,-7-9-1 0 0,14 14-710 0 0,0 1 1 0 0,-1-1-1 0 0,1 0 0 0 0,0 0 0 0 0,-1 0 1 0 0,1 0-1 0 0,0 0 0 0 0,0 0 1 0 0,0 1-1 0 0,0-1 0 0 0,0 0 0 0 0,0 0 1 0 0,0 0-1 0 0,0 0 0 0 0,0 0 0 0 0,0 0 1 0 0,0 0-1 0 0,1 0 0 0 0,-1 1 0 0 0,0-1 1 0 0,1 0-1 0 0,-1 0 0 0 0,1 0 0 0 0,-1 1 1 0 0,1-1-1 0 0,-1 0 0 0 0,1 0 0 0 0,-1 1 1 0 0,1-1-1 0 0,0 0 0 0 0,-1 1 1 0 0,1-1-1 0 0,0 1 0 0 0,0-1 0 0 0,-1 1 1 0 0,3-1-1 0 0,29-14 222 0 0,-18 11-193 0 0,0 1-1 0 0,0 1 0 0 0,0 0 1 0 0,0 1-1 0 0,0 1 1 0 0,1 0-1 0 0,-1 1 1 0 0,0 0-1 0 0,21 6 1 0 0,-15-3-460 0 0,-1 2 1 0 0,23 9-1 0 0,-26-8-1612 0 0,0 1 0 0 0,23 15 0 0 0,-37-22 1295 0 0,-2-1 306 0 0,1 1 1 0 0,-1-1-1 0 0,1 0 0 0 0,0 1 1 0 0,-1-1-1 0 0,1 0 0 0 0,-1 1 0 0 0,1-1 1 0 0,-1 1-1 0 0,1-1 0 0 0,-1 1 1 0 0,1 0-1 0 0,-1-1 0 0 0,1 1 0 0 0,-1-1 1 0 0,0 1-1 0 0,0 0 0 0 0,1-1 1 0 0,-1 1-1 0 0,0 0 0 0 0,1 0 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12363 0 0,'-1'-3'7856'0'0,"9"-2"-5219"0"0,13-3-2573 0 0,-18 6 748 0 0,23-8 213 0 0,-6 1-528 0 0,0 1 0 0 0,34-8 0 0 0,-50 15-474 0 0,0 0 0 0 0,0 0-1 0 0,0 1 1 0 0,0-1 0 0 0,1 1-1 0 0,-1 0 1 0 0,0 0 0 0 0,0 1-1 0 0,1-1 1 0 0,-1 1 0 0 0,0 0-1 0 0,0 0 1 0 0,0 0 0 0 0,0 0-1 0 0,0 1 1 0 0,0 0 0 0 0,0 0-1 0 0,-1 0 1 0 0,5 3 0 0 0,-6-3-107 0 0,0-1 0 0 0,0 1 0 0 0,0 0 0 0 0,-1-1 0 0 0,1 1 0 0 0,-1 0 0 0 0,0 0 1 0 0,1 0-1 0 0,-1 0 0 0 0,0 1 0 0 0,0-1 0 0 0,0 0 0 0 0,-1 0 0 0 0,1 1 0 0 0,0-1 0 0 0,-1 0 1 0 0,1 1-1 0 0,-1-1 0 0 0,0 0 0 0 0,0 1 0 0 0,0 3 0 0 0,-1-2-203 0 0,0 1 0 0 0,-1-1 0 0 0,1 0 0 0 0,-1 0 0 0 0,0 1 0 0 0,0-1 0 0 0,0 0 0 0 0,0 0 0 0 0,-1-1 0 0 0,-4 7 0 0 0,-4 1-721 0 0,0 0-1 0 0,0-1 1 0 0,-1 0 0 0 0,0 0-1 0 0,-23 12 1 0 0,16-11 777 0 0,0-2 0 0 0,0 0 1 0 0,-36 11-1 0 0,96-33 4935 0 0,-24 7-4068 0 0,1 1 1 0 0,33-6-1 0 0,-33 9-685 0 0,1-1 277 0 0,-1 1 0 0 0,20 1 0 0 0,-34 1-357 0 0,-1 1 0 0 0,1-1 0 0 0,0 0 0 0 0,0 1 0 0 0,0 0 0 0 0,-1 0 0 0 0,1 0 0 0 0,0 0 0 0 0,-1 1 0 0 0,1-1 0 0 0,-1 1 0 0 0,1 0 0 0 0,-1 0 0 0 0,0 0 0 0 0,6 5 0 0 0,-9-6-270 0 0,1 0 0 0 0,0 0 1 0 0,0 0-1 0 0,-1 0 1 0 0,1 0-1 0 0,-1 0 0 0 0,1 0 1 0 0,-1 0-1 0 0,1 0 1 0 0,-1 0-1 0 0,0 1 0 0 0,1-1 1 0 0,-1 0-1 0 0,0 0 0 0 0,0 0 1 0 0,0 1-1 0 0,0-1 1 0 0,0 0-1 0 0,0 0 0 0 0,0 0 1 0 0,0 1-1 0 0,-1-1 1 0 0,1 0-1 0 0,0 0 0 0 0,-1 0 1 0 0,1 0-1 0 0,-2 2 1 0 0,-3 8-5038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11506 0 0,'3'1'854'0'0,"0"0"0"0"0,-1 0-1 0 0,1 0 1 0 0,0 0-1 0 0,0-1 1 0 0,0 1-1 0 0,0-1 1 0 0,4 0 0 0 0,46-7 1714 0 0,-7 1-1557 0 0,-27 6-782 0 0,-1 1 1 0 0,26 5 0 0 0,-40-5-197 0 0,0-1 0 0 0,0 1 0 0 0,1 0 0 0 0,-1 0 0 0 0,0 1 0 0 0,0-1 0 0 0,0 1 0 0 0,0 0 0 0 0,-1 0 0 0 0,1 0 0 0 0,0 1 0 0 0,-1-1 0 0 0,1 1 0 0 0,-1 0 0 0 0,0 0 0 0 0,4 4 0 0 0,-6-4-199 0 0,1 0 0 0 0,-1 0 0 0 0,0-1 0 0 0,0 1 0 0 0,0 0-1 0 0,0 0 1 0 0,-1 0 0 0 0,1 0 0 0 0,-1 0 0 0 0,0 0-1 0 0,0 0 1 0 0,0 0 0 0 0,0 0 0 0 0,0 0 0 0 0,-1 0 0 0 0,1 0-1 0 0,-1 0 1 0 0,0 0 0 0 0,0 0 0 0 0,0 0 0 0 0,0 0-1 0 0,0-1 1 0 0,-1 1 0 0 0,1 0 0 0 0,-1-1 0 0 0,0 1 0 0 0,0-1-1 0 0,0 0 1 0 0,-3 3 0 0 0,0 1-861 0 0,-2 0 0 0 0,1-1 1 0 0,-1 0-1 0 0,0 0 0 0 0,0-1 0 0 0,0 0 0 0 0,0 0 0 0 0,-1-1 0 0 0,-11 4 1 0 0,8-3 266 0 0,-33 8-119 0 0,42-12 1284 0 0,0 1 0 0 0,0-1 0 0 0,0 0 0 0 0,0 0 0 0 0,0 0 0 0 0,0 0 0 0 0,0 0 0 0 0,0 0 0 0 0,1-1 0 0 0,-1 1 1 0 0,-2-1-1 0 0,4 1-309 0 0,-1 0 0 0 0,1 0 0 0 0,0-1 0 0 0,0 1 0 0 0,0 0 0 0 0,0 0 0 0 0,0 0 0 0 0,-1 0 0 0 0,1 0 0 0 0,0 0 0 0 0,0 0 0 0 0,0 0 0 0 0,0-1 0 0 0,0 1 0 0 0,0 0 0 0 0,0 0 0 0 0,-1 0 0 0 0,1 0 0 0 0,0 0 0 0 0,0 0 0 0 0,0-1 0 0 0,0 1 0 0 0,0 0 0 0 0,0 0 0 0 0,0 0 0 0 0,0 0 0 0 0,0-1 0 0 0,0 1 0 0 0,0 0 0 0 0,0 0 0 0 0,0 0 0 0 0,0 0 0 0 0,0-1 0 0 0,0 1 0 0 0,0 0 0 0 0,0 0 0 0 0,0 0 0 0 0,0 0 0 0 0,0 0 0 0 0,0-1 0 0 0,1 1 0 0 0,-1 0 0 0 0,0 0 0 0 0,0 0 0 0 0,0 0 0 0 0,9-8 2003 0 0,12-3-259 0 0,-14 8-1369 0 0,73-26 1956 0 0,-73 27-2333 0 0,1 0 0 0 0,-1 0 1 0 0,1 1-1 0 0,-1 0 1 0 0,1 0-1 0 0,0 1 0 0 0,-1 0 1 0 0,14 2-1 0 0,-20-2-67 0 0,1 1 0 0 0,-1-1 0 0 0,0 1 0 0 0,0-1 0 0 0,0 1 0 0 0,0-1 0 0 0,0 1 0 0 0,0 0 0 0 0,0-1 0 0 0,0 1 0 0 0,0 0 0 0 0,0 0 0 0 0,-1 0 0 0 0,1-1 0 0 0,0 1 0 0 0,0 0 0 0 0,-1 0 0 0 0,1 0 0 0 0,-1 0 0 0 0,1 1 0 0 0,-1-1 0 0 0,1 0 0 0 0,-1 0 0 0 0,0 0 0 0 0,1 0 0 0 0,-1 0 0 0 0,0 1 0 0 0,0-1 0 0 0,0 0 0 0 0,0 0 0 0 0,0 0 0 0 0,0 1 0 0 0,0-1 0 0 0,0 0 0 0 0,-1 0 0 0 0,1 0 0 0 0,0 0 0 0 0,-1 0 0 0 0,1 1 0 0 0,-1-1 0 0 0,0 1 0 0 0,-3 8 39 0 0,-1 0-1 0 0,1 0 0 0 0,-10 13 0 0 0,12-19-88 0 0,-14 18-15 0 0,-13 20-20 0 0,27-40 46 0 0,1 0-1 0 0,0 0 1 0 0,0 0-1 0 0,0 0 1 0 0,1 1 0 0 0,-1-1-1 0 0,0 0 1 0 0,1 0-1 0 0,-1 1 1 0 0,1-1-1 0 0,0 0 1 0 0,0 0-1 0 0,0 1 1 0 0,0-1-1 0 0,0 0 1 0 0,1 4-1 0 0,0-3 1 0 0,1 0 0 0 0,0-1 0 0 0,-1 0 0 0 0,1 1 0 0 0,0-1 0 0 0,0 0 0 0 0,0 0 0 0 0,1 0 0 0 0,-1 0 0 0 0,0-1-1 0 0,1 1 1 0 0,-1-1 0 0 0,1 1 0 0 0,0-1 0 0 0,-1 0 0 0 0,1 0 0 0 0,0 0 0 0 0,0 0 0 0 0,0 0 0 0 0,-1-1 0 0 0,7 1-1 0 0,0 0-195 0 0,1 0 0 0 0,-1 0 0 0 0,1-1 0 0 0,-1-1 0 0 0,15-2-1 0 0,-14 2-814 0 0,-1-2 0 0 0,0 0 0 0 0,-1 0 0 0 0,1 0 0 0 0,0-1-1 0 0,-1 0 1 0 0,0-1 0 0 0,0 0 0 0 0,0 0 0 0 0,-1-1 0 0 0,1 0 0 0 0,-1 0-1 0 0,-1 0 1 0 0,9-11 0 0 0,10-15-4339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6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 20180 0 0,'-1'0'74'0'0,"1"1"0"0"0,0-1 0 0 0,0 0 0 0 0,-1 0 0 0 0,1 0-1 0 0,0-1 1 0 0,-1 1 0 0 0,1 0 0 0 0,0 0 0 0 0,0 0 0 0 0,-1 0 0 0 0,1 0-1 0 0,0 0 1 0 0,0 0 0 0 0,-1 0 0 0 0,1 0 0 0 0,0-1 0 0 0,0 1 0 0 0,0 0-1 0 0,-1 0 1 0 0,1 0 0 0 0,0 0 0 0 0,0-1 0 0 0,0 1 0 0 0,0 0 0 0 0,-1 0 0 0 0,1-1-1 0 0,0 1 1 0 0,0 0 0 0 0,0 0 0 0 0,0 0 0 0 0,0-1 0 0 0,0 1 0 0 0,0 0-1 0 0,0-1 1 0 0,0 1 0 0 0,0 0 0 0 0,-1-1 0 0 0,13-2 1037 0 0,26 3-759 0 0,-34 0-97 0 0,18-1 85 0 0,46 3 171 0 0,-63-1-480 0 0,0-1-1 0 0,1 1 1 0 0,-1 0 0 0 0,0 1-1 0 0,0-1 1 0 0,0 1-1 0 0,0 0 1 0 0,-1 0 0 0 0,1 1-1 0 0,5 3 1 0 0,-9-4-1 0 0,1-1 1 0 0,0 1-1 0 0,-1 0 1 0 0,1 0-1 0 0,-1 0 1 0 0,0 0-1 0 0,1 1 1 0 0,-1-1-1 0 0,0 0 1 0 0,0 0-1 0 0,-1 1 1 0 0,1-1-1 0 0,0 1 1 0 0,-1-1-1 0 0,1 1 0 0 0,-1-1 1 0 0,0 1-1 0 0,0-1 1 0 0,0 1-1 0 0,0-1 1 0 0,0 1-1 0 0,-1-1 1 0 0,1 1-1 0 0,-1-1 1 0 0,0 0-1 0 0,1 1 1 0 0,-1-1-1 0 0,-3 5 1 0 0,-2 7 53 0 0,-1 0 0 0 0,-1-1 0 0 0,-12 18 0 0 0,17-26-76 0 0,-26 32 53 0 0,-15 20-40 0 0,42-52-29 0 0,-1-1-1 0 0,0 1 1 0 0,1-1-1 0 0,0 1 1 0 0,0 0-1 0 0,1 0 0 0 0,-1 0 1 0 0,1 0-1 0 0,0 0 1 0 0,-1 8-1 0 0,3-11-3 0 0,-1 1-1 0 0,1-1 1 0 0,0 1-1 0 0,0-1 1 0 0,0 1-1 0 0,0-1 1 0 0,0 0-1 0 0,0 0 1 0 0,0 1-1 0 0,1-1 1 0 0,0 0-1 0 0,-1 0 1 0 0,1 0-1 0 0,0 0 1 0 0,0-1-1 0 0,0 1 1 0 0,0 0-1 0 0,0-1 1 0 0,0 1-1 0 0,0-1 1 0 0,0 0-1 0 0,1 0 1 0 0,-1 0-1 0 0,1 0 1 0 0,-1 0 0 0 0,4 0-1 0 0,5 3-59 0 0,1-1 0 0 0,0 0 1 0 0,0-1-1 0 0,14 1 0 0 0,-15-2-300 0 0,0-1 0 0 0,0-1 0 0 0,1 0 0 0 0,-1 0 0 0 0,-1-1 0 0 0,1 0 0 0 0,21-8 0 0 0,-24 7-437 0 0,0-1-1 0 0,-1 0 1 0 0,1 0 0 0 0,9-8-1 0 0,-11 8-384 0 0,-1-1-1 0 0,0 0 1 0 0,-1 1-1 0 0,1-2 0 0 0,-1 1 1 0 0,5-7-1 0 0,2-9-5618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15771 0 0,'-5'3'6757'0'0,"16"1"-4844"0"0,16-2-1423 0 0,-5-3-101 0 0,31-1 321 0 0,-49 2-807 0 0,-1 1-1 0 0,1-1 0 0 0,0 1 1 0 0,-1 0-1 0 0,1 0 0 0 0,-1 0 1 0 0,1 0-1 0 0,-1 1 1 0 0,0-1-1 0 0,1 1 0 0 0,4 3 1 0 0,-2 6-3331 0 0,-6-9 2830 0 0,0-1 0 0 0,0 0 0 0 0,0 0 0 0 0,0 0 0 0 0,0 0 0 0 0,-1 1 0 0 0,1-1 0 0 0,0 0 0 0 0,-1 0 0 0 0,1 0 0 0 0,-1 0 0 0 0,1 0 0 0 0,-1 0 0 0 0,0 0 0 0 0,0 1 0 0 0,-8 9-6704 0 0</inkml:trace>
  <inkml:trace contextRef="#ctx0" brushRef="#br0" timeOffset="1">2 174 13467 0 0,'1'1'410'0'0,"0"0"0"0"0,0 0 1 0 0,0 0-1 0 0,0 0 0 0 0,0 0 0 0 0,0 0 0 0 0,1 0 1 0 0,-1 0-1 0 0,0-1 0 0 0,0 1 0 0 0,1-1 1 0 0,-1 1-1 0 0,0-1 0 0 0,0 1 0 0 0,2-1 1 0 0,24 0 2460 0 0,31-20-2406 0 0,-35 11 77 0 0,26-3-370 0 0,13-4-2038 0 0,-27-1-5573 0 0,-34 16 6967 0 0,0 1 0 0 0,0-1 0 0 0,0 0 0 0 0,0 0 0 0 0,0 0-1 0 0,0 0 1 0 0,0 0 0 0 0,-1 0 0 0 0,1 0 0 0 0,0 0-1 0 0,-1 0 1 0 0,1 0 0 0 0,-1 0 0 0 0,1 0 0 0 0,0-2 0 0 0,1-8-4301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 7650 0 0,'-10'-2'3552'0'0,"3"4"-119"0"0,-2 1-1000 0 0,1 5-633 0 0,3 1-536 0 0,0 6-496 0 0,2 3-367 0 0,-2 4-401 0 0,1 3-449 0 0,-1 3-687 0 0,0 3-880 0 0,0 1-1169 0 0,-1 1-800 0 0,4 11-2600 0 0</inkml:trace>
  <inkml:trace contextRef="#ctx0" brushRef="#br0" timeOffset="1">1 439 10570 0 0,'29'-17'7408'0'0,"7"2"-4247"0"0,-30 12-2885 0 0,-1 1 0 0 0,1 1 1 0 0,0-1-1 0 0,-1 1 0 0 0,1 0 0 0 0,0 0 0 0 0,0 1 1 0 0,0-1-1 0 0,0 1 0 0 0,6 1 0 0 0,-9 0-200 0 0,0 1-1 0 0,0-1 1 0 0,0 0-1 0 0,0 1 0 0 0,0-1 1 0 0,0 1-1 0 0,-1 0 1 0 0,1 0-1 0 0,-1 0 1 0 0,1 1-1 0 0,-1-1 1 0 0,0 0-1 0 0,0 1 0 0 0,0 0 1 0 0,0-1-1 0 0,0 1 1 0 0,-1 0-1 0 0,1 0 1 0 0,-1 0-1 0 0,0 0 1 0 0,0 0-1 0 0,0 0 0 0 0,1 6 1 0 0,2 10-325 0 0,-1 0 0 0 0,1 38 1 0 0,-2-28-1092 0 0,-1-18 159 0 0,1 14-3466 0 0,-5-10-3638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 20380 0 0,'-6'-1'2697'0'0,"3"1"-2113"0"0,1 0-160 0 0,5-2-64 0 0,8 1-152 0 0,3 1-104 0 0,3 0-56 0 0,3 0-24 0 0,-1 0 8 0 0,2 1-48 0 0,1 1-24 0 0,-3 1-272 0 0,1 1-536 0 0,-3 2-888 0 0,-4 0-1193 0 0,-5 1-1568 0 0,-3-1 152 0 0,-2 3-2328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8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17476 0 0,'7'3'295'0'0,"-1"-1"0"0"0,1 0 1 0 0,0 0-1 0 0,0-1 0 0 0,0 0 0 0 0,-1 0 1 0 0,1-1-1 0 0,14 0 0 0 0,55-13 1158 0 0,-27 3-660 0 0,-50 13 195 0 0,-10 7-553 0 0,-22 14-267 0 0,25-18-42 0 0,-1 0-65 0 0,1 1 0 0 0,0 0 0 0 0,1 1-1 0 0,0-1 1 0 0,0 1 0 0 0,0 1 0 0 0,-9 14 0 0 0,15-21-47 0 0,0 1 0 0 0,-1-1 1 0 0,1 1-1 0 0,0 0 0 0 0,0-1 0 0 0,0 1 1 0 0,0 0-1 0 0,1-1 0 0 0,-1 1 0 0 0,1 0 1 0 0,0 0-1 0 0,0 0 0 0 0,0-1 0 0 0,0 1 0 0 0,0 0 1 0 0,1 0-1 0 0,-1 0 0 0 0,1-1 0 0 0,-1 1 1 0 0,1 0-1 0 0,0-1 0 0 0,0 1 0 0 0,0-1 0 0 0,1 1 1 0 0,-1-1-1 0 0,1 1 0 0 0,-1-1 0 0 0,1 0 1 0 0,0 0-1 0 0,0 0 0 0 0,0 0 0 0 0,0 0 0 0 0,4 3 1 0 0,-4-3-12 0 0,0-1 0 0 0,0 1 0 0 0,1-1 0 0 0,-1 0 0 0 0,0 1 0 0 0,0-1 0 0 0,1 0 1 0 0,-1 0-1 0 0,0-1 0 0 0,1 1 0 0 0,-1-1 0 0 0,1 1 0 0 0,-1-1 0 0 0,1 0 0 0 0,-1 0 0 0 0,1 0 1 0 0,0 0-1 0 0,-1 0 0 0 0,1 0 0 0 0,-1-1 0 0 0,1 1 0 0 0,-1-1 0 0 0,0 0 0 0 0,1 0 1 0 0,-1 0-1 0 0,0 0 0 0 0,1 0 0 0 0,-1 0 0 0 0,0 0 0 0 0,0-1 0 0 0,0 1 0 0 0,0-1 0 0 0,0 0 1 0 0,0 0-1 0 0,-1 0 0 0 0,1 1 0 0 0,-1-1 0 0 0,2-3 0 0 0,3-3 17 0 0,0-1 0 0 0,-1 1 0 0 0,0-1 0 0 0,0 0 0 0 0,-1-1 0 0 0,-1 1 0 0 0,0-1 0 0 0,3-11 0 0 0,-3 6-256 0 0,-1-1 0 0 0,-1 1 1 0 0,0-1-1 0 0,-2-19 0 0 0,-2 3-4508 0 0,-3 0-5956 0 0,6 23 5028 0 0</inkml:trace>
  <inkml:trace contextRef="#ctx0" brushRef="#br0" timeOffset="0.4">294 1 17756 0 0,'-4'9'1550'0'0,"1"1"0"0"0,1-1 0 0 0,-1 1 0 0 0,0 12-1 0 0,1-7-1323 0 0,1 1-1 0 0,1-1 1 0 0,0 0-1 0 0,1 1 0 0 0,1-1 1 0 0,0 0-1 0 0,9 29 1 0 0,-11-42-228 0 0,1-1 1 0 0,-1 0 0 0 0,1 0-1 0 0,0 0 1 0 0,0 1 0 0 0,-1-1-1 0 0,1 0 1 0 0,0 0 0 0 0,0 0 0 0 0,0 0-1 0 0,0 0 1 0 0,0-1 0 0 0,0 1-1 0 0,1 0 1 0 0,-1 0 0 0 0,0-1-1 0 0,0 1 1 0 0,1-1 0 0 0,-1 1-1 0 0,0-1 1 0 0,0 1 0 0 0,1-1 0 0 0,-1 0-1 0 0,1 0 1 0 0,-1 1 0 0 0,0-1-1 0 0,1 0 1 0 0,-1 0 0 0 0,0 0-1 0 0,1-1 1 0 0,-1 1 0 0 0,1 0 0 0 0,1-1-1 0 0,8-2-32 0 0,0-1-1 0 0,0 1 1 0 0,15-8-1 0 0,4-2-325 0 0,-26 13 50 0 0,0-1 1 0 0,0 0-1 0 0,0 1 1 0 0,0 0-1 0 0,0 0 1 0 0,0 0-1 0 0,0 1 1 0 0,5 0-1 0 0,-8 0-29 0 0,0-1 1 0 0,0 0-1 0 0,0 1 0 0 0,0-1 0 0 0,0 1 1 0 0,0-1-1 0 0,0 1 0 0 0,0-1 0 0 0,0 1 1 0 0,0 0-1 0 0,0 0 0 0 0,0-1 0 0 0,0 1 1 0 0,0 1-1 0 0,0-1-107 0 0,-1 0 0 0 0,1-1 0 0 0,-1 1-1 0 0,0 0 1 0 0,0 0 0 0 0,1 0 0 0 0,-1 0 0 0 0,0 0 0 0 0,0 0 0 0 0,0-1-1 0 0,0 1 1 0 0,0 0 0 0 0,0 0 0 0 0,0 0 0 0 0,0 0 0 0 0,0 0 0 0 0,0 0-1 0 0,-1 0 1 0 0,1-1 0 0 0,-1 3 0 0 0,-3 7-5747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16964 0 0,'0'1'148'0'0,"-1"0"0"0"0,1 0 0 0 0,0 0 0 0 0,0-1 1 0 0,-1 1-1 0 0,1 0 0 0 0,0 0 0 0 0,0 0 1 0 0,0 0-1 0 0,0 0 0 0 0,0 0 0 0 0,0 0 0 0 0,0 0 1 0 0,0 0-1 0 0,0 0 0 0 0,1 0 0 0 0,-1-1 0 0 0,0 1 1 0 0,1 0-1 0 0,-1 0 0 0 0,0 0 0 0 0,1 0 1 0 0,-1 0-1 0 0,1-1 0 0 0,0 1 0 0 0,-1 0 0 0 0,1-1 1 0 0,-1 1-1 0 0,1 0 0 0 0,0-1 0 0 0,0 1 0 0 0,-1 0 1 0 0,1-1-1 0 0,0 0 0 0 0,0 1 0 0 0,0-1 1 0 0,-1 1-1 0 0,1-1 0 0 0,0 0 0 0 0,0 1 0 0 0,0-1 1 0 0,0 0-1 0 0,0 0 0 0 0,0 0 0 0 0,0 0 0 0 0,0 0 1 0 0,0 0-1 0 0,1 0 0 0 0,9 0 63 0 0,-1-1-1 0 0,0-1 0 0 0,19-3 1 0 0,-8 0 444 0 0,-20 5-635 0 0,0 0 0 0 0,0-1 0 0 0,0 1 0 0 0,0 0 1 0 0,0 0-1 0 0,0 0 0 0 0,0 0 0 0 0,0 0 0 0 0,0 0 0 0 0,0 0 0 0 0,0 0 0 0 0,0 0 1 0 0,0 0-1 0 0,0 1 0 0 0,0-1 0 0 0,0 0 0 0 0,0 1 0 0 0,0-1 0 0 0,0 0 0 0 0,-1 1 1 0 0,1 0-1 0 0,0-1 0 0 0,0 1 0 0 0,0-1 0 0 0,-1 1 0 0 0,1 0 0 0 0,0-1 1 0 0,-1 1-1 0 0,1 0 0 0 0,0 0 0 0 0,-1 0 0 0 0,1-1 0 0 0,-1 1 0 0 0,1 0 0 0 0,-1 0 1 0 0,0 0-1 0 0,1 0 0 0 0,-1 0 0 0 0,0 0 0 0 0,0 0 0 0 0,0 0 0 0 0,0 0 1 0 0,0 0-1 0 0,0 1 0 0 0,0 6 80 0 0,-2 0 0 0 0,1-1-1 0 0,-1 1 1 0 0,0-1 0 0 0,-4 9 0 0 0,-4 13-42 0 0,9-23-19 0 0,0 1 1 0 0,0-1 0 0 0,1 0-1 0 0,0 1 1 0 0,0-1-1 0 0,0 1 1 0 0,1-1-1 0 0,2 11 1 0 0,-3-15-40 0 0,1 0-1 0 0,0 0 1 0 0,0 0 0 0 0,0-1 0 0 0,0 1-1 0 0,0 0 1 0 0,0 0 0 0 0,0 0 0 0 0,0-1-1 0 0,1 1 1 0 0,-1-1 0 0 0,1 1 0 0 0,-1-1-1 0 0,1 0 1 0 0,0 1 0 0 0,-1-1 0 0 0,1 0-1 0 0,0 0 1 0 0,0 0 0 0 0,0 0 0 0 0,0-1-1 0 0,0 1 1 0 0,0 0 0 0 0,0-1-1 0 0,0 1 1 0 0,0-1 0 0 0,0 0 0 0 0,0 0-1 0 0,0 0 1 0 0,2 0 0 0 0,13-1-858 0 0,-1-1 1 0 0,1-1-1 0 0,19-5 1 0 0,-13 2-3543 0 0,-23 6 4174 0 0,1 0-1 0 0,0 0 1 0 0,-1-1 0 0 0,1 1-1 0 0,0-1 1 0 0,-1 1-1 0 0,1 0 1 0 0,-1-1 0 0 0,1 1-1 0 0,-1-1 1 0 0,1 1 0 0 0,-1-1-1 0 0,1 0 1 0 0,-1 1-1 0 0,1-1 1 0 0,-1 1 0 0 0,0-1-1 0 0,1 0 1 0 0,-1 1-1 0 0,0-1 1 0 0,0 0 0 0 0,0 0-1 0 0,1 1 1 0 0,-1-1-1 0 0,0 0 1 0 0,0 1 0 0 0,0-1-1 0 0,0 0 1 0 0,0 0-1 0 0,0 1 1 0 0,0-1 0 0 0,0 0-1 0 0,-1 0 1 0 0,1 1-1 0 0,0-1 1 0 0,0 0 0 0 0,-1 0-1 0 0,0-5-1705 0 0,6-4-4448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70 16363 0 0,'-32'-23'2902'0'0,"31"22"-2748"0"0,-1 0 0 0 0,1 0 1 0 0,0 0-1 0 0,0 0 0 0 0,-1 0 1 0 0,1 0-1 0 0,0-1 0 0 0,0 1 1 0 0,0 0-1 0 0,0-1 1 0 0,0 1-1 0 0,1 0 0 0 0,-1-1 1 0 0,0 1-1 0 0,1-1 0 0 0,-1 0 1 0 0,1 1-1 0 0,-1-1 0 0 0,1 1 1 0 0,0-3-1 0 0,0 3-94 0 0,1 0 1 0 0,0 0-1 0 0,-1 0 1 0 0,1 0-1 0 0,0 0 0 0 0,0 1 1 0 0,0-1-1 0 0,-1 0 0 0 0,1 0 1 0 0,0 1-1 0 0,0-1 0 0 0,0 1 1 0 0,0-1-1 0 0,0 1 0 0 0,0-1 1 0 0,0 1-1 0 0,1 0 0 0 0,-1-1 1 0 0,0 1-1 0 0,2 0 0 0 0,26-3 216 0 0,-27 3-220 0 0,23 0 73 0 0,1 1 1 0 0,-1 2-1 0 0,0 0 0 0 0,44 13 0 0 0,1 4-2807 0 0,-70-20 2497 0 0,0 0 0 0 0,1 0-1 0 0,-1 0 1 0 0,0 0 0 0 0,1 0 0 0 0,-1 0 0 0 0,0 0 0 0 0,1 0 0 0 0,-1 0 0 0 0,0 1 0 0 0,1-1 0 0 0,-1 0 0 0 0,0 0 0 0 0,1 0-1 0 0,-1 0 1 0 0,0 1 0 0 0,1-1 0 0 0,-1 0 0 0 0,0 0 0 0 0,0 1 0 0 0,1-1 0 0 0,-1 0 0 0 0,0 1 0 0 0,0-1 0 0 0,0 0-1 0 0,0 0 1 0 0,1 1 0 0 0,-1-1 0 0 0,0 0 0 0 0,0 1 0 0 0,0-1 0 0 0,0 0 0 0 0,0 1 0 0 0,-10 8-6716 0 0,-5-1 1111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3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 10794 0 0,'-1'-1'594'0'0,"-1"-1"0"0"0,1 1 0 0 0,-1-1 0 0 0,0 1 0 0 0,0 0-1 0 0,0 0 1 0 0,0 0 0 0 0,0 0 0 0 0,0 0 0 0 0,-4-1 0 0 0,6 3-440 0 0,-1 0 1 0 0,1 0-1 0 0,-1 0 0 0 0,1-1 1 0 0,-1 1-1 0 0,1 0 1 0 0,0 0-1 0 0,-1 0 1 0 0,1 0-1 0 0,0 0 0 0 0,0 0 1 0 0,-1 0-1 0 0,1 0 1 0 0,0 0-1 0 0,0-1 1 0 0,0 1-1 0 0,0 0 0 0 0,0 0 1 0 0,1 0-1 0 0,-1 0 1 0 0,0 0-1 0 0,0 0 1 0 0,1 0-1 0 0,-1 0 0 0 0,1 1 1 0 0,22 247 3337 0 0,-7-46-3343 0 0,36 103-672 0 0,-50-300-678 0 0,1-19-7412 0 0,-3 7 6119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18 130 11090 0 0,'-18'14'5673'0'0,"19"-9"-2913"0"0,13-4-1419 0 0,26-7 345 0 0,60-17-1 0 0,-62 13-1336 0 0,68-9 0 0 0,-105 19-327 0 0,0 0 0 0 0,0 0 0 0 0,0 0-1 0 0,0-1 1 0 0,0 1 0 0 0,0 0 0 0 0,0 0 0 0 0,0 0-1 0 0,0 1 1 0 0,0-1 0 0 0,0 0 0 0 0,0 0 0 0 0,0 1-1 0 0,0-1 1 0 0,0 0 0 0 0,-1 1 0 0 0,1-1-1 0 0,0 1 1 0 0,0-1 0 0 0,0 1 0 0 0,0-1 0 0 0,0 2-1 0 0,0-1-10 0 0,-1 0 0 0 0,0-1 0 0 0,0 1-1 0 0,1 0 1 0 0,-1 0 0 0 0,0 0 0 0 0,0 0-1 0 0,0 0 1 0 0,0 0 0 0 0,0-1-1 0 0,0 1 1 0 0,0 0 0 0 0,-1 0 0 0 0,1 0-1 0 0,0 0 1 0 0,0 0 0 0 0,-1 0 0 0 0,1-1-1 0 0,-1 3 1 0 0,-5 6 0 0 0,0 0 1 0 0,0 0-1 0 0,-10 11 0 0 0,6-8 25 0 0,3-2-27 0 0,0 1 0 0 0,1 0 0 0 0,0 0 0 0 0,0 0 0 0 0,1 1 0 0 0,1 0 0 0 0,0 0 0 0 0,0 0 0 0 0,-2 22 0 0 0,5-29 0 0 0,0 1-1 0 0,1 0 1 0 0,0 0-1 0 0,0 0 1 0 0,1 0 0 0 0,0 0-1 0 0,0 0 1 0 0,0 0-1 0 0,0-1 1 0 0,1 1 0 0 0,0 0-1 0 0,0-1 1 0 0,1 0-1 0 0,0 1 1 0 0,0-1-1 0 0,0 0 1 0 0,0 0 0 0 0,1 0-1 0 0,0-1 1 0 0,0 0-1 0 0,0 1 1 0 0,9 6 0 0 0,-11-9 4 0 0,0-1 0 0 0,0 1 0 0 0,0-1 0 0 0,0 0 0 0 0,1 1 0 0 0,-1-1 0 0 0,0 0 0 0 0,0 0 0 0 0,1 0 0 0 0,-1-1 0 0 0,1 1 0 0 0,-1-1 0 0 0,1 1 0 0 0,-1-1 0 0 0,1 0 1 0 0,-1 0-1 0 0,1 0 0 0 0,-1 0 0 0 0,1 0 0 0 0,-1-1 0 0 0,4 0 0 0 0,-3 0 23 0 0,0-1 1 0 0,0 0 0 0 0,0 0-1 0 0,0 0 1 0 0,0 0-1 0 0,-1 0 1 0 0,1 0 0 0 0,-1-1-1 0 0,0 1 1 0 0,1-1-1 0 0,-1 0 1 0 0,0 0 0 0 0,2-5-1 0 0,2-4 67 0 0,0-1 0 0 0,-1 1-1 0 0,-1-1 1 0 0,0 0 0 0 0,-1 0 0 0 0,3-23 0 0 0,-5 18-68 0 0,0 0 1 0 0,-1 0-1 0 0,-2 0 1 0 0,-3-26 0 0 0,-12-32-3799 0 0,17 74 2911 0 0,-1-1 1 0 0,1 0-1 0 0,1 1 1 0 0,-1-1-1 0 0,0 0 1 0 0,1 1-1 0 0,-1-1 0 0 0,1 1 1 0 0,-1-1-1 0 0,1 1 1 0 0,0-1-1 0 0,0 1 1 0 0,1-1-1 0 0,-1 1 1 0 0,0 0-1 0 0,1 0 1 0 0,-1 0-1 0 0,1 0 1 0 0,3-4-1 0 0,6-8-918 0 0,-3-2 3399 0 0,8-15 18502 0 0,-16 47-20010 0 0,-1 6 130 0 0,2 1 0 0 0,3 30 1 0 0,-3-46-253 0 0,0 0 0 0 0,0-1 0 0 0,1 1 1 0 0,0 0-1 0 0,0 0 0 0 0,1-1 0 0 0,0 0 1 0 0,0 1-1 0 0,0-1 0 0 0,1 0 0 0 0,7 10 1 0 0,-9-14 1 0 0,0 0 0 0 0,0-1 0 0 0,0 1 1 0 0,0-1-1 0 0,0 1 0 0 0,0-1 1 0 0,0 0-1 0 0,1 1 0 0 0,-1-1 0 0 0,0 0 1 0 0,1-1-1 0 0,-1 1 0 0 0,1 0 0 0 0,-1-1 1 0 0,1 1-1 0 0,-1-1 0 0 0,1 0 1 0 0,-1 0-1 0 0,6 0 0 0 0,-4-1-319 0 0,0 0 0 0 0,0 0-1 0 0,0 0 1 0 0,0-1 0 0 0,-1 0 0 0 0,1 0 0 0 0,0 0-1 0 0,-1 0 1 0 0,1 0 0 0 0,-1-1 0 0 0,5-3-1 0 0,-2 0-492 0 0,0 0-1 0 0,0 0 0 0 0,-1-1 0 0 0,0 1 0 0 0,0-1 1 0 0,0 0-1 0 0,-1-1 0 0 0,0 1 0 0 0,-1-1 0 0 0,0 0 1 0 0,4-12-1 0 0,-4-29 1223 0 0,-3 46 42 0 0,0 0-1 0 0,0 1 1 0 0,-1-1 0 0 0,1 1-1 0 0,-1-1 1 0 0,0 1 0 0 0,1-1 0 0 0,-1 1-1 0 0,0-1 1 0 0,0 1 0 0 0,-1-1-1 0 0,1 1 1 0 0,0 0 0 0 0,-1 0-1 0 0,0 0 1 0 0,-1-2 0 0 0,2 3-361 0 0,1 1 0 0 0,0 0 0 0 0,-1 0 0 0 0,1 0 0 0 0,0 0 0 0 0,-1 0 0 0 0,1 0 0 0 0,-1-1 0 0 0,1 1 0 0 0,0 0 0 0 0,-1 0 0 0 0,1 0 0 0 0,0 0 0 0 0,-1 0 0 0 0,1 1 0 0 0,-1-1-1 0 0,1 0 1 0 0,0 0 0 0 0,-1 0 0 0 0,1 0 0 0 0,0 0 0 0 0,-1 0 0 0 0,1 1 0 0 0,0-1 0 0 0,-1 0 0 0 0,1 0 0 0 0,0 1 0 0 0,-1-1 0 0 0,1 0 0 0 0,0 0 0 0 0,-1 1 0 0 0,1-1 0 0 0,0 0 0 0 0,0 1 0 0 0,0-1 0 0 0,-1 0 0 0 0,1 1 0 0 0,0-1 0 0 0,0 0 0 0 0,0 1 0 0 0,0-1 0 0 0,0 0 0 0 0,0 1 0 0 0,0-1 0 0 0,-1 1 0 0 0,1-1 0 0 0,0 0 0 0 0,0 1 0 0 0,1 0 0 0 0,-5 20 638 0 0,2 19-389 0 0,3-1 0 0 0,5 43 0 0 0,-1-25-2288 0 0,-3 1-3696 0 0,-2-57 5290 0 0,0-1-1 0 0,0 1 1 0 0,0 0 0 0 0,0-1-1 0 0,1 1 1 0 0,-1 0-1 0 0,0 0 1 0 0,0-1 0 0 0,-1 1-1 0 0,1 0 1 0 0,0 0-1 0 0,0-1 1 0 0,0 1-1 0 0,0 0 1 0 0,-1-1 0 0 0,1 1-1 0 0,0 0 1 0 0,-1-1-1 0 0,1 1 1 0 0,0 0 0 0 0,-1-1-1 0 0,1 1 1 0 0,-1-1-1 0 0,1 1 1 0 0,-1 0 0 0 0,1-1-1 0 0,-1 1 1 0 0,0-1-1 0 0,1 0 1 0 0,-1 1 0 0 0,1-1-1 0 0,-1 0 1 0 0,0 1-1 0 0,1-1 1 0 0,-2 1-1 0 0,-6-1-5177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9634 0 0,'-22'43'8543'0'0,"10"4"-3738"0"0,11-40-4621 0 0,0 0 0 0 0,1 0 0 0 0,0 0 0 0 0,0-1 0 0 0,1 1 1 0 0,0 0-1 0 0,0 0 0 0 0,0 0 0 0 0,1-1 0 0 0,0 1 0 0 0,1 0 0 0 0,-1-1 0 0 0,1 0 1 0 0,0 0-1 0 0,1 0 0 0 0,0 0 0 0 0,0 0 0 0 0,0-1 0 0 0,6 7 0 0 0,-7-9-179 0 0,0 0-1 0 0,0-1 1 0 0,1 1-1 0 0,-1-1 0 0 0,1 1 1 0 0,-1-1-1 0 0,1 0 1 0 0,0-1-1 0 0,0 1 0 0 0,0-1 1 0 0,0 1-1 0 0,0-1 1 0 0,0 0-1 0 0,0 0 1 0 0,8 0-1 0 0,-5-2-70 0 0,0 1-1 0 0,0-1 1 0 0,-1 0 0 0 0,1 0-1 0 0,-1-1 1 0 0,1 0 0 0 0,-1 0-1 0 0,1-1 1 0 0,6-3-1 0 0,4-4-957 0 0,1-1-1 0 0,-1-1 1 0 0,-1-1-1 0 0,0 0 1 0 0,21-23-1 0 0,45-67-10769 0 0,-44 72 6761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1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67 18020 0 0,'23'2'7076'0'0,"54"-15"-5857"0"0,-69 11-1152 0 0,4-1 7 0 0,-1 0 0 0 0,0 0 0 0 0,0-1 0 0 0,0 0 0 0 0,0-1 0 0 0,13-8 0 0 0,-23 13-64 0 0,-1-1 0 0 0,0 1-1 0 0,0 0 1 0 0,0 0 0 0 0,1 0-1 0 0,-1 0 1 0 0,0 0-1 0 0,0 0 1 0 0,0-1 0 0 0,0 1-1 0 0,1 0 1 0 0,-1 0 0 0 0,0 0-1 0 0,0 0 1 0 0,0-1 0 0 0,0 1-1 0 0,0 0 1 0 0,0 0-1 0 0,1 0 1 0 0,-1-1 0 0 0,0 1-1 0 0,0 0 1 0 0,0 0 0 0 0,0-1-1 0 0,0 1 1 0 0,0 0-1 0 0,0 0 1 0 0,0 0 0 0 0,0-1-1 0 0,0 1 1 0 0,0 0 0 0 0,0 0-1 0 0,0-1 1 0 0,0 1-1 0 0,0 0 1 0 0,-1 0 0 0 0,1 0-1 0 0,0-1 1 0 0,0 1 0 0 0,0 0-1 0 0,0 0 1 0 0,-11-6 193 0 0,-14 1-94 0 0,11 5-107 0 0,0 0 0 0 0,1 1 0 0 0,-1 1 0 0 0,1 0 0 0 0,-1 1 0 0 0,1 0 0 0 0,0 1 0 0 0,-20 9 0 0 0,27-10 10 0 0,0 0 0 0 0,0 0 0 0 0,0 1 0 0 0,1 0 0 0 0,-1 0 0 0 0,1 0-1 0 0,0 1 1 0 0,-7 8 0 0 0,9-10 3 0 0,1 0-1 0 0,0 0 1 0 0,1 0-1 0 0,-1 1 0 0 0,0-1 1 0 0,1 0-1 0 0,0 1 1 0 0,0 0-1 0 0,0-1 0 0 0,0 1 1 0 0,0-1-1 0 0,1 1 1 0 0,-1 0-1 0 0,1-1 0 0 0,0 1 1 0 0,1 6-1 0 0,0-6-5 0 0,0 0 1 0 0,0 0-1 0 0,0 0 0 0 0,1 0 0 0 0,-1 0 0 0 0,1 0 1 0 0,0 0-1 0 0,0 0 0 0 0,1-1 0 0 0,-1 1 0 0 0,1-1 0 0 0,0 0 1 0 0,0 0-1 0 0,0 0 0 0 0,0 0 0 0 0,0 0 0 0 0,1-1 1 0 0,-1 1-1 0 0,1-1 0 0 0,-1 0 0 0 0,1 0 0 0 0,0 0 0 0 0,0-1 1 0 0,0 1-1 0 0,0-1 0 0 0,7 1 0 0 0,0 1-3 0 0,0-1 0 0 0,1-1-1 0 0,-1 0 1 0 0,1 0-1 0 0,0-1 1 0 0,-1-1 0 0 0,1 0-1 0 0,17-4 1 0 0,-7-1-395 0 0,0-1 0 0 0,0-1 0 0 0,-1 0 1 0 0,26-16-1 0 0,-76 36-20968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1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16636 0 0,'1'2'435'0'0,"-1"0"0"0"0,1 0 0 0 0,0-1 0 0 0,0 1 0 0 0,1 0 0 0 0,-1 0-1 0 0,0 0 1 0 0,1-1 0 0 0,-1 1 0 0 0,1-1 0 0 0,-1 1 0 0 0,1-1 0 0 0,0 0 0 0 0,0 1 0 0 0,3 1 0 0 0,-1-2-138 0 0,-1 1 1 0 0,1-1-1 0 0,0 0 0 0 0,0 0 0 0 0,0-1 0 0 0,0 1 0 0 0,0-1 0 0 0,5 1 0 0 0,8-3-246 0 0,0 0 1 0 0,1 0-1 0 0,21-7 0 0 0,-11 2 824 0 0,-25 7-852 0 0,10-3 27 0 0,0 0 0 0 0,0 1 0 0 0,0 1 0 0 0,0 0 0 0 0,0 0 0 0 0,0 2 0 0 0,0 0 0 0 0,15 2 0 0 0,-27-3-109 0 0,-1 0 1 0 0,1 0-1 0 0,-1 0 1 0 0,1 0-1 0 0,0 1 1 0 0,-1-1-1 0 0,1 0 1 0 0,-1 0-1 0 0,1 0 1 0 0,-1 1-1 0 0,0-1 1 0 0,1 0-1 0 0,-1 0 1 0 0,1 1-1 0 0,-1-1 1 0 0,1 0-1 0 0,-1 1 1 0 0,0-1-1 0 0,1 0 1 0 0,-1 1-1 0 0,0-1 1 0 0,1 1-1 0 0,-1-1 1 0 0,0 1-1 0 0,1-1 1 0 0,-1 1-1 0 0,0-1 1 0 0,0 1 0 0 0,0-1-1 0 0,0 1 1 0 0,1-1-1 0 0,-1 1 1 0 0,0-1-1 0 0,0 1 1 0 0,0-1-1 0 0,0 1 0 0 0,-1 1-256 0 0,0-1-1 0 0,0 1 0 0 0,1-1 0 0 0,-1 0 1 0 0,0 1-1 0 0,0-1 0 0 0,-1 0 0 0 0,1 0 0 0 0,0 0 1 0 0,0 0-1 0 0,0 0 0 0 0,-2 1 0 0 0,-41 20-6822 0 0,11-13 4378 0 0,-28 9 1921 0 0,54-15 1528 0 0,0 0 0 0 0,0 0 0 0 0,1 1 0 0 0,-1 0 0 0 0,1 0 0 0 0,-7 6 0 0 0,12-10-523 0 0,0 1-1 0 0,1-1 1 0 0,-1 1 0 0 0,1-1 0 0 0,-1 0-1 0 0,1 1 1 0 0,-1-1 0 0 0,1 1 0 0 0,0-1-1 0 0,-1 1 1 0 0,1 0 0 0 0,0-1 0 0 0,-1 1-1 0 0,1-1 1 0 0,0 1 0 0 0,0 0 0 0 0,-1-1-1 0 0,1 1 1 0 0,0 0 0 0 0,0-1-1 0 0,0 1 1 0 0,0 0 0 0 0,0-1 0 0 0,0 1-1 0 0,0 0 1 0 0,0-1 0 0 0,0 1 0 0 0,0-1-1 0 0,1 2 1 0 0,-1-1 6 0 0,1 1 0 0 0,0-1 0 0 0,0 0 0 0 0,0 0 1 0 0,0 0-1 0 0,0 0 0 0 0,1 0 0 0 0,-1 0 0 0 0,0 0 0 0 0,0-1 0 0 0,1 1 0 0 0,2 1 0 0 0,45 12 1240 0 0,-47-14-1238 0 0,5 2-70 0 0,6 0 280 0 0,1 1 0 0 0,-2 0 0 0 0,1 1 1 0 0,0 1-1 0 0,15 7 0 0 0,-25-10-305 0 0,0-1 0 0 0,-1 1-1 0 0,1 0 1 0 0,-1 0 0 0 0,0 0-1 0 0,0 0 1 0 0,1 0 0 0 0,-1 0-1 0 0,-1 1 1 0 0,1-1 0 0 0,0 0-1 0 0,0 1 1 0 0,-1 0 0 0 0,0-1-1 0 0,1 1 1 0 0,-1 0 0 0 0,0 0-1 0 0,0 0 1 0 0,-1 0 0 0 0,1 0-1 0 0,0 0 1 0 0,-1 0 0 0 0,0 0-1 0 0,0 0 1 0 0,0 0 0 0 0,0 0-1 0 0,0 0 1 0 0,-1 0 0 0 0,0 4-1 0 0,0-3-64 0 0,0 0 0 0 0,0 0 0 0 0,0 0 0 0 0,1 1-1 0 0,0-1 1 0 0,0 0 0 0 0,0 0 0 0 0,1 0 0 0 0,-1 0-1 0 0,1 0 1 0 0,2 7 0 0 0,-2-9-67 0 0,0-1-1 0 0,0 1 1 0 0,0 0-1 0 0,1 0 1 0 0,-1 0 0 0 0,1-1-1 0 0,-1 1 1 0 0,1-1-1 0 0,0 1 1 0 0,-1-1-1 0 0,1 0 1 0 0,0 1 0 0 0,0-1-1 0 0,0 0 1 0 0,0 0-1 0 0,0-1 1 0 0,0 1 0 0 0,1 0-1 0 0,-1-1 1 0 0,0 1-1 0 0,0-1 1 0 0,0 1-1 0 0,3-1 1 0 0,1 0-759 0 0,-1 1 0 0 0,1-1 0 0 0,0 0 0 0 0,0 0 0 0 0,8-2 0 0 0,-10 1-610 0 0,1-1-1 0 0,0 1 1 0 0,-1-1-1 0 0,1 1 1 0 0,-1-2-1 0 0,0 1 1 0 0,5-3 0 0 0,10-9-6204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14515 0 0,'6'0'10465'0'0,"8"1"-7384"0"0,24 0-3116 0 0,-15-1 494 0 0,56 2 177 0 0,-74-2-602 0 0,0 1 0 0 0,0 0 0 0 0,-1 0 0 0 0,1 0 0 0 0,0 1 0 0 0,0-1 0 0 0,-1 1 0 0 0,1 0 0 0 0,-1 0 0 0 0,0 1 0 0 0,1-1 1 0 0,5 6-1 0 0,-8-6-12 0 0,-1-1 1 0 0,0 1 0 0 0,0-1 0 0 0,0 1-1 0 0,-1-1 1 0 0,1 1 0 0 0,0 0 0 0 0,0 0-1 0 0,-1-1 1 0 0,1 1 0 0 0,-1 0 0 0 0,0 0-1 0 0,1-1 1 0 0,-1 1 0 0 0,0 0 0 0 0,0 0-1 0 0,0 0 1 0 0,0 0 0 0 0,-1-1 0 0 0,1 1-1 0 0,0 0 1 0 0,-1 0 0 0 0,1-1 0 0 0,-1 1-1 0 0,1 0 1 0 0,-1-1 0 0 0,0 1 0 0 0,0 0-1 0 0,0-1 1 0 0,0 1 0 0 0,0-1 0 0 0,-3 3-1 0 0,-4 6 25 0 0,0 0 0 0 0,-1-1-1 0 0,-16 13 1 0 0,16-14-48 0 0,0 1 10 0 0,0 1 0 0 0,0 0 1 0 0,0 0-1 0 0,1 1 0 0 0,1 0 0 0 0,-7 14 1 0 0,12-22-9 0 0,0 1 0 0 0,1-1 0 0 0,0 1 0 0 0,-1 0 0 0 0,1 0 0 0 0,1 0 0 0 0,-1 0 0 0 0,1-1 0 0 0,-1 1 0 0 0,1 0 0 0 0,0 5 0 0 0,1-7-2 0 0,-1 0-1 0 0,1 0 0 0 0,-1 0 1 0 0,1 0-1 0 0,0 0 1 0 0,0 0-1 0 0,0 0 1 0 0,0 0-1 0 0,0 0 0 0 0,1 0 1 0 0,-1-1-1 0 0,0 1 1 0 0,1-1-1 0 0,-1 1 1 0 0,1-1-1 0 0,-1 1 0 0 0,1-1 1 0 0,0 0-1 0 0,0 0 1 0 0,0 0-1 0 0,3 2 1 0 0,0-2-1 0 0,0 1 0 0 0,-1-1 0 0 0,1-1 1 0 0,0 1-1 0 0,0-1 0 0 0,-1 0 1 0 0,1 0-1 0 0,0 0 0 0 0,0 0 1 0 0,0-1-1 0 0,-1 0 0 0 0,1 0 1 0 0,0 0-1 0 0,-1-1 0 0 0,1 0 1 0 0,5-3-1 0 0,1 0-209 0 0,0 0 1 0 0,0-1-1 0 0,0-1 0 0 0,-1 0 1 0 0,12-10-1 0 0,-18 13-683 0 0,0 0 0 0 0,0-1 0 0 0,0 1 0 0 0,-1-1 0 0 0,6-8 1 0 0,-8 10-191 0 0,1 0 1 0 0,-1 0-1 0 0,0 0 1 0 0,0 0 0 0 0,0 0-1 0 0,0 0 1 0 0,-1-1 0 0 0,1 1-1 0 0,-1 0 1 0 0,0 0 0 0 0,0-5-1 0 0,-2-9-6089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2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19284 0 0,'1'2'409'0'0,"-1"0"1"0"0,0 0-1 0 0,1 0 0 0 0,0 0 0 0 0,-1 0 1 0 0,1 0-1 0 0,0 0 0 0 0,0 0 0 0 0,0 0 1 0 0,0 0-1 0 0,0 0 0 0 0,0-1 0 0 0,3 3 1 0 0,-3-3-281 0 0,0 0 0 0 0,1 0 1 0 0,-1 0-1 0 0,0 0 0 0 0,0 0 1 0 0,1-1-1 0 0,-1 1 1 0 0,1 0-1 0 0,-1-1 0 0 0,1 1 1 0 0,-1-1-1 0 0,0 0 1 0 0,1 1-1 0 0,-1-1 0 0 0,3 0 1 0 0,-2 0-153 0 0,1-1 1 0 0,-1 1-1 0 0,1 0 1 0 0,-1-1 0 0 0,0 0-1 0 0,0 1 1 0 0,1-1-1 0 0,-1 0 1 0 0,0 0-1 0 0,0 0 1 0 0,0-1 0 0 0,0 1-1 0 0,0 0 1 0 0,0-1-1 0 0,0 0 1 0 0,-1 1 0 0 0,1-1-1 0 0,0 0 1 0 0,-1 0-1 0 0,1 0 1 0 0,-1 0-1 0 0,0 0 1 0 0,1-2 0 0 0,2-3-122 0 0,-1 0 1 0 0,-1 1-1 0 0,1-1 0 0 0,-1-1 1 0 0,-1 1-1 0 0,1 0 1 0 0,-1 0-1 0 0,-1-1 1 0 0,1 1-1 0 0,-1-1 0 0 0,0 1 1 0 0,-1 0-1 0 0,0-1 1 0 0,0 1-1 0 0,0 0 1 0 0,-5-13-1 0 0,4 14 1459 0 0,6 7 95 0 0,7 9 609 0 0,-9-8-1855 0 0,0 1 0 0 0,0-1 0 0 0,0 1 1 0 0,-1 0-1 0 0,1 0 0 0 0,-1 0 0 0 0,0 0 1 0 0,0 0-1 0 0,0 0 0 0 0,0 0 0 0 0,-1 0 0 0 0,1 0 1 0 0,-1 4-1 0 0,1 48-221 0 0,-2-40 135 0 0,1 92-2205 0 0,5-36-3202 0 0,-6-32-2063 0 0,-1-20 1412 0 0,6 5-1464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2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27622 0 0,'8'15'2429'0'0,"-6"-12"-2259"0"0,-1 1 0 0 0,1-1-1 0 0,-1 0 1 0 0,1 1 0 0 0,0-1 0 0 0,0 0-1 0 0,0 0 1 0 0,1-1 0 0 0,-1 1 0 0 0,1 0-1 0 0,-1-1 1 0 0,1 1 0 0 0,0-1 0 0 0,0 0-1 0 0,4 2 1 0 0,-7-3-169 0 0,0-1-1 0 0,0 0 1 0 0,0 0 0 0 0,0 0-1 0 0,0 0 1 0 0,0 0-1 0 0,0 0 1 0 0,0 0 0 0 0,0 0-1 0 0,0 0 1 0 0,0 0 0 0 0,0 0-1 0 0,0 0 1 0 0,0 0-1 0 0,0 0 1 0 0,0 0 0 0 0,0 0-1 0 0,0 0 1 0 0,0 0 0 0 0,0 0-1 0 0,0 0 1 0 0,0 0-1 0 0,0 0 1 0 0,-9 1-1555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29 10306 0 0,'-45'-8'4907'0'0,"51"7"-4303"0"0,0 1 0 0 0,-1-1 0 0 0,1-1 1 0 0,-1 1-1 0 0,10-4 0 0 0,20-5-561 0 0,-30 9 15 0 0,0 1 0 0 0,0 0-1 0 0,0 0 1 0 0,0 1-1 0 0,0-1 1 0 0,0 1 0 0 0,-1 0-1 0 0,1 0 1 0 0,0 1 0 0 0,0-1-1 0 0,-1 1 1 0 0,1 0-1 0 0,-1 1 1 0 0,1-1 0 0 0,-1 1-1 0 0,0 0 1 0 0,0 0 0 0 0,0 0-1 0 0,0 0 1 0 0,-1 1-1 0 0,1-1 1 0 0,-1 1 0 0 0,0 0-1 0 0,4 6 1 0 0,-4-4-151 0 0,1 0 0 0 0,-1 0-1 0 0,0 0 1 0 0,-1 0 0 0 0,1 0 0 0 0,-1 1 0 0 0,-1-1-1 0 0,2 8 1 0 0,-2-8-416 0 0,-1-1 0 0 0,1 1-1 0 0,-1 0 1 0 0,-1 0 0 0 0,1-1-1 0 0,-1 1 1 0 0,0 0-1 0 0,0-1 1 0 0,-4 11 0 0 0,1-8-1415 0 0,0 0 1 0 0,0 0-1 0 0,-11 12 0 0 0,9-12 925 0 0,-5 8-2465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7202 0 0,'-1'-1'399'0'0,"0"0"0"0"0,1-1 0 0 0,-1 1 0 0 0,1-1 0 0 0,0 1 0 0 0,0-1 0 0 0,-1 1 0 0 0,1-1 1 0 0,0 1-1 0 0,0-1 0 0 0,0 1 0 0 0,1-1 0 0 0,-1 1 0 0 0,0-1 0 0 0,0 1 0 0 0,1 0 1 0 0,-1-1-1 0 0,1 1 0 0 0,-1-1 0 0 0,1 1 0 0 0,0 0 0 0 0,1-2 0 0 0,-1 1-173 0 0,1 1 1 0 0,0-1-1 0 0,0 1 0 0 0,0 0 0 0 0,-1-1 0 0 0,1 1 1 0 0,0 0-1 0 0,1 0 0 0 0,-1 1 0 0 0,0-1 0 0 0,0 0 1 0 0,0 1-1 0 0,3-1 0 0 0,9-1-194 0 0,-1 1 0 0 0,1 1 0 0 0,-1 1 0 0 0,14 1 0 0 0,-16-1 582 0 0,31 5-449 0 0,-33-4-258 0 0,0 0 1 0 0,-1 0-1 0 0,1-1 1 0 0,1-1-1 0 0,-1 1 1 0 0,0-2-1 0 0,0 1 1 0 0,0-1-1 0 0,0 0 1 0 0,12-4-1 0 0,-20 5-20 0 0,-1 0 0 0 0,0 0-1 0 0,0 0 1 0 0,1 0-1 0 0,-1 0 1 0 0,0 0-1 0 0,0 0 1 0 0,1 0 0 0 0,-1 0-1 0 0,0-1 1 0 0,0 1-1 0 0,1 0 1 0 0,-1 0-1 0 0,0 0 1 0 0,0 0-1 0 0,0 0 1 0 0,1 0 0 0 0,-1-1-1 0 0,0 1 1 0 0,0 0-1 0 0,0 0 1 0 0,0 0-1 0 0,1 0 1 0 0,-1-1-1 0 0,0 1 1 0 0,0 0 0 0 0,0 0-1 0 0,0-1 1 0 0,0 1-1 0 0,0 0 1 0 0,0 0-1 0 0,0 0 1 0 0,0-1 0 0 0,1 1-1 0 0,-1 0 1 0 0,0 0-1 0 0,0-1 1 0 0,0 1-1 0 0,0 0 1 0 0,0 0-1 0 0,0-1 1 0 0,-1 1 0 0 0,1 0-1 0 0,0-1 1 0 0,-12-4-2785 0 0,-18 0 1589 0 0,25 4 1611 0 0,0 1-1 0 0,0 0 0 0 0,-1 0 1 0 0,1 0-1 0 0,0 1 1 0 0,0 0-1 0 0,0 0 1 0 0,0 0-1 0 0,0 1 0 0 0,0-1 1 0 0,0 1-1 0 0,-6 3 1 0 0,9-3-72 0 0,0 0 1 0 0,0 0 0 0 0,0 0 0 0 0,0 0 0 0 0,0 0-1 0 0,0 0 1 0 0,0 1 0 0 0,1-1 0 0 0,-1 1-1 0 0,1-1 1 0 0,-1 1 0 0 0,1 0 0 0 0,0-1-1 0 0,0 1 1 0 0,0 0 0 0 0,1 0 0 0 0,-1 0-1 0 0,1-1 1 0 0,-1 1 0 0 0,1 0 0 0 0,0 0-1 0 0,0 0 1 0 0,1 4 0 0 0,0 3-116 0 0,0 1 1 0 0,1-1 0 0 0,1 0-1 0 0,0 1 1 0 0,0-1 0 0 0,0 0-1 0 0,10 16 1 0 0,-10-19-680 0 0,1-2 0 0 0,0 1 0 0 0,0 0 0 0 0,0-1 0 0 0,0 0 0 0 0,1 0-1 0 0,10 8 1 0 0,-15-12 245 0 0,1 0 0 0 0,-1-1 0 0 0,1 1-1 0 0,0-1 1 0 0,0 1 0 0 0,-1-1-1 0 0,1 1 1 0 0,0-1 0 0 0,0 0-1 0 0,0 1 1 0 0,-1-1 0 0 0,1 0-1 0 0,0 0 1 0 0,0 0 0 0 0,0 1 0 0 0,0-1-1 0 0,-1 0 1 0 0,1 0 0 0 0,0 0-1 0 0,0 0 1 0 0,0-1 0 0 0,0 1-1 0 0,0 0 1 0 0,0 0 0 0 0,-1 0-1 0 0,1-1 1 0 0,1 1 0 0 0,5-4-4247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5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8818 0 0,'-17'-3'5706'0'0,"26"4"-2810"0"0,30 7-1341 0 0,-35-7-1521 0 0,-1 0 1 0 0,1 1-1 0 0,-1 0 1 0 0,1 0 0 0 0,-1 0-1 0 0,0 0 1 0 0,0 0-1 0 0,0 1 1 0 0,-1-1 0 0 0,1 1-1 0 0,0 0 1 0 0,-1 0-1 0 0,0 0 1 0 0,1 0-1 0 0,-1 0 1 0 0,-1 0 0 0 0,1 1-1 0 0,0-1 1 0 0,-1 1-1 0 0,1-1 1 0 0,-1 1 0 0 0,0 0-1 0 0,-1-1 1 0 0,1 1-1 0 0,0 0 1 0 0,-1 0 0 0 0,0-1-1 0 0,0 1 1 0 0,0 0-1 0 0,-1 0 1 0 0,1 0-1 0 0,-1-1 1 0 0,0 1 0 0 0,0 0-1 0 0,0-1 1 0 0,0 1-1 0 0,-4 6 1 0 0,1-1-250 0 0,0-1 1 0 0,-1 1-1 0 0,0-1 0 0 0,-1 0 1 0 0,0 0-1 0 0,0 0 0 0 0,-1-1 1 0 0,0 0-1 0 0,0-1 0 0 0,0 1 1 0 0,-1-1-1 0 0,0-1 0 0 0,-16 10 1 0 0,23-13 468 0 0,5-1-42 0 0,19 1 97 0 0,27-3-77 0 0,-27-1-774 0 0,45-2 1593 0 0,-35 10-4083 0 0,-3 9-5957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 6521 0 0,'-1'-1'523'0'0,"0"-17"3104"0"0,0 18-3413 0 0,1-1 0 0 0,0 1 0 0 0,0 0-1 0 0,0-1 1 0 0,0 1 0 0 0,0-1 0 0 0,0 1 0 0 0,0-1-1 0 0,0 1 1 0 0,0 0 0 0 0,0-1 0 0 0,1 1 0 0 0,-1-1 0 0 0,0 1-1 0 0,0-1 1 0 0,0 1 0 0 0,0 0 0 0 0,1-1 0 0 0,-1 1 0 0 0,0 0-1 0 0,0-1 1 0 0,1 1 0 0 0,-1 0 0 0 0,0-1 0 0 0,1 1 0 0 0,-1 0-1 0 0,0-1 1 0 0,1 1 0 0 0,-1 0 0 0 0,0 0 0 0 0,1 0 0 0 0,-1-1-1 0 0,1 1 1 0 0,3 7 3867 0 0,0 14-3161 0 0,-4-17-481 0 0,12 66 198 0 0,23 109-302 0 0,-27-146-328 0 0,2 1 0 0 0,2-2 0 0 0,17 37 0 0 0,-28-66-12 0 0,1 1 0 0 0,0-1-1 0 0,-1 0 1 0 0,2 0 0 0 0,-1 0 0 0 0,0 0-1 0 0,1 0 1 0 0,-1-1 0 0 0,4 4-1 0 0,-5-6 4 0 0,-1 0 0 0 0,0 1-1 0 0,1-1 1 0 0,-1 0 0 0 0,0 0 0 0 0,1 0-1 0 0,-1 0 1 0 0,1 0 0 0 0,-1 1-1 0 0,0-1 1 0 0,1 0 0 0 0,-1 0-1 0 0,1 0 1 0 0,-1 0 0 0 0,1 0-1 0 0,-1 0 1 0 0,0 0 0 0 0,1 0 0 0 0,-1-1-1 0 0,1 1 1 0 0,-1 0 0 0 0,0 0-1 0 0,1 0 1 0 0,-1 0 0 0 0,0 0-1 0 0,1-1 1 0 0,-1 1 0 0 0,0 0-1 0 0,1-1 1 0 0,0 0-4 0 0,1-1-1 0 0,-1 1 1 0 0,-1-1 0 0 0,1 1-1 0 0,0-1 1 0 0,0 0-1 0 0,-1 1 1 0 0,1-1 0 0 0,-1 0-1 0 0,1 1 1 0 0,-1-4 0 0 0,6-33-32 0 0,1-49 0 0 0,-6 61 19 0 0,1 0-1 0 0,0 1 0 0 0,2-1 1 0 0,1 1-1 0 0,12-36 0 0 0,-17 60 18 0 0,1 0 0 0 0,-1 1 0 0 0,0-1 0 0 0,0 0 0 0 0,1 0 0 0 0,-1 0 0 0 0,0 0 0 0 0,1 0 0 0 0,-1 1 0 0 0,1-1 0 0 0,-1 0 0 0 0,1 0 0 0 0,-1 1 0 0 0,1-1 0 0 0,0 0 0 0 0,-1 1 0 0 0,1-1 0 0 0,0 1 0 0 0,0-1 0 0 0,-1 1 0 0 0,1-1 0 0 0,0 1 0 0 0,0-1 0 0 0,0 1 0 0 0,1-1 0 0 0,-2 2 2 0 0,1-1 0 0 0,0 1-1 0 0,0-1 1 0 0,0 1 0 0 0,0-1 0 0 0,-1 1-1 0 0,1-1 1 0 0,0 1 0 0 0,-1 0 0 0 0,1-1-1 0 0,0 1 1 0 0,-1 0 0 0 0,1 0 0 0 0,-1-1-1 0 0,1 1 1 0 0,-1 0 0 0 0,1 0 0 0 0,-1 0-1 0 0,1 1 1 0 0,15 52 25 0 0,-15-51-26 0 0,13 71 25 0 0,10 39-20 0 0,-20-102-12 0 0,-1-1 1 0 0,2 1-1 0 0,-1 0 1 0 0,1-1-1 0 0,1 0 1 0 0,0 0-1 0 0,12 15 1 0 0,-17-24 12 0 0,-1-1 1 0 0,1 1 0 0 0,-1 0 0 0 0,1 0-1 0 0,-1-1 1 0 0,1 1 0 0 0,0 0-1 0 0,-1-1 1 0 0,1 1 0 0 0,0-1-1 0 0,0 1 1 0 0,-1-1 0 0 0,1 1 0 0 0,0-1-1 0 0,0 1 1 0 0,0-1 0 0 0,0 0-1 0 0,-1 1 1 0 0,1-1 0 0 0,0 0-1 0 0,0 0 1 0 0,0 0 0 0 0,0 0 0 0 0,0 1-1 0 0,0-1 1 0 0,0-1 0 0 0,0 1-1 0 0,0 0 1 0 0,1 0 0 0 0,-1-1 4 0 0,0 0 0 0 0,0 0 1 0 0,0 0-1 0 0,0-1 0 0 0,0 1 1 0 0,0 0-1 0 0,0 0 0 0 0,0-1 1 0 0,0 1-1 0 0,-1-1 0 0 0,1 1 1 0 0,0-1-1 0 0,-1 1 0 0 0,1-1 1 0 0,-1-1-1 0 0,3-11 50 0 0,-1 1 1 0 0,2-25-1 0 0,-4 37-60 0 0,2-50-155 0 0,-2 0 0 0 0,-2 1 0 0 0,-13-75 0 0 0,11 151-13484 0 0,4-14 7402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6937 0 0,'-34'35'7780'0'0,"3"3"-5372"0"0,18-20-2309 0 0,0-2 0 0 0,-17 16 0 0 0,30-32-106 0 0,0 0-1 0 0,0 0 0 0 0,0 0 0 0 0,-1 0 0 0 0,1 0 0 0 0,0 0 0 0 0,0 0 0 0 0,0 0 1 0 0,0 1-1 0 0,-1-1 0 0 0,1 0 0 0 0,0 0 0 0 0,0 0 0 0 0,0 0 0 0 0,0 0 1 0 0,0 0-1 0 0,-1 0 0 0 0,1 1 0 0 0,0-1 0 0 0,0 0 0 0 0,0 0 0 0 0,0 0 0 0 0,0 0 1 0 0,0 0-1 0 0,0 1 0 0 0,0-1 0 0 0,0 0 0 0 0,-1 0 0 0 0,1 0 0 0 0,0 0 1 0 0,0 1-1 0 0,0-1 0 0 0,0 0 0 0 0,0 0 0 0 0,0 0 0 0 0,0 0 0 0 0,0 1 0 0 0,0-1 1 0 0,0 0-1 0 0,0 0 0 0 0,1 0 0 0 0,-1 1 0 0 0,0-1 0 0 0,0 0 0 0 0,0 0 1 0 0,0 0-1 0 0,0 0 0 0 0,0 1 0 0 0,0-1 0 0 0,0 0 0 0 0,0 0 0 0 0,1 0 0 0 0,-1 0 1 0 0,0 0-1 0 0,0 0 0 0 0,0 1 0 0 0,0-1 0 0 0,0 0 0 0 0,1 0 0 0 0,-1 0 1 0 0,0 0-1 0 0,0 0 0 0 0,0 0 0 0 0,0 0 0 0 0,1 0 0 0 0,-1 0 0 0 0,0 0 0 0 0,23-1-153 0 0,45-14 279 0 0,-50 10-138 0 0,40-7 55 0 0,20-5-2711 0 0,-27 1-3809 0 0,-27 8 1660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6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11450 0 0,'-2'-2'4436'0'0,"11"2"-1360"0"0,30 6-442 0 0,-34-5-2982 0 0,1 0 0 0 0,0 0 0 0 0,0 1 1 0 0,0-1-1 0 0,-1 1 0 0 0,1 1 1 0 0,-1-1-1 0 0,0 1 0 0 0,0 0 0 0 0,0 0 1 0 0,0 1-1 0 0,0-1 0 0 0,4 5 1 0 0,-9-7 25 0 0,1-1 1 0 0,-1 1 0 0 0,0-1 0 0 0,0 0 0 0 0,1 1 0 0 0,-1-1 0 0 0,0 1 0 0 0,0-1-1 0 0,0 1 1 0 0,0-1 0 0 0,0 1 0 0 0,0-1 0 0 0,0 1 0 0 0,1-1 0 0 0,-1 0 0 0 0,-1 1-1 0 0,1-1 1 0 0,0 1 0 0 0,0-1 0 0 0,0 1 0 0 0,0-1 0 0 0,0 1 0 0 0,0-1 0 0 0,0 1-1 0 0,-1-1 1 0 0,1 1 0 0 0,0-1 0 0 0,-1 1 0 0 0,-2 5-4437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10026 0 0,'17'-2'2805'0'0,"1"0"-1"0"0,33 2 0 0 0,-47 0-2680 0 0,0 0 0 0 0,0 0 0 0 0,0 1 0 0 0,1 0 0 0 0,-1 0 0 0 0,0 0 0 0 0,0 0 0 0 0,-1 0 0 0 0,1 1 0 0 0,0-1 0 0 0,0 1 0 0 0,-1 0 0 0 0,1 1 0 0 0,-1-1 0 0 0,0 0 0 0 0,1 1 0 0 0,-1 0 0 0 0,3 3 0 0 0,-5-4-141 0 0,0 0 0 0 0,1 1 0 0 0,-1-1 0 0 0,0 0 0 0 0,0 0 1 0 0,-1 1-1 0 0,1-1 0 0 0,0 1 0 0 0,-1-1 0 0 0,1 1 0 0 0,-1-1 0 0 0,0 1 0 0 0,0-1 0 0 0,0 1 0 0 0,0-1 0 0 0,0 1 0 0 0,-1 0 0 0 0,1-1 0 0 0,-1 0 0 0 0,0 1 0 0 0,1-1 1 0 0,-1 1-1 0 0,0-1 0 0 0,0 0 0 0 0,-1 0 0 0 0,1 1 0 0 0,0-1 0 0 0,-1 0 0 0 0,0 0 0 0 0,1 0 0 0 0,-1 0 0 0 0,0-1 0 0 0,0 1 0 0 0,-3 2 0 0 0,-4 3-95 0 0,-1 0 1 0 0,0 0-1 0 0,-1-1 0 0 0,1 0 0 0 0,-19 7 0 0 0,28-13 131 0 0,1 0 0 0 0,-1 0 0 0 0,0 0 0 0 0,1 0 1 0 0,-1 0-1 0 0,0 0 0 0 0,1 0 0 0 0,-1 0 0 0 0,1 1 0 0 0,-1-1 1 0 0,1 0-1 0 0,-1 1 0 0 0,0-1 0 0 0,1 0 0 0 0,-1 1 0 0 0,1-1 1 0 0,-1 0-1 0 0,1 1 0 0 0,0-1 0 0 0,-1 1 0 0 0,1-1 0 0 0,-1 1 1 0 0,1-1-1 0 0,0 1 0 0 0,-1-1 0 0 0,1 1 0 0 0,0-1 0 0 0,0 1 1 0 0,-1 1-1 0 0,19 2 114 0 0,34-5-142 0 0,-7-4-104 0 0,16-2-3 0 0,-21 1-6094 0 0,-33 5 1973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12923 0 0,'10'5'4996'0'0,"17"-3"-3984"0"0,-16-3-915 0 0,-1 0 0 0 0,0-1-1 0 0,16-5 1 0 0,-5-3-3389 0 0,-20 9 3018 0 0,-1 0-1 0 0,1 0 1 0 0,0 0-1 0 0,0-1 1 0 0,-1 1-1 0 0,1 0 1 0 0,-1-1-1 0 0,1 1 1 0 0,-1-1-1 0 0,0 1 1 0 0,1 0-1 0 0,-1-1 1 0 0,0 1-1 0 0,0-1 1 0 0,0 1-1 0 0,0-1 1 0 0,0 1 0 0 0,0-1-1 0 0,-1 1 1 0 0,1 0-1 0 0,0-1 1 0 0,-1-1-1 0 0,-11-30 1334 0 0,12 33-939 0 0,-1 0 0 0 0,1-1 0 0 0,0 1 0 0 0,0 0 1 0 0,0 0-1 0 0,0 0 0 0 0,0-1 0 0 0,0 1 0 0 0,-1 0 1 0 0,1 0-1 0 0,0 0 0 0 0,0-1 0 0 0,0 1 0 0 0,-1 0 0 0 0,1 0 1 0 0,0 0-1 0 0,0 0 0 0 0,0-1 0 0 0,-1 1 0 0 0,1 0 1 0 0,0 0-1 0 0,0 0 0 0 0,-1 0 0 0 0,1 0 0 0 0,0 0 1 0 0,0 0-1 0 0,-1 0 0 0 0,1 0 0 0 0,0 0 0 0 0,0 0 1 0 0,-1 0-1 0 0,1 0 0 0 0,0 0 0 0 0,0 0 0 0 0,-1 0 0 0 0,1 0 1 0 0,0 0-1 0 0,0 0 0 0 0,-1 1 0 0 0,-5 10 2288 0 0,1 19-693 0 0,5-29-1575 0 0,-7 125 1247 0 0,7-107-1409 0 0,1 0 1 0 0,1 1 0 0 0,0-1-1 0 0,9 29 1 0 0,4-18-1479 0 0,-2-20-1902 0 0,3-9-4049 0 0,-8-6 1867 0 0</inkml:trace>
  <inkml:trace contextRef="#ctx0" brushRef="#br0" timeOffset="1">254 5 12171 0 0,'-2'1'644'0'0,"0"0"0"0"0,0 0 1 0 0,0 1-1 0 0,0-1 0 0 0,1 0 1 0 0,-1 1-1 0 0,0-1 0 0 0,0 1 1 0 0,1 0-1 0 0,-1 0 1 0 0,1-1-1 0 0,-3 5 0 0 0,2-2-92 0 0,0 1-1 0 0,0 0 0 0 0,0-1 1 0 0,1 1-1 0 0,-2 8 0 0 0,0 6-518 0 0,2 0 0 0 0,0 26 0 0 0,1-17 689 0 0,-1 1-481 0 0,4 50 0 0 0,-2-71-504 0 0,1 1 1 0 0,-1-1 0 0 0,1 1 0 0 0,1-1-1 0 0,-1 0 1 0 0,1 0 0 0 0,1 0 0 0 0,-1 0-1 0 0,2-1 1 0 0,6 11 0 0 0,-2-10-3436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9842 0 0,'17'10'9433'0'0,"-5"-5"-6373"0"0,-2-4-4334 0 0,1-4-4821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3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141 146 7274 0 0,'-48'-12'4465'0'0,"36"9"-2950"0"0,0 0 0 0 0,0 0 1 0 0,0-1-1 0 0,0 0 0 0 0,-20-12 0 0 0,32 12-788 0 0,9-1-540 0 0,10 0-154 0 0,110-6 336 0 0,-92 10-1685 0 0,-1-2-1 0 0,47-9 0 0 0,-71 7-5119 0 0,-11-1 2331 0 0,-21-7 929 0 0,-34-4 3257 0 0,-38 1 2136 0 0,80 14-1104 0 0,-1 1-1 0 0,0 1 1 0 0,1 0-1 0 0,-1 1 1 0 0,-16 3-1 0 0,27-4-883 0 0,0 1-1 0 0,0 0 1 0 0,-1-1-1 0 0,1 1 1 0 0,0 0 0 0 0,0 1-1 0 0,0-1 1 0 0,0 0-1 0 0,0 0 1 0 0,1 1-1 0 0,-1-1 1 0 0,0 1 0 0 0,1 0-1 0 0,-1-1 1 0 0,1 1-1 0 0,-1 0 1 0 0,1 0-1 0 0,0 0 1 0 0,0 0-1 0 0,0 0 1 0 0,0 0 0 0 0,0 0-1 0 0,0 1 1 0 0,0-1-1 0 0,1 0 1 0 0,-1 0-1 0 0,1 1 1 0 0,0-1 0 0 0,0 0-1 0 0,0 1 1 0 0,0-1-1 0 0,0 3 1 0 0,1 10-74 0 0,1-1 0 0 0,0 0 0 0 0,1 1 0 0 0,5 13 0 0 0,-4-13 88 0 0,2 9-53 0 0,2 0 1 0 0,18 40-1 0 0,6-13-1197 0 0,-27-45 232 0 0,0 0 0 0 0,1 0 0 0 0,0 0 0 0 0,0-1-1 0 0,8 6 1 0 0,-13-10 251 0 0,0 0 0 0 0,1 0 0 0 0,-1-1-1 0 0,0 1 1 0 0,1 0 0 0 0,-1 0 0 0 0,1-1-1 0 0,-1 1 1 0 0,1-1 0 0 0,0 1 0 0 0,-1-1-1 0 0,1 0 1 0 0,-1 1 0 0 0,1-1-1 0 0,0 0 1 0 0,-1 0 0 0 0,1 0 0 0 0,3-1-1 0 0,4-3-4023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6913 0 0,'2'21'7077'0'0,"2"1"-4199"0"0,2 18-1574 0 0,-5-31-1511 0 0,-1 1 1 0 0,0 0-1 0 0,-1-1 0 0 0,0 1 1 0 0,-1-1-1 0 0,1 1 0 0 0,-2-1 1 0 0,1 0-1 0 0,-9 18 0 0 0,8-22-8 0 0,-1 1-1 0 0,1 0 1 0 0,-1-1-1 0 0,-1 0 0 0 0,1 0 1 0 0,-1 0-1 0 0,0 0 1 0 0,0-1-1 0 0,0 0 1 0 0,0 0-1 0 0,-1 0 0 0 0,0-1 1 0 0,0 0-1 0 0,0 0 1 0 0,-7 2-1 0 0,-15 4 951 0 0,49-13 1793 0 0,100-1 193 0 0,-58 4-3488 0 0,0-4-5338 0 0,-55 3 2589 0 0,0-1-1655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12851 0 0,'-1'14'1264'0'0,"1"-1"0"0"0,0 1 0 0 0,1 0 0 0 0,0 0 0 0 0,5 19 0 0 0,24 64-42 0 0,-1 1-3848 0 0,-32-107-99 0 0,2 7 2729 0 0,0 0-1 0 0,0 0 0 0 0,0 0 1 0 0,1-1-1 0 0,-1 1 1 0 0,1 0-1 0 0,-1 0 1 0 0,1 0-1 0 0,0-1 1 0 0,0 1-1 0 0,0 0 0 0 0,0 0 1 0 0,0 0-1 0 0,0-1 1 0 0,1 1-1 0 0,-1 0 1 0 0,1 0-1 0 0,-1 0 1 0 0,1 0-1 0 0,0-1 0 0 0,0 1 1 0 0,0 0-1 0 0,2-2 1 0 0,0 0-24 0 0,1 0 0 0 0,0 0 0 0 0,0 1 1 0 0,0-1-1 0 0,1 1 0 0 0,0 0 0 0 0,-1 0 0 0 0,1 1 0 0 0,0-1 1 0 0,0 1-1 0 0,0 0 0 0 0,0 1 0 0 0,11-3 0 0 0,21-1-6785 0 0,-24 5 1092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0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9482 0 0,'-3'7'1070'0'0,"0"1"-1"0"0,1 0 1 0 0,0 0-1 0 0,1 0 1 0 0,-1 0-1 0 0,1 15 1 0 0,1-17-950 0 0,1 1 1 0 0,0-1 0 0 0,0 0-1 0 0,0 1 1 0 0,1-1 0 0 0,0 0-1 0 0,0 0 1 0 0,1 0 0 0 0,0-1-1 0 0,0 1 1 0 0,0 0 0 0 0,1-1-1 0 0,-1 0 1 0 0,8 7 0 0 0,-5-5-124 0 0,0-1 0 0 0,0 0 0 0 0,0-1 0 0 0,1 0 0 0 0,0 0 0 0 0,0 0 0 0 0,1-1 0 0 0,13 6 0 0 0,-20-9 1 0 0,1-1 0 0 0,0 1 0 0 0,-1-1 0 0 0,1 1-1 0 0,0-1 1 0 0,-1 0 0 0 0,1 0 0 0 0,0 0 0 0 0,-1 0 0 0 0,1 0 0 0 0,0 0 0 0 0,-1 0 0 0 0,1 0 0 0 0,0-1 0 0 0,-1 1 0 0 0,1-1 0 0 0,0 1 0 0 0,-1-1 0 0 0,3-1 0 0 0,-2 1 4 0 0,-1-1 0 0 0,1 1 0 0 0,-1-1 0 0 0,0 0 0 0 0,0 0 0 0 0,0 0 0 0 0,0 0 0 0 0,0 0 0 0 0,0 0 0 0 0,0 0 0 0 0,0 0 0 0 0,-1 0 0 0 0,1 0 0 0 0,-1 0 0 0 0,0 0 0 0 0,1-1 0 0 0,-1 1 0 0 0,0 0 0 0 0,-1-4 0 0 0,0-7 12 0 0,-1 1 1 0 0,-1 0 0 0 0,0-1 0 0 0,0 1-1 0 0,-1 0 1 0 0,-1 1 0 0 0,0-1 0 0 0,-1 1-1 0 0,0 0 1 0 0,0 0 0 0 0,-1 1 0 0 0,-1-1-1 0 0,0 2 1 0 0,0-1 0 0 0,-15-12 0 0 0,21 21-33 0 0,1-1-1 0 0,-1 1 1 0 0,0 0 0 0 0,0 0 0 0 0,0 0 0 0 0,-1 0 0 0 0,1 0-1 0 0,0 0 1 0 0,0 1 0 0 0,0-1 0 0 0,-1 1 0 0 0,1-1 0 0 0,0 1-1 0 0,-1 0 1 0 0,1 0 0 0 0,0 0 0 0 0,-4 0 0 0 0,5 1-127 0 0,0-1 0 0 0,0 1 1 0 0,0-1-1 0 0,0 1 1 0 0,0-1-1 0 0,0 1 0 0 0,0 0 1 0 0,0-1-1 0 0,0 1 1 0 0,0 0-1 0 0,0 0 0 0 0,0 0 1 0 0,1 0-1 0 0,-1 0 1 0 0,0 0-1 0 0,0 0 0 0 0,1 0 1 0 0,-1 0-1 0 0,1 0 0 0 0,-1 0 1 0 0,1 0-1 0 0,0 0 1 0 0,-1 0-1 0 0,1 0 0 0 0,0 1 1 0 0,0-1-1 0 0,0 0 1 0 0,0 0-1 0 0,0 0 0 0 0,0 1 1 0 0,0-1-1 0 0,0 0 1 0 0,1 2-1 0 0,2 19-6426 0 0,3-11 1848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16484 0 0,'13'33'5933'0'0,"-3"25"-3711"0"0,-1-6-1832 0 0,-6-39-622 0 0,31 102 1098 0 0,-10-60-2264 0 0,6-8-4239 0 0,-17-37-2641 0 0</inkml:trace>
  <inkml:trace contextRef="#ctx0" brushRef="#br0" timeOffset="1">141 0 10978 0 0,'-7'5'6170'0'0,"5"-1"-5394"0"0,2 1-224 0 0,5-1-80 0 0,5 0-136 0 0,2 1-200 0 0,4 1-112 0 0,-1-1-8 0 0,4-1-32 0 0,-1-3 8 0 0,0-1-304 0 0,0-1-408 0 0,-3-1-640 0 0,-2 2-729 0 0,-3-1-999 0 0,-5-1-153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22 9002 0 0,'1'0'164'0'0,"22"-6"6679"0"0,-19 1-2669 0 0,-15-2-1581 0 0,7 6-2465 0 0,0 0 1 0 0,0 0 0 0 0,0 1 0 0 0,0-1 0 0 0,0 1 0 0 0,0 0 0 0 0,0 0 0 0 0,0 1 0 0 0,0-1 0 0 0,0 1 0 0 0,0 0 0 0 0,0 0-1 0 0,0 0 1 0 0,0 1 0 0 0,0-1 0 0 0,1 1 0 0 0,-1 0 0 0 0,1 0 0 0 0,-1 0 0 0 0,-3 4 0 0 0,1-2-64 0 0,0 1 1 0 0,0 0 0 0 0,1 0-1 0 0,-1 1 1 0 0,1 0-1 0 0,1 0 1 0 0,-1 0 0 0 0,1 0-1 0 0,-7 14 1 0 0,7-11-46 0 0,0 1 1 0 0,1-1-1 0 0,1 1 0 0 0,-1 0 1 0 0,1 0-1 0 0,1 0 0 0 0,0 0 1 0 0,0 1-1 0 0,1-1 0 0 0,2 14 0 0 0,-1-19-21 0 0,0 1-1 0 0,0 0 0 0 0,1 0 0 0 0,0-1 0 0 0,0 1 0 0 0,1-1 0 0 0,-1 0 0 0 0,1 1 0 0 0,0-1 0 0 0,0-1 0 0 0,1 1 1 0 0,0 0-1 0 0,0-1 0 0 0,0 0 0 0 0,0 0 0 0 0,0 0 0 0 0,1 0 0 0 0,0-1 0 0 0,5 4 0 0 0,2-1 26 0 0,0 0 0 0 0,0-1-1 0 0,0 0 1 0 0,1-1-1 0 0,-1-1 1 0 0,1 0 0 0 0,18 2-1 0 0,92 1-2128 0 0,-120-6 1954 0 0,2-1-1702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11410 0 0,'-3'14'3073'0'0,"2"3"-1353"0"0,2 4-303 0 0,3 2-241 0 0,2 2-312 0 0,2 0-368 0 0,2 3-208 0 0,0 1-112 0 0,1 0-88 0 0,0-1-56 0 0,-2 0-96 0 0,3-1-280 0 0,-1-3-504 0 0,2-3-784 0 0,-1-3-1089 0 0,-1-7-1328 0 0,2-5-4648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1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9722 0 0,'-7'33'7296'0'0,"7"25"-4627"0"0,1-30-2278 0 0,-1-10-1065 0 0,-1 1 1 0 0,0-1-1 0 0,-5 23 1 0 0,5-37 60 0 0,0 0 1 0 0,0 0-1 0 0,0 1 0 0 0,-1-1 1 0 0,1 0-1 0 0,-1 0 1 0 0,0 0-1 0 0,0-1 0 0 0,-1 1 1 0 0,1 0-1 0 0,-1-1 1 0 0,0 1-1 0 0,0-1 0 0 0,0 0 1 0 0,0 0-1 0 0,0 0 1 0 0,-1 0-1 0 0,1-1 0 0 0,-12 4 3261 0 0,22-12-213 0 0,12-7-119 0 0,5 3-1358 0 0,55-20 344 0 0,-70 27-1359 0 0,0 0 1 0 0,0 1-1 0 0,0 1 1 0 0,1-1-1 0 0,-1 2 1 0 0,17-1-1 0 0,-24 2-449 0 0,0-1-1 0 0,0 1 0 0 0,0-1 1 0 0,1 1-1 0 0,-1-1 0 0 0,0 1 1 0 0,0 0-1 0 0,0 0 0 0 0,-1 0 0 0 0,1 0 1 0 0,0 1-1 0 0,3 2 0 0 0,1 3-4696 0 0</inkml:trace>
  <inkml:trace contextRef="#ctx0" brushRef="#br0" timeOffset="1">1 433 14507 0 0,'1'-3'1384'0'0,"3"2"-551"0"0,5 1 23 0 0,5-2-96 0 0,8 2-288 0 0,0-2-264 0 0,-2-1-128 0 0,2-2-32 0 0,-1-1-24 0 0,0-1-24 0 0,0-2 16 0 0,0 2-184 0 0,-1 1-632 0 0,1 0-1016 0 0,-2 1-1713 0 0,-3-1-376 0 0,1 3-2072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8 4897 0 0,'-1'0'320'0'0,"0"-1"0"0"0,1 0 1 0 0,-1 1-1 0 0,0-1 0 0 0,0 0 0 0 0,0 1 0 0 0,1-1 0 0 0,-1 1 0 0 0,0 0 1 0 0,0-1-1 0 0,0 1 0 0 0,0 0 0 0 0,0-1 0 0 0,0 1 0 0 0,0 0 1 0 0,0 0-1 0 0,0 0 0 0 0,0 0 0 0 0,0 0 0 0 0,0 0 0 0 0,0 0 0 0 0,-1 0 1 0 0,1 1-98 0 0,0 0 1 0 0,0-1-1 0 0,0 1 0 0 0,0 0 1 0 0,0-1-1 0 0,0 1 1 0 0,1 0-1 0 0,-1 0 1 0 0,0 0-1 0 0,1-1 1 0 0,-1 1-1 0 0,0 0 0 0 0,1 0 1 0 0,-1 0-1 0 0,1 0 1 0 0,-1 2-1 0 0,-2 6 237 0 0,1 1-1 0 0,0-1 0 0 0,-1 19 1 0 0,2-17-281 0 0,-3 37-368 0 0,4 87 0 0 0,4-76-3720 0 0,3-6-5034 0 0,-7-57 6017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20 4945 0 0,'-1'0'165'0'0,"1"-1"0"0"0,0 1-1 0 0,0-1 1 0 0,-1 1 0 0 0,1-1 0 0 0,0 0-1 0 0,0 1 1 0 0,0-1 0 0 0,0 1 0 0 0,0-1 0 0 0,0 0-1 0 0,0 1 1 0 0,0-1 0 0 0,0 0 0 0 0,0 1-1 0 0,0-1 1 0 0,1 1 0 0 0,-1-1 0 0 0,0 1 0 0 0,0-1-1 0 0,1 0 1 0 0,-1 1 0 0 0,0-1 0 0 0,0 1-1 0 0,1-1 1 0 0,-1 1 0 0 0,1-1 0 0 0,-1 1 0 0 0,0 0-1 0 0,1-1 1 0 0,-1 1 0 0 0,1-1 0 0 0,-1 1-1 0 0,2-1 1 0 0,-1 1 8 0 0,1 0-1 0 0,0 0 1 0 0,-1 0-1 0 0,1 0 0 0 0,0 0 1 0 0,0 1-1 0 0,-1-1 1 0 0,1 0-1 0 0,0 1 1 0 0,-1-1-1 0 0,1 1 1 0 0,2 1-1 0 0,51 30 69 0 0,-50-29-46 0 0,32 22-5985 0 0,-37-29 3088 0 0,6 7-684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7466 0 0,'0'11'10629'0'0,"0"15"-7167"0"0,2 64-4268 0 0,-1-74 583 0 0,2 34-1063 0 0,6-23-2581 0 0,-1-58 953 0 0,-6 14 1235 0 0,2 0-1 0 0,0 0 0 0 0,1 0 1 0 0,0 1-1 0 0,13-27 0 0 0,-14 36-167 0 0</inkml:trace>
  <inkml:trace contextRef="#ctx0" brushRef="#br0" timeOffset="1">87 0 3233 0 0,'6'37'12733'0'0,"2"17"-8968"0"0,19 110-8817 0 0,-10-97-1379 0 0,-10-39 1256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40 13307 0 0,'-3'1'316'0'0,"1"1"1"0"0,-1-1-1 0 0,1 1 1 0 0,-1 0-1 0 0,1 0 1 0 0,-1 0-1 0 0,1 0 0 0 0,0 0 1 0 0,0 1-1 0 0,0-1 1 0 0,1 1-1 0 0,-1-1 1 0 0,0 1-1 0 0,1 0 1 0 0,0-1-1 0 0,0 1 0 0 0,-1 0 1 0 0,2 0-1 0 0,-1 0 1 0 0,0 0-1 0 0,1 0 1 0 0,-1 0-1 0 0,1 4 1 0 0,0-4-280 0 0,1 0-1 0 0,-1 0 1 0 0,1 1 0 0 0,0-1 0 0 0,0 0 0 0 0,1 0 0 0 0,-1 0 0 0 0,1 0 0 0 0,-1 0 0 0 0,1 0 0 0 0,0 0 0 0 0,0-1 0 0 0,0 1 0 0 0,0 0-1 0 0,1-1 1 0 0,-1 0 0 0 0,1 0 0 0 0,-1 0 0 0 0,1 0 0 0 0,0 0 0 0 0,4 2 0 0 0,-2-1-36 0 0,1 0 0 0 0,-1-1 0 0 0,1 1 0 0 0,-1-1 0 0 0,1-1 0 0 0,0 1 0 0 0,0-1 0 0 0,-1 0 0 0 0,1 0 0 0 0,0 0 0 0 0,0-1 0 0 0,0 0 0 0 0,0-1 1 0 0,11-1-1 0 0,-13 1-18 0 0,-2 0 1 0 0,1 0 0 0 0,0 0-1 0 0,0 0 1 0 0,0 0 0 0 0,0-1 0 0 0,-1 0-1 0 0,1 1 1 0 0,-1-1 0 0 0,1 0-1 0 0,-1 0 1 0 0,0-1 0 0 0,0 1-1 0 0,0 0 1 0 0,0-1 0 0 0,0 1 0 0 0,0-1-1 0 0,-1 0 1 0 0,1 1 0 0 0,-1-1-1 0 0,0 0 1 0 0,0 0 0 0 0,0 0 0 0 0,0 0-1 0 0,0 0 1 0 0,-1 0 0 0 0,1 0-1 0 0,-1 0 1 0 0,0 0 0 0 0,0-4 0 0 0,0 2 7 0 0,0 0 0 0 0,0-1 1 0 0,0 1-1 0 0,-1 0 1 0 0,0 0-1 0 0,0-1 0 0 0,0 1 1 0 0,0 0-1 0 0,-1 0 1 0 0,0 0-1 0 0,0 1 0 0 0,-1-1 1 0 0,-3-6-1 0 0,4 9 36 0 0,-1-1-1 0 0,1 1 0 0 0,0-1 1 0 0,-1 1-1 0 0,0 0 1 0 0,1 0-1 0 0,-1 1 0 0 0,0-1 1 0 0,0 0-1 0 0,0 1 1 0 0,0 0-1 0 0,0-1 0 0 0,0 1 1 0 0,-1 1-1 0 0,1-1 1 0 0,0 0-1 0 0,-1 1 0 0 0,1 0 1 0 0,0-1-1 0 0,-1 1 0 0 0,1 1 1 0 0,-4-1-1 0 0,-1 1 50 0 0,0 1-1 0 0,0-1 1 0 0,0 1-1 0 0,0 1 1 0 0,0 0-1 0 0,0 0 1 0 0,1 0-1 0 0,-1 1 0 0 0,1 0 1 0 0,0 0-1 0 0,-8 7 1 0 0,12-9-128 0 0,1 0 0 0 0,1 0 0 0 0,-1 0 0 0 0,0 0 1 0 0,0 0-1 0 0,1 0 0 0 0,-1 1 0 0 0,1-1 0 0 0,-1 1 0 0 0,1-1 1 0 0,0 0-1 0 0,0 1 0 0 0,0 0 0 0 0,1-1 0 0 0,-2 5 0 0 0,2-4-221 0 0,1 0-1 0 0,-1 0 0 0 0,0 0 0 0 0,1 0 0 0 0,0-1 1 0 0,-1 1-1 0 0,1 0 0 0 0,0 0 0 0 0,0-1 0 0 0,1 1 0 0 0,-1-1 1 0 0,0 1-1 0 0,1-1 0 0 0,0 0 0 0 0,0 1 0 0 0,-1-1 1 0 0,1 0-1 0 0,3 2 0 0 0,-4-3-328 0 0,0 1-1 0 0,1-1 1 0 0,-1 0 0 0 0,0 0-1 0 0,1 0 1 0 0,-1 0 0 0 0,1 0 0 0 0,-1 0-1 0 0,1 0 1 0 0,-1-1 0 0 0,1 1-1 0 0,2 0 1 0 0,9 1-4992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11338 0 0,'-9'11'6867'0'0,"4"8"-3708"0"0,2 21-2154 0 0,2-26-382 0 0,-2 135 454 0 0,4-102-1920 0 0,-2 0 0 0 0,-13 84-1 0 0,14-128 578 0 0,-1-1-1 0 0,1 0 1 0 0,-1 0-1 0 0,1 0 0 0 0,-1 0 1 0 0,0 0-1 0 0,0 0 1 0 0,0 0-1 0 0,0 0 0 0 0,0 0 1 0 0,0 0-1 0 0,-1 0 1 0 0,1-1-1 0 0,-1 1 0 0 0,1 0 1 0 0,-4 1-1 0 0,5-2 168 0 0,-1-1 0 0 0,1 0 0 0 0,-1 0 0 0 0,1 0 0 0 0,0 0 0 0 0,-1 0-1 0 0,1 0 1 0 0,-1 1 0 0 0,1-1 0 0 0,-1 0 0 0 0,1 0 0 0 0,-1 0 0 0 0,1-1-1 0 0,-1 1 1 0 0,1 0 0 0 0,-1 0 0 0 0,1 0 0 0 0,-1 0 0 0 0,1 0 0 0 0,0 0 0 0 0,-1-1-1 0 0,1 1 1 0 0,-1 0 0 0 0,1 0 0 0 0,0-1 0 0 0,-2 0 0 0 0,-8-20-398 0 0,9 17 586 0 0,0 1 1 0 0,0-1-1 0 0,0 0 0 0 0,1 0 1 0 0,0 0-1 0 0,0 0 1 0 0,0 1-1 0 0,0-1 1 0 0,0 0-1 0 0,1 0 1 0 0,0 0-1 0 0,0 0 1 0 0,0 1-1 0 0,0-1 1 0 0,0 0-1 0 0,1 1 1 0 0,0-1-1 0 0,-1 1 0 0 0,1 0 1 0 0,1 0-1 0 0,-1-1 1 0 0,0 1-1 0 0,1 1 1 0 0,0-1-1 0 0,-1 0 1 0 0,1 1-1 0 0,0-1 1 0 0,0 1-1 0 0,7-4 1 0 0,-4 3-93 0 0,0 0 0 0 0,0 0 0 0 0,0 1 0 0 0,0-1 0 0 0,1 1 0 0 0,-1 1 1 0 0,1-1-1 0 0,0 1 0 0 0,7 0 0 0 0,-8 1-656 0 0,0 0-1 0 0,0 0 1 0 0,0 1 0 0 0,0-1 0 0 0,12 4-1 0 0,-13 0-2791 0 0,3 7-1910 0 0</inkml:trace>
  <inkml:trace contextRef="#ctx0" brushRef="#br0" timeOffset="1">87 264 7994 0 0,'4'-3'2072'0'0,"3"2"-712"0"0,1 0 73 0 0,3 0-305 0 0,-1 0-488 0 0,2-1-352 0 0,0 1-168 0 0,0-1-88 0 0,1 1-48 0 0,-1-1-312 0 0,0 0-696 0 0,-1-1-1185 0 0,-3-3-615 0 0,1 0-2713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4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10738 0 0,'-7'14'7533'0'0,"4"5"-4557"0"0,3 22-2685 0 0,0-30 329 0 0,16 194-958 0 0,-9-137-3869 0 0,-1 0-5104 0 0,-4-51 3970 0 0</inkml:trace>
  <inkml:trace contextRef="#ctx0" brushRef="#br0" timeOffset="1">41 485 13163 0 0,'0'0'167'0'0,"-1"0"0"0"0,1 0 0 0 0,0 1 1 0 0,-1-1-1 0 0,1 0 0 0 0,-1 1 0 0 0,1-1 1 0 0,0 0-1 0 0,0 1 0 0 0,-1-1 0 0 0,1 1 1 0 0,0-1-1 0 0,0 0 0 0 0,-1 1 0 0 0,1-1 0 0 0,0 1 1 0 0,0-1-1 0 0,0 1 0 0 0,0-1 0 0 0,0 0 1 0 0,0 1-1 0 0,0-1 0 0 0,0 1 0 0 0,0-1 0 0 0,0 1 1 0 0,0-1-1 0 0,0 1 0 0 0,0-1 0 0 0,0 1 1 0 0,0-1-1 0 0,1 1 0 0 0,11 13 1782 0 0,23 4-707 0 0,-32-17-1153 0 0,1 1 1 0 0,0-1-1 0 0,-1-1 0 0 0,1 1 1 0 0,0-1-1 0 0,0 1 1 0 0,0-1-1 0 0,0 0 1 0 0,-1 0-1 0 0,1-1 1 0 0,0 1-1 0 0,0-1 1 0 0,0 0-1 0 0,-1 0 1 0 0,1 0-1 0 0,0 0 0 0 0,-1-1 1 0 0,1 0-1 0 0,-1 1 1 0 0,0-1-1 0 0,0-1 1 0 0,1 1-1 0 0,-1 0 1 0 0,4-5-1 0 0,-5 4-67 0 0,1-1 0 0 0,-1 1 0 0 0,0-1 0 0 0,0 0 0 0 0,0 0 1 0 0,0 0-1 0 0,-1 0 0 0 0,1 0 0 0 0,-1 0 0 0 0,0 0 0 0 0,0 0 0 0 0,-1-1 0 0 0,1 1 0 0 0,-1 0 0 0 0,0 0 0 0 0,0-1 0 0 0,-1 1 0 0 0,1 0 0 0 0,-1 0 0 0 0,0-1 0 0 0,-2-6 1 0 0,1 6-22 0 0,-1-1 0 0 0,1 1 0 0 0,-1 0 1 0 0,0 0-1 0 0,0 0 0 0 0,0 1 0 0 0,0-1 1 0 0,-1 1-1 0 0,0 0 0 0 0,0 0 0 0 0,0 0 1 0 0,-1 0-1 0 0,1 1 0 0 0,-1-1 0 0 0,0 1 1 0 0,0 0-1 0 0,0 1 0 0 0,0-1 0 0 0,0 1 1 0 0,-1 0-1 0 0,1 0 0 0 0,-1 1 0 0 0,1 0 1 0 0,-1 0-1 0 0,1 0 0 0 0,-1 1 0 0 0,0-1 1 0 0,0 1-1 0 0,1 1 0 0 0,-1-1 0 0 0,0 1 1 0 0,1 0-1 0 0,-10 3 0 0 0,13-3-7 0 0,0-1 0 0 0,0 1 1 0 0,1 0-1 0 0,-1 0 0 0 0,1 0 0 0 0,-1 0 0 0 0,1 1 0 0 0,-1-1 0 0 0,1 0 0 0 0,-1 0 1 0 0,1 1-1 0 0,0-1 0 0 0,0 1 0 0 0,0-1 0 0 0,0 1 0 0 0,0 0 0 0 0,0-1 0 0 0,0 1 1 0 0,1 0-1 0 0,-1 0 0 0 0,0 3 0 0 0,0-1 24 0 0,1 0 1 0 0,0 0 0 0 0,0 1-1 0 0,0-1 1 0 0,1 0-1 0 0,-1 0 1 0 0,1 1-1 0 0,0-1 1 0 0,2 6-1 0 0,1 0-458 0 0,0 0 0 0 0,1 0-1 0 0,0-1 1 0 0,0 1 0 0 0,1-1 0 0 0,13 16-1 0 0,0-10-4488 0 0,-4-13-3021 0 0,0 1 1995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13483 0 0,'3'-3'2576'0'0,"2"-1"-463"0"0,-1 0-433 0 0,0 1-471 0 0,-1-1-537 0 0,-2 2-336 0 0,0-1-136 0 0,-1 2-72 0 0,0 0-72 0 0,-21-16-14267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0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517 132 11154 0 0,'-28'-10'1627'0'0,"0"2"0"0"0,-43-7 0 0 0,60 13-1212 0 0,0 2 0 0 0,0-1 1 0 0,0 2-1 0 0,0-1 1 0 0,0 1-1 0 0,0 1 0 0 0,0 0 1 0 0,1 1-1 0 0,-20 7 0 0 0,19-6-225 0 0,-1 2-1 0 0,1-1 0 0 0,1 2 0 0 0,-1-1 1 0 0,1 2-1 0 0,0-1 0 0 0,1 1 0 0 0,0 1 1 0 0,0-1-1 0 0,1 2 0 0 0,0-1 1 0 0,1 1-1 0 0,0 0 0 0 0,0 1 0 0 0,1-1 1 0 0,0 1-1 0 0,-7 23 0 0 0,8-20-155 0 0,1 0 0 0 0,1 0 0 0 0,0 0 0 0 0,1 1 0 0 0,1-1 0 0 0,0 1-1 0 0,1-1 1 0 0,0 1 0 0 0,1-1 0 0 0,1 1 0 0 0,0-1 0 0 0,1 1 0 0 0,1-1 0 0 0,10 26 0 0 0,1-9-8 0 0,1-1 0 0 0,1-1 1 0 0,1-1-1 0 0,2-1 0 0 0,0 0 0 0 0,2-1 0 0 0,1-1 1 0 0,2-2-1 0 0,27 22 0 0 0,-29-27 9 0 0,2 0 0 0 0,0-2-1 0 0,0-1 1 0 0,2-1 0 0 0,0-1 0 0 0,35 11-1 0 0,-45-19 15 0 0,0-1 0 0 0,0 0-1 0 0,1-1 1 0 0,-1-1 0 0 0,1 0 0 0 0,0-2-1 0 0,-1 0 1 0 0,36-5 0 0 0,-43 3-162 0 0,1 0-1 0 0,-1-1 1 0 0,1 0 0 0 0,-1-1 0 0 0,0 0 0 0 0,-1 0 0 0 0,1-1 0 0 0,-1-1 0 0 0,0 0 0 0 0,0 0 0 0 0,0 0-1 0 0,-1-1 1 0 0,0-1 0 0 0,0 1 0 0 0,-1-1 0 0 0,7-9 0 0 0,0-4-617 0 0,-2-1 0 0 0,0 0 0 0 0,-1-1 0 0 0,-1 0-1 0 0,10-34 1 0 0,-9 16 550 0 0,-1-1-1 0 0,5-60 1 0 0,-12 72 276 0 0,-1 0 1 0 0,-2-1 0 0 0,0 1 0 0 0,-2 0 0 0 0,-2-1 0 0 0,-9-40 0 0 0,9 58-36 0 0,0 0 0 0 0,0 1 0 0 0,-1 0 0 0 0,-1 0 0 0 0,0 0 0 0 0,-1 0 0 0 0,0 1 0 0 0,-1 0 0 0 0,0 1 0 0 0,0 0 0 0 0,-1 0 0 0 0,-1 0 0 0 0,0 2 0 0 0,0-1 0 0 0,0 1 0 0 0,-1 0 0 0 0,-13-6 0 0 0,7 5-10 0 0,0 1-1 0 0,-1 1 1 0 0,0 0 0 0 0,-1 1 0 0 0,1 1 0 0 0,-1 1-1 0 0,0 1 1 0 0,0 0 0 0 0,0 2 0 0 0,-35 0-1 0 0,31 4-52 0 0,0 0 1 0 0,0 1-1 0 0,0 1 0 0 0,1 1 0 0 0,0 1 0 0 0,0 1 0 0 0,1 1 0 0 0,-34 19 0 0 0,-9 15-69 0 0,1 2-1 0 0,3 3 0 0 0,-63 64 1 0 0,118-107-894 0 0,-1-1 1 0 0,1 0-1 0 0,-1 0 1 0 0,0 0-1 0 0,-7 3 1 0 0,-1 1-2294 0 0,0 7-3730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3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45 265 8698 0 0,'-2'0'411'0'0,"0"1"0"0"0,1-1 0 0 0,-1 0 0 0 0,0 1 0 0 0,1-1 0 0 0,-1 0 0 0 0,0 0 0 0 0,1 0 0 0 0,-1-1 0 0 0,0 1 0 0 0,0 0 0 0 0,1-1-1 0 0,-1 1 1 0 0,1-1 0 0 0,-1 1 0 0 0,0-1 0 0 0,1 0 0 0 0,-1 0 0 0 0,1 0 0 0 0,-1 0 0 0 0,1 0 0 0 0,0 0 0 0 0,-2-1 0 0 0,2 0-273 0 0,1 1-1 0 0,-1-1 1 0 0,0 0-1 0 0,1 0 1 0 0,0 0-1 0 0,-1 0 1 0 0,1 0-1 0 0,0 1 1 0 0,0-1-1 0 0,0 0 1 0 0,0 0-1 0 0,0 0 1 0 0,0 0-1 0 0,1 0 1 0 0,-1 0-1 0 0,0 1 1 0 0,1-1-1 0 0,0 0 0 0 0,-1 0 1 0 0,1 0-1 0 0,1-1 1 0 0,4-11-28 0 0,1 1 0 0 0,1-1 0 0 0,-1 2 0 0 0,2-1 0 0 0,0 1-1 0 0,0 0 1 0 0,1 1 0 0 0,1 0 0 0 0,0 1 0 0 0,0 0 0 0 0,1 1 0 0 0,0 0 0 0 0,1 0 0 0 0,0 2 0 0 0,0 0 0 0 0,1 0 0 0 0,21-7 0 0 0,-19 9-70 0 0,0 1 1 0 0,0 1 0 0 0,1 0 0 0 0,-1 2 0 0 0,1-1 0 0 0,-1 2 0 0 0,1 0 0 0 0,0 1-1 0 0,-1 1 1 0 0,1 0 0 0 0,-1 1 0 0 0,0 1 0 0 0,0 1 0 0 0,0 0 0 0 0,26 13 0 0 0,-12-1 57 0 0,0 2 0 0 0,-1 2 0 0 0,-1 0-1 0 0,42 42 2 0 0,-42-37 234 0 0,0-1 1 0 0,2-1-1 0 0,59 35 1 0 0,-74-51-335 0 0,31 17 391 0 0,-44-24-477 0 0,1 1 1 0 0,-1 0-1 0 0,1 0 1 0 0,-1 0-1 0 0,0 0 0 0 0,0 0 1 0 0,0 0-1 0 0,0 1 1 0 0,0-1-1 0 0,0 1 1 0 0,-1-1-1 0 0,1 1 1 0 0,0 3-1 0 0,-2-1-2738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37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680 85 13051 0 0,'-6'-4'1058'0'0,"1"0"-1"0"0,0 0 1 0 0,-1 1 0 0 0,1 0 0 0 0,-1 0-1 0 0,0 1 1 0 0,0-1 0 0 0,-11-2 0 0 0,5 3-400 0 0,1 0 0 0 0,-1 1 0 0 0,0 0 1 0 0,-14 1-1 0 0,-2 2-332 0 0,0 1 1 0 0,1 1-1 0 0,-34 11 0 0 0,37-8-192 0 0,0 0 1 0 0,1 2-1 0 0,0 1 0 0 0,1 1 0 0 0,0 0 1 0 0,0 2-1 0 0,2 1 0 0 0,-35 28 1 0 0,39-27-86 0 0,2 0 1 0 0,0 1 0 0 0,0 1-1 0 0,2 0 1 0 0,0 0 0 0 0,1 1-1 0 0,0 1 1 0 0,2 0 0 0 0,0 0-1 0 0,-10 36 1 0 0,12-27-36 0 0,1 0-1 0 0,1 0 0 0 0,2 1 1 0 0,0-1-1 0 0,2 1 1 0 0,1 0-1 0 0,2 0 1 0 0,1-1-1 0 0,1 1 0 0 0,1-1 1 0 0,1 0-1 0 0,2 0 1 0 0,1-1-1 0 0,1 0 1 0 0,1 0-1 0 0,1-1 0 0 0,21 31 1 0 0,-17-32-25 0 0,0-1 0 0 0,2-1 0 0 0,1-1 0 0 0,1 0 0 0 0,1-1 0 0 0,0-1 0 0 0,2-2 0 0 0,0 0 0 0 0,1-1 0 0 0,1-1 0 0 0,0-1 0 0 0,1-2 0 0 0,0 0 0 0 0,2-2 0 0 0,-1-1 0 0 0,57 13 0 0 0,-57-19 10 0 0,1-1 1 0 0,-1-1 0 0 0,1-1-1 0 0,-1-2 1 0 0,1-1-1 0 0,-1 0 1 0 0,0-2-1 0 0,0-2 1 0 0,0 0 0 0 0,0-2-1 0 0,-1-1 1 0 0,-1 0-1 0 0,42-23 1 0 0,-52 23 21 0 0,0 0-1 0 0,0 0 1 0 0,-1-2-1 0 0,-1 0 1 0 0,1 0-1 0 0,-2-1 1 0 0,0-1-1 0 0,0 0 1 0 0,-1 0-1 0 0,-1-2 1 0 0,0 1 0 0 0,-1-1-1 0 0,0 0 1 0 0,-2-1-1 0 0,0 0 1 0 0,0 0-1 0 0,-2-1 1 0 0,0 0-1 0 0,0 0 1 0 0,-2 0 0 0 0,0 0-1 0 0,0-27 1 0 0,-4 14 46 0 0,-1 1 1 0 0,-2-1 0 0 0,-1 1 0 0 0,-1 0 0 0 0,-1 0 0 0 0,-2 1 0 0 0,-1 0-1 0 0,-16-31 1 0 0,-16-24 69 0 0,-65-96 0 0 0,85 144-94 0 0,-1 1 1 0 0,-2 0 0 0 0,-2 2-1 0 0,-52-51 1 0 0,69 75-21 0 0,0-1 1 0 0,-1 2-1 0 0,0-1 1 0 0,0 2-1 0 0,0-1 1 0 0,-1 1-1 0 0,0 1 1 0 0,0 0-1 0 0,0 1 1 0 0,-1 0-1 0 0,0 1 1 0 0,1 1-1 0 0,-1-1 1 0 0,0 2-1 0 0,0 0 1 0 0,0 1-1 0 0,0 0 1 0 0,0 1-1 0 0,-15 2 1 0 0,5 3-5 0 0,0 0 0 0 0,1 1 1 0 0,0 2-1 0 0,0 0 0 0 0,0 1 0 0 0,1 1 1 0 0,1 1-1 0 0,0 1 0 0 0,-34 29 0 0 0,32-23-893 0 0,1 2-1 0 0,-34 42 0 0 0,39-42-1647 0 0,2 1 0 0 0,0 0 0 0 0,-13 31 0 0 0,26-52 2301 0 0,1 0 0 0 0,0 0-1 0 0,-1 0 1 0 0,1 0 0 0 0,0-1 0 0 0,-1 1 0 0 0,1 0-1 0 0,-1 0 1 0 0,0-1 0 0 0,1 1 0 0 0,-1 0 0 0 0,1-1 0 0 0,-1 1-1 0 0,0-1 1 0 0,0 1 0 0 0,1-1 0 0 0,-1 1 0 0 0,0-1-1 0 0,0 1 1 0 0,0-1 0 0 0,1 0 0 0 0,-1 0 0 0 0,0 1-1 0 0,0-1 1 0 0,0 0 0 0 0,0 0 0 0 0,0 0 0 0 0,0 0 0 0 0,-1 0-1 0 0,-7 2-1987 0 0,9-2 1980 0 0,0 0 0 0 0,-1 0-1 0 0,1 0 1 0 0,-1 0-1 0 0,1 1 1 0 0,0-1-1 0 0,-1 0 1 0 0,1 0 0 0 0,0 1-1 0 0,-1-1 1 0 0,1 0-1 0 0,0 1 1 0 0,0-1-1 0 0,-1 0 1 0 0,1 1-1 0 0,0-1 1 0 0,0 1 0 0 0,0-1-1 0 0,-1 0 1 0 0,1 1-1 0 0,0-1 1 0 0,0 1-1 0 0,0-1 1 0 0,0 0 0 0 0,0 1-1 0 0,0 0 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39 9474 0 0,'-24'-19'7563'0'0,"23"19"-7466"0"0,1-1 0 0 0,0 1-1 0 0,0 0 1 0 0,-1 0 0 0 0,1-1 0 0 0,0 1-1 0 0,-1 0 1 0 0,1-1 0 0 0,0 1 0 0 0,0 0 0 0 0,0-1-1 0 0,-1 1 1 0 0,1 0 0 0 0,0-1 0 0 0,0 1-1 0 0,0 0 1 0 0,0-1 0 0 0,0 1 0 0 0,0-1 0 0 0,0 1-1 0 0,0 0 1 0 0,0-1 0 0 0,0 1 0 0 0,0-1-1 0 0,0 1 1 0 0,0 0 0 0 0,0-1 0 0 0,0 1 0 0 0,0 0-1 0 0,0-1 1 0 0,0 1 0 0 0,0-1 0 0 0,1 1-1 0 0,-1 0 1 0 0,0-1 0 0 0,0 1 0 0 0,0 0 0 0 0,1-1-1 0 0,-1 1 1 0 0,0 0 0 0 0,1 0 0 0 0,-1-1-1 0 0,0 1 1 0 0,0 0 0 0 0,1 0 0 0 0,-1-1 0 0 0,0 1-1 0 0,1 0 1 0 0,-1 0 0 0 0,1 0 0 0 0,-1 0-1 0 0,0 0 1 0 0,1-1 0 0 0,-1 1 0 0 0,0 0 0 0 0,1 0-1 0 0,-1 0 1 0 0,1 0 0 0 0,-1 0 0 0 0,0 0-1 0 0,1 0 1 0 0,-1 0 0 0 0,1 0 0 0 0,-1 1 0 0 0,0-1-1 0 0,1 0 1 0 0,24-2-122 0 0,0 1-1 0 0,0 1 0 0 0,0 1 1 0 0,0 1-1 0 0,-1 1 1 0 0,26 7-1 0 0,-37-3-2115 0 0,-12-6 1752 0 0,-1-1 1 0 0,1 1 0 0 0,-1 0-1 0 0,1 0 1 0 0,-1-1 0 0 0,1 1 0 0 0,-1 0-1 0 0,0 0 1 0 0,0 0 0 0 0,1-1-1 0 0,-1 1 1 0 0,0 0 0 0 0,0 0 0 0 0,0 0-1 0 0,0 0 1 0 0,0 0 0 0 0,0-1 0 0 0,0 1-1 0 0,0 0 1 0 0,0 0 0 0 0,-1 0-1 0 0,1 0 1 0 0,0 0 0 0 0,0-1 0 0 0,-1 1-1 0 0,1 0 1 0 0,-1 0 0 0 0,1-1-1 0 0,0 1 1 0 0,-1 0 0 0 0,0-1 0 0 0,1 1-1 0 0,-2 1 1 0 0,-5 7-4738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4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6185 0 0,'-1'9'9505'0'0,"1"-9"-9322"0"0,15 1 3445 0 0,18-7-1999 0 0,12-8-568 0 0,-36 11-946 0 0,0-1-1 0 0,1 1 1 0 0,0 0 0 0 0,0 1 0 0 0,0 0-1 0 0,0 1 1 0 0,0 0 0 0 0,0 1 0 0 0,14 1-1 0 0,-24-1-104 0 0,1 0 0 0 0,0 0 0 0 0,-1 0 0 0 0,1 0 0 0 0,-1 0 0 0 0,1 0 0 0 0,-1 0-1 0 0,1 0 1 0 0,0 1 0 0 0,-1-1 0 0 0,1 0 0 0 0,-1 0 0 0 0,1 1 0 0 0,-1-1 0 0 0,1 1 0 0 0,-1-1 0 0 0,1 0-1 0 0,-1 1 1 0 0,0-1 0 0 0,1 1 0 0 0,-1-1 0 0 0,1 1 0 0 0,-1-1 0 0 0,0 1 0 0 0,1-1 0 0 0,-1 1-1 0 0,0-1 1 0 0,0 1 0 0 0,0-1 0 0 0,1 1 0 0 0,-1 0 0 0 0,0-1 0 0 0,0 1 0 0 0,0 0 0 0 0,0 1-49 0 0,-1 0 1 0 0,1 0-1 0 0,-1 0 0 0 0,0 0 1 0 0,1 0-1 0 0,-1 0 1 0 0,0-1-1 0 0,0 1 1 0 0,0 0-1 0 0,-2 2 1 0 0,-35 36-1393 0 0,2-17 176 0 0,29-19 964 0 0,0-1-1 0 0,1 1 0 0 0,0 1 1 0 0,-8 5-1 0 0,61-23 945 0 0,-31 8-591 0 0,-1 0 0 0 0,1 1 0 0 0,0 0 0 0 0,0 2 0 0 0,0 0 0 0 0,0 0 1 0 0,1 2-1 0 0,-1 0 0 0 0,27 4 0 0 0,-42-4-65 0 0,-1 0-1 0 0,1 0 1 0 0,-1 0-1 0 0,0 0 1 0 0,1 0 0 0 0,-1 0-1 0 0,1 0 1 0 0,-1 0 0 0 0,0 0-1 0 0,1 0 1 0 0,-1 1-1 0 0,0-1 1 0 0,1 0 0 0 0,-1 0-1 0 0,0 0 1 0 0,1 1-1 0 0,-1-1 1 0 0,0 0 0 0 0,1 0-1 0 0,-1 1 1 0 0,0-1-1 0 0,1 0 1 0 0,-1 1 0 0 0,0-1-1 0 0,0 0 1 0 0,0 1-1 0 0,1-1 1 0 0,-1 0 0 0 0,0 1-1 0 0,0-1 1 0 0,0 1 0 0 0,0-1-1 0 0,0 0 1 0 0,0 1-1 0 0,0 0 1 0 0,-9 12-274 0 0,-27 12-211 0 0,32-23 474 0 0,-37 18 302 0 0,33-17-14 0 0,1 0 0 0 0,0 0 1 0 0,0 1-1 0 0,0 0 0 0 0,0 0 0 0 0,1 0 0 0 0,0 1 0 0 0,-8 7 0 0 0,13-11-252 0 0,1-1 1 0 0,-1 1 0 0 0,1-1-1 0 0,-1 1 1 0 0,1 0 0 0 0,-1-1-1 0 0,1 1 1 0 0,-1 0 0 0 0,1-1-1 0 0,-1 1 1 0 0,1 0 0 0 0,0 0-1 0 0,0-1 1 0 0,-1 1-1 0 0,1 0 1 0 0,0 0 0 0 0,0 0-1 0 0,0-1 1 0 0,0 1 0 0 0,0 0-1 0 0,0 0 1 0 0,0 0 0 0 0,0 0-1 0 0,0-1 1 0 0,0 1 0 0 0,0 0-1 0 0,1 0 1 0 0,-1 0 0 0 0,0-1-1 0 0,0 1 1 0 0,1 0-1 0 0,-1-1 1 0 0,1 1 0 0 0,-1 0-1 0 0,1 0 1 0 0,-1-1 0 0 0,1 1-1 0 0,-1-1 1 0 0,1 1 0 0 0,-1-1-1 0 0,1 1 1 0 0,0-1 0 0 0,-1 1-1 0 0,1-1 1 0 0,0 1 0 0 0,0-1-1 0 0,-1 0 1 0 0,1 1 0 0 0,0-1-1 0 0,1 0 1 0 0,1 2-19 0 0,1-1 0 0 0,0 0 0 0 0,0 0 0 0 0,0-1 0 0 0,0 1 1 0 0,0-1-1 0 0,0 0 0 0 0,-1 0 0 0 0,6 0 0 0 0,32-9-484 0 0,76-25 1 0 0,-52 9-5261 0 0,-33 7-1809 0 0,-18 8 1741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14243 0 0,'4'-7'6286'0'0,"10"2"-3509"0"0,19 0-1758 0 0,-26 5-345 0 0,-2-1-585 0 0,0 0 1 0 0,0 1 0 0 0,0-1-1 0 0,0 1 1 0 0,0 1 0 0 0,0-1-1 0 0,0 1 1 0 0,0 0-1 0 0,0 0 1 0 0,0 0 0 0 0,0 0-1 0 0,0 1 1 0 0,-1 0 0 0 0,1 0-1 0 0,4 3 1 0 0,-5-2-43 0 0,-1 0 1 0 0,-1-1-1 0 0,1 1 1 0 0,0 0-1 0 0,-1 1 1 0 0,1-1-1 0 0,-1 0 1 0 0,0 1-1 0 0,0-1 0 0 0,0 1 1 0 0,0 0-1 0 0,-1-1 1 0 0,0 1-1 0 0,0 0 1 0 0,0 0-1 0 0,0 0 1 0 0,0 0-1 0 0,-1 0 0 0 0,1 6 1 0 0,0 76 529 0 0,-3-48-2784 0 0,-1-11-3353 0 0,-2-2-4863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13163 0 0,'6'-27'7451'0'0,"-6"26"-7373"0"0,0 1 1 0 0,1-1 941 0 0,-1 1-942 0 0,0 0 1 0 0,1 0-1 0 0,-1 0 1 0 0,0 0-1 0 0,0 0 1 0 0,0 0-1 0 0,0 0 1 0 0,0 0-1 0 0,0 0 0 0 0,0 0 1 0 0,0 0-1 0 0,1 0 1 0 0,-1 0-1 0 0,0 0 1 0 0,0 0-1 0 0,0 0 1 0 0,0 0-1 0 0,0 0 1 0 0,0 0-1 0 0,0 0 1 0 0,1 0-1 0 0,-1 0 1 0 0,1 1 941 0 0,-1-1-942 0 0,0 0 1 0 0,0 0-1 0 0,0 0 0 0 0,6 17 1696 0 0,3 24-731 0 0,2 49 0 0 0,-9-62-1529 0 0,1 0 0 0 0,2-1 0 0 0,0 0 0 0 0,2 0 0 0 0,12 31 1 0 0,-4-33-4730 0 0,-15-25 5007 0 0,1 0 0 0 0,-1 1 0 0 0,0-1 0 0 0,0 0 0 0 0,0 0 0 0 0,1 1 0 0 0,-1-1 0 0 0,0 0 0 0 0,0 1 0 0 0,1-1 0 0 0,-1 0 0 0 0,0 0 0 0 0,0 0 0 0 0,1 1 0 0 0,-1-1 0 0 0,0 0 0 0 0,1 0 0 0 0,-1 0 1 0 0,0 0-1 0 0,1 1 0 0 0,-1-1 0 0 0,1 0 0 0 0,-1 0 0 0 0,0 0 0 0 0,1 0 0 0 0,-1 0 0 0 0,0 0 0 0 0,1 0 0 0 0,-1 0 0 0 0,0 0 0 0 0,1 0 0 0 0,-1 0 0 0 0,0-1 0 0 0,1 1 0 0 0,-1 0 0 0 0,1 0 0 0 0,-1 0 1 0 0,0 0-1 0 0,0 0 0 0 0,1-1 0 0 0,-1 1 0 0 0,0 0 0 0 0,1 0 0 0 0,-1-1 0 0 0,0 1 0 0 0,0 0 0 0 0,1 0 0 0 0,-1-1 0 0 0,0 1 0 0 0,0 0 0 0 0,0-1 0 0 0,1 1 0 0 0,-1 0 0 0 0,0-1 0 0 0,0 1 0 0 0,0 0 0 0 0,0-1 1 0 0,0 1-1 0 0,0 0 0 0 0,0-1 0 0 0,6-8-5157 0 0</inkml:trace>
  <inkml:trace contextRef="#ctx0" brushRef="#br0" timeOffset="1">95 1 9530 0 0,'5'0'4489'0'0,"1"0"-2313"0"0,5 1-455 0 0,0 2-273 0 0,0 0-376 0 0,2 1-399 0 0,0 0-233 0 0,1 2-184 0 0,-1-2-80 0 0,-1 0-64 0 0,-1 0-80 0 0,-1-2-128 0 0,-4 2-440 0 0,-1-1-817 0 0,-4 2-1015 0 0,-8 4-4674 0 0,8 5 817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8562 0 0,'0'1'304'0'0,"0"0"1"0"0,0 0-1 0 0,0-1 0 0 0,0 1 1 0 0,0 0-1 0 0,1 0 1 0 0,-1 0-1 0 0,0-1 0 0 0,0 1 1 0 0,0 0-1 0 0,1-1 1 0 0,-1 1-1 0 0,0 0 0 0 0,1 0 1 0 0,-1-1-1 0 0,1 1 1 0 0,-1-1-1 0 0,1 1 0 0 0,-1 0 1 0 0,1-1-1 0 0,-1 1 1 0 0,1-1-1 0 0,0 1 0 0 0,-1-1 1 0 0,1 0-1 0 0,0 1 0 0 0,0 0 1 0 0,1-1-2 0 0,0 1-1 0 0,0-1 1 0 0,1 1 0 0 0,-1-1 0 0 0,0 0 0 0 0,0 0-1 0 0,0 0 1 0 0,0 0 0 0 0,5-1 0 0 0,0 0-49 0 0,1-1 0 0 0,0 0 0 0 0,-1-1 0 0 0,11-4 0 0 0,2-6 215 0 0,-17 10-348 0 0,1 1 1 0 0,-1-1-1 0 0,1 1 0 0 0,-1 0 0 0 0,1 0 0 0 0,0 0 0 0 0,0 1 0 0 0,0-1 0 0 0,6-1 1 0 0,-11 35 1693 0 0,0-19-1723 0 0,2 0 0 0 0,-1-1 0 0 0,2 1 1 0 0,-1 0-1 0 0,2-1 0 0 0,4 17 0 0 0,-5-26-92 0 0,-1 1 0 0 0,0-1 0 0 0,1 0 1 0 0,0 1-1 0 0,0-1 0 0 0,0 0 0 0 0,0 0 0 0 0,0 0 0 0 0,1 0 0 0 0,-1 0 0 0 0,6 3 0 0 0,-6-5 11 0 0,0 1-1 0 0,0-1 0 0 0,0 0 1 0 0,0 0-1 0 0,1 0 1 0 0,-1-1-1 0 0,0 1 0 0 0,1-1 1 0 0,-1 1-1 0 0,1-1 1 0 0,-1 0-1 0 0,0 1 1 0 0,1-1-1 0 0,-1-1 0 0 0,1 1 1 0 0,-1 0-1 0 0,0 0 1 0 0,1-1-1 0 0,3-1 1 0 0,-2 0-3 0 0,0 0 0 0 0,0 0 1 0 0,-1 0-1 0 0,1-1 1 0 0,-1 0-1 0 0,1 1 1 0 0,-1-1-1 0 0,0 0 1 0 0,0-1-1 0 0,0 1 1 0 0,-1 0-1 0 0,1-1 1 0 0,-1 0-1 0 0,0 1 0 0 0,0-1 1 0 0,0 0-1 0 0,-1 0 1 0 0,1 0-1 0 0,-1 0 1 0 0,0 0-1 0 0,0-1 1 0 0,1-5-1 0 0,-1 6 0 0 0,0-1-1 0 0,-1 1 0 0 0,1-1 1 0 0,-1 1-1 0 0,0-1 1 0 0,0 1-1 0 0,-1 0 0 0 0,1-1 1 0 0,-1 1-1 0 0,0-1 1 0 0,0 1-1 0 0,0 0 0 0 0,-1 0 1 0 0,1-1-1 0 0,-1 1 1 0 0,0 0-1 0 0,0 1 0 0 0,-1-1 1 0 0,1 0-1 0 0,-1 0 1 0 0,-5-5-1 0 0,7 8-5 0 0,-1 0 0 0 0,1 1 0 0 0,0-1 0 0 0,0 0 0 0 0,0 1 0 0 0,0-1 0 0 0,-1 1 0 0 0,1-1 0 0 0,0 1 0 0 0,-1-1 0 0 0,1 1 0 0 0,0 0-1 0 0,-1 0 1 0 0,1 0 0 0 0,0 0 0 0 0,-1 0 0 0 0,1 0 0 0 0,0 0 0 0 0,-1 0 0 0 0,1 0 0 0 0,0 1 0 0 0,-3 0 0 0 0,1 0 8 0 0,0 1 0 0 0,0 0 0 0 0,0-1-1 0 0,1 1 1 0 0,-1 0 0 0 0,0 1 0 0 0,1-1-1 0 0,0 0 1 0 0,-3 4 0 0 0,-3 5 21 0 0,0 0 0 0 0,1 1 1 0 0,-9 17-1 0 0,-13 38-81 0 0,17-38 211 0 0,-1 0 0 0 0,-23 36 0 0 0,80-71 333 0 0,-14 0-777 0 0,81-18 535 0 0,-40 2-5337 0 0,-69 21 4662 0 0,-1 1 1 0 0,1-1-1 0 0,-1 1 1 0 0,0-1-1 0 0,1 1 0 0 0,-1-1 1 0 0,1 0-1 0 0,-1 0 1 0 0,0 0-1 0 0,0 0 0 0 0,0 0 1 0 0,1 0-1 0 0,-1 0 0 0 0,0 0 1 0 0,0 0-1 0 0,-1-1 1 0 0,1 1-1 0 0,0 0 0 0 0,0-1 1 0 0,0 1-1 0 0,-1 0 0 0 0,1-1 1 0 0,-1 1-1 0 0,1-1 1 0 0,-1 1-1 0 0,0-1 0 0 0,1-2 1 0 0,0-3-910 0 0,8-10-4760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12659 0 0,'-8'24'11603'0'0,"4"18"-8553"0"0,1-8-2129 0 0,-5 11-258 0 0,-7 48-251 0 0,15-92-422 0 0,0-1 1 0 0,0 1 0 0 0,0-1 0 0 0,0 0-1 0 0,0 1 1 0 0,0-1 0 0 0,0 1 0 0 0,0-1-1 0 0,0 0 1 0 0,0 1 0 0 0,0-1 0 0 0,0 1-1 0 0,0-1 1 0 0,0 0 0 0 0,0 1 0 0 0,0-1 0 0 0,1 1-1 0 0,-1-1 1 0 0,0 0 0 0 0,0 1 0 0 0,0-1-1 0 0,1 0 1 0 0,-1 1 0 0 0,0-1 0 0 0,0 0-1 0 0,1 0 1 0 0,-1 1 0 0 0,0-1 0 0 0,1 0-1 0 0,-1 0 1 0 0,0 1 0 0 0,1-1 0 0 0,-1 0-1 0 0,17-3-173 0 0,24-22 42 0 0,-29 17 107 0 0,2 0-600 0 0,33-17 1393 0 0,-22 18-3684 0 0,-1 10-5612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5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7 6705 0 0,'-5'-1'1930'0'0,"3"0"-946"0"0,0 0 0 0 0,0 0 1 0 0,0 0-1 0 0,0 1 0 0 0,0-1 0 0 0,0 1 0 0 0,0 0 0 0 0,0-1 0 0 0,0 1 0 0 0,-1 0 1 0 0,-2 1-1 0 0,3-1-867 0 0,1 1 0 0 0,0 0 0 0 0,0 0 0 0 0,-1 1 0 0 0,1-1 0 0 0,0 0 0 0 0,0 0 0 0 0,0 1 0 0 0,0-1 0 0 0,0 0 0 0 0,1 1 0 0 0,-1-1 0 0 0,0 1 0 0 0,1-1 0 0 0,-1 1 0 0 0,1-1 0 0 0,-1 1 0 0 0,1 1 0 0 0,-6 15-20 0 0,-9 24-314 0 0,2 2 0 0 0,-15 84 0 0 0,30-133-893 0 0,25-55 805 0 0,-26 57 359 0 0,1 0 0 0 0,-1 1 0 0 0,1-1 0 0 0,0 0 0 0 0,-1 1 1 0 0,1-1-1 0 0,0 1 0 0 0,1 0 0 0 0,-1-1 0 0 0,0 1 0 0 0,1 0 0 0 0,-1 1 0 0 0,1-1 1 0 0,-1 0-1 0 0,1 1 0 0 0,0-1 0 0 0,0 1 0 0 0,0 0 0 0 0,0 0 0 0 0,5-1 0 0 0,-4 2-9 0 0,1 0 0 0 0,0 1 0 0 0,0 0 0 0 0,0 0 0 0 0,-1 0 0 0 0,1 0 0 0 0,0 1 0 0 0,-1 0 0 0 0,9 4 0 0 0,8 7-3012 0 0,-11-7-398 0 0,-2-4-2133 0 0,-9-10 1768 0 0,0 5 2621 0 0,4-3-2763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9546 0 0,'-2'0'276'0'0,"1"0"0"0"0,-1 0 1 0 0,0 0-1 0 0,0 0 0 0 0,1 0 0 0 0,-1 1 0 0 0,0-1 0 0 0,1 1 1 0 0,-1-1-1 0 0,0 1 0 0 0,1-1 0 0 0,-1 1 0 0 0,0 0 0 0 0,1 0 0 0 0,-1 0 1 0 0,1 0-1 0 0,0 0 0 0 0,-1 0 0 0 0,1 0 0 0 0,0 1 0 0 0,0-1 1 0 0,0 0-1 0 0,0 1 0 0 0,0-1 0 0 0,0 1 0 0 0,-2 2 0 0 0,-24 47 6809 0 0,25-46-6927 0 0,-2 4-187 0 0,0-2-72 0 0,1 0 0 0 0,-1 1 0 0 0,1 0-1 0 0,1-1 1 0 0,0 1 0 0 0,-3 15 0 0 0,9-27 92 0 0,1 0 1 0 0,-1 0-1 0 0,1 0 1 0 0,-1 1-1 0 0,1 0 0 0 0,0-1 1 0 0,0 2-1 0 0,0-1 1 0 0,9-3-1 0 0,-4 3 71 0 0,0 0 1 0 0,0 1-1 0 0,0 0 0 0 0,16-1 0 0 0,-21 2-124 0 0,0 1 0 0 0,0 0 0 0 0,0 0 1 0 0,0 0-1 0 0,0 1 0 0 0,0 0 0 0 0,0 0 1 0 0,-1 0-1 0 0,1 1 0 0 0,0-1 0 0 0,7 5 1 0 0,-11-6-95 0 0,0 1 0 0 0,-1 0 1 0 0,1-1-1 0 0,0 1 0 0 0,-1-1 1 0 0,1 1-1 0 0,0 0 1 0 0,-1-1-1 0 0,1 1 0 0 0,-1 0 1 0 0,1 0-1 0 0,-1-1 0 0 0,1 1 1 0 0,-1 0-1 0 0,0 0 0 0 0,1 1 1 0 0,-1 0-558 0 0,0-1 0 0 0,0 1 0 0 0,0 0 0 0 0,0 0 0 0 0,-1 0 0 0 0,1 0 0 0 0,-1-1 0 0 0,1 1 0 0 0,-1 0 0 0 0,1 0 0 0 0,-1-1 0 0 0,0 1 0 0 0,0 0 0 0 0,0-1 0 0 0,0 1 0 0 0,0-1 0 0 0,-2 3 0 0 0,-7 7-4326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11458 0 0,'-3'-2'9815'0'0,"8"3"-6439"0"0,22 4-2689 0 0,-3-6-1093 0 0,0 0 1123 0 0,45-7-1 0 0,-25-6-5323 0 0,-39 11 2350 0 0,0 0 0 0 0,0 0 1 0 0,0-1-1 0 0,0 1 0 0 0,7-8 0 0 0,-1 1-3253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3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26 8714 0 0,'-1'-1'517'0'0,"1"-1"0"0"0,0 1 0 0 0,-1 0-1 0 0,1 0 1 0 0,0-1 0 0 0,0 1 0 0 0,0 0 0 0 0,0-1 0 0 0,0 1 0 0 0,0 0 0 0 0,0-1 0 0 0,0 1 0 0 0,1 0-1 0 0,-1 0 1 0 0,0-1 0 0 0,2-1 0 0 0,-2 3-321 0 0,0 0 0 0 0,1-1-1 0 0,-1 1 1 0 0,1 0 0 0 0,-1 0-1 0 0,1 0 1 0 0,-1 0 0 0 0,1 0 0 0 0,-1 0-1 0 0,1 0 1 0 0,-1 0 0 0 0,1 0-1 0 0,-1 0 1 0 0,1 0 0 0 0,-1 0 0 0 0,1 0-1 0 0,-1 0 1 0 0,0 0 0 0 0,1 0-1 0 0,-1 1 1 0 0,1-1 0 0 0,-1 0 0 0 0,1 0-1 0 0,-1 1 1 0 0,0-1 0 0 0,1 0 0 0 0,-1 1-1 0 0,1 0 1 0 0,4 3 252 0 0,0 0 1 0 0,0 1-1 0 0,-1-1 0 0 0,0 1 1 0 0,5 7-1 0 0,18 30 117 0 0,27 58 0 0 0,-46-82-460 0 0,0 1-1 0 0,-1-1 0 0 0,-1 1 0 0 0,-1 0 1 0 0,-1 1-1 0 0,3 23 0 0 0,-7-41-68 0 0,0 0 0 0 0,0-1 0 0 0,1 1-1 0 0,-1 0 1 0 0,0 0 0 0 0,-1 0 0 0 0,1-1-1 0 0,0 1 1 0 0,0 0 0 0 0,-1 0 0 0 0,1-1-1 0 0,-1 1 1 0 0,1 0 0 0 0,-1-1 0 0 0,0 1 0 0 0,0-1-1 0 0,0 1 1 0 0,0 0 0 0 0,0-1 0 0 0,0 0-1 0 0,0 1 1 0 0,0-1 0 0 0,0 0 0 0 0,-1 0 0 0 0,1 1-1 0 0,-3 0 1 0 0,0 0-5 0 0,0-1 1 0 0,0 0-1 0 0,0 0 0 0 0,0-1 0 0 0,0 1 1 0 0,0-1-1 0 0,0 1 0 0 0,-1-1 0 0 0,1-1 1 0 0,-6 0-1 0 0,-18-2-201 0 0,1-2 1 0 0,0-1-1 0 0,-39-14 1 0 0,9-5-8166 0 0,47 18 2923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10010 0 0,'3'4'7459'0'0,"4"-3"-3730"0"0,13-6-2178 0 0,-11 3-562 0 0,-1 1-775 0 0,0 1-1 0 0,0-1 0 0 0,0 2 1 0 0,-1-1-1 0 0,1 1 0 0 0,0 0 1 0 0,0 1-1 0 0,-1 0 0 0 0,1 0 1 0 0,-1 1-1 0 0,10 4 0 0 0,-13-5-180 0 0,0 1-1 0 0,0-1 0 0 0,0 1 1 0 0,-1 1-1 0 0,1-1 1 0 0,-1 0-1 0 0,1 1 1 0 0,-1-1-1 0 0,0 1 1 0 0,0 0-1 0 0,-1 0 1 0 0,1 0-1 0 0,-1 1 0 0 0,0-1 1 0 0,0 1-1 0 0,0-1 1 0 0,-1 1-1 0 0,0-1 1 0 0,2 8-1 0 0,-1 7-463 0 0,0 0 1 0 0,-1 0-1 0 0,-1 0 0 0 0,-3 26 0 0 0,-2-5-4635 0 0,-3-1-4938 0 0,5-25 3730 0 0</inkml:trace>
  <inkml:trace contextRef="#ctx0" brushRef="#br0" timeOffset="1">261 32 6961 0 0,'0'-1'416'0'0,"0"0"-1"0"0,0 1 1 0 0,0-1-1 0 0,0 0 0 0 0,0 1 1 0 0,1-1-1 0 0,-1 1 0 0 0,0-1 1 0 0,0 0-1 0 0,1 1 1 0 0,-1-1-1 0 0,0 1 0 0 0,1-1 1 0 0,-1 1-1 0 0,1-1 0 0 0,-1 0 416 0 0,1 1-415 0 0,0-1-1 0 0,-1 1 0 0 0,1-1 1 0 0,-1 1-1 0 0,1 0 0 0 0,-1-1 1 0 0,1 1-1 0 0,0 0 0 0 0,0-1 1 0 0,0 2-122 0 0,-1-1 0 0 0,1 1 0 0 0,0-1 0 0 0,0 0 0 0 0,-1 1 0 0 0,1-1 0 0 0,0 1 0 0 0,-1 0-1 0 0,1-1 1 0 0,-1 1 0 0 0,1-1 0 0 0,-1 1 0 0 0,1 0 0 0 0,-1 0 0 0 0,1-1 0 0 0,-1 1 0 0 0,1 1 0 0 0,12 38 1308 0 0,3 57-1219 0 0,3 12-2817 0 0,1-37-7588 0 0,-14-57 5496 0 0,-2-2-1319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158 216 10458 0 0,'19'-44'9741'0'0,"-18"39"-9021"0"0,0 1 0 0 0,0-1 0 0 0,-1 0 0 0 0,1 1 0 0 0,-1-1 0 0 0,0-8 0 0 0,-1 9-570 0 0,0-1-1 0 0,0 0 0 0 0,-1 0 1 0 0,1 1-1 0 0,-1-1 1 0 0,0 1-1 0 0,-1-1 1 0 0,1 1-1 0 0,-1 0 0 0 0,1 0 1 0 0,-1 0-1 0 0,0 0 1 0 0,-1 1-1 0 0,1-1 0 0 0,-1 1 1 0 0,-5-4-1 0 0,4 2-109 0 0,-46-33 62 0 0,48 36-117 0 0,1 0 0 0 0,0 1 0 0 0,-1 0 0 0 0,1-1 0 0 0,-1 1 0 0 0,0 0 0 0 0,1 0 0 0 0,-1 0 0 0 0,0 1 0 0 0,1-1 0 0 0,-1 1 0 0 0,0 0 0 0 0,0-1 0 0 0,1 1 0 0 0,-1 0 0 0 0,0 1 0 0 0,0-1 0 0 0,1 0 0 0 0,-5 2 0 0 0,5-1-30 0 0,1 0 0 0 0,-1 1 0 0 0,0-1 0 0 0,1 1 1 0 0,-1 0-1 0 0,1-1 0 0 0,0 1 0 0 0,0 0 0 0 0,-1 0 0 0 0,1 0 1 0 0,0 0-1 0 0,0 0 0 0 0,1 0 0 0 0,-1 0 0 0 0,0 0 1 0 0,1 0-1 0 0,-1 0 0 0 0,1 1 0 0 0,0-1 0 0 0,0 0 1 0 0,0 3-1 0 0,1 52-441 0 0,0-49 445 0 0,2 28-177 0 0,1 1 1 0 0,2-1-1 0 0,2-1 0 0 0,1 1 0 0 0,20 47 0 0 0,-19-65 878 0 0,-3-8-5088 0 0,-21-25-8189 0 0,2 4 9930 0 0,-1 0-1074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1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4985 0 0,'0'-12'10034'0'0,"7"3"-3755"0"0,19-3-1726 0 0,-17 10-4572 0 0,0 1 0 0 0,-1-1 0 0 0,1 2 0 0 0,13-1 0 0 0,-4 3-565 0 0,-1 1 1 0 0,25 7-1 0 0,-11-2-3675 0 0,0-2-4206 0 0,-13-4 1233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10802 0 0,'11'0'10706'0'0,"-10"1"-10294"0"0,7 12 3684 0 0,1 23-4257 0 0,-7-29 1057 0 0,16 78-496 0 0,22 80-497 0 0,-43-173-226 0 0,-1 0 1 0 0,0 0-1 0 0,0 1 0 0 0,0 0 1 0 0,-1 0-1 0 0,0 0 0 0 0,0 0 1 0 0,-12-10-1 0 0,15 15 355 0 0,-1-1 1 0 0,1 1-1 0 0,-1-1 0 0 0,0 1 0 0 0,0 0 0 0 0,0 0 0 0 0,0 0 0 0 0,0 1 0 0 0,-1-1 1 0 0,1 1-1 0 0,-1 0 0 0 0,1 0 0 0 0,-1 0 0 0 0,1 0 0 0 0,-1 0 0 0 0,1 1 0 0 0,-1 0 1 0 0,0 0-1 0 0,1 0 0 0 0,-1 0 0 0 0,1 0 0 0 0,-1 1 0 0 0,-6 1 0 0 0,8-1 38 0 0,0 0 0 0 0,0 0 0 0 0,-1 0-1 0 0,1 1 1 0 0,0-1 0 0 0,0 1 0 0 0,1-1 0 0 0,-1 1-1 0 0,0 0 1 0 0,1-1 0 0 0,-1 1 0 0 0,1 0 0 0 0,-1 0-1 0 0,1 0 1 0 0,0 1 0 0 0,0-1 0 0 0,-2 4 0 0 0,1-1-16 0 0,1 0 1 0 0,0 0-1 0 0,0-1 0 0 0,0 1 1 0 0,1 0-1 0 0,0 0 1 0 0,-1 0-1 0 0,2 0 1 0 0,0 5-1 0 0,-1-6-48 0 0,0-1 0 0 0,0 0 0 0 0,1 0 0 0 0,0 0 1 0 0,-1 1-1 0 0,1-1 0 0 0,0 0 0 0 0,0 0 0 0 0,1 0 0 0 0,-1 0 0 0 0,1 0 0 0 0,0 0 0 0 0,-1-1 0 0 0,1 1 0 0 0,0-1 0 0 0,1 1 0 0 0,-1-1 0 0 0,0 1 0 0 0,1-1 0 0 0,-1 0 0 0 0,1 0 0 0 0,0-1 0 0 0,-1 1 0 0 0,1 0 0 0 0,0-1 0 0 0,0 0 0 0 0,0 1 0 0 0,0-1 0 0 0,5 1 0 0 0,8-3-408 0 0,0 0 0 0 0,-1 0-1 0 0,1-2 1 0 0,-1 0 0 0 0,24-8-1 0 0,33-17-8583 0 0,-63 24 7320 0 0,0-1-1 0 0,-1 0 0 0 0,1-1 0 0 0,-1 0 0 0 0,10-10 1 0 0,3-2-2053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41 6913 0 0,'0'-2'1418'0'0,"0"-1"-1"0"0,0 0 0 0 0,0 1 0 0 0,0-1 0 0 0,-1 0 0 0 0,1 1 1 0 0,-1-1-1 0 0,1 1 0 0 0,-1-1 0 0 0,0 0 0 0 0,-2-3 0 0 0,2 5-1244 0 0,1 1 1 0 0,-1-1-1 0 0,1 1 0 0 0,0 0 0 0 0,-1-1 0 0 0,1 1 0 0 0,-1 0 0 0 0,1-1 1 0 0,-1 1-1 0 0,1 0 0 0 0,-1 0 0 0 0,1-1 0 0 0,-1 1 0 0 0,0 0 0 0 0,1 0 1 0 0,-1 0-1 0 0,1 0 0 0 0,-1 0 0 0 0,1 0 0 0 0,-1 0 0 0 0,0 0 0 0 0,-20 9 537 0 0,13-5-614 0 0,1 1 1 0 0,1 0-1 0 0,-1 0 0 0 0,1 1 1 0 0,0 0-1 0 0,-7 8 1 0 0,11-12-102 0 0,1-1 0 0 0,0 1 0 0 0,0 0 0 0 0,0-1 1 0 0,0 1-1 0 0,1 0 0 0 0,-1 0 0 0 0,0 0 0 0 0,1 0 1 0 0,-1 0-1 0 0,1-1 0 0 0,0 1 0 0 0,-1 0 0 0 0,1 0 1 0 0,0 0-1 0 0,0 0 0 0 0,1 0 0 0 0,-1 0 0 0 0,0 0 1 0 0,0 0-1 0 0,1 0 0 0 0,0 0 0 0 0,-1 0 0 0 0,1 0 1 0 0,0-1-1 0 0,0 1 0 0 0,0 0 0 0 0,0 0 0 0 0,0-1 1 0 0,0 1-1 0 0,0-1 0 0 0,2 3 0 0 0,2 1-7 0 0,0-1 0 0 0,0 1-1 0 0,0-1 1 0 0,0 0 0 0 0,1 0-1 0 0,-1 0 1 0 0,1-1 0 0 0,0 0 0 0 0,0 0-1 0 0,9 3 1 0 0,-1-2 14 0 0,1-1 0 0 0,0 0-1 0 0,22 1 1 0 0,-37-4 5 0 0,0 0 0 0 0,0 0 0 0 0,1 0 0 0 0,-1 0 0 0 0,0 0 0 0 0,0 0 0 0 0,1 0 0 0 0,-1 0 0 0 0,0 0 0 0 0,0 0 0 0 0,0 0 0 0 0,1 0 0 0 0,-1 0 0 0 0,0 0 0 0 0,0 0 0 0 0,1 1 0 0 0,-1-1 0 0 0,0 0 0 0 0,0 0 0 0 0,0 0 0 0 0,0 0 0 0 0,1 0 0 0 0,-1 1 0 0 0,0-1 0 0 0,0 0 0 0 0,0 0 0 0 0,0 0 0 0 0,1 0 0 0 0,-1 1 0 0 0,0-1 0 0 0,0 0 0 0 0,0 0 0 0 0,0 0 0 0 0,0 1 0 0 0,0-1 0 0 0,0 0 1 0 0,0 0-1 0 0,0 1 0 0 0,0-1 0 0 0,0 0 0 0 0,0 0 0 0 0,0 1 0 0 0,0-1 0 0 0,0 0 0 0 0,0 1 0 0 0,-8 11 309 0 0,-15 8 48 0 0,-11-1-190 0 0,-6 4-593 0 0,40-22 260 0 0,-1-1 1 0 0,1 1-1 0 0,-1 0 0 0 0,1-1 1 0 0,-1 1-1 0 0,1-1 1 0 0,0 1-1 0 0,-1 0 0 0 0,1-1 1 0 0,0 1-1 0 0,0 0 1 0 0,-1-1-1 0 0,1 1 1 0 0,0 0-1 0 0,0 0 0 0 0,0-1 1 0 0,0 1-1 0 0,0 0 1 0 0,0 0-1 0 0,0-1 1 0 0,0 1-1 0 0,0 0 0 0 0,0-1 1 0 0,0 1-1 0 0,1 0 1 0 0,-1 0-1 0 0,0 0 1 0 0,14 17-12827 0 0,-4-12 5059 0 0</inkml:trace>
  <inkml:trace contextRef="#ctx0" brushRef="#br0" timeOffset="1">341 249 15667 0 0,'21'-9'7509'0'0,"-15"6"-6529"0"0,1 0 0 0 0,0 0 0 0 0,0 1 0 0 0,0 0 0 0 0,0 0 0 0 0,13-1 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4937 0 0,'-14'-4'3893'0'0,"19"2"-1643"0"0,24-1-1469 0 0,-3 3-795 0 0,-1 2 0 0 0,1 0 0 0 0,43 11-1 0 0,-9 2-2768 0 0,-49-10-258 0 0,-18 2-130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46 5665 0 0,'-1'-1'233'0'0,"1"0"0"0"0,0 0 0 0 0,0 0 0 0 0,0 0 0 0 0,0-1 0 0 0,0 1 0 0 0,0 0 0 0 0,0 0 0 0 0,1 0 0 0 0,-1 0 0 0 0,0-1 0 0 0,0 1 0 0 0,1 0 0 0 0,-1 0 0 0 0,1 0 0 0 0,-1 0-1 0 0,1 0 1 0 0,0 0 0 0 0,-1 0 0 0 0,1 0 0 0 0,0 0 0 0 0,0 0 0 0 0,-1 1 0 0 0,1-1 0 0 0,0 0 0 0 0,0 0 0 0 0,0 1 0 0 0,0-1 0 0 0,1 0 0 0 0,2 0-81 0 0,0 1 0 0 0,0 0 0 0 0,0 0 0 0 0,0 0 1 0 0,0 0-1 0 0,0 1 0 0 0,0-1 0 0 0,5 2 0 0 0,21 1-112 0 0,-24-3 91 0 0,0 0 1 0 0,0 1-1 0 0,0 0 1 0 0,0 0-1 0 0,0 0 1 0 0,9 3-1 0 0,-17-1-56 0 0,1-1 0 0 0,-1 1 0 0 0,0-1 0 0 0,1 0 0 0 0,-1 0 0 0 0,0 0 0 0 0,0 0 0 0 0,0 0 0 0 0,-1 0 0 0 0,1 0 0 0 0,-4 2 0 0 0,0 0-7 0 0,2 0-102 0 0,1-1-1 0 0,0 1 0 0 0,0 0 0 0 0,1-1 0 0 0,-1 1 1 0 0,1 0-1 0 0,-1 1 0 0 0,1-1 0 0 0,1 0 0 0 0,-1 1 1 0 0,1-1-1 0 0,-1 1 0 0 0,1-1 0 0 0,0 1 0 0 0,1 0 1 0 0,-1 9-1 0 0,1-12 37 0 0,0 1 0 0 0,0-1 0 0 0,0 1 0 0 0,1-1 0 0 0,-1 1 0 0 0,1-1 0 0 0,-1 1 0 0 0,1-1 0 0 0,0 0 1 0 0,0 1-1 0 0,0-1 0 0 0,0 0 0 0 0,1 0 0 0 0,-1 1 0 0 0,1-1 0 0 0,-1 0 0 0 0,1 0 0 0 0,-1-1 0 0 0,1 1 0 0 0,0 0 0 0 0,0-1 0 0 0,0 1 0 0 0,0-1 0 0 0,0 1 0 0 0,1-1 0 0 0,-1 0 1 0 0,0 0-1 0 0,0 0 0 0 0,1 0 0 0 0,-1 0 0 0 0,1-1 0 0 0,-1 1 0 0 0,5 0 0 0 0,-5-1 56 0 0,1 0 0 0 0,0 0 1 0 0,0 0-1 0 0,0 0 0 0 0,-1 0 0 0 0,1 0 1 0 0,0-1-1 0 0,0 1 0 0 0,-1-1 1 0 0,1 0-1 0 0,0 0 0 0 0,-1 0 0 0 0,1 0 1 0 0,-1 0-1 0 0,1-1 0 0 0,-1 1 0 0 0,0-1 1 0 0,1 1-1 0 0,-1-1 0 0 0,0 0 0 0 0,0 0 1 0 0,0 0-1 0 0,-1 0 0 0 0,1 0 0 0 0,0-1 1 0 0,-1 1-1 0 0,1 0 0 0 0,-1-1 0 0 0,0 1 1 0 0,0-1-1 0 0,1-3 0 0 0,-1 3-183 0 0,0 0 1 0 0,0 0-1 0 0,-1 0 0 0 0,1-1 0 0 0,-1 1 0 0 0,0 0 1 0 0,0 0-1 0 0,0-1 0 0 0,-1 1 0 0 0,1 0 1 0 0,-2-6-1 0 0,1 6-433 0 0,0 1 0 0 0,0-1 1 0 0,-1 0-1 0 0,1 0 0 0 0,-1 1 0 0 0,1-1 1 0 0,-1 0-1 0 0,0 1 0 0 0,0 0 0 0 0,0-1 1 0 0,0 1-1 0 0,-1 0 0 0 0,-3-3 0 0 0,5 5 474 0 0,1 0 1 0 0,-1-1-1 0 0,0 1 0 0 0,1 0 0 0 0,-1-1 0 0 0,1 1 0 0 0,-1-1 0 0 0,1 1 0 0 0,-1-1 0 0 0,1 0 1 0 0,-1 1-1 0 0,1-1 0 0 0,-1 1 0 0 0,1-1 0 0 0,-1 0 0 0 0,1 1 0 0 0,0-1 0 0 0,-1 0 0 0 0,1 1 1 0 0,0-1-1 0 0,0 0 0 0 0,0 0 0 0 0,0 1 0 0 0,-1-1 0 0 0,1 0 0 0 0,0 0 0 0 0,0 1 0 0 0,0-1 1 0 0,1 0-1 0 0,-1 0 0 0 0,0 1 0 0 0,0-1 0 0 0,0 0 0 0 0,0 0 0 0 0,1 0 0 0 0,1-1 235 0 0,-1 0 0 0 0,1 0 0 0 0,0 0 1 0 0,0 0-1 0 0,0 0 0 0 0,0 0 0 0 0,0 1 0 0 0,0-1 0 0 0,1 1 0 0 0,3-2 0 0 0,5-3 990 0 0,0 1-1 0 0,0 1 1 0 0,23-6 0 0 0,12 5 103 0 0,-44 5-1246 0 0,1 0 1 0 0,-1 0-1 0 0,1 0 0 0 0,0 0 0 0 0,-1 0 1 0 0,1 1-1 0 0,-1-1 0 0 0,1 1 0 0 0,-1 0 1 0 0,1 0-1 0 0,-1 0 0 0 0,1 0 1 0 0,-1 0-1 0 0,0 0 0 0 0,3 3 0 0 0,-4-4-117 0 0,-1 0-1 0 0,0 1 1 0 0,0-1 0 0 0,1 1-1 0 0,-1-1 1 0 0,0 1-1 0 0,0-1 1 0 0,0 1 0 0 0,0-1-1 0 0,0 1 1 0 0,0-1-1 0 0,0 1 1 0 0,1-1 0 0 0,-1 1-1 0 0,-1-1 1 0 0,1 1-1 0 0,0-1 1 0 0,0 1 0 0 0,0-1-1 0 0,0 1 1 0 0,0-1-1 0 0,0 0 1 0 0,0 1-1 0 0,-1-1 1 0 0,1 1 0 0 0,0-1-1 0 0,0 1 1 0 0,-1-1-1 0 0,1 0 1 0 0,0 1 0 0 0,-1-1-1 0 0,1 1 1 0 0,-1-1-1 0 0,-14 14-2744 0 0,14-13 2617 0 0,-12 10-3047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3345 0 0,'3'-9'9218'0'0,"-3"9"-8939"0"0,15-6 2530 0 0,14 0-2437 0 0,13 12-1084 0 0,-1-1-8035 0 0,-32-6 4568 0 0</inkml:trace>
  <inkml:trace contextRef="#ctx0" brushRef="#br0" timeOffset="1">182 0 5977 0 0,'-1'0'382'0'0,"0"0"-1"0"0,0 0 0 0 0,1 0 1 0 0,-1 0-1 0 0,0 1 1 0 0,0-1-1 0 0,1 0 0 0 0,-1 0 1 0 0,0 1-1 0 0,1-1 0 0 0,-1 0 1 0 0,0 1-1 0 0,1-1 1 0 0,-1 1-1 0 0,1-1 0 0 0,-1 1 1 0 0,0-1-1 0 0,1 1 0 0 0,-1-1 1 0 0,1 1-1 0 0,-1 1 1 0 0,-6 18 2682 0 0,4 28-2990 0 0,3-41 432 0 0,1 17-535 0 0,-3 50-2934 0 0,-9-28-5564 0 0,9-39 4427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6185 0 0,'4'4'7610'0'0,"8"9"-4284"0"0,-9-10-3310 0 0,0 0 1 0 0,1 0-1 0 0,-1 0 1 0 0,1 0-1 0 0,0-1 1 0 0,-1 1 0 0 0,1-1-1 0 0,0 0 1 0 0,7 2-1 0 0,-5-2-136 0 0,1-1-1 0 0,0 0 1 0 0,0-1 0 0 0,0 1-1 0 0,-1-1 1 0 0,1-1-1 0 0,0 1 1 0 0,0-1-1 0 0,-1 0 1 0 0,1-1-1 0 0,8-2 1 0 0,-9 2-748 0 0,0-1 0 0 0,0 1 1 0 0,0-1-1 0 0,0 0 0 0 0,-1-1 0 0 0,1 1 1 0 0,-1-1-1 0 0,0 0 0 0 0,0-1 0 0 0,0 1 1 0 0,7-10-1 0 0,-2 1-2616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 5801 0 0,'4'-3'8594'0'0,"-3"3"-8423"0"0,10 6 3035 0 0,8 12-1593 0 0,-18-14-1537 0 0,0 0-1 0 0,0 1 1 0 0,0-1-1 0 0,-1 0 1 0 0,1 1-1 0 0,-1-1 1 0 0,0 0-1 0 0,0 1 1 0 0,-1-1-1 0 0,1 0 1 0 0,-1 1-1 0 0,0-1 1 0 0,0 0-1 0 0,0 0 1 0 0,-1 0-1 0 0,0 0 1 0 0,1 0-1 0 0,-6 8 1 0 0,-1 1-385 0 0,0 0 0 0 0,-1 0 1 0 0,0-1-1 0 0,-12 12 0 0 0,13-15-139 0 0,5-5 123 0 0,0-1 1 0 0,0 1-1 0 0,0-1 0 0 0,-1 0 1 0 0,1 0-1 0 0,-1 0 0 0 0,0-1 1 0 0,-6 4-1 0 0,72-35 968 0 0,-54 27-912 0 0,52-13 896 0 0,-29 15-2689 0 0,-1 9-5061 0 0,-23-6 2242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6441 0 0,'-27'-12'3765'0'0,"26"12"-3612"0"0,0 0 1 0 0,0 0 0 0 0,1-1 0 0 0,-1 1 0 0 0,0 0 0 0 0,0-1-1 0 0,1 1 1 0 0,-1 0 0 0 0,0-1 0 0 0,1 1 0 0 0,-1-1-1 0 0,1 1 1 0 0,-1-1 0 0 0,0 0 0 0 0,1 1 0 0 0,-1-1-1 0 0,1 1 1 0 0,0-1 0 0 0,-1 0 0 0 0,1 1 0 0 0,-1-1 0 0 0,1 0-1 0 0,0 0 1 0 0,0 1 0 0 0,-1-1 0 0 0,1 0 0 0 0,0 0-1 0 0,0 1 1 0 0,0-1 0 0 0,0 0 0 0 0,0 0 0 0 0,0 0-1 0 0,0-1 1 0 0,3 1-99 0 0,0 1 0 0 0,0-1 0 0 0,0 1-1 0 0,1 0 1 0 0,-1-1 0 0 0,0 1 0 0 0,0 1-1 0 0,5 0 1 0 0,-3-1-16 0 0,26 2-5 0 0,-21 0-3 0 0,0-1 0 0 0,1 0 0 0 0,0-1 0 0 0,-1 0 1 0 0,1-1-1 0 0,-1 0 0 0 0,1-1 0 0 0,-1 0 1 0 0,16-5-1 0 0,-60 11 1420 0 0,25 0-1377 0 0,-20 6-122 0 0,2 1 1 0 0,-39 22 0 0 0,65-32 36 0 0,0-1 0 0 0,0 1-1 0 0,0 0 1 0 0,0 0 0 0 0,0 0 0 0 0,0 0 0 0 0,0 0 0 0 0,0 0 0 0 0,0 0 0 0 0,1 1 0 0 0,-1-1 0 0 0,0 0 0 0 0,1 0-1 0 0,-1 1 1 0 0,0-1 0 0 0,1 0 0 0 0,0 0 0 0 0,-1 1 0 0 0,1-1 0 0 0,0 1 0 0 0,0 0 0 0 0,0 2 0 0 0,0-1 1 0 0,0 1-1 0 0,1-1 1 0 0,-1 0-1 0 0,1 1 1 0 0,0-1-1 0 0,0 0 1 0 0,3 5-1 0 0,3 6 32 0 0,0-1 1 0 0,1 0-1 0 0,11 12 0 0 0,-15-20 1 0 0,8 10 72 0 0,0 1 1 0 0,28 25-1 0 0,-37-38-206 0 0,1 0 1 0 0,-1 0-1 0 0,0 0 0 0 0,1-1 0 0 0,0 1 0 0 0,-1-1 0 0 0,1 0 0 0 0,0 0 0 0 0,0-1 1 0 0,1 1-1 0 0,-1-1 0 0 0,0 1 0 0 0,0-1 0 0 0,1-1 0 0 0,-1 1 0 0 0,0-1 1 0 0,1 1-1 0 0,-1-1 0 0 0,8-1 0 0 0,-11 0-140 0 0,-1 1 0 0 0,1 0 0 0 0,0-1 1 0 0,0 1-1 0 0,-1 0 0 0 0,1-1 0 0 0,0 1 0 0 0,-1-1 0 0 0,1 1 0 0 0,0-1 1 0 0,-1 0-1 0 0,1 1 0 0 0,-1-1 0 0 0,1 0 0 0 0,-1 1 0 0 0,1-1 0 0 0,-1 0 1 0 0,1 1-1 0 0,-1-1 0 0 0,0 0 0 0 0,1 0 0 0 0,-1 0 0 0 0,0 1 0 0 0,0-1 1 0 0,0 0-1 0 0,1 0 0 0 0,-1 0 0 0 0,0 0 0 0 0,0 0 0 0 0,0 1 0 0 0,0-1 1 0 0,-1 0-1 0 0,1-1 0 0 0,1-7-4118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7466 0 0,'-1'8'5945'0'0,"-1"15"-4101"0"0,1-18-1194 0 0,-11 101 391 0 0,49-141-4661 0 0,-27 23 2509 0 0,1 0 1 0 0,-2-1-1 0 0,14-22 1 0 0,-20 29 1117 0 0,1-1-1 0 0,-2 1 1 0 0,1-1 0 0 0,-1 0 0 0 0,0 0-1 0 0,1-4 7515 0 0,-5 22-4070 0 0,-3 38-1816 0 0,5-32-1784 0 0,0 14-277 0 0,4 34-1 0 0,2-34-3303 0 0,4-3-3586 0 0,-6-19 1506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10474 0 0,'0'0'148'0'0,"0"0"-1"0"0,0 0 0 0 0,1 0 0 0 0,-1 0 1 0 0,0 0-1 0 0,1 0 0 0 0,-1 0 1 0 0,0 0-1 0 0,0 0 0 0 0,1 1 0 0 0,-1-1 1 0 0,0 0-1 0 0,0 0 0 0 0,0 0 1 0 0,1 0-1 0 0,-1 1 0 0 0,0-1 0 0 0,0 0 1 0 0,0 0-1 0 0,1 0 0 0 0,-1 1 1 0 0,0-1-1 0 0,0 0 0 0 0,0 0 0 0 0,0 1 1 0 0,0-1-1 0 0,1 0 0 0 0,-1 0 1 0 0,0 1-1 0 0,0-1 0 0 0,0 0 0 0 0,0 1 1 0 0,0-1-1 0 0,0 0 0 0 0,0 0 1 0 0,0 1-1 0 0,0-1 0 0 0,0 0 0 0 0,0 1 1 0 0,0-1-1 0 0,0 0 0 0 0,-1 0 1 0 0,1 1-1 0 0,0-1 0 0 0,0 0 1 0 0,0 0-1 0 0,0 1 0 0 0,0-1 0 0 0,0 0 1 0 0,-1 0-1 0 0,1 0 0 0 0,0 1 1 0 0,0-1-1 0 0,0 0 0 0 0,-1 0 0 0 0,1 0 1 0 0,0 1-1 0 0,35-1 1640 0 0,-25 0-1292 0 0,47 8-60 0 0,-44-5-469 0 0,0 0 0 0 0,1-1 0 0 0,-1-1 0 0 0,1-1 0 0 0,17 0 0 0 0,-36-7-4625 0 0,-18 2 3566 0 0,18 5 1256 0 0,-1 1 0 0 0,0-1 0 0 0,0 1 0 0 0,1 1 1 0 0,-1-1-1 0 0,1 1 0 0 0,-1 0 0 0 0,1 0 0 0 0,-1 1 0 0 0,1-1 0 0 0,0 1 0 0 0,0 0 0 0 0,1 1 0 0 0,-1-1 0 0 0,1 1 1 0 0,-1 0-1 0 0,1 0 0 0 0,0 1 0 0 0,1-1 0 0 0,-1 1 0 0 0,1-1 0 0 0,0 1 0 0 0,0 0 0 0 0,0 1 0 0 0,1-1 0 0 0,-3 8 1 0 0,2-5-73 0 0,0 0 0 0 0,1 1 0 0 0,0-1 1 0 0,1 1-1 0 0,-1 0 0 0 0,2 0 1 0 0,0 13-1 0 0,0-14-531 0 0,1-1 0 0 0,0 0 0 0 0,0 0 0 0 0,1-1 0 0 0,0 1 1 0 0,0 0-1 0 0,0 0 0 0 0,1-1 0 0 0,6 10 0 0 0,-9-15 135 0 0,0 0 1 0 0,1 0 0 0 0,-1-1-1 0 0,1 1 1 0 0,-1 0-1 0 0,1 0 1 0 0,-1 0-1 0 0,1-1 1 0 0,0 1 0 0 0,0 0-1 0 0,-1-1 1 0 0,1 1-1 0 0,0-1 1 0 0,0 1-1 0 0,-1-1 1 0 0,1 1 0 0 0,0-1-1 0 0,0 1 1 0 0,0-1-1 0 0,0 0 1 0 0,0 1-1 0 0,0-1 1 0 0,0 0 0 0 0,0 0-1 0 0,0 0 1 0 0,1 0-1 0 0,-1 0 90 0 0,0-1 0 0 0,0 1-1 0 0,0-1 1 0 0,0 1 0 0 0,0-1-1 0 0,0 0 1 0 0,-1 1 0 0 0,1-1-1 0 0,0 0 1 0 0,0 0 0 0 0,0 0-1 0 0,-1 0 1 0 0,1 1 0 0 0,-1-1-1 0 0,1 0 1 0 0,0 0 0 0 0,-1 0-1 0 0,0 0 1 0 0,1 0 0 0 0,0-3-1 0 0,5-10-2099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20 4377 0 0,'6'-19'5050'0'0,"-7"32"-314"0"0,-7 34-1362 0 0,4-33-3375 0 0,0-1 0 0 0,-1 1 0 0 0,-14 23 1 0 0,18-33-311 0 0,-1-1 1 0 0,0 1-1 0 0,-1-1 1 0 0,1 0 0 0 0,0 0-1 0 0,-1 0 1 0 0,0 0-1 0 0,0 0 1 0 0,0 0-1 0 0,0-1 1 0 0,0 1 0 0 0,-1-1-1 0 0,1 0 1 0 0,0 0-1 0 0,-1 0 1 0 0,0-1 0 0 0,0 1-1 0 0,-5 1 1 0 0,8-3 240 0 0,0 0 1 0 0,0 0 0 0 0,0 0-1 0 0,0 0 1 0 0,0 0-1 0 0,-1 0 1 0 0,1 0-1 0 0,0-1 1 0 0,0 1 0 0 0,0 0-1 0 0,0-1 1 0 0,0 1-1 0 0,0-1 1 0 0,0 1-1 0 0,0-1 1 0 0,0 1 0 0 0,0-1-1 0 0,0 0 1 0 0,0 1-1 0 0,0-1 1 0 0,0 0-1 0 0,0 0 1 0 0,1 0 0 0 0,-1 0-1 0 0,-1-1 1 0 0,2 1 145 0 0,0 0 1 0 0,-1 0-1 0 0,1 1 1 0 0,-1-1-1 0 0,1 0 1 0 0,0 0-1 0 0,0 0 1 0 0,0 0-1 0 0,0 0 1 0 0,-1 0-1 0 0,1 0 1 0 0,0 0-1 0 0,0 0 1 0 0,1 0-1 0 0,-1 0 1 0 0,0 0-1 0 0,0 0 1 0 0,0 1-1 0 0,1-1 1 0 0,-1 0 0 0 0,0 0-1 0 0,1 0 1 0 0,-1 0-1 0 0,1 0 1 0 0,-1 1-1 0 0,1-1 1 0 0,-1 0-1 0 0,1 0 1 0 0,0 1-1 0 0,-1-1 1 0 0,1 0-1 0 0,0 1 1 0 0,0-1-1 0 0,-1 1 1 0 0,1-1-1 0 0,0 1 1 0 0,0-1-1 0 0,0 1 1 0 0,0-1-1 0 0,0 1 1 0 0,-1 0-1 0 0,1 0 1 0 0,0-1-1 0 0,0 1 1 0 0,0 0-1 0 0,2 0 1 0 0,13-1 339 0 0,-1 0-1 0 0,25 2 1 0 0,20-1-1409 0 0,-22-9-2978 0 0,-21 0-62 0 0,-5 6 444 0 0</inkml:trace>
  <inkml:trace contextRef="#ctx0" brushRef="#br0" timeOffset="1">247 30 5521 0 0,'-3'13'10418'0'0,"-1"18"-6735"0"0,-3 16-3829 0 0,-20 34-1461 0 0,32-86 1152 0 0,0 1 0 0 0,0-1 0 0 0,0 1 0 0 0,1 0 0 0 0,-1 1 0 0 0,1 0 1 0 0,0-1-1 0 0,8-2 0 0 0,-10 4-309 0 0,55-23-6416 0 0,-45 21 3453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4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91 8994 0 0,'-1'3'438'0'0,"0"0"-1"0"0,-1 0 1 0 0,1 0-1 0 0,0 0 1 0 0,0 1 0 0 0,1-1-1 0 0,-1 0 1 0 0,1 0-1 0 0,-1 1 1 0 0,1-1 0 0 0,0 0-1 0 0,0 0 1 0 0,1 1-1 0 0,-1-1 1 0 0,2 5 0 0 0,-1-5-385 0 0,-1 0 0 0 0,1-1 1 0 0,0 1-1 0 0,0 0 1 0 0,1-1-1 0 0,-1 1 1 0 0,0-1-1 0 0,1 0 0 0 0,-1 1 1 0 0,1-1-1 0 0,0 0 1 0 0,0 0-1 0 0,0 0 1 0 0,0 0-1 0 0,0 0 0 0 0,0 0 1 0 0,1-1-1 0 0,-1 1 1 0 0,1-1-1 0 0,-1 0 1 0 0,1 1-1 0 0,-1-1 0 0 0,1 0 1 0 0,0-1-1 0 0,-1 1 1 0 0,1 0-1 0 0,0-1 1 0 0,5 1-1 0 0,-7-1 18 0 0,1 0 1 0 0,-1 0-1 0 0,1-1 0 0 0,-1 1 0 0 0,1 0 1 0 0,-1-1-1 0 0,0 1 0 0 0,1 0 0 0 0,-1-1 0 0 0,0 0 1 0 0,1 1-1 0 0,-1-1 0 0 0,0 0 0 0 0,0 0 1 0 0,0 0-1 0 0,0 0 0 0 0,1 1 0 0 0,-1-2 1 0 0,0 1-1 0 0,-1 0 0 0 0,2-2 0 0 0,0 0 43 0 0,0 0 0 0 0,0 0 0 0 0,-1-1 0 0 0,0 1-1 0 0,0-1 1 0 0,0 1 0 0 0,0-1 0 0 0,0-5 0 0 0,0 2-5 0 0,0-1 1 0 0,-1 1 0 0 0,0 0-1 0 0,-1-1 1 0 0,0 1-1 0 0,0 0 1 0 0,0-1 0 0 0,-3-7-1 0 0,1 11-42 0 0,0-1-1 0 0,0 1 0 0 0,-1-1 1 0 0,1 1-1 0 0,-1 0 0 0 0,0 0 1 0 0,0 1-1 0 0,0-1 0 0 0,-1 1 1 0 0,1 0-1 0 0,-8-3 1 0 0,11 5-149 0 0,-1 0 0 0 0,0 0 0 0 0,0 0 0 0 0,0 0 0 0 0,1 1 0 0 0,-1-1 0 0 0,0 1 0 0 0,0-1 0 0 0,0 1 0 0 0,0 0 0 0 0,0 0 0 0 0,0 0 0 0 0,0 0 0 0 0,-4 1 0 0 0,5-1-139 0 0,0 1 0 0 0,0-1 0 0 0,0 1 0 0 0,0 0 0 0 0,0 0 0 0 0,0-1 0 0 0,0 1 0 0 0,0 0 0 0 0,0 0 0 0 0,0 0 0 0 0,0 0 0 0 0,1 0 0 0 0,-1 0 0 0 0,0 0 0 0 0,1 0 0 0 0,-1 0 0 0 0,1 0 0 0 0,-1 1 0 0 0,1-1 0 0 0,-1 0 0 0 0,1 0 0 0 0,0 1 0 0 0,0-1 0 0 0,0 0 0 0 0,-1 2 1 0 0,2 16-6506 0 0,2-9 1460 0 0</inkml:trace>
  <inkml:trace contextRef="#ctx0" brushRef="#br0" timeOffset="1">157 6 8146 0 0,'0'0'321'0'0,"0"-1"1"0"0,1 1 0 0 0,-1 0 0 0 0,0-1 0 0 0,1 1-1 0 0,-1-1 1 0 0,1 1 0 0 0,-1 0 0 0 0,1-1-1 0 0,-1 1 1 0 0,0 0 0 0 0,1 0 0 0 0,-1-1-1 0 0,1 1 1 0 0,0 0 0 0 0,-1 0 0 0 0,1 0-1 0 0,-1 0 1 0 0,1 0 0 0 0,-1-1 0 0 0,1 1-1 0 0,-1 0 1 0 0,1 0 0 0 0,-1 0 0 0 0,1 1-1 0 0,0-1 1 0 0,-1 0 0 0 0,1 0 0 0 0,-1 0-1 0 0,1 0 1 0 0,0 1 0 0 0,9 15 3962 0 0,0 33-3110 0 0,-9-43-570 0 0,5 62 21 0 0,1 9-1582 0 0,6-31-6901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15899 0 0,'10'-1'3895'0'0,"14"3"-3103"0"0,-22-1-532 0 0,43 7 431 0 0,-36-5-1164 0 0,1-1 0 0 0,0 0 1 0 0,-1-1-1 0 0,1 0 0 0 0,18 0 0 0 0,-28-1 254 0 0,0 0 109 0 0,1 0 0 0 0,-1 0 1 0 0,0 0-1 0 0,0 0 1 0 0,0 0-1 0 0,0 0 0 0 0,0 0 1 0 0,0 0-1 0 0,1 0 0 0 0,-1 0 1 0 0,0 0-1 0 0,0 0 0 0 0,0 0 1 0 0,-5-11-6679 0 0,-16 3 4874 0 0,18 8 2116 0 0,0 0-1 0 0,0 0 0 0 0,0 1 0 0 0,0-1 1 0 0,-1 1-1 0 0,1 0 0 0 0,0 0 0 0 0,0 0 1 0 0,1 0-1 0 0,-1 0 0 0 0,0 1 0 0 0,0-1 1 0 0,1 1-1 0 0,-1 0 0 0 0,1 0 0 0 0,-5 4 1 0 0,3-2 288 0 0,1 0 1 0 0,0 1 0 0 0,0-1-1 0 0,0 1 1 0 0,0-1 0 0 0,1 1-1 0 0,0 0 1 0 0,0 0-1 0 0,-2 7 1 0 0,2-2 85 0 0,0 1 0 0 0,0-1 0 0 0,1 0 0 0 0,1 0 0 0 0,0 17 0 0 0,8 17-2243 0 0,-8-44 1496 0 0,0 1 0 0 0,0-1 0 0 0,0 1-1 0 0,0-1 1 0 0,0 1 0 0 0,0-1 0 0 0,0 1-1 0 0,0-1 1 0 0,1 0 0 0 0,-1 1 0 0 0,0-1-1 0 0,0 1 1 0 0,0-1 0 0 0,1 0 0 0 0,-1 1 0 0 0,0-1-1 0 0,0 1 1 0 0,1-1 0 0 0,-1 0 0 0 0,0 1-1 0 0,1-1 1 0 0,-1 0 0 0 0,0 1 0 0 0,1-1-1 0 0,-1 0 1 0 0,1 0 0 0 0,-1 0 0 0 0,0 1 0 0 0,1-1-1 0 0,-1 0 1 0 0,1 0 0 0 0,-1 0 0 0 0,1 0-1 0 0,-1 0 1 0 0,0 0 0 0 0,1 1 0 0 0,-1-1-1 0 0,1 0 1 0 0,-1 0 0 0 0,1-1 0 0 0,-1 1-1 0 0,2 0 1 0 0,8 0-5084 0 0,2 9 1824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 4113 0 0,'0'-1'226'0'0,"1"1"1"0"0,-1-1 0 0 0,1 1-1 0 0,-1-1 1 0 0,1 1 0 0 0,-1-1-1 0 0,1 1 1 0 0,-1 0-1 0 0,1-1 1 0 0,-1 1 0 0 0,1 0-1 0 0,0 0 1 0 0,-1-1-1 0 0,1 1 1 0 0,0 0 0 0 0,-1 0-1 0 0,1 0 1 0 0,0 0-1 0 0,-1-1 1 0 0,1 1 0 0 0,-1 0-1 0 0,1 0 1 0 0,0 0 0 0 0,-1 1-1 0 0,1-1 1 0 0,0 0-1 0 0,-1 0 1 0 0,1 0 0 0 0,0 0-1 0 0,-1 1 1 0 0,1-1-1 0 0,-1 0 1 0 0,2 1 0 0 0,-1 0 150 0 0,-1 1 1 0 0,1-1 0 0 0,0 0 0 0 0,-1 1-1 0 0,1-1 1 0 0,-1 1 0 0 0,0-1 0 0 0,1 1 0 0 0,-1-1-1 0 0,0 1 1 0 0,0-1 0 0 0,0 1 0 0 0,0 2-1 0 0,-1 3 114 0 0,1-1-1 0 0,-1 0 0 0 0,-1 1 0 0 0,1-1 0 0 0,-1 0 1 0 0,-4 11-1 0 0,4-15-542 0 0,0 0-1 0 0,0 0 1 0 0,0 0 0 0 0,0 0 0 0 0,0-1 0 0 0,-1 1-1 0 0,1-1 1 0 0,-1 1 0 0 0,1-1 0 0 0,-1 0 0 0 0,0 0 0 0 0,1 0-1 0 0,-1 0 1 0 0,0 0 0 0 0,1-1 0 0 0,-1 1 0 0 0,0-1-1 0 0,0 0 1 0 0,0 0 0 0 0,0 0 0 0 0,1 0 0 0 0,-1 0 0 0 0,-3-1-1 0 0,-4 1-467 0 0,35-11-568 0 0,-22 9 1145 0 0,0 0-1 0 0,-1 1 1 0 0,1-1 0 0 0,0 1 0 0 0,0 0 0 0 0,0-1 0 0 0,0 2 0 0 0,0-1-1 0 0,3-1 1 0 0,-5 3-148 0 0,-1-1 0 0 0,1 1 0 0 0,-1-1 0 0 0,1 0 0 0 0,-1 1 0 0 0,1-1 0 0 0,-1 1 0 0 0,1-1 0 0 0,-1 1-1 0 0,0-1 1 0 0,1 1 0 0 0,-1 0 0 0 0,0-1 0 0 0,0 1 0 0 0,1-1 0 0 0,-1 1 0 0 0,0 0 0 0 0,0-1 0 0 0,0 1 0 0 0,0-1 0 0 0,0 1-1 0 0,0 0 1 0 0,0-1 0 0 0,0 1 0 0 0,0 0 0 0 0,0-1 0 0 0,0 1 0 0 0,0-1 0 0 0,0 1 0 0 0,-1 0 0 0 0,1-1 0 0 0,0 1 0 0 0,0-1-1 0 0,-1 1 1 0 0,0 0 0 0 0,1 1-340 0 0,0-1 0 0 0,-1 1 0 0 0,1-1 0 0 0,-1 1 1 0 0,1-1-1 0 0,-1 1 0 0 0,0-1 0 0 0,1 1 0 0 0,-1-1 0 0 0,0 0 0 0 0,0 1 0 0 0,0-1 0 0 0,0 0 0 0 0,-3 2 0 0 0,-12-2-2633 0 0,6 8-734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9378 0 0,'3'0'8743'0'0,"5"-1"-3770"0"0,25-6-2482 0 0,-20 4-1830 0 0,15-3-527 0 0,-14 2-257 0 0,-1 1 0 0 0,0 0 0 0 0,1 1-1 0 0,0 1 1 0 0,-1 0 0 0 0,1 1 0 0 0,0 0-1 0 0,-1 1 1 0 0,15 3 0 0 0,-16 5-4853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 10730 0 0,'-2'-2'624'0'0,"1"1"0"0"0,0-1 0 0 0,-1 1 0 0 0,1-1 0 0 0,0 0 0 0 0,0 0 0 0 0,0 0 0 0 0,1 1 0 0 0,-1-1 0 0 0,0 0 0 0 0,1 0 0 0 0,-1 0 0 0 0,1 0 0 0 0,0 0 0 0 0,-1-3 0 0 0,1 5-516 0 0,1-1-1 0 0,-1 1 1 0 0,0-1-1 0 0,0 1 1 0 0,0 0 0 0 0,0-1-1 0 0,1 1 1 0 0,-1-1-1 0 0,0 1 1 0 0,0 0 0 0 0,1-1-1 0 0,-1 1 1 0 0,0-1 0 0 0,1 1-1 0 0,-1 0 1 0 0,0 0-1 0 0,1-1 1 0 0,-1 1 0 0 0,0 0-1 0 0,1-1 1 0 0,-1 1-1 0 0,1 0 1 0 0,-1 0 0 0 0,1 0-1 0 0,21 0 14 0 0,0 5-169 0 0,-1 1 1 0 0,0 1-1 0 0,38 19 0 0 0,-51-22-1593 0 0,0 1 0 0 0,0 0 0 0 0,12 11 0 0 0,-17-12-1180 0 0,-9-6-2501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10946 0 0,'11'-4'928'0'0,"0"0"-1"0"0,0 0 1 0 0,1 1-1 0 0,-1 0 1 0 0,1 1-1 0 0,-1 0 0 0 0,1 1 1 0 0,17 0-1 0 0,-4-1-94 0 0,-18 1-644 0 0,0 1 1 0 0,-1 0 0 0 0,1 0-1 0 0,0 1 1 0 0,0 0 0 0 0,7 2-1 0 0,-13-3-172 0 0,-1 0-1 0 0,1 0 1 0 0,0 0-1 0 0,0 1 0 0 0,0-1 1 0 0,-1 1-1 0 0,1-1 1 0 0,0 0-1 0 0,0 1 1 0 0,-1-1-1 0 0,1 1 0 0 0,-1 0 1 0 0,1-1-1 0 0,0 1 1 0 0,-1-1-1 0 0,1 1 0 0 0,-1 0 1 0 0,1-1-1 0 0,-1 1 1 0 0,1 0-1 0 0,-1 0 1 0 0,1 1-1 0 0,-1-1-31 0 0,0 0 0 0 0,-1 1 0 0 0,1-1 0 0 0,0 1 0 0 0,-1-1 0 0 0,1 0 0 0 0,0 1 1 0 0,-1-1-1 0 0,1 0 0 0 0,-1 1 0 0 0,0-1 0 0 0,0 0 0 0 0,1 0 0 0 0,-1 1 0 0 0,0-1 0 0 0,0 0 0 0 0,0 0 0 0 0,-2 1 0 0 0,-3 4-298 0 0,-1-1-1 0 0,0 0 1 0 0,0 0-1 0 0,0-1 1 0 0,0 0-1 0 0,-1 0 1 0 0,1 0-1 0 0,-14 3 1 0 0,-30 16-975 0 0,96-13 3095 0 0,-9-9-1127 0 0,44-2 0 0 0,-16-1-2190 0 0,-84 10-9215 0 0,-17 18 7811 0 0,23-16 3529 0 0,-21 17 5328 0 0,25-19-5287 0 0,1 0-1 0 0,-1-1 0 0 0,1-1 0 0 0,-2 0 0 0 0,-11 6 0 0 0,4-3-580 0 0,18-9-69 0 0,0 0-1 0 0,-1 0 0 0 0,1 0 0 0 0,0 0 0 0 0,0 0 0 0 0,0 0 0 0 0,0 0 0 0 0,0 0 0 0 0,0 0 1 0 0,0 0-1 0 0,0 0 0 0 0,0 0 0 0 0,0 0 0 0 0,0 0 0 0 0,-1 1 0 0 0,1-1 0 0 0,0 0 0 0 0,0 0 0 0 0,0 0 1 0 0,0 0-1 0 0,0 0 0 0 0,0 0 0 0 0,0 0 0 0 0,0 0 0 0 0,0 0 0 0 0,0 0 0 0 0,0 0 0 0 0,0 1 0 0 0,0-1 1 0 0,0 0-1 0 0,0 0 0 0 0,0 0 0 0 0,0 0 0 0 0,0 0 0 0 0,0 0 0 0 0,0 0 0 0 0,0 0 0 0 0,0 0 1 0 0,0 1-1 0 0,0-1 0 0 0,0 0 0 0 0,0 0 0 0 0,0 0 0 0 0,0 0 0 0 0,0 0 0 0 0,0 0 0 0 0,0 0 0 0 0,0 0 1 0 0,0 0-1 0 0,0 0 0 0 0,1 0 0 0 0,-1 0 0 0 0,0 1 0 0 0,0-1 0 0 0,0 0 0 0 0,0 0 0 0 0,0 0 0 0 0,0 0 1 0 0,0 0-1 0 0,0 0 0 0 0,0 0 0 0 0,0 0 0 0 0,0 0 0 0 0,1 0 0 0 0,-1 0 0 0 0,0 0 0 0 0,0 0 1 0 0,31 0 768 0 0,-10-1-738 0 0,6 2-210 0 0,40-1 97 0 0,-36-6-2964 0 0,-8-8-4108 0 0,-16 8 2765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6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10090 0 0,'2'-1'7154'0'0,"1"5"-5466"0"0,-2 6-488 0 0,-1 4-376 0 0,1 3-271 0 0,-1 1-217 0 0,0 3-128 0 0,1-2-96 0 0,2 3-184 0 0,-1-1-280 0 0,-1 1-457 0 0,2-2-639 0 0,-2-2-616 0 0,1-2-817 0 0,1-1-1024 0 0,-1-5-2840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8042 0 0,'15'-3'6956'0'0,"18"4"-5651"0"0,-27 0-770 0 0,27-2 999 0 0,-28 0-2183 0 0,0 0 0 0 0,0 0 0 0 0,0 0 0 0 0,-1 0 0 0 0,1-1 1 0 0,0 0-1 0 0,7-3 0 0 0,-11 3 269 0 0,1 1 0 0 0,0 0 1 0 0,0 0-1 0 0,-1-1 0 0 0,1 1 0 0 0,-1-1 0 0 0,1 1 0 0 0,-1-1 1 0 0,1 0-1 0 0,-1 1 0 0 0,0-1 0 0 0,0 0 0 0 0,0 0 0 0 0,0 0 1 0 0,0 0-1 0 0,-1 0 0 0 0,2-4 0 0 0,-2 3 241 0 0,1 0-1 0 0,-1-1 1 0 0,0 1 0 0 0,0 0-1 0 0,-1 0 1 0 0,1 0-1 0 0,-1 0 1 0 0,1 0 0 0 0,-3-5-1 0 0,3 7 261 0 0,0 0-1 0 0,0 0 0 0 0,-1 0 0 0 0,1-1 1 0 0,-1 1-1 0 0,1 0 0 0 0,0 0 1 0 0,-1 0-1 0 0,0 0 0 0 0,1 0 0 0 0,-1 1 1 0 0,0-1-1 0 0,1 0 0 0 0,-1 0 0 0 0,0 0 1 0 0,0 0-1 0 0,0 1 0 0 0,-1-2 0 0 0,1 2 77 0 0,1 0 0 0 0,-1 0 0 0 0,1 0 0 0 0,-1 0 0 0 0,1 1 0 0 0,-1-1-1 0 0,1 0 1 0 0,-1 0 0 0 0,1 0 0 0 0,-1 1 0 0 0,1-1 0 0 0,-1 0 0 0 0,1 0-1 0 0,-1 1 1 0 0,1-1 0 0 0,0 0 0 0 0,-1 1 0 0 0,1-1 0 0 0,0 1 0 0 0,-1-1-1 0 0,1 0 1 0 0,0 1 0 0 0,-1-1 0 0 0,1 1 0 0 0,0-1 0 0 0,0 2-1 0 0,-10 24 5073 0 0,7-9-5331 0 0,1 15 857 0 0,4 50 0 0 0,-1-69-1124 0 0,1-1 1 0 0,0 1-1 0 0,1 0 1 0 0,0-1 0 0 0,1 1-1 0 0,9 20 1 0 0,-12-31-74 0 0,0 0 0 0 0,0 0 1 0 0,1 0-1 0 0,-1-1 1 0 0,0 1-1 0 0,1-1 0 0 0,-1 1 1 0 0,1-1-1 0 0,-1 1 1 0 0,1-1-1 0 0,2 2 0 0 0,-3-3 260 0 0,-1 1 0 0 0,1-1 0 0 0,-1 0 0 0 0,1 0 0 0 0,-1 0 0 0 0,1 0 0 0 0,-1 0 0 0 0,1 0-1 0 0,0 0 1 0 0,-1 0 0 0 0,1 0 0 0 0,-1 0 0 0 0,1 0 0 0 0,-1 0 0 0 0,1-1 0 0 0,-1 1 0 0 0,0 0 0 0 0,1 0 0 0 0,-1 0-1 0 0,1-1 1 0 0,-1 1 0 0 0,1 0 0 0 0,-1 0 0 0 0,0-1 0 0 0,1 1 0 0 0,-1 0 0 0 0,1-1 0 0 0,-1 1 0 0 0,0-1 0 0 0,1 1-1 0 0,-1-1 1 0 0,0 1 0 0 0,0 0 0 0 0,1-1 0 0 0,-1 1 0 0 0,0-1 0 0 0,0 1 0 0 0,0-1 0 0 0,0 1 0 0 0,0-1-1 0 0,0 1 1 0 0,1-1 0 0 0,-1 1 0 0 0,0-1 0 0 0,0 1 0 0 0,-1-1 0 0 0,1 0 0 0 0,3-12-3218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17572 0 0,'0'1'137'0'0,"1"0"1"0"0,-1 0-1 0 0,1 0 0 0 0,-1 0 1 0 0,1 0-1 0 0,-1 0 1 0 0,1 0-1 0 0,0 0 1 0 0,0 0-1 0 0,-1 0 0 0 0,1 0 1 0 0,0 0-1 0 0,0 0 1 0 0,0-1-1 0 0,0 1 1 0 0,0 0-1 0 0,0-1 0 0 0,0 1 1 0 0,0 0-1 0 0,1-1 1 0 0,28 13 969 0 0,-24-10-819 0 0,-1-1-179 0 0,32 11 262 0 0,-35-12-377 0 0,0-1 0 0 0,0 1 0 0 0,1-1-1 0 0,-1 1 1 0 0,0-1 0 0 0,1 0 0 0 0,-1 0 0 0 0,0 0-1 0 0,0 0 1 0 0,1 0 0 0 0,-1-1 0 0 0,0 1-1 0 0,3-1 1 0 0,-6-1-39 0 0,-1 1 0 0 0,1 0 0 0 0,-1 0 0 0 0,0 1-1 0 0,0-1 1 0 0,1 0 0 0 0,-1 0 0 0 0,0 1 0 0 0,0-1 0 0 0,0 1 0 0 0,0 0-1 0 0,-3-1 1 0 0,0 2 83 0 0,0 1 0 0 0,0-1 0 0 0,0 1 0 0 0,1 0 0 0 0,-1 0 0 0 0,1 0 0 0 0,-1 1 0 0 0,1-1 0 0 0,0 1 0 0 0,0 0 0 0 0,0 1 0 0 0,0-1 0 0 0,1 1 0 0 0,-1-1 0 0 0,1 1 0 0 0,0 0 0 0 0,0 0 0 0 0,0 1 0 0 0,1-1 0 0 0,-1 0 0 0 0,1 1 0 0 0,0 0 0 0 0,0-1 0 0 0,-1 10 0 0 0,0-6-1 0 0,1 0 1 0 0,0 1-1 0 0,1-1 1 0 0,-1 0-1 0 0,2 1 0 0 0,-1-1 1 0 0,1 1-1 0 0,1-1 1 0 0,-1 1-1 0 0,2-1 1 0 0,-1 1-1 0 0,1-1 0 0 0,0 0 1 0 0,4 9-1 0 0,-4-13-72 0 0,0 0-1 0 0,0-1 1 0 0,0 1-1 0 0,0-1 1 0 0,1 1-1 0 0,-1-1 1 0 0,1 0-1 0 0,0 0 1 0 0,0 0-1 0 0,0 0 1 0 0,1-1-1 0 0,-1 1 1 0 0,1-1-1 0 0,-1 0 1 0 0,1 0-1 0 0,0 0 0 0 0,0-1 1 0 0,-1 1-1 0 0,1-1 1 0 0,0 0-1 0 0,1 0 1 0 0,-1 0-1 0 0,0 0 1 0 0,0-1-1 0 0,0 0 1 0 0,0 0-1 0 0,1 0 1 0 0,6-1-1 0 0,-7 0-288 0 0,1 0 0 0 0,0-1 0 0 0,-1 1 0 0 0,0-1 0 0 0,1 0 0 0 0,-1 0 0 0 0,0 0 0 0 0,0-1 0 0 0,0 1 0 0 0,0-1 0 0 0,0 0 0 0 0,-1 0 0 0 0,1-1 0 0 0,-1 1 0 0 0,0-1-1 0 0,0 1 1 0 0,0-1 0 0 0,0 0 0 0 0,-1 0 0 0 0,1-1 0 0 0,-1 1 0 0 0,0 0 0 0 0,-1-1 0 0 0,1 1 0 0 0,0-6 0 0 0,0 2-187 0 0,-1-1-1 0 0,0 1 1 0 0,-1-1 0 0 0,1 1-1 0 0,-3-11 1 0 0,2 16 551 0 0,0 0-1 0 0,0 0 1 0 0,-1 0 0 0 0,1 0 0 0 0,-1 0-1 0 0,0 0 1 0 0,0 0 0 0 0,0 0 0 0 0,-1 0-1 0 0,1 0 1 0 0,-1 0 0 0 0,1 1 0 0 0,-1-1-1 0 0,0 0 1 0 0,0 1 0 0 0,0 0 0 0 0,-3-3-1 0 0,5 5 103 0 0,-1 0-1 0 0,1-1 1 0 0,0 1-1 0 0,-1 0 1 0 0,1 0-1 0 0,0 0 0 0 0,-1-1 1 0 0,1 1-1 0 0,-1 0 1 0 0,1 0-1 0 0,0 0 1 0 0,-1 0-1 0 0,1 0 0 0 0,-1 0 1 0 0,1 0-1 0 0,0 0 1 0 0,-1 0-1 0 0,1 0 0 0 0,-1 0 1 0 0,1 0-1 0 0,0 0 1 0 0,-1 0-1 0 0,1 1 1 0 0,0-1-1 0 0,-1 0 0 0 0,1 0 1 0 0,0 0-1 0 0,-1 0 1 0 0,1 1-1 0 0,0-1 1 0 0,-1 0-1 0 0,1 0 0 0 0,-1 1 1 0 0,-7 16 2644 0 0,1 19-82 0 0,7-31-2586 0 0,0-1 0 0 0,1 1 1 0 0,-1 0-1 0 0,1-1 0 0 0,0 1 1 0 0,1 0-1 0 0,-1-1 1 0 0,1 1-1 0 0,3 6 0 0 0,-5-10-117 0 0,1 0 0 0 0,0 0-1 0 0,-1 0 1 0 0,1-1-1 0 0,0 1 1 0 0,0 0 0 0 0,-1 0-1 0 0,1 0 1 0 0,0-1 0 0 0,0 1-1 0 0,0 0 1 0 0,0-1-1 0 0,0 1 1 0 0,0-1 0 0 0,0 1-1 0 0,0-1 1 0 0,0 0-1 0 0,1 1 1 0 0,-1-1 0 0 0,0 0-1 0 0,0 0 1 0 0,0 1 0 0 0,0-1-1 0 0,0 0 1 0 0,1 0-1 0 0,-1-1 1 0 0,0 1 0 0 0,0 0-1 0 0,0 0 1 0 0,0 0-1 0 0,0-1 1 0 0,1 1 0 0 0,-1-1-1 0 0,0 1 1 0 0,0-1 0 0 0,0 1-1 0 0,0-1 1 0 0,0 1-1 0 0,0-1 1 0 0,0 0 0 0 0,-1 0-1 0 0,1 1 1 0 0,1-3 0 0 0,15-10-1839 0 0,0-1 1 0 0,-1-1-1 0 0,0-1 1 0 0,15-20-1 0 0,-25 25 868 0 0,-2 0 8083 0 0,-6 24-4018 0 0,-6 106-492 0 0,8-102-3484 0 0,1 0 1 0 0,0-1-1 0 0,2 1 0 0 0,-1 0 0 0 0,7 17 0 0 0,-4-21-2326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11626 0 0,'13'-1'5591'0'0,"13"10"-3388"0"0,-22-7-1488 0 0,7 2-95 0 0,10 3 83 0 0,-1 1 0 0 0,0 1 0 0 0,-1 1-1 0 0,0 1 1 0 0,22 16 0 0 0,-37-24-718 0 0,0 1 0 0 0,0-1 0 0 0,-1 1 0 0 0,1-1 0 0 0,-1 1 0 0 0,0 0 0 0 0,0 0 0 0 0,-1 0 0 0 0,1 1 0 0 0,-1-1 0 0 0,0 1 0 0 0,0-1 0 0 0,0 1 0 0 0,-1 0 0 0 0,1 0 0 0 0,-1 0 0 0 0,0 0 0 0 0,-1 0 0 0 0,1 0-1 0 0,-1 0 1 0 0,0 0 0 0 0,-1 0 0 0 0,1 0 0 0 0,-1 0 0 0 0,0-1 0 0 0,0 1 0 0 0,0 0 0 0 0,-1 0 0 0 0,-1 4 0 0 0,1-5-394 0 0,1-1-1 0 0,-1 1 1 0 0,1-1 0 0 0,-1 0-1 0 0,0 0 1 0 0,0 0-1 0 0,0 0 1 0 0,-1 0-1 0 0,-4 4 1 0 0,4-5-276 0 0,1 0 0 0 0,-1-1 0 0 0,1 1 0 0 0,-1-1 0 0 0,0 0 0 0 0,0 1 0 0 0,1-1 0 0 0,-1-1 0 0 0,0 1 0 0 0,0 0 0 0 0,0-1 0 0 0,0 1 0 0 0,0-1 0 0 0,0 0 0 0 0,0 0 0 0 0,0 0 0 0 0,0 0 0 0 0,-4-2 0 0 0,-6 1-3902 0 0</inkml:trace>
  <inkml:trace contextRef="#ctx0" brushRef="#br0" timeOffset="1">40 210 5409 0 0,'0'-1'377'0'0,"0"0"-1"0"0,0 0 1 0 0,1 0-1 0 0,-1 0 1 0 0,0 0 0 0 0,0 0-1 0 0,1 0 1 0 0,-1 0-1 0 0,0 0 1 0 0,1 0-1 0 0,-1 0 1 0 0,1 0 0 0 0,-1 0-1 0 0,1 0 1 0 0,0 0-1 0 0,-1 0 1 0 0,1 0-1 0 0,0 1 1 0 0,0-1 0 0 0,0 0-1 0 0,-1 1 1 0 0,1-1-1 0 0,2-1 1 0 0,0 1 96 0 0,0 0 0 0 0,0 0 0 0 0,0 0 0 0 0,0 0 0 0 0,0 0 0 0 0,0 0 0 0 0,1 1 0 0 0,3-1 0 0 0,10 1 171 0 0,-1 1 1 0 0,26 4 0 0 0,-31-3-206 0 0,-4-1-358 0 0,0 0 0 0 0,0 0 1 0 0,-1 1-1 0 0,1 0 0 0 0,-1 0 1 0 0,10 6-1 0 0,-15-8-196 0 0,1 1 1 0 0,-1 0-1 0 0,0 0 1 0 0,0-1-1 0 0,0 1 0 0 0,0 0 1 0 0,0 0-1 0 0,0 0 1 0 0,0 0-1 0 0,-1 0 1 0 0,1 0-1 0 0,0 0 0 0 0,-1 1 1 0 0,1-1-1 0 0,0 0 1 0 0,0 3-1 0 0,-1-3-211 0 0,0 0 0 0 0,0 1 0 0 0,0-1-1 0 0,0 0 1 0 0,-1 1 0 0 0,1-1 0 0 0,0 0 0 0 0,-1 1-1 0 0,1-1 1 0 0,-1 0 0 0 0,1 1 0 0 0,-1-1 0 0 0,1 0-1 0 0,-1 0 1 0 0,0 0 0 0 0,0 1 0 0 0,0-1 0 0 0,1 0-1 0 0,-1 0 1 0 0,-2 1 0 0 0,-9 9-3647 0 0,-3 2-1685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12163 0 0,'6'4'1504'0'0,"2"0"-464"0"0,5 2 32 0 0,3-1-47 0 0,3-2-273 0 0,1-1-288 0 0,3-2-152 0 0,0-1-88 0 0,1-1-104 0 0,1-1-72 0 0,1-1-176 0 0,-1 2-520 0 0,-3-2-632 0 0,-1-2-1065 0 0,-5-1-1192 0 0,-4-3-3240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15755 0 0,'8'0'764'0'0,"0"0"0"0"0,0 1 0 0 0,0 0 0 0 0,0 0 0 0 0,0 1 0 0 0,0 0 0 0 0,0 1-1 0 0,0-1 1 0 0,10 7 0 0 0,-15-8-659 0 0,0 1-1 0 0,-1-1 0 0 0,1 1 1 0 0,-1 0-1 0 0,1 0 0 0 0,-1 1 1 0 0,0-1-1 0 0,0 0 1 0 0,0 1-1 0 0,0-1 0 0 0,0 1 1 0 0,0 0-1 0 0,-1-1 0 0 0,0 1 1 0 0,1 0-1 0 0,-1 0 1 0 0,0 0-1 0 0,0 0 0 0 0,0 0 1 0 0,-1 0-1 0 0,1 0 0 0 0,-1 0 1 0 0,0 1-1 0 0,0-1 1 0 0,0 0-1 0 0,-1 5 0 0 0,-4 28-226 0 0,-15 48-1 0 0,9-41-3269 0 0,1-2-4776 0 0,8-33 3424 0 0</inkml:trace>
  <inkml:trace contextRef="#ctx0" brushRef="#br0" timeOffset="1">173 77 10954 0 0,'1'-2'403'0'0,"-1"0"0"0"0,1 1 1 0 0,0-1-1 0 0,0 1 0 0 0,0-1 0 0 0,0 1 0 0 0,0-1 0 0 0,0 1 0 0 0,0 0 0 0 0,0-1 0 0 0,0 1 0 0 0,0 0 0 0 0,1 0 0 0 0,1-1 0 0 0,-3 1-260 0 0,1 1-1 0 0,-1 0 1 0 0,1 0-1 0 0,-1 0 1 0 0,1 0-1 0 0,-1 0 1 0 0,1 0-1 0 0,-1 0 1 0 0,0 0-1 0 0,1 1 1 0 0,-1-1-1 0 0,1 0 1 0 0,-1 0-1 0 0,1 0 1 0 0,-1 0-1 0 0,1 1 1 0 0,-1-1-1 0 0,0 0 1 0 0,1 0-1 0 0,-1 1 0 0 0,0-1 1 0 0,1 0-1 0 0,-1 0 1 0 0,1 1-1 0 0,-1-1 1 0 0,0 1-1 0 0,0-1 1 0 0,1 0-1 0 0,-1 1 1 0 0,0-1-1 0 0,1 1 1 0 0,1 4 214 0 0,0 0-1 0 0,0 0 1 0 0,0 0 0 0 0,-1 0 0 0 0,0 1 0 0 0,0-1 0 0 0,1 8 0 0 0,1 107 57 0 0,-1-41-3383 0 0,4 0-9605 0 0,-4-70 6577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8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13563 0 0,'-5'15'1685'0'0,"0"1"-1"0"0,0-1 1 0 0,-3 31-1 0 0,6-32-1090 0 0,1 1 1 0 0,1-1-1 0 0,0 1 0 0 0,4 21 0 0 0,-2-25-491 0 0,0 0 0 0 0,1 0 1 0 0,0 0-1 0 0,1 0 0 0 0,0 0 0 0 0,1-1 0 0 0,0 0 1 0 0,1 0-1 0 0,0 0 0 0 0,0-1 0 0 0,1 1 0 0 0,1-2 1 0 0,-1 1-1 0 0,14 11 0 0 0,-19-18-96 0 0,1 0 0 0 0,0 0 0 0 0,-1 0 0 0 0,1 0 0 0 0,0 0 0 0 0,0 0 0 0 0,0-1 0 0 0,0 0 0 0 0,0 1 0 0 0,0-1 0 0 0,0 0 0 0 0,0-1 0 0 0,1 1 0 0 0,-1 0 0 0 0,0-1 0 0 0,1 0 0 0 0,-1 0 0 0 0,0 0 0 0 0,1 0 0 0 0,-1 0 0 0 0,0-1 0 0 0,1 0 0 0 0,-1 1 0 0 0,0-1 0 0 0,0 0 0 0 0,0-1 0 0 0,0 1 0 0 0,0 0 0 0 0,0-1 0 0 0,0 0 0 0 0,0 1 0 0 0,-1-1 0 0 0,1-1 0 0 0,0 1 0 0 0,3-4 0 0 0,-2 1-149 0 0,0 0-1 0 0,1 0 0 0 0,-2-1 0 0 0,1 1 0 0 0,-1-1 0 0 0,1 0 0 0 0,-2 0 0 0 0,1 0 1 0 0,-1 0-1 0 0,0 0 0 0 0,0-1 0 0 0,0 1 0 0 0,-1-1 0 0 0,0 0 0 0 0,-1 1 1 0 0,1-1-1 0 0,-2-8 0 0 0,0 7-572 0 0,-1 0 0 0 0,0 0 0 0 0,-1 1 0 0 0,1-1-1 0 0,-1 1 1 0 0,-1-1 0 0 0,0 1 0 0 0,0 0 0 0 0,0 0 0 0 0,-1 1 0 0 0,0-1 0 0 0,0 1 0 0 0,0 0 0 0 0,-1 1 0 0 0,0-1 0 0 0,0 1 0 0 0,-1 0-1 0 0,0 1 1 0 0,1-1 0 0 0,-1 1 0 0 0,-1 1 0 0 0,1-1 0 0 0,0 1 0 0 0,-1 0 0 0 0,-9-1 0 0 0,-13-2-2346 0 0</inkml:trace>
  <inkml:trace contextRef="#ctx0" brushRef="#br0" timeOffset="1">46 82 5953 0 0,'-6'7'681'0'0,"0"1"0"0"0,1 0-1 0 0,-1 0 1 0 0,1 0 0 0 0,1 0-1 0 0,-5 12 1 0 0,8-18-468 0 0,0 0-1 0 0,1 0 1 0 0,-1-1 0 0 0,1 1 0 0 0,-1 0-1 0 0,1 0 1 0 0,0-1 0 0 0,0 1 0 0 0,0 0-1 0 0,0 0 1 0 0,0 0 0 0 0,0 0 0 0 0,0-1-1 0 0,1 1 1 0 0,-1 0 0 0 0,0 0 0 0 0,1 0-1 0 0,0-1 1 0 0,-1 1 0 0 0,1 0 0 0 0,0-1-1 0 0,0 1 1 0 0,0-1 0 0 0,0 1 0 0 0,0-1-1 0 0,0 1 1 0 0,1-1 0 0 0,-1 0 0 0 0,0 1-1 0 0,1-1 1 0 0,-1 0 0 0 0,1 0 0 0 0,-1 0-1 0 0,1 0 1 0 0,-1 0 0 0 0,1-1 0 0 0,0 1 0 0 0,-1 0-1 0 0,1-1 1 0 0,0 1 0 0 0,2-1 0 0 0,13 4-153 0 0,0-2 1 0 0,0 0 0 0 0,0-1 0 0 0,0-1 0 0 0,33-4 0 0 0,12 1-5089 0 0,-30 0-1817 0 0,-18 0 1588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7626 0 0,'-1'2'689'0'0,"0"-1"0"0"0,0 0 1 0 0,1 0-1 0 0,-1 0 0 0 0,0 0 1 0 0,1 0-1 0 0,-1 1 0 0 0,1-1 1 0 0,0 0-1 0 0,-1 1 0 0 0,1-1 1 0 0,0 0-1 0 0,-1 2 0 0 0,2 24 3836 0 0,11 22-2162 0 0,-11-45-2090 0 0,1 1-198 0 0,0 1-1 0 0,0-1 0 0 0,1 0 0 0 0,-1 0 1 0 0,1 0-1 0 0,0 0 0 0 0,1-1 0 0 0,-1 1 1 0 0,1-1-1 0 0,0 0 0 0 0,0 0 0 0 0,0 0 1 0 0,8 5-1 0 0,-10-8-125 0 0,0 1 1 0 0,0-1-1 0 0,0 0 1 0 0,0-1-1 0 0,0 1 1 0 0,0 0-1 0 0,0-1 1 0 0,1 1-1 0 0,-1-1 1 0 0,0 1-1 0 0,0-1 1 0 0,0 0-1 0 0,1 0 1 0 0,-1 0-1 0 0,4-1 1 0 0,-4 0-235 0 0,1 1 0 0 0,-1-1 0 0 0,0 0 1 0 0,1-1-1 0 0,-1 1 0 0 0,0 0 1 0 0,0-1-1 0 0,0 1 0 0 0,0-1 0 0 0,0 0 1 0 0,0 1-1 0 0,0-1 0 0 0,0 0 0 0 0,-1 0 1 0 0,1-1-1 0 0,1-2 0 0 0,-2 4-129 0 0,-1 1 1 0 0,1-1-1 0 0,-1 0 0 0 0,1 0 0 0 0,-1 0 0 0 0,1 0 1 0 0,-1 0-1 0 0,0 0 0 0 0,1 0 0 0 0,-1 0 0 0 0,0 0 0 0 0,0 0 1 0 0,0 0-1 0 0,0 0 0 0 0,0 0 0 0 0,0 0 0 0 0,0 0 1 0 0,0 0-1 0 0,0 0 0 0 0,0 0 0 0 0,0 0 0 0 0,-1 0 0 0 0,1 0 1 0 0,0 0-1 0 0,-1 0 0 0 0,0-1 0 0 0,-7-6-5280 0 0</inkml:trace>
  <inkml:trace contextRef="#ctx0" brushRef="#br0" timeOffset="1">6 246 19460 0 0,'-2'13'457'0'0,"0"0"0"0"0,1 0 0 0 0,0 0 0 0 0,1 0 0 0 0,1 0 0 0 0,0 0 0 0 0,4 19 0 0 0,-5-29-477 0 0,1 0-1 0 0,0-1 1 0 0,0 1 0 0 0,0 0-1 0 0,0 0 1 0 0,0-1-1 0 0,0 1 1 0 0,1-1-1 0 0,0 1 1 0 0,-1-1 0 0 0,1 0-1 0 0,0 1 1 0 0,0-1-1 0 0,0 0 1 0 0,0 0 0 0 0,0 0-1 0 0,1-1 1 0 0,-1 1-1 0 0,0 0 1 0 0,1-1-1 0 0,-1 0 1 0 0,1 1 0 0 0,0-1-1 0 0,0 0 1 0 0,-1 0-1 0 0,1-1 1 0 0,0 1-1 0 0,0-1 1 0 0,0 1 0 0 0,0-1-1 0 0,0 0 1 0 0,-1 0-1 0 0,1 0 1 0 0,0 0 0 0 0,0-1-1 0 0,0 1 1 0 0,0-1-1 0 0,0 0 1 0 0,3-1-1 0 0,0 1-710 0 0,-1-1 0 0 0,0 1-1 0 0,0-1 1 0 0,1 0 0 0 0,-2-1-1 0 0,1 1 1 0 0,0-1-1 0 0,0 0 1 0 0,-1 0 0 0 0,0-1-1 0 0,1 1 1 0 0,-1-1-1 0 0,0 0 1 0 0,-1 0 0 0 0,1 0-1 0 0,-1-1 1 0 0,0 1 0 0 0,5-9-1 0 0,4-9-4822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11250 0 0,'40'-16'5516'0'0,"25"-7"-3106"0"0,-60 21-2197 0 0,1 1 0 0 0,0 0 0 0 0,0 0 1 0 0,1 0-1 0 0,-1 1 0 0 0,0 0 0 0 0,0 0 0 0 0,9 1 0 0 0,-15-1-287 0 0,1 0 1 0 0,0 0-1 0 0,-1 0 0 0 0,1 0 1 0 0,0 0-1 0 0,-1 1 0 0 0,1-1 1 0 0,0 0-1 0 0,-1 0 0 0 0,1 0 1 0 0,-1 1-1 0 0,1-1 0 0 0,0 0 1 0 0,-1 0-1 0 0,1 1 0 0 0,-1-1 1 0 0,1 1-1 0 0,-1-1 0 0 0,1 0 1 0 0,-1 1-1 0 0,1-1 0 0 0,-1 1 1 0 0,1-1-1 0 0,-1 1 0 0 0,0 0 1 0 0,1-1-1 0 0,-1 1 0 0 0,0-1 1 0 0,1 1-1 0 0,-1 0 0 0 0,0-1 1 0 0,0 1-1 0 0,0 0 0 0 0,0-1 1 0 0,0 1-1 0 0,0 0 0 0 0,1-1 1 0 0,-1 1-1 0 0,-1 0 1 0 0,1-1-1 0 0,0 1 0 0 0,0 0 1 0 0,0-1-1 0 0,0 1 0 0 0,0-1 1 0 0,-1 1-1 0 0,1 0 0 0 0,0-1 1 0 0,0 1-1 0 0,-1-1 0 0 0,1 1 1 0 0,0 0-1 0 0,-1-1 0 0 0,0 1 1 0 0,-2 3-1106 0 0,0 0 0 0 0,0-1 0 0 0,0 1 1 0 0,0-1-1 0 0,-1 1 0 0 0,-4 2 0 0 0,-11 7-4515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13107 0 0,'9'1'379'0'0,"1"-1"1"0"0,-1 0-1 0 0,0 0 1 0 0,1-1 0 0 0,-1 0-1 0 0,0-1 1 0 0,0 0-1 0 0,1-1 1 0 0,-2 1-1 0 0,1-2 1 0 0,0 1-1 0 0,-1-1 1 0 0,1 0-1 0 0,7-6 1 0 0,-10 5 343 0 0,-9 6 291 0 0,-10 14 407 0 0,11-9-1241 0 0,0-1 0 0 0,1 1-1 0 0,-1 0 1 0 0,1 0 0 0 0,0 0 0 0 0,1 0 0 0 0,-1 0 0 0 0,1 0-1 0 0,0 0 1 0 0,1 0 0 0 0,-1 0 0 0 0,1 0 0 0 0,1 0 0 0 0,3 11-1 0 0,-5-15-174 0 0,1 0 0 0 0,-1 0-1 0 0,1 0 1 0 0,0 0 0 0 0,0 0 0 0 0,0 0-1 0 0,0 0 1 0 0,0-1 0 0 0,0 1-1 0 0,1 0 1 0 0,-1-1 0 0 0,1 1 0 0 0,-1-1-1 0 0,1 0 1 0 0,-1 1 0 0 0,1-1-1 0 0,0 0 1 0 0,0 0 0 0 0,-1 0 0 0 0,1 0-1 0 0,0 0 1 0 0,0 0 0 0 0,0-1-1 0 0,0 1 1 0 0,0-1 0 0 0,0 1 0 0 0,0-1-1 0 0,0 0 1 0 0,0 0 0 0 0,1 0-1 0 0,-1 0 1 0 0,0 0 0 0 0,0 0-1 0 0,0 0 1 0 0,0-1 0 0 0,0 1 0 0 0,0-1-1 0 0,0 0 1 0 0,0 1 0 0 0,0-1-1 0 0,0 0 1 0 0,-1 0 0 0 0,1 0 0 0 0,0 0-1 0 0,2-3 1 0 0,0 1-28 0 0,0 0-1 0 0,0 0 1 0 0,0-1 0 0 0,0 1-1 0 0,0-1 1 0 0,-1 0 0 0 0,0-1 0 0 0,0 1-1 0 0,0 0 1 0 0,0-1 0 0 0,-1 0-1 0 0,0 1 1 0 0,0-1 0 0 0,0 0-1 0 0,0 0 1 0 0,-1 0 0 0 0,0 0 0 0 0,1-9-1 0 0,-1 11-5 0 0,-1 0 0 0 0,0 0 0 0 0,0 0 0 0 0,0 0 0 0 0,-1 0 0 0 0,1 1 0 0 0,-1-1 0 0 0,1 0 0 0 0,-1 0-1 0 0,0 1 1 0 0,0-1 0 0 0,0 0 0 0 0,0 1 0 0 0,-1-1 0 0 0,1 1 0 0 0,-1-1 0 0 0,1 1 0 0 0,-1 0 0 0 0,0-1 0 0 0,0 1 0 0 0,0 0-1 0 0,0 0 1 0 0,0 1 0 0 0,-1-1 0 0 0,1 0 0 0 0,-1 1 0 0 0,1-1 0 0 0,-1 1 0 0 0,1 0 0 0 0,-1 0 0 0 0,0 0 0 0 0,1 0 0 0 0,-1 0-1 0 0,0 1 1 0 0,-3-1 0 0 0,3 1 15 0 0,0 0-1 0 0,0 0 0 0 0,0 0 1 0 0,-1 0-1 0 0,1 0 0 0 0,0 1 1 0 0,0 0-1 0 0,0-1 0 0 0,0 1 1 0 0,0 0-1 0 0,1 1 0 0 0,-1-1 1 0 0,0 0-1 0 0,0 1 0 0 0,1 0 1 0 0,-1-1-1 0 0,1 1 0 0 0,-1 0 1 0 0,1 0-1 0 0,0 0 0 0 0,0 1 1 0 0,0-1-1 0 0,0 1 0 0 0,0-1 1 0 0,0 1-1 0 0,-1 4 0 0 0,-6 9 72 0 0,1 1 0 0 0,1-1 1 0 0,-8 27-1 0 0,6-17-35 0 0,3-10-48 0 0,4-13 83 0 0,1 0-1 0 0,-1 0 0 0 0,1 0 0 0 0,0 0 1 0 0,0 0-1 0 0,0 1 0 0 0,0 5 0 0 0,1-9-45 0 0,0 1 0 0 0,0-1-1 0 0,0 0 1 0 0,0 1-1 0 0,0-1 1 0 0,0 0 0 0 0,1 1-1 0 0,-1-1 1 0 0,0 1-1 0 0,0-1 1 0 0,0 0-1 0 0,1 0 1 0 0,-1 1 0 0 0,0-1-1 0 0,0 0 1 0 0,0 1-1 0 0,1-1 1 0 0,-1 0 0 0 0,0 0-1 0 0,1 1 1 0 0,-1-1-1 0 0,0 0 1 0 0,1 0-1 0 0,-1 0 1 0 0,0 1 0 0 0,1-1-1 0 0,-1 0 1 0 0,20-1 201 0 0,41-10-298 0 0,37-9 6 0 0,-88 17-835 0 0,0-1 0 0 0,0 0 0 0 0,17-10 0 0 0,-24 13 139 0 0,-1-1 0 0 0,0 0-1 0 0,0 0 1 0 0,0 0 0 0 0,0 0-1 0 0,0 0 1 0 0,-1 0 0 0 0,1 0-1 0 0,-1-1 1 0 0,2-2 0 0 0,10-32-4056 0 0,-7-3 3843 0 0,-10 0 13290 0 0,-1 55-8628 0 0,-3 23-1859 0 0,6-27-1429 0 0,1 1 0 0 0,1-1 1 0 0,0 0-1 0 0,0 1 1 0 0,3 13-1 0 0,-3-23-348 0 0,0 0 1 0 0,1 1-1 0 0,-1-1 0 0 0,1 0 1 0 0,0 0-1 0 0,0 0 0 0 0,0 0 1 0 0,0 0-1 0 0,0 0 1 0 0,0 0-1 0 0,0 0 0 0 0,0 0 1 0 0,1 0-1 0 0,-1-1 0 0 0,1 1 1 0 0,0-1-1 0 0,-1 1 0 0 0,1-1 1 0 0,0 1-1 0 0,0-1 0 0 0,0 0 1 0 0,0 0-1 0 0,0 0 0 0 0,0 0 1 0 0,0 0-1 0 0,0 0 0 0 0,0-1 1 0 0,0 1-1 0 0,1-1 0 0 0,-1 1 1 0 0,0-1-1 0 0,4 0 1 0 0,1 0-196 0 0,-1-1 1 0 0,1 1-1 0 0,-1-1 1 0 0,0-1 0 0 0,1 1-1 0 0,-1-1 1 0 0,10-4 0 0 0,-14 5-176 0 0,-1 0 0 0 0,1 0 0 0 0,-1 1 0 0 0,1-1 1 0 0,-1 0-1 0 0,0-1 0 0 0,1 1 0 0 0,-1 0 0 0 0,0 0 1 0 0,0 0-1 0 0,0-1 0 0 0,0 1 0 0 0,0-1 0 0 0,1-2 1 0 0,-1 3-240 0 0,-1-1 0 0 0,0 1 0 0 0,0-1 1 0 0,0 1-1 0 0,1-1 0 0 0,-1 1 0 0 0,-1-1 0 0 0,1 1 1 0 0,0-1-1 0 0,0 1 0 0 0,0-1 0 0 0,-1 1 1 0 0,1 0-1 0 0,-1-1 0 0 0,1 1 0 0 0,-1-1 0 0 0,0 1 1 0 0,1 0-1 0 0,-3-3 0 0 0,-8-11-3257 0 0,1 5-372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14731 0 0,'0'18'3897'0'0,"0"0"-2369"0"0,1 3-383 0 0,3-4-49 0 0,2-5-216 0 0,4-2-296 0 0,1-3-104 0 0,1-2-120 0 0,2-2-64 0 0,2-1-128 0 0,1-2-56 0 0,0-4-56 0 0,2-1-184 0 0,0-1-304 0 0,-1 0-664 0 0,-2 1-1224 0 0,-3-1-2081 0 0</inkml:trace>
  <inkml:trace contextRef="#ctx0" brushRef="#br0" timeOffset="1">435 97 27078 0 0,'10'-5'864'0'0,"3"1"-88"0"0,0 0-40 0 0,-1 3-168 0 0,-6 1-232 0 0,-1 0-151 0 0,-1 0-105 0 0,0 0-64 0 0,0-1-16 0 0,0 1-64 0 0,-3 0-137 0 0,-3 0-1047 0 0,-3 0-48 0 0,-1 1-760 0 0,-5-1-1689 0 0,-8-2-2625 0 0,-6-2-3496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35 3433 0 0,'-13'-4'3972'0'0,"0"1"1"0"0,-24-12 0 0 0,11 5-731 0 0,23 8-2203 0 0,10 1-459 0 0,23 3-355 0 0,43 6-440 0 0,13 12 173 0 0,14 2-1166 0 0,-36-18-3221 0 0,-61-4 3996 0 0,-2 0 142 0 0,0 1 0 0 0,0-1 0 0 0,0 0 1 0 0,0 0-1 0 0,0 0 0 0 0,0 0 0 0 0,0 0 0 0 0,0 0 0 0 0,0-1 1 0 0,0 1-1 0 0,0 0 0 0 0,0 0 0 0 0,0-1 0 0 0,-1 1 0 0 0,1 0 1 0 0,0-1-1 0 0,0 1 0 0 0,0-1 0 0 0,0 1 0 0 0,-1-1 1 0 0,1 0-1 0 0,0 1 0 0 0,0-1 0 0 0,-1 0 0 0 0,1 1 0 0 0,-1-1 1 0 0,1 0-1 0 0,0-1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3753 0 0,'7'-5'8860'0'0,"-3"28"-5347"0"0,-3 37-1701 0 0,-1-59-1695 0 0,0 28 99 0 0,1 53 468 0 0,0-75-1131 0 0,0 0 1 0 0,0 0 0 0 0,1 0 0 0 0,-1-1 0 0 0,1 1-1 0 0,1-1 1 0 0,-1 1 0 0 0,1-1 0 0 0,5 8-1 0 0,-8-14 90 0 0,1 1 0 0 0,-1 0 0 0 0,1 0 0 0 0,-1-1 0 0 0,1 1 0 0 0,0 0 0 0 0,-1-1 0 0 0,1 1 0 0 0,0 0 1 0 0,0-1-1 0 0,-1 1 0 0 0,1-1 0 0 0,0 0 0 0 0,0 1 0 0 0,1 0 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29 5465 0 0,'-24'-24'6402'0'0,"18"19"-2241"0"0,16 17-2202 0 0,5 3-1554 0 0,32 23 1 0 0,-27-23-330 0 0,27 26 0 0 0,-43-36-3 0 0,0-1 0 0 0,0 1 0 0 0,0 0 0 0 0,0 0 0 0 0,-1 1 0 0 0,0-1 0 0 0,0 1 0 0 0,0-1 0 0 0,-1 1 0 0 0,4 11 1 0 0,-6-11 52 0 0,1 0 1 0 0,-1-1-1 0 0,-1 1 0 0 0,1 0 1 0 0,-1-1-1 0 0,0 1 1 0 0,0 0-1 0 0,0-1 1 0 0,-1 0-1 0 0,0 1 1 0 0,0-1-1 0 0,-1 0 1 0 0,1 0-1 0 0,-1 0 1 0 0,0 0-1 0 0,0 0 1 0 0,-5 4-1 0 0,-3 4 6 0 0,0 0 0 0 0,-1-1 0 0 0,0-1 0 0 0,-21 16 0 0 0,3-11 13 0 0,1-1-3342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31 4249 0 0,'-2'-1'511'0'0,"1"1"1"0"0,0-1-1 0 0,0 0 1 0 0,0 0-1 0 0,0 0 1 0 0,0 0-1 0 0,0 0 1 0 0,0 0-1 0 0,0 0 1 0 0,1 0-1 0 0,-1-1 1 0 0,0 1-1 0 0,0-2 0 0 0,1 2-315 0 0,-1 0 0 0 0,1 1-1 0 0,0-1 1 0 0,-1 0-1 0 0,1 0 1 0 0,-1 0-1 0 0,1 1 1 0 0,-1-1-1 0 0,1 0 1 0 0,-1 1 0 0 0,0-1-1 0 0,1 0 1 0 0,-1 1-1 0 0,0-1 1 0 0,1 1-1 0 0,-1-1 1 0 0,0 1-1 0 0,0-1 1 0 0,1 1 0 0 0,-1 0-1 0 0,0-1 1 0 0,0 1-1 0 0,0 0 1 0 0,0 0-1 0 0,0-1 1 0 0,1 1-1 0 0,-1 0 1 0 0,0 0 0 0 0,0 0-1 0 0,0 0 1 0 0,0 0-1 0 0,0 0 1 0 0,0 1-1 0 0,0-1 1 0 0,1 0-1 0 0,-1 0 1 0 0,0 0 0 0 0,-1 1-1 0 0,-18 6 94 0 0,1 1-1 0 0,0 0 1 0 0,0 1-1 0 0,1 1 1 0 0,0 1-1 0 0,1 1 1 0 0,-30 25 0 0 0,46-36-311 0 0,-1 0 1 0 0,1 1 0 0 0,0-1-1 0 0,-1 0 1 0 0,1 1 0 0 0,0-1-1 0 0,0 1 1 0 0,0-1 0 0 0,0 1-1 0 0,0 0 1 0 0,0-1 0 0 0,1 1-1 0 0,-1 0 1 0 0,0 0 0 0 0,1-1-1 0 0,0 1 1 0 0,-1 0 0 0 0,1 0 0 0 0,0 0-1 0 0,0 0 1 0 0,0 0 0 0 0,0 3-1 0 0,1-2-9 0 0,0 0-1 0 0,0 0 1 0 0,1 0-1 0 0,-1 0 1 0 0,1 0-1 0 0,0 0 0 0 0,0 0 1 0 0,0 0-1 0 0,0-1 1 0 0,0 1-1 0 0,0-1 1 0 0,3 3-1 0 0,9 6-48 0 0,0-1 0 0 0,1 0 1 0 0,29 14-1 0 0,-41-22 89 0 0,4 2-58 0 0,-1-2 88 0 0,-1 1 0 0 0,1 0 1 0 0,-1 0-1 0 0,0 1 1 0 0,0 0-1 0 0,7 6 0 0 0,-10-8 3 0 0,-1-1 0 0 0,0 1 1 0 0,-1-1-1 0 0,1 1 0 0 0,0-1 0 0 0,0 1 0 0 0,-1 0 0 0 0,1-1 0 0 0,-1 1 0 0 0,1 0 0 0 0,-1-1 1 0 0,0 1-1 0 0,1 0 0 0 0,-1 0 0 0 0,0 0 0 0 0,0-1 0 0 0,0 1 0 0 0,-1 0 0 0 0,1 0 0 0 0,0-1 0 0 0,-1 1 1 0 0,1 0-1 0 0,-1-1 0 0 0,0 1 0 0 0,1 0 0 0 0,-1-1 0 0 0,-2 4 0 0 0,0 1 24 0 0,-1 0 0 0 0,-1-1 0 0 0,1 1 0 0 0,-1-1 0 0 0,0 0 0 0 0,0 0 0 0 0,0-1 0 0 0,0 1 0 0 0,-1-1 0 0 0,0-1 0 0 0,0 1 0 0 0,-13 5 0 0 0,15-7-325 0 0,-1 0 0 0 0,-1 0-1 0 0,1-1 1 0 0,0 1-1 0 0,0-1 1 0 0,-1-1 0 0 0,1 1-1 0 0,0-1 1 0 0,-1 0 0 0 0,-9-1-1 0 0,39-10-12301 0 0,-8 10 8299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7530 0 0,'-1'0'485'0'0,"0"0"0"0"0,0 1 1 0 0,0-1-1 0 0,1 0 0 0 0,-1 1 1 0 0,0-1-1 0 0,1 1 1 0 0,-1 0-1 0 0,0-1 0 0 0,1 1 1 0 0,-1-1-1 0 0,1 1 0 0 0,-1 0 1 0 0,1 0-1 0 0,-1-1 1 0 0,1 1-1 0 0,-1 1 0 0 0,-4 18 3262 0 0,8 27-3341 0 0,-1-28 243 0 0,-1 65-276 0 0,1 27-442 0 0,4-39-2884 0 0,-1-55 608 0 0,-2-3-2063 0 0,-8-15-175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6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7 4633 0 0,'0'0'206'0'0,"0"1"0"0"0,1-1 0 0 0,-1 1 0 0 0,0-1 0 0 0,0 0 1 0 0,1 1-1 0 0,-1-1 0 0 0,0 1 0 0 0,0-1 0 0 0,13-4 10260 0 0,-18-3-5125 0 0,4 7-5304 0 0,1 0 0 0 0,-1 0 0 0 0,0 1 0 0 0,0-1 0 0 0,0 0 0 0 0,0 0-1 0 0,1 0 1 0 0,-1 1 0 0 0,0-1 0 0 0,0 0 0 0 0,1 1 0 0 0,-1-1 0 0 0,0 1 0 0 0,0-1 0 0 0,1 1 0 0 0,-1-1-1 0 0,1 1 1 0 0,-2 1 0 0 0,-6 6 32 0 0,0 1 0 0 0,0 0 0 0 0,1 1 0 0 0,0 0 0 0 0,0 0 0 0 0,1 0 0 0 0,1 1 0 0 0,0 0 0 0 0,0 0 0 0 0,1 0 0 0 0,1 1 0 0 0,-1-1 0 0 0,2 1 0 0 0,0 0 0 0 0,-1 14 0 0 0,2-16-99 0 0,1-1 1 0 0,0 1-1 0 0,0-1 1 0 0,1 1 0 0 0,0-1-1 0 0,1 1 1 0 0,0-1 0 0 0,1 0-1 0 0,-1 1 1 0 0,2-1 0 0 0,-1-1-1 0 0,1 1 1 0 0,1 0 0 0 0,0-1-1 0 0,0 0 1 0 0,0 0-1 0 0,1-1 1 0 0,0 1 0 0 0,10 8-1 0 0,-8-9-3 0 0,0-1 0 0 0,1 1 0 0 0,0-1 1 0 0,0-1-1 0 0,0 0 0 0 0,1 0 0 0 0,0-1 0 0 0,0 0 0 0 0,0-1 0 0 0,17 4 0 0 0,-22-6 16 0 0,-1-1 1 0 0,1 0-1 0 0,-1 0 1 0 0,1 0-1 0 0,0 0 1 0 0,-1-1-1 0 0,1 1 0 0 0,-1-1 1 0 0,0 0-1 0 0,1-1 1 0 0,-1 1-1 0 0,0-1 1 0 0,1 0-1 0 0,-1 0 1 0 0,0 0-1 0 0,-1 0 1 0 0,1-1-1 0 0,0 0 1 0 0,-1 1-1 0 0,1-1 1 0 0,-1-1-1 0 0,0 1 1 0 0,0 0-1 0 0,0-1 0 0 0,0 0 1 0 0,-1 1-1 0 0,3-5 1 0 0,19-45-41 0 0,-23 49 82 0 0,1 0 1 0 0,-1-1-1 0 0,0 1 1 0 0,0-1 0 0 0,0 1-1 0 0,-1-1 1 0 0,0 0-1 0 0,0 1 1 0 0,0-1-1 0 0,-1-6 1 0 0,-9 11 509 0 0,8 1-456 0 0,0-1 0 0 0,-1 0 0 0 0,1 0 0 0 0,-1 0 0 0 0,1 0 0 0 0,0-1 0 0 0,-1 1 0 0 0,1 0 1 0 0,-3-2-1 0 0,0 0-57 0 0,1 0 0 0 0,-1 0 0 0 0,1 1 0 0 0,-1-1 0 0 0,0 1 0 0 0,1 0 0 0 0,-1 0 0 0 0,0 1 0 0 0,0-1 0 0 0,0 1 0 0 0,0 0 0 0 0,0 1 0 0 0,1-1 1 0 0,-1 1-1 0 0,0 0 0 0 0,0 0 0 0 0,1 1 0 0 0,-1-1 0 0 0,-7 4 0 0 0,9 2-3758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77 461 6433 0 0,'-1'1'233'0'0,"-3"2"998"0"0,1-1 0 0 0,-1 1 0 0 0,1-1 0 0 0,-1 0 0 0 0,0 0 0 0 0,0 0 0 0 0,-7 2 0 0 0,10-4-1077 0 0,0 0 0 0 0,0 0 1 0 0,0 0-1 0 0,0-1 0 0 0,-1 1 0 0 0,1 0 1 0 0,0 0-1 0 0,0-1 0 0 0,0 1 0 0 0,0-1 0 0 0,0 1 1 0 0,0-1-1 0 0,0 1 0 0 0,0-1 0 0 0,0 0 1 0 0,1 1-1 0 0,-1-1 0 0 0,0 0 0 0 0,0 0 0 0 0,0 1 1 0 0,1-1-1 0 0,-1 0 0 0 0,0 0 0 0 0,1 0 1 0 0,-1 0-1 0 0,1 0 0 0 0,-1 0 0 0 0,1 0 0 0 0,0 0 1 0 0,-1 0-1 0 0,1 0 0 0 0,0-1 0 0 0,0 1 1 0 0,0 0-1 0 0,0-1 0 0 0,-5-16-32 0 0,2-1-1 0 0,1 1 0 0 0,0-1 1 0 0,1 0-1 0 0,2-22 1 0 0,16-94 443 0 0,-15 124-566 0 0,0-7 0 0 0,1 0 0 0 0,0 0-1 0 0,2 1 1 0 0,0 0 0 0 0,1 0 0 0 0,1 0-1 0 0,11-21 1 0 0,-17 37 2 0 0,-1 0 0 0 0,1 0 0 0 0,-1 0-1 0 0,1 0 1 0 0,0 0 0 0 0,-1 0 0 0 0,1 0 0 0 0,0 1 0 0 0,0-1 0 0 0,-1 0 0 0 0,1 1-1 0 0,0-1 1 0 0,0 0 0 0 0,0 1 0 0 0,0-1 0 0 0,0 1 0 0 0,0-1 0 0 0,0 1 0 0 0,0 0-1 0 0,0-1 1 0 0,0 1 0 0 0,0 0 0 0 0,0 0 0 0 0,0 0 0 0 0,0 0 0 0 0,1 0-1 0 0,-1 0 1 0 0,0 0 0 0 0,0 0 0 0 0,0 0 0 0 0,0 0 0 0 0,0 0 0 0 0,0 1 0 0 0,0-1-1 0 0,0 1 1 0 0,0-1 0 0 0,0 1 0 0 0,0-1 0 0 0,0 1 0 0 0,0-1 0 0 0,0 1 0 0 0,-1 0-1 0 0,1-1 1 0 0,0 1 0 0 0,0 0 0 0 0,-1 0 0 0 0,1 0 0 0 0,0-1 0 0 0,-1 1-1 0 0,1 0 1 0 0,0 2 0 0 0,5 5 22 0 0,-2 0 0 0 0,1 0 0 0 0,-1 1 0 0 0,5 13 0 0 0,18 69 141 0 0,24 139 0 0 0,-26-109-652 0 0,-25-113-3003 0 0,-16-29-6238 0 0,14 17 8338 0 0,-6-8-3994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8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 5305 0 0,'-25'4'4802'0'0,"14"-3"1279"0"0,29-5-2291 0 0,1 1-3371 0 0,1 0 1 0 0,0 1 0 0 0,0 1 0 0 0,0 1-1 0 0,0 1 1 0 0,0 1 0 0 0,19 4 0 0 0,19 8-3561 0 0,-1 4-5808 0 0,-50-16 5634 0 0,1-1-1591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46 2393 0 0,'2'-29'5378'0'0,"-2"13"1664"0"0,-3 34-3166 0 0,-7 45-3469 0 0,2-1 1 0 0,4 1-1 0 0,4 96 0 0 0,1-155-399 0 0,-1 1 1 0 0,1 0 0 0 0,0 0 0 0 0,0-1-1 0 0,0 1 1 0 0,0-1 0 0 0,1 1-1 0 0,0-1 1 0 0,0 1 0 0 0,0-1 0 0 0,0 0-1 0 0,1 0 1 0 0,0 0 0 0 0,5 6 0 0 0,-5-7 27 0 0,1-1 1 0 0,-1 1 0 0 0,1-1 0 0 0,0 0 0 0 0,0 0 0 0 0,0 0 0 0 0,0-1 0 0 0,0 1 0 0 0,0-1 0 0 0,0 0 0 0 0,0 0 0 0 0,1-1 0 0 0,-1 1 0 0 0,0-1 0 0 0,0 0 0 0 0,8-1 0 0 0,85-7 431 0 0,-59-1-5519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23 9002 0 0,'-3'-5'1210'0'0,"-8"-13"7063"0"0,7 21-5023 0 0,0 13-2519 0 0,-27 325-854 0 0,33-315-2626 0 0,0-19-2038 0 0,1-17-2714 0 0,-2-1 3012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0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5 116 5153 0 0,'0'-1'86'0'0,"-2"-9"1260"0"0,1 0 0 0 0,0-1 1 0 0,1 1-1 0 0,0 0 1 0 0,3-19-1 0 0,-3 28-1226 0 0,1-1 0 0 0,-1 0-1 0 0,1 0 1 0 0,-1 1 0 0 0,1-1-1 0 0,0 0 1 0 0,0 1 0 0 0,0-1 0 0 0,0 1-1 0 0,0-1 1 0 0,0 1 0 0 0,0-1-1 0 0,1 1 1 0 0,-1 0 0 0 0,0 0 0 0 0,1-1-1 0 0,-1 1 1 0 0,1 0 0 0 0,-1 0-1 0 0,1 1 1 0 0,0-1 0 0 0,-1 0-1 0 0,1 0 1 0 0,0 1 0 0 0,-1-1 0 0 0,1 1-1 0 0,0-1 1 0 0,0 1 0 0 0,0 0-1 0 0,-1 0 1 0 0,1 0 0 0 0,0 0 0 0 0,0 0-1 0 0,0 0 1 0 0,0 1 0 0 0,-1-1-1 0 0,1 0 1 0 0,0 1 0 0 0,0-1 0 0 0,1 2-1 0 0,0-2 17 0 0,0 1 0 0 0,1 0 0 0 0,-1 0 0 0 0,0 0 0 0 0,0 1 0 0 0,0-1-1 0 0,0 1 1 0 0,-1-1 0 0 0,1 1 0 0 0,0 0 0 0 0,-1 0 0 0 0,1 0 0 0 0,-1 0 0 0 0,0 1 0 0 0,1-1 0 0 0,-1 1-1 0 0,0-1 1 0 0,-1 1 0 0 0,4 5 0 0 0,-3-4-32 0 0,-1 1 1 0 0,0-1-1 0 0,0 1 0 0 0,0 0 0 0 0,0-1 0 0 0,-1 1 1 0 0,0 0-1 0 0,0-1 0 0 0,0 1 0 0 0,0 0 0 0 0,-1-1 1 0 0,-1 8-1 0 0,0-3-106 0 0,0-1 1 0 0,-1 0-1 0 0,0 0 0 0 0,-1 0 1 0 0,1 0-1 0 0,-2-1 1 0 0,1 1-1 0 0,-1-1 1 0 0,0 0-1 0 0,0 0 0 0 0,-1-1 1 0 0,0 0-1 0 0,0 0 1 0 0,-12 9-1 0 0,23-11 45 0 0,0-1-1 0 0,1 0 0 0 0,-1 0 1 0 0,1 0-1 0 0,6 2 1 0 0,-8-4 2 0 0,8 6 106 0 0,0-1 0 0 0,0 1-1 0 0,0 1 1 0 0,-1 0 0 0 0,0 1 0 0 0,-1 0 0 0 0,19 21-1 0 0,-23-24-282 0 0,-1 1 0 0 0,0 0 0 0 0,0 0-1 0 0,-1 1 1 0 0,1-1 0 0 0,-2 1-1 0 0,1 0 1 0 0,-1 0 0 0 0,0 0 0 0 0,-1 1-1 0 0,0-1 1 0 0,0 1 0 0 0,1 16 0 0 0,-16-41-12507 0 0,8 12 10796 0 0,1-5-3147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0 385 6889 0 0,'0'0'206'0'0,"1"0"0"0"0,-1-1 0 0 0,0 1 0 0 0,0 0 0 0 0,0 0-1 0 0,1-1 1 0 0,-1 1 0 0 0,0 0 0 0 0,0 0 0 0 0,1-1 0 0 0,-1 1-1 0 0,0 0 1 0 0,0 0 0 0 0,1 0 0 0 0,-1-1 0 0 0,0 1 0 0 0,1 0-1 0 0,-1 0 1 0 0,0 0 0 0 0,1 0 0 0 0,-1 0 0 0 0,0 0 0 0 0,1 0-1 0 0,-1 0 1 0 0,0 0 0 0 0,1 0 0 0 0,-1 0 0 0 0,0 0 0 0 0,1 0-1 0 0,-1 0 1 0 0,0 0 0 0 0,1 0 0 0 0,-1 0 0 0 0,0 0 0 0 0,1 0-1 0 0,-1 0 1 0 0,0 1 0 0 0,1-1 0 0 0,-1 0 0 0 0,0 0-1 0 0,0 0 1 0 0,1 1 0 0 0,-1-1 0 0 0,0 0 0 0 0,0 0 0 0 0,1 1-1 0 0,-1-1 1 0 0,0 0 0 0 0,0 0 0 0 0,0 1 0 0 0,0-1 0 0 0,1 0-1 0 0,-1 1 1 0 0,0-1 0 0 0,0 0 0 0 0,0 1 0 0 0,0-1 0 0 0,0 0-1 0 0,0 1 1 0 0,0-1 0 0 0,0 0 0 0 0,0 1 0 0 0,0-1 0 0 0,0 0-1 0 0,0 1 1 0 0,-1 4 3413 0 0,-2-18-2499 0 0,-2-34-999 0 0,1 0 0 0 0,3 0-1 0 0,1 0 1 0 0,14-92-1 0 0,-13 134-116 0 0,0 0 1 0 0,0 0-1 0 0,1 0 0 0 0,0 0 0 0 0,0 0 0 0 0,0 0 0 0 0,6-8 1 0 0,-8 13-5 0 0,0-1 0 0 0,1 1 0 0 0,-1-1 0 0 0,0 1 0 0 0,1-1 0 0 0,-1 1 0 0 0,1 0 1 0 0,-1-1-1 0 0,1 1 0 0 0,-1 0 0 0 0,1-1 0 0 0,-1 1 0 0 0,1 0 0 0 0,-1 0 1 0 0,1-1-1 0 0,-1 1 0 0 0,1 0 0 0 0,-1 0 0 0 0,1 0 0 0 0,0 0 0 0 0,-1 0 0 0 0,1 0 1 0 0,-1 0-1 0 0,1 0 0 0 0,-1 0 0 0 0,1 0 0 0 0,1 0 0 0 0,-1 1 0 0 0,0 0-1 0 0,1 0 1 0 0,-1 0-1 0 0,0 0 1 0 0,1 1-1 0 0,-1-1 1 0 0,0 0-1 0 0,0 0 1 0 0,0 1-1 0 0,0-1 1 0 0,0 1-1 0 0,-1-1 1 0 0,1 1-1 0 0,1 2 1 0 0,6 17 17 0 0,-2-1 1 0 0,0 1 0 0 0,7 42 0 0 0,-9-35 2 0 0,13 41 1 0 0,-17-68-21 0 0,0-1 0 0 0,0 0-1 0 0,1 1 1 0 0,-1-1 0 0 0,0 1 0 0 0,0-1 0 0 0,0 0 0 0 0,0 1 0 0 0,0-1 0 0 0,0 0 0 0 0,1 1 0 0 0,-1-1 0 0 0,0 0 0 0 0,0 1 0 0 0,0-1 0 0 0,1 0 0 0 0,-1 0 0 0 0,0 1 0 0 0,0-1 0 0 0,1 0 0 0 0,-1 0 0 0 0,0 1 0 0 0,1-1 0 0 0,-1 0 0 0 0,0 0 0 0 0,1 0 0 0 0,-1 0 0 0 0,0 1 0 0 0,1-1 0 0 0,-1 0 0 0 0,0 0 0 0 0,1 0 0 0 0,-1 0 0 0 0,1 0 0 0 0,-1 0 0 0 0,0 0 0 0 0,1 0 0 0 0,0 0 0 0 0,11-12 4 0 0,9-27-9 0 0,-20 36 1 0 0,13-31-35 0 0,-9 22 44 0 0,-1 1-1 0 0,1 0 0 0 0,1 0 0 0 0,0 0 1 0 0,11-15-1 0 0,-16 25-2 0 0,-1 1 0 0 0,0 0 0 0 0,0-1 0 0 0,1 1 0 0 0,-1 0 0 0 0,0 0 0 0 0,0-1 0 0 0,1 1 0 0 0,-1 0 0 0 0,0 0 0 0 0,1 0 0 0 0,-1-1 0 0 0,0 1 0 0 0,1 0 1 0 0,-1 0-1 0 0,0 0 0 0 0,1 0 0 0 0,-1 0 0 0 0,1 0 0 0 0,-1-1 0 0 0,0 1 0 0 0,1 0 0 0 0,-1 0 0 0 0,1 0 0 0 0,-1 0 0 0 0,0 1 0 0 0,1-1 0 0 0,-1 0 0 0 0,0 0 0 0 0,1 0 0 0 0,-1 0 0 0 0,0 0 0 0 0,1 1 0 0 0,9 11 110 0 0,1 19 98 0 0,-3 5-20 0 0,4 43 0 0 0,-10-54-821 0 0,1 0-1 0 0,2 1 1 0 0,1-2 0 0 0,14 41-1 0 0,-8-43-2191 0 0,-3-11-929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12963 0 0,'0'-1'330'0'0,"0"0"-1"0"0,0 0 1 0 0,0-1 0 0 0,0 1 0 0 0,0 0-1 0 0,1 0 1 0 0,-1 0 0 0 0,0 0 0 0 0,1 0-1 0 0,-1 0 1 0 0,1 0 0 0 0,-1 0 0 0 0,1 0-1 0 0,-1 0 1 0 0,1 1 0 0 0,0-1 0 0 0,-1 0-1 0 0,1 0 1 0 0,0 0 0 0 0,0 1 0 0 0,-1-1-1 0 0,2 0 1 0 0,1-1-146 0 0,-1 1 1 0 0,0 0-1 0 0,1 0 0 0 0,-1 1 0 0 0,1-1 1 0 0,-1 0-1 0 0,1 1 0 0 0,-1-1 0 0 0,4 1 1 0 0,3 0-170 0 0,0 0 0 0 0,0 0 1 0 0,0 1-1 0 0,12 3 0 0 0,15 6 79 0 0,0 2 1 0 0,-1 2-1 0 0,-1 1 0 0 0,0 1 0 0 0,-1 2 0 0 0,-1 2 0 0 0,35 27 1 0 0,-65-46-89 0 0,0 0 1 0 0,0 0-1 0 0,0 1 1 0 0,-1-1 0 0 0,1 1-1 0 0,0-1 1 0 0,-1 1-1 0 0,1 0 1 0 0,-1-1 0 0 0,0 1-1 0 0,0 0 1 0 0,1 0-1 0 0,-1 0 1 0 0,-1 0 0 0 0,1 0-1 0 0,0 1 1 0 0,0-1-1 0 0,-1 0 1 0 0,1 0 0 0 0,-1 0-1 0 0,0 1 1 0 0,1-1-1 0 0,-1 3 1 0 0,-1-2-17 0 0,0 0 0 0 0,0 0 0 0 0,-1 1 0 0 0,1-1 0 0 0,-1 0 0 0 0,1 0 0 0 0,-1 0 0 0 0,0-1 0 0 0,0 1 0 0 0,0 0 0 0 0,-1-1 0 0 0,1 1 0 0 0,-1-1 0 0 0,-4 4 0 0 0,-12 7-99 0 0,0-1 1 0 0,-1 0 0 0 0,0-2 0 0 0,0 0-1 0 0,-27 8 1 0 0,3-1 20 0 0,43-17 77 0 0,0 1-1 0 0,0-1 1 0 0,0 1 0 0 0,0-1-1 0 0,0 1 1 0 0,0-1 0 0 0,0 1-1 0 0,0-1 1 0 0,0 1-1 0 0,0 0 1 0 0,0-1 0 0 0,0 1-1 0 0,0 0 1 0 0,0 0-1 0 0,1 0 1 0 0,-1 0 0 0 0,0 0-1 0 0,1 0 1 0 0,-1 0 0 0 0,0 0-1 0 0,1 0 1 0 0,-1 0-1 0 0,1 0 1 0 0,-1 2 0 0 0,1-1 4 0 0,1-1 0 0 0,-1 0 0 0 0,1 1 0 0 0,-1-1 0 0 0,1 0 0 0 0,-1 1 0 0 0,1-1 0 0 0,-1 0 0 0 0,1 0 0 0 0,0 1 0 0 0,0-1 0 0 0,0 0 0 0 0,0 0 0 0 0,0 0 0 0 0,0 0 0 0 0,0 0 0 0 0,1 1 0 0 0,8 5-5 0 0,1 0 1 0 0,0 0-1 0 0,17 7 0 0 0,-24-12 6 0 0,15 7-9 0 0,1-1 0 0 0,-1-1 0 0 0,25 5 0 0 0,-35-10-21 0 0,1 0 1 0 0,-1-1 0 0 0,1 0-1 0 0,-1 0 1 0 0,1-1-1 0 0,-1 0 1 0 0,1-1-1 0 0,-1 0 1 0 0,12-2 0 0 0,-13-1-140 0 0,-17 4 200 0 0,-15 4 87 0 0,-20 13 23 0 0,-66 30-41 0 0,96-39-76 0 0,-1 0 1 0 0,1 1-1 0 0,1 0 0 0 0,0 1 1 0 0,-14 14-1 0 0,26-23 13 0 0,-1 0 0 0 0,1 0 0 0 0,0 1-1 0 0,0-1 1 0 0,0 1 0 0 0,0-1 0 0 0,0 1 0 0 0,0-1 0 0 0,0 1 0 0 0,0-1-1 0 0,1 1 1 0 0,-1 0 0 0 0,1 0 0 0 0,-1-1 0 0 0,1 1 0 0 0,-1 0 0 0 0,1 0-1 0 0,0-1 1 0 0,0 1 0 0 0,0 0 0 0 0,0 0 0 0 0,0 0 0 0 0,1 1 0 0 0,0 0-8 0 0,0 0 1 0 0,1 0-1 0 0,-1 0 1 0 0,1 0-1 0 0,0 0 1 0 0,-1 0-1 0 0,1-1 1 0 0,1 1-1 0 0,-1-1 1 0 0,0 1-1 0 0,5 3 1 0 0,2 1-18 0 0,0-1 1 0 0,0 0 0 0 0,1 0-1 0 0,0-1 1 0 0,0 0 0 0 0,16 5 0 0 0,-10-6-43 0 0,0 0 1 0 0,1-1-1 0 0,-1-1 1 0 0,1 0-1 0 0,-1-1 1 0 0,26-2 0 0 0,-30 0-794 0 0,1-1 0 0 0,-1 0 1 0 0,20-7-1 0 0,-23 5-713 0 0,0 1 0 0 0,0-1 0 0 0,0-1 0 0 0,-1 0 0 0 0,10-7 0 0 0,8-9-4906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1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51 11250 0 0,'-4'8'467'0'0,"1"-1"-1"0"0,0 1 1 0 0,0 0 0 0 0,1 0-1 0 0,0 0 1 0 0,1 0-1 0 0,-1 0 1 0 0,2 0-1 0 0,-1 0 1 0 0,1 0-1 0 0,0 1 1 0 0,1-1-1 0 0,1 9 1 0 0,-1-11-462 0 0,0-1 0 0 0,1 1 0 0 0,-1 0 0 0 0,1-1 0 0 0,0 0 0 0 0,0 1 0 0 0,1-1 0 0 0,0 0 0 0 0,0 0 0 0 0,0-1-1 0 0,0 1 1 0 0,1 0 0 0 0,0-1 0 0 0,0 0 0 0 0,0 0 0 0 0,0 0 0 0 0,0-1 0 0 0,1 1 0 0 0,8 4 0 0 0,-12-7-19 0 0,1 0-1 0 0,-1-1 1 0 0,0 1-1 0 0,1 0 1 0 0,-1-1 0 0 0,0 1-1 0 0,1-1 1 0 0,-1 0-1 0 0,1 1 1 0 0,-1-1-1 0 0,0 0 1 0 0,1 0-1 0 0,-1 0 1 0 0,1 0 0 0 0,-1 0-1 0 0,1 0 1 0 0,-1 0-1 0 0,1-1 1 0 0,-1 1-1 0 0,1 0 1 0 0,-1-1-1 0 0,0 1 1 0 0,1-1 0 0 0,-1 1-1 0 0,2-2 1 0 0,-2 0 27 0 0,1 1 0 0 0,-1-1 0 0 0,0 0 1 0 0,0 0-1 0 0,0 0 0 0 0,0 1 0 0 0,0-1 1 0 0,0 0-1 0 0,0 0 0 0 0,-1 0 0 0 0,1-1 1 0 0,-1 1-1 0 0,1 0 0 0 0,-1 0 0 0 0,0-3 1 0 0,1-5 124 0 0,-2-1 0 0 0,1 0 0 0 0,-1 0-1 0 0,-1 0 1 0 0,-4-18 0 0 0,0 13 72 0 0,0 0 0 0 0,0 0-1 0 0,-17-26 1 0 0,21 37-119 0 0,-1 0 0 0 0,0 1-1 0 0,0-1 1 0 0,-1 1 0 0 0,1 0 0 0 0,-1 0-1 0 0,0 0 1 0 0,0 0 0 0 0,0 1 0 0 0,-1 0-1 0 0,1 0 1 0 0,-1 0 0 0 0,0 0 0 0 0,0 1 0 0 0,1 0-1 0 0,-7-2 1 0 0,9 3-136 0 0,1 1 0 0 0,0-1 0 0 0,-1 1 1 0 0,1 0-1 0 0,-1 0 0 0 0,1 0 0 0 0,-1 0 0 0 0,1 0 0 0 0,-1 0 0 0 0,1 0 0 0 0,-1 0 0 0 0,1 1 0 0 0,-1-1 0 0 0,1 1 1 0 0,-1-1-1 0 0,1 1 0 0 0,0-1 0 0 0,-1 1 0 0 0,1 0 0 0 0,0 0 0 0 0,0-1 0 0 0,-1 1 0 0 0,1 0 0 0 0,0 0 1 0 0,0 0-1 0 0,0 0 0 0 0,0 1 0 0 0,0-1 0 0 0,0 0 0 0 0,0 0 0 0 0,1 1 0 0 0,-1-1 0 0 0,0 0 0 0 0,1 1 1 0 0,-1-1-1 0 0,1 0 0 0 0,-1 1 0 0 0,1-1 0 0 0,0 1 0 0 0,0-1 0 0 0,-1 1 0 0 0,1 2 0 0 0,0 1-717 0 0,0 0 0 0 0,0 0 0 0 0,1 0-1 0 0,-1-1 1 0 0,1 1 0 0 0,0 0 0 0 0,0 0-1 0 0,1-1 1 0 0,0 1 0 0 0,-1 0 0 0 0,1-1 0 0 0,4 5-1 0 0,6 5-4827 0 0</inkml:trace>
  <inkml:trace contextRef="#ctx0" brushRef="#br0" timeOffset="1">252 26 10146 0 0,'-6'5'6320'0'0,"2"7"-3524"0"0,1 16-1578 0 0,2-23-519 0 0,-2 27 448 0 0,3 61 0 0 0,0-81-1663 0 0,2 0 0 0 0,-1 0 1 0 0,1-1-1 0 0,1 1 1 0 0,0 0-1 0 0,1-1 0 0 0,0 0 1 0 0,8 15-1 0 0,3-9-6513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2216 0 0,'-8'2'1399'0'0,"0"-1"-1"0"0,1 1 1 0 0,0 0-1 0 0,-1 1 1 0 0,1 0-1 0 0,0 0 0 0 0,0 0 1 0 0,1 1-1 0 0,-1 0 1 0 0,-9 8-1 0 0,10-7-880 0 0,0 1 1 0 0,0-1-1 0 0,1 1 0 0 0,0 1 1 0 0,0-1-1 0 0,1 0 0 0 0,0 1 0 0 0,0 0 1 0 0,-5 12-1 0 0,7-12-487 0 0,-1 0-1 0 0,1 0 1 0 0,1-1 0 0 0,-1 1-1 0 0,1 0 1 0 0,1 1-1 0 0,-1-1 1 0 0,1 0 0 0 0,0 0-1 0 0,1 0 1 0 0,0 0 0 0 0,0 0-1 0 0,0 0 1 0 0,1 0-1 0 0,0 0 1 0 0,1-1 0 0 0,-1 1-1 0 0,1 0 1 0 0,0-1 0 0 0,1 0-1 0 0,-1 0 1 0 0,1 0-1 0 0,1 0 1 0 0,7 8 0 0 0,-10-11-23 0 0,1-1 0 0 0,-1 1 0 0 0,1-1 0 0 0,-1 1 0 0 0,1-1 0 0 0,0 0 0 0 0,0 0 0 0 0,0 0-1 0 0,0-1 1 0 0,1 1 0 0 0,-1-1 0 0 0,0 1 0 0 0,1-1 0 0 0,-1 0 0 0 0,0 0 0 0 0,1-1 0 0 0,-1 1 0 0 0,1-1 0 0 0,0 0 0 0 0,-1 0 0 0 0,1 0 0 0 0,-1 0 0 0 0,1 0 0 0 0,-1-1 0 0 0,1 0 0 0 0,-1 0 0 0 0,1 0 0 0 0,-1 0 0 0 0,0 0 0 0 0,1-1 0 0 0,-1 1 0 0 0,0-1 0 0 0,0 0 0 0 0,0 0 0 0 0,0 0 0 0 0,0 0 0 0 0,-1-1 0 0 0,1 1 0 0 0,-1-1 0 0 0,1 1 0 0 0,-1-1 0 0 0,0 0 0 0 0,0 0 0 0 0,0 0 0 0 0,-1 0 0 0 0,1 0 0 0 0,-1-1-1 0 0,1 1 1 0 0,-1 0 0 0 0,1-7 0 0 0,0 1 45 0 0,0 0 0 0 0,-1 0 0 0 0,0 0 0 0 0,0-1 0 0 0,-1 1 0 0 0,0 0 0 0 0,-1-1 0 0 0,0 1 0 0 0,0 0 0 0 0,-1 0 0 0 0,-5-17 0 0 0,5 21-37 0 0,0-1 0 0 0,0 1 1 0 0,-1 0-1 0 0,1 0 1 0 0,-1 0-1 0 0,0 0 0 0 0,0 0 1 0 0,-1 0-1 0 0,1 1 0 0 0,-1 0 1 0 0,0 0-1 0 0,0 0 0 0 0,-1 0 1 0 0,1 0-1 0 0,-1 1 1 0 0,0 0-1 0 0,0 0 0 0 0,0 0 1 0 0,0 1-1 0 0,-7-3 0 0 0,11 5-77 0 0,-1-1-1 0 0,1 1 1 0 0,0-1-1 0 0,-1 1 0 0 0,1 0 1 0 0,0-1-1 0 0,-1 1 1 0 0,1 0-1 0 0,-1 0 1 0 0,1 0-1 0 0,0 0 0 0 0,-1 0 1 0 0,1 0-1 0 0,0 1 1 0 0,-1-1-1 0 0,1 0 1 0 0,0 1-1 0 0,-1-1 0 0 0,1 1 1 0 0,0-1-1 0 0,0 1 1 0 0,-1 0-1 0 0,1-1 1 0 0,0 1-1 0 0,0 0 1 0 0,0 0-1 0 0,0 0 0 0 0,0 0 1 0 0,0 0-1 0 0,0 0 1 0 0,0 0-1 0 0,1 0 1 0 0,-1 0-1 0 0,0 1 0 0 0,1-1 1 0 0,-2 1-1 0 0,2 0-316 0 0,-1 0 0 0 0,1 0 0 0 0,0 0 0 0 0,0 0 1 0 0,0-1-1 0 0,0 1 0 0 0,0 0 0 0 0,0 0 0 0 0,0 0 0 0 0,0 0 0 0 0,1 2 0 0 0,0-2-414 0 0,0 1 0 0 0,0-1 0 0 0,0 0 0 0 0,0 0 0 0 0,0 0 0 0 0,1 1 1 0 0,-1-1-1 0 0,1 0 0 0 0,2 2 0 0 0,7 6-5592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9730 0 0,'9'-15'8768'0'0,"-9"15"-8651"0"0,1 0 0 0 0,-1-1 0 0 0,0 1 0 0 0,0 0 0 0 0,1 0 0 0 0,-1 0 0 0 0,0 0 1 0 0,1 0-1 0 0,-1 0 0 0 0,0 0 0 0 0,1 0 0 0 0,-1 0 0 0 0,0 0 0 0 0,0 0 0 0 0,1 0 0 0 0,-1 0 0 0 0,0 1 0 0 0,0-1 0 0 0,1 0 0 0 0,-1 0 0 0 0,0 0 0 0 0,1 0 0 0 0,-1 0 0 0 0,0 0 0 0 0,0 1 0 0 0,0-1 0 0 0,1 0 0 0 0,-1 0 0 0 0,0 1 0 0 0,0-1 1 0 0,0 0-1 0 0,1 0 0 0 0,-1 0 0 0 0,0 1 0 0 0,0-1 0 0 0,0 0 0 0 0,0 1 0 0 0,0-1 0 0 0,0 0 0 0 0,0 0 0 0 0,1 1 0 0 0,-1-1 0 0 0,0 0 0 0 0,0 1 0 0 0,0-1 0 0 0,0 0 0 0 0,0 0 0 0 0,0 1 0 0 0,-1-1 0 0 0,1 0 0 0 0,0 1 0 0 0,0-1 0 0 0,0 0 1 0 0,0 0-1 0 0,0 1 0 0 0,0-1 0 0 0,0 0 0 0 0,-2 126 2708 0 0,-1-100-3092 0 0,2 0 0 0 0,0 0 0 0 0,2 0 1 0 0,1 0-1 0 0,1 0 0 0 0,11 43 0 0 0,5-30-4825 0 0,0-18-6089 0 0,-11-16 4715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9002 0 0,'-2'0'765'0'0,"1"0"1"0"0,-1 1-1 0 0,1-1 0 0 0,-1 0 0 0 0,1 0 1 0 0,0 1-1 0 0,-1-1 0 0 0,1 1 1 0 0,0 0-1 0 0,0-1 0 0 0,-1 1 1 0 0,1 0-1 0 0,0 0 0 0 0,-2 1 0 0 0,-14 21 3295 0 0,-7 36-5146 0 0,17-37 2107 0 0,-89 220-2836 0 0,89-227 406 0 0,6-24-291 0 0,8-25 381 0 0,-5 30 1340 0 0,-1 0-1 0 0,1 0 1 0 0,0 1-1 0 0,0-1 1 0 0,0 0-1 0 0,0 1 1 0 0,1 0-1 0 0,-1-1 1 0 0,1 1-1 0 0,0 0 1 0 0,0 0-1 0 0,0 1 1 0 0,0-1-1 0 0,1 1 1 0 0,-1-1-1 0 0,1 1 1 0 0,-1 0-1 0 0,1 0 1 0 0,0 1-1 0 0,0-1 1 0 0,0 1-1 0 0,0 0 1 0 0,0 0-1 0 0,0 0 1 0 0,0 0-1 0 0,8 1 1 0 0,-5 0-331 0 0,1 0 1 0 0,-1 1 0 0 0,0 1 0 0 0,0-1 0 0 0,0 1-1 0 0,0 0 1 0 0,12 5 0 0 0,24 18-7653 0 0,-32-18 2620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11442 0 0,'-7'1'2225'0'0,"1"4"-465"0"0,-2 2-247 0 0,0 4-449 0 0,0 5-464 0 0,0 3-296 0 0,-2 4-160 0 0,2 4-264 0 0,-1-2-544 0 0,2 1-640 0 0,0-3-713 0 0,-1-1-527 0 0,1-4-337 0 0,-1-2 529 0 0,0-4-2297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8698 0 0,'0'-1'310'0'0,"0"1"1"0"0,0-1-1 0 0,0 0 0 0 0,0 0 1 0 0,0 1-1 0 0,0-1 1 0 0,0 0-1 0 0,1 0 0 0 0,-1 1 1 0 0,0-1-1 0 0,0 0 1 0 0,1 0-1 0 0,-1 1 0 0 0,1-1 1 0 0,-1 1-1 0 0,1-1 0 0 0,-1 0 1 0 0,1 1-1 0 0,-1-1 1 0 0,1 1-1 0 0,0-2 0 0 0,18-2 2753 0 0,28 11-2146 0 0,-33-4-299 0 0,2-1-391 0 0,34 7 62 0 0,-48-9-250 0 0,0 1 1 0 0,0 0 0 0 0,0-1-1 0 0,0 1 1 0 0,0 0 0 0 0,0 0 0 0 0,0 0-1 0 0,0 0 1 0 0,0 0 0 0 0,-1 0-1 0 0,1 1 1 0 0,0-1 0 0 0,-1 1-1 0 0,1-1 1 0 0,-1 1 0 0 0,1-1 0 0 0,-1 1-1 0 0,1 2 1 0 0,-1-3 4 0 0,-1 1 0 0 0,0-1 0 0 0,0 1 0 0 0,0-1-1 0 0,0 1 1 0 0,0-1 0 0 0,0 1 0 0 0,-1-1 0 0 0,1 1 0 0 0,0-1 0 0 0,-1 1 0 0 0,1-1 0 0 0,-1 0-1 0 0,0 1 1 0 0,1-1 0 0 0,-1 0 0 0 0,0 1 0 0 0,0-1 0 0 0,0 0 0 0 0,0 0 0 0 0,0 0 0 0 0,0 0 0 0 0,-1 1-1 0 0,-31 27 345 0 0,25-24-287 0 0,1 1-42 0 0,2-2-37 0 0,0-1 0 0 0,1 1 1 0 0,-1 1-1 0 0,1-1 0 0 0,-8 10 0 0 0,12-14-23 0 0,-1 1-1 0 0,1-1 0 0 0,0 1 0 0 0,-1 0 1 0 0,1-1-1 0 0,0 1 0 0 0,0 0 0 0 0,-1 0 1 0 0,1-1-1 0 0,0 1 0 0 0,0 0 1 0 0,0 0-1 0 0,0-1 0 0 0,0 1 0 0 0,0 0 1 0 0,0-1-1 0 0,0 1 0 0 0,0 0 0 0 0,0 0 1 0 0,1-1-1 0 0,-1 1 0 0 0,1 1 0 0 0,0-1-6 0 0,0 0 0 0 0,0 0 0 0 0,0 0 0 0 0,0 1 0 0 0,0-1 0 0 0,0-1-1 0 0,1 1 1 0 0,-1 0 0 0 0,0 0 0 0 0,1 0 0 0 0,-1-1 0 0 0,1 1 0 0 0,-1-1 0 0 0,1 1-1 0 0,1 0 1 0 0,2 0-292 0 0,0 0-1 0 0,0-1 1 0 0,1 1 0 0 0,-1-1-1 0 0,0 0 1 0 0,0-1-1 0 0,0 1 1 0 0,0-1-1 0 0,0 0 1 0 0,0 0 0 0 0,0 0-1 0 0,0-1 1 0 0,8-4-1 0 0,30-6-6680 0 0,-8 11 187 0 0</inkml:trace>
  <inkml:trace contextRef="#ctx0" brushRef="#br0" timeOffset="1">303 21 19188 0 0,'2'3'360'0'0,"3"0"-312"0"0,4-1 24 0 0,3-1 32 0 0,1-4-32 0 0,4-1-48 0 0,1-1 0 0 0,3-1-24 0 0,1 1 16 0 0,-1 2-16 0 0,-2 0-88 0 0,-2 2-288 0 0,-4 2-664 0 0,-4 0-920 0 0,-3 4-857 0 0,-4 1-736 0 0,-15-1-1040 0 0,8 7 560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5841 0 0,'3'-5'419'0'0,"1"1"0"0"0,0 1 1 0 0,0-1-1 0 0,0 1 0 0 0,0-1 0 0 0,0 1 0 0 0,1 0 0 0 0,-1 1 0 0 0,1-1 0 0 0,0 1 1 0 0,0 0-1 0 0,-1 0 0 0 0,2 0 0 0 0,-1 1 0 0 0,0 0 0 0 0,0 0 0 0 0,0 0 0 0 0,1 0 1 0 0,-1 1-1 0 0,0 0 0 0 0,9 1 0 0 0,-13-1-298 0 0,0 1 0 0 0,0-1 0 0 0,0 0 0 0 0,0 1-1 0 0,0-1 1 0 0,0 1 0 0 0,0 0 0 0 0,0-1 0 0 0,0 1 0 0 0,-1 0 0 0 0,1-1 0 0 0,0 1 0 0 0,-1 0 0 0 0,1 0 0 0 0,0 0 0 0 0,-1 0-1 0 0,1 0 1 0 0,-1-1 0 0 0,1 1 0 0 0,-1 0 0 0 0,1 0 0 0 0,-1 0 0 0 0,0 0 0 0 0,0 0 0 0 0,1 1 0 0 0,-1-1 0 0 0,0 0 0 0 0,0 0 0 0 0,0 0-1 0 0,0 0 1 0 0,-1 2 0 0 0,-8 40 2010 0 0,2-15-1300 0 0,7-25-824 0 0,0 0 0 0 0,0-1 0 0 0,0 1 1 0 0,0 0-1 0 0,1 0 0 0 0,-1-1 0 0 0,1 1 0 0 0,0 0 1 0 0,0-1-1 0 0,0 1 0 0 0,0-1 0 0 0,0 1 0 0 0,1-1 1 0 0,-1 1-1 0 0,1-1 0 0 0,-1 0 0 0 0,1 0 1 0 0,0 0-1 0 0,0 0 0 0 0,0 0 0 0 0,0 0 0 0 0,0-1 1 0 0,1 1-1 0 0,-1 0 0 0 0,0-1 0 0 0,1 0 0 0 0,3 2 1 0 0,-4-2-5 0 0,0-1 0 0 0,0 1 0 0 0,0-1 0 0 0,0 0 1 0 0,0 0-1 0 0,1 1 0 0 0,-1-1 0 0 0,0-1 0 0 0,0 1 1 0 0,0 0-1 0 0,0 0 0 0 0,0-1 0 0 0,0 1 0 0 0,0-1 1 0 0,0 0-1 0 0,0 0 0 0 0,0 1 0 0 0,0-1 0 0 0,0-1 1 0 0,-1 1-1 0 0,1 0 0 0 0,0 0 0 0 0,-1 0 0 0 0,1-1 0 0 0,-1 1 1 0 0,1-1-1 0 0,-1 0 0 0 0,1 1 0 0 0,-1-1 0 0 0,0 0 1 0 0,0 0-1 0 0,0 1 0 0 0,0-1 0 0 0,0 0 0 0 0,-1 0 1 0 0,2-3-1 0 0,0-2-247 0 0,0 1 0 0 0,-1 0 0 0 0,1-1 0 0 0,-1 1 0 0 0,-1-1 0 0 0,1 1 0 0 0,-1-1 0 0 0,0 0 0 0 0,-2-11 0 0 0,-1 2-1238 0 0,-1 0 0 0 0,-9-23 1 0 0,-1-4-341 0 0,8 19-6159 0 0,9 18 4328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5129 0 0,'18'32'8259'0'0,"-10"4"-3460"0"0,-7-18-3307 0 0,-2 38-1 0 0,0-40-1323 0 0,0 1 0 0 0,2-1 0 0 0,1 18 0 0 0,-2-33-169 0 0,0-1-1 0 0,0 1 1 0 0,0 0-1 0 0,0 0 1 0 0,0 0-1 0 0,1-1 1 0 0,-1 1 0 0 0,0 0-1 0 0,0 0 1 0 0,0-1-1 0 0,1 1 1 0 0,-1 0-1 0 0,0-1 1 0 0,1 1 0 0 0,-1 0-1 0 0,1-1 1 0 0,-1 1-1 0 0,1 0 1 0 0,-1-1-1 0 0,1 1 1 0 0,-1-1 0 0 0,1 1-1 0 0,-1-1 1 0 0,1 1-1 0 0,0-1 1 0 0,-1 1-1 0 0,1-1 1 0 0,0 0 0 0 0,-1 1-1 0 0,3-1 1 0 0,-2 0-10 0 0,0 0 1 0 0,1-1-1 0 0,-1 1 1 0 0,0-1-1 0 0,1 1 1 0 0,-1-1-1 0 0,0 0 1 0 0,1 1-1 0 0,-1-1 1 0 0,0 0-1 0 0,0 0 1 0 0,0 0-1 0 0,0 0 1 0 0,2-2-1 0 0,4-5-590 0 0,-1 1 0 0 0,0-2-1 0 0,8-14 1 0 0,7-32-4507 0 0,1 1 4777 0 0,-23 68 6054 0 0,1 26-4367 0 0,0-17-1033 0 0,-4 23-1490 0 0,3-36-893 0 0,-1 1-1 0 0,2 1 1 0 0,-1-1-1 0 0,2 13 1 0 0,5 3-3652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26 10186 0 0,'-2'5'886'0'0,"-1"1"0"0"0,2 0 0 0 0,-1-1-1 0 0,0 1 1 0 0,1 0 0 0 0,0 0 0 0 0,0 8 0 0 0,1-7-461 0 0,0-1 0 0 0,0 1 0 0 0,1-1 0 0 0,0 1 0 0 0,0-1 1 0 0,5 13-1 0 0,-6-16-398 0 0,1-1 1 0 0,0 1-1 0 0,0 0 1 0 0,0-1 0 0 0,1 1-1 0 0,-1-1 1 0 0,1 0-1 0 0,-1 0 1 0 0,1 1-1 0 0,0-1 1 0 0,0 0-1 0 0,0 0 1 0 0,0 0-1 0 0,0-1 1 0 0,0 1 0 0 0,1 0-1 0 0,-1-1 1 0 0,0 0-1 0 0,1 1 1 0 0,-1-1-1 0 0,1 0 1 0 0,0 0-1 0 0,-1 0 1 0 0,1-1 0 0 0,0 1-1 0 0,-1-1 1 0 0,1 1-1 0 0,0-1 1 0 0,0 0-1 0 0,0 0 1 0 0,-1 0-1 0 0,1-1 1 0 0,0 1-1 0 0,0-1 1 0 0,-1 1 0 0 0,1-1-1 0 0,0 0 1 0 0,3-2-1 0 0,-1 1-11 0 0,-1 0 0 0 0,0-1 0 0 0,1 0-1 0 0,-1 0 1 0 0,0 0 0 0 0,-1 0 0 0 0,1-1-1 0 0,-1 1 1 0 0,1-1 0 0 0,-1 0 0 0 0,0 0-1 0 0,-1 0 1 0 0,1-1 0 0 0,-1 1 0 0 0,1-1-1 0 0,1-6 1 0 0,-2 7 24 0 0,-1 0-1 0 0,1 1 0 0 0,-1-1 1 0 0,0 0-1 0 0,0 0 0 0 0,-1 0 1 0 0,1 0-1 0 0,-1 0 0 0 0,0 0 1 0 0,0 0-1 0 0,0 0 0 0 0,-1 0 1 0 0,1 0-1 0 0,-1 0 0 0 0,0 0 1 0 0,0 1-1 0 0,0-1 0 0 0,-1 0 1 0 0,1 0-1 0 0,-1 1 0 0 0,-3-6 1 0 0,2 7 35 0 0,0 0 0 0 0,0 0 0 0 0,0-1 0 0 0,0 2-1 0 0,-1-1 1 0 0,1 0 0 0 0,0 1 0 0 0,-1-1 0 0 0,0 1 0 0 0,1 0 0 0 0,-1 0 0 0 0,0 1 0 0 0,1-1 0 0 0,-1 1 0 0 0,0 0 0 0 0,0 0 0 0 0,0 0 0 0 0,1 0 0 0 0,-1 1 0 0 0,0-1-1 0 0,-5 3 1 0 0,1-2-269 0 0,0 1 0 0 0,0 1 0 0 0,-15 5 0 0 0,19-6-439 0 0,0 0 1 0 0,1 1 0 0 0,-1-1 0 0 0,0 0-1 0 0,1 1 1 0 0,-1 0 0 0 0,-3 4 0 0 0,-5-10-6837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16444 0 0,'-16'11'5402'0'0,"3"2"-4166"0"0,12-13-1254 0 0,1 1 0 0 0,0-1-1 0 0,0 1 1 0 0,-1-1 0 0 0,1 1 0 0 0,0-1 0 0 0,0 1 0 0 0,0-1 0 0 0,0 0 0 0 0,-1 1 0 0 0,1-1 0 0 0,0 1 0 0 0,0-1-1 0 0,0 1 1 0 0,0-1 0 0 0,0 1 0 0 0,0-1 0 0 0,0 1 0 0 0,0-1 0 0 0,0 1 0 0 0,1-1 0 0 0,-1 1 0 0 0,0-1 0 0 0,0 1-1 0 0,0 0 1 0 0,1 0 39 0 0,0 0-1 0 0,0 0 1 0 0,0-1-1 0 0,0 1 0 0 0,0 0 1 0 0,1 0-1 0 0,-1 0 1 0 0,0-1-1 0 0,0 1 0 0 0,0-1 1 0 0,1 1-1 0 0,-1-1 0 0 0,3 1 1 0 0,14 4-375 0 0,28 10 1040 0 0,-44-14-1103 0 0,0 0 0 0 0,0 0 1 0 0,0 0-1 0 0,0 0 0 0 0,0 0 0 0 0,0 1 0 0 0,0-1 0 0 0,0 1 1 0 0,0-1-1 0 0,-1 1 0 0 0,1 0 0 0 0,0 0 0 0 0,-1-1 0 0 0,0 1 0 0 0,3 5 1 0 0,-4 1-7149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12883 0 0,'-12'2'3777'0'0,"19"3"-1948"0"0,20 1-837 0 0,31-13-519 0 0,-48 5-433 0 0,0 0 1 0 0,0 1-1 0 0,1 0 1 0 0,-1 0 0 0 0,0 1-1 0 0,16 2 1 0 0,-26-2-32 0 0,0 1 1 0 0,0-1 0 0 0,1 0-1 0 0,-1 0 1 0 0,0 1 0 0 0,0-1-1 0 0,0 0 1 0 0,1 0 0 0 0,-1 1-1 0 0,0-1 1 0 0,0 0 0 0 0,0 1-1 0 0,0-1 1 0 0,0 0 0 0 0,0 1-1 0 0,1-1 1 0 0,-1 0 0 0 0,0 1-1 0 0,0-1 1 0 0,0 0 0 0 0,0 1-1 0 0,0-1 1 0 0,0 0-1 0 0,0 1 1 0 0,0-1 0 0 0,-1 0-1 0 0,1 1 1 0 0,0-1 0 0 0,0 0-1 0 0,0 0 1 0 0,0 1 0 0 0,0-1-1 0 0,0 0 1 0 0,-1 1 0 0 0,1-1-1 0 0,0 0 1 0 0,0 0 0 0 0,0 1-1 0 0,-1-1 1 0 0,1 0 0 0 0,0 0-1 0 0,0 1 1 0 0,-1-1 0 0 0,1 0-1 0 0,0 0 1 0 0,0 0 0 0 0,-1 0-1 0 0,1 1 1 0 0,0-1 0 0 0,-1 0-1 0 0,-17 17-33 0 0,16-16 38 0 0,-15 14 1 0 0,0-2-5 0 0,2 0 0 0 0,0 2 0 0 0,1 0 0 0 0,-17 22 0 0 0,28-33 37 0 0,0-1-1 0 0,1 1 0 0 0,0-1 1 0 0,0 1-1 0 0,0 0 0 0 0,1 0 1 0 0,-1 0-1 0 0,1 0 0 0 0,0 0 0 0 0,0 0 1 0 0,0 0-1 0 0,0 0 0 0 0,1 0 1 0 0,0 1-1 0 0,0-1 0 0 0,0 0 1 0 0,0 0-1 0 0,1 1 0 0 0,-1-1 1 0 0,1 0-1 0 0,0 0 0 0 0,1 0 1 0 0,-1 0-1 0 0,1 0 0 0 0,-1 0 0 0 0,1 0 1 0 0,4 5-1 0 0,-5-8-2 0 0,0 1 1 0 0,0-1-1 0 0,0 0 1 0 0,0 0-1 0 0,0 1 0 0 0,0-1 1 0 0,0 0-1 0 0,0 0 0 0 0,1 0 1 0 0,-1 0-1 0 0,0-1 1 0 0,1 1-1 0 0,-1 0 0 0 0,0 0 1 0 0,1-1-1 0 0,-1 1 1 0 0,1-1-1 0 0,-1 1 0 0 0,1-1 1 0 0,-1 0-1 0 0,1 0 0 0 0,0 1 1 0 0,-1-1-1 0 0,3 0 1 0 0,-1-1-16 0 0,0 0 1 0 0,0 0-1 0 0,-1 0 0 0 0,1 0 1 0 0,0 0-1 0 0,0-1 1 0 0,0 1-1 0 0,-1-1 1 0 0,1 1-1 0 0,-1-1 1 0 0,4-4-1 0 0,2-1-19 0 0,-1-1 0 0 0,0 0 0 0 0,0-1 0 0 0,-1 0 0 0 0,0 0-1 0 0,5-11 1 0 0,-7 10-202 0 0,-1 0 1 0 0,0-1-1 0 0,0 1 0 0 0,-1-1 0 0 0,0-11 0 0 0,-1 12-515 0 0,1-1 0 0 0,0 1 0 0 0,0 0 0 0 0,1 1 0 0 0,4-12 0 0 0,-6 19 378 0 0,0 1-1 0 0,0-1 0 0 0,0 0 1 0 0,0 1-1 0 0,0 0 0 0 0,1-1 0 0 0,-1 1 1 0 0,1 0-1 0 0,-1-1 0 0 0,1 1 1 0 0,-1 0-1 0 0,1 0 0 0 0,0 0 1 0 0,0 1-1 0 0,-1-1 0 0 0,1 0 1 0 0,0 0-1 0 0,0 1 0 0 0,0 0 1 0 0,0-1-1 0 0,0 1 0 0 0,-1 0 1 0 0,5 0-1 0 0,4 0-513 0 0,0 0 0 0 0,1 1 0 0 0,12 3-1 0 0,-7-1 1622 0 0,-15-3-349 0 0,1 0 1 0 0,-1 1 0 0 0,1-1-1 0 0,-1 1 1 0 0,0-1 0 0 0,1 1-1 0 0,-1-1 1 0 0,1 1 0 0 0,-1 0-1 0 0,0 0 1 0 0,0 0 0 0 0,0 0-1 0 0,1 0 1 0 0,-1 0 0 0 0,0 0-1 0 0,0 0 1 0 0,0 0 0 0 0,0 2-1 0 0,1 0 72 0 0,0 0-1 0 0,-1 0 1 0 0,1 0-1 0 0,-1 1 1 0 0,0-1-1 0 0,0 0 0 0 0,0 7 1 0 0,1 5 177 0 0,-1 0-1 0 0,-3 28 1 0 0,1-30-253 0 0,-1 11-180 0 0,-2-1-1 0 0,-11 41 0 0 0,0-4-252 0 0,17-63-48 0 0,-1-1 0 0 0,1 1 0 0 0,-1 0 0 0 0,1 0 0 0 0,0 0 0 0 0,0 0 0 0 0,1 0 0 0 0,-1 1 0 0 0,1-1 0 0 0,2-2 1 0 0,33-28-161 0 0,-32 29 148 0 0,46-34-1269 0 0,1 0-7556 0 0,-36 19 3209 0 0,-10 8 1625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44 10594 0 0,'42'3'3556'0'0,"-34"-2"-3513"0"0,0 0 0 0 0,-1 0 0 0 0,1-1 0 0 0,0 0 0 0 0,0 0 0 0 0,0 0 0 0 0,0-1 0 0 0,0-1 0 0 0,-1 1 0 0 0,12-5 0 0 0,-19 6-20 0 0,1 0-1 0 0,-1 0 1 0 0,0 0-1 0 0,1 0 1 0 0,-1 0-1 0 0,0 0 1 0 0,1-1-1 0 0,-1 1 1 0 0,0 0 0 0 0,0 0-1 0 0,1 0 1 0 0,-1-1-1 0 0,0 1 1 0 0,0 0-1 0 0,1 0 1 0 0,-1-1-1 0 0,0 1 1 0 0,0 0-1 0 0,0 0 1 0 0,1-1 0 0 0,-1 1-1 0 0,0 0 1 0 0,0-1-1 0 0,0 1 1 0 0,0 0-1 0 0,0-1 1 0 0,0 1-1 0 0,0 0 1 0 0,1-1-1 0 0,-1 1 1 0 0,0 0-1 0 0,0-1 1 0 0,0 1 0 0 0,0 0-1 0 0,-1-1 1 0 0,1 1-1 0 0,0 0 1 0 0,0-1-1 0 0,0 1 1 0 0,-13-11 252 0 0,-20-2-273 0 0,25 11 129 0 0,0 0-1 0 0,-1 1 1 0 0,1 1-1 0 0,0-1 1 0 0,0 1-1 0 0,-1 0 1 0 0,1 1-1 0 0,0 0 1 0 0,0 0-1 0 0,0 1 1 0 0,0 0-1 0 0,0 1 1 0 0,0-1-1 0 0,-12 7 1 0 0,16-6 8 0 0,0-1 1 0 0,-1 1-1 0 0,1 0 1 0 0,1 1-1 0 0,-1-1 1 0 0,0 1-1 0 0,1-1 0 0 0,-1 1 1 0 0,1 0-1 0 0,0 0 1 0 0,1 1-1 0 0,-1-1 1 0 0,1 1-1 0 0,-1-1 0 0 0,2 1 1 0 0,-1 0-1 0 0,0 0 1 0 0,1-1-1 0 0,0 1 1 0 0,0 0-1 0 0,0 0 1 0 0,1 1-1 0 0,-1-1 0 0 0,2 7 1 0 0,0-2-145 0 0,0 0 0 0 0,1-1 0 0 0,1 1 1 0 0,0-1-1 0 0,0 0 0 0 0,0 1 0 0 0,1-1 0 0 0,1-1 1 0 0,-1 1-1 0 0,1-1 0 0 0,1 0 0 0 0,0 0 0 0 0,0 0 1 0 0,14 13-1 0 0,-15-16-55 0 0,1 1-1 0 0,1-1 1 0 0,-1 1 0 0 0,1-2-1 0 0,0 1 1 0 0,0-1 0 0 0,0 0 0 0 0,1-1-1 0 0,0 1 1 0 0,-1-1 0 0 0,1-1-1 0 0,0 0 1 0 0,0 0 0 0 0,0 0-1 0 0,1-1 1 0 0,-1 0 0 0 0,0-1 0 0 0,9 0-1 0 0,-13-1-162 0 0,0 1 0 0 0,-1-1 0 0 0,1 0 0 0 0,-1 0 1 0 0,1-1-1 0 0,-1 1 0 0 0,0 0 0 0 0,1-1 0 0 0,-1 0 0 0 0,0 0 0 0 0,6-5 0 0 0,-8 6-111 0 0,0 0 1 0 0,1 0-1 0 0,-1-1 0 0 0,0 1 1 0 0,0-1-1 0 0,0 1 1 0 0,0-1-1 0 0,0 0 0 0 0,0 1 1 0 0,0-1-1 0 0,-1 0 1 0 0,1 0-1 0 0,-1 1 0 0 0,1-1 1 0 0,-1 0-1 0 0,1 0 1 0 0,-1 0-1 0 0,0 0 0 0 0,0 1 1 0 0,0-1-1 0 0,0 0 0 0 0,-1 0 1 0 0,1 0-1 0 0,-1-2 1 0 0,-3-12-5327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7314 0 0,'3'-4'13297'0'0,"7"21"-10330"0"0,-5 5-2438 0 0,-2 0 0 0 0,0 0 0 0 0,-2 0 0 0 0,-1 24 0 0 0,4 44-717 0 0,2-140-3290 0 0,16-41 2506 0 0,-19 79 934 0 0,1-1 0 0 0,1 1 0 0 0,0 0 0 0 0,1 0 0 0 0,0 1 1 0 0,13-19-1 0 0,-18 28 68 0 0,1 0 0 0 0,-1 0 0 0 0,1-1 0 0 0,0 1 0 0 0,0 0 0 0 0,0 0 1 0 0,0 1-1 0 0,0-1 0 0 0,1 0 0 0 0,-1 1 0 0 0,0-1 0 0 0,1 1 0 0 0,-1 0 0 0 0,1 0 0 0 0,-1 0 1 0 0,1 0-1 0 0,0 0 0 0 0,-1 1 0 0 0,1-1 0 0 0,0 1 0 0 0,0-1 0 0 0,-1 1 0 0 0,1 0 0 0 0,0 0 1 0 0,0 1-1 0 0,-1-1 0 0 0,1 0 0 0 0,0 1 0 0 0,-1 0 0 0 0,1-1 0 0 0,0 1 0 0 0,-1 0 0 0 0,1 0 1 0 0,-1 1-1 0 0,1-1 0 0 0,-1 1 0 0 0,0-1 0 0 0,3 3 0 0 0,-2-2-1 0 0,-1-1 0 0 0,0 1-1 0 0,0 0 1 0 0,0 0 0 0 0,0 0-1 0 0,0 0 1 0 0,0 1 0 0 0,0-1-1 0 0,-1 0 1 0 0,1 1 0 0 0,-1-1 0 0 0,0 1-1 0 0,1 0 1 0 0,-1-1 0 0 0,0 1-1 0 0,-1 0 1 0 0,1 0 0 0 0,0 0-1 0 0,-1 4 1 0 0,0-3 57 0 0,0 1-1 0 0,-1 0 1 0 0,1-1-1 0 0,-1 1 1 0 0,-1-1-1 0 0,1 0 1 0 0,-1 1-1 0 0,1-1 1 0 0,-1 0-1 0 0,0 0 1 0 0,-4 5-1 0 0,-2 3 118 0 0,-1 0-1 0 0,-1 0 1 0 0,0-1-1 0 0,0-1 1 0 0,-1 0 0 0 0,-19 14-1 0 0,29-24-204 0 0,0 1-1 0 0,-1 0 0 0 0,1 0 1 0 0,0-1-1 0 0,0 1 1 0 0,0 0-1 0 0,0 0 0 0 0,0 0 1 0 0,0 0-1 0 0,0 0 1 0 0,1 1-1 0 0,-1-1 1 0 0,0 0-1 0 0,0 0 0 0 0,1 0 1 0 0,-1 1-1 0 0,1-1 1 0 0,-1 0-1 0 0,1 1 0 0 0,0-1 1 0 0,-1 0-1 0 0,1 1 1 0 0,0-1-1 0 0,0 1 1 0 0,0 1-1 0 0,1-1-8 0 0,-1 0 0 0 0,1 0 1 0 0,0 0-1 0 0,0 0 0 0 0,0-1 0 0 0,0 1 1 0 0,1 0-1 0 0,-1-1 0 0 0,0 1 0 0 0,1 0 1 0 0,-1-1-1 0 0,1 0 0 0 0,0 1 0 0 0,3 1 1 0 0,3 2-42 0 0,1 0 0 0 0,0 0 0 0 0,0-1 1 0 0,1 0-1 0 0,-1-1 0 0 0,12 3 0 0 0,-14-5-525 0 0,0 0-1 0 0,1 0 1 0 0,-1 0-1 0 0,1-1 1 0 0,13-1-1 0 0,-18 0-95 0 0,1 1 0 0 0,-1-1 0 0 0,0 0 0 0 0,1 0 0 0 0,-1 0 1 0 0,0-1-1 0 0,0 1 0 0 0,0-1 0 0 0,0 0 0 0 0,0 0 0 0 0,0 0 0 0 0,-1 0 0 0 0,1 0 0 0 0,3-5 0 0 0,7-8-6240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 13195 0 0,'0'0'143'0'0,"0"0"1"0"0,-1-1 0 0 0,1 1 0 0 0,0 0-1 0 0,0-1 1 0 0,0 1 0 0 0,0 0-1 0 0,-1 0 1 0 0,1-1 0 0 0,0 1-1 0 0,0 0 1 0 0,0-1 0 0 0,0 1-1 0 0,0 0 1 0 0,0-1 0 0 0,0 1-1 0 0,0 0 1 0 0,0 0 0 0 0,0-1-1 0 0,0 1 1 0 0,0 0 0 0 0,0-1-1 0 0,0 1 1 0 0,0 0 0 0 0,0-1-1 0 0,0 1 1 0 0,0 0 0 0 0,1-1-1 0 0,-1 1 1 0 0,0 0 0 0 0,0 0-1 0 0,0-1 1 0 0,0 1 0 0 0,1 0-1 0 0,-1-1 1 0 0,14-3 2321 0 0,24 4-1110 0 0,-32 1-893 0 0,1-1-299 0 0,19 1 132 0 0,49 7 0 0 0,-75-8-355 0 0,0 0 0 0 0,1 0-1 0 0,-1 0 1 0 0,1 0-1 0 0,-1 0 1 0 0,0 0 0 0 0,1 0-1 0 0,-1 0 1 0 0,1 1 0 0 0,-1-1-1 0 0,0 0 1 0 0,1 0-1 0 0,-1 0 1 0 0,0 0 0 0 0,1 0-1 0 0,-1 1 1 0 0,0-1 0 0 0,1 0-1 0 0,-1 0 1 0 0,0 1-1 0 0,0-1 1 0 0,1 0 0 0 0,-1 0-1 0 0,0 1 1 0 0,0-1 0 0 0,1 0-1 0 0,-1 1 1 0 0,0-1-1 0 0,0 0 1 0 0,0 1 0 0 0,1-1-1 0 0,-1 1 1 0 0,0-1 0 0 0,0 0-1 0 0,0 1 1 0 0,0-1-1 0 0,0 1 1 0 0,0-1 0 0 0,0 0-1 0 0,0 1 1 0 0,-13 14-3999 0 0,-23 6-3438 0 0,15-13 4309 0 0,-2 0-971 0 0</inkml:trace>
  <inkml:trace contextRef="#ctx0" brushRef="#br0" timeOffset="1">5 115 6961 0 0,'-1'1'280'0'0,"1"-1"0"0"0,0 0 1 0 0,-1 1-1 0 0,1-1 0 0 0,0 1 0 0 0,-1-1 0 0 0,1 0 0 0 0,0 1 0 0 0,-1-1 0 0 0,1 1 0 0 0,0-1 0 0 0,0 1 0 0 0,0-1 0 0 0,0 1 0 0 0,-1-1 0 0 0,1 1 0 0 0,0-1 0 0 0,0 1 0 0 0,0-1 0 0 0,0 1 0 0 0,0-1 0 0 0,0 1 0 0 0,0-1 0 0 0,0 1 0 0 0,0-1 0 0 0,0 1 0 0 0,1-1 0 0 0,-1 1 0 0 0,0-1 0 0 0,0 1 0 0 0,1 0 0 0 0,15 12 3046 0 0,23 0-2216 0 0,-32-13-1277 0 0,1 1 1 0 0,-1-1-1 0 0,0 0 1 0 0,1 0 0 0 0,-1-1-1 0 0,1 0 1 0 0,-1 0-1 0 0,0-1 1 0 0,13-4 0 0 0,-15 4-757 0 0,0-1 1 0 0,0 1-1 0 0,0-1 1 0 0,0 0 0 0 0,0-1-1 0 0,-1 1 1 0 0,1-1-1 0 0,-1 0 1 0 0,0 0 0 0 0,0 0-1 0 0,-1 0 1 0 0,1-1-1 0 0,2-4 1 0 0,3-6-2938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3 6561 0 0,'-6'-2'9701'0'0,"6"2"-9524"0"0,-7 11 3514 0 0,-5 17-2205 0 0,11-27-1037 0 0,-19 59 973 0 0,-10 26-649 0 0,26-77-1848 0 0,-1 1 0 0 0,1-1 0 0 0,-2-1 0 0 0,1 1 0 0 0,-1-1 0 0 0,-11 12 1 0 0,2-10-4839 0 0,0-6 3337 0 0,-4 2 3374 0 0,18-5-456 0 0,0 0-1 0 0,-1 0 1 0 0,1 0 0 0 0,0 0-1 0 0,0 0 1 0 0,0 0 0 0 0,0 1-1 0 0,0-1 1 0 0,0 0 0 0 0,0 1 0 0 0,0-1-1 0 0,-1 3 1 0 0,1 0 42 0 0,-1-1 0 0 0,1 0 0 0 0,0 0 0 0 0,0 1 0 0 0,0-1 0 0 0,1 1 1 0 0,-1-1-1 0 0,1 1 0 0 0,0-1 0 0 0,0 1 0 0 0,0-1 0 0 0,0 0 0 0 0,1 1 0 0 0,-1-1 0 0 0,3 6 0 0 0,-2-5-199 0 0,1-1 0 0 0,0 1 0 0 0,0 0 0 0 0,0-1 0 0 0,0 0 0 0 0,1 1 0 0 0,-1-1 0 0 0,1 0 0 0 0,0-1 0 0 0,0 1 0 0 0,6 4 0 0 0,-2-2-329 0 0,1 0 0 0 0,-1-1-1 0 0,1-1 1 0 0,0 1-1 0 0,0-1 1 0 0,1 0-1 0 0,-1-1 1 0 0,1 0-1 0 0,-1 0 1 0 0,1-1-1 0 0,13 0 1 0 0,49-7-8305 0 0,-47 3 1412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9114 0 0,'-7'-1'757'0'0,"0"1"-1"0"0,0 0 1 0 0,1 0 0 0 0,-1 1 0 0 0,0 0-1 0 0,1 0 1 0 0,-1 1 0 0 0,1-1 0 0 0,-1 1-1 0 0,1 1 1 0 0,0-1 0 0 0,-1 1 0 0 0,1 0-1 0 0,-6 5 1 0 0,6-3-448 0 0,0 0 0 0 0,0 0 0 0 0,0 0 0 0 0,1 1 0 0 0,0-1 0 0 0,0 1 0 0 0,1 1 0 0 0,0-1 0 0 0,0 1 0 0 0,0-1 0 0 0,-4 11 0 0 0,5-9-296 0 0,1 0 0 0 0,-1 0 0 0 0,1 0-1 0 0,1 0 1 0 0,-1 0 0 0 0,1 0 0 0 0,1 0 0 0 0,0 1 0 0 0,0-1 0 0 0,0 0 0 0 0,1 0 0 0 0,0 1 0 0 0,1-1-1 0 0,0 0 1 0 0,0 0 0 0 0,1 0 0 0 0,0-1 0 0 0,0 1 0 0 0,1-1 0 0 0,0 1 0 0 0,0-1 0 0 0,0 0 0 0 0,11 11 0 0 0,-13-16-16 0 0,-1-1 0 0 0,0 1 0 0 0,0-1 0 0 0,1 1 0 0 0,-1-1 1 0 0,1 0-1 0 0,-1 0 0 0 0,1 0 0 0 0,0 0 0 0 0,-1 0 0 0 0,1 0 1 0 0,0-1-1 0 0,0 1 0 0 0,0 0 0 0 0,0-1 0 0 0,-1 1 0 0 0,1-1 1 0 0,0 0-1 0 0,0 0 0 0 0,0 0 0 0 0,0 0 0 0 0,0 0 0 0 0,3 0 1 0 0,-2-1-2 0 0,0-1 0 0 0,0 1 0 0 0,-1 0 0 0 0,1-1 0 0 0,-1 0 1 0 0,1 1-1 0 0,-1-1 0 0 0,1 0 0 0 0,-1 0 0 0 0,0-1 1 0 0,0 1-1 0 0,0 0 0 0 0,2-5 0 0 0,3-3-13 0 0,-1-1 1 0 0,0 0-1 0 0,0-1 0 0 0,-2 0 0 0 0,1 1 1 0 0,2-16-1 0 0,8-55-19 0 0,-14 73 52 0 0,0 1 0 0 0,-1 0 0 0 0,0-1-1 0 0,0 1 1 0 0,-1 0 0 0 0,0-1 0 0 0,-4-14 0 0 0,5 23-12 0 0,0 0 0 0 0,0-1 0 0 0,0 1 0 0 0,0 0 0 0 0,0 0 0 0 0,0 0 0 0 0,0-1 0 0 0,0 1 0 0 0,0 0 0 0 0,0 0 0 0 0,0 0 1 0 0,0 0-1 0 0,0-1 0 0 0,0 1 0 0 0,0 0 0 0 0,0 0 0 0 0,0 0 0 0 0,0 0 0 0 0,0-1 0 0 0,0 1 0 0 0,0 0 0 0 0,-1 0 0 0 0,1 0 0 0 0,0 0 1 0 0,0 0-1 0 0,0-1 0 0 0,0 1 0 0 0,0 0 0 0 0,-1 0 0 0 0,1 0 0 0 0,0 0 0 0 0,0 0 0 0 0,0 0 0 0 0,0 0 0 0 0,-1 0 0 0 0,1 0 1 0 0,0-1-1 0 0,0 1 0 0 0,0 0 0 0 0,-1 0 0 0 0,1 0 0 0 0,0 0 0 0 0,0 0 0 0 0,0 0 0 0 0,0 0 0 0 0,-1 0 0 0 0,1 1 0 0 0,0-1 1 0 0,0 0-1 0 0,0 0 0 0 0,-1 0 0 0 0,1 0 0 0 0,0 0 0 0 0,-6 13 115 0 0,0 19 34 0 0,4 2-22 0 0,2 1 0 0 0,1-1 1 0 0,6 38-1 0 0,-4-53-718 0 0,1 1 0 0 0,0-2 0 0 0,1 1 0 0 0,1-1 0 0 0,1 1 0 0 0,1-2 0 0 0,10 19 0 0 0,-17-34 83 0 0,0 0-1 0 0,1 1 1 0 0,-1-1 0 0 0,1 0-1 0 0,-1 0 1 0 0,1 0-1 0 0,0 0 1 0 0,0 0-1 0 0,0 0 1 0 0,0 0-1 0 0,0-1 1 0 0,0 1-1 0 0,0-1 1 0 0,1 1-1 0 0,-1-1 1 0 0,1 0-1 0 0,-1 0 1 0 0,1 0 0 0 0,-1 0-1 0 0,1-1 1 0 0,-1 1-1 0 0,1-1 1 0 0,0 1-1 0 0,-1-1 1 0 0,4 0-1 0 0,10-4-4434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35 7402 0 0,'0'-2'426'0'0,"1"1"1"0"0,-1-1 0 0 0,0 1 0 0 0,-1-1 0 0 0,1 0 0 0 0,0 1 0 0 0,0-1 0 0 0,-1 1 0 0 0,1-1 0 0 0,-1 1 0 0 0,1-1-1 0 0,-1 1 1 0 0,0 0 0 0 0,1-1 0 0 0,-1 1 0 0 0,0 0 0 0 0,0-1 0 0 0,0 1 0 0 0,0 0 0 0 0,0 0 0 0 0,-3-2 0 0 0,2 3-42 0 0,-1-1 1 0 0,0 1 0 0 0,1 0 0 0 0,-1 0-1 0 0,0 0 1 0 0,1 0 0 0 0,-1 1 0 0 0,1-1 0 0 0,-1 1-1 0 0,1 0 1 0 0,-1 0 0 0 0,-3 1 0 0 0,-5 1 31 0 0,0 1 0 0 0,1 1-1 0 0,-1-1 1 0 0,1 2 0 0 0,0-1 0 0 0,0 1 0 0 0,1 1 0 0 0,0 0 0 0 0,0 0 0 0 0,-14 16 0 0 0,18-17-398 0 0,1-1 0 0 0,0 1 1 0 0,0 1-1 0 0,1-1 0 0 0,0 0 0 0 0,0 1 1 0 0,0 0-1 0 0,1 0 0 0 0,0 0 0 0 0,0 0 0 0 0,1 0 1 0 0,0 0-1 0 0,0 0 0 0 0,1 0 0 0 0,0 0 1 0 0,0 1-1 0 0,0-1 0 0 0,3 10 0 0 0,-3-13-25 0 0,1 1 0 0 0,0-1 0 0 0,0 0 0 0 0,0 1 0 0 0,1-1 0 0 0,-1 0 0 0 0,1 0 0 0 0,0 1 0 0 0,0-1 0 0 0,1-1 0 0 0,-1 1 0 0 0,1 0 0 0 0,0-1 0 0 0,5 6 0 0 0,-4-6-71 0 0,-1-1-1 0 0,1 0 1 0 0,0 0-1 0 0,-1 0 1 0 0,1-1-1 0 0,0 1 1 0 0,0-1 0 0 0,0 0-1 0 0,0 0 1 0 0,1 0-1 0 0,-1-1 1 0 0,0 0-1 0 0,0 1 1 0 0,0-1-1 0 0,1-1 1 0 0,3 0-1 0 0,16-1-1793 0 0,-1-1 0 0 0,42-12 0 0 0,-54 11-194 0 0,0 0 0 0 0,0 0 0 0 0,0-1 0 0 0,14-9 0 0 0,-2-2-4021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2 167 16115 0 0,'0'1'163'0'0,"-1"1"-1"0"0,1-1 0 0 0,0 1 0 0 0,0 0 0 0 0,0-1 0 0 0,0 1 0 0 0,0-1 0 0 0,0 1 0 0 0,0 0 0 0 0,0-1 0 0 0,1 1 0 0 0,-1-1 0 0 0,1 1 0 0 0,-1-1 0 0 0,1 1 1 0 0,0-1-1 0 0,-1 1 0 0 0,1-1 0 0 0,0 0 0 0 0,0 1 0 0 0,0-1 0 0 0,2 2 0 0 0,-1-1-22 0 0,1 0-1 0 0,0 0 1 0 0,-1-1 0 0 0,1 1-1 0 0,0-1 1 0 0,0 1 0 0 0,0-1-1 0 0,0 0 1 0 0,0 0 0 0 0,6 0-1 0 0,2 1-789 0 0,1-1-1 0 0,-1-1 0 0 0,1 0 0 0 0,-1 0 0 0 0,17-3 0 0 0,-27 2 241 0 0,1 1 0 0 0,-1 0 0 0 0,0 0 0 0 0,0-1 0 0 0,0 1 0 0 0,1-1 0 0 0,-1 1 0 0 0,0-1 0 0 0,0 0 0 0 0,0 1 0 0 0,0-1-1 0 0,0 0 1 0 0,0 0 0 0 0,0 1 0 0 0,0-1 0 0 0,0 0 0 0 0,-1 0 0 0 0,1 0 0 0 0,0 0 0 0 0,-1 0 0 0 0,1-1 0 0 0,0 1 0 0 0,-1 0-1 0 0,1-2 1 0 0,0 0 35 0 0,0-1 0 0 0,-1 1 0 0 0,1-1 0 0 0,-1 1 0 0 0,0-1 0 0 0,0 1 0 0 0,0-1 0 0 0,-2-6 0 0 0,-1-4 360 0 0,-1 0-1 0 0,-1 0 0 0 0,-7-16 1 0 0,10 25 158 0 0,-23-47 1579 0 0,1 23 4727 0 0,24 29-6285 0 0,0 0 1 0 0,-1 0 0 0 0,1 0 0 0 0,-1-1-1 0 0,1 1 1 0 0,-1 0 0 0 0,1 0 0 0 0,-1 0-1 0 0,1 0 1 0 0,-1 0 0 0 0,1 0 0 0 0,0 0 0 0 0,-1 0-1 0 0,1 0 1 0 0,-1 0 0 0 0,1 0 0 0 0,-1 0-1 0 0,1 0 1 0 0,-1 0 0 0 0,1 1 0 0 0,-1-1-1 0 0,1 0 1 0 0,-1 0 0 0 0,1 0 0 0 0,0 1-1 0 0,-1-1 1 0 0,1 0 0 0 0,-1 0 0 0 0,1 1 0 0 0,0-1-1 0 0,-1 0 1 0 0,1 1 0 0 0,0-1 0 0 0,0 1-1 0 0,-1-1 1 0 0,1 0 0 0 0,0 1 0 0 0,0-1-1 0 0,-1 1 1 0 0,1-1 0 0 0,0 1 0 0 0,0-1 0 0 0,0 1-1 0 0,0-1 1 0 0,0 1 0 0 0,-9 25 1779 0 0,9-24-1687 0 0,-8 38 1560 0 0,-6 68 0 0 0,11 119-1023 0 0,3-221-939 0 0,1 17 240 0 0,5 37 0 0 0,-5-55-552 0 0,0 1 1 0 0,0-1-1 0 0,1 0 0 0 0,-1 1 0 0 0,1-1 0 0 0,1 0 1 0 0,-1 0-1 0 0,1 0 0 0 0,0-1 0 0 0,0 1 0 0 0,0 0 1 0 0,6 5-1 0 0,5-4-7890 0 0,-4-4 1065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8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82 10002 0 0,'-2'-6'994'0'0,"0"1"1"0"0,1-1-1 0 0,0 0 0 0 0,0 0 0 0 0,1 0 1 0 0,-1-10-1 0 0,0-9 3953 0 0,1 24-4886 0 0,0 1 0 0 0,0 0 0 0 0,0 0 0 0 0,0 0 0 0 0,0-1 0 0 0,0 1 0 0 0,0 0 0 0 0,0 0 0 0 0,0-1 0 0 0,0 1 0 0 0,0 0 0 0 0,0 0 0 0 0,-1 0 0 0 0,1-1 0 0 0,0 1 0 0 0,0 0 0 0 0,0 0 0 0 0,0 0 0 0 0,0 0 0 0 0,0 0 0 0 0,-1-1 0 0 0,1 1 0 0 0,0 0 0 0 0,0 0 0 0 0,0 0 0 0 0,-1 0 0 0 0,1 0 0 0 0,0 0 0 0 0,0 0 0 0 0,0-1 0 0 0,-1 1 0 0 0,1 0 0 0 0,0 0 0 0 0,0 0 0 0 0,0 0 0 0 0,-1 0 0 0 0,1 0 0 0 0,0 0 0 0 0,0 0 0 0 0,-1 0 0 0 0,1 0 0 0 0,0 0 0 0 0,0 0 0 0 0,0 1 0 0 0,-1-1 0 0 0,1 0 0 0 0,0 0 0 0 0,-15 9 818 0 0,-13 17-881 0 0,27-25 118 0 0,-32 38-275 0 0,-21 19-1745 0 0,48-53 999 0 0,0 0-1 0 0,-1 0 0 0 0,1 0 0 0 0,-10 4 1 0 0,2-6-2881 0 0,13-12 1447 0 0,16-15 1412 0 0,-12 22 983 0 0,0-1 1 0 0,1 1 0 0 0,-1 0 0 0 0,0 0 0 0 0,1 0-1 0 0,-1 0 1 0 0,1 1 0 0 0,0-1 0 0 0,-1 1 0 0 0,1 0 0 0 0,0 0-1 0 0,0 0 1 0 0,0 1 0 0 0,0-1 0 0 0,0 1 0 0 0,0 0-1 0 0,7 1 1 0 0,3 2-14 0 0,-1 0-1 0 0,0 0 0 0 0,25 11 0 0 0,22 5-5820 0 0,-43-16 939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 11891 0 0,'-2'-5'6465'0'0,"1"9"-5497"0"0,0 2-264 0 0,-1 0-240 0 0,-2 3-120 0 0,0 0-111 0 0,-2 2-193 0 0,1 4-377 0 0,-2 1-431 0 0,-3 2-640 0 0,-2 1-760 0 0,-3 1-913 0 0,-5-3-728 0 0,-2 1-2424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0 327 9074 0 0,'8'1'1152'0'0,"1"0"1"0"0,-1 0-1 0 0,0-1 1 0 0,0 0-1 0 0,0-1 1 0 0,15-2-1 0 0,-16 2-862 0 0,0-1 1 0 0,1 2-1 0 0,-1-1 0 0 0,1 1 0 0 0,-1 0 0 0 0,1 1 0 0 0,-1 0 0 0 0,12 2 0 0 0,-18-3-251 0 0,-1 0 1 0 0,1 1-1 0 0,-1-1 0 0 0,1 0 0 0 0,-1 0 0 0 0,1 0 1 0 0,-1 1-1 0 0,1-1 0 0 0,-1 0 0 0 0,1 1 0 0 0,-1-1 1 0 0,1 0-1 0 0,-1 1 0 0 0,1-1 0 0 0,-1 1 0 0 0,0-1 1 0 0,1 1-1 0 0,-1-1 0 0 0,0 1 0 0 0,0-1 0 0 0,1 1 1 0 0,-1-1-1 0 0,0 1 0 0 0,0-1 0 0 0,1 1 0 0 0,-1-1 1 0 0,0 1-1 0 0,0-1 0 0 0,0 1 0 0 0,0 0 0 0 0,0-1 1 0 0,0 1-1 0 0,-10 21 713 0 0,-28 18-138 0 0,34-36-552 0 0,-7 6 101 0 0,7-8-101 0 0,1 1 0 0 0,0 0-1 0 0,-1-1 1 0 0,1 1 0 0 0,1 0 0 0 0,-1 0 0 0 0,0 0 0 0 0,1 1 0 0 0,0-1 0 0 0,-1 1 0 0 0,1-1 0 0 0,-2 7 0 0 0,5-10-62 0 0,-1 1 0 0 0,0 0-1 0 0,0 0 1 0 0,1 0-1 0 0,-1 0 1 0 0,1-1 0 0 0,-1 1-1 0 0,0 0 1 0 0,1 0-1 0 0,0-1 1 0 0,-1 1 0 0 0,1 0-1 0 0,-1-1 1 0 0,1 1-1 0 0,0-1 1 0 0,-1 1 0 0 0,1-1-1 0 0,0 1 1 0 0,0-1 0 0 0,-1 1-1 0 0,1-1 1 0 0,0 0-1 0 0,0 1 1 0 0,0-1 0 0 0,0 0-1 0 0,-1 0 1 0 0,1 0-1 0 0,0 1 1 0 0,0-1 0 0 0,0 0-1 0 0,0 0 1 0 0,0 0-1 0 0,1-1 1 0 0,33 1-315 0 0,-34 0 289 0 0,10-1-839 0 0,1 0 0 0 0,0-1 0 0 0,-1-1 1 0 0,13-4-1 0 0,-15 4-760 0 0,0-1 1 0 0,0 0-1 0 0,-1-1 1 0 0,1 1-1 0 0,10-9 1 0 0,4-6-4232 0 0</inkml:trace>
  <inkml:trace contextRef="#ctx0" brushRef="#br0" timeOffset="1">386 0 20892 0 0,'-2'3'769'0'0,"2"-2"-609"0"0,1 0 24 0 0,5 2 24 0 0,3-3 32 0 0,3 1 8 0 0,2 0-56 0 0,3 2-56 0 0,4-1-48 0 0,-1 0-88 0 0,2 2-120 0 0,-3 0-344 0 0,-5 1-584 0 0,-3-1-729 0 0,-5 2-791 0 0,-3 2-905 0 0,-6-2-576 0 0,-4 0-2288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14211 0 0,'0'1'133'0'0,"0"0"-1"0"0,0 0 1 0 0,1-1-1 0 0,-1 1 1 0 0,0 0 0 0 0,1 0-1 0 0,-1-1 1 0 0,0 1-1 0 0,1 0 1 0 0,-1-1-1 0 0,1 1 1 0 0,-1 0 0 0 0,1-1-1 0 0,-1 1 1 0 0,1-1-1 0 0,0 1 1 0 0,-1-1 0 0 0,1 1-1 0 0,0-1 1 0 0,-1 0-1 0 0,1 1 1 0 0,0-1-1 0 0,0 0 1 0 0,-1 1 0 0 0,1-1-1 0 0,0 0 1 0 0,0 0-1 0 0,-1 0 1 0 0,1 1 0 0 0,0-1-1 0 0,0 0 1 0 0,0 0-1 0 0,1-1 1 0 0,37 0 1187 0 0,-22 0-657 0 0,-16 1-637 0 0,-1-1 0 0 0,0 1-1 0 0,1 0 1 0 0,-1 0 0 0 0,1 0 0 0 0,-1 0 0 0 0,0 0 0 0 0,1 0 0 0 0,-1 0 0 0 0,1 0-1 0 0,-1 0 1 0 0,0 0 0 0 0,1 1 0 0 0,-1-1 0 0 0,0 0 0 0 0,1 0 0 0 0,-1 0 0 0 0,0 0-1 0 0,1 1 1 0 0,-1-1 0 0 0,0 0 0 0 0,1 0 0 0 0,-1 0 0 0 0,0 1 0 0 0,1-1 0 0 0,-1 0-1 0 0,0 1 1 0 0,0-1 0 0 0,1 0 0 0 0,-1 1 0 0 0,0-1 0 0 0,-9 10 505 0 0,-35 13 45 0 0,25-13-287 0 0,13-7-138 0 0,0 1 0 0 0,1 0 0 0 0,0 0 0 0 0,-1 1 0 0 0,2 0 0 0 0,-1-1 0 0 0,0 2 0 0 0,1-1 0 0 0,0 0-1 0 0,0 1 1 0 0,-3 8 0 0 0,6-12-133 0 0,0 0 0 0 0,0 0-1 0 0,0 1 1 0 0,0-1-1 0 0,1 0 1 0 0,-1 0 0 0 0,1 1-1 0 0,0-1 1 0 0,0 0 0 0 0,0 1-1 0 0,0-1 1 0 0,0 0 0 0 0,0 1-1 0 0,1-1 1 0 0,-1 0-1 0 0,1 1 1 0 0,-1-1 0 0 0,1 0-1 0 0,0 0 1 0 0,0 0 0 0 0,0 1-1 0 0,0-1 1 0 0,1 0-1 0 0,-1-1 1 0 0,0 1 0 0 0,1 0-1 0 0,-1 0 1 0 0,1 0 0 0 0,0-1-1 0 0,0 1 1 0 0,-1-1 0 0 0,1 1-1 0 0,0-1 1 0 0,0 0-1 0 0,4 2 1 0 0,-1-1-18 0 0,-1 0 0 0 0,1-1 0 0 0,0 0-1 0 0,0 0 1 0 0,0 0 0 0 0,-1 0 0 0 0,1 0 0 0 0,0-1 0 0 0,0 0 0 0 0,0 0-1 0 0,0-1 1 0 0,0 1 0 0 0,0-1 0 0 0,0 0 0 0 0,-1 0 0 0 0,1-1 0 0 0,0 0-1 0 0,-1 1 1 0 0,7-4 0 0 0,-7 2-51 0 0,1 1 0 0 0,0-1 0 0 0,0 1 0 0 0,-1-1 0 0 0,0 0 0 0 0,0-1 0 0 0,1 1 0 0 0,-2-1 0 0 0,1 0 0 0 0,0 0 0 0 0,-1 0 0 0 0,0 0 0 0 0,0-1 0 0 0,0 1 0 0 0,-1-1 0 0 0,1 0 0 0 0,2-9 0 0 0,-4 8-321 0 0,-1 0 1 0 0,0-1-1 0 0,-1 1 1 0 0,0 0-1 0 0,0-1 1 0 0,0 1-1 0 0,-1 0 1 0 0,0 0-1 0 0,0 0 1 0 0,0 0-1 0 0,-1 0 1 0 0,0 1-1 0 0,0-1 0 0 0,-6-8 1 0 0,3 4-1091 0 0,17 9-8058 0 0,6-1 9568 0 0,-16 1 439 0 0,1 1 0 0 0,-1 0-1 0 0,0 0 1 0 0,0 0 0 0 0,0 0 0 0 0,1 0 0 0 0,-1 0-1 0 0,0 0 1 0 0,0 0 0 0 0,1 1 0 0 0,-1-1 0 0 0,0 0-1 0 0,0 1 1 0 0,2 0 0 0 0,-3 0-165 0 0,1 0 1 0 0,-1 0-1 0 0,0 0 1 0 0,1 0-1 0 0,-1 0 0 0 0,0 0 1 0 0,0 0-1 0 0,0 0 1 0 0,0 0-1 0 0,0 0 0 0 0,0 0 1 0 0,0 0-1 0 0,0 0 1 0 0,0 0-1 0 0,0 0 1 0 0,-1 0-1 0 0,1 0 0 0 0,0 0 1 0 0,-1 1-1 0 0,-10 24 1105 0 0,9-21-800 0 0,1-3-490 0 0,-3 4-34 0 0,2 1-1 0 0,-1-1 1 0 0,1 0-1 0 0,0 1 1 0 0,0-1 0 0 0,0 1-1 0 0,1-1 1 0 0,0 1-1 0 0,1 0 1 0 0,0 7-1 0 0,0-12-139 0 0,1 0 0 0 0,0-1 0 0 0,0 1 0 0 0,1-1 0 0 0,-1 0-1 0 0,0 1 1 0 0,0-1 0 0 0,1 0 0 0 0,-1 1 0 0 0,1-1 0 0 0,-1 0-1 0 0,1 0 1 0 0,-1 0 0 0 0,1-1 0 0 0,0 1 0 0 0,-1 0 0 0 0,1 0-1 0 0,0-1 1 0 0,0 1 0 0 0,-1-1 0 0 0,1 0 0 0 0,0 0 0 0 0,0 1-1 0 0,0-1 1 0 0,0 0 0 0 0,0 0 0 0 0,2-1 0 0 0,0 1-514 0 0,1 0 1 0 0,-1-1-1 0 0,1 0 0 0 0,-1 1 1 0 0,1-2-1 0 0,-1 1 0 0 0,0 0 1 0 0,1-1-1 0 0,-1 0 0 0 0,4-2 1 0 0,-5 0 69 0 0,1 1 1 0 0,-1-1 0 0 0,0 0-1 0 0,0 0 1 0 0,-1 0 0 0 0,1-1-1 0 0,-1 1 1 0 0,0-1 0 0 0,1-4-1 0 0,12-29 8424 0 0,-21 69-6721 0 0,-16 56 0 0 0,-8-13-7811 0 0,20-55 1287 0 0,-3-1-2073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12507 0 0,'4'3'207'0'0,"1"0"1"0"0,0 0 0 0 0,0-1-1 0 0,0 1 1 0 0,0-1 0 0 0,0-1-1 0 0,0 1 1 0 0,0-1 0 0 0,1 1-1 0 0,-1-2 1 0 0,1 1-1 0 0,-1-1 1 0 0,0 1 0 0 0,1-1-1 0 0,-1-1 1 0 0,1 1 0 0 0,-1-1-1 0 0,1 0 1 0 0,-1 0 0 0 0,0-1-1 0 0,7-2 1 0 0,-5 1-555 0 0,1 0 0 0 0,0-1 0 0 0,-1 1 0 0 0,1-2-1 0 0,11-8 1 0 0,-14 9-386 0 0,0-1-1 0 0,0 1 0 0 0,0-1 1 0 0,-1 0-1 0 0,0-1 1 0 0,0 1-1 0 0,4-7 0 0 0,-8 11 706 0 0,1 0 0 0 0,-1 1 0 0 0,0-1 0 0 0,1 1 0 0 0,-1-1 0 0 0,1 1 0 0 0,0-1 0 0 0,-1 1 0 0 0,1-1-1 0 0,-1 1 1 0 0,1-1 0 0 0,0 1 0 0 0,-1 0 0 0 0,1-1 0 0 0,0 1 0 0 0,-1 0 0 0 0,1 0 0 0 0,0 0 0 0 0,-1-1 0 0 0,1 1-1 0 0,0 0 1 0 0,0 0 0 0 0,-1 0 0 0 0,1 0 0 0 0,0 0 0 0 0,-1 0 0 0 0,1 0 0 0 0,0 1 0 0 0,0-1 0 0 0,-1 0 0 0 0,2 1 0 0 0,29 13 2492 0 0,-4-2-1468 0 0,-25-11-987 0 0,0-1 0 0 0,-1 0 0 0 0,1 1 0 0 0,0-1 0 0 0,-1 0 0 0 0,1 0-1 0 0,0 0 1 0 0,0 0 0 0 0,-1-1 0 0 0,1 1 0 0 0,0 0 0 0 0,-1-1 0 0 0,1 1 0 0 0,0-1 0 0 0,-1 0-1 0 0,1 0 1 0 0,-1 1 0 0 0,1-1 0 0 0,-1 0 0 0 0,1 0 0 0 0,-1 0 0 0 0,0 0 0 0 0,1-1 0 0 0,0-1-1 0 0,0 1-489 0 0,-1 0-1 0 0,0 0 1 0 0,0 0-1 0 0,1 0 0 0 0,-2 0 1 0 0,1-1-1 0 0,0 1 0 0 0,0 0 1 0 0,-1-1-1 0 0,1-3 0 0 0,1-4-3670 0 0</inkml:trace>
  <inkml:trace contextRef="#ctx0" brushRef="#br0" timeOffset="1">339 1 6161 0 0,'-10'5'7202'0'0,"6"7"-3469"0"0,4 20-1396 0 0,1-23-1488 0 0,-1-5-759 0 0,10 150 2498 0 0,-8-137-3088 0 0,1-1 0 0 0,0 0 0 0 0,1 0 0 0 0,1-1 0 0 0,1 1 0 0 0,0-1 0 0 0,11 19 0 0 0,3-8-7104 0 0,-10-19 657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0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52 14603 0 0,'0'6'297'0'0,"1"-1"0"0"0,0 1-1 0 0,0-1 1 0 0,0 1 0 0 0,1-1 0 0 0,0 1 0 0 0,0-1-1 0 0,1 0 1 0 0,-1 0 0 0 0,1 0 0 0 0,0 0-1 0 0,0 0 1 0 0,1-1 0 0 0,-1 1 0 0 0,1-1 0 0 0,0 0-1 0 0,0 0 1 0 0,1 0 0 0 0,-1-1 0 0 0,1 0 0 0 0,8 5-1 0 0,-9-5-250 0 0,0-1 0 0 0,1 0 0 0 0,-1 0 0 0 0,1 0 0 0 0,-1 0-1 0 0,1-1 1 0 0,0 0 0 0 0,-1 0 0 0 0,1 0 0 0 0,0 0 0 0 0,0-1 0 0 0,0 0 0 0 0,0 0-1 0 0,-1 0 1 0 0,1-1 0 0 0,0 1 0 0 0,0-1 0 0 0,0 0 0 0 0,-1-1 0 0 0,1 1-1 0 0,-1-1 1 0 0,1 0 0 0 0,-1 0 0 0 0,1 0 0 0 0,6-5 0 0 0,-9 5-13 0 0,0 0 0 0 0,1 0 0 0 0,-1 0 0 0 0,0-1 0 0 0,0 1 0 0 0,0-1 0 0 0,-1 1 0 0 0,1-1 0 0 0,-1 1 0 0 0,1-1 0 0 0,-1 0 0 0 0,0 0 0 0 0,0 0 1 0 0,0 0-1 0 0,0 0 0 0 0,0 0 0 0 0,-1 0 0 0 0,0 0 0 0 0,1 0 0 0 0,-1 0 0 0 0,0 0 0 0 0,0 0 0 0 0,-1 0 0 0 0,1 0 0 0 0,-1 0 0 0 0,1 0 0 0 0,-1 0 0 0 0,-2-5 0 0 0,1 3 40 0 0,0 1 0 0 0,-1 0 1 0 0,1 0-1 0 0,-1 0 0 0 0,0 0 0 0 0,0 0 0 0 0,0 0 0 0 0,0 1 0 0 0,0-1 0 0 0,-1 1 0 0 0,0 0 0 0 0,0 0 0 0 0,0 1 0 0 0,0-1 0 0 0,0 1 0 0 0,0 0 1 0 0,-9-3-1 0 0,3 2 18 0 0,0 1 0 0 0,0 1 0 0 0,0-1 0 0 0,0 2 0 0 0,0-1 0 0 0,0 1 0 0 0,0 1 0 0 0,-15 2 1 0 0,18-1-161 0 0,1-1 0 0 0,0 0 0 0 0,0 1 1 0 0,-1 1-1 0 0,1-1 0 0 0,0 1 1 0 0,1 0-1 0 0,-1 0 0 0 0,0 0 0 0 0,1 1 1 0 0,0 0-1 0 0,0 0 0 0 0,0 0 1 0 0,-6 7-1 0 0,10-9-187 0 0,0 0 0 0 0,0-1-1 0 0,0 1 1 0 0,0 0 0 0 0,0-1 0 0 0,0 1 0 0 0,1 0 0 0 0,-1 0 0 0 0,1 0-1 0 0,-1 0 1 0 0,1 0 0 0 0,0 0 0 0 0,-1 0 0 0 0,1 0 0 0 0,0 2 0 0 0,1-3-455 0 0,-1 1 1 0 0,0 0 0 0 0,0-1-1 0 0,1 1 1 0 0,-1-1 0 0 0,1 1 0 0 0,0-1-1 0 0,-1 0 1 0 0,1 1 0 0 0,0-1-1 0 0,0 1 1 0 0,1 0 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13 19100 0 0,'-1'-1'222'0'0,"1"1"0"0"0,0-1 0 0 0,-1 0 1 0 0,1 0-1 0 0,-1 1 0 0 0,1-1 0 0 0,-1 0 0 0 0,0 1 0 0 0,1-1 0 0 0,-1 0 0 0 0,0 1 1 0 0,1-1-1 0 0,-1 1 0 0 0,0-1 0 0 0,0 1 0 0 0,1-1 0 0 0,-1 1 0 0 0,0 0 1 0 0,0-1-1 0 0,0 1 0 0 0,0 0 0 0 0,1 0 0 0 0,-1 0 0 0 0,-2 0 0 0 0,1 0-24 0 0,0 0 0 0 0,0 0 0 0 0,0 1 1 0 0,0-1-1 0 0,0 1 0 0 0,0 0 0 0 0,0-1 0 0 0,0 1 0 0 0,0 0 0 0 0,-2 1 0 0 0,-5 4 0 0 0,0 1 1 0 0,0 0-1 0 0,-8 9 0 0 0,14-13 28 0 0,-21 22-574 0 0,1 1 0 0 0,2 2-1 0 0,0 0 1 0 0,-21 41 0 0 0,45-72 200 0 0,0 0 1 0 0,0 0-1 0 0,0 0 1 0 0,0 1 0 0 0,0-1-1 0 0,1 1 1 0 0,-1 0-1 0 0,1 0 1 0 0,-1 0 0 0 0,1 1-1 0 0,0-1 1 0 0,0 1-1 0 0,0 0 1 0 0,0 0 0 0 0,0 0-1 0 0,6 0 1 0 0,4-1 174 0 0,-1 1 0 0 0,0 0 0 0 0,1 1 0 0 0,15 2-1 0 0,15 5-80 0 0,14 2-723 0 0,-20-9-4781 0 0,-38 0 5427 0 0,1 0 1 0 0,-1 0-1 0 0,0 0 1 0 0,0 0-1 0 0,0 0 1 0 0,1 0-1 0 0,-1 0 0 0 0,0 0 1 0 0,0-1-1 0 0,0 1 1 0 0,1 0-1 0 0,-1 0 1 0 0,0 0-1 0 0,0 0 1 0 0,0 0-1 0 0,1 0 0 0 0,-1-1 1 0 0,0 1-1 0 0,0 0 1 0 0,0 0-1 0 0,0 0 1 0 0,0-1-1 0 0,1 1 0 0 0,-1 0 1 0 0,0 0-1 0 0,0 0 1 0 0,0-1-1 0 0,0 1 1 0 0,0 0-1 0 0,0 0 0 0 0,0-1 1 0 0,0 1-1 0 0,0 0 1 0 0,0 0-1 0 0,0-1 1 0 0,-4-14-2458 0 0,2 12 1185 0 0,3-9-4438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14971 0 0,'10'8'7087'0'0,"6"16"-5361"0"0,-11-16-907 0 0,4 8-527 0 0,0 0 1 0 0,-1 1 0 0 0,-1 0 0 0 0,-1 0 0 0 0,0 0-1 0 0,-1 1 1 0 0,-1 0 0 0 0,3 34 0 0 0,9 34-1635 0 0,-6-53-1094 0 0,-10-32 1874 0 0,1 1-1 0 0,-1 0 1 0 0,1-1-1 0 0,0 1 1 0 0,0 0-1 0 0,0-1 1 0 0,0 1-1 0 0,0-1 1 0 0,0 0-1 0 0,0 1 1 0 0,0-1-1 0 0,0 0 1 0 0,1 1-1 0 0,-1-1 1 0 0,2 1-1 0 0</inkml:trace>
  <inkml:trace contextRef="#ctx0" brushRef="#br0" timeOffset="1">153 22 16764 0 0,'0'-1'279'0'0,"0"1"0"0"0,0-1 0 0 0,0 0 1 0 0,0 0-1 0 0,0 0 0 0 0,0 1 1 0 0,1-1-1 0 0,-1 0 0 0 0,0 0 1 0 0,1 1-1 0 0,-1-1 0 0 0,0 0 0 0 0,1 1 1 0 0,-1-1-1 0 0,1 0 0 0 0,-1 1 1 0 0,1-1-1 0 0,-1 1 0 0 0,1-1 0 0 0,-1 0 1 0 0,1 1-1 0 0,-1 0 0 0 0,1-1 1 0 0,0 1-1 0 0,0-1 0 0 0,24-3 1863 0 0,25 12-1665 0 0,-41-5-413 0 0,0 0-1 0 0,0 0 0 0 0,-1 1 1 0 0,1 0-1 0 0,-1 0 0 0 0,0 1 0 0 0,0 0 1 0 0,0 0-1 0 0,-1 1 0 0 0,0 0 1 0 0,0 0-1 0 0,0 1 0 0 0,-1 0 1 0 0,10 14-1 0 0,-12-15-207 0 0,-1 0 0 0 0,0 0 0 0 0,-1 0 0 0 0,1 0 0 0 0,-1 1 0 0 0,0-1 1 0 0,-1 1-1 0 0,1-1 0 0 0,-2 1 0 0 0,1-1 0 0 0,0 1 0 0 0,-1 0 0 0 0,-1-1 0 0 0,1 1 0 0 0,-1 0 0 0 0,0-1 0 0 0,0 1 1 0 0,-1-1-1 0 0,0 1 0 0 0,0-1 0 0 0,-5 10 0 0 0,-11 13-3749 0 0,16-26 2899 0 0,-1 0 0 0 0,0 0 0 0 0,0-1 1 0 0,0 1-1 0 0,-1 0 0 0 0,1-1 0 0 0,-1 0 1 0 0,1 0-1 0 0,-1 0 0 0 0,-4 2 0 0 0,-15 2-5408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12731 0 0,'1'2'753'0'0,"1"0"1"0"0,-1 0-1 0 0,1-1 1 0 0,0 1-1 0 0,-1-1 1 0 0,1 1-1 0 0,0-1 1 0 0,0 0-1 0 0,0 1 1 0 0,0-1-1 0 0,0 0 1 0 0,0-1-1 0 0,4 2 1 0 0,35 4 2069 0 0,-28-6-2789 0 0,0-1 0 0 0,0 0 0 0 0,26-7 0 0 0,-30 6-383 0 0,44-16 104 0 0,-31 3-3823 0 0,-21 14 3326 0 0,0 0 0 0 0,0 0 0 0 0,0-1 0 0 0,0 1 0 0 0,0 0 0 0 0,-1 0 0 0 0,1-1 1 0 0,0 1-1 0 0,-1-1 0 0 0,1 1 0 0 0,-1 0 0 0 0,1-1 0 0 0,-1-2 0 0 0,1-8-6479 0 0</inkml:trace>
  <inkml:trace contextRef="#ctx0" brushRef="#br0" timeOffset="1">257 18 13643 0 0,'47'-3'7583'0'0,"1"-3"-4306"0"0,-22 2-2509 0 0,52 0 0 0 0,-77 4-821 0 0,0 0-1 0 0,-1-1 1 0 0,1 1 0 0 0,-1 0-1 0 0,1 0 1 0 0,0 0 0 0 0,-1 0-1 0 0,1 0 1 0 0,-1 0 0 0 0,1 0-1 0 0,0 0 1 0 0,-1 1 0 0 0,1-1-1 0 0,-1 0 1 0 0,1 0 0 0 0,-1 0-1 0 0,1 1 1 0 0,0-1 0 0 0,-1 0-1 0 0,1 1 1 0 0,-1-1 0 0 0,1 0-1 0 0,-1 1 1 0 0,0-1 0 0 0,1 1 0 0 0,-1-1-1 0 0,1 0 1 0 0,-1 1 0 0 0,0-1-1 0 0,1 1 1 0 0,-1-1 0 0 0,0 1-1 0 0,1 0 1 0 0,-1-1 0 0 0,0 1-1 0 0,0-1 1 0 0,0 1 0 0 0,0-1-1 0 0,1 1 1 0 0,-1 0 0 0 0,0-1-1 0 0,0 2 1 0 0,-1-1-286 0 0,1 0 0 0 0,-1 0-1 0 0,1-1 1 0 0,-1 1 0 0 0,1 0 0 0 0,-1 0-1 0 0,1-1 1 0 0,-1 1 0 0 0,0 0 0 0 0,0 0-1 0 0,1-1 1 0 0,-1 1 0 0 0,0-1 0 0 0,0 1-1 0 0,0-1 1 0 0,1 1 0 0 0,-1-1 0 0 0,0 0 0 0 0,0 1-1 0 0,0-1 1 0 0,0 0 0 0 0,0 0 0 0 0,0 1-1 0 0,0-1 1 0 0,-2 0 0 0 0,-17-1-5897 0 0,-3 10-77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11883 0 0,'1'2'625'0'0,"1"1"1"0"0,-1 0 0 0 0,1 0-1 0 0,0-1 1 0 0,0 1 0 0 0,0-1-1 0 0,0 1 1 0 0,1-1 0 0 0,-1 0-1 0 0,0 0 1 0 0,1 0 0 0 0,0 0-1 0 0,3 2 1 0 0,0-1-307 0 0,0-1 1 0 0,0 1-1 0 0,0-1 0 0 0,0 0 1 0 0,0-1-1 0 0,9 2 0 0 0,0-2-427 0 0,-1 0 0 0 0,1-1 0 0 0,0 0 0 0 0,-1-2 0 0 0,18-2 0 0 0,-27 3-197 0 0,-1 0 0 0 0,1 0 1 0 0,0-1-1 0 0,-1 1 0 0 0,1-1 1 0 0,-1 0-1 0 0,0 0 0 0 0,0-1 0 0 0,0 1 1 0 0,0-1-1 0 0,0 0 0 0 0,0 0 1 0 0,-1 0-1 0 0,1-1 0 0 0,-1 1 1 0 0,0-1-1 0 0,0 0 0 0 0,0 0 0 0 0,0 0 1 0 0,-1 0-1 0 0,0 0 0 0 0,0 0 1 0 0,0-1-1 0 0,0 1 0 0 0,-1-1 1 0 0,2-4-1 0 0,-1-1 62 0 0,-1 0 0 0 0,1 0 1 0 0,-2 0-1 0 0,0-17 0 0 0,-9-41 6811 0 0,6 77-828 0 0,-6 39-4466 0 0,7-24-1485 0 0,-1 59 338 0 0,9-43-3109 0 0,-5-36 2039 0 0,1 0 1 0 0,-1-1-1 0 0,1 1 0 0 0,-1 0 0 0 0,1-1 1 0 0,0 1-1 0 0,4 3 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12259 0 0,'55'22'9840'0'0,"-44"-19"-9369"0"0,1 1-1 0 0,-1 0 0 0 0,0 1 0 0 0,-1 1 1 0 0,1-1-1 0 0,-1 2 0 0 0,14 10 1 0 0,-24-16-440 0 0,1 0 0 0 0,-1 0 1 0 0,1 0-1 0 0,-1 0 1 0 0,0 1-1 0 0,0-1 1 0 0,1 0-1 0 0,-1 0 1 0 0,0 1-1 0 0,0-1 1 0 0,0 0-1 0 0,0 0 1 0 0,0 1-1 0 0,0-1 1 0 0,-1 0-1 0 0,1 0 1 0 0,0 0-1 0 0,-1 1 1 0 0,1-1-1 0 0,-1 0 1 0 0,1 0-1 0 0,-1 0 1 0 0,1 0-1 0 0,-1 0 1 0 0,0 0-1 0 0,0 0 1 0 0,1 0-1 0 0,-2 1 1 0 0,-27 33 118 0 0,24-30-115 0 0,-2 3-14 0 0,0 0 0 0 0,1 0 0 0 0,0 1-1 0 0,0 0 1 0 0,1 0 0 0 0,0 0 0 0 0,-6 15 0 0 0,11-22-25 0 0,-1 0 0 0 0,0 0 1 0 0,1 1-1 0 0,-1-1 0 0 0,1 0 1 0 0,0 0-1 0 0,-1 1 1 0 0,1-1-1 0 0,0 0 0 0 0,0 0 1 0 0,1 1-1 0 0,-1-1 0 0 0,0 0 1 0 0,1 0-1 0 0,-1 1 1 0 0,1-1-1 0 0,0 0 0 0 0,0 0 1 0 0,0 0-1 0 0,0 0 1 0 0,0 0-1 0 0,0 0 0 0 0,1 0 1 0 0,-1 0-1 0 0,1-1 0 0 0,-1 1 1 0 0,1 0-1 0 0,-1-1 1 0 0,1 1-1 0 0,0-1 0 0 0,0 0 1 0 0,0 1-1 0 0,0-1 0 0 0,0 0 1 0 0,0 0-1 0 0,0 0 1 0 0,0-1-1 0 0,0 1 0 0 0,4 0 1 0 0,-2 1-222 0 0,0-1 0 0 0,0 0-1 0 0,1 0 1 0 0,-1 0 0 0 0,0 0 0 0 0,1-1 0 0 0,-1 0 0 0 0,0 0 0 0 0,1 0 0 0 0,-1 0 0 0 0,0-1 0 0 0,1 0-1 0 0,-1 1 1 0 0,0-2 0 0 0,0 1 0 0 0,0 0 0 0 0,0-1 0 0 0,0 0 0 0 0,0 0 0 0 0,0 0 0 0 0,5-4 0 0 0,-2 0-286 0 0,0-1 1 0 0,0-1-1 0 0,-1 1 1 0 0,0-1-1 0 0,0 0 1 0 0,-1-1 0 0 0,0 1-1 0 0,5-12 1 0 0,-5 11 432 0 0,20-35 804 0 0,-24 47-233 0 0,0 1 0 0 0,0-1 0 0 0,0 1 0 0 0,-1-1 1 0 0,1 1-1 0 0,-1-1 0 0 0,0 1 0 0 0,-1 5 0 0 0,-2 11 72 0 0,-6 55 938 0 0,8-69-1365 0 0,1 1 1 0 0,0 0-1 0 0,1 0 1 0 0,0 0-1 0 0,0-1 1 0 0,0 1-1 0 0,1 0 1 0 0,3 9-1 0 0,-5-15-103 0 0,1 0 0 0 0,-1 0 1 0 0,0 0-1 0 0,1-1 0 0 0,-1 1 0 0 0,1 0 0 0 0,-1 0 0 0 0,1 0 1 0 0,-1 0-1 0 0,1-1 0 0 0,0 1 0 0 0,0 0 0 0 0,-1-1 0 0 0,1 1 0 0 0,0 0 1 0 0,0-1-1 0 0,-1 1 0 0 0,1-1 0 0 0,0 1 0 0 0,0-1 0 0 0,0 0 0 0 0,0 1 1 0 0,0-1-1 0 0,0 0 0 0 0,0 0 0 0 0,0 1 0 0 0,1-1 0 0 0,0-1 16 0 0,-1 1-1 0 0,1-1 0 0 0,0 1 1 0 0,-1-1-1 0 0,1 1 0 0 0,0-1 1 0 0,-1 0-1 0 0,1 0 0 0 0,-1 0 1 0 0,1 0-1 0 0,-1 0 0 0 0,0 0 1 0 0,3-3-1 0 0,1-1-121 0 0,-1-1-1 0 0,1 0 1 0 0,-1 0 0 0 0,0 0-1 0 0,-1-1 1 0 0,4-7 0 0 0,1 0-1958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16772 0 0,'3'3'6577'0'0,"0"0"-5681"0"0,1-1-280 0 0,1-2 24 0 0,-3-1 73 0 0,3 0-281 0 0,-1 0-200 0 0,1-2-104 0 0,-1 2 8 0 0,0-1-48 0 0,-2 0-208 0 0,1 1-328 0 0,-2 1-416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24 9330 0 0,'0'-1'364'0'0,"-1"-1"1"0"0,1 1-1 0 0,0 0 1 0 0,-1 0-1 0 0,1 0 1 0 0,0 0-1 0 0,-1 0 1 0 0,1 0-1 0 0,-1 0 0 0 0,0 0 1 0 0,1 0-1 0 0,-1 0 1 0 0,0 0-1 0 0,1 1 1 0 0,-1-1-1 0 0,0 0 1 0 0,0 0-1 0 0,0 1 0 0 0,0-1 1 0 0,0 0-1 0 0,0 1 1 0 0,0-1-1 0 0,0 1 1 0 0,0-1-1 0 0,0 1 1 0 0,0 0-1 0 0,0-1 0 0 0,0 1 1 0 0,0 0-1 0 0,-1 0 1 0 0,0 0-1 0 0,-12 9 3879 0 0,1 11-3623 0 0,3 1-443 0 0,1 0 0 0 0,1 1 1 0 0,1-1-1 0 0,1 2 0 0 0,1-1 1 0 0,0 1-1 0 0,2-1 0 0 0,1 1 1 0 0,0 0-1 0 0,5 45 0 0 0,-2-54-196 0 0,1 0-1 0 0,1 0 0 0 0,0 0 1 0 0,1 0-1 0 0,1-1 1 0 0,0 0-1 0 0,1 0 0 0 0,0 0 1 0 0,1 0-1 0 0,0-1 0 0 0,1 0 1 0 0,0-1-1 0 0,1 0 1 0 0,0 0-1 0 0,1-1 0 0 0,0 0 1 0 0,1 0-1 0 0,20 13 1 0 0,19 1-498 0 0,-24-12-1238 0 0,-2 1-3707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50 10378 0 0,'2'-49'10736'0'0,"-10"75"-6020"0"0,-11 20-3715 0 0,0-1-905 0 0,-16 43-103 0 0,-13 38-4148 0 0,49-129 3567 0 0,1 0 1 0 0,0 0-1 0 0,0 1 1 0 0,0-1-1 0 0,0 1 1 0 0,0-1-1 0 0,1 1 1 0 0,2-2-1 0 0,3-3 663 0 0,0 1-1 0 0,0 0 1 0 0,0 0 0 0 0,12-5-1 0 0,-17 9 70 0 0,0 1-1 0 0,1 0 0 0 0,-1 0 1 0 0,0-1-1 0 0,1 2 0 0 0,-1-1 1 0 0,1 0-1 0 0,-1 1 0 0 0,1 0 1 0 0,-1 0-1 0 0,1 0 0 0 0,-1 0 1 0 0,1 0-1 0 0,-1 1 0 0 0,1-1 1 0 0,-1 1-1 0 0,1 0 0 0 0,5 3 1 0 0,18 15-1475 0 0,0 9-8422 0 0,-19-20 3744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1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11370 0 0,'5'39'10470'0'0,"-1"11"-5282"0"0,7 67-5411 0 0,-8-98-1158 0 0,0-1 0 0 0,1 1 0 0 0,14 34 0 0 0,-4-27-8759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10442 0 0,'-1'0'495'0'0,"0"0"0"0"0,0 0-1 0 0,0 0 1 0 0,-1 0 0 0 0,1 0 0 0 0,0 0-1 0 0,0 0 1 0 0,-1 1 0 0 0,1-1 0 0 0,0 0-1 0 0,0 0 1 0 0,0 1 0 0 0,0-1-1 0 0,0 1 1 0 0,-1-1 0 0 0,1 1 0 0 0,0 0-1 0 0,0-1 1 0 0,0 1 0 0 0,1 0 0 0 0,-1 0-1 0 0,0 0 1 0 0,-1 1 0 0 0,0 1-67 0 0,-1 0 0 0 0,1 0-1 0 0,0 1 1 0 0,0-1 0 0 0,1 1 0 0 0,-1 0 0 0 0,-1 4 0 0 0,0 3-250 0 0,0 1 0 0 0,1-1 0 0 0,0 0 1 0 0,1 16-1 0 0,1-19-163 0 0,1 0 1 0 0,1 0 0 0 0,-1-1-1 0 0,1 1 1 0 0,1 0-1 0 0,-1-1 1 0 0,1 1 0 0 0,1-1-1 0 0,-1 0 1 0 0,1 0-1 0 0,0-1 1 0 0,1 1 0 0 0,0-1-1 0 0,0 0 1 0 0,0 0-1 0 0,1 0 1 0 0,0-1 0 0 0,0 1-1 0 0,0-2 1 0 0,9 6 0 0 0,-9-5-252 0 0,1-1-1 0 0,-1 0 1 0 0,1-1 0 0 0,0 0 0 0 0,0 0 0 0 0,0 0 0 0 0,1-1 0 0 0,-1 0 0 0 0,1 0 0 0 0,-1-1 0 0 0,1 0 0 0 0,-1 0 0 0 0,1-1 0 0 0,0 0 0 0 0,-1-1 0 0 0,1 1 0 0 0,0-1 0 0 0,-1-1 0 0 0,1 1 0 0 0,-1-1 0 0 0,9-4 0 0 0,-15 6-146 0 0,0-1 0 0 0,-1 1 0 0 0,1 0 0 0 0,0-1 1 0 0,0 1-1 0 0,0-1 0 0 0,0 0 0 0 0,-1 1 0 0 0,1-1 1 0 0,0 0-1 0 0,-1 1 0 0 0,1-1 0 0 0,0 0 0 0 0,-1 0 0 0 0,1 0 1 0 0,-1 1-1 0 0,1-1 0 0 0,-1 0 0 0 0,0 0 0 0 0,1 0 1 0 0,-1 0-1 0 0,0 0 0 0 0,0 0 0 0 0,1 0 0 0 0,-1 0 1 0 0,0-1-1 0 0,-1-10-6673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16115 0 0,'27'20'6746'0'0,"24"4"-4868"0"0,-9-5-1390 0 0,-35-15-422 0 0,-1 0 1 0 0,1 1-1 0 0,-1 0 1 0 0,0 0 0 0 0,0 0-1 0 0,0 1 1 0 0,-1-1-1 0 0,0 2 1 0 0,0-1 0 0 0,0 0-1 0 0,-1 1 1 0 0,7 14-1 0 0,-10-17-181 0 0,1 0 0 0 0,-1 0 0 0 0,0 0 0 0 0,0 0 0 0 0,0 0 0 0 0,0 0 0 0 0,-1 0 0 0 0,0 0 0 0 0,0 1-1 0 0,0-1 1 0 0,0 0 0 0 0,-1 0 0 0 0,1 0 0 0 0,-1 0 0 0 0,0 0 0 0 0,-1 0 0 0 0,1 0 0 0 0,0 0 0 0 0,-1 0 0 0 0,0 0-1 0 0,0-1 1 0 0,0 1 0 0 0,-1-1 0 0 0,1 1 0 0 0,-1-1 0 0 0,-4 4 0 0 0,1-2-1644 0 0,0 0 1 0 0,0-1-1 0 0,-1 1 1 0 0,1-2 0 0 0,-1 1-1 0 0,0-1 1 0 0,-13 4-1 0 0,12-4 57 0 0,-9 5-3136 0 0</inkml:trace>
  <inkml:trace contextRef="#ctx0" brushRef="#br0" timeOffset="1">41 353 8298 0 0,'4'6'4361'0'0,"2"0"-865"0"0,2 0-983 0 0,1 0-737 0 0,-1-5-559 0 0,1 1-409 0 0,2-4-296 0 0,2 1-144 0 0,2-1-152 0 0,0-2-80 0 0,4-1-80 0 0,1 0-56 0 0,1 2-352 0 0,-1 2-352 0 0,0 1-1161 0 0,-2 2-1695 0 0,-2 0-1673 0 0,0 1-2585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17668 0 0,'-1'0'288'0'0,"0"1"0"0"0,0-1 0 0 0,0 1 0 0 0,0 0 0 0 0,0 0 0 0 0,0-1 0 0 0,1 1 0 0 0,-1 0 0 0 0,0 0 0 0 0,0 0 0 0 0,1 0 0 0 0,-1 0 0 0 0,1 0 1 0 0,-1 0-1 0 0,1 0 0 0 0,-1 0 0 0 0,1 0 0 0 0,-1 0 0 0 0,1 0 0 0 0,0 1 0 0 0,0-1 0 0 0,0 0 0 0 0,0 0 0 0 0,0 0 0 0 0,0 0 0 0 0,0 2 0 0 0,4 36 464 0 0,-2-30-150 0 0,1 14-153 0 0,10 56 251 0 0,-12-72-689 0 0,1 0 0 0 0,0 0 1 0 0,1 0-1 0 0,0 0 0 0 0,0 0 0 0 0,0-1 0 0 0,1 0 0 0 0,6 8 1 0 0,-9-12-49 0 0,1 0 0 0 0,0-1 0 0 0,1 1 0 0 0,-1-1 0 0 0,0 0 0 0 0,0 0 0 0 0,1 0 0 0 0,-1 0 0 0 0,0 0 0 0 0,1 0 0 0 0,-1-1 0 0 0,1 1 0 0 0,-1-1 0 0 0,1 1 0 0 0,-1-1 0 0 0,1 0 0 0 0,-1 0 0 0 0,1 0 1 0 0,-1-1-1 0 0,1 1 0 0 0,-1-1 0 0 0,1 1 0 0 0,-1-1 0 0 0,1 0 0 0 0,2-1 0 0 0,-3 1-754 0 0,0 0 1 0 0,0 0 0 0 0,0 0-1 0 0,0 0 1 0 0,0 0 0 0 0,-1-1-1 0 0,1 1 1 0 0,0-1 0 0 0,-1 1-1 0 0,1-1 1 0 0,1-2 0 0 0,-3-5-5060 0 0,-9-4 3150 0 0,7 9 930 0 0,1-10-3522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8962 0 0,'-10'7'12216'0'0,"39"0"-9634"0"0,-17-8-2474 0 0,-1 1 0 0 0,1-2 1 0 0,0 1-1 0 0,19-7 1 0 0,12-1-4465 0 0,-41 9 3969 0 0,0-1 0 0 0,-1 1 1 0 0,1-1-1 0 0,0 1 0 0 0,-1-1 1 0 0,1 0-1 0 0,0 1 1 0 0,-1-1-1 0 0,1 0 0 0 0,-1 0 1 0 0,0 0-1 0 0,1 0 1 0 0,-1-1-1 0 0,0 1 0 0 0,0 0 1 0 0,0 0-1 0 0,1-1 0 0 0,-1 1 1 0 0,-1-1-1 0 0,1 1 1 0 0,1-3-1 0 0,-1 1 584 0 0,0 1 1 0 0,0-1-1 0 0,0 1 0 0 0,-1-1 1 0 0,1 1-1 0 0,-1-1 0 0 0,0 0 1 0 0,0 1-1 0 0,0-1 1 0 0,0 1-1 0 0,0-1 0 0 0,-5-6 6371 0 0,5 9-6470 0 0,-4 10 2204 0 0,-2 13-1245 0 0,-8 75-325 0 0,-4 22-5597 0 0,15-106 3124 0 0,0-1-1 0 0,-2 1 0 0 0,0 0 0 0 0,0-1 0 0 0,-1 0 0 0 0,-9 13 0 0 0,5-14-279 0 0,-7 1 15099 0 0,24-16-9296 0 0,4-1-3507 0 0,-2 1 79 0 0,46-15 528 0 0,-52 17-838 0 0,1 0 1 0 0,0 0-1 0 0,0 1 0 0 0,-1 0 1 0 0,1 0-1 0 0,0 0 0 0 0,0 0 1 0 0,0 0-1 0 0,0 1 0 0 0,-1-1 1 0 0,1 1-1 0 0,5 2 0 0 0,-8-2-7 0 0,0-1-1 0 0,0 1 0 0 0,0 0 1 0 0,0 0-1 0 0,0 0 0 0 0,0 0 1 0 0,0 0-1 0 0,0 0 0 0 0,-1 0 0 0 0,1 0 1 0 0,0 0-1 0 0,-1 0 0 0 0,1 1 1 0 0,-1-1-1 0 0,1 0 0 0 0,-1 0 1 0 0,1 1-1 0 0,-1-1 0 0 0,0 0 1 0 0,0 0-1 0 0,0 1 0 0 0,1-1 1 0 0,-1 0-1 0 0,-1 3 0 0 0,-5 40 366 0 0,2-20-330 0 0,4-21-85 0 0,-1 0 0 0 0,1 0 0 0 0,0 1 1 0 0,1-1-1 0 0,-1 0 0 0 0,1 0 0 0 0,-1 0 0 0 0,1 0 0 0 0,0 0 1 0 0,0 0-1 0 0,0 0 0 0 0,0 0 0 0 0,1 0 0 0 0,-1 0 0 0 0,1-1 1 0 0,-1 1-1 0 0,1-1 0 0 0,0 1 0 0 0,0-1 0 0 0,1 0 1 0 0,1 3-1 0 0,-2-4-205 0 0,0 1 0 0 0,1-1 0 0 0,-1 0 1 0 0,0 0-1 0 0,0 0 0 0 0,1-1 0 0 0,-1 1 1 0 0,1 0-1 0 0,-1-1 0 0 0,0 1 0 0 0,4-1 1 0 0,-2 0-585 0 0,1 0 1 0 0,-1 0 0 0 0,0-1-1 0 0,0 0 1 0 0,0 0 0 0 0,0 0-1 0 0,7-3 1 0 0,-4 1-488 0 0,-1 0 0 0 0,1-1 1 0 0,-1 1-1 0 0,0-2 0 0 0,0 1 0 0 0,0-1 0 0 0,4-5 1 0 0,7-7-2847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32 12683 0 0,'-2'8'10368'0'0,"7"15"-8759"0"0,-3-18-564 0 0,4 24-12 0 0,1 0-1 0 0,16 39 1 0 0,-20-60-1012 0 0,1 0-1 0 0,-1-1 1 0 0,1 1 0 0 0,1-1 0 0 0,-1 0 0 0 0,1 0-1 0 0,1 0 1 0 0,-1-1 0 0 0,1 1 0 0 0,0-2 0 0 0,1 1 0 0 0,-1 0-1 0 0,10 5 1 0 0,-13-10-21 0 0,-1 0-1 0 0,1 1 1 0 0,0-1 0 0 0,-1 0-1 0 0,1-1 1 0 0,0 1-1 0 0,0 0 1 0 0,0-1 0 0 0,0 1-1 0 0,0-1 1 0 0,0 0-1 0 0,0 0 1 0 0,-1 0 0 0 0,1-1-1 0 0,0 1 1 0 0,0-1-1 0 0,0 1 1 0 0,0-1 0 0 0,3-1-1 0 0,-1-1 5 0 0,0 1-1 0 0,-1-1 1 0 0,1 0-1 0 0,-1-1 1 0 0,1 1-1 0 0,-1-1 1 0 0,0 1-1 0 0,-1-1 1 0 0,7-9-1 0 0,-3 4-58 0 0,-1 0 0 0 0,0-1 0 0 0,-1 0-1 0 0,0 0 1 0 0,-1-1 0 0 0,0 1 0 0 0,-1-1-1 0 0,0 0 1 0 0,3-18 0 0 0,-6 22-220 0 0,0 1 0 0 0,-1 0 0 0 0,0 0 0 0 0,0 0 0 0 0,-1 1 0 0 0,1-1 1 0 0,-1 0-1 0 0,-1 0 0 0 0,1 1 0 0 0,-1-1 0 0 0,0 1 0 0 0,0 0 0 0 0,0 0 0 0 0,-1 0 1 0 0,1 0-1 0 0,-1 1 0 0 0,-1-1 0 0 0,1 1 0 0 0,-1 0 0 0 0,-5-4 0 0 0,7 6-68 0 0,0 0-1 0 0,0 0 1 0 0,0 0 0 0 0,0 0-1 0 0,0 0 1 0 0,-1 1-1 0 0,1-1 1 0 0,0 1-1 0 0,-1 0 1 0 0,0 0 0 0 0,1 0-1 0 0,-1 0 1 0 0,1 1-1 0 0,-1 0 1 0 0,0-1-1 0 0,1 1 1 0 0,-1 1 0 0 0,0-1-1 0 0,1 0 1 0 0,-1 1-1 0 0,0 0 1 0 0,1 0-1 0 0,-1 0 1 0 0,1 0 0 0 0,-1 1-1 0 0,1-1 1 0 0,0 1-1 0 0,0 0 1 0 0,0 0-1 0 0,0 0 1 0 0,0 0 0 0 0,0 0-1 0 0,-4 5 1 0 0,-15 26-1334 0 0,19-27 2206 0 0,0 0 0 0 0,1 0 0 0 0,-1 1 0 0 0,2-1 0 0 0,-1 1 0 0 0,1-1 0 0 0,-1 11 0 0 0,1-15-313 0 0,1 1-1 0 0,0-1 1 0 0,0 1 0 0 0,0-1 0 0 0,0 1-1 0 0,1-1 1 0 0,-1 0 0 0 0,1 1 0 0 0,-1-1-1 0 0,1 1 1 0 0,0-1 0 0 0,0 0 0 0 0,0 0-1 0 0,0 0 1 0 0,0 1 0 0 0,1-1 0 0 0,-1 0-1 0 0,1 0 1 0 0,-1-1 0 0 0,1 1 0 0 0,0 0-1 0 0,-1 0 1 0 0,1-1 0 0 0,0 1 0 0 0,0-1-1 0 0,0 0 1 0 0,1 1 0 0 0,-1-1 0 0 0,0 0-1 0 0,0 0 1 0 0,1-1 0 0 0,-1 1 0 0 0,0 0-1 0 0,1-1 1 0 0,-1 1 0 0 0,0-1 0 0 0,1 0-1 0 0,-1 0 1 0 0,4 0 0 0 0,6 0-260 0 0,1-1 1 0 0,-1-1 0 0 0,0 0-1 0 0,1 0 1 0 0,-1-2 0 0 0,0 1-1 0 0,16-8 1 0 0,-12 4-1981 0 0,0-1 1 0 0,20-13-1 0 0,-31 18 1083 0 0,-1-1-1 0 0,1 0 1 0 0,-1-1-1 0 0,0 1 0 0 0,0-1 1 0 0,0 1-1 0 0,0-1 0 0 0,4-9 1 0 0,-7 11 864 0 0,0 1 0 0 0,0-1 0 0 0,0 1 0 0 0,0-1 0 0 0,0 0 0 0 0,-1 1 0 0 0,1-1 0 0 0,-1 0 0 0 0,1-4 0 0 0,-1 5 411 0 0,-1 1-1 0 0,1-1 1 0 0,0 1-1 0 0,0-1 0 0 0,-1 1 1 0 0,1-1-1 0 0,-1 1 1 0 0,1 0-1 0 0,-1-1 1 0 0,0 1-1 0 0,0 0 1 0 0,0-1-1 0 0,1 1 1 0 0,-1 0-1 0 0,0 0 0 0 0,0 0 1 0 0,-9 0 7146 0 0,10 2-7321 0 0,-4 13 2445 0 0,0 13-959 0 0,4-27-1639 0 0,0 19 507 0 0,0 0 1 0 0,3 29-1 0 0,-2-44-457 0 0,-1 0-1 0 0,1-1 1 0 0,0 1-1 0 0,0 0 1 0 0,0 0-1 0 0,0-1 1 0 0,0 1-1 0 0,1 0 1 0 0,0-1-1 0 0,0 1 1 0 0,0-1-1 0 0,0 0 1 0 0,1 0-1 0 0,-1 0 1 0 0,1 0-1 0 0,-1 0 1 0 0,1-1-1 0 0,0 1 1 0 0,5 3-1 0 0,-6-5-127 0 0,1 0 0 0 0,-1 0 0 0 0,0-1 0 0 0,1 1 0 0 0,-1-1 0 0 0,0 1 0 0 0,1-1 0 0 0,-1 0 0 0 0,0 0 0 0 0,1 0 0 0 0,-1 0 0 0 0,0 0 0 0 0,1 0 0 0 0,-1-1 0 0 0,0 1 0 0 0,1-1 0 0 0,2-1-1 0 0,35-20-2137 0 0,-38 21 2103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18500 0 0,'2'2'171'0'0,"0"0"0"0"0,0 0-1 0 0,-1-1 1 0 0,2 1 0 0 0,-1-1 0 0 0,0 1 0 0 0,0-1-1 0 0,0 0 1 0 0,1 1 0 0 0,-1-1 0 0 0,0 0 0 0 0,1-1-1 0 0,-1 1 1 0 0,1 0 0 0 0,-1-1 0 0 0,1 1 0 0 0,-1-1-1 0 0,1 0 1 0 0,0 0 0 0 0,-1 0 0 0 0,1 0-1 0 0,-1 0 1 0 0,1-1 0 0 0,-1 1 0 0 0,1-1 0 0 0,4-1 0 0 0,7-3 236 0 0,1 0 1 0 0,-1 0-1 0 0,15-9 1 0 0,-27 13-319 0 0,-7 8 88 0 0,1 0-1 0 0,0 0 1 0 0,0 0 0 0 0,1 1 0 0 0,0 0 0 0 0,0 0 0 0 0,-2 14 0 0 0,4-18-137 0 0,0 0 0 0 0,0 0 0 0 0,1 0 0 0 0,0 0 0 0 0,0 0 0 0 0,0 0 0 0 0,0 0 0 0 0,1 0 0 0 0,-1 1 0 0 0,1-1 0 0 0,0 0 1 0 0,0 0-1 0 0,0-1 0 0 0,1 1 0 0 0,0 0 0 0 0,0 0 0 0 0,0-1 0 0 0,0 1 0 0 0,0-1 0 0 0,0 1 0 0 0,5 3 0 0 0,-5-5-220 0 0,1 0-1 0 0,0 0 1 0 0,0 0-1 0 0,0 0 1 0 0,0-1-1 0 0,0 1 1 0 0,0-1-1 0 0,0 0 1 0 0,1 0-1 0 0,-1 0 1 0 0,0 0-1 0 0,1-1 1 0 0,-1 1-1 0 0,1-1 1 0 0,-1 0-1 0 0,0 0 1 0 0,1 0-1 0 0,-1 0 1 0 0,1-1-1 0 0,-1 1 1 0 0,0-1-1 0 0,1 0 1 0 0,-1 0-1 0 0,0 0 1 0 0,6-3-1 0 0,-5 2-917 0 0,-1 0 0 0 0,1 1-1 0 0,-1-1 1 0 0,0-1 0 0 0,0 1-1 0 0,0 0 1 0 0,0-1 0 0 0,0 0-1 0 0,-1 0 1 0 0,5-5 0 0 0,2-7-5574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14923 0 0,'-9'2'7836'0'0,"3"7"-4676"0"0,-1 17-3010 0 0,5-16 789 0 0,-1 1-770 0 0,-40 130 1168 0 0,6-51-4908 0 0,39-95 3374 0 0,1 1 0 0 0,0 0 0 0 0,0 0 0 0 0,1-1 0 0 0,-1 2 0 0 0,1-1 1 0 0,0 0-1 0 0,0 1 0 0 0,0 0 0 0 0,0 0 0 0 0,1 0 0 0 0,-1 0 0 0 0,1 1 1 0 0,5-2-1 0 0,-1 0 100 0 0,0 1 1 0 0,-1 1-1 0 0,18-4 1 0 0,9 4-3108 0 0,-13-1-7197 0 0,-10 8 5251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3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12387 0 0,'6'5'7122'0'0,"-5"7"-4150"0"0,-5 15-2279 0 0,3-22-82 0 0,-3 17-193 0 0,1-11-375 0 0,1 1 1 0 0,0 0-1 0 0,1 0 1 0 0,0 0-1 0 0,2 21 1 0 0,46-44-1127 0 0,-40 9 465 0 0,0 0 0 0 0,1 0 1 0 0,-1-1-1 0 0,0 1 0 0 0,-1-2 0 0 0,1 1 0 0 0,0-1 0 0 0,-1 0 1 0 0,0 0-1 0 0,0-1 0 0 0,9-8 0 0 0,-12 9 315 0 0,0 1-1 0 0,0-1 1 0 0,-1 0 0 0 0,0 0-1 0 0,0 0 1 0 0,0 0 0 0 0,0 0-1 0 0,0 0 1 0 0,-1-1 0 0 0,2-6-1 0 0,-2 5 691 0 0,-1-1-1 0 0,1 1 0 0 0,-1-1 1 0 0,-1-11-1 0 0,-3 3 6462 0 0,2 39-1111 0 0,-1-3-5617 0 0,-6 42 508 0 0,-7 35-1973 0 0,-5-36-6900 0 0,6-36-1082 0 0,6-15 3310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10 294 11642 0 0,'-2'6'1387'0'0,"0"1"0"0"0,1-1 0 0 0,0 0 0 0 0,0 1 0 0 0,1-1 0 0 0,0 1-1 0 0,0 10 1 0 0,1-11-892 0 0,0 1 0 0 0,0-1 0 0 0,1 0 0 0 0,0 0 0 0 0,0 0 0 0 0,0 0 0 0 0,6 10 0 0 0,-6-13-468 0 0,0 0 0 0 0,1 1 0 0 0,-1-1 1 0 0,0 0-1 0 0,1 0 0 0 0,0-1 1 0 0,0 1-1 0 0,0 0 0 0 0,0-1 0 0 0,0 0 1 0 0,0 0-1 0 0,1 0 0 0 0,-1 0 1 0 0,1 0-1 0 0,-1-1 0 0 0,1 1 0 0 0,-1-1 1 0 0,1 0-1 0 0,0 0 0 0 0,0-1 1 0 0,0 1-1 0 0,0-1 0 0 0,0 1 0 0 0,-1-1 1 0 0,1-1-1 0 0,0 1 0 0 0,0 0 1 0 0,0-1-1 0 0,7-2 0 0 0,-7 2-29 0 0,-1 0 1 0 0,1-1-1 0 0,0 0 0 0 0,0 0 1 0 0,-1 0-1 0 0,1 0 0 0 0,-1 0 0 0 0,0-1 1 0 0,0 1-1 0 0,0-1 0 0 0,0 0 0 0 0,0 0 1 0 0,0 0-1 0 0,-1 0 0 0 0,0-1 0 0 0,4-5 1 0 0,-3 3-3 0 0,0 0 0 0 0,-1 0 1 0 0,0 0-1 0 0,0-1 0 0 0,0 1 0 0 0,-1 0 1 0 0,0-1-1 0 0,0 1 0 0 0,-1-1 1 0 0,0-7-1 0 0,0 9 20 0 0,0 0-1 0 0,-1 0 1 0 0,0 0 0 0 0,0 0-1 0 0,0 0 1 0 0,0 0 0 0 0,-1 0-1 0 0,0 0 1 0 0,0 1 0 0 0,0-1-1 0 0,-1 1 1 0 0,-5-8 0 0 0,6 9 17 0 0,0 1 1 0 0,-1-1 0 0 0,0 1-1 0 0,1 0 1 0 0,-1 0-1 0 0,0 0 1 0 0,0 0 0 0 0,0 1-1 0 0,0-1 1 0 0,0 1-1 0 0,0-1 1 0 0,0 1-1 0 0,-1 0 1 0 0,1 1 0 0 0,0-1-1 0 0,-1 0 1 0 0,1 1-1 0 0,0 0 1 0 0,-1 0-1 0 0,-4 0 1 0 0,2 1-39 0 0,0 0 1 0 0,1 1-1 0 0,-1-1 0 0 0,0 1 1 0 0,1 0-1 0 0,0 1 0 0 0,-1-1 1 0 0,1 1-1 0 0,0 0 0 0 0,1 0 1 0 0,-1 1-1 0 0,0 0 0 0 0,1-1 1 0 0,0 1-1 0 0,0 1 0 0 0,0-1 1 0 0,-5 9-1 0 0,6-10-565 0 0,1 1 0 0 0,0-1 1 0 0,0 1-1 0 0,1 0 0 0 0,-1 0 0 0 0,1 0 0 0 0,0-1 0 0 0,0 2 0 0 0,-1 4 0 0 0,4 3-8499 0 0</inkml:trace>
  <inkml:trace contextRef="#ctx0" brushRef="#br0" timeOffset="1">324 17 18412 0 0,'0'0'241'0'0,"0"-1"1"0"0,0 1-1 0 0,-1-1 1 0 0,1 1-1 0 0,0-1 0 0 0,0 0 1 0 0,0 1-1 0 0,0-1 1 0 0,0 1-1 0 0,0-1 0 0 0,0 1 1 0 0,0-1-1 0 0,1 1 1 0 0,-1-1-1 0 0,0 0 0 0 0,0 1 1 0 0,0-1-1 0 0,0 1 1 0 0,1-1-1 0 0,-1 1 1 0 0,0-1-1 0 0,1 1 0 0 0,-1 0 1 0 0,0-1-1 0 0,1 1 1 0 0,-1-1-1 0 0,1 1 0 0 0,-1 0 1 0 0,0-1-1 0 0,1 1 1 0 0,-1 0-1 0 0,1-1 0 0 0,0 1 1 0 0,0 0-40 0 0,0 0 1 0 0,0 1-1 0 0,0-1 0 0 0,0 1 1 0 0,0 0-1 0 0,0-1 0 0 0,0 1 1 0 0,0 0-1 0 0,0-1 0 0 0,0 1 1 0 0,0 0-1 0 0,0 0 0 0 0,0 0 1 0 0,0 1-1 0 0,26 38 1362 0 0,-19-21-1381 0 0,-1 1 1 0 0,-1 0 0 0 0,0 1 0 0 0,-2-1 0 0 0,0 1-1 0 0,-2 0 1 0 0,0 0 0 0 0,-2 33 0 0 0,-1-29-315 0 0,-1 0 0 0 0,-2-1 0 0 0,0 0-1 0 0,-2 1 1 0 0,0-2 0 0 0,-2 1 0 0 0,-10 23 0 0 0,-4-11-3070 0 0,2-18-5788 0 0,2-12-2123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17 9530 0 0,'-13'-5'4374'0'0,"9"3"-3044"0"0,0 0 0 0 0,-1 0 0 0 0,1 1 0 0 0,0 0 0 0 0,0 0 0 0 0,-1 0 0 0 0,-4-1 0 0 0,121 11 582 0 0,-16 0-3680 0 0,-33-10-5652 0 0,-42-6-1381 0 0,-12 2 3175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 9578 0 0,'-15'-10'10847'0'0,"53"34"-6896"0"0,-23-16-3739 0 0,-4-3-98 0 0,1 2 1 0 0,-1-1-1 0 0,0 1 1 0 0,0 1-1 0 0,12 12 1 0 0,-20-18-64 0 0,-1 1 0 0 0,0 0-1 0 0,1 0 1 0 0,-1 0 0 0 0,0 1 0 0 0,-1-1 0 0 0,1 0 0 0 0,0 1-1 0 0,-1-1 1 0 0,0 1 0 0 0,0 0 0 0 0,0-1 0 0 0,0 1 0 0 0,-1 0-1 0 0,1 0 1 0 0,-1-1 0 0 0,0 1 0 0 0,0 0 0 0 0,-1 0 0 0 0,1 0-1 0 0,-1-1 1 0 0,1 1 0 0 0,-3 4 0 0 0,-1 5 32 0 0,0 0 0 0 0,-2 0 0 0 0,0-1 0 0 0,0 0 1 0 0,-1 0-1 0 0,0 0 0 0 0,-1-1 0 0 0,0 0 0 0 0,-1-1 0 0 0,-14 13 0 0 0,-33 23-2144 0 0,76-72-19430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14171 0 0,'3'8'3145'0'0,"3"0"-1937"0"0,3 0-360 0 0,4-1-256 0 0,0-5-360 0 0,1-1-144 0 0,3-1-32 0 0,0 0-40 0 0,-1-2 0 0 0,1 0-192 0 0,-2-2-440 0 0,0 1-512 0 0,-3 0-904 0 0,-2-2-1257 0 0,-18-12-624 0 0</inkml:trace>
  <inkml:trace contextRef="#ctx0" brushRef="#br0" timeOffset="1">156 1 9346 0 0,'-4'3'4737'0'0,"2"2"-2264"0"0,-1 1-641 0 0,2 2-440 0 0,1 3-448 0 0,0 3-383 0 0,1 2-217 0 0,0 2-168 0 0,0 2-96 0 0,1 1-288 0 0,-2 0-513 0 0,1 3-703 0 0,-1 1-840 0 0,-1-1-1001 0 0,-21-25-928 0 0,18 20-2224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 11570 0 0,'-10'-9'2513'0'0,"-10"-5"4931"0"0,15 17-4392 0 0,4 14-1656 0 0,10 93 288 0 0,17 132-2021 0 0,-26-240 132 0 0,10 37-2880 0 0,-6-27-1009 0 0,3-1-3443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11002 0 0,'26'-17'8428'0'0,"9"5"-5243"0"0,37 2-2838 0 0,-54 8 443 0 0,-9 2-656 0 0,1-1 1 0 0,0 2-1 0 0,-1-1 1 0 0,1 1-1 0 0,13 3 1 0 0,-21-3-278 0 0,0-1 0 0 0,-1 1 0 0 0,1-1 0 0 0,0 1 0 0 0,0 0 0 0 0,0 0 0 0 0,-1 0 0 0 0,1 0 0 0 0,0 0 0 0 0,-1 0-1 0 0,1 0 1 0 0,-1 0 0 0 0,1 1 0 0 0,1 2 0 0 0,-2-3-202 0 0,-1 0-1 0 0,0 0 0 0 0,1 0 1 0 0,-1 0-1 0 0,0 1 0 0 0,0-1 0 0 0,1 0 1 0 0,-1 0-1 0 0,0 1 0 0 0,0-1 0 0 0,0 0 1 0 0,0 0-1 0 0,-1 1 0 0 0,1-1 0 0 0,0 0 1 0 0,-1 0-1 0 0,1 0 0 0 0,0 1 0 0 0,-1-1 1 0 0,1 0-1 0 0,-1 0 0 0 0,0 0 0 0 0,1 0 1 0 0,-1 0-1 0 0,-1 2 0 0 0,0-1-410 0 0,0 0-1 0 0,0 0 1 0 0,0 0 0 0 0,-1 0-1 0 0,1 0 1 0 0,0 0 0 0 0,-6 2-1 0 0,4-1-107 0 0,-14 9-3461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11642 0 0,'-1'1'247'0'0,"1"-1"0"0"0,-1 0-1 0 0,1 0 1 0 0,-1 0-1 0 0,1 1 1 0 0,0-1-1 0 0,-1 0 1 0 0,1 0-1 0 0,0 1 1 0 0,-1-1-1 0 0,1 0 1 0 0,-1 1-1 0 0,1-1 1 0 0,0 1-1 0 0,0-1 1 0 0,-1 0-1 0 0,1 1 1 0 0,0-1-1 0 0,0 1 1 0 0,0-1-1 0 0,-1 1 1 0 0,1-1-1 0 0,0 1 1 0 0,0-1-1 0 0,0 0 1 0 0,0 1-1 0 0,0-1 1 0 0,0 1-1 0 0,0-1 1 0 0,0 1-1 0 0,0-1 1 0 0,0 1-1 0 0,0-1 1 0 0,0 1-1 0 0,0 0 1 0 0,18 4 2865 0 0,34-5-2697 0 0,-47-1 200 0 0,74-11 118 0 0,-62 7-666 0 0,0 2 1 0 0,0 1-1 0 0,32-2 0 0 0,-48 4-65 0 0,0 0-1 0 0,0 0 0 0 0,0 0 1 0 0,0 0-1 0 0,-1 0 0 0 0,1 0 1 0 0,0 1-1 0 0,0-1 0 0 0,0 0 1 0 0,-1 0-1 0 0,1 0 0 0 0,0 1 1 0 0,0-1-1 0 0,-1 0 0 0 0,1 1 1 0 0,0-1-1 0 0,0 1 0 0 0,-1-1 1 0 0,1 1-1 0 0,-1-1 0 0 0,1 1 1 0 0,0 0-1 0 0,-1-1 0 0 0,1 1 1 0 0,-1 0-1 0 0,1-1 0 0 0,-1 1 1 0 0,0 0-1 0 0,1-1 0 0 0,0 3 1 0 0,-1-1-43 0 0,0 0 0 0 0,0 0 0 0 0,0 0-1 0 0,-1 0 1 0 0,1 0 0 0 0,0 0 0 0 0,-1 0 0 0 0,1 0 0 0 0,-1 0 0 0 0,0 0 0 0 0,0 0-1 0 0,-1 2 1 0 0,-4 6-294 0 0,0 1-1 0 0,-1-1 0 0 0,-9 10 0 0 0,5-8 41 0 0,0-1-1 0 0,-1 0 1 0 0,-1-1-1 0 0,1-1 1 0 0,-2 0-1 0 0,-15 8 1 0 0,29-17 310 0 0,0 0 1 0 0,0 0 0 0 0,-1 0-1 0 0,1 0 1 0 0,0 0 0 0 0,0 0 0 0 0,-1 0-1 0 0,1 0 1 0 0,0 1 0 0 0,0-1-1 0 0,-1 0 1 0 0,1 0 0 0 0,0 0 0 0 0,0 0-1 0 0,-1 0 1 0 0,1 0 0 0 0,0 1-1 0 0,0-1 1 0 0,0 0 0 0 0,0 0 0 0 0,-1 0-1 0 0,1 0 1 0 0,0 1 0 0 0,0-1-1 0 0,0 0 1 0 0,0 0 0 0 0,0 0 0 0 0,-1 1-1 0 0,1-1 1 0 0,0 0 0 0 0,0 0-1 0 0,0 1 1 0 0,0-1 0 0 0,0 0 0 0 0,0 0-1 0 0,0 1 1 0 0,0-1 0 0 0,0 0-1 0 0,0 0 1 0 0,0 1 0 0 0,0-1-1 0 0,0 0 1 0 0,0 0 0 0 0,0 1 0 0 0,0-1-1 0 0,0 0 1 0 0,0 0 0 0 0,1 0-1 0 0,-1 1 1 0 0,0-1 0 0 0,0 0 0 0 0,0 1-1 0 0,18 2 632 0 0,23-3 59 0 0,-11-7-470 0 0,-24 5-212 0 0,0 0-1 0 0,0 1 0 0 0,0-1 0 0 0,0 1 1 0 0,0 1-1 0 0,0-1 0 0 0,0 1 0 0 0,0 0 1 0 0,0 0-1 0 0,0 1 0 0 0,10 2 0 0 0,-15-3-46 0 0,-1 1 0 0 0,0-1 0 0 0,1 1 0 0 0,-1-1 0 0 0,0 1-1 0 0,0-1 1 0 0,1 1 0 0 0,-1 0 0 0 0,0-1 0 0 0,0 1 0 0 0,0-1 0 0 0,0 1 0 0 0,0 0 0 0 0,0-1-1 0 0,0 1 1 0 0,0-1 0 0 0,0 1 0 0 0,0 0 0 0 0,0-1 0 0 0,0 1 0 0 0,0 0 0 0 0,0-1-1 0 0,-1 1 1 0 0,1-1 0 0 0,0 1 0 0 0,0-1 0 0 0,-1 1 0 0 0,1-1 0 0 0,0 1 0 0 0,-1-1-1 0 0,1 1 1 0 0,0-1 0 0 0,-1 1 0 0 0,0 0 0 0 0,-18 24-243 0 0,15-20 193 0 0,-12 17 125 0 0,0-2-1 0 0,-2 1 1 0 0,0-2 0 0 0,-38 31 0 0 0,170-73 2368 0 0,-47 16-2672 0 0,-35 5-2672 0 0,0-2-5472 0 0,-15 1-291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17028 0 0,'3'1'6053'0'0,"14"4"-4894"0"0,10 0-561 0 0,1 1-1 0 0,36 13 1 0 0,-53-15-1258 0 0,0 1-1 0 0,0 1 0 0 0,0-1 1 0 0,16 13-1 0 0,-13-4-4224 0 0,-14-2-3354 0 0,-2-3 1778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12699 0 0,'-1'0'295'0'0,"1"0"0"0"0,-1 1 1 0 0,1-1-1 0 0,-1 0 0 0 0,1 1 1 0 0,-1-1-1 0 0,1 1 0 0 0,-1-1 1 0 0,1 1-1 0 0,-1-1 0 0 0,1 1 1 0 0,0-1-1 0 0,-1 1 0 0 0,1-1 1 0 0,0 1-1 0 0,-1 0 0 0 0,1-1 1 0 0,0 1-1 0 0,0-1 0 0 0,0 1 1 0 0,0 0-1 0 0,-1-1 0 0 0,1 1 0 0 0,0 0 1 0 0,0-1-1 0 0,0 1 0 0 0,1 1 1 0 0,15-1 2608 0 0,25-14-1957 0 0,-40 13-936 0 0,-1-1 1 0 0,1 1 0 0 0,-1-1 0 0 0,1 1 0 0 0,-1 0 0 0 0,1-1 0 0 0,-1 1-1 0 0,1 0 1 0 0,0-1 0 0 0,-1 1 0 0 0,1 0 0 0 0,-1-1 0 0 0,1 1 0 0 0,0 0-1 0 0,-1 0 1 0 0,1 0 0 0 0,0 0 0 0 0,-1 0 0 0 0,1 0 0 0 0,0 0-1 0 0,-1 0 1 0 0,1 0 0 0 0,0 0 0 0 0,-1 0 0 0 0,1 0 0 0 0,0 0 0 0 0,-1 0-1 0 0,2 1 1 0 0,-9 16 205 0 0,-5 9-119 0 0,10-20-81 0 0,1-1-1 0 0,1 1 0 0 0,-1-1 1 0 0,1 0-1 0 0,0 1 0 0 0,0-1 0 0 0,1 1 1 0 0,-1-1-1 0 0,1 1 0 0 0,1-1 1 0 0,-1 0-1 0 0,1 0 0 0 0,0 0 0 0 0,0 1 1 0 0,0-2-1 0 0,0 1 0 0 0,1 0 1 0 0,0 0-1 0 0,0-1 0 0 0,1 0 0 0 0,-1 1 1 0 0,1-1-1 0 0,0-1 0 0 0,0 1 1 0 0,4 3-1 0 0,-5-5 2 0 0,1 1 1 0 0,-1-1-1 0 0,0-1 0 0 0,1 1 0 0 0,-1 0 1 0 0,1-1-1 0 0,-1 0 0 0 0,1 1 1 0 0,0-2-1 0 0,0 1 0 0 0,-1 0 1 0 0,1-1-1 0 0,0 1 0 0 0,0-1 1 0 0,0 0-1 0 0,0-1 0 0 0,0 1 1 0 0,-1-1-1 0 0,1 1 0 0 0,0-1 1 0 0,0 0-1 0 0,-1-1 0 0 0,1 1 1 0 0,-1 0-1 0 0,1-1 0 0 0,-1 0 0 0 0,1 0 1 0 0,-1 0-1 0 0,0 0 0 0 0,0-1 1 0 0,0 1-1 0 0,0-1 0 0 0,-1 0 1 0 0,1 0-1 0 0,3-5 0 0 0,-2 2 32 0 0,0 0 0 0 0,0-1-1 0 0,-1 1 1 0 0,0-1 0 0 0,0 0 0 0 0,0 0-1 0 0,-1 0 1 0 0,0 0 0 0 0,0-7-1 0 0,-1 12-74 0 0,0 0-1 0 0,-1 0 0 0 0,0 0 0 0 0,1 0 1 0 0,-1-1-1 0 0,0 1 0 0 0,0 0 1 0 0,0 0-1 0 0,0 0 0 0 0,-1 0 0 0 0,1 0 1 0 0,-1 0-1 0 0,1 0 0 0 0,-1 0 0 0 0,1 0 1 0 0,-1 0-1 0 0,0 1 0 0 0,0-1 1 0 0,0 0-1 0 0,0 0 0 0 0,0 1 0 0 0,-1-1 1 0 0,1 0-1 0 0,0 1 0 0 0,-1-1 1 0 0,1 1-1 0 0,-1 0 0 0 0,0-1 0 0 0,1 1 1 0 0,-1 0-1 0 0,0 0 0 0 0,0 0 0 0 0,1 0 1 0 0,-1 1-1 0 0,0-1 0 0 0,-4-1 1 0 0,2 2-108 0 0,-1 0 1 0 0,0 0 0 0 0,0 1 0 0 0,1-1 0 0 0,-1 1 0 0 0,1 0 0 0 0,-1 0-1 0 0,0 0 1 0 0,1 1 0 0 0,0 0 0 0 0,-1 0 0 0 0,1 0 0 0 0,0 0-1 0 0,-6 5 1 0 0,0 0-80 0 0,0 0-1 0 0,0 1 1 0 0,0 1-1 0 0,-9 11 1 0 0,10-9 112 0 0,0 2 1 0 0,0-1 0 0 0,1 1-1 0 0,-10 23 1 0 0,14-27 308 0 0,0 0 0 0 0,1 0 0 0 0,0 0 0 0 0,1 0 0 0 0,0 0 0 0 0,1 1 0 0 0,-1-1 0 0 0,1 15 0 0 0,2-21-127 0 0,-1-1 0 0 0,1 0 0 0 0,0 0-1 0 0,0 0 1 0 0,0 0 0 0 0,0 0 0 0 0,0 0 0 0 0,0-1-1 0 0,0 1 1 0 0,1 0 0 0 0,-1 0 0 0 0,1-1 0 0 0,-1 1-1 0 0,1-1 1 0 0,-1 1 0 0 0,1-1 0 0 0,0 0 0 0 0,0 0-1 0 0,0 1 1 0 0,0-1 0 0 0,0-1 0 0 0,0 1 0 0 0,0 0-1 0 0,0 0 1 0 0,0-1 0 0 0,0 1 0 0 0,4-1 0 0 0,9 3 42 0 0,-1-1 1 0 0,29 1 0 0 0,-36-3-73 0 0,4 0-78 0 0,69-1 6 0 0,-73 1-134 0 0,0-1 0 0 0,0 0 0 0 0,-1 0 0 0 0,1-1 0 0 0,-1 0 0 0 0,1 0 0 0 0,-1-1 0 0 0,0 0 0 0 0,9-4 0 0 0,-14 6 120 0 0,0 0 0 0 0,0 0 0 0 0,0 0-1 0 0,0 0 1 0 0,0 0 0 0 0,0 0 0 0 0,0 0 0 0 0,0 0-1 0 0,0 0 1 0 0,-1-1 0 0 0,1 1 0 0 0,0 0 0 0 0,-1-1-1 0 0,1 1 1 0 0,-1 0 0 0 0,1-1 0 0 0,-1 1 0 0 0,0-1-1 0 0,1 1 1 0 0,-1 0 0 0 0,0-1 0 0 0,0 1 0 0 0,0-1-1 0 0,-1-2 1 0 0,1 4 95 0 0,-1 0-1 0 0,1 1 1 0 0,-1-1 0 0 0,1 0-1 0 0,-1 0 1 0 0,0 0 0 0 0,1 0-1 0 0,-1 1 1 0 0,1-1-1 0 0,-1 0 1 0 0,1 0 0 0 0,-1 1-1 0 0,1-1 1 0 0,-1 0-1 0 0,1 1 1 0 0,0-1 0 0 0,-1 1-1 0 0,1-1 1 0 0,-1 0-1 0 0,1 1 1 0 0,0-1 0 0 0,-1 1-1 0 0,1-1 1 0 0,0 1-1 0 0,0-1 1 0 0,-1 2 0 0 0,-10 15 851 0 0,6-4-593 0 0,1 0 1 0 0,1 1-1 0 0,0-1 1 0 0,1 0-1 0 0,0 1 1 0 0,1 20-1 0 0,1-21-680 0 0,1 0 0 0 0,4 22 0 0 0,-4-28-636 0 0,1 0 0 0 0,0-1 0 0 0,1 1 1 0 0,-1-1-1 0 0,8 12 0 0 0,-3-8-5278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18 12387 0 0,'-3'-2'856'0'0,"0"0"1"0"0,0 0 0 0 0,0 0 0 0 0,-1 1 0 0 0,1-1 0 0 0,0 1 0 0 0,-1-1-1 0 0,1 1 1 0 0,-1 0 0 0 0,0 1 0 0 0,-4-1 0 0 0,2 0-270 0 0,-1 1 1 0 0,0 0-1 0 0,0 1 0 0 0,0-1 1 0 0,-10 4-1 0 0,-5 2-566 0 0,1 1-1 0 0,-35 17 1 0 0,41-17 563 0 0,6-3-537 0 0,-1 0-1 0 0,1 1 1 0 0,-1 1-1 0 0,1 0 1 0 0,1 0-1 0 0,-9 8 1 0 0,15-13-46 0 0,1 0 0 0 0,0 1 0 0 0,0-1 1 0 0,0 1-1 0 0,-1 0 0 0 0,1-1 1 0 0,1 1-1 0 0,-1 0 0 0 0,0-1 0 0 0,0 1 1 0 0,1 0-1 0 0,-1 0 0 0 0,1 0 1 0 0,-1-1-1 0 0,1 1 0 0 0,-1 4 0 0 0,2-4-7 0 0,-1 0 1 0 0,1 0-1 0 0,0 0 0 0 0,-1 0 0 0 0,1 0 0 0 0,0 0 0 0 0,0 0 0 0 0,0 0 0 0 0,0 0 0 0 0,1 0 0 0 0,-1 0 0 0 0,0-1 0 0 0,1 1 0 0 0,-1 0 0 0 0,1-1 1 0 0,0 1-1 0 0,0-1 0 0 0,1 2 0 0 0,6 2-13 0 0,0 0-1 0 0,0 0 1 0 0,0-1 0 0 0,1 0 0 0 0,0-1-1 0 0,-1 0 1 0 0,1-1 0 0 0,0 0 0 0 0,20 2 0 0 0,-13-2 41 0 0,0 1 1 0 0,21 7 0 0 0,-36-10 6 0 0,0 1-1 0 0,-1 0 1 0 0,1-1 0 0 0,0 1 0 0 0,-1 0 0 0 0,1 0-1 0 0,-1 0 1 0 0,1 0 0 0 0,-1 0 0 0 0,1 0-1 0 0,-1 1 1 0 0,0-1 0 0 0,0 0 0 0 0,0 1 0 0 0,1-1-1 0 0,-1 1 1 0 0,0-1 0 0 0,-1 1 0 0 0,1 0 0 0 0,0-1-1 0 0,0 1 1 0 0,0 2 0 0 0,-1 0 19 0 0,1-1 0 0 0,-1 1 0 0 0,0 0 0 0 0,0-1 0 0 0,0 1 0 0 0,-1-1 0 0 0,1 1 0 0 0,-1-1 0 0 0,0 1 0 0 0,-2 6 0 0 0,-2 0 22 0 0,0 0 0 0 0,0 0 0 0 0,-1 0 0 0 0,0-1 0 0 0,0 1 0 0 0,-12 11 0 0 0,12-15-200 0 0,0 0 0 0 0,-1 0 0 0 0,0-1 0 0 0,0 0 0 0 0,0 0 0 0 0,-1 0 0 0 0,1-1 0 0 0,-1-1 0 0 0,0 1 0 0 0,0-1 0 0 0,-1 0 0 0 0,1-1 0 0 0,-9 2 0 0 0,17-4 8 0 0,-1 0-1 0 0,1 0 1 0 0,0 0 0 0 0,0 0 0 0 0,0 0-1 0 0,0 0 1 0 0,0-1 0 0 0,-1 1 0 0 0,1 0-1 0 0,0 0 1 0 0,0 0 0 0 0,-2-3-2567 0 0,2 3 2567 0 0,0 0 0 0 0,0 0-1 0 0,0-1 1 0 0,0 1 0 0 0,0 0 0 0 0,0 0 0 0 0,0 0-1 0 0,0 0 1 0 0,0-1 0 0 0,1 1 0 0 0,-1 0-1 0 0,0 0 1 0 0,0 0 0 0 0,3-2-2323 0 0,11-8-4337 0 0,9 6 846 0 0,-5-6 1292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48 14195 0 0,'-6'-7'2405'0'0,"1"-1"0"0"0,-1 1-1 0 0,1-2 1 0 0,-4-8 0 0 0,6 40 839 0 0,1-4-2981 0 0,0 16 2 0 0,-3 33-233 0 0,3 1 0 0 0,8 83 1 0 0,3-105-1056 0 0,3-25-2655 0 0,-10-21 2687 0 0,-1 0 0 0 0,0 1-1 0 0,0-1 1 0 0,1 0 0 0 0,-1 0 0 0 0,1 0-1 0 0,-1 0 1 0 0,1 0 0 0 0,0 0 0 0 0,-1-1-1 0 0,3 2 1 0 0,11 4-7164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21 11290 0 0,'-4'-21'11424'0'0,"4"35"-6643"0"0,-4 28-4010 0 0,-14 62 1 0 0,-4 26-502 0 0,22-128-273 0 0,0 0 1 0 0,0 1-1 0 0,-1-1 1 0 0,2 0 0 0 0,-1 1-1 0 0,0-1 1 0 0,0 0 0 0 0,1 1-1 0 0,-1-1 1 0 0,1 0-1 0 0,0 1 1 0 0,-1-1 0 0 0,1 0-1 0 0,0 0 1 0 0,0 0 0 0 0,1 0-1 0 0,-1 0 1 0 0,0 0-1 0 0,1 0 1 0 0,-1 0 0 0 0,1-1-1 0 0,0 1 1 0 0,-1 0 0 0 0,1-1-1 0 0,3 2 1 0 0,-2-1-3 0 0,0-1 0 0 0,1 0 0 0 0,-1 0-1 0 0,1 0 1 0 0,-1 0 0 0 0,1 0 0 0 0,-1-1 0 0 0,1 0 0 0 0,0 0 0 0 0,-1 0 0 0 0,1 0 0 0 0,-1 0 0 0 0,1-1 0 0 0,0 0 0 0 0,-1 1 0 0 0,5-3 0 0 0,0 0-8 0 0,1 0 1 0 0,-1-1-1 0 0,0 0 1 0 0,-1 0 0 0 0,1-1-1 0 0,-1 0 1 0 0,0 0 0 0 0,0-1-1 0 0,0 0 1 0 0,-1 0 0 0 0,0 0-1 0 0,0-1 1 0 0,-1 0 0 0 0,0 0-1 0 0,0-1 1 0 0,7-13-1 0 0,-3 0 24 0 0,-1 0 0 0 0,0 0 0 0 0,-2-1 1 0 0,0 1-1 0 0,3-35 0 0 0,-9 56 29 0 0,0-1 0 0 0,-1 1 0 0 0,1-1 0 0 0,0 1 0 0 0,-1-1 0 0 0,1 1 0 0 0,0-1 1 0 0,-1 1-1 0 0,1-1 0 0 0,-1 1 0 0 0,1-1 0 0 0,-1 1 0 0 0,1 0 0 0 0,-1-1 0 0 0,1 1 1 0 0,-1 0-1 0 0,1 0 0 0 0,-1-1 0 0 0,1 1 0 0 0,-1 0 0 0 0,1 0 0 0 0,-1 0 1 0 0,0 0-1 0 0,1 0 0 0 0,-1 0 0 0 0,1 0 0 0 0,-1 0 0 0 0,0 0 0 0 0,1 0 0 0 0,-1 0 1 0 0,1 0-1 0 0,-1 0 0 0 0,0 0 0 0 0,-29 3 680 0 0,26-3-637 0 0,-8 1 29 0 0,1 1 1 0 0,-1 0-1 0 0,0 1 1 0 0,1 1-1 0 0,-18 6 0 0 0,26-9-134 0 0,1 0-1 0 0,-1 1 0 0 0,1-1 1 0 0,-1 0-1 0 0,1 1 0 0 0,-1-1 1 0 0,1 1-1 0 0,0 0 0 0 0,0 0 1 0 0,0 0-1 0 0,0 0 0 0 0,0 0 1 0 0,0 0-1 0 0,1 1 0 0 0,-1-1 1 0 0,1 1-1 0 0,0-1 0 0 0,-1 1 1 0 0,1-1-1 0 0,0 1 0 0 0,0 0 1 0 0,1-1-1 0 0,-1 1 0 0 0,1 0 1 0 0,-1 0-1 0 0,1 0 0 0 0,0-1 1 0 0,0 1-1 0 0,0 3 0 0 0,0-5-134 0 0,1-1 0 0 0,-1 1 0 0 0,0 0 0 0 0,0 0 0 0 0,1-1 0 0 0,-1 1 0 0 0,0 0 0 0 0,1-1 0 0 0,-1 1 0 0 0,1 0 0 0 0,-1-1 0 0 0,1 1 0 0 0,-1-1 0 0 0,1 1 0 0 0,-1-1 0 0 0,1 1 0 0 0,-1-1 0 0 0,1 1 0 0 0,0-1 0 0 0,-1 0 0 0 0,1 1 0 0 0,0-1 0 0 0,-1 0 0 0 0,1 0 0 0 0,0 1 0 0 0,0-1 0 0 0,-1 0 0 0 0,1 0 0 0 0,0 0 0 0 0,0 0 0 0 0,1 0 0 0 0,11-2-5465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11 449 8434 0 0,'-2'1'14953'0'0,"-2"-10"-11508"0"0,-1-15-3651 0 0,6-38 547 0 0,10-77-1 0 0,-7 113-245 0 0,1 1 0 0 0,1-1-1 0 0,1 1 1 0 0,2-1 0 0 0,17-36-1 0 0,-26 60-90 0 0,1 1-1 0 0,0-1 1 0 0,-1 1 0 0 0,1 0-1 0 0,0-1 1 0 0,-1 1-1 0 0,1 0 1 0 0,0-1 0 0 0,0 1-1 0 0,0 0 1 0 0,0 0-1 0 0,1 0 1 0 0,-1 0 0 0 0,0 0-1 0 0,0 0 1 0 0,1 0-1 0 0,-1 1 1 0 0,0-1 0 0 0,1 0-1 0 0,-1 1 1 0 0,0-1-1 0 0,3 0 1 0 0,-3 1 8 0 0,1 1 1 0 0,-1-1-1 0 0,0 0 1 0 0,1 1-1 0 0,-1 0 1 0 0,0-1-1 0 0,0 1 0 0 0,0 0 1 0 0,0-1-1 0 0,0 1 1 0 0,0 0-1 0 0,0 0 1 0 0,0 0-1 0 0,0 0 1 0 0,0 0-1 0 0,0 0 0 0 0,0 0 1 0 0,-1 0-1 0 0,1 0 1 0 0,0 2-1 0 0,5 10 110 0 0,0-1-1 0 0,-1 2 1 0 0,6 21 0 0 0,-10-32-113 0 0,14 56 191 0 0,13 99 0 0 0,-22-65-3252 0 0,-44-120-17284 0 0,32 21 19105 0 0,-8-6-1897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5617 0 0,'-14'0'1905'0'0,"8"0"-714"0"0,-1 0 1 0 0,1 1-1 0 0,0 0 1 0 0,-1 0 0 0 0,1 0-1 0 0,0 1 1 0 0,-7 5 5498 0 0,25-6-4621 0 0,12-1-837 0 0,54-5 446 0 0,-48 1-1666 0 0,0 2 0 0 0,-1 1 0 0 0,1 1 0 0 0,0 2 1 0 0,52 10-1 0 0,-57-2-1923 0 0,-6-3-2996 0 0,-2-5-5367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 11242 0 0,'-2'-3'4385'0'0,"1"0"-2928"0"0,2 0-305 0 0,2-2-288 0 0,4 3-520 0 0,3 0-256 0 0,3-1-64 0 0,3 0 0 0 0,0 1-8 0 0,1-1-32 0 0,0 2-192 0 0,-3 0-320 0 0,0 0-592 0 0,-5 1-969 0 0,-2 0-951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7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37 6441 0 0,'-5'-20'10400'0'0,"5"20"-10192"0"0,0-1-1 0 0,0 1 1 0 0,-1-1-1 0 0,1 1 1 0 0,0-1-1 0 0,0 1 1 0 0,0-1 0 0 0,0 1-1 0 0,0-1 1 0 0,0 1-1 0 0,0-1 1 0 0,0 1-1 0 0,0-1 1 0 0,0 1 0 0 0,0-1-1 0 0,0 1 1 0 0,1-1-1 0 0,-1 1 1 0 0,0-1-1 0 0,0 1 1 0 0,0 0 0 0 0,1-1-1 0 0,-1 1 1 0 0,0-1-1 0 0,0 1 1 0 0,1-1 0 0 0,-1 1-1 0 0,0 0 1 0 0,1-1-1 0 0,-1 1 1 0 0,1 0-1 0 0,-1 0 1 0 0,0-1 0 0 0,1 1-1 0 0,-1 0 1 0 0,1 0-1 0 0,-1-1 1 0 0,1 1-1 0 0,0 0 1 0 0,0 4 117 0 0,0-1 1 0 0,-1 1-1 0 0,1 0 1 0 0,-1 0-1 0 0,0 0 0 0 0,0 0 1 0 0,0 0-1 0 0,-1 4 1 0 0,1-6-197 0 0,-11 103 523 0 0,7-75-578 0 0,0 1 0 0 0,2 0 0 0 0,4 57 0 0 0,-2-85-74 0 0,1 0 0 0 0,0 1 0 0 0,0-1 0 0 0,0 0 0 0 0,0 0 0 0 0,1 0 0 0 0,-1 0 0 0 0,1 0 0 0 0,0 0 1 0 0,0-1-1 0 0,0 1 0 0 0,0-1 0 0 0,0 1 0 0 0,0-1 0 0 0,1 0 0 0 0,-1 0 0 0 0,1 0 0 0 0,0 0 0 0 0,0 0 0 0 0,-1 0 0 0 0,1-1 0 0 0,6 3 0 0 0,7 1 1 0 0,-1 0 1 0 0,1 0-1 0 0,25 2 0 0 0,-6 0-23 0 0,-29-6-700 0 0,27 6 1328 0 0,-18-6-4523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8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 12651 0 0,'-24'-8'13552'0'0,"30"18"-13206"0"0,-1 0 1 0 0,-1 0-1 0 0,0 1 0 0 0,0 0 1 0 0,-1-1-1 0 0,0 1 0 0 0,2 22 1 0 0,-1-14-141 0 0,9 79 33 0 0,-10-66-731 0 0,2-1-1 0 0,1 0 1 0 0,15 50 0 0 0,-19-102-7336 0 0,-3-16 4404 0 0,-3 3 723 0 0,-16-63 0 0 0,-20-30 3945 0 0,27 87 327 0 0,11 34-789 0 0,0 0 0 0 0,1 0 0 0 0,-1 0-1 0 0,1-1 1 0 0,0-11 0 0 0,1 17-627 0 0,0 0 0 0 0,0 0 0 0 0,0 0-1 0 0,0 0 1 0 0,0 1 0 0 0,1-1 0 0 0,-1 0 0 0 0,0 0 0 0 0,1 0-1 0 0,-1 0 1 0 0,0 1 0 0 0,1-1 0 0 0,-1 0 0 0 0,1 0 0 0 0,-1 1-1 0 0,1-1 1 0 0,-1 0 0 0 0,1 1 0 0 0,1-2 0 0 0,-1 2-38 0 0,1-1 0 0 0,-1 1 0 0 0,0-1 0 0 0,1 1-1 0 0,-1 0 1 0 0,0-1 0 0 0,1 1 0 0 0,-1 0 0 0 0,0 0 0 0 0,1 0 0 0 0,-1 0 0 0 0,0 1 0 0 0,1-1 0 0 0,-1 0 0 0 0,0 0 0 0 0,1 1 0 0 0,1 0 0 0 0,9 2 175 0 0,0 1 0 0 0,-1 1-1 0 0,1 0 1 0 0,-1 1 0 0 0,0 0 0 0 0,0 0 0 0 0,-1 1 0 0 0,0 1 0 0 0,0 0 0 0 0,11 11 0 0 0,-20-17-262 0 0,1 0 0 0 0,-1 0 0 0 0,0 1 0 0 0,0-1 1 0 0,0 0-1 0 0,0 1 0 0 0,0-1 0 0 0,0 0 0 0 0,-1 1 0 0 0,1-1 0 0 0,-1 1 0 0 0,0-1 0 0 0,0 1 0 0 0,0 0 1 0 0,0-1-1 0 0,0 1 0 0 0,0-1 0 0 0,-1 1 0 0 0,1-1 0 0 0,-1 1 0 0 0,0-1 0 0 0,1 0 0 0 0,-1 1 0 0 0,-3 3 1 0 0,-2 5-43 0 0,-1-1 1 0 0,0 0 0 0 0,0 0 0 0 0,-10 9 0 0 0,-6 9-237 0 0,23-28 242 0 0,0 1 0 0 0,-1 0-1 0 0,1 0 1 0 0,0 0-1 0 0,-1 0 1 0 0,1-1-1 0 0,0 1 1 0 0,0 0 0 0 0,0 0-1 0 0,0 0 1 0 0,0 0-1 0 0,0 0 1 0 0,0-1-1 0 0,0 1 1 0 0,0 0 0 0 0,1 0-1 0 0,-1 0 1 0 0,0 0-1 0 0,0-1 1 0 0,1 1-1 0 0,-1 0 1 0 0,1 0-1 0 0,-1-1 1 0 0,0 1 0 0 0,1 0-1 0 0,0 0 1 0 0,-1-1-1 0 0,1 1 1 0 0,-1-1-1 0 0,1 1 1 0 0,0 0 0 0 0,-1-1-1 0 0,1 1 1 0 0,0-1-1 0 0,0 0 1 0 0,1 1-1 0 0,35 19 147 0 0,-29-16-110 0 0,27 11 185 0 0,-15-7-50 0 0,0 1 0 0 0,-1 1 0 0 0,24 16-1 0 0,-39-23-172 0 0,-1-1 0 0 0,1 1 0 0 0,-1-1 0 0 0,0 1-1 0 0,0 0 1 0 0,0 0 0 0 0,0 0 0 0 0,-1 1 0 0 0,1-1-1 0 0,-1 1 1 0 0,0-1 0 0 0,0 1 0 0 0,0 0 0 0 0,0 0 0 0 0,-1 0-1 0 0,0 0 1 0 0,0 0 0 0 0,0 0 0 0 0,0 0 0 0 0,0 1-1 0 0,-1-1 1 0 0,0 8 0 0 0,-1-5 316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60 340 11066 0 0,'-1'4'1695'0'0,"-1"1"-1"0"0,0 0 1 0 0,0-1-1 0 0,0 0 1 0 0,0 1-1 0 0,-4 4 1 0 0,6-9-1579 0 0,0 0 1 0 0,0 1 0 0 0,0-1-1 0 0,-1 0 1 0 0,1 0-1 0 0,0 1 1 0 0,0-1 0 0 0,-1 0-1 0 0,1 0 1 0 0,0 1-1 0 0,0-1 1 0 0,-1 0 0 0 0,1 0-1 0 0,0 0 1 0 0,-1 0-1 0 0,1 1 1 0 0,0-1 0 0 0,-1 0-1 0 0,1 0 1 0 0,0 0-1 0 0,-1 0 1 0 0,1 0 0 0 0,0 0-1 0 0,-1 0 1 0 0,1 0-1 0 0,0 0 1 0 0,-1 0 0 0 0,1 0-1 0 0,0 0 1 0 0,-1 0-1 0 0,1 0 1 0 0,-1-1 0 0 0,0 0-41 0 0,0 0 0 0 0,1 0 0 0 0,-1 0 0 0 0,0 0 0 0 0,0 0 0 0 0,1-1 0 0 0,-1 1 0 0 0,1 0 0 0 0,-1 0 0 0 0,1-1 0 0 0,0 1 0 0 0,-1 0 1 0 0,1-1-1 0 0,0-1 0 0 0,-23-166-113 0 0,22 151 42 0 0,0 0-1 0 0,1 0 1 0 0,2 0 0 0 0,0 0 0 0 0,0 0 0 0 0,2 0 0 0 0,7-24 0 0 0,-10 41-1 0 0,-1 0-1 0 0,0 0 0 0 0,0 0 1 0 0,1 0-1 0 0,-1 0 0 0 0,1 0 1 0 0,-1 0-1 0 0,1 0 0 0 0,-1 0 1 0 0,1 0-1 0 0,0 0 0 0 0,-1 0 1 0 0,1 0-1 0 0,0 0 0 0 0,0 1 1 0 0,0-1-1 0 0,0 0 1 0 0,-1 0-1 0 0,1 1 0 0 0,0-1 1 0 0,0 1-1 0 0,0-1 0 0 0,1 1 1 0 0,0-1-1 0 0,-1 1 2 0 0,0 0 0 0 0,0 1 0 0 0,0-1 0 0 0,0 0 0 0 0,0 1 0 0 0,0-1 1 0 0,0 1-1 0 0,0 0 0 0 0,0-1 0 0 0,0 1 0 0 0,0-1 0 0 0,0 1 0 0 0,0 0 0 0 0,-1 0 0 0 0,1 0 0 0 0,0 0 0 0 0,0-1 0 0 0,-1 1 1 0 0,1 1-1 0 0,5 7 44 0 0,-1 1 1 0 0,0-1 0 0 0,5 19-1 0 0,31 128 145 0 0,-41-155-197 0 0,0-1 0 0 0,0 0-1 0 0,0 0 1 0 0,0 0 0 0 0,0 0 0 0 0,0 1 0 0 0,0-1 0 0 0,0 0 0 0 0,0 0 0 0 0,0 0 0 0 0,0 0 0 0 0,0 1-1 0 0,0-1 1 0 0,0 0 0 0 0,0 0 0 0 0,0 0 0 0 0,0 0 0 0 0,0 0 0 0 0,0 1 0 0 0,1-1 0 0 0,-1 0 0 0 0,0 0-1 0 0,0 0 1 0 0,0 0 0 0 0,0 0 0 0 0,0 0 0 0 0,1 0 0 0 0,-1 0 0 0 0,0 1 0 0 0,0-1 0 0 0,0 0 0 0 0,0 0-1 0 0,0 0 1 0 0,1 0 0 0 0,-1 0 0 0 0,0 0 0 0 0,0 0 0 0 0,0 0 0 0 0,0 0 0 0 0,1 0 0 0 0,-1 0 0 0 0,0 0-1 0 0,0 0 1 0 0,0 0 0 0 0,0 0 0 0 0,1 0 0 0 0,-1 0 0 0 0,0 0 0 0 0,0 0 0 0 0,1-1 0 0 0,6-9-131 0 0,6-18-48 0 0,-13 26 169 0 0,7-16-68 0 0,15-36-24 0 0,-20 50 109 0 0,0 1 0 0 0,0 0 1 0 0,0-1-1 0 0,0 1 1 0 0,1 0-1 0 0,-1 0 1 0 0,1 0-1 0 0,0 0 0 0 0,-1 1 1 0 0,1-1-1 0 0,6-3 1 0 0,-8 6 6 0 0,0 0 0 0 0,-1-1 1 0 0,1 1-1 0 0,0 0 0 0 0,-1 0 1 0 0,1 0-1 0 0,0 0 0 0 0,-1 0 1 0 0,1 0-1 0 0,0 0 0 0 0,0 0 1 0 0,-1 0-1 0 0,1 1 0 0 0,0-1 1 0 0,-1 0-1 0 0,1 0 0 0 0,-1 0 1 0 0,1 1-1 0 0,0-1 0 0 0,-1 0 1 0 0,1 1-1 0 0,-1-1 0 0 0,1 1 1 0 0,-1-1-1 0 0,1 1 0 0 0,-1-1 1 0 0,1 1-1 0 0,-1-1 0 0 0,1 1 1 0 0,-1-1-1 0 0,0 1 0 0 0,1-1 1 0 0,-1 1-1 0 0,0 0 0 0 0,1-1 1 0 0,-1 1-1 0 0,0-1 0 0 0,0 2 1 0 0,10 29 315 0 0,-9-27-298 0 0,15 97 717 0 0,-9-46-564 0 0,-1-19-3032 0 0,2-7-2446 0 0,2-1-3461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 5225 0 0,'-4'-1'1272'0'0,"1"0"1"0"0,-1 0-1 0 0,0 1 0 0 0,1 0 0 0 0,-1 0 1 0 0,0 0-1 0 0,-3 1 0 0 0,-24 9 5058 0 0,25-6-5829 0 0,1-1 0 0 0,0 1 0 0 0,0 0 0 0 0,0 0 0 0 0,0 1 0 0 0,1-1 0 0 0,0 1 0 0 0,-7 10 0 0 0,7-9-490 0 0,-1 1-1 0 0,1 0 1 0 0,1 0-1 0 0,0 0 1 0 0,0 0-1 0 0,0 1 1 0 0,1-1-1 0 0,0 1 0 0 0,0 0 1 0 0,1 0-1 0 0,0 0 1 0 0,0-1-1 0 0,1 1 1 0 0,0 0-1 0 0,2 11 1 0 0,3-3-45 0 0,0-1 1 0 0,1 0 0 0 0,1-1-1 0 0,0 1 1 0 0,1-1 0 0 0,1-1-1 0 0,0 1 1 0 0,0-2 0 0 0,2 1-1 0 0,17 16 1 0 0,-18-20-1225 0 0,1 1-1 0 0,0-2 1 0 0,22 14 0 0 0,-29-19-79 0 0,1-1 0 0 0,0 0 0 0 0,-1 0 0 0 0,1 0 0 0 0,0-1 0 0 0,8 2-1 0 0,8-1-5991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81 15675 0 0,'-3'0'532'0'0,"0"-1"0"0"0,0 1-1 0 0,0 0 1 0 0,0 0-1 0 0,0 0 1 0 0,0 0-1 0 0,0 1 1 0 0,0-1 0 0 0,0 1-1 0 0,0 0 1 0 0,0-1-1 0 0,0 1 1 0 0,0 1 0 0 0,1-1-1 0 0,-1 0 1 0 0,0 1-1 0 0,-2 2 1 0 0,3-3-356 0 0,0 1 1 0 0,0 0-1 0 0,1 0 0 0 0,-1 0 1 0 0,0 0-1 0 0,1 1 0 0 0,0-1 1 0 0,0 0-1 0 0,-1 1 1 0 0,1-1-1 0 0,1 1 0 0 0,-1-1 1 0 0,0 1-1 0 0,1-1 0 0 0,-1 1 1 0 0,1 3-1 0 0,-1-1-172 0 0,1 0-1 0 0,1 0 1 0 0,-1 0-1 0 0,1-1 1 0 0,0 1-1 0 0,0 0 1 0 0,0 0-1 0 0,1-1 1 0 0,-1 1-1 0 0,1-1 1 0 0,0 1-1 0 0,1-1 0 0 0,-1 0 1 0 0,1 0-1 0 0,0 0 1 0 0,0 0-1 0 0,0 0 1 0 0,0-1-1 0 0,1 1 1 0 0,6 4-1 0 0,-9-6-6 0 0,1-1 0 0 0,-1 0 0 0 0,1 0-1 0 0,0 0 1 0 0,-1 0 0 0 0,1 0 0 0 0,0 0-1 0 0,-1 0 1 0 0,1 0 0 0 0,0-1 0 0 0,0 1-1 0 0,0-1 1 0 0,-1 1 0 0 0,1-1-1 0 0,0 0 1 0 0,0 0 0 0 0,0 0 0 0 0,0 0-1 0 0,0 0 1 0 0,0 0 0 0 0,0 0 0 0 0,0 0-1 0 0,-1-1 1 0 0,1 1 0 0 0,0-1 0 0 0,0 0-1 0 0,0 1 1 0 0,-1-1 0 0 0,1 0 0 0 0,0 0-1 0 0,-1 0 1 0 0,1 0 0 0 0,-1-1-1 0 0,1 1 1 0 0,-1 0 0 0 0,1 0 0 0 0,-1-1-1 0 0,0 1 1 0 0,0-1 0 0 0,0 1 0 0 0,0-1-1 0 0,0 0 1 0 0,0 1 0 0 0,0-1 0 0 0,1-4-1 0 0,1-1-11 0 0,-1-1 0 0 0,0 1-1 0 0,0-1 1 0 0,0 0-1 0 0,-1 0 1 0 0,0 0 0 0 0,-1 0-1 0 0,0 0 1 0 0,-1-15-1 0 0,-1 16 8 0 0,0-1 0 0 0,0 0-1 0 0,-1 1 1 0 0,0-1-1 0 0,-1 1 1 0 0,1 0 0 0 0,-1 0-1 0 0,-1 0 1 0 0,1 0 0 0 0,-1 1-1 0 0,-8-8 1 0 0,11 11-50 0 0,0 1-1 0 0,0 0 1 0 0,0 0-1 0 0,-1 0 1 0 0,1 0 0 0 0,0 1-1 0 0,-1-1 1 0 0,1 0 0 0 0,-1 1-1 0 0,0 0 1 0 0,0 0 0 0 0,1 0-1 0 0,-1 0 1 0 0,0 0 0 0 0,0 0-1 0 0,0 1 1 0 0,0-1 0 0 0,0 1-1 0 0,0 0 1 0 0,0 0-1 0 0,0 0 1 0 0,0 0 0 0 0,0 1-1 0 0,0-1 1 0 0,1 1 0 0 0,-1-1-1 0 0,0 1 1 0 0,0 0 0 0 0,0 0-1 0 0,1 1 1 0 0,-1-1 0 0 0,0 1-1 0 0,-3 2 1 0 0,5-3-236 0 0,-1 0 0 0 0,1 0 0 0 0,0 1 0 0 0,0-1 1 0 0,0 0-1 0 0,0 1 0 0 0,0-1 0 0 0,0 1 0 0 0,0 0 0 0 0,0-1 0 0 0,0 1 0 0 0,1-1 1 0 0,-1 1-1 0 0,1 0 0 0 0,-1 0 0 0 0,1-1 0 0 0,0 1 0 0 0,0 3 0 0 0,-1-3-430 0 0,2 0 0 0 0,-1 0-1 0 0,0 0 1 0 0,0 0-1 0 0,1 0 1 0 0,-1 0-1 0 0,1 0 1 0 0,-1 0 0 0 0,1 0-1 0 0,0 0 1 0 0,0 0-1 0 0,0 0 1 0 0,0 0-1 0 0,0-1 1 0 0,3 4 0 0 0,6 4-4988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 5793 0 0,'1'-1'848'0'0,"-1"-1"0"0"0,1 0 0 0 0,0 0 0 0 0,0 0 0 0 0,0 0 0 0 0,0 0 0 0 0,0 1 0 0 0,0-1 0 0 0,1 0 0 0 0,-1 1 0 0 0,2-2 0 0 0,-2 2-539 0 0,-1 1 1 0 0,1-1 0 0 0,0 1-1 0 0,-1 0 1 0 0,1-1 0 0 0,0 1 0 0 0,-1 0-1 0 0,1-1 1 0 0,0 1 0 0 0,0 0-1 0 0,0 0 1 0 0,-1 0 0 0 0,1 0-1 0 0,0 0 1 0 0,0 0 0 0 0,0 0 0 0 0,-1 0-1 0 0,1 0 1 0 0,0 0 0 0 0,1 0-1 0 0,0 1-79 0 0,0 0 0 0 0,0 0 0 0 0,-1 1 0 0 0,1-1 1 0 0,0 0-1 0 0,0 1 0 0 0,-1-1 0 0 0,1 1 0 0 0,-1-1 0 0 0,1 1 0 0 0,-1 0 0 0 0,0 0 0 0 0,1-1 0 0 0,-1 1 0 0 0,0 0 0 0 0,0 0 0 0 0,0 0 0 0 0,0 4 0 0 0,6 15 97 0 0,-5-13-276 0 0,0-1-1 0 0,0 0 0 0 0,1 1 0 0 0,0-1 0 0 0,5 7 0 0 0,-8-13-68 0 0,1 1-1 0 0,1-1 0 0 0,-1 0 1 0 0,0 1-1 0 0,0-1 0 0 0,1 0 1 0 0,-1 1-1 0 0,0-1 0 0 0,1 0 1 0 0,-1 0-1 0 0,1 0 0 0 0,-1-1 1 0 0,1 1-1 0 0,0 0 0 0 0,-1 0 0 0 0,1-1 1 0 0,0 1-1 0 0,0-1 0 0 0,-1 0 1 0 0,1 1-1 0 0,0-1 0 0 0,0 0 1 0 0,0 0-1 0 0,0 0 0 0 0,-1 0 1 0 0,4-1-1 0 0,15 2-1580 0 0,-19 0 1358 0 0,0-1 0 0 0,-1 1 0 0 0,1-1 0 0 0,0 0 0 0 0,-1 1 0 0 0,1 0 0 0 0,-1-1 0 0 0,1 1 0 0 0,-1-1 0 0 0,0 1 0 0 0,1-1 0 0 0,-1 1 0 0 0,0 0 0 0 0,1-1 0 0 0,-1 1 0 0 0,0 0 0 0 0,1 0 0 0 0,-1-1 0 0 0,0 1 0 0 0,0 0 0 0 0,0 0 0 0 0,0-1 0 0 0,0 1 0 0 0,0 0 0 0 0,0-1 0 0 0,0 1 1 0 0,0 1-1 0 0,-1 1-573 0 0,1 0 0 0 0,-1-1 0 0 0,0 1 1 0 0,0 0-1 0 0,0 0 0 0 0,-1-1 0 0 0,1 1 1 0 0,0-1-1 0 0,-1 1 0 0 0,0-1 0 0 0,0 0 1 0 0,1 0-1 0 0,-5 4 0 0 0,-2-1 257 0 0,1 0 1 0 0,-1 0-1 0 0,0-1 0 0 0,-1 0 0 0 0,1 0 0 0 0,-14 3 1 0 0,-10 4 2995 0 0,2 5 4591 0 0,30-16-6830 0 0,0 0 0 0 0,-1 0 0 0 0,1 1 0 0 0,0-1 0 0 0,-1 0 1 0 0,1 0-1 0 0,0 0 0 0 0,0 0 0 0 0,-1 1 0 0 0,1-1 0 0 0,0 0 0 0 0,-1 0 0 0 0,1 1 0 0 0,0-1 0 0 0,0 0 0 0 0,0 0 1 0 0,-1 1-1 0 0,1-1 0 0 0,0 0 0 0 0,0 1 0 0 0,0-1 0 0 0,0 0 0 0 0,-1 0 0 0 0,1 1 0 0 0,0-1 0 0 0,0 1 0 0 0,0-1 0 0 0,0 0 1 0 0,0 1-1 0 0,0-1 0 0 0,0 0 0 0 0,0 1 0 0 0,0-1 0 0 0,0 0 0 0 0,0 1 0 0 0,0-1 0 0 0,0 0 0 0 0,0 1 0 0 0,1-1 0 0 0,-1 1 1 0 0,16 5 2728 0 0,29-1-2486 0 0,-42-5 14 0 0,3 0-462 0 0,-2 0 93 0 0,0 0 1 0 0,-1 0-1 0 0,1 1 1 0 0,-1-1-1 0 0,1 1 1 0 0,-1 0-1 0 0,4 1 1 0 0,-6-2-75 0 0,-1 0 0 0 0,0 0 1 0 0,0 1-1 0 0,0-1 0 0 0,1 0 1 0 0,-1 0-1 0 0,0 0 0 0 0,0 0 0 0 0,0 1 1 0 0,1-1-1 0 0,-1 0 0 0 0,0 0 1 0 0,0 1-1 0 0,0-1 0 0 0,0 0 1 0 0,0 0-1 0 0,0 1 0 0 0,0-1 1 0 0,1 0-1 0 0,-1 0 0 0 0,0 1 1 0 0,0-1-1 0 0,0 0 0 0 0,0 0 0 0 0,0 1 1 0 0,0-1-1 0 0,0 0 0 0 0,0 1 1 0 0,0-1-1 0 0,0 0 0 0 0,-1 0 1 0 0,1 1-1 0 0,0-1 0 0 0,0 0 1 0 0,-14 16 316 0 0,8-11-273 0 0,2-2-41 0 0,0 1 1 0 0,-1-1-1 0 0,1 1 0 0 0,1 0 1 0 0,-1 0-1 0 0,-3 6 0 0 0,6-9-26 0 0,1 0 0 0 0,0-1-1 0 0,-1 1 1 0 0,1 0 0 0 0,0 0-1 0 0,0 0 1 0 0,0 0-1 0 0,0 0 1 0 0,-1 0 0 0 0,1 0-1 0 0,0 0 1 0 0,1 0 0 0 0,-1 0-1 0 0,0-1 1 0 0,0 1-1 0 0,0 0 1 0 0,0 0 0 0 0,1 0-1 0 0,-1 0 1 0 0,0 0 0 0 0,1 0-1 0 0,-1-1 1 0 0,1 1-1 0 0,-1 0 1 0 0,1 0 0 0 0,-1-1-1 0 0,1 1 1 0 0,0 0 0 0 0,-1 0-1 0 0,1-1 1 0 0,0 1-1 0 0,-1-1 1 0 0,1 1 0 0 0,0-1-1 0 0,0 1 1 0 0,0-1 0 0 0,-1 1-1 0 0,1-1 1 0 0,0 0-1 0 0,0 0 1 0 0,0 1 0 0 0,2-1-1 0 0,3 3-583 0 0,1-1 0 0 0,0 0 0 0 0,0 0 1 0 0,0 0-1 0 0,0-1 0 0 0,0 0 0 0 0,11 0 0 0 0,-11-2-1049 0 0,0 1 1 0 0,0-1-1 0 0,0 0 1 0 0,0 0-1 0 0,0-1 1 0 0,0 0-1 0 0,10-4 0 0 0,1-2-3849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14355 0 0,'-1'1'621'0'0,"1"-1"-543"0"0,0 0 0 0 0,0 0 0 0 0,0 0-1 0 0,0 0 1 0 0,0 0 0 0 0,0 0-1 0 0,0 1 1 0 0,0-1 0 0 0,-1 0-1 0 0,1 0 1 0 0,0 0 0 0 0,0 0-1 0 0,0 0 1 0 0,0 0 0 0 0,0 0-1 0 0,0 1 1 0 0,0-1 0 0 0,0 0-1 0 0,0 0 1 0 0,0 0 0 0 0,0 0-1 0 0,1 0 1 0 0,-1 0 0 0 0,0 0-1 0 0,0 1 1 0 0,0-1 0 0 0,0 1 621 0 0,0-1-621 0 0,1 0-1 0 0,-1 0 1 0 0,0 0 0 0 0,0 0-1 0 0,0 0 1 0 0,0 0 0 0 0,0 0-1 0 0,0 0 1 0 0,0 0 0 0 0,1 0-1 0 0,10 7 1231 0 0,11 2-567 0 0,-18-8-461 0 0,41 18 757 0 0,-44-18-1005 0 0,1-1 0 0 0,-1 1 0 0 0,0-1-1 0 0,0 1 1 0 0,1 0 0 0 0,-1 0 0 0 0,0-1 0 0 0,0 1 0 0 0,0 0 0 0 0,0 0-1 0 0,0 0 1 0 0,0 0 0 0 0,0 0 0 0 0,0 1 0 0 0,-1-1 0 0 0,1 0 0 0 0,0 0-1 0 0,-1 1 1 0 0,1-1 0 0 0,-1 0 0 0 0,1 1 0 0 0,-1-1 0 0 0,1 0 0 0 0,-1 1-1 0 0,0-1 1 0 0,0 0 0 0 0,0 1 0 0 0,0 1 0 0 0,-2 1 49 0 0,0 0 1 0 0,-1 0-1 0 0,1-1 0 0 0,-1 1 0 0 0,0-1 1 0 0,0 0-1 0 0,0 1 0 0 0,-1-1 1 0 0,1-1-1 0 0,-8 6 0 0 0,-15 14 78 0 0,25-21-158 0 0,0 0-1 0 0,-1 0 0 0 0,1 0 0 0 0,0 1 0 0 0,0-1 0 0 0,0 0 0 0 0,0 1 0 0 0,1-1 0 0 0,-1 1 1 0 0,0-1-1 0 0,1 1 0 0 0,-1-1 0 0 0,0 1 0 0 0,1 0 0 0 0,0-1 0 0 0,-1 1 0 0 0,1-1 0 0 0,0 1 1 0 0,0 0-1 0 0,0-1 0 0 0,0 1 0 0 0,0 0 0 0 0,1-1 0 0 0,-1 1 0 0 0,0 0 0 0 0,1-1 1 0 0,0 3-1 0 0,1-1-66 0 0,1 1 0 0 0,0-1 0 0 0,-1 0 0 0 0,1 0 0 0 0,0 0 0 0 0,1-1 0 0 0,-1 1 1 0 0,0-1-1 0 0,1 1 0 0 0,4 1 0 0 0,-3-1-493 0 0,0 0 0 0 0,1-1 0 0 0,0 1 1 0 0,-1-1-1 0 0,8 1 0 0 0,-9-2-147 0 0,1 0-1 0 0,-1 0 1 0 0,0-1-1 0 0,1 0 1 0 0,-1 0 0 0 0,1 0-1 0 0,-1 0 1 0 0,0-1 0 0 0,1 0-1 0 0,-1 0 1 0 0,0 0-1 0 0,0 0 1 0 0,1-1 0 0 0,-1 1-1 0 0,0-1 1 0 0,-1 0 0 0 0,1-1-1 0 0,5-2 1 0 0,-5 1 502 0 0,1 0 1 0 0,-1 0-1 0 0,0-1 1 0 0,0 1-1 0 0,0-1 1 0 0,-1 0 0 0 0,1 0-1 0 0,2-6 1 0 0,8-22 704 0 0,-13 31-125 0 0,-1 0 0 0 0,1 0-1 0 0,-1 0 1 0 0,1 1 0 0 0,-1-1 0 0 0,1 0-1 0 0,-1 0 1 0 0,0 0 0 0 0,0 0 0 0 0,0 0 0 0 0,-4-8 7543 0 0,3 21-4444 0 0,-3 19-1512 0 0,4-24-1690 0 0,0 1 0 0 0,0-1 0 0 0,1 1 0 0 0,0-1 0 0 0,0 0 0 0 0,3 9 0 0 0,-4-14-304 0 0,0 0 0 0 0,1 0 0 0 0,-1 0 0 0 0,1 0 0 0 0,0 0 0 0 0,-1 0 0 0 0,1-1 0 0 0,0 1 0 0 0,-1 0 1 0 0,1 0-1 0 0,0-1 0 0 0,0 1 0 0 0,0 0 0 0 0,0-1 0 0 0,0 1 0 0 0,0-1 0 0 0,0 1 0 0 0,0-1 0 0 0,0 1 0 0 0,0-1 1 0 0,0 0-1 0 0,0 1 0 0 0,0-1 0 0 0,0 0 0 0 0,0 0 0 0 0,0 0 0 0 0,0 0 0 0 0,0 0 0 0 0,1 0 0 0 0,-1 0 0 0 0,0 0 0 0 0,0 0 1 0 0,0-1-1 0 0,0 1 0 0 0,0 0 0 0 0,0-1 0 0 0,0 1 0 0 0,0-1 0 0 0,0 1 0 0 0,0-1 0 0 0,0 0 0 0 0,0 1 0 0 0,-1-1 1 0 0,2-1-1 0 0,0 2 225 0 0,6-6-5444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13803 0 0,'9'45'7638'0'0,"-8"-43"-7486"0"0,-1-1 1 0 0,1 1 0 0 0,-1 0-1 0 0,1 0 1 0 0,0 0-1 0 0,0 0 1 0 0,0-1 0 0 0,0 1-1 0 0,0 0 1 0 0,0-1-1 0 0,0 1 1 0 0,0-1 0 0 0,1 1-1 0 0,-1-1 1 0 0,1 0-1 0 0,-1 1 1 0 0,1-1-1 0 0,-1 0 1 0 0,1 0 0 0 0,2 1-1 0 0,-4-2-171 0 0,1-1 0 0 0,0 1 0 0 0,-1 0 0 0 0,1 0 0 0 0,-1-1 0 0 0,1 1 0 0 0,0 0 0 0 0,-1-1 0 0 0,1 1 0 0 0,-1-1 0 0 0,1 1 0 0 0,-1-1 0 0 0,0 1 0 0 0,1-1 0 0 0,-1 1 0 0 0,1-1 0 0 0,-1 0 0 0 0,0 1 0 0 0,1-1 0 0 0,-1 1 0 0 0,0-1 0 0 0,0 0 0 0 0,0 1 0 0 0,1-1 0 0 0,-1 0 0 0 0,0 1 0 0 0,0-2 0 0 0,5-24-475 0 0,-4 21 400 0 0,13-42-426 0 0,-13 45 509 0 0,-1 0 0 0 0,1 0 0 0 0,0 0 0 0 0,0 0 0 0 0,0 0 0 0 0,0 0 0 0 0,0 0 0 0 0,1 1 0 0 0,-1-1 0 0 0,0 0 0 0 0,1 1 1 0 0,-1-1-1 0 0,1 1 0 0 0,0 0 0 0 0,0-1 0 0 0,-1 1 0 0 0,1 0 0 0 0,0 0 0 0 0,3-1 0 0 0,-3 2 21 0 0,-1 0 0 0 0,1 0 0 0 0,-1 0 0 0 0,1 1-1 0 0,-1-1 1 0 0,1 1 0 0 0,-1-1 0 0 0,0 1 0 0 0,1-1 0 0 0,-1 1 0 0 0,0 0 0 0 0,0 0-1 0 0,1 0 1 0 0,-1-1 0 0 0,0 1 0 0 0,0 0 0 0 0,0 1 0 0 0,0-1 0 0 0,0 0-1 0 0,0 0 1 0 0,-1 0 0 0 0,1 0 0 0 0,0 1 0 0 0,0-1 0 0 0,-1 0 0 0 0,1 1-1 0 0,0 1 1 0 0,1 3 85 0 0,0-1 1 0 0,0 0-1 0 0,-1 1 0 0 0,1 0 0 0 0,0 9 0 0 0,-1-12-63 0 0,-1 0 0 0 0,0 1 1 0 0,0-1-1 0 0,0 0 0 0 0,0 0 0 0 0,-1 0 0 0 0,1 0 0 0 0,-1 0 0 0 0,0 0 1 0 0,0 0-1 0 0,0 0 0 0 0,0 0 0 0 0,-1 0 0 0 0,1 0 0 0 0,-1 0 1 0 0,1-1-1 0 0,-1 1 0 0 0,0-1 0 0 0,-3 4 0 0 0,2-4-15 0 0,0 0 0 0 0,-1 0 0 0 0,0 0 0 0 0,1 0 0 0 0,-1-1 0 0 0,0 0 0 0 0,0 1 0 0 0,0-1 0 0 0,0 0 0 0 0,0-1 0 0 0,0 1 0 0 0,0-1 0 0 0,0 0 0 0 0,-5 0 0 0 0,10 0-3 0 0,39-1-2507 0 0,10-6-9821 0 0,-33 3 5953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14851 0 0,'4'3'7414'0'0,"17"12"-4488"0"0,-13-7-2641 0 0,0 0 1 0 0,-1 1-1 0 0,0 0 1 0 0,0 0-1 0 0,-1 0 1 0 0,0 0-1 0 0,-1 1 1 0 0,0 0-1 0 0,-1 1 1 0 0,0-1-1 0 0,0 1 1 0 0,-1-1-1 0 0,-1 1 1 0 0,0 0-1 0 0,0 0 1 0 0,0 16-1 0 0,-1-13-503 0 0,-2 0-1 0 0,1 0 1 0 0,-2 0 0 0 0,1 0-1 0 0,-2 0 1 0 0,0-1 0 0 0,-1 1-1 0 0,0-1 1 0 0,-1 1 0 0 0,0-1-1 0 0,-2-1 1 0 0,-11 20 0 0 0,4-15-4334 0 0,13-16 3819 0 0,0 0 0 0 0,0 0 0 0 0,0 0 0 0 0,0-1 0 0 0,0 1 0 0 0,0-1 0 0 0,-1 1 0 0 0,1-1 0 0 0,0 1 0 0 0,0-1 0 0 0,0 0 0 0 0,0 1 0 0 0,-1-1 0 0 0,-1 0-1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14419 0 0,'-13'4'11002'0'0,"0"7"-6713"0"0,-9 20-5104 0 0,12-15 1604 0 0,-19 22-854 0 0,16-18-804 0 0,-2 0 0 0 0,-1-1 0 0 0,-34 33 0 0 0,49-52 805 0 0,1 0 0 0 0,0 0 1 0 0,0 0-1 0 0,0 0 0 0 0,0 0 0 0 0,0 0 0 0 0,0 0 1 0 0,0 1-1 0 0,0-1 0 0 0,0 0 0 0 0,0 0 1 0 0,-1 0-1 0 0,1 0 0 0 0,0 0 0 0 0,0 0 0 0 0,0 0 1 0 0,0 0-1 0 0,0 0 0 0 0,0 0 0 0 0,-1 0 0 0 0,1 0 1 0 0,0 0-1 0 0,0 0 0 0 0,0 0 0 0 0,0 0 1 0 0,0 0-1 0 0,-1 0 0 0 0,1 0 0 0 0,0 0 0 0 0,0 0 1 0 0,0 0-1 0 0,0 0 0 0 0,0 0 0 0 0,-1 0 1 0 0,1 0-1 0 0,0 0 0 0 0,0 0 0 0 0,0 0 0 0 0,0 0 1 0 0,0 0-1 0 0,0 0 0 0 0,0 0 0 0 0,-1-1 0 0 0,1 1 1 0 0,0 0-1 0 0,0 0 0 0 0,0 0 0 0 0,0 0 1 0 0,0 0-1 0 0,0 0 0 0 0,0 0 0 0 0,0-1 0 0 0,0 1 1 0 0,0 0-1 0 0,0 0 0 0 0,0 0 0 0 0,0 0 0 0 0,-1 0 1 0 0,1-1-1 0 0,0 1 0 0 0,1-15-1769 0 0,8-17 883 0 0,-6 27 1036 0 0,-1-1 0 0 0,1 1-1 0 0,0 0 1 0 0,1 0-1 0 0,-1 0 1 0 0,1 0-1 0 0,0 0 1 0 0,0 1-1 0 0,1 0 1 0 0,-1 0-1 0 0,1 0 1 0 0,0 0 0 0 0,0 1-1 0 0,0 0 1 0 0,7-4-1 0 0,-5 5-149 0 0,0 0 0 0 0,0 0-1 0 0,1 0 1 0 0,-1 1-1 0 0,0 0 1 0 0,0 0 0 0 0,1 1-1 0 0,-1 0 1 0 0,0 0 0 0 0,1 1-1 0 0,-1 0 1 0 0,9 2 0 0 0,-13-2-260 0 0,0 0-583 0 0,0 0 0 0 0,-1-1 0 0 0,1 1 0 0 0,0-1 0 0 0,0 0 0 0 0,-1 0 0 0 0,1 0 0 0 0,0 0 0 0 0,0 0 0 0 0,3-2 0 0 0,4-1-5369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11370 0 0,'35'-13'3072'0'0,"-25"8"-2909"0"0,-1 1 0 0 0,1 0 1 0 0,0 1-1 0 0,1 0 0 0 0,-1 1 0 0 0,14-2 1 0 0,-24 4-156 0 0,1 0 1 0 0,-1 0-1 0 0,0 0 1 0 0,0 0-1 0 0,0 0 1 0 0,0 1 0 0 0,0-1-1 0 0,0 0 1 0 0,0 0-1 0 0,0 0 1 0 0,1 0-1 0 0,-1 0 1 0 0,0 0-1 0 0,0 0 1 0 0,0 0-1 0 0,0 0 1 0 0,0 0 0 0 0,0 0-1 0 0,0 0 1 0 0,0 0-1 0 0,0 0 1 0 0,1 0-1 0 0,-1 0 1 0 0,0 1-1 0 0,0-1 1 0 0,0 0-1 0 0,0 0 1 0 0,0 0 0 0 0,0 0-1 0 0,0 0 1 0 0,0 0-1 0 0,0 0 1 0 0,0 0-1 0 0,0 1 1 0 0,0-1-1 0 0,0 0 1 0 0,0 0-1 0 0,0 0 1 0 0,0 0 0 0 0,0 0-1 0 0,0 0 1 0 0,0 0-1 0 0,0 0 1 0 0,0 1-1 0 0,0-1 1 0 0,0 0-1 0 0,0 0 1 0 0,0 0 0 0 0,0 0-1 0 0,0 0 1 0 0,0 0-1 0 0,0 0 1 0 0,0 0-1 0 0,-1 1 1 0 0,1-1-1 0 0,0 0 1 0 0,0 0-1 0 0,0 0 1 0 0,-8 10-245 0 0,-10 8-307 0 0,15-15 619 0 0,-1 0 0 0 0,1 1 0 0 0,-1-1 0 0 0,1 1 1 0 0,0 0-1 0 0,1 0 0 0 0,-1 0 0 0 0,1 0 0 0 0,0 1 0 0 0,0-1 0 0 0,0 1 0 0 0,0-1 1 0 0,-1 8-1 0 0,3-9-3 0 0,-1-1 1 0 0,1 1-1 0 0,0-1 1 0 0,0 1-1 0 0,1-1 1 0 0,-1 1-1 0 0,0-1 1 0 0,1 1-1 0 0,0-1 0 0 0,-1 0 1 0 0,1 1-1 0 0,0-1 1 0 0,0 0-1 0 0,1 0 1 0 0,-1 1-1 0 0,0-1 1 0 0,1 0-1 0 0,-1 0 1 0 0,1 0-1 0 0,-1-1 1 0 0,1 1-1 0 0,0 0 1 0 0,0-1-1 0 0,0 1 1 0 0,0-1-1 0 0,0 1 1 0 0,0-1-1 0 0,4 1 1 0 0,-5-1-17 0 0,1 0 1 0 0,0 0 0 0 0,-1 0 0 0 0,1 0 0 0 0,0-1 0 0 0,0 1 0 0 0,0-1 0 0 0,-1 1 0 0 0,1-1-1 0 0,0 0 1 0 0,0 1 0 0 0,0-1 0 0 0,0 0 0 0 0,0 0 0 0 0,0-1 0 0 0,0 1 0 0 0,-1 0-1 0 0,1-1 1 0 0,0 1 0 0 0,0-1 0 0 0,0 1 0 0 0,1-2 0 0 0,0 0 15 0 0,-1 1-1 0 0,0-1 1 0 0,0 0 0 0 0,0 0 0 0 0,0 0 0 0 0,0-1-1 0 0,0 1 1 0 0,0 0 0 0 0,-1-1 0 0 0,1 1 0 0 0,-1-1-1 0 0,0 1 1 0 0,1-4 0 0 0,1-2 26 0 0,0-1-1 0 0,-1 0 1 0 0,0 1 0 0 0,-1-1-1 0 0,0 0 1 0 0,0 0-1 0 0,-1 0 1 0 0,-1-13 0 0 0,1 19-41 0 0,-1-1 0 0 0,1 1 0 0 0,-1-1 0 0 0,0 1 0 0 0,-1 0-1 0 0,1 0 1 0 0,0-1 0 0 0,-1 1 0 0 0,0 0 0 0 0,1 0 0 0 0,-1 1 0 0 0,0-1 0 0 0,-1 0 0 0 0,1 1 0 0 0,0-1 0 0 0,-1 1 0 0 0,1 0 0 0 0,-1-1 0 0 0,0 1 0 0 0,-4-2 0 0 0,5 3-72 0 0,0 1-1 0 0,0-1 1 0 0,-1 1 0 0 0,1-1 0 0 0,0 1-1 0 0,0 0 1 0 0,-1-1 0 0 0,1 1-1 0 0,0 0 1 0 0,-1 1 0 0 0,1-1 0 0 0,0 0-1 0 0,0 1 1 0 0,-1-1 0 0 0,1 1-1 0 0,0 0 1 0 0,0-1 0 0 0,0 1 0 0 0,0 0-1 0 0,0 1 1 0 0,0-1 0 0 0,0 0-1 0 0,0 0 1 0 0,0 1 0 0 0,1-1 0 0 0,-1 1-1 0 0,0 0 1 0 0,1-1 0 0 0,-1 1-1 0 0,1 0 1 0 0,-2 3 0 0 0,-9 19-3546 0 0,11-7-4223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10850 0 0,'8'6'10561'0'0,"-4"7"-6890"0"0,-1 16-3468 0 0,-2-26 551 0 0,0 25-1028 0 0,0 0 0 0 0,-2-1 0 0 0,-8 53 0 0 0,-4-27-4398 0 0,-7-4-4637 0 0,10-29 2244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18996 0 0,'4'1'341'0'0,"-1"0"0"0"0,1 0 0 0 0,-1 0 0 0 0,1-1 0 0 0,-1 1 0 0 0,1-1 0 0 0,-1 0 0 0 0,1 0 0 0 0,0 0 0 0 0,-1-1 0 0 0,1 1 0 0 0,-1-1 0 0 0,1 0 0 0 0,-1 0 0 0 0,1 0 0 0 0,-1 0 0 0 0,0-1 0 0 0,6-2 0 0 0,-5 2-270 0 0,0 0 0 0 0,0 0-1 0 0,1 1 1 0 0,-1-1 0 0 0,1 1-1 0 0,-1 0 1 0 0,1 1-1 0 0,-1-1 1 0 0,1 1 0 0 0,7 0-1 0 0,-11 0-60 0 0,-1 0 0 0 0,1 0-1 0 0,-1 1 1 0 0,1-1 0 0 0,-1 0 0 0 0,1 0-1 0 0,-1 1 1 0 0,0-1 0 0 0,1 0 0 0 0,-1 1-1 0 0,1-1 1 0 0,-1 0 0 0 0,0 1-1 0 0,0-1 1 0 0,1 0 0 0 0,-1 1 0 0 0,0-1-1 0 0,1 1 1 0 0,-1-1 0 0 0,0 1 0 0 0,0-1-1 0 0,0 1 1 0 0,0-1 0 0 0,1 0-1 0 0,-1 1 1 0 0,0-1 0 0 0,0 1 0 0 0,0-1-1 0 0,0 1 1 0 0,0-1 0 0 0,0 1 0 0 0,0-1-1 0 0,0 1 1 0 0,-1-1 0 0 0,1 1-1 0 0,0-1 1 0 0,0 1 0 0 0,0-1 0 0 0,0 1-1 0 0,-1-1 1 0 0,1 1 0 0 0,0-1 0 0 0,0 0-1 0 0,-1 1 1 0 0,1-1 0 0 0,0 1-1 0 0,-1-1 1 0 0,1 0 0 0 0,-1 1 0 0 0,-19 27 141 0 0,16-23-97 0 0,-10 11-3 0 0,-17 22 42 0 0,30-37-88 0 0,0 1 0 0 0,0 0 0 0 0,0-1 1 0 0,0 1-1 0 0,0 0 0 0 0,0-1 0 0 0,1 1 1 0 0,-1 0-1 0 0,1 0 0 0 0,-1 0 0 0 0,1 0 0 0 0,-1-1 1 0 0,1 1-1 0 0,0 0 0 0 0,0 0 0 0 0,0 0 1 0 0,0 0-1 0 0,0 0 0 0 0,1 2 0 0 0,0-3-12 0 0,-1 0 0 0 0,1 0-1 0 0,0-1 1 0 0,0 1 0 0 0,0 0-1 0 0,-1 0 1 0 0,1 0-1 0 0,0-1 1 0 0,0 1 0 0 0,0 0-1 0 0,0-1 1 0 0,0 1-1 0 0,1-1 1 0 0,-1 1 0 0 0,0-1-1 0 0,0 0 1 0 0,0 1-1 0 0,0-1 1 0 0,0 0 0 0 0,1 0-1 0 0,-1 0 1 0 0,0 0 0 0 0,0 0-1 0 0,2 0 1 0 0,33-4-1035 0 0,-30 3 556 0 0,8 0-365 0 0,29-7-4349 0 0,-1-7-4176 0 0,-23 4 2812 0 0</inkml:trace>
  <inkml:trace contextRef="#ctx0" brushRef="#br0" timeOffset="1">227 29 20068 0 0,'0'-1'127'0'0,"0"1"0"0"0,0-1 0 0 0,0 0 0 0 0,0 0 0 0 0,0 0 0 0 0,1 1 0 0 0,-1-1 0 0 0,0 0 0 0 0,0 0 0 0 0,1 1 0 0 0,-1-1 0 0 0,0 0 0 0 0,1 1 0 0 0,-1-1 0 0 0,1 0 0 0 0,-1 1 0 0 0,1-1 0 0 0,-1 0 0 0 0,1 1 0 0 0,-1-1 0 0 0,1 1 0 0 0,0-1 0 0 0,-1 1 0 0 0,1 0 0 0 0,0-1 0 0 0,-1 1 0 0 0,1-1 0 0 0,0 1 0 0 0,-1 0 0 0 0,1 0 0 0 0,0-1 0 0 0,0 1 0 0 0,0 0 0 0 0,1 0 0 0 0,28-6 353 0 0,-28 6-457 0 0,60-3 1086 0 0,-58 3-1168 0 0,0 0 0 0 0,0 0 1 0 0,0 0-1 0 0,0 1 0 0 0,0 0 0 0 0,0 0 0 0 0,0 0 0 0 0,0 0 0 0 0,-1 1 1 0 0,1-1-1 0 0,0 1 0 0 0,5 4 0 0 0,-8-6-111 0 0,-1 0 1 0 0,0 0-1 0 0,1 1 1 0 0,-1-1-1 0 0,0 0 0 0 0,1 0 1 0 0,-1 0-1 0 0,0 1 0 0 0,1-1 1 0 0,-1 0-1 0 0,0 1 0 0 0,0-1 1 0 0,1 0-1 0 0,-1 0 1 0 0,0 1-1 0 0,0-1 0 0 0,0 0 1 0 0,1 1-1 0 0,-1-1 0 0 0,0 1 1 0 0,0-1-1 0 0,0 0 0 0 0,0 1 1 0 0,0-1-1 0 0,0 0 1 0 0,0 1-1 0 0,0-1 0 0 0,0 1 1 0 0,0-1-1 0 0,0 0 0 0 0,0 1 1 0 0,0-1-1 0 0,0 1 0 0 0,0-1 1 0 0,0 0-1 0 0,0 1 0 0 0,0-1 1 0 0,-1 0-1 0 0,1 1 1 0 0,0-1-1 0 0,0 0 0 0 0,0 1 1 0 0,-1-1-1 0 0,1 0 0 0 0,-1 1 1 0 0,-16 6-8115 0 0,15-7 7894 0 0,-14 6-5628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15579 0 0,'5'3'315'0'0,"1"-1"-1"0"0,0 0 1 0 0,1 0-1 0 0,-1 0 1 0 0,0-1-1 0 0,0 0 1 0 0,1 0-1 0 0,-1-1 1 0 0,1 0-1 0 0,-1 0 1 0 0,0 0-1 0 0,1-1 1 0 0,-1 0-1 0 0,12-3 0 0 0,34-2 1329 0 0,-52 6-1604 0 0,1 0 0 0 0,-1 0-1 0 0,1 0 1 0 0,-1 0-1 0 0,1 1 1 0 0,-1-1 0 0 0,1 0-1 0 0,-1 0 1 0 0,1 0-1 0 0,-1 1 1 0 0,0-1 0 0 0,1 0-1 0 0,-1 1 1 0 0,1-1-1 0 0,-1 0 1 0 0,0 1 0 0 0,1-1-1 0 0,-1 1 1 0 0,0-1-1 0 0,0 0 1 0 0,1 1 0 0 0,-1-1-1 0 0,0 1 1 0 0,0-1 0 0 0,0 1-1 0 0,0-1 1 0 0,1 1-1 0 0,-1-1 1 0 0,0 1 0 0 0,0-1-1 0 0,0 1 1 0 0,0-1-1 0 0,0 1 1 0 0,0-1 0 0 0,0 1-1 0 0,0-1 1 0 0,-1 1-1 0 0,1-1 1 0 0,0 1 0 0 0,0 0-1 0 0,-8 31 844 0 0,3-12-515 0 0,4-13-275 0 0,1-1 0 0 0,1 0 1 0 0,-1 0-1 0 0,1 0 1 0 0,1 0-1 0 0,-1 1 0 0 0,1-1 1 0 0,0-1-1 0 0,0 1 0 0 0,5 10 1 0 0,-6-15-75 0 0,0 1 1 0 0,0-1-1 0 0,0 1 1 0 0,0-1-1 0 0,0 0 1 0 0,0 0-1 0 0,1 1 1 0 0,-1-1-1 0 0,0 0 1 0 0,0 0-1 0 0,1 0 1 0 0,-1 0-1 0 0,1-1 1 0 0,-1 1 0 0 0,1 0-1 0 0,0 0 1 0 0,2 0-1 0 0,-2-1-1 0 0,0 0 0 0 0,0 0 0 0 0,0 0 1 0 0,-1-1-1 0 0,1 1 0 0 0,0 0 0 0 0,0-1 0 0 0,0 0 0 0 0,0 1 1 0 0,-1-1-1 0 0,1 0 0 0 0,0 0 0 0 0,-1 0 0 0 0,1 0 0 0 0,-1 0 0 0 0,1 0 1 0 0,-1 0-1 0 0,1-1 0 0 0,1-2 0 0 0,1 0 31 0 0,-1-1 1 0 0,1 0-1 0 0,-1 0 1 0 0,-1-1-1 0 0,1 1 0 0 0,-1 0 1 0 0,0-1-1 0 0,0 0 1 0 0,0 1-1 0 0,-1-1 0 0 0,1-6 1 0 0,0 1-36 0 0,-1 1 0 0 0,0-1 0 0 0,-1 0 0 0 0,0 0 0 0 0,-2-12 0 0 0,1 19-60 0 0,0 1 0 0 0,0 0 1 0 0,0 0-1 0 0,0 0 0 0 0,0 0 1 0 0,-1 0-1 0 0,1 1 0 0 0,-1-1 0 0 0,0 0 1 0 0,0 1-1 0 0,0-1 0 0 0,0 1 1 0 0,0-1-1 0 0,0 1 0 0 0,-1 0 0 0 0,-4-3 1 0 0,-11-11-4212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8826 0 0,'1'0'608'0'0,"1"-1"1"0"0,-1 1-1 0 0,0 0 0 0 0,1 0 1 0 0,-1 0-1 0 0,1 0 1 0 0,-1 0-1 0 0,1 0 0 0 0,-1 0 1 0 0,1 0-1 0 0,-1 1 1 0 0,1-1-1 0 0,-1 1 0 0 0,0-1 1 0 0,1 1-1 0 0,-1-1 0 0 0,0 1 1 0 0,0 0-1 0 0,2 1 1 0 0,-1 0-173 0 0,0-1 0 0 0,-1 1 1 0 0,1 0-1 0 0,-1 0 1 0 0,0 0-1 0 0,1 0 0 0 0,-1 0 1 0 0,0 0-1 0 0,0 1 1 0 0,0-1-1 0 0,0 3 0 0 0,2 8-244 0 0,-1 0 0 0 0,0 0 1 0 0,-1 24-1 0 0,0-7 887 0 0,0-28-1084 0 0,-1 0 0 0 0,0 1 0 0 0,0-1 0 0 0,1 0 0 0 0,-1 0 1 0 0,1 0-1 0 0,-1 0 0 0 0,1 0 0 0 0,0 0 0 0 0,0 0 0 0 0,0-1 0 0 0,0 1 0 0 0,0 0 0 0 0,0 0 0 0 0,1-1 0 0 0,-1 1 1 0 0,1 0-1 0 0,-1-1 0 0 0,1 0 0 0 0,-1 1 0 0 0,1-1 0 0 0,3 2 0 0 0,-2-2-117 0 0,-1-1 0 0 0,1 1 0 0 0,0-1 0 0 0,0 0 0 0 0,0 0 0 0 0,-1 0 0 0 0,1 0 0 0 0,0 0 0 0 0,0 0 0 0 0,0-1 0 0 0,-1 0 0 0 0,1 1 0 0 0,0-1 0 0 0,-1 0 0 0 0,1 0 0 0 0,-1 0 0 0 0,4-3 1 0 0,-1 1-593 0 0,-1 0 0 0 0,1 0 0 0 0,-1-1 1 0 0,0 0-1 0 0,0 0 0 0 0,0 0 0 0 0,-1-1 1 0 0,1 1-1 0 0,-1-1 0 0 0,0 0 0 0 0,0 0 1 0 0,-1 0-1 0 0,0 0 0 0 0,1 0 1 0 0,1-10-1 0 0,-1 6 71 0 0,-1 0 0 0 0,0 0 1 0 0,0-17-1 0 0,-2 20 1366 0 0,0 0 0 0 0,0 0 0 0 0,-1 0 1 0 0,1 0-1 0 0,-2 0 0 0 0,-6-5 7555 0 0,8 12-8167 0 0,-7 15 1844 0 0,-4 20-2026 0 0,1 21-1605 0 0,3-16-2604 0 0,-3 1-4360 0 0,2-14 950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4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59 124 21909 0 0,'4'6'329'0'0,"-1"0"0"0"0,1 0 1 0 0,0-1-1 0 0,1 0 0 0 0,-1 0 1 0 0,1 0-1 0 0,0 0 1 0 0,0-1-1 0 0,1 0 0 0 0,-1 0 1 0 0,1 0-1 0 0,6 2 0 0 0,-10-5-272 0 0,1 0 0 0 0,-1 0-1 0 0,0-1 1 0 0,1 1 0 0 0,-1-1-1 0 0,1 1 1 0 0,-1-1 0 0 0,1 0-1 0 0,-1 0 1 0 0,1 0 0 0 0,-1-1-1 0 0,0 1 1 0 0,1 0 0 0 0,-1-1 0 0 0,1 0-1 0 0,-1 1 1 0 0,0-1 0 0 0,0 0-1 0 0,1 0 1 0 0,-1 0 0 0 0,0-1-1 0 0,0 1 1 0 0,0 0 0 0 0,0-1-1 0 0,0 0 1 0 0,0 1 0 0 0,-1-1-1 0 0,1 0 1 0 0,-1 0 0 0 0,1 0-1 0 0,-1 0 1 0 0,1 0 0 0 0,-1 0-1 0 0,0 0 1 0 0,0 0 0 0 0,1-3-1 0 0,0 0-49 0 0,1 0 0 0 0,-1 0-1 0 0,0 0 1 0 0,0-1-1 0 0,-1 1 1 0 0,1-1-1 0 0,-1 1 1 0 0,0-1-1 0 0,-1 1 1 0 0,0-1 0 0 0,1 0-1 0 0,-2 1 1 0 0,1-1-1 0 0,-1 1 1 0 0,0-1-1 0 0,-1-5 1 0 0,1 7 21 0 0,-1 1 0 0 0,1 0-1 0 0,-1 0 1 0 0,0 0 0 0 0,1 0 0 0 0,-1 0 0 0 0,-1 0 0 0 0,1 0 0 0 0,0 1 0 0 0,-1-1 0 0 0,1 1-1 0 0,-1-1 1 0 0,0 1 0 0 0,0 0 0 0 0,0 0 0 0 0,0 0 0 0 0,0 1 0 0 0,0-1 0 0 0,0 1-1 0 0,-1 0 1 0 0,1-1 0 0 0,-1 2 0 0 0,1-1 0 0 0,-1 0 0 0 0,1 1 0 0 0,-6-1 0 0 0,3 1-31 0 0,1 0 0 0 0,-1 0 1 0 0,0 1-1 0 0,0 0 0 0 0,1 0 1 0 0,-1 0-1 0 0,1 1 1 0 0,-1 0-1 0 0,1 0 0 0 0,0 0 1 0 0,-1 0-1 0 0,1 1 0 0 0,0 0 1 0 0,1 0-1 0 0,-1 1 1 0 0,0-1-1 0 0,1 1 0 0 0,0 0 1 0 0,0 0-1 0 0,0 0 0 0 0,0 1 1 0 0,1-1-1 0 0,0 1 1 0 0,0 0-1 0 0,0 0 0 0 0,0 0 1 0 0,1 0-1 0 0,0 1 0 0 0,0-1 1 0 0,0 1-1 0 0,1-1 0 0 0,-1 10 1 0 0,9 9-4241 0 0,-4-17-772 0 0</inkml:trace>
  <inkml:trace contextRef="#ctx0" brushRef="#br0" timeOffset="1">409 84 25205 0 0,'10'-6'2753'0'0,"1"-1"-1513"0"0,4 0-152 0 0,-1 2-375 0 0,-3 1-233 0 0,-3 4-120 0 0,-2 1-152 0 0,-1 3-48 0 0,-3-2-48 0 0,1 2-48 0 0,-2 0-80 0 0,-1-2-192 0 0,0-1-248 0 0,0 2-424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60 114 4385 0 0,'-1'-1'78'0'0,"-2"-3"1280"0"0,0 0 0 0 0,0 0 1 0 0,0 0-1 0 0,-1 0 0 0 0,-6-5 0 0 0,9 9-1117 0 0,1-1 1 0 0,-1 1-1 0 0,1 0 0 0 0,-1-1 1 0 0,1 1-1 0 0,-1 0 0 0 0,0-1 1 0 0,1 1-1 0 0,-1 0 0 0 0,1 0 0 0 0,-1 0 1 0 0,0 0-1 0 0,1 0 0 0 0,-1 0 1 0 0,0 0-1 0 0,1 0 0 0 0,-1 0 1 0 0,0 0-1 0 0,1 0 0 0 0,-1 0 1 0 0,0 1-1 0 0,0-1-53 0 0,0 1 1 0 0,0 0-1 0 0,0-1 1 0 0,0 1-1 0 0,0 0 1 0 0,0 0 0 0 0,1 0-1 0 0,-1 0 1 0 0,0 0-1 0 0,1 0 1 0 0,-1 0-1 0 0,1 0 1 0 0,-1 0-1 0 0,1 0 1 0 0,-1 0-1 0 0,1 2 1 0 0,-2 4-25 0 0,0 0 0 0 0,1 0 1 0 0,1 0-1 0 0,-1 0 0 0 0,1 0 1 0 0,0 0-1 0 0,1 0 0 0 0,-1 0 1 0 0,3 8-1 0 0,18 66-182 0 0,-13-52 121 0 0,-3-10-86 0 0,-3-11-68 0 0,0 0-1 0 0,0 0 1 0 0,0-1 0 0 0,1 1 0 0 0,0 0-1 0 0,1-1 1 0 0,5 9 0 0 0,-8-22-230 0 0,0-1 0 0 0,-1 1 0 0 0,0 0 0 0 0,0-1 0 0 0,-1-7 0 0 0,-11-70-105 0 0,6 49 408 0 0,2 1 0 0 0,1 0-1 0 0,1-1 1 0 0,4-36 0 0 0,-2 69 1 0 0,0 0 0 0 0,0 1 0 0 0,1-1 0 0 0,-1 0 0 0 0,0 1 0 0 0,1-1 1 0 0,-1 1-1 0 0,1-1 0 0 0,-1 1 0 0 0,1-1 0 0 0,0 1 0 0 0,-1-1 0 0 0,1 1 0 0 0,0-1 0 0 0,0 1 1 0 0,0 0-1 0 0,0 0 0 0 0,1-1 0 0 0,-1 1 0 0 0,0 0 0 0 0,0 0 0 0 0,1 0 0 0 0,2-1 0 0 0,-2 2 11 0 0,0-1 0 0 0,0 1 0 0 0,0 0-1 0 0,0-1 1 0 0,1 1 0 0 0,-1 0-1 0 0,0 0 1 0 0,0 1 0 0 0,0-1 0 0 0,0 0-1 0 0,1 1 1 0 0,-1 0 0 0 0,0-1-1 0 0,0 1 1 0 0,3 1 0 0 0,2 2 75 0 0,0 0 0 0 0,0 0 0 0 0,-1 0 0 0 0,1 1 1 0 0,-1 0-1 0 0,0 0 0 0 0,0 1 0 0 0,9 11 0 0 0,-13-13-68 0 0,1 1-1 0 0,0-1 0 0 0,-1 1 1 0 0,0-1-1 0 0,0 1 1 0 0,0 0-1 0 0,-1 0 1 0 0,1 0-1 0 0,-1 0 1 0 0,0 0-1 0 0,-1 0 1 0 0,1 0-1 0 0,-1 0 0 0 0,0 0 1 0 0,0 1-1 0 0,-1-1 1 0 0,0 0-1 0 0,0 0 1 0 0,0 0-1 0 0,0 0 1 0 0,-1 0-1 0 0,1-1 0 0 0,-1 1 1 0 0,-1 0-1 0 0,1-1 1 0 0,-1 1-1 0 0,1-1 1 0 0,-1 0-1 0 0,-1 0 1 0 0,-5 7-1 0 0,2-4-36 0 0,1-1-1 0 0,-2 0 1 0 0,1 0 0 0 0,0 0-1 0 0,-1-1 1 0 0,0 0 0 0 0,0-1-1 0 0,-1 0 1 0 0,1 0 0 0 0,-1-1-1 0 0,0 0 1 0 0,0 0 0 0 0,0-1-1 0 0,0 0 1 0 0,-1-1 0 0 0,-10 1-1 0 0,213-28-385 0 0,-177 20 148 0 0,25-5-129 0 0,-39 10-69 0 0,0 1-1 0 0,0 0 1 0 0,0-1-1 0 0,0 1 0 0 0,0 0 1 0 0,0 0-1 0 0,0 0 1 0 0,0 0-1 0 0,0 1 1 0 0,0-1-1 0 0,0 0 0 0 0,0 1 1 0 0,0 0-1 0 0,0-1 1 0 0,2 2-1 0 0,-4-1 182 0 0,1-1 0 0 0,-1 0 0 0 0,0 1 0 0 0,0-1 0 0 0,0 1 0 0 0,0-1 0 0 0,1 1 0 0 0,-1-1 0 0 0,0 1 0 0 0,0-1 0 0 0,0 1 0 0 0,0-1 0 0 0,0 0 0 0 0,0 1-1 0 0,0-1 1 0 0,0 1 0 0 0,-1-1 0 0 0,1 1 0 0 0,0-1 0 0 0,0 1 0 0 0,0-1 0 0 0,0 0 0 0 0,-1 1 0 0 0,1-1 0 0 0,0 1 0 0 0,0-1 0 0 0,-1 0 0 0 0,1 1 0 0 0,0-1 0 0 0,-1 0 0 0 0,1 1 0 0 0,0-1 0 0 0,-1 1 0 0 0,0 0-391 0 0,-6 7-3682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 7914 0 0,'0'0'224'0'0,"-1"0"0"0"0,1 0 0 0 0,-1 0 0 0 0,1 0 0 0 0,0 0 0 0 0,-1 0 1 0 0,1 0-1 0 0,-1 0 0 0 0,1 1 0 0 0,0-1 0 0 0,-1 0 0 0 0,1 0 0 0 0,0 0 0 0 0,-1 1 1 0 0,1-1-1 0 0,0 0 0 0 0,-1 0 0 0 0,1 1 0 0 0,0-1 0 0 0,0 0 0 0 0,-1 1 1 0 0,1-1-1 0 0,0 0 0 0 0,0 1 0 0 0,0-1 0 0 0,-1 1 0 0 0,1-1 0 0 0,0 0 0 0 0,0 1 1 0 0,0-1-1 0 0,0 1 0 0 0,0-1 0 0 0,0 0 0 0 0,0 1 0 0 0,0-1 0 0 0,0 1 0 0 0,0-1 1 0 0,0 0-1 0 0,0 1 0 0 0,0-1 0 0 0,0 1 0 0 0,0-1 0 0 0,0 0 0 0 0,1 1 0 0 0,-1-1 1 0 0,0 1-1 0 0,23 11 2883 0 0,35 0-2721 0 0,-46-11-556 0 0,0-1 1 0 0,0 0 0 0 0,-1-1 0 0 0,1 0 0 0 0,0-1-1 0 0,-1 0 1 0 0,1-1 0 0 0,-1 0 0 0 0,14-6-1 0 0,-25 9 116 0 0,0 0-1 0 0,0 0 0 0 0,1-1 1 0 0,-1 1-1 0 0,0 0 0 0 0,1 0 1 0 0,-1 0-1 0 0,0 0 0 0 0,0 0 1 0 0,1 0-1 0 0,-1-1 0 0 0,0 1 1 0 0,0 0-1 0 0,1 0 0 0 0,-1-1 1 0 0,0 1-1 0 0,0 0 0 0 0,0 0 1 0 0,1-1-1 0 0,-1 1 0 0 0,0 0 1 0 0,0 0-1 0 0,0-1 0 0 0,0 1 1 0 0,0 0-1 0 0,0-1 0 0 0,1 1 1 0 0,-1 0-1 0 0,0 0 0 0 0,0-1 1 0 0,0 1-1 0 0,0 0 0 0 0,0-1 1 0 0,0 1-1 0 0,0 0 0 0 0,-1-1 1 0 0,-10-5-365 0 0,-19 2 851 0 0,28 4-300 0 0,-1 1 1 0 0,1-1 0 0 0,-1 1 0 0 0,0 0 0 0 0,1 0 0 0 0,-1 0 0 0 0,1 0 0 0 0,0 0 0 0 0,-1 0 0 0 0,1 1-1 0 0,0-1 1 0 0,0 1 0 0 0,0 0 0 0 0,0-1 0 0 0,0 1 0 0 0,0 0 0 0 0,0 0 0 0 0,1 0 0 0 0,-1 1 0 0 0,1-1 0 0 0,0 0-1 0 0,-1 0 1 0 0,1 1 0 0 0,0-1 0 0 0,0 1 0 0 0,0-1 0 0 0,1 1 0 0 0,-1 0 0 0 0,1-1 0 0 0,-1 1 0 0 0,1-1-1 0 0,0 4 1 0 0,0 10 141 0 0,0 0 0 0 0,1 0 0 0 0,1 0 0 0 0,5 21 0 0 0,-2-11-288 0 0,-4-12-131 0 0,9 41 522 0 0,-9-52-559 0 0,0 0 1 0 0,0 0 0 0 0,0 0 0 0 0,0 0-1 0 0,1 0 1 0 0,-1 0 0 0 0,1 0-1 0 0,-1-1 1 0 0,1 1 0 0 0,0-1 0 0 0,0 1-1 0 0,0-1 1 0 0,5 5 0 0 0,-6-7-95 0 0,-1 0 0 0 0,1 0 1 0 0,0 1-1 0 0,-1-1 0 0 0,1 0 0 0 0,-1 0 1 0 0,1 0-1 0 0,0 0 0 0 0,-1 0 0 0 0,1 0 0 0 0,0 0 1 0 0,-1 0-1 0 0,1 0 0 0 0,-1 0 0 0 0,1 0 1 0 0,0 0-1 0 0,-1 0 0 0 0,1 0 0 0 0,-1-1 1 0 0,1 1-1 0 0,0 0 0 0 0,-1 0 0 0 0,1-1 0 0 0,-1 1 1 0 0,1 0-1 0 0,-1-1 0 0 0,1 1 0 0 0,-1-1 1 0 0,1 1-1 0 0,-1 0 0 0 0,1-1 0 0 0,-1 1 1 0 0,0-1-1 0 0,1 1 0 0 0,-1-1 0 0 0,1 0 0 0 0,4-10-6633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13867 0 0,'0'-1'185'0'0,"-4"-1"2954"0"0,4 2-2954 0 0,0 0-1 0 0,0 0 1 0 0,0-1 0 0 0,-1 1-1 0 0,1 0 1 0 0,0 0 0 0 0,0-1-1 0 0,0 1 1 0 0,0 0 0 0 0,0 0-1 0 0,0-1 1 0 0,0 1 0 0 0,0 0-1 0 0,0 0 1 0 0,0-1 0 0 0,0 1 0 0 0,0 0-1 0 0,0-1 1 0 0,0 1 0 0 0,0 0-1 0 0,0 0 1 0 0,0-1 0 0 0,1 1-1 0 0,-1 0 1 0 0,0 0 0 0 0,0 0-1 0 0,0-1 1 0 0,15-5 1816 0 0,20 1-2199 0 0,27 8-769 0 0,-23 4-8343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9330 0 0,'0'0'158'0'0,"-1"0"0"0"0,1 0 0 0 0,0 0 0 0 0,0 0 0 0 0,0 0 0 0 0,-1 0 0 0 0,1 0 0 0 0,-2 2 2054 0 0,1-2-2054 0 0,1 0 0 0 0,0 1 0 0 0,0-1 0 0 0,0 0 0 0 0,0 0 0 0 0,0 0 0 0 0,0 1 0 0 0,0-1 0 0 0,0 0 0 0 0,0 0 0 0 0,0 1 0 0 0,0-1 0 0 0,0 0 0 0 0,0 0 0 0 0,0 0 0 0 0,0 1 0 0 0,0-1 0 0 0,0 0 0 0 0,0 0 0 0 0,0 1 0 0 0,0-1 0 0 0,10 9 2576 0 0,14 4-1110 0 0,-17-12-1415 0 0,-1 0-1 0 0,1 0 1 0 0,0 0-1 0 0,12-2 0 0 0,-14 1-193 0 0,0 0 0 0 0,0 0 0 0 0,0 0 0 0 0,0 0 0 0 0,0 1 0 0 0,0 0 0 0 0,0 0 0 0 0,0 0-1 0 0,7 3 1 0 0,-11-3-24 0 0,-1 0-1 0 0,1 0 1 0 0,-1 0 0 0 0,1-1-1 0 0,-1 1 1 0 0,0 0-1 0 0,1 0 1 0 0,-1 0-1 0 0,0 0 1 0 0,0 0 0 0 0,1 0-1 0 0,-1 0 1 0 0,0 0-1 0 0,0 0 1 0 0,0 0-1 0 0,0 0 1 0 0,0 0-1 0 0,0 0 1 0 0,0-1 0 0 0,-1 1-1 0 0,1 0 1 0 0,0 0-1 0 0,0 0 1 0 0,-1 0-1 0 0,1 0 1 0 0,-1 0 0 0 0,1 0-1 0 0,-1 0 1 0 0,1-1-1 0 0,-1 1 1 0 0,1 0-1 0 0,-2 1 1 0 0,-21 31-4 0 0,20-31 1 0 0,-4 8 25 0 0,0-1 0 0 0,1 1-1 0 0,0 0 1 0 0,1 1 0 0 0,0-1-1 0 0,-6 21 1 0 0,10-28-3 0 0,0 1 0 0 0,0-1 1 0 0,0 1-1 0 0,0 0 0 0 0,1-1 0 0 0,0 1 0 0 0,0 0 1 0 0,0-1-1 0 0,0 1 0 0 0,0-1 0 0 0,1 1 1 0 0,-1 0-1 0 0,1-1 0 0 0,0 1 0 0 0,0-1 1 0 0,1 1-1 0 0,-1-1 0 0 0,1 0 0 0 0,-1 1 1 0 0,1-1-1 0 0,0 0 0 0 0,1 0 0 0 0,-1 0 1 0 0,0-1-1 0 0,5 5 0 0 0,-6-6-5 0 0,0 0-1 0 0,0-1 1 0 0,0 1-1 0 0,0-1 1 0 0,0 1 0 0 0,0-1-1 0 0,0 0 1 0 0,0 1-1 0 0,0-1 1 0 0,0 0 0 0 0,1 0-1 0 0,-1 1 1 0 0,0-1-1 0 0,0 0 1 0 0,0 0 0 0 0,0-1-1 0 0,0 1 1 0 0,0 0-1 0 0,0 0 1 0 0,1 0 0 0 0,-1-1-1 0 0,0 1 1 0 0,0 0-1 0 0,0-1 1 0 0,0 1 0 0 0,0-1-1 0 0,0 0 1 0 0,0 1-1 0 0,0-1 1 0 0,-1 0 0 0 0,1 1-1 0 0,0-1 1 0 0,0 0 0 0 0,0 0-1 0 0,-1 0 1 0 0,1 0-1 0 0,0 1 1 0 0,-1-1 0 0 0,1 0-1 0 0,-1 0 1 0 0,1-2-1 0 0,4-6 26 0 0,0 1-1 0 0,-1-1 0 0 0,4-13 1 0 0,-8 22-30 0 0,6-19-181 0 0,0 0 0 0 0,-1 0 0 0 0,3-27 0 0 0,-9-7-3908 0 0,0 45 2029 0 0,0 0 0 0 0,-1 0 1 0 0,-1 0-1 0 0,-3-11 0 0 0,1 8-1356 0 0,3 1 535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3929 0 0,'2'0'720'0'0,"0"0"1"0"0,0 0 0 0 0,0 0-1 0 0,0 0 1 0 0,0 1-1 0 0,0-1 1 0 0,0 1 0 0 0,0-1-1 0 0,0 1 1 0 0,0 0-1 0 0,0 0 1 0 0,-1 0-1 0 0,1 0 1 0 0,0 0 0 0 0,-1 0-1 0 0,4 2 1 0 0,-4-1-262 0 0,1 0 1 0 0,0 0-1 0 0,-1 1 0 0 0,0-1 1 0 0,0 0-1 0 0,1 0 0 0 0,-1 1 1 0 0,-1-1-1 0 0,1 1 0 0 0,0-1 1 0 0,0 5-1 0 0,0 7-300 0 0,0-1 0 0 0,-1 1-1 0 0,-1 0 1 0 0,-3 18 0 0 0,1 8 290 0 0,2-39-462 0 0,1 1 0 0 0,0 0 0 0 0,0-1 0 0 0,0 1 0 0 0,0-1 0 0 0,0 1 0 0 0,1 0 0 0 0,-1-1 0 0 0,0 1 0 0 0,1-1 0 0 0,-1 1 0 0 0,1-1 0 0 0,0 1 0 0 0,-1-1 0 0 0,1 1 0 0 0,0-1 0 0 0,0 0 0 0 0,0 1 0 0 0,0-1 1 0 0,0 0-1 0 0,0 0 0 0 0,0 1 0 0 0,3 0 0 0 0,-3-1 45 0 0,1-1 0 0 0,0 1 1 0 0,0-1-1 0 0,0 0 0 0 0,-1 1 1 0 0,1-1-1 0 0,0 0 0 0 0,0 0 1 0 0,0 0-1 0 0,0-1 0 0 0,0 1 1 0 0,-1 0-1 0 0,1-1 0 0 0,0 1 1 0 0,0-1-1 0 0,-1 0 0 0 0,3 0 1 0 0,35-23-1221 0 0,-11-2-4432 0 0,-26 20 156 0 0,-2 6 5226 0 0,0-1 0 0 0,0 1 1 0 0,0 0-1 0 0,-1-1 1 0 0,-11-2-8748 0 0</inkml:trace>
  <inkml:trace contextRef="#ctx0" brushRef="#br0" timeOffset="1">126 182 3161 0 0,'-10'5'1404'0'0,"0"1"1"0"0,1 1-1 0 0,0 0 1 0 0,0 0-1 0 0,1 0 1 0 0,0 1-1 0 0,0 1 1 0 0,1-1-1 0 0,0 1 0 0 0,-11 18 1 0 0,15-20-1077 0 0,-1 0-1 0 0,1 0 1 0 0,1 0 0 0 0,-1 1-1 0 0,1-1 1 0 0,0 1-1 0 0,1 0 1 0 0,0-1 0 0 0,0 1-1 0 0,1 0 1 0 0,0 0 0 0 0,0 0-1 0 0,1 0 1 0 0,0-1 0 0 0,0 1-1 0 0,4 12 1 0 0,-4-18-302 0 0,0 0 1 0 0,-1 0-1 0 0,1 0 1 0 0,0 0-1 0 0,0 0 1 0 0,0 0-1 0 0,1 0 1 0 0,-1 0-1 0 0,0 0 1 0 0,1-1-1 0 0,-1 1 0 0 0,1-1 1 0 0,0 1-1 0 0,-1-1 1 0 0,1 1-1 0 0,0-1 1 0 0,0 0-1 0 0,0 0 1 0 0,0 0-1 0 0,3 1 1 0 0,-1 0-120 0 0,0-2 0 0 0,0 1 0 0 0,0 0 0 0 0,1-1 0 0 0,-1 0 0 0 0,0 0 0 0 0,0 0 0 0 0,0 0 0 0 0,0-1 1 0 0,7-1-1 0 0,-2 0-649 0 0,-1 0 0 0 0,0-1 0 0 0,0-1 0 0 0,13-6 0 0 0,-15 7-509 0 0,0-1 0 0 0,-1 1 0 0 0,0-1 0 0 0,0 0-1 0 0,8-9 1 0 0,2-8-2918 0 0,3-3-1254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 16508 0 0,'-1'-1'270'0'0,"0"1"0"0"0,0-1 0 0 0,0 0 0 0 0,-1 1 1 0 0,1-1-1 0 0,0 1 0 0 0,-1 0 0 0 0,1-1 1 0 0,0 1-1 0 0,-1 0 0 0 0,1 0 0 0 0,0 0 0 0 0,-1 0 1 0 0,1 0-1 0 0,-1 0 0 0 0,1 0 0 0 0,0 0 1 0 0,-1 0-1 0 0,1 1 0 0 0,0-1 0 0 0,-1 1 0 0 0,1-1 1 0 0,0 1-1 0 0,0-1 0 0 0,-3 2 0 0 0,3 0-80 0 0,-1 0-1 0 0,1 0 1 0 0,0 1-1 0 0,0-1 1 0 0,0 0-1 0 0,0 0 0 0 0,0 1 1 0 0,0-1-1 0 0,0 0 1 0 0,1 1-1 0 0,-1-1 1 0 0,1 0-1 0 0,0 1 1 0 0,0 3-1 0 0,-1 1-131 0 0,1 0 0 0 0,0 0 0 0 0,1 1 0 0 0,0-1 0 0 0,0 0 0 0 0,0 0-1 0 0,1 0 1 0 0,0-1 0 0 0,0 1 0 0 0,1 0 0 0 0,0-1 0 0 0,0 1 0 0 0,0-1 0 0 0,1 0 0 0 0,0 0 0 0 0,0 0 0 0 0,6 5 0 0 0,-7-8-92 0 0,1 1 1 0 0,0-1 0 0 0,-1 0-1 0 0,1-1 1 0 0,0 1 0 0 0,0-1-1 0 0,1 1 1 0 0,-1-1 0 0 0,0-1-1 0 0,1 1 1 0 0,-1 0 0 0 0,1-1-1 0 0,0 0 1 0 0,-1 0 0 0 0,1-1-1 0 0,0 1 1 0 0,-1-1 0 0 0,1 0-1 0 0,0 0 1 0 0,0 0 0 0 0,-1-1-1 0 0,1 0 1 0 0,0 0 0 0 0,-1 0-1 0 0,1-1 1 0 0,4-1 0 0 0,-7 2-139 0 0,29-13-582 0 0,-30 13 488 0 0,0 1-1 0 0,0-1 1 0 0,0 0-1 0 0,0 1 1 0 0,0-1-1 0 0,0 0 1 0 0,-1 1-1 0 0,1-1 1 0 0,0 0-1 0 0,-1 0 1 0 0,1 0-1 0 0,0 0 1 0 0,-1 0-1 0 0,1 0 1 0 0,-1 0-1 0 0,1-1 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53 11418 0 0,'-11'-3'2320'0'0,"7"3"-1659"0"0,1-1 0 0 0,-1 0 0 0 0,1 0 0 0 0,0 0 0 0 0,0 0 0 0 0,-1-1 0 0 0,1 1 0 0 0,0-1 0 0 0,0 0 0 0 0,-2-2 0 0 0,5 4-605 0 0,0-1 0 0 0,0 0 1 0 0,-1 1-1 0 0,2-1 1 0 0,-1 1-1 0 0,0-1 1 0 0,0 1-1 0 0,0-1 1 0 0,0 1-1 0 0,0-1 1 0 0,0 1-1 0 0,0-1 0 0 0,1 1 1 0 0,-1-1-1 0 0,0 1 1 0 0,0-1-1 0 0,1 1 1 0 0,-1-1-1 0 0,0 1 1 0 0,1 0-1 0 0,-1-1 1 0 0,1 1-1 0 0,-1-1 1 0 0,0 1-1 0 0,1 0 0 0 0,-1 0 1 0 0,1-1-1 0 0,-1 1 1 0 0,1 0-1 0 0,-1 0 1 0 0,1-1-1 0 0,-1 1 1 0 0,1 0-1 0 0,-1 0 1 0 0,1 0-1 0 0,-1 0 0 0 0,1 0 1 0 0,0 0-1 0 0,22-8 78 0 0,-3 4-101 0 0,-1 1 1 0 0,1 0 0 0 0,-1 2 0 0 0,1 0-1 0 0,0 1 1 0 0,-1 1 0 0 0,1 1 0 0 0,-1 1-1 0 0,25 6 1 0 0,-42-9-11 0 0,0 1 1 0 0,-1-1-1 0 0,1 1 1 0 0,0 0-1 0 0,0-1 0 0 0,0 1 1 0 0,-1 0-1 0 0,1 0 1 0 0,0 0-1 0 0,-1 0 0 0 0,1 0 1 0 0,-1 0-1 0 0,1 1 0 0 0,-1-1 1 0 0,0 0-1 0 0,1 1 1 0 0,-1-1-1 0 0,0 1 0 0 0,1 2 1 0 0,-1-2 2 0 0,-1-1-1 0 0,0 0 1 0 0,0 1 0 0 0,0-1 0 0 0,0 1 0 0 0,0-1-1 0 0,0 0 1 0 0,-1 1 0 0 0,1-1 0 0 0,0 1 0 0 0,-1-1-1 0 0,1 0 1 0 0,-1 1 0 0 0,1-1 0 0 0,-1 0 0 0 0,0 0-1 0 0,1 0 1 0 0,-1 1 0 0 0,0-1 0 0 0,-1 1 0 0 0,-7 7 100 0 0,0 0 1 0 0,0-1-1 0 0,-1 0 1 0 0,-17 11-1 0 0,18-13-154 0 0,4-3 31 0 0,-1 1 1 0 0,2 0-1 0 0,-1 0 1 0 0,0 0-1 0 0,1 0 1 0 0,-5 7-1 0 0,8-10-8 0 0,0 0-1 0 0,1 0 0 0 0,-1 0 0 0 0,1 0 1 0 0,0 0-1 0 0,-1 0 0 0 0,1 0 0 0 0,0 0 1 0 0,0 0-1 0 0,-1 0 0 0 0,1 0 0 0 0,0 0 1 0 0,0 0-1 0 0,0 0 0 0 0,0 1 0 0 0,1-1 1 0 0,-1 0-1 0 0,0 0 0 0 0,0 0 0 0 0,1 0 1 0 0,-1 0-1 0 0,0 0 0 0 0,1 0 0 0 0,-1 0 1 0 0,1 0-1 0 0,0 0 0 0 0,-1 0 0 0 0,1 0 1 0 0,0 0-1 0 0,-1-1 0 0 0,1 1 0 0 0,0 0 1 0 0,0 0-1 0 0,0-1 0 0 0,0 1 0 0 0,-1 0 1 0 0,1-1-1 0 0,0 1 0 0 0,0-1 0 0 0,0 1 1 0 0,0-1-1 0 0,2 1 0 0 0,4 2-81 0 0,0-1 1 0 0,0 1-1 0 0,1-1 1 0 0,-1-1-1 0 0,0 1 1 0 0,1-1-1 0 0,-1-1 0 0 0,1 1 1 0 0,-1-1-1 0 0,16-2 1 0 0,28-6-2968 0 0,-6-3-4012 0 0,-25 2 224 0 0,-13 7 2181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9282 0 0,'0'0'314'0'0,"-1"1"0"0"0,0-1 0 0 0,1 1 0 0 0,-1 0 0 0 0,1-1-1 0 0,-1 1 1 0 0,1-1 0 0 0,-1 1 0 0 0,1 0 0 0 0,-1 0 0 0 0,1-1 0 0 0,0 1 0 0 0,-1 0 0 0 0,1 0 0 0 0,0 0 0 0 0,0-1-1 0 0,-1 1 1 0 0,1 0 0 0 0,0 0 0 0 0,0 0 0 0 0,0 0 0 0 0,0-1 0 0 0,0 1 0 0 0,0 0 0 0 0,0 0 0 0 0,0 0-1 0 0,1 0 1 0 0,-1-1 0 0 0,1 2 0 0 0,0 0-56 0 0,0-1-1 0 0,0 1 0 0 0,1-1 1 0 0,-1 1-1 0 0,0-1 0 0 0,1 0 1 0 0,-1 0-1 0 0,1 0 0 0 0,0 0 1 0 0,-1 0-1 0 0,1 0 0 0 0,2 1 1 0 0,4 1-99 0 0,-1-1 0 0 0,1 0 0 0 0,-1 0 0 0 0,1 0 0 0 0,12 0 1 0 0,-7-2-135 0 0,0-1 0 0 0,0 0 1 0 0,0-1-1 0 0,-1 0 1 0 0,1-1-1 0 0,15-6 1 0 0,-21 7-345 0 0,1-2 0 0 0,-1 1 0 0 0,-1-1 0 0 0,1 0 0 0 0,0 0 0 0 0,-1-1 0 0 0,0 0 0 0 0,0 0 0 0 0,0 0 1 0 0,-1-1-1 0 0,8-10 0 0 0,-12 15 259 0 0,0 1 1 0 0,-1-1 0 0 0,1 0-1 0 0,-1 0 1 0 0,1 0-1 0 0,-1 0 1 0 0,1 0 0 0 0,-1 0-1 0 0,0 0 1 0 0,1 0-1 0 0,-1 0 1 0 0,0 0 0 0 0,0 0-1 0 0,1 0 1 0 0,-1 0-1 0 0,0 0 1 0 0,0 0 0 0 0,0 0-1 0 0,-1-1 1 0 0,1 1 58 0 0,0 1 1 0 0,-1-1-1 0 0,1 0 1 0 0,-1 1-1 0 0,1-1 0 0 0,0 1 1 0 0,-1-1-1 0 0,1 1 1 0 0,-1 0-1 0 0,1-1 1 0 0,-1 1-1 0 0,0-1 0 0 0,1 1 1 0 0,-1 0-1 0 0,1-1 1 0 0,-1 1-1 0 0,0 0 1 0 0,1 0-1 0 0,-1 0 0 0 0,0-1 1 0 0,0 1-1 0 0,-2 0 117 0 0,0 0-1 0 0,0-1 1 0 0,0 2-1 0 0,0-1 0 0 0,0 0 1 0 0,1 0-1 0 0,-1 1 1 0 0,0-1-1 0 0,0 1 1 0 0,1 0-1 0 0,-1 0 0 0 0,-4 2 1 0 0,3 0 52 0 0,0 0 1 0 0,1 1-1 0 0,-1-1 0 0 0,1 1 1 0 0,0 0-1 0 0,0 0 1 0 0,0 0-1 0 0,0 0 0 0 0,1 0 1 0 0,-1 1-1 0 0,1-1 0 0 0,0 1 1 0 0,1-1-1 0 0,-1 1 1 0 0,1 0-1 0 0,0 0 0 0 0,0 0 1 0 0,0 0-1 0 0,1 0 0 0 0,0 0 1 0 0,0 0-1 0 0,0 6 1 0 0,1-3-214 0 0,-1 0 0 0 0,1 0 0 0 0,1 0 1 0 0,-1 0-1 0 0,2-1 0 0 0,-1 1 0 0 0,1 0 0 0 0,0-1 1 0 0,0 0-1 0 0,1 0 0 0 0,0 0 0 0 0,0 0 1 0 0,8 9-1 0 0,-11-15-418 0 0,1 1 1 0 0,0 0-1 0 0,0-1 1 0 0,0 0-1 0 0,0 1 1 0 0,0-1-1 0 0,0 0 0 0 0,0 0 1 0 0,1 0-1 0 0,-1 0 1 0 0,0 0-1 0 0,1-1 1 0 0,-1 1-1 0 0,0-1 1 0 0,1 1-1 0 0,-1-1 0 0 0,1 0 1 0 0,2 0-1 0 0,9 1-3536 0 0,5 4-2181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13987 0 0,'-24'1'7093'0'0,"21"5"-4559"0"0,15 3-1665 0 0,-5-5-813 0 0,0-1 0 0 0,1 0 1 0 0,0 0-1 0 0,-1-1 1 0 0,1 0-1 0 0,0 0 0 0 0,0-1 1 0 0,1 0-1 0 0,-1-1 1 0 0,0 0-1 0 0,13-1 0 0 0,3-1-689 0 0,-1-1 0 0 0,40-12 0 0 0,-59 14-15 0 0,1-1 1 0 0,-1 0-1 0 0,0 0 0 0 0,1 0 1 0 0,-1 0-1 0 0,4-4 1 0 0,-8 6 557 0 0,1 0 1 0 0,0-1 0 0 0,-1 1-1 0 0,1 0 1 0 0,-1-1 0 0 0,0 1-1 0 0,1-1 1 0 0,-1 1 0 0 0,1 0 0 0 0,-1-1-1 0 0,0 1 1 0 0,1-1 0 0 0,-1 1-1 0 0,0-1 1 0 0,1 1 0 0 0,-1-1-1 0 0,0 0 1 0 0,0 1 0 0 0,1-1 0 0 0,-1 1-1 0 0,0-1 1 0 0,0 1 0 0 0,0-1-1 0 0,0 0 1 0 0,0 1 0 0 0,0-1-1 0 0,0 1 1 0 0,0-1 0 0 0,0 0-1 0 0,0 1 1 0 0,0-1 0 0 0,0 1 0 0 0,-1-1-1 0 0,1 0 1 0 0,0 1 0 0 0,0-1-1 0 0,-1 1 1 0 0,1-1 0 0 0,0 1-1 0 0,0-1 1 0 0,-1 1 0 0 0,1-1-1 0 0,-1 1 1 0 0,1 0 0 0 0,-1-1 0 0 0,1 1-1 0 0,0-1 1 0 0,-1 1 0 0 0,1 0-1 0 0,-1-1 1 0 0,0 1 0 0 0,1 0-1 0 0,-1 0 1 0 0,1-1 0 0 0,-1 1-1 0 0,1 0 1 0 0,-1 0 0 0 0,-1 0 0 0 0,-1-2 244 0 0,0 1 1 0 0,-1 0 0 0 0,1 0 0 0 0,0 1 0 0 0,-1-1 0 0 0,1 1 0 0 0,-1-1 0 0 0,1 1 0 0 0,-1 0-1 0 0,1 1 1 0 0,-1-1 0 0 0,1 0 0 0 0,0 1 0 0 0,-1 0 0 0 0,1 0 0 0 0,0 0 0 0 0,-1 0-1 0 0,1 0 1 0 0,0 1 0 0 0,0 0 0 0 0,0-1 0 0 0,0 1 0 0 0,0 0 0 0 0,-3 4 0 0 0,2-3 140 0 0,0 1 1 0 0,0 0 0 0 0,0 0 0 0 0,1 0 0 0 0,0 0-1 0 0,0 0 1 0 0,0 1 0 0 0,1-1 0 0 0,-1 1 0 0 0,1 0-1 0 0,0 0 1 0 0,0 0 0 0 0,1 0 0 0 0,-1 0 0 0 0,0 7-1 0 0,2 0-126 0 0,0-1 0 0 0,0 0 0 0 0,1 1-1 0 0,1-1 1 0 0,-1 0 0 0 0,7 19 0 0 0,-7-26-348 0 0,0-1 1 0 0,0 1 0 0 0,1 0-1 0 0,-1-1 1 0 0,1 1-1 0 0,0-1 1 0 0,0 1 0 0 0,0-1-1 0 0,0 0 1 0 0,1 0 0 0 0,-1 0-1 0 0,1 0 1 0 0,0 0-1 0 0,-1-1 1 0 0,1 1 0 0 0,1-1-1 0 0,-1 1 1 0 0,0-1 0 0 0,1 0-1 0 0,-1-1 1 0 0,1 1-1 0 0,6 2 1 0 0,-9-4-169 0 0,1 0 0 0 0,-1 0 0 0 0,0 0 1 0 0,0 0-1 0 0,1 0 0 0 0,-1 0 0 0 0,0-1 0 0 0,0 1 0 0 0,1 0 0 0 0,-1-1 0 0 0,0 1 1 0 0,0-1-1 0 0,0 1 0 0 0,1-1 0 0 0,-1 1 0 0 0,0-1 0 0 0,0 0 0 0 0,0 0 0 0 0,0 1 1 0 0,0-1-1 0 0,0 0 0 0 0,0-1 0 0 0,11-7-3237 0 0,2 4-1002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5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11 4993 0 0,'-7'-10'12772'0'0,"5"9"-12360"0"0,-4 15 4597 0 0,-1 36-5120 0 0,6-39 1090 0 0,-3 18-821 0 0,2-3-200 0 0,-2-1 0 0 0,-1 1 1 0 0,-1-1-1 0 0,-13 36 1 0 0,19-60 21 0 0,0 0-1 0 0,-1 0 1 0 0,1 0 0 0 0,-1 0-1 0 0,1 0 1 0 0,0 0 0 0 0,-1 0 0 0 0,0-1-1 0 0,1 1 1 0 0,-1 0 0 0 0,0 0-1 0 0,1-1 1 0 0,-1 1 0 0 0,0 0 0 0 0,0-1-1 0 0,1 1 1 0 0,-1-1 0 0 0,0 1-1 0 0,0-1 1 0 0,0 1 0 0 0,0-1 0 0 0,0 0-1 0 0,0 1 1 0 0,-1-1 0 0 0,2 0 2 0 0,-1 0 1 0 0,0 0-1 0 0,0 0 1 0 0,1-1-1 0 0,-1 1 1 0 0,0 0 0 0 0,0 0-1 0 0,1-1 1 0 0,-1 1-1 0 0,0-1 1 0 0,1 1-1 0 0,-1 0 1 0 0,0-1-1 0 0,1 1 1 0 0,-1-1-1 0 0,0 1 1 0 0,1-1 0 0 0,-1 0-1 0 0,1 1 1 0 0,0-1-1 0 0,-1 0 1 0 0,0 0-1 0 0,1 0 35 0 0,-1 0 0 0 0,1 0-1 0 0,-1 0 1 0 0,1 0-1 0 0,-1-1 1 0 0,1 1 0 0 0,0 0-1 0 0,-1 0 1 0 0,1 0 0 0 0,0 0-1 0 0,0 0 1 0 0,0 0-1 0 0,0-1 1 0 0,0 1 0 0 0,0 0-1 0 0,0 0 1 0 0,1 0 0 0 0,-1 0-1 0 0,0 0 1 0 0,1 0 0 0 0,-1 0-1 0 0,1 0 1 0 0,-1 0-1 0 0,1 0 1 0 0,-1 0 0 0 0,1 0-1 0 0,-1 0 1 0 0,1 0 0 0 0,0 0-1 0 0,0 0 1 0 0,0 0 0 0 0,-1 1-1 0 0,1-1 1 0 0,0 0-1 0 0,0 1 1 0 0,0-1 0 0 0,0 0-1 0 0,0 1 1 0 0,0-1 0 0 0,0 1-1 0 0,0 0 1 0 0,2-1-1 0 0,5-1 68 0 0,0 1 0 0 0,0 0-1 0 0,0 0 1 0 0,1 1 0 0 0,-1 0-1 0 0,0 1 1 0 0,0-1 0 0 0,14 4-1 0 0,65 20-18 0 0,-85-23-153 0 0,30 12-265 0 0,-15 0-3207 0 0,-17-13 3320 0 0,0 1-1 0 0,0-1 1 0 0,0 0-1 0 0,0 1 1 0 0,0-1 0 0 0,0 0-1 0 0,0 1 1 0 0,0-1-1 0 0,0 1 1 0 0,0-1-1 0 0,0 0 1 0 0,0 1 0 0 0,0-1-1 0 0,0 1 1 0 0,0-1-1 0 0,0 0 1 0 0,0 1-1 0 0,0-1 1 0 0,-1 0 0 0 0,1 1-1 0 0,0-1 1 0 0,0 0-1 0 0,0 1 1 0 0,-1-1-1 0 0,1 0 1 0 0,0 1 0 0 0,0-1-1 0 0,-1 0 1 0 0,1 0-1 0 0,0 1 1 0 0,-1-1 0 0 0,1 0-1 0 0,0 0 1 0 0,-1 1-1 0 0,1-1 1 0 0,-1 0-1 0 0,-15 9-5397 0 0,12-8 4130 0 0,-11 7-2037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6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6593 0 0,'-1'1'438'0'0,"0"0"-1"0"0,0 0 1 0 0,1 0-1 0 0,-1 0 1 0 0,0 0-1 0 0,1 0 1 0 0,-1 0-1 0 0,1 0 1 0 0,-1 0-1 0 0,1 1 1 0 0,-1-1-1 0 0,1 0 1 0 0,0 0-1 0 0,0 0 1 0 0,-1 0-1 0 0,1 1 1 0 0,0-1-1 0 0,0 0 1 0 0,0 0-1 0 0,0 0 1 0 0,1 1-1 0 0,-1-1 1 0 0,1 2-1 0 0,-1-2-103 0 0,1 0-1 0 0,0 0 1 0 0,0 0-1 0 0,0 0 1 0 0,0 0-1 0 0,0-1 1 0 0,0 1-1 0 0,0 0 1 0 0,1-1-1 0 0,-1 1 1 0 0,0 0-1 0 0,0-1 1 0 0,0 1-1 0 0,1-1 1 0 0,-1 0-1 0 0,0 1 1 0 0,3-1-1 0 0,7 1 601 0 0,1 0 0 0 0,0-1 0 0 0,20-2 0 0 0,-28 1-868 0 0,40-5 23 0 0,-27 3 20 0 0,0 1-1 0 0,21 0 0 0 0,-14 4-4093 0 0,-1 4-3812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19 10122 0 0,'-42'8'8721'0'0,"2"0"-3639"0"0,75-26-4147 0 0,-11 13-757 0 0,0 1 0 0 0,0 0-1 0 0,0 2 1 0 0,33 1 0 0 0,19 5-1745 0 0,2 5-7813 0 0,-68-8 4701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7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8930 0 0,'-27'-37'10227'0'0,"80"90"-4231"0"0,-41-44-5786 0 0,-1 1 1 0 0,0 1 0 0 0,-1 0-1 0 0,-1 0 1 0 0,14 20 0 0 0,-21-27-151 0 0,0 1 0 0 0,0-1-1 0 0,0 1 1 0 0,0-1 0 0 0,-1 1 0 0 0,0 0 0 0 0,0 0 0 0 0,0 0 0 0 0,-1 0 0 0 0,0 0 0 0 0,0 0 0 0 0,0 0 0 0 0,0 0 0 0 0,-1-1 0 0 0,0 1 0 0 0,0 0 0 0 0,0 0 0 0 0,0 0-1 0 0,-1-1 1 0 0,0 1 0 0 0,-3 6 0 0 0,-4 5-5 0 0,0-1-1 0 0,-1-1 1 0 0,-1 1-1 0 0,0-2 1 0 0,-1 1-1 0 0,-20 16 1 0 0,10-8-579 0 0,15-14 352 0 0,5-3-4188 0 0,26-4-14708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39 301 10258 0 0,'0'2'854'0'0,"-1"-1"1"0"0,0 1-1 0 0,1 0 0 0 0,-1 0 0 0 0,0-1 0 0 0,0 1 1 0 0,0 0-1 0 0,0-1 0 0 0,-1 1 0 0 0,1-1 1 0 0,0 1-1 0 0,-1-1 0 0 0,-1 2 0 0 0,-5-6 2478 0 0,2-15-3002 0 0,2-18-274 0 0,1 0-1 0 0,2 0 1 0 0,1 1 0 0 0,7-49 0 0 0,-7 84-57 0 0,9-46 16 0 0,-8 45-16 0 0,-1-1 1 0 0,0 1 0 0 0,1-1-1 0 0,-1 1 1 0 0,1-1-1 0 0,-1 1 1 0 0,1-1-1 0 0,0 1 1 0 0,0 0-1 0 0,0-1 1 0 0,0 1 0 0 0,0 0-1 0 0,0 0 1 0 0,0-1-1 0 0,0 1 1 0 0,0 0-1 0 0,0 0 1 0 0,0 0-1 0 0,1 0 1 0 0,-1 1-1 0 0,0-1 1 0 0,1 0 0 0 0,-1 1-1 0 0,1-1 1 0 0,2 0-1 0 0,-2 1 3 0 0,-1 1-1 0 0,1-1 1 0 0,-1 1-1 0 0,1 0 1 0 0,-1-1-1 0 0,1 1 1 0 0,-1 0-1 0 0,1 0 1 0 0,-1 0-1 0 0,0 0 0 0 0,0 0 1 0 0,1 0-1 0 0,-1 1 1 0 0,0-1-1 0 0,0 0 1 0 0,0 1-1 0 0,0-1 1 0 0,0 1-1 0 0,-1-1 1 0 0,1 1-1 0 0,0 1 1 0 0,16 38 68 0 0,-16-35-62 0 0,17 55 38 0 0,-14-40-34 0 0,2-1 1 0 0,16 37 0 0 0,-22-56-16 0 0,0-1 0 0 0,0 1 0 0 0,1-1 0 0 0,-1 0 0 0 0,0 1 0 0 0,0-1 1 0 0,1 0-1 0 0,-1 0 0 0 0,0 1 0 0 0,0-1 0 0 0,1 0 0 0 0,-1 1 0 0 0,0-1 0 0 0,1 0 0 0 0,-1 0 0 0 0,1 0 0 0 0,-1 0 1 0 0,0 1-1 0 0,1-1 0 0 0,-1 0 0 0 0,1 0 0 0 0,-1 0 0 0 0,0 0 0 0 0,1 0 0 0 0,-1 0 0 0 0,1 0 0 0 0,-1 0 0 0 0,0 0 1 0 0,1 0-1 0 0,-1 0 0 0 0,1 0 0 0 0,-1 0 0 0 0,0 0 0 0 0,1 0 0 0 0,-1-1 0 0 0,1 1 0 0 0,-1 0 0 0 0,0 0 0 0 0,1 0 0 0 0,-1-1 1 0 0,0 1-1 0 0,1 0 0 0 0,-1 0 0 0 0,0-1 0 0 0,0 1 0 0 0,1 0 0 0 0,-1-1 0 0 0,0 1 0 0 0,0 0 0 0 0,1-1 0 0 0,-1 1 1 0 0,0 0-1 0 0,0-1 0 0 0,0 1 0 0 0,1-1 0 0 0,17-28-118 0 0,-12 18 94 0 0,8-13-14 0 0,-11 18 37 0 0,0 0 0 0 0,0 0-1 0 0,1 0 1 0 0,0 0 0 0 0,0 0-1 0 0,0 1 1 0 0,1 0 0 0 0,0 0 0 0 0,11-9-1 0 0,-16 14 8 0 0,1 0-1 0 0,0-1 0 0 0,-1 1 0 0 0,1 0 1 0 0,0 0-1 0 0,-1 0 0 0 0,1-1 1 0 0,0 1-1 0 0,0 0 0 0 0,-1 0 1 0 0,1 0-1 0 0,0 0 0 0 0,-1 0 0 0 0,1 0 1 0 0,0 1-1 0 0,0-1 0 0 0,-1 0 1 0 0,1 0-1 0 0,0 0 0 0 0,-1 1 1 0 0,1-1-1 0 0,0 0 0 0 0,-1 1 0 0 0,1-1 1 0 0,-1 1-1 0 0,1-1 0 0 0,-1 1 1 0 0,2 0-1 0 0,11 23 85 0 0,-3 30 57 0 0,-5 24 21 0 0,-5-54-751 0 0,1 1 0 0 0,1-1 1 0 0,7 30-1 0 0,-5-46-2085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29 9186 0 0,'0'-2'597'0'0,"0"0"0"0"0,0 1 1 0 0,0-1-1 0 0,0 0 0 0 0,0 0 1 0 0,0 1-1 0 0,0-1 0 0 0,0 0 0 0 0,-1 0 1 0 0,1 1-1 0 0,-1-3 0 0 0,1 3-386 0 0,-1 1 1 0 0,1 0-1 0 0,0-1 0 0 0,-1 1 1 0 0,1 0-1 0 0,0-1 0 0 0,0 1 1 0 0,-1 0-1 0 0,1-1 0 0 0,0 1 0 0 0,-1 0 1 0 0,1 0-1 0 0,-1 0 0 0 0,1-1 1 0 0,0 1-1 0 0,-1 0 0 0 0,1 0 1 0 0,-1 0-1 0 0,1 0 0 0 0,-1 0 0 0 0,1-1 1 0 0,0 1-1 0 0,-1 0 0 0 0,1 0 1 0 0,-1 0-1 0 0,1 0 0 0 0,-1 1 1 0 0,0-1-1 0 0,-16 7 3531 0 0,-2 7-3733 0 0,16-12-12 0 0,0 0 0 0 0,0 0 0 0 0,1 1 0 0 0,0-1 0 0 0,-1 1-1 0 0,1 0 1 0 0,0 0 0 0 0,0 0 0 0 0,1 0 0 0 0,-1 0 0 0 0,0 0 0 0 0,1 0-1 0 0,0 1 1 0 0,0-1 0 0 0,0 0 0 0 0,0 1 0 0 0,1-1 0 0 0,-1 1-1 0 0,1-1 1 0 0,0 1 0 0 0,0-1 0 0 0,0 1 0 0 0,0-1 0 0 0,1 1 0 0 0,-1-1-1 0 0,1 1 1 0 0,0-1 0 0 0,0 0 0 0 0,0 1 0 0 0,0-1 0 0 0,1 0 0 0 0,-1 0-1 0 0,1 0 1 0 0,0 0 0 0 0,0 0 0 0 0,0 0 0 0 0,1 0 0 0 0,-1-1 0 0 0,0 1-1 0 0,1-1 1 0 0,0 0 0 0 0,0 1 0 0 0,-1-1 0 0 0,1 0 0 0 0,0-1 0 0 0,1 1-1 0 0,-1-1 1 0 0,0 1 0 0 0,5 1 0 0 0,25 3-59 0 0,-27-5 56 0 0,0 0-1 0 0,0 0 1 0 0,0 1-1 0 0,-1-1 1 0 0,1 1 0 0 0,0 0-1 0 0,7 5 1 0 0,-12-7 20 0 0,0 1 0 0 0,-1 0 0 0 0,1 0 0 0 0,0-1 1 0 0,0 1-1 0 0,0 0 0 0 0,-1 0 0 0 0,1 0 0 0 0,0 0 0 0 0,-1 0 0 0 0,1 0 1 0 0,-1 0-1 0 0,1 0 0 0 0,-1 0 0 0 0,0 0 0 0 0,1 0 0 0 0,-1 3 1 0 0,0-2 35 0 0,0 0 0 0 0,0 1 0 0 0,0-1 1 0 0,-1 1-1 0 0,1-1 0 0 0,-1 0 1 0 0,0 1-1 0 0,1-1 0 0 0,-1 0 1 0 0,0 1-1 0 0,-2 2 0 0 0,-4 5 194 0 0,0 1 1 0 0,0-1-1 0 0,-16 16 0 0 0,-16 23-118 0 0,39-48-209 0 0,-1-1-1 0 0,1 1 1 0 0,0-1-1 0 0,-1 0 0 0 0,1 1 1 0 0,0-1-1 0 0,0 1 1 0 0,-1-1-1 0 0,1 1 1 0 0,0-1-1 0 0,0 1 0 0 0,0 0 1 0 0,0-1-1 0 0,0 1 1 0 0,0-1-1 0 0,0 1 1 0 0,0-1-1 0 0,0 1 0 0 0,0-1 1 0 0,0 1-1 0 0,0-1 1 0 0,0 1-1 0 0,0-1 1 0 0,0 1-1 0 0,0-1 0 0 0,1 1 1 0 0,-1-1-1 0 0,0 1 1 0 0,0-1-1 0 0,1 1 1 0 0,-1-1-1 0 0,0 1 0 0 0,1-1 1 0 0,-1 0-1 0 0,0 1 1 0 0,1-1-1 0 0,-1 0 1 0 0,1 1-1 0 0,-1-1 1 0 0,1 0-1 0 0,-1 1 0 0 0,1-1 1 0 0,-1 0-1 0 0,1 0 1 0 0,-1 1-1 0 0,1-1 1 0 0,1 0-1014 0 0,0 1 1 0 0,0-1-1 0 0,0 1 1 0 0,1-1-1 0 0,-1 0 1 0 0,0 0-1 0 0,0 0 1 0 0,0 0-1 0 0,0 0 1 0 0,4-1 0 0 0,7-2-6350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41 9034 0 0,'0'-1'533'0'0,"0"-1"0"0"0,0 0 0 0 0,-1 0 0 0 0,1 1 0 0 0,0-1 0 0 0,-1 0 0 0 0,1 0 0 0 0,-1 1 0 0 0,1-1 0 0 0,-1 0 0 0 0,0 1 0 0 0,0-1 0 0 0,0 1 0 0 0,1-1 0 0 0,-2 1-1 0 0,1 0 1 0 0,0-1 0 0 0,0 1 0 0 0,0 0 0 0 0,-1 0 0 0 0,1-1 0 0 0,0 1 0 0 0,-1 0 0 0 0,1 0 0 0 0,-4-1 0 0 0,2 2-187 0 0,-1-1-1 0 0,1 1 0 0 0,-1 0 1 0 0,1 0-1 0 0,-1 0 0 0 0,1 0 1 0 0,-1 0-1 0 0,1 1 0 0 0,-1 0 1 0 0,1 0-1 0 0,-1 0 0 0 0,-4 2 1 0 0,3-1-298 0 0,-1 1 0 0 0,0 0 0 0 0,1 0 0 0 0,-1 0 0 0 0,1 1 0 0 0,0-1 0 0 0,0 1 0 0 0,0 1 0 0 0,0-1 0 0 0,1 1 0 0 0,0 0 0 0 0,0-1 0 0 0,0 2 1 0 0,1-1-1 0 0,0 0 0 0 0,0 1 0 0 0,0 0 0 0 0,0 0 0 0 0,1 0 0 0 0,0 0 0 0 0,0 0 0 0 0,1 0 0 0 0,0 0 0 0 0,0 0 0 0 0,0 1 0 0 0,1-1 0 0 0,0 0 1 0 0,0 1-1 0 0,0-1 0 0 0,1 0 0 0 0,0 1 0 0 0,0-1 0 0 0,1 0 0 0 0,0 0 0 0 0,0 0 0 0 0,0 0 0 0 0,1 0 0 0 0,0 0 0 0 0,0-1 0 0 0,0 1 0 0 0,1-1 1 0 0,5 7-1 0 0,-7-10-58 0 0,0 0 1 0 0,-1 0 0 0 0,1 0 0 0 0,0-1-1 0 0,0 1 1 0 0,0 0 0 0 0,0-1-1 0 0,0 0 1 0 0,0 1 0 0 0,1-1 0 0 0,-1 0-1 0 0,0 0 1 0 0,1 0 0 0 0,-1-1 0 0 0,1 1-1 0 0,-1 0 1 0 0,1-1 0 0 0,-1 0-1 0 0,1 0 1 0 0,-1 1 0 0 0,1-1 0 0 0,-1-1-1 0 0,1 1 1 0 0,-1 0 0 0 0,1-1 0 0 0,-1 1-1 0 0,1-1 1 0 0,-1 0 0 0 0,1 0-1 0 0,-1 0 1 0 0,0 0 0 0 0,0 0 0 0 0,1 0-1 0 0,-1-1 1 0 0,0 1 0 0 0,0-1 0 0 0,0 1-1 0 0,0-1 1 0 0,2-3 0 0 0,5-4-67 0 0,-2 0 0 0 0,1 0 0 0 0,-1 0 0 0 0,0-1 1 0 0,-1 0-1 0 0,0-1 0 0 0,5-12 0 0 0,4-32-132 0 0,1-1 251 0 0,-16 56-42 0 0,0 0 1 0 0,0 0 0 0 0,0 0 0 0 0,0 0-1 0 0,0-1 1 0 0,0 1 0 0 0,0 0 0 0 0,0 0-1 0 0,0 0 1 0 0,0 0 0 0 0,0 0 0 0 0,0 0-1 0 0,1 0 1 0 0,-1 0 0 0 0,0 0-1 0 0,0 0 1 0 0,0 0 0 0 0,0 0 0 0 0,0 0-1 0 0,0 0 1 0 0,0 0 0 0 0,0 0 0 0 0,1 0-1 0 0,-1 0 1 0 0,0 0 0 0 0,0 0-1 0 0,0 0 1 0 0,0 0 0 0 0,0 0 0 0 0,0 0-1 0 0,0 0 1 0 0,0 0 0 0 0,0 0 0 0 0,1 0-1 0 0,-1 0 1 0 0,0 0 0 0 0,0 0 0 0 0,0 0-1 0 0,0 0 1 0 0,0 0 0 0 0,0 0-1 0 0,0 0 1 0 0,0 0 0 0 0,0 0 0 0 0,0 0-1 0 0,0 1 1 0 0,1-1 0 0 0,-1 0 0 0 0,0 0-1 0 0,0 0 1 0 0,0 0 0 0 0,0 0 0 0 0,0 0-1 0 0,0 0 1 0 0,0 0 0 0 0,0 0-1 0 0,0 1 1 0 0,0-1 0 0 0,0 0 0 0 0,0 0-1 0 0,0 0 1 0 0,0 0 0 0 0,0 0 0 0 0,0 0-1 0 0,0 0 1 0 0,5 14 87 0 0,2 15 36 0 0,-1 0-71 0 0,-1 1 0 0 0,-1 0 0 0 0,-2 0 0 0 0,-2 0 0 0 0,0 0 0 0 0,-2 0 0 0 0,-1 0 0 0 0,-1-1 0 0 0,-11 35 0 0 0,13-58-66 0 0,0 0 0 0 0,-1-1 0 0 0,1 0 0 0 0,-1 0 0 0 0,-1 1 0 0 0,1-2 0 0 0,-1 1 1 0 0,-4 5-1 0 0,7-9 5 0 0,0 0 0 0 0,0 0 0 0 0,-1 1 0 0 0,1-1 0 0 0,0 0 1 0 0,-1 0-1 0 0,1 0 0 0 0,-1 0 0 0 0,1-1 0 0 0,-1 1 0 0 0,1 0 0 0 0,-1 0 1 0 0,0-1-1 0 0,1 1 0 0 0,-1-1 0 0 0,0 0 0 0 0,0 1 0 0 0,1-1 0 0 0,-1 0 1 0 0,0 0-1 0 0,0 0 0 0 0,1 0 0 0 0,-1-1 0 0 0,0 1 0 0 0,1 0 0 0 0,-1-1 1 0 0,0 1-1 0 0,1-1 0 0 0,-1 1 0 0 0,0-1 0 0 0,1 0 0 0 0,-2-1 0 0 0,3 2 6 0 0,-1 0-1 0 0,1 0 0 0 0,0 0 0 0 0,0-1 1 0 0,-1 1-1 0 0,1 0 0 0 0,0 0 0 0 0,0 0 0 0 0,-1-1 1 0 0,1 1-1 0 0,0 0 0 0 0,0 0 0 0 0,0-1 0 0 0,0 1 1 0 0,0 0-1 0 0,-1-1 0 0 0,1 1 0 0 0,0 0 0 0 0,0 0 1 0 0,0-1-1 0 0,0 1 0 0 0,0 0 0 0 0,0-1 0 0 0,0 1 1 0 0,0 0-1 0 0,0-1 0 0 0,0 1 0 0 0,0 0 0 0 0,0-1 1 0 0,0 1-1 0 0,0 0 0 0 0,0 0 0 0 0,1-1 0 0 0,-1 1 1 0 0,10-12-14 0 0,15-3 3 0 0,-11 9-17 0 0,1 0-1 0 0,1 1 1 0 0,-1 1-1 0 0,1 0 1 0 0,-1 1-1 0 0,29-2 1 0 0,16 2-6234 0 0,-43 2 2673 0 0,-4 0-2361 0 0,-1-1-2076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4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16139 0 0,'4'4'614'0'0,"-1"-1"-1"0"0,1 0 0 0 0,-1 1 0 0 0,1-2 0 0 0,0 1 0 0 0,0 0 0 0 0,0-1 0 0 0,7 4 0 0 0,-3-3-217 0 0,0-1 0 0 0,-1 1 1 0 0,1-1-1 0 0,13 2 0 0 0,-9-3-683 0 0,-1 0 1 0 0,0-1 0 0 0,0-1 0 0 0,1 1-1 0 0,-1-2 1 0 0,0 1 0 0 0,15-5-1 0 0,-25 6 116 0 0,-1-1 0 0 0,1 1 0 0 0,-1 0 0 0 0,1 0 0 0 0,-1 0 0 0 0,1 0 0 0 0,0 0 0 0 0,-1-1 0 0 0,1 1 0 0 0,-1 0-1 0 0,0-1 1 0 0,1 1 0 0 0,-1 0 0 0 0,1-1 0 0 0,-1 1 0 0 0,1 0 0 0 0,-1-1 0 0 0,0 1 0 0 0,1-1 0 0 0,-1 1 0 0 0,0 0 0 0 0,1-1 0 0 0,-1 0 0 0 0,-7-6-4075 0 0,5 6 3914 0 0,-1 0 0 0 0,0 0 1 0 0,1 0-1 0 0,-1 0 0 0 0,0 1 0 0 0,0-1 0 0 0,1 1 0 0 0,-6 0 0 0 0,6 0 602 0 0,-1 0 0 0 0,0 1-1 0 0,1 0 1 0 0,-1 0 0 0 0,0 0 0 0 0,1 0 0 0 0,-1 0 0 0 0,1 0 0 0 0,-1 1 0 0 0,1-1-1 0 0,0 1 1 0 0,-1 0 0 0 0,1-1 0 0 0,0 1 0 0 0,0 0 0 0 0,0 0 0 0 0,1 1 0 0 0,-1-1-1 0 0,0 0 1 0 0,1 1 0 0 0,-3 4 0 0 0,2-2 207 0 0,1 0 1 0 0,-1 0-1 0 0,1 0 0 0 0,0 0 1 0 0,0 0-1 0 0,0 1 0 0 0,1-1 1 0 0,0 0-1 0 0,0 0 0 0 0,0 1 0 0 0,2 7 1 0 0,-1-7-134 0 0,1 0 0 0 0,-1 0 0 0 0,1 0 0 0 0,1 0 1 0 0,-1 0-1 0 0,1 0 0 0 0,0-1 0 0 0,0 1 0 0 0,7 8 0 0 0,-8-11-392 0 0,0-1 0 0 0,0 0-1 0 0,1 1 1 0 0,-1-1-1 0 0,0 0 1 0 0,1 0-1 0 0,0 0 1 0 0,0 0-1 0 0,-1-1 1 0 0,1 1-1 0 0,0-1 1 0 0,0 0-1 0 0,1 0 1 0 0,-1 0-1 0 0,0 0 1 0 0,0 0-1 0 0,0-1 1 0 0,6 1 0 0 0,-1-1-682 0 0,0-1 0 0 0,0 0 0 0 0,0 0 0 0 0,-1-1 0 0 0,1 0 0 0 0,11-4 0 0 0,21-14-6834 0 0,-17 6 420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39 12651 0 0,'-2'-1'707'0'0,"1"0"1"0"0,0 0 0 0 0,-1-1-1 0 0,1 1 1 0 0,0-1 0 0 0,0 1-1 0 0,0-1 1 0 0,0 0 0 0 0,0 1-1 0 0,1-1 1 0 0,-2-3 0 0 0,2 5-599 0 0,0-1 1 0 0,0 1-1 0 0,0-1 1 0 0,0 1 0 0 0,0-1-1 0 0,0 1 1 0 0,0-1-1 0 0,0 1 1 0 0,0-1-1 0 0,0 1 1 0 0,0-1 0 0 0,1 1-1 0 0,-1-1 1 0 0,0 1-1 0 0,0 0 1 0 0,1-1-1 0 0,-1 1 1 0 0,0-1 0 0 0,1 1-1 0 0,-1 0 1 0 0,0-1-1 0 0,1 1 1 0 0,-1 0-1 0 0,0-1 1 0 0,1 1 0 0 0,-1 0-1 0 0,1 0 1 0 0,0-1-1 0 0,3 0 31 0 0,1-1 0 0 0,-1 1-1 0 0,1 1 1 0 0,-1-1 0 0 0,1 0-1 0 0,-1 1 1 0 0,1 0 0 0 0,5 1-1 0 0,60 7 201 0 0,-65-7-307 0 0,1 1 0 0 0,-1-1 1 0 0,1 1-1 0 0,-1 0 1 0 0,0 0-1 0 0,1 1 1 0 0,-1-1-1 0 0,-1 1 0 0 0,1 0 1 0 0,6 5-1 0 0,-11-7-15 0 0,0-1 1 0 0,0 1-1 0 0,0-1 0 0 0,0 1 0 0 0,0 0 0 0 0,0-1 0 0 0,0 1 0 0 0,0-1 1 0 0,0 1-1 0 0,0 0 0 0 0,0-1 0 0 0,-1 1 0 0 0,1-1 0 0 0,0 1 0 0 0,0-1 1 0 0,-1 1-1 0 0,1-1 0 0 0,0 1 0 0 0,0-1 0 0 0,-1 1 0 0 0,1-1 0 0 0,-1 1 1 0 0,1-1-1 0 0,0 1 0 0 0,-1-1 0 0 0,1 0 0 0 0,-1 1 0 0 0,1-1 0 0 0,-1 0 1 0 0,1 1-1 0 0,-1-1 0 0 0,0 0 0 0 0,-23 17 240 0 0,17-12-169 0 0,5-3-80 0 0,-1 0 1 0 0,1 0-1 0 0,0 0 1 0 0,0 0-1 0 0,0 0 1 0 0,0 1-1 0 0,0-1 1 0 0,0 1-1 0 0,1 0 1 0 0,-1-1-1 0 0,1 1 1 0 0,-1 0-1 0 0,1 0 1 0 0,0 0-1 0 0,1 0 1 0 0,-1 0-1 0 0,0 0 1 0 0,1 0-1 0 0,-1 0 1 0 0,1 4-1 0 0,1-4-4 0 0,-1-1 1 0 0,1 0-1 0 0,-1 0 0 0 0,1 0 0 0 0,0 0 0 0 0,0 0 0 0 0,-1 0 1 0 0,2 0-1 0 0,-1 0 0 0 0,0 0 0 0 0,0-1 0 0 0,1 1 1 0 0,-1 0-1 0 0,1-1 0 0 0,-1 1 0 0 0,1-1 0 0 0,-1 1 0 0 0,1-1 1 0 0,0 0-1 0 0,0 0 0 0 0,0 0 0 0 0,0 0 0 0 0,0 0 1 0 0,0 0-1 0 0,0 0 0 0 0,0-1 0 0 0,0 1 0 0 0,0-1 0 0 0,4 1 1 0 0,10 0-936 0 0,-1-1 1 0 0,1 0 0 0 0,-1-1 0 0 0,0-1 0 0 0,1 0 0 0 0,-1-1 0 0 0,0-1 0 0 0,0 0-1 0 0,21-10 1 0 0,-23 7-8095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11883 0 0,'-2'2'851'0'0,"0"1"0"0"0,0-1 1 0 0,0 1-1 0 0,0 0 1 0 0,0-1-1 0 0,0 1 0 0 0,1 0 1 0 0,0 0-1 0 0,-1 0 1 0 0,1 0-1 0 0,-1 4 0 0 0,2-6-703 0 0,0 0 0 0 0,0-1 0 0 0,0 1 0 0 0,0 0 0 0 0,0 0 0 0 0,1-1 0 0 0,-1 1 0 0 0,0 0 0 0 0,0-1 0 0 0,0 1 0 0 0,1 0 0 0 0,-1 0-1 0 0,0-1 1 0 0,1 1 0 0 0,-1-1 0 0 0,0 1 0 0 0,1 0 0 0 0,-1-1 0 0 0,1 1 0 0 0,0 0 0 0 0,1 0-44 0 0,-1 0 1 0 0,1 0-1 0 0,0 0 1 0 0,-1 0 0 0 0,1 0-1 0 0,0-1 1 0 0,0 1-1 0 0,-1-1 1 0 0,1 1-1 0 0,0-1 1 0 0,3 0-1 0 0,5 0-12 0 0,1 0 0 0 0,-1 0 1 0 0,0-2-1 0 0,0 1 0 0 0,0-1 0 0 0,11-4 0 0 0,-11 3-229 0 0,0 1 0 0 0,1 0 0 0 0,-1 0 0 0 0,1 1 0 0 0,16 0 0 0 0,-27 1-37 0 0,1 0 1 0 0,-1 0-1 0 0,1 0 1 0 0,-1 0-1 0 0,1 0 0 0 0,-1 0 1 0 0,1 0-1 0 0,0 0 1 0 0,-1 0-1 0 0,1 0 1 0 0,-1 0-1 0 0,1 0 0 0 0,-1 1 1 0 0,1-1-1 0 0,-1 0 1 0 0,1 0-1 0 0,-1 1 0 0 0,1-1 1 0 0,-1 0-1 0 0,0 1 1 0 0,1-1-1 0 0,-1 0 1 0 0,1 1-1 0 0,-1-1 0 0 0,0 1 1 0 0,1-1-1 0 0,-1 1 1 0 0,-7 11-7311 0 0,-12 1 161 0 0,7-8 6354 0 0,-8 0-788 0 0,1 3-813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7834 0 0,'0'1'497'0'0,"-1"0"0"0"0,0 1 0 0 0,1-1 1 0 0,-1 1-1 0 0,1-1 0 0 0,0 1 0 0 0,0-1 1 0 0,0 1-1 0 0,-1-1 0 0 0,1 1 0 0 0,0-1 1 0 0,1 1-1 0 0,-1-1 0 0 0,0 1 0 0 0,0-1 1 0 0,1 1-1 0 0,-1-1 0 0 0,1 0 0 0 0,-1 1 1 0 0,2 2-1 0 0,-1-3-206 0 0,1 1 0 0 0,-1-1 0 0 0,1 0 1 0 0,-1 1-1 0 0,1-1 0 0 0,-1 0 0 0 0,1 0 0 0 0,0 0 1 0 0,0 0-1 0 0,-1 0 0 0 0,1-1 0 0 0,0 1 0 0 0,0 0 1 0 0,2 0-1 0 0,8 1 57 0 0,1-1 1 0 0,-1 0-1 0 0,0-1 0 0 0,16-1 1 0 0,-18 1 270 0 0,-2-1-503 0 0,-1 1 39 0 0,0-1 1 0 0,0 1 0 0 0,0 1 0 0 0,11 1 0 0 0,-18-2-127 0 0,1 0-1 0 0,0 0 0 0 0,-1 1 1 0 0,1-1-1 0 0,0 0 1 0 0,-1 1-1 0 0,1-1 0 0 0,0 0 1 0 0,-1 1-1 0 0,1-1 1 0 0,-1 0-1 0 0,1 1 0 0 0,-1-1 1 0 0,1 1-1 0 0,-1-1 1 0 0,1 1-1 0 0,-1 0 0 0 0,1-1 1 0 0,-1 1-1 0 0,1 0 1 0 0,-1 0 11 0 0,0 0 0 0 0,0 1 0 0 0,0-1 1 0 0,0 0-1 0 0,0 0 0 0 0,0 0 0 0 0,0 0 1 0 0,-1 0-1 0 0,1 0 0 0 0,0 0 1 0 0,0 0-1 0 0,-1 0 0 0 0,1 0 0 0 0,-1 0 1 0 0,1 0-1 0 0,-1-1 0 0 0,0 1 1 0 0,0 1-1 0 0,-4 6 107 0 0,0 0 1 0 0,1 0-1 0 0,0 1 1 0 0,0-1-1 0 0,1 1 1 0 0,-4 13 0 0 0,7-21-144 0 0,-1 1 1 0 0,0 0-1 0 0,1-1 1 0 0,0 1-1 0 0,-1 0 0 0 0,1 0 1 0 0,0-1-1 0 0,0 1 1 0 0,0 0-1 0 0,0 0 1 0 0,0-1-1 0 0,1 1 1 0 0,-1 0-1 0 0,0 0 1 0 0,1-1-1 0 0,0 1 1 0 0,-1-1-1 0 0,1 1 1 0 0,0 0-1 0 0,-1-1 1 0 0,1 1-1 0 0,0-1 1 0 0,0 1-1 0 0,1-1 1 0 0,-1 0-1 0 0,0 1 1 0 0,0-1-1 0 0,0 0 1 0 0,1 0-1 0 0,-1 0 1 0 0,1 0-1 0 0,-1 0 1 0 0,1 0-1 0 0,-1 0 1 0 0,1-1-1 0 0,0 1 0 0 0,-1-1 1 0 0,1 1-1 0 0,0-1 1 0 0,-1 1-1 0 0,1-1 1 0 0,2 0-1 0 0,2 0-187 0 0,-1 0 0 0 0,1 0 0 0 0,0-1 0 0 0,-1 1 0 0 0,1-1-1 0 0,0-1 1 0 0,-1 1 0 0 0,1-1 0 0 0,-1 0 0 0 0,10-5 0 0 0,18-13-3844 0 0,-6-2-4737 0 0,-14 10 459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65 7514 0 0,'-2'-8'3110'0'0,"-5"-23"1888"0"0,7 30-4625 0 0,0-1-1 0 0,0 1 0 0 0,0-1 0 0 0,-1 1 1 0 0,1-1-1 0 0,0 1 0 0 0,1 0 0 0 0,-1-1 0 0 0,0 1 1 0 0,0-1-1 0 0,1 1 0 0 0,-1 0 0 0 0,1-1 0 0 0,-1 1 1 0 0,1 0-1 0 0,0-3 0 0 0,2 8 208 0 0,-1 0-1 0 0,0 0 1 0 0,0 0 0 0 0,-1 0-1 0 0,3 8 1 0 0,14 66 406 0 0,11 109 1 0 0,-10-49-1936 0 0,12-3-4096 0 0,-17-97-4065 0 0,-8-28 1510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17844 0 0,'-8'-13'3061'0'0,"3"14"-149"0"0,0 25 110 0 0,5-19-3265 0 0,-3 28 507 0 0,1-1 0 0 0,3 1-1 0 0,0 0 1 0 0,12 58 0 0 0,40 136-491 0 0,-48-213 230 0 0,-5-28-228 0 0,1 0-1 0 0,1 0 0 0 0,0 0 1 0 0,6-19-1 0 0,-7 27 221 0 0,1 1 0 0 0,-1-1 0 0 0,1 0 0 0 0,0 1 0 0 0,-1-1 0 0 0,2 1 0 0 0,-1 0 0 0 0,0 0 0 0 0,1 0 0 0 0,-1 0 0 0 0,5-4 0 0 0,-5 6 3 0 0,-1 0 0 0 0,1 0 0 0 0,0 0-1 0 0,0 1 1 0 0,0-1 0 0 0,-1 0 0 0 0,1 1-1 0 0,0-1 1 0 0,0 1 0 0 0,0-1 0 0 0,0 1-1 0 0,0 0 1 0 0,0 0 0 0 0,0 0 0 0 0,0 0-1 0 0,0 0 1 0 0,0 1 0 0 0,0-1 0 0 0,0 1-1 0 0,0-1 1 0 0,0 1 0 0 0,0 0 0 0 0,0-1-1 0 0,3 3 1 0 0,-3-2 24 0 0,1 0-1 0 0,-1 1 1 0 0,0-1 0 0 0,0 1-1 0 0,1-1 1 0 0,-1 1-1 0 0,0 0 1 0 0,0 0 0 0 0,0 0-1 0 0,-1 0 1 0 0,1 0 0 0 0,0 1-1 0 0,-1-1 1 0 0,1 0-1 0 0,-1 1 1 0 0,0-1 0 0 0,0 1-1 0 0,0 0 1 0 0,0-1 0 0 0,0 5-1 0 0,0-2 17 0 0,-1 1-1 0 0,1-1 0 0 0,-1 1 0 0 0,-1-1 1 0 0,1 0-1 0 0,-1 1 0 0 0,0-1 0 0 0,0 0 1 0 0,-1 0-1 0 0,-2 7 0 0 0,1-5-35 0 0,1 0 1 0 0,-1 0-1 0 0,-1-1 0 0 0,0 1 0 0 0,0-1 0 0 0,0 0 0 0 0,0 0 1 0 0,-1 0-1 0 0,0-1 0 0 0,0 1 0 0 0,-1-1 0 0 0,1-1 0 0 0,-1 1 1 0 0,0-1-1 0 0,-13 7 0 0 0,16-10-122 0 0,0 0 1 0 0,0-1-1 0 0,0 1 1 0 0,1-1-1 0 0,-1 0 1 0 0,0 0-1 0 0,0 0 1 0 0,0 0-1 0 0,0 0 1 0 0,0-1-1 0 0,0 1 1 0 0,0-1-1 0 0,1 0 1 0 0,-1 1 0 0 0,0-1-1 0 0,1-1 1 0 0,-4-1-1 0 0,5 3-173 0 0,0-1 1 0 0,0 1-1 0 0,0-1 0 0 0,0 0 1 0 0,1 0-1 0 0,-1 0 0 0 0,0 1 0 0 0,0-1 1 0 0,1 0-1 0 0,-1 0 0 0 0,1 0 1 0 0,-1 0-1 0 0,1 0 0 0 0,-1 0 1 0 0,1 0-1 0 0,-1 0 0 0 0,1 0 0 0 0,-1-2 1 0 0,1 1-332 0 0,1 1 1 0 0,-1-1-1 0 0,0 0 1 0 0,0 1-1 0 0,1-1 1 0 0,-1 0-1 0 0,1 1 1 0 0,-1-1-1 0 0,1 1 1 0 0,-1-1-1 0 0,1 1 1 0 0,0-1-1 0 0,0 1 0 0 0,0 0 1 0 0,0-1-1 0 0,2-1 1 0 0,7-8-5226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15955 0 0,'3'-5'2241'0'0,"0"2"-993"0"0,2 0-56 0 0,4 4-111 0 0,-1 1-289 0 0,4 4-168 0 0,0 3-80 0 0,3 2-152 0 0,-1 3-104 0 0,2 3-104 0 0,-1 0-200 0 0,-1 0-264 0 0,1 1-632 0 0,-1 1-968 0 0,0-1-1265 0 0,-1-4-1528 0 0,-4-4 264 0 0,2-1-1840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 10098 0 0,'-5'-10'13983'0'0,"6"34"-11742"0"0,-13 73-1420 0 0,-1 14 1146 0 0,8-37-3995 0 0,4-12-3813 0 0,5 1-5309 0 0,-2-53 4708 0 0</inkml:trace>
  <inkml:trace contextRef="#ctx0" brushRef="#br0" timeOffset="1">114 96 9034 0 0,'-2'-1'440'0'0,"1"0"0"0"0,0 0 0 0 0,-1 0 0 0 0,1 0 0 0 0,0 0 0 0 0,0 0 0 0 0,0 0 0 0 0,0 0 0 0 0,0 0 0 0 0,0-1 0 0 0,0 1 0 0 0,1 0 0 0 0,-1-1 0 0 0,0 1 0 0 0,1 0 1 0 0,-1-1-1 0 0,1 1 0 0 0,-1-3 0 0 0,1 4-170 0 0,0-1 0 0 0,0 0 0 0 0,1 0 0 0 0,-1 0 0 0 0,0 0 0 0 0,0 0 0 0 0,1 0 0 0 0,-1 0 0 0 0,1 1 0 0 0,-1-1 0 0 0,0 0 0 0 0,1 0 0 0 0,0 0 0 0 0,-1 1 0 0 0,1-1 0 0 0,-1 0 0 0 0,1 1 0 0 0,0-1 0 0 0,0 1 0 0 0,-1-1 0 0 0,3 0 0 0 0,23-10 2723 0 0,2 7-3475 0 0,-13 5 552 0 0,0 1 0 0 0,-1 0 0 0 0,0 1 1 0 0,28 10-1 0 0,6 1-1766 0 0,0-8-4652 0 0,-40-6 1298 0 0,4 5-2556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14019 0 0,'-8'12'6799'0'0,"6"6"-3544"0"0,7 24-1987 0 0,-2-25-409 0 0,-1 6-630 0 0,21 172 933 0 0,-16-154-2459 0 0,15 45-1 0 0,-9-54-1968 0 0,-2-16-922 0 0,-1-12-4636 0 0,-9-4 8485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8026 0 0,'9'10'9281'0'0,"6"1"-3940"0"0,28 11-2758 0 0,-31-18-2777 0 0,-1 0 0 0 0,1 0-1 0 0,0-1 1 0 0,0 0-1 0 0,21 1 1 0 0,-32-3 183 0 0,1-1 1 0 0,-1 0-1 0 0,1 0 0 0 0,-1 0 1 0 0,1 0-1 0 0,0 0 0 0 0,-1-1 1 0 0,1 1-1 0 0,-1 0 0 0 0,1-1 1 0 0,-1 1-1 0 0,1-1 0 0 0,-1 1 1 0 0,1-1-1 0 0,-1 0 0 0 0,0 0 1 0 0,1 0-1 0 0,-1 0 1 0 0,0 1-1 0 0,0-2 0 0 0,0 1 1 0 0,0 0-1 0 0,0 0 0 0 0,0 0 1 0 0,0 0-1 0 0,0-1 0 0 0,0 1 1 0 0,0 0-1 0 0,0-1 0 0 0,-1 1 1 0 0,1-1-1 0 0,-1 1 0 0 0,1-1 1 0 0,-1 1-1 0 0,0-1 0 0 0,1 1 1 0 0,-1-1-1 0 0,0 0 0 0 0,0 1 1 0 0,0-1-1 0 0,0 1 0 0 0,0-1 1 0 0,-1 1-1 0 0,1-1 0 0 0,0 1 1 0 0,-1-1-1 0 0,0-1 0 0 0,0-2 11 0 0,-1 1-1 0 0,1 0 1 0 0,-1 0 0 0 0,0 0-1 0 0,0 0 1 0 0,0 0-1 0 0,0 0 1 0 0,-1 1 0 0 0,1-1-1 0 0,-1 1 1 0 0,0-1-1 0 0,0 1 1 0 0,-1 0 0 0 0,1 0-1 0 0,-1 1 1 0 0,-4-4-1 0 0,5 4 74 0 0,0 1 0 0 0,-1 0 0 0 0,1-1 0 0 0,-1 1 0 0 0,0 1 0 0 0,1-1 0 0 0,-1 0 0 0 0,0 1 0 0 0,1 0 0 0 0,-1 0 0 0 0,0 0 0 0 0,0 0 0 0 0,1 0 0 0 0,-1 1 0 0 0,0 0 0 0 0,1-1 0 0 0,-1 2 0 0 0,1-1 0 0 0,-1 0 0 0 0,1 1 0 0 0,-1-1 0 0 0,1 1 0 0 0,0 0 0 0 0,0 0 0 0 0,0 0 0 0 0,0 1 0 0 0,0-1 0 0 0,0 1 0 0 0,1-1 0 0 0,-1 1 0 0 0,1 0 0 0 0,0 0 0 0 0,0 0 0 0 0,0 0 0 0 0,0 1 0 0 0,-2 6 0 0 0,0-3-19 0 0,1 0-1 0 0,0 0 1 0 0,1 1-1 0 0,0-1 1 0 0,0 1 0 0 0,0 0-1 0 0,1-1 1 0 0,1 1-1 0 0,-1 0 1 0 0,1 0-1 0 0,0 0 1 0 0,1 0-1 0 0,0-1 1 0 0,0 1-1 0 0,1 0 1 0 0,-1-1 0 0 0,4 8-1 0 0,-2-10-235 0 0,-1 0 0 0 0,1-1 0 0 0,-1 1 0 0 0,1-1 0 0 0,0 0-1 0 0,1 0 1 0 0,-1 0 0 0 0,1-1 0 0 0,0 1 0 0 0,0-1 0 0 0,0 0 0 0 0,0 0 0 0 0,1 0 0 0 0,-1 0-1 0 0,1-1 1 0 0,-1 0 0 0 0,1 0 0 0 0,8 2 0 0 0,-6-2-1242 0 0,-1-1 1 0 0,1 0 0 0 0,-1-1-1 0 0,1 1 1 0 0,0-1-1 0 0,-1 0 1 0 0,1-1-1 0 0,12-2 1 0 0,7-4-5612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18812 0 0,'-10'15'6904'0'0,"2"21"-5327"0"0,5-25-884 0 0,0 0-430 0 0,-25 85 879 0 0,24-86-1255 0 0,0 0 0 0 0,0-1-1 0 0,-1 0 1 0 0,0 0 0 0 0,-1 0-1 0 0,0-1 1 0 0,-10 12 0 0 0,22-29-1562 0 0,13-8 1497 0 0,-6 11 64 0 0,0 1-1 0 0,0 1 1 0 0,1 0-1 0 0,0 0 1 0 0,25-2-1 0 0,25-5-7617 0 0,-62 10 7194 0 0,-1 1 0 0 0,0-1 1 0 0,1 1-1 0 0,-1-1 0 0 0,0 0 0 0 0,1 0 0 0 0,-1 1 0 0 0,0-1 0 0 0,0 0 0 0 0,0 0 0 0 0,0 0 1 0 0,1 0-1 0 0,-1 0 0 0 0,-1-1 0 0 0,1 1 0 0 0,0 0 0 0 0,0 0 0 0 0,0-1 0 0 0,-1 1 0 0 0,1 0 0 0 0,-1-1 1 0 0,1 1-1 0 0,0-3 0 0 0,3-7-3078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 14763 0 0,'-8'-2'2976'0'0,"-13"-1"3441"0"0,20 3-6329 0 0,1 1 0 0 0,-1-1-1 0 0,1 1 1 0 0,-1-1 0 0 0,1 1 0 0 0,-1-1 0 0 0,1 1-1 0 0,0-1 1 0 0,-1 1 0 0 0,1 0 0 0 0,0-1 0 0 0,0 1-1 0 0,-1-1 1 0 0,1 1 0 0 0,0 0 0 0 0,0-1 0 0 0,0 1-1 0 0,0 0 1 0 0,0 0 0 0 0,0-1 0 0 0,0 1 0 0 0,0 0-1 0 0,0-1 1 0 0,0 1 0 0 0,0 0 0 0 0,0-1 0 0 0,0 1 0 0 0,0 0-1 0 0,1-1 1 0 0,-1 1 0 0 0,1 1 0 0 0,1 5 10 0 0,1 0 0 0 0,0 0 1 0 0,0 0-1 0 0,0-1 0 0 0,1 1 1 0 0,0-1-1 0 0,0 1 0 0 0,1-1 1 0 0,0-1-1 0 0,0 1 1 0 0,0-1-1 0 0,0 0 0 0 0,1 0 1 0 0,9 6-1 0 0,-11-8-207 0 0,-1-1 1 0 0,1 1-1 0 0,0-1 0 0 0,0 1 1 0 0,1-1-1 0 0,-1-1 0 0 0,0 1 1 0 0,1-1-1 0 0,-1 1 0 0 0,1-1 1 0 0,-1 0-1 0 0,1-1 0 0 0,0 1 1 0 0,-1-1-1 0 0,1 0 0 0 0,0 0 1 0 0,-1-1-1 0 0,1 1 0 0 0,-1-1 1 0 0,1 0-1 0 0,-1 0 0 0 0,1-1 1 0 0,-1 1-1 0 0,7-4 0 0 0,-10 4-190 0 0,0 1 1 0 0,0-1-1 0 0,0 0 0 0 0,0 0 1 0 0,0 0-1 0 0,0 0 0 0 0,0 0 1 0 0,-1-1-1 0 0,1 1 0 0 0,0 0 1 0 0,-1 0-1 0 0,1 0 0 0 0,0-1 1 0 0,-1 1-1 0 0,0 0 0 0 0,1-1 1 0 0,-1 1-1 0 0,1-2 0 0 0,-1 2 159 0 0,0 1-1 0 0,0-1 0 0 0,0 0 1 0 0,0 1-1 0 0,-1-1 1 0 0,1 1-1 0 0,0-1 1 0 0,0 1-1 0 0,0-1 0 0 0,0 0 1 0 0,0 1-1 0 0,-1-1 1 0 0,1 1-1 0 0,0-1 1 0 0,-1 1-1 0 0,1-1 0 0 0,0 1 1 0 0,-1-1-1 0 0,1 1 1 0 0,0 0-1 0 0,-1-1 1 0 0,1 1-1 0 0,-1-1 0 0 0,1 1 1 0 0,-1 0-1 0 0,1 0 1 0 0,-1-1-1 0 0,1 1 1 0 0,-1 0-1 0 0,1 0 0 0 0,-1-1 1 0 0,0 1-1 0 0,1 0 1 0 0,-1 0-1 0 0,1 0 1 0 0,-1 0-1 0 0,1 0 0 0 0,-1 0 1 0 0,0 0-1 0 0,1 0 1 0 0,-1 0-1 0 0,1 0 1 0 0,-1 0-1 0 0,0 0 0 0 0,0 1 1 0 0,0-1 139 0 0,-1 1-1 0 0,1 0 1 0 0,0 0 0 0 0,-1-1-1 0 0,1 1 1 0 0,0 0 0 0 0,-1 0 0 0 0,1 0-1 0 0,0 1 1 0 0,0-1 0 0 0,0 0 0 0 0,0 0-1 0 0,0 1 1 0 0,0-1 0 0 0,0 0-1 0 0,1 1 1 0 0,-1-1 0 0 0,0 1 0 0 0,1-1-1 0 0,-1 1 1 0 0,0 2 0 0 0,-9 39 3794 0 0,9-36-2698 0 0,0-2-730 0 0,-1 1 0 0 0,1-1 0 0 0,-1 1 0 0 0,0-1 0 0 0,0 0 0 0 0,-1 1 0 0 0,1-1 0 0 0,-1 0 0 0 0,0-1 0 0 0,-6 7 0 0 0,3-5-412 0 0,1 0-1 0 0,-1-1 1 0 0,-1 0 0 0 0,1-1-1 0 0,-1 0 1 0 0,-13 7-1 0 0,19-11 4 0 0,-1 1 0 0 0,1-1 1 0 0,0 1-1 0 0,0-1 0 0 0,-1 1 0 0 0,1 0 0 0 0,0-1 1 0 0,0 1-1 0 0,0 0 0 0 0,0 0 0 0 0,0 0 0 0 0,0 0 1 0 0,0 0-1 0 0,0 0 0 0 0,0 0 0 0 0,-1 2 0 0 0,3-3 42 0 0,0 0 0 0 0,-1 1-1 0 0,1-1 1 0 0,0 1-1 0 0,0-1 1 0 0,0 0 0 0 0,-1 0-1 0 0,1 0 1 0 0,0 1 0 0 0,0-1-1 0 0,0 0 1 0 0,0 0-1 0 0,0 0 1 0 0,-1 0 0 0 0,1 0-1 0 0,0 0 1 0 0,2-1 0 0 0,52-7-115 0 0,-26 2-285 0 0,30-5-2871 0 0,0 6-6346 0 0,-47 7 4620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48 3793 0 0,'1'-47'20467'0'0,"-8"69"-19634"0"0,0-1-1 0 0,-19 36 1 0 0,16-37-1096 0 0,1 1 0 0 0,-12 36 1 0 0,64-73-1938 0 0,-1 1 2158 0 0,-27 10-1959 0 0,0-1-1 0 0,20-10 0 0 0,-31 14 1024 0 0,1-1 1 0 0,-1 0-1 0 0,0 0 1 0 0,0 0 0 0 0,-1 0-1 0 0,1-1 1 0 0,-1 1-1 0 0,1-1 1 0 0,-1 0-1 0 0,0 0 1 0 0,4-9-1 0 0,11-26-555 0 0,-9 19 4299 0 0,0 1 6013 0 0,-14 35-2232 0 0,-1 12-4327 0 0,-4 13-2848 0 0,1-21-1604 0 0,-1 0 0 0 0,-1-1 0 0 0,0 0 0 0 0,-2 0 0 0 0,-28 32 0 0 0,16-23 2217 0 0,-3 0 3536 0 0,25-24-2523 0 0,1-3-488 0 0,0 1 0 0 0,0-1 0 0 0,1 1 0 0 0,-1 0 0 0 0,1 0 0 0 0,-1-1 0 0 0,1 1 0 0 0,0 0 0 0 0,-1 0 0 0 0,1 0 0 0 0,0 1 0 0 0,-1 3 0 0 0,6-6-225 0 0,0 1 0 0 0,0-1-1 0 0,0 0 1 0 0,0 0 0 0 0,-1-1 0 0 0,1 1-1 0 0,0-1 1 0 0,4-1 0 0 0,-7 2-203 0 0,21-5 148 0 0,-9 1-53 0 0,1 1-1 0 0,-1 1 1 0 0,1 0-1 0 0,0 1 1 0 0,23 0-1 0 0,-34 2-194 0 0,0-1 1 0 0,0 1-1 0 0,-1-1 1 0 0,1 1-1 0 0,0 0 0 0 0,-1 0 1 0 0,1 0-1 0 0,-1 0 0 0 0,1 0 1 0 0,-1 1-1 0 0,0-1 0 0 0,1 1 1 0 0,-1 0-1 0 0,0 0 1 0 0,0-1-1 0 0,0 1 0 0 0,0 0 1 0 0,-1 1-1 0 0,1-1 0 0 0,0 0 1 0 0,-1 0-1 0 0,0 1 0 0 0,1-1 1 0 0,-1 1-1 0 0,0-1 0 0 0,0 1 1 0 0,0 0-1 0 0,-1-1 1 0 0,1 1-1 0 0,-1 0 0 0 0,1 0 1 0 0,-1-1-1 0 0,0 1 0 0 0,0 4 1 0 0,0 3-743 0 0,1 22-3717 0 0,-4-12-5734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18020 0 0,'-12'25'5194'0'0,"-14"26"780"0"0,-14 22-4429 0 0,27-53-1810 0 0,0-1 0 0 0,-1 0 0 0 0,-34 33 0 0 0,41-45 187 0 0,-24 27-715 0 0,35-32 671 0 0,1-1 1 0 0,0-1-1 0 0,0 1 0 0 0,-1-1 0 0 0,1 1 1 0 0,6-2-1 0 0,-10 1 110 0 0,23 0-252 0 0,1-1 0 0 0,0-1 0 0 0,37-9 0 0 0,-53 9-2070 0 0,0-1 1 0 0,0 0-1 0 0,16-9 1 0 0,-15 6-3266 0 0,-1-2-1997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16700 0 0,'-6'15'6022'0'0,"0"12"-3000"0"0,-2 3-1632 0 0,-41 88-41 0 0,7-22-1949 0 0,44-95 561 0 0,-1-1-1 0 0,0 1 0 0 0,0-1 0 0 0,0 1 1 0 0,1-1-1 0 0,-1 0 0 0 0,0 1 0 0 0,0-1 1 0 0,1 0-1 0 0,-1 0 0 0 0,0 0 0 0 0,1 0 0 0 0,-1 0 1 0 0,0 0-1 0 0,0 0 0 0 0,1 0 0 0 0,-1-1 1 0 0,3 0-1 0 0,32-4 112 0 0,-10-1-79 0 0,-19 4-49 0 0,0 0 0 0 0,1 1 1 0 0,-1 0-1 0 0,1 0 1 0 0,-1 0-1 0 0,0 1 1 0 0,1 0-1 0 0,10 2 0 0 0,-17-2-218 0 0,0 0 0 0 0,-1 1 0 0 0,1-1 1 0 0,0 1-1 0 0,-1-1 0 0 0,1 1 0 0 0,-1-1 0 0 0,1 1 0 0 0,-1-1 0 0 0,1 1 0 0 0,-1-1 0 0 0,1 1 0 0 0,-1 0 0 0 0,0-1 0 0 0,1 1 0 0 0,-1 0 0 0 0,0-1 0 0 0,1 1 0 0 0,-1 0 0 0 0,0-1 0 0 0,0 1 0 0 0,0 0 0 0 0,0 0 0 0 0,0-1 0 0 0,0 1 0 0 0,0 0 1 0 0,0 0-1 0 0,0-1 0 0 0,0 1 0 0 0,0 0 0 0 0,0 0 0 0 0,0-1 0 0 0,-1 2 0 0 0,-8 24-9277 0 0,5-15 4461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11 13203 0 0,'-5'2'1412'0'0,"3"-1"-887"0"0,0 0-1 0 0,0 0 0 0 0,0 0 0 0 0,1 0 0 0 0,-1 0 1 0 0,0 1-1 0 0,0-1 0 0 0,1 0 0 0 0,-1 1 0 0 0,1 0 0 0 0,-1-1 1 0 0,1 1-1 0 0,-2 3 0 0 0,31-5 2973 0 0,42-15-2873 0 0,15-2-407 0 0,-76 16-609 0 0,1 0-1 0 0,-1 1 1 0 0,0 0-1 0 0,0 0 1 0 0,0 1-1 0 0,18 3 1 0 0,-23-3-734 0 0,0 1-1 0 0,0-1 1 0 0,0 1-1 0 0,0 0 1 0 0,0 0 0 0 0,0 0-1 0 0,3 3 1 0 0,13 12-7247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16139 0 0,'-1'1'402'0'0,"0"0"-1"0"0,1 0 1 0 0,-1 0-1 0 0,1 0 1 0 0,0 1-1 0 0,-1-1 0 0 0,1 0 1 0 0,0 0-1 0 0,0 1 1 0 0,0-1-1 0 0,0 0 1 0 0,0 0-1 0 0,0 1 0 0 0,0-1 1 0 0,0 0-1 0 0,0 0 1 0 0,0 1-1 0 0,1-1 0 0 0,-1 0 1 0 0,1 2-1 0 0,14 33 370 0 0,-8-19-52 0 0,2 38-911 0 0,8-90-2717 0 0,-11 23 2803 0 0,0-1 0 0 0,0 1 0 0 0,1 0 0 0 0,13-15 0 0 0,-17 24 146 0 0,-1 0-1 0 0,1 0 1 0 0,0 0-1 0 0,1 0 1 0 0,-1 1-1 0 0,0-1 1 0 0,1 1-1 0 0,5-3 1 0 0,-7 4 15 0 0,0 1 1 0 0,-1-1-1 0 0,1 1 0 0 0,0-1 1 0 0,0 1-1 0 0,0 0 1 0 0,0-1-1 0 0,0 1 0 0 0,0 0 1 0 0,0 0-1 0 0,-1 0 1 0 0,1 1-1 0 0,0-1 0 0 0,0 0 1 0 0,0 1-1 0 0,0 0 1 0 0,0-1-1 0 0,-1 1 0 0 0,3 1 1 0 0,-2-1 29 0 0,0 1 0 0 0,0 0 0 0 0,0-1-1 0 0,0 1 1 0 0,0 0 0 0 0,0 0 0 0 0,-1 0 0 0 0,1 1 0 0 0,-1-1 0 0 0,1 0 0 0 0,-1 0 0 0 0,0 1 0 0 0,0-1 0 0 0,0 1-1 0 0,0-1 1 0 0,0 1 0 0 0,-1 0 0 0 0,1-1 0 0 0,-1 1 0 0 0,0-1 0 0 0,0 1 0 0 0,0 0 0 0 0,0-1 0 0 0,0 1 0 0 0,0 0 0 0 0,-1-1-1 0 0,0 5 1 0 0,0-4-45 0 0,0 1-1 0 0,0-1 1 0 0,0 1-1 0 0,0-1 1 0 0,0 0-1 0 0,-1 1 1 0 0,1-1-1 0 0,-1 0 1 0 0,0 0-1 0 0,0 0 1 0 0,0 0-1 0 0,0 0 1 0 0,-1-1-1 0 0,1 1 1 0 0,-1 0-1 0 0,1-1 1 0 0,-1 0-1 0 0,0 0 1 0 0,-6 3-1 0 0,-30 3 150 0 0,37-8-186 0 0,1 1 0 0 0,-1-1 0 0 0,1 0 1 0 0,-1 0-1 0 0,1 0 0 0 0,-1 0 0 0 0,1 0 1 0 0,-1 0-1 0 0,1-1 0 0 0,-1 1 0 0 0,1 0 1 0 0,0-1-1 0 0,-1 1 0 0 0,1-1 0 0 0,-1 0 0 0 0,1 1 1 0 0,0-1-1 0 0,0 0 0 0 0,-1 0 0 0 0,1 0 1 0 0,0 0-1 0 0,0 0 0 0 0,0 0 0 0 0,-2-2 1 0 0,4 3-21 0 0,-1-1 0 0 0,0 1 0 0 0,0-1 1 0 0,0 0-1 0 0,0 1 0 0 0,0-1 0 0 0,0 0 1 0 0,1 1-1 0 0,-1-1 0 0 0,0 1 1 0 0,1-1-1 0 0,-1 1 0 0 0,0-1 0 0 0,1 1 1 0 0,-1-1-1 0 0,1 1 0 0 0,-1-1 0 0 0,1 1 1 0 0,-1-1-1 0 0,1 1 0 0 0,-1 0 1 0 0,1-1-1 0 0,-1 1 0 0 0,1 0 0 0 0,-1-1 1 0 0,1 1-1 0 0,-1 0 0 0 0,1 0 1 0 0,0 0-1 0 0,-1-1 0 0 0,1 1 0 0 0,0 0 1 0 0,-1 0-1 0 0,1 0 0 0 0,0 0 0 0 0,-1 0 1 0 0,1 0-1 0 0,-1 0 0 0 0,1 0 1 0 0,0 1-1 0 0,29-2-4344 0 0,0 2-6572 0 0,-12 2 3305 0 0</inkml:trace>
  <inkml:trace contextRef="#ctx0" brushRef="#br0" timeOffset="1">445 54 20140 0 0,'4'4'7130'0'0,"-5"-3"-6866"0"0,1 0-136 0 0,0-2-560 0 0,-2 1-368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0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85 8890 0 0,'-1'0'168'0'0,"0"0"0"0"0,0 0 0 0 0,0 0 0 0 0,0 0 0 0 0,0 0 0 0 0,1 0-1 0 0,-1 0 1 0 0,0-1 0 0 0,0 1 0 0 0,0 0 0 0 0,1 0 0 0 0,-1-1 0 0 0,0 1 0 0 0,0 0 0 0 0,1-1 0 0 0,-1 1 0 0 0,0-1 0 0 0,1 1 0 0 0,-1-1 0 0 0,0 0 0 0 0,1 1-1 0 0,-1-1 1 0 0,1 1 0 0 0,-1-1 0 0 0,1 0 0 0 0,-1 0 0 0 0,1 0-29 0 0,0 0 1 0 0,1 0-1 0 0,-1 0 0 0 0,0 0 0 0 0,1 0 0 0 0,-1 1 0 0 0,0-1 1 0 0,1 0-1 0 0,0 0 0 0 0,-1 0 0 0 0,1 1 0 0 0,-1-1 1 0 0,1 0-1 0 0,0 1 0 0 0,-1-1 0 0 0,1 0 0 0 0,0 1 0 0 0,1-1 1 0 0,42-24 1307 0 0,-25 18-1255 0 0,-1 0-1 0 0,1 2 1 0 0,1 0 0 0 0,-1 1 0 0 0,1 1-1 0 0,0 1 1 0 0,31 1 0 0 0,142 17 72 0 0,-144-10-142 0 0,-29-4-175 0 0,0 1 1 0 0,0 1-1 0 0,35 12 0 0 0,-72-12-8245 0 0,-7 0 3443 0 0,8-2 919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4641 0 0,'-5'6'2481'0'0,"0"-1"1"0"0,0 1-1 0 0,1 0 0 0 0,-7 12 0 0 0,-9 31 2222 0 0,-4 58-5506 0 0,15-60 1663 0 0,4-24-823 0 0,1-9-36 0 0,1 1-1 0 0,0-1 0 0 0,1 0 0 0 0,0 20 1 0 0,2-30 0 0 0,1-1 0 0 0,-1 0 0 0 0,0 1 0 0 0,1-1 0 0 0,0 0 0 0 0,-1 0 0 0 0,1 0 0 0 0,1 0 0 0 0,-1 1 0 0 0,0-1 0 0 0,1-1 0 0 0,-1 1 0 0 0,1 0 0 0 0,0 0 0 0 0,0-1 0 0 0,0 1 0 0 0,0-1 0 0 0,1 1 0 0 0,-1-1 0 0 0,1 0 0 0 0,-1 0 0 0 0,1 0 0 0 0,0 0 0 0 0,4 2 0 0 0,16 6 95 0 0,-1-2 0 0 0,2 0 0 0 0,-1-1-1 0 0,49 7 1 0 0,-55-12-216 0 0,1 0 0 0 0,0-1-1 0 0,0-1 1 0 0,-1-1 0 0 0,1 0 0 0 0,0-2 0 0 0,27-6 0 0 0,-14-4-3083 0 0,-29 11 2498 0 0,0 1 0 0 0,0-1 0 0 0,0 0 0 0 0,0 1 0 0 0,0-1 0 0 0,-1 0 0 0 0,1 0 0 0 0,0 0 0 0 0,-1-1 0 0 0,1 1 0 0 0,-1 0 0 0 0,0 0 0 0 0,0-1 0 0 0,0 1-1 0 0,1-6 1 0 0,2-2-3791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7506 0 0,'-6'5'6831'0'0,"7"7"-3674"0"0,7 14-1584 0 0,-7-22-962 0 0,29 60 1301 0 0,-23-50-1709 0 0,0 0-1 0 0,0 0 1 0 0,4 18 0 0 0,-10-29-165 0 0,-1-1-1 0 0,0 1 1 0 0,0-1 0 0 0,0 1 0 0 0,0-1 0 0 0,0 1-1 0 0,0-1 1 0 0,-1 1 0 0 0,1-1 0 0 0,-1 1 0 0 0,0-1-1 0 0,1 1 1 0 0,-1-1 0 0 0,0 0 0 0 0,-1 1 0 0 0,1-1-1 0 0,0 0 1 0 0,-1 0 0 0 0,1 0 0 0 0,-1 0-1 0 0,1 0 1 0 0,-1 0 0 0 0,0 0 0 0 0,0-1 0 0 0,0 1-1 0 0,0-1 1 0 0,0 1 0 0 0,-5 1 0 0 0,-7 5 4 0 0,0-1 0 0 0,-1 0 0 0 0,-23 6 0 0 0,15-5-73 0 0,13-4-242 0 0,-13 5-129 0 0,11 1-3941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0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13283 0 0,'0'-22'7201'0'0,"0"31"-3438"0"0,-1 37-2358 0 0,1-5-1770 0 0,1 59-111 0 0,4-67-3866 0 0,4-1-4147 0 0,-4-21 894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12 382 7922 0 0,'-1'4'1212'0'0,"-3"25"5403"0"0,-2-11 2420 0 0,7-23-6163 0 0,6-19-2242 0 0,5-32-216 0 0,25-109 5 0 0,-28 135-413 0 0,0 1 0 0 0,3-1 0 0 0,18-35-1 0 0,-29 63-5 0 0,0 0 0 0 0,0 0 0 0 0,-1 1 0 0 0,1-1 0 0 0,0 0 0 0 0,0 1 0 0 0,1-1 0 0 0,-1 1-1 0 0,0 0 1 0 0,0-1 0 0 0,1 1 0 0 0,-1 0 0 0 0,1 0 0 0 0,-1 0 0 0 0,1 0 0 0 0,-1 0 0 0 0,1 0 0 0 0,0 0-1 0 0,0 0 1 0 0,2 0 0 0 0,-3 1 0 0 0,1 0 0 0 0,-1 1 0 0 0,0-1 0 0 0,0 0 0 0 0,1 1 0 0 0,-1-1 0 0 0,0 1-1 0 0,0-1 1 0 0,0 1 0 0 0,1 0 0 0 0,-1 0 0 0 0,0-1 0 0 0,0 1 0 0 0,0 0 0 0 0,0 0 0 0 0,0 0-1 0 0,-1 0 1 0 0,1 0 0 0 0,0 0 0 0 0,0 0 0 0 0,0 2 0 0 0,5 7 8 0 0,-1 0 1 0 0,-1 0-1 0 0,0 1 1 0 0,0 0-1 0 0,2 11 1 0 0,19 103-957 0 0,13 173-1 0 0,-45-313-8933 0 0,-13-22 1379 0 0,8 17 2693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10978 0 0,'0'4'10245'0'0,"-2"14"-5637"0"0,-21 41-4098 0 0,-59 158 122 0 0,43-69-8910 0 0,39-132 4658 0 0,9-15 2005 0 0,10-2 2813 0 0,52 13 2765 0 0,-56-8-3654 0 0,0-1 0 0 0,0-1 1 0 0,0 0-1 0 0,0-1 0 0 0,1 0 0 0 0,-1-1 0 0 0,0-1 0 0 0,18-3 0 0 0,-30 3-512 0 0,0 0-1 0 0,-1 0 0 0 0,1 0 1 0 0,0-1-1 0 0,0 1 0 0 0,-1-1 0 0 0,1 1 1 0 0,2-3-1 0 0,-3 2-374 0 0,-1 1 0 0 0,1-1 0 0 0,-1 1 0 0 0,1-1 0 0 0,-1 1 0 0 0,0-1 0 0 0,0 0-1 0 0,0 0 1 0 0,0 0 0 0 0,0 0 0 0 0,0 0 0 0 0,0 1 0 0 0,-1-2 0 0 0,1 1 0 0 0,-1 0 0 0 0,1 0 0 0 0,-1 0 0 0 0,0 0-1 0 0,0-3 1 0 0,-2-7-4645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25 15579 0 0,'-2'11'2162'0'0,"-5"39"2211"0"0,7-48-4191 0 0,0 0 0 0 0,0 0 0 0 0,0 1 0 0 0,0-1 0 0 0,0 0 0 0 0,1 0 1 0 0,-1 0-1 0 0,1 1 0 0 0,-1-1 0 0 0,1 0 0 0 0,0 0 0 0 0,-1 0 0 0 0,1 0 1 0 0,0 0-1 0 0,1 0 0 0 0,-1 0 0 0 0,2 2 0 0 0,-2-4-198 0 0,-1 1 1 0 0,1-1-1 0 0,0 0 0 0 0,-1 0 1 0 0,1 1-1 0 0,0-1 0 0 0,0 0 0 0 0,-1 0 1 0 0,1 0-1 0 0,0 0 0 0 0,0 0 1 0 0,-1 0-1 0 0,1 0 0 0 0,0 0 0 0 0,0 0 1 0 0,-1 0-1 0 0,1-1 0 0 0,0 1 1 0 0,0 0-1 0 0,-1 0 0 0 0,1-1 0 0 0,0 1 1 0 0,-1 0-1 0 0,1-1 0 0 0,0 1 1 0 0,-1-1-1 0 0,1 1 0 0 0,-1-1 1 0 0,1 1-1 0 0,-1-1 0 0 0,1 1 0 0 0,-1-1 1 0 0,1 0-1 0 0,-1 1 0 0 0,0-1 1 0 0,1 0-1 0 0,0-1 0 0 0,15-26-1279 0 0,-16 27 1272 0 0,8-18-250 0 0,-6 13 305 0 0,0 0 0 0 0,1 0 0 0 0,0 0 0 0 0,0 1 0 0 0,0-1 0 0 0,0 1 1 0 0,1-1-1 0 0,0 1 0 0 0,8-8 0 0 0,-11 13 1 0 0,-1-1 0 0 0,1 1 1 0 0,-1 0-1 0 0,1-1 0 0 0,-1 1 0 0 0,1 0 0 0 0,-1-1 1 0 0,1 1-1 0 0,-1 0 0 0 0,1 0 0 0 0,-1 0 0 0 0,1 0 1 0 0,0-1-1 0 0,-1 1 0 0 0,1 0 0 0 0,-1 0 0 0 0,1 0 1 0 0,0 0-1 0 0,-1 0 0 0 0,1 0 0 0 0,-1 0 0 0 0,1 1 1 0 0,0-1-1 0 0,-1 0 0 0 0,1 0 0 0 0,-1 0 0 0 0,1 1 1 0 0,-1-1-1 0 0,1 0 0 0 0,-1 0 0 0 0,2 1 0 0 0,9 19 438 0 0,-9-14-406 0 0,-1 0 1 0 0,0-1-1 0 0,0 1 1 0 0,0 0-1 0 0,-1 11 1 0 0,-1-11-123 0 0,-1 0 0 0 0,1 0 0 0 0,-2 0 1 0 0,1 0-1 0 0,-1 0 0 0 0,0-1 0 0 0,0 1 1 0 0,0-1-1 0 0,-1 0 0 0 0,0 0 0 0 0,0 0 1 0 0,0 0-1 0 0,-1-1 0 0 0,1 0 0 0 0,-11 8 1 0 0,10-8-24 0 0,-1-1 0 0 0,0 1 0 0 0,1-1 0 0 0,-1 0 0 0 0,0 0 0 0 0,0 0 0 0 0,-1-1 0 0 0,1 0 0 0 0,-1 0 0 0 0,1-1 0 0 0,-1 0 0 0 0,1 0 0 0 0,-1 0 1 0 0,0-1-1 0 0,-6-1 0 0 0,3-3 46 0 0,16-3 185 0 0,19-3 273 0 0,-15 10-408 0 0,0-1 0 0 0,-1 1 1 0 0,1 1-1 0 0,0 0 0 0 0,0 1 0 0 0,11 2 0 0 0,32 11-3825 0 0,-21-5-2826 0 0,-12-5-1462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0 419 9418 0 0,'7'-3'2370'0'0,"-1"1"0"0"0,1-1-1 0 0,0 1 1 0 0,0 1 0 0 0,9-2-1 0 0,41 1 1586 0 0,2 9-8846 0 0,-5 7-7425 0 0,-42-10 5653 0 0</inkml:trace>
  <inkml:trace contextRef="#ctx0" brushRef="#br0" timeOffset="1">452 88 8498 0 0,'5'-15'5841'0'0,"0"1"-3096"0"0,3-3-545 0 0,2 0-391 0 0,-3 5-409 0 0,0 3-136 0 0,-3 6-192 0 0,-3 3-168 0 0,0 4-311 0 0,-1 4-217 0 0,-2 4-184 0 0,1 5-104 0 0,-2 5-192 0 0,0 8-416 0 0,-1 6-769 0 0,2 2-1551 0 0,-2 1-2769 0 0,-1-6-4434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3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70 10122 0 0,'-12'6'1771'0'0,"7"-3"-1710"0"0,0-1 1 0 0,-1 1 0 0 0,1-1-1 0 0,0 0 1 0 0,-1 0-1 0 0,1-1 1 0 0,-9 2-1 0 0,53-24-458 0 0,-34 19 845 0 0,1 1 0 0 0,0-1 0 0 0,0 1 0 0 0,0 0 0 0 0,1 0 0 0 0,-1 0 1 0 0,0 1-1 0 0,0 0 0 0 0,0 1 0 0 0,0-1 0 0 0,0 1 0 0 0,0 0 0 0 0,0 0 0 0 0,0 1 0 0 0,0 0 0 0 0,0 0 0 0 0,0 1 1 0 0,-1-1-1 0 0,1 1 0 0 0,-1 0 0 0 0,10 8 0 0 0,0 2-6 0 0,-1 2 1 0 0,0-1-1 0 0,-1 2 0 0 0,0 0 1 0 0,13 24-1 0 0,48 83 141 0 0,-45-72-314 0 0,65 87-1 0 0,-94-137-240 0 0,1 0 1 0 0,0 0-1 0 0,0 0 0 0 0,0 1 1 0 0,1-2-1 0 0,-1 1 0 0 0,0 0 0 0 0,0 0 1 0 0,0 0-1 0 0,1 0 0 0 0,-1-1 0 0 0,0 1 1 0 0,1 0-1 0 0,-1-1 0 0 0,1 0 1 0 0,-1 1-1 0 0,1-1 0 0 0,-1 0 0 0 0,0 1 1 0 0,1-1-1 0 0,-1 0 0 0 0,1 0 0 0 0,-1 0 1 0 0,1-1-1 0 0,-1 1 0 0 0,1 0 1 0 0,-1 0-1 0 0,1-1 0 0 0,-1 1 0 0 0,1-1 1 0 0,-1 1-1 0 0,0-1 0 0 0,1 0 0 0 0,-1 0 1 0 0,0 1-1 0 0,0-1 0 0 0,2-1 1 0 0,5-5 141 0 0,0 0 1 0 0,-1 0-1 0 0,0-1 1 0 0,9-12 0 0 0,-1 2-65 0 0,218-240 54 0 0,-155 173-4297 0 0,1 0-6168 0 0,-47 53 1822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7722 0 0,'13'-5'9979'0'0,"74"-19"-7178"0"0,-57 20-2686 0 0,1 1 1 0 0,-1 2-1 0 0,1 1 1 0 0,0 1-1 0 0,-1 2 1 0 0,1 1-1 0 0,56 15 1 0 0,-76-17-898 0 0,-3-1-5238 0 0,-12-16-1820 0 0,1 8 3112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8770 0 0,'11'1'10323'0'0,"51"10"-6926"0"0,-54-8-3238 0 0,-1-1 0 0 0,1 1 0 0 0,0 0-1 0 0,-1 1 1 0 0,0-1 0 0 0,0 2 0 0 0,0-1 0 0 0,-1 1 0 0 0,1 0-1 0 0,-1 0 1 0 0,9 10 0 0 0,-11-10-75 0 0,-1 0 0 0 0,1 1 0 0 0,-1-1-1 0 0,-1 1 1 0 0,1-1 0 0 0,-1 1 0 0 0,0 0 0 0 0,0 0 0 0 0,-1 0 0 0 0,0 0-1 0 0,0 0 1 0 0,0 0 0 0 0,-1 0 0 0 0,1 0 0 0 0,-2 0 0 0 0,0 7 0 0 0,1-6-32 0 0,-1 0 1 0 0,0 0 0 0 0,0 0 0 0 0,-1 0 0 0 0,0 0 0 0 0,0 0 0 0 0,-1-1 0 0 0,0 1 0 0 0,0-1 0 0 0,0 1-1 0 0,-1-1 1 0 0,0 0 0 0 0,-8 9 0 0 0,4-8-27 0 0,0 0 0 0 0,0 0 0 0 0,0-1 1 0 0,0-1-1 0 0,-1 0 0 0 0,0 0 0 0 0,-1 0 0 0 0,1-1 0 0 0,-10 3 0 0 0,-14 9-620 0 0,33-16 546 0 0,-1 0 0 0 0,1 0 0 0 0,0 0 0 0 0,0 1 0 0 0,0-1 0 0 0,-1 0 0 0 0,1 0 0 0 0,0 0 0 0 0,0 1 0 0 0,0-1 0 0 0,-1 0 0 0 0,1 0 0 0 0,0 0-1 0 0,0 1 1 0 0,0-1 0 0 0,0 0 0 0 0,0 0 0 0 0,-1 1 0 0 0,1-1 0 0 0,0 0 0 0 0,0 0 0 0 0,0 1 0 0 0,0-1 0 0 0,0 0 0 0 0,0 0 0 0 0,0 1 0 0 0,0-1 0 0 0,0 0 0 0 0,0 1 0 0 0,0-1-1 0 0,0 0 1 0 0,0 0 0 0 0,0 1 0 0 0,0-1 0 0 0,1 1 0 0 0,18 4-2857 0 0,-13-4 1860 0 0,1-1 0 0 0,-1 0 1 0 0,1 0-1 0 0,-1-1 0 0 0,0 0 1 0 0,1 0-1 0 0,-1 0 0 0 0,0-1 0 0 0,1 0 1 0 0,-1 0-1 0 0,0-1 0 0 0,6-3 0 0 0,10-5-4054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27 14675 0 0,'-17'4'5736'0'0,"27"-2"-3025"0"0,30-2-1788 0 0,60-13-687 0 0,7 0-608 0 0,-35 10-5615 0 0,-94 1-3643 0 0,18 2 9317 0 0,-1-1-1 0 0,1 1 1 0 0,-1 0 0 0 0,1 0-1 0 0,-1 0 1 0 0,1 1 0 0 0,-1 0-1 0 0,-7 1 1 0 0,11-1 258 0 0,-11 2 1056 0 0,1 1-1 0 0,0 1 1 0 0,0 0-1 0 0,-13 8 1 0 0,22-12-600 0 0,0 1 1 0 0,0-1 0 0 0,0 1 0 0 0,0-1 0 0 0,0 1-1 0 0,1 0 1 0 0,-1 0 0 0 0,0 0 0 0 0,1 0-1 0 0,-1 0 1 0 0,1 0 0 0 0,0 0 0 0 0,0 0-1 0 0,0 1 1 0 0,0-1 0 0 0,0 1 0 0 0,0-1-1 0 0,0 0 1 0 0,1 1 0 0 0,-1-1 0 0 0,1 1-1 0 0,0-1 1 0 0,0 1 0 0 0,0-1 0 0 0,0 1-1 0 0,1 3 1 0 0,2 16-122 0 0,2-1-1 0 0,1 1 1 0 0,0-1-1 0 0,2 0 1 0 0,0 0-1 0 0,17 28 1 0 0,-25-48-480 0 0,0-1 0 0 0,1 1-1 0 0,-1-1 1 0 0,0 1 0 0 0,0-1 0 0 0,1 1 0 0 0,-1-1 0 0 0,0 1 0 0 0,1-1 0 0 0,-1 1 0 0 0,1-1 0 0 0,-1 0 0 0 0,0 1 0 0 0,1-1 0 0 0,-1 0 0 0 0,1 1 0 0 0,-1-1 0 0 0,1 0 0 0 0,-1 0 0 0 0,1 1 0 0 0,-1-1-1 0 0,1 0 1 0 0,-1 0 0 0 0,1 0 0 0 0,0 0 0 0 0,-1 0 0 0 0,1 0 0 0 0,-1 0 0 0 0,1 0 0 0 0,0 0 0 0 0,7-14-4818 0 0,-1-32-277 0 0,-7 41 5155 0 0,3-28-993 0 0,4-44 111 0 0,-6 70 1394 0 0,1 0 0 0 0,-1 0 0 0 0,1 1 0 0 0,0-1 0 0 0,1 1 1 0 0,0 0-1 0 0,0 0 0 0 0,7-10 0 0 0,-10 15-214 0 0,0 1 1 0 0,0 0-1 0 0,0-1 1 0 0,0 1-1 0 0,0-1 1 0 0,1 1-1 0 0,-1 0 1 0 0,0-1-1 0 0,0 1 1 0 0,0 0-1 0 0,1 0 1 0 0,-1-1-1 0 0,0 1 1 0 0,1 0-1 0 0,-1-1 1 0 0,0 1-1 0 0,1 0 1 0 0,-1 0-1 0 0,0 0 1 0 0,1-1-1 0 0,-1 1 1 0 0,0 0-1 0 0,1 0 1 0 0,-1 0-1 0 0,1 0 1 0 0,-1 0-1 0 0,0 0 1 0 0,1 0-1 0 0,-1 0 1 0 0,1 0-1 0 0,-1 0 0 0 0,0 0 1 0 0,1 0-1 0 0,-1 0 1 0 0,1 0-1 0 0,-1 0 1 0 0,0 0-1 0 0,1 0 1 0 0,-1 0-1 0 0,0 0 1 0 0,1 1-1 0 0,-1-1 1 0 0,0 0-1 0 0,1 0 1 0 0,-1 1-1 0 0,8 22 3090 0 0,-6 31-1935 0 0,-4-35-1164 0 0,-1 0 1 0 0,-1 0-1 0 0,-10 31 1 0 0,12-43-252 0 0,0-1 0 0 0,-1 1 1 0 0,0-1-1 0 0,0 1 0 0 0,-1-1 0 0 0,1 0 0 0 0,-1 0 1 0 0,-1-1-1 0 0,1 1 0 0 0,-1-1 0 0 0,0 0 0 0 0,0 0 1 0 0,-8 5-1 0 0,106-57 2140 0 0,-23 20-5847 0 0,-54 19-2742 0 0,-8 8 423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7946 0 0,'-7'4'8372'0'0,"8"6"-4772"0"0,9 16-2704 0 0,-7-19 61 0 0,7 18-879 0 0,-1 0-1 0 0,-1 1 1 0 0,-2-1 0 0 0,0 2-1 0 0,3 50 1 0 0,-9-81-175 0 0,0 0 1 0 0,0 0-1 0 0,1 0 0 0 0,-1-1 1 0 0,1 1-1 0 0,0 0 1 0 0,0 0-1 0 0,0 0 0 0 0,0 1 1 0 0,1-1-1 0 0,-1 0 1 0 0,1 0-1 0 0,0 1 1 0 0,0-1-1 0 0,0 1 0 0 0,1-1 1 0 0,0 1-1 0 0,-1 0 1 0 0,1 0-1 0 0,0 0 0 0 0,0 1 1 0 0,0-1-1 0 0,1 1 1 0 0,-1-1-1 0 0,5-1 1 0 0,52-25-3107 0 0,-18 15-2011 0 0,-41 14 5114 0 0,-1 0 1 0 0,1 0-1 0 0,-1 0 1 0 0,1-1-1 0 0,-1 1 1 0 0,0 0-1 0 0,1 0 0 0 0,-1 0 1 0 0,1 0-1 0 0,-1-1 1 0 0,1 1-1 0 0,-1 0 0 0 0,0 0 1 0 0,1-1-1 0 0,-1 1 1 0 0,1 0-1 0 0,-1-1 1 0 0,0 1-1 0 0,1 0 0 0 0,-1-1 1 0 0,0 1-1 0 0,0 0 1 0 0,1-1-1 0 0,-1 1 0 0 0,0-1 1 0 0,0 1-1 0 0,0-1 1 0 0,1 1-1 0 0,-1 0 1 0 0,0-1-1 0 0,0 1 0 0 0,0-1 1 0 0,0 1-1 0 0,0-1 1 0 0,0 1-1 0 0,0-1 0 0 0,0 1 1 0 0,0-1-1 0 0,0 1 1 0 0,0-1-1 0 0,0-6-1286 0 0,7 1-2542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8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62 9170 0 0,'-4'50'9955'0'0,"4"-41"-9076"0"0,1 0 0 0 0,0 0-1 0 0,3 15 1 0 0,-3-20-851 0 0,0 0 0 0 0,0-1-1 0 0,0 1 1 0 0,0-1 0 0 0,1 1 0 0 0,0-1-1 0 0,0 1 1 0 0,0-1 0 0 0,0 0-1 0 0,0 0 1 0 0,0 0 0 0 0,1 0-1 0 0,0 0 1 0 0,-1-1 0 0 0,1 1 0 0 0,0-1-1 0 0,0 1 1 0 0,1-1 0 0 0,-1 0-1 0 0,0-1 1 0 0,1 1 0 0 0,-1 0 0 0 0,1-1-1 0 0,5 2 1 0 0,-7-3-29 0 0,-1 1 0 0 0,1 0 0 0 0,0-1 0 0 0,-1 1-1 0 0,1-1 1 0 0,0 0 0 0 0,0 0 0 0 0,-1 1 0 0 0,1-1 0 0 0,0 0 0 0 0,0-1 0 0 0,-1 1-1 0 0,1 0 1 0 0,0 0 0 0 0,0-1 0 0 0,-1 1 0 0 0,1-1 0 0 0,0 1 0 0 0,-1-1 0 0 0,1 0 0 0 0,-1 0-1 0 0,1 0 1 0 0,-1 0 0 0 0,1 0 0 0 0,-1 0 0 0 0,1 0 0 0 0,-1 0 0 0 0,0 0 0 0 0,0-1-1 0 0,0 1 1 0 0,0 0 0 0 0,0-1 0 0 0,0 1 0 0 0,0-1 0 0 0,0 0 0 0 0,0 1 0 0 0,-1-1 0 0 0,1 0-1 0 0,-1 1 1 0 0,1-1 0 0 0,-1 0 0 0 0,0 1 0 0 0,1-1 0 0 0,-1 0 0 0 0,0-2 0 0 0,0-4 7 0 0,0 0 0 0 0,-1 0 1 0 0,0 0-1 0 0,0 0 0 0 0,0 0 0 0 0,-1 0 1 0 0,0 0-1 0 0,-6-11 0 0 0,3 7 23 0 0,-1 2 0 0 0,0-1 0 0 0,-1 1-1 0 0,0 0 1 0 0,-11-12 0 0 0,15 19-31 0 0,0 0 0 0 0,1 0 0 0 0,-1 0 0 0 0,-1 1 0 0 0,1-1 1 0 0,0 1-1 0 0,-1-1 0 0 0,1 1 0 0 0,-1 0 0 0 0,0 1 0 0 0,1-1 0 0 0,-1 1 0 0 0,0-1 0 0 0,0 1 0 0 0,0 0 1 0 0,0 0-1 0 0,-1 1 0 0 0,1 0 0 0 0,-4-1 0 0 0,7 1-80 0 0,0 1 1 0 0,0-1-1 0 0,0 0 1 0 0,0 0-1 0 0,1 1 1 0 0,-1-1-1 0 0,0 0 1 0 0,0 1-1 0 0,0-1 1 0 0,0 1-1 0 0,1-1 1 0 0,-1 1-1 0 0,0-1 1 0 0,1 1-1 0 0,-1-1 1 0 0,0 1-1 0 0,1 0 0 0 0,-1-1 1 0 0,1 1-1 0 0,-1 0 1 0 0,1 0-1 0 0,-1 0 1 0 0,1-1-1 0 0,0 1 1 0 0,-1 0-1 0 0,1 0 1 0 0,0 0-1 0 0,-1 0 1 0 0,1-1-1 0 0,0 1 1 0 0,0 0-1 0 0,0 0 1 0 0,0 0-1 0 0,0 0 1 0 0,0 0-1 0 0,0 1 0 0 0,1 0-796 0 0,-1 1-1 0 0,0 0 1 0 0,1-1-1 0 0,0 1 1 0 0,-1-1-1 0 0,1 1 1 0 0,0-1-1 0 0,0 0 1 0 0,0 1-1 0 0,1-1 1 0 0,2 4-1 0 0,4 1-5242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9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18196 0 0,'11'18'5961'0'0,"3"17"-4586"0"0,-6-15-704 0 0,23 61 505 0 0,12 30-497 0 0,-36-97-1260 0 0,0 0 1 0 0,1 0 0 0 0,1-1 0 0 0,0 0-1 0 0,14 14 1 0 0,-9-15-2172 0 0,-6-7-715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19620 0 0,'60'4'5142'0'0,"39"-4"-8945"0"0,-98 0 3670 0 0,-1 0-1 0 0,0 0 0 0 0,0 0 1 0 0,0 0-1 0 0,1 0 1 0 0,-1 0-1 0 0,0 0 0 0 0,0 0 1 0 0,0 0-1 0 0,1 0 1 0 0,-1 0-1 0 0,0 0 0 0 0,0 0 1 0 0,0 0-1 0 0,1 0 1 0 0,-1 0-1 0 0,0 0 0 0 0,0 0 1 0 0,0 0-1 0 0,0-1 1 0 0,1 1-1 0 0,-1 0 0 0 0,0 0 1 0 0,1-1-936 0 0,-1 1 935 0 0,0 0 1 0 0,0-1-1 0 0,0 1 0 0 0,0 0 1 0 0,0 0-1 0 0,1 0 1 0 0,-1-1-1 0 0,0 1 0 0 0,0 0 1 0 0,0 0-1 0 0,0 0 1 0 0,0-1-1 0 0,0 1 0 0 0,0 0 1 0 0,0 0-1 0 0,0 0 1 0 0,-1-1-1 0 0,-9-10-2452 0 0,-18-5 2846 0 0,27 16-95 0 0,0 0-1 0 0,0-1 0 0 0,0 1 1 0 0,0 0-1 0 0,0 0 1 0 0,0 0-1 0 0,0 0 0 0 0,0 0 1 0 0,0 0-1 0 0,0 0 1 0 0,1 0-1 0 0,-1 0 0 0 0,0 1 1 0 0,0-1-1 0 0,0 0 1 0 0,0 1-1 0 0,0-1 0 0 0,0 0 1 0 0,0 1-1 0 0,0-1 1 0 0,1 1-1 0 0,-1-1 0 0 0,0 1 1 0 0,0 0-1 0 0,1-1 1 0 0,-2 2-1 0 0,1 0 81 0 0,0 0 0 0 0,1-1-1 0 0,-1 1 1 0 0,1 0 0 0 0,-1-1 0 0 0,1 1-1 0 0,0 0 1 0 0,-1 0 0 0 0,1 0 0 0 0,0-1 0 0 0,0 1-1 0 0,1 0 1 0 0,-1 2 0 0 0,2 7 502 0 0,0 0 1 0 0,1 0-1 0 0,7 15 0 0 0,-10-25-750 0 0,14 41 385 0 0,-11-29-547 0 0,1 0 0 0 0,1-1-1 0 0,0 0 1 0 0,0 0 0 0 0,1 0-1 0 0,15 21 1 0 0,-12-41-7733 0 0,-4-20 5200 0 0,-4 20 1942 0 0,17-52 292 0 0,-1 23 5684 0 0,-17 37-5108 0 0,0 0-1 0 0,0-1 1 0 0,0 1 0 0 0,0 0-1 0 0,0 0 1 0 0,1 0 0 0 0,-1-1 0 0 0,0 1-1 0 0,0 0 1 0 0,0 0 0 0 0,0 0-1 0 0,0 0 1 0 0,0-1 0 0 0,1 1-1 0 0,-1 0 1 0 0,0 0 0 0 0,0 0-1 0 0,0 0 1 0 0,0-1 0 0 0,1 1-1 0 0,-1 0 1 0 0,0 0 0 0 0,0 0 0 0 0,0 0-1 0 0,1 0 1 0 0,-1 0 0 0 0,0 0-1 0 0,0 0 1 0 0,0 0 0 0 0,1 0-1 0 0,-1 0 1 0 0,0 0 0 0 0,0 0-1 0 0,1 0 1 0 0,-1 0 0 0 0,0 0 0 0 0,0 0-1 0 0,0 0 1 0 0,1 0 0 0 0,-1 0-1 0 0,0 0 1 0 0,0 0 0 0 0,0 0-1 0 0,1 0 1 0 0,-1 0 0 0 0,0 1-1 0 0,0-1 1 0 0,7 13 1861 0 0,0 18-1379 0 0,-8-26-804 0 0,1 1 0 0 0,-1-1-1 0 0,0 0 1 0 0,0 0 0 0 0,-1 0-1 0 0,1 0 1 0 0,-1 0 0 0 0,0 0 0 0 0,0-1-1 0 0,-1 1 1 0 0,0 0 0 0 0,1-1-1 0 0,-2 0 1 0 0,1 0 0 0 0,0 0-1 0 0,-1 0 1 0 0,0 0 0 0 0,1-1 0 0 0,-1 1-1 0 0,-1-1 1 0 0,1 0 0 0 0,-9 4-1 0 0,28-9 362 0 0,1 1 0 0 0,25 2 0 0 0,-16-1-4018 0 0,-38 18-4220 0 0,10-14 6599 0 0,-4 7-2104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8762 0 0,'5'0'8525'0'0,"19"-2"-5270"0"0,28-12-311 0 0,-39 9-2961 0 0,-1 2 0 0 0,1-1-1 0 0,0 2 1 0 0,24-3 0 0 0,-22 9-3532 0 0,-6 1-4026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25 13219 0 0,'-20'-24'6264'0'0,"20"24"-6216"0"0,-1 0-1 0 0,1 0 1 0 0,0 0 0 0 0,0 0-1 0 0,0 0 1 0 0,0 0-1 0 0,0 0 1 0 0,0 0 0 0 0,-1 0-1 0 0,1 0 1 0 0,0 0-1 0 0,0 0 1 0 0,0 0 0 0 0,0 0-1 0 0,0 0 1 0 0,-1 0-1 0 0,1 0 1 0 0,0 0 0 0 0,0 0-1 0 0,0 0 1 0 0,0 0-1 0 0,0 0 1 0 0,0 0 0 0 0,-1 0-1 0 0,1 0 1 0 0,0 0-1 0 0,0 0 1 0 0,0 1 0 0 0,0-1-1 0 0,0 0 1 0 0,0 0-1 0 0,0 0 1 0 0,-1 0 0 0 0,1 0-1 0 0,0 0 1 0 0,0 0-1 0 0,0 0 1 0 0,0 1-1 0 0,0-1 1 0 0,0 0 0 0 0,0 0-1 0 0,0 0 1 0 0,0 0-1 0 0,0 0 1 0 0,0 1 0 0 0,0-1-1 0 0,0 0 1 0 0,0 0-1 0 0,0 0 1 0 0,0 19 743 0 0,1-14-972 0 0,10 94 590 0 0,-10-59-7161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 7378 0 0,'-1'-1'301'0'0,"-1"0"0"0"0,1 1 0 0 0,0-1 0 0 0,0 0 1 0 0,0 1-1 0 0,0-1 0 0 0,0 1 0 0 0,-1 0 1 0 0,1-1-1 0 0,0 1 0 0 0,0 0 0 0 0,0 0 0 0 0,-1-1 1 0 0,1 1-1 0 0,0 0 0 0 0,-1 0 0 0 0,1 1 0 0 0,0-1 1 0 0,0 0-1 0 0,-1 0 0 0 0,1 1 0 0 0,0-1 1 0 0,0 0-1 0 0,-2 1 0 0 0,2 2-49 0 0,0-1 0 0 0,1 0-1 0 0,-1 1 1 0 0,0-1 0 0 0,1 1 0 0 0,-1-1-1 0 0,1 1 1 0 0,0-1 0 0 0,-1 1 0 0 0,1-1 0 0 0,1 1-1 0 0,-1 2 1 0 0,0 10-125 0 0,1 0-1 0 0,1 0 1 0 0,0 0-1 0 0,1 0 1 0 0,1-1-1 0 0,0 1 1 0 0,1-1 0 0 0,0 0-1 0 0,10 17 1 0 0,-12-24-135 0 0,1-1 0 0 0,0 0 0 0 0,0 0 1 0 0,0 0-1 0 0,1 0 0 0 0,0-1 0 0 0,0 0 1 0 0,0 0-1 0 0,1 0 0 0 0,0-1 0 0 0,0 1 1 0 0,0-2-1 0 0,0 1 0 0 0,1 0 0 0 0,-1-1 1 0 0,1-1-1 0 0,0 1 0 0 0,0-1 0 0 0,0 0 1 0 0,0 0-1 0 0,8 0 0 0 0,-12-2 19 0 0,0 1-1 0 0,-1-1 1 0 0,1-1-1 0 0,0 1 0 0 0,0 0 1 0 0,-1-1-1 0 0,1 1 1 0 0,-1-1-1 0 0,1 0 1 0 0,0 0-1 0 0,-1 0 1 0 0,1 0-1 0 0,-1 0 1 0 0,0 0-1 0 0,1-1 1 0 0,-1 1-1 0 0,0-1 0 0 0,0 0 1 0 0,0 0-1 0 0,0 0 1 0 0,0 0-1 0 0,0 0 1 0 0,-1 0-1 0 0,1 0 1 0 0,-1 0-1 0 0,1-1 1 0 0,-1 1-1 0 0,0-1 1 0 0,0 1-1 0 0,0-1 0 0 0,0 1 1 0 0,0-1-1 0 0,-1 0 1 0 0,1 1-1 0 0,-1-1 1 0 0,0-3-1 0 0,1-1-175 0 0,0 0-1 0 0,-1 0 0 0 0,0 0 0 0 0,0 0 1 0 0,-1-1-1 0 0,0 1 0 0 0,0 0 1 0 0,-1 0-1 0 0,0 0 0 0 0,0 0 0 0 0,0 1 1 0 0,-7-12-1 0 0,7 14-307 0 0,0 0 0 0 0,-1 0-1 0 0,0 0 1 0 0,0 1 0 0 0,0-1 0 0 0,0 1 0 0 0,-1 0-1 0 0,1 0 1 0 0,-1 0 0 0 0,0 0 0 0 0,1 0 0 0 0,-1 1-1 0 0,-1 0 1 0 0,1 0 0 0 0,0 0 0 0 0,0 0-1 0 0,-1 1 1 0 0,1 0 0 0 0,-1-1 0 0 0,1 2 0 0 0,-1-1-1 0 0,0 0 1 0 0,1 1 0 0 0,-1 0 0 0 0,0 0 0 0 0,1 1-1 0 0,-1-1 1 0 0,1 1 0 0 0,-8 2 0 0 0,-12 4-2192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1688 0 0,'3'3'457'0'0,"0"1"0"0"0,0-1 0 0 0,0-1 1 0 0,1 1-1 0 0,-1 0 0 0 0,1-1 0 0 0,-1 0 0 0 0,1 0 0 0 0,0 0 0 0 0,0 0 0 0 0,0-1 0 0 0,0 1 0 0 0,0-1 0 0 0,0 0 0 0 0,0 0 0 0 0,0 0 0 0 0,1-1 0 0 0,-1 0 0 0 0,0 0 0 0 0,0 0 0 0 0,1 0 0 0 0,-1 0 0 0 0,7-2 0 0 0,8-3 284 0 0,0-1 0 0 0,0 0-1 0 0,36-19 1 0 0,10-2-622 0 0,-53 24-194 0 0,20-8-2040 0 0,-31 11 1807 0 0,0-1 1 0 0,0 1 0 0 0,0-1 0 0 0,0 1 0 0 0,0-1 0 0 0,-1 1 0 0 0,1-1 0 0 0,0 0 0 0 0,0 1 0 0 0,-1-1 0 0 0,1 0 0 0 0,0 0 0 0 0,-1 0 0 0 0,1 1 0 0 0,-1-1 0 0 0,1 0 0 0 0,-1 0 0 0 0,1 0 0 0 0,-1 0 0 0 0,0 0 0 0 0,1 0 0 0 0,-1 0 0 0 0,0 0 0 0 0,0 0 0 0 0,0 0-1 0 0,1-2 1 0 0,-2-5-3135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18 2569 0 0,'0'-1'359'0'0,"-1"0"1"0"0,1 0 0 0 0,0 0-1 0 0,-1 0 1 0 0,1 0 0 0 0,-1 0 0 0 0,0 0-1 0 0,1 0 1 0 0,-1 0 0 0 0,0 0 0 0 0,0 0-1 0 0,0 1 1 0 0,1-1 0 0 0,-1 0-1 0 0,0 0 1 0 0,0 1 0 0 0,0-1 0 0 0,-2 0-1 0 0,2 1-164 0 0,1 0-1 0 0,-1 0 0 0 0,1 1 1 0 0,-1-1-1 0 0,1 0 0 0 0,-1 0 1 0 0,1 1-1 0 0,0-1 0 0 0,-1 1 1 0 0,1-1-1 0 0,-1 0 0 0 0,1 1 1 0 0,0-1-1 0 0,-1 1 0 0 0,1-1 1 0 0,0 1-1 0 0,-1-1 0 0 0,1 0 1 0 0,0 1-1 0 0,0 0 0 0 0,-1-1 1 0 0,1 1-1 0 0,0-1 0 0 0,0 1 1 0 0,0 0-1 0 0,-7 49 3204 0 0,7-27-3403 0 0,0-1-1 0 0,2 1 0 0 0,1 0 0 0 0,1 0 0 0 0,0-1 1 0 0,2 0-1 0 0,1 0 0 0 0,0-1 0 0 0,2 1 0 0 0,21 39 0 0 0,-26-56-595 0 0,-1-1 0 0 0,0 1-1 0 0,1 0 1 0 0,0-1 0 0 0,5 5-1 0 0,-8-8 75 0 0,1 0 0 0 0,-1 0-1 0 0,1 0 1 0 0,-1 0 0 0 0,1-1 0 0 0,-1 1-1 0 0,1 0 1 0 0,-1-1 0 0 0,1 1-1 0 0,0-1 1 0 0,-1 1 0 0 0,1-1-1 0 0,2 0 1 0 0,2 0-3720 0 0</inkml:trace>
  <inkml:trace contextRef="#ctx0" brushRef="#br0" timeOffset="1">115 60 15371 0 0,'24'-5'1088'0'0,"44"-13"0"0"0,4-8-3042 0 0,-71 26 1800 0 0,-1 0-5 0 0,1 0 0 0 0,-1 0-1 0 0,0 0 1 0 0,1 0 0 0 0,-1 0-1 0 0,0 0 1 0 0,0 0 0 0 0,1 0-1 0 0,-1 0 1 0 0,0 0 0 0 0,1 0-1 0 0,-1 0 1 0 0,0 0 0 0 0,0 0-1 0 0,1 0 1 0 0,-1 0 0 0 0,0 0-1 0 0,0-1 1 0 0,1 1 0 0 0,-1 0-1 0 0,0 0 1 0 0,0 0-1 0 0,1-1 1 0 0,-1 1 0 0 0,0 0-1 0 0,0 0 1 0 0,0 0 0 0 0,0-1-1 0 0,1 1 1 0 0,-1 0 0 0 0,0 0-1 0 0,0-1 1 0 0,0 1 0 0 0,0 0-1 0 0,0 0 1 0 0,0-1 0 0 0,0 1-1 0 0,1 0 1 0 0,-1-1 0 0 0,0 1-1 0 0,0 0 1 0 0,0 0 0 0 0,0-1-1 0 0,0 1 1 0 0,-1 0 0 0 0,1-1-1 0 0,0 1 1 0 0,0 0 0 0 0,0 0-1 0 0,0-1 1 0 0,0 1 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5977 0 0,'-1'9'593'0'0,"0"-1"-1"0"0,0 1 1 0 0,1 0-1 0 0,0 0 0 0 0,0 0 1 0 0,1-1-1 0 0,1 1 1 0 0,-1 0-1 0 0,1 0 0 0 0,1-1 1 0 0,5 15-1 0 0,-5-16-563 0 0,0-1 0 0 0,1 1 0 0 0,0 0 0 0 0,0-1 0 0 0,0 0 0 0 0,1 0 0 0 0,0 0 0 0 0,0-1 0 0 0,0 0 0 0 0,0 0-1 0 0,1 0 1 0 0,0 0 0 0 0,0-1 0 0 0,10 5 0 0 0,-15-8-161 0 0,0-1 0 0 0,0 1 0 0 0,1-1 0 0 0,-1 1 0 0 0,0-1-1 0 0,1 1 1 0 0,-1-1 0 0 0,0 0 0 0 0,0 0 0 0 0,1 0 0 0 0,-1 0 0 0 0,0 0-1 0 0,1 0 1 0 0,-1 0 0 0 0,0 0 0 0 0,1 0 0 0 0,-1-1 0 0 0,0 1 0 0 0,1 0-1 0 0,-1-1 1 0 0,0 1 0 0 0,0-1 0 0 0,1 0 0 0 0,-1 1 0 0 0,0-1 0 0 0,0 0-1 0 0,0 0 1 0 0,0 1 0 0 0,2-3 0 0 0,-1 0-273 0 0,-1 1 0 0 0,1-1 0 0 0,0 1 0 0 0,-1-1 0 0 0,1 0 0 0 0,-1 0 0 0 0,0 0 0 0 0,0 0 0 0 0,0 0 0 0 0,0 0 0 0 0,0-4 0 0 0,2-10-2587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2048 0 0,'-2'10'6997'0'0,"2"21"-4439"0"0,1-29-2093 0 0,-1 23 508 0 0,0 0 0 0 0,-8 47 0 0 0,6-61-1146 0 0,0-1 0 0 0,0 0 0 0 0,-1 0 0 0 0,-1-1 0 0 0,0 1 0 0 0,0 0 0 0 0,0-1 0 0 0,-1 0 0 0 0,-12 16 1 0 0,1-12-225 0 0,12-8 944 0 0,21-6 431 0 0,11-2-176 0 0,52-12 1 0 0,-69 12-1236 0 0,1-1 1 0 0,-1 0-1 0 0,-1 0 1 0 0,1-1-1 0 0,0-1 1 0 0,-1 0-1 0 0,12-9 1 0 0,-12 5-3017 0 0,-3 0-2120 0 0</inkml:trace>
  <inkml:trace contextRef="#ctx0" brushRef="#br0" timeOffset="1">181 102 9386 0 0,'12'2'1192'0'0,"2"2"-488"0"0,3-1-47 0 0,0 0-73 0 0,1-3-184 0 0,-1 1-176 0 0,0 0-88 0 0,-2 0-16 0 0,-2 1-8 0 0,-1-2-112 0 0,-1 0-352 0 0,-3-2-584 0 0,0-1-761 0 0,-3-2-607 0 0,-14-10-305 0 0,8 8-1264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13 169 4809 0 0,'-1'0'277'0'0,"1"-1"-1"0"0,-1 1 1 0 0,1 0 0 0 0,0 0 0 0 0,-1 0-1 0 0,1 0 1 0 0,-1 0 0 0 0,1 0-1 0 0,0 0 1 0 0,-1 0 0 0 0,1 0-1 0 0,-1 1 1 0 0,1-1 0 0 0,-1 0 0 0 0,1 0-1 0 0,0 0 1 0 0,-1 0 0 0 0,1 0-1 0 0,0 1 1 0 0,-3 1 1660 0 0,3-2-1660 0 0,0 0-1 0 0,0 1 1 0 0,-1-1 0 0 0,1 0-1 0 0,0 1 1 0 0,0-1 0 0 0,0 0 0 0 0,-1 1-1 0 0,2 21 4057 0 0,17 32-3076 0 0,-13-40-200 0 0,9 30-545 0 0,32 87 462 0 0,-39-114-1987 0 0,2-1 0 0 0,19 30 0 0 0,-17-32-2074 0 0</inkml:trace>
  <inkml:trace contextRef="#ctx0" brushRef="#br0" timeOffset="1">275 52 18004 0 0,'-1'0'92'0'0,"-1"1"1"0"0,1-1-1 0 0,0 0 1 0 0,-1 0-1 0 0,1-1 1 0 0,0 1-1 0 0,-1 0 1 0 0,1 0-1 0 0,0-1 1 0 0,0 1-1 0 0,-1 0 1 0 0,1-1-1 0 0,0 1 1 0 0,-2-2-1 0 0,3 1-85 0 0,0 1-1 0 0,0 0 1 0 0,-1 0-1 0 0,1-1 1 0 0,0 1 0 0 0,0-1-1 0 0,0 1 1 0 0,0 0-1 0 0,0-1 1 0 0,0 1-1 0 0,0 0 1 0 0,0-1 0 0 0,0 1-1 0 0,0 0 1 0 0,1-1-1 0 0,-1 1 1 0 0,0 0-1 0 0,0-1 1 0 0,0 1 0 0 0,0 0-1 0 0,0 0 1 0 0,1-1-1 0 0,-1 1 1 0 0,0 0-1 0 0,0-1 1 0 0,0 1 0 0 0,1 0-1 0 0,-1 0 1 0 0,0 0-1 0 0,0-1 1 0 0,1 1-1 0 0,0 0 1 0 0,2-3 0 0 0,1 0 1 0 0,0 0-1 0 0,0 1 0 0 0,0 0 0 0 0,0 0 1 0 0,8-3-1 0 0,-5 3-141 0 0,59-13 333 0 0,-32 14-2064 0 0,-32 2 1371 0 0,1-1 0 0 0,-1 1 0 0 0,0-1 0 0 0,0 1 0 0 0,0 0 0 0 0,0 0-1 0 0,0 0 1 0 0,0 0 0 0 0,0 0 0 0 0,4 3 0 0 0,-3 0-3017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15307 0 0,'7'1'187'0'0,"1"1"0"0"0,-1-1 0 0 0,0 0 0 0 0,1 0 0 0 0,-1-1 0 0 0,0 0 0 0 0,1 0 1 0 0,12-3-1 0 0,21 0 1253 0 0,-40 3-1408 0 0,0 0 1 0 0,-1 0 0 0 0,1 0 0 0 0,0 0 0 0 0,-1 0 0 0 0,1 0-1 0 0,-1 0 1 0 0,1 0 0 0 0,0 0 0 0 0,-1 0 0 0 0,1 0 0 0 0,0 1-1 0 0,-1-1 1 0 0,1 0 0 0 0,-1 0 0 0 0,1 1 0 0 0,0-1 0 0 0,-1 0-1 0 0,1 1 1 0 0,-1-1 0 0 0,1 1 0 0 0,-1-1 0 0 0,1 1 0 0 0,-1-1-1 0 0,0 1 1 0 0,1-1 0 0 0,-1 1 0 0 0,1-1 0 0 0,-1 1 0 0 0,0-1-1 0 0,1 2 1 0 0,-1 0-31 0 0,0 0 0 0 0,0-1 0 0 0,0 1 0 0 0,0 0-1 0 0,-1 0 1 0 0,1-1 0 0 0,0 1 0 0 0,-1 0 0 0 0,1-1-1 0 0,-1 1 1 0 0,-1 3 0 0 0,-27 39-1042 0 0,19-33 712 0 0,0-1 1 0 0,-1 1 0 0 0,-1-2-1 0 0,-19 14 1 0 0,-4 3-342 0 0,35-26 662 0 0,0 0 0 0 0,-1 0 0 0 0,1 0 0 0 0,0 0 0 0 0,0 0 0 0 0,0 0 0 0 0,-1 0 0 0 0,1 0 0 0 0,0 0-1 0 0,0 1 1 0 0,-1-1 0 0 0,1 0 0 0 0,0 0 0 0 0,0 0 0 0 0,0 0 0 0 0,-1 0 0 0 0,1 1 0 0 0,0-1 0 0 0,0 0 0 0 0,0 0 0 0 0,-1 0 0 0 0,1 1 0 0 0,0-1 0 0 0,0 0 0 0 0,0 0 0 0 0,0 0 0 0 0,0 1 0 0 0,0-1 0 0 0,0 0 0 0 0,0 0 0 0 0,0 1 0 0 0,-1-1 0 0 0,1 0 0 0 0,0 0 0 0 0,0 1 0 0 0,0-1 0 0 0,0 0 0 0 0,0 0 0 0 0,0 1 0 0 0,1-1 0 0 0,-1 0 0 0 0,0 0 0 0 0,0 1-1 0 0,0-1 1 0 0,0 0 0 0 0,0 0 0 0 0,0 0 0 0 0,0 1 0 0 0,0-1 0 0 0,1 0 0 0 0,16 0 147 0 0,23-9 483 0 0,8-11-85 0 0,-38 15-479 0 0,1 0 1 0 0,-1 1 0 0 0,1 0 0 0 0,0 1-1 0 0,14-3 1 0 0,-24 6-115 0 0,0 0 0 0 0,0 0 0 0 0,0-1-1 0 0,0 1 1 0 0,0 0 0 0 0,0 0 0 0 0,0 0 0 0 0,0 0 0 0 0,0 0-1 0 0,0 1 1 0 0,0-1 0 0 0,0 0 0 0 0,0 0 0 0 0,0 1 0 0 0,0-1 0 0 0,0 0-1 0 0,-1 1 1 0 0,1-1 0 0 0,0 1 0 0 0,2 0 0 0 0,-3 0-27 0 0,0 0 0 0 0,0-1 0 0 0,1 1-1 0 0,-1 0 1 0 0,0 0 0 0 0,0-1 0 0 0,0 1 0 0 0,0 0 0 0 0,0 0 0 0 0,0-1 0 0 0,0 1 0 0 0,0 0 0 0 0,-1-1 0 0 0,1 1 0 0 0,0 0 0 0 0,0-1 0 0 0,0 1 0 0 0,-1 0 0 0 0,1-1-1 0 0,0 1 1 0 0,-1 0 0 0 0,0 0 0 0 0,-5 8-527 0 0,0 0 1 0 0,-1-1-1 0 0,-9 9 0 0 0,4-4 1734 0 0,-4 21 1501 0 0,14-30-2481 0 0,1 1 1 0 0,-1-1-1 0 0,0 0 0 0 0,0 0 0 0 0,0 0 1 0 0,-1 0-1 0 0,0 0 0 0 0,1-1 1 0 0,-1 1-1 0 0,0-1 0 0 0,-4 4 0 0 0,10-10 520 0 0,13-8 297 0 0,22 1-739 0 0,32-10-1137 0 0,-27-4-3286 0 0,-25 14 580 0 0,6 6-2421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13083 0 0,'-2'15'2488'0'0,"1"1"-1"0"0,0 21 1 0 0,7 34-307 0 0,3-26-1965 0 0,14 46 1 0 0,-21-87-389 0 0,11 32-1087 0 0,-12-34 859 0 0,-1-1 0 0 0,1 0 0 0 0,0 0 0 0 0,0 1 0 0 0,0-1 0 0 0,0 0 0 0 0,0 0 0 0 0,0 0 0 0 0,0 0 0 0 0,0 0 0 0 0,0 0 0 0 0,0 0 0 0 0,3 1 0 0 0,-4-3-12 0 0,1 1 0 0 0,0 0 1 0 0,0 0-1 0 0,0-1 0 0 0,-1 1 1 0 0,1 0-1 0 0,0-1 0 0 0,-1 1 1 0 0,1-1-1 0 0,0 1 0 0 0,-1-1 1 0 0,1 1-1 0 0,0-1 0 0 0,-1 0 1 0 0,1 1-1 0 0,-1-1 0 0 0,1 0 1 0 0,-1 1-1 0 0,0-1 0 0 0,1 0 1 0 0,-1 0-1 0 0,0 1 0 0 0,1-1 1 0 0,-1 0-1 0 0,0-1 0 0 0,1 2-31 0 0,2-11-3419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14011 0 0,'2'-2'247'0'0,"1"0"0"0"0,-1 0 0 0 0,0 0 0 0 0,0 1 0 0 0,1-1-1 0 0,-1 1 1 0 0,1-1 0 0 0,-1 1 0 0 0,1 0 0 0 0,0 0 0 0 0,-1 0 0 0 0,1 0 0 0 0,0 0 0 0 0,5 0 0 0 0,43-3 413 0 0,-50 4-594 0 0,101 6 962 0 0,-108-5-1077 0 0,1 1-1 0 0,0 0 0 0 0,0 1 0 0 0,0-1 0 0 0,0 1 1 0 0,0 0-1 0 0,1 0 0 0 0,-9 8 0 0 0,6-6 25 0 0,1 0 153 0 0,-1 0 0 0 0,1 0 0 0 0,0 1-1 0 0,0 0 1 0 0,0 0 0 0 0,1 1 0 0 0,0 0 0 0 0,0-1 0 0 0,1 2 0 0 0,-7 13-1 0 0,10-17-12 0 0,-1 1 0 0 0,1 0 0 0 0,0-1 0 0 0,1 1 0 0 0,-1 0 0 0 0,1-1 0 0 0,0 1 0 0 0,0 0 0 0 0,1 0 0 0 0,-1-1 0 0 0,1 1 0 0 0,0 0 0 0 0,0-1 0 0 0,1 1 0 0 0,-1-1 0 0 0,1 0 0 0 0,0 1 0 0 0,0-1 0 0 0,0 0 0 0 0,6 7 0 0 0,-6-7-128 0 0,1 0 0 0 0,0 0 0 0 0,0 0 0 0 0,0-1 0 0 0,1 0 0 0 0,-1 1 1 0 0,1-1-1 0 0,0 0 0 0 0,0-1 0 0 0,0 1 0 0 0,0-1 0 0 0,0 1 0 0 0,1-1 0 0 0,-1-1 0 0 0,0 1 0 0 0,1 0 1 0 0,0-1-1 0 0,-1 0 0 0 0,1 0 0 0 0,0-1 0 0 0,0 1 0 0 0,-1-1 0 0 0,1 0 0 0 0,0 0 0 0 0,0-1 0 0 0,-1 1 1 0 0,1-1-1 0 0,0 0 0 0 0,-1 0 0 0 0,1-1 0 0 0,0 1 0 0 0,6-5 0 0 0,-5 3-421 0 0,-1 0 1 0 0,1 0-1 0 0,-1-1 0 0 0,0 0 0 0 0,0 0 0 0 0,0 0 0 0 0,-1 0 0 0 0,0-1 1 0 0,1 0-1 0 0,5-9 0 0 0,-7 8-424 0 0,0 1 1 0 0,0 0 0 0 0,-1-1-1 0 0,0 1 1 0 0,0-1-1 0 0,0 0 1 0 0,-1 0-1 0 0,0 1 1 0 0,0-1-1 0 0,0 0 1 0 0,-1 0 0 0 0,0-9-1 0 0,-1 3 201 0 0,0 0-1 0 0,-1 0 1 0 0,-4-13-1 0 0,5 21 944 0 0,0 1-1 0 0,0-1 1 0 0,-1 1-1 0 0,1 0 1 0 0,-1-1 0 0 0,0 1-1 0 0,0 0 1 0 0,-10-5 6292 0 0,12 9-6435 0 0,-5 10 3171 0 0,0 11-443 0 0,4-19-2648 0 0,-7 81 2877 0 0,8-76-2963 0 0,0 1-1 0 0,0-1 0 0 0,1 0 0 0 0,0 1 0 0 0,0-1 1 0 0,1 0-1 0 0,0 0 0 0 0,4 8 0 0 0,-6-15-146 0 0,1 0-1 0 0,-1-1 0 0 0,1 1 0 0 0,-1 0 0 0 0,1 0 0 0 0,-1-1 1 0 0,1 1-1 0 0,0 0 0 0 0,0-1 0 0 0,-1 1 0 0 0,1-1 0 0 0,0 1 1 0 0,0-1-1 0 0,0 1 0 0 0,0-1 0 0 0,-1 1 0 0 0,1-1 1 0 0,0 0-1 0 0,0 0 0 0 0,0 1 0 0 0,0-1 0 0 0,0 0 0 0 0,0 0 1 0 0,0 0-1 0 0,0 0 0 0 0,0 0 0 0 0,0 0 0 0 0,0 0 0 0 0,0 0 1 0 0,0-1-1 0 0,0 1 0 0 0,0 0 0 0 0,-1-1 0 0 0,1 1 0 0 0,0 0 1 0 0,0-1-1 0 0,0 1 0 0 0,1-2 0 0 0,40-26-1527 0 0,-28 18 938 0 0,7-3-6 0 0,-10 8 62 0 0,-1-2 0 0 0,1 1 0 0 0,-2-1 0 0 0,17-15 0 0 0,-24 20 482 0 0,-1 1-1 0 0,1-1 0 0 0,-1 0 0 0 0,1 1 1 0 0,-1-1-1 0 0,0 0 0 0 0,0 0 1 0 0,0 0-1 0 0,0 0 0 0 0,0 0 0 0 0,0 0 1 0 0,-1 0-1 0 0,1 0 0 0 0,-1-1 0 0 0,1 1 1 0 0,-1 0-1 0 0,0 0 0 0 0,0 0 0 0 0,0-1 1 0 0,0 1-1 0 0,0 0 0 0 0,-1 0 0 0 0,1 0 1 0 0,0-1-1 0 0,-1 1 0 0 0,0 0 0 0 0,0 0 1 0 0,1 0-1 0 0,-1 0 0 0 0,0 0 0 0 0,-1 0 1 0 0,0-2-1 0 0,2 4 118 0 0,0 0 1 0 0,0 0-1 0 0,0 0 1 0 0,0 0-1 0 0,0-1 1 0 0,0 1-1 0 0,-1 0 1 0 0,1 0-1 0 0,0 0 1 0 0,0 0-1 0 0,0 0 0 0 0,0-1 1 0 0,0 1-1 0 0,0 0 1 0 0,0 0-1 0 0,0 0 1 0 0,-1 0-1 0 0,1 0 1 0 0,0 0-1 0 0,0 0 0 0 0,0 0 1 0 0,0-1-1 0 0,0 1 1 0 0,-1 0-1 0 0,1 0 1 0 0,0 0-1 0 0,0 0 1 0 0,0 0-1 0 0,0 0 1 0 0,-1 0-1 0 0,1 0 0 0 0,0 0 1 0 0,0 0-1 0 0,0 0 1 0 0,0 0-1 0 0,-1 0 1 0 0,1 0-1 0 0,0 0 1 0 0,0 0-1 0 0,0 0 0 0 0,0 0 1 0 0,0 0-1 0 0,-1 1 1 0 0,1-1-1 0 0,0 0 1 0 0,0 0-1 0 0,0 0 1 0 0,0 0-1 0 0,0 0 1 0 0,-1 0-1 0 0,1 0 0 0 0,0 0 1 0 0,0 1-1 0 0,0-1 1 0 0,0 0-1 0 0,0 0 1 0 0,0 0-1 0 0,-5 15 1743 0 0,2 18-229 0 0,4-11-1443 0 0,0 16 579 0 0,7 43 1 0 0,-6-68-1902 0 0,1 0-1 0 0,0 0 1 0 0,1-1-1 0 0,6 13 1 0 0,-13-26-897 0 0,3 1 2015 0 0,0 0 1 0 0,0 0-1 0 0,0 0 1 0 0,-9 0-5709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19708 0 0,'4'1'259'0'0,"-1"0"0"0"0,0 0 0 0 0,0 0 1 0 0,1 0-1 0 0,-1-1 0 0 0,1 1 0 0 0,-1-1 0 0 0,0 0 0 0 0,1 0 0 0 0,-1 0 0 0 0,1 0 0 0 0,3-1 0 0 0,9 0 518 0 0,-6 1-606 0 0,0 1 0 0 0,0 0 0 0 0,0 1 0 0 0,0 0 0 0 0,-1 0 0 0 0,1 1 0 0 0,-1 0 0 0 0,1 1 0 0 0,-1 0 0 0 0,0 1 0 0 0,0 0 0 0 0,-1 0 0 0 0,9 7 0 0 0,-12-7-243 0 0,0 0 1 0 0,0 0 0 0 0,0 0 0 0 0,-1 1 0 0 0,0-1 0 0 0,0 1 0 0 0,0 0 0 0 0,-1 0-1 0 0,0 1 1 0 0,0-1 0 0 0,-1 1 0 0 0,0 0 0 0 0,0-1 0 0 0,0 1 0 0 0,-1 0-1 0 0,0 0 1 0 0,0 0 0 0 0,-1 0 0 0 0,0 11 0 0 0,0-16-356 0 0,0 1 0 0 0,0 0-1 0 0,-1 0 1 0 0,1 0 0 0 0,-1-1 0 0 0,0 1 0 0 0,0 0-1 0 0,-1 3 1 0 0,1-5-2 0 0,1 0-1 0 0,-1 0 1 0 0,0 0-1 0 0,1-1 1 0 0,-1 1-1 0 0,0 0 0 0 0,0 0 1 0 0,0-1-1 0 0,1 1 1 0 0,-1 0-1 0 0,0-1 1 0 0,0 1-1 0 0,0 0 1 0 0,0-1-1 0 0,0 0 1 0 0,0 1-1 0 0,-1-1 1 0 0,1 0-1 0 0,0 1 0 0 0,0-1 1 0 0,0 0-1 0 0,0 0 1 0 0,-1 0-1 0 0,-13 0-6255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 8730 0 0,'-11'-4'2934'0'0,"6"3"-939"0"0,3 10-499 0 0,6-21 1324 0 0,-4 12-2816 0 0,0 0 1 0 0,0 0 0 0 0,1 0-1 0 0,-1 0 1 0 0,0 0 0 0 0,0 0-1 0 0,0 0 1 0 0,1 0 0 0 0,-1 0-1 0 0,0 0 1 0 0,0 0 0 0 0,0 0 0 0 0,0 0-1 0 0,1 0 1 0 0,-1 1 0 0 0,0-1-1 0 0,0 0 1 0 0,0 0 0 0 0,0 0-1 0 0,0 0 1 0 0,1 0 0 0 0,-1 1-1 0 0,0-1 1 0 0,0 0 0 0 0,0 0 0 0 0,0 0-1 0 0,0 0 1 0 0,0 1 0 0 0,0-1-1 0 0,0 0 1 0 0,0 0 0 0 0,0 0-1 0 0,0 0 1 0 0,0 1 0 0 0,0-1-1 0 0,0 0 1 0 0,0 0 0 0 0,0 0 0 0 0,0 1-1 0 0,0-1 1 0 0,0 0 0 0 0,0 0-1 0 0,0 0 1 0 0,0 1 0 0 0,0-1-1 0 0,0 0 1 0 0,0 0 0 0 0,0 0-1 0 0,0 0 1 0 0,0 1 0 0 0,-1-1 0 0 0,1 0-13 0 0,0 0-6 0 0,4-4 1167 0 0,-4 17 65 0 0,2-4-1061 0 0,-1 0 0 0 0,0 0 0 0 0,0 0-1 0 0,-1-1 1 0 0,0 1 0 0 0,-1 0 0 0 0,0 0 0 0 0,-2 9-1 0 0,1-6-48 0 0,1 1 0 0 0,0-1-1 0 0,1 18 1 0 0,5-2-58 0 0,1-1 1 0 0,1 0-1 0 0,1-1 1 0 0,2 1-1 0 0,0-2 0 0 0,2 1 1 0 0,0-2-1 0 0,21 30 1 0 0,-28-46-57 0 0,1-1 1 0 0,-1 0 0 0 0,2 0 0 0 0,-1 0 0 0 0,1-1 0 0 0,0 0 0 0 0,0 0 0 0 0,0-1-1 0 0,15 9 1 0 0,-19-13 7 0 0,1 1 0 0 0,-1-1 0 0 0,0 0-1 0 0,0 0 1 0 0,0 0 0 0 0,1-1 0 0 0,-1 1-1 0 0,0-1 1 0 0,1 1 0 0 0,-1-1-1 0 0,0 0 1 0 0,1-1 0 0 0,-1 1 0 0 0,0 0-1 0 0,1-1 1 0 0,-1 0 0 0 0,0 0 0 0 0,0 0-1 0 0,0 0 1 0 0,1 0 0 0 0,-1-1 0 0 0,0 1-1 0 0,-1-1 1 0 0,1 0 0 0 0,0 0 0 0 0,0 0-1 0 0,-1 0 1 0 0,1 0 0 0 0,-1-1 0 0 0,3-3-1 0 0,0-1 22 0 0,0 1 1 0 0,-1-1-1 0 0,0-1 0 0 0,0 1 0 0 0,-1-1 0 0 0,0 1 1 0 0,0-1-1 0 0,-1 0 0 0 0,0 0 0 0 0,0 0 0 0 0,0-13 1 0 0,1-11-39 0 0,-3-50 1 0 0,-1 77 4 0 0,1-10-45 0 0,0-6-171 0 0,-1 0 0 0 0,0 0 0 0 0,-2 0 0 0 0,0 1 0 0 0,-1-1 0 0 0,-14-37 0 0 0,17 55 39 0 0,0 1 0 0 0,-1-1 0 0 0,0 1 1 0 0,1 0-1 0 0,-1-1 0 0 0,0 1 1 0 0,0 0-1 0 0,0 0 0 0 0,-1 0 0 0 0,1 1 1 0 0,0-1-1 0 0,-1 0 0 0 0,1 1 1 0 0,-1 0-1 0 0,0-1 0 0 0,1 1 0 0 0,-1 0 1 0 0,0 0-1 0 0,0 1 0 0 0,1-1 1 0 0,-1 0-1 0 0,0 1 0 0 0,0 0 0 0 0,0 0 1 0 0,0 0-1 0 0,0 0 0 0 0,-4 1 1 0 0,1-1-373 0 0,1 1 0 0 0,0 0 1 0 0,0 1-1 0 0,0-1 1 0 0,0 1-1 0 0,0 0 0 0 0,0 0 1 0 0,1 1-1 0 0,-1-1 1 0 0,1 1-1 0 0,-1 0 0 0 0,1 0 1 0 0,0 1-1 0 0,-6 6 1 0 0,-4 14-3759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13883 0 0,'11'-4'1166'0'0,"68"-24"3483"0"0,-73 26-4488 0 0,1 1 0 0 0,0 0 0 0 0,0 0 0 0 0,0 0 0 0 0,0 1 0 0 0,0 0 0 0 0,0 0 0 0 0,0 1 1 0 0,11 2-1 0 0,-17-3-291 0 0,1 1 1 0 0,-1-1 0 0 0,0 1 0 0 0,0-1 0 0 0,0 1-1 0 0,1-1 1 0 0,-1 1 0 0 0,0 0 0 0 0,0 0 0 0 0,0-1 0 0 0,0 1-1 0 0,0 0 1 0 0,0 0 0 0 0,0 0 0 0 0,-1 0 0 0 0,1 0 0 0 0,0 0-1 0 0,0 0 1 0 0,-1 1 0 0 0,1-1 0 0 0,-1 0 0 0 0,1 0-1 0 0,-1 0 1 0 0,1 1 0 0 0,-1-1 0 0 0,0 0 0 0 0,1 1 0 0 0,-1 0-1 0 0,0 2-775 0 0,0 0 1 0 0,-1 0-1 0 0,1 0 0 0 0,-1 0 0 0 0,1 0 0 0 0,-1 0 0 0 0,-1-1 0 0 0,-1 6 0 0 0,-4 13-5088 0 0</inkml:trace>
  <inkml:trace contextRef="#ctx0" brushRef="#br0" timeOffset="1">49 262 14731 0 0,'1'1'340'0'0,"0"0"0"0"0,1 0 1 0 0,-1-1-1 0 0,0 1 0 0 0,0-1 0 0 0,1 0 0 0 0,-1 1 1 0 0,0-1-1 0 0,1 0 0 0 0,-1 1 0 0 0,0-1 0 0 0,1 0 0 0 0,-1 0 1 0 0,0 0-1 0 0,1 0 0 0 0,-1-1 0 0 0,3 1 0 0 0,26-8-796 0 0,-22 6 842 0 0,33-8-218 0 0,63-19-2303 0 0,-90 24 231 0 0,-1 0 0 0 0,1-1 0 0 0,-1 0 0 0 0,0-1-1 0 0,13-10 1 0 0,-12 7-2783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16259 0 0,'0'-1'199'0'0,"0"0"0"0"0,0 0-1 0 0,0 0 1 0 0,1 0-1 0 0,-1 0 1 0 0,0 1-1 0 0,1-1 1 0 0,-1 0 0 0 0,0 0-1 0 0,1 0 1 0 0,-1 0-1 0 0,1 1 1 0 0,-1-1-1 0 0,1 0 1 0 0,0 1 0 0 0,-1-1-1 0 0,1 0 1 0 0,0 1-1 0 0,-1-1 1 0 0,1 1-1 0 0,0-1 1 0 0,0 1 0 0 0,-1-1-1 0 0,1 1 1 0 0,0-1-1 0 0,0 1 1 0 0,0 0-1 0 0,0 0 1 0 0,0-1 0 0 0,-1 1-1 0 0,1 0 1 0 0,1 0-1 0 0,31-7 1217 0 0,-26 6-1270 0 0,0 1 1 0 0,-1 0 0 0 0,1 0 0 0 0,-1 0 0 0 0,1 1-1 0 0,-1 0 1 0 0,1 0 0 0 0,-1 1 0 0 0,1 0 0 0 0,-1 0-1 0 0,0 0 1 0 0,0 1 0 0 0,10 6 0 0 0,-12-6-71 0 0,0 0-1 0 0,0 0 1 0 0,-1 1-1 0 0,1-1 1 0 0,-1 1 0 0 0,0 0-1 0 0,0 0 1 0 0,-1 1 0 0 0,1-1-1 0 0,-1 0 1 0 0,0 1-1 0 0,0 0 1 0 0,0-1 0 0 0,0 1-1 0 0,-1 0 1 0 0,0 0 0 0 0,0 0-1 0 0,0 8 1 0 0,-1 2-185 0 0,0 0 0 0 0,-1-1 0 0 0,-4 26 0 0 0,-2 18-5638 0 0,7-57 5575 0 0,0-1-1 0 0,0 1 1 0 0,1-1 0 0 0,-1 1-1 0 0,0-1 1 0 0,0 1 0 0 0,0-1-1 0 0,0 1 1 0 0,0-1 0 0 0,0 1-1 0 0,-1-1 1 0 0,1 1 0 0 0,0-1-1 0 0,0 1 1 0 0,0-1 0 0 0,0 1-1 0 0,0-1 1 0 0,-1 0 0 0 0,1 1-1 0 0,0-1 1 0 0,0 1 0 0 0,-1-1-1 0 0,1 0 1 0 0,0 1 0 0 0,-1-1-1 0 0,1 0 1 0 0,-1 1 0 0 0,1-1-1 0 0,0 0 1 0 0,-1 1 0 0 0,1-1-1 0 0,-1 0 1 0 0,1 0 0 0 0,0 1-1 0 0,-1-1 1 0 0,1 0 0 0 0,-1 0-1 0 0,1 0 1 0 0,-2 0 0 0 0,-6 3-3396 0 0,4 9-3802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13483 0 0,'0'-2'695'0'0,"0"-1"0"0"0,1 1-1 0 0,0-1 1 0 0,-1 1 0 0 0,1 0 0 0 0,0-1 0 0 0,0 1 0 0 0,0 0 0 0 0,0-1-1 0 0,1 1 1 0 0,-1 0 0 0 0,0 0 0 0 0,3-2 0 0 0,-4 4-601 0 0,1 0 1 0 0,-1 0-1 0 0,0-1 1 0 0,1 1-1 0 0,-1 0 1 0 0,0 0-1 0 0,1 0 1 0 0,-1 0-1 0 0,0 0 1 0 0,1 0-1 0 0,-1 0 1 0 0,1 0-1 0 0,-1 0 1 0 0,0 0-1 0 0,1 0 1 0 0,-1 0-1 0 0,0 0 1 0 0,1 0-1 0 0,-1 0 1 0 0,0 0-1 0 0,1 0 1 0 0,-1 0-1 0 0,1 1 1 0 0,-1-1-1 0 0,0 0 1 0 0,0 0-1 0 0,1 0 1 0 0,-1 1-1 0 0,1-1 1 0 0,12 20 1533 0 0,5 27-1170 0 0,-2 1-1 0 0,-2 1 1 0 0,9 64-1 0 0,-13-67-891 0 0,-8-35-469 0 0,5 23-2037 0 0,-9-15-8565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31 483 3673 0 0,'-18'69'5989'0'0,"6"-18"6342"0"0,25-84-11155 0 0,12-100-31 0 0,17-80-665 0 0,-34 180-442 0 0,3 0 0 0 0,0 0 0 0 0,2 1 0 0 0,19-33 0 0 0,-32 64-30 0 0,1-1-1 0 0,0 0 1 0 0,0 0 0 0 0,0 0 0 0 0,1 1-1 0 0,-1-1 1 0 0,0 1 0 0 0,0-1 0 0 0,1 1-1 0 0,-1 0 1 0 0,1-1 0 0 0,-1 1 0 0 0,1 0-1 0 0,0 0 1 0 0,0 0 0 0 0,-1 0-1 0 0,1 0 1 0 0,0 0 0 0 0,2 0 0 0 0,-3 1-1 0 0,1 0-1 0 0,-1 1 1 0 0,1-1 0 0 0,-1 0 0 0 0,1 1 0 0 0,-1 0 0 0 0,1-1 0 0 0,-1 1 0 0 0,0 0-1 0 0,1-1 1 0 0,-1 1 0 0 0,0 0 0 0 0,0 0 0 0 0,0 0 0 0 0,1 0 0 0 0,-1 0 0 0 0,0 0 0 0 0,0 1-1 0 0,-1-1 1 0 0,1 0 0 0 0,0 1 0 0 0,0-1 0 0 0,-1 0 0 0 0,2 3 0 0 0,10 20 69 0 0,-1 1 0 0 0,-2-1 0 0 0,13 48 0 0 0,9 85-91 0 0,-18-83-12 0 0,7 13-209 0 0,-5-30-5309 0 0,-45-70-10187 0 0,20 6 13024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95 3945 0 0,'-58'-60'8017'0'0,"16"25"1419"0"0,99 56-7040 0 0,51 20-1909 0 0,-50-27-1487 0 0,-1-11-3558 0 0,-27-11-3368 0 0,-16 1 1266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12547 0 0,'-6'7'4582'0'0,"12"-5"-2416"0"0,18-3-1211 0 0,-19 0-618 0 0,8 0-164 0 0,-1 1 0 0 0,1 1 0 0 0,0 0 0 0 0,0 0 0 0 0,-1 1 0 0 0,1 1 0 0 0,-1 0 0 0 0,1 1 0 0 0,16 8 0 0 0,-28-12-150 0 0,-1 0 0 0 0,1 0 0 0 0,-1 1 1 0 0,1-1-1 0 0,-1 0 0 0 0,1 1 0 0 0,-1-1 1 0 0,1 0-1 0 0,-1 1 0 0 0,1-1 0 0 0,-1 1 1 0 0,0-1-1 0 0,1 1 0 0 0,-1-1 0 0 0,0 1 1 0 0,1-1-1 0 0,-1 1 0 0 0,0 0 0 0 0,0-1 0 0 0,1 1 1 0 0,-1-1-1 0 0,0 1 0 0 0,0 0 0 0 0,0-1 1 0 0,0 1-1 0 0,0-1 0 0 0,0 1 0 0 0,0 0 1 0 0,0-1-1 0 0,0 2 0 0 0,-12 19 335 0 0,-24 13-140 0 0,-4-9-179 0 0,-6 4-107 0 0,46-29 63 0 0,-1 0 0 0 0,1 1 0 0 0,0-1 1 0 0,0 0-1 0 0,-1 1 0 0 0,1-1 1 0 0,0 1-1 0 0,0-1 0 0 0,0 0 0 0 0,0 1 1 0 0,0-1-1 0 0,-1 1 0 0 0,1-1 0 0 0,0 1 1 0 0,0-1-1 0 0,0 1 0 0 0,0-1 0 0 0,0 1 1 0 0,0-1-1 0 0,1 0 0 0 0,-1 1 0 0 0,0-1 1 0 0,0 1-1 0 0,0-1 0 0 0,0 1 0 0 0,0-1 1 0 0,1 0-1 0 0,-1 1 0 0 0,0-1 0 0 0,0 1 1 0 0,1-1-1 0 0,-1 0 0 0 0,0 1 1 0 0,1-1-1 0 0,-1 0 0 0 0,0 1 0 0 0,1-1 1 0 0,-1 0-1 0 0,0 0 0 0 0,1 1 0 0 0,-1-1 1 0 0,1 0-1 0 0,-1 0 0 0 0,0 0 0 0 0,1 0 1 0 0,-1 0-1 0 0,1 1 0 0 0,0-1 0 0 0,22 9-50 0 0,-8-5 67 0 0,0-2 1 0 0,0 0 0 0 0,0-1 0 0 0,1 0-1 0 0,-1-2 1 0 0,21-2 0 0 0,-15 2-508 0 0,-1 0 1 0 0,33 2 0 0 0,-52-1 334 0 0,-1 0 1 0 0,1 0-1 0 0,-1 0 0 0 0,1 0 1 0 0,-1 0-1 0 0,1 0 1 0 0,-1 0-1 0 0,1 1 0 0 0,-1-1 1 0 0,1 0-1 0 0,-1 0 0 0 0,1 0 1 0 0,-1 0-1 0 0,1 1 0 0 0,-1-1 1 0 0,0 0-1 0 0,1 0 0 0 0,-1 1 1 0 0,1-1-1 0 0,-1 0 0 0 0,0 1 1 0 0,1-1-1 0 0,-1 0 1 0 0,0 1-1 0 0,1-1 0 0 0,-1 1 1 0 0,0-1-1 0 0,0 0 0 0 0,1 1 1 0 0,-1-1-1 0 0,0 1 0 0 0,0-1 1 0 0,0 1-1 0 0,0-1 0 0 0,1 1 1 0 0,-1-1-1 0 0,0 1 0 0 0,0-1 1 0 0,0 1-1 0 0,0-1 1 0 0,0 1-1 0 0,-11 18-7769 0 0,3-7 3150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 5537 0 0,'0'0'469'0'0,"-1"-1"-1"0"0,1 1 1 0 0,-1 0-1 0 0,0 0 1 0 0,1-1 0 0 0,-1 1-1 0 0,0 0 1 0 0,1 0-1 0 0,-1 0 1 0 0,0 0-1 0 0,1 0 1 0 0,-1 0 0 0 0,0 0-1 0 0,0 0 1 0 0,1 0-1 0 0,-1 0 1 0 0,0 0-1 0 0,1 0 1 0 0,-1 0 0 0 0,0 0-1 0 0,1 1 1 0 0,-1-1-1 0 0,0 0 1 0 0,0 1-1 0 0,6 12 3377 0 0,-1-9-3626 0 0,0 0-1 0 0,0 0 1 0 0,0-1-1 0 0,0 0 1 0 0,8 6-1 0 0,-6-7-135 0 0,-1 0-1 0 0,1 0 0 0 0,0-1 0 0 0,0 1 0 0 0,0-1 0 0 0,0-1 0 0 0,0 1 0 0 0,0-1 0 0 0,0 0 0 0 0,0 0 0 0 0,-1-1 0 0 0,7-1 0 0 0,41-14-4002 0 0</inkml:trace>
  <inkml:trace contextRef="#ctx0" brushRef="#br0" timeOffset="1">15 126 4345 0 0,'10'1'11258'0'0,"22"0"-6488"0"0,20 1-3726 0 0,-33-1-589 0 0,-12-1-354 0 0,0 0-1 0 0,-1 0 1 0 0,1 1 0 0 0,0 0 0 0 0,0 0-1 0 0,-1 1 1 0 0,1 0 0 0 0,-1 0-1 0 0,1 0 1 0 0,10 7 0 0 0,-16-8-76 0 0,-1-1 0 0 0,1 1 0 0 0,-1 0 0 0 0,0 0 0 0 0,1-1 0 0 0,-1 1 0 0 0,0 0 0 0 0,1-1 0 0 0,-1 1 0 0 0,0 0 0 0 0,0 0 0 0 0,0-1 0 0 0,0 1 0 0 0,0 0 0 0 0,0 0 0 0 0,0 0 1 0 0,0-1-1 0 0,0 1 0 0 0,0 0 0 0 0,-1 0 0 0 0,1-1 0 0 0,0 1 0 0 0,0 0 0 0 0,-1 0 0 0 0,1-1 0 0 0,0 1 0 0 0,-1 0 0 0 0,1-1 0 0 0,-1 1 0 0 0,1-1 0 0 0,-1 1 0 0 0,1 0 0 0 0,-1 0 0 0 0,-24 25 232 0 0,17-19-198 0 0,4-1-51 0 0,-1 0 1 0 0,1 0-1 0 0,0 0 1 0 0,0 0 0 0 0,1 1-1 0 0,0-1 1 0 0,0 1-1 0 0,1 0 1 0 0,-3 11 0 0 0,4-17-13 0 0,1 1 1 0 0,0 0-1 0 0,-1-1 1 0 0,1 1-1 0 0,0 0 1 0 0,0-1-1 0 0,1 1 1 0 0,-1-1-1 0 0,0 1 0 0 0,0 0 1 0 0,1-1-1 0 0,-1 1 1 0 0,1-1-1 0 0,-1 1 1 0 0,1 0-1 0 0,0-1 1 0 0,0 0-1 0 0,1 3 1 0 0,0-2 0 0 0,0-1-1 0 0,0 0 1 0 0,0 0 0 0 0,-1 0 0 0 0,1 0 0 0 0,0 0-1 0 0,0 0 1 0 0,0 0 0 0 0,0-1 0 0 0,1 1 0 0 0,-1-1-1 0 0,0 1 1 0 0,0-1 0 0 0,0 0 0 0 0,0 0 0 0 0,0 0 0 0 0,1 0-1 0 0,3-1 1 0 0,10-1-259 0 0,0-1 1 0 0,30-10-1 0 0,6-5-4612 0 0,-28 9-432 0 0,-1 2-2513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73 12235 0 0,'-1'-1'338'0'0,"0"1"1"0"0,0 0 0 0 0,-1 0 0 0 0,1 0 0 0 0,0 0 0 0 0,0 0 0 0 0,0 0 0 0 0,0 0-1 0 0,0 0 1 0 0,0 0 0 0 0,0 1 0 0 0,0-1 0 0 0,0 0 0 0 0,0 1 0 0 0,0-1 0 0 0,0 0-1 0 0,0 1 1 0 0,0-1 0 0 0,1 1 0 0 0,-1 0 0 0 0,0-1 0 0 0,0 1 0 0 0,0 0-1 0 0,1-1 1 0 0,-1 1 0 0 0,0 0 0 0 0,0 2 0 0 0,0-1 1 0 0,1 1 0 0 0,0-1 1 0 0,0 1-1 0 0,0-1 0 0 0,1 1 0 0 0,-1-1 0 0 0,1 1 1 0 0,-1-1-1 0 0,3 5 0 0 0,2 11-721 0 0,12 82 666 0 0,-12-64-407 0 0,2 0 1 0 0,18 58-1 0 0,-34-163-1602 0 0,6 34 1601 0 0,-1-3 10 0 0,0-62 0 0 0,5 87 122 0 0,0 1 1 0 0,0 0-1 0 0,1 0 1 0 0,0-1-1 0 0,1 1 1 0 0,1 0-1 0 0,0 1 1 0 0,0-1 0 0 0,8-11-1 0 0,-12 21 12 0 0,1 1-1 0 0,0 0 1 0 0,0-1-1 0 0,0 1 1 0 0,0-1 0 0 0,0 1-1 0 0,0 0 1 0 0,0 0-1 0 0,0 0 1 0 0,0 0-1 0 0,1 0 1 0 0,-1 0-1 0 0,0 0 1 0 0,1 0 0 0 0,-1 0-1 0 0,1 1 1 0 0,-1-1-1 0 0,1 0 1 0 0,-1 1-1 0 0,1-1 1 0 0,-1 1 0 0 0,1 0-1 0 0,0 0 1 0 0,-1-1-1 0 0,3 1 1 0 0,-1 1 17 0 0,0 0 1 0 0,0 0 0 0 0,0-1-1 0 0,0 2 1 0 0,0-1 0 0 0,-1 0-1 0 0,1 1 1 0 0,0-1 0 0 0,-1 1-1 0 0,1 0 1 0 0,-1 0 0 0 0,4 3-1 0 0,4 5 78 0 0,0 0 0 0 0,-1 1 0 0 0,0 1 0 0 0,11 20 0 0 0,-13-20-87 0 0,-1 0 1 0 0,-1 1-1 0 0,0 0 1 0 0,0 0-1 0 0,-2 0 1 0 0,1 1-1 0 0,-2-1 1 0 0,0 1-1 0 0,0 0 1 0 0,-2 0-1 0 0,1-1 1 0 0,-4 26-1 0 0,2-33-46 0 0,0 0 0 0 0,0 1 0 0 0,-1-1 0 0 0,1 0-1 0 0,-1 0 1 0 0,-1 0 0 0 0,1 0 0 0 0,-1-1 0 0 0,0 1-1 0 0,-1-1 1 0 0,1 0 0 0 0,-1 1 0 0 0,0-2 0 0 0,0 1-1 0 0,-1 0 1 0 0,1-1 0 0 0,-1 0 0 0 0,0 0 0 0 0,0 0-1 0 0,-1-1 1 0 0,1 1 0 0 0,-1-1 0 0 0,1 0 0 0 0,-1-1-1 0 0,0 0 1 0 0,0 0 0 0 0,0 0 0 0 0,0 0 0 0 0,-11 0 0 0 0,-24 0 0 0 0,37-3 26 0 0,25-2 12 0 0,6 1-298 0 0,8-1 143 0 0,66-12-1 0 0,-90 12-962 0 0,1-1-1 0 0,-1 0 0 0 0,18-9 1 0 0,-23 10-121 0 0,-1-1-1 0 0,0 1 1 0 0,0-1 0 0 0,0 0 0 0 0,0 0 0 0 0,-1 0 0 0 0,1-1 0 0 0,3-5-1 0 0,2-6-4112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 6257 0 0,'-11'-4'2133'0'0,"-2"-3"5459"0"0,30 2-3604 0 0,-3 3-3552 0 0,1 1 0 0 0,-1 0 0 0 0,1 1 0 0 0,0 1 0 0 0,15 2 0 0 0,-23-1-838 0 0,0-1 0 0 0,0 1-1 0 0,0 0 1 0 0,0 1 0 0 0,-1 0 0 0 0,1 0-1 0 0,8 5 1 0 0,-14-8 153 0 0,-1 0 1 0 0,0 1-1 0 0,1-1 0 0 0,-1 0 0 0 0,1 0 0 0 0,-1 1 0 0 0,1-1 1 0 0,-1 0-1 0 0,0 0 0 0 0,1 1 0 0 0,-1-1 0 0 0,0 1 1 0 0,1-1-1 0 0,-1 0 0 0 0,0 1 0 0 0,1-1 0 0 0,-1 1 0 0 0,0-1 1 0 0,0 0-1 0 0,0 1 0 0 0,1-1 0 0 0,-1 1 0 0 0,0-1 1 0 0,0 1-1 0 0,0-1 0 0 0,0 1 0 0 0,0-1 0 0 0,0 1 1 0 0,0-1-1 0 0,0 1 0 0 0,0-1 0 0 0,0 1 0 0 0,0-1 0 0 0,0 1 1 0 0,0-1-1 0 0,0 0 0 0 0,-1 1 0 0 0,1-1 0 0 0,0 1 1 0 0,0-1-1 0 0,-1 1 0 0 0,1-1 0 0 0,0 1 0 0 0,0-1 0 0 0,-1 0 1 0 0,1 1-1 0 0,0-1 0 0 0,-1 1 0 0 0,-6 5-4438 0 0</inkml:trace>
  <inkml:trace contextRef="#ctx0" brushRef="#br0" timeOffset="1">35 114 9762 0 0,'-1'0'350'0'0,"1"0"0"0"0,-1 1 0 0 0,0-1 0 0 0,1 0 0 0 0,-1 0 0 0 0,0 0-1 0 0,0 1 1 0 0,1-1 0 0 0,-1 0 0 0 0,0 1 0 0 0,1-1 0 0 0,-1 1 0 0 0,1-1 0 0 0,-1 0 0 0 0,0 1 0 0 0,1-1-1 0 0,-1 1 1 0 0,1 0 0 0 0,0-1 0 0 0,-1 1 0 0 0,1-1 0 0 0,-1 1 0 0 0,1 0 0 0 0,-1 0 0 0 0,1 0-208 0 0,1 0 1 0 0,-1-1-1 0 0,0 1 1 0 0,1-1-1 0 0,-1 1 1 0 0,0 0-1 0 0,1-1 1 0 0,-1 1 0 0 0,1-1-1 0 0,-1 1 1 0 0,1-1-1 0 0,-1 1 1 0 0,1-1-1 0 0,-1 0 1 0 0,1 1-1 0 0,-1-1 1 0 0,1 0-1 0 0,0 1 1 0 0,-1-1 0 0 0,2 0-1 0 0,36 12 194 0 0,40-8-1739 0 0,-71-5 265 0 0,1 1 1 0 0,-1-1-1 0 0,1 0 1 0 0,-1-1-1 0 0,0 0 1 0 0,0 0-1 0 0,1 0 1 0 0,6-5-1 0 0,-12 6 763 0 0,0 0-1 0 0,0 0 1 0 0,0-1-1 0 0,-1 1 1 0 0,1 0-1 0 0,-1-1 1 0 0,1 0-1 0 0,-1 1 1 0 0,0-1-1 0 0,0 0 0 0 0,1 0 1 0 0,0-2-1 0 0,1-1-319 0 0,8-10-2502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9 7482 0 0,'-1'-1'288'0'0,"1"0"1"0"0,-1 1 0 0 0,1-1 0 0 0,-1 1 0 0 0,1-1 0 0 0,-1 1-1 0 0,1-1 1 0 0,-1 1 0 0 0,1 0 0 0 0,-1-1 0 0 0,0 1 0 0 0,1-1-1 0 0,-1 1 1 0 0,0 0 0 0 0,1 0 0 0 0,-1-1 0 0 0,0 1 0 0 0,0 0-1 0 0,1 0 1 0 0,-1 0 0 0 0,0 0 0 0 0,1 0 0 0 0,-1 0-1 0 0,0 0 1 0 0,0 0 0 0 0,1 0 0 0 0,-1 0 0 0 0,0 1 0 0 0,1-1-1 0 0,-1 0 1 0 0,0 0 0 0 0,1 1 0 0 0,-1-1 0 0 0,0 0 0 0 0,0 1-1 0 0,-11 25 3318 0 0,10-20-3709 0 0,-45 167 1372 0 0,37-114-3549 0 0,3 0-3587 0 0,2-30-1529 0 0,4-17 2657 0 0</inkml:trace>
  <inkml:trace contextRef="#ctx0" brushRef="#br0" timeOffset="1">0 426 13331 0 0,'1'-2'539'0'0,"0"-1"0"0"0,1 1 0 0 0,-1-1 0 0 0,0 1 0 0 0,1 0 0 0 0,-1 0 0 0 0,1 0 1 0 0,0 0-1 0 0,0 0 0 0 0,-1 0 0 0 0,1 0 0 0 0,1 0 0 0 0,-1 1 0 0 0,0-1 0 0 0,3-1 0 0 0,0 1-232 0 0,1-1 0 0 0,-1 1 0 0 0,1 0 0 0 0,0 0 0 0 0,0 0 0 0 0,8 0 0 0 0,0 0-464 0 0,0 1-1 0 0,0 1 0 0 0,0 0 1 0 0,0 1-1 0 0,15 3 1 0 0,4 6-2768 0 0,-32-10 2623 0 0,-1 0 0 0 0,1 0 0 0 0,0 1 1 0 0,0-1-1 0 0,0 0 0 0 0,-1 1 0 0 0,1-1 1 0 0,0 1-1 0 0,-1-1 0 0 0,1 1 0 0 0,0 0 1 0 0,-1-1-1 0 0,1 1 0 0 0,-1-1 0 0 0,1 1 1 0 0,-1 0-1 0 0,1-1 0 0 0,-1 1 0 0 0,0 0 1 0 0,1 0-1 0 0,-1-1 0 0 0,0 1 0 0 0,1 0 1 0 0,-1 0-1 0 0,0 0 0 0 0,0 0 0 0 0,0-1 1 0 0,0 1-1 0 0,0 0 0 0 0,0 0 0 0 0,0 0 1 0 0,0 0-1 0 0,0-1 0 0 0,0 1 0 0 0,0 0 1 0 0,-1 1-1 0 0,-4 8-5359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89 7362 0 0,'-1'2'406'0'0,"1"-1"1"0"0,0 1 0 0 0,0-1 0 0 0,0 0 0 0 0,0 1 0 0 0,0-1 0 0 0,0 1-1 0 0,0-1 1 0 0,0 1 0 0 0,0-1 0 0 0,1 0 0 0 0,-1 1 0 0 0,1-1 0 0 0,-1 0-1 0 0,1 1 1 0 0,-1-1 0 0 0,1 0 0 0 0,0 0 0 0 0,-1 1 0 0 0,1-1 0 0 0,0 0-1 0 0,2 2 1 0 0,-1-1-41 0 0,1-1-1 0 0,-1 1 0 0 0,1 0 0 0 0,0-1 1 0 0,-1 0-1 0 0,1 1 0 0 0,0-1 0 0 0,0 0 0 0 0,0-1 1 0 0,4 2-1 0 0,8 0-26 0 0,1-1-1 0 0,0 0 1 0 0,21-2-1 0 0,-27 1 76 0 0,13 0-426 0 0,30-2-845 0 0,-24-7-5261 0 0,-23 4 1636 0 0</inkml:trace>
  <inkml:trace contextRef="#ctx0" brushRef="#br0" timeOffset="1">131 0 14923 0 0,'2'20'1977'0'0,"0"1"-233"0"0,2 7-232 0 0,0 1-495 0 0,0-3-513 0 0,1-1-200 0 0,0-1-176 0 0,2-2-104 0 0,-2-1-104 0 0,3-3-344 0 0,2-2-657 0 0,-1-2-847 0 0,2-3-1161 0 0,-1-4-1096 0 0,2-3-2976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11602 0 0,'14'-3'7254'0'0,"3"-4"-3891"0"0,20-5-2810 0 0,-36 12-527 0 0,0-1 0 0 0,1 1 0 0 0,0 0 0 0 0,-1 0 0 0 0,1 0 0 0 0,-1 0 0 0 0,1 0 0 0 0,-1 0 0 0 0,1 0 0 0 0,-1 0 0 0 0,1 0 0 0 0,-1 1 0 0 0,1-1 0 0 0,-1 1 0 0 0,1-1 0 0 0,-1 1 0 0 0,1 0 0 0 0,1 1 0 0 0,-3-1-54 0 0,1 0 0 0 0,0 0-1 0 0,-1 0 1 0 0,1 0-1 0 0,-1 0 1 0 0,0 0 0 0 0,1 1-1 0 0,-1-1 1 0 0,0 0-1 0 0,0 0 1 0 0,1 0 0 0 0,-1 1-1 0 0,0-1 1 0 0,0 0 0 0 0,0 0-1 0 0,-1 0 1 0 0,1 1-1 0 0,0-1 1 0 0,0 0 0 0 0,-1 0-1 0 0,1 0 1 0 0,-1 1 0 0 0,1-1-1 0 0,-1 0 1 0 0,0 1-1 0 0,-16 30-1229 0 0,16-31 1206 0 0,-25 32-1114 0 0,24-31 1131 0 0,1-1 0 0 0,-1 1 0 0 0,0 0 0 0 0,0-1 1 0 0,0 1-1 0 0,0-1 0 0 0,0 0 0 0 0,0 0 0 0 0,0 0 1 0 0,0 0-1 0 0,0 0 0 0 0,-1 0 0 0 0,1 0 0 0 0,0-1 1 0 0,-4 1-1 0 0,33-17 1539 0 0,16 8-1287 0 0,52-5-1 0 0,-25 5-5741 0 0,-54 5 742 0 0,-2 0-2148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15523 0 0,'4'-23'6538'0'0,"-5"34"-5114"0"0,-2 18-1015 0 0,1 1-1 0 0,2 0 1 0 0,0 0-1 0 0,7 37 0 0 0,-5-52-420 0 0,1-1 0 0 0,0 0-1 0 0,1 1 1 0 0,1-2-1 0 0,0 1 1 0 0,1 0-1 0 0,1-1 1 0 0,0 0 0 0 0,0-1-1 0 0,17 20 1 0 0,-22-29 8 0 0,0-1 1 0 0,0 1-1 0 0,0-1 1 0 0,1 0-1 0 0,-1 1 0 0 0,1-1 1 0 0,0-1-1 0 0,-1 1 1 0 0,1 0-1 0 0,0-1 1 0 0,0 1-1 0 0,0-1 1 0 0,0 0-1 0 0,1 0 0 0 0,-1 0 1 0 0,0 0-1 0 0,0-1 1 0 0,1 1-1 0 0,-1-1 1 0 0,0 0-1 0 0,4 0 0 0 0,-4-1 5 0 0,0 0 0 0 0,0 1-1 0 0,0-2 1 0 0,0 1-1 0 0,0 0 1 0 0,0-1-1 0 0,-1 1 1 0 0,1-1-1 0 0,0 0 1 0 0,-1 0-1 0 0,1 0 1 0 0,-1 0-1 0 0,0 0 1 0 0,0 0-1 0 0,0-1 1 0 0,0 1-1 0 0,0-1 1 0 0,0 0 0 0 0,0 1-1 0 0,-1-1 1 0 0,3-5-1 0 0,0-5-53 0 0,1 0 1 0 0,-1 0-1 0 0,-1 0 0 0 0,-1 0 1 0 0,1 0-1 0 0,-2-1 0 0 0,0 1 1 0 0,-1-19-1 0 0,0 26-199 0 0,0 1 1 0 0,-1 0-1 0 0,1 0 1 0 0,-1-1-1 0 0,0 1 1 0 0,-1 0-1 0 0,1 0 1 0 0,-1 0-1 0 0,0 0 1 0 0,0 0-1 0 0,0 1 1 0 0,-1-1-1 0 0,0 1 1 0 0,0-1-1 0 0,0 1 1 0 0,0 0-1 0 0,-1 0 0 0 0,0 0 1 0 0,1 1-1 0 0,-1-1 1 0 0,-1 1-1 0 0,1 0 1 0 0,-9-5-1 0 0,10 7 146 0 0,0 0-1 0 0,-1 1 0 0 0,1-1 1 0 0,0 1-1 0 0,-1-1 1 0 0,1 1-1 0 0,0 0 0 0 0,-1 1 1 0 0,1-1-1 0 0,0 1 0 0 0,-1-1 1 0 0,1 1-1 0 0,0 0 0 0 0,0 0 1 0 0,0 0-1 0 0,0 1 1 0 0,0-1-1 0 0,0 1 0 0 0,0-1 1 0 0,0 1-1 0 0,0 0 0 0 0,1 0 1 0 0,-1 0-1 0 0,1 1 1 0 0,-1-1-1 0 0,-1 4 0 0 0,1-3 287 0 0,1-1 0 0 0,-1 1 1 0 0,1 0-1 0 0,0 0 0 0 0,0 0 0 0 0,0 1 0 0 0,0-1 0 0 0,1 0 0 0 0,0 1 0 0 0,-1-1 0 0 0,1 1 0 0 0,0-1 0 0 0,1 1 0 0 0,-1-1 1 0 0,1 1-1 0 0,-1 0 0 0 0,1-1 0 0 0,0 1 0 0 0,0 0 0 0 0,1-1 0 0 0,-1 1 0 0 0,1 0 0 0 0,2 6 0 0 0,-2-9-30 0 0,0 1-1 0 0,0-1 0 0 0,0 1 0 0 0,0-1 1 0 0,0 1-1 0 0,1-1 0 0 0,-1 0 1 0 0,1 0-1 0 0,-1 0 0 0 0,1 0 0 0 0,-1 0 1 0 0,1 0-1 0 0,0 0 0 0 0,-1 0 1 0 0,1 0-1 0 0,0-1 0 0 0,0 1 0 0 0,-1-1 1 0 0,1 1-1 0 0,0-1 0 0 0,0 0 1 0 0,0 0-1 0 0,0 0 0 0 0,0 0 0 0 0,-1 0 1 0 0,1 0-1 0 0,0 0 0 0 0,0-1 1 0 0,3 0-1 0 0,7-2-18 0 0,1-1 0 0 0,-1 0 0 0 0,15-7 0 0 0,-14 6 18 0 0,12-3 2113 0 0,2 1-3626 0 0,-16 4-1074 0 0,0 1 1 0 0,0-2 0 0 0,-1 0-1 0 0,1 0 1 0 0,-1 0 0 0 0,13-9-1 0 0,-20 11 2076 0 0,-1 0-1 0 0,0 0 0 0 0,1 0 1 0 0,-1 0-1 0 0,0 0 0 0 0,0-1 1 0 0,-1 1-1 0 0,1-1 0 0 0,0 1 1 0 0,-1-1-1 0 0,3-4 0 0 0,0-16 2014 0 0,-7-6 3610 0 0,-3 6 3194 0 0,2 32-3621 0 0,4 44-2538 0 0,0-44-2630 0 0,-1 40 287 0 0,0 21 4 0 0,5-23-3428 0 0,-29-37-14841 0 0,6-5 17851 0 0,-14 12 2767 0 0,27-13-1001 0 0,1-1-1 0 0,-1 1 0 0 0,1 0 1 0 0,0 0-1 0 0,-8 10 0 0 0,11-12-730 0 0,0 1-1 0 0,0 0 0 0 0,0-1 0 0 0,1 1 0 0 0,-1 0 1 0 0,1 0-1 0 0,-1 0 0 0 0,1 0 0 0 0,0 1 1 0 0,1-1-1 0 0,-1 0 0 0 0,0 6 0 0 0,1-4-338 0 0,0-1-1 0 0,0 1 1 0 0,1 0-1 0 0,-1-1 1 0 0,1 1-1 0 0,3 6 0 0 0,-1-1-74 0 0,1-1 0 0 0,0 0 0 0 0,0-1 0 0 0,1 1 0 0 0,1-1 0 0 0,-1 0 0 0 0,1 0 0 0 0,0-1 0 0 0,1 0 0 0 0,0 0 0 0 0,0 0 0 0 0,1-1 0 0 0,-1 0 0 0 0,1 0 0 0 0,1-1 0 0 0,14 7 0 0 0,-17-9-298 0 0,0 0 0 0 0,0-1 0 0 0,1 0 0 0 0,-1 0 0 0 0,1-1 1 0 0,0 1-1 0 0,-1-2 0 0 0,1 1 0 0 0,0-1 0 0 0,0 0 0 0 0,-1 0 0 0 0,1-1 0 0 0,0 1 0 0 0,0-2 0 0 0,-1 1 0 0 0,1-1 1 0 0,-1 0-1 0 0,1 0 0 0 0,-1-1 0 0 0,0 0 0 0 0,0 0 0 0 0,0 0 0 0 0,0-1 0 0 0,9-7 0 0 0,-13 9-745 0 0,1 0 0 0 0,-1 0 0 0 0,0-1 0 0 0,0 1 0 0 0,0 0-1 0 0,-1-1 1 0 0,1 1 0 0 0,0-1 0 0 0,-1 0 0 0 0,0 1 0 0 0,1-1 0 0 0,-1 0-1 0 0,1-4 1 0 0,2-9-6170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0 8578 0 0,'-38'43'10553'0'0,"6"4"-4084"0"0,-25 53-2420 0 0,44-73-4550 0 0,-1-1 0 0 0,-1 0 0 0 0,-2-1 1 0 0,0-1-1 0 0,-2-1 0 0 0,-33 33 0 0 0,38-47-612 0 0,14-9 1087 0 0,0 0 0 0 0,0 0 0 0 0,0 0 0 0 0,-1 0 0 0 0,1 0 0 0 0,0 0 0 0 0,0 0-1 0 0,0 0 1 0 0,0 1 0 0 0,0-1 0 0 0,0-1 0 0 0,-1 1 0 0 0,1 0 0 0 0,0 0 0 0 0,0 0 0 0 0,0 0-1 0 0,0 0 1 0 0,0 0 0 0 0,0 0 0 0 0,-1 0 0 0 0,1 0 0 0 0,0 0 0 0 0,0 0 0 0 0,0 0 0 0 0,0 0-1 0 0,0 0 1 0 0,0 0 0 0 0,0 0 0 0 0,-1-1 0 0 0,1 1 0 0 0,0 0 0 0 0,0 0 0 0 0,0 0 0 0 0,0 0-1 0 0,0 0 1 0 0,0 0 0 0 0,0 0 0 0 0,0-1 0 0 0,0 1 0 0 0,0 0 0 0 0,0 0 0 0 0,0 0 0 0 0,0 0-1 0 0,0 0 1 0 0,0 0 0 0 0,0-1 0 0 0,0 1 0 0 0,0 0 0 0 0,0 0 0 0 0,0-2-27 0 0,1 1 0 0 0,-1-1 1 0 0,1 1-1 0 0,0 0 0 0 0,0-1 1 0 0,0 1-1 0 0,0 0 0 0 0,0-1 0 0 0,0 1 1 0 0,0 0-1 0 0,0 0 0 0 0,0 0 1 0 0,0 0-1 0 0,1 0 0 0 0,-1 0 1 0 0,3-1-1 0 0,2-2 54 0 0,1 1 1 0 0,0 0-1 0 0,0 0 1 0 0,0 1-1 0 0,0-1 1 0 0,1 2-1 0 0,-1-1 1 0 0,1 1-1 0 0,-1 0 1 0 0,1 0-1 0 0,11 1 1 0 0,3 3-504 0 0,-1 0 1 0 0,36 10-1 0 0,-32-7-1096 0 0,-22-5 1077 0 0,-1 0-1 0 0,1-1 1 0 0,-1 1-1 0 0,1-1 1 0 0,-1 0 0 0 0,1 1-1 0 0,-1-1 1 0 0,1 0-1 0 0,-1-1 1 0 0,1 1-1 0 0,-1 0 1 0 0,1-1-1 0 0,-1 1 1 0 0,1-1 0 0 0,-1 0-1 0 0,0 0 1 0 0,1 0-1 0 0,-1 0 1 0 0,0 0-1 0 0,0 0 1 0 0,1-1-1 0 0,-1 1 1 0 0,0-1 0 0 0,0 1-1 0 0,-1-1 1 0 0,1 0-1 0 0,2-3 1 0 0,7-7-3071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62 3977 0 0,'-9'-17'3921'0'0,"8"12"-2789"0"0,-1 1 0 0 0,0 0 1 0 0,0 0-1 0 0,0-1 0 0 0,-1 2 0 0 0,1-1 0 0 0,-1 0 1 0 0,0 0-1 0 0,-5-4 0 0 0,8 8-982 0 0,-1 1 1 0 0,0-1-1 0 0,1 0 0 0 0,-1 0 1 0 0,0 0-1 0 0,1 0 0 0 0,-1 1 1 0 0,0-1-1 0 0,1 0 0 0 0,-1 1 1 0 0,0-1-1 0 0,1 1 0 0 0,-1-1 1 0 0,1 0-1 0 0,-1 1 0 0 0,1-1 1 0 0,-1 1-1 0 0,1 0 0 0 0,-1-1 1 0 0,1 1-1 0 0,0-1 0 0 0,-1 1 1 0 0,1 0-1 0 0,0-1 0 0 0,0 1 1 0 0,-1 0-1 0 0,1 0 0 0 0,-12 26 99 0 0,10-23-10 0 0,-4 11-136 0 0,-19 50 127 0 0,22-59-261 0 0,2 0 0 0 0,-1 1-1 0 0,1-1 1 0 0,0 1-1 0 0,0-1 1 0 0,1 1 0 0 0,0-1-1 0 0,1 8 1 0 0,-1-13 8 0 0,1 0 0 0 0,-1 0 0 0 0,0-1 0 0 0,1 1 0 0 0,0 0 0 0 0,-1 0 0 0 0,1 0 0 0 0,-1 0 0 0 0,1-1 0 0 0,0 1 0 0 0,0 0 1 0 0,-1-1-1 0 0,1 1 0 0 0,0-1 0 0 0,0 1 0 0 0,0-1 0 0 0,0 1 0 0 0,0-1 0 0 0,-1 1 0 0 0,1-1 0 0 0,0 0 0 0 0,0 0 0 0 0,0 1 0 0 0,0-1 0 0 0,0 0 0 0 0,0 0 0 0 0,0 0 1 0 0,2 0-1 0 0,34-2-108 0 0,-29 2 96 0 0,40-9 35 0 0,-40 6-327 0 0,0 1 1 0 0,0 1-1 0 0,1-1 1 0 0,-1 1-1 0 0,1 1 0 0 0,-1-1 1 0 0,1 1-1 0 0,9 2 1 0 0,-9 2-3690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16123 0 0,'0'1'173'0'0,"0"-1"-1"0"0,0 1 0 0 0,-1-1 0 0 0,1 0 0 0 0,0 1 1 0 0,0-1-1 0 0,0 1 0 0 0,0-1 0 0 0,0 1 0 0 0,0-1 1 0 0,1 0-1 0 0,-1 1 0 0 0,0-1 0 0 0,0 1 0 0 0,0-1 1 0 0,0 0-1 0 0,0 1 0 0 0,1-1 0 0 0,-1 1 0 0 0,0-1 0 0 0,0 0 1 0 0,0 1-1 0 0,1-1 0 0 0,-1 0 0 0 0,0 0 0 0 0,1 1 1 0 0,-1-1-1 0 0,0 0 0 0 0,1 1 0 0 0,0-1 0 0 0,16 7 1498 0 0,19-4-747 0 0,-21-5-684 0 0,-1 0-1 0 0,1-1 0 0 0,-1-1 0 0 0,0 0 1 0 0,0-1-1 0 0,13-6 0 0 0,10-4-2455 0 0,0 4-4330 0 0,-19 18-5178 0 0</inkml:trace>
  <inkml:trace contextRef="#ctx0" brushRef="#br0" timeOffset="1">93 102 10714 0 0,'0'1'391'0'0,"-1"0"0"0"0,1-1 0 0 0,-1 1-1 0 0,1 0 1 0 0,-1 0 0 0 0,1 0 0 0 0,0 0 0 0 0,0 0-1 0 0,-1 0 1 0 0,1-1 0 0 0,0 1 0 0 0,0 0 0 0 0,0 0-1 0 0,0 0 1 0 0,0 0 0 0 0,0 0 0 0 0,0 0-1 0 0,0 0 1 0 0,1 0 0 0 0,-1 0 0 0 0,0-1 0 0 0,0 1-1 0 0,1 1 1 0 0,0-1-189 0 0,0 0 1 0 0,-1-1-1 0 0,1 1 0 0 0,0 0 0 0 0,0-1 0 0 0,0 1 1 0 0,0-1-1 0 0,0 1 0 0 0,0-1 0 0 0,0 1 0 0 0,0-1 1 0 0,0 0-1 0 0,0 0 0 0 0,0 1 0 0 0,0-1 0 0 0,2 0 0 0 0,6 0-293 0 0,1 0-1 0 0,-1-1 0 0 0,16-3 0 0 0,-13 2 763 0 0,-11 2-671 0 0,1-1-1 0 0,-1 1 0 0 0,1 0 0 0 0,-1 0 0 0 0,1 0 0 0 0,-1 0 0 0 0,1 0 0 0 0,-1 0 1 0 0,1 0-1 0 0,-1 0 0 0 0,1 0 0 0 0,-1 1 0 0 0,1-1 0 0 0,-1 1 0 0 0,0-1 0 0 0,1 1 1 0 0,-1-1-1 0 0,0 1 0 0 0,1 0 0 0 0,-1 0 0 0 0,0 0 0 0 0,0 0 0 0 0,0 0 1 0 0,0 0-1 0 0,2 2 0 0 0,-2-1-3 0 0,0 1 1 0 0,-1-1 0 0 0,0 0-1 0 0,1 1 1 0 0,-1-1-1 0 0,0 1 1 0 0,0-1-1 0 0,0 1 1 0 0,0-1 0 0 0,-1 0-1 0 0,1 1 1 0 0,-1-1-1 0 0,0 1 1 0 0,1-1-1 0 0,-3 4 1 0 0,1-1 15 0 0,0 0 0 0 0,1 1 0 0 0,0-1 0 0 0,0 1 0 0 0,0-1 0 0 0,0 1 0 0 0,1 0 0 0 0,0-1 1 0 0,0 1-1 0 0,0-1 0 0 0,1 1 0 0 0,0 0 0 0 0,2 7 0 0 0,-1-10-6 0 0,-1 0-1 0 0,0 0 1 0 0,1-1 0 0 0,0 1 0 0 0,-1-1 0 0 0,1 1-1 0 0,0-1 1 0 0,0 0 0 0 0,1 1 0 0 0,-1-1 0 0 0,0 0-1 0 0,1-1 1 0 0,-1 1 0 0 0,1 0 0 0 0,0-1 0 0 0,-1 1-1 0 0,1-1 1 0 0,0 0 0 0 0,0 0 0 0 0,0 0 0 0 0,0 0-1 0 0,0-1 1 0 0,0 1 0 0 0,0-1 0 0 0,0 0 0 0 0,5 0-1 0 0,1 0-384 0 0,0 0 0 0 0,-1-1 0 0 0,1 0-1 0 0,0 0 1 0 0,-1-1 0 0 0,14-4 0 0 0,-13 3-1228 0 0,0-1 1 0 0,-1 0-1 0 0,0 0 1 0 0,0-1-1 0 0,0 0 1 0 0,7-7-1 0 0,7-6-4950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13 11594 0 0,'0'-1'311'0'0,"0"0"0"0"0,0 1 0 0 0,0-1 0 0 0,0 1-1 0 0,0-1 1 0 0,0 1 0 0 0,-1-1 0 0 0,1 1 0 0 0,0-1-1 0 0,0 1 1 0 0,-1-1 0 0 0,1 1 0 0 0,0-1 0 0 0,0 1-1 0 0,-1-1 1 0 0,1 1 0 0 0,-1 0 0 0 0,1-1 0 0 0,0 1-1 0 0,-1 0 1 0 0,1-1 0 0 0,-1 1 0 0 0,1 0 0 0 0,-1-1-1 0 0,1 1 1 0 0,-1 0 0 0 0,1 0 0 0 0,-1 0 0 0 0,1-1-1 0 0,-1 1 1 0 0,0 0 0 0 0,-16 9 3622 0 0,-9 24-2395 0 0,-48 113-630 0 0,24-44-1406 0 0,42-88-272 0 0,11-19-272 0 0,16-23 469 0 0,-14 25 585 0 0,0-1 0 0 0,0 1 0 0 0,0 0 0 0 0,0 1 0 0 0,1-1 0 0 0,-1 1 0 0 0,1 0 0 0 0,0 0 0 0 0,0 1 0 0 0,-1 0 0 0 0,1 0 0 0 0,0 0-1 0 0,0 1 1 0 0,12 0 0 0 0,7 2-4 0 0,0 0 0 0 0,30 8 0 0 0,-36-6-48 0 0,79 6-1738 0 0,-98-10 1614 0 0,1 0 0 0 0,-1 0 1 0 0,0 0-1 0 0,1 0 0 0 0,-1 1 0 0 0,0-1 0 0 0,1 0 1 0 0,-1 0-1 0 0,1 0 0 0 0,-1 0 0 0 0,0 0 0 0 0,1 1 0 0 0,-1-1 1 0 0,0 0-1 0 0,0 0 0 0 0,1 1 0 0 0,-1-1 0 0 0,0 0 1 0 0,1 0-1 0 0,-1 1 0 0 0,0-1 0 0 0,0 0 0 0 0,0 1 1 0 0,1-1-1 0 0,-1 0 0 0 0,0 1 0 0 0,0-1 0 0 0,0 0 1 0 0,0 1-1 0 0,0-1 0 0 0,1 1 0 0 0,-1-1 0 0 0,-21 20-15787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14123 0 0,'2'-3'7126'0'0,"5"1"-3641"0"0,19-1-3223 0 0,-19 3 668 0 0,164-28 229 0 0,-58 3-6834 0 0,-115 25 3668 0 0,-1-1 2088 0 0,0 1 0 0 0,0 0 0 0 0,0 1 0 0 0,0-1-1 0 0,0 1 1 0 0,0-1 0 0 0,0 1 0 0 0,0 0 0 0 0,0 0 0 0 0,1 0 0 0 0,-5 2 0 0 0,3 1 151 0 0,1-1-1 0 0,-1 0 1 0 0,1 1 0 0 0,0 0 0 0 0,0 0 0 0 0,1 0 0 0 0,-1 0-1 0 0,1 0 1 0 0,0 0 0 0 0,0 1 0 0 0,0-1 0 0 0,0 1 0 0 0,1-1-1 0 0,0 1 1 0 0,0 0 0 0 0,0 0 0 0 0,1-1 0 0 0,-1 1 0 0 0,1 0 0 0 0,0 0-1 0 0,0 0 1 0 0,2 8 0 0 0,0-1-182 0 0,0 1 0 0 0,1-1 0 0 0,1 0 0 0 0,0 0 0 0 0,0 0 0 0 0,1 0 0 0 0,11 18 0 0 0,-15-28-212 0 0,1 1 1 0 0,-1-1 0 0 0,1 1 0 0 0,0-1 0 0 0,0 0 0 0 0,0 0 0 0 0,0 0 0 0 0,0 0-1 0 0,1 0 1 0 0,-1-1 0 0 0,1 1 0 0 0,-1-1 0 0 0,1 1 0 0 0,-1-1 0 0 0,1 0 0 0 0,0 0-1 0 0,0 0 1 0 0,-1 0 0 0 0,7 0 0 0 0,20-2-6339 0 0,2-6-3428 0 0,-18-2 4745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98 7138 0 0,'-45'1'7947'0'0,"35"-1"-6775"0"0,0 0-1 0 0,1 0 1 0 0,-1 1-1 0 0,0 0 1 0 0,-18 4-1 0 0,26-3-1118 0 0,-1-1 0 0 0,0 0 0 0 0,0 0 0 0 0,1 1 0 0 0,-1 0-1 0 0,1 0 1 0 0,-1-1 0 0 0,1 1 0 0 0,0 1 0 0 0,0-1 0 0 0,-1 0-1 0 0,2 0 1 0 0,-1 1 0 0 0,0-1 0 0 0,0 1 0 0 0,1 0 0 0 0,-1-1-1 0 0,1 1 1 0 0,0 0 0 0 0,0 0 0 0 0,0 0 0 0 0,0 0-1 0 0,0 5 1 0 0,0-1-56 0 0,1 1 0 0 0,0 0 0 0 0,0 0 0 0 0,0 0-1 0 0,1 0 1 0 0,1 0 0 0 0,-1 0 0 0 0,1-1 0 0 0,0 1 0 0 0,1-1-1 0 0,0 1 1 0 0,0-1 0 0 0,1 0 0 0 0,-1 0 0 0 0,1 0 0 0 0,6 7-1 0 0,-3-5-12 0 0,0 0 0 0 0,1 0 0 0 0,0 0 0 0 0,0-1-1 0 0,1 0 1 0 0,0-1 0 0 0,0 0 0 0 0,1 0 0 0 0,0-1-1 0 0,15 7 1 0 0,-23-12 15 0 0,0 0 0 0 0,0 0 0 0 0,0 0 0 0 0,0 0 0 0 0,0 0 0 0 0,1-1 0 0 0,-1 1 0 0 0,0-1 0 0 0,0 0 1 0 0,1 1-1 0 0,-1-1 0 0 0,0 0 0 0 0,1 0 0 0 0,-1 0 0 0 0,0-1 0 0 0,0 1 0 0 0,1-1 0 0 0,-1 1 0 0 0,0-1 0 0 0,0 0 0 0 0,0 0 0 0 0,1 0 0 0 0,-1 0 0 0 0,0 0 0 0 0,0 0 0 0 0,-1 0 0 0 0,1-1 0 0 0,0 1 0 0 0,0-1 0 0 0,-1 1 0 0 0,1-1 0 0 0,-1 0 0 0 0,1 0 0 0 0,-1 0 0 0 0,0 0 0 0 0,1 0 0 0 0,-1 0 0 0 0,0 0 0 0 0,-1 0 0 0 0,1 0 0 0 0,0 0 0 0 0,0-3 0 0 0,2-8 15 0 0,0 0 0 0 0,-1 0 0 0 0,0 0 0 0 0,-1 0-1 0 0,-1 0 1 0 0,-1-14 0 0 0,1 9 25 0 0,-2 1 1 0 0,0-1-1 0 0,-1 1 0 0 0,-1 0 1 0 0,0 0-1 0 0,-2 0 1 0 0,-13-31-1 0 0,16 42-59 0 0,0 1-1 0 0,-1 0 1 0 0,1-1 0 0 0,-1 1 0 0 0,0 0-1 0 0,0 1 1 0 0,0-1 0 0 0,-1 1 0 0 0,0 0-1 0 0,0 0 1 0 0,0 0 0 0 0,0 1-1 0 0,0-1 1 0 0,-1 2 0 0 0,0-1 0 0 0,1 0-1 0 0,-1 1 1 0 0,0 0 0 0 0,0 0 0 0 0,0 1-1 0 0,0 0 1 0 0,-1 0 0 0 0,1 0-1 0 0,0 1 1 0 0,-10 0 0 0 0,10 0-185 0 0,1 1 1 0 0,-1 0-1 0 0,0 0 1 0 0,0 0-1 0 0,1 1 1 0 0,-1 0-1 0 0,1 0 1 0 0,-9 4-1 0 0,12-4-143 0 0,-1-1 0 0 0,1 0 0 0 0,0 1-1 0 0,0 0 1 0 0,1-1 0 0 0,-1 1-1 0 0,0 0 1 0 0,1 0 0 0 0,-3 4-1 0 0,3-5-184 0 0,0 1-1 0 0,0 0 0 0 0,0 0 1 0 0,1 0-1 0 0,-1 0 0 0 0,1 0 1 0 0,-1 0-1 0 0,1 0 0 0 0,0 0 1 0 0,0 0-1 0 0,0 0 1 0 0,0 0-1 0 0,0 3 0 0 0,3 7-5551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9538 0 0,'4'3'2953'0'0,"0"3"-105"0"0,-1 1-271 0 0,1 5-649 0 0,-2 0-511 0 0,0 5-505 0 0,-1 6-392 0 0,0 2-176 0 0,0 4-152 0 0,0 1-112 0 0,2-1-56 0 0,-1 0-200 0 0,1-1-552 0 0,0 1-993 0 0,0-1-1191 0 0,-1-3-1529 0 0,-18-16 88 0 0,18 11-1672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8594 0 0,'-1'0'453'0'0,"0"0"0"0"0,0 0 0 0 0,0 0 0 0 0,1 0 0 0 0,-1 0 0 0 0,0 0 0 0 0,0 0 0 0 0,0 0 0 0 0,0 0 0 0 0,0 1-1 0 0,0-1 1 0 0,0 0 0 0 0,0 0 0 0 0,0 1 0 0 0,1-1 0 0 0,-1 1 0 0 0,0-1 0 0 0,-1 1 0 0 0,-13 16 3125 0 0,-9 32-3378 0 0,16-30 573 0 0,-8 11-2060 0 0,19-32 1244 0 0,1-1-1 0 0,-1 1 0 0 0,0 0 0 0 0,1 0 0 0 0,0 0 0 0 0,-1 0 0 0 0,1 0 0 0 0,0 1 1 0 0,0 0-1 0 0,0 0 0 0 0,4-1 0 0 0,52-5-267 0 0,-14 2-1650 0 0,-36 3 404 0 0,-1 0-1 0 0,1-1 0 0 0,-1 0 0 0 0,1-1 0 0 0,11-7 0 0 0,1 0-3744 0 0</inkml:trace>
  <inkml:trace contextRef="#ctx0" brushRef="#br0" timeOffset="1">294 15 9402 0 0,'-10'9'1669'0'0,"0"1"-1"0"0,2 0 1 0 0,-1 0 0 0 0,-11 20-1 0 0,-22 50-1784 0 0,30-57-865 0 0,14-26 961 0 0,1 0 1 0 0,-1 1 0 0 0,1-1 0 0 0,-1 1 0 0 0,1 0-1 0 0,0 0 1 0 0,0 0 0 0 0,0 0 0 0 0,0 0 0 0 0,0 1-1 0 0,0-1 1 0 0,0 1 0 0 0,1 0 0 0 0,-1 0 0 0 0,0 0-1 0 0,7-1 1 0 0,68-9 602 0 0,-58 9-1070 0 0,-15 2 228 0 0,1 0-776 0 0,-1-1 0 0 0,0 0-1 0 0,0 0 1 0 0,0 0 0 0 0,0-1 0 0 0,6-2-1 0 0,3-3-4570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11426 0 0,'1'64'6897'0'0,"0"-44"-6741"0"0,0 0-1 0 0,9 36 0 0 0,-10-55-199 0 0,0-1 0 0 0,1 0 0 0 0,-1 1 0 0 0,0-1 0 0 0,0 0 0 0 0,0 1 0 0 0,0-1 0 0 0,0 0 0 0 0,1 1 0 0 0,-1-1 0 0 0,0 0 0 0 0,0 1 0 0 0,1-1 0 0 0,-1 0 0 0 0,0 1 0 0 0,0-1 0 0 0,1 0 0 0 0,-1 0 0 0 0,0 1 0 0 0,1-1 0 0 0,-1 0 0 0 0,0 0 0 0 0,1 0 0 0 0,-1 0 0 0 0,0 1-1 0 0,1-1 1 0 0,-1 0 0 0 0,1 0 0 0 0,-1 0 0 0 0,0 0 0 0 0,1 0 0 0 0,-1 0 0 0 0,0 0 0 0 0,1 0 0 0 0,-1 0 0 0 0,1 0 0 0 0,-1 0 0 0 0,0 0 0 0 0,1 0 0 0 0,-1 0 0 0 0,1-1 0 0 0,-1 1 0 0 0,0 0 0 0 0,1 0 0 0 0,-1 0 0 0 0,0 0 0 0 0,1-1 0 0 0,-1 1 0 0 0,0 0 0 0 0,0 0 0 0 0,1-1 0 0 0,-1 1 0 0 0,0 0 0 0 0,0-1-1 0 0,1 1 1 0 0,-1-1 0 0 0,25-25 28 0 0,-11 11 68 0 0,28-13 406 0 0,-12 9-1563 0 0,-12 5-2894 0 0,-13-1-1328 0 0,-7-4 4294 0 0,-13-9 16157 0 0,15 43-13236 0 0,1-5-1040 0 0,2 48 640 0 0,8 90-254 0 0,-7-124-3697 0 0,13 46-1 0 0,-5-44-5785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16267 0 0,'-1'16'357'0'0,"1"0"0"0"0,1 0 0 0 0,0 0 0 0 0,1 0-1 0 0,1 0 1 0 0,0 0 0 0 0,1-1 0 0 0,1 0 0 0 0,0 1-1 0 0,1-2 1 0 0,1 1 0 0 0,0-1 0 0 0,1 0 0 0 0,12 16-1 0 0,-17-26-341 0 0,-1-1 0 0 0,1 0 0 0 0,0-1-1 0 0,0 1 1 0 0,0 0 0 0 0,0-1 0 0 0,0 1-1 0 0,0-1 1 0 0,1 0 0 0 0,-1 0-1 0 0,1-1 1 0 0,-1 1 0 0 0,1-1 0 0 0,0 1-1 0 0,0-1 1 0 0,-1 0 0 0 0,9 0 0 0 0,-10-1-4 0 0,1 0 0 0 0,-1 0 0 0 0,1-1 0 0 0,-1 0 0 0 0,0 1 0 0 0,1-1 0 0 0,-1 0 0 0 0,0 0 0 0 0,1 0 0 0 0,-1 0 0 0 0,0-1 0 0 0,0 1 0 0 0,0 0 0 0 0,0-1 0 0 0,0 0 0 0 0,0 1 0 0 0,-1-1 0 0 0,1 0 0 0 0,-1 0 0 0 0,1 0 0 0 0,-1 0 0 0 0,1 0 0 0 0,-1 0 0 0 0,0-1 0 0 0,0 1 0 0 0,0 0 0 0 0,0-1 0 0 0,-1 1 0 0 0,1-3 0 0 0,2-5 37 0 0,0 1 0 0 0,-1-1-1 0 0,-1 0 1 0 0,1 1-1 0 0,-2-1 1 0 0,1 0-1 0 0,-2 0 1 0 0,1 0-1 0 0,-1 0 1 0 0,-1 0-1 0 0,-4-17 1 0 0,5 23-49 0 0,-1 0-1 0 0,1 0 1 0 0,-1 0 0 0 0,0-1 0 0 0,0 2-1 0 0,-1-1 1 0 0,1 0 0 0 0,-1 0-1 0 0,0 1 1 0 0,0 0 0 0 0,0-1 0 0 0,0 1-1 0 0,-1 0 1 0 0,1 1 0 0 0,-1-1 0 0 0,0 1-1 0 0,0-1 1 0 0,0 1 0 0 0,0 0-1 0 0,0 0 1 0 0,0 1 0 0 0,0 0 0 0 0,-1-1-1 0 0,1 1 1 0 0,-1 0 0 0 0,1 1-1 0 0,-8-1 1 0 0,1 1-134 0 0,1 1 0 0 0,-1-1 0 0 0,1 2 0 0 0,-1 0-1 0 0,1 0 1 0 0,0 1 0 0 0,-1 0 0 0 0,1 0 0 0 0,1 1 0 0 0,-1 1 0 0 0,1 0-1 0 0,-1 0 1 0 0,1 1 0 0 0,1 0 0 0 0,-1 0 0 0 0,-10 11 0 0 0,15-13 108 0 0,0 1 0 0 0,0-1 0 0 0,0 1 0 0 0,1 0-1 0 0,-1 0 1 0 0,1 0 0 0 0,0 1 0 0 0,1-1 0 0 0,-1 1 0 0 0,1-1 0 0 0,0 1 0 0 0,1 0 0 0 0,-1 0 0 0 0,1 0 0 0 0,0 0 0 0 0,1 0 0 0 0,-1 0 0 0 0,1 0 0 0 0,0 0 0 0 0,1 0 0 0 0,0 0 0 0 0,0 0 0 0 0,0 0 0 0 0,0-1 0 0 0,1 1 0 0 0,0 0 0 0 0,0-1 0 0 0,1 1 0 0 0,0-1 0 0 0,3 6 0 0 0,-4-7 102 0 0,1 0 1 0 0,-1 0-1 0 0,1 0 1 0 0,1-1 0 0 0,-1 1-1 0 0,0-1 1 0 0,1 0-1 0 0,-1 0 1 0 0,1 0-1 0 0,0 0 1 0 0,0-1-1 0 0,0 1 1 0 0,1-1-1 0 0,-1 0 1 0 0,1 0-1 0 0,-1-1 1 0 0,1 1-1 0 0,-1-1 1 0 0,1 0-1 0 0,0 0 1 0 0,-1-1-1 0 0,1 1 1 0 0,9-1 0 0 0,7-2 11 0 0,0-1 1 0 0,0-1 0 0 0,0-1 0 0 0,27-9 0 0 0,-29 7-1492 0 0,1 2-1 0 0,36-6 1 0 0,-56 11 1397 0 0,2-1-1564 0 0,-2 1 1428 0 0,0 0 0 0 0,0 0 0 0 0,1 0 0 0 0,-1 0 0 0 0,0 0 0 0 0,0 0 1 0 0,0 0-1 0 0,1 0 0 0 0,-1 0 0 0 0,0 0 0 0 0,0 0 0 0 0,0 0 1 0 0,1 0-1 0 0,-1 0 0 0 0,0 0 0 0 0,0 0 0 0 0,0 0 0 0 0,0 0 0 0 0,1 0 1 0 0,-1 0-1 0 0,0 0 0 0 0,2 3-2428 0 0,-2-2 2428 0 0,0-1 0 0 0,0 0 0 0 0,0 0 0 0 0,0 0 0 0 0,0 1 0 0 0,0-1 1 0 0,0 0-1 0 0,0 0 0 0 0,0 0 0 0 0,0 0 0 0 0,0 1 0 0 0,-1-1 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5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9618 0 0,'6'8'5671'0'0,"6"-2"-3454"0"0,16-2-1399 0 0,-24-3-247 0 0,17 0 7 0 0,0-1 1 0 0,0 0 0 0 0,25-5-1 0 0,-25 3-461 0 0,-1 0 0 0 0,1 1 0 0 0,29 3 0 0 0,-50-2-109 0 0,1 0 1 0 0,0 0 0 0 0,0 0-1 0 0,0 0 1 0 0,0 0 0 0 0,0 0 0 0 0,-1 0-1 0 0,1 0 1 0 0,0 0 0 0 0,0 0-1 0 0,0 1 1 0 0,0-1 0 0 0,-1 0-1 0 0,1 1 1 0 0,0-1 0 0 0,0 1-1 0 0,0-1 1 0 0,-1 1 0 0 0,1-1 0 0 0,0 1-1 0 0,-1-1 1 0 0,1 1 0 0 0,-1-1-1 0 0,1 1 1 0 0,0 0 0 0 0,-1-1-1 0 0,1 1 1 0 0,-1 0 0 0 0,0 0 0 0 0,1 0-1 0 0,-1-1 1 0 0,0 1 0 0 0,1 0-1 0 0,-1 0 1 0 0,0 0 0 0 0,0 0-1 0 0,0-1 1 0 0,0 1 0 0 0,1 0 0 0 0,-1 0-1 0 0,0 0 1 0 0,-1 0 0 0 0,1 0-1 0 0,0-1 1 0 0,0 1 0 0 0,0 0-1 0 0,0 0 1 0 0,-1 0 0 0 0,1 0-1 0 0,0-1 1 0 0,-1 1 0 0 0,1 0 0 0 0,-1 0-1 0 0,0 0 1 0 0,-4 8 24 0 0,-1-1-1 0 0,0 0 1 0 0,0-1-1 0 0,-9 8 1 0 0,2 0 12 0 0,12-13-41 0 0,0-1 1 0 0,0 0-1 0 0,0 0 0 0 0,0 1 0 0 0,0-1 0 0 0,0 1 0 0 0,1-1 0 0 0,-1 1 0 0 0,1-1 0 0 0,-1 1 0 0 0,1-1 0 0 0,-1 1 0 0 0,1-1 0 0 0,0 1 0 0 0,0 0 0 0 0,0-1 0 0 0,0 1 0 0 0,0-1 0 0 0,0 1 0 0 0,0 0 1 0 0,0-1-1 0 0,1 1 0 0 0,-1-1 0 0 0,1 1 0 0 0,-1-1 0 0 0,1 1 0 0 0,0-1 0 0 0,-1 1 0 0 0,1-1 0 0 0,0 0 0 0 0,0 1 0 0 0,0-1 0 0 0,0 0 0 0 0,0 0 0 0 0,0 0 0 0 0,0 1 0 0 0,1-1 0 0 0,-1 0 0 0 0,0-1 1 0 0,1 1-1 0 0,-1 0 0 0 0,0 0 0 0 0,3 0 0 0 0,2 2-74 0 0,-1-1 0 0 0,1 0 0 0 0,-1 0 1 0 0,1 0-1 0 0,0-1 0 0 0,0 0 0 0 0,0 0 0 0 0,0 0 1 0 0,-1-1-1 0 0,12-1 0 0 0,-10 0-932 0 0,0-1 0 0 0,0 0-1 0 0,0 0 1 0 0,0-1 0 0 0,0 0 0 0 0,0 0 0 0 0,-1 0 0 0 0,0-1 0 0 0,0 0-1 0 0,0 0 1 0 0,0-1 0 0 0,10-10 0 0 0,3-5-4543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19308 0 0,'0'1'80'0'0,"0"-1"0"0"0,0 1 0 0 0,-1-1 0 0 0,1 0 0 0 0,0 1 0 0 0,0-1 0 0 0,0 0 0 0 0,0 1 0 0 0,0-1 0 0 0,0 1 0 0 0,0-1 0 0 0,0 0 0 0 0,1 1 0 0 0,-1-1 0 0 0,0 1 0 0 0,0-1 0 0 0,0 0 1 0 0,0 1-1 0 0,0-1 0 0 0,1 0 0 0 0,-1 1 0 0 0,0-1 0 0 0,0 0 0 0 0,1 1 0 0 0,-1-1 0 0 0,0 0 0 0 0,0 0 0 0 0,1 1 0 0 0,-1-1 0 0 0,0 0 0 0 0,1 0 0 0 0,-1 0 0 0 0,0 1 0 0 0,1-1 0 0 0,-1 0 0 0 0,0 0 0 0 0,1 0 0 0 0,-1 0 0 0 0,1 0 0 0 0,-1 0 0 0 0,0 1 0 0 0,1-1 0 0 0,-1 0 0 0 0,0 0 0 0 0,1 0 0 0 0,-1-1 0 0 0,1 1 0 0 0,-1 0 0 0 0,0 0 0 0 0,1 0 0 0 0,0 0 0 0 0,26-1 187 0 0,-23 0 85 0 0,10 0-72 0 0,5-1-89 0 0,0 1 0 0 0,0 0 0 0 0,0 2 0 0 0,36 4 0 0 0,-50-4-184 0 0,0 1 0 0 0,-1-1 0 0 0,1 1-1 0 0,-1-1 1 0 0,0 1 0 0 0,1 0 0 0 0,-1 1 0 0 0,0-1 0 0 0,0 1 0 0 0,0 0 0 0 0,-1 0 0 0 0,1 0 0 0 0,-1 0 0 0 0,0 1 0 0 0,0-1 0 0 0,0 1-1 0 0,0 0 1 0 0,0 0 0 0 0,-1 0 0 0 0,0 0 0 0 0,0 0 0 0 0,0 1 0 0 0,0-1 0 0 0,0 1 0 0 0,0 4 0 0 0,1 5-398 0 0,-1-1 0 0 0,0 1 0 0 0,0 0 0 0 0,-2 14 0 0 0,0-22-774 0 0,0 0 1 0 0,-1 0 0 0 0,0 0-1 0 0,0 0 1 0 0,-1 0-1 0 0,-3 11 1 0 0,5-17 990 0 0,0 0 1 0 0,-1 1-1 0 0,1-1 1 0 0,0 0-1 0 0,0 1 1 0 0,0-1 0 0 0,0 0-1 0 0,0 1 1 0 0,-1-1-1 0 0,1 0 1 0 0,0 0 0 0 0,0 1-1 0 0,-1-1 1 0 0,1 0-1 0 0,0 0 1 0 0,0 0-1 0 0,-1 1 1 0 0,1-1 0 0 0,0 0-1 0 0,-1 0 1 0 0,1 0-1 0 0,0 0 1 0 0,-1 1-1 0 0,1-1 1 0 0,0 0 0 0 0,-1 0-1 0 0,1 0 1 0 0,0 0-1 0 0,-1 0 1 0 0,1 0-1 0 0,-1 0 1 0 0,-11-10-3720 0 0,10 8 3233 0 0,-5-4-3146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5721 0 0,'0'-6'1119'0'0,"1"0"1"0"0,-1 0-1 0 0,2 1 0 0 0,-1-1 0 0 0,0 0 0 0 0,1 1 0 0 0,0-1 1 0 0,5-9-1 0 0,-5 13-865 0 0,-1 0 0 0 0,0 0 0 0 0,1 1 0 0 0,-1-1 0 0 0,1 1 0 0 0,0-1 0 0 0,-1 1 0 0 0,1-1 0 0 0,0 1 0 0 0,0 0 0 0 0,0 0 0 0 0,0 0 0 0 0,0 0 0 0 0,0 0 0 0 0,0 0 0 0 0,0 1 0 0 0,0-1 0 0 0,1 1 1 0 0,-1 0-1 0 0,0-1 0 0 0,0 1 0 0 0,0 0 0 0 0,1 0 0 0 0,-1 0 0 0 0,0 1 0 0 0,3-1 0 0 0,29 6 237 0 0,0 0-1 0 0,61 21 1 0 0,-93-26-464 0 0,1 0 0 0 0,-1 1 0 0 0,0-1 0 0 0,0 0 0 0 0,0 1 0 0 0,0-1 0 0 0,0 1 0 0 0,0 0 0 0 0,-1 0 0 0 0,1 0 0 0 0,0 0 0 0 0,-1 0 0 0 0,0 0 0 0 0,1 0 0 0 0,-1 0 0 0 0,0 0 0 0 0,0 1 0 0 0,0-1 0 0 0,0 1 0 0 0,-1-1 0 0 0,1 0 0 0 0,0 1 0 0 0,-1-1 0 0 0,0 1 0 0 0,0-1 0 0 0,0 5 0 0 0,0 8-43 0 0,-1 0 0 0 0,-1 0 0 0 0,-5 22-1 0 0,2-12-581 0 0,2-8 1295 0 0,2-2-8092 0 0,7-38-4085 0 0,3-25 10273 0 0,10-44 5198 0 0,-15 74-681 0 0,2 0 1 0 0,14-33-1 0 0,-19 50-3160 0 0,-1 0 0 0 0,0 0 0 0 0,0 0 0 0 0,1 0 0 0 0,-1 0 0 0 0,1 0 0 0 0,-1 1-1 0 0,1-1 1 0 0,-1 0 0 0 0,1 0 0 0 0,0 0 0 0 0,-1 1 0 0 0,1-1 0 0 0,0 0 0 0 0,0 1 0 0 0,0-1 0 0 0,-1 0 0 0 0,1 1 0 0 0,0-1 0 0 0,0 1 0 0 0,0 0 0 0 0,1-1-1 0 0,-1 1-75 0 0,-1 1-1 0 0,1-1 1 0 0,0 0-1 0 0,-1 1 0 0 0,1-1 1 0 0,-1 1-1 0 0,1-1 0 0 0,-1 1 1 0 0,1-1-1 0 0,-1 1 0 0 0,1 0 1 0 0,-1-1-1 0 0,1 1 0 0 0,-1-1 1 0 0,0 1-1 0 0,1 0 0 0 0,-1-1 1 0 0,0 1-1 0 0,0 0 1 0 0,1 0-1 0 0,-1 1 0 0 0,7 46 434 0 0,-8 46-323 0 0,-1-62-348 0 0,2-1-1 0 0,3 35 1 0 0,-3-66 148 0 0,0 1-1 0 0,1-1 1 0 0,-1 1 0 0 0,0-1-1 0 0,0 1 1 0 0,0-1 0 0 0,0 0 0 0 0,0 1-1 0 0,0-1 1 0 0,1 1 0 0 0,-1-1 0 0 0,0 1-1 0 0,0-1 1 0 0,1 1 0 0 0,-1-1-1 0 0,0 0 1 0 0,1 1 0 0 0,-1-1 0 0 0,0 0-1 0 0,1 1 1 0 0,-1-1 0 0 0,1 0 0 0 0,-1 0-1 0 0,0 1 1 0 0,1-1 0 0 0,-1 0-1 0 0,1 0 1 0 0,-1 0 0 0 0,2 1 0 0 0,16-5-154 0 0,27-22-383 0 0,-29 16-414 0 0,-4 2-327 0 0,4-2-1755 0 0,2 3-3448 0 0,1 7 408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11266 0 0,'1'-1'511'0'0,"-1"0"-1"0"0,1 0 1 0 0,-1 0-1 0 0,1 1 0 0 0,-1-1 1 0 0,1 0-1 0 0,0 0 1 0 0,0 1-1 0 0,-1-1 0 0 0,1 0 1 0 0,0 1-1 0 0,0-1 1 0 0,0 1-1 0 0,0-1 1 0 0,-1 1-1 0 0,1-1 0 0 0,0 1 1 0 0,0 0-1 0 0,0-1 1 0 0,0 1-1 0 0,1 0 0 0 0,24 3 2850 0 0,-18 0-3171 0 0,-1 0 1 0 0,0 0-1 0 0,0 1 0 0 0,10 7 1 0 0,-11-6-106 0 0,0 0 1 0 0,0 1 0 0 0,0 0-1 0 0,-1 0 1 0 0,0 0-1 0 0,0 1 1 0 0,-1-1 0 0 0,1 1-1 0 0,-1 0 1 0 0,-1 1 0 0 0,0-1-1 0 0,0 1 1 0 0,0-1-1 0 0,2 12 1 0 0,-4-16-89 0 0,-1 0 1 0 0,1 0-1 0 0,-1 1 1 0 0,0-1-1 0 0,0 0 1 0 0,0 1-1 0 0,0-1 1 0 0,0 0-1 0 0,-1 0 1 0 0,1 1-1 0 0,-1-1 1 0 0,0 0-1 0 0,0 0 1 0 0,0 0-1 0 0,-1 0 0 0 0,1 0 1 0 0,-1 0-1 0 0,0 0 1 0 0,1 0-1 0 0,-1-1 1 0 0,0 1-1 0 0,-1 0 1 0 0,1-1-1 0 0,0 0 1 0 0,-1 0-1 0 0,1 0 1 0 0,-1 0-1 0 0,0 0 0 0 0,0 0 1 0 0,0 0-1 0 0,0-1 1 0 0,0 0-1 0 0,0 1 1 0 0,0-1-1 0 0,0 0 1 0 0,0-1-1 0 0,-4 2 1 0 0,6-2-298 0 0,-1 0 1 0 0,1 0 0 0 0,0 1 0 0 0,0-1 0 0 0,0 0 0 0 0,0 1-1 0 0,0-1 1 0 0,0 1 0 0 0,0 0 0 0 0,0-1 0 0 0,0 1-1 0 0,1 0 1 0 0,-1-1 0 0 0,0 1 0 0 0,0 0 0 0 0,0 0-1 0 0,1 0 1 0 0,-1 0 0 0 0,1 0 0 0 0,-1 0 0 0 0,0 0 0 0 0,1 0-1 0 0,0 0 1 0 0,-1 1 0 0 0,-1 29-11176 0 0,2-27 10850 0 0,1 15-4887 0 0</inkml:trace>
  <inkml:trace contextRef="#ctx0" brushRef="#br0" timeOffset="1">114 502 10722 0 0,'11'0'10434'0'0,"1"2"-4546"0"0,-1 0-5934 0 0,0 1-7324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5489 0 0,'-32'7'4978'0'0,"31"-7"-4913"0"0,1 0 1 0 0,0 0 0 0 0,0 0 0 0 0,0 0-1 0 0,-1 1 1 0 0,1-1 0 0 0,0 0 0 0 0,0 0 0 0 0,0 0-1 0 0,0 0 1 0 0,0 0 0 0 0,-1 1 0 0 0,1-1 0 0 0,0 0-1 0 0,0 0 1 0 0,0 0 0 0 0,0 0 0 0 0,0 1-1 0 0,0-1 1 0 0,0 0 0 0 0,0 0 0 0 0,0 0 0 0 0,0 1-1 0 0,0-1 1 0 0,0 0 0 0 0,0 0 0 0 0,0 0-1 0 0,0 1 1 0 0,0-1 0 0 0,0 0 0 0 0,0 0 0 0 0,0 0-1 0 0,0 1 1 0 0,0-1 0 0 0,0 0 0 0 0,0 0-1 0 0,0 0 1 0 0,0 1 0 0 0,0-1 0 0 0,0 0 0 0 0,1 0-1 0 0,14 12 610 0 0,0-4-555 0 0,0-1 0 0 0,0-1-1 0 0,1-1 1 0 0,-1 0-1 0 0,1 0 1 0 0,0-2 0 0 0,27 3-1 0 0,-35-5-71 0 0,0-1 1 0 0,0 1-1 0 0,1-2 0 0 0,-1 1 0 0 0,0-1 0 0 0,0-1 0 0 0,1 1 0 0 0,-1-1 0 0 0,-1-1 1 0 0,1 0-1 0 0,0 0 0 0 0,0 0 0 0 0,-1-1 0 0 0,0 0 0 0 0,0 0 0 0 0,13-11 0 0 0,-10 1 230 0 0,-10 14-279 0 0,0 0 1 0 0,0 0 0 0 0,0-1-1 0 0,0 1 1 0 0,1 0 0 0 0,-1 0-1 0 0,-1 0 1 0 0,1 0 0 0 0,0-1-1 0 0,0 1 1 0 0,0 0 0 0 0,0 0-1 0 0,0 0 1 0 0,0-1 0 0 0,0 1-1 0 0,0 0 1 0 0,0 0 0 0 0,0 0-1 0 0,0 0 1 0 0,0 0 0 0 0,0-1-1 0 0,-1 1 1 0 0,1 0 0 0 0,0 0-1 0 0,0 0 1 0 0,0 0 0 0 0,0 0-1 0 0,0-1 1 0 0,-1 1 0 0 0,1 0-1 0 0,0 0 1 0 0,0 0 0 0 0,0 0-1 0 0,0 0 1 0 0,-1 0 0 0 0,1 0-1 0 0,0 0 1 0 0,0 0 0 0 0,0 0-1 0 0,-1 0 1 0 0,-1 0-57 0 0,0 0 0 0 0,0 0 1 0 0,-1 0-1 0 0,1 1 0 0 0,0-1 0 0 0,0 1 1 0 0,0-1-1 0 0,0 1 0 0 0,0 0 0 0 0,0 0 1 0 0,-3 1-1 0 0,-55 38-717 0 0,47-29 799 0 0,0-2 0 0 0,-1 0 0 0 0,-1-1 1 0 0,1 0-1 0 0,-30 10 0 0 0,42-17 46 0 0,0-1 0 0 0,-1 1 0 0 0,1 0 0 0 0,0 0 0 0 0,0-1 0 0 0,0 1 0 0 0,0 0 0 0 0,0 1 0 0 0,0-1 0 0 0,0 0 0 0 0,0 1 1 0 0,0-1-1 0 0,1 1 0 0 0,-1-1 0 0 0,1 1 0 0 0,-1 0 0 0 0,1 0 0 0 0,0 0 0 0 0,-1-1 0 0 0,1 1 0 0 0,0 1 0 0 0,0-1 0 0 0,0 0 0 0 0,1 0 0 0 0,-1 0 0 0 0,0 0 0 0 0,1 1 0 0 0,0-1 0 0 0,-1 4 0 0 0,2 2-18 0 0,-1 0 1 0 0,2 0-1 0 0,-1-1 1 0 0,1 1-1 0 0,1 0 0 0 0,-1-1 1 0 0,6 11-1 0 0,-8-18-53 0 0,30 63-331 0 0,-27-57-238 0 0,0-1 0 0 0,0 0 0 0 0,0 0 1 0 0,1 0-1 0 0,0-1 0 0 0,0 1 1 0 0,0-1-1 0 0,1 0 0 0 0,7 5 0 0 0,-12-8 389 0 0,1-1 0 0 0,0 0 0 0 0,0 1 0 0 0,0-1 0 0 0,0 0 0 0 0,-1 1 0 0 0,1-1 0 0 0,0 0 0 0 0,0 0 0 0 0,0 0 0 0 0,0 0-1 0 0,0 0 1 0 0,0 0 0 0 0,0 0 0 0 0,-1 0 0 0 0,1 0 0 0 0,0 0 0 0 0,0 0 0 0 0,0 0 0 0 0,0-1 0 0 0,0 1 0 0 0,0 0 0 0 0,-1-1 0 0 0,1 1-1 0 0,0-1 1 0 0,0 1 0 0 0,0-1 0 0 0,-1 1 0 0 0,1-1 0 0 0,0 1 0 0 0,-1-1 0 0 0,1 0 0 0 0,-1 0 0 0 0,2-1 0 0 0,6-9-2792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3337 0 0,'-2'10'6701'0'0,"4"17"-4581"0"0,-2-15-1129 0 0,1 31 631 0 0,-3 78 91 0 0,0-106-1832 0 0,0 0 0 0 0,0 0 0 0 0,-1-1 0 0 0,-1 1 0 0 0,-10 25 0 0 0,13-38 54 0 0,-1 0 0 0 0,1 1 0 0 0,-1-1 0 0 0,0 0 0 0 0,1 0 0 0 0,-1 0 0 0 0,0 0 0 0 0,0 0 0 0 0,0 0 0 0 0,-1 0 0 0 0,1-1 0 0 0,-5 3 0 0 0,6-3 69 0 0,0-1-1 0 0,0 1 0 0 0,0-1 1 0 0,0 0-1 0 0,0 1 1 0 0,0-1-1 0 0,0 0 0 0 0,0 0 1 0 0,0 1-1 0 0,0-1 1 0 0,0 0-1 0 0,0 0 1 0 0,0 0-1 0 0,-1 0 0 0 0,1 0 1 0 0,0-1-1 0 0,0 1 1 0 0,0 0-1 0 0,0 0 0 0 0,0-1 1 0 0,0 1-1 0 0,0-1 1 0 0,0 1-1 0 0,0-1 0 0 0,0 1 1 0 0,0-1-1 0 0,0 0 1 0 0,0 1-1 0 0,1-1 0 0 0,-1 0 1 0 0,0 0-1 0 0,0 0 1 0 0,1 1-1 0 0,-2-2 1 0 0,3-4 927 0 0,9 4-328 0 0,13 4 186 0 0,-22-2-719 0 0,38 6 563 0 0,48 4 543 0 0,-80-10-1588 0 0,0 0-1 0 0,0 0 1 0 0,0-1 0 0 0,1 0 0 0 0,-1 0-1 0 0,0-1 1 0 0,0 0 0 0 0,0 0 0 0 0,9-5 0 0 0,-13 5-255 0 0,0 0 1 0 0,0 0 0 0 0,0 0 0 0 0,0 0-1 0 0,-1-1 1 0 0,1 1 0 0 0,-1-1 0 0 0,0 1-1 0 0,0-1 1 0 0,0 0 0 0 0,3-6 0 0 0,4-9-3711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6697 0 0,'-4'9'5285'0'0,"2"17"-3467"0"0,2-22-1315 0 0,-6 304 2468 0 0,7-308-2990 0 0,0 0-1 0 0,-1 0 0 0 0,1 0 0 0 0,0 0 1 0 0,-1-1-1 0 0,1 1 0 0 0,0 0 1 0 0,0 0-1 0 0,-1 0 0 0 0,1-1 0 0 0,-1 1 1 0 0,1 0-1 0 0,0-1 0 0 0,-1 1 1 0 0,1-1-1 0 0,-1 1 0 0 0,1-1 0 0 0,-1 1 1 0 0,1-1-1 0 0,-1 1 0 0 0,1-1 1 0 0,-1 1-1 0 0,1-1 0 0 0,-1 0 0 0 0,1-1 1 0 0,27-27-74 0 0,-19 19 29 0 0,3-3-617 0 0,1 1-1 0 0,20-15 1 0 0,13 1-6493 0 0,-34 21 2684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29 9042 0 0,'-3'4'521'0'0,"-1"1"-1"0"0,1-1 1 0 0,0 1-1 0 0,0 0 1 0 0,1 0 0 0 0,-1 0-1 0 0,1 0 1 0 0,0 1 0 0 0,1-1-1 0 0,-2 8 1 0 0,2-5-247 0 0,0 0 0 0 0,0 0 0 0 0,1 0 1 0 0,0-1-1 0 0,1 1 0 0 0,0 0 0 0 0,2 8 0 0 0,-1-6-197 0 0,1 0 1 0 0,0 0-1 0 0,1-1 1 0 0,0 1-1 0 0,1-1 0 0 0,0 0 1 0 0,0 0-1 0 0,1 0 0 0 0,0-1 1 0 0,0 0-1 0 0,15 14 0 0 0,-20-21-69 0 0,0 0 0 0 0,0 0 0 0 0,0 0-1 0 0,0 0 1 0 0,0 0 0 0 0,0 0-1 0 0,1-1 1 0 0,-1 1 0 0 0,0 0-1 0 0,1-1 1 0 0,-1 1 0 0 0,1-1 0 0 0,-1 1-1 0 0,0-1 1 0 0,1 1 0 0 0,-1-1-1 0 0,1 0 1 0 0,-1 0 0 0 0,1 0-1 0 0,-1 0 1 0 0,4 0 0 0 0,-4-1 12 0 0,1 0-1 0 0,-1 1 1 0 0,0-1 0 0 0,1 0 0 0 0,-1 0-1 0 0,0 0 1 0 0,0 0 0 0 0,1-1 0 0 0,-1 1 0 0 0,0 0-1 0 0,0 0 1 0 0,0-1 0 0 0,-1 1 0 0 0,1 0-1 0 0,0-1 1 0 0,0 1 0 0 0,0-2 0 0 0,3-9 101 0 0,-1 0 0 0 0,0 0 0 0 0,0-1 0 0 0,0-14 0 0 0,-2 19-106 0 0,1-9-627 0 0,-1 0-1 0 0,-1 0 1 0 0,-2-27 0 0 0,1 38 410 0 0,1 0 1 0 0,-1 0-1 0 0,-1 0 1 0 0,1 0-1 0 0,-1 1 1 0 0,0-1-1 0 0,0 0 1 0 0,-1 1-1 0 0,1 0 1 0 0,-1-1-1 0 0,-1 1 1 0 0,1 0-1 0 0,-8-8 1 0 0,11 13 47 0 0,-1 0 1 0 0,1-1-1 0 0,0 1 0 0 0,-1 0 1 0 0,1 0-1 0 0,-1-1 1 0 0,1 1-1 0 0,0 0 1 0 0,-1 0-1 0 0,1 0 1 0 0,-1 0-1 0 0,1 0 1 0 0,-1 0-1 0 0,1 0 1 0 0,0-1-1 0 0,-1 1 0 0 0,1 0 1 0 0,-1 0-1 0 0,1 1 1 0 0,-1-1-1 0 0,1 0 1 0 0,-1 0-1 0 0,1 0 1 0 0,0 0-1 0 0,-1 0 1 0 0,1 0-1 0 0,-1 1 1 0 0,1-1-1 0 0,-1 0 0 0 0,1 0 1 0 0,0 1-1 0 0,-1-1 1 0 0,1 0-1 0 0,0 0 1 0 0,-1 1-1 0 0,1-1 1 0 0,0 0-1 0 0,0 1 1 0 0,-1-1-1 0 0,1 1 0 0 0,0-1 1 0 0,0 0-1 0 0,-1 1 1 0 0,1-1-1 0 0,0 1 1 0 0,0-1-1 0 0,0 1 1 0 0,0-1-1 0 0,0 0 1 0 0,0 1-1 0 0,0-1 1 0 0,0 1-1 0 0,0 0 1 0 0,1 8-3306 0 0</inkml:trace>
  <inkml:trace contextRef="#ctx0" brushRef="#br0" timeOffset="1">246 18 6033 0 0,'1'-1'369'0'0,"-1"0"0"0"0,1 0 0 0 0,-1 0-1 0 0,1 0 1 0 0,0 0 0 0 0,-1 0 0 0 0,1 0-1 0 0,0 0 1 0 0,0 0 0 0 0,0 0 0 0 0,0 1-1 0 0,0-1 1 0 0,0 0 0 0 0,0 1 0 0 0,0-1 0 0 0,0 1-1 0 0,0-1 1 0 0,0 1 0 0 0,0-1 0 0 0,0 1-1 0 0,0 0 1 0 0,1-1 0 0 0,-1 1 0 0 0,0 0-1 0 0,0 0 1 0 0,2 0 0 0 0,-2 1-177 0 0,1 0 1 0 0,-1 0-1 0 0,0 1 1 0 0,1-1-1 0 0,-1 0 1 0 0,0 1-1 0 0,0-1 1 0 0,0 1-1 0 0,0-1 1 0 0,-1 1-1 0 0,1-1 1 0 0,0 1-1 0 0,-1 0 1 0 0,1-1-1 0 0,-1 1 0 0 0,1 0 1 0 0,-1-1-1 0 0,1 3 1 0 0,4 27 142 0 0,-1-1 1 0 0,-2 1-1 0 0,-1 34 1 0 0,-2-36-471 0 0,2-1 0 0 0,1 0 1 0 0,1 0-1 0 0,8 31 0 0 0,-11-57-232 0 0,8 19-2190 0 0,-8-20 2240 0 0,0-1 1 0 0,1 0-1 0 0,-1 1 0 0 0,0-1 0 0 0,0 1 1 0 0,0-1-1 0 0,8 4-5384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14075 0 0,'2'0'1652'0'0,"51"8"3369"0"0,-26-4-5276 0 0,1-2 1 0 0,40-1-1 0 0,-52-5-1914 0 0,-16 4 1848 0 0,1 0 0 0 0,-1 0 0 0 0,1 0 1 0 0,-1 0-1 0 0,1 0 0 0 0,-1-1 0 0 0,0 1 1 0 0,1 0-1 0 0,-1 0 0 0 0,1-1 0 0 0,-1 1 1 0 0,1 0-1 0 0,-1-1 0 0 0,1 0-641 0 0,-1 1 641 0 0,1-1 1 0 0,-1 1-1 0 0,0 0 0 0 0,0-1 0 0 0,0 1 1 0 0,1-1-1 0 0,-1 0 0 0 0,-7-11-6246 0 0,-7 3 6979 0 0,10 7-320 0 0,-1 0 0 0 0,1 0 0 0 0,0 1 0 0 0,-1-1 0 0 0,1 1 0 0 0,-1 0 0 0 0,-6-1 0 0 0,8 2 283 0 0,-1 0-1 0 0,1 0 1 0 0,0 0-1 0 0,0 1 1 0 0,0-1 0 0 0,-1 1-1 0 0,1-1 1 0 0,0 1 0 0 0,0 0-1 0 0,0 0 1 0 0,0 1-1 0 0,0-1 1 0 0,1 1 0 0 0,-1-1-1 0 0,-2 3 1 0 0,2-1 84 0 0,0-1 0 0 0,0 1 1 0 0,0 0-1 0 0,1 0 0 0 0,0 0 0 0 0,-1 0 1 0 0,1 0-1 0 0,0 0 0 0 0,1 1 0 0 0,-1-1 0 0 0,1 1 1 0 0,-2 5-1 0 0,1-4-360 0 0,1 0 0 0 0,0 0 0 0 0,1 1 0 0 0,-1-1 0 0 0,1 0 0 0 0,0 6 0 0 0,1-6-196 0 0,6 52 711 0 0,-7-53-969 0 0,1 0 0 0 0,0 0-1 0 0,0-1 1 0 0,1 1 0 0 0,-1 0 0 0 0,1-1-1 0 0,0 1 1 0 0,0-1 0 0 0,0 1 0 0 0,0-1-1 0 0,6 6 1 0 0,-8-9 110 0 0,1 0 0 0 0,-1 1 0 0 0,0-1 0 0 0,1 0-1 0 0,-1 1 1 0 0,0-1 0 0 0,1 0 0 0 0,-1 0 0 0 0,1 1 0 0 0,-1-1-1 0 0,1 0 1 0 0,-1 0 0 0 0,1 0 0 0 0,-1 0 0 0 0,0 0 0 0 0,1 1-1 0 0,-1-1 1 0 0,1 0 0 0 0,-1 0 0 0 0,1 0 0 0 0,-1 0 0 0 0,1 0-1 0 0,0-1 1 0 0,5-2-4406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14539 0 0,'-1'1'419'0'0,"1"-1"1"0"0,-1 0-1 0 0,1 1 0 0 0,-1-1 0 0 0,0 1 0 0 0,1 0 1 0 0,-1-1-1 0 0,1 1 0 0 0,0-1 0 0 0,-1 1 1 0 0,1 0-1 0 0,-1-1 0 0 0,1 1 0 0 0,0 0 0 0 0,0-1 1 0 0,-1 1-1 0 0,1 0 0 0 0,0 1 0 0 0,-1 19 2528 0 0,9 19-1915 0 0,-8-38-788 0 0,5 18-23 0 0,1-1-1 0 0,1 0 1 0 0,15 31-1 0 0,-20-45-239 0 0,0-1 0 0 0,0 0 1 0 0,1 0-1 0 0,-1 0 0 0 0,1 0 0 0 0,0 0 0 0 0,0-1 0 0 0,0 1 0 0 0,1-1 0 0 0,-1 0 0 0 0,1 0 0 0 0,0 0 0 0 0,0 0 0 0 0,0-1 0 0 0,0 1 0 0 0,0-1 0 0 0,1 0 0 0 0,-1-1 0 0 0,1 1 0 0 0,-1-1 0 0 0,9 2 0 0 0,-9-4-85 0 0,1 1-1 0 0,-1-1 0 0 0,1 0 0 0 0,-1 0 0 0 0,0 0 0 0 0,1-1 1 0 0,-1 1-1 0 0,0-1 0 0 0,0 0 0 0 0,5-4 0 0 0,12-13-3621 0 0,-20 18 3123 0 0,-1 0 1 0 0,1 0-1 0 0,0 0 0 0 0,-1 0 0 0 0,1 0 0 0 0,-1-1 0 0 0,1 1 0 0 0,-1 0 0 0 0,0 0 0 0 0,1 0 0 0 0,-1-1 1 0 0,0 1-1 0 0,0 0 0 0 0,0-1 0 0 0,0 1 0 0 0,0 0 0 0 0,0-2 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 2937 0 0,'0'-1'317'0'0,"1"0"0"0"0,-1 0 0 0 0,0 0 1 0 0,1 0-1 0 0,-1 0 0 0 0,1 0 1 0 0,0 0-1 0 0,-1 0 0 0 0,1 0 0 0 0,0 0 1 0 0,0 0-1 0 0,0 0 0 0 0,0 0 1 0 0,-1 1-1 0 0,1-1 0 0 0,0 0 0 0 0,0 1 1 0 0,0-1-1 0 0,0 0 0 0 0,2 0 1 0 0,-2 2-119 0 0,-1-1 1 0 0,1 0-1 0 0,0 0 1 0 0,-1 1-1 0 0,1-1 1 0 0,0 0-1 0 0,-1 1 1 0 0,1-1-1 0 0,-1 1 1 0 0,1-1-1 0 0,-1 1 1 0 0,1-1-1 0 0,-1 1 1 0 0,1-1 0 0 0,-1 1-1 0 0,0-1 1 0 0,1 1-1 0 0,-1 0 1 0 0,0-1-1 0 0,1 1 1 0 0,-1-1-1 0 0,0 1 1 0 0,0 0-1 0 0,1 0 1 0 0,0 5 367 0 0,1 0 1 0 0,-1 0 0 0 0,0 0-1 0 0,0 0 1 0 0,-1 1 0 0 0,0 9-1 0 0,-3 3-314 0 0,0 0 0 0 0,-9 28 0 0 0,10-41-500 0 0,1-1-1 0 0,-1 0 0 0 0,0 0 0 0 0,-1 0 0 0 0,1-1 1 0 0,-1 1-1 0 0,0 0 0 0 0,0-1 0 0 0,0 0 0 0 0,0 0 1 0 0,-1 0-1 0 0,0 0 0 0 0,0 0 0 0 0,-5 3 0 0 0,7-6 211 0 0,0 0-1 0 0,0 0 0 0 0,1-1 0 0 0,-1 1 1 0 0,0-1-1 0 0,0 1 0 0 0,0-1 1 0 0,0 1-1 0 0,-1-1 0 0 0,1 0 0 0 0,0 0 1 0 0,0 0-1 0 0,0 0 0 0 0,0 0 1 0 0,0-1-1 0 0,0 1 0 0 0,0-1 0 0 0,0 1 1 0 0,0-1-1 0 0,0 0 0 0 0,0 0 0 0 0,0 0 1 0 0,1 0-1 0 0,-1 0 0 0 0,0 0 1 0 0,1 0-1 0 0,-3-2 0 0 0,52 11 3888 0 0,51 13-2668 0 0,-11-4-1397 0 0,-73-9-2470 0 0,-15-8 2346 0 0,1 1 0 0 0,-1-1 0 0 0,1 1-1 0 0,-1 0 1 0 0,0-1 0 0 0,1 1-1 0 0,-1-1 1 0 0,0 1 0 0 0,0 0-1 0 0,0-1 1 0 0,1 1 0 0 0,-1 0-1 0 0,0-1 1 0 0,0 1 0 0 0,0 0-1 0 0,0-1 1 0 0,0 1 0 0 0,0 0-1 0 0,0-1 1 0 0,0 1 0 0 0,0 0-1 0 0,-1-1 1 0 0,1 1 0 0 0,0 1-1 0 0,-4 6-4871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10154 0 0,'0'1'247'0'0,"-1"-1"-1"0"0,1 1 1 0 0,0-1-1 0 0,-1 1 1 0 0,1-1-1 0 0,-1 1 1 0 0,1 0-1 0 0,0-1 1 0 0,-1 1-1 0 0,1-1 1 0 0,0 1-1 0 0,-1 0 1 0 0,1-1-1 0 0,0 1 1 0 0,0 0-1 0 0,0-1 1 0 0,0 1-1 0 0,0 0 1 0 0,0 0-1 0 0,0-1 1 0 0,0 1-1 0 0,0 0 1 0 0,0-1-1 0 0,0 1 1 0 0,0 0-1 0 0,0-1 1 0 0,1 2-1 0 0,0-1-45 0 0,0 0-1 0 0,0 0 1 0 0,0 0-1 0 0,0-1 1 0 0,0 1-1 0 0,0 0 1 0 0,0 0-1 0 0,0-1 1 0 0,0 1-1 0 0,0-1 1 0 0,0 1-1 0 0,1-1 1 0 0,-1 0-1 0 0,2 1 0 0 0,52 4 861 0 0,-43-5-452 0 0,48 6-117 0 0,0 0-1629 0 0,-21-6-3485 0 0,-24-1-145 0 0,-1-2-2323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97 8514 0 0,'-1'0'363'0'0,"-1"-1"0"0"0,1 1 0 0 0,-1 0 0 0 0,1 0 0 0 0,-1-1 0 0 0,1 1 0 0 0,0 0-1 0 0,-1 1 1 0 0,1-1 0 0 0,-1 0 0 0 0,1 0 0 0 0,-1 0 0 0 0,1 1 0 0 0,-1-1 0 0 0,1 1 0 0 0,0-1 0 0 0,-1 1 0 0 0,1 0 0 0 0,-1 0 0 0 0,1 0-163 0 0,0 0 0 0 0,0 0 0 0 0,0 0 0 0 0,1 0 0 0 0,-1 0 0 0 0,1 0 0 0 0,-1 0 0 0 0,1 0 0 0 0,-1 1 0 0 0,1-1 0 0 0,-1 0 0 0 0,1 0 0 0 0,0 0 0 0 0,0 0 1 0 0,0 1-1 0 0,-1-1 0 0 0,1 0 0 0 0,1 2 0 0 0,-1 2-34 0 0,1 0 1 0 0,0 0-1 0 0,0 0 1 0 0,0-1-1 0 0,1 1 1 0 0,0 0 0 0 0,0-1-1 0 0,0 1 1 0 0,5 8-1 0 0,-3-8-133 0 0,1 1-1 0 0,-1-1 1 0 0,1 0-1 0 0,0 0 1 0 0,0 0-1 0 0,0-1 1 0 0,1 0-1 0 0,-1 0 1 0 0,1 0-1 0 0,9 4 1 0 0,-13-7-8 0 0,0-1 0 0 0,0 1 0 0 0,0 0-1 0 0,1-1 1 0 0,-1 1 0 0 0,0-1 0 0 0,0 1 0 0 0,0-1 0 0 0,1 0 0 0 0,-1 0 0 0 0,0 0 0 0 0,0 0-1 0 0,0-1 1 0 0,1 1 0 0 0,-1-1 0 0 0,0 1 0 0 0,0-1 0 0 0,0 0 0 0 0,0 1 0 0 0,0-1 0 0 0,0 0-1 0 0,0 0 1 0 0,0-1 0 0 0,0 1 0 0 0,-1 0 0 0 0,1-1 0 0 0,0 1 0 0 0,-1-1 0 0 0,1 1-1 0 0,-1-1 1 0 0,0 0 0 0 0,1 0 0 0 0,-1 1 0 0 0,0-1 0 0 0,2-4 0 0 0,1-4 49 0 0,1 0 1 0 0,-1-1 0 0 0,-1 0-1 0 0,0 1 1 0 0,0-1-1 0 0,2-21 1 0 0,-5 26-51 0 0,1 1 0 0 0,-1-1 0 0 0,0 0-1 0 0,0 0 1 0 0,-1 0 0 0 0,1 1 0 0 0,-1-1 0 0 0,-1 0 0 0 0,1 1 0 0 0,-1-1 0 0 0,0 1-1 0 0,0 0 1 0 0,0-1 0 0 0,-1 1 0 0 0,-4-6 0 0 0,6 10-33 0 0,0-1 1 0 0,-1 1-1 0 0,1 0 0 0 0,-1-1 0 0 0,1 1 1 0 0,-1 0-1 0 0,0 0 0 0 0,1 0 1 0 0,-1 0-1 0 0,0 0 0 0 0,0 0 0 0 0,1 0 1 0 0,-1 1-1 0 0,0-1 0 0 0,0 1 0 0 0,0-1 1 0 0,0 1-1 0 0,0 0 0 0 0,-2 0 1 0 0,0 0-41 0 0,0 0 0 0 0,0 1 0 0 0,0 0 0 0 0,0 0 0 0 0,0 0 0 0 0,0 0 0 0 0,1 1 0 0 0,-1-1 1 0 0,-3 3-1 0 0,-3 2-85 0 0,1 0 0 0 0,0 0 0 0 0,0 1 0 0 0,0 1 0 0 0,1-1 1 0 0,-7 10-1 0 0,6-6 50 0 0,1 1 1 0 0,0 0-1 0 0,1 0 1 0 0,1 1 0 0 0,0 0-1 0 0,0 0 1 0 0,1 0-1 0 0,1 1 1 0 0,0 0-1 0 0,-2 20 1 0 0,4-25 117 0 0,1 1-1 0 0,1-1 1 0 0,-1 1 0 0 0,2-1 0 0 0,-1 1-1 0 0,1-1 1 0 0,1 1 0 0 0,-1-1 0 0 0,2 1-1 0 0,-1-1 1 0 0,1 0 0 0 0,1 0 0 0 0,0-1-1 0 0,0 1 1 0 0,0-1 0 0 0,10 13 0 0 0,-11-18 75 0 0,0 0 1 0 0,0 0-1 0 0,0 0 1 0 0,0-1-1 0 0,1 1 1 0 0,0-1-1 0 0,-1 0 1 0 0,1 0 0 0 0,0 0-1 0 0,0 0 1 0 0,0-1-1 0 0,0 1 1 0 0,0-1-1 0 0,0 0 1 0 0,1-1-1 0 0,-1 1 1 0 0,8 0 0 0 0,8-2 32 0 0,0 0 1 0 0,34-6 0 0 0,4 0-1022 0 0,-34 4-1265 0 0,18 1-7902 0 0,-20 9 3679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8962 0 0,'-7'3'10396'0'0,"7"-2"-10160"0"0,-4 17 3537 0 0,1 29-4294 0 0,2-36 1519 0 0,-1 12-1847 0 0,0 3 1536 0 0,0 1 0 0 0,4 28 0 0 0,-2-47-1561 0 0,2 0-1 0 0,-1 0 1 0 0,1 0 0 0 0,4 12-1 0 0,-4-17-591 0 0,-1 1 0 0 0,1 0 0 0 0,0-1 0 0 0,0 1 0 0 0,1-1 0 0 0,-1 1 0 0 0,1-1 0 0 0,-1 0 0 0 0,7 5 0 0 0,-1-3-3286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13 8586 0 0,'-98'-5'14568'0'0,"144"-2"-13390"0"0,-18 6-1625 0 0,0 1-1 0 0,-1 1 1 0 0,1 2 0 0 0,43 9-1 0 0,-53-4-3759 0 0,-18-7 3815 0 0,1 0 1 0 0,-1-1 0 0 0,1 1-1 0 0,-1-1 1 0 0,1 1 0 0 0,-1 0-1 0 0,1 0 1 0 0,-1-1 0 0 0,0 1-1 0 0,1 0 1 0 0,-1 0-1 0 0,0-1 1 0 0,0 1 0 0 0,1 0-1 0 0,-1 0 1 0 0,0 0 0 0 0,0-1-1 0 0,0 1 1 0 0,0 0 0 0 0,0 0-1 0 0,0 1 1 0 0,-2 9-5438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11490 0 0,'0'-1'215'0'0,"1"0"-1"0"0,-1 0 1 0 0,1-1-1 0 0,-1 1 1 0 0,1 0-1 0 0,-1 0 1 0 0,1 0-1 0 0,0 0 1 0 0,0 0-1 0 0,0 0 1 0 0,0 0-1 0 0,-1 0 1 0 0,1 0-1 0 0,0 1 1 0 0,1-1-1 0 0,-1 0 1 0 0,0 0-1 0 0,0 1 1 0 0,0-1-1 0 0,0 1 1 0 0,0-1-1 0 0,1 1 1 0 0,1-1-1 0 0,40-11 1182 0 0,-27 9-578 0 0,6-5-194 0 0,-11 4-450 0 0,0 1 1 0 0,0 0-1 0 0,12-2 1 0 0,-20 5-131 0 0,1-1 1 0 0,-1 1 0 0 0,0 0-1 0 0,0 1 1 0 0,1-1 0 0 0,-1 0-1 0 0,0 1 1 0 0,0 0 0 0 0,4 1-1 0 0,-6-2-15 0 0,-1 0 0 0 0,1 1-1 0 0,0-1 1 0 0,0 0-1 0 0,-1 1 1 0 0,1-1-1 0 0,0 1 1 0 0,-1-1 0 0 0,1 1-1 0 0,-1-1 1 0 0,1 1-1 0 0,-1 0 1 0 0,1-1 0 0 0,-1 1-1 0 0,1 0 1 0 0,-1-1-1 0 0,1 1 1 0 0,-1 0-1 0 0,0 0 1 0 0,1-1 0 0 0,-1 1-1 0 0,0 0 1 0 0,0 0-1 0 0,0-1 1 0 0,1 3 0 0 0,-7 23 270 0 0,-21 19-541 0 0,21-38 102 0 0,0 0 0 0 0,-1 0 0 0 0,-12 10 0 0 0,16-15 108 0 0,1 0-1 0 0,0 0 1 0 0,-1-1-1 0 0,0 1 1 0 0,1-1-1 0 0,-1 1 1 0 0,0-1 0 0 0,1 0-1 0 0,-1 0 1 0 0,0 0-1 0 0,0-1 1 0 0,0 1-1 0 0,0-1 1 0 0,0 1-1 0 0,-5-1 1 0 0,6-4-285 0 0,9-2 243 0 0,10-2 125 0 0,0 5-64 0 0,0 1 1 0 0,1 0 0 0 0,-1 1-1 0 0,1 1 1 0 0,0 1-1 0 0,-1 1 1 0 0,1 0 0 0 0,-1 1-1 0 0,0 1 1 0 0,18 6 0 0 0,-35-10-84 0 0,1 0 0 0 0,-1 0 0 0 0,1 0 0 0 0,-1 1 0 0 0,1-1 0 0 0,-1 0 0 0 0,1 0 0 0 0,-1 0 0 0 0,1 0 0 0 0,-1 1 0 0 0,1-1 0 0 0,-1 0 0 0 0,1 0 0 0 0,-1 1 0 0 0,1-1 0 0 0,-1 0 0 0 0,0 1 0 0 0,1-1 0 0 0,-1 1 0 0 0,0-1 0 0 0,1 0 0 0 0,-1 1 0 0 0,0-1 0 0 0,1 1 0 0 0,-1-1 0 0 0,0 1 0 0 0,0-1 0 0 0,0 1 0 0 0,0-1 0 0 0,1 1 0 0 0,-1-1 0 0 0,0 1 0 0 0,0-1 0 0 0,0 1 0 0 0,0-1 0 0 0,0 2 0 0 0,-1 0-55 0 0,0-1 0 0 0,0 1-1 0 0,0-1 1 0 0,0 1-1 0 0,0-1 1 0 0,0 0 0 0 0,-1 1-1 0 0,1-1 1 0 0,0 0 0 0 0,-1 0-1 0 0,-1 2 1 0 0,-47 24-358 0 0,48-26 562 0 0,-31 13 545 0 0,-33 17 1288 0 0,61-28-1694 0 0,0 0 1 0 0,0 0 0 0 0,0 1 0 0 0,0-1-1 0 0,1 1 1 0 0,0 0 0 0 0,-1 0 0 0 0,1 1 0 0 0,-4 5-1 0 0,8-9-166 0 0,-1-1 0 0 0,1 1 0 0 0,0-1 0 0 0,-1 1 0 0 0,1-1 0 0 0,-1 1-1 0 0,1-1 1 0 0,0 1 0 0 0,0 0 0 0 0,-1-1 0 0 0,1 1 0 0 0,0 0 0 0 0,0-1 0 0 0,0 1-1 0 0,-1 0 1 0 0,1-1 0 0 0,0 1 0 0 0,0 0 0 0 0,0-1 0 0 0,0 1 0 0 0,0 0 0 0 0,1 0-1 0 0,-1-1 1 0 0,0 1 0 0 0,0 0 0 0 0,0-1 0 0 0,0 1 0 0 0,1 0 0 0 0,0 0 0 0 0,0 0 13 0 0,0-1 0 0 0,0 1 0 0 0,0-1 1 0 0,0 1-1 0 0,0-1 0 0 0,0 1 0 0 0,1-1 1 0 0,-1 0-1 0 0,0 0 0 0 0,0 0 0 0 0,0 0 1 0 0,1 0-1 0 0,-1 0 0 0 0,0 0 0 0 0,2 0 1 0 0,50-13 732 0 0,-48 12-712 0 0,-2 0-82 0 0,73-18 163 0 0,-23 16-3017 0 0,-15 2-4639 0 0,-19-1 1066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13275 0 0,'-2'4'617'0'0,"-1"-1"0"0"0,1 1 1 0 0,1 0-1 0 0,-1 0 0 0 0,0 0 1 0 0,1 0-1 0 0,0 0 0 0 0,0 0 0 0 0,0 0 1 0 0,0 0-1 0 0,1 7 0 0 0,1 51-98 0 0,1-32 174 0 0,-2 41-49 0 0,-1-24-721 0 0,1-1 1 0 0,3 1-1 0 0,2-1 0 0 0,14 64 0 0 0,-7-81-3107 0 0,2-12-5274 0 0,1-4 2515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5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11771 0 0,'0'2'126'0'0,"0"-1"-1"0"0,1 1 1 0 0,-1-1 0 0 0,1 0 0 0 0,-1 0 0 0 0,1 1 0 0 0,0-1 0 0 0,0 0 0 0 0,0 0 0 0 0,-1 0 0 0 0,1 0 0 0 0,0 1 0 0 0,0-2 0 0 0,1 1 0 0 0,-1 0 0 0 0,0 0 0 0 0,0 0 0 0 0,0 0 0 0 0,0-1 0 0 0,1 1 0 0 0,-1 0 0 0 0,0-1 0 0 0,1 1 0 0 0,-1-1 0 0 0,1 0 0 0 0,1 1 0 0 0,42 8 1021 0 0,-40-8-681 0 0,-1-1-289 0 0,53 5 872 0 0,-53-4-1003 0 0,-1-1 0 0 0,1 0 0 0 0,0-1 0 0 0,-1 1 0 0 0,1-1 0 0 0,-1 1 1 0 0,1-1-1 0 0,-1 0 0 0 0,1 0 0 0 0,-1-1 0 0 0,0 1 0 0 0,1-1 0 0 0,2-1 0 0 0,-6 2-34 0 0,0 1 0 0 0,0 0 0 0 0,1 0 0 0 0,-1 0 0 0 0,0 0 0 0 0,0 0 0 0 0,0 0 0 0 0,1 0 1 0 0,-1 0-1 0 0,0-1 0 0 0,0 1 0 0 0,0 0 0 0 0,0 0 0 0 0,0 0 0 0 0,1 0 0 0 0,-1-1 0 0 0,0 1 0 0 0,0 0 0 0 0,0 0 0 0 0,0 0 0 0 0,0-1 0 0 0,0 1 0 0 0,0 0 0 0 0,0 0 0 0 0,0 0 1 0 0,0-1-1 0 0,0 1 0 0 0,0 0 0 0 0,0 0 0 0 0,0 0 0 0 0,0-1 0 0 0,0 1 0 0 0,0 0 0 0 0,0 0 0 0 0,0 0 0 0 0,0-1 0 0 0,0 1 0 0 0,0 0 0 0 0,0 0 0 0 0,0 0 0 0 0,0-1 0 0 0,-11-2 21 0 0,-13 4-207 0 0,19 0 189 0 0,0 0 0 0 0,0 1 0 0 0,0 0 0 0 0,1 0 0 0 0,-1 0 0 0 0,0 1 0 0 0,1-1 0 0 0,0 1 0 0 0,-1 0-1 0 0,1 0 1 0 0,0 1 0 0 0,1-1 0 0 0,-1 1 0 0 0,0 0 0 0 0,1 0 0 0 0,0 0 0 0 0,0 0 0 0 0,-4 9 0 0 0,4-7 65 0 0,1 1 1 0 0,0-1 0 0 0,0 1 0 0 0,1-1 0 0 0,-1 1-1 0 0,2 0 1 0 0,-1-1 0 0 0,1 1 0 0 0,0 0 0 0 0,0 0-1 0 0,0 0 1 0 0,1-1 0 0 0,2 9 0 0 0,-1-7 9 0 0,0 0 0 0 0,1 0 0 0 0,0-1-1 0 0,0 1 1 0 0,1-1 0 0 0,0 1 0 0 0,0-1 0 0 0,1 0 0 0 0,0-1 0 0 0,11 13 0 0 0,-12-15-98 0 0,0 0-1 0 0,1 0 1 0 0,0-1 0 0 0,-1 0-1 0 0,1 1 1 0 0,0-2 0 0 0,1 1-1 0 0,-1 0 1 0 0,0-1 0 0 0,1 0-1 0 0,0-1 1 0 0,-1 1 0 0 0,1-1-1 0 0,0 0 1 0 0,0 0 0 0 0,6 0-1 0 0,-7-2-351 0 0,0 1-1 0 0,0-1 0 0 0,0 0 1 0 0,0 0-1 0 0,-1 0 1 0 0,1-1-1 0 0,0 0 1 0 0,-1 0-1 0 0,1 0 0 0 0,-1 0 1 0 0,0-1-1 0 0,1 0 1 0 0,-1 1-1 0 0,-1-2 1 0 0,1 1-1 0 0,0 0 0 0 0,-1-1 1 0 0,1 1-1 0 0,-1-1 1 0 0,0 0-1 0 0,-1 0 1 0 0,1-1-1 0 0,-1 1 0 0 0,1 0 1 0 0,-1-1-1 0 0,2-6 1 0 0,-1 2-316 0 0,0 1 1 0 0,-1-1 0 0 0,0 0 0 0 0,0 0 0 0 0,-1 0-1 0 0,0-1 1 0 0,-1-13 0 0 0,0 16 760 0 0,-1 0 1 0 0,0 0-1 0 0,0 0 1 0 0,-1 0-1 0 0,-4-11 1 0 0,6 18 17 0 0,0-1-1 0 0,0 1 1 0 0,0 0 0 0 0,0-1 0 0 0,0 1 0 0 0,0 0 0 0 0,0-1 0 0 0,0 1-1 0 0,0-1 1 0 0,0 1 0 0 0,0 0 0 0 0,-1-1 0 0 0,1 1 0 0 0,0 0 0 0 0,0 0-1 0 0,0-1 1 0 0,-1 1 0 0 0,1 0 0 0 0,0-1 0 0 0,0 1 0 0 0,-1 0 0 0 0,1 0-1 0 0,0-1 1 0 0,-1 1 0 0 0,1 0 0 0 0,0 0 0 0 0,-1 0 0 0 0,1 0 0 0 0,0-1-1 0 0,-1 1 1 0 0,1 0 0 0 0,0 0 0 0 0,-1 0 0 0 0,1 0 0 0 0,-1 0 0 0 0,1 0-1 0 0,0 0 1 0 0,-1 0 0 0 0,1 0 0 0 0,0 0 0 0 0,-1 0 0 0 0,-9 16 2548 0 0,-1 25-224 0 0,8-24-1498 0 0,0-1 0 0 0,1 28 1 0 0,1-37-790 0 0,2-1-1 0 0,-1 0 1 0 0,1 0 0 0 0,-1 0-1 0 0,2 0 1 0 0,-1 1 0 0 0,1-1 0 0 0,0-1-1 0 0,0 1 1 0 0,4 7 0 0 0,-5-12-128 0 0,-1-1 0 0 0,1 1 1 0 0,-1-1-1 0 0,1 1 0 0 0,-1-1 1 0 0,1 0-1 0 0,-1 1 0 0 0,1-1 1 0 0,0 0-1 0 0,-1 1 0 0 0,1-1 1 0 0,0 0-1 0 0,-1 0 0 0 0,1 0 1 0 0,0 1-1 0 0,0-1 0 0 0,-1 0 1 0 0,1 0-1 0 0,0 0 1 0 0,-1 0-1 0 0,1 0 0 0 0,0 0 1 0 0,-1 0-1 0 0,1-1 0 0 0,0 1 1 0 0,0 0-1 0 0,-1 0 0 0 0,1 0 1 0 0,-1-1-1 0 0,1 1 0 0 0,0 0 1 0 0,-1-1-1 0 0,1 1 0 0 0,-1-1 1 0 0,1 1-1 0 0,0-1 0 0 0,-1 1 1 0 0,1-1-1 0 0,-1 1 0 0 0,0-1 1 0 0,1 1-1 0 0,0-2 0 0 0,27-31 92 0 0,-21 24-124 0 0,17-21-1337 0 0,-17 20-172 0 0,-1 0-1 0 0,-1 0 1 0 0,0 0 0 0 0,0-1 0 0 0,6-19-1 0 0,-9 22 1843 0 0,0-1 0 0 0,-1 0 0 0 0,0 0 0 0 0,0-10 0 0 0,-3 103 8673 0 0,0 15-6856 0 0,2-75-2892 0 0,1 0 0 0 0,1 0 0 0 0,1-1 0 0 0,8 27-1 0 0,-10-47 367 0 0,5 16-3923 0 0,2-7-1544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14539 0 0,'8'-3'733'0'0,"0"1"-1"0"0,0 0 1 0 0,0 0-1 0 0,0 0 1 0 0,1 1-1 0 0,14 0 1 0 0,-10 0-371 0 0,-1 1 0 0 0,1 1 0 0 0,0 0 0 0 0,-1 0 0 0 0,1 1 0 0 0,-1 1 0 0 0,19 6 0 0 0,-26-7-274 0 0,0 1-1 0 0,0-1 0 0 0,-1 1 1 0 0,1 0-1 0 0,-1 0 1 0 0,1 1-1 0 0,-1-1 0 0 0,0 1 1 0 0,0 0-1 0 0,0 0 0 0 0,-1 0 1 0 0,0 1-1 0 0,0-1 0 0 0,0 1 1 0 0,0 0-1 0 0,0 0 0 0 0,-1 0 1 0 0,0 0-1 0 0,2 9 1 0 0,0 2-61 0 0,0 0 0 0 0,-2-1 0 0 0,0 1 1 0 0,-1 28-1 0 0,-1-35-887 0 0,0-1 1 0 0,-1 0-1 0 0,-1 1 0 0 0,1-1 1 0 0,-1 0-1 0 0,-4 10 0 0 0,5-16 454 0 0,1-1 0 0 0,-1 0 0 0 0,1 0 0 0 0,-1 1 1 0 0,0-1-1 0 0,1 0 0 0 0,-1 0 0 0 0,0 0 0 0 0,0 0 0 0 0,0 0 0 0 0,0 0 0 0 0,0 0 0 0 0,0 0 0 0 0,0 0 0 0 0,0-1 0 0 0,0 1 0 0 0,0 0 0 0 0,0-1 0 0 0,-1 1 0 0 0,1-1 0 0 0,0 1 0 0 0,0-1 0 0 0,-1 1 0 0 0,-1-1 0 0 0,-10 1-4897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10202 0 0,'0'0'177'0'0,"1"-1"0"0"0,-1 1 0 0 0,0-1-1 0 0,1 1 1 0 0,-1-1 0 0 0,0 1 0 0 0,1 0 0 0 0,-1-1-1 0 0,1 1 1 0 0,-1-1 0 0 0,1 1 0 0 0,-1 0 0 0 0,1 0-1 0 0,-1-1 1 0 0,1 1 0 0 0,-1 0 0 0 0,1 0 0 0 0,-1-1-1 0 0,1 1 1 0 0,-1 0 0 0 0,1 0 0 0 0,-1 0 0 0 0,1 0-1 0 0,0 0 1 0 0,-1 0 0 0 0,1 0 0 0 0,-1 0 0 0 0,2 0-1 0 0,24 0 1478 0 0,-17 0-796 0 0,16-1 128 0 0,50-1 277 0 0,-71 2-1401 0 0,1 0-1 0 0,-1 0 0 0 0,0 1 0 0 0,0 0 1 0 0,0 0-1 0 0,0 0 0 0 0,-1 0 0 0 0,1 1 1 0 0,0-1-1 0 0,0 1 0 0 0,-1 0 0 0 0,1 0 1 0 0,-1 1-1 0 0,5 3 0 0 0,-6-5-350 0 0,-1 1 1 0 0,0 0-1 0 0,1 0 0 0 0,-1 0 1 0 0,0 0-1 0 0,0 0 0 0 0,0 0 1 0 0,0 0-1 0 0,-1 1 0 0 0,1-1 1 0 0,-1 0-1 0 0,1 0 0 0 0,-1 1 0 0 0,0-1 1 0 0,0 0-1 0 0,1 1 0 0 0,-2 3 1 0 0,-2 15-5244 0 0</inkml:trace>
  <inkml:trace contextRef="#ctx0" brushRef="#br0" timeOffset="1">61 304 14531 0 0,'2'-1'2785'0'0,"4"-1"-2145"0"0,5-1-136 0 0,3-1 64 0 0,3 1-104 0 0,0-2-88 0 0,1 0 40 0 0,2 1-16 0 0,1 1-56 0 0,2-1-111 0 0,0 3-105 0 0,-1-1-96 0 0,1 4-296 0 0,-1-1-713 0 0,0 0-1135 0 0,-4-1-1553 0 0,-2-2-480 0 0,-3-1-2536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12771 0 0,'-1'0'405'0'0,"0"1"1"0"0,0 0 0 0 0,0 0 0 0 0,0 0-1 0 0,0 0 1 0 0,0 0 0 0 0,1 0-1 0 0,-1 0 1 0 0,0 0 0 0 0,1 0 0 0 0,-1 0-1 0 0,1 0 1 0 0,-1 1 0 0 0,1-1-1 0 0,-1 0 1 0 0,1 0 0 0 0,0 0-1 0 0,0 1 1 0 0,-1-1 0 0 0,1 0 0 0 0,0 1-1 0 0,0-1 1 0 0,0 0 0 0 0,1 3-1 0 0,0-3-267 0 0,0 1 0 0 0,0-1 0 0 0,0 0 0 0 0,0 1 0 0 0,0-1-1 0 0,0 0 1 0 0,0 0 0 0 0,0 0 0 0 0,1 0 0 0 0,-1 0-1 0 0,0 0 1 0 0,1 0 0 0 0,-1 0 0 0 0,1 0 0 0 0,-1-1 0 0 0,3 2-1 0 0,4 0-209 0 0,0 1 0 0 0,0-1 0 0 0,0-1 0 0 0,1 1 0 0 0,-1-2 0 0 0,14 1 0 0 0,-12-2-432 0 0,0 0 0 0 0,-1-1-1 0 0,1 0 1 0 0,14-5 0 0 0,-21 6 78 0 0,1 0-1 0 0,-1 0 1 0 0,0-1 0 0 0,0 1 0 0 0,0-1-1 0 0,0 0 1 0 0,0 0 0 0 0,0 0 0 0 0,0 0-1 0 0,-1-1 1 0 0,1 1 0 0 0,-1-1 0 0 0,1 1-1 0 0,-1-1 1 0 0,0 0 0 0 0,2-4 0 0 0,-4 7 419 0 0,0 0 0 0 0,1 0 1 0 0,-1 0-1 0 0,0 0 1 0 0,0-1-1 0 0,0 1 0 0 0,0 0 1 0 0,0 0-1 0 0,0 0 0 0 0,0 0 1 0 0,0-1-1 0 0,0 1 1 0 0,0 0-1 0 0,0 0 0 0 0,1 0 1 0 0,-1 0-1 0 0,0 0 1 0 0,0-1-1 0 0,0 1 0 0 0,0 0 1 0 0,0 0-1 0 0,0 0 1 0 0,0 0-1 0 0,-1-1 0 0 0,1 1 1 0 0,0 0-1 0 0,0 0 1 0 0,0 0-1 0 0,0 0 0 0 0,0-1 1 0 0,0 1-1 0 0,0 0 1 0 0,0 0-1 0 0,0 0 0 0 0,0 0 1 0 0,0 0-1 0 0,0 0 1 0 0,-1-1-1 0 0,1 1 0 0 0,0 0 1 0 0,0 0-1 0 0,0 0 1 0 0,0 0-1 0 0,0 0 0 0 0,-1 0 1 0 0,1 0-1 0 0,-10 3 745 0 0,-8 9 1602 0 0,15-7-2025 0 0,-1 0 1 0 0,1 1-1 0 0,0-1 1 0 0,0 1-1 0 0,1-1 1 0 0,0 1 0 0 0,0 0-1 0 0,0 0 1 0 0,1 0-1 0 0,0 0 1 0 0,0 0-1 0 0,0 0 1 0 0,1 0-1 0 0,0 0 1 0 0,0 0-1 0 0,0 0 1 0 0,1 0-1 0 0,0 1 1 0 0,0-1-1 0 0,1 0 1 0 0,3 9-1 0 0,-3-11-418 0 0,-1-1-1 0 0,1 1 0 0 0,0-1 0 0 0,-1 0 0 0 0,2 1 1 0 0,-1-1-1 0 0,0 0 0 0 0,1-1 0 0 0,-1 1 0 0 0,1 0 1 0 0,0-1-1 0 0,0 1 0 0 0,0-1 0 0 0,0 0 0 0 0,5 3 1 0 0,-5-4-285 0 0,0 0 1 0 0,1 0-1 0 0,-1 0 1 0 0,1-1-1 0 0,-1 1 1 0 0,1-1-1 0 0,0 0 1 0 0,-1 0-1 0 0,1 0 1 0 0,-1 0-1 0 0,1-1 1 0 0,-1 1-1 0 0,1-1 1 0 0,-1 0-1 0 0,1 0 1 0 0,-1 0-1 0 0,1-1 1 0 0,5-2-1 0 0,11-8-4394 0 0,0-3-2033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12211 0 0,'2'-1'411'0'0,"0"-1"0"0"0,0 1 0 0 0,0 0 0 0 0,1 0 0 0 0,-1 0 0 0 0,0 0 0 0 0,0 1 1 0 0,1-1-1 0 0,-1 0 0 0 0,0 1 0 0 0,1 0 0 0 0,-1 0 0 0 0,0-1 0 0 0,1 1 0 0 0,-1 0 1 0 0,4 1-1 0 0,42 7 349 0 0,-38-6 67 0 0,-2-1-664 0 0,-1 1 1 0 0,1 0-1 0 0,-1 0 1 0 0,1 1-1 0 0,-1 0 0 0 0,0 0 1 0 0,0 1-1 0 0,13 8 1 0 0,-17-9-101 0 0,0-1 1 0 0,-1 1 0 0 0,1 0-1 0 0,0 0 1 0 0,-1 1-1 0 0,0-1 1 0 0,0 0 0 0 0,0 1-1 0 0,0-1 1 0 0,-1 1 0 0 0,1 0-1 0 0,-1-1 1 0 0,0 1 0 0 0,0 0-1 0 0,0 0 1 0 0,0 0-1 0 0,-1 0 1 0 0,0 0 0 0 0,0 6-1 0 0,-1 15 185 0 0,-8 41-1 0 0,5-41-1691 0 0,-1 38 0 0 0,5-53-288 0 0,0 0 0 0 0,1-1 1 0 0,0 1-1 0 0,3 10 1 0 0,0-8-2477 0 0,3-3-1246 0 0</inkml:trace>
  <inkml:trace contextRef="#ctx0" brushRef="#br0" timeOffset="1">326 153 7306 0 0,'3'-6'2664'0'0,"15"-24"2848"0"0,-17 29-5196 0 0,0-1-1 0 0,0 1 1 0 0,0-1 0 0 0,0 1-1 0 0,1 0 1 0 0,-1 0 0 0 0,0 0-1 0 0,1 0 1 0 0,-1 0-1 0 0,1 0 1 0 0,-1 0 0 0 0,1 0-1 0 0,-1 0 1 0 0,1 1 0 0 0,3-2-1 0 0,-5 2-202 0 0,1 0 0 0 0,0 1 0 0 0,-1-1 0 0 0,1 0-1 0 0,0 0 1 0 0,-1 1 0 0 0,1-1 0 0 0,-1 0 0 0 0,1 1-1 0 0,-1-1 1 0 0,1 1 0 0 0,-1-1 0 0 0,1 0-1 0 0,-1 1 1 0 0,1-1 0 0 0,-1 1 0 0 0,1 0 0 0 0,-1-1-1 0 0,0 1 1 0 0,1-1 0 0 0,-1 1 0 0 0,0 0 0 0 0,1-1-1 0 0,-1 1 1 0 0,0-1 0 0 0,0 1 0 0 0,0 0 0 0 0,0 0-1 0 0,1-1 1 0 0,-1 1 0 0 0,0 0 0 0 0,2 27 618 0 0,-1-24-564 0 0,-1 84 335 0 0,0-43-671 0 0,5 44 0 0 0,-3-74-844 0 0,0-1-1 0 0,1 1 0 0 0,10 25 1 0 0,0-15-3890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9282 0 0,'-9'-18'7315'0'0,"9"18"-7189"0"0,0-1 0 0 0,0 1-1 0 0,0 0 1 0 0,-1 0-1 0 0,1 0 1 0 0,0 0 0 0 0,0 0-1 0 0,0 0 1 0 0,-1 0 0 0 0,1 0-1 0 0,0 0 1 0 0,0 0 0 0 0,-1-1-1 0 0,1 1 1 0 0,0 0-1 0 0,0 0 1 0 0,-1 0 0 0 0,1 1-1 0 0,0-1 1 0 0,0 0 0 0 0,-1 0-1 0 0,1 0 1 0 0,0 0 0 0 0,0 0-1 0 0,0 0 1 0 0,-1 0 0 0 0,1 0-1 0 0,0 0 1 0 0,0 1-1 0 0,0-1 1 0 0,-1 0 0 0 0,1 0-1 0 0,0 0 1 0 0,0 0 0 0 0,0 1-1 0 0,-1-1 1 0 0,1 0 0 0 0,0 0-1 0 0,-2 4 270 0 0,0 0-1 0 0,0-1 1 0 0,1 1-1 0 0,-1 0 1 0 0,1 0-1 0 0,0 0 1 0 0,-1 6-1 0 0,1-2-284 0 0,0 1-1 0 0,0-1 1 0 0,1 0-1 0 0,0 0 0 0 0,0 1 1 0 0,1-1-1 0 0,0 0 1 0 0,0 0-1 0 0,1 0 1 0 0,0 1-1 0 0,1-2 1 0 0,4 12-1 0 0,-5-15-105 0 0,0-1 1 0 0,0 1-1 0 0,0-1 1 0 0,1 0-1 0 0,-1 0 1 0 0,1 0-1 0 0,-1 0 1 0 0,1 0-1 0 0,0-1 1 0 0,0 1-1 0 0,1-1 1 0 0,-1 0-1 0 0,0 1 1 0 0,1-2-1 0 0,-1 1 0 0 0,1 0 1 0 0,0-1-1 0 0,-1 0 1 0 0,1 1-1 0 0,0-2 1 0 0,0 1-1 0 0,0 0 1 0 0,0-1-1 0 0,0 0 1 0 0,0 1-1 0 0,0-2 1 0 0,0 1-1 0 0,4-1 1 0 0,38-13-143 0 0,-24 6-1534 0 0,0 2-3793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17372 0 0,'0'3'242'0'0,"1"0"0"0"0,0 0 0 0 0,0 0 0 0 0,0 0 1 0 0,0 0-1 0 0,0 0 0 0 0,1-1 0 0 0,-1 1 0 0 0,1-1 1 0 0,0 1-1 0 0,0-1 0 0 0,-1 1 0 0 0,2-1 0 0 0,-1 0 0 0 0,0 0 1 0 0,0 0-1 0 0,1 0 0 0 0,-1-1 0 0 0,1 1 0 0 0,0-1 1 0 0,-1 1-1 0 0,1-1 0 0 0,0 0 0 0 0,5 2 0 0 0,6 2-145 0 0,0-1 0 0 0,0 0 0 0 0,26 4 0 0 0,-36-8-365 0 0,-1 0-1 0 0,1 0 0 0 0,0 0 0 0 0,-1-1 0 0 0,1 1 0 0 0,0-1 0 0 0,-1 0 1 0 0,1 0-1 0 0,5-3 0 0 0,-8 4 165 0 0,0 0 1 0 0,-1-1-1 0 0,1 1 1 0 0,0 0-1 0 0,-1-1 1 0 0,1 1-1 0 0,0 0 1 0 0,-1-1-1 0 0,1 1 1 0 0,-1-1-1 0 0,1 1 1 0 0,-1-1-1 0 0,1 1 1 0 0,-1-1-1 0 0,1 0 0 0 0,-1 1 1 0 0,0-1-1 0 0,1 1 1 0 0,-1-1-1 0 0,0 0 1 0 0,1 1-1 0 0,-1-1 1 0 0,0 0-1 0 0,0 0 1 0 0,0 1-1 0 0,0-1 1 0 0,0 0-1 0 0,0 1 1 0 0,0-1-1 0 0,0 0 1 0 0,0 0-1 0 0,0 1 1 0 0,0-1-1 0 0,0 0 1 0 0,0 0-1 0 0,0 1 1 0 0,-1-1-1 0 0,1 0 0 0 0,0 1 1 0 0,-1-1-1 0 0,1 0 1 0 0,0 1-1 0 0,-1-1 1 0 0,1 1-1 0 0,-1-1 1 0 0,1 1-1 0 0,-1-1 1 0 0,1 1-1 0 0,-1-1 1 0 0,1 1-1 0 0,-1-1 1 0 0,1 1-1 0 0,-1-1 1 0 0,0 1-1 0 0,0-1 1 0 0,0 1 132 0 0,1 0 1 0 0,0-1 0 0 0,-1 1 0 0 0,1 0 0 0 0,0 0 0 0 0,-1-1 0 0 0,1 1 0 0 0,0 0-1 0 0,-1 0 1 0 0,1 0 0 0 0,-1 0 0 0 0,1-1 0 0 0,0 1 0 0 0,-1 0 0 0 0,1 0-1 0 0,-1 0 1 0 0,1 0 0 0 0,-1 0 0 0 0,1 0 0 0 0,0 0 0 0 0,-1 0 0 0 0,1 0 0 0 0,-1 0-1 0 0,1 0 1 0 0,-1 0 0 0 0,1 1 0 0 0,0-1 0 0 0,-1 0 0 0 0,1 0 0 0 0,-1 0-1 0 0,1 1 1 0 0,-1-1 0 0 0,-9 16 1454 0 0,0 21 865 0 0,10-34-2201 0 0,-4 18 822 0 0,2 0-1 0 0,1 37 0 0 0,1-54-919 0 0,0 0 0 0 0,0 0 0 0 0,1 0 0 0 0,-1 0 0 0 0,1 0 0 0 0,0 0 0 0 0,0-1 0 0 0,0 1 0 0 0,0 0 0 0 0,1-1 0 0 0,0 1 0 0 0,0-1 0 0 0,-1 1 0 0 0,2-1 0 0 0,-1 0 0 0 0,0 0 0 0 0,1 0 0 0 0,-1 0 0 0 0,1 0 0 0 0,0 0 0 0 0,0-1 0 0 0,6 4 0 0 0,-4-4-139 0 0,-1-1 0 0 0,1 0 0 0 0,0 0 0 0 0,-1 0 0 0 0,1 0 0 0 0,0-1 0 0 0,-1 0 0 0 0,1 0 0 0 0,0 0 0 0 0,0-1 1 0 0,6-1-1 0 0,31-8-6575 0 0,-26 6 196 0 0,-7 3-77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29 9202 0 0,'-8'-9'3082'0'0,"7"7"-2415"0"0,-1 0-1 0 0,1 0 1 0 0,-1 0 0 0 0,1 1-1 0 0,-1-1 1 0 0,1 0 0 0 0,-1 1-1 0 0,0 0 1 0 0,0-1 0 0 0,-3-1-1 0 0,-4 8 1419 0 0,2 15-1074 0 0,-5 35-661 0 0,-24 85 0 0 0,28-117-304 0 0,-1 0 1 0 0,-1 0-1 0 0,-24 40 0 0 0,34-63-45 0 0,0 1 0 0 0,-1-1 0 0 0,1 1-1 0 0,0-1 1 0 0,-1 1 0 0 0,1 0 0 0 0,0-1-1 0 0,0 1 1 0 0,0-1 0 0 0,0 1 0 0 0,-1-1 0 0 0,1 1-1 0 0,0 0 1 0 0,0-1 0 0 0,0 1 0 0 0,0-1-1 0 0,0 1 1 0 0,1 0 0 0 0,-1-1 0 0 0,0 1-1 0 0,0-1 1 0 0,0 1 0 0 0,0-1 0 0 0,1 1-1 0 0,-1-1 1 0 0,0 1 0 0 0,0-1 0 0 0,1 1-1 0 0,-1-1 1 0 0,1 1 0 0 0,19 12 33 0 0,30-1 26 0 0,-48-12-58 0 0,35 6-111 0 0,0-3-1 0 0,62 0 0 0 0,-28-11-6673 0 0,-70 8 6234 0 0,1 0-1 0 0,-1 0 0 0 0,0-1 1 0 0,0 1-1 0 0,1 0 0 0 0,-1-1 1 0 0,0 1-1 0 0,0-1 0 0 0,0 0 1 0 0,0 1-1 0 0,0-1 1 0 0,0 0-1 0 0,2-1 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 11290 0 0,'-1'-1'332'0'0,"0"0"0"0"0,-1 1 0 0 0,1-1 0 0 0,0 0 0 0 0,-1 1 0 0 0,1 0-1 0 0,-1-1 1 0 0,1 1 0 0 0,-1 0 0 0 0,1 0 0 0 0,-1 0 0 0 0,1 0 0 0 0,-1 0-1 0 0,1 0 1 0 0,-1 0 0 0 0,1 0 0 0 0,0 0 0 0 0,-1 1 0 0 0,1-1-1 0 0,-1 1 1 0 0,1-1 0 0 0,-1 1 0 0 0,1 0 0 0 0,-2 0 0 0 0,1 2-220 0 0,0-1 1 0 0,0 1-1 0 0,0 0 0 0 0,0-1 1 0 0,0 1-1 0 0,1 0 1 0 0,-1 0-1 0 0,1 0 0 0 0,0 0 1 0 0,-1 6-1 0 0,-3 8-49 0 0,2 0 0 0 0,0 1 0 0 0,1-1-1 0 0,1 1 1 0 0,0-1 0 0 0,3 23 0 0 0,2-3-784 0 0,15 69 1 0 0,-17-97 242 0 0,9 30-1890 0 0,-10-37 1982 0 0,0 0 0 0 0,0 0-1 0 0,0-1 1 0 0,0 1 0 0 0,0 0 0 0 0,0 0-1 0 0,0 0 1 0 0,1-1 0 0 0,-1 1-1 0 0,1-1 1 0 0,-1 1 0 0 0,1-1 0 0 0,0 1-1 0 0,-1-1 1 0 0,4 1 0 0 0,-5-1 217 0 0,1-1 0 0 0,-1 0 0 0 0,1 0 0 0 0,-1 0 0 0 0,1 0 0 0 0,-1 0 0 0 0,1 0 0 0 0,-1 1 0 0 0,1-1 0 0 0,-1 0 0 0 0,1-1 0 0 0,-1 1 0 0 0,1 0 0 0 0,-1 0 0 0 0,1 0 1 0 0,-1 0-1 0 0,1 0 0 0 0,-1 0 0 0 0,1-1 0 0 0,-1 1 0 0 0,0 0 0 0 0,1 0 0 0 0,-1-1 0 0 0,1 1 0 0 0,-1 0 0 0 0,1-1 0 0 0,1-1-508 0 0,9-4-2968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9882 0 0,'-4'3'431'0'0,"-1"-1"-1"0"0,1 1 1 0 0,-1 0-1 0 0,1 0 1 0 0,0 0-1 0 0,0 0 1 0 0,0 1 0 0 0,1 0-1 0 0,-1 0 1 0 0,1 0-1 0 0,0 0 1 0 0,0 0-1 0 0,0 0 1 0 0,1 1-1 0 0,-1 0 1 0 0,1-1 0 0 0,0 1-1 0 0,1 0 1 0 0,-1 0-1 0 0,0 7 1 0 0,0-3-272 0 0,0 1 0 0 0,1-1 0 0 0,0 1 1 0 0,0-1-1 0 0,1 1 0 0 0,1 0 0 0 0,-1-1 0 0 0,2 1 1 0 0,-1-1-1 0 0,4 11 0 0 0,-3-15-142 0 0,0 1 0 0 0,0-1 0 0 0,0 0 0 0 0,1 0 0 0 0,0 0 0 0 0,0 0 0 0 0,0 0 0 0 0,1-1 0 0 0,-1 1 0 0 0,1-1 0 0 0,0 0 0 0 0,0 0 0 0 0,6 4 0 0 0,-8-7-6 0 0,1 0 0 0 0,-1 1 0 0 0,1-1 0 0 0,-1-1 0 0 0,1 1 0 0 0,-1 0 0 0 0,1-1 0 0 0,0 1-1 0 0,-1-1 1 0 0,1 0 0 0 0,0 1 0 0 0,-1-1 0 0 0,1-1 0 0 0,-1 1 0 0 0,1 0 0 0 0,0-1 0 0 0,-1 1 0 0 0,1-1 0 0 0,-1 0 0 0 0,1 0 0 0 0,-1 0 0 0 0,1 0 0 0 0,-1 0 0 0 0,0-1 0 0 0,1 1 0 0 0,-1-1 0 0 0,0 1 0 0 0,0-1 0 0 0,0 0 0 0 0,2-2 0 0 0,2-2 18 0 0,-1-1 1 0 0,0 1-1 0 0,0-1 1 0 0,-1 1 0 0 0,1-2-1 0 0,-2 1 1 0 0,1 0 0 0 0,-1-1-1 0 0,0 1 1 0 0,-1-1 0 0 0,3-10-1 0 0,-4 14 6 0 0,0-1 0 0 0,0 1 0 0 0,0-1-1 0 0,-1 0 1 0 0,0 1 0 0 0,0-1 0 0 0,0 1-1 0 0,0-1 1 0 0,-1 1 0 0 0,1-1 0 0 0,-1 1-1 0 0,0-1 1 0 0,-1 1 0 0 0,1-1 0 0 0,-1 1-1 0 0,0 0 1 0 0,0 0 0 0 0,0 0 0 0 0,-1 0-1 0 0,1 0 1 0 0,-5-5 0 0 0,5 8-25 0 0,1-1-1 0 0,-1 1 1 0 0,1 0 0 0 0,-1 0-1 0 0,1-1 1 0 0,-1 1 0 0 0,0 0 0 0 0,0 0-1 0 0,1 1 1 0 0,-1-1 0 0 0,0 0 0 0 0,0 1-1 0 0,0-1 1 0 0,0 1 0 0 0,0-1-1 0 0,0 1 1 0 0,0 0 0 0 0,0 0 0 0 0,0 0-1 0 0,0 0 1 0 0,0 0 0 0 0,0 0 0 0 0,0 1-1 0 0,0-1 1 0 0,0 1 0 0 0,0-1-1 0 0,0 1 1 0 0,0 0 0 0 0,0 0 0 0 0,1 0-1 0 0,-3 1 1 0 0,1 0-228 0 0,1 0 0 0 0,-1 0-1 0 0,1 0 1 0 0,0 1 0 0 0,0-1-1 0 0,0 0 1 0 0,0 1 0 0 0,-2 3 0 0 0,2-3-495 0 0,0 1 1 0 0,1-1-1 0 0,-1 0 1 0 0,1 0 0 0 0,0 1-1 0 0,0-1 1 0 0,0 6 0 0 0,1-8 300 0 0,0 1 0 0 0,0-1 0 0 0,0 0 0 0 0,0 1 1 0 0,1-1-1 0 0,-1 0 0 0 0,0 1 0 0 0,1-1 1 0 0,-1 0-1 0 0,1 0 0 0 0,-1 1 0 0 0,1-1 0 0 0,0 0 1 0 0,-1 0-1 0 0,1 0 0 0 0,0 0 0 0 0,0 0 0 0 0,0 0 1 0 0,1 2-1 0 0,1-1-862 0 0,4 6-3085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9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78 6945 0 0,'-4'-8'1285'0'0,"0"0"-1"0"0,-1 1 0 0 0,1-1 0 0 0,-2 1 0 0 0,1 0 0 0 0,-1 1 1 0 0,-7-8-1 0 0,10 13-1119 0 0,1-1 0 0 0,0 1 0 0 0,0 0 1 0 0,-1 0-1 0 0,1-1 0 0 0,0 1 0 0 0,-1 1 1 0 0,1-1-1 0 0,-1 0 0 0 0,1 1 0 0 0,-1-1 0 0 0,1 1 1 0 0,-1 0-1 0 0,0 0 0 0 0,1 0 0 0 0,-1 0 0 0 0,1 0 1 0 0,-1 1-1 0 0,1-1 0 0 0,-1 1 0 0 0,0-1 1 0 0,1 1-1 0 0,0 0 0 0 0,-1 0 0 0 0,1 0 0 0 0,0 1 1 0 0,-1-1-1 0 0,-2 3 0 0 0,-1 1-91 0 0,0 0 1 0 0,0 0-1 0 0,0 1 0 0 0,1 0 0 0 0,0 0 1 0 0,0 0-1 0 0,1 0 0 0 0,0 1 0 0 0,0 0 1 0 0,0 0-1 0 0,1 0 0 0 0,0 0 0 0 0,0 0 1 0 0,1 1-1 0 0,0-1 0 0 0,-1 12 0 0 0,1-7-51 0 0,0 0 0 0 0,1 0 0 0 0,0 0 0 0 0,1 1 0 0 0,1-1 0 0 0,0 0 0 0 0,0 0 0 0 0,1 0 0 0 0,7 23 0 0 0,-8-33-24 0 0,-1 0-1 0 0,1 0 1 0 0,0 1-1 0 0,0-1 1 0 0,0 0-1 0 0,0 0 1 0 0,1 0-1 0 0,-1 0 1 0 0,0 0-1 0 0,1 0 1 0 0,-1-1-1 0 0,1 1 1 0 0,0 0-1 0 0,0-1 1 0 0,0 1-1 0 0,-1-1 1 0 0,1 0-1 0 0,1 1 1 0 0,1 0-1 0 0,-2-2 2 0 0,0 0-1 0 0,0 0 1 0 0,1 0 0 0 0,-1 0-1 0 0,0 0 1 0 0,0 0-1 0 0,1 0 1 0 0,-1-1 0 0 0,0 0-1 0 0,0 1 1 0 0,0-1-1 0 0,0 0 1 0 0,0 0 0 0 0,0 0-1 0 0,0 0 1 0 0,0 0-1 0 0,0 0 1 0 0,0-1-1 0 0,-1 1 1 0 0,3-3 0 0 0,10-8 9 0 0,-1-1 1 0 0,-1 0-1 0 0,-1-1 1 0 0,1 0-1 0 0,-2-1 1 0 0,0 0-1 0 0,-1-1 1 0 0,-1 0 0 0 0,0 0-1 0 0,-1-1 1 0 0,-1 0-1 0 0,6-25 1 0 0,-14 63 389 0 0,0 0 0 0 0,2 26 0 0 0,0 2-219 0 0,-3 0-155 0 0,1-15-161 0 0,1 0 0 0 0,1 1 0 0 0,2-1-1 0 0,11 61 1 0 0,-2-66-2306 0 0,2-15-3314 0 0,-13-14 5575 0 0,1 0 0 0 0,-1 0 0 0 0,0 0 0 0 0,1-1 0 0 0,-1 1 0 0 0,1 0 0 0 0,-1 0 0 0 0,0 0 0 0 0,1 0-1 0 0,-1-1 1 0 0,1 1 0 0 0,-1 0 0 0 0,0 0 0 0 0,1-1 0 0 0,-1 1 0 0 0,0 0 0 0 0,1 0 0 0 0,-1-1-1 0 0,0 1 1 0 0,0 0 0 0 0,1-1 0 0 0,-1 1 0 0 0,0-1 0 0 0,0 1 0 0 0,1 0 0 0 0,-1-1 0 0 0,0 1 0 0 0,0-1-1 0 0,0 1 1 0 0,0 0 0 0 0,0-1 0 0 0,0 1 0 0 0,0-1 0 0 0,0 1 0 0 0,0-1 0 0 0,0 1 0 0 0,0-1-1 0 0,0 0 1 0 0,1-2-1227 0 0,4-7-3799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9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9 12683 0 0,'0'-1'177'0'0,"0"1"1"0"0,0 0-1 0 0,-1-1 1 0 0,1 1 0 0 0,0-1-1 0 0,0 1 1 0 0,-1-1-1 0 0,1 1 1 0 0,0 0 0 0 0,-1-1-1 0 0,1 1 1 0 0,0 0-1 0 0,-1-1 1 0 0,1 1-1 0 0,0 0 1 0 0,-1 0 0 0 0,1-1-1 0 0,-1 1 1 0 0,1 0-1 0 0,0 0 1 0 0,-1 0 0 0 0,1-1-1 0 0,-1 1 1 0 0,1 0-1 0 0,-1 0 1 0 0,1 0-1 0 0,-1 0 1 0 0,1 0 0 0 0,-1 0-1 0 0,1 0 1 0 0,-1 0-1 0 0,1 0 1 0 0,-1 0 0 0 0,1 0-1 0 0,-1 0 1 0 0,1 1-1 0 0,0-1 1 0 0,-2 0 0 0 0,-13 19 2465 0 0,-7 36-1774 0 0,21-53-660 0 0,-10 31 5 0 0,1 0-1 0 0,2 1 0 0 0,-6 45 1 0 0,13-68-207 0 0,0 0 0 0 0,1 1 0 0 0,0-1 0 0 0,0 0 1 0 0,1 0-1 0 0,1 0 0 0 0,0 0 0 0 0,0 0 1 0 0,1-1-1 0 0,1 1 0 0 0,-1-1 0 0 0,2 1 0 0 0,-1-1 1 0 0,10 13-1 0 0,-13-21-13 0 0,0 0 0 0 0,0-1 0 0 0,0 1 1 0 0,0 0-1 0 0,0-1 0 0 0,1 1 0 0 0,-1 0 0 0 0,1-1 1 0 0,-1 0-1 0 0,1 1 0 0 0,0-1 0 0 0,0 0 0 0 0,-1 0 1 0 0,1 0-1 0 0,0 0 0 0 0,0 0 0 0 0,0 0 0 0 0,0-1 1 0 0,0 1-1 0 0,0 0 0 0 0,0-1 0 0 0,0 0 0 0 0,1 0 1 0 0,-1 1-1 0 0,0-1 0 0 0,0 0 0 0 0,0-1 0 0 0,0 1 0 0 0,0 0 1 0 0,0-1-1 0 0,3 0 0 0 0,-1-1 2 0 0,-1 0 0 0 0,0 0 0 0 0,1-1-1 0 0,-1 1 1 0 0,0-1 0 0 0,-1 0 0 0 0,1 0 0 0 0,0 0 0 0 0,-1 0 0 0 0,0 0-1 0 0,0 0 1 0 0,0-1 0 0 0,0 1 0 0 0,0-1 0 0 0,2-5 0 0 0,-3 5 12 0 0,1-1 1 0 0,-1 1-1 0 0,0 0 1 0 0,0 0-1 0 0,0-1 1 0 0,-1 1 0 0 0,1 0-1 0 0,-1-1 1 0 0,0 1-1 0 0,-1-1 1 0 0,1 1 0 0 0,-1 0-1 0 0,1-1 1 0 0,-3-6-1 0 0,2 9 6 0 0,0 0-1 0 0,-1 0 0 0 0,1 0 1 0 0,0 0-1 0 0,-1 0 0 0 0,1 0 1 0 0,-1 1-1 0 0,0-1 0 0 0,1 0 0 0 0,-1 1 1 0 0,0-1-1 0 0,0 1 0 0 0,0 0 1 0 0,0-1-1 0 0,0 1 0 0 0,-1 0 1 0 0,1 0-1 0 0,0 1 0 0 0,0-1 1 0 0,-1 0-1 0 0,1 1 0 0 0,0-1 1 0 0,-1 1-1 0 0,1 0 0 0 0,0 0 1 0 0,-1 0-1 0 0,1 0 0 0 0,-1 0 1 0 0,-2 1-1 0 0,0-1-25 0 0,0 1 0 0 0,1 0 1 0 0,-1 1-1 0 0,0-1 0 0 0,0 1 0 0 0,1 0 0 0 0,-1 0 1 0 0,1 0-1 0 0,-1 1 0 0 0,1 0 0 0 0,0 0 1 0 0,0 0-1 0 0,0 0 0 0 0,0 0 0 0 0,1 1 0 0 0,0 0 1 0 0,-1-1-1 0 0,1 1 0 0 0,0 0 0 0 0,1 1 1 0 0,-1-1-1 0 0,1 1 0 0 0,0-1 0 0 0,0 1 0 0 0,0-1 1 0 0,1 1-1 0 0,0 0 0 0 0,-1 5 0 0 0,2 22-4135 0 0,10-1-3716 0 0,-1-17 288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21637 0 0,'1'-4'763'0'0,"5"-21"4065"0"0,0 18-6096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17 4137 0 0,'-2'-1'544'0'0,"-1"-1"1"0"0,1 0-1 0 0,-1 1 0 0 0,1-1 0 0 0,-1 1 1 0 0,1 0-1 0 0,-1 0 0 0 0,0 0 1 0 0,0 0-1 0 0,1 0 0 0 0,-1 1 1 0 0,-5-1-1 0 0,6 2-158 0 0,-1-1 0 0 0,1 1 0 0 0,-1 0 0 0 0,1 0-1 0 0,0 0 1 0 0,-1 0 0 0 0,1 0 0 0 0,0 0 0 0 0,0 1 0 0 0,0-1 0 0 0,0 1-1 0 0,0-1 1 0 0,0 1 0 0 0,-3 4 0 0 0,0-1-170 0 0,0 1 0 0 0,1-1 0 0 0,0 1 0 0 0,0 1 0 0 0,0-1 0 0 0,0 0 0 0 0,1 1-1 0 0,1 0 1 0 0,-1 0 0 0 0,1 0 0 0 0,0 0 0 0 0,0 0 0 0 0,1 0 0 0 0,0 0 0 0 0,0 13 0 0 0,1-16-216 0 0,0 1 0 0 0,0-1 0 0 0,1 1 0 0 0,0 0 0 0 0,0-1 0 0 0,0 1 0 0 0,0-1 1 0 0,1 1-1 0 0,-1-1 0 0 0,1 0 0 0 0,0 0 0 0 0,1 0 0 0 0,-1 0 0 0 0,1 0 0 0 0,0 0 0 0 0,0 0 0 0 0,0-1 0 0 0,0 0 0 0 0,0 1 0 0 0,1-1 0 0 0,-1-1 0 0 0,1 1 1 0 0,0 0-1 0 0,0-1 0 0 0,7 3 0 0 0,-9-3-1 0 0,1-1 0 0 0,-1 0 0 0 0,1-1 0 0 0,-1 1 1 0 0,1 0-1 0 0,-1-1 0 0 0,1 1 0 0 0,-1-1 0 0 0,1 0 0 0 0,0 0 1 0 0,-1 0-1 0 0,1 0 0 0 0,-1 0 0 0 0,1-1 0 0 0,-1 1 0 0 0,1-1 1 0 0,0 1-1 0 0,-1-1 0 0 0,0 0 0 0 0,1 0 0 0 0,-1 0 0 0 0,0-1 1 0 0,1 1-1 0 0,-1 0 0 0 0,0-1 0 0 0,0 1 0 0 0,0-1 0 0 0,0 0 1 0 0,0 0-1 0 0,-1 0 0 0 0,1 0 0 0 0,0 0 0 0 0,-1 0 0 0 0,0 0 1 0 0,1-1-1 0 0,-1 1 0 0 0,2-5 0 0 0,-1 0 16 0 0,1 0 1 0 0,-1 0-1 0 0,0 0 0 0 0,0-1 0 0 0,-1 1 1 0 0,0-1-1 0 0,0 1 0 0 0,-1 0 0 0 0,0-1 1 0 0,0 1-1 0 0,-1-1 0 0 0,-1-7 0 0 0,-2 3 33 0 0,1 1 0 0 0,-1 0-1 0 0,-10-19 1 0 0,13 27-56 0 0,-1 0-1 0 0,1 1 0 0 0,-1 0 1 0 0,1-1-1 0 0,-1 1 0 0 0,0 0 1 0 0,1-1-1 0 0,-1 1 1 0 0,0 0-1 0 0,-1 1 0 0 0,1-1 1 0 0,0 0-1 0 0,0 0 1 0 0,-1 1-1 0 0,1 0 0 0 0,-1-1 1 0 0,1 1-1 0 0,-1 0 1 0 0,0 0-1 0 0,0 0 0 0 0,-4 0 1 0 0,6 1-102 0 0,1 0-1 0 0,-1 0 1 0 0,0 0 0 0 0,1 0 0 0 0,-1 1-1 0 0,1-1 1 0 0,-1 0 0 0 0,1 0 0 0 0,-1 1 0 0 0,1-1-1 0 0,-1 0 1 0 0,1 1 0 0 0,-1-1 0 0 0,1 1-1 0 0,-1-1 1 0 0,1 1 0 0 0,-1-1 0 0 0,1 1 0 0 0,0-1-1 0 0,-1 1 1 0 0,1-1 0 0 0,0 1 0 0 0,-1-1-1 0 0,1 1 1 0 0,0-1 0 0 0,0 1 0 0 0,0 0 0 0 0,0-1-1 0 0,-1 1 1 0 0,1 0 0 0 0,0-1 0 0 0,0 1-1 0 0,0-1 1 0 0,0 1 0 0 0,0 0 0 0 0,1-1 0 0 0,-1 1-1 0 0,0-1 1 0 0,0 1 0 0 0,0 0 0 0 0,0-1-1 0 0,1 2 1 0 0,9 27-7146 0 0,0-13 1891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9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21589 0 0,'-2'0'211'0'0,"0"1"0"0"0,1-1 1 0 0,-1 0-1 0 0,0 1 1 0 0,1-1-1 0 0,-1 1 0 0 0,1-1 1 0 0,-1 1-1 0 0,1 0 0 0 0,-1 0 1 0 0,1 0-1 0 0,-1 0 1 0 0,1 0-1 0 0,0 0 0 0 0,-1 0 1 0 0,1 0-1 0 0,0 0 1 0 0,0 1-1 0 0,0-1 0 0 0,0 0 1 0 0,0 1-1 0 0,0-1 0 0 0,1 1 1 0 0,-1-1-1 0 0,0 1 1 0 0,1-1-1 0 0,-1 1 0 0 0,1 0 1 0 0,-1 1-1 0 0,1 2-114 0 0,1-1-1 0 0,-1 0 1 0 0,1 0 0 0 0,0 0-1 0 0,0 0 1 0 0,0 0-1 0 0,1 0 1 0 0,0 0 0 0 0,-1-1-1 0 0,5 7 1 0 0,-2-3-126 0 0,-1-1 0 0 0,2 1-1 0 0,-1-1 1 0 0,1 0 0 0 0,-1 0 0 0 0,9 7 0 0 0,-11-12-11 0 0,0 1 0 0 0,-1-1 1 0 0,1 0-1 0 0,0 0 0 0 0,0-1 0 0 0,-1 1 0 0 0,1 0 1 0 0,0 0-1 0 0,0-1 0 0 0,0 0 0 0 0,0 1 0 0 0,0-1 1 0 0,0 0-1 0 0,0 0 0 0 0,0 0 0 0 0,0 0 0 0 0,0 0 1 0 0,0 0-1 0 0,0 0 0 0 0,0-1 0 0 0,0 1 1 0 0,0-1-1 0 0,0 0 0 0 0,-1 1 0 0 0,1-1 0 0 0,0 0 1 0 0,0 0-1 0 0,0 0 0 0 0,2-2 0 0 0,33-29-925 0 0,-31 25 218 0 0,0 1 1 0 0,1 0 0 0 0,0 1 0 0 0,14-10-1 0 0,-26 21 581 0 0,0-1-1 0 0,0 1 0 0 0,0-1 0 0 0,1 1 1 0 0,0 1-1 0 0,0-1 0 0 0,-3 9 1 0 0,1-6 91 0 0,-5 10 282 0 0,-1 0 1 0 0,-2 0-1 0 0,0-1 1 0 0,0-1-1 0 0,-2 0 1 0 0,-23 19-1 0 0,39-36-201 0 0,0 0-1 0 0,0 0 0 0 0,0 0 1 0 0,0 0-1 0 0,0 0 1 0 0,0 0-1 0 0,1 0 1 0 0,-1 0-1 0 0,0 0 0 0 0,0 0 1 0 0,0 0-1 0 0,0 0 1 0 0,0 0-1 0 0,0 0 0 0 0,0 0 1 0 0,1 0-1 0 0,-1 0 1 0 0,0 0-1 0 0,0 0 1 0 0,0 1-1 0 0,0-1 0 0 0,0 0 1 0 0,0 0-1 0 0,0 0 1 0 0,0 0-1 0 0,0 0 0 0 0,0 0 1 0 0,1 0-1 0 0,-1 0 1 0 0,0 0-1 0 0,0 0 1 0 0,0 1-1 0 0,0-1 0 0 0,0 0 1 0 0,0 0-1 0 0,0 0 1 0 0,0 0-1 0 0,0 0 0 0 0,0 0 1 0 0,0 0-1 0 0,0 1 1 0 0,0-1-1 0 0,0 0 1 0 0,0 0-1 0 0,0 0 0 0 0,0 0 1 0 0,0 0-1 0 0,0 0 1 0 0,0 1-1 0 0,0-1 0 0 0,0 0 1 0 0,0 0-1 0 0,0 0 1 0 0,0 0-1 0 0,-1 0 1 0 0,1 0-1 0 0,0 0 0 0 0,0 0 1 0 0,0 0-1 0 0,0 1 1 0 0,0-1-1 0 0,0 0 0 0 0,0 0 1 0 0,0 0-1 0 0,0 0 1 0 0,-1 0-1 0 0,20 0 719 0 0,32-6 614 0 0,-42 5-1244 0 0,35-4-2850 0 0,-29 4 564 0 0,0 1 0 0 0,0 0-1 0 0,0 1 1 0 0,0 0 0 0 0,16 4-1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7506 0 0,'2'-31'11494'0'0,"-3"49"-9966"0"0,-4 166 703 0 0,6-152-2820 0 0,2-1 0 0 0,1 1 0 0 0,14 54 0 0 0,-18-84 423 0 0,10 27-2706 0 0,-9-27 2369 0 0,-1-1 0 0 0,1 1 0 0 0,0-1 0 0 0,-1 1 0 0 0,1-1 0 0 0,0 0 0 0 0,0 1 0 0 0,0-1 0 0 0,0 0 0 0 0,0 0 0 0 0,0 0 0 0 0,1 0 0 0 0,-1 0 0 0 0,0 0 0 0 0,0 0 0 0 0,2 1 0 0 0,5-12-7503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7682 0 0,'-1'0'207'0'0,"1"1"0"0"0,-1-1 0 0 0,1 1 1 0 0,-1-1-1 0 0,1 1 0 0 0,0-1 0 0 0,-1 1 1 0 0,1 0-1 0 0,0-1 0 0 0,-1 1 0 0 0,1 0 0 0 0,0-1 1 0 0,-1 1-1 0 0,1 0 0 0 0,0-1 0 0 0,0 1 1 0 0,0 0-1 0 0,0-1 0 0 0,0 1 0 0 0,0 0 1 0 0,0-1-1 0 0,0 1 0 0 0,0 0 0 0 0,0 0 1 0 0,0-1-1 0 0,0 1 0 0 0,1 0 0 0 0,-1-1 1 0 0,0 1-1 0 0,0 0 0 0 0,1-1 0 0 0,-1 1 0 0 0,0-1 1 0 0,1 1-1 0 0,-1 0 0 0 0,1-1 0 0 0,-1 1 1 0 0,1-1-1 0 0,-1 1 0 0 0,1-1 0 0 0,-1 1 1 0 0,2-1-1 0 0,33 21 2683 0 0,-13-8-2179 0 0,-18-9-724 0 0,0 1 0 0 0,-1-1 0 0 0,0 1 0 0 0,0 0 0 0 0,0 0-1 0 0,-1 1 1 0 0,1-1 0 0 0,-1 0 0 0 0,0 1 0 0 0,-1-1 0 0 0,0 1 0 0 0,0 0 0 0 0,1 8 0 0 0,-1-8-562 0 0,-1 0-1 0 0,0 0 0 0 0,0 0 0 0 0,0 0 1 0 0,0 0-1 0 0,-1 0 0 0 0,0 0 0 0 0,-1 0 1 0 0,1-1-1 0 0,-1 1 0 0 0,0 0 0 0 0,-5 10 1 0 0,9-22-156 0 0,0 0 1073 0 0,1 0-1 0 0,0 0 0 0 0,0 0 0 0 0,1 1 0 0 0,3-6 0 0 0,-4 8-305 0 0,0 1-1 0 0,0-1 1 0 0,0 0 0 0 0,1 1-1 0 0,-1 0 1 0 0,0 0-1 0 0,1 0 1 0 0,0 0 0 0 0,-1 1-1 0 0,1-1 1 0 0,0 1 0 0 0,0 0-1 0 0,0 0 1 0 0,0 0 0 0 0,0 1-1 0 0,0-1 1 0 0,0 1 0 0 0,8 1-1 0 0,27-5-5029 0 0,-37 4 4655 0 0,-1-1 0 0 0,0 1 0 0 0,1 0 0 0 0,-1-1 0 0 0,0 0 0 0 0,1 1 0 0 0,-1-1 0 0 0,0 0 0 0 0,0 1 0 0 0,1-1-1 0 0,-1 0 1 0 0,0 0 0 0 0,0 0 0 0 0,0 0 0 0 0,0 0 0 0 0,1-2 0 0 0,3-6-2223 0 0</inkml:trace>
  <inkml:trace contextRef="#ctx0" brushRef="#br0" timeOffset="1">262 47 3833 0 0,'-1'-4'56'0'0,"-5"-15"5446"0"0,1 19-2219 0 0,0 11-1782 0 0,-21 90 559 0 0,-2 3-7862 0 0,27-102 5353 0 0,1 0 0 0 0,-1 0 1 0 0,0 0-1 0 0,0 0 0 0 0,-1 0 1 0 0,1 0-1 0 0,0 0 0 0 0,-1-1 1 0 0,1 1-1 0 0,-4 2 0 0 0,-2 6-3192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4321 0 0,'-1'1'211'0'0,"1"-1"1"0"0,-1 0-1 0 0,1 1 1 0 0,-1-1-1 0 0,1 1 1 0 0,0-1-1 0 0,-1 0 1 0 0,1 1-1 0 0,0-1 1 0 0,-1 1-1 0 0,1-1 0 0 0,0 1 1 0 0,-1 0-1 0 0,1-1 1 0 0,0 1-1 0 0,0-1 1 0 0,0 1-1 0 0,-1 0 1 0 0,1-1-1 0 0,0 1 1 0 0,0-1-1 0 0,0 1 1 0 0,0 0-1 0 0,0-1 1 0 0,0 1-1 0 0,0-1 0 0 0,0 1 1 0 0,1 0-1 0 0,-1-1 1 0 0,0 1-1 0 0,0-1 1 0 0,0 1-1 0 0,1-1 1 0 0,-1 1-1 0 0,0 0 1 0 0,1-1-1 0 0,-1 1 1 0 0,0-1-1 0 0,1 1 0 0 0,-1-1 1 0 0,1 0-1 0 0,-1 1 1 0 0,1 0-1 0 0,31 23 605 0 0,-5-3-203 0 0,-26-19-524 0 0,1 0 1 0 0,-1 0-1 0 0,0 0 0 0 0,0 0 1 0 0,0 1-1 0 0,0-1 1 0 0,-1 0-1 0 0,1 0 0 0 0,-1 1 1 0 0,1-1-1 0 0,-1 0 1 0 0,0 1-1 0 0,1-1 1 0 0,-1 0-1 0 0,-1 1 0 0 0,1-1 1 0 0,0 0-1 0 0,0 1 1 0 0,-1-1-1 0 0,1 0 0 0 0,-1 0 1 0 0,0 1-1 0 0,0-1 1 0 0,0 0-1 0 0,-1 2 0 0 0,-4 6 43 0 0,0-1-1 0 0,0-1 1 0 0,-1 1-1 0 0,-9 8 1 0 0,5-4-13 0 0,12-7-49 0 0,9-3-39 0 0,19-1-30 0 0,-21-1-3 0 0,-5-1 27 0 0,36 3-1491 0 0,2-4-5857 0 0,-23-1 1345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14339 0 0,'-5'10'578'0'0,"0"0"-1"0"0,0 0 1 0 0,1 0-1 0 0,0 0 1 0 0,0 1-1 0 0,1 0 1 0 0,1 0 0 0 0,0 0-1 0 0,0 0 1 0 0,1 0-1 0 0,1 21 1 0 0,0-20-392 0 0,1 0-1 0 0,0 0 1 0 0,1 0 0 0 0,0 0 0 0 0,1-1 0 0 0,0 1 0 0 0,1-1-1 0 0,0 0 1 0 0,1 0 0 0 0,0 0 0 0 0,7 10 0 0 0,-11-19-188 0 0,0-1 1 0 0,1 1 0 0 0,-1-1 0 0 0,0 0-1 0 0,1 1 1 0 0,-1-1 0 0 0,1 0 0 0 0,-1 0 0 0 0,1 0-1 0 0,-1 0 1 0 0,1 0 0 0 0,0 0 0 0 0,-1 0-1 0 0,1-1 1 0 0,0 1 0 0 0,0 0 0 0 0,0-1-1 0 0,-1 0 1 0 0,4 1 0 0 0,-1-1 13 0 0,0 0 0 0 0,-1-1 0 0 0,1 1 0 0 0,0-1 0 0 0,-1 0 0 0 0,1 0 1 0 0,-1 0-1 0 0,1 0 0 0 0,4-3 0 0 0,6-4-450 0 0,-1-1 0 0 0,0 0 0 0 0,20-17 0 0 0,-32 24 319 0 0,2 0-556 0 0,0 0-1 0 0,0-1 1 0 0,-1 0 0 0 0,1 1 0 0 0,-1-1 0 0 0,0 0 0 0 0,0 0 0 0 0,0 0 0 0 0,0-1-1 0 0,0 1 1 0 0,-1 0 0 0 0,2-7 0 0 0,-1 1-3067 0 0,5 7-1839 0 0</inkml:trace>
  <inkml:trace contextRef="#ctx0" brushRef="#br0" timeOffset="1">127 147 9330 0 0,'11'-2'4872'0'0,"14"-1"-3715"0"0,-11 2-951 0 0,1-1-1 0 0,-1-1 0 0 0,17-5 1 0 0,-24 6-1257 0 0,0 0 1 0 0,-1-1 0 0 0,1 0-1 0 0,10-7 1 0 0,-16 10 822 0 0,-1 0 0 0 0,1-1 1 0 0,0 1-1 0 0,-1-1 0 0 0,1 1 0 0 0,-1-1 0 0 0,1 1 1 0 0,-1-1-1 0 0,0 1 0 0 0,1-1 0 0 0,-1 0 0 0 0,0 1 1 0 0,1-1-1 0 0,-1 0 0 0 0,0 1 0 0 0,1-1 0 0 0,-1 0 1 0 0,0 1-1 0 0,0-1 0 0 0,0 0 0 0 0,0 0 0 0 0,0 1 1 0 0,0-1-1 0 0,0 0 0 0 0,0 0 0 0 0,0 0 0 0 0,0 0 120 0 0,1-5-2930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20 3361 0 0,'0'-1'386'0'0,"0"0"0"0"0,0 0 1 0 0,0 0-1 0 0,0 0 1 0 0,0 0-1 0 0,0 0 0 0 0,0 0 1 0 0,0 0-1 0 0,0 1 0 0 0,-1-1 1 0 0,1 0-1 0 0,0 0 1 0 0,-1 0-1 0 0,1 0 0 0 0,-1 0 1 0 0,1 1-1 0 0,-1-1 0 0 0,1 0 1 0 0,-1 0-1 0 0,0-1 1 0 0,-6 19 3654 0 0,-1 36-2561 0 0,8-53-1482 0 0,-2 21 23 0 0,-6 45-2076 0 0,1-23-1553 0 0,7-40 3175 0 0,-1 0 1 0 0,0 0-1 0 0,0 0 0 0 0,0 0 1 0 0,0-1-1 0 0,0 1 1 0 0,-1 0-1 0 0,-2 3 1 0 0,-2 4-1338 0 0,0 10-2087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74 6601 0 0,'-9'26'4160'0'0,"8"-25"-3850"0"0,1 0 0 0 0,0 0 0 0 0,-1 1 0 0 0,1-1 0 0 0,0 0 0 0 0,0 0 0 0 0,0 1 0 0 0,0-1 0 0 0,0 0 0 0 0,0 0 0 0 0,0 1 0 0 0,0-1 0 0 0,0 0 0 0 0,1 0 1 0 0,-1 1-1 0 0,0-1 0 0 0,1 0 0 0 0,1 3 417 0 0,-2-31-294 0 0,0 19-444 0 0,1-1-1 0 0,0 1 0 0 0,1 0 1 0 0,0 0-1 0 0,0 0 0 0 0,7-14 1 0 0,-8 20 15 0 0,0 0 0 0 0,0 0 1 0 0,0 0-1 0 0,0 0 0 0 0,1 0 1 0 0,-1 0-1 0 0,1 0 0 0 0,-1 1 0 0 0,1-1 1 0 0,0 1-1 0 0,-1-1 0 0 0,5-2 1 0 0,-5 4 8 0 0,0-1 0 0 0,1 1 0 0 0,-1 0 0 0 0,0 0 0 0 0,0-1 0 0 0,1 1 0 0 0,-1 0 0 0 0,0 0 0 0 0,0 0 0 0 0,1 0 0 0 0,-1 1 0 0 0,0-1 0 0 0,1 0 0 0 0,-1 0 0 0 0,0 1 0 0 0,0-1 0 0 0,0 1 0 0 0,1-1 0 0 0,-1 1 0 0 0,0-1 1 0 0,0 1-1 0 0,0 0 0 0 0,0-1 0 0 0,0 1 0 0 0,1 1 0 0 0,-1-1 35 0 0,0 1-1 0 0,1-1 1 0 0,-1 0 0 0 0,0 0 0 0 0,0 1 0 0 0,0-1 0 0 0,-1 1-1 0 0,1-1 1 0 0,0 1 0 0 0,0-1 0 0 0,-1 1 0 0 0,1-1 0 0 0,-1 1-1 0 0,1 0 1 0 0,-1-1 0 0 0,0 1 0 0 0,0 0 0 0 0,0-1 0 0 0,0 1-1 0 0,0 0 1 0 0,0 0 0 0 0,0-1 0 0 0,0 1 0 0 0,-1 0-1 0 0,1-1 1 0 0,-1 1 0 0 0,1-1 0 0 0,-1 1 0 0 0,1 0 0 0 0,-1-1-1 0 0,0 1 1 0 0,0-1 0 0 0,0 0 0 0 0,0 1 0 0 0,0-1 0 0 0,-2 2-1 0 0,-2 3 24 0 0,1-1 0 0 0,-1 0 0 0 0,0 0 0 0 0,0-1 0 0 0,0 1 0 0 0,-1-1-1 0 0,-9 6 1 0 0,-14-1 137 0 0,15-4 778 0 0,33-2-133 0 0,29-3-714 0 0,22 2 186 0 0,-48 2-4127 0 0,0 3-3566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8554 0 0,'-3'1'607'0'0,"1"0"-1"0"0,-1 0 1 0 0,1 0 0 0 0,0 0 0 0 0,-1 0 0 0 0,1 0 0 0 0,0 1-1 0 0,0-1 1 0 0,0 1 0 0 0,0-1 0 0 0,-2 3 0 0 0,2-1-137 0 0,-1 0 0 0 0,1 0 0 0 0,0 0 0 0 0,0 1 0 0 0,0-1 0 0 0,-3 7 0 0 0,3-4-328 0 0,1-1-1 0 0,-1 0 1 0 0,1 1 0 0 0,0-1-1 0 0,0 1 1 0 0,1-1 0 0 0,0 1-1 0 0,0-1 1 0 0,0 1 0 0 0,2 7-1 0 0,1 5-85 0 0,2 0 0 0 0,13 33-1 0 0,-15-45-60 0 0,0 1-1 0 0,0-1 0 0 0,1 1 1 0 0,0-1-1 0 0,0 0 0 0 0,0 0 0 0 0,1-1 1 0 0,0 1-1 0 0,0-1 0 0 0,8 7 0 0 0,-12-12 6 0 0,1 1 1 0 0,-1 0-1 0 0,0 0 0 0 0,0-1 0 0 0,0 1 0 0 0,0 0 0 0 0,0-1 0 0 0,1 1 0 0 0,-1-1 0 0 0,0 0 0 0 0,1 1 0 0 0,-1-1 0 0 0,0 0 0 0 0,1 0 0 0 0,-1 0 0 0 0,0 0 0 0 0,1 0 0 0 0,-1 0 0 0 0,0 0 0 0 0,0 0 0 0 0,1 0 0 0 0,-1-1 0 0 0,0 1 0 0 0,1-1 0 0 0,1 0 0 0 0,-1-1 1 0 0,0 1 0 0 0,0-1-1 0 0,0 0 1 0 0,-1 1 0 0 0,1-1 0 0 0,0 0-1 0 0,-1-1 1 0 0,1 1 0 0 0,-1 0-1 0 0,0 0 1 0 0,0 0 0 0 0,2-4-1 0 0,0-3 28 0 0,0-1-1 0 0,-1 0 1 0 0,1 1-1 0 0,-2-1 1 0 0,2-18-1 0 0,-4 19 46 0 0,1 0 1 0 0,-2-1-1 0 0,1 1 0 0 0,-1 0 1 0 0,-1 0-1 0 0,1 0 0 0 0,-1 1 0 0 0,-1-1 1 0 0,0 1-1 0 0,0-1 0 0 0,-7-9 0 0 0,9 15-37 0 0,0 0 0 0 0,0 1 0 0 0,0-1-1 0 0,0 0 1 0 0,-1 1 0 0 0,1-1 0 0 0,-1 1 0 0 0,0 0-1 0 0,1 0 1 0 0,-1 0 0 0 0,0 0 0 0 0,0 1-1 0 0,0-1 1 0 0,-1 1 0 0 0,1 0 0 0 0,0-1-1 0 0,0 1 1 0 0,-1 1 0 0 0,1-1 0 0 0,0 1-1 0 0,-1-1 1 0 0,1 1 0 0 0,-1 0 0 0 0,1 0-1 0 0,-1 0 1 0 0,1 1 0 0 0,0-1 0 0 0,-1 1-1 0 0,1 0 1 0 0,-1 0 0 0 0,1 0 0 0 0,0 0 0 0 0,-4 2-1 0 0,1 1-88 0 0,0 0 0 0 0,0 1 0 0 0,0 0-1 0 0,1 0 1 0 0,0 0 0 0 0,0 0 0 0 0,0 1 0 0 0,1-1-1 0 0,-1 1 1 0 0,1 1 0 0 0,1-1 0 0 0,-1 0-1 0 0,1 1 1 0 0,-3 11 0 0 0,-3 6-1274 0 0,2 0 0 0 0,-8 47 0 0 0,13-62 832 0 0,0 1 0 0 0,1-1 0 0 0,1 1 0 0 0,-1 0 1 0 0,1-1-1 0 0,1 1 0 0 0,0-1 0 0 0,0 1 1 0 0,1 0-1 0 0,0-1 0 0 0,4 10 0 0 0,-4-18 741 0 0,-1 1 0 0 0,1-1 0 0 0,0 1 0 0 0,0-1 0 0 0,-1 1 0 0 0,1-1 0 0 0,0 0 0 0 0,1 0 0 0 0,-1 0 0 0 0,0 0 0 0 0,0 0 0 0 0,0-1 0 0 0,0 1 0 0 0,1 0 0 0 0,-1-1 0 0 0,0 0 0 0 0,4 0 0 0 0,41 2 1828 0 0,64-1-995 0 0,-56 1-2186 0 0,1-2-3686 0 0,-56 0 4636 0 0,1 0 0 0 0,-1 0 0 0 0,1 0-1 0 0,0 0 1 0 0,-1 0 0 0 0,1 0 0 0 0,-1 0 0 0 0,1 0 0 0 0,-1 0 0 0 0,1 0 0 0 0,-1-1 0 0 0,1 1 0 0 0,-1 0 0 0 0,1 0 0 0 0,-1 0 0 0 0,1-1 0 0 0,-1 1 0 0 0,1 0 0 0 0,-1 0 0 0 0,1-1 0 0 0,-1 1 0 0 0,0 0 0 0 0,1-1 0 0 0,-1 1 0 0 0,0-1-1 0 0,1 1 1 0 0,-1-1 0 0 0,0 1 0 0 0,1 0 0 0 0,-1-1 0 0 0,0 1 0 0 0,0-1 0 0 0,0 1 0 0 0,1-1 0 0 0,-1 0 0 0 0,0 1 0 0 0,0-1 0 0 0,0 1 0 0 0,0-1 0 0 0,0 1 0 0 0,0-1 0 0 0,0 1 0 0 0,0-1 0 0 0,0 1 0 0 0,0-1 0 0 0,0 1 0 0 0,-1-2 0 0 0,1-3-864 0 0,4-4-2850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18 130 5801 0 0,'-1'-2'759'0'0,"-1"0"41"0"0,0 0-1 0 0,1 0 1 0 0,-1-1 0 0 0,1 1-1 0 0,-1 0 1 0 0,1-1 0 0 0,0 1-1 0 0,0-1 1 0 0,0 0 0 0 0,1 1-1 0 0,-1-1 1 0 0,0-4 0 0 0,5 11 2545 0 0,9 19-2076 0 0,-1 9-718 0 0,-2 0 1 0 0,11 54-1 0 0,-13-46-1076 0 0,16 45 0 0 0,-21-103-4140 0 0,0-37 2906 0 0,-12-45 579 0 0,5 69 1324 0 0,1-1 0 0 0,2-50 0 0 0,1 79-55 0 0,0 0-1 0 0,0 0 1 0 0,1-1-1 0 0,-1 1 1 0 0,1 0 0 0 0,0 0-1 0 0,0-1 1 0 0,0 1 0 0 0,1 0-1 0 0,-1 0 1 0 0,1 0-1 0 0,-1 0 1 0 0,1 1 0 0 0,0-1-1 0 0,0 0 1 0 0,0 1 0 0 0,1-1-1 0 0,-1 1 1 0 0,1 0-1 0 0,-1 0 1 0 0,1 0 0 0 0,0 0-1 0 0,-1 0 1 0 0,1 1 0 0 0,0-1-1 0 0,0 1 1 0 0,0 0 0 0 0,7-2-1 0 0,-6 2-9 0 0,0 1 1 0 0,1-1-1 0 0,-1 1 0 0 0,1 0 1 0 0,-1 1-1 0 0,0-1 0 0 0,1 1 1 0 0,-1 0-1 0 0,0 0 0 0 0,0 0 1 0 0,1 0-1 0 0,-1 1 0 0 0,0 0 1 0 0,0 0-1 0 0,0 0 0 0 0,-1 0 1 0 0,1 1-1 0 0,-1-1 0 0 0,1 1 1 0 0,-1 0-1 0 0,5 5 0 0 0,-2-1 76 0 0,-1 1-1 0 0,0-1 1 0 0,0 1-1 0 0,-1 1 1 0 0,0-1-1 0 0,0 0 0 0 0,-1 1 1 0 0,0 0-1 0 0,0 0 1 0 0,-1 0-1 0 0,-1 0 1 0 0,1 0-1 0 0,-1 0 0 0 0,-1 0 1 0 0,0 1-1 0 0,0-1 1 0 0,-1 0-1 0 0,-1 10 0 0 0,0-7-105 0 0,0 0-1 0 0,-1-1 1 0 0,0 1-1 0 0,-1-1 1 0 0,0 1-1 0 0,-1-1 1 0 0,0 0-1 0 0,-1-1 1 0 0,0 1-1 0 0,0-1 1 0 0,-1 0-1 0 0,-1-1 1 0 0,-12 13-1 0 0,21-23-67 0 0,0 0 0 0 0,-1 0 1 0 0,1 0-1 0 0,0 0 0 0 0,0 0 0 0 0,-1-1 0 0 0,1 1 0 0 0,-1 0 0 0 0,1-1 0 0 0,-1 1 0 0 0,1 0 0 0 0,-1-1 0 0 0,0 1 1 0 0,0 0-1 0 0,0-1 0 0 0,0 1 0 0 0,0-1 0 0 0,0 1 0 0 0,0 0 0 0 0,0-1 0 0 0,0 1 0 0 0,-1-1 0 0 0,1 1 0 0 0,0 0 1 0 0,-1-1-1 0 0,1 1 0 0 0,-1 0 0 0 0,0 0 0 0 0,1-1 0 0 0,-1 1 0 0 0,0 0 0 0 0,0 0 0 0 0,0 0 0 0 0,0 0 0 0 0,0 0 1 0 0,0 0-1 0 0,0 0 0 0 0,0 0 0 0 0,0 0 0 0 0,0 1 0 0 0,0-1 0 0 0,-1 0 0 0 0,1 1 0 0 0,0-1 0 0 0,-1 1 0 0 0,1-1 1 0 0,0 1-1 0 0,-1 0 0 0 0,1 0 0 0 0,0-1 0 0 0,-1 1 0 0 0,1 0 0 0 0,-1 0 0 0 0,1 0 0 0 0,0 0 0 0 0,-1 1 0 0 0,1-1 1 0 0,-1 0-1 0 0,1 1 0 0 0,0-1 0 0 0,-3 1 0 0 0,17-8-76 0 0,0 0 0 0 0,0 0 0 0 0,1 1 0 0 0,23-7 0 0 0,16-6-1936 0 0,-45 15 943 0 0,0 0-1 0 0,-1 0 1 0 0,1-1-1 0 0,9-8 1 0 0,-15 12 518 0 0,0-1 1 0 0,-1 1-1 0 0,1-1 1 0 0,-1 1-1 0 0,0-1 1 0 0,1 0-1 0 0,-1 0 1 0 0,0 0 0 0 0,0 0-1 0 0,1-2 1 0 0,1-7-4320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9010 0 0,'32'10'7761'0'0,"24"-7"-6061"0"0,-21-1-1012 0 0,-29-2-595 0 0,2 1-169 0 0,0 0 0 0 0,-1 0 0 0 0,1 0 0 0 0,11 5 0 0 0,-18-6-55 0 0,0 0 0 0 0,-1 0-1 0 0,1 1 1 0 0,-1-1 0 0 0,1 0-1 0 0,-1 1 1 0 0,1-1 0 0 0,-1 0-1 0 0,1 1 1 0 0,-1-1 0 0 0,1 1-1 0 0,-1-1 1 0 0,1 0 0 0 0,-1 1-1 0 0,1-1 1 0 0,-1 1 0 0 0,0 0-1 0 0,0-1 1 0 0,1 1 0 0 0,-1-1-1 0 0,0 1 1 0 0,0-1 0 0 0,1 1-1 0 0,-1 0 1 0 0,0 0 0 0 0,0 1-319 0 0,-1-1 0 0 0,1 1 1 0 0,-1-1-1 0 0,0 0 0 0 0,1 1 0 0 0,-1-1 1 0 0,0 0-1 0 0,0 0 0 0 0,0 0 0 0 0,0 1 1 0 0,0-1-1 0 0,0 0 0 0 0,0 0 1 0 0,0 0-1 0 0,0-1 0 0 0,-2 3 0 0 0,-10 4-2142 0 0,0 3-924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2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6209 0 0,'31'2'5400'0'0,"-21"-1"-5169"0"0,0 0 1 0 0,0-1 0 0 0,0 0-1 0 0,18-3 1 0 0,-25 3-538 0 0,0-1 0 0 0,0 0 0 0 0,0 0 1 0 0,0 0-1 0 0,0-1 0 0 0,-1 1 0 0 0,1-1 0 0 0,0 1 0 0 0,-1-1 0 0 0,1 0 1 0 0,-1 0-1 0 0,0 0 0 0 0,0 0 0 0 0,1 0 0 0 0,-1-1 0 0 0,-1 1 0 0 0,1-1 1 0 0,0 1-1 0 0,0-1 0 0 0,1-4 0 0 0,1-3-18 0 0,-1 0 1 0 0,1-1-1 0 0,-2 1 0 0 0,0-1 1 0 0,0 0-1 0 0,-1 1 0 0 0,0-18 0 0 0,-1 16 2168 0 0,-1-1 0 0 0,0 1 0 0 0,-5-18 0 0 0,8 46 6506 0 0,-3 26-6190 0 0,1-1-1710 0 0,0-35-489 0 0,-1 100-34 0 0,-7-52-2683 0 0,-8-6-4515 0 0,9-38 3472 0 0,1-4-1472 0 0</inkml:trace>
  <inkml:trace contextRef="#ctx0" brushRef="#br0" timeOffset="1">39 349 6593 0 0,'-2'5'970'0'0,"0"1"0"0"0,0 0-1 0 0,0 1 1 0 0,1-1 0 0 0,0 0-1 0 0,0 0 1 0 0,0 1 0 0 0,1-1-1 0 0,0 0 1 0 0,1 7 0 0 0,0-5-427 0 0,0-1-1 0 0,1 1 1 0 0,0-1 0 0 0,0 1 0 0 0,0-1-1 0 0,1 0 1 0 0,7 13 0 0 0,-6-14-546 0 0,-1 0-1 0 0,1-1 1 0 0,0 1 0 0 0,1-1 0 0 0,-1 0-1 0 0,1 0 1 0 0,0-1 0 0 0,0 1 0 0 0,1-1 0 0 0,-1 0-1 0 0,1-1 1 0 0,0 1 0 0 0,0-1 0 0 0,0 0-1 0 0,0-1 1 0 0,1 1 0 0 0,-1-1 0 0 0,1-1-1 0 0,-1 1 1 0 0,10 0 0 0 0,26-4-3777 0 0,-1-8-4455 0 0,-21 3 2061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18 10626 0 0,'-2'2'827'0'0,"0"0"-1"0"0,0 0 1 0 0,0 0 0 0 0,0 0-1 0 0,0 1 1 0 0,0-1-1 0 0,0 1 1 0 0,1-1-1 0 0,-3 5 1 0 0,-6 30 2992 0 0,9-22-3099 0 0,0-1 0 0 0,1 1 0 0 0,1 15 0 0 0,3-22-695 0 0,2-15-317 0 0,2-16-211 0 0,-6 18 449 0 0,25-66-251 0 0,-25 67 319 0 0,0 0 0 0 0,1-1 0 0 0,-1 1 1 0 0,1 0-1 0 0,0 0 0 0 0,0 1 0 0 0,0-1 1 0 0,1 1-1 0 0,-1-1 0 0 0,1 1 0 0 0,0 0 1 0 0,0 0-1 0 0,5-2 0 0 0,-8 4 12 0 0,0 0-1 0 0,1 1 0 0 0,-1-1 0 0 0,0 1 1 0 0,0-1-1 0 0,0 1 0 0 0,1 0 1 0 0,-1 0-1 0 0,0-1 0 0 0,1 1 0 0 0,-1 0 1 0 0,0 0-1 0 0,1 0 0 0 0,-1 0 1 0 0,0 0-1 0 0,0 1 0 0 0,1-1 0 0 0,-1 0 1 0 0,0 1-1 0 0,1-1 0 0 0,-1 0 1 0 0,0 1-1 0 0,0 0 0 0 0,0-1 0 0 0,0 1 1 0 0,1 0-1 0 0,-1-1 0 0 0,0 1 1 0 0,0 0-1 0 0,0 0 0 0 0,-1 0 0 0 0,1 0 1 0 0,0 0-1 0 0,0 0 0 0 0,0 0 1 0 0,-1 0-1 0 0,1 0 0 0 0,0 1 0 0 0,-1-1 1 0 0,1 0-1 0 0,-1 0 0 0 0,0 0 1 0 0,1 1-1 0 0,-1-1 0 0 0,0 3 0 0 0,1 0 48 0 0,0 0 1 0 0,-1 0-1 0 0,1 0 0 0 0,-1 1 0 0 0,0-1 0 0 0,-1 0 0 0 0,1 0 1 0 0,-1 0-1 0 0,1 0 0 0 0,-1 1 0 0 0,-1-1 0 0 0,1-1 0 0 0,-3 7 0 0 0,0-4-68 0 0,0-1 1 0 0,0-1-1 0 0,0 1 0 0 0,0 0 0 0 0,-1-1 0 0 0,0 0 0 0 0,0 0 0 0 0,0-1 0 0 0,-7 4 0 0 0,-53 24-427 0 0,48-24 304 0 0,39-3 65 0 0,-3-3 46 0 0,8-2-301 0 0,49-2-1071 0 0,-31-8-7971 0 0,-34 5 681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 15675 0 0,'-4'10'512'0'0,"0"0"0"0"0,1 0 0 0 0,0 0 0 0 0,0 0 0 0 0,1 0 0 0 0,1 1 0 0 0,-1-1 0 0 0,2 1 0 0 0,-1-1 0 0 0,2 1 0 0 0,-1-1 0 0 0,1 1 0 0 0,1-1 0 0 0,4 16 0 0 0,-3-14-419 0 0,1 1 0 0 0,0-1 0 0 0,1 0 0 0 0,0 0 0 0 0,1-1 0 0 0,0 0 1 0 0,1 0-1 0 0,0 0 0 0 0,1 0 0 0 0,0-1 0 0 0,14 13 0 0 0,-20-21-81 0 0,1 0 0 0 0,-1 0-1 0 0,1 0 1 0 0,-1 0 0 0 0,1 0 0 0 0,0-1 0 0 0,0 1 0 0 0,0-1 0 0 0,0 0 0 0 0,0 0-1 0 0,0 0 1 0 0,0 0 0 0 0,0-1 0 0 0,0 1 0 0 0,0-1 0 0 0,0 1 0 0 0,1-1-1 0 0,-1 0 1 0 0,5-1 0 0 0,-4 0 9 0 0,1-1 0 0 0,-1 1-1 0 0,0-1 1 0 0,0 0 0 0 0,0 0 0 0 0,0 0-1 0 0,0-1 1 0 0,0 1 0 0 0,-1-1 0 0 0,1 0-1 0 0,-1 0 1 0 0,5-5 0 0 0,-1-1 3 0 0,0-1 1 0 0,0 0-1 0 0,0 0 0 0 0,-1 0 1 0 0,-1 0-1 0 0,0-1 1 0 0,0 0-1 0 0,-1-1 0 0 0,4-18 1 0 0,-6 20-159 0 0,-1 0 1 0 0,0 0 0 0 0,0-1 0 0 0,-1 1-1 0 0,0 0 1 0 0,-1-1 0 0 0,-1 1-1 0 0,1 0 1 0 0,-1 0 0 0 0,-5-12 0 0 0,6 18-177 0 0,-1 0 1 0 0,0 0-1 0 0,0 0 1 0 0,-1 0 0 0 0,1 1-1 0 0,-1-1 1 0 0,1 1-1 0 0,-1 0 1 0 0,0 0 0 0 0,-1 0-1 0 0,-3-4 1 0 0,3 5-328 0 0,1 0 0 0 0,-1 0 0 0 0,0 0 0 0 0,0 0 0 0 0,0 1 0 0 0,-1-1 0 0 0,1 1 0 0 0,0 0 1 0 0,0 1-1 0 0,-1-1 0 0 0,1 1 0 0 0,-9 0 0 0 0,4 0-962 0 0,1 1 0 0 0,-1 0 1 0 0,0 0-1 0 0,-14 6 0 0 0,-6 6-1579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2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3137 0 0,'0'1'433'0'0,"0"0"0"0"0,0 1 0 0 0,0-1 1 0 0,1 0-1 0 0,-1 1 0 0 0,1-1 0 0 0,-1 0 1 0 0,1 0-1 0 0,0 1 0 0 0,-1-1 0 0 0,1 0 1 0 0,0 0-1 0 0,0 0 0 0 0,0 0 0 0 0,-1 0 1 0 0,1 0-1 0 0,0 0 0 0 0,1 0 0 0 0,-1 0 1 0 0,2 1-1 0 0,-1-1 53 0 0,1 0-1 0 0,0 0 1 0 0,0 0 0 0 0,0 0 0 0 0,0-1 0 0 0,-1 1-1 0 0,1-1 1 0 0,0 0 0 0 0,5 0 0 0 0,8-1 198 0 0,-1-1 0 0 0,1 0 0 0 0,16-6 1 0 0,-10 3-223 0 0,-8 2-529 0 0,61-9 686 0 0,-67 11-976 0 0,0 1 0 0 0,-1 0 0 0 0,1 0 1 0 0,0 1-1 0 0,-1 0 0 0 0,1 0 0 0 0,12 5 0 0 0,-5 4-7298 0 0</inkml:trace>
  <inkml:trace contextRef="#ctx0" brushRef="#br0" timeOffset="1">35 208 12259 0 0,'14'7'5679'0'0,"6"-3"-3346"0"0,22-5-2024 0 0,-29 1 175 0 0,32-3-346 0 0,31 0-55 0 0,-30 10-2773 0 0,-36-2-728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11506 0 0,'16'8'5543'0'0,"6"-6"-3472"0"0,23-7-1425 0 0,-39 4-113 0 0,14-3-106 0 0,-12 2-233 0 0,1 1 1 0 0,-1 0 0 0 0,0 0 0 0 0,12 0-1 0 0,-20 1-176 0 0,0 0-1 0 0,0 0 0 0 0,0 0 1 0 0,1 0-1 0 0,-1 0 1 0 0,0 0-1 0 0,0 0 0 0 0,0 0 1 0 0,1 0-1 0 0,-1 0 0 0 0,0 0 1 0 0,0 1-1 0 0,0-1 1 0 0,1 0-1 0 0,-1 0 0 0 0,0 0 1 0 0,0 0-1 0 0,0 0 0 0 0,0 0 1 0 0,0 0-1 0 0,1 0 0 0 0,-1 1 1 0 0,0-1-1 0 0,0 0 1 0 0,0 0-1 0 0,0 0 0 0 0,0 0 1 0 0,1 0-1 0 0,-1 1 0 0 0,0-1 1 0 0,0 0-1 0 0,0 0 1 0 0,0 0-1 0 0,0 0 0 0 0,0 1 1 0 0,0-1-1 0 0,0 0 0 0 0,0 0 1 0 0,0 0-1 0 0,0 1 1 0 0,0-1-1 0 0,0 0 0 0 0,0 0 1 0 0,0 0-1 0 0,0 1 0 0 0,0-1 1 0 0,0 0-1 0 0,0 0 0 0 0,-8 12 405 0 0,-16 8-142 0 0,23-19-248 0 0,-5 4 30 0 0,0-1 1 0 0,1 1 0 0 0,-1 1 0 0 0,1-1-1 0 0,0 1 1 0 0,0 0 0 0 0,-4 8 0 0 0,8-12-54 0 0,0-1 0 0 0,1 1 0 0 0,-1 0 1 0 0,1-1-1 0 0,-1 1 0 0 0,1 0 1 0 0,0-1-1 0 0,-1 1 0 0 0,1 0 0 0 0,0 0 1 0 0,0-1-1 0 0,1 1 0 0 0,-1 0 1 0 0,0 0-1 0 0,0-1 0 0 0,1 1 0 0 0,-1 0 1 0 0,1 0-1 0 0,0-1 0 0 0,-1 1 1 0 0,1-1-1 0 0,0 1 0 0 0,0-1 0 0 0,0 1 1 0 0,0-1-1 0 0,0 1 0 0 0,0-1 1 0 0,0 0-1 0 0,1 0 0 0 0,-1 1 0 0 0,1-1 1 0 0,-1 0-1 0 0,0 0 0 0 0,1-1 1 0 0,-1 1-1 0 0,1 0 0 0 0,2 1 0 0 0,0 0 1 0 0,0 0-1 0 0,0 0 1 0 0,0-1-1 0 0,0 1 0 0 0,0-1 1 0 0,0 0-1 0 0,1 0 1 0 0,-1-1-1 0 0,0 1 0 0 0,8-1 1 0 0,-6 0-422 0 0,1-1 1 0 0,-1 0 0 0 0,0 0-1 0 0,0 0 1 0 0,0-1-1 0 0,0 0 1 0 0,5-2-1 0 0,-3 0-844 0 0,0 0 1 0 0,0-1-1 0 0,-1 0 0 0 0,1 0 0 0 0,-1 0 0 0 0,-1-1 0 0 0,1 0 1 0 0,-1 0-1 0 0,0-1 0 0 0,8-10 0 0 0,3-10-3576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13203 0 0,'46'0'7909'0'0,"69"8"-5788"0"0,-115-8-2103 0 0,1 0-1 0 0,-1 0 1 0 0,0 0 0 0 0,1 0 0 0 0,-1 0 0 0 0,0 0-1 0 0,1 0 1 0 0,-1 1 0 0 0,0-1 0 0 0,1 0-1 0 0,-1 0 1 0 0,0 0 0 0 0,0 0 0 0 0,1 0-1 0 0,-1 0 1 0 0,0 0 0 0 0,1 1 0 0 0,-1-1-1 0 0,0 0 1 0 0,0 0 0 0 0,1 1 0 0 0,-1-1-1 0 0,0 0 1 0 0,0 0 0 0 0,1 1 0 0 0,-1-1-1 0 0,0 0 1 0 0,0 0 0 0 0,0 1 0 0 0,0-1-1 0 0,1 0 1 0 0,-1 1 0 0 0,0-1 0 0 0,0 0-1 0 0,0 1 1 0 0,0-1 0 0 0,0 0 0 0 0,0 1-1 0 0,-9 13 226 0 0,-27 14-308 0 0,32-25 74 0 0,-10 6-41 0 0,-1 1 24 0 0,1 1 1 0 0,-24 23 0 0 0,35-32 17 0 0,1 0-1 0 0,0 0 1 0 0,0 1 0 0 0,0-1 0 0 0,0 1 0 0 0,0-1 0 0 0,1 1-1 0 0,-1 0 1 0 0,1-1 0 0 0,0 1 0 0 0,-1 0 0 0 0,1 0-1 0 0,1 0 1 0 0,-1 0 0 0 0,0 0 0 0 0,1 0 0 0 0,-1 0-1 0 0,1 1 1 0 0,0-1 0 0 0,0 0 0 0 0,0 0 0 0 0,1 0-1 0 0,0 4 1 0 0,0-4-12 0 0,0-1 0 0 0,0 0 0 0 0,0 0-1 0 0,0 0 1 0 0,0 0 0 0 0,1 0 0 0 0,-1 0 0 0 0,0 0 0 0 0,1-1-1 0 0,0 1 1 0 0,-1 0 0 0 0,1-1 0 0 0,0 1 0 0 0,0-1-1 0 0,0 0 1 0 0,0 0 0 0 0,0 0 0 0 0,3 2 0 0 0,0-2 8 0 0,-1 1 1 0 0,1-1 0 0 0,0 0 0 0 0,0-1-1 0 0,0 1 1 0 0,0-1 0 0 0,0 0-1 0 0,6-1 1 0 0,4 0-253 0 0,0-2-1 0 0,-1 0 1 0 0,1-1-1 0 0,24-10 1 0 0,-32 11-170 0 0,-5 3 114 0 0,1-1 1 0 0,-1 0-1 0 0,1 0 1 0 0,-1 0 0 0 0,0 0-1 0 0,1-1 1 0 0,-1 1-1 0 0,0-1 1 0 0,0 1 0 0 0,0-1-1 0 0,0 0 1 0 0,2-1-1 0 0,-11 4-3768 0 0,-10 8 3214 0 0,2 10 2755 0 0,1 0 0 0 0,1 1 0 0 0,0 1 0 0 0,-18 43 0 0 0,31-63-1884 0 0,-1-1-1 0 0,1 1 0 0 0,0-1 0 0 0,0 1 0 0 0,0-1 1 0 0,-1 1-1 0 0,1 0 0 0 0,0-1 0 0 0,0 1 1 0 0,0-1-1 0 0,0 1 0 0 0,0-1 0 0 0,0 1 0 0 0,0 0 1 0 0,0-1-1 0 0,1 1 0 0 0,-1-1 0 0 0,0 1 1 0 0,0 0-1 0 0,0-1 0 0 0,1 1 0 0 0,-1-1 0 0 0,0 1 1 0 0,0-1-1 0 0,1 1 0 0 0,-1-1 0 0 0,1 1 1 0 0,-1-1-1 0 0,0 0 0 0 0,1 1 0 0 0,0 0 0 0 0,22 7 73 0 0,-15-7-97 0 0,0 0 0 0 0,0-1-1 0 0,0 0 1 0 0,12-2 0 0 0,31-12-81 0 0,-47 12-114 0 0,-1 1 1 0 0,1-1-1 0 0,-1 1 0 0 0,1-1 0 0 0,-1 0 0 0 0,0-1 0 0 0,0 1 0 0 0,0 0 0 0 0,0-1 0 0 0,0 0 0 0 0,4-5 0 0 0,-23 21-10325 0 0,3-2 3830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4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14243 0 0,'10'-4'6029'0'0,"13"3"-4322"0"0,-9 1-1010 0 0,34-10 639 0 0,-34 7-1175 0 0,0 0 1 0 0,1 0-1 0 0,-1 2 0 0 0,1-1 1 0 0,23 3-1 0 0,-37-1-122 0 0,1 0 0 0 0,-1 0-1 0 0,1 0 1 0 0,-1 0 0 0 0,1 1 0 0 0,-1-1 0 0 0,0 1-1 0 0,1-1 1 0 0,-1 1 0 0 0,0-1 0 0 0,1 1 0 0 0,-1 0-1 0 0,0 0 1 0 0,0 0 0 0 0,0-1 0 0 0,0 1 0 0 0,0 0-1 0 0,0 1 1 0 0,0-1 0 0 0,0 0 0 0 0,0 0 0 0 0,0 0-1 0 0,-1 0 1 0 0,1 1 0 0 0,0-1 0 0 0,-1 0 0 0 0,1 1 0 0 0,-1-1-1 0 0,1 0 1 0 0,-1 1 0 0 0,0-1 0 0 0,0 1 0 0 0,1-1-1 0 0,-1 1 1 0 0,0-1 0 0 0,0 0 0 0 0,0 1 0 0 0,-1 2-1 0 0,-1 6-140 0 0,0 1 0 0 0,-1-1 0 0 0,-1 0 0 0 0,-6 16 0 0 0,-4 12-3978 0 0,6-12-6329 0 0,6-14 2788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20020 0 0,'10'-3'3913'0'0,"0"-1"-2425"0"0,2 0-479 0 0,-1 3-225 0 0,-6-3-320 0 0,-2 2-256 0 0,1 1-88 0 0,-2-2-32 0 0,1 2-32 0 0,-2 0-40 0 0,1-1-72 0 0,0 0-256 0 0,-1 1-464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4 7874 0 0,'-5'-3'8225'0'0,"5"3"-8050"0"0,-11 5 3400 0 0,-11 10-1069 0 0,22-14-2132 0 0,-17 13 113 0 0,0 2 1 0 0,1-1-1 0 0,1 2 1 0 0,1 0-1 0 0,-14 22 1 0 0,7-5-479 0 0,1 0 0 0 0,-16 39 0 0 0,35-71-14 0 0,-1 1 0 0 0,1 0 0 0 0,0 0 0 0 0,0 0 0 0 0,0 0 0 0 0,0 0 0 0 0,0 0 0 0 0,1 0 0 0 0,-1 0 0 0 0,1 0 0 0 0,0 0 0 0 0,0 0 0 0 0,0 0 0 0 0,0 1 0 0 0,1-1 0 0 0,1 5 0 0 0,-1-6-5 0 0,0 0-1 0 0,1 0 1 0 0,0 0-1 0 0,-1-1 1 0 0,1 1 0 0 0,0 0-1 0 0,0-1 1 0 0,0 1-1 0 0,0-1 1 0 0,0 0-1 0 0,1 0 1 0 0,-1 0 0 0 0,0 0-1 0 0,1 0 1 0 0,-1 0-1 0 0,0 0 1 0 0,1-1-1 0 0,-1 1 1 0 0,1-1 0 0 0,-1 0-1 0 0,4 0 1 0 0,33 4 0 0 0,0-2 1 0 0,75-6 0 0 0,78-21-1475 0 0,-179 23 1177 0 0,-10 2-159 0 0,-1 0 0 0 0,0-1 0 0 0,0 1 0 0 0,0-1 1 0 0,0 1-1 0 0,1-1 0 0 0,-1 0 0 0 0,0 0 0 0 0,0 0 1 0 0,3-2-1 0 0,-5 3 115 0 0,1-1 1 0 0,-1 0-1 0 0,0 0 0 0 0,1 0 1 0 0,-1 1-1 0 0,0-1 1 0 0,1 0-1 0 0,-1 0 1 0 0,0 0-1 0 0,0 0 0 0 0,0 0 1 0 0,0 0-1 0 0,1 1 1 0 0,-1-1-1 0 0,0 0 0 0 0,-1 0 1 0 0,1 0-1 0 0,0 0 1 0 0,0 0-1 0 0,0 0 0 0 0,-1 1 1 0 0,1-1-1 0 0,0 0 1 0 0,-1 0-1 0 0,1 0 0 0 0,0 0 1 0 0,-2-1-1 0 0,-6-14-5111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 9402 0 0,'0'0'286'0'0,"-1"-1"0"0"0,1 0 0 0 0,0 1 0 0 0,-1-1 0 0 0,1 1 0 0 0,-1-1 0 0 0,1 1 0 0 0,-1-1 0 0 0,0 1 0 0 0,1-1 0 0 0,-1 1 0 0 0,1 0 0 0 0,-1-1 0 0 0,0 1 0 0 0,1 0 0 0 0,-1 0 0 0 0,0-1 0 0 0,1 1 0 0 0,-1 0 0 0 0,0 0 0 0 0,1 0 0 0 0,-1 0 0 0 0,0 0 0 0 0,1 0-1 0 0,-1 0 1 0 0,0 0 0 0 0,0 0 0 0 0,1 0 0 0 0,-1 0 0 0 0,0 0 0 0 0,1 0 0 0 0,-1 1 0 0 0,0-1 0 0 0,1 0 0 0 0,-1 0 0 0 0,0 1 0 0 0,0 0 0 0 0,0 1 170 0 0,-1 1-1 0 0,1 0 1 0 0,0-1 0 0 0,0 1-1 0 0,1 0 1 0 0,-1-1 0 0 0,1 1-1 0 0,-1 4 1 0 0,-1 4-489 0 0,-7 60 580 0 0,2 0 0 0 0,4 1 1 0 0,10 131-1 0 0,-6-188-683 0 0,8 58-36 0 0,-8-67-167 0 0,0-1-1 0 0,0 1 1 0 0,1-1-1 0 0,0 1 1 0 0,0-1-1 0 0,0 0 1 0 0,1 0-1 0 0,0 0 1 0 0,0 0-1 0 0,5 5 0 0 0,-8-9 140 0 0,1 0 0 0 0,0-1 0 0 0,-1 1-1 0 0,1-1 1 0 0,0 1 0 0 0,-1-1 0 0 0,1 1 0 0 0,0-1-1 0 0,-1 1 1 0 0,1-1 0 0 0,0 0 0 0 0,0 0-1 0 0,0 1 1 0 0,-1-1 0 0 0,1 0 0 0 0,0 0-1 0 0,0 0 1 0 0,0 0 0 0 0,0 0 0 0 0,0 0-1 0 0,-1 0 1 0 0,1 0 0 0 0,0 0 0 0 0,0 0-1 0 0,0 0 1 0 0,0 0 0 0 0,-1-1 0 0 0,1 1-1 0 0,0 0 1 0 0,0-1 0 0 0,0 1 0 0 0,-1-1-1 0 0,1 1 1 0 0,1-1 0 0 0,1-2-610 0 0,0 1 0 0 0,-1-1 0 0 0,1 0 0 0 0,-1 1 0 0 0,0-1 0 0 0,1 0 0 0 0,1-4 0 0 0,10-18-4880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60 12259 0 0,'-10'18'3010'0'0,"0"0"0"0"0,-10 28-1 0 0,13-27-1774 0 0,1 1 0 0 0,-7 37 0 0 0,11-47-1160 0 0,1 0 0 0 0,0 1 0 0 0,0-1 0 0 0,1 1 0 0 0,0 0 0 0 0,1-1 1 0 0,1 1-1 0 0,-1-1 0 0 0,1 0 0 0 0,1 1 0 0 0,0-1 0 0 0,1 0 0 0 0,0-1 1 0 0,0 1-1 0 0,10 16 0 0 0,-12-24-83 0 0,-1 0 1 0 0,0 0-1 0 0,1 0 0 0 0,0 0 1 0 0,-1 0-1 0 0,1 0 0 0 0,0-1 1 0 0,0 1-1 0 0,0-1 1 0 0,0 1-1 0 0,0-1 0 0 0,0 0 1 0 0,0 0-1 0 0,1 0 0 0 0,-1 0 1 0 0,0 0-1 0 0,1 0 0 0 0,-1-1 1 0 0,5 1-1 0 0,-4-1-1 0 0,-1 0 1 0 0,1-1-1 0 0,-1 1 0 0 0,0-1 0 0 0,1 0 0 0 0,-1 0 1 0 0,0 1-1 0 0,0-2 0 0 0,1 1 0 0 0,-1 0 0 0 0,0 0 1 0 0,0-1-1 0 0,0 1 0 0 0,0-1 0 0 0,0 0 0 0 0,1-2 1 0 0,4-4 5 0 0,-1 0 1 0 0,0 0-1 0 0,-1-1 1 0 0,0 0 0 0 0,0 0-1 0 0,-1 0 1 0 0,0-1-1 0 0,3-13 1 0 0,-2 1 25 0 0,-1 0-1 0 0,0 0 1 0 0,-2 0 0 0 0,-1 0 0 0 0,-2-26 0 0 0,1 38 10 0 0,-1-1 0 0 0,0 1 0 0 0,-1-1 0 0 0,0 1 0 0 0,-1 0 0 0 0,0 0 0 0 0,-1 0 0 0 0,0 0 0 0 0,0 1 0 0 0,-1-1 0 0 0,0 1 0 0 0,-1 0 0 0 0,-6-8 0 0 0,10 15-23 0 0,0-1 0 0 0,-1 1 0 0 0,1 0 0 0 0,0 0 1 0 0,-1 0-1 0 0,1 0 0 0 0,-1 0 0 0 0,0 0 0 0 0,0 1 1 0 0,0-1-1 0 0,0 1 0 0 0,1 0 0 0 0,-2 0 0 0 0,1 0 0 0 0,0 0 1 0 0,0 1-1 0 0,0-1 0 0 0,0 1 0 0 0,0 0 0 0 0,-1 0 1 0 0,1 0-1 0 0,0 0 0 0 0,0 0 0 0 0,0 1 0 0 0,-7 1 1 0 0,7-1-123 0 0,0 1 0 0 0,0 0 0 0 0,1-1 0 0 0,-1 1 0 0 0,0 0 0 0 0,0 1 1 0 0,1-1-1 0 0,-1 0 0 0 0,1 1 0 0 0,0-1 0 0 0,0 1 0 0 0,0 0 1 0 0,0 0-1 0 0,0-1 0 0 0,1 1 0 0 0,-1 1 0 0 0,1-1 0 0 0,0 0 0 0 0,0 0 1 0 0,0 0-1 0 0,0 1 0 0 0,0-1 0 0 0,1 0 0 0 0,-1 6 0 0 0,1-4-463 0 0,0 0 0 0 0,0 0 0 0 0,1 0-1 0 0,-1 0 1 0 0,1 0 0 0 0,0 0 0 0 0,3 7-1 0 0,-3-9-237 0 0,0 1-1 0 0,1-1 1 0 0,0 1-1 0 0,0-1 1 0 0,0 0-1 0 0,0 1 1 0 0,0-1-1 0 0,1 0 1 0 0,-1 0-1 0 0,5 3 1 0 0,12 7-5822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4 11082 0 0,'-3'-1'718'0'0,"1"0"0"0"0,0 1-1 0 0,0-1 1 0 0,0 1 0 0 0,0-1-1 0 0,-1 1 1 0 0,1 0 0 0 0,0 0-1 0 0,0 0 1 0 0,-1 1 0 0 0,1-1-1 0 0,-4 1 1 0 0,-27 15 2613 0 0,20-6-3025 0 0,0 0 1 0 0,-17 18-1 0 0,24-22 316 0 0,-7 7-368 0 0,0 1-1 0 0,1 0 1 0 0,1 1-1 0 0,0 0 1 0 0,-16 31 0 0 0,24-40-244 0 0,0 0 1 0 0,1 0-1 0 0,0 0 1 0 0,0 1-1 0 0,1-1 1 0 0,0 0-1 0 0,0 1 1 0 0,0-1 0 0 0,1 8-1 0 0,0-10-16 0 0,1-1 1 0 0,-1 1-1 0 0,1 0 0 0 0,0 0 0 0 0,0-1 1 0 0,0 1-1 0 0,1-1 0 0 0,-1 1 1 0 0,1-1-1 0 0,0 1 0 0 0,0-1 0 0 0,0 0 1 0 0,0 0-1 0 0,1 0 0 0 0,-1 0 0 0 0,6 4 1 0 0,-7-5-10 0 0,1-1 0 0 0,0 1 0 0 0,0-1 0 0 0,0 0 0 0 0,1 1 0 0 0,-1-1 0 0 0,0 0 0 0 0,0 0 0 0 0,1-1 0 0 0,-1 1 0 0 0,1 0 0 0 0,-1-1 0 0 0,0 1 0 0 0,1-1 0 0 0,-1 0 0 0 0,1 0 0 0 0,-1 0 0 0 0,4 0 0 0 0,-1-1-18 0 0,0 0 0 0 0,0-1 1 0 0,-1 1-1 0 0,1-1 0 0 0,0 0 0 0 0,-1 0 0 0 0,1-1 1 0 0,6-4-1 0 0,0-1-47 0 0,0-1-1 0 0,-1 0 1 0 0,-1 0 0 0 0,1-1-1 0 0,14-21 1 0 0,-16 18 56 0 0,0 0 0 0 0,-1-1-1 0 0,-1 0 1 0 0,0 0 0 0 0,6-20-1 0 0,-10 25 49 0 0,0 0-1 0 0,0 1 1 0 0,-1-1-1 0 0,0 0 1 0 0,0 0 0 0 0,-1 0-1 0 0,0 0 1 0 0,-1 0-1 0 0,0 0 1 0 0,-3-12 0 0 0,4 20 1 0 0,0 0 0 0 0,0 1 0 0 0,0-1 0 0 0,0 1 0 0 0,-1-1 0 0 0,1 1 0 0 0,0-1 0 0 0,0 0 0 0 0,0 1 0 0 0,0-1 0 0 0,-1 1 0 0 0,1-1 0 0 0,0 1 0 0 0,-1-1 0 0 0,1 1 0 0 0,0-1 0 0 0,-1 1 0 0 0,1 0 0 0 0,-1-1 0 0 0,1 1 0 0 0,0-1 0 0 0,-1 1 0 0 0,1 0 0 0 0,-1 0 0 0 0,1-1 0 0 0,-1 1 0 0 0,0-1 0 0 0,-8 13 662 0 0,-1 24-41 0 0,2 32-468 0 0,3 1 0 0 0,2 0-1 0 0,9 83 1 0 0,-5-131-507 0 0,9 40 0 0 0,-8-55-221 0 0,-1 0 0 0 0,1-1 0 0 0,0 1 0 0 0,0-1 1 0 0,1 1-1 0 0,-1-1 0 0 0,1 0 0 0 0,0 0 0 0 0,1 0 1 0 0,-1 0-1 0 0,9 7 0 0 0,-11-11 48 0 0,0 0-1 0 0,0 0 1 0 0,0 0-1 0 0,1-1 1 0 0,-1 1 0 0 0,0 0-1 0 0,1 0 1 0 0,-1-1 0 0 0,1 1-1 0 0,-1-1 1 0 0,0 1 0 0 0,1-1-1 0 0,-1 0 1 0 0,1 0 0 0 0,0 0-1 0 0,-1 1 1 0 0,1-1 0 0 0,1-1-1 0 0,13-4-6897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17316 0 0,'-7'-5'4889'0'0,"3"8"-1994"0"0,5 24-1249 0 0,1-14-1789 0 0,0 1 0 0 0,8 23 1 0 0,-9-34 132 0 0,0-1 1 0 0,1 1-1 0 0,-1 0 1 0 0,1 0 0 0 0,-1 0-1 0 0,1-1 1 0 0,0 1 0 0 0,0-1-1 0 0,0 1 1 0 0,0-1-1 0 0,0 0 1 0 0,0 0 0 0 0,1 0-1 0 0,-1 0 1 0 0,1 0 0 0 0,-1-1-1 0 0,1 1 1 0 0,0-1-1 0 0,0 1 1 0 0,0-1 0 0 0,0 0-1 0 0,0 0 1 0 0,0 0-1 0 0,0-1 1 0 0,0 1 0 0 0,0-1-1 0 0,0 0 1 0 0,4 0 0 0 0,4-1-507 0 0,0-1 0 0 0,1-1 1 0 0,-1 1-1 0 0,0-2 0 0 0,0 0 1 0 0,11-6-1 0 0,-16 8-59 0 0,11-1-6257 0 0,-17 3 6795 0 0,0 1 1 0 0,0-1 0 0 0,1 0 0 0 0,-1 0 0 0 0,0 0-1 0 0,0 1 1 0 0,0-1 0 0 0,1 0 0 0 0,-1 1 0 0 0,0-1 0 0 0,0 0-1 0 0,0 1 1 0 0,0-1 0 0 0,0 0 0 0 0,0 1 0 0 0,0-1-1 0 0,0 0 1 0 0,0 0 0 0 0,1 1 0 0 0,-1-1 0 0 0,-1 0-1 0 0,1 1 1 0 0,0-1 0 0 0,0 0 0 0 0,0 1 0 0 0,0-1 0 0 0,0 0-1 0 0,0 1 1 0 0,0-1 0 0 0,-17 33 5862 0 0,10-19-3460 0 0,-3 12-997 0 0,7-15-1262 0 0,-1 0 0 0 0,0-1 0 0 0,-1 1 1 0 0,0-1-1 0 0,0 0 0 0 0,-1 0 0 0 0,0-1 0 0 0,-1 0 1 0 0,-10 11-1 0 0,17-20-131 0 0,-1 1 0 0 0,1-1 0 0 0,-1 1 0 0 0,1-1 0 0 0,-1 1 0 0 0,0-1 0 0 0,1 0 0 0 0,-1 1 0 0 0,1-1 0 0 0,-1 0 0 0 0,0 1 0 0 0,1-1 0 0 0,-1 0 0 0 0,0 0 0 0 0,1 1 0 0 0,-1-1 0 0 0,0 0 0 0 0,1 0 0 0 0,-1 0 1 0 0,0 0-1 0 0,0 0 0 0 0,1 0 0 0 0,-1 0 0 0 0,0 0 0 0 0,1-1 0 0 0,-1 1 0 0 0,0 0 0 0 0,1 0 0 0 0,-1 0 0 0 0,0-1 0 0 0,1 1 0 0 0,-1 0 0 0 0,0-1 0 0 0,1-7-529 0 0,15 0 609 0 0,13 3-200 0 0,-1 1 1 0 0,1 2-1 0 0,43 0 1 0 0,-6 6-5485 0 0,-65-4 5342 0 0,1 0-73 0 0,0 0 0 0 0,0 0 0 0 0,0 0-1 0 0,0 0 1 0 0,0 1 0 0 0,0-1 0 0 0,0 0 0 0 0,0 0 0 0 0,-1 1 0 0 0,1-1 0 0 0,0 0-1 0 0,0 1 1 0 0,0-1 0 0 0,-1 1 0 0 0,1-1 0 0 0,0 1 0 0 0,0-1 0 0 0,-1 1 0 0 0,1-1-1 0 0,0 1 1 0 0,0 1 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11851 0 0,'-17'6'7337'0'0,"2"8"-4140"0"0,-9 24-2065 0 0,17-26-157 0 0,-7 12-520 0 0,1 1-1 0 0,1 0 1 0 0,1 1-1 0 0,1 1 1 0 0,1 0 0 0 0,-9 50-1 0 0,16-63-453 0 0,1 0 0 0 0,0 0-1 0 0,1 0 1 0 0,1 1 0 0 0,0-1-1 0 0,5 23 1 0 0,-4-28 0 0 0,1 1 0 0 0,0-1 0 0 0,1-1 0 0 0,-1 1 0 0 0,2 0 1 0 0,-1-1-1 0 0,1 0 0 0 0,1 0 0 0 0,0 0 0 0 0,11 12 0 0 0,-14-17-15 0 0,-1-1-1 0 0,1 0 0 0 0,-1 1 1 0 0,1-1-1 0 0,0 0 1 0 0,0 0-1 0 0,0 0 0 0 0,0-1 1 0 0,0 1-1 0 0,0-1 0 0 0,1 0 1 0 0,-1 1-1 0 0,0-2 1 0 0,1 1-1 0 0,-1 0 0 0 0,1-1 1 0 0,-1 1-1 0 0,1-1 1 0 0,-1 0-1 0 0,1 0 0 0 0,-1 0 1 0 0,1-1-1 0 0,4 0 0 0 0,-4-1-6 0 0,0 0 0 0 0,0 1 0 0 0,-1-1 0 0 0,1-1 1 0 0,0 1-1 0 0,-1-1 0 0 0,1 1 0 0 0,-1-1 0 0 0,0 0 0 0 0,0 0 0 0 0,0 0 0 0 0,0-1 0 0 0,0 1 0 0 0,-1-1 0 0 0,1 1 0 0 0,-1-1 0 0 0,0 0 0 0 0,2-5 0 0 0,-2 2 33 0 0,1 0 0 0 0,-1 1-1 0 0,0-1 1 0 0,-1 0 0 0 0,0 0 0 0 0,0 0 0 0 0,0 0 0 0 0,-1 0 0 0 0,0 0 0 0 0,-1-1 0 0 0,1 1-1 0 0,-1 0 1 0 0,0 0 0 0 0,-4-11 0 0 0,3 15 17 0 0,1 0-1 0 0,0 0 0 0 0,-1 0 1 0 0,0 0-1 0 0,1 0 1 0 0,-1 0-1 0 0,0 1 1 0 0,-1-1-1 0 0,1 0 0 0 0,0 1 1 0 0,-1 0-1 0 0,1-1 1 0 0,-1 1-1 0 0,0 0 1 0 0,0 1-1 0 0,0-1 1 0 0,0 0-1 0 0,0 1 0 0 0,0 0 1 0 0,0-1-1 0 0,0 1 1 0 0,-1 0-1 0 0,1 1 1 0 0,0-1-1 0 0,-1 1 0 0 0,1-1 1 0 0,0 1-1 0 0,-1 0 1 0 0,1 0-1 0 0,-1 1 1 0 0,-5 0-1 0 0,0 1 42 0 0,0 0 0 0 0,0 1 0 0 0,0 0 0 0 0,1 0 0 0 0,-1 1 0 0 0,1 0 0 0 0,0 1 0 0 0,0 0 0 0 0,-8 6 0 0 0,13-9-202 0 0,0 0-1 0 0,1 0 0 0 0,-1 1 0 0 0,1-1 0 0 0,-1 0 0 0 0,1 1 0 0 0,0-1 1 0 0,0 1-1 0 0,0 0 0 0 0,0 0 0 0 0,0 0 0 0 0,1 0 0 0 0,-1 0 1 0 0,1 0-1 0 0,0 0 0 0 0,0 0 0 0 0,0 0 0 0 0,0 1 0 0 0,1-1 0 0 0,-1 0 1 0 0,1 1-1 0 0,0-1 0 0 0,0 0 0 0 0,0 1 0 0 0,0-1 0 0 0,1 1 1 0 0,1 5-1 0 0,11 10-4326 0 0,-12-18 3804 0 0,1 0 0 0 0,-1 0-1 0 0,1 0 1 0 0,-1-1 0 0 0,1 1 0 0 0,-1 0 0 0 0,1-1 0 0 0,0 1 0 0 0,-1-1 0 0 0,1 1 0 0 0,2-1 0 0 0,15 0-7227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72 22653 0 0,'0'0'54'0'0,"-1"0"1"0"0,1 0 0 0 0,0 1-1 0 0,0-1 1 0 0,0 0 0 0 0,-1 0-1 0 0,1 0 1 0 0,0 0-1 0 0,0 0 1 0 0,0 0 0 0 0,0 0-1 0 0,-1 0 1 0 0,1 0-1 0 0,0-1 1 0 0,0 1 0 0 0,0 0-1 0 0,0 0 1 0 0,-1 0 0 0 0,1 0-1 0 0,0 0 1 0 0,0 0-1 0 0,0 0 1 0 0,0 0 0 0 0,-1 0-1 0 0,1 0 1 0 0,0-1 0 0 0,0 1-1 0 0,0 0 1 0 0,0 0-1 0 0,0 0 1 0 0,0 0 0 0 0,-1 0-1 0 0,1-1 1 0 0,0 1-1 0 0,0 0 1 0 0,0 0 0 0 0,0 0-1 0 0,0 0 1 0 0,0-1 0 0 0,0 1-1 0 0,0 0 1 0 0,0 0-1 0 0,0 0 1 0 0,0-1 0 0 0,0 1-1 0 0,0 0 1 0 0,0 0-1 0 0,0 0 1 0 0,0 0 0 0 0,0-1-1 0 0,13-3 950 0 0,34 0-1260 0 0,-31 3 502 0 0,-10 0-243 0 0,4 0 9 0 0,1 0 0 0 0,0 0 0 0 0,-1 1-1 0 0,1 0 1 0 0,17 3 0 0 0,-26-2 8 0 0,0-1 0 0 0,0 1 1 0 0,0-1-1 0 0,0 1 0 0 0,0 0 1 0 0,0 0-1 0 0,0 0 0 0 0,0 0 1 0 0,0 0-1 0 0,0 1 0 0 0,-1-1 0 0 0,1 1 1 0 0,0-1-1 0 0,-1 1 0 0 0,0-1 1 0 0,1 1-1 0 0,-1 0 0 0 0,0 0 1 0 0,0-1-1 0 0,0 1 0 0 0,0 0 1 0 0,0 0-1 0 0,0 0 0 0 0,0 0 0 0 0,-1 1 1 0 0,1-1-1 0 0,-1 0 0 0 0,1 0 1 0 0,-1 0-1 0 0,0 0 0 0 0,0 0 1 0 0,0 1-1 0 0,0-1 0 0 0,-1 3 0 0 0,-3 26-70 0 0,-1 0 0 0 0,-17 55-1 0 0,-2 9-8102 0 0,24-94 7982 0 0,0-1 0 0 0,0 0 0 0 0,0 1 0 0 0,1-1 0 0 0,-1 0 0 0 0,0 1-1 0 0,0-1 1 0 0,0 0 0 0 0,0 1 0 0 0,-1-1 0 0 0,1 0 0 0 0,0 1 0 0 0,0-1 0 0 0,0 0 0 0 0,0 1 0 0 0,0-1 0 0 0,0 0 0 0 0,0 1-1 0 0,-1-1 1 0 0,1 0 0 0 0,0 0 0 0 0,0 1 0 0 0,0-1 0 0 0,-1 0 0 0 0,1 0 0 0 0,0 1 0 0 0,0-1 0 0 0,-1 0 0 0 0,1 0 0 0 0,0 0 0 0 0,0 1-1 0 0,-1-1 1 0 0,1 0 0 0 0,0 0 0 0 0,-1 0 0 0 0,1 0 0 0 0,0 0 0 0 0,-1 0 0 0 0,1 0 0 0 0,0 1 0 0 0,-1-1 0 0 0,1 0 0 0 0,0 0-1 0 0,-1 0 1 0 0,-9-11-4215 0 0,6 2-385 0 0</inkml:trace>
  <inkml:trace contextRef="#ctx0" brushRef="#br0" timeOffset="1">172 35 9650 0 0,'1'-2'354'0'0,"-1"0"-1"0"0,1-1 1 0 0,0 2-1 0 0,0-1 1 0 0,0 0 0 0 0,1 0-1 0 0,-1 0 1 0 0,0 0-1 0 0,1 1 1 0 0,-1-1-1 0 0,1 1 1 0 0,0-1 0 0 0,-1 1-1 0 0,1-1 1 0 0,0 1-1 0 0,0 0 1 0 0,0 0-1 0 0,0 0 1 0 0,0 0 0 0 0,0 0-1 0 0,0 1 1 0 0,3-2-1 0 0,-2 2-39 0 0,0 0-1 0 0,1 0 1 0 0,-1 0-1 0 0,1 1 0 0 0,-1-1 1 0 0,1 1-1 0 0,-1 0 1 0 0,0 0-1 0 0,1 0 1 0 0,-1 0-1 0 0,0 0 0 0 0,6 4 1 0 0,0 1 35 0 0,0 0 1 0 0,0 0-1 0 0,-1 1 0 0 0,1 0 1 0 0,-2 1-1 0 0,1 0 1 0 0,-1 0-1 0 0,7 10 0 0 0,-10-11-159 0 0,0 1 0 0 0,0 0 0 0 0,0-1 0 0 0,-1 1 0 0 0,-1 1-1 0 0,1-1 1 0 0,-1 0 0 0 0,-1 1 0 0 0,0-1 0 0 0,1 17 0 0 0,-3 3 116 0 0,-1-1 1 0 0,-6 30 0 0 0,4-38-731 0 0,1-1 1 0 0,1 1-1 0 0,1 0 1 0 0,1 0 0 0 0,3 38-1 0 0,7-31-4710 0 0,-9-25 4899 0 0,-1-1 0 0 0,0 0 0 0 0,1 1 0 0 0,-1-1 0 0 0,0 0 0 0 0,1 1 0 0 0,-1-1 1 0 0,1 0-1 0 0,-1 0 0 0 0,0 1 0 0 0,1-1 0 0 0,-1 0 0 0 0,1 0 0 0 0,-1 0 0 0 0,1 1 0 0 0,-1-1 0 0 0,1 0 0 0 0,-1 0 0 0 0,1 0 0 0 0,-1 0 0 0 0,1 0 0 0 0,-1 0 0 0 0,1 0 0 0 0,-1 0 0 0 0,1 0 0 0 0,-1 0 0 0 0,1 0 0 0 0,-1-1 0 0 0,1 1 0 0 0,-1 0 0 0 0,1 0 0 0 0,-1 0 0 0 0,0-1 0 0 0,1 1 0 0 0,-1 0 0 0 0,1 0 0 0 0,-1-1 0 0 0,0 1 0 0 0,1 0 0 0 0,-1-1 0 0 0,0 1 0 0 0,1 0 0 0 0,-1-1 0 0 0,0 1 0 0 0,1-1 0 0 0,-1 1 0 0 0,0-1 0 0 0,0 1 0 0 0,0 0 0 0 0,1-1 0 0 0,-1 0 0 0 0,7-11-5056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18148 0 0,'2'3'5562'0'0,"6"17"-3775"0"0,-1 13-1042 0 0,-1 0 0 0 0,-2 0-1 0 0,-1 48 1 0 0,-12 100-1043 0 0,4-158-511 0 0,4-19-323 0 0,3-15 127 0 0,-1 6 980 0 0,-1 0-1 0 0,2 0 0 0 0,-1 0 1 0 0,1 0-1 0 0,-1 0 1 0 0,1 0-1 0 0,0 1 1 0 0,1-1-1 0 0,-1 1 1 0 0,1-1-1 0 0,0 1 1 0 0,0 0-1 0 0,1 0 1 0 0,-1 0-1 0 0,1 1 0 0 0,-1-1 1 0 0,1 1-1 0 0,0 0 1 0 0,1 0-1 0 0,-1 0 1 0 0,0 1-1 0 0,1-1 1 0 0,0 1-1 0 0,8-3 1 0 0,-3 3-124 0 0,-1 0 0 0 0,0 0 1 0 0,1 1-1 0 0,-1 0 0 0 0,1 0 1 0 0,15 2-1 0 0,31 8-3560 0 0,-36-8-5277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18676 0 0,'7'1'3189'0'0,"23"5"-1857"0"0,-12-1-735 0 0,9 1 98 0 0,32 12 0 0 0,-52-16-641 0 0,0 1 0 0 0,-1 0 0 0 0,0 0 0 0 0,1 1 0 0 0,-1-1 0 0 0,-1 1 0 0 0,1 1 0 0 0,-1-1 1 0 0,1 1-1 0 0,5 6 0 0 0,-9-7-7 0 0,0 0 0 0 0,0 0 0 0 0,0 0 0 0 0,-1 1 0 0 0,1-1 0 0 0,-1 1 0 0 0,0-1 0 0 0,0 1 0 0 0,-1-1 0 0 0,1 1 0 0 0,-1-1 0 0 0,0 1 0 0 0,0-1 0 0 0,-1 1 0 0 0,1-1 0 0 0,-1 1 0 0 0,0-1 0 0 0,0 1 1 0 0,0-1-1 0 0,-3 5 0 0 0,-4 12-84 0 0,0 0 0 0 0,-20 31 0 0 0,16-30-101 0 0,0 0-1 0 0,-2-1 0 0 0,-1 0 1 0 0,-19 20-1 0 0,34-40 140 0 0,-1-1 0 0 0,1 1 0 0 0,0-1 0 0 0,0 1 1 0 0,0-1-1 0 0,0 0 0 0 0,0 1 0 0 0,0-1 0 0 0,0 1 0 0 0,0-1 1 0 0,1 1-1 0 0,-1-1 0 0 0,0 0 0 0 0,0 1 0 0 0,0-1 0 0 0,0 1 0 0 0,0-1 1 0 0,1 0-1 0 0,-1 1 0 0 0,0-1 0 0 0,0 1 0 0 0,1-1 0 0 0,-1 0 0 0 0,0 1 1 0 0,1-1-1 0 0,-1 0 0 0 0,0 0 0 0 0,1 1 0 0 0,-1-1 0 0 0,0 0 0 0 0,1 0 1 0 0,-1 0-1 0 0,0 1 0 0 0,1-1 0 0 0,-1 0 0 0 0,1 0 0 0 0,-1 0 1 0 0,1 0-1 0 0,-1 0 0 0 0,0 0 0 0 0,1 0 0 0 0,-1 0 0 0 0,1 0 0 0 0,0 0 1 0 0,23 7 118 0 0,-24-7-120 0 0,131 22-517 0 0,-111-20-1420 0 0,1-2 0 0 0,26-1 0 0 0,-43 0 969 0 0,0 1-1 0 0,0-1 1 0 0,0 0 0 0 0,0 0 0 0 0,0 0 0 0 0,0-1-1 0 0,0 1 1 0 0,6-5 0 0 0,9-5-6068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16588 0 0,'3'77'9624'0'0,"10"40"-7691"0"0,-2-13-1525 0 0,-10-100-479 0 0,20 168-720 0 0,-8-116-2849 0 0,5-2-4466 0 0,-7-31-1366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9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48 15627 0 0,'-2'0'147'0'0,"-29"3"2526"0"0,21-9-1438 0 0,10 5-1196 0 0,0 0 0 0 0,0 0-1 0 0,0 1 1 0 0,0-1-1 0 0,0 0 1 0 0,1 0 0 0 0,-1 0-1 0 0,0 1 1 0 0,0-1 0 0 0,1 0-1 0 0,-1 0 1 0 0,0 1 0 0 0,1-1-1 0 0,-1 0 1 0 0,1 0-1 0 0,-1 1 1 0 0,1-1 0 0 0,0 0-1 0 0,2-2 23 0 0,-1 0 1 0 0,1 1-1 0 0,0 0 0 0 0,0 0 0 0 0,0 0 0 0 0,0 0 0 0 0,1 0 1 0 0,-1 0-1 0 0,0 1 0 0 0,1-1 0 0 0,-1 1 0 0 0,1 0 0 0 0,-1 0 0 0 0,1 1 1 0 0,4-1-1 0 0,58-2 66 0 0,-58 3-96 0 0,14 1 7 0 0,1 1 1 0 0,43 8 0 0 0,-58-8-4 0 0,1 1 0 0 0,-1-1 0 0 0,1 1 0 0 0,-1 0 1 0 0,0 1-1 0 0,0 0 0 0 0,-1 1 0 0 0,1-1 0 0 0,-1 1 0 0 0,11 11 0 0 0,-16-15 5 0 0,0 1 0 0 0,-1 0 0 0 0,1 0 0 0 0,-1 0 0 0 0,1 1 0 0 0,-1-1 0 0 0,0 0 0 0 0,0 0 0 0 0,0 1 0 0 0,0-1 0 0 0,0 1 0 0 0,0-1 0 0 0,-1 1 0 0 0,1-1 0 0 0,-1 1 0 0 0,0-1 0 0 0,0 1 0 0 0,0 4 0 0 0,-1-3 14 0 0,0 1 0 0 0,0-1 0 0 0,0 1 0 0 0,-1-1 0 0 0,0 0-1 0 0,1 1 1 0 0,-2-1 0 0 0,1 0 0 0 0,-5 6 0 0 0,-2 2 5 0 0,-1-1 0 0 0,-1-1 0 0 0,1 0 1 0 0,-1 0-1 0 0,-20 12 0 0 0,20-15-64 0 0,0 0-1 0 0,0-1 1 0 0,-1-1 0 0 0,0 0-1 0 0,0 0 1 0 0,-16 3-1 0 0,21-7-3 0 0,0 1 0 0 0,0-1-1 0 0,0 0 1 0 0,-1-1 0 0 0,1 0 0 0 0,0 0-1 0 0,0-1 1 0 0,0 1 0 0 0,0-2-1 0 0,-1 1 1 0 0,1-1 0 0 0,-11-4-1 0 0,34 3-143 0 0,11 1 145 0 0,97 2-14 0 0,61-3-180 0 0,-175 2-31 0 0,42 2-471 0 0,-50-1 440 0 0,-1 1 1 0 0,1-1 0 0 0,0 0-1 0 0,0 0 1 0 0,0 1-1 0 0,0-1 1 0 0,0 1 0 0 0,-1 0-1 0 0,1-1 1 0 0,0 1-1 0 0,-1 0 1 0 0,1 0 0 0 0,0 0-1 0 0,-1 0 1 0 0,1 0-1 0 0,-1 0 1 0 0,0 1-1 0 0,1-1 1 0 0,-1 0 0 0 0,0 1-1 0 0,2 2 1 0 0,-3-3 109 0 0,1-1 0 0 0,-1 1 0 0 0,0-1 0 0 0,0 1 0 0 0,0-1 0 0 0,0 1 0 0 0,0 0 0 0 0,0-1 0 0 0,0 1 1 0 0,0-1-1 0 0,0 1 0 0 0,0-1 0 0 0,0 1 0 0 0,0 0 0 0 0,0-1 0 0 0,0 1 0 0 0,0-1 0 0 0,-1 1 0 0 0,1-1 0 0 0,0 1 0 0 0,0-1 0 0 0,-1 1 0 0 0,1-1 0 0 0,0 1 1 0 0,-1-1-1 0 0,1 0 0 0 0,-1 1 0 0 0,1-1 0 0 0,0 1 0 0 0,-1-1 0 0 0,1 0 0 0 0,-1 1 0 0 0,1-1 0 0 0,-1 0 0 0 0,1 0 0 0 0,-1 1 0 0 0,1-1 0 0 0,-2 0 1 0 0,-7 6-2031 0 0,-7 17-3333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13195 0 0,'74'15'6315'0'0,"8"-4"-4390"0"0,-35-7-3509 0 0,0-2 0 0 0,1-2 0 0 0,71-10 0 0 0,-104 7 1050 0 0,-11 2 367 0 0,0 0-1 0 0,0 0 0 0 0,0 0 1 0 0,0 0-1 0 0,0 1 0 0 0,0 0 1 0 0,0 0-1 0 0,0 0 0 0 0,0 0 0 0 0,0 0 1 0 0,0 1-1 0 0,6 1 0 0 0,-9-1 138 0 0,-1-1 0 0 0,0 0-1 0 0,0 1 1 0 0,0-1 0 0 0,0 0-1 0 0,0 0 1 0 0,0 1-1 0 0,0-1 1 0 0,0 0 0 0 0,0 1-1 0 0,0-1 1 0 0,0 0 0 0 0,0 1-1 0 0,-1-1 1 0 0,1 0 0 0 0,0 1-1 0 0,0-1 1 0 0,0 0 0 0 0,0 0-1 0 0,0 1 1 0 0,-1-1 0 0 0,1 0-1 0 0,0 0 1 0 0,0 1-1 0 0,0-1 1 0 0,-1 0 0 0 0,1 0-1 0 0,0 0 1 0 0,0 1 0 0 0,-1-1-1 0 0,1 0 1 0 0,0 0 0 0 0,0 0-1 0 0,-1 0 1 0 0,0 1 0 0 0,-10 6-234 0 0,-25 12 582 0 0,-67 22 0 0 0,-7 4 3438 0 0,106-43-3501 0 0,0 0 0 0 0,0 0 1 0 0,0 0-1 0 0,1 0 0 0 0,-1 1 1 0 0,1 0-1 0 0,-1 0 0 0 0,1 0 1 0 0,0 0-1 0 0,0 0 1 0 0,1 1-1 0 0,-1-1 0 0 0,1 1 1 0 0,-1 0-1 0 0,1 0 0 0 0,0 0 1 0 0,-2 7-1 0 0,4-8-192 0 0,-1 0-1 0 0,1 0 1 0 0,0 0 0 0 0,0 0 0 0 0,0 0-1 0 0,0 0 1 0 0,0 0 0 0 0,1 0-1 0 0,0 1 1 0 0,-1-1 0 0 0,1-1-1 0 0,0 1 1 0 0,0 0 0 0 0,1 0 0 0 0,-1 0-1 0 0,1 0 1 0 0,-1-1 0 0 0,1 1-1 0 0,0-1 1 0 0,0 1 0 0 0,0-1-1 0 0,0 0 1 0 0,0 0 0 0 0,1 0 0 0 0,4 3-1 0 0,-5-3-27 0 0,1 0 0 0 0,0 0 0 0 0,1 0 0 0 0,-1 0 0 0 0,0-1-1 0 0,0 1 1 0 0,1-1 0 0 0,-1 0 0 0 0,1 0 0 0 0,-1 0 0 0 0,1-1 0 0 0,-1 1 0 0 0,1-1-1 0 0,-1 0 1 0 0,1 0 0 0 0,0 0 0 0 0,-1 0 0 0 0,4-2 0 0 0,-1 1 4 0 0,0-1 1 0 0,0 0-1 0 0,0 0 1 0 0,-1 0 0 0 0,1-1-1 0 0,-1 0 1 0 0,0 0-1 0 0,1 0 1 0 0,-2-1 0 0 0,7-5-1 0 0,-5 4 3 0 0,0-1 0 0 0,-1 0 0 0 0,0 0 0 0 0,0 0 0 0 0,-1-1 0 0 0,0 1 0 0 0,0-1 0 0 0,3-7 0 0 0,-5 10-7 0 0,-1-1 0 0 0,1 1 0 0 0,-1 0 0 0 0,0-1 0 0 0,0 1 0 0 0,0-1 0 0 0,-1 1 0 0 0,1-1 0 0 0,-1 0 0 0 0,0 1 0 0 0,-1-1 0 0 0,1 1 0 0 0,-2-7 0 0 0,0 7-15 0 0,1 0 0 0 0,-1 0 0 0 0,0 0 0 0 0,0 1 0 0 0,0-1 0 0 0,-1 1 0 0 0,1-1 0 0 0,-1 1 0 0 0,0 0 0 0 0,0 0 0 0 0,0 0 1 0 0,0 1-1 0 0,0-1 0 0 0,0 1 0 0 0,-1-1 0 0 0,0 1 0 0 0,1 0 0 0 0,-1 1 0 0 0,0-1 0 0 0,0 0 0 0 0,0 1 0 0 0,0 0 0 0 0,0 0 0 0 0,0 0 0 0 0,-7 0 0 0 0,-52-1-1132 0 0,4 7-4787 0 0,41-3 1827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9002 0 0,'2'-2'289'0'0,"-1"0"1"0"0,1 0-1 0 0,-1 1 0 0 0,1-1 1 0 0,0 1-1 0 0,-1-1 0 0 0,1 1 1 0 0,0 0-1 0 0,0-1 1 0 0,0 1-1 0 0,0 0 0 0 0,0 0 1 0 0,1 1-1 0 0,-1-1 0 0 0,0 0 1 0 0,0 1-1 0 0,0-1 0 0 0,1 1 1 0 0,-1 0-1 0 0,0-1 1 0 0,1 1-1 0 0,-1 1 0 0 0,0-1 1 0 0,0 0-1 0 0,1 0 0 0 0,-1 1 1 0 0,0-1-1 0 0,3 2 0 0 0,11 2 581 0 0,0 0 0 0 0,26 12 0 0 0,-33-13-401 0 0,0 1-264 0 0,1 0-1 0 0,-1 0 1 0 0,0 1 0 0 0,0 0-1 0 0,-1 0 1 0 0,0 1-1 0 0,0 0 1 0 0,11 12-1 0 0,-14-13-111 0 0,-1 1 0 0 0,0 0 0 0 0,0 0 0 0 0,0 0 0 0 0,-1 0 0 0 0,0 1 0 0 0,0 0 0 0 0,-1-1 0 0 0,0 1 0 0 0,0 0 0 0 0,0 0 0 0 0,0 14 0 0 0,0 14 136 0 0,-2 0 0 0 0,-2 0-1 0 0,-9 58 1 0 0,5-53-1285 0 0,2 1 0 0 0,0 45 0 0 0,6-75 220 0 0,2-4-5056 0 0,-3-7 5560 0 0,-1-1 0 0 0,1 1 0 0 0,-1-1-1 0 0,1 1 1 0 0,0-1 0 0 0,-1 1 0 0 0,1-1 0 0 0,-1 1 0 0 0,1-1 0 0 0,-1 1 0 0 0,0-1 0 0 0,1 0 0 0 0,-1 1 0 0 0,1-1 0 0 0,-1 0-1 0 0,0 1 1 0 0,0-1 0 0 0,1 0 0 0 0,-1 1 0 0 0,0-1 0 0 0,0 0 0 0 0,0 0 0 0 0,0 1 0 0 0,0-2 0 0 0,6-15-3835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24 238 7410 0 0,'13'-27'6506'0'0,"-13"27"-6431"0"0,0-1 0 0 0,0 1-1 0 0,0 0 1 0 0,0 0-1 0 0,0 0 1 0 0,0 0 0 0 0,1 0-1 0 0,-1 0 1 0 0,0-1 0 0 0,0 1-1 0 0,0 0 1 0 0,0 0-1 0 0,0 0 1 0 0,0 0 0 0 0,0 0-1 0 0,1 0 1 0 0,-1 0-1 0 0,0 0 1 0 0,0 0 0 0 0,0 0-1 0 0,0 0 1 0 0,0 0 0 0 0,0 0-1 0 0,1 0 1 0 0,-1 0-1 0 0,0 0 1 0 0,0 0 0 0 0,0 0-1 0 0,0 0 1 0 0,0 0 0 0 0,1 0-1 0 0,-1 0 1 0 0,0 0-1 0 0,0 0 1 0 0,0 0 0 0 0,0 0-1 0 0,0 0 1 0 0,0 0-1 0 0,1 0 1 0 0,-1 0 0 0 0,0 0-1 0 0,0 0 1 0 0,0 0 0 0 0,0 0-1 0 0,0 0 1 0 0,0 1-1 0 0,0-1 1 0 0,1 0 0 0 0,-1 0-1 0 0,3 18 1943 0 0,-4 30-771 0 0,-3-1-1 0 0,-15 80 0 0 0,3-28-1105 0 0,14-83-131 0 0,-2 36-174 0 0,4-52 150 0 0,0 0 1 0 0,0 1-1 0 0,0-1 1 0 0,0 0-1 0 0,0 0 1 0 0,0 0-1 0 0,0 0 1 0 0,1 0-1 0 0,-1 0 1 0 0,0 0-1 0 0,0 0 1 0 0,0 1-1 0 0,0-1 1 0 0,0 0-1 0 0,0 0 1 0 0,0 0-1 0 0,0 0 1 0 0,0 0-1 0 0,0 0 1 0 0,0 0-1 0 0,1 0 1 0 0,-1 0-1 0 0,0 0 1 0 0,0 0-1 0 0,0 0 1 0 0,0 0-1 0 0,0 0 1 0 0,0 0-1 0 0,0 0 1 0 0,1 0-1 0 0,-1 0 0 0 0,0 0 1 0 0,0 0-1 0 0,0 0 1 0 0,0 0-1 0 0,0 0 1 0 0,0 0-1 0 0,0 0 1 0 0,1 0-1 0 0,-1 0 1 0 0,0 0-1 0 0,0 0 1 0 0,0 0-1 0 0,0 0 1 0 0,0 0-1 0 0,0 0 1 0 0,0 0-1 0 0,0 0 1 0 0,1 0-1 0 0,-1 0 1 0 0,0 0-1 0 0,0 0 1 0 0,0-1-1 0 0,0 1 1 0 0,11-8-454 0 0,11-16-56 0 0,-19 21 389 0 0,7-6-170 0 0,0-1 0 0 0,0 1 0 0 0,1 1 0 0 0,1 0 0 0 0,-1 0 0 0 0,24-10-1 0 0,80-25-7747 0 0,-103 39 6573 0 0,18-6-4573 0 0</inkml:trace>
  <inkml:trace contextRef="#ctx0" brushRef="#br0" timeOffset="1">76 0 18292 0 0,'8'3'680'0'0,"3"0"-504"0"0,6 1 24 0 0,4-1-16 0 0,1-4-24 0 0,3 1-112 0 0,0 0-32 0 0,1 3 24 0 0,-2-1-56 0 0,1 2-8 0 0,-2 1-184 0 0,-1 1-480 0 0,-4 0-856 0 0,-3 1-849 0 0,-8 1-767 0 0,-4 1-81 0 0,-9 2-2336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12939 0 0,'3'2'315'0'0,"0"0"1"0"0,0 0-1 0 0,1 0 0 0 0,-1 0 1 0 0,0-1-1 0 0,1 1 1 0 0,-1-1-1 0 0,1 0 0 0 0,-1 0 1 0 0,1 0-1 0 0,6 1 0 0 0,44 2 1241 0 0,-45-4-1386 0 0,-2 0-136 0 0,1 1-1 0 0,0-1 0 0 0,0 2 1 0 0,0-1-1 0 0,-1 1 0 0 0,13 4 1 0 0,-18-5-29 0 0,-1 0 1 0 0,1-1 0 0 0,0 1-1 0 0,-1 0 1 0 0,0 0-1 0 0,1 0 1 0 0,-1 0-1 0 0,1 0 1 0 0,-1 1 0 0 0,0-1-1 0 0,0 0 1 0 0,0 0-1 0 0,0 1 1 0 0,0-1 0 0 0,0 1-1 0 0,0-1 1 0 0,0 1-1 0 0,0 0 1 0 0,-1-1 0 0 0,1 1-1 0 0,-1 0 1 0 0,1-1-1 0 0,-1 1 1 0 0,0 0 0 0 0,1-1-1 0 0,-1 1 1 0 0,0 0-1 0 0,0 0 1 0 0,0-1 0 0 0,0 1-1 0 0,-1 0 1 0 0,1 0-1 0 0,0-1 1 0 0,-1 1-1 0 0,0 1 1 0 0,-4 10 56 0 0,-1-1 1 0 0,1-1-1 0 0,-2 1 1 0 0,0-1-1 0 0,-15 19 1 0 0,10-15 232 0 0,2 0 1 0 0,-13 22 0 0 0,21-32-190 0 0,0 0 0 0 0,0 0 0 0 0,0 0 0 0 0,0 0 0 0 0,1 0 0 0 0,0 0 0 0 0,0 1 0 0 0,1-1 0 0 0,-1 0 0 0 0,1 1 0 0 0,0-1 1 0 0,2 9-1 0 0,-2-13-93 0 0,0 1 0 0 0,0-1 1 0 0,0 1-1 0 0,0-1 1 0 0,0 1-1 0 0,1-1 1 0 0,-1 1-1 0 0,1-1 1 0 0,-1 0-1 0 0,1 1 0 0 0,-1-1 1 0 0,1 0-1 0 0,0 1 1 0 0,0-1-1 0 0,0 0 1 0 0,-1 0-1 0 0,1 0 1 0 0,0 1-1 0 0,1-1 0 0 0,-1 0 1 0 0,0 0-1 0 0,0-1 1 0 0,0 1-1 0 0,0 0 1 0 0,1 0-1 0 0,-1-1 1 0 0,0 1-1 0 0,1 0 0 0 0,-1-1 1 0 0,1 0-1 0 0,-1 1 1 0 0,1-1-1 0 0,-1 0 1 0 0,1 1-1 0 0,-1-1 1 0 0,3 0-1 0 0,-1-1 14 0 0,0 0 0 0 0,1 0-1 0 0,-1 0 1 0 0,0-1 0 0 0,0 1 0 0 0,0-1-1 0 0,0 1 1 0 0,0-1 0 0 0,-1 0 0 0 0,1 0-1 0 0,0 0 1 0 0,-1 0 0 0 0,1-1 0 0 0,-1 1-1 0 0,3-5 1 0 0,4-6 22 0 0,-1 0 0 0 0,-1-1 0 0 0,0 1 1 0 0,0-1-1 0 0,-2-1 0 0 0,6-21 0 0 0,-3 8-1059 0 0,-3-1 1 0 0,4-44 0 0 0,-12 17-2845 0 0,1 1-4290 0 0,2 55 8063 0 0,0 0-1 0 0,0-1 1 0 0,0 1 0 0 0,0 0-1 0 0,0-1 1 0 0,0 1-1 0 0,0 0 1 0 0,0 0-1 0 0,0-1 1 0 0,0 1 0 0 0,0 0-1 0 0,0 0 1 0 0,1-1-1 0 0,-1 1 1 0 0,0 0-1 0 0,0 0 1 0 0,0-1 0 0 0,0 1-1 0 0,1 0 1 0 0,-1 0-1 0 0,0 0 1 0 0,0-1 0 0 0,0 1-1 0 0,1 0 1 0 0,-1 0-1 0 0,0 0 1 0 0,0 0-1 0 0,1 0 1 0 0,-1-1 0 0 0,0 1-1 0 0,0 0 1 0 0,1 0-1 0 0,-1 0 1 0 0,0 0-1 0 0,1 0 1 0 0,12 4-775 0 0,15 15 1328 0 0,-23-16-668 0 0,-2-1 673 0 0,0 0 0 0 0,0 1 0 0 0,-1-1 0 0 0,1 1 1 0 0,0-1-1 0 0,-1 1 0 0 0,0 0 0 0 0,1 0 0 0 0,-1 0 0 0 0,0 1 0 0 0,-1-1 1 0 0,1 0-1 0 0,-1 1 0 0 0,1-1 0 0 0,-1 1 0 0 0,0-1 0 0 0,0 1 0 0 0,-1 0 1 0 0,1-1-1 0 0,-1 1 0 0 0,1 0 0 0 0,-1-1 0 0 0,-1 6 0 0 0,-1 6 673 0 0,-1 0 0 0 0,-1 0 0 0 0,0 0-1 0 0,-10 22 1 0 0,9-23-1070 0 0,0-1 0 0 0,0 1 1 0 0,2 0-1 0 0,-3 18 0 0 0,6-31-82 0 0,0-1 0 0 0,0 1 0 0 0,0 0 0 0 0,0-1 0 0 0,0 1 0 0 0,0 0 0 0 0,0-1 0 0 0,1 1 0 0 0,-1-1-1 0 0,0 1 1 0 0,1 0 0 0 0,-1-1 0 0 0,0 1 0 0 0,1-1 0 0 0,-1 1 0 0 0,0-1 0 0 0,1 1 0 0 0,-1-1 0 0 0,1 1 0 0 0,-1-1 0 0 0,1 0 0 0 0,-1 1 0 0 0,1-1 0 0 0,0 0 0 0 0,-1 1 0 0 0,1-1 0 0 0,-1 0 0 0 0,1 0-1 0 0,0 1 1 0 0,-1-1 0 0 0,1 0 0 0 0,0 0 0 0 0,-1 0 0 0 0,1 0 0 0 0,-1 0 0 0 0,1 0 0 0 0,0 0 0 0 0,-1 0 0 0 0,1 0 0 0 0,0 0 0 0 0,-1 0 0 0 0,1 0 0 0 0,0-1 0 0 0,-1 1 0 0 0,1 0 0 0 0,-1 0 0 0 0,2-1-1 0 0,37-12-154 0 0,-33 10 120 0 0,38-12-2316 0 0,65-12 0 0 0,-57 15-4676 0 0,-34 8 904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8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10074 0 0,'40'6'8656'0'0,"3"8"-4294"0"0,-28-8-4884 0 0,-1-2 1 0 0,1 0-1 0 0,18 3 1 0 0,-29-6-230 0 0,-1-1 0 0 0,1 0 0 0 0,0 0 0 0 0,0 0 1 0 0,-1 0-1 0 0,1-1 0 0 0,0 1 0 0 0,-1-1 0 0 0,1 0 1 0 0,-1 0-1 0 0,1 0 0 0 0,-1-1 0 0 0,1 1 0 0 0,-1-1 0 0 0,0 0 1 0 0,0 0-1 0 0,6-4 0 0 0,7-17-2630 0 0,-8 11 919 0 0</inkml:trace>
  <inkml:trace contextRef="#ctx0" brushRef="#br0" timeOffset="1">279 1 4425 0 0,'-1'0'330'0'0,"-1"0"1"0"0,1 0 0 0 0,0 0-1 0 0,0 0 1 0 0,0 0-1 0 0,0 1 1 0 0,0-1-1 0 0,-1 0 1 0 0,1 0-1 0 0,0 1 1 0 0,0-1-1 0 0,0 1 1 0 0,0-1-1 0 0,0 1 1 0 0,0 0-1 0 0,0-1 1 0 0,0 1-1 0 0,1 0 1 0 0,-1 0-1 0 0,0-1 1 0 0,0 1-1 0 0,0 0 1 0 0,1 0-1 0 0,-1 0 1 0 0,0 0-1 0 0,1 0 1 0 0,-1 0-1 0 0,1 0 1 0 0,-1 2 0 0 0,-17 39 3245 0 0,15-32-2858 0 0,-13 28 483 0 0,-15 62 1 0 0,28-86-1448 0 0,0-1 0 0 0,1 1 0 0 0,0-1 0 0 0,2 1 1 0 0,-1-1-1 0 0,1 1 0 0 0,1 0 0 0 0,4 21 0 0 0,-4-32-214 0 0,0-1 0 0 0,-1 0 0 0 0,1 0 0 0 0,0 0 0 0 0,0 0-1 0 0,0 0 1 0 0,0 0 0 0 0,0 0 0 0 0,1 0 0 0 0,1 2 0 0 0,-2-3 188 0 0,0-1 1 0 0,-1 1-1 0 0,1-1 1 0 0,0 1-1 0 0,-1-1 1 0 0,1 1-1 0 0,0-1 1 0 0,-1 0-1 0 0,1 1 1 0 0,0-1-1 0 0,0 0 1 0 0,0 0-1 0 0,-1 1 1 0 0,1-1-1 0 0,0 0 1 0 0,0 0 0 0 0,0 0-1 0 0,0 0 1 0 0,-1 0-1 0 0,1 0 1 0 0,0-1-1 0 0,0 1 1 0 0,0 0-1 0 0,-1 0 1 0 0,1 0-1 0 0,0-1 1 0 0,0 1-1 0 0,-1 0 1 0 0,1-1-1 0 0,1 0 1 0 0,10-6-3229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16524 0 0,'0'11'1730'0'0,"1"0"1"0"0,0 0-1 0 0,4 16 1 0 0,-3-19-1519 0 0,0 1 1 0 0,1-1-1 0 0,0-1 1 0 0,1 1-1 0 0,0 0 0 0 0,0-1 1 0 0,0 0-1 0 0,11 13 0 0 0,-15-20-231 0 0,0 0 0 0 0,0 0 0 0 0,0 0 0 0 0,0 0 0 0 0,0 0 0 0 0,0 1 0 0 0,0-1 0 0 0,0 0 0 0 0,0 0 0 0 0,0 0 0 0 0,0 0 0 0 0,1 0 0 0 0,-1 0 0 0 0,0 0-1 0 0,0 1 1 0 0,0-1 0 0 0,0 0 0 0 0,0 0 0 0 0,1 0 0 0 0,-1 0 0 0 0,0 0 0 0 0,0 0 0 0 0,0 0 0 0 0,0 0 0 0 0,0 0 0 0 0,1 0 0 0 0,-1 0 0 0 0,0 0 0 0 0,0 0 0 0 0,0 0-1 0 0,0 0 1 0 0,1 0 0 0 0,-1 0 0 0 0,0 0 0 0 0,0 0 0 0 0,0 0 0 0 0,0 0 0 0 0,0 0 0 0 0,1 0 0 0 0,-1 0 0 0 0,0 0 0 0 0,0 0 0 0 0,0 0 0 0 0,0 0 0 0 0,0-1 0 0 0,1 1 0 0 0,-1 0-1 0 0,0 0 1 0 0,0 0 0 0 0,0 0 0 0 0,0 0 0 0 0,3-13-1043 0 0,-4-19-456 0 0,1 29 1433 0 0,-1-7-28 0 0,1-1-1 0 0,1 0 1 0 0,0 0 0 0 0,0 1 0 0 0,1-1 0 0 0,6-19 0 0 0,-7 28 134 0 0,-1-1 0 0 0,1 1-1 0 0,0 0 1 0 0,0 0 0 0 0,1 0-1 0 0,-1 1 1 0 0,0-1 0 0 0,1 0 0 0 0,-1 0-1 0 0,1 1 1 0 0,-1-1 0 0 0,1 1 0 0 0,0-1-1 0 0,-1 1 1 0 0,1 0 0 0 0,3-2 0 0 0,-3 2 14 0 0,0 1 1 0 0,1 0 0 0 0,-1-1 0 0 0,0 1 0 0 0,0 0 0 0 0,0 0 0 0 0,1 0 0 0 0,-1 1 0 0 0,0-1-1 0 0,0 0 1 0 0,0 1 0 0 0,0-1 0 0 0,0 1 0 0 0,0 0 0 0 0,0 0 0 0 0,0 0 0 0 0,0 0 0 0 0,0 0 0 0 0,0 0-1 0 0,2 3 1 0 0,0-3 29 0 0,-1 2 0 0 0,0-1 0 0 0,0 0-1 0 0,0 1 1 0 0,0-1 0 0 0,0 1 0 0 0,-1 0-1 0 0,1 0 1 0 0,-1 0 0 0 0,0 0 0 0 0,0 0 0 0 0,0 0-1 0 0,0 1 1 0 0,-1-1 0 0 0,1 1 0 0 0,-1-1-1 0 0,2 6 1 0 0,-3-6 0 0 0,0 1 0 0 0,0-1-1 0 0,-1 0 1 0 0,1 0 0 0 0,-1 0 0 0 0,1 0 0 0 0,-1 0-1 0 0,0 0 1 0 0,0 0 0 0 0,0 0 0 0 0,-1 0-1 0 0,1 0 1 0 0,-1 0 0 0 0,0 0 0 0 0,1-1-1 0 0,-1 1 1 0 0,0-1 0 0 0,-1 1 0 0 0,1-1-1 0 0,-5 4 1 0 0,-1 0-55 0 0,1 0-1 0 0,-2-1 1 0 0,1 0-1 0 0,-1 0 1 0 0,-11 4 0 0 0,-2 2-194 0 0,58-5-2114 0 0,-31-5 1410 0 0,1-2 0 0 0,-1 1 1 0 0,1 0-1 0 0,0-1 0 0 0,-1 0 0 0 0,0 0 1 0 0,1-1-1 0 0,-1 1 0 0 0,0-1 1 0 0,0 0-1 0 0,0-1 0 0 0,0 1 0 0 0,7-5 1 0 0,14-6-5337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14043 0 0,'42'0'3271'0'0,"80"2"899"0"0,-108-1-4004 0 0,-1 1-1 0 0,1 0 1 0 0,0 1 0 0 0,-1 1-1 0 0,0 0 1 0 0,19 9 0 0 0,-29-12-132 0 0,0 1 1 0 0,0 0-1 0 0,0 0 1 0 0,0 0-1 0 0,0 1 1 0 0,0-1-1 0 0,-1 1 1 0 0,1-1 0 0 0,-1 1-1 0 0,0 0 1 0 0,0 0-1 0 0,0 0 1 0 0,0 0-1 0 0,0 0 1 0 0,-1 1 0 0 0,2 5-1 0 0,-1-3-150 0 0,0 1 0 0 0,-1-1 0 0 0,0 1 0 0 0,-1 0 0 0 0,1 0 0 0 0,-1-1 0 0 0,-1 1 0 0 0,-1 11 0 0 0,0-7-806 0 0,0-1-1 0 0,-1 1 1 0 0,-1-1-1 0 0,-8 20 1 0 0,8-23-524 0 0,1 0 1 0 0,-1-1 0 0 0,0 0 0 0 0,-1 1-1 0 0,0-1 1 0 0,-9 8 0 0 0,-4 1-3492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9626 0 0,'11'2'6934'0'0,"10"10"-5059"0"0,-19-11-1313 0 0,4 3-308 0 0,-1-1 0 0 0,0 1 0 0 0,1 0 0 0 0,-1 0 0 0 0,0 1 0 0 0,-1 0 0 0 0,1 0 0 0 0,-1 0 0 0 0,0 0 0 0 0,-1 0 0 0 0,1 1-1 0 0,-1 0 1 0 0,0 0 0 0 0,4 9 0 0 0,-6-10-196 0 0,0 0 0 0 0,0 0-1 0 0,-1 0 1 0 0,1 0 0 0 0,-1 0-1 0 0,0 0 1 0 0,-1 0 0 0 0,1 0-1 0 0,-1 0 1 0 0,0 0 0 0 0,0 0-1 0 0,0 0 1 0 0,-1 0 0 0 0,0 0-1 0 0,0-1 1 0 0,0 1 0 0 0,-1-1-1 0 0,1 1 1 0 0,-7 7 0 0 0,5-7-85 0 0,-1 0 0 0 0,0 0 0 0 0,0-1 0 0 0,0 1 0 0 0,-1-1 0 0 0,1 0 0 0 0,-1 0 0 0 0,0-1 0 0 0,0 0 0 0 0,-11 4 0 0 0,-25 16-300 0 0,89-15-79 0 0,115-2-857 0 0,-115-6-2349 0 0,-1 1-3690 0 0,-30-1 726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9754 0 0,'-7'22'7750'0'0,"2"2"-3362"0"0,-8 53-2886 0 0,3-13-940 0 0,0-9-438 0 0,4 1 0 0 0,2 0 0 0 0,2-1 0 0 0,2 1 0 0 0,10 68 0 0 0,-5-107-476 0 0,-2-38-490 0 0,0 1 693 0 0,-2 11 119 0 0,1-1 0 0 0,1 1 0 0 0,0 0 1 0 0,0 0-1 0 0,1 0 0 0 0,0 1 0 0 0,0-1 0 0 0,1 1 0 0 0,0 0 1 0 0,11-13-1 0 0,-13 19 36 0 0,-1-1 0 0 0,1 1 0 0 0,-1 0 1 0 0,1 0-1 0 0,0 0 0 0 0,-1 0 0 0 0,1 0 1 0 0,0 1-1 0 0,0-1 0 0 0,1 1 0 0 0,-1 0 1 0 0,0 0-1 0 0,0 0 0 0 0,1 0 0 0 0,-1 0 1 0 0,0 1-1 0 0,1 0 0 0 0,-1 0 0 0 0,0-1 1 0 0,1 2-1 0 0,-1-1 0 0 0,1 0 0 0 0,-1 1 1 0 0,0 0-1 0 0,0-1 0 0 0,1 1 0 0 0,-1 1 0 0 0,0-1 1 0 0,0 0-1 0 0,0 1 0 0 0,0 0 0 0 0,0-1 1 0 0,3 4-1 0 0,-5-4 21 0 0,1-1 0 0 0,0 1-1 0 0,-1 1 1 0 0,0-1 0 0 0,1 0 0 0 0,-1 0-1 0 0,0 1 1 0 0,1-1 0 0 0,-1 0 0 0 0,0 1 0 0 0,0-1-1 0 0,0 1 1 0 0,0 0 0 0 0,-1-1 0 0 0,1 1 0 0 0,0 0-1 0 0,-1-1 1 0 0,1 1 0 0 0,-1 0 0 0 0,1 0-1 0 0,-1 0 1 0 0,0 2 0 0 0,0-1 22 0 0,-1 0-1 0 0,1 1 1 0 0,-1-1-1 0 0,0 0 1 0 0,0 0 0 0 0,0 0-1 0 0,-1 1 1 0 0,1-1-1 0 0,-1 0 1 0 0,1-1 0 0 0,-4 5-1 0 0,-6 6 92 0 0,0 0-1 0 0,0-1 1 0 0,-25 19 0 0 0,33-29-150 0 0,-5 6-17 0 0,0-2 0 0 0,-1 1 0 0 0,0-1 0 0 0,0 0 0 0 0,0-1 0 0 0,0 0 0 0 0,-1-1 0 0 0,0 0 1 0 0,0 0-1 0 0,0-1 0 0 0,0 0 0 0 0,-20 2 0 0 0,18-8-460 0 0,14-4-1245 0 0,0 6 1249 0 0,0 0 0 0 0,0-1 0 0 0,0 1 0 0 0,0 0 0 0 0,0 0 0 0 0,0 0 0 0 0,0 0 0 0 0,0 1 0 0 0,4-2 0 0 0,32-4-7212 0 0,-14 0 1441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12251 0 0,'-10'3'6955'0'0,"2"9"-4086"0"0,-1 19-2131 0 0,7-23 78 0 0,-18 68-35 0 0,4 2 0 0 0,4 0 0 0 0,-5 133-1 0 0,16-208-958 0 0,4 58-330 0 0,5-31-2033 0 0,-7-28 2069 0 0,0-1 0 0 0,-1 1 0 0 0,1-1 0 0 0,0 0 0 0 0,0 1 0 0 0,0-1-1 0 0,0 0 1 0 0,0 0 0 0 0,0 0 0 0 0,0 0 0 0 0,1 0 0 0 0,-1 0 0 0 0,0 0 0 0 0,2 1 0 0 0,6 0-4703 0 0,4-1-1925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 14315 0 0,'0'0'126'0'0,"0"0"1"0"0,-1 0-1 0 0,1-1 0 0 0,0 1 1 0 0,0 0-1 0 0,0 0 1 0 0,0 0-1 0 0,0-1 0 0 0,-1 1 1 0 0,1 0-1 0 0,0 0 0 0 0,0 0 1 0 0,0 0-1 0 0,-1 0 0 0 0,1-1 1 0 0,0 1-1 0 0,0 0 0 0 0,0 0 1 0 0,-1 0-1 0 0,1 0 0 0 0,0 0 1 0 0,0 0-1 0 0,-1 0 0 0 0,1 0 1 0 0,0 0-1 0 0,0 0 1 0 0,-1 0-1 0 0,1 0 0 0 0,0 0 1 0 0,0 0-1 0 0,-1 0 0 0 0,1 0 1 0 0,0 0-1 0 0,0 0 0 0 0,0 0 1 0 0,-1 0-1 0 0,1 0 0 0 0,0 0 1 0 0,0 1-1 0 0,-1-1 0 0 0,1 0 1 0 0,-9 12 2160 0 0,-5 23-1053 0 0,13-31-656 0 0,-7 19-55 0 0,2 0 1 0 0,0 0-1 0 0,-3 26 0 0 0,8-37-491 0 0,0 0-1 0 0,0 0 1 0 0,1 0 0 0 0,1 0-1 0 0,0 0 1 0 0,1 0 0 0 0,0 0-1 0 0,4 12 1 0 0,-6-22-34 0 0,0 0 0 0 0,1-1 0 0 0,-1 1 0 0 0,1-1 0 0 0,-1 1 0 0 0,1-1 0 0 0,-1 1 0 0 0,1-1 1 0 0,0 0-1 0 0,0 1 0 0 0,0-1 0 0 0,0 0 0 0 0,0 1 0 0 0,0-1 0 0 0,0 0 0 0 0,0 0 0 0 0,1 0 0 0 0,-1 0 0 0 0,0 0 0 0 0,1 0 0 0 0,-1 0 1 0 0,0-1-1 0 0,1 1 0 0 0,-1 0 0 0 0,1-1 0 0 0,-1 1 0 0 0,1-1 0 0 0,0 0 0 0 0,-1 1 0 0 0,4-1 0 0 0,-3-1-13 0 0,1 0-1 0 0,-1 1 1 0 0,1-2-1 0 0,-1 1 1 0 0,0 0-1 0 0,1 0 1 0 0,-1-1 0 0 0,0 1-1 0 0,0-1 1 0 0,0 0-1 0 0,0 0 1 0 0,0 0-1 0 0,-1 0 1 0 0,1 0-1 0 0,0 0 1 0 0,-1 0-1 0 0,1 0 1 0 0,0-4 0 0 0,3-3-25 0 0,-2 1 0 0 0,1-1 1 0 0,-1 0-1 0 0,-1 0 1 0 0,1 0-1 0 0,-2-1 1 0 0,1 1-1 0 0,-1-1 1 0 0,-1 1-1 0 0,1 0 1 0 0,-2-1-1 0 0,-2-17 1 0 0,3 22 39 0 0,-1 0 0 0 0,0 0 0 0 0,-1 0 1 0 0,1 0-1 0 0,-1 0 0 0 0,0 0 0 0 0,0 0 0 0 0,0 1 0 0 0,-1-1 0 0 0,1 1 1 0 0,-1 0-1 0 0,0 0 0 0 0,0 0 0 0 0,-1 0 0 0 0,1 0 0 0 0,-1 1 1 0 0,0-1-1 0 0,0 1 0 0 0,0 0 0 0 0,-1 0 0 0 0,1 1 0 0 0,0-1 1 0 0,-1 1-1 0 0,0 0 0 0 0,-6-2 0 0 0,10 4-86 0 0,0 0-1 0 0,0-1 1 0 0,-1 1-1 0 0,1 0 1 0 0,0 0-1 0 0,0 0 1 0 0,0 0-1 0 0,0 0 1 0 0,0 0-1 0 0,-1 0 1 0 0,1 0-1 0 0,0 0 1 0 0,0 1-1 0 0,0-1 1 0 0,0 0-1 0 0,0 1 1 0 0,0-1-1 0 0,0 1 1 0 0,0-1 0 0 0,0 1-1 0 0,0-1 1 0 0,0 1-1 0 0,0 0 1 0 0,0 0-1 0 0,0-1 1 0 0,0 1-1 0 0,1 0 1 0 0,-1 0-1 0 0,0 0 1 0 0,0 0-1 0 0,1 0 1 0 0,-1 0-1 0 0,1 0 1 0 0,-1 0-1 0 0,1 0 1 0 0,0 0-1 0 0,-1 0 1 0 0,1 2 0 0 0,-1 1-1006 0 0,0 0 1 0 0,0 1-1 0 0,1-1 1 0 0,0 0-1 0 0,0 1 1 0 0,0-1-1 0 0,1 0 1 0 0,-1 1-1 0 0,2 4 1 0 0,3 8-5785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114 139 10866 0 0,'-5'3'8735'0'0,"-15"13"-5751"0"0,11-7-2555 0 0,0 1 1 0 0,0 1-1 0 0,1-1 0 0 0,0 1 1 0 0,1 1-1 0 0,0 0 1 0 0,1 0-1 0 0,0 0 0 0 0,-8 24 1 0 0,13-31-452 0 0,0-1 1 0 0,0 0-1 0 0,0 0 1 0 0,0 1-1 0 0,1-1 1 0 0,-1 0-1 0 0,1 1 1 0 0,0-1-1 0 0,1 0 1 0 0,-1 1-1 0 0,1-1 0 0 0,-1 0 1 0 0,2 1-1 0 0,-1-1 1 0 0,0 0-1 0 0,1 0 1 0 0,-1 0-1 0 0,1 0 1 0 0,0 0-1 0 0,1 0 1 0 0,-1-1-1 0 0,1 1 1 0 0,-1-1-1 0 0,1 1 1 0 0,0-1-1 0 0,0 0 1 0 0,1 0-1 0 0,-1 0 1 0 0,1-1-1 0 0,-1 1 1 0 0,1-1-1 0 0,0 0 1 0 0,0 0-1 0 0,5 2 1 0 0,-3-2-543 0 0,-1 0 0 0 0,1 0 0 0 0,0-1 1 0 0,0 1-1 0 0,0-1 0 0 0,0-1 0 0 0,0 1 1 0 0,0-1-1 0 0,12-1 0 0 0,-13 0-632 0 0,-1 1-1 0 0,1-2 1 0 0,0 1 0 0 0,0 0-1 0 0,-1-1 1 0 0,1 0-1 0 0,7-4 1 0 0,7-7-5736 0 0</inkml:trace>
  <inkml:trace contextRef="#ctx0" brushRef="#br0" timeOffset="1">172 1 16900 0 0,'0'28'1713'0'0,"0"-1"0"0"0,2 1 1 0 0,6 30-1 0 0,1 9-579 0 0,-6-33-981 0 0,10 80 494 0 0,-11-99-1055 0 0,1 0 1 0 0,1 0 0 0 0,1-1 0 0 0,0 0 0 0 0,9 18 0 0 0,-1-15-2804 0 0,-13-17 3070 0 0,0-1 0 0 0,0 1 0 0 0,0 0 0 0 0,0 0 0 0 0,0-1 1 0 0,0 1-1 0 0,0 0 0 0 0,0 0 0 0 0,0-1 0 0 0,0 1 0 0 0,0 0 0 0 0,0 0 1 0 0,0-1-1 0 0,1 1 0 0 0,-1 0 0 0 0,0 0 0 0 0,0-1 0 0 0,0 1 0 0 0,0 0 1 0 0,0 0-1 0 0,0 0 0 0 0,1-1 0 0 0,-1 1 0 0 0,0 0 0 0 0,0 0 0 0 0,0 0 1 0 0,1 0-1 0 0,-1-1 0 0 0,0 1 0 0 0,0 0 0 0 0,1 0 0 0 0,-1 0 0 0 0,0 0 1 0 0,0 0-1 0 0,1 0 0 0 0,-1 0 0 0 0,0 0 0 0 0,0 0 0 0 0,1 0 0 0 0,-1 0 1 0 0,0 0-1 0 0,0 0 0 0 0,1 0 0 0 0,-1 0 0 0 0,0 0 0 0 0,0 0 0 0 0,1 0 1 0 0,-1 0-1 0 0,0 0 0 0 0,0 0 0 0 0,0 0 0 0 0,1 0 0 0 0,-1 1 0 0 0,0-1 1 0 0,0 0-1 0 0,1 0 0 0 0,-1 0 0 0 0,0 0 0 0 0,0 1 0 0 0,0-1 0 0 0,0 0 1 0 0,1 0-1 0 0,-1 0 0 0 0,0 1 0 0 0,-2-21-4091 0 0,4 1-501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 10242 0 0,'-8'-4'9929'0'0,"7"4"-9674"0"0,-13 10 3400 0 0,-18 22-3820 0 0,25-25 1206 0 0,-16 17-586 0 0,14-18-415 0 0,2 1 0 0 0,-1 1-1 0 0,1 0 1 0 0,0 0 0 0 0,0 0 0 0 0,1 1 0 0 0,1 0 0 0 0,-10 18 0 0 0,15-26-48 0 0,0 0 1 0 0,0 1-1 0 0,0-1 1 0 0,0 0-1 0 0,0 0 0 0 0,0 1 1 0 0,0-1-1 0 0,0 0 1 0 0,1 0-1 0 0,-1 1 1 0 0,1-1-1 0 0,-1 0 1 0 0,0 0-1 0 0,1 0 0 0 0,0 0 1 0 0,-1 0-1 0 0,1 1 1 0 0,0-1-1 0 0,0 0 1 0 0,-1-1-1 0 0,1 1 1 0 0,0 0-1 0 0,0 0 0 0 0,0 0 1 0 0,0 0-1 0 0,0-1 1 0 0,0 1-1 0 0,0 0 1 0 0,1-1-1 0 0,-1 1 1 0 0,0-1-1 0 0,0 1 0 0 0,2-1 1 0 0,47 14-125 0 0,-44-12 103 0 0,24 4-1047 0 0,39 2 0 0 0,-17-8-3248 0 0,-45-1 2543 0 0,0 0 0 0 0,0-1 0 0 0,0 1 0 0 0,11-5-1 0 0,1-3-4636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12451 0 0,'0'-1'340'0'0,"0"0"1"0"0,0 0 0 0 0,0 1 0 0 0,0-1-1 0 0,1 0 1 0 0,-1 0 0 0 0,0 0 0 0 0,0 0-1 0 0,1 1 1 0 0,-1-1 0 0 0,1 0 0 0 0,-1 0-1 0 0,1 0 1 0 0,-1 1 0 0 0,1-1-1 0 0,-1 0 1 0 0,1 1 0 0 0,-1-1 0 0 0,1 1-1 0 0,0-1 1 0 0,0 0 0 0 0,22-8 2046 0 0,27 6-2228 0 0,-45 3 270 0 0,48 2-174 0 0,-35 0-263 0 0,0-2 0 0 0,1 0-1 0 0,-1 0 1 0 0,31-7 0 0 0,-48 7-6 0 0,-1 0 1 0 0,0 0 0 0 0,0 0-1 0 0,1 0 1 0 0,-1 0 0 0 0,0 0-1 0 0,1 0 1 0 0,-1 0 0 0 0,0 0-1 0 0,0 0 1 0 0,1 0 0 0 0,-1 0-1 0 0,0 0 1 0 0,0 0 0 0 0,1 0-1 0 0,-1-1 1 0 0,0 1 0 0 0,0 0-1 0 0,1 0 1 0 0,-1 0 0 0 0,0 0-1 0 0,0-1 1 0 0,0 1 0 0 0,0 0-1 0 0,1 0 1 0 0,-1-1 0 0 0,0 1-1 0 0,0 0 1 0 0,0 0 0 0 0,0-1-1 0 0,0 1 1 0 0,0 0 0 0 0,1 0-1 0 0,-1-1 1 0 0,0 1 0 0 0,-8-7-510 0 0,-16-1-41 0 0,16 6 643 0 0,-1 1-1 0 0,0 0 1 0 0,0 1 0 0 0,0 0 0 0 0,1 0 0 0 0,-1 1 0 0 0,0 0 0 0 0,0 0 0 0 0,1 1 0 0 0,-1 0 0 0 0,1 1 0 0 0,-1 0 0 0 0,1 0 0 0 0,0 1 0 0 0,0 0 0 0 0,-8 5 0 0 0,12-6 17 0 0,0 0 1 0 0,0 1 0 0 0,0-1 0 0 0,0 1-1 0 0,0-1 1 0 0,1 1 0 0 0,-1 0 0 0 0,1 1-1 0 0,0-1 1 0 0,1 0 0 0 0,-1 1 0 0 0,1 0-1 0 0,0-1 1 0 0,0 1 0 0 0,0 0-1 0 0,0 0 1 0 0,1 0 0 0 0,0 0 0 0 0,0 0-1 0 0,1 1 1 0 0,-1-1 0 0 0,1 0 0 0 0,0 0-1 0 0,1 1 1 0 0,-1-1 0 0 0,1 0 0 0 0,0 0-1 0 0,2 7 1 0 0,0-4-81 0 0,0-1-1 0 0,0 0 1 0 0,0 0-1 0 0,1 0 1 0 0,0 0-1 0 0,1-1 1 0 0,-1 0-1 0 0,1 0 1 0 0,0 0-1 0 0,1 0 1 0 0,-1-1 0 0 0,10 7-1 0 0,-12-9-86 0 0,1-1 0 0 0,-1 1 0 0 0,1-1 0 0 0,0 0 0 0 0,0 0-1 0 0,0 0 1 0 0,0-1 0 0 0,0 1 0 0 0,0-1 0 0 0,0 0 0 0 0,0 0 0 0 0,1-1 0 0 0,-1 1 0 0 0,0-1 0 0 0,1 0 0 0 0,-1 0-1 0 0,0 0 1 0 0,1-1 0 0 0,-1 1 0 0 0,0-1 0 0 0,0 0 0 0 0,0-1 0 0 0,8-2 0 0 0,-46 38 162 0 0,25-29-27 0 0,0 0 1 0 0,-1 0 0 0 0,1-1 0 0 0,-12 4 0 0 0,12-5 50 0 0,0 1 0 0 0,0-1 1 0 0,1 2-1 0 0,0-1 0 0 0,-9 7 1 0 0,16-11-106 0 0,1 0 0 0 0,0 0 1 0 0,-1 1-1 0 0,1-1 1 0 0,0 0-1 0 0,-1 1 0 0 0,1-1 1 0 0,0 0-1 0 0,-1 1 0 0 0,1-1 1 0 0,0 0-1 0 0,0 1 0 0 0,-1-1 1 0 0,1 1-1 0 0,0-1 1 0 0,0 1-1 0 0,0-1 0 0 0,0 0 1 0 0,-1 1-1 0 0,1-1 0 0 0,0 1 1 0 0,0-1-1 0 0,0 1 1 0 0,0-1-1 0 0,0 1 0 0 0,0-1 1 0 0,0 1-1 0 0,0-1 0 0 0,0 0 1 0 0,1 1-1 0 0,-1 0 0 0 0,13 11 91 0 0,25 2-110 0 0,-36-13 22 0 0,13 3-206 0 0,0-1 1 0 0,0 0 0 0 0,0-1-1 0 0,16 1 1 0 0,-23-3-1226 0 0,0 0 1 0 0,0-1-1 0 0,1 0 1 0 0,-1 0-1 0 0,11-3 0 0 0,-6-4-4032 0 0,0-3-1642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12 10066 0 0,'14'-12'10682'0'0,"-14"34"-7021"0"0,-10 35-2724 0 0,10-56-880 0 0,-40 151-352 0 0,2-8-5611 0 0,30-104-1985 0 0,-7 66-1 0 0,17-63 6378 0 0,1-9 4887 0 0,-5-12 6931 0 0,-2-28-4415 0 0,-11-35-4460 0 0,14 33-1420 0 0,0 0 1 0 0,1 0 0 0 0,0 0 0 0 0,0 0 0 0 0,1 0 0 0 0,0 0 0 0 0,1 1 0 0 0,0-1-1 0 0,0 0 1 0 0,0 1 0 0 0,1-1 0 0 0,0 1 0 0 0,1 0 0 0 0,5-10 0 0 0,-6 14 0 0 0,-1-1 1 0 0,1 0 0 0 0,0 1-1 0 0,0 0 1 0 0,0 0 0 0 0,0 0 0 0 0,1 0-1 0 0,-1 0 1 0 0,1 1 0 0 0,-1-1 0 0 0,1 1-1 0 0,0 0 1 0 0,0 0 0 0 0,0 0-1 0 0,0 1 1 0 0,0 0 0 0 0,1-1 0 0 0,-1 2-1 0 0,0-1 1 0 0,1 0 0 0 0,-1 1-1 0 0,0 0 1 0 0,1 0 0 0 0,-1 0 0 0 0,1 0-1 0 0,8 2 1 0 0,-9-1 92 0 0,1 0 0 0 0,-1 1 0 0 0,1-1 0 0 0,-1 1 1 0 0,1 0-1 0 0,-1 0 0 0 0,0 1 0 0 0,0-1 0 0 0,0 1 0 0 0,0 0 0 0 0,5 5 0 0 0,-8-7-28 0 0,0 0-1 0 0,0 1 0 0 0,0-1 0 0 0,0 1 0 0 0,0-1 0 0 0,0 1 0 0 0,-1 0 0 0 0,1-1 0 0 0,-1 1 0 0 0,1 0 0 0 0,-1-1 0 0 0,0 1 0 0 0,1 0 1 0 0,-1 0-1 0 0,0-1 0 0 0,0 1 0 0 0,0 0 0 0 0,0 0 0 0 0,-1-1 0 0 0,1 1 0 0 0,0 0 0 0 0,-1-1 0 0 0,1 1 0 0 0,-1 0 0 0 0,0-1 0 0 0,1 1 1 0 0,-1-1-1 0 0,0 1 0 0 0,0-1 0 0 0,0 1 0 0 0,0-1 0 0 0,0 0 0 0 0,-1 1 0 0 0,0 1 0 0 0,-4 3-48 0 0,-1 0 1 0 0,1 0-1 0 0,-1 0 0 0 0,0-1 1 0 0,0 1-1 0 0,-1-2 0 0 0,-9 5 1 0 0,-33 11-4724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19620 0 0,'3'-1'792'0'0,"4"0"817"0"0,1-1 0 0 0,-1 1 0 0 0,1 1 0 0 0,8-1 0 0 0,-15 2-1685 0 0,1-1 0 0 0,-1 0 0 0 0,1 0 1 0 0,-1 0-1 0 0,1 1 0 0 0,-1-1 0 0 0,0 1 0 0 0,1-1 0 0 0,-1 1 1 0 0,0 0-1 0 0,1-1 0 0 0,1 2 0 0 0,-3-1-293 0 0,1 0 1 0 0,-1-1-1 0 0,1 1 0 0 0,0 0 0 0 0,-1 0 0 0 0,0 0 1 0 0,1-1-1 0 0,-1 1 0 0 0,1 0 0 0 0,-1 0 1 0 0,0 0-1 0 0,0 0 0 0 0,0 0 0 0 0,1-1 1 0 0,-1 1-1 0 0,0 0 0 0 0,0 0 0 0 0,0 0 0 0 0,0 0 1 0 0,0 0-1 0 0,-1 0 0 0 0,1 1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70 11226 0 0,'-5'1'1287'0'0,"-1"1"0"0"0,0 1 0 0 0,1-1 0 0 0,0 1 0 0 0,-7 4-1 0 0,9-5-658 0 0,-1 1 0 0 0,1 0-1 0 0,0 0 1 0 0,0 0-1 0 0,0 0 1 0 0,-4 6 0 0 0,4-5-495 0 0,1 0 0 0 0,0 0 0 0 0,1 0 0 0 0,-1 0 0 0 0,1 0 0 0 0,-1 1 0 0 0,1-1 0 0 0,1 0 0 0 0,-1 1 0 0 0,1-1 0 0 0,-1 0 0 0 0,1 1 0 0 0,0-1 0 0 0,1 1 0 0 0,-1-1 1 0 0,1 0-1 0 0,0 1 0 0 0,0-1 0 0 0,0 0 0 0 0,1 0 0 0 0,-1 1 0 0 0,1-1 0 0 0,0 0 0 0 0,4 5 0 0 0,-5-6-139 0 0,1-1-1 0 0,-1 1 1 0 0,1-1-1 0 0,-1 0 1 0 0,1 0-1 0 0,0 0 1 0 0,0 0-1 0 0,0 0 1 0 0,0 0-1 0 0,0 0 1 0 0,0 0-1 0 0,1-1 1 0 0,-1 1-1 0 0,1-1 1 0 0,-1 0-1 0 0,1 0 1 0 0,-1 0-1 0 0,1 0 0 0 0,0 0 1 0 0,-1 0-1 0 0,6 0 1 0 0,-5-1-12 0 0,-1-1 1 0 0,1 1-1 0 0,0-1 0 0 0,-1 1 0 0 0,1-1 1 0 0,-1 0-1 0 0,1 0 0 0 0,-1 0 0 0 0,1-1 1 0 0,-1 1-1 0 0,0 0 0 0 0,1-1 1 0 0,-1 1-1 0 0,0-1 0 0 0,0 0 0 0 0,0 0 1 0 0,0 0-1 0 0,-1 0 0 0 0,1 0 0 0 0,-1 0 1 0 0,1-1-1 0 0,1-3 0 0 0,2-3-38 0 0,-1 0 0 0 0,0 0 0 0 0,-1 0 0 0 0,0-1-1 0 0,-1 0 1 0 0,0 1 0 0 0,0-1 0 0 0,-1 0 0 0 0,0-17 0 0 0,0 21-96 0 0,-2 0 0 0 0,1 0 1 0 0,0 0-1 0 0,-1 0 0 0 0,0 1 1 0 0,-1-1-1 0 0,1 0 0 0 0,-1 1 1 0 0,0-1-1 0 0,0 1 0 0 0,-1-1 1 0 0,0 1-1 0 0,0 0 1 0 0,0 0-1 0 0,0 0 0 0 0,-1 1 1 0 0,-6-7-1 0 0,9 10 48 0 0,0 0 0 0 0,1 0 0 0 0,-1 0 0 0 0,0 1 0 0 0,0-1 0 0 0,0 0 1 0 0,0 1-1 0 0,0-1 0 0 0,0 1 0 0 0,0-1 0 0 0,0 1 0 0 0,0-1 0 0 0,0 1 0 0 0,0 0 0 0 0,0 0 0 0 0,0-1 0 0 0,0 1 1 0 0,0 0-1 0 0,0 0 0 0 0,0 0 0 0 0,0 0 0 0 0,0 0 0 0 0,-2 1 0 0 0,2-1-61 0 0,0 1 0 0 0,0 0 0 0 0,0 0 1 0 0,1-1-1 0 0,-1 1 0 0 0,0 0 0 0 0,1 0 0 0 0,-1 0 0 0 0,0 0 0 0 0,1 0 0 0 0,-1 0 0 0 0,1 0 0 0 0,0 0 0 0 0,-1 0 0 0 0,1 0 1 0 0,0 0-1 0 0,0 0 0 0 0,0 0 0 0 0,-1 1 0 0 0,1 5-1307 0 0,0 0-1 0 0,0 1 1 0 0,0-1 0 0 0,1 0-1 0 0,2 12 1 0 0,2-1-3646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24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10389 1 13659 0 0,'-1'0'124'0'0,"0"0"0"0"0,0 0 0 0 0,0 0 0 0 0,0 0 0 0 0,0 1 0 0 0,0-1 0 0 0,0 1 0 0 0,0-1 0 0 0,0 0 0 0 0,0 1 0 0 0,0 0 0 0 0,0-1 0 0 0,0 1 0 0 0,0 0 0 0 0,0-1 0 0 0,1 1 0 0 0,-1 0 0 0 0,-1 1 0 0 0,6 2 1354 0 0,10-4-463 0 0,-4-1-713 0 0,0 1-1 0 0,0 0 1 0 0,0 1 0 0 0,0 0-1 0 0,0 0 1 0 0,0 1 0 0 0,0 1-1 0 0,-1-1 1 0 0,1 1 0 0 0,-1 1 0 0 0,0 0-1 0 0,14 8 1 0 0,9 7 129 0 0,58 46 1 0 0,-75-53-211 0 0,113 83 669 0 0,90 74-88 0 0,-185-140-631 0 0,-1 2 1 0 0,-2 1-1 0 0,-1 1 0 0 0,31 49 1 0 0,2 20 452 0 0,-4 3-1 0 0,48 125 1 0 0,67 234-145 0 0,-133-351-311 0 0,82 202 211 0 0,-97-247-265 0 0,-3 1 1 0 0,-4 0-1 0 0,-2 2 1 0 0,7 75 0 0 0,-18-93-65 0 0,-2 0 1 0 0,-3-1-1 0 0,-2 1 1 0 0,-2 0-1 0 0,-3-1 1 0 0,-16 65-1 0 0,9-69 9 0 0,-1-2-1 0 0,-33 66 0 0 0,13-46-36 0 0,-2-1 0 0 0,-65 83-1 0 0,78-117-14 0 0,-2-1 0 0 0,-1-2-1 0 0,-2 0 1 0 0,0-2-1 0 0,-2-1 1 0 0,-39 24 0 0 0,11-14-73 0 0,-1-2 1 0 0,-109 41 0 0 0,-692 217 217 0 0,734-252-138 0 0,-263 70 113 0 0,184-70-76 0 0,-296 17 0 0 0,40-31-36 0 0,-578 52-209 0 0,731-46 150 0 0,-63 9 40 0 0,4 25-108 0 0,285-43 133 0 0,0 4 0 0 0,2 3 0 0 0,1 4 0 0 0,1 3 0 0 0,2 4 0 0 0,2 3 0 0 0,2 3 0 0 0,-83 69 0 0 0,86-56-18 0 0,2 3 0 0 0,4 2 0 0 0,-83 106-1 0 0,109-118 14 0 0,1 2-1 0 0,4 1 1 0 0,1 2-1 0 0,3 1 1 0 0,-35 103-1 0 0,-11 139-38 0 0,25 7-13 0 0,-10 58 13 0 0,37-273 36 0 0,-53 144 0 0 0,-61 78 14 0 0,88-217 44 0 0,-122 179 1 0 0,-98 66 79 0 0,218-286-132 0 0,-2-3 1 0 0,-96 75-1 0 0,-135 76-25 0 0,180-132 36 0 0,1-5 23 0 0,-3-4-1 0 0,-2-5 0 0 0,-230 86 0 0 0,142-79-121 0 0,-318 61 0 0 0,436-113 66 0 0,0-4 0 0 0,-88-1 0 0 0,-159-18 8 0 0,24-33 28 0 0,24 3-5 0 0,57 7 25 0 0,151 20 19 0 0,-1 2 0 0 0,-85-1 1 0 0,149 11-79 0 0,-1 1 0 0 0,1-1 0 0 0,-1-1 0 0 0,1 1 1 0 0,-8-4-1 0 0,-29-5 6 0 0,33 10-12 0 0,8 0 6 0 0,0 1 0 0 0,0-1 0 0 0,0 0-1 0 0,0 0 1 0 0,0 0 0 0 0,-1-1-1 0 0,1 1 1 0 0,0 0 0 0 0,0-1-1 0 0,0 1 1 0 0,1-1 0 0 0,-1 0 0 0 0,0 0-1 0 0,0 0 1 0 0,0 1 0 0 0,0-2-1 0 0,1 1 1 0 0,-1 0 0 0 0,0 0-1 0 0,1 0 1 0 0,-1-1 0 0 0,1 1 0 0 0,-3-4-1 0 0,1 0 1 0 0,0 1 0 0 0,0-1-1 0 0,-1 1 1 0 0,0 0 0 0 0,1 0 0 0 0,-2 0-1 0 0,1 0 1 0 0,0 1 0 0 0,-1-1 0 0 0,1 1-1 0 0,-1 0 1 0 0,-7-3 0 0 0,-6-1 36 0 0,-1 0 1 0 0,-23-5-1 0 0,-10-4-42 0 0,49 15 9 0 0,1-1 1 0 0,-1 1-1 0 0,1-1 1 0 0,-1 0-1 0 0,1 0 1 0 0,0 0-1 0 0,0 0 0 0 0,0 0 1 0 0,0 0-1 0 0,0-1 1 0 0,1 1-1 0 0,-1-1 1 0 0,-1-3-1 0 0,2 3 5 0 0,0 1-1 0 0,-1 0 0 0 0,1-1 0 0 0,-1 1 0 0 0,1 0 0 0 0,-1 0 0 0 0,0 0 0 0 0,1 0 0 0 0,-1 0 0 0 0,0 1 1 0 0,0-1-1 0 0,-1 1 0 0 0,1-1 0 0 0,-3 0 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2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0 22349 0 0,'-2'1'46'0'0,"0"0"1"0"0,1 0 0 0 0,-1 0-1 0 0,0 0 1 0 0,0 0-1 0 0,1 0 1 0 0,-1 0 0 0 0,1 1-1 0 0,-1-1 1 0 0,1 0-1 0 0,0 1 1 0 0,-1 0 0 0 0,1-1-1 0 0,0 1 1 0 0,0 0-1 0 0,-1 2 1 0 0,2-2-69 0 0,0 0 0 0 0,0 0 1 0 0,0 0-1 0 0,0-1 0 0 0,1 1 0 0 0,-1 0 0 0 0,0 0 1 0 0,1-1-1 0 0,0 1 0 0 0,-1 0 0 0 0,1-1 1 0 0,0 1-1 0 0,0-1 0 0 0,0 1 0 0 0,0-1 0 0 0,0 1 1 0 0,2 1-1 0 0,-2-1 70 0 0,0 0 0 0 0,-1-1 0 0 0,1 1 0 0 0,-1 0 0 0 0,0-1 1 0 0,0 1-1 0 0,1 0 0 0 0,-1-1 0 0 0,0 1 0 0 0,-1 0 0 0 0,1 0 0 0 0,0-1 0 0 0,0 1 0 0 0,-1 0 1 0 0,1-1-1 0 0,-1 1 0 0 0,1 0 0 0 0,-1-1 0 0 0,0 1 0 0 0,0-1 0 0 0,1 1 0 0 0,-1-1 0 0 0,0 1 1 0 0,-1-1-1 0 0,0 2 0 0 0,-33 39 1151 0 0,31-38-1201 0 0,-26 27 353 0 0,-2-2-1 0 0,0-1 1 0 0,-73 47-1 0 0,32-32-102 0 0,-81 35-1 0 0,129-67-223 0 0,0 1-1 0 0,1 1 1 0 0,1 2 0 0 0,1 0 0 0 0,-26 23 0 0 0,42-33-21 0 0,0 2 1 0 0,0-1 0 0 0,0 1 0 0 0,1 0 0 0 0,0 0-1 0 0,1 0 1 0 0,0 1 0 0 0,-7 15 0 0 0,9-17-7 0 0,1 0 0 0 0,-1 0 0 0 0,1 0 0 0 0,0 0 0 0 0,1 1 0 0 0,0-1 0 0 0,0 0 0 0 0,0 0 0 0 0,1 0 0 0 0,-1 0 0 0 0,2 0 0 0 0,-1 0 0 0 0,1 0 0 0 0,2 6 0 0 0,4 8-6 0 0,1-1 1 0 0,1 0 0 0 0,1-1-1 0 0,15 21 1 0 0,58 64-11 0 0,-75-92 16 0 0,25 26-31 0 0,2-1 0 0 0,2-1 0 0 0,47 33 0 0 0,7-3-3148 0 0,-75-54-225 0 0,-5-6-2044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3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3145 1962 9898 0 0,'-1'1'175'0'0,"1"0"-1"0"0,-1 0 1 0 0,0 1-1 0 0,0-1 1 0 0,0 0 0 0 0,0 0-1 0 0,0-1 1 0 0,0 1-1 0 0,0 0 1 0 0,0 0 0 0 0,0 0-1 0 0,-1-1 1 0 0,1 1-1 0 0,0 0 1 0 0,0-1 0 0 0,-1 0-1 0 0,1 1 1 0 0,0-1-1 0 0,-1 1 1 0 0,1-1 0 0 0,-3 0-1 0 0,2 0 239 0 0,-1-1 1 0 0,0 0-1 0 0,0 0 0 0 0,0 0 1 0 0,0 0-1 0 0,1 0 0 0 0,-6-3 1 0 0,-17-8 2584 0 0,-155-30 2607 0 0,14 5-4234 0 0,-101-48-281 0 0,-266-125 0 0 0,386 146-772 0 0,-145-67 102 0 0,204 86-289 0 0,-103-69 1 0 0,138 78-69 0 0,-176-125 186 0 0,172 117-172 0 0,-95-97 1 0 0,-166-186 98 0 0,271 272-161 0 0,4-2 0 0 0,-40-66 0 0 0,-42-56 15 0 0,97 134-53 0 0,23 36-44 0 0,0-1-1 0 0,-1 1 1 0 0,0 1 0 0 0,-10-11 0 0 0,16 18 24 0 0,0 1 0 0 0,-1-1 1 0 0,1 1-1 0 0,0 0 0 0 0,-1 0 0 0 0,1-1 0 0 0,0 1 1 0 0,-1 0-1 0 0,1 0 0 0 0,-1-1 0 0 0,1 1 1 0 0,0 0-1 0 0,-1 0 0 0 0,1 0 0 0 0,-1 0 1 0 0,1-1-1 0 0,-1 1 0 0 0,1 0 0 0 0,-1 0 0 0 0,1 0 1 0 0,-1 0-1 0 0,1 0 0 0 0,0 0 0 0 0,-1 0 1 0 0,1 0-1 0 0,-1 1 0 0 0,1-1 0 0 0,-1 0 1 0 0,1 0-1 0 0,-1 0 0 0 0,1 0 0 0 0,0 1 1 0 0,-1-1-1 0 0,-10 16-2121 0 0,8 6-3045 0 0,3-21 4586 0 0,0 0 0 0 0,0 0 0 0 0,0 0 0 0 0,0 0 0 0 0,0 0 0 0 0,0 0 0 0 0,1 0 0 0 0,-1 0 0 0 0,0 0 0 0 0,1 0 0 0 0,-1 0 0 0 0,1 0 0 0 0,-1 0 0 0 0,1 0 0 0 0,0 0 0 0 0,0 0 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3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11 441 20676 0 0,'-1'1'14'0'0,"0"0"-1"0"0,0 0 0 0 0,0 0 1 0 0,1 0-1 0 0,-1 1 0 0 0,0-1 1 0 0,0 0-1 0 0,1 0 0 0 0,-1 0 1 0 0,1 1-1 0 0,-1-1 0 0 0,1 0 1 0 0,0 1-1 0 0,-1-1 0 0 0,1 0 1 0 0,0 1-1 0 0,0-1 0 0 0,0 1 0 0 0,0-1 1 0 0,0 2-1 0 0,1-2-20 0 0,-1-1 1 0 0,1 1-1 0 0,0-1 1 0 0,-1 1-1 0 0,1-1 0 0 0,0 1 1 0 0,-1-1-1 0 0,1 0 0 0 0,0 1 1 0 0,-1-1-1 0 0,1 0 1 0 0,0 0-1 0 0,0 0 0 0 0,-1 1 1 0 0,1-1-1 0 0,0 0 0 0 0,0 0 1 0 0,0 0-1 0 0,-1 0 0 0 0,1 0 1 0 0,0 0-1 0 0,0-1 1 0 0,-1 1-1 0 0,3 0 0 0 0,2-2 6 0 0,0 1 0 0 0,0-1 0 0 0,1 0 0 0 0,-1 0 0 0 0,0 0 0 0 0,0 0-1 0 0,-1-1 1 0 0,1 0 0 0 0,6-5 0 0 0,-7 2 235 0 0,1 0 1 0 0,-1 0-1 0 0,0 0 0 0 0,0-1 0 0 0,0 1 0 0 0,-1-1 1 0 0,0 0-1 0 0,-1 0 0 0 0,1 0 0 0 0,-1-1 0 0 0,-1 1 1 0 0,2-9-1 0 0,0-17 346 0 0,0-48-1 0 0,-3 46-454 0 0,1 23-103 0 0,0 0 1 0 0,0 0-1 0 0,1 0 1 0 0,0 0-1 0 0,1 0 1 0 0,1 1-1 0 0,0-1 0 0 0,0 1 1 0 0,1 0-1 0 0,10-17 1 0 0,-12 24-23 0 0,0 0 0 0 0,0-1 1 0 0,1 1-1 0 0,-1 1 0 0 0,1-1 1 0 0,0 0-1 0 0,0 1 1 0 0,0 0-1 0 0,1 0 0 0 0,-1 0 1 0 0,1 0-1 0 0,0 1 0 0 0,-1 0 1 0 0,1 0-1 0 0,0 0 0 0 0,0 1 1 0 0,1-1-1 0 0,-1 1 0 0 0,0 1 1 0 0,0-1-1 0 0,0 1 0 0 0,1-1 1 0 0,-1 1-1 0 0,0 1 0 0 0,1-1 1 0 0,7 3-1 0 0,15 4 23 0 0,0 1-1 0 0,53 23 1 0 0,-54-18-18 0 0,2-3 1 0 0,38 11-1 0 0,-56-19-422 0 0,-1 0 1 0 0,1-1-1 0 0,-1 0 0 0 0,1-1 1 0 0,0 0-1 0 0,-1 0 0 0 0,1-1 1 0 0,-1-1-1 0 0,1 0 0 0 0,15-5 0 0 0,-4-1-3200 0 0,0 1-3808 0 0,-11 4 1100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9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9266 0 0,'-6'1'7945'0'0,"6"0"-7756"0"0,-7 11 2904 0 0,-4 22-2944 0 0,8-26 739 0 0,-16 52-106 0 0,-31 83 6 0 0,40-119-1377 0 0,-1 0 0 0 0,-1 0 0 0 0,-25 35 0 0 0,36-57 431 0 0,1-1-1 0 0,-1 1 0 0 0,0-1 0 0 0,0 0 1 0 0,0 1-1 0 0,0-1 0 0 0,0 0 0 0 0,-1 0 0 0 0,1 1 1 0 0,0-1-1 0 0,-1 0 0 0 0,1 0 0 0 0,0 0 0 0 0,-1-1 1 0 0,1 1-1 0 0,-1 0 0 0 0,0-1 0 0 0,1 1 1 0 0,-1-1-1 0 0,1 1 0 0 0,-1-1 0 0 0,0 1 0 0 0,-1-1 1 0 0,2-1 25 0 0,-1 0 1 0 0,1 0 0 0 0,0 0-1 0 0,0 0 1 0 0,-1 0 0 0 0,1 0-1 0 0,0 0 1 0 0,0-1 0 0 0,0 1-1 0 0,1 0 1 0 0,-1-1 0 0 0,0 1-1 0 0,0 0 1 0 0,1-1 0 0 0,-1 1-1 0 0,1-1 1 0 0,-1 1 0 0 0,1-1 0 0 0,0 0-1 0 0,-1 1 1 0 0,1-1 0 0 0,0 1-1 0 0,0-1 1 0 0,0-2 0 0 0,0 0 106 0 0,-1-1 0 0 0,1 0 0 0 0,0 0 0 0 0,1 0 0 0 0,-1 1 0 0 0,1-1 0 0 0,0 0 1 0 0,0 0-1 0 0,0 1 0 0 0,1-1 0 0 0,-1 1 0 0 0,1-1 0 0 0,0 1 0 0 0,0 0 0 0 0,1 0 0 0 0,0 0 1 0 0,-1 0-1 0 0,1 0 0 0 0,0 0 0 0 0,1 1 0 0 0,-1-1 0 0 0,1 1 0 0 0,-1 0 0 0 0,1 0 0 0 0,6-3 1 0 0,-4 3 97 0 0,1 0 0 0 0,0 0 1 0 0,0 0-1 0 0,0 1 1 0 0,0 0-1 0 0,0 1 1 0 0,1-1-1 0 0,-1 1 1 0 0,0 1-1 0 0,1-1 1 0 0,-1 1-1 0 0,0 1 1 0 0,1-1-1 0 0,-1 1 0 0 0,0 0 1 0 0,8 3-1 0 0,0 2-7 0 0,0 0 0 0 0,0 1 0 0 0,-1 0 0 0 0,0 1 0 0 0,-1 1-1 0 0,21 17 1 0 0,3 0-2619 0 0,2-2-3857 0 0,-25-17 2178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6713 0 0,'1'11'9164'0'0,"2"9"-5813"0"0,5 47-2968 0 0,-7-23-214 0 0,-1-21-963 0 0,1 1 1 0 0,5 33 0 0 0,-6-57 729 0 0,1 0 0 0 0,-1 1 1 0 0,0-1-1 0 0,0 0 1 0 0,0 1-1 0 0,0-1 0 0 0,0 0 1 0 0,1 0-1 0 0,-1 1 1 0 0,0-1-1 0 0,0 0 0 0 0,0 0 1 0 0,1 1-1 0 0,-1-1 1 0 0,0 0-1 0 0,0 0 0 0 0,1 0 1 0 0,-1 1-1 0 0,0-1 1 0 0,0 0-1 0 0,1 0 0 0 0,-1 0 1 0 0,0 0-1 0 0,1 0 0 0 0,-1 1 1 0 0,0-1-1 0 0,1 0 1 0 0,-1 0-1 0 0,0 0 0 0 0,1 0 1 0 0,-1 0-1 0 0,0 0 1 0 0,1 0-1 0 0,-1 0 0 0 0,0 0 1 0 0,1-1-1 0 0,-1 1 1 0 0,0 0-1 0 0,1 0 0 0 0,-1 0 1 0 0,0 0-1 0 0,0 0 1 0 0,1 0-1 0 0,-1-1 0 0 0,0 1 1 0 0,1 0-1 0 0,-1 0 1 0 0,22-15-604 0 0,-5 4 333 0 0,16 5-1334 0 0,-30 6 1069 0 0,0 0 1 0 0,0 0-1 0 0,0 0 0 0 0,1 1 0 0 0,-1-1 0 0 0,0 1 0 0 0,0-1 0 0 0,0 1 0 0 0,-1 0 1 0 0,1 0-1 0 0,0 1 0 0 0,0-1 0 0 0,0 0 0 0 0,4 4 0 0 0,0 2-1456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95 14115 0 0,'-1'3'280'0'0,"1"0"0"0"0,-1 0 1 0 0,1 0-1 0 0,0 0 0 0 0,0 0 0 0 0,0-1 1 0 0,0 1-1 0 0,0 0 0 0 0,0 0 0 0 0,1 0 1 0 0,0 0-1 0 0,-1 0 0 0 0,1 0 0 0 0,0 0 0 0 0,1 0 1 0 0,-1-1-1 0 0,0 1 0 0 0,1 0 0 0 0,-1-1 1 0 0,1 0-1 0 0,0 1 0 0 0,0-1 0 0 0,2 3 0 0 0,0-2-226 0 0,-1 0 0 0 0,1-1 0 0 0,0 1 0 0 0,0 0-1 0 0,0-1 1 0 0,0 0 0 0 0,0 0 0 0 0,0 0 0 0 0,1-1-1 0 0,-1 1 1 0 0,1-1 0 0 0,-1 0 0 0 0,1 0 0 0 0,7 0-1 0 0,-8-1-45 0 0,0 0 0 0 0,1-1 0 0 0,-1 1 0 0 0,0-1 0 0 0,0 0 0 0 0,0 0 0 0 0,0-1 0 0 0,0 1 0 0 0,0-1 0 0 0,0 0 0 0 0,-1 0 0 0 0,1 0 0 0 0,0 0 0 0 0,-1-1-1 0 0,0 1 1 0 0,0-1 0 0 0,1 0 0 0 0,-2 0 0 0 0,1 0 0 0 0,0 0 0 0 0,-1-1 0 0 0,1 1 0 0 0,-1-1 0 0 0,0 1 0 0 0,0-1 0 0 0,0 0 0 0 0,-1 0 0 0 0,1 0 0 0 0,-1 0 0 0 0,0 0 0 0 0,0 0 0 0 0,-1 0 0 0 0,1-8 0 0 0,0 9 9 0 0,-1-1 0 0 0,1 0 0 0 0,-1 1 1 0 0,0-1-1 0 0,-1 1 0 0 0,1-1 1 0 0,0 0-1 0 0,-1 1 0 0 0,0-1 1 0 0,0 1-1 0 0,0-1 0 0 0,0 1 1 0 0,-1 0-1 0 0,0-1 0 0 0,1 1 1 0 0,-1 0-1 0 0,0 0 0 0 0,0 0 1 0 0,-1 0-1 0 0,1 0 0 0 0,0 1 0 0 0,-1-1 1 0 0,0 1-1 0 0,0-1 0 0 0,0 1 1 0 0,0 0-1 0 0,0 0 0 0 0,0 1 1 0 0,0-1-1 0 0,0 1 0 0 0,-1-1 1 0 0,1 1-1 0 0,-1 0 0 0 0,1 0 1 0 0,-1 0-1 0 0,1 1 0 0 0,-1-1 1 0 0,-7 1-1 0 0,4 1 39 0 0,1 0-1 0 0,-1 0 1 0 0,1 1 0 0 0,-1-1 0 0 0,1 1-1 0 0,-1 1 1 0 0,1-1 0 0 0,0 1 0 0 0,0 1-1 0 0,0-1 1 0 0,-7 6 0 0 0,11-7-213 0 0,0 0 1 0 0,0-1 0 0 0,0 1 0 0 0,0 0-1 0 0,0 0 1 0 0,1 0 0 0 0,-1 1 0 0 0,1-1-1 0 0,-1 0 1 0 0,1 0 0 0 0,0 1-1 0 0,0-1 1 0 0,-2 5 0 0 0,3-5-276 0 0,0 0 1 0 0,0 0-1 0 0,0 0 1 0 0,0 0-1 0 0,0 0 1 0 0,0 0-1 0 0,1-1 1 0 0,-1 1 0 0 0,1 0-1 0 0,-1 0 1 0 0,1 0-1 0 0,0-1 1 0 0,-1 1-1 0 0,1 0 1 0 0,0 0-1 0 0,0-1 1 0 0,0 1-1 0 0,1-1 1 0 0,-1 1-1 0 0,0-1 1 0 0,3 2-1 0 0,2 2-3858 0 0,7-1-881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12259 0 0,'-22'18'5771'0'0,"22"-10"-4237"0"0,14-3-1151 0 0,22 0 13 0 0,-8 0-525 0 0,0-1-1 0 0,1-1 1 0 0,-1-2 0 0 0,0 0-1 0 0,30-5 1 0 0,-57 3-459 0 0,-12 0 166 0 0,-18 4 28 0 0,18 0 340 0 0,0 1 1 0 0,0 1-1 0 0,1 0 0 0 0,-1 1 1 0 0,1-1-1 0 0,0 2 1 0 0,1 0-1 0 0,0 0 1 0 0,0 0-1 0 0,0 1 1 0 0,1 1-1 0 0,-11 13 1 0 0,15-16 103 0 0,0 0-1 0 0,0 0 1 0 0,1 1 0 0 0,0-1-1 0 0,0 0 1 0 0,1 1 0 0 0,0 0-1 0 0,0 0 1 0 0,1 0 0 0 0,-1 0-1 0 0,2 0 1 0 0,-1 0 0 0 0,1 0-1 0 0,0 0 1 0 0,0 0 0 0 0,1 0 0 0 0,0 0-1 0 0,0 0 1 0 0,1 0 0 0 0,-1 0-1 0 0,6 11 1 0 0,-3-10-44 0 0,-1 0 1 0 0,1-1-1 0 0,1 1 0 0 0,-1-1 1 0 0,1 0-1 0 0,1 0 0 0 0,-1-1 1 0 0,1 1-1 0 0,0-1 0 0 0,1-1 1 0 0,0 1-1 0 0,-1-1 0 0 0,2 0 1 0 0,-1-1-1 0 0,0 1 0 0 0,10 3 1 0 0,-12-6-97 0 0,0-1 1 0 0,0 1 0 0 0,0-1 0 0 0,0 0-1 0 0,1 0 1 0 0,-1 0 0 0 0,0-1 0 0 0,0 0-1 0 0,1 0 1 0 0,-1 0 0 0 0,0-1 0 0 0,0 1-1 0 0,1-1 1 0 0,-1 0 0 0 0,0-1 0 0 0,0 1-1 0 0,0-1 1 0 0,0 0 0 0 0,-1-1 0 0 0,1 1-1 0 0,-1-1 1 0 0,1 0 0 0 0,-1 0 0 0 0,0 0 0 0 0,0 0-1 0 0,0-1 1 0 0,5-5 0 0 0,-7 5-471 0 0,1 1 0 0 0,-1 0 0 0 0,0-1 1 0 0,0 0-1 0 0,0 1 0 0 0,-1-1 0 0 0,1 0 0 0 0,-1 0 1 0 0,0 0-1 0 0,0 0 0 0 0,0 0 0 0 0,0 0 0 0 0,-1 0 1 0 0,0 0-1 0 0,0-1 0 0 0,0 1 0 0 0,0 0 0 0 0,0 0 1 0 0,-1 0-1 0 0,-1-6 0 0 0,-7-14-2789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0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5433 0 0,'9'6'2737'0'0,"2"0"-785"0"0,5 2-408 0 0,1-2-247 0 0,0-1-353 0 0,2-1-344 0 0,1-2-208 0 0,1 0-152 0 0,-1 0-104 0 0,1-1-152 0 0,-2-1-288 0 0,0 0-592 0 0,-1-1-776 0 0,-1-3-1225 0 0,-1-1-256 0 0,-7-6 761 0 0,4 5-737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10282 0 0,'2'42'7290'0'0,"2"-1"-4156"0"0,-1-18-3113 0 0,-2 0 0 0 0,0 0 0 0 0,-3 33 0 0 0,1-51 434 0 0,-1 17-6031 0 0,6-27 1026 0 0,2-9 4251 0 0,-1 3 485 0 0,1 1-1 0 0,0-1 1 0 0,1 1 0 0 0,9-11 0 0 0,-11 15-399 0 0,0 1 0 0 0,0-1 0 0 0,-1-1 0 0 0,0 1 0 0 0,0-1 0 0 0,0 0 0 0 0,-1 0 0 0 0,0 0 0 0 0,-1 0 0 0 0,1 0 1 0 0,-1-1-1 0 0,1-13 0 0 0,-2 2-441 0 0,-1 2 6980 0 0,3 33-1177 0 0,6 55-3391 0 0,6 46-368 0 0,1-62-3587 0 0,8-6-3349 0 0,-15-39 305 0 0,1-1-1460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9906 0 0,'1'-1'720'0'0,"0"0"-1"0"0,1 0 0 0 0,-1 0 1 0 0,1 0-1 0 0,-1 0 0 0 0,1 1 1 0 0,-1-1-1 0 0,1 1 1 0 0,0-1-1 0 0,-1 1 0 0 0,1 0 1 0 0,2-1-1 0 0,-3 1-454 0 0,0 0-1 0 0,-1 0 1 0 0,1 1 0 0 0,0-1-1 0 0,0 0 1 0 0,-1 0 0 0 0,1 1-1 0 0,-1-1 1 0 0,1 0 0 0 0,0 1-1 0 0,-1-1 1 0 0,1 0 0 0 0,-1 1-1 0 0,1-1 1 0 0,-1 1-1 0 0,1-1 1 0 0,-1 1 0 0 0,1-1-1 0 0,-1 1 1 0 0,1 1 0 0 0,1 2 181 0 0,0 1 0 0 0,0 0 1 0 0,-1 0-1 0 0,0 0 0 0 0,0 0 1 0 0,0 9-1 0 0,0-3-705 0 0,4 45 147 0 0,4 31 16 0 0,1-46-3421 0 0,8-6-4440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5897 0 0,'0'0'269'0'0,"-1"0"-1"0"0,1 0 0 0 0,-1 0 1 0 0,1 0-1 0 0,-1 0 1 0 0,1 0-1 0 0,0 0 0 0 0,-1 0 1 0 0,1 1-1 0 0,-1-1 0 0 0,1 0 1 0 0,0 0-1 0 0,-1 1 1 0 0,1-1-1 0 0,0 0 0 0 0,-1 1 1 0 0,1-1-1 0 0,0 0 0 0 0,-1 1 1 0 0,1-1-1 0 0,0 0 1 0 0,0 1-1 0 0,-1 0 0 0 0,-3 14 2756 0 0,3 18-705 0 0,1-30-1816 0 0,1 22 375 0 0,1 1-1 0 0,2-1 1 0 0,0 0 0 0 0,14 41-1 0 0,-15-55-852 0 0,1 0-1 0 0,1 0 1 0 0,0-1-1 0 0,0 1 1 0 0,1-1-1 0 0,0 0 1 0 0,1-1-1 0 0,0 0 0 0 0,0 0 1 0 0,1 0-1 0 0,1-1 1 0 0,12 11-1 0 0,-19-18-27 0 0,-1 1 1 0 0,0-1-1 0 0,1 0 0 0 0,-1 0 0 0 0,1 0 1 0 0,-1 0-1 0 0,1-1 0 0 0,0 1 0 0 0,-1 0 1 0 0,1-1-1 0 0,0 1 0 0 0,-1-1 0 0 0,1 1 1 0 0,0-1-1 0 0,0 0 0 0 0,-1 0 0 0 0,1 1 1 0 0,0-2-1 0 0,0 1 0 0 0,-1 0 0 0 0,1 0 1 0 0,0 0-1 0 0,0-1 0 0 0,-1 1 0 0 0,1-1 1 0 0,0 1-1 0 0,-1-1 0 0 0,1 0 0 0 0,-1 0 1 0 0,1 0-1 0 0,0 0 0 0 0,-1 0 0 0 0,0 0 1 0 0,1 0-1 0 0,-1 0 0 0 0,0 0 0 0 0,0-1 1 0 0,1 1-1 0 0,-1 0 0 0 0,0-1 0 0 0,1-1 1 0 0,1-3-6 0 0,-1 0 0 0 0,1 0 0 0 0,-1 0 0 0 0,0 0 0 0 0,-1 0-1 0 0,1-1 1 0 0,-1 1 0 0 0,0 0 0 0 0,-1-1 0 0 0,0-7 0 0 0,0 3-257 0 0,-1-1 0 0 0,0 1-1 0 0,-1 0 1 0 0,-1 0-1 0 0,1 0 1 0 0,-2 0 0 0 0,0 0-1 0 0,0 0 1 0 0,-7-11 0 0 0,10 19-103 0 0,-1 0-1 0 0,0 0 1 0 0,0 1 0 0 0,-1-1-1 0 0,1 0 1 0 0,0 1 0 0 0,-1 0 0 0 0,0-1-1 0 0,1 1 1 0 0,-1 0 0 0 0,0 0-1 0 0,0 1 1 0 0,0-1 0 0 0,-5-1 0 0 0,5 2-230 0 0,-1 1 0 0 0,1-1 0 0 0,-1 1 0 0 0,1 0 0 0 0,-1 0 0 0 0,1 0 0 0 0,-1 0 0 0 0,1 0 0 0 0,-1 1 0 0 0,1 0 0 0 0,-1 0 0 0 0,1 0 0 0 0,0 0 0 0 0,0 0 0 0 0,-1 1 1 0 0,-5 3-1 0 0,6-3 425 0 0,-1 1 1 0 0,0 0 0 0 0,1 0-1 0 0,0 0 1 0 0,-1 0 0 0 0,1 1-1 0 0,1-1 1 0 0,-1 1-1 0 0,0 0 1 0 0,1 0 0 0 0,-4 8-1 0 0,-6 19 2473 0 0,6 0 4667 0 0,5-30-6728 0 0,1-1 0 0 0,0 1 0 0 0,0 0 0 0 0,0 0 0 0 0,0 0 0 0 0,0-1-1 0 0,0 1 1 0 0,0 0 0 0 0,0 0 0 0 0,0 0 0 0 0,0-1 0 0 0,1 1-1 0 0,-1 0 1 0 0,0 0 0 0 0,0-1 0 0 0,1 1 0 0 0,-1 0 0 0 0,1 0 0 0 0,-1-1-1 0 0,1 1 1 0 0,-1 0 0 0 0,1-1 0 0 0,-1 1 0 0 0,1-1 0 0 0,-1 1 0 0 0,1-1-1 0 0,0 1 1 0 0,0 0 0 0 0,1 0-66 0 0,0-1 0 0 0,0 1 0 0 0,0 0 0 0 0,1-1 0 0 0,-1 1 0 0 0,0-1-1 0 0,0 0 1 0 0,0 0 0 0 0,0 0 0 0 0,4 0 0 0 0,4-1-193 0 0,-1-1 0 0 0,1 0 0 0 0,15-5 0 0 0,13-5-384 0 0,10-4-3561 0 0,-4-5-5888 0 0,-29 10 5208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7978 0 0,'3'4'3817'0'0,"3"0"-1801"0"0,1-2-696 0 0,4 0-256 0 0,2-2-271 0 0,0 2-329 0 0,2-1-240 0 0,0 2-96 0 0,1 2-40 0 0,-2 0-64 0 0,0 0-696 0 0,-5-3-128 0 0,1 1-361 0 0,-5-2-711 0 0</inkml:trace>
  <inkml:trace contextRef="#ctx0" brushRef="#br0" timeOffset="1">9 88 8018 0 0,'7'4'3881'0'0,"1"1"-1529"0"0,4 1-872 0 0,2-1-359 0 0,-2-4-353 0 0,1 0-344 0 0,3-1-232 0 0,0 0-72 0 0,3-1-48 0 0,-1 0-160 0 0,-2 1-352 0 0,1-2-632 0 0,-2 2-1121 0 0,-2-1-1840 0 0,-5-2 168 0 0,1-1-1152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2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7226 0 0,'-1'0'392'0'0,"1"0"0"0"0,-1 0 0 0 0,0 0 0 0 0,0 0 0 0 0,1 0-1 0 0,-1 0 1 0 0,0 1 0 0 0,1-1 0 0 0,-1 0 0 0 0,0 0 0 0 0,1 1 0 0 0,-1-1 0 0 0,1 0 0 0 0,-1 1 0 0 0,0-1 0 0 0,1 0 0 0 0,-1 1 0 0 0,1-1 0 0 0,-1 1 0 0 0,1-1 0 0 0,-1 1 0 0 0,1-1 0 0 0,-1 1 0 0 0,1 0 0 0 0,0-1 0 0 0,-1 2 0 0 0,-1 21 3346 0 0,15 32-4109 0 0,-10-44 1217 0 0,16 54-452 0 0,3 6-1721 0 0,-12-24-6028 0 0,-10-37 2303 0 0</inkml:trace>
  <inkml:trace contextRef="#ctx0" brushRef="#br0" timeOffset="1">1 348 9842 0 0,'0'19'3425'0'0,"3"3"-1065"0"0,5 5-663 0 0,2 1-489 0 0,0-6-504 0 0,2-2-344 0 0,0-3-200 0 0,1-3-96 0 0,2-2-56 0 0,0-4-16 0 0,4-4-152 0 0,0-2-472 0 0,2-4-720 0 0,2-1-1241 0 0,-1-7-1672 0 0,-3-2 296 0 0,1-3-1128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12291 0 0,'3'1'7309'0'0,"18"1"-6041"0"0,-10-1-1055 0 0,0 1 0 0 0,1 1 0 0 0,-1-1 0 0 0,-1 2 0 0 0,1 0 0 0 0,10 5 0 0 0,-12-5-1503 0 0,-1 1 0 0 0,0 0 0 0 0,0 1 0 0 0,10 8 0 0 0,-32-12-10307 0 0,4-1 8141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9266 0 0,'1'4'323'0'0,"1"-1"1"0"0,0 0-1 0 0,-1 0 1 0 0,1 0-1 0 0,0 0 1 0 0,1 0-1 0 0,-1-1 1 0 0,0 1-1 0 0,1-1 1 0 0,0 1-1 0 0,-1-1 1 0 0,1 0-1 0 0,0 0 1 0 0,0 0-1 0 0,0 0 1 0 0,0-1-1 0 0,1 1 1 0 0,-1-1-1 0 0,0 0 1 0 0,1 0-1 0 0,-1 0 1 0 0,1 0-1 0 0,5 0 0 0 0,2-2-35 0 0,1 1-1 0 0,0-2 1 0 0,-1 1 0 0 0,1-2-1 0 0,19-5 1 0 0,28-6 213 0 0,-107 76-348 0 0,46-57-139 0 0,0 0 0 0 0,0 0-1 0 0,1 1 1 0 0,0-1-1 0 0,0 1 1 0 0,0-1 0 0 0,0 1-1 0 0,1 0 1 0 0,0-1-1 0 0,0 1 1 0 0,1 0 0 0 0,0-1-1 0 0,0 1 1 0 0,0-1-1 0 0,0 1 1 0 0,1-1 0 0 0,0 0-1 0 0,4 10 1 0 0,-4-11-12 0 0,1 0 0 0 0,-1 1 0 0 0,0-1 1 0 0,1 0-1 0 0,0 0 0 0 0,0 0 0 0 0,0-1 0 0 0,1 1 0 0 0,-1-1 0 0 0,1 0 1 0 0,0 0-1 0 0,0 0 0 0 0,0 0 0 0 0,0-1 0 0 0,0 1 0 0 0,1-1 1 0 0,-1 0-1 0 0,1-1 0 0 0,-1 1 0 0 0,1-1 0 0 0,0 0 0 0 0,5 1 1 0 0,-7-2 1 0 0,1 0 0 0 0,-1 0 1 0 0,1-1-1 0 0,-1 1 0 0 0,1-1 1 0 0,-1 0-1 0 0,0 0 0 0 0,1 0 1 0 0,-1-1-1 0 0,0 1 0 0 0,0-1 1 0 0,0 1-1 0 0,0-1 0 0 0,0 0 1 0 0,0 0-1 0 0,4-5 1 0 0,-3 3 41 0 0,0 0 1 0 0,0-1-1 0 0,0 0 1 0 0,0 1 0 0 0,-1-2-1 0 0,0 1 1 0 0,0 0 0 0 0,-1 0-1 0 0,4-10 1 0 0,-5 11-44 0 0,1-1 0 0 0,-1 1-1 0 0,-1 0 1 0 0,1 0 0 0 0,-1 0 0 0 0,1 0 0 0 0,-1-1 0 0 0,0 1 0 0 0,-1 0-1 0 0,1 0 1 0 0,-1-1 0 0 0,0 1 0 0 0,-1-5 0 0 0,1 6-56 0 0,0 1 1 0 0,-1-1 0 0 0,1 1-1 0 0,-1 0 1 0 0,1 0-1 0 0,-1-1 1 0 0,0 1-1 0 0,0 0 1 0 0,1 0 0 0 0,-1 1-1 0 0,-1-1 1 0 0,1 0-1 0 0,0 1 1 0 0,0-1-1 0 0,-1 1 1 0 0,1 0 0 0 0,-1 0-1 0 0,1 0 1 0 0,-1 0-1 0 0,1 0 1 0 0,-1 0-1 0 0,-3 0 1 0 0,4 1 5 0 0,0-1-1 0 0,-1 1 0 0 0,1-1 1 0 0,0 1-1 0 0,-1 0 1 0 0,1 0-1 0 0,-1 0 1 0 0,1 0-1 0 0,0 1 1 0 0,-1-1-1 0 0,1 0 1 0 0,0 1-1 0 0,-1 0 1 0 0,1 0-1 0 0,0 0 1 0 0,0 0-1 0 0,-1 0 1 0 0,1 0-1 0 0,0 0 1 0 0,0 1-1 0 0,0-1 0 0 0,0 1 1 0 0,1-1-1 0 0,-1 1 1 0 0,0 0-1 0 0,1-1 1 0 0,-1 1-1 0 0,1 0 1 0 0,0 0-1 0 0,-1 0 1 0 0,1 1-1 0 0,0-1 1 0 0,0 0-1 0 0,1 0 1 0 0,-1 1-1 0 0,0-1 1 0 0,1 0-1 0 0,-1 1 0 0 0,1 3 1 0 0,-2 11 139 0 0,0 0 0 0 0,2-1 0 0 0,0 1 0 0 0,4 25 0 0 0,-3-30 107 0 0,0-4-60 0 0,1 13 743 0 0,-1-1 1 0 0,-2 32-1 0 0,1-48-783 0 0,0 1-1 0 0,-1-1 0 0 0,1 0 0 0 0,-1 0 0 0 0,0 1 0 0 0,-1-1 0 0 0,1 0 0 0 0,-1 0 1 0 0,1 0-1 0 0,-1 0 0 0 0,0 0 0 0 0,-1-1 0 0 0,1 1 0 0 0,-1-1 0 0 0,1 1 0 0 0,-1-1 1 0 0,0 0-1 0 0,-6 4 0 0 0,9-6-101 0 0,-1-1 0 0 0,1 1 1 0 0,0-1-1 0 0,-1 0 0 0 0,1 0 1 0 0,-1 1-1 0 0,1-1 0 0 0,0 0 1 0 0,-1 0-1 0 0,1 1 0 0 0,-1-1 1 0 0,1 0-1 0 0,-1 0 0 0 0,1 0 1 0 0,-1 0-1 0 0,1 0 0 0 0,-1 0 1 0 0,1 0-1 0 0,-1 0 0 0 0,1 0 1 0 0,-1 0-1 0 0,1 0 0 0 0,-1 0 1 0 0,1 0-1 0 0,-1 0 0 0 0,1 0 1 0 0,-1 0-1 0 0,1-1 0 0 0,-1 1 1 0 0,1 0-1 0 0,-1 0 0 0 0,1 0 1 0 0,-1-1-1 0 0,1 1 0 0 0,0-1 1 0 0,0 1 0 0 0,0-1 0 0 0,0 1 1 0 0,0-1-1 0 0,0 1 0 0 0,0-1 0 0 0,0 1 0 0 0,1-1 0 0 0,-1 1 0 0 0,0-1 0 0 0,0 1 0 0 0,1-1 0 0 0,-1 1 0 0 0,0-1 0 0 0,1 1 0 0 0,-1 0 0 0 0,0-1 0 0 0,1 1 0 0 0,-1 0 0 0 0,1-1 0 0 0,-1 1 0 0 0,1 0 0 0 0,-1 0 0 0 0,0-1 0 0 0,1 1 0 0 0,-1 0 0 0 0,1 0 0 0 0,-1 0 1 0 0,1-1-1 0 0,-1 1 0 0 0,1 0 0 0 0,-1 0 0 0 0,1 0 0 0 0,-1 0 0 0 0,2 0 0 0 0,13-2 43 0 0,0 0-1 0 0,0 2 1 0 0,0-1 0 0 0,0 2 0 0 0,0 0 0 0 0,23 4 0 0 0,-15-1-735 0 0,38 0 0 0 0,-55-4 298 0 0,30-3-3768 0 0,-13-3-2227 0 0,-7-1-572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3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15323 0 0,'5'2'735'0'0,"0"1"0"0"0,0 0 0 0 0,-1 1 0 0 0,1-1 0 0 0,-1 1 0 0 0,0 0 0 0 0,0 0 0 0 0,0 0-1 0 0,3 5 1 0 0,-2-2-283 0 0,0 1-1 0 0,-1-1 0 0 0,0 1 1 0 0,-1 0-1 0 0,4 11 0 0 0,0 7-1716 0 0,-2 0 0 0 0,5 51 0 0 0,-7-43-1093 0 0,9-35-2444 0 0,9-21 5150 0 0,-3 3-99 0 0,13 0-1781 0 0,-9 9-6641 0 0,-17 9 4192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45 4737 0 0,'-5'-2'1121'0'0,"3"1"-502"0"0,-1 1 1 0 0,1-1 0 0 0,-1 0-1 0 0,1 0 1 0 0,-1 0 0 0 0,1 0-1 0 0,0-1 1 0 0,-1 1 0 0 0,1-1 0 0 0,0 1-1 0 0,0-1 1 0 0,0 0 0 0 0,0 0-1 0 0,0 1 1 0 0,-1-4 0 0 0,3 5-497 0 0,1-1 1 0 0,-1 0-1 0 0,0 1 1 0 0,1-1-1 0 0,-1 0 0 0 0,1 1 1 0 0,-1-1-1 0 0,1 1 1 0 0,-1-1-1 0 0,1 1 1 0 0,-1-1-1 0 0,1 1 1 0 0,0 0-1 0 0,-1-1 1 0 0,1 1-1 0 0,0-1 0 0 0,-1 1 1 0 0,1 0-1 0 0,0 0 1 0 0,-1-1-1 0 0,1 1 1 0 0,0 0-1 0 0,0 0 1 0 0,20-4 633 0 0,-21 4-704 0 0,15-2 175 0 0,0 0 1 0 0,0 2 0 0 0,0 0 0 0 0,0 0 0 0 0,0 2-1 0 0,-1-1 1 0 0,1 2 0 0 0,0 0 0 0 0,23 9 0 0 0,-33-10-183 0 0,1 0 1 0 0,0 1-1 0 0,-1-1 1 0 0,1 1-1 0 0,-1 1 1 0 0,0-1-1 0 0,0 1 1 0 0,0 0 0 0 0,-1 0-1 0 0,1 0 1 0 0,-1 1-1 0 0,0 0 1 0 0,0-1-1 0 0,-1 1 1 0 0,1 1-1 0 0,-1-1 1 0 0,0 0-1 0 0,-1 1 1 0 0,1 0-1 0 0,-1-1 1 0 0,0 1-1 0 0,-1 0 1 0 0,1 0 0 0 0,-1 0-1 0 0,1 10 1 0 0,-3 4-7 0 0,0 0 1 0 0,-1 0 0 0 0,-1 0-1 0 0,-1 0 1 0 0,-10 29 0 0 0,2-2-3310 0 0,2 0-5002 0 0,10-39 1149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8690 0 0,'-5'13'9181'0'0,"6"15"-6783"0"0,0-18-1448 0 0,-7 86 775 0 0,3-69-1974 0 0,1-1 1 0 0,2 41-1 0 0,0-66 166 0 0,0-1-1 0 0,0 1 1 0 0,0-1-1 0 0,1 1 0 0 0,-1-1 1 0 0,0 0-1 0 0,0 1 1 0 0,0-1-1 0 0,0 1 1 0 0,0-1-1 0 0,1 0 1 0 0,-1 1-1 0 0,0-1 1 0 0,0 1-1 0 0,1-1 1 0 0,-1 0-1 0 0,0 1 1 0 0,1-1-1 0 0,-1 0 1 0 0,0 0-1 0 0,1 1 1 0 0,-1-1-1 0 0,1 0 1 0 0,-1 0-1 0 0,0 1 1 0 0,1-1-1 0 0,-1 0 1 0 0,1 0-1 0 0,-1 0 1 0 0,0 0-1 0 0,1 0 0 0 0,-1 0 1 0 0,1 1-1 0 0,-1-1 1 0 0,1 0-1 0 0,-1 0 1 0 0,1-1-1 0 0,-1 1 1 0 0,1 0-1 0 0,-1 0 1 0 0,0 0-1 0 0,1 0 1 0 0,-1 0-1 0 0,1 0 1 0 0,-1 0-1 0 0,0-1 1 0 0,1 1-1 0 0,-1 0 1 0 0,1 0-1 0 0,-1-1 1 0 0,0 1-1 0 0,1-1 1 0 0,31-20 182 0 0,-15 8-216 0 0,-12 11 80 0 0,0-1 0 0 0,0 1 0 0 0,0 0 0 0 0,0 1 0 0 0,0-1 0 0 0,11-1 0 0 0,-14 3-671 0 0,1 0-1 0 0,0 0 0 0 0,-1 0 0 0 0,1 0 0 0 0,0 0 1 0 0,-1 1-1 0 0,1-1 0 0 0,-1 1 0 0 0,6 2 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13707 0 0,'4'67'6117'0'0,"12"34"-4290"0"0,-4-28-2479 0 0,-16-143-3845 0 0,5 55 4396 0 0,0 0 0 0 0,1 0 1 0 0,5-19-1 0 0,-6 28 192 0 0,1 0 1 0 0,0 0-1 0 0,-1 1 0 0 0,2-1 1 0 0,-1 0-1 0 0,1 1 0 0 0,0 0 1 0 0,0-1-1 0 0,0 1 1 0 0,1 0-1 0 0,-1 1 0 0 0,1-1 1 0 0,1 1-1 0 0,-1-1 1 0 0,0 1-1 0 0,1 0 0 0 0,0 1 1 0 0,0-1-1 0 0,0 1 0 0 0,1 0 1 0 0,-1 1-1 0 0,1-1 1 0 0,6-2-1 0 0,-10 5-19 0 0,-1 0 0 0 0,1-1 1 0 0,-1 1-1 0 0,0 0 0 0 0,1 0 1 0 0,-1 0-1 0 0,1 0 0 0 0,-1 0 1 0 0,0 0-1 0 0,1 0 0 0 0,-1 0 0 0 0,1 0 1 0 0,-1 1-1 0 0,0-1 0 0 0,1 1 1 0 0,-1-1-1 0 0,0 1 0 0 0,1-1 0 0 0,-1 1 1 0 0,0 0-1 0 0,0 0 0 0 0,1-1 1 0 0,-1 1-1 0 0,1 1 0 0 0,0 1 10 0 0,-1-1 1 0 0,1 0-1 0 0,-1 1 0 0 0,0-1 0 0 0,1 1 0 0 0,-1 0 0 0 0,0-1 1 0 0,-1 1-1 0 0,1 0 0 0 0,0-1 0 0 0,0 6 0 0 0,0 2 16 0 0,-1 0 0 0 0,0 1 0 0 0,-1-1 0 0 0,0 0 0 0 0,-3 17 0 0 0,1-16-73 0 0,-1-1-1 0 0,1 0 1 0 0,-2 0 0 0 0,1 0 0 0 0,-2 0 0 0 0,-6 10 0 0 0,9-16-28 0 0,1-1 0 0 0,-1 1 1 0 0,0 0-1 0 0,0-1 0 0 0,-1 1 1 0 0,1-1-1 0 0,-1 0 0 0 0,0 0 0 0 0,1-1 1 0 0,-1 1-1 0 0,0-1 0 0 0,-1 0 1 0 0,1 0-1 0 0,0 0 0 0 0,-1 0 0 0 0,-6 1 1 0 0,0-3-61 0 0,12-4 24 0 0,15-5 67 0 0,18 2-159 0 0,79-22-2152 0 0,-77 15-2083 0 0,0-3-3327 0 0,-20 7 2391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11562 0 0,'18'-5'5031'0'0,"36"-7"0"0"0,-39 10-4391 0 0,0 1 0 0 0,0 0 0 0 0,20 2 0 0 0,-28 0-626 0 0,-1-1-1 0 0,1 1 0 0 0,-1 0 1 0 0,0 0-1 0 0,1 1 1 0 0,-1 0-1 0 0,0 0 1 0 0,0 0-1 0 0,0 1 1 0 0,0 0-1 0 0,0 0 0 0 0,-1 0 1 0 0,1 1-1 0 0,-1 0 1 0 0,0 0-1 0 0,0 0 1 0 0,-1 1-1 0 0,1 0 1 0 0,-1 0-1 0 0,0 0 0 0 0,5 7 1 0 0,-7-7-68 0 0,0 0 0 0 0,0 0 0 0 0,0 0 0 0 0,-1 0 0 0 0,0 1 0 0 0,0-1 0 0 0,0 0 0 0 0,-1 1 0 0 0,1-1 0 0 0,-1 1 0 0 0,-1-1 0 0 0,1 0 0 0 0,-1 1 0 0 0,0-1 0 0 0,0 0 0 0 0,0 1 0 0 0,-1-1 0 0 0,0 0 1 0 0,0 0-1 0 0,0 0 0 0 0,0 0 0 0 0,-1-1 0 0 0,-6 9 0 0 0,0-1-255 0 0,-1 0 1 0 0,0-1 0 0 0,0 0-1 0 0,-1 0 1 0 0,0-1-1 0 0,-1-1 1 0 0,-16 10 0 0 0,28-19 319 0 0,0 0 0 0 0,0 0 0 0 0,0 0 0 0 0,0 0 0 0 0,0 1 0 0 0,0-1 1 0 0,1 0-1 0 0,-1 0 0 0 0,0 0 0 0 0,0 0 0 0 0,0 0 0 0 0,0 0 0 0 0,0 0 0 0 0,0 0 0 0 0,0 0 0 0 0,0 0 1 0 0,0 1-1 0 0,1-1 0 0 0,-1 0 0 0 0,0 0 0 0 0,0 0 0 0 0,0 0 0 0 0,0 0 0 0 0,0 0 0 0 0,0 1 1 0 0,0-1-1 0 0,0 0 0 0 0,0 0 0 0 0,0 0 0 0 0,0 0 0 0 0,0 0 0 0 0,0 0 0 0 0,0 1 0 0 0,0-1 1 0 0,0 0-1 0 0,0 0 0 0 0,0 0 0 0 0,0 0 0 0 0,0 0 0 0 0,0 0 0 0 0,0 1 0 0 0,0-1 0 0 0,-1 0 0 0 0,1 0 1 0 0,0 0-1 0 0,0 0 0 0 0,0 0 0 0 0,0 0 0 0 0,0 0 0 0 0,0 1 0 0 0,0-1 0 0 0,0 0 0 0 0,0 0 1 0 0,-1 0-1 0 0,1 0 0 0 0,0 0 0 0 0,0 0 0 0 0,0 0 0 0 0,0 0 0 0 0,0 0 0 0 0,0 0 0 0 0,-1 0 1 0 0,1 0-1 0 0,0 0 0 0 0,0 0 0 0 0,19 1 569 0 0,38-5 41 0 0,-44 3-595 0 0,72-4-820 0 0,-49 5-5549 0 0,-30-1 880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3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10026 0 0,'7'-27'11047'0'0,"-6"27"-10958"0"0,-1 0 1 0 0,0 0-1 0 0,0 0 1 0 0,0 0-1 0 0,0 0 1 0 0,0 0-1 0 0,3 1 2596 0 0,-3-1-2596 0 0,1 1 1 0 0,4 15 1793 0 0,5 36-496 0 0,-9-40-1297 0 0,1 0 1 0 0,0 0-1 0 0,1 0 1 0 0,0-1-1 0 0,9 20 1 0 0,-10-27-98 0 0,0-1 0 0 0,0 1 0 0 0,0-1 0 0 0,1 0 1 0 0,0 0-1 0 0,-1 0 0 0 0,1 0 0 0 0,0-1 0 0 0,1 1 1 0 0,-1-1-1 0 0,0 0 0 0 0,1 0 0 0 0,-1 0 0 0 0,1 0 1 0 0,0 0-1 0 0,-1-1 0 0 0,1 0 0 0 0,0 1 0 0 0,0-1 1 0 0,0-1-1 0 0,8 2 0 0 0,-1-2-68 0 0,1 1 0 0 0,0-2 0 0 0,0 1-1 0 0,18-4 1 0 0,19-10-4529 0 0,-48 14 4206 0 0,0 0 0 0 0,0-1-1 0 0,0 1 1 0 0,0-1 0 0 0,-1 1-1 0 0,1-1 1 0 0,0 1 0 0 0,-1-1-1 0 0,1 1 1 0 0,0-1-1 0 0,-1 0 1 0 0,1 0 0 0 0,0 1-1 0 0,-1-1 1 0 0,1 0 0 0 0,-1 0-1 0 0,0 1 1 0 0,1-1 0 0 0,-1 0-1 0 0,1 0 1 0 0,-1 0 0 0 0,0 0-1 0 0,0 0 1 0 0,0 0 0 0 0,1 1-1 0 0,-1-1 1 0 0,0 0 0 0 0,0 0-1 0 0,0 0 1 0 0,-1 0 0 0 0,1 0-1 0 0,0 0 1 0 0,0 0-1 0 0,-1-1 1 0 0,1-2-269 0 0,0-8-5049 0 0</inkml:trace>
  <inkml:trace contextRef="#ctx0" brushRef="#br0" timeOffset="1">280 71 8554 0 0,'3'-37'8899'0'0,"-3"36"-8484"0"0,0-1-1 0 0,0 1 0 0 0,0-1 0 0 0,0 1 0 0 0,0-1 1 0 0,1 1-1 0 0,-1-1 0 0 0,1 1 0 0 0,-1 0 0 0 0,1-1 1 0 0,0 1-1 0 0,-1 0 0 0 0,1-1 0 0 0,0 1 0 0 0,0 0 1 0 0,0 0-1 0 0,0 0 0 0 0,0-1 0 0 0,0 1 0 0 0,0 0 0 0 0,1 0 1 0 0,-1 1-289 0 0,0 0 0 0 0,0 1 1 0 0,0-1-1 0 0,-1 1 1 0 0,1-1-1 0 0,0 1 0 0 0,0-1 1 0 0,-1 1-1 0 0,1 0 1 0 0,0-1-1 0 0,-1 1 0 0 0,1 0 1 0 0,-1 0-1 0 0,1-1 0 0 0,-1 1 1 0 0,1 0-1 0 0,-1 0 1 0 0,0 0-1 0 0,1 0 0 0 0,-1-1 1 0 0,0 1-1 0 0,0 0 0 0 0,0 0 1 0 0,1 0-1 0 0,-1 2 1 0 0,5 27 213 0 0,-4-28-243 0 0,3 60 32 0 0,-2-34-563 0 0,6 39-1 0 0,-6-60-1060 0 0,0 1 1 0 0,0-1-1 0 0,0 0 0 0 0,1 0 0 0 0,6 11 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5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10562 0 0,'2'5'5898'0'0,"1"3"-2602"0"0,2 5-1215 0 0,1 7-641 0 0,0 3-472 0 0,-2 7-344 0 0,2 3-200 0 0,2 5-184 0 0,-2 0-128 0 0,0 2-72 0 0,0-2-192 0 0,0 0-424 0 0,0-3-656 0 0,0-5-1192 0 0,0-6-2017 0 0,-1-9-1729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5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9586 0 0,'-11'-13'9936'0'0,"17"14"-5664"0"0,22 20-2682 0 0,-18-8-1472 0 0,0 0 1 0 0,0 1-1 0 0,-1 0 1 0 0,-1 0-1 0 0,0 1 0 0 0,-1 0 1 0 0,-1 0-1 0 0,0 1 0 0 0,-1 0 1 0 0,-1 0-1 0 0,0 0 1 0 0,-2 0-1 0 0,2 21 0 0 0,-2-13-405 0 0,-2-1 0 0 0,0 1 0 0 0,-2 0 0 0 0,0-1 0 0 0,-2 1 1 0 0,-1-1-1 0 0,0 0 0 0 0,-16 38 0 0 0,-6-10-4166 0 0,17-34-707 0 0,3-12 333 0 0,-6-9 2199 0 0,9 3 1058 0 0,3 1 1432 0 0,1 0 0 0 0,0 0-1 0 0,0 0 1 0 0,-1 0 0 0 0,1 0-1 0 0,0 0 1 0 0,0 0 0 0 0,-1 0-1 0 0,1 0 1 0 0,0 0 0 0 0,0 0-1 0 0,-1 0 1 0 0,1 0 0 0 0,0 0-1 0 0,0 0 1 0 0,0 0 0 0 0,-1 1-1 0 0,1-1 1 0 0,0 0 0 0 0,0 0-1 0 0,0 0 1 0 0,-1 0 0 0 0,1 1-1 0 0,0-1 1 0 0,0 0 0 0 0,0 0-1 0 0,0 0 1 0 0,-1 1 0 0 0,1-1-1 0 0,0 0 1 0 0,0 0 0 0 0,0 1-1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87 2425 0 0,'-8'-10'2945'0'0,"0"-1"0"0"0,0-1 1 0 0,1 1-1 0 0,-7-18 1 0 0,14 29-2897 0 0,0 0 0 0 0,0 0 0 0 0,0-1 0 0 0,-1 1 0 0 0,1 0 0 0 0,0-1 0 0 0,0 1 0 0 0,0 0 0 0 0,0-1 0 0 0,0 1 0 0 0,0 0 0 0 0,0-1 0 0 0,0 1 0 0 0,0 0 0 0 0,0-1 0 0 0,0 1 0 0 0,0 0 0 0 0,0 0 0 0 0,1-1 0 0 0,-1 1 1 0 0,0 0-1 0 0,0-1 0 0 0,0 1 0 0 0,0 0 0 0 0,1 0 0 0 0,-1-1 0 0 0,0 1 0 0 0,0 0 0 0 0,0 0 0 0 0,1-1 0 0 0,-1 1 0 0 0,0 0 0 0 0,0 0 0 0 0,1 0 0 0 0,-1-1 0 0 0,1 1 0 0 0,16-3 473 0 0,22 6-681 0 0,-35-2 287 0 0,285 25-905 0 0,-286-26 557 0 0,26 2-784 0 0,-28-2 726 0 0,1 0 1 0 0,-1 1-1 0 0,0-1 0 0 0,0 0 0 0 0,0 0 0 0 0,0 1 0 0 0,1-1 1 0 0,-1 0-1 0 0,0 1 0 0 0,0-1 0 0 0,0 1 0 0 0,0 0 0 0 0,0-1 1 0 0,0 1-1 0 0,0 0 0 0 0,0 0 0 0 0,0-1 0 0 0,1 3 0 0 0,-36 0-7686 0 0,-52-13 5942 0 0,60 5 2470 0 0,-1 2 0 0 0,0 1-1 0 0,-46 2 1 0 0,70 0-205 0 0,1 0 0 0 0,-1 1 0 0 0,1-1 1 0 0,-1 1-1 0 0,1 0 0 0 0,-1 0 0 0 0,1 0 0 0 0,0 0 0 0 0,-1 0 0 0 0,1 0 0 0 0,0 1 0 0 0,0-1 0 0 0,0 1 1 0 0,0-1-1 0 0,0 1 0 0 0,0 0 0 0 0,0 0 0 0 0,1 0 0 0 0,-1 0 0 0 0,0 0 0 0 0,1 0 0 0 0,0 0 0 0 0,0 1 0 0 0,-1-1 1 0 0,1 0-1 0 0,1 1 0 0 0,-1-1 0 0 0,0 1 0 0 0,1-1 0 0 0,-1 1 0 0 0,1-1 0 0 0,-1 1 0 0 0,1 0 0 0 0,1 4 1 0 0,-1 9 336 0 0,2 1 1 0 0,0-1-1 0 0,0 0 1 0 0,8 22-1 0 0,-5-18-668 0 0,3 14 54 0 0,22 61 0 0 0,-4-44-4305 0 0,-23-42-1719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9258 0 0,'10'83'5688'0'0,"-3"-40"-5239"0"0,-3 0 0 0 0,-1 0 0 0 0,-2 0 0 0 0,-8 77-1 0 0,7-117-667 0 0,-1 0 0 0 0,1 0-1 0 0,-1 0 1 0 0,1-1-1 0 0,-1 1 1 0 0,0 0 0 0 0,0 0-1 0 0,-1-1 1 0 0,1 1 0 0 0,0-1-1 0 0,-1 1 1 0 0,1-1-1 0 0,-1 1 1 0 0,0-1 0 0 0,0 0-1 0 0,0 0 1 0 0,0 0-1 0 0,0 0 1 0 0,-1 0 0 0 0,1 0-1 0 0,-4 1 1 0 0,2-2-86 0 0,0 0 1 0 0,0 0-1 0 0,0 0 1 0 0,0-1-1 0 0,-1 1 1 0 0,1-1-1 0 0,0 0 1 0 0,0 0-1 0 0,0-1 1 0 0,0 0-1 0 0,0 1 1 0 0,0-1-1 0 0,0 0 1 0 0,-6-3-1 0 0,-5-2 254 0 0,12 4 305 0 0,0 0 0 0 0,0 1 1 0 0,-1-1-1 0 0,1 1 0 0 0,-1 0 0 0 0,0 0 0 0 0,1 0 0 0 0,-1 0 0 0 0,0 1 1 0 0,1-1-1 0 0,-1 1 0 0 0,-7 0 0 0 0,10 1-180 0 0,1-1-1 0 0,0 1 1 0 0,-1-1 0 0 0,1 1 0 0 0,0-1-1 0 0,-1 1 1 0 0,1 0 0 0 0,0-1-1 0 0,0 1 1 0 0,0-1 0 0 0,-1 1 0 0 0,1 0-1 0 0,0-1 1 0 0,0 1 0 0 0,0 0 0 0 0,0-1-1 0 0,0 1 1 0 0,0-1 0 0 0,0 1-1 0 0,0 0 1 0 0,0-1 0 0 0,1 1 0 0 0,-1 0-1 0 0,0-1 1 0 0,0 1 0 0 0,0-1-1 0 0,1 1 1 0 0,-1-1 0 0 0,0 1 0 0 0,1 0-1 0 0,-1-1 1 0 0,0 1 0 0 0,1-1-1 0 0,-1 0 1 0 0,1 1 0 0 0,16 21 766 0 0,-17-22-808 0 0,3 4 33 0 0,1 0-1 0 0,-1 0 0 0 0,1-1 1 0 0,-1 0-1 0 0,1 1 0 0 0,0-1 1 0 0,1-1-1 0 0,-1 1 1 0 0,0-1-1 0 0,1 1 0 0 0,-1-1 1 0 0,1-1-1 0 0,0 1 1 0 0,0-1-1 0 0,0 1 0 0 0,-1-1 1 0 0,10 0-1 0 0,-5-1-9 0 0,0-1 1 0 0,0 0-1 0 0,-1-1 0 0 0,1 0 0 0 0,0 0 1 0 0,-1-1-1 0 0,1 0 0 0 0,15-8 0 0 0,-1 0-451 0 0,38-20-11652 0 0,-49 24 8869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4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8906 0 0,'2'12'11053'0'0,"-2"25"-9669"0"0,0-9-1053 0 0,13 93-1068 0 0,-2-28-8109 0 0,-4-117 7148 0 0,-4 20 1867 0 0,-1 0 0 0 0,1-1-1 0 0,0 1 1 0 0,0 0 0 0 0,0 0 0 0 0,0 1-1 0 0,1-1 1 0 0,-1 1 0 0 0,1 0-1 0 0,0 0 1 0 0,0 0 0 0 0,0 0 0 0 0,1 1-1 0 0,7-4 1 0 0,-3 4-392 0 0,0 1 0 0 0,0 0-1 0 0,0 0 1 0 0,1 1 0 0 0,-1 0 0 0 0,11 2 0 0 0,17 0-6042 0 0,-23-1 2536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5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8586 0 0,'5'33'5968'0'0,"9"2"-4319"0"0,21 26-1412 0 0,-32-57-236 0 0,0 1 0 0 0,0-1 1 0 0,0 0-1 0 0,1-1 1 0 0,-1 1-1 0 0,1-1 1 0 0,0 1-1 0 0,0-1 1 0 0,0 0-1 0 0,1 0 0 0 0,-1-1 1 0 0,1 1-1 0 0,-1-1 1 0 0,7 2-1 0 0,-9-4-7 0 0,0 1 0 0 0,0-1 0 0 0,0 0 0 0 0,-1 0 0 0 0,1 1 0 0 0,0-1 1 0 0,0-1-1 0 0,0 1 0 0 0,0 0 0 0 0,0 0 0 0 0,0-1 0 0 0,0 1 0 0 0,0-1 0 0 0,-1 0 0 0 0,1 1 0 0 0,3-2 0 0 0,-3 0 8 0 0,0 0-1 0 0,0 0 1 0 0,0 0 0 0 0,0 0 0 0 0,0 0-1 0 0,0 0 1 0 0,-1 0 0 0 0,1-1 0 0 0,0 1-1 0 0,-1-1 1 0 0,0 1 0 0 0,0-1 0 0 0,0 1-1 0 0,1-5 1 0 0,0-1 67 0 0,-1 0 0 0 0,0-1-1 0 0,0 1 1 0 0,-1-1 0 0 0,0 1 0 0 0,0 0-1 0 0,-1-1 1 0 0,0 1 0 0 0,-1 0 0 0 0,0 0-1 0 0,-5-14 1 0 0,5 15 64 0 0,0 1-1 0 0,-1 0 1 0 0,0 0 0 0 0,0-1 0 0 0,0 2-1 0 0,-1-1 1 0 0,1 0 0 0 0,-1 1-1 0 0,-1 0 1 0 0,1-1 0 0 0,-1 2-1 0 0,0-1 1 0 0,0 1 0 0 0,-12-8-1 0 0,14 10-80 0 0,0 1-1 0 0,0-1 0 0 0,0 1 1 0 0,-1 0-1 0 0,1 0 0 0 0,-1 1 1 0 0,1-1-1 0 0,0 1 1 0 0,-1-1-1 0 0,1 1 0 0 0,-1 0 1 0 0,1 1-1 0 0,-1-1 0 0 0,1 0 1 0 0,-1 1-1 0 0,1 0 0 0 0,-1 0 1 0 0,1 0-1 0 0,0 0 0 0 0,-4 2 1 0 0,5-1-79 0 0,0-1 1 0 0,0 1 0 0 0,0-1-1 0 0,0 1 1 0 0,0 0 0 0 0,1 0-1 0 0,-1 0 1 0 0,0 0 0 0 0,1 0-1 0 0,0 0 1 0 0,-1 0 0 0 0,1 1-1 0 0,0-1 1 0 0,0 0 0 0 0,1 1-1 0 0,-1-1 1 0 0,0 1 0 0 0,1-1-1 0 0,-1 1 1 0 0,1-1 0 0 0,0 1-1 0 0,0-1 1 0 0,0 1 0 0 0,0-1-1 0 0,0 1 1 0 0,1-1 0 0 0,-1 1-1 0 0,2 3 1 0 0,0 2-707 0 0,0 0-1 0 0,1 0 1 0 0,0 0 0 0 0,7 13-1 0 0,-7-16-310 0 0,0 0-1 0 0,1 0 0 0 0,-1-1 1 0 0,1 1-1 0 0,0-1 1 0 0,0 0-1 0 0,0 0 1 0 0,6 3-1 0 0,8 6-3683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3321 0 0,'0'-9'884'0'0,"3"-17"11648"0"0,2 40-10916 0 0,41 150 1 0 0,-34-109-4810 0 0,-4 0-3364 0 0,-7-32 2625 0 0,-1-4-660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7058 0 0,'0'1'227'0'0,"-1"0"0"0"0,1 0 1 0 0,0 0-1 0 0,0-1 0 0 0,0 1 1 0 0,0 0-1 0 0,0 0 1 0 0,0 0-1 0 0,0 0 0 0 0,0-1 1 0 0,0 1-1 0 0,0 0 0 0 0,0 0 1 0 0,0 0-1 0 0,1-1 1 0 0,-1 1-1 0 0,0 0 0 0 0,1 0 1 0 0,-1-1-1 0 0,0 1 0 0 0,1 0 1 0 0,-1-1-1 0 0,1 1 1 0 0,-1 0-1 0 0,1-1 0 0 0,0 1 1 0 0,0 0-1 0 0,1 0-37 0 0,0 0 0 0 0,0 0 0 0 0,0 0-1 0 0,0 0 1 0 0,0-1 0 0 0,0 1 0 0 0,0-1 0 0 0,0 1 0 0 0,1-1-1 0 0,2 0 1 0 0,3 0 50 0 0,-1 0 0 0 0,0-1 0 0 0,0 0 0 0 0,0 0 0 0 0,11-4 0 0 0,49-28 945 0 0,-67 33-1166 0 0,1 0 0 0 0,-1 0 0 0 0,0 0 0 0 0,0 0 0 0 0,0-1 0 0 0,0 1 0 0 0,1 0 0 0 0,-1 0 0 0 0,0 0 0 0 0,0 0 0 0 0,0 0 0 0 0,0 0 0 0 0,1 0 0 0 0,-1 0 0 0 0,0 0-1 0 0,0 0 1 0 0,0 0 0 0 0,1 0 0 0 0,-1 0 0 0 0,0 0 0 0 0,0 0 0 0 0,0 0 0 0 0,0 0 0 0 0,1 0 0 0 0,-1 1 0 0 0,0-1 0 0 0,0 0 0 0 0,0 0 0 0 0,0 0 0 0 0,1 0 0 0 0,-1 0 0 0 0,0 0 0 0 0,0 0 0 0 0,0 1 0 0 0,0-1 0 0 0,0 0-1 0 0,0 0 1 0 0,0 0 0 0 0,1 0 0 0 0,-1 0 0 0 0,0 1 0 0 0,0-1 0 0 0,0 0 0 0 0,-1 12 423 0 0,-8 10-107 0 0,-19 22-227 0 0,22-37-97 0 0,1 0 1 0 0,0 0-1 0 0,1 0 0 0 0,-1 1 1 0 0,2 0-1 0 0,-1 0 0 0 0,1 0 1 0 0,0 0-1 0 0,-2 11 1 0 0,5-17-11 0 0,0 0-1 0 0,0-1 1 0 0,0 1 0 0 0,0 0 0 0 0,0 0 0 0 0,0-1 0 0 0,1 1 0 0 0,-1 0 0 0 0,1-1 0 0 0,-1 1 0 0 0,1-1 0 0 0,0 1 0 0 0,-1-1 0 0 0,1 1 0 0 0,0-1 0 0 0,0 1 0 0 0,0-1 0 0 0,0 0-1 0 0,3 3 1 0 0,-1-1 4 0 0,0-1-1 0 0,1 0 0 0 0,-1 1 0 0 0,1-1 0 0 0,0 0 1 0 0,-1-1-1 0 0,1 1 0 0 0,5 1 0 0 0,0-1-1 0 0,0 0 0 0 0,0 0 0 0 0,1-1 0 0 0,-1 0 0 0 0,0-1 0 0 0,18 0 0 0 0,-13-3-1021 0 0,0 0 0 0 0,25-8 1 0 0,3-9-7775 0 0,-25 10 2926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16 5569 0 0,'-4'1'1065'0'0,"-19"3"2916"0"0,22-4-3763 0 0,0 1 0 0 0,0-1 1 0 0,0 0-1 0 0,1 0 0 0 0,-1 0 1 0 0,0 0-1 0 0,0 0 0 0 0,0 0 1 0 0,0 0-1 0 0,1 0 0 0 0,-1 0 1 0 0,0-1-1 0 0,0 1 0 0 0,0 0 1 0 0,0 0-1 0 0,1-1 0 0 0,-1 1 1 0 0,0 0-1 0 0,0-1 0 0 0,1 1 1 0 0,-2-2-1 0 0,4 1-34 0 0,1-1 0 0 0,-1 1 1 0 0,1 0-1 0 0,-1 0 0 0 0,1 0 0 0 0,-1 0 0 0 0,1 1 0 0 0,3-1 1 0 0,16-3 54 0 0,1 2 0 0 0,-1 0-1 0 0,39 3 1 0 0,-49 0-210 0 0,-1 0-1 0 0,0 1 0 0 0,0 0 0 0 0,0 1 0 0 0,0 0 1 0 0,0 1-1 0 0,-1 0 0 0 0,0 1 0 0 0,14 7 0 0 0,-19-8 27 0 0,0 0-1 0 0,-1 0 1 0 0,0 0-1 0 0,1 0 0 0 0,-1 1 1 0 0,0 0-1 0 0,-1 0 1 0 0,0 0-1 0 0,1 0 1 0 0,-1 1-1 0 0,-1-1 0 0 0,1 1 1 0 0,-1 0-1 0 0,0 0 1 0 0,-1-1-1 0 0,1 1 0 0 0,-1 0 1 0 0,0 1-1 0 0,-1-1 1 0 0,1 11-1 0 0,-2 10-160 0 0,-1 1 0 0 0,-2-1 0 0 0,-9 39 0 0 0,2-5-2739 0 0,8-48 731 0 0,2-3-962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5521 0 0,'12'-26'5728'0'0,"-4"23"-2605"0"0,0 18-1222 0 0,5 42 727 0 0,8 92-1 0 0,4 18-3513 0 0,-25-164 579 0 0,8 26-1982 0 0,0-12-4864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3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18124 0 0,'2'-2'279'0'0,"-1"0"0"0"0,0 0 1 0 0,1 1-1 0 0,-1-1 0 0 0,1 0 0 0 0,-1 1 1 0 0,1-1-1 0 0,0 1 0 0 0,-1 0 0 0 0,1-1 1 0 0,0 1-1 0 0,0 0 0 0 0,0 0 0 0 0,0 0 0 0 0,0 1 1 0 0,0-1-1 0 0,0 0 0 0 0,1 1 0 0 0,-1-1 1 0 0,0 1-1 0 0,0 0 0 0 0,5 0 0 0 0,54 0 1073 0 0,-55 0-1111 0 0,2 1-148 0 0,1 0-1 0 0,-1 0 1 0 0,0 1 0 0 0,1 0-1 0 0,-1 0 1 0 0,0 1 0 0 0,-1 0-1 0 0,1 1 1 0 0,0-1 0 0 0,-1 2-1 0 0,0-1 1 0 0,0 1 0 0 0,0 0-1 0 0,-1 0 1 0 0,1 1 0 0 0,5 6-1 0 0,-9-8-187 0 0,0 0 0 0 0,0 1-1 0 0,0-1 1 0 0,0 1-1 0 0,-1-1 1 0 0,1 1-1 0 0,-1 0 1 0 0,0 0-1 0 0,-1 0 1 0 0,1 0 0 0 0,-1 0-1 0 0,0 0 1 0 0,0 0-1 0 0,-1 1 1 0 0,0-1-1 0 0,0 0 1 0 0,0 0-1 0 0,0 1 1 0 0,-1-1 0 0 0,0 0-1 0 0,0 0 1 0 0,0 0-1 0 0,-1 0 1 0 0,1 0-1 0 0,-1 0 1 0 0,-5 8-1 0 0,-6 1-5065 0 0,2-12-3443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7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6849 0 0,'5'-8'10997'0'0,"-3"20"-7594"0"0,-1 17-2870 0 0,-18 136-393 0 0,9-110-3311 0 0,-2-2-4300 0 0,11-63 646 0 0,3-19 4051 0 0,-3 18 3147 0 0,1-1 1 0 0,0 1-1 0 0,1 0 0 0 0,1 0 1 0 0,6-16-1 0 0,-6 20-38 0 0,1 1 1 0 0,-1-1 0 0 0,1 1-1 0 0,1 0 1 0 0,-1 0 0 0 0,1 0-1 0 0,0 1 1 0 0,0 0 0 0 0,1 0-1 0 0,0 0 1 0 0,10-5-1 0 0,-14 9-242 0 0,0-1-1 0 0,-1 1 1 0 0,1 0-1 0 0,0 0 1 0 0,0 0-1 0 0,0 0 0 0 0,0 1 1 0 0,1-1-1 0 0,-1 1 1 0 0,0 0-1 0 0,0-1 0 0 0,0 1 1 0 0,0 1-1 0 0,0-1 1 0 0,1 0-1 0 0,-1 1 1 0 0,0 0-1 0 0,0 0 0 0 0,0 0 1 0 0,0 0-1 0 0,0 0 1 0 0,-1 0-1 0 0,1 1 1 0 0,0-1-1 0 0,0 1 0 0 0,-1 0 1 0 0,1 0-1 0 0,-1 0 1 0 0,0 0-1 0 0,0 0 0 0 0,1 1 1 0 0,1 2-1 0 0,-3-3-236 0 0,0-1 1 0 0,0 1-1 0 0,0-1 0 0 0,-1 1 0 0 0,1 0 0 0 0,0-1 0 0 0,-1 1 0 0 0,1 0 0 0 0,-1-1 0 0 0,0 1 0 0 0,1 0 0 0 0,-1 0 1 0 0,0-1-1 0 0,0 1 0 0 0,0 0 0 0 0,0 0 0 0 0,0 0 0 0 0,-1-1 0 0 0,1 1 0 0 0,-1 0 0 0 0,1-1 0 0 0,-2 3 0 0 0,1-1-325 0 0,-1 1 0 0 0,1-1-1 0 0,-1 0 1 0 0,0 0 0 0 0,0 0 0 0 0,-1-1-1 0 0,1 1 1 0 0,0 0 0 0 0,-1-1-1 0 0,-3 3 1 0 0,-8 5-1305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36 3017 0 0,'-1'1'178'0'0,"-1"0"1"0"0,1-1 0 0 0,0 1 0 0 0,0 0-1 0 0,-1 0 1 0 0,1 0 0 0 0,0 0 0 0 0,0 0-1 0 0,0 0 1 0 0,0 1 0 0 0,1-1 0 0 0,-1 0-1 0 0,0 0 1 0 0,0 1 0 0 0,1-1 0 0 0,-1 0-1 0 0,0 3 1 0 0,1-4-44 0 0,0 1 1 0 0,0-1-1 0 0,1 1 0 0 0,-1 0 0 0 0,0-1 1 0 0,0 1-1 0 0,1-1 0 0 0,-1 1 0 0 0,0-1 1 0 0,1 1-1 0 0,-1-1 0 0 0,0 1 0 0 0,1-1 1 0 0,-1 0-1 0 0,1 1 0 0 0,-1-1 0 0 0,1 1 1 0 0,-1-1-1 0 0,1 0 0 0 0,-1 0 0 0 0,1 1 1 0 0,-1-1-1 0 0,1 0 0 0 0,-1 0 0 0 0,1 1 1 0 0,-1-1-1 0 0,1 0 0 0 0,0 0 0 0 0,3 1 222 0 0,0 0-1 0 0,0-1 0 0 0,1 0 1 0 0,-1 1-1 0 0,0-1 0 0 0,0-1 1 0 0,0 1-1 0 0,0-1 0 0 0,0 1 1 0 0,0-1-1 0 0,5-2 0 0 0,0-2-36 0 0,1 0-1 0 0,-1 0 0 0 0,12-11 1 0 0,-14 11-122 0 0,-1 0 0 0 0,1 1 0 0 0,0-1 0 0 0,0 2 1 0 0,1-1-1 0 0,13-5 0 0 0,-19 9-112 0 0,0 0 0 0 0,0 1 0 0 0,0-1 0 0 0,-1 0 0 0 0,1 0 0 0 0,0 1 0 0 0,0-1 0 0 0,0 1 0 0 0,0 0 0 0 0,0 0 0 0 0,0 0 0 0 0,-1-1 0 0 0,1 2-1 0 0,0-1 1 0 0,-1 0 0 0 0,1 0 0 0 0,0 0 0 0 0,-1 1 0 0 0,0-1 0 0 0,1 1 0 0 0,-1-1 0 0 0,0 1 0 0 0,0 0 0 0 0,0-1 0 0 0,0 1 0 0 0,0 0 0 0 0,1 3 0 0 0,2 3-11 0 0,0 0 0 0 0,-1 0 0 0 0,0 0 1 0 0,0 0-1 0 0,1 10 0 0 0,-4-15-142 0 0,1 0 0 0 0,-1 1 0 0 0,0-1-1 0 0,0 0 1 0 0,-1 0 0 0 0,1 0 0 0 0,-1 0 0 0 0,1 1 0 0 0,-1-1 0 0 0,0 0 0 0 0,0 0 0 0 0,-1 0-1 0 0,1 0 1 0 0,0-1 0 0 0,-1 1 0 0 0,0 0 0 0 0,1-1 0 0 0,-4 4 0 0 0,-4 3-228 0 0,0 0 0 0 0,0 0 1 0 0,-16 10-1 0 0,17-14 168 0 0,1 0-1 0 0,0 1 1 0 0,0 0-1 0 0,0 0 0 0 0,1 1 1 0 0,0 0-1 0 0,-7 10 1 0 0,12-14 63 0 0,-5 7-107 0 0,11-16 719 0 0,-2 3-377 0 0,1-1-1 0 0,-1 1 0 0 0,1 0 0 0 0,-1 0 1 0 0,1 0-1 0 0,0 0 0 0 0,1 1 1 0 0,-1-1-1 0 0,0 1 0 0 0,1 0 0 0 0,-1 1 1 0 0,10-3-1 0 0,-3 1-44 0 0,1 0 1 0 0,-1 1-1 0 0,1 0 1 0 0,14 1-1 0 0,-23 1-88 0 0,-1 0 0 0 0,1 0-1 0 0,0 0 1 0 0,0 0 0 0 0,-1 1-1 0 0,1-1 1 0 0,0 1 0 0 0,-1 0-1 0 0,1-1 1 0 0,0 2 0 0 0,-1-1-1 0 0,0 0 1 0 0,5 3 0 0 0,-7-4-13 0 0,1 1 0 0 0,-1-1 0 0 0,1 1 0 0 0,-1-1 0 0 0,1 1 0 0 0,-1-1 0 0 0,0 1 0 0 0,1 0 0 0 0,-1-1 0 0 0,0 1 0 0 0,0 0 0 0 0,1-1 0 0 0,-1 1 0 0 0,0 0 0 0 0,0-1 0 0 0,0 1 0 0 0,0 0 0 0 0,0-1 0 0 0,0 1 0 0 0,0 0 0 0 0,0 0 0 0 0,-1 1 4 0 0,1 0-1 0 0,-1 0 0 0 0,1-1 0 0 0,-1 1 0 0 0,0 0 0 0 0,0-1 0 0 0,0 1 0 0 0,0-1 0 0 0,0 1 0 0 0,0-1 0 0 0,-2 2 0 0 0,-7 7-26 0 0,1 0-35 0 0,0-1-1 0 0,0 1 1 0 0,1 1 0 0 0,-13 20-1 0 0,20-29 31 0 0,0 0-1 0 0,0-1 0 0 0,0 1 1 0 0,1 0-1 0 0,-1 0 0 0 0,0 0 1 0 0,1 0-1 0 0,-1 0 0 0 0,1 0 1 0 0,0 0-1 0 0,0 0 0 0 0,0 0 1 0 0,0 0-1 0 0,0 0 0 0 0,0 0 1 0 0,0 0-1 0 0,0 0 0 0 0,1 0 1 0 0,-1 0-1 0 0,1-1 1 0 0,0 1-1 0 0,-1 0 0 0 0,1 0 1 0 0,0 0-1 0 0,0 0 0 0 0,0-1 1 0 0,0 1-1 0 0,1-1 0 0 0,-1 1 1 0 0,0-1-1 0 0,1 1 0 0 0,-1-1 1 0 0,1 1-1 0 0,-1-1 0 0 0,1 0 1 0 0,-1 0-1 0 0,1 0 0 0 0,0 0 1 0 0,0 0-1 0 0,2 1 0 0 0,2 0-244 0 0,-1 0 0 0 0,0 0 0 0 0,1-1-1 0 0,0 0 1 0 0,-1 0 0 0 0,1 0 0 0 0,0 0-1 0 0,8-1 1 0 0,-7 0-300 0 0,0-1 1 0 0,-1 1-1 0 0,1-1 1 0 0,0-1-1 0 0,0 1 0 0 0,-1-1 1 0 0,1 0-1 0 0,-1-1 0 0 0,1 1 1 0 0,-1-1-1 0 0,0-1 1 0 0,0 1-1 0 0,-1-1 0 0 0,1 0 1 0 0,-1 0-1 0 0,1-1 0 0 0,-1 1 1 0 0,-1-1-1 0 0,6-7 1 0 0,1-5-4855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7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 8210 0 0,'-1'-5'6181'0'0,"9"3"-2512"0"0,31 1-1547 0 0,-24 2-2217 0 0,1 1 0 0 0,0 0 0 0 0,22 7 0 0 0,-35-8 129 0 0,0 0 1 0 0,0 0-1 0 0,-1 1 1 0 0,1-1-1 0 0,0 1 0 0 0,-1-1 1 0 0,1 1-1 0 0,-1 0 1 0 0,0 0-1 0 0,0 0 1 0 0,0 1-1 0 0,0-1 1 0 0,0 0-1 0 0,0 1 1 0 0,0-1-1 0 0,-1 1 1 0 0,1 0-1 0 0,1 4 1 0 0,-2-2 3 0 0,0-1 0 0 0,0 1 0 0 0,0-1 0 0 0,-1 1 0 0 0,0 0 1 0 0,0-1-1 0 0,0 1 0 0 0,0-1 0 0 0,-1 1 0 0 0,1 0 0 0 0,-3 6 0 0 0,0-3-108 0 0,1 0-1 0 0,-2 1 0 0 0,1-1 0 0 0,-1 0 1 0 0,0-1-1 0 0,-1 1 0 0 0,0-1 1 0 0,0 0-1 0 0,0 0 0 0 0,-1 0 0 0 0,0-1 1 0 0,-14 11-1 0 0,6-9-256 0 0,0 0 1 0 0,-1-2-1 0 0,0 1 0 0 0,-25 5 1 0 0,15-4-259 0 0,82-10 1289 0 0,-15 2-337 0 0,84-4-34 0 0,-41 5-7202 0 0,-84 0 6555 0 0,0-1 1 0 0,0 0-1 0 0,0 0 1 0 0,0 0-1 0 0,0-1 1 0 0,0 1-1 0 0,0 0 1 0 0,0 0-1 0 0,0 0 1 0 0,0-1-1 0 0,0 1 1 0 0,0-1-1 0 0,-1 1 1 0 0,1-1-1 0 0,0 1 1 0 0,0-1-1 0 0,0 1 1 0 0,0-1-1 0 0,-1 1 1 0 0,2-2-1 0 0,3-3-1337 0 0,5 2-1810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7186 0 0,'4'5'10264'0'0,"4"4"-6678"0"0,7 8-2443 0 0,-8 2-834 0 0,0-1 0 0 0,-1 2 0 0 0,0-1 0 0 0,4 37-1 0 0,1 81-2614 0 0,-14-112-852 0 0,-1-38-837 0 0,3 9 4056 0 0,1 1-1 0 0,0-1 1 0 0,0 1-1 0 0,0 0 1 0 0,1-1-1 0 0,-1 1 1 0 0,1-1-1 0 0,0 1 1 0 0,0 0-1 0 0,0-1 1 0 0,0 1-1 0 0,1 0 1 0 0,-1 0-1 0 0,1 0 1 0 0,0 0-1 0 0,0 0 1 0 0,0 0-1 0 0,0 1 1 0 0,0-1-1 0 0,1 1 1 0 0,-1-1-1 0 0,1 1 1 0 0,-1 0-1 0 0,1 0 1 0 0,0 0-1 0 0,0 0 1 0 0,5-2-1 0 0,-1 1-205 0 0,1 0-1 0 0,0 0 0 0 0,-1 1 1 0 0,1 0-1 0 0,13-1 0 0 0,20 1-4849 0 0,-32 2 1401 0 0,-1-1-1045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73 5873 0 0,'-1'-1'302'0'0,"0"1"0"0"0,1-1 0 0 0,-1 0 0 0 0,0 1 0 0 0,0 0 0 0 0,0-1 0 0 0,0 1 0 0 0,1-1 0 0 0,-1 1 0 0 0,0 0 1 0 0,0 0-1 0 0,0-1 0 0 0,0 1 0 0 0,0 0 0 0 0,0 0 0 0 0,0 0 0 0 0,0 0 0 0 0,0 0 0 0 0,0 0 0 0 0,0 0 0 0 0,0 1 0 0 0,0-1 0 0 0,0 0 0 0 0,-1 1 0 0 0,2 0-132 0 0,-1-1 1 0 0,0 1-1 0 0,1 0 1 0 0,0 0-1 0 0,-1 0 1 0 0,1-1-1 0 0,-1 1 1 0 0,1 0-1 0 0,0 0 1 0 0,-1 0-1 0 0,1 0 1 0 0,0 0-1 0 0,0 0 1 0 0,0 0-1 0 0,0 0 1 0 0,0 0-1 0 0,0 0 1 0 0,0 0-1 0 0,0 1 1 0 0,1 5 98 0 0,1 0-1 0 0,-1-1 1 0 0,1 1 0 0 0,0-1 0 0 0,5 11 0 0 0,0-4-97 0 0,1 1 1 0 0,1-2 0 0 0,0 1 0 0 0,13 13 0 0 0,-19-22-140 0 0,1 0 0 0 0,-1-1 1 0 0,1 1-1 0 0,0-1 0 0 0,0 1 0 0 0,1-1 0 0 0,-1-1 0 0 0,1 1 1 0 0,-1-1-1 0 0,1 0 0 0 0,0 0 0 0 0,0 0 0 0 0,0 0 0 0 0,0-1 1 0 0,0 0-1 0 0,5 1 0 0 0,-8-2 53 0 0,0 0 1 0 0,0 0 0 0 0,0-1-1 0 0,0 1 1 0 0,0 0-1 0 0,0-1 1 0 0,0 1-1 0 0,0-1 1 0 0,0 0 0 0 0,0 0-1 0 0,-1 0 1 0 0,1 0-1 0 0,0 0 1 0 0,-1 0-1 0 0,1 0 1 0 0,-1 0-1 0 0,1-1 1 0 0,-1 1 0 0 0,1 0-1 0 0,0-3 1 0 0,1 1 64 0 0,-1-1 1 0 0,0 0-1 0 0,0 0 0 0 0,0 0 1 0 0,-1 0-1 0 0,0 0 1 0 0,1 0-1 0 0,0-9 1 0 0,-1 1 19 0 0,0-1 1 0 0,0 0-1 0 0,-2 1 1 0 0,0-1 0 0 0,-3-19-1 0 0,3 26-135 0 0,0 0 0 0 0,-1 0 0 0 0,0 1-1 0 0,0-1 1 0 0,0 0 0 0 0,-1 1 0 0 0,0 0 0 0 0,0-1-1 0 0,0 1 1 0 0,0 0 0 0 0,-1 1 0 0 0,-6-8 0 0 0,6 9-49 0 0,0 1 1 0 0,1-1 0 0 0,-1 1 0 0 0,0-1-1 0 0,-1 1 1 0 0,1 1 0 0 0,0-1 0 0 0,0 1 0 0 0,-1-1-1 0 0,1 1 1 0 0,-1 0 0 0 0,1 1 0 0 0,-1-1-1 0 0,0 1 1 0 0,1 0 0 0 0,-1 0 0 0 0,-5 1 0 0 0,4-1-153 0 0,-1 1 0 0 0,1 0 0 0 0,0 0 1 0 0,-1 1-1 0 0,1-1 0 0 0,0 1 1 0 0,0 1-1 0 0,0-1 0 0 0,0 1 1 0 0,0 0-1 0 0,0 0 0 0 0,1 1 1 0 0,0 0-1 0 0,-1 0 0 0 0,-4 5 1 0 0,6-3-275 0 0,-1 0 0 0 0,1 0 0 0 0,0 0 0 0 0,0 1 1 0 0,0-1-1 0 0,1 1 0 0 0,0 0 0 0 0,1 0 1 0 0,-1 0-1 0 0,1 1 0 0 0,1-1 0 0 0,-2 15 0 0 0,0-2-876 0 0,2 1 0 0 0,2 38-1 0 0,-1-53 1334 0 0,1 0 1 0 0,0 0-1 0 0,0 0 0 0 0,0 0 1 0 0,1 0-1 0 0,-1 0 0 0 0,2 0 1 0 0,-1-1-1 0 0,1 1 0 0 0,-1-1 1 0 0,2 1-1 0 0,-1-1 0 0 0,0 0 1 0 0,6 5-1 0 0,-6-7 238 0 0,0-1-1 0 0,0 0 1 0 0,0-1-1 0 0,1 1 1 0 0,-1-1 0 0 0,0 1-1 0 0,1-1 1 0 0,-1 0-1 0 0,1 0 1 0 0,-1-1 0 0 0,1 1-1 0 0,-1-1 1 0 0,1 1-1 0 0,0-1 1 0 0,-1 0 0 0 0,1-1-1 0 0,4 0 1 0 0,11-2 678 0 0,-1 0 0 0 0,21-8 1 0 0,-16 4-579 0 0,73-11 339 0 0,-55 12-2421 0 0,-1-2-3960 0 0,-39 8 5539 0 0,-1-1-1 0 0,1 1 1 0 0,0 0 0 0 0,-1 0 0 0 0,1 0-1 0 0,-1-1 1 0 0,1 1 0 0 0,-1 0 0 0 0,0 0-1 0 0,1-1 1 0 0,-1 1 0 0 0,1 0 0 0 0,-1-1-1 0 0,1 1 1 0 0,-1-1 0 0 0,0 1 0 0 0,1-1-1 0 0,-1 1 1 0 0,0 0 0 0 0,0-1 0 0 0,1 1-1 0 0,-1-1 1 0 0,0 1 0 0 0,0-1 0 0 0,0 0-1 0 0,1 1 1 0 0,-1-1 0 0 0,0 1 0 0 0,0-1-1 0 0,0 1 1 0 0,0-1 0 0 0,0 1 0 0 0,0-1-1 0 0,0 1 1 0 0,0-1 0 0 0,0 0 0 0 0,-1 1-1 0 0,1-1 1 0 0,0 1 0 0 0,0-1 0 0 0,0 1-1 0 0,-1-1 1 0 0,1 1 0 0 0,0-1 0 0 0,0 1-1 0 0,-1-1 1 0 0,-1-6-1273 0 0,2 7 1303 0 0,0 0 0 0 0,0 0 0 0 0,0-1 0 0 0,0 1 0 0 0,0 0 0 0 0,0-1 0 0 0,0 1-1 0 0,0 0 1 0 0,0-1 0 0 0,0 1 0 0 0,1 0 0 0 0,-1 0 0 0 0,0-1 0 0 0,0 1 0 0 0,0 0-1 0 0,0 0 1 0 0,0-1 0 0 0,1 1 0 0 0,-1 0 0 0 0,0 0 0 0 0,0 0 0 0 0,1-1 0 0 0,-1 1-1 0 0,0 0 1 0 0,0 0 0 0 0,1 0 0 0 0,-1 0 0 0 0,0-1 0 0 0,0 1 0 0 0,1 0 0 0 0,-1 0-1 0 0,0 0 1 0 0,1 0 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0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7378 0 0,'-1'2'8697'0'0,"1"4"-4082"0"0,3 23-3228 0 0,-2-19-302 0 0,4 67-507 0 0,13 123 831 0 0,-9-134-4289 0 0,4-1-3284 0 0,-11-55 397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4:16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13 7114 0 0,'-3'-2'803'0'0,"-1"1"1"0"0,0-1 0 0 0,0 0 0 0 0,0 1 0 0 0,0 0 0 0 0,0 0 0 0 0,0 0 0 0 0,0 1 0 0 0,0-1 0 0 0,0 1 0 0 0,-1 0 0 0 0,1 0 0 0 0,0 0 0 0 0,-5 2 0 0 0,5-1-502 0 0,1 1-1 0 0,-1-1 1 0 0,1 1-1 0 0,0 0 1 0 0,-1 1 0 0 0,1-1-1 0 0,0 0 1 0 0,0 1-1 0 0,1 0 1 0 0,-1-1-1 0 0,1 1 1 0 0,-1 1 0 0 0,1-1-1 0 0,0 0 1 0 0,-3 6-1 0 0,-7 14 43 0 0,0 1-1 0 0,2 0 0 0 0,0 1 0 0 0,2 0 0 0 0,-10 47 0 0 0,11-25-308 0 0,1 0 0 0 0,0 65 0 0 0,7-94-116 0 0,1 0 0 0 0,0-1 0 0 0,1 1 0 0 0,1-1 0 0 0,1 0 0 0 0,0 0 0 0 0,1-1 0 0 0,1 1 0 0 0,0-1 0 0 0,20 29 0 0 0,-19-32-977 0 0,2 0-1 0 0,0-1 0 0 0,0 0 1 0 0,1 0-1 0 0,1-1 1 0 0,0-1-1 0 0,19 14 0 0 0,3-8-7273 0 0,-19-13 2503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 4049 0 0,'-23'17'3906'0'0,"23"-17"-3718"0"0,-1 1 0 0 0,0-1 1 0 0,1 1-1 0 0,-1 0 0 0 0,1 0 0 0 0,-1-1 1 0 0,1 1-1 0 0,-1 0 0 0 0,1 0 0 0 0,-1 0 0 0 0,1-1 1 0 0,0 1-1 0 0,-1 0 0 0 0,1 0 0 0 0,0 0 1 0 0,0 0-1 0 0,0 0 0 0 0,0 0 0 0 0,0 0 1 0 0,0 0-1 0 0,0 0 0 0 0,0 0 0 0 0,0-1 1 0 0,0 1-1 0 0,0 0 0 0 0,0 0 0 0 0,1 1 0 0 0,-1-2-5 0 0,0 0 0 0 0,0-1 0 0 0,-1 1 0 0 0,1 0 0 0 0,0-1 0 0 0,0 1 0 0 0,0-1 0 0 0,0 1 0 0 0,0 0 0 0 0,0-1 0 0 0,0 1 0 0 0,0-1 0 0 0,0 1 0 0 0,0 0 0 0 0,0-1 0 0 0,0 1 0 0 0,0-1 0 0 0,0 1 0 0 0,0 0 0 0 0,1-1 0 0 0,-1 1 0 0 0,0 0-1 0 0,0-1 1 0 0,0 1 0 0 0,1 0 0 0 0,-1-1 0 0 0,0 1 0 0 0,0 0 0 0 0,1-1 0 0 0,-1 1 0 0 0,1 0 0 0 0,14-8 1386 0 0,26 1-2295 0 0,-36 7 1155 0 0,54-12-386 0 0,17-1-858 0 0,-56 16-2769 0 0,-33-1-1904 0 0,-11-5 4649 0 0,18 2 882 0 0,0 0 0 0 0,1 1 1 0 0,-1-1-1 0 0,0 1 0 0 0,0 0 1 0 0,1 0-1 0 0,-9 2 0 0 0,13-1 27 0 0,-1-1-1 0 0,0 1 1 0 0,1 0 0 0 0,-1 0-1 0 0,0 0 1 0 0,1 0-1 0 0,-1 0 1 0 0,1 0 0 0 0,0 1-1 0 0,-1-1 1 0 0,1 0-1 0 0,0 1 1 0 0,0-1 0 0 0,0 1-1 0 0,0-1 1 0 0,0 1-1 0 0,0 0 1 0 0,0-1 0 0 0,0 1-1 0 0,1 0 1 0 0,-1 0-1 0 0,1-1 1 0 0,-1 1 0 0 0,1 0-1 0 0,0 0 1 0 0,-1 0-1 0 0,1 3 1 0 0,0 4 136 0 0,0 0 1 0 0,1 0-1 0 0,-1 0 0 0 0,2 0 1 0 0,-1 0-1 0 0,1-1 1 0 0,0 1-1 0 0,1-1 0 0 0,6 15 1 0 0,-5-16-563 0 0,-1 0 0 0 0,1-1 0 0 0,0 0 0 0 0,0 0 1 0 0,1 0-1 0 0,0 0 0 0 0,6 5 0 0 0,-10-10 167 0 0,-1-1-1 0 0,1 1 1 0 0,-1-1-1 0 0,1 0 1 0 0,-1 1-1 0 0,1-1 1 0 0,-1 0-1 0 0,1 0 1 0 0,0 1-1 0 0,-1-1 1 0 0,1 0-1 0 0,0 0 1 0 0,-1 0 0 0 0,1 0-1 0 0,-1 0 1 0 0,1 0-1 0 0,0 0 1 0 0,-1 0-1 0 0,1 0 1 0 0,0 0-1 0 0,-1 0 1 0 0,1 0-1 0 0,0 0 1 0 0,-1-1-1 0 0,1 1 1 0 0,-1 0 0 0 0,1 0-1 0 0,0-1 1 0 0,-1 1-1 0 0,1 0 1 0 0,-1-1-1 0 0,1 1 1 0 0,-1-1-1 0 0,1 1 1 0 0,-1-1-1 0 0,1 1 1 0 0,-1-1-1 0 0,0 1 1 0 0,1-1 0 0 0,-1 1-1 0 0,0-1 1 0 0,1 1-1 0 0,-1-1 1 0 0,1-1-1 0 0,3-6-1577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1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39 190 3369 0 0,'15'28'4347'0'0,"-4"-8"-2523"0"0,14 39 0 0 0,-23-54-1876 0 0,0 1 0 0 0,0 0 1 0 0,-1 0-1 0 0,0 0 0 0 0,0 1 0 0 0,-1-1 0 0 0,1 0 1 0 0,-1 0-1 0 0,-1 0 0 0 0,1 1 0 0 0,-3 8 0 0 0,3-13-104 0 0,-1 1-1 0 0,0-1 0 0 0,0 1 0 0 0,0-1 0 0 0,0 0 1 0 0,-1 0-1 0 0,1 1 0 0 0,-1-1 0 0 0,1 0 1 0 0,-1 0-1 0 0,0 0 0 0 0,1-1 0 0 0,-1 1 1 0 0,0 0-1 0 0,0-1 0 0 0,-1 1 0 0 0,-3 2 0 0 0,-2-1 69 0 0,0 0-1 0 0,1 0 0 0 0,-2-1 0 0 0,-8 2 0 0 0,2 0 861 0 0,46 8 4173 0 0,-14-10-4304 0 0,0-1-1 0 0,1 0 0 0 0,31-3 0 0 0,-39 1-924 0 0,-1 0-1 0 0,1-1 1 0 0,0 0 0 0 0,14-6-1 0 0,-23 7-3 0 0,0 1 0 0 0,0-1 0 0 0,0 1 0 0 0,0-1-1 0 0,0 1 1 0 0,0-1 0 0 0,0 0 0 0 0,-1 1-1 0 0,1-1 1 0 0,0 0 0 0 0,0 0 0 0 0,-1 1 0 0 0,1-1-1 0 0,0 0 1 0 0,-1 0 0 0 0,1 0 0 0 0,-1 0 0 0 0,1 0-1 0 0,-1 0 1 0 0,1 0 0 0 0,-1 0 0 0 0,0 0 0 0 0,0 0-1 0 0,1 0 1 0 0,-1-1 0 0 0,0 1 0 0 0,0 0-1 0 0,0-2 1 0 0,-4-16-2418 0 0,3 14 2639 0 0,-1-10-2310 0 0</inkml:trace>
  <inkml:trace contextRef="#ctx0" brushRef="#br0" timeOffset="1">195 230 3449 0 0,'2'2'1352'0'0,"0"1"1"0"0,0-1-1 0 0,-1 1 1 0 0,1-1-1 0 0,-1 1 1 0 0,0 0-1 0 0,0 0 0 0 0,2 5 1 0 0,7 36 1307 0 0,-9-32-3128 0 0,2-1-1 0 0,-1 1 0 0 0,2-1 1 0 0,0 1-1 0 0,0-1 0 0 0,7 12 1 0 0,-8-33-6 0 0,0-1 0 0 0,1 0 0 0 0,0 1 1 0 0,8-15-1 0 0,14-10-465 0 0,-4 17-6145 0 0,-14 15 3987 0 0</inkml:trace>
  <inkml:trace contextRef="#ctx0" brushRef="#br0" timeOffset="2">348 179 3409 0 0,'-2'-1'448'0'0,"-1"1"0"0"0,1-1 0 0 0,-1 1 0 0 0,1 0 1 0 0,-1 0-1 0 0,1 0 0 0 0,-1 0 0 0 0,0 0 0 0 0,1 0 0 0 0,-1 1 1 0 0,1-1-1 0 0,-1 1 0 0 0,1 0 0 0 0,0-1 0 0 0,-3 3 0 0 0,4-3-349 0 0,0 1 0 0 0,0 0 0 0 0,1 0 0 0 0,-1 0 0 0 0,0 0 0 0 0,1 0 0 0 0,-1 0 0 0 0,1 1-1 0 0,-1-1 1 0 0,1 0 0 0 0,0 0 0 0 0,-1 0 0 0 0,1 0 0 0 0,0 0 0 0 0,0 1 0 0 0,0-1 0 0 0,0 0-1 0 0,0 0 1 0 0,0 0 0 0 0,0 1 0 0 0,0-1 0 0 0,0 0 0 0 0,1 0 0 0 0,-1 0 0 0 0,0 0 0 0 0,1 1-1 0 0,-1-1 1 0 0,1 0 0 0 0,-1 0 0 0 0,1 0 0 0 0,0 0 0 0 0,-1 0 0 0 0,2 1 0 0 0,3 6-81 0 0,0 0 0 0 0,1 0 1 0 0,0-1-1 0 0,0 1 0 0 0,1-1 0 0 0,12 9 1 0 0,-16-13-27 0 0,0-1 1 0 0,0 0 0 0 0,0 0 0 0 0,1 0 0 0 0,-1 0 0 0 0,0-1-1 0 0,1 0 1 0 0,7 3 0 0 0,-10-4 5 0 0,1 0 1 0 0,-1 0-1 0 0,1 0 1 0 0,0 0 0 0 0,-1 0-1 0 0,1 0 1 0 0,0 0-1 0 0,-1 0 1 0 0,1-1-1 0 0,-1 1 1 0 0,1-1-1 0 0,-1 1 1 0 0,1-1-1 0 0,-1 0 1 0 0,1 1-1 0 0,-1-1 1 0 0,1 0-1 0 0,-1 0 1 0 0,0 0-1 0 0,0 0 1 0 0,2-1-1 0 0,-2 0 6 0 0,1 0-1 0 0,-1 1 0 0 0,0-1 1 0 0,1 0-1 0 0,-1 0 0 0 0,0 1 1 0 0,0-1-1 0 0,-1 0 1 0 0,1 0-1 0 0,0 0 0 0 0,-1 0 1 0 0,1-3-1 0 0,0 1 11 0 0,-1-1-1 0 0,0 0 1 0 0,0 1 0 0 0,0-1 0 0 0,-1 0-1 0 0,1 1 1 0 0,-1-1 0 0 0,-3-7 0 0 0,1 2-4 0 0,-1 0 0 0 0,0 1 0 0 0,-1 0 0 0 0,0 0 1 0 0,0 0-1 0 0,-7-8 0 0 0,8 14 44 0 0,1-1 0 0 0,-1 1 0 0 0,0 0 0 0 0,0 0 0 0 0,-1 1 0 0 0,1-1 0 0 0,-1 1 0 0 0,1 0 0 0 0,-8-3 0 0 0,11 5-98 0 0,0 0-1 0 0,0-1 1 0 0,-1 1 0 0 0,1 0-1 0 0,0-1 1 0 0,-1 1 0 0 0,1 0-1 0 0,0 0 1 0 0,-1 0 0 0 0,1 0-1 0 0,0 1 1 0 0,-1-1 0 0 0,1 0-1 0 0,0 0 1 0 0,0 1 0 0 0,-3 0-1 0 0,3 0-143 0 0,1 0 0 0 0,-1 0 0 0 0,0-1 0 0 0,0 1-1 0 0,1 0 1 0 0,-1 0 0 0 0,1 0 0 0 0,-1 0 0 0 0,1 0-1 0 0,-1 0 1 0 0,1 0 0 0 0,-1 0 0 0 0,1 0 0 0 0,0 0-1 0 0,0 0 1 0 0,0 0 0 0 0,-1 0 0 0 0,1 0 0 0 0,0 1 0 0 0,0-1-1 0 0,1 0 1 0 0,-1 0 0 0 0,0 0 0 0 0,0 1 0 0 0,0-1-57 0 0,0-1 1 0 0,0 1 0 0 0,0-1 0 0 0,0 1 0 0 0,1-1 0 0 0,-1 1 0 0 0,0-1-1 0 0,0 0 1 0 0,0 1 0 0 0,0-1 0 0 0,0 1 0 0 0,1-1 0 0 0,-1 1-1 0 0,0-1 1 0 0,0 0 0 0 0,1 1 0 0 0,-1-1 0 0 0,0 0 0 0 0,1 1-1 0 0,-1-1 1 0 0,0 0 0 0 0,1 1 0 0 0,0-1 0 0 0,4 2-2245 0 0</inkml:trace>
  <inkml:trace contextRef="#ctx0" brushRef="#br0" timeOffset="3">460 79 3265 0 0,'4'-5'5256'0'0,"-4"5"-5037"0"0,0 0 0 0 0,0 0 0 0 0,1 0 0 0 0,-1 0 0 0 0,0 0 0 0 0,1-1 0 0 0,-1 1 0 0 0,0 0 0 0 0,0 0 0 0 0,1 0 0 0 0,-1 0 0 0 0,0 0 0 0 0,1 1 0 0 0,-1-1 0 0 0,0 0 0 0 0,0 0 0 0 0,1 0 0 0 0,-1 0 0 0 0,0 0 0 0 0,10 15 3577 0 0,5 32-3728 0 0,-12-35 523 0 0,8 18-1003 0 0,4 16-4066 0 0,-14-40 3082 0 0,1-1 0 0 0,-2 1 0 0 0,1 0 0 0 0,0 0 0 0 0,-2 11 0 0 0,3-3-1638 0 0</inkml:trace>
  <inkml:trace contextRef="#ctx0" brushRef="#br0" timeOffset="4">477 322 3497 0 0,'0'1'130'0'0,"0"-1"-1"0"0,-1 0 1 0 0,1 0 0 0 0,0 0 0 0 0,0 1-1 0 0,0-1 1 0 0,0 0 0 0 0,0 0 0 0 0,-1 0-1 0 0,1 1 1 0 0,0-1 0 0 0,0 0 0 0 0,0 0 0 0 0,0 1-1 0 0,0-1 1 0 0,0 0 0 0 0,0 0 0 0 0,0 1-1 0 0,0-1 1 0 0,0 0 0 0 0,0 0 0 0 0,0 1 0 0 0,0-1-1 0 0,0 0 1 0 0,0 0 0 0 0,0 1 0 0 0,0-1-1 0 0,0 0 1 0 0,1 0 0 0 0,-1 1 0 0 0,0-1-1 0 0,0 0 1 0 0,0 0 0 0 0,0 0 0 0 0,0 1 0 0 0,1-1-1 0 0,-1 0 1 0 0,0 0 0 0 0,11-1 2168 0 0,14-9-1083 0 0,-24 10-1051 0 0,6-3 76 0 0,-1 0 1 0 0,1 1 0 0 0,0 0 0 0 0,0 0-1 0 0,13-1 1 0 0,-19 2-200 0 0,-1 1 0 0 0,1 0-1 0 0,0 0 1 0 0,0 0 0 0 0,-1 0 0 0 0,1 0-1 0 0,0 0 1 0 0,-1 1 0 0 0,1-1 0 0 0,0 0 0 0 0,0 0-1 0 0,-1 0 1 0 0,1 1 0 0 0,0-1 0 0 0,-1 0-1 0 0,1 1 1 0 0,0-1 0 0 0,-1 0 0 0 0,1 1-1 0 0,-1-1 1 0 0,1 1 0 0 0,-1-1 0 0 0,1 1 0 0 0,-1-1-1 0 0,1 2 1 0 0,0-1 20 0 0,-1 1-1 0 0,0-1 1 0 0,0 1 0 0 0,0-1 0 0 0,0 1-1 0 0,0-1 1 0 0,-1 1 0 0 0,1-1-1 0 0,0 1 1 0 0,-1-1 0 0 0,1 1-1 0 0,-1-1 1 0 0,1 1 0 0 0,-1-1-1 0 0,0 0 1 0 0,1 1 0 0 0,-3 1-1 0 0,-9 13 265 0 0,-9 16-4 0 0,20-30-302 0 0,1-1-1 0 0,-1 0 1 0 0,1 0 0 0 0,-1 0 0 0 0,1 1 0 0 0,-1-1 0 0 0,1 0 0 0 0,0 0 0 0 0,0 1 0 0 0,-1-1 0 0 0,1 0 0 0 0,0 1 0 0 0,0-1 0 0 0,0 0 0 0 0,1 0 0 0 0,-1 1 0 0 0,0-1 0 0 0,0 0 0 0 0,1 1 0 0 0,-1-1 0 0 0,1 0 0 0 0,-1 0 0 0 0,2 2 0 0 0,-2-2-23 0 0,1-1 1 0 0,0 1 0 0 0,0 0-1 0 0,1 0 1 0 0,-1-1 0 0 0,0 1 0 0 0,0-1-1 0 0,0 1 1 0 0,0-1 0 0 0,1 1-1 0 0,-1-1 1 0 0,0 0 0 0 0,0 1 0 0 0,0-1-1 0 0,1 0 1 0 0,-1 0 0 0 0,0 0-1 0 0,1 0 1 0 0,-1 0 0 0 0,0 0 0 0 0,0-1-1 0 0,1 1 1 0 0,1-1 0 0 0,35-12-95 0 0,-26 9-28 0 0,2-1-284 0 0,19-6-2850 0 0,-2-3-3571 0 0,-20 6 2551 0 0</inkml:trace>
  <inkml:trace contextRef="#ctx0" brushRef="#br0" timeOffset="5">533 114 4441 0 0,'4'-4'8595'0'0,"-5"4"-8463"0"0,23-1 2847 0 0,34 5-3261 0 0,-46-3 967 0 0,13 0-590 0 0,-17-1-21 0 0,-1 0 0 0 0,1 0 0 0 0,0 1-1 0 0,-1 0 1 0 0,1 0 0 0 0,7 2 0 0 0,-12-2-38 0 0,1 0 1 0 0,0 0 0 0 0,-1 0 0 0 0,1 0 0 0 0,-1 0 0 0 0,0 0 0 0 0,1 0 0 0 0,-1 0 0 0 0,0 1 0 0 0,1-1 0 0 0,-1 1 0 0 0,0-1 0 0 0,0 1 0 0 0,0-1 0 0 0,-1 1 0 0 0,1-1 0 0 0,0 1 0 0 0,0 0 0 0 0,-1-1-1 0 0,1 1 1 0 0,-1 0 0 0 0,0 0 0 0 0,1 0 0 0 0,-1 2 0 0 0,1 11-292 0 0,-1-1-1 0 0,-3 29 0 0 0,0-19-3393 0 0,2 1-4684 0 0</inkml:trace>
  <inkml:trace contextRef="#ctx0" brushRef="#br0" timeOffset="6">761 1 6585 0 0,'0'10'8766'0'0,"6"14"-6221"0"0,-4-20-1916 0 0,37 117 1105 0 0,-9-62-4169 0 0,-25-51 523 0 0,1 0 0 0 0,0 0 0 0 0,0 0 0 0 0,9 7 0 0 0,-7-9-995 0 0,3-1-842 0 0</inkml:trace>
  <inkml:trace contextRef="#ctx0" brushRef="#br0" timeOffset="7">916 15 4473 0 0,'0'0'244'0'0,"0"0"0"0"0,-1-1 0 0 0,1 1 0 0 0,-1 0 0 0 0,1-1 0 0 0,0 1 0 0 0,-1 0-1 0 0,1-1 1 0 0,-1 1 0 0 0,1 0 0 0 0,-1 0 0 0 0,1 0 0 0 0,-1-1 0 0 0,1 1 0 0 0,-1 0 0 0 0,1 0 0 0 0,-1 0 0 0 0,1 0 0 0 0,-1 0 0 0 0,1 0 0 0 0,-1 0 0 0 0,1 0 0 0 0,-1 0 0 0 0,1 0-1 0 0,-1 0 1 0 0,1 1 0 0 0,-1-1 0 0 0,1 0 0 0 0,-1 0 0 0 0,-5 15 2511 0 0,9 31-3356 0 0,-2-36 642 0 0,1 55-9049 0 0,-2-67 9145 0 0,0-1 0 0 0,1 0 0 0 0,-1 0-1 0 0,1 0 1 0 0,-1 0 0 0 0,1 0-1 0 0,0 0 1 0 0,0 1 0 0 0,1-1 0 0 0,-1 0-1 0 0,1 1 1 0 0,-1-1 0 0 0,1 1-1 0 0,0 0 1 0 0,-1-1 0 0 0,1 1 0 0 0,1 0-1 0 0,-1 0 1 0 0,0 0 0 0 0,0 0-1 0 0,1 1 1 0 0,-1-1 0 0 0,1 1 0 0 0,-1-1-1 0 0,1 1 1 0 0,0 0 0 0 0,-1 0-1 0 0,1 0 1 0 0,0 0 0 0 0,3 0 0 0 0,1-1-32 0 0,0 1 0 0 0,0 0-1 0 0,0 0 1 0 0,1 1 0 0 0,-1 0 0 0 0,0 0 0 0 0,0 1 0 0 0,0 0 0 0 0,0 0 0 0 0,0 1 0 0 0,0-1 0 0 0,7 4 0 0 0,-13-5-341 0 0,0 1 1 0 0,-1-1-1 0 0,1 0 1 0 0,0 0-1 0 0,0 1 0 0 0,0-1 1 0 0,-1 1-1 0 0,1-1 1 0 0,0 1-1 0 0,0-1 0 0 0,-1 1 1 0 0,1-1-1 0 0,0 1 1 0 0,-1 0-1 0 0,1-1 0 0 0,-1 1 1 0 0,1 0-1 0 0,-1 0 1 0 0,1-1-1 0 0,-1 1 1 0 0,0 0-1 0 0,1 0 0 0 0,-1 0 1 0 0,0 0-1 0 0,0-1 1 0 0,1 1-1 0 0,-1 0 0 0 0,0 2 1 0 0,-1 2-2402 0 0</inkml:trace>
  <inkml:trace contextRef="#ctx0" brushRef="#br0" timeOffset="8">937 212 4625 0 0,'3'-3'7297'0'0,"16"-10"-4196"0"0,-11 9-2655 0 0,0 1 0 0 0,0 0-1 0 0,1 0 1 0 0,-1 1 0 0 0,1 0-1 0 0,0 1 1 0 0,15-2 0 0 0,-21 3-433 0 0,0 0 1 0 0,0 0 0 0 0,0 0-1 0 0,0 0 1 0 0,0 0-1 0 0,0 0 1 0 0,0 1-1 0 0,0-1 1 0 0,0 1-1 0 0,0 0 1 0 0,0 0-1 0 0,0 0 1 0 0,0 1 0 0 0,-1-1-1 0 0,1 0 1 0 0,0 1-1 0 0,-1 0 1 0 0,1 0-1 0 0,-1 0 1 0 0,0 0-1 0 0,0 0 1 0 0,0 0 0 0 0,0 0-1 0 0,0 1 1 0 0,0-1-1 0 0,1 3 1 0 0,-2-4-259 0 0,-1 0 1 0 0,1 0-1 0 0,-1 0 0 0 0,1 0 1 0 0,-1 0-1 0 0,1 0 1 0 0,-1 0-1 0 0,0 1 1 0 0,0-1-1 0 0,1 0 1 0 0,-1 0-1 0 0,0 0 0 0 0,0 0 1 0 0,0 0-1 0 0,0 0 1 0 0,0 0-1 0 0,-1 1 1 0 0,1-1-1 0 0,0 0 0 0 0,0 0 1 0 0,-1 0-1 0 0,1 0 1 0 0,-1 0-1 0 0,1 0 1 0 0,-1 0-1 0 0,1 0 1 0 0,-1 0-1 0 0,0 0 0 0 0,1-1 1 0 0,-1 1-1 0 0,0 0 1 0 0,0 0-1 0 0,1 0 1 0 0,-1-1-1 0 0,0 1 1 0 0,-1 0-1 0 0,-3 1-809 0 0,0 0 1 0 0,0 0-1 0 0,0-1 1 0 0,0 0-1 0 0,-1 0 1 0 0,-6 1-1 0 0,-17 6 11973 0 0,36-4-7576 0 0,13-2-1140 0 0,-7-7-1625 0 0,-5 2-425 0 0,1 1 0 0 0,-1-1 0 0 0,1 1 0 0 0,13-1-1 0 0,-21 3-143 0 0,0 0-1 0 0,0 0 1 0 0,0 0-1 0 0,0 0 1 0 0,0 0 0 0 0,0 0-1 0 0,-1 0 1 0 0,1 0-1 0 0,0 0 1 0 0,0 1-1 0 0,0-1 1 0 0,0 0-1 0 0,0 1 1 0 0,-1-1-1 0 0,1 1 1 0 0,0-1-1 0 0,0 1 1 0 0,-1-1-1 0 0,1 1 1 0 0,0 0-1 0 0,0 0 1 0 0,-1 0 7 0 0,1 1 0 0 0,-1-1-1 0 0,1 0 1 0 0,-1 1 0 0 0,0-1 0 0 0,0 1-1 0 0,0-1 1 0 0,0 0 0 0 0,0 1 0 0 0,0-1 0 0 0,0 1-1 0 0,0-1 1 0 0,0 0 0 0 0,-1 1 0 0 0,1-1-1 0 0,-1 0 1 0 0,1 1 0 0 0,-2 1 0 0 0,-8 12 56 0 0,9-13-35 0 0,-1-1 1 0 0,1 1-1 0 0,-1 0 0 0 0,1-1 1 0 0,0 1-1 0 0,0 0 0 0 0,0 0 1 0 0,0 0-1 0 0,0 0 0 0 0,0 0 1 0 0,0 0-1 0 0,1 0 0 0 0,-1 0 1 0 0,1 0-1 0 0,0 0 0 0 0,-1 4 1 0 0,2-5-14 0 0,0 0 0 0 0,0-1 1 0 0,0 1-1 0 0,0 0 0 0 0,0-1 1 0 0,0 1-1 0 0,0-1 0 0 0,0 1 1 0 0,0-1-1 0 0,0 0 0 0 0,1 1 1 0 0,-1-1-1 0 0,0 0 0 0 0,0 0 1 0 0,0 0-1 0 0,0 0 0 0 0,1 0 1 0 0,-1 0-1 0 0,0 0 0 0 0,0 0 1 0 0,0-1-1 0 0,0 1 0 0 0,1 0 1 0 0,-1-1-1 0 0,0 1 0 0 0,1-1 1 0 0,31-13-1587 0 0,-32 14 1437 0 0,4-3-1540 0 0,-1 1-1 0 0,1-1 0 0 0,-1 0 1 0 0,0 0-1 0 0,0 0 1 0 0,0 0-1 0 0,4-5 1 0 0,0-2-3450 0 0</inkml:trace>
  <inkml:trace contextRef="#ctx0" brushRef="#br0" timeOffset="9">1103 59 8922 0 0,'-1'-1'233'0'0,"1"1"0"0"0,0-1 1 0 0,0 0-1 0 0,-1 1 0 0 0,1-1 0 0 0,0 0 0 0 0,0 1 1 0 0,0-1-1 0 0,0 0 0 0 0,0 1 0 0 0,0-1 0 0 0,0 0 1 0 0,0 1-1 0 0,0-1 0 0 0,0 0 0 0 0,0 1 0 0 0,0-1 1 0 0,0 0-1 0 0,0 1 0 0 0,1-1 0 0 0,-1 0 1 0 0,0 1-1 0 0,0-1 0 0 0,1 0 0 0 0,-1 1 0 0 0,1-1 1 0 0,-1 1-1 0 0,0-1 0 0 0,1 1 0 0 0,-1-1 0 0 0,1 1 1 0 0,-1-1-1 0 0,2 0 0 0 0,0 1-28 0 0,0-1 0 0 0,-1 1 0 0 0,1-1 0 0 0,0 1 0 0 0,0 0-1 0 0,0-1 1 0 0,0 1 0 0 0,0 0 0 0 0,0 0 0 0 0,0 1 0 0 0,4-1 0 0 0,3 2-65 0 0,0 1 0 0 0,0-1 1 0 0,0 1-1 0 0,9 5 0 0 0,-13-5-107 0 0,-1 0 0 0 0,0 0 0 0 0,0 0 0 0 0,0 1 0 0 0,-1-1 0 0 0,1 1 0 0 0,-1 0-1 0 0,0 0 1 0 0,0 1 0 0 0,0-1 0 0 0,-1 0 0 0 0,1 1 0 0 0,2 7 0 0 0,-4-8-217 0 0,0-1 1 0 0,0 1-1 0 0,0 0 0 0 0,0 0 1 0 0,0 0-1 0 0,-1 0 1 0 0,0 0-1 0 0,0 5 0 0 0,0-7-144 0 0,-1 0-1 0 0,1 1 0 0 0,-1-1 1 0 0,1 0-1 0 0,-1 1 0 0 0,0-1 1 0 0,0 0-1 0 0,0 0 0 0 0,0 0 1 0 0,0 0-1 0 0,0 0 1 0 0,-1 0-1 0 0,1 0 0 0 0,-3 2 1 0 0,-4 1-554 0 0,25-13 3047 0 0,-3 5-2069 0 0,-1-1 0 0 0,22-8 1 0 0,-16 2-3002 0 0,-3-2-4173 0 0,-12 4 4434 0 0,-1 4 649 0 0</inkml:trace>
  <inkml:trace contextRef="#ctx0" brushRef="#br0" timeOffset="10">1354 103 1664 0 0,'2'0'12939'0'0,"7"25"-9550"0"0,10 40-3620 0 0,-17-51 174 0 0,-1-5-1017 0 0,6-19 814 0 0,-5 8 309 0 0,-1 0 1 0 0,0 0-1 0 0,1 0 0 0 0,-1 1 0 0 0,1-1 0 0 0,-1 1 1 0 0,1-1-1 0 0,0 1 0 0 0,0 0 0 0 0,0-1 1 0 0,0 1-1 0 0,0 0 0 0 0,0 0 0 0 0,0 0 0 0 0,0 1 1 0 0,0-1-1 0 0,0 0 0 0 0,0 1 0 0 0,1 0 0 0 0,-1-1 1 0 0,0 1-1 0 0,0 0 0 0 0,1 0 0 0 0,-1 0 1 0 0,0 0-1 0 0,3 1 0 0 0,30 5-2676 0 0,-7 3-6449 0 0,-21-6 4848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8426 0 0,'-1'2'6627'0'0,"6"-2"-3709"0"0,10-6-2077 0 0,-11 5-174 0 0,1 0-559 0 0,1 0 1 0 0,0 1 0 0 0,-1-1-1 0 0,1 1 1 0 0,0 0-1 0 0,0 1 1 0 0,-1 0-1 0 0,1 0 1 0 0,0 0-1 0 0,6 2 1 0 0,-8-2-76 0 0,0 0 0 0 0,0 1 0 0 0,-1-1 1 0 0,1 1-1 0 0,0 0 0 0 0,-1-1 0 0 0,1 2 0 0 0,-1-1 0 0 0,0 0 0 0 0,1 1 1 0 0,-1-1-1 0 0,0 1 0 0 0,-1 0 0 0 0,1 0 0 0 0,3 4 0 0 0,-6-5-69 0 0,1 0 0 0 0,-1 0 0 0 0,1 0 0 0 0,-1 0 0 0 0,0 0 0 0 0,0 1 0 0 0,0-1 0 0 0,0 0 0 0 0,0 0 0 0 0,0 0 0 0 0,-1 0 0 0 0,1 0 0 0 0,-1 0 0 0 0,1 0-1 0 0,-1 0 1 0 0,0 0 0 0 0,1-1 0 0 0,-1 1 0 0 0,0 0 0 0 0,0 0 0 0 0,-1 0 0 0 0,1-1 0 0 0,0 1 0 0 0,-1-1 0 0 0,1 1 0 0 0,-1-1 0 0 0,1 1 0 0 0,-1-1 0 0 0,-3 2 0 0 0,0 1-138 0 0,-1 0 1 0 0,0 0 0 0 0,0 0-1 0 0,0-1 1 0 0,0 0-1 0 0,0 0 1 0 0,-11 3 0 0 0,-2-3 309 0 0,25-6 597 0 0,33-9 535 0 0,-30 9-1472 0 0,14-5 167 0 0,-17 6-44 0 0,-1-1-1 0 0,1 1 0 0 0,-1 0 1 0 0,1 1-1 0 0,0-1 0 0 0,0 1 1 0 0,0 0-1 0 0,0 1 0 0 0,0-1 1 0 0,0 1-1 0 0,-1 0 0 0 0,10 2 1 0 0,-15-2-127 0 0,1 0 0 0 0,-1 0 0 0 0,0 1 0 0 0,0-1 1 0 0,0 0-1 0 0,1 1 0 0 0,-1-1 0 0 0,0 0 0 0 0,0 0 1 0 0,0 1-1 0 0,0-1 0 0 0,1 0 0 0 0,-1 1 1 0 0,0-1-1 0 0,0 0 0 0 0,0 1 0 0 0,0-1 0 0 0,0 0 1 0 0,0 1-1 0 0,0-1 0 0 0,0 0 0 0 0,0 1 0 0 0,0-1 1 0 0,0 1-1 0 0,0-1 0 0 0,0 0 0 0 0,-1 0 1 0 0,1 1-1 0 0,0-1 0 0 0,0 0 0 0 0,0 1 0 0 0,0-1 1 0 0,-1 0-1 0 0,1 1 0 0 0,0-1 0 0 0,0 0 0 0 0,0 0 1 0 0,-1 1-1 0 0,1-1 0 0 0,-10 14-5872 0 0,9-13 5682 0 0,-6 8-3086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11771 0 0,'1'-3'506'0'0,"0"1"1"0"0,0-1 0 0 0,0 1 0 0 0,1 0 0 0 0,-1-1 0 0 0,1 1-1 0 0,-1 0 1 0 0,1 0 0 0 0,0 0 0 0 0,0 0 0 0 0,0 1 0 0 0,0-1-1 0 0,0 0 1 0 0,0 1 0 0 0,0-1 0 0 0,1 1 0 0 0,-1 0 0 0 0,0 0-1 0 0,4-1 1 0 0,-1 0-107 0 0,0 1 0 0 0,1 0-1 0 0,-1 1 1 0 0,0-1 0 0 0,0 1 0 0 0,0 0 0 0 0,1 0-1 0 0,-1 1 1 0 0,9 1 0 0 0,-7 0-263 0 0,0 0 1 0 0,0 0-1 0 0,0 0 0 0 0,0 1 1 0 0,0 0-1 0 0,0 0 1 0 0,-1 1-1 0 0,1 0 0 0 0,-1 0 1 0 0,0 0-1 0 0,0 1 1 0 0,0 0-1 0 0,-1 0 1 0 0,6 8-1 0 0,-7-8-71 0 0,-2 0 0 0 0,1 1 0 0 0,-1-1 0 0 0,1 1 0 0 0,-2-1 0 0 0,1 1 0 0 0,0 0 1 0 0,-1 0-1 0 0,0 0 0 0 0,-1-1 0 0 0,1 1 0 0 0,-2 9 0 0 0,0 3-68 0 0,-2 0 0 0 0,-8 30 1 0 0,7-32-1695 0 0,0 0 0 0 0,1 0 0 0 0,-1 26 1 0 0,5-32-2055 0 0</inkml:trace>
  <inkml:trace contextRef="#ctx0" brushRef="#br0" timeOffset="1">315 88 13667 0 0,'5'-4'2047'0'0,"-3"1"-1530"0"0,0 1 0 0 0,0 0 1 0 0,0 0-1 0 0,0 1 0 0 0,1-1 0 0 0,-1 0 0 0 0,0 1 1 0 0,1-1-1 0 0,-1 1 0 0 0,1 0 0 0 0,-1-1 0 0 0,1 1 1 0 0,0 1-1 0 0,-1-1 0 0 0,1 0 0 0 0,4 0 1 0 0,-6 2-371 0 0,0-1 0 0 0,-1 1 0 0 0,1-1 0 0 0,0 1 1 0 0,-1 0-1 0 0,1 0 0 0 0,0-1 0 0 0,-1 1 0 0 0,1 0 1 0 0,-1 0-1 0 0,1 0 0 0 0,-1-1 0 0 0,0 1 0 0 0,1 0 1 0 0,-1 0-1 0 0,0 0 0 0 0,0 0 0 0 0,0 0 0 0 0,1 0 1 0 0,-1 1-1 0 0,2 25 308 0 0,-2-22-255 0 0,1 164 36 0 0,0-168-252 0 0,-1-1 0 0 0,0 0 0 0 0,0 0 0 0 0,1 0 0 0 0,-1 1 0 0 0,0-1 0 0 0,0 0 0 0 0,1 0 0 0 0,-1 0 0 0 0,0 0 0 0 0,0 0 0 0 0,1 1 0 0 0,-1-1 0 0 0,0 0 0 0 0,1 0 0 0 0,-1 0 0 0 0,0 0 0 0 0,1 0 0 0 0,-1 0 0 0 0,0 0 0 0 0,0 0 0 0 0,1 0 0 0 0,-1 0 0 0 0,0 0 0 0 0,1 0 0 0 0,-1 0 0 0 0,0-1 0 0 0,1 1 0 0 0,-1 0 0 0 0,0 0 0 0 0,0 0 0 0 0,1 0 0 0 0,-1 0 0 0 0,0-1 0 0 0,0 1 0 0 0,1 0 0 0 0,-1 0 0 0 0,0 0 0 0 0,0-1 0 0 0,0 1 0 0 0,1 0 0 0 0,-1 0 0 0 0,0-1 0 0 0,0 1 0 0 0,0 0 0 0 0,0-1 0 0 0,1 1 0 0 0,19-18-197 0 0,-12 11 171 0 0,1-1-106 0 0,1 1 0 0 0,1 0 0 0 0,-1 0 0 0 0,22-9 0 0 0,-4 7-3421 0 0,1 6-4450 0 0,-18 4-870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6073 0 0,'2'-4'8118'0'0,"7"0"-4372"0"0,14 0-2750 0 0,-13 2-43 0 0,-5 0-723 0 0,9-2 123 0 0,-1 1 0 0 0,27-4-1 0 0,-38 6-328 0 0,1 1-1 0 0,-1-1 1 0 0,1 1-1 0 0,0 0 1 0 0,-1 0-1 0 0,1 1 1 0 0,-1-1-1 0 0,1 0 0 0 0,0 1 1 0 0,-1 0-1 0 0,1-1 1 0 0,-1 1-1 0 0,0 0 1 0 0,1 0-1 0 0,-1 1 1 0 0,0-1-1 0 0,1 0 1 0 0,-1 1-1 0 0,0-1 1 0 0,0 1-1 0 0,0 0 1 0 0,3 3-1 0 0,-4-3 37 0 0,0-1-1 0 0,0 1 1 0 0,0 0 0 0 0,0 0-1 0 0,0 0 1 0 0,-1 0-1 0 0,1 0 1 0 0,0 0 0 0 0,-1 0-1 0 0,1 4 1 0 0,-1-5-473 0 0,0 1 0 0 0,-1 0 0 0 0,1-1-1 0 0,0 1 1 0 0,0 0 0 0 0,-1-1 0 0 0,1 1 0 0 0,-1 0 0 0 0,0-1-1 0 0,1 1 1 0 0,-1-1 0 0 0,0 1 0 0 0,0-1 0 0 0,0 0 0 0 0,0 1-1 0 0,0-1 1 0 0,-2 2 0 0 0,-26 17-8933 0 0,9-10 6608 0 0,20-10 2736 0 0,-2 1 89 0 0,1-1 0 0 0,0 1 0 0 0,-1 0 0 0 0,1 0 0 0 0,0 0 0 0 0,0 0 0 0 0,0 0 0 0 0,-1 0 0 0 0,1 0 0 0 0,0 0-1 0 0,1 0 1 0 0,-1 1 0 0 0,0-1 0 0 0,0 0 0 0 0,0 1 0 0 0,1-1 0 0 0,-1 0 0 0 0,1 1 0 0 0,-1-1 0 0 0,1 1 0 0 0,-1-1 0 0 0,1 1 0 0 0,0 2 0 0 0,0 0 409 0 0,0-1 0 0 0,0 1 1 0 0,1 0-1 0 0,-1-1 0 0 0,1 1 1 0 0,0-1-1 0 0,0 1 0 0 0,0-1 1 0 0,1 1-1 0 0,1 3 1 0 0,0-2 85 0 0,-1-1 0 0 0,1 0 0 0 0,-1 0 0 0 0,1 0 0 0 0,1 0 1 0 0,-1-1-1 0 0,0 1 0 0 0,1-1 0 0 0,7 5 0 0 0,-10-6-546 0 0,1-1-1 0 0,0 0 0 0 0,0 0 0 0 0,0-1 1 0 0,0 1-1 0 0,0 0 0 0 0,0-1 0 0 0,0 1 1 0 0,0-1-1 0 0,0 1 0 0 0,0-1 0 0 0,0 0 1 0 0,3 0-1 0 0,-2-1 31 0 0,0 0-1 0 0,0 1 1 0 0,0-1 0 0 0,0-1 0 0 0,0 1-1 0 0,0 0 1 0 0,0-1 0 0 0,-1 0-1 0 0,1 1 1 0 0,0-1 0 0 0,-1 0 0 0 0,0 0-1 0 0,1 0 1 0 0,-1-1 0 0 0,0 1 0 0 0,0-1-1 0 0,0 1 1 0 0,-1-1 0 0 0,1 1 0 0 0,-1-1-1 0 0,1 0 1 0 0,-1 0 0 0 0,0 0-1 0 0,0 0 1 0 0,0 0 0 0 0,0 0 0 0 0,-1 0-1 0 0,1 0 1 0 0,-1 0 0 0 0,0 0 0 0 0,0-1-1 0 0,0 1 1 0 0,0 0 0 0 0,0 0 0 0 0,-1 0-1 0 0,0 0 1 0 0,1 0 0 0 0,-1 0-1 0 0,0 0 1 0 0,0 0 0 0 0,-1 0 0 0 0,1 0-1 0 0,-1 0 1 0 0,-3-4 0 0 0,4 6-54 0 0,0 0 0 0 0,-1 0 0 0 0,0 0 0 0 0,1 0 1 0 0,-1 1-1 0 0,1-1 0 0 0,-1 0 0 0 0,0 1 0 0 0,0-1 0 0 0,1 1 1 0 0,-1-1-1 0 0,0 1 0 0 0,0 0 0 0 0,0 0 0 0 0,1 0 0 0 0,-1 0 0 0 0,0 0 1 0 0,0 0-1 0 0,0 1 0 0 0,0-1 0 0 0,1 0 0 0 0,-1 1 0 0 0,0 0 1 0 0,1-1-1 0 0,-1 1 0 0 0,-3 2 0 0 0,-44 26-2409 0 0,46-26 1951 0 0,-13 11-1692 0 0,13-12 1474 0 0,0 1 0 0 0,1 0 1 0 0,-1-1-1 0 0,0 0 0 0 0,0 1 0 0 0,-1-1 1 0 0,1 0-1 0 0,0-1 0 0 0,-6 3 0 0 0,-14-2-2603 0 0,11 7-538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2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27 4537 0 0,'-10'-4'1320'0'0,"-14"-5"4595"0"0,24 8-5869 0 0,0 1 0 0 0,0 0-1 0 0,0 0 1 0 0,0 0 0 0 0,0 0-1 0 0,0 0 1 0 0,-1 0 0 0 0,1 0-1 0 0,0 0 1 0 0,0 0 0 0 0,0 0-1 0 0,0 0 1 0 0,0 0 0 0 0,0 0-1 0 0,0-1 1 0 0,0 1 0 0 0,0 0-1 0 0,0 0 1 0 0,0 0 0 0 0,0 0-1 0 0,0 0 1 0 0,0 0 0 0 0,0 0-1 0 0,0 0 1 0 0,-1-1 0 0 0,1 1-1 0 0,0 0 1 0 0,0 0 0 0 0,0 0-1 0 0,0 0 1 0 0,0 0 0 0 0,1 0-1 0 0,-1 0 1 0 0,0 0-1 0 0,0-1 1 0 0,0 1 0 0 0,0 0-1 0 0,0 0 1 0 0,0 0 0 0 0,0 0-1 0 0,0 0 1 0 0,0 0 0 0 0,0 0-1 0 0,0 0 1 0 0,0-1 0 0 0,0 1-1 0 0,0 0 1 0 0,0 0 0 0 0,0 0-1 0 0,1 0 1 0 0,-1 0 0 0 0,0 0-1 0 0,0 0 1 0 0,16-4 766 0 0,6 2-87 0 0,41-1 1 0 0,-57 3-669 0 0,-1 1 1 0 0,1-1-1 0 0,0 1 0 0 0,-1 0 0 0 0,1 0 0 0 0,-1 1 1 0 0,0 0-1 0 0,1 0 0 0 0,-1 0 0 0 0,0 0 1 0 0,0 1-1 0 0,0 0 0 0 0,5 4 0 0 0,-8-5-5 0 0,0 1 0 0 0,-1-1-1 0 0,1 0 1 0 0,0 1-1 0 0,-1 0 1 0 0,0-1 0 0 0,0 1-1 0 0,0 0 1 0 0,0 0-1 0 0,0 0 1 0 0,0 0 0 0 0,-1 0-1 0 0,1 0 1 0 0,-1 0-1 0 0,0 3 1 0 0,-2 53-477 0 0,0-39-448 0 0,2-18 620 0 0,0 24-2128 0 0,0-25 2086 0 0,0-1 0 0 0,0 1 0 0 0,0 0-1 0 0,1 0 1 0 0,-1 0 0 0 0,0 0 0 0 0,0-1 0 0 0,0 1 0 0 0,1 0 0 0 0,-1 0 0 0 0,0 0-1 0 0,1-1 1 0 0,-1 1 0 0 0,1 0 0 0 0,-1-1 0 0 0,0 1 0 0 0,1 0 0 0 0,0-1 0 0 0,-1 1-1 0 0,1 0 1 0 0,-1-1 0 0 0,1 1 0 0 0,0-1 0 0 0,-1 1 0 0 0,2 0 0 0 0,1-2-1852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2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4281 0 0,'3'-3'3502'0'0,"-3"2"-3350"0"0,0 1 0 0 0,0 0 0 0 0,1 0 1 0 0,-1 0-1 0 0,0 0 0 0 0,0 0 0 0 0,0 0 0 0 0,1 0 1 0 0,-1 0-1 0 0,3 1 2284 0 0,-3 0-2284 0 0,8 11 2918 0 0,3 17-1436 0 0,11 34-573 0 0,3 8-1763 0 0,-13-24-3631 0 0,-14-75 672 0 0,2 25 3673 0 0,1 0 0 0 0,-1-1 0 0 0,1 1 0 0 0,0 0 1 0 0,0-1-1 0 0,0 1 0 0 0,0 0 0 0 0,0 0 0 0 0,1 0 0 0 0,-1 0 0 0 0,1 0 0 0 0,0 0 0 0 0,0 1 0 0 0,0-1 0 0 0,0 1 0 0 0,1-1 0 0 0,-1 1 0 0 0,1 0 0 0 0,4-3 0 0 0,49-26-4626 0 0,-42 25 1497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 3761 0 0,'0'0'124'0'0,"0"0"1"0"0,-1 0 0 0 0,1-1-1 0 0,0 1 1 0 0,-1 0 0 0 0,1-1-1 0 0,0 1 1 0 0,-1 0 0 0 0,1 0-1 0 0,0-1 1 0 0,0 1-1 0 0,-1-1 1 0 0,1 1 0 0 0,0 0-1 0 0,0-1 1 0 0,0 1 0 0 0,0-1-1 0 0,-1 1 1 0 0,1 0 0 0 0,0-1-1 0 0,0 1 1 0 0,0-1 0 0 0,0 1-1 0 0,0 0 1 0 0,0-1-1 0 0,0 1 1 0 0,0-1 0 0 0,0 1-1 0 0,0-1 1 0 0,1 1 0 0 0,-1 0-1 0 0,0-1 1 0 0,0 1 0 0 0,0-1-1 0 0,1 1 1 0 0,15-8 2073 0 0,21 5-585 0 0,-31 3-1457 0 0,1 1 1 0 0,-1-1 0 0 0,0 1 0 0 0,1 0 0 0 0,-1 1-1 0 0,0 0 1 0 0,0 0 0 0 0,0 0 0 0 0,0 0-1 0 0,0 1 1 0 0,9 6 0 0 0,-13-7-130 0 0,0 0 1 0 0,1 0-1 0 0,-1 1 0 0 0,0-1 1 0 0,0 0-1 0 0,-1 1 1 0 0,1 0-1 0 0,0-1 0 0 0,-1 1 1 0 0,0 0-1 0 0,1 0 0 0 0,-1 0 1 0 0,0 0-1 0 0,-1 0 0 0 0,1 0 1 0 0,0 0-1 0 0,-1 0 0 0 0,0 0 1 0 0,0 0-1 0 0,0 1 0 0 0,0-1 1 0 0,0 0-1 0 0,-1 0 0 0 0,1 0 1 0 0,-3 6-1 0 0,2-4-74 0 0,-2 1-1 0 0,1-1 0 0 0,-1 0 1 0 0,1 1-1 0 0,-1-1 1 0 0,-1-1-1 0 0,1 1 1 0 0,-1 0-1 0 0,0-1 0 0 0,0 0 1 0 0,0 0-1 0 0,0 0 1 0 0,-1 0-1 0 0,-8 5 1 0 0,1 0 49 0 0,20-14 84 0 0,0 0 0 0 0,0 0 0 0 0,0 1 0 0 0,1 0 0 0 0,-1 1 0 0 0,1-1 0 0 0,0 2 0 0 0,12-3 0 0 0,46-4-4938 0 0,-52 6 264 0 0,-10 0 1002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3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5041 0 0,'4'-6'5519'0'0,"0"16"-2859"0"0,1 15-1126 0 0,-5-24-1530 0 0,1 7 59 0 0,0 0 0 0 0,0 1 0 0 0,1-1 0 0 0,0 0 0 0 0,4 10 1 0 0,-5-17-76 0 0,-1 0 1 0 0,1 1 0 0 0,0-1 0 0 0,0 0 0 0 0,-1 1-1 0 0,1-1 1 0 0,0 0 0 0 0,0 0 0 0 0,0 0 0 0 0,0 0 0 0 0,1 0-1 0 0,-1 0 1 0 0,0 0 0 0 0,0 0 0 0 0,1 0 0 0 0,-1 0-1 0 0,0-1 1 0 0,1 1 0 0 0,-1-1 0 0 0,1 1 0 0 0,-1-1-1 0 0,1 1 1 0 0,-1-1 0 0 0,1 0 0 0 0,-1 0 0 0 0,1 0-1 0 0,-1 0 1 0 0,1 0 0 0 0,-1 0 0 0 0,1 0 0 0 0,-1 0 0 0 0,1 0-1 0 0,-1-1 1 0 0,1 1 0 0 0,1-1 0 0 0,9-5-216 0 0,13-5-689 0 0,-24 11 586 0 0,0-1 0 0 0,0 1-1 0 0,-1 0 1 0 0,1 0 0 0 0,0-1-1 0 0,-1 1 1 0 0,1 0 0 0 0,0 0-1 0 0,0 0 1 0 0,0 0 0 0 0,-1 0-1 0 0,1 0 1 0 0,0 0 0 0 0,0 0-1 0 0,-1 0 1 0 0,1 0 0 0 0,0 1-1 0 0,0-1 1 0 0,-1 0 0 0 0,1 0-1 0 0,0 1 1 0 0,-1-1 0 0 0,1 0-1 0 0,1 2 1 0 0,0 2-3291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3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17 7362 0 0,'1'8'610'0'0,"1"0"1"0"0,-1 0-1 0 0,1 0 1 0 0,0 0-1 0 0,1-1 1 0 0,0 1 0 0 0,0-1-1 0 0,1 1 1 0 0,5 8-1 0 0,-8-14-554 0 0,1 0 1 0 0,-1 0-1 0 0,0 0 0 0 0,1 0 1 0 0,0 0-1 0 0,-1 0 0 0 0,1-1 1 0 0,0 1-1 0 0,0 0 0 0 0,0-1 1 0 0,0 1-1 0 0,0-1 0 0 0,0 0 0 0 0,0 0 1 0 0,1 0-1 0 0,-1 0 0 0 0,0 0 1 0 0,1 0-1 0 0,-1-1 0 0 0,0 1 1 0 0,1-1-1 0 0,-1 0 0 0 0,1 1 1 0 0,-1-1-1 0 0,1 0 0 0 0,-1 0 1 0 0,1-1-1 0 0,-1 1 0 0 0,1-1 0 0 0,-1 1 1 0 0,1-1-1 0 0,-1 0 0 0 0,0 1 1 0 0,3-3-1 0 0,-3 2-10 0 0,0 0 0 0 0,-1 0 0 0 0,1 0 1 0 0,0 0-1 0 0,-1 0 0 0 0,1 0 0 0 0,-1-1 0 0 0,0 1 0 0 0,1 0 1 0 0,-1-1-1 0 0,0 1 0 0 0,0-1 0 0 0,0 0 0 0 0,0 1 0 0 0,0-1 1 0 0,0 0-1 0 0,0 0 0 0 0,-1 0 0 0 0,1 1 0 0 0,-1-1 0 0 0,1 0 1 0 0,-1 0-1 0 0,0 0 0 0 0,1 0 0 0 0,-1 0 0 0 0,0 0 0 0 0,0 0 1 0 0,-1 0-1 0 0,1 0 0 0 0,0 0 0 0 0,-1 0 0 0 0,1 0 0 0 0,-1 1 0 0 0,0-1 1 0 0,1 0-1 0 0,-1 0 0 0 0,-1-1 0 0 0,0-2-36 0 0,0 1-1 0 0,-1 0 0 0 0,1 0 1 0 0,-1 0-1 0 0,0 1 1 0 0,0-1-1 0 0,0 1 0 0 0,-1-1 1 0 0,1 1-1 0 0,-1 0 0 0 0,0 0 1 0 0,1 1-1 0 0,-1-1 1 0 0,-7-2-1 0 0,4 3-50 0 0,-1 0-1 0 0,0 0 1 0 0,0 1 0 0 0,0 0 0 0 0,0 1-1 0 0,-16 0 1 0 0,21 1-48 0 0,0-1 0 0 0,1 0 0 0 0,-1 1 0 0 0,0 0 0 0 0,0 0 0 0 0,1 0 0 0 0,-1 0 1 0 0,1 0-1 0 0,-1 0 0 0 0,-3 3 0 0 0,5-3-105 0 0,0 0 0 0 0,0 0 0 0 0,0 0 0 0 0,0 0-1 0 0,0 0 1 0 0,1 0 0 0 0,-1 0 0 0 0,0 0 0 0 0,1 0 0 0 0,-1 0 0 0 0,1 0 0 0 0,-1 0 0 0 0,1 1 0 0 0,0-1 0 0 0,-1 0 0 0 0,1 0 0 0 0,0 1 0 0 0,0-1 0 0 0,0 0 0 0 0,0 1 0 0 0,0-1 0 0 0,0 0 0 0 0,0 0-1 0 0,1 2 1 0 0,5 7-5132 0 0,-1-6 1302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8834 0 0,'0'2'8389'0'0,"-1"3"-4104"0"0,-3 30-3354 0 0,3-10-893 0 0,-3 60-668 0 0,-8-32-2710 0 0,2-35 101 0 0,10-18 3139 0 0,0 0 1 0 0,0 1-1 0 0,-1-1 1 0 0,1 0-1 0 0,0 0 1 0 0,0 0-1 0 0,-1 0 0 0 0,1 0 1 0 0,0 0-1 0 0,0 1 1 0 0,-1-1-1 0 0,1 0 1 0 0,0 0-1 0 0,0 0 1 0 0,-1 0-1 0 0,1 0 1 0 0,0 0-1 0 0,-1 0 1 0 0,1 0-1 0 0,0 0 1 0 0,0 0-1 0 0,-1 0 1 0 0,1 0-1 0 0,0-1 0 0 0,-1 1 1 0 0,1 0-1 0 0,0 0 1 0 0,0 0-1 0 0,-1 0 1 0 0,1 0-1 0 0,0 0 1 0 0,0-1-1 0 0,0 1 1 0 0,-1 0-1 0 0,0-2-19 0 0,0 1 0 0 0,0-1-1 0 0,0 0 1 0 0,1 1 0 0 0,-1-1 0 0 0,0 0-1 0 0,1 0 1 0 0,-1 1 0 0 0,1-1 0 0 0,0 0-1 0 0,0 0 1 0 0,-1 0 0 0 0,1 0 0 0 0,0 1-1 0 0,1-1 1 0 0,-1-3 0 0 0,1 0 231 0 0,1 1 0 0 0,-1-1 0 0 0,1 1 0 0 0,0-1 0 0 0,0 1 1 0 0,0 0-1 0 0,0 0 0 0 0,1 0 0 0 0,0 0 0 0 0,-1 0 0 0 0,2 0 0 0 0,-1 1 1 0 0,0 0-1 0 0,1-1 0 0 0,-1 1 0 0 0,1 0 0 0 0,0 1 0 0 0,0-1 0 0 0,0 1 1 0 0,0 0-1 0 0,1 0 0 0 0,-1 0 0 0 0,1 0 0 0 0,-1 1 0 0 0,1 0 0 0 0,-1 0 1 0 0,9-1-1 0 0,-9 2-239 0 0,0-1 1 0 0,0 1 0 0 0,0 1-1 0 0,1-1 1 0 0,-1 0 0 0 0,0 1-1 0 0,0 0 1 0 0,0 0 0 0 0,0 0-1 0 0,0 1 1 0 0,0-1 0 0 0,6 4-1 0 0,-9-4-109 0 0,-1 0-1 0 0,1-1 1 0 0,0 1-1 0 0,0-1 1 0 0,-1 1-1 0 0,1 0 1 0 0,0-1-1 0 0,-1 1 1 0 0,1 0-1 0 0,-1 0 1 0 0,1 0-1 0 0,-1 0 1 0 0,1-1-1 0 0,-1 1 0 0 0,1 0 1 0 0,-1 0-1 0 0,0 0 1 0 0,0 0-1 0 0,0 0 1 0 0,1 0-1 0 0,-1 0 1 0 0,0 0-1 0 0,0 0 1 0 0,0 0-1 0 0,0 0 1 0 0,0 0-1 0 0,-1 1 1 0 0,-1 8-2948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6089 0 0,'18'-2'6332'0'0,"18"-6"-5002"0"0,-6 2-1017 0 0,5-5-151 0 0,-29 9-112 0 0,-1 0 0 0 0,1 0 0 0 0,0 0 0 0 0,-1 1 0 0 0,1-1 0 0 0,0 1 0 0 0,0 1 0 0 0,9-1 0 0 0,-14 2-37 0 0,0-1 0 0 0,0 1-1 0 0,0-1 1 0 0,0 1-1 0 0,0-1 1 0 0,0 1-1 0 0,-1-1 1 0 0,1 1-1 0 0,0 0 1 0 0,0 0-1 0 0,-1-1 1 0 0,1 1-1 0 0,0 0 1 0 0,-1 0-1 0 0,1 0 1 0 0,-1 0-1 0 0,1-1 1 0 0,-1 1-1 0 0,0 0 1 0 0,1 0-1 0 0,-1 0 1 0 0,0 0-1 0 0,1 0 1 0 0,-1 0-1 0 0,0 0 1 0 0,0 0-1 0 0,0 0 1 0 0,0 1-1 0 0,0-1 1 0 0,0 0 0 0 0,0 0-1 0 0,-1 1 1 0 0,-6 41 1372 0 0,4-34 124 0 0,2-6-1560 0 0,0 1 0 0 0,0-1-1 0 0,-1 1 1 0 0,1-1 0 0 0,-1 0 0 0 0,0 1 0 0 0,0-1 0 0 0,0 0 0 0 0,-1 0-1 0 0,1-1 1 0 0,-1 1 0 0 0,1 0 0 0 0,-1-1 0 0 0,0 1 0 0 0,0-1 0 0 0,0 0-1 0 0,0 0 1 0 0,-1 0 0 0 0,-4 1 0 0 0,20-14-1139 0 0,-12 10 1173 0 0,1 0-1 0 0,0 0 1 0 0,0 0 0 0 0,0 0 0 0 0,0 0 0 0 0,-1 0 0 0 0,2 0 0 0 0,-1 0 0 0 0,0 0 0 0 0,0 1 0 0 0,0-1 0 0 0,0 0-1 0 0,0 1 1 0 0,0-1 0 0 0,1 1 0 0 0,-1-1 0 0 0,0 1 0 0 0,3-1 0 0 0,32-8-320 0 0,16-4 1428 0 0,-27 14-3528 0 0,-1 10-4155 0 0,-18-7 1918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27 5433 0 0,'-1'0'402'0'0,"1"0"0"0"0,-1 0 0 0 0,0 0 0 0 0,0 0 0 0 0,1 0 0 0 0,-1-1-1 0 0,0 1 1 0 0,1 0 0 0 0,-1-1 0 0 0,0 1 0 0 0,1 0 0 0 0,-1-1 0 0 0,0 1 0 0 0,1-1 0 0 0,-1 1 0 0 0,1-1 0 0 0,-1 1-1 0 0,1-1 1 0 0,-1 1 0 0 0,0-2 0 0 0,7-7 3484 0 0,-3 8-3730 0 0,-1 0 0 0 0,1 0 0 0 0,-1-1 1 0 0,1 1-1 0 0,0 1 0 0 0,-1-1 0 0 0,1 0 0 0 0,0 1 0 0 0,0-1 0 0 0,2 1 0 0 0,2 0-100 0 0,-1 1-1 0 0,0 0 1 0 0,1 0-1 0 0,-1 1 1 0 0,0 0 0 0 0,0 0-1 0 0,0 0 1 0 0,0 1-1 0 0,0-1 1 0 0,0 1 0 0 0,-1 1-1 0 0,1-1 1 0 0,-1 1-1 0 0,0 0 1 0 0,8 9-1 0 0,-10-10-147 0 0,-1-1 0 0 0,0 1 0 0 0,0 0 0 0 0,0 0 0 0 0,-1 0 0 0 0,1 1 0 0 0,-1-1 0 0 0,0 0 0 0 0,1 1 0 0 0,-2-1 0 0 0,1 0 0 0 0,0 1 0 0 0,-1-1 0 0 0,1 1 0 0 0,-1-1 0 0 0,0 1-1 0 0,0 0 1 0 0,0-1 0 0 0,-1 1 0 0 0,1-1 0 0 0,-1 0 0 0 0,0 1 0 0 0,0-1 0 0 0,0 1 0 0 0,-1-1 0 0 0,1 0 0 0 0,-1 0 0 0 0,1 0 0 0 0,-1 0 0 0 0,-3 4 0 0 0,2-2 7 0 0,-1-1 0 0 0,1 0 0 0 0,-1-1 0 0 0,1 1 0 0 0,-1-1 0 0 0,0 1 0 0 0,0-1 0 0 0,0 0 0 0 0,-1-1 0 0 0,1 1 0 0 0,-1-1 1 0 0,0 0-1 0 0,1 0 0 0 0,-1 0 0 0 0,-10 2 0 0 0,24-8 36 0 0,0 1 0 0 0,-1-1-1 0 0,1-1 1 0 0,-1 0 0 0 0,9-6 0 0 0,23-18-6318 0 0,-22 13 1690 0 0,-11 9 1343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3441 0 0,'4'10'9610'0'0,"1"10"-4664"0"0,5 18-3478 0 0,-4-17-2560 0 0,1 0 0 0 0,14 30 0 0 0,-21-51 1047 0 0,0 1 0 0 0,0-1 1 0 0,1 0-1 0 0,-1 0 1 0 0,0 0-1 0 0,0 0 0 0 0,0 0 1 0 0,0 0-1 0 0,1 1 0 0 0,-1-1 1 0 0,0 0-1 0 0,0 0 0 0 0,1 0 1 0 0,-1 0-1 0 0,0 0 0 0 0,0 0 1 0 0,0 0-1 0 0,1 0 1 0 0,-1 0-1 0 0,0 0 0 0 0,0 0 1 0 0,1 0-1 0 0,-1 0 0 0 0,0 0 1 0 0,0 0-1 0 0,0 0 0 0 0,1 0 1 0 0,-1 0-1 0 0,0 0 0 0 0,0 0 1 0 0,0-1-1 0 0,1 1 0 0 0,-1 0 1 0 0,0 0-1 0 0,0 0 1 0 0,0 0-1 0 0,1 0 0 0 0,-1-1 1 0 0,0 1-1 0 0,0 0 0 0 0,0 0 1 0 0,0 0-1 0 0,0 0 0 0 0,0-1 1 0 0,1 1-1 0 0,-1 0 0 0 0,0 0 1 0 0,0 0-1 0 0,0-1 0 0 0,0 1 1 0 0,14-21-87 0 0,-12 16 128 0 0,1 0-1 0 0,0 1 1 0 0,0-1 0 0 0,0 1 0 0 0,1 0 0 0 0,-1 0 0 0 0,1 0-1 0 0,5-4 1 0 0,6 2-2480 0 0,0 0-3762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23853 0 0,'1'0'383'0'0,"1"0"1"0"0,0 0-1 0 0,-1-1 1 0 0,1 1-1 0 0,-1 0 0 0 0,1-1 1 0 0,0 0-1 0 0,-1 1 1 0 0,1-1-1 0 0,-1 0 0 0 0,1 0 1 0 0,-1 0-1 0 0,0 0 1 0 0,2-1-1 0 0,19-21 558 0 0,4-3-1965 0 0,-26 26 926 0 0,0 0-1 0 0,0 0 1 0 0,0 0 0 0 0,0 0-1 0 0,0 0 1 0 0,1 0 0 0 0,-1 0-1 0 0,0 0 1 0 0,0 0 0 0 0,0 0-1 0 0,0 0 1 0 0,0 0-1 0 0,2 3-1966 0 0,-2-3 1967 0 0,0 0-1 0 0,0 0 1 0 0,0 0 0 0 0,0 0-1 0 0,0 1 1 0 0,0-1 0 0 0,0 0-1 0 0,0 0 1 0 0,0 0 0 0 0,-1 0-1 0 0,1 0 1 0 0,0 0 0 0 0,0 1-1 0 0,0-1 1 0 0,-2 1-1476 0 0,-3 10-7216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8170 0 0,'0'0'224'0'0,"-1"0"0"0"0,1 0 0 0 0,0-1 0 0 0,0 1 0 0 0,-1 0 0 0 0,1-1 0 0 0,0 1 0 0 0,0 0 0 0 0,-1 0 0 0 0,1-1 1 0 0,0 1-1 0 0,0 0 0 0 0,0-1 0 0 0,0 1 0 0 0,0-1 0 0 0,-1 1 0 0 0,1 0 0 0 0,0-1 0 0 0,0 1 0 0 0,0 0 0 0 0,0-1 0 0 0,0 1 0 0 0,0 0 0 0 0,0-1 1 0 0,0 1-1 0 0,0-1 0 0 0,0 1 0 0 0,0 0 0 0 0,1-1 0 0 0,-1 1 0 0 0,0 0 0 0 0,0-1 0 0 0,0 1 0 0 0,0 0 0 0 0,0-1 0 0 0,1 1 0 0 0,-1 0 0 0 0,0-1 0 0 0,0 1 1 0 0,1 0-1 0 0,-1 0 0 0 0,0-1 0 0 0,1 1 0 0 0,22-10 2167 0 0,-17 9-2412 0 0,-1 0 1 0 0,1 0 0 0 0,0 1 0 0 0,0 0-1 0 0,0 0 1 0 0,0 0 0 0 0,6 1 0 0 0,-9 1 57 0 0,0-1 1 0 0,0 1 0 0 0,0 0-1 0 0,-1 0 1 0 0,1 0-1 0 0,0 0 1 0 0,-1 1 0 0 0,0-1-1 0 0,1 1 1 0 0,-1-1-1 0 0,0 1 1 0 0,0 0 0 0 0,-1 0-1 0 0,1 0 1 0 0,0 0 0 0 0,-1 0-1 0 0,2 5 1 0 0,3 9-106 0 0,-1 0 0 0 0,3 19 0 0 0,-5-22-231 0 0,0 7-646 0 0,5 14-2316 0 0,0-14-3356 0 0,-8-21 6508 0 0,0 0 0 0 0,0 0 0 0 0,1 0 0 0 0,-1 0 0 0 0,0 0 0 0 0,0 0 0 0 0,0 0 0 0 0,0 0 0 0 0,1 0 0 0 0,-1 0 0 0 0,0 0 0 0 0,0 0 0 0 0,0 0 0 0 0,0 0 0 0 0,1 0 0 0 0,-1 0 0 0 0,0-1 1 0 0,0 1-1 0 0,0 0 0 0 0,0 0 0 0 0,0 0 0 0 0,1 0 0 0 0,-1-1-545 0 0,0 1 545 0 0,0 0 0 0 0,1 0 0 0 0,-1 0 0 0 0,0-1 0 0 0,0 1 0 0 0,0 0 0 0 0,0 0 0 0 0,0 0 0 0 0,0 0 0 0 0,0-1 0 0 0,0 1 1 0 0,0 0-1 0 0,0 0 0 0 0,0 0 0 0 0,0 0 0 0 0,0-1 0 0 0,0 1 0 0 0,0 0 0 0 0,0 0 0 0 0,0 0 0 0 0,0 0 0 0 0,-1-1 0 0 0,2 0-709 0 0,1-4-1875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5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5697 0 0,'0'-1'435'0'0,"0"0"1"0"0,0 0-1 0 0,0-1 0 0 0,0 1 1 0 0,0 0-1 0 0,0 0 0 0 0,1 0 0 0 0,-1 0 1 0 0,1 0-1 0 0,-1 0 0 0 0,0 0 0 0 0,1 0 1 0 0,0 0-1 0 0,-1 0 0 0 0,1 0 0 0 0,0 0 1 0 0,-1 0-1 0 0,1 0 0 0 0,0 1 1 0 0,0-1-1 0 0,0 0 0 0 0,0 0 0 0 0,1 0 1 0 0,-1 1-217 0 0,0 0 1 0 0,0 0-1 0 0,0 1 1 0 0,0-1-1 0 0,0 0 1 0 0,0 1-1 0 0,-1-1 1 0 0,1 1-1 0 0,0-1 1 0 0,0 1-1 0 0,0-1 1 0 0,-1 1-1 0 0,1 0 1 0 0,0-1-1 0 0,0 1 1 0 0,-1 0-1 0 0,1 0 1 0 0,-1-1 0 0 0,1 1-1 0 0,0 1 1 0 0,6 9 63 0 0,-2-1 0 0 0,1 1 1 0 0,3 12-1 0 0,0-1-325 0 0,16 43-1047 0 0,-10-22-2518 0 0,-15-45 3607 0 0,-1 1 0 0 0,1-1 1 0 0,-1 1-1 0 0,1-1 0 0 0,-1 1 0 0 0,1-1 1 0 0,0 1-1 0 0,0-1 0 0 0,0 0 0 0 0,0 1 1 0 0,0-1-1 0 0,0 0 0 0 0,0 1 0 0 0,1-1 1 0 0,-1 1-1 0 0,1-1 0 0 0,-1 1 0 0 0,1-1 1 0 0,-1 1-1 0 0,1-1 0 0 0,0 1 0 0 0,0-1 1 0 0,0 1-1 0 0,0 0 0 0 0,0-1 0 0 0,0 1 1 0 0,0 0-1 0 0,0 0 0 0 0,2-2 0 0 0,3 0-380 0 0,0-1 0 0 0,1 1 0 0 0,-1 0-1 0 0,1 1 1 0 0,11-4 0 0 0,13-5-8900 0 0,-26 9 5381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5929 0 0,'0'-2'621'0'0,"0"1"1"0"0,0 0-1 0 0,0-1 0 0 0,0 1 0 0 0,1 0 0 0 0,-1-1 1 0 0,1 1-1 0 0,-1 0 0 0 0,1-1 0 0 0,-1 1 0 0 0,1 0 0 0 0,0 0 1 0 0,-1 0-1 0 0,1-1 0 0 0,0 1 0 0 0,0 0 0 0 0,0 0 1 0 0,2-1-1 0 0,-1 0-211 0 0,1 0 1 0 0,-1 0-1 0 0,1 1 1 0 0,0 0 0 0 0,0-1-1 0 0,0 1 1 0 0,0 0-1 0 0,3-1 1 0 0,4 1-225 0 0,-1-1 1 0 0,1 1-1 0 0,0 1 1 0 0,12 0-1 0 0,-15 0-106 0 0,0 0 0 0 0,0 1 0 0 0,0 0 0 0 0,0 0-1 0 0,0 1 1 0 0,0 0 0 0 0,-1 0 0 0 0,12 6-1 0 0,-16-7-79 0 0,1 1 0 0 0,-1 0 0 0 0,1 0 0 0 0,-1 0 0 0 0,0 0 0 0 0,0 0-1 0 0,0 0 1 0 0,0 1 0 0 0,0-1 0 0 0,0 1 0 0 0,0-1 0 0 0,-1 1 0 0 0,0 0-1 0 0,1-1 1 0 0,-1 1 0 0 0,0 0 0 0 0,0 0 0 0 0,-1 0 0 0 0,1 0 0 0 0,-1 0 0 0 0,1 0-1 0 0,-1 4 1 0 0,0 17 275 0 0,0-20-1054 0 0,0-1 0 0 0,-1 0 0 0 0,1 0 0 0 0,-1 0 0 0 0,0 0 0 0 0,0 1 0 0 0,-3 4 0 0 0,3-6 338 0 0,0-1 0 0 0,0 1 1 0 0,0-1-1 0 0,0 0 0 0 0,0 0 0 0 0,0 1 1 0 0,-1-1-1 0 0,1 0 0 0 0,-1 0 0 0 0,1 0 1 0 0,-1 0-1 0 0,1-1 0 0 0,-1 1 0 0 0,0 0 1 0 0,1-1-1 0 0,-1 1 0 0 0,0-1 0 0 0,1 1 1 0 0,-1-1-1 0 0,0 0 0 0 0,1 0 0 0 0,-1 0 0 0 0,0 0 1 0 0,0 0-1 0 0,0 0 0 0 0,1 0 0 0 0,-1 0 1 0 0,0-1-1 0 0,-1 0 0 0 0,-12-1-2269 0 0</inkml:trace>
  <inkml:trace contextRef="#ctx0" brushRef="#br0" timeOffset="1">69 127 3689 0 0,'0'0'297'0'0,"-1"0"-1"0"0,1 0 1 0 0,-1 0 0 0 0,1 0 0 0 0,-1 0-1 0 0,1-1 1 0 0,-1 1 0 0 0,1 0 0 0 0,-1 0-1 0 0,1 0 1 0 0,-1-1 0 0 0,1 1 0 0 0,-1 0-1 0 0,1-1 1 0 0,-1 1 0 0 0,1 0 0 0 0,-1-1-1 0 0,1 1 1 0 0,0 0 0 0 0,-1-1 0 0 0,1 1-1 0 0,0-1 1 0 0,-1 1 0 0 0,1-1 0 0 0,0 1-1 0 0,0-1 1 0 0,-1 1 0 0 0,1-1 0 0 0,0 1-1 0 0,0-1 1 0 0,0 1 0 0 0,0-1 0 0 0,0 1-1 0 0,0-1 1 0 0,0 1 0 0 0,0-1 0 0 0,0 0-1 0 0,0 1 1 0 0,0-1 0 0 0,8-7 3578 0 0,6 0-4561 0 0,-7 5 760 0 0,0 1 1 0 0,0 0-1 0 0,0 1 0 0 0,0 0 1 0 0,0 0-1 0 0,0 0 1 0 0,0 1-1 0 0,10 0 0 0 0,-13 1-338 0 0,0-1 0 0 0,1 1-1 0 0,-1 0 1 0 0,0 0 0 0 0,0 0-1 0 0,0 1 1 0 0,4 1-1 0 0,-6-2-166 0 0,-1-1 0 0 0,1 1 0 0 0,-1 0-1 0 0,0 0 1 0 0,1 0 0 0 0,-1 0-1 0 0,0 1 1 0 0,0-1 0 0 0,0 0 0 0 0,0 0-1 0 0,0 1 1 0 0,0-1 0 0 0,0 1-1 0 0,0-1 1 0 0,0 1 0 0 0,-1-1 0 0 0,2 4-1 0 0,-1 2-2630 0 0,-2 3-1351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10938 0 0,'1'1'5695'0'0,"6"-1"-3928"0"0,7-3-1044 0 0,-1-2-709 0 0,77-25 1891 0 0,-43 21-3819 0 0,0 9-5185 0 0,-59 0 737 0 0,-2 4 3724 0 0,-17 11 5218 0 0,29-14-2197 0 0,1 0-1 0 0,-1 0 0 0 0,0 0 0 0 0,1 0 0 0 0,0 0 0 0 0,-1 1 0 0 0,1-1 0 0 0,0 1 0 0 0,-1-1 0 0 0,1 1 0 0 0,0-1 1 0 0,0 1-1 0 0,0 0 0 0 0,1 0 0 0 0,-1-1 0 0 0,0 1 0 0 0,1 0 0 0 0,-1 0 0 0 0,1 0 0 0 0,-1 0 0 0 0,1 0 1 0 0,0-1-1 0 0,0 1 0 0 0,0 0 0 0 0,0 0 0 0 0,0 0 0 0 0,0 0 0 0 0,1 0 0 0 0,-1 0 0 0 0,1 0 0 0 0,-1 0 0 0 0,1-1 1 0 0,0 1-1 0 0,1 3 0 0 0,-1-2-236 0 0,1 0 1 0 0,0 1-1 0 0,0-1 1 0 0,0 0-1 0 0,0 0 0 0 0,1 0 1 0 0,-1-1-1 0 0,1 1 1 0 0,-1 0-1 0 0,1-1 1 0 0,0 0-1 0 0,0 0 0 0 0,0 1 1 0 0,1-2-1 0 0,-1 1 1 0 0,0 0-1 0 0,1-1 1 0 0,-1 0-1 0 0,6 2 1 0 0,-6-3-298 0 0,0 1 0 0 0,1-1 1 0 0,-1 0-1 0 0,0 0 1 0 0,0-1-1 0 0,0 1 1 0 0,0 0-1 0 0,1-1 1 0 0,3-1-1 0 0,-2 0-722 0 0,0-1 0 0 0,0 1 1 0 0,0 0-1 0 0,-1-1 0 0 0,1 0 0 0 0,4-5 0 0 0,1-2-3409 0 0,-2-4-1827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4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6 3577 0 0,'-1'-1'452'0'0,"-1"0"0"0"0,0 0-1 0 0,0 1 1 0 0,1-1 0 0 0,-1 1 0 0 0,0-1 0 0 0,0 1 0 0 0,0 0 0 0 0,0 0 0 0 0,0 0 0 0 0,0 0 0 0 0,0 0 0 0 0,0 0 0 0 0,0 0-1 0 0,1 1 1 0 0,-1-1 0 0 0,0 1 0 0 0,0-1 0 0 0,0 1 0 0 0,-2 1 0 0 0,3-1-63 0 0,0 0-1 0 0,0 0 1 0 0,0 0 0 0 0,0 0 0 0 0,0 1-1 0 0,0-1 1 0 0,1 0 0 0 0,-1 0 0 0 0,1 1 0 0 0,-1-1-1 0 0,0 0 1 0 0,1 1 0 0 0,0-1 0 0 0,-1 2-1 0 0,-1 19 561 0 0,2-9-708 0 0,1 0-1 0 0,0-1 1 0 0,1 1-1 0 0,0-1 1 0 0,1 0 0 0 0,0 0-1 0 0,1 0 1 0 0,6 13-1 0 0,-8-21-422 0 0,1 1 1 0 0,0-1-1 0 0,-1 1 0 0 0,1-1 0 0 0,1 0 0 0 0,-1-1 0 0 0,1 1 0 0 0,-1 0 0 0 0,9 5 0 0 0,-8-7-364 0 0,-1 0-1 0 0,1 0 1 0 0,-1 0 0 0 0,1-1 0 0 0,0 0-1 0 0,0 0 1 0 0,0 0 0 0 0,0 0-1 0 0,0 0 1 0 0,-1-1 0 0 0,1 0-1 0 0,0 1 1 0 0,1-2 0 0 0,3 1 0 0 0,12-7-5661 0 0,-13 2 2111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1304 0 0,'3'5'-640'0'0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4393 0 0,'8'-4'7955'0'0,"6"-1"-4353"0"0,-8 3-3306 0 0,0 0-1 0 0,0 1 1 0 0,0-1 0 0 0,0 1-1 0 0,0 1 1 0 0,10-1 0 0 0,-15 2-234 0 0,1-1 0 0 0,0 0 1 0 0,0 1-1 0 0,-1 0 0 0 0,1-1 1 0 0,0 1-1 0 0,-1 0 0 0 0,1 0 0 0 0,-1 0 1 0 0,1 0-1 0 0,-1 0 0 0 0,1 0 1 0 0,-1 0-1 0 0,0 1 0 0 0,0-1 0 0 0,1 0 1 0 0,-1 1-1 0 0,1 2 0 0 0,1 0-1 0 0,-1 1 0 0 0,-1-1 0 0 0,1 0 0 0 0,-1 1 0 0 0,0-1-1 0 0,0 1 1 0 0,1 6 0 0 0,-1 2-259 0 0,0 1 0 0 0,-2 0-1 0 0,1 0 1 0 0,-4 16 0 0 0,-8 0-1614 0 0,12-30 1780 0 0,0 1 0 0 0,0-1 1 0 0,0 1-1 0 0,0-1 0 0 0,-1 1 0 0 0,1-1 1 0 0,0 1-1 0 0,0-1 0 0 0,-1 0 0 0 0,1 1 1 0 0,0-1-1 0 0,-1 1 0 0 0,1-1 0 0 0,-1 0 1 0 0,1 1-1 0 0,-1-1 0 0 0,1 0 0 0 0,0 1 1 0 0,-1-1-1 0 0,1 0 0 0 0,-1 0 0 0 0,1 1 1 0 0,-1-1-1 0 0,1 0 0 0 0,-1 0 0 0 0,1 0 1 0 0,-1 0-1 0 0,0 0 0 0 0,1 0 0 0 0,-1 0 1 0 0,1 0-1 0 0,-1 0 0 0 0,1 0 0 0 0,-1 0 1 0 0,1 0-1 0 0,-1 0 0 0 0,1 0 0 0 0,-1 0 1 0 0,1-1-1 0 0,-1 1 0 0 0,1 0 0 0 0,-1 0 1 0 0,1-1-1 0 0,-1 1 0 0 0,1 0 0 0 0,-1 0 1 0 0,1-1-1 0 0,0 1 0 0 0,-1-1 0 0 0,1 1 1 0 0,0 0-1 0 0,-1-1 0 0 0,1 1 0 0 0,-1-1 1 0 0,1-1 67 0 0,-1 1 0 0 0,1-1 0 0 0,-1 1-1 0 0,1 0 1 0 0,0-1 0 0 0,-1 1 0 0 0,1-1 0 0 0,0 1 0 0 0,0-1 0 0 0,0 1 0 0 0,0-1 0 0 0,0 1 0 0 0,0-1 0 0 0,1 1 0 0 0,-1 0 0 0 0,0-1 0 0 0,1 1 0 0 0,-1-1 0 0 0,1 1 0 0 0,0 0 0 0 0,-1-1 0 0 0,1 1 0 0 0,0 0 0 0 0,0 0 0 0 0,0-1 0 0 0,0 1 0 0 0,0 0 0 0 0,0 0 0 0 0,2-1 0 0 0,1-2 113 0 0,0 0 0 0 0,0 0 0 0 0,0 1 0 0 0,0 0 0 0 0,1 0 1 0 0,9-5-1 0 0,-9 6-116 0 0,0 1-1 0 0,0-1 1 0 0,1 1 0 0 0,-1 0 0 0 0,0 0 0 0 0,1 1 0 0 0,-1-1 0 0 0,1 1-1 0 0,-1 0 1 0 0,1 1 0 0 0,7 1 0 0 0,18 7-3304 0 0,-28-9 2007 0 0,10 8-9058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7810 0 0,'-1'-4'2816'0'0,"2"2"-1191"0"0,1-2-273 0 0,0 0-224 0 0,3 2-544 0 0,2 0-320 0 0,1 0-168 0 0,2 1-144 0 0,1 1-464 0 0,0 0-688 0 0,-2-2-1000 0 0,-1-1-945 0 0,-4-1 376 0 0,2 0-1448 0 0</inkml:trace>
  <inkml:trace contextRef="#ctx0" brushRef="#br0" timeOffset="1">83 1 4777 0 0,'-1'3'14493'0'0,"5"14"-11056"0"0,9 18-3694 0 0,6-6-239 0 0,1-1-4415 0 0,-14-10-5835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1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48 4785 0 0,'15'28'8116'0'0,"10"-3"-4794"0"0,-24-24-3275 0 0,0-1-1 0 0,0 1 1 0 0,1 0-1 0 0,-1 0 1 0 0,0-1-1 0 0,0 1 1 0 0,1 0-1 0 0,-1-1 1 0 0,1 0-1 0 0,-1 1 1 0 0,0-1-1 0 0,1 0 1 0 0,-1 1 0 0 0,1-1-1 0 0,-1 0 1 0 0,1 0-1 0 0,-1 0 1 0 0,1-1-1 0 0,-1 1 1 0 0,0 0-1 0 0,1 0 1 0 0,-1-1-1 0 0,1 1 1 0 0,-1-1-1 0 0,0 1 1 0 0,1-1-1 0 0,-1 0 1 0 0,0 1 0 0 0,0-1-1 0 0,1 0 1 0 0,-1 0-1 0 0,0 0 1 0 0,0 0-1 0 0,0 0 1 0 0,0 0-1 0 0,0 0 1 0 0,0 0-1 0 0,-1 0 1 0 0,1-1-1 0 0,0 1 1 0 0,0 0 0 0 0,-1 0-1 0 0,1-2 1 0 0,0 0-17 0 0,0 1 0 0 0,0 0 1 0 0,0 0-1 0 0,0 0 0 0 0,-1 0 0 0 0,1-1 1 0 0,-1 1-1 0 0,1 0 0 0 0,-1-1 1 0 0,0 1-1 0 0,0 0 0 0 0,0-1 1 0 0,-1 1-1 0 0,1 0 0 0 0,0-1 1 0 0,-1 1-1 0 0,1 0 0 0 0,-1 0 1 0 0,0-1-1 0 0,0 1 0 0 0,0 0 0 0 0,0 0 1 0 0,0 0-1 0 0,0 0 0 0 0,-1 0 1 0 0,1 0-1 0 0,-1 1 0 0 0,1-1 1 0 0,-1 0-1 0 0,0 1 0 0 0,1-1 1 0 0,-1 1-1 0 0,0-1 0 0 0,-4-1 1 0 0,4 2-11 0 0,-1-1 1 0 0,1 1 0 0 0,-1-1 0 0 0,0 1 0 0 0,1 0 0 0 0,-1 0-1 0 0,0 1 1 0 0,0-1 0 0 0,0 0 0 0 0,0 1 0 0 0,0 0 0 0 0,1-1-1 0 0,-1 1 1 0 0,0 1 0 0 0,0-1 0 0 0,0 0 0 0 0,0 1 0 0 0,0-1-1 0 0,0 1 1 0 0,0 0 0 0 0,1 0 0 0 0,-1 0 0 0 0,0 0 0 0 0,1 0-1 0 0,-1 1 1 0 0,1-1 0 0 0,-5 4 0 0 0,4-2 9 0 0,1 1-1 0 0,-1-1 1 0 0,1 0 0 0 0,0 1 0 0 0,0-1 0 0 0,0 1-1 0 0,0-1 1 0 0,-2 7 0 0 0,2 12-1584 0 0,2-20 1216 0 0,0-1 0 0 0,0 0 1 0 0,1 0-1 0 0,-1 0 0 0 0,0 0 1 0 0,1 0-1 0 0,-1 0 0 0 0,1 0 0 0 0,-1 0 1 0 0,1-1-1 0 0,-1 1 0 0 0,1 0 1 0 0,0 0-1 0 0,-1 0 0 0 0,1 0 1 0 0,1 1-1 0 0,3 0-3532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10546 0 0,'10'19'12559'0'0,"1"19"-10475"0"0,-9-25-3699 0 0,1-1 0 0 0,-2 0 0 0 0,1 0 0 0 0,-2 21 0 0 0,0-32 1425 0 0,1-1-1 0 0,-1 1 0 0 0,0-1 0 0 0,0 0 0 0 0,0 1 1 0 0,0-1-1 0 0,0 1 0 0 0,0-1 0 0 0,0 0 0 0 0,0 1 1 0 0,0-1-1 0 0,-1 1 0 0 0,1-1 0 0 0,0 0 0 0 0,0 1 1 0 0,0-1-1 0 0,0 1 0 0 0,-1-1 0 0 0,1 0 1 0 0,0 1-1 0 0,0-1 0 0 0,0 0 0 0 0,-1 1 0 0 0,1-1 1 0 0,0 0-1 0 0,-1 0 0 0 0,1 1 0 0 0,0-1 0 0 0,-1 0 1 0 0,0 1-1 0 0,-5-12-1305 0 0,5 8 1869 0 0,-1-1 0 0 0,1 0 0 0 0,1 1 0 0 0,-1-1 0 0 0,0 0 0 0 0,1 0 0 0 0,0-5 0 0 0,1 7-193 0 0,0-1 1 0 0,0 1-1 0 0,0 0 1 0 0,0-1-1 0 0,1 1 1 0 0,-1 0-1 0 0,1 0 1 0 0,0 0-1 0 0,0 0 0 0 0,-1 0 1 0 0,1 0-1 0 0,0 0 1 0 0,0 1-1 0 0,1-1 1 0 0,-1 1-1 0 0,0-1 1 0 0,1 1-1 0 0,-1 0 0 0 0,0 0 1 0 0,4-1-1 0 0,-3 1-318 0 0,0 0 0 0 0,0 0 0 0 0,1 0 0 0 0,-1 0 0 0 0,0 1 0 0 0,1-1 0 0 0,-1 1 0 0 0,0 0 0 0 0,1 0 0 0 0,-1 0 0 0 0,1 1 0 0 0,-1-1 0 0 0,0 1 0 0 0,0 0-1 0 0,6 2 1 0 0,-9-3-55 0 0,1 0-1 0 0,-1 0 0 0 0,0 0 1 0 0,0 1-1 0 0,1-1 1 0 0,-1 0-1 0 0,0 0 0 0 0,0 1 1 0 0,0-1-1 0 0,1 0 0 0 0,-1 0 1 0 0,0 1-1 0 0,0-1 0 0 0,0 0 1 0 0,0 1-1 0 0,0-1 0 0 0,0 0 1 0 0,0 1-1 0 0,1-1 0 0 0,-1 0 1 0 0,0 1-1 0 0,0-1 0 0 0,0 0 1 0 0,0 1-1 0 0,0-1 1 0 0,-1 0-1 0 0,1 1 0 0 0,0-1 1 0 0,0 0-1 0 0,0 0 0 0 0,0 1 1 0 0,0-1-1 0 0,0 0 0 0 0,0 1 1 0 0,-1-1-1 0 0,1 0 0 0 0,0 0 1 0 0,0 1-1 0 0,0-1 0 0 0,-1 0 1 0 0,1 0-1 0 0,0 1 1 0 0,-1-1-1 0 0,-3 6-3746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5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36 6913 0 0,'-2'-2'2454'0'0,"2"2"-2265"0"0,0 0 0 0 0,-1-1-1 0 0,1 1 1 0 0,0 0 0 0 0,0 0 0 0 0,0 0-1 0 0,-1 0 1 0 0,1 0 0 0 0,0 0 0 0 0,0 0-1 0 0,-1 0 1 0 0,1 0 0 0 0,0 0 0 0 0,0 0-1 0 0,-5 2 3399 0 0,5-1-3399 0 0,1-1-20 0 0,-1 1-1 0 0,1-1 0 0 0,-1 0 0 0 0,1 1 1 0 0,0-1-1 0 0,0 1 0 0 0,-1-1 0 0 0,1 0 1 0 0,0 0-1 0 0,-1 1 0 0 0,1-1 0 0 0,0 0 1 0 0,0 0-1 0 0,-1 0 0 0 0,1 0 0 0 0,0 0 1 0 0,0 0-1 0 0,-1 0 0 0 0,1 0 0 0 0,1-1 0 0 0,75 3 1247 0 0,-62-1-1342 0 0,1 0 1 0 0,-1-1 0 0 0,1 0-1 0 0,25-5 1 0 0,-40 5-60 0 0,-1 0-1 0 0,1 0 1 0 0,-1 0 0 0 0,1 0-1 0 0,-1 0 1 0 0,1 0 0 0 0,0 0 0 0 0,-1 0-1 0 0,1 0 1 0 0,-1-1 0 0 0,1 1-1 0 0,-1 0 1 0 0,1 0 0 0 0,-1-1 0 0 0,1 1-1 0 0,-1 0 1 0 0,1-1 0 0 0,-1 1-1 0 0,1-1 1 0 0,-1 1 0 0 0,0-1 0 0 0,1 1-1 0 0,-1 0 1 0 0,0-1 0 0 0,1 1 0 0 0,-1-1-1 0 0,1 0 1 0 0,-11-10 188 0 0,-26-3-34 0 0,22 12-129 0 0,0 1 0 0 0,0 0 0 0 0,0 0 0 0 0,0 2 0 0 0,0 0 0 0 0,0 0 0 0 0,1 1 0 0 0,-1 1 0 0 0,0 0 1 0 0,1 1-1 0 0,0 1 0 0 0,0 0 0 0 0,0 1 0 0 0,-19 11 0 0 0,30-15-16 0 0,0-1-1 0 0,0 1 1 0 0,0 0 0 0 0,0 0 0 0 0,1 0 0 0 0,-1 0-1 0 0,1 0 1 0 0,-1 0 0 0 0,1 0 0 0 0,0 0 0 0 0,0 1-1 0 0,0-1 1 0 0,0 1 0 0 0,0-1 0 0 0,1 0 0 0 0,-2 5-1 0 0,2-1-7 0 0,0-1 0 0 0,0 0-1 0 0,0 1 1 0 0,1-1 0 0 0,-1 0-1 0 0,1 0 1 0 0,3 9 0 0 0,3 4-11 0 0,0 0 0 0 0,1 0 1 0 0,14 21-1 0 0,-21-38 0 0 0,3 5-4 0 0,-1 0 0 0 0,1 0 1 0 0,0-1-1 0 0,1 0 0 0 0,0 1 0 0 0,-1-2 1 0 0,2 1-1 0 0,-1-1 0 0 0,0 1 0 0 0,1-1 1 0 0,0-1-1 0 0,0 1 0 0 0,0-1 0 0 0,0 0 1 0 0,1-1-1 0 0,-1 1 0 0 0,1-1 0 0 0,-1-1 1 0 0,1 1-1 0 0,0-1 0 0 0,0 0 0 0 0,0 0 1 0 0,0-1-1 0 0,-1 0 0 0 0,1 0 0 0 0,12-3 1 0 0,-12 1-712 0 0,0 0 1 0 0,0 0-1 0 0,0 0 1 0 0,0-1 0 0 0,0 0-1 0 0,-1-1 1 0 0,1 1-1 0 0,-1-1 1 0 0,0-1 0 0 0,6-4-1 0 0,-12 8 687 0 0,5-4-3719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2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8914 0 0,'3'-1'281'0'0,"-1"1"-1"0"0,1 0 1 0 0,-1-1 0 0 0,1 0-1 0 0,-1 0 1 0 0,0 1-1 0 0,1-1 1 0 0,-1-1 0 0 0,0 1-1 0 0,0 0 1 0 0,0 0 0 0 0,0-1-1 0 0,0 1 1 0 0,2-3 0 0 0,29-32 5226 0 0,-4 6-2773 0 0,-29 29-2734 0 0,0 1 1 0 0,1 0-1 0 0,-1 0 1 0 0,1-1-1 0 0,-1 1 1 0 0,0 0 0 0 0,1 0-1 0 0,-1-1 1 0 0,1 1-1 0 0,-1 0 1 0 0,1 0-1 0 0,-1 0 1 0 0,1 0-1 0 0,-1 0 1 0 0,1 0 0 0 0,-1-1-1 0 0,1 1 1 0 0,-1 0-1 0 0,1 1 1 0 0,-1-1-1 0 0,1 0 1 0 0,-1 0 0 0 0,0 0-1 0 0,1 0 1 0 0,-1 0-1 0 0,1 0 1 0 0,-1 1-1 0 0,1-1 1 0 0,-1 0-1 0 0,1 1 1 0 0,10 14 22 0 0,3 34-139 0 0,-11-36-59 0 0,-3-11-125 0 0,6 13-1489 0 0,-2-8-1519 0 0</inkml:trace>
  <inkml:trace contextRef="#ctx0" brushRef="#br0" timeOffset="1">158 1 7578 0 0,'-4'2'11398'0'0,"4"-2"-11214"0"0,3 12 3090 0 0,8 11-2730 0 0,-8-17-447 0 0,1-1 0 0 0,-1 1-1 0 0,2-1 1 0 0,-1 0 0 0 0,0 0-1 0 0,1 0 1 0 0,0-1-1 0 0,7 6 1 0 0,-10-9-342 0 0,1 1 1 0 0,0-1-1 0 0,0 1 0 0 0,-1-1 0 0 0,1 0 0 0 0,0 0 0 0 0,0 0 1 0 0,6 0-1 0 0,-7 0-463 0 0,1-1 1 0 0,-1 0 0 0 0,1 0-1 0 0,-1-1 1 0 0,0 1 0 0 0,1 0-1 0 0,-1-1 1 0 0,1 0 0 0 0,-1 1-1 0 0,0-1 1 0 0,0 0 0 0 0,4-2-1 0 0,7-11-6508 0 0,-9 5 3375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3617 0 0,'8'12'16769'0'0,"9"14"-10562"0"0,3 3-6647 0 0,26 34-7509 0 0,-39-56 4195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9506 0 0,'23'-4'9637'0'0,"-17"3"-9344"0"0,0 0-1 0 0,0 0 0 0 0,1 0 0 0 0,-1 1 0 0 0,0 0 0 0 0,10 1 1 0 0,-14-1-311 0 0,0 1 0 0 0,0-1 0 0 0,0 1 1 0 0,0 0-1 0 0,0-1 0 0 0,0 1 1 0 0,-1 0-1 0 0,1 0 0 0 0,0 1 0 0 0,-1-1 1 0 0,1 0-1 0 0,0 1 0 0 0,-1-1 0 0 0,1 0 1 0 0,-1 1-1 0 0,0 0 0 0 0,0-1 0 0 0,0 1 1 0 0,1 0-1 0 0,-1 0 0 0 0,-1-1 0 0 0,1 1 1 0 0,0 0-1 0 0,0 0 0 0 0,-1 0 1 0 0,1 3-1 0 0,6 28-3495 0 0,-8-12-5129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4537 0 0,'1'0'408'0'0,"-1"-1"0"0"0,0 0 0 0 0,1 1 0 0 0,-1-1 1 0 0,1 1-1 0 0,-1-1 0 0 0,1 1 0 0 0,-1-1 0 0 0,1 1 0 0 0,-1 0 0 0 0,1-1 0 0 0,-1 1 1 0 0,1 0-1 0 0,-1-1 0 0 0,1 1 0 0 0,-1 0 0 0 0,1-1 0 0 0,0 1 0 0 0,-1 0 0 0 0,2 0 1 0 0,19-2 2526 0 0,-19 2-2796 0 0,0 0 0 0 0,1 1 0 0 0,-1-1-1 0 0,0 0 1 0 0,0 1 0 0 0,0-1 0 0 0,1 1 0 0 0,-1 0-1 0 0,0 0 1 0 0,0 0 0 0 0,0 0 0 0 0,0 0 0 0 0,0 0-1 0 0,3 3 1 0 0,-2 2 73 0 0,1 0 0 0 0,-1 1 0 0 0,0 0 0 0 0,-1-1-1 0 0,0 1 1 0 0,3 13 0 0 0,0 7-2209 0 0,-1-2-3894 0 0</inkml:trace>
  <inkml:trace contextRef="#ctx0" brushRef="#br0" timeOffset="1">111 4 7162 0 0,'8'16'12334'0'0,"7"14"-7010"0"0,-5-9-7745 0 0,23 33 0 0 0,-33-57 2300 0 0,0 1 1 0 0,0-1 0 0 0,0 0 0 0 0,1 0-1 0 0,-1 1 1 0 0,1-1 0 0 0,-1 0 0 0 0,1 1-1 0 0,0-1 1 0 0,0 0 0 0 0,0 1 0 0 0,1-1-1 0 0,-1 1 1 0 0,0 0 0 0 0,1-1-1 0 0,0 1 1 0 0,-1 0 0 0 0,1 0 0 0 0,0 0-1 0 0,0 0 1 0 0,0 0 0 0 0,4-2 0 0 0,1 3-1452 0 0,3-1-2242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8:5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8362 0 0,'6'-5'10237'0'0,"-5"5"-9998"0"0,15 5 3264 0 0,11 11-1951 0 0,-5-1-612 0 0,-1 0 0 0 0,27 26 0 0 0,-42-36-888 0 0,-1 0-1 0 0,0 1 1 0 0,0-1-1 0 0,0 1 0 0 0,-1 0 1 0 0,0 0-1 0 0,0 0 1 0 0,0 1-1 0 0,-1-1 1 0 0,0 1-1 0 0,-1 0 1 0 0,1 0-1 0 0,1 11 1 0 0,-4-15-118 0 0,0 0 1 0 0,0 0-1 0 0,0 0 1 0 0,-1-1-1 0 0,1 1 0 0 0,-1 0 1 0 0,0 0-1 0 0,0 0 1 0 0,0-1-1 0 0,0 1 1 0 0,-1-1-1 0 0,1 1 0 0 0,-3 3 1 0 0,-26 31-5288 0 0,12-16-4933 0 0,11-10 2922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33 3065 0 0,'-18'-4'6615'0'0,"-7"-9"-1083"0"0,-7-3-496 0 0,39 23-4257 0 0,8 2-281 0 0,-6-8-534 0 0,0 0 0 0 0,0 0 1 0 0,0-1-1 0 0,1 0 1 0 0,16-2-1 0 0,14-1-46 0 0,-40 6 100 0 0,1-1 0 0 0,-1 1 1 0 0,1-1-1 0 0,-1 1 0 0 0,0 0 1 0 0,0-1-1 0 0,0 1 1 0 0,0 0-1 0 0,0 0 0 0 0,-2 3 1 0 0,2 1 5 0 0,-2 16-50 0 0,1-9-253 0 0,0-1 0 0 0,1 1-1 0 0,1-1 1 0 0,0 0 0 0 0,5 26 0 0 0,-6-39 191 0 0,0 0 1 0 0,0 0 0 0 0,0 1 0 0 0,0-1 0 0 0,0 0 0 0 0,0 0 0 0 0,0 0 0 0 0,0 0 0 0 0,0 1 0 0 0,0-1 0 0 0,0 0 0 0 0,0 0 0 0 0,0 0 0 0 0,0 0 0 0 0,0 1 0 0 0,0-1 0 0 0,0 0 0 0 0,1 0-1 0 0,-1 0 1 0 0,0 0 0 0 0,0 0 0 0 0,0 0 0 0 0,0 1 0 0 0,0-1 0 0 0,0 0 0 0 0,1 0 0 0 0,-1 0 0 0 0,0 0 0 0 0,0 0 0 0 0,0 0 0 0 0,0 0 0 0 0,1 0 0 0 0,-1 0 0 0 0,0 0 0 0 0,0 0 0 0 0,0 0-1 0 0,0 0 1 0 0,1 0 0 0 0,-1 0 0 0 0,0 0 0 0 0,0 0 0 0 0,0 0 0 0 0,0 0 0 0 0,1 0 0 0 0,-1 0 0 0 0,0 0 0 0 0,0 0 0 0 0,0 0 0 0 0,0 0 0 0 0,1 0 0 0 0,-1 0 0 0 0,0 0 0 0 0,0 0 0 0 0,0-1-1 0 0,0 1 1 0 0,0 0 0 0 0,1 0 0 0 0,-1 0 0 0 0,0 0 0 0 0,0 0 0 0 0,0 0 0 0 0,0-1 0 0 0,0 1 0 0 0,0 0 0 0 0,0 0 0 0 0,0 0 0 0 0,10-16-5045 0 0,-4 6 2112 0 0,5 9-477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4785 0 0,'-1'-1'238'0'0,"1"1"0"0"0,0-1 0 0 0,0 1 0 0 0,0-1 0 0 0,0 0 0 0 0,0 1 0 0 0,0-1 0 0 0,0 1 0 0 0,0-1 0 0 0,0 1 0 0 0,0-1 0 0 0,0 1 0 0 0,0-1 0 0 0,1 1 0 0 0,-1-1-1 0 0,0 0 1 0 0,0 1 0 0 0,0-1 0 0 0,1 1 0 0 0,-1 0 0 0 0,0-1 0 0 0,1 1 0 0 0,-1-1 0 0 0,0 1 0 0 0,1-1 0 0 0,0 1 0 0 0,9 7 3348 0 0,7 25-1418 0 0,-13-18-2310 0 0,-1 0 1 0 0,-1 0 0 0 0,0 0 0 0 0,0 1 0 0 0,-2-1 0 0 0,-1 25-1 0 0,1-52-1936 0 0,-1 5 2306 0 0,1 0-1 0 0,0 1 0 0 0,0-1 1 0 0,3-13-1 0 0,-3 20-380 0 0,9-23 913 0 0,-3 14-1539 0 0,-6 10 694 0 0,1 0 0 0 0,-1 0 1 0 0,0-1-1 0 0,0 1 0 0 0,0 0 0 0 0,0 0 1 0 0,0 0-1 0 0,1 0 0 0 0,-1 0 1 0 0,0 0-1 0 0,0 0 0 0 0,0 0 1 0 0,0 0-1 0 0,1 0 0 0 0,-1 0 1 0 0,0 0-1 0 0,0 0 0 0 0,0 0 1 0 0,0 0-1 0 0,1 0 0 0 0,-1 0 1 0 0,0 0-1 0 0,0 0 0 0 0,0 0 1 0 0,0 0-1 0 0,1 0 0 0 0,-1 0 1 0 0,0 1-1 0 0,0-1 0 0 0,0 0 1 0 0,0 0-1 0 0,0 0 0 0 0,0 0 0 0 0,1 0 1 0 0,-1 0-1 0 0,0 0 0 0 0,0 1 1 0 0,0-1-1 0 0,0 0 0 0 0,0 0 1 0 0,0 0-1 0 0,0 0 0 0 0,0 1 1 0 0,0-1-1 0 0,0 0 0 0 0,0 0 1 0 0,1 0-1 0 0,-5 9-6395 0 0,2-4 3499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2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37 5481 0 0,'-2'0'410'0'0,"0"1"1"0"0,0-1-1 0 0,0 1 0 0 0,0 0 1 0 0,0 0-1 0 0,1 0 0 0 0,-1 0 0 0 0,0 0 1 0 0,1 0-1 0 0,-1 0 0 0 0,1 1 1 0 0,-1-1-1 0 0,1 0 0 0 0,0 1 0 0 0,-1-1 1 0 0,1 1-1 0 0,0 0 0 0 0,0-1 1 0 0,0 1-1 0 0,0 0 0 0 0,-1 3 0 0 0,2-2-171 0 0,-1 0-1 0 0,1 0 0 0 0,-1 0 1 0 0,1 0-1 0 0,0 1 0 0 0,0-1 0 0 0,0 0 1 0 0,1 0-1 0 0,-1 0 0 0 0,1 0 1 0 0,0 0-1 0 0,0 0 0 0 0,1 3 0 0 0,-1-3-222 0 0,0 0-1 0 0,0 1 0 0 0,1-1 1 0 0,-1 0-1 0 0,1 0 0 0 0,0 0 1 0 0,0-1-1 0 0,0 1 0 0 0,0 0 1 0 0,1-1-1 0 0,-1 1 0 0 0,0-1 1 0 0,1 0-1 0 0,0 0 0 0 0,0 0 1 0 0,0 0-1 0 0,0 0 0 0 0,0-1 1 0 0,0 1-1 0 0,0-1 0 0 0,0 0 1 0 0,0 0-1 0 0,1 0 0 0 0,-1 0 1 0 0,0-1-1 0 0,5 1 0 0 0,-7-1-18 0 0,-1 0-1 0 0,1-1 1 0 0,0 1-1 0 0,0 0 1 0 0,0 0-1 0 0,0-1 1 0 0,0 1 0 0 0,0-1-1 0 0,0 1 1 0 0,0-1-1 0 0,0 1 1 0 0,-1-1-1 0 0,1 1 1 0 0,0-1-1 0 0,0 0 1 0 0,-1 0-1 0 0,1 1 1 0 0,0-1-1 0 0,-1 0 1 0 0,1 0 0 0 0,-1 0-1 0 0,1-1 1 0 0,5-27-1 0 0,-11-32-98 0 0,5 58 67 0 0,-1-2-111 0 0,-1 1-1 0 0,1-1 1 0 0,-1 1-1 0 0,1 0 0 0 0,-1 0 1 0 0,-1 0-1 0 0,1 0 1 0 0,0 0-1 0 0,-1 0 1 0 0,-4-4-1 0 0,7 7 73 0 0,-1 0 0 0 0,0 0-1 0 0,0 0 1 0 0,1 0 0 0 0,-1 1 0 0 0,0-1-1 0 0,0 0 1 0 0,0 1 0 0 0,0-1 0 0 0,0 1-1 0 0,0-1 1 0 0,0 1 0 0 0,0-1-1 0 0,0 1 1 0 0,0 0 0 0 0,0-1 0 0 0,-1 1-1 0 0,1 0 1 0 0,0 0 0 0 0,0 0 0 0 0,0 0-1 0 0,0 0 1 0 0,0 0 0 0 0,0 0 0 0 0,-1 0-1 0 0,1 0 1 0 0,0 0 0 0 0,0 1 0 0 0,0-1-1 0 0,0 1 1 0 0,0-1 0 0 0,0 1-1 0 0,0-1 1 0 0,0 1 0 0 0,0-1 0 0 0,0 1-1 0 0,0 0 1 0 0,0-1 0 0 0,1 1 0 0 0,-1 0-1 0 0,0 0 1 0 0,0 0 0 0 0,1 0 0 0 0,-1 0-1 0 0,0 0 1 0 0,0 1 0 0 0,-1 3-431 0 0,0-1 1 0 0,0 1-1 0 0,0-1 1 0 0,1 1-1 0 0,0-1 1 0 0,0 1-1 0 0,0 0 1 0 0,0 0 0 0 0,1-1-1 0 0,0 1 1 0 0,0 0-1 0 0,1 9 1 0 0,-3 25 10779 0 0,10-53-8018 0 0,-4 10-2182 0 0,1 2 0 0 0,0-1-1 0 0,-1 1 1 0 0,1-1 0 0 0,0 1-1 0 0,0 0 1 0 0,0 1 0 0 0,1 0 0 0 0,-1-1-1 0 0,0 2 1 0 0,6-2 0 0 0,20-3-2982 0 0,-3-7-6384 0 0,-22 8 4244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6721 0 0,'-10'6'9927'0'0,"10"-4"-9496"0"0,-5 16 3322 0 0,3 26-5006 0 0,2-28 1678 0 0,0-12-743 0 0,0-2-61 0 0,0 1 0 0 0,0-1 0 0 0,0 0 0 0 0,0 1 0 0 0,-1-1 0 0 0,1 0 0 0 0,0 0 0 0 0,-1 1 0 0 0,0-1 0 0 0,0 0 0 0 0,0 0 0 0 0,-1 3 0 0 0,1-8 187 0 0,1 1 0 0 0,-1-1 0 0 0,1 1 0 0 0,0-1-1 0 0,0 0 1 0 0,0 1 0 0 0,0-1 0 0 0,0 1 0 0 0,0-1 0 0 0,1-2-1 0 0,0 3 301 0 0,-1 1-1 0 0,1-1 0 0 0,-1 1 0 0 0,1 0 1 0 0,0-1-1 0 0,-1 1 0 0 0,1 0 0 0 0,0 0 1 0 0,0-1-1 0 0,0 1 0 0 0,0 0 0 0 0,0 0 1 0 0,0 0-1 0 0,1 0 0 0 0,-1 0 0 0 0,0 0 1 0 0,0 1-1 0 0,1-1 0 0 0,-1 0 0 0 0,0 1 1 0 0,1-1-1 0 0,-1 1 0 0 0,1-1 0 0 0,-1 1 1 0 0,1-1-1 0 0,-1 1 0 0 0,1 0 0 0 0,-1 0 1 0 0,1 0-1 0 0,-1 0 0 0 0,1 0 0 0 0,-1 0 1 0 0,3 1-1 0 0,24 6 13 0 0,-1 5-4379 0 0,-17-7 477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37 3001 0 0,'-2'-2'1375'0'0,"-1"0"1"0"0,0 1 0 0 0,0-1-1 0 0,0 1 1 0 0,0 0-1 0 0,0 0 1 0 0,-1 0 0 0 0,1 0-1 0 0,0 0 1 0 0,0 1 0 0 0,-7-1-1 0 0,106-2 1601 0 0,-64-2-5843 0 0,-1-2-3368 0 0,-20 0-584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57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6993 0 0,'-9'19'6434'0'0,"9"-19"-6267"0"0,0 1-1 0 0,0-1 0 0 0,0 1 1 0 0,0-1-1 0 0,0 0 1 0 0,1 1-1 0 0,-1-1 1 0 0,0 1-1 0 0,0-1 1 0 0,0 1-1 0 0,0-1 1 0 0,1 0-1 0 0,-1 1 0 0 0,0-1 1 0 0,0 0-1 0 0,1 1 1 0 0,-1-1-1 0 0,0 0 1 0 0,1 1-1 0 0,-1-1 1 0 0,0 0-1 0 0,1 1 1 0 0,-1-1-1 0 0,0 0 0 0 0,1 0 1 0 0,3 2 312 0 0,0-1-1 0 0,0 0 1 0 0,1-1 0 0 0,-1 1 0 0 0,0-1-1 0 0,8 0 1 0 0,2 0-727 0 0,69 9 784 0 0,-54-5-738 0 0,1-1 0 0 0,-1-1 0 0 0,0-2 0 0 0,30-3 0 0 0,-71-2-1599 0 0,-14 0 286 0 0,23 5 1675 0 0,-1 0 0 0 0,1 0 0 0 0,0 0 1 0 0,-1 0-1 0 0,1 1 0 0 0,0 0 0 0 0,-1-1 1 0 0,1 1-1 0 0,0 0 0 0 0,0 1 1 0 0,-1-1-1 0 0,1 0 0 0 0,0 1 0 0 0,1 0 1 0 0,-6 3-1 0 0,6-3-18 0 0,1 1 0 0 0,-1-1 1 0 0,0 1-1 0 0,1-1 0 0 0,-1 1 0 0 0,1 0 0 0 0,0-1 1 0 0,0 1-1 0 0,0 0 0 0 0,0 0 0 0 0,1 0 1 0 0,-1 0-1 0 0,1 0 0 0 0,0 0 0 0 0,0 0 0 0 0,0 0 1 0 0,0 0-1 0 0,1 4 0 0 0,-1 6 20 0 0,8 59 408 0 0,-7-65-607 0 0,0-1 1 0 0,1 0-1 0 0,0 0 1 0 0,0-1-1 0 0,0 1 1 0 0,0 0-1 0 0,1-1 1 0 0,0 1-1 0 0,5 5 1 0 0,5-2-2444 0 0,-2-11-4062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17 4961 0 0,'-7'-7'3892'0'0,"-4"-2"4778"0"0,12 26-5115 0 0,41 125-2641 0 0,-6-51-3961 0 0,-30-79-1121 0 0,-16-34-4621 0 0,7 13 4545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6537 0 0,'12'-13'16301'0'0,"-10"32"-16181"0"0,0 0 0 0 0,0 0 0 0 0,2 0 0 0 0,1-1 0 0 0,8 24 0 0 0,4 2-4354 0 0,2-5-5553 0 0,-14-30 3531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56 2961 0 0,'-1'0'430'0'0,"0"0"1"0"0,0 0-1 0 0,0 0 1 0 0,0 1-1 0 0,0-1 1 0 0,0 1-1 0 0,0-1 1 0 0,0 1-1 0 0,0-1 1 0 0,0 1-1 0 0,0-1 1 0 0,0 1-1 0 0,0 0 1 0 0,-9 7 8482 0 0,6-24-7794 0 0,3 14-1096 0 0,1 0 0 0 0,0-1 0 0 0,-1 1 0 0 0,1 0 0 0 0,0 0 0 0 0,0-1 0 0 0,0 1 0 0 0,1 0 0 0 0,-1 0 0 0 0,1-1 0 0 0,-1 1 0 0 0,1 0 0 0 0,0 0 0 0 0,-1 0 0 0 0,1 0 1 0 0,0 0-1 0 0,2-2 0 0 0,-2 2-15 0 0,1 1 0 0 0,0 0 1 0 0,0 0-1 0 0,-1 0 1 0 0,1 0-1 0 0,0 1 0 0 0,0-1 1 0 0,0 0-1 0 0,0 1 1 0 0,0-1-1 0 0,0 1 1 0 0,0 0-1 0 0,0 0 0 0 0,0-1 1 0 0,0 2-1 0 0,0-1 1 0 0,0 0-1 0 0,0 0 0 0 0,3 1 1 0 0,-1-1 19 0 0,-3 1-13 0 0,1-1 1 0 0,-1 0-1 0 0,0 1 1 0 0,0-1-1 0 0,0 0 1 0 0,0 0-1 0 0,0 0 1 0 0,1 0-1 0 0,-1 0 1 0 0,0-1-1 0 0,0 1 1 0 0,0 0-1 0 0,0 0 1 0 0,0-1-1 0 0,1 1 1 0 0,-1-1-1 0 0,0 1 1 0 0,0-1-1 0 0,0 1 1 0 0,1-2-1 0 0,-2 2 14 0 0,1 1-1 0 0,0-1 1 0 0,-1 0-1 0 0,1 0 1 0 0,-1 0-1 0 0,1 1 1 0 0,-1-1-1 0 0,1 0 1 0 0,-1 1-1 0 0,1-1 1 0 0,-1 0-1 0 0,1 1 1 0 0,-1-1-1 0 0,1 0 1 0 0,-1 1-1 0 0,0-1 1 0 0,1 1-1 0 0,-1-1 1 0 0,0 1-1 0 0,1-1 1 0 0,-1 1-1 0 0,0-1 1 0 0,0 1-1 0 0,1 0 1 0 0,-1-1-1 0 0,0 1 1 0 0,0-1-1 0 0,0 1 1 0 0,0-1-1 0 0,0 2 1 0 0,10 23 606 0 0,-10-24-640 0 0,36 130 378 0 0,-26-52-471 0 0,-6-38 96 0 0,-4-39-29 0 0,0 0 0 0 0,0-1 0 0 0,1 1 0 0 0,-1-1 0 0 0,1 1 0 0 0,-1-1 0 0 0,1 1 0 0 0,-1-1 0 0 0,1 1 0 0 0,0-1 0 0 0,0 1 0 0 0,1 1 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11 4449 0 0,'-8'-2'1373'0'0,"-22"-2"3809"0"0,29 4-4959 0 0,0 0 1 0 0,1 0 0 0 0,-1 0-1 0 0,0 0 1 0 0,1 0-1 0 0,-1 0 1 0 0,1 0-1 0 0,-1 0 1 0 0,0 0-1 0 0,1 0 1 0 0,-1 1-1 0 0,0-1 1 0 0,1 0-1 0 0,-1 0 1 0 0,1 0 0 0 0,-1 1-1 0 0,1-1 1 0 0,-1 0-1 0 0,1 1 1 0 0,-1-1-1 0 0,1 1 1 0 0,-1-1-1 0 0,1 0 1 0 0,-1 1-1 0 0,1-1 1 0 0,-1 1-1 0 0,1-1 1 0 0,0 1-1 0 0,-1-1 1 0 0,1 1 0 0 0,0 0-1 0 0,0-1 1 0 0,-1 1-1 0 0,1-1 1 0 0,0 1-1 0 0,0 1 410 0 0,24-12 690 0 0,-17 8-1300 0 0,1 1-1 0 0,-1-1 0 0 0,1 1 1 0 0,-1 0-1 0 0,1 1 1 0 0,-1 0-1 0 0,1 0 0 0 0,-1 1 1 0 0,1 0-1 0 0,8 2 1 0 0,-7-2-160 0 0,1 1 0 0 0,-1-2 0 0 0,1 1 0 0 0,-1-1 0 0 0,16-2 0 0 0,-12 2-1670 0 0,-7 2-1828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5 3945 0 0,'-5'-2'998'0'0,"1"1"0"0"0,-1 0 0 0 0,1 1 0 0 0,-1-1 0 0 0,1 1 0 0 0,-1 0 0 0 0,0 0 0 0 0,1 1 0 0 0,-1-1 0 0 0,1 1 0 0 0,-6 1 0 0 0,-16 12 1334 0 0,2-1-924 0 0,-1 0 0 0 0,-39 15-1 0 0,-3 0-767 0 0,15 2-417 0 0,38-22-480 0 0,0 1-1 0 0,-1-2 0 0 0,-20 8 1 0 0,54-23-13901 0 0,-11 6 8736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9:4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22 5569 0 0,'-10'-6'4837'0'0,"8"4"-4103"0"0,0 0 1 0 0,0 1 0 0 0,0-1 0 0 0,-1 1-1 0 0,1 0 1 0 0,0 0 0 0 0,-1 0 0 0 0,1 0 0 0 0,-1 0-1 0 0,1 0 1 0 0,-1 1 0 0 0,0-1 0 0 0,1 1 0 0 0,-1-1-1 0 0,-2 1 1 0 0,4 1-672 0 0,0 1 0 0 0,0-1-1 0 0,1 0 1 0 0,-1 0 0 0 0,0 1 0 0 0,1-1 0 0 0,-1 0-1 0 0,1 1 1 0 0,0-1 0 0 0,-1 1 0 0 0,1-1 0 0 0,0 0-1 0 0,0 1 1 0 0,0-1 0 0 0,0 3 0 0 0,1 26 23 0 0,-1-28-49 0 0,1 13 2 0 0,-1-7-29 0 0,0 0 0 0 0,1 0 0 0 0,0 0 0 0 0,0 1 0 0 0,1-1 0 0 0,3 10 0 0 0,-4-16-16 0 0,0 1 1 0 0,1-1-1 0 0,-1 0 0 0 0,0 0 0 0 0,1-1 1 0 0,-1 1-1 0 0,1 0 0 0 0,0 0 0 0 0,-1-1 1 0 0,1 1-1 0 0,0-1 0 0 0,0 0 0 0 0,0 1 1 0 0,0-1-1 0 0,0 0 0 0 0,1 0 0 0 0,-1 0 0 0 0,0 0 1 0 0,0-1-1 0 0,1 1 0 0 0,-1-1 0 0 0,0 1 1 0 0,1-1-1 0 0,-1 0 0 0 0,1 0 0 0 0,3 0 1 0 0,37 1-3003 0 0,-15 0-6712 0 0,-18 0 2917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105 335 2553 0 0,'-2'-1'167'0'0,"-1"1"1"0"0,1-1 0 0 0,-1 1 0 0 0,0 0 0 0 0,1-1 0 0 0,-1 1 0 0 0,0 1-1 0 0,1-1 1 0 0,-1 0 0 0 0,1 0 0 0 0,-1 1 0 0 0,0 0 0 0 0,1-1 0 0 0,-1 1 0 0 0,1 0-1 0 0,0 0 1 0 0,-1 1 0 0 0,1-1 0 0 0,0 0 0 0 0,0 1 0 0 0,-1-1 0 0 0,1 1-1 0 0,0 0 1 0 0,1 0 0 0 0,-1 0 0 0 0,0 0 0 0 0,0 0 0 0 0,1 0 0 0 0,-1 0-1 0 0,-1 5 1 0 0,-12 8 2675 0 0,15-14-2743 0 0,0-1 0 0 0,-1 0 0 0 0,1 1 0 0 0,0-1 0 0 0,0 1 0 0 0,-1-1 0 0 0,1 0 0 0 0,-1 1 0 0 0,1-1 0 0 0,0 0 0 0 0,-1 0 0 0 0,1 1 0 0 0,-1-1 0 0 0,1 0 0 0 0,0 0 0 0 0,-1 1 0 0 0,1-1 0 0 0,-1 0 0 0 0,1 0 0 0 0,-1 0 0 0 0,1 0 0 0 0,-1 0 0 0 0,1 0 0 0 0,-1 0 0 0 0,1 0 0 0 0,-1 0 0 0 0,1 0 0 0 0,-1 0 0 0 0,1 0 0 0 0,0 0 0 0 0,-1 0 0 0 0,1 0 0 0 0,-1 0 0 0 0,1-1 0 0 0,-1 1 0 0 0,1 0 0 0 0,-1 0 0 0 0,1-1 0 0 0,0 1 0 0 0,-1-1 0 0 0,2-2 46 0 0,0 0 0 0 0,1 0 0 0 0,-1 1 0 0 0,1-1 0 0 0,-1 0 0 0 0,1 0 0 0 0,0 1 0 0 0,0-1 0 0 0,1 1 0 0 0,-1 0 0 0 0,4-3 0 0 0,-5 3-83 0 0,25-27-29 0 0,-1-2-1 0 0,-2-1 0 0 0,-2-1 0 0 0,0-1 1 0 0,19-46-1 0 0,0 3-581 0 0,-31 66 179 0 0,0-1-4291 0 0,-9 12 4469 0 0,0-1 0 0 0,0 1-1 0 0,0 0 1 0 0,0 0-1 0 0,0-1 1 0 0,0 1 0 0 0,0 0-1 0 0,0 0 1 0 0,0-1 0 0 0,0 1-1 0 0,0 0 1 0 0,0 0-1 0 0,0 0 1 0 0,0-1 0 0 0,0 1-1 0 0,0 0 1 0 0,0 0 0 0 0,0-1-1 0 0,0 1 1 0 0,-11-6-6759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29 1936 0 0,'-17'-10'6876'0'0,"30"16"-1789"0"0,-9-5-4999 0 0,1 0 1 0 0,0-1-1 0 0,-1 0 0 0 0,1 0 1 0 0,0 0-1 0 0,-1 0 0 0 0,1-1 1 0 0,0 0-1 0 0,-1 0 1 0 0,1 0-1 0 0,-1-1 0 0 0,1 1 1 0 0,6-5-1 0 0,-3 3-54 0 0,-1 1 0 0 0,1-1 0 0 0,0 1 0 0 0,9-1 0 0 0,-14 3-8 0 0,-1-1 1 0 0,0 1-1 0 0,0 1 1 0 0,0-1-1 0 0,0 0 1 0 0,0 0 0 0 0,0 1-1 0 0,0-1 1 0 0,0 1-1 0 0,0 0 1 0 0,0-1-1 0 0,0 1 1 0 0,0 0-1 0 0,0 0 1 0 0,0 0 0 0 0,-1 1-1 0 0,1-1 1 0 0,0 0-1 0 0,-1 1 1 0 0,3 1-1 0 0,-2 0 72 0 0,0 1 0 0 0,0-1 0 0 0,-1 0 0 0 0,1 1 0 0 0,-1-1 0 0 0,0 1-1 0 0,0-1 1 0 0,0 1 0 0 0,0 0 0 0 0,0-1 0 0 0,-1 1 0 0 0,0 0 0 0 0,0 6-1 0 0,-3 22-885 0 0,-5-6-3681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1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63 5345 0 0,'-1'0'178'0'0,"0"0"-1"0"0,0 0 1 0 0,0 0-1 0 0,0 0 1 0 0,0 0-1 0 0,0 0 1 0 0,0 1-1 0 0,0-1 1 0 0,0 0-1 0 0,0 0 1 0 0,1 1-1 0 0,-1-1 1 0 0,0 1-1 0 0,0-1 1 0 0,0 1 0 0 0,0-1-1 0 0,1 1 1 0 0,-1 0-1 0 0,0-1 1 0 0,1 1-1 0 0,-1 0 1 0 0,0-1-1 0 0,1 1 1 0 0,-2 1-1 0 0,3-1-133 0 0,0-1-1 0 0,-1 0 0 0 0,1 1 1 0 0,0-1-1 0 0,-1 1 0 0 0,1-1 1 0 0,0 0-1 0 0,0 1 0 0 0,-1-1 1 0 0,1 0-1 0 0,0 0 0 0 0,0 0 1 0 0,-1 0-1 0 0,1 1 0 0 0,0-1 1 0 0,0 0-1 0 0,0 0 1 0 0,-1-1-1 0 0,1 1 0 0 0,0 0 1 0 0,0 0-1 0 0,0 0 0 0 0,-1 0 1 0 0,1-1-1 0 0,0 1 0 0 0,-1 0 1 0 0,1-1-1 0 0,0 1 0 0 0,1-1 1 0 0,21-8 170 0 0,0-1 0 0 0,0 0 0 0 0,42-28 0 0 0,-64 37-200 0 0,0 0-1 0 0,1 0 1 0 0,-1 1 0 0 0,1-1-1 0 0,-1 0 1 0 0,1 1 0 0 0,-1-1-1 0 0,1 1 1 0 0,-1 0 0 0 0,1-1-1 0 0,-1 1 1 0 0,1 0 0 0 0,0 0 0 0 0,-1 0-1 0 0,3 0 1 0 0,-2 6-326 0 0,-12 7-65 0 0,4-8 345 0 0,0 0-1 0 0,0 1 0 0 0,1-1 1 0 0,0 2-1 0 0,0-1 0 0 0,-6 11 1 0 0,9-14 26 0 0,1 0-1 0 0,0 1 1 0 0,0-1 0 0 0,0 0-1 0 0,1 0 1 0 0,-1 1 0 0 0,1-1 0 0 0,0 0-1 0 0,0 1 1 0 0,0-1 0 0 0,0 0-1 0 0,0 1 1 0 0,1-1 0 0 0,0 0 0 0 0,0 1-1 0 0,0-1 1 0 0,0 0 0 0 0,2 4-1 0 0,13 19-1115 0 0,-15-25 935 0 0,-1 0 0 0 0,1 0-1 0 0,0-1 1 0 0,0 1 0 0 0,0 0 0 0 0,-1-1-1 0 0,1 1 1 0 0,0-1 0 0 0,0 1-1 0 0,0-1 1 0 0,0 1 0 0 0,0-1 0 0 0,0 0-1 0 0,0 1 1 0 0,0-1 0 0 0,0 0 0 0 0,0 0-1 0 0,0 0 1 0 0,1 0 0 0 0,-1 0-1 0 0,0 0 1 0 0,0 0 0 0 0,0 0 0 0 0,0 0-1 0 0,0 0 1 0 0,1-1 0 0 0,-2 1 141 0 0,1 0 0 0 0,-1 0 1 0 0,0 0-1 0 0,0 0 0 0 0,0-1 1 0 0,1 1-1 0 0,-1 0 0 0 0,0 0 1 0 0,0 0-1 0 0,0 0 0 0 0,0-1 1 0 0,1 1-1 0 0,-1 0 0 0 0,0 0 1 0 0,0 0-1 0 0,0-1 0 0 0,0 1 1 0 0,0 0-1 0 0,0 0 0 0 0,0 0 1 0 0,1-1-1 0 0,-1 1 0 0 0,0 0 1 0 0,0 0-1 0 0,0-1 0 0 0,0 1 1 0 0,0 0-1 0 0,0 0 0 0 0,0-1 1 0 0,0 1-1 0 0,0 0 0 0 0,0 0 1 0 0,0 0-1 0 0,-1-1 0 0 0,1 1 1 0 0,0 0-1 0 0,0-1 0 0 0,-1-2-603 0 0,4-4-1254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1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3393 0 0,'0'0'183'0'0,"0"-1"0"0"0,-1 1 0 0 0,1-1 0 0 0,0 1 0 0 0,0-1 0 0 0,0 1 0 0 0,-1-1 0 0 0,1 1 0 0 0,0-1 0 0 0,0 1 0 0 0,0-1 0 0 0,0 1 0 0 0,0-1 0 0 0,0 0 0 0 0,0 1 0 0 0,0-1 0 0 0,0 1 0 0 0,0-1 0 0 0,0 1 0 0 0,0-1 0 0 0,0 1 0 0 0,1-1 0 0 0,-1 1 0 0 0,0-1 0 0 0,0 1 1 0 0,1-2-1 0 0,9 13 1987 0 0,11 23-1041 0 0,-19-30-1078 0 0,18 44 415 0 0,-19-46-499 0 0,0 1 0 0 0,0 0 0 0 0,0-1 0 0 0,-1 1 0 0 0,1 0 0 0 0,-1 0 0 0 0,0-1 0 0 0,1 1 0 0 0,-1 0 0 0 0,0 0 0 0 0,-1 0 0 0 0,1-1 0 0 0,0 1 0 0 0,-1 0 0 0 0,-1 3-1 0 0,1-5 4 0 0,-1 0 0 0 0,1 0 0 0 0,-1 0 0 0 0,1 0 0 0 0,-1-1-1 0 0,0 1 1 0 0,0 0 0 0 0,1-1 0 0 0,-1 1 0 0 0,0-1 0 0 0,0 1 0 0 0,-2-1-1 0 0,3 0 69 0 0,-1 0 0 0 0,1 0 0 0 0,0 0 0 0 0,-1 0-1 0 0,1 1 1 0 0,0-1 0 0 0,0 0 0 0 0,-1 1 0 0 0,1-1-1 0 0,0 1 1 0 0,0-1 0 0 0,0 1 0 0 0,0-1 0 0 0,-1 1-1 0 0,1 0 1 0 0,0 0 0 0 0,0-1 0 0 0,0 1 0 0 0,1 0-1 0 0,-1 0 1 0 0,0 0 0 0 0,-1 2 0 0 0,2-3-39 0 0,0 1-1 0 0,1-1 1 0 0,-1 1 0 0 0,0-1-1 0 0,0 1 1 0 0,1-1 0 0 0,-1 0-1 0 0,0 1 1 0 0,1-1 0 0 0,-1 1-1 0 0,1-1 1 0 0,-1 0 0 0 0,0 1 0 0 0,1-1-1 0 0,-1 0 1 0 0,1 0 0 0 0,-1 1-1 0 0,1-1 1 0 0,-1 0 0 0 0,1 0-1 0 0,-1 0 1 0 0,1 1 0 0 0,-1-1-1 0 0,1 0 1 0 0,-1 0 0 0 0,1 0-1 0 0,-1 0 1 0 0,1 0 0 0 0,-1 0 0 0 0,1 0-1 0 0,0 0 1 0 0,-1 0 0 0 0,1 0-1 0 0,-1-1 1 0 0,1 1 0 0 0,-1 0-1 0 0,1 0 1 0 0,-1 0 0 0 0,1-1-1 0 0,-1 1 1 0 0,0 0 0 0 0,2-1-1 0 0,21-9-112 0 0,-19 7 115 0 0,0 1-419 0 0,0 0 0 0 0,-1 0-1 0 0,1 0 1 0 0,-1-1 0 0 0,1 1 0 0 0,-1-1 0 0 0,0 0 0 0 0,0 0 0 0 0,-1-1-1 0 0,1 1 1 0 0,4-7 0 0 0,-5-9-1864 0 0,5 6-972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0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62 9362 0 0,'-38'9'2591'0'0,"1"2"-1"0"0,0 2 1 0 0,1 2 0 0 0,-67 37-1 0 0,94-47-2518 0 0,0 1-1 0 0,1 1 0 0 0,0 0 0 0 0,1 0 0 0 0,-1 0 0 0 0,1 1 0 0 0,1 0 0 0 0,-1 0 0 0 0,1 1 0 0 0,1 0 1 0 0,0 0-1 0 0,0 0 0 0 0,1 1 0 0 0,0-1 0 0 0,0 1 0 0 0,1 0 0 0 0,1 0 0 0 0,-1 1 0 0 0,2-1 1 0 0,-1 0-1 0 0,2 1 0 0 0,-1-1 0 0 0,1 1 0 0 0,1-1 0 0 0,0 1 0 0 0,4 15 0 0 0,0-4-90 0 0,0 0 0 0 0,2-1-1 0 0,1 1 1 0 0,1-2 0 0 0,0 1 0 0 0,2-1-1 0 0,0-1 1 0 0,1 0 0 0 0,1-1-1 0 0,1 0 1 0 0,22 23 0 0 0,-16-21 3 0 0,1-1 1 0 0,0-1-1 0 0,1-1 0 0 0,1-1 1 0 0,39 20-1 0 0,-51-30 10 0 0,1-1 0 0 0,-1-1 0 0 0,1 0 0 0 0,0 0-1 0 0,-1-1 1 0 0,2-1 0 0 0,-1 0 0 0 0,0 0 0 0 0,0-2 0 0 0,0 1-1 0 0,1-2 1 0 0,-1 1 0 0 0,0-2 0 0 0,0 1 0 0 0,14-5 0 0 0,-8 0 18 0 0,0-1 0 0 0,0-1 1 0 0,-1 0-1 0 0,0-2 0 0 0,-1 0 1 0 0,0 0-1 0 0,0-2 0 0 0,-1 0 1 0 0,0-1-1 0 0,-1 0 0 0 0,-1-1 0 0 0,0 0 1 0 0,-1-1-1 0 0,-1-1 0 0 0,0 0 1 0 0,9-19-1 0 0,-8 12 51 0 0,-1 0 1 0 0,-2 0-1 0 0,0-1 0 0 0,-1 0 0 0 0,-2 0 1 0 0,0-1-1 0 0,-2 0 0 0 0,0 0 0 0 0,-2 0 0 0 0,-1 0 1 0 0,-4-49-1 0 0,1 62-7 0 0,0-1-1 0 0,0 1 1 0 0,-2-1 0 0 0,1 1-1 0 0,-2 0 1 0 0,0 0 0 0 0,0 1-1 0 0,-1-1 1 0 0,0 1 0 0 0,-1 1-1 0 0,0-1 1 0 0,-1 1-1 0 0,0 0 1 0 0,0 1 0 0 0,-1 0-1 0 0,-1 0 1 0 0,-13-10 0 0 0,9 10 14 0 0,1 1 0 0 0,-1 0 0 0 0,-1 1 0 0 0,1 1 1 0 0,-1 0-1 0 0,-1 1 0 0 0,1 0 0 0 0,0 2 0 0 0,-1 0 1 0 0,0 0-1 0 0,0 1 0 0 0,0 1 0 0 0,-24 2 0 0 0,15 1-16 0 0,1 2-1 0 0,0 0 0 0 0,-1 2 0 0 0,1 1 1 0 0,-36 14-1 0 0,23-4-132 0 0,0 1-1 0 0,-54 37 1 0 0,85-52-152 0 0,1 1 1 0 0,0 0-1 0 0,0 0 0 0 0,1 1 1 0 0,-1-1-1 0 0,1 1 1 0 0,0 0-1 0 0,0 0 1 0 0,0 1-1 0 0,1-1 0 0 0,0 1 1 0 0,0-1-1 0 0,-2 8 1 0 0,3-8-697 0 0,1 0 0 0 0,0 0 1 0 0,0 0-1 0 0,1 0 0 0 0,-1 0 1 0 0,1 0-1 0 0,0 1 0 0 0,1-1 1 0 0,-1 0-1 0 0,3 9 0 0 0,5 11-6832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2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5209 0 0,'0'0'249'0'0,"-1"0"-1"0"0,0 0 0 0 0,1 0 1 0 0,-1 0-1 0 0,1 0 1 0 0,-1 0-1 0 0,0 0 0 0 0,1 0 1 0 0,-1 0-1 0 0,1 1 1 0 0,-1-1-1 0 0,1 0 0 0 0,-1 0 1 0 0,1 1-1 0 0,-1-1 1 0 0,1 0-1 0 0,-1 1 0 0 0,1-1 1 0 0,-1 0-1 0 0,1 1 1 0 0,-1-1-1 0 0,1 1 0 0 0,0-1 1 0 0,-1 0-1 0 0,1 1 1 0 0,-1 0-1 0 0,1 18 2122 0 0,17 25-2849 0 0,-13-33 954 0 0,24 57-1816 0 0,-29-70 1339 0 0,1 0 0 0 0,0 0 0 0 0,0 0 0 0 0,-1 0 0 0 0,1 0 0 0 0,1 0-1 0 0,-1 0 1 0 0,0 0 0 0 0,0 0 0 0 0,1 0 0 0 0,-1 0 0 0 0,1 1-1 0 0,-1-1 1 0 0,1 0 0 0 0,0 0 0 0 0,0 0 0 0 0,0 1 0 0 0,0-1 0 0 0,0 0-1 0 0,0 1 1 0 0,0-1 0 0 0,1 1 0 0 0,-1-1 0 0 0,1 1 0 0 0,-1 0-1 0 0,1 0 1 0 0,1-2 0 0 0,29-21-1202 0 0,-16 14-2525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90 3873 0 0,'-1'0'283'0'0,"0"1"-1"0"0,0-1 1 0 0,0 1 0 0 0,0-1 0 0 0,0 1-1 0 0,0-1 1 0 0,1 1 0 0 0,-1 0-1 0 0,0-1 1 0 0,0 1 0 0 0,1 0 0 0 0,-1 0-1 0 0,1-1 1 0 0,-1 1 0 0 0,0 0 0 0 0,1 0-1 0 0,0 0 1 0 0,-1 0 0 0 0,1 0 0 0 0,-1-1-1 0 0,1 1 1 0 0,0 1 0 0 0,0-1-189 0 0,0 0 0 0 0,0 0 0 0 0,0 0 0 0 0,0 0-1 0 0,0 0 1 0 0,1 0 0 0 0,-1 0 0 0 0,0 0 0 0 0,1 0 0 0 0,-1 0 0 0 0,1 0 0 0 0,-1 0 0 0 0,1 0 0 0 0,-1 0 0 0 0,1-1 0 0 0,0 1 0 0 0,-1 0 0 0 0,2 0 0 0 0,0 1-106 0 0,-1-1 1 0 0,1 1-1 0 0,0-1 1 0 0,-1 0-1 0 0,1 0 1 0 0,0 0 0 0 0,0 0-1 0 0,0 0 1 0 0,0 0-1 0 0,0-1 1 0 0,0 1-1 0 0,1-1 1 0 0,-1 1 0 0 0,0-1-1 0 0,0 0 1 0 0,0 0-1 0 0,0 0 1 0 0,0 0-1 0 0,1 0 1 0 0,-1 0 0 0 0,2-1-1 0 0,-2 1 23 0 0,0-1 0 0 0,0 0 1 0 0,0 1-1 0 0,0-1 0 0 0,0 0 0 0 0,0 0 0 0 0,0 0 0 0 0,-1-1 0 0 0,1 1 0 0 0,0 0 1 0 0,-1 0-1 0 0,1-1 0 0 0,-1 1 0 0 0,0-1 0 0 0,1 0 0 0 0,-1 1 0 0 0,0-1 0 0 0,0 0 0 0 0,0 0 1 0 0,0 1-1 0 0,0-1 0 0 0,-1 0 0 0 0,2-3 0 0 0,-2 2 30 0 0,0 0-1 0 0,0 0 1 0 0,0 0-1 0 0,0 0 1 0 0,0 0-1 0 0,-1 0 1 0 0,1 0-1 0 0,-1 0 1 0 0,0 0-1 0 0,0 0 1 0 0,0 1-1 0 0,0-1 1 0 0,0 0 0 0 0,-3-3-1 0 0,2 2-1 0 0,-1 0 0 0 0,1 0-1 0 0,-1 0 1 0 0,1 1 0 0 0,-1 0-1 0 0,-1-1 1 0 0,1 1 0 0 0,0 0 0 0 0,-1 0-1 0 0,1 1 1 0 0,-1-1 0 0 0,0 1 0 0 0,0 0-1 0 0,0 0 1 0 0,0 0 0 0 0,0 0 0 0 0,0 1-1 0 0,-1 0 1 0 0,1 0 0 0 0,-1 0-1 0 0,1 0 1 0 0,-5 0 0 0 0,8 1-103 0 0,0 0 1 0 0,0 0-1 0 0,0 1 0 0 0,0-1 0 0 0,0 0 1 0 0,1 0-1 0 0,-1 0 0 0 0,0 1 1 0 0,0-1-1 0 0,0 0 0 0 0,1 1 0 0 0,-1-1 1 0 0,0 1-1 0 0,0-1 0 0 0,1 1 1 0 0,-1 0-1 0 0,0-1 0 0 0,1 1 0 0 0,-1-1 1 0 0,0 1-1 0 0,1 0 0 0 0,-1 0 1 0 0,1-1-1 0 0,-1 1 0 0 0,1 0 0 0 0,0 0 1 0 0,-1 0-1 0 0,1-1 0 0 0,0 1 1 0 0,0 0-1 0 0,-1 0 0 0 0,1 0 0 0 0,0 0 1 0 0,0 0-1 0 0,0 0 0 0 0,0 0 1 0 0,0-1-1 0 0,0 1 0 0 0,0 0 0 0 0,0 0 1 0 0,1 2-1 0 0,0-1-277 0 0,0 1 0 0 0,0 0 0 0 0,0-1 0 0 0,0 1 0 0 0,0-1 0 0 0,0 1 0 0 0,1-1 0 0 0,-1 1 1 0 0,1-1-1 0 0,0 0 0 0 0,0 0 0 0 0,3 3 0 0 0,3 1-3930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2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3681 0 0,'0'-1'40'0'0,"1"-1"639"0"0,1-1 0 0 0,-1 1-1 0 0,1 0 1 0 0,-1 0 0 0 0,1-1 0 0 0,-1 1 0 0 0,1 0-1 0 0,0 0 1 0 0,2-1 0 0 0,-3 3-540 0 0,0 0-1 0 0,0 0 0 0 0,0 0 1 0 0,0 0-1 0 0,-1 0 0 0 0,1 0 1 0 0,0 1-1 0 0,0-1 1 0 0,-1 0-1 0 0,1 0 0 0 0,0 1 1 0 0,0-1-1 0 0,-1 1 1 0 0,1-1-1 0 0,0 1 0 0 0,-1-1 1 0 0,1 1-1 0 0,0-1 1 0 0,-1 1-1 0 0,1-1 0 0 0,-1 1 1 0 0,1 0-1 0 0,-1-1 0 0 0,1 1 1 0 0,-1 0-1 0 0,0-1 1 0 0,1 1-1 0 0,-1 0 0 0 0,0 0 1 0 0,1 1-1 0 0,15 23-37 0 0,25 43-285 0 0,-38-62-940 0 0,0 1 1 0 0,-1 0 0 0 0,1 0 0 0 0,1 13-1 0 0,-4-20 1051 0 0,0 1-1 0 0,0-1 1 0 0,0 0 0 0 0,0 0-1 0 0,0 1 1 0 0,0-1 0 0 0,0 0-1 0 0,0 0 1 0 0,-1 1-1 0 0,1-1 1 0 0,0 0 0 0 0,0 0-1 0 0,0 1 1 0 0,0-1-1 0 0,-1 0 1 0 0,1 0 0 0 0,0 0-1 0 0,0 1 1 0 0,-1-1-1 0 0,1 0 1 0 0,0 0 0 0 0,0 0-1 0 0,-1 0 1 0 0,1 1-1 0 0,0-1 1 0 0,0 0 0 0 0,-1 0-1 0 0,1 0 1 0 0,0 0-1 0 0,0 0 1 0 0,-1 0 0 0 0,1 0-1 0 0,0 0 1 0 0,-1 0-1 0 0,1 0 1 0 0,0 0 0 0 0,-1 0-1 0 0,1 0 1 0 0,0 0-1 0 0,0 0 1 0 0,-1 0 0 0 0,1-1-1 0 0,0 1 1 0 0,0 0-1 0 0,-1 0 1 0 0,1 0 0 0 0,0 0-1 0 0,0 0 1 0 0,-1-1-1 0 0,1 1 1 0 0,0 0 0 0 0,0 0-1 0 0,0 0 1 0 0,-1-1-1 0 0,1 1 1 0 0,-4-1-904 0 0,-1 5-2059 0 0</inkml:trace>
  <inkml:trace contextRef="#ctx0" brushRef="#br0" timeOffset="1">53 240 4985 0 0,'-18'1'3854'0'0,"18"-1"-3813"0"0,0 0 0 0 0,0 0 0 0 0,0 0 0 0 0,0 0 0 0 0,0 0 1 0 0,0 0-1 0 0,-1 0 0 0 0,1 0 0 0 0,0 0 0 0 0,0 0 0 0 0,0 0 1 0 0,0 0-1 0 0,0 0 0 0 0,0 0 0 0 0,0 0 0 0 0,0-1 0 0 0,0 1 1 0 0,0 0-1 0 0,-1 0 0 0 0,1 0 0 0 0,0 0 0 0 0,0 0 0 0 0,0 0 0 0 0,0 0 1 0 0,0 0-1 0 0,0-1 0 0 0,0 1 0 0 0,0 0 0 0 0,0 0 0 0 0,0 0 1 0 0,0 0-1 0 0,0 0 0 0 0,0 0 0 0 0,0 0 0 0 0,0 0 0 0 0,0-1 0 0 0,0 1 1 0 0,0 0-1 0 0,0 0 0 0 0,0 0 0 0 0,0 0 0 0 0,0 0 0 0 0,0 0 1 0 0,0 0-1 0 0,0 0 0 0 0,1-1 0 0 0,-1 1 0 0 0,0 0 0 0 0,0 0 0 0 0,0 0 1 0 0,0 0-1 0 0,0 0 0 0 0,0 0 0 0 0,0 0 0 0 0,0 0 0 0 0,0 0 1 0 0,1 0-1 0 0,23-18 1677 0 0,-11 9-1707 0 0,-4 2-42 0 0,-1 2 1039 0 0,-7 19-130 0 0,-1-9-864 0 0,0 1 1 0 0,0-1 0 0 0,0 1-1 0 0,1-1 1 0 0,0 1-1 0 0,0-1 1 0 0,0 1 0 0 0,1-1-1 0 0,0 0 1 0 0,2 6 0 0 0,-3-10-30 0 0,-1 1 0 0 0,1-1 0 0 0,0 0 0 0 0,0 0 0 0 0,0 0 0 0 0,0 0 0 0 0,0 0 0 0 0,0 0 0 0 0,0 0 0 0 0,0 0 0 0 0,0 0 0 0 0,0 0 0 0 0,0 0 0 0 0,1-1 0 0 0,-1 1 0 0 0,0 0 0 0 0,3 0 0 0 0,-2-1-2 0 0,0 0 0 0 0,-1 0 0 0 0,1 0 1 0 0,0 0-1 0 0,0 0 0 0 0,0-1 0 0 0,-1 1 0 0 0,1 0 1 0 0,0-1-1 0 0,0 0 0 0 0,-1 1 0 0 0,1-1 0 0 0,-1 0 1 0 0,1 0-1 0 0,0 0 0 0 0,-1 0 0 0 0,0 0 1 0 0,2-2-1 0 0,22-19-1571 0 0,-3-2-4939 0 0,-16 15 2332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7754 0 0,'42'13'7399'0'0,"-35"-12"-7208"0"0,-1 1 1 0 0,1-1-1 0 0,0 0 1 0 0,0-1-1 0 0,-1 0 1 0 0,1 0-1 0 0,10-1 1 0 0,-16 1-171 0 0,0 0 1 0 0,0 0-1 0 0,-1 1 0 0 0,1-1 1 0 0,0 0-1 0 0,-1 1 1 0 0,1-1-1 0 0,0 0 0 0 0,-1 1 1 0 0,1-1-1 0 0,-1 1 1 0 0,1-1-1 0 0,0 1 0 0 0,-1 0 1 0 0,1-1-1 0 0,-1 1 1 0 0,1-1-1 0 0,-1 1 0 0 0,0 0 1 0 0,1-1-1 0 0,-1 1 1 0 0,0 0-1 0 0,1-1 0 0 0,-1 1 1 0 0,0 0-1 0 0,0 1 1 0 0,9 27-170 0 0,-6-19-305 0 0,11 24-2828 0 0,0-14-4642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6281 0 0,'16'-56'8297'0'0,"-16"56"-8213"0"0,0 0 0 0 0,1-1 0 0 0,-1 1 0 0 0,0 0 0 0 0,1 0 0 0 0,-1 0 1 0 0,0 0-1 0 0,0 0 0 0 0,1 0 0 0 0,-1 0 0 0 0,0 0 0 0 0,1 0 0 0 0,-1 0 0 0 0,0 0 1 0 0,0 0-1 0 0,1 0 0 0 0,-1 0 0 0 0,0 1 0 0 0,0-1 0 0 0,1 0 0 0 0,-1 0 0 0 0,0 0 0 0 0,0 0 1 0 0,1 0-1 0 0,-1 1 0 0 0,0-1 0 0 0,0 0 0 0 0,1 0 0 0 0,-1 0 0 0 0,0 1 0 0 0,0-1 0 0 0,0 0 1 0 0,0 0-1 0 0,1 1 0 0 0,-1-1 0 0 0,0 0 0 0 0,0 0 0 0 0,0 1 0 0 0,0-1 0 0 0,0 0 1 0 0,0 0-1 0 0,0 1 0 0 0,0-1 0 0 0,9 14 525 0 0,2 8-311 0 0,-2 1 0 0 0,-1-1 1 0 0,10 45-1 0 0,-11-39-1079 0 0,0 0-1 0 0,15 31 1 0 0,-22-58 456 0 0,1 0 1 0 0,-1 1-1 0 0,1-1 0 0 0,-1 0 1 0 0,1 0-1 0 0,-1 0 0 0 0,1 0 1 0 0,0 0-1 0 0,0 1 0 0 0,0-1 1 0 0,0 0-1 0 0,0-1 0 0 0,0 1 1 0 0,1 1-1 0 0,-2-2 67 0 0,1 0 0 0 0,-1-1 0 0 0,1 1 0 0 0,-1 0 0 0 0,1-1 0 0 0,-1 1 0 0 0,1-1 0 0 0,-1 1-1 0 0,0-1 1 0 0,1 1 0 0 0,-1-1 0 0 0,0 1 0 0 0,1-1 0 0 0,-1 1 0 0 0,0-1 0 0 0,0 1 0 0 0,0-1 0 0 0,1 1 0 0 0,-1-1 0 0 0,0 0 0 0 0,0 1 0 0 0,0-1 0 0 0,0 1-1 0 0,0-1 1 0 0,0 1 0 0 0,0-1 0 0 0,0-1 0 0 0,2-5-3327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23 5001 0 0,'-3'-7'883'0'0,"-7"-9"11149"0"0,10 31-11267 0 0,8 46-174 0 0,1 14-3536 0 0,-9-82 2823 0 0,0 0 0 0 0,0 0 0 0 0,1 1 0 0 0,0-1 0 0 0,0 0 0 0 0,1 0 0 0 0,0 1 0 0 0,0-1 0 0 0,0 1 0 0 0,7-12 0 0 0,-8 16 120 0 0,1 0 0 0 0,-1 1-1 0 0,1-1 1 0 0,0 0 0 0 0,0 0 0 0 0,-1 1 0 0 0,1-1-1 0 0,1 1 1 0 0,-1-1 0 0 0,0 1 0 0 0,0 0-1 0 0,0 0 1 0 0,1 0 0 0 0,-1 0 0 0 0,0 1-1 0 0,1-1 1 0 0,-1 0 0 0 0,1 1 0 0 0,-1 0-1 0 0,0-1 1 0 0,1 1 0 0 0,-1 0 0 0 0,1 1-1 0 0,-1-1 1 0 0,1 0 0 0 0,-1 1 0 0 0,1-1-1 0 0,-1 1 1 0 0,0-1 0 0 0,1 1 0 0 0,-1 0-1 0 0,4 2 1 0 0,-2-1-519 0 0,-3-2 71 0 0,0 0 1 0 0,1 1 0 0 0,-1-1 0 0 0,0 1-1 0 0,0-1 1 0 0,0 1 0 0 0,0-1-1 0 0,0 1 1 0 0,0 0 0 0 0,0-1 0 0 0,-1 1-1 0 0,1 0 1 0 0,0 0 0 0 0,0 0 0 0 0,0 0-1 0 0,0 1 1 0 0,6 10-3310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4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5873 0 0,'3'2'7404'0'0,"-3"-2"-7264"0"0,18-2 2291 0 0,26-6-2724 0 0,-37 7 927 0 0,-5 0-628 0 0,2 0 20 0 0,-1 1 0 0 0,1-1-1 0 0,0 0 1 0 0,0 1-1 0 0,-1 0 1 0 0,1 0 0 0 0,7 1-1 0 0,-10-1-62 0 0,-1 0 0 0 0,1 1 0 0 0,-1-1 0 0 0,1 0 0 0 0,-1 0 0 0 0,1 1 0 0 0,-1-1 0 0 0,0 0 0 0 0,1 1 0 0 0,-1-1 0 0 0,1 0 0 0 0,-1 1 0 0 0,0-1 0 0 0,1 1 0 0 0,-1-1 0 0 0,0 1 0 0 0,1-1 0 0 0,-1 0 0 0 0,0 1 0 0 0,0 0 0 0 0,1-1 0 0 0,-1 1 0 0 0,-2 21-2308 0 0,0-16 1487 0 0,0-1-1 0 0,-1 1 0 0 0,0 0 1 0 0,0-1-1 0 0,-4 6 0 0 0,-9 7-203 0 0,15-17 1250 0 0,-1 0-1 0 0,1-1 0 0 0,0 1 0 0 0,0 0 0 0 0,0-1 0 0 0,-1 1 0 0 0,1-1 1 0 0,0 1-1 0 0,-1-1 0 0 0,1 1 0 0 0,0-1 0 0 0,-3 0 0 0 0,8-8 4398 0 0,11-8-3028 0 0,-11 12-1413 0 0,1 1 1 0 0,0 0-1 0 0,0 0 1 0 0,0 0-1 0 0,0 0 1 0 0,0 1-1 0 0,0 0 1 0 0,9-3-1 0 0,-13 5-126 0 0,0 0 0 0 0,0-1 0 0 0,0 1 0 0 0,0 0-1 0 0,0 0 1 0 0,0 0 0 0 0,0-1 0 0 0,0 1 0 0 0,0 0 0 0 0,0 1 0 0 0,0-1-1 0 0,0 0 1 0 0,0 0 0 0 0,0 0 0 0 0,0 0 0 0 0,0 1 0 0 0,0-1-1 0 0,0 1 1 0 0,0-1 0 0 0,0 1 0 0 0,0-1 0 0 0,0 1 0 0 0,0-1 0 0 0,0 1-1 0 0,-1 0 1 0 0,1-1 0 0 0,0 1 0 0 0,0 0 0 0 0,-1 0 0 0 0,1 0-1 0 0,0-1 1 0 0,-1 1 0 0 0,1 0 0 0 0,-1 0 0 0 0,1 0 0 0 0,-1 0-1 0 0,0 0 1 0 0,1 0 0 0 0,-1 0 0 0 0,0 0 0 0 0,0 0 0 0 0,1 0 0 0 0,-1 0-1 0 0,0 0 1 0 0,0 1 0 0 0,0-1 0 0 0,0 0 0 0 0,-1 0 0 0 0,1 0-1 0 0,0 0 1 0 0,-1 2 0 0 0,-9 18 70 0 0,2-2-113 0 0,8-19 20 0 0,0 1 0 0 0,1-1 0 0 0,-1 1-1 0 0,0-1 1 0 0,1 1 0 0 0,-1-1 0 0 0,1 1 0 0 0,-1-1-1 0 0,0 1 1 0 0,1-1 0 0 0,-1 0 0 0 0,1 1 0 0 0,-1-1-1 0 0,1 0 1 0 0,-1 1 0 0 0,1-1 0 0 0,-1 0 0 0 0,1 0-1 0 0,0 0 1 0 0,-1 1 0 0 0,1-1 0 0 0,-1 0 0 0 0,1 0-1 0 0,-1 0 1 0 0,1 0 0 0 0,0 0 0 0 0,-1 0 0 0 0,1 0-1 0 0,-1 0 1 0 0,1 0 0 0 0,0 0 0 0 0,-1-1 0 0 0,1 1-1 0 0,-1 0 1 0 0,2-1 0 0 0,5 1-194 0 0,0-1-1 0 0,0 0 1 0 0,0-1-1 0 0,0 1 1 0 0,7-4-1 0 0,15-12-4283 0 0,-18 9 1029 0 0,8 5-1912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4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7794 0 0,'6'-7'6689'0'0,"8"0"-4689"0"0,13-1-929 0 0,-22 8-995 0 0,-1 0 0 0 0,1 0-1 0 0,-1 0 1 0 0,1 0 0 0 0,-1 1-1 0 0,1 0 1 0 0,-1 0 0 0 0,0 0-1 0 0,1 1 1 0 0,-1-1 0 0 0,0 1 0 0 0,0 0-1 0 0,0 0 1 0 0,0 1 0 0 0,0-1-1 0 0,-1 1 1 0 0,1 0 0 0 0,-1 0-1 0 0,0 0 1 0 0,1 0 0 0 0,-1 0-1 0 0,3 6 1 0 0,-3-5-109 0 0,0 1 0 0 0,0 0 0 0 0,0 0 0 0 0,-1 0 0 0 0,1 1 1 0 0,-1-1-1 0 0,-1 0 0 0 0,1 1 0 0 0,-1-1 0 0 0,0 1 0 0 0,0-1 0 0 0,0 1 0 0 0,-1 0 0 0 0,0 0 0 0 0,0-1 0 0 0,0 1 1 0 0,-3 8-1 0 0,3-12-48 0 0,0-1 0 0 0,-1 1 1 0 0,0 0-1 0 0,1 0 1 0 0,-1-1-1 0 0,0 1 0 0 0,0 0 1 0 0,0-1-1 0 0,0 1 1 0 0,0-1-1 0 0,0 1 0 0 0,-1-1 1 0 0,1 0-1 0 0,0 1 1 0 0,-1-1-1 0 0,1 0 0 0 0,-1 0 1 0 0,1 0-1 0 0,-1 0 0 0 0,1 0 1 0 0,-1 0-1 0 0,0-1 1 0 0,0 1-1 0 0,1-1 0 0 0,-1 1 1 0 0,-2 0-1 0 0,95-17-67 0 0,-59 9-4149 0 0,-31 6 3934 0 0,0 0-1 0 0,0 1 1 0 0,0-1-1 0 0,0 0 1 0 0,0 1 0 0 0,0-1-1 0 0,0 0 1 0 0,-1 0-1 0 0,1 0 1 0 0,0 0 0 0 0,0 0-1 0 0,-1 0 1 0 0,1 0-1 0 0,-1 0 1 0 0,1 0 0 0 0,-1 0-1 0 0,1 0 1 0 0,-1 0-1 0 0,0 0 1 0 0,1 0 0 0 0,-1-1-1 0 0,0 1 1 0 0,0 0-1 0 0,0 0 1 0 0,0-2 0 0 0,0-5-1886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5249 0 0,'7'12'8127'0'0,"14"38"-6586"0"0,-15-32-1377 0 0,-3-8-196 0 0,1-1 0 0 0,0 0 0 0 0,0 0 1 0 0,10 16-1 0 0,-14-25 13 0 0,0 0-1 0 0,1 0 1 0 0,-1 0 0 0 0,0 0 0 0 0,1 0-1 0 0,-1 0 1 0 0,0 0 0 0 0,0 0 0 0 0,1 0 0 0 0,-1 0-1 0 0,0 0 1 0 0,1 0 0 0 0,-1 0 0 0 0,0 0-1 0 0,0 0 1 0 0,1 0 0 0 0,-1-1 0 0 0,0 1-1 0 0,0 0 1 0 0,1 0 0 0 0,-1 0 0 0 0,0 0-1 0 0,0 0 1 0 0,1-1 0 0 0,-1 1 0 0 0,0 0 0 0 0,0 0-1 0 0,0 0 1 0 0,1-1 0 0 0,-1 1 0 0 0,0 0-1 0 0,0 0 1 0 0,0-1 0 0 0,0 1 0 0 0,0 0-1 0 0,1 0 1 0 0,-1-1 0 0 0,0 1 0 0 0,0 0-1 0 0,0-1 1 0 0,0 1 0 0 0,0 0 0 0 0,0 0 0 0 0,0-1-1 0 0,0 1 1 0 0,9-24 212 0 0,-4 12 39 0 0,-3 8-194 0 0,0 1 0 0 0,0 0 0 0 0,0 0 0 0 0,0 0 0 0 0,0 0 0 0 0,1 1 0 0 0,-1-1 0 0 0,1 0 0 0 0,0 1 0 0 0,0 0 0 0 0,0 0 0 0 0,0 0 0 0 0,5-3 0 0 0,15 2-2383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5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65 5921 0 0,'-32'18'6391'0'0,"32"-18"-6338"0"0,0 0-1 0 0,0 0 0 0 0,0 0 0 0 0,0 0 1 0 0,0 0-1 0 0,0 0 0 0 0,0 0 1 0 0,0 0-1 0 0,0 0 0 0 0,0 1 0 0 0,-1-1 1 0 0,1 0-1 0 0,0 0 0 0 0,0 0 1 0 0,0 0-1 0 0,0 0 0 0 0,0 0 0 0 0,0 0 1 0 0,0 0-1 0 0,-1 0 0 0 0,1 0 1 0 0,0 0-1 0 0,0 0 0 0 0,0 0 0 0 0,0 0 1 0 0,0 0-1 0 0,0 0 0 0 0,-1 0 1 0 0,1 0-1 0 0,0 0 0 0 0,0 0 1 0 0,0 0-1 0 0,0 0 0 0 0,0 0 0 0 0,0 0 1 0 0,0 0-1 0 0,-1 0 0 0 0,1 0 1 0 0,0-1-1 0 0,0 1 0 0 0,0 0 0 0 0,0 0 1 0 0,0 0-1 0 0,0 0 0 0 0,0 0 1 0 0,0 0-1 0 0,0 0 0 0 0,-1 0 0 0 0,1 0 1 0 0,0-1-1 0 0,0 1 0 0 0,0 0 1 0 0,0 0-1 0 0,0 0 0 0 0,0 0 1 0 0,0 0-1 0 0,0 0 0 0 0,0-1 0 0 0,12-15 650 0 0,-4 9-657 0 0,0 0-1 0 0,0 0 1 0 0,1 0-1 0 0,-1 1 0 0 0,2 1 1 0 0,15-8-1 0 0,-21 11-37 0 0,-1 0 0 0 0,1 0 0 0 0,0 1 1 0 0,0 0-1 0 0,-1-1 0 0 0,1 2 0 0 0,0-1 0 0 0,0 0 0 0 0,0 1 0 0 0,0-1 0 0 0,0 1 0 0 0,0 0 1 0 0,0 1-1 0 0,0-1 0 0 0,0 1 0 0 0,0 0 0 0 0,0 0 0 0 0,0 0 0 0 0,0 0 0 0 0,5 3 1 0 0,-7-3-28 0 0,0 1 1 0 0,0-1 0 0 0,-1 0 0 0 0,1 1 0 0 0,-1-1-1 0 0,1 1 1 0 0,-1 0 0 0 0,1 0 0 0 0,-1-1 0 0 0,0 1-1 0 0,0 0 1 0 0,0 0 0 0 0,0 0 0 0 0,0 0 0 0 0,-1 0 0 0 0,1 0-1 0 0,0 0 1 0 0,-1 1 0 0 0,1 2 0 0 0,-1-1-54 0 0,0 0 0 0 0,-1 1 1 0 0,1-1-1 0 0,-1 0 0 0 0,0 0 0 0 0,0 0 1 0 0,0 0-1 0 0,0 0 0 0 0,-4 7 0 0 0,2-4 23 0 0,-1 0 0 0 0,0 0 0 0 0,-1 0 0 0 0,0 0 0 0 0,0-1 0 0 0,0 0 0 0 0,-1 0 0 0 0,1-1 0 0 0,-1 1 0 0 0,-9 5 0 0 0,-3-5 746 0 0,15-8 148 0 0,11-5-416 0 0,2 2-357 0 0,0 0 0 0 0,0 0-1 0 0,0 1 1 0 0,22-6 0 0 0,8-2-2245 0 0,-4-8-5425 0 0,-25 12 2569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7562 0 0,'-22'83'11256'0'0,"-7"1"-5486"0"0,10-34-5648 0 0,-16 77-1 0 0,32-111-690 0 0,0-1 0 0 0,1 1 0 0 0,1 0 0 0 0,1 0 0 0 0,0-1 0 0 0,1 1 0 0 0,1 0 0 0 0,0 0 0 0 0,7 21 0 0 0,-8-32-738 0 0,1 0 1 0 0,0-1-1 0 0,0 1 0 0 0,0 0 0 0 0,0 0 0 0 0,7 7 0 0 0,3 0-5141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0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81 8114 0 0,'-86'13'11477'0'0,"59"-11"-10408"0"0,0 2 0 0 0,1 1 1 0 0,0 2-1 0 0,-36 12 0 0 0,27-3-712 0 0,0 1 0 0 0,0 2 0 0 0,-32 25-1 0 0,50-33-289 0 0,1 2-1 0 0,0 0 0 0 0,1 1 0 0 0,1 1 0 0 0,0 0 0 0 0,1 1 1 0 0,-18 29-1 0 0,27-37-64 0 0,0 1-1 0 0,0-1 1 0 0,1 1 0 0 0,0 0 0 0 0,0 0 0 0 0,1 1 0 0 0,1-1 0 0 0,-1 0-1 0 0,1 0 1 0 0,1 1 0 0 0,0-1 0 0 0,0 1 0 0 0,1-1 0 0 0,0 0 0 0 0,1 1 0 0 0,0-1-1 0 0,0 0 1 0 0,1 0 0 0 0,0 0 0 0 0,0 0 0 0 0,1-1 0 0 0,1 1 0 0 0,-1-1-1 0 0,8 9 1 0 0,-1 0-9 0 0,2-1-1 0 0,0-1 0 0 0,1 0 0 0 0,0 0 1 0 0,2-2-1 0 0,-1 0 0 0 0,1 0 0 0 0,1-2 1 0 0,0 0-1 0 0,24 11 0 0 0,9 0-28 0 0,1-2 0 0 0,1-3 0 0 0,0-2-1 0 0,71 12 1 0 0,-79-21 43 0 0,0-1-1 0 0,1-2 0 0 0,-1-2 1 0 0,1-3-1 0 0,74-10 0 0 0,-100 8-3 0 0,-1 0-1 0 0,0-1 0 0 0,0-1 0 0 0,-1 0 1 0 0,0-2-1 0 0,0 0 0 0 0,0-1 1 0 0,26-19-1 0 0,-33 20 20 0 0,0 0-1 0 0,-1 0 1 0 0,0-1 0 0 0,-1-1 0 0 0,0 1 0 0 0,0-1-1 0 0,-1-1 1 0 0,0 0 0 0 0,-1 1 0 0 0,0-2-1 0 0,-1 1 1 0 0,0-1 0 0 0,6-24 0 0 0,-6 12 32 0 0,0 0-1 0 0,-2-1 1 0 0,-1 0 0 0 0,-1 0 0 0 0,-1 1-1 0 0,-1-1 1 0 0,-1 0 0 0 0,-1 1 0 0 0,-12-46-1 0 0,9 51-16 0 0,0 1 1 0 0,-2 0-1 0 0,0 0 0 0 0,-1 0 0 0 0,-1 1 0 0 0,-1 1 0 0 0,0 0 0 0 0,-1 0 0 0 0,0 1 1 0 0,-2 0-1 0 0,1 1 0 0 0,-32-23 0 0 0,29 25-10 0 0,-1 1 1 0 0,0 1-1 0 0,-1 0 0 0 0,0 1 0 0 0,-1 1 1 0 0,0 1-1 0 0,0 1 0 0 0,0 0 1 0 0,-26-3-1 0 0,21 6-48 0 0,1 1 0 0 0,-1 2 0 0 0,0 0-1 0 0,0 1 1 0 0,1 2 0 0 0,-1 0 0 0 0,-35 10 0 0 0,38-7-460 0 0,0 0 1 0 0,1 2-1 0 0,-29 13 1 0 0,40-16-754 0 0,1 1 1 0 0,-1-1-1 0 0,1 1 1 0 0,0 1-1 0 0,-12 13 1 0 0,-21 11-7491 0 0,26-10 2346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 8858 0 0,'0'-1'214'0'0,"-1"1"0"0"0,1 0 0 0 0,-1 0 0 0 0,1 0 0 0 0,-1 0 0 0 0,0 0-1 0 0,1 0 1 0 0,-1 0 0 0 0,1 0 0 0 0,-1 0 0 0 0,1 0 0 0 0,-1 0 0 0 0,1 0 0 0 0,-1 0 0 0 0,0 0 0 0 0,1 1 0 0 0,-1-1 0 0 0,1 0 0 0 0,-1 0 0 0 0,1 1 0 0 0,-1-1 0 0 0,1 0 0 0 0,0 1-1 0 0,-1-1 1 0 0,1 0 0 0 0,-1 1 0 0 0,1-1 0 0 0,0 1 0 0 0,-1 0 0 0 0,1 17 2257 0 0,22 31-2208 0 0,-17-38 388 0 0,30 55-218 0 0,-6-11-2563 0 0,-12-18-3565 0 0,-16-26 122 0 0</inkml:trace>
  <inkml:trace contextRef="#ctx0" brushRef="#br0" timeOffset="1">0 304 5481 0 0,'11'20'2280'0'0,"0"1"-336"0"0,0-1 0 0 0,24 31 0 0 0,-31-46-1866 0 0,0-1 1 0 0,0 1-1 0 0,0-1 0 0 0,1 0 0 0 0,0 0 1 0 0,-1-1-1 0 0,1 1 0 0 0,1-1 1 0 0,-1 0-1 0 0,0 0 0 0 0,1-1 1 0 0,-1 1-1 0 0,1-1 0 0 0,0-1 1 0 0,7 2-1 0 0,-11-2-46 0 0,0-1 1 0 0,0 0-1 0 0,0 0 1 0 0,-1 0-1 0 0,1 0 1 0 0,0 0 0 0 0,0 0-1 0 0,0 0 1 0 0,0-1-1 0 0,0 1 1 0 0,-1-1-1 0 0,1 1 1 0 0,0-1-1 0 0,0 0 1 0 0,-1 0-1 0 0,1 1 1 0 0,0-1-1 0 0,-1 0 1 0 0,1-1-1 0 0,-1 1 1 0 0,2-2-1 0 0,-1 1 7 0 0,0-1-1 0 0,0 1 0 0 0,-1-1 0 0 0,1 0 1 0 0,-1 0-1 0 0,1 0 0 0 0,-1 0 0 0 0,0 0 1 0 0,0 0-1 0 0,-1 0 0 0 0,2-5 0 0 0,-1-3-66 0 0,-1-1 1 0 0,0 1-1 0 0,0 0 0 0 0,-1 0 0 0 0,-5-22 0 0 0,6 30-194 0 0,-1-1 0 0 0,0 0-1 0 0,0 0 1 0 0,-1 1 0 0 0,1-1 0 0 0,-1 1 0 0 0,0-1 0 0 0,1 1 0 0 0,-2 0 0 0 0,1-1-1 0 0,-5-4 1 0 0,5 7-108 0 0,1 0-1 0 0,-1 0 1 0 0,1 0-1 0 0,-1 0 1 0 0,0 0-1 0 0,0 1 1 0 0,0-1-1 0 0,1 1 1 0 0,-1-1-1 0 0,0 1 1 0 0,0 0-1 0 0,0-1 1 0 0,0 1-1 0 0,0 0 1 0 0,0 0-1 0 0,0 1 1 0 0,1-1-1 0 0,-1 0 1 0 0,0 1-1 0 0,0-1 1 0 0,0 1-1 0 0,0-1 1 0 0,1 1-1 0 0,-1 0 1 0 0,-2 1-1 0 0,-9 7-2927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6913 0 0,'2'-2'2169'0'0,"0"-2"-481"0"0,3-1-343 0 0,3 0-305 0 0,4-1-344 0 0,2 1-296 0 0,-1-1-248 0 0,1-1-80 0 0,2 0-144 0 0,0 0-424 0 0,0-2-800 0 0,0 1-1585 0 0,0-2-3336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62 8370 0 0,'-3'-2'532'0'0,"0"0"1"0"0,-1 0-1 0 0,1 0 1 0 0,0 0-1 0 0,0-1 1 0 0,1 0-1 0 0,-1 1 1 0 0,0-1-1 0 0,1 0 1 0 0,-3-4-1 0 0,5 6-489 0 0,0 1-1 0 0,0-1 0 0 0,0 1 1 0 0,0-1-1 0 0,-1 1 1 0 0,1-1-1 0 0,0 1 0 0 0,0-1 1 0 0,0 1-1 0 0,1-1 1 0 0,-1 1-1 0 0,0-1 0 0 0,0 1 1 0 0,0-1-1 0 0,0 1 1 0 0,0-1-1 0 0,1 1 0 0 0,-1-1 1 0 0,0 1-1 0 0,0-1 0 0 0,1 1 1 0 0,-1 0-1 0 0,0-1 1 0 0,1 1-1 0 0,-1-1 0 0 0,0 1 1 0 0,1-1-1 0 0,25-10 338 0 0,-19 9-466 0 0,1 0-1 0 0,-1 1 1 0 0,1 1-1 0 0,-1-1 1 0 0,12 1-1 0 0,19 5-7938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6665 0 0,'25'-10'5025'0'0,"-12"3"-5026"0"0,0 2 1 0 0,0 0-1 0 0,1 0 0 0 0,-1 2 1 0 0,1-1-1 0 0,15 0 0 0 0,-28 4 3 0 0,-1 0 1 0 0,0 1-1 0 0,0-1 0 0 0,0 1 0 0 0,0-1 1 0 0,0 0-1 0 0,1 1 0 0 0,-1-1 1 0 0,0 0-1 0 0,0 1 0 0 0,0-1 0 0 0,0 1 1 0 0,0-1-1 0 0,0 0 0 0 0,0 1 0 0 0,0-1 1 0 0,0 1-1 0 0,-1-1 0 0 0,1 0 0 0 0,0 1 1 0 0,0-1-1 0 0,0 1 0 0 0,0-1 0 0 0,0 0 1 0 0,-1 1-1 0 0,1-1 0 0 0,0 0 0 0 0,0 1 1 0 0,-1-1-1 0 0,1 0 0 0 0,0 0 1 0 0,0 1-1 0 0,-1-1 0 0 0,1 0 0 0 0,0 0 1 0 0,-1 1-1 0 0,1-1 0 0 0,-14 17 196 0 0,14-16-192 0 0,-9 9 185 0 0,1 0 0 0 0,1 1 1 0 0,-7 13-1 0 0,13-22-125 0 0,-1 0 0 0 0,1 0 0 0 0,0-1-1 0 0,0 1 1 0 0,1 0 0 0 0,-1 0 0 0 0,0 0-1 0 0,1 0 1 0 0,-1 0 0 0 0,1 0 0 0 0,0 0-1 0 0,-1 0 1 0 0,1 0 0 0 0,0 1 0 0 0,0-1-1 0 0,0 0 1 0 0,1 0 0 0 0,-1 0 0 0 0,0 0-1 0 0,1 0 1 0 0,0 0 0 0 0,-1 0 0 0 0,1 0-1 0 0,0 0 1 0 0,0 0 0 0 0,0-1 0 0 0,0 1-1 0 0,3 3 1 0 0,-4-4-47 0 0,1 0 1 0 0,0-1-1 0 0,0 1 0 0 0,-1-1 0 0 0,1 1 1 0 0,0 0-1 0 0,0-1 0 0 0,0 1 0 0 0,0-1 1 0 0,0 0-1 0 0,0 1 0 0 0,0-1 0 0 0,0 0 1 0 0,0 0-1 0 0,0 1 0 0 0,0-1 1 0 0,0 0-1 0 0,0 0 0 0 0,0 0 0 0 0,0 0 1 0 0,0 0-1 0 0,0 0 0 0 0,0-1 0 0 0,0 1 1 0 0,1-1-1 0 0,0 0 31 0 0,0 0 0 0 0,-1 0 0 0 0,1 0-1 0 0,0 0 1 0 0,-1 0 0 0 0,1-1 0 0 0,-1 1 0 0 0,0-1 0 0 0,0 1 0 0 0,1-1 0 0 0,-1 0 0 0 0,1-1-1 0 0,2-5 118 0 0,-1 1-1 0 0,0-1 0 0 0,0 0 1 0 0,0 1-1 0 0,1-10 0 0 0,-3 9-304 0 0,0 0 0 0 0,0 0 0 0 0,-1 0 0 0 0,-1-16 1 0 0,0 17-1172 0 0,-1 0 0 0 0,1-1 0 0 0,-1 1 0 0 0,-1 0 0 0 0,1 1 0 0 0,-1-1 1 0 0,-1 0-1 0 0,-5-8 0 0 0,3 2-2048 0 0</inkml:trace>
  <inkml:trace contextRef="#ctx0" brushRef="#br0" timeOffset="1">163 1 6857 0 0,'12'20'8422'0'0,"2"26"-6767"0"0,3 7-3179 0 0,-17-52 1478 0 0,0 0 0 0 0,0-1 0 0 0,1 1 0 0 0,-1 0 0 0 0,1 0 0 0 0,-1 0 0 0 0,1 0 0 0 0,-1 0 0 0 0,1-1 0 0 0,-1 1 0 0 0,1 0 0 0 0,0 0 0 0 0,0-1 1 0 0,-1 1-1 0 0,1-1 0 0 0,0 1 0 0 0,0 0 0 0 0,0-1 0 0 0,-1 0 0 0 0,1 1 0 0 0,0-1 0 0 0,0 1 0 0 0,0-1 0 0 0,0 0 0 0 0,0 0 0 0 0,0 1 0 0 0,0-1 0 0 0,0 0 0 0 0,0 0 0 0 0,0 0 0 0 0,0 0 0 0 0,0 0 0 0 0,1-1 0 0 0,3-1 66 0 0,-1 1 1 0 0,0-2-1 0 0,1 1 0 0 0,-1 0 0 0 0,0-1 0 0 0,4-4 0 0 0,-4 4-338 0 0,0 0-1 0 0,-1 1 1 0 0,1-1-1 0 0,1 1 0 0 0,-1-1 1 0 0,0 1-1 0 0,6-1 1 0 0,2 2-5845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6929 0 0,'8'22'2230'0'0,"2"-2"-1"0"0,15 28 0 0 0,-21-41-1933 0 0,1 1 0 0 0,1-1 0 0 0,-1 1 0 0 0,1-2-1 0 0,0 1 1 0 0,1-1 0 0 0,0 0 0 0 0,14 10-1 0 0,-20-14-247 0 0,1-1-1 0 0,0 0 1 0 0,0 0-1 0 0,0 0 1 0 0,0 0-1 0 0,0 0 0 0 0,1-1 1 0 0,-1 1-1 0 0,0 0 1 0 0,0-1-1 0 0,0 0 0 0 0,1 0 1 0 0,-1 1-1 0 0,0-1 1 0 0,0-1-1 0 0,1 1 0 0 0,-1 0 1 0 0,0 0-1 0 0,3-2 1 0 0,-3 1 5 0 0,0 0 0 0 0,0 0 0 0 0,0 0 0 0 0,-1-1 0 0 0,1 1 0 0 0,0 0 0 0 0,-1-1 0 0 0,1 0 0 0 0,-1 1 0 0 0,0-1 0 0 0,0 0 0 0 0,1 1 1 0 0,-1-1-1 0 0,0 0 0 0 0,-1 0 0 0 0,2-3 0 0 0,1-4 48 0 0,-1 0 1 0 0,0 0-1 0 0,-1-1 1 0 0,1 1-1 0 0,-2 0 0 0 0,0-1 1 0 0,-1-17-1 0 0,0 19-154 0 0,0-1-1 0 0,-1 0 0 0 0,0 1 0 0 0,-6-17 0 0 0,7 24-58 0 0,0-1 0 0 0,0 0-1 0 0,1 1 1 0 0,-1-1 0 0 0,0 1 0 0 0,-1 0-1 0 0,1-1 1 0 0,0 1 0 0 0,0 0-1 0 0,-1-1 1 0 0,1 1 0 0 0,0 0-1 0 0,-3-1 1 0 0,3 1-140 0 0,-1 1 0 0 0,1 0-1 0 0,0-1 1 0 0,-1 1 0 0 0,1 0 0 0 0,0 0 0 0 0,-1 0-1 0 0,1 0 1 0 0,0 0 0 0 0,-1 0 0 0 0,1 0 0 0 0,0 0-1 0 0,-1 0 1 0 0,1 1 0 0 0,0-1 0 0 0,-1 1 0 0 0,1-1-1 0 0,0 1 1 0 0,0-1 0 0 0,-2 2 0 0 0,-47 18-7766 0 0,34-5 5176 0 0</inkml:trace>
  <inkml:trace contextRef="#ctx0" brushRef="#br0" timeOffset="1">55 174 5481 0 0,'5'4'6982'0'0,"-5"-4"-6808"0"0,12-3 2643 0 0,12-9-1843 0 0,-22 11-452 0 0,58-38 461 0 0,-12 7-3176 0 0,3 7-6883 0 0,-38 21 4540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24 4961 0 0,'-29'-8'3749'0'0,"29"8"-3707"0"0,0 0 1 0 0,0 0-1 0 0,-1-1 0 0 0,1 1 1 0 0,0 0-1 0 0,0 0 1 0 0,0 0-1 0 0,0 0 0 0 0,0 0 1 0 0,0 0-1 0 0,-1 0 0 0 0,1 0 1 0 0,0 0-1 0 0,0-1 0 0 0,0 1 1 0 0,0 0-1 0 0,0 0 1 0 0,0 0-1 0 0,0 0 0 0 0,0 0 1 0 0,0-1-1 0 0,-1 1 0 0 0,1 0 1 0 0,0 0-1 0 0,0 0 0 0 0,0 0 1 0 0,0 0-1 0 0,0-1 1 0 0,0 1-1 0 0,0 0 0 0 0,0 0 1 0 0,0 0-1 0 0,0 0 0 0 0,0-1 1 0 0,0 1-1 0 0,0 0 0 0 0,0 0 1 0 0,0 0-1 0 0,1 0 1 0 0,-1 0-1 0 0,0-1 0 0 0,0 1 1 0 0,0 0-1 0 0,0 0 0 0 0,0 0 1 0 0,16-6 679 0 0,-7 4-654 0 0,-1 1 0 0 0,0 1-1 0 0,1-1 1 0 0,-1 1 0 0 0,1 0 0 0 0,-1 1-1 0 0,0 0 1 0 0,1 1 0 0 0,-1-1 0 0 0,10 5-1 0 0,-14-5-56 0 0,0 1 0 0 0,-1-1 0 0 0,1 1 1 0 0,-1 0-1 0 0,0 0 0 0 0,0 0 0 0 0,0 1 0 0 0,0-1 0 0 0,0 1 0 0 0,0-1 0 0 0,0 1 0 0 0,-1 0 0 0 0,1 0 0 0 0,-1 0 0 0 0,0 1 0 0 0,0-1 0 0 0,0 0 1 0 0,-1 1-1 0 0,1-1 0 0 0,-1 1 0 0 0,0 0 0 0 0,0 0 0 0 0,1 7 0 0 0,-1-5-183 0 0,-1 1-1 0 0,0 0 1 0 0,0 0-1 0 0,-1-1 1 0 0,0 1 0 0 0,0 0-1 0 0,0-1 1 0 0,-4 9 0 0 0,4-12 124 0 0,0 0 1 0 0,0 0 0 0 0,0 0 0 0 0,-1 0 0 0 0,1 0 0 0 0,-1-1 0 0 0,0 1 0 0 0,0 0 0 0 0,0-1 0 0 0,0 1 0 0 0,0-1 0 0 0,-1 0 0 0 0,1 0 0 0 0,-1 0 0 0 0,1 0 0 0 0,-1 0 0 0 0,0 0 0 0 0,1-1 0 0 0,-5 2-1 0 0,7-3 57 0 0,0 1-1 0 0,-1-1 1 0 0,1 0-1 0 0,0 0 0 0 0,0 0 1 0 0,-1 0-1 0 0,1 0 0 0 0,0 1 1 0 0,0-1-1 0 0,-1 0 1 0 0,1 0-1 0 0,0 0 0 0 0,-1 0 1 0 0,1 0-1 0 0,0 0 1 0 0,0 0-1 0 0,-1 0 0 0 0,1 0 1 0 0,0 0-1 0 0,-1 0 0 0 0,1 0 1 0 0,0 0-1 0 0,-1 0 1 0 0,1 0-1 0 0,0-1 0 0 0,0 1 1 0 0,-1 0-1 0 0,1 0 0 0 0,0 0 1 0 0,0 0-1 0 0,-1 0 1 0 0,1-1-1 0 0,0 1 0 0 0,0 0 1 0 0,0 0-1 0 0,-1 0 0 0 0,1-1 1 0 0,5-10 468 0 0,15-11 369 0 0,-13 18-718 0 0,0 1-1 0 0,1 1 1 0 0,-1-1-1 0 0,1 1 1 0 0,0 0-1 0 0,0 1 1 0 0,0 0 0 0 0,9 0-1 0 0,-6 0-954 0 0,0-1 0 0 0,0 0 0 0 0,13-3 0 0 0,-18 4-1689 0 0,6 4-1716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9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6305 0 0,'2'3'4389'0'0,"11"11"-2960"0"0,0 4-996 0 0,-2 1 0 0 0,12 25 1 0 0,2 13-2532 0 0,-25-58 2058 0 0,0 0 1 0 0,-1 0-1 0 0,1 0 0 0 0,0 0 1 0 0,0 0-1 0 0,-1 1 0 0 0,1-1 1 0 0,0 0-1 0 0,0 0 0 0 0,0 0 1 0 0,0 0-1 0 0,0 0 0 0 0,0 0 0 0 0,1 0 1 0 0,-1 0-1 0 0,0 0 0 0 0,0 0 1 0 0,1 0-1 0 0,-1 0 0 0 0,0 0 1 0 0,1 0-1 0 0,-1 0 0 0 0,1 1 1 0 0,0-1-1 0 0,-1 0 0 0 0,2-1 0 0 0,0 1-98 0 0,0-1-1 0 0,-1 1 0 0 0,2 0 1 0 0,-1 0-1 0 0,0 0 0 0 0,0 0 0 0 0,0 0 1 0 0,0 0-1 0 0,1 0 0 0 0,-1 1 0 0 0,0-1 1 0 0,1 1-1 0 0,3 0 0 0 0,11-4-3900 0 0,-12 3 1183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09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50 7058 0 0,'0'0'182'0'0,"-1"-1"0"0"0,1 0 1 0 0,-1 1-1 0 0,1-1 1 0 0,0 0-1 0 0,-1 1 1 0 0,1-1-1 0 0,0 0 1 0 0,0 0-1 0 0,0 1 1 0 0,-1-1-1 0 0,1 0 1 0 0,0 0-1 0 0,0 1 1 0 0,0-1-1 0 0,0 0 1 0 0,0 0-1 0 0,0 1 1 0 0,0-1-1 0 0,1 0 1 0 0,-1 0-1 0 0,0 0 1 0 0,0 1-1 0 0,1-1 1 0 0,-1 0-1 0 0,0 1 1 0 0,1-1-1 0 0,-1 0 1 0 0,1 0-1 0 0,1-1-2 0 0,-1 1-1 0 0,1-1 1 0 0,0 0 0 0 0,0 1-1 0 0,0-1 1 0 0,0 1-1 0 0,0 0 1 0 0,0 0 0 0 0,4-2-1 0 0,1 1-90 0 0,-1 0 0 0 0,1 0 0 0 0,-1 1 0 0 0,1-1 0 0 0,-1 1 0 0 0,11 0 0 0 0,-16 1-74 0 0,0 0 1 0 0,-1 0-1 0 0,1 0 0 0 0,-1 0 0 0 0,1 0 0 0 0,0 0 1 0 0,-1 0-1 0 0,1 0 0 0 0,-1 0 0 0 0,1 0 0 0 0,-1 0 1 0 0,1 0-1 0 0,0 0 0 0 0,-1 1 0 0 0,1-1 0 0 0,-1 0 1 0 0,1 0-1 0 0,-1 1 0 0 0,1-1 0 0 0,-1 0 0 0 0,1 1 1 0 0,-1-1-1 0 0,1 1 0 0 0,-1-1 0 0 0,0 0 0 0 0,1 1 1 0 0,-1-1-1 0 0,1 1 0 0 0,-1-1 0 0 0,0 1 0 0 0,0-1 1 0 0,1 1-1 0 0,-1 0 0 0 0,0-1 0 0 0,0 1 0 0 0,0-1 1 0 0,0 1-1 0 0,1-1 0 0 0,-1 1 0 0 0,0 0 0 0 0,0-1 1 0 0,0 1-1 0 0,0-1 0 0 0,0 1 0 0 0,0 0 0 0 0,-1-1 1 0 0,1 1-1 0 0,0-1 0 0 0,0 2 0 0 0,-22 32-697 0 0,8-11 373 0 0,13-23 299 0 0,1 1-1 0 0,-1 0 1 0 0,1 0-1 0 0,-1 0 1 0 0,1 0-1 0 0,0-1 1 0 0,0 1-1 0 0,-1 0 1 0 0,1 0-1 0 0,0 0 1 0 0,0 0-1 0 0,0 0 1 0 0,0 0-1 0 0,0 0 1 0 0,0 0-1 0 0,0-1 0 0 0,1 1 1 0 0,-1 0-1 0 0,0 0 1 0 0,0 0-1 0 0,1 0 1 0 0,-1 0-1 0 0,0-1 1 0 0,1 1-1 0 0,-1 0 1 0 0,1 0-1 0 0,0 1 1 0 0,0-2 17 0 0,1 1 1 0 0,-1 0-1 0 0,0 0 1 0 0,1-1 0 0 0,-1 1-1 0 0,1-1 1 0 0,-1 0-1 0 0,1 1 1 0 0,0-1 0 0 0,-1 0-1 0 0,1 0 1 0 0,-1 0 0 0 0,1 0-1 0 0,2 0 1 0 0,10-2 102 0 0,0 0 1 0 0,26-8-1 0 0,-28 6-237 0 0,7 1-382 0 0,1-1-2101 0 0,-7-1-4001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0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 3193 0 0,'-5'6'1200'0'0,"2"1"-184"0"0,0 2-64 0 0,2-1-159 0 0,4 2-249 0 0,0 0-280 0 0,1-2-128 0 0,1 0-104 0 0,-2 0-120 0 0,1-5-296 0 0,0 1-465 0 0,-1-2-511 0 0</inkml:trace>
  <inkml:trace contextRef="#ctx0" brushRef="#br0" timeOffset="1">82 0 3521 0 0,'2'3'289'0'0,"-1"-1"0"0"0,0 0 1 0 0,1 1-1 0 0,-1-1 0 0 0,0 1 0 0 0,-1 0 1 0 0,1-1-1 0 0,0 1 0 0 0,-1 0 0 0 0,1-1 1 0 0,-1 1-1 0 0,0 0 0 0 0,0 0 0 0 0,0-1 1 0 0,0 1-1 0 0,-1 4 0 0 0,1-2-329 0 0,-1 1-1 0 0,0 0 1 0 0,-1-1 0 0 0,1 1-1 0 0,-1-1 1 0 0,0 0-1 0 0,-3 6 1 0 0,2-5-11 0 0,-1-1-1 0 0,0 1 0 0 0,-1-1 1 0 0,1 0-1 0 0,-10 7 1 0 0,-4 0 2894 0 0,57-25 667 0 0,5-2-3748 0 0,-41 13-466 0 0,1 0-1 0 0,-1 1 0 0 0,1-1 1 0 0,-1-1-1 0 0,0 1 0 0 0,0 0 1 0 0,0-1-1 0 0,0 0 0 0 0,3-3 1 0 0,1-2-3931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8466 0 0,'4'-2'4809'0'0,"15"-6"-4134"0"0,-14 6-799 0 0,33-9-288 0 0,-36 11 83 0 0,-1 0 1 0 0,1-1-1 0 0,-1 1 0 0 0,1 0 1 0 0,-1 0-1 0 0,1 0 0 0 0,-1 1 1 0 0,1-1-1 0 0,-1 0 0 0 0,1 0 1 0 0,-1 1-1 0 0,1-1 0 0 0,1 2 1 0 0,-2 5-4313 0 0,-1-4 1805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1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401 102 10458 0 0,'-19'1'678'0'0,"0"0"-1"0"0,0 1 1 0 0,0 1-1 0 0,1 1 1 0 0,0 1-1 0 0,0 0 1 0 0,0 1-1 0 0,0 1 1 0 0,1 1 0 0 0,0 0-1 0 0,0 2 1 0 0,-28 20-1 0 0,33-20-257 0 0,0-1-1 0 0,1 2 1 0 0,1-1-1 0 0,0 2 1 0 0,0-1-1 0 0,1 1 1 0 0,0 1-1 0 0,1-1 1 0 0,1 2-1 0 0,0-1 1 0 0,1 1-1 0 0,0 0 1 0 0,1 0-1 0 0,1 0 1 0 0,0 1-1 0 0,-3 24 1 0 0,6-28-421 0 0,1 0 1 0 0,0-1 0 0 0,0 1-1 0 0,1-1 1 0 0,0 1-1 0 0,1-1 1 0 0,0 1 0 0 0,1-1-1 0 0,0 0 1 0 0,1 0-1 0 0,0 0 1 0 0,10 17 0 0 0,-6-14-1 0 0,0-2-1 0 0,1 1 1 0 0,1-1 0 0 0,0 0 0 0 0,0-1 0 0 0,1 0 0 0 0,0-1-1 0 0,22 14 1 0 0,-15-12 1 0 0,1-1-1 0 0,-1-1 0 0 0,1-1 0 0 0,1-1 0 0 0,0 0 0 0 0,0-1 1 0 0,0-2-1 0 0,1 0 0 0 0,-1-1 0 0 0,1 0 0 0 0,0-2 1 0 0,0-1-1 0 0,26-3 0 0 0,-32 1 26 0 0,-1-1 0 0 0,1 0 0 0 0,-1-1 0 0 0,1-1 0 0 0,-1-1 0 0 0,-1 0-1 0 0,1 0 1 0 0,-1-2 0 0 0,0 1 0 0 0,-1-2 0 0 0,0 0 0 0 0,0 0 0 0 0,-1-1 0 0 0,0 0 0 0 0,-1-1 0 0 0,0 0 0 0 0,0-1 0 0 0,-2 0 0 0 0,1 0 0 0 0,-2-1-1 0 0,1 0 1 0 0,-2-1 0 0 0,0 0 0 0 0,0 0 0 0 0,5-21 0 0 0,-5 13 26 0 0,-1-1-1 0 0,-1 0 1 0 0,0 0-1 0 0,-2 0 1 0 0,-1 0 0 0 0,0-1-1 0 0,-2 1 1 0 0,-1 0-1 0 0,-9-44 1 0 0,9 56-27 0 0,-1 0 0 0 0,-1 0 0 0 0,0 0 1 0 0,0 1-1 0 0,-1 0 0 0 0,0 0 0 0 0,-1 0 0 0 0,0 0 0 0 0,-1 1 1 0 0,0 0-1 0 0,0 1 0 0 0,-1-1 0 0 0,0 1 0 0 0,0 1 0 0 0,-1-1 1 0 0,0 2-1 0 0,0-1 0 0 0,-1 1 0 0 0,0 1 0 0 0,0-1 0 0 0,0 2 0 0 0,-13-5 1 0 0,-8 0-498 0 0,-1 1 0 0 0,0 2 0 0 0,1 1 0 0 0,-2 2 0 0 0,1 1 0 0 0,-45 3 1 0 0,44 4-2285 0 0,-17 6-5756 0 0,31-6 4686 0 0,0 4-2598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7378 0 0,'1'-1'190'0'0,"0"0"0"0"0,0-1 0 0 0,-1 1 0 0 0,1 0 0 0 0,0 0 0 0 0,1 1 0 0 0,-1-1 0 0 0,0 0 0 0 0,0 0 0 0 0,0 0 1 0 0,0 1-1 0 0,1-1 0 0 0,-1 0 0 0 0,0 1 0 0 0,0 0 0 0 0,1-1 0 0 0,-1 1 0 0 0,1 0 0 0 0,-1-1 0 0 0,0 1 0 0 0,1 0 1 0 0,-1 0-1 0 0,2 0 0 0 0,-1 0-175 0 0,-1 0 0 0 0,1 0 0 0 0,0 0 0 0 0,0-1 0 0 0,0 1 1 0 0,-1-1-1 0 0,1 1 0 0 0,0-1 0 0 0,-1 0 0 0 0,1 1 0 0 0,0-1 1 0 0,-1 0-1 0 0,1 0 0 0 0,-1 0 0 0 0,1 0 0 0 0,1-3 0 0 0,-27 38 216 0 0,23-31-126 0 0,0 0 0 0 0,0 1 0 0 0,0-1 0 0 0,1 1 0 0 0,-1-1 0 0 0,1 1 0 0 0,0-1 0 0 0,0 1 0 0 0,0-1 0 0 0,0 1 0 0 0,0-1 0 0 0,1 1 1 0 0,0-1-1 0 0,0 0 0 0 0,2 7 0 0 0,-2-9-88 0 0,-1 1 1 0 0,1 0 0 0 0,0 0 0 0 0,0 0 0 0 0,0-1-1 0 0,1 1 1 0 0,-1-1 0 0 0,0 1 0 0 0,1-1 0 0 0,-1 1-1 0 0,0-1 1 0 0,1 0 0 0 0,0 1 0 0 0,-1-1-1 0 0,1 0 1 0 0,0 0 0 0 0,0 0 0 0 0,-1-1 0 0 0,1 1-1 0 0,0 0 1 0 0,0-1 0 0 0,0 1 0 0 0,0-1 0 0 0,0 1-1 0 0,0-1 1 0 0,0 0 0 0 0,0 0 0 0 0,3 0-1 0 0,-4 0-20 0 0,0 0-1 0 0,0-1 0 0 0,0 1 1 0 0,-1 0-1 0 0,1 0 0 0 0,0 0 0 0 0,0-1 1 0 0,0 1-1 0 0,-1 0 0 0 0,1-1 0 0 0,0 1 1 0 0,0-1-1 0 0,-1 1 0 0 0,1-1 0 0 0,0 1 1 0 0,-1-1-1 0 0,1 0 0 0 0,0 1 1 0 0,-1-1-1 0 0,1 0 0 0 0,-1 1 0 0 0,1-1 1 0 0,-1 0-1 0 0,0 0 0 0 0,1-1 0 0 0,0 0 29 0 0,-1-1 0 0 0,1 1 0 0 0,-1-1 0 0 0,0 1 0 0 0,1-1 0 0 0,-1 1 0 0 0,-1-1 0 0 0,1-4 0 0 0,-17-49-1296 0 0,16 52 811 0 0,-18-33-8695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3257 0 0,'2'-3'516'0'0,"0"0"1"0"0,1 0 0 0 0,-1 0 0 0 0,1 0-1 0 0,-1 1 1 0 0,1-1 0 0 0,0 1-1 0 0,0-1 1 0 0,0 1 0 0 0,0 0 0 0 0,1 0-1 0 0,-1 1 1 0 0,1-1 0 0 0,-1 1-1 0 0,1-1 1 0 0,-1 1 0 0 0,7-1-1 0 0,-7 1-580 0 0,1 1-1 0 0,-1-1 0 0 0,0 1 1 0 0,1-1-1 0 0,-1 1 0 0 0,0 0 0 0 0,1 0 1 0 0,-1 1-1 0 0,0-1 0 0 0,1 1 1 0 0,-1 0-1 0 0,0-1 0 0 0,0 1 0 0 0,0 1 1 0 0,0-1-1 0 0,0 0 0 0 0,0 1 1 0 0,0 0-1 0 0,0-1 0 0 0,3 4 0 0 0,-6-5-93 0 0,0 0-1 0 0,0 0 0 0 0,0 1 0 0 0,1-1 0 0 0,-1 0 0 0 0,0 0 1 0 0,0 1-1 0 0,0-1 0 0 0,0 0 0 0 0,1 1 0 0 0,-1-1 0 0 0,0 0 1 0 0,0 1-1 0 0,0-1 0 0 0,0 0 0 0 0,0 1 0 0 0,0-1 0 0 0,0 1 1 0 0,0-1-1 0 0,0 0 0 0 0,0 1 0 0 0,0-1 0 0 0,0 0 0 0 0,0 1 1 0 0,0-1-1 0 0,-1 0 0 0 0,1 1 0 0 0,0-1 0 0 0,0 0 0 0 0,0 1 1 0 0,0-1-1 0 0,-1 0 0 0 0,1 0 0 0 0,0 1 0 0 0,0-1 0 0 0,-1 0 0 0 0,1 0 1 0 0,0 1-1 0 0,0-1 0 0 0,-1 0 0 0 0,1 0 0 0 0,-1 1 0 0 0,1-1-121 0 0,-5 6-2520 0 0</inkml:trace>
  <inkml:trace contextRef="#ctx0" brushRef="#br0" timeOffset="1">50 139 5233 0 0,'-6'1'1768'0'0,"2"0"-95"0"0,0 1 607 0 0,7-3-1656 0 0,2 0-191 0 0,1 0-129 0 0,0-2-128 0 0,2 2-64 0 0,0 0-80 0 0,2 0-144 0 0,-2-2-280 0 0,2 1-761 0 0,1-1-1047 0 0,-18-12-353 0 0,15 10-1856 0 0</inkml:trace>
  <inkml:trace contextRef="#ctx0" brushRef="#br0" timeOffset="2">111 0 7530 0 0,'16'40'8564'0'0,"2"0"-5461"0"0,4 8-5127 0 0,-5 1-4519 0 0,-14-39 3464 0 0,6 4-1327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1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75 5041 0 0,'-1'2'334'0'0,"0"0"-1"0"0,0-1 1 0 0,1 1-1 0 0,-1-1 1 0 0,1 1-1 0 0,0 0 1 0 0,-1 0-1 0 0,1-1 1 0 0,0 1 0 0 0,0 0-1 0 0,0-1 1 0 0,0 1-1 0 0,0 0 1 0 0,0 0-1 0 0,1-1 1 0 0,-1 1-1 0 0,0 0 1 0 0,1-1-1 0 0,0 1 1 0 0,-1 0-1 0 0,2 1 1 0 0,-1-1-161 0 0,1 0 1 0 0,-1 0-1 0 0,1 0 0 0 0,-1 0 0 0 0,1 0 1 0 0,0-1-1 0 0,0 1 0 0 0,0-1 1 0 0,0 1-1 0 0,0-1 0 0 0,0 0 0 0 0,0 0 1 0 0,5 2-1 0 0,-6-2-147 0 0,1 0 0 0 0,0-1 0 0 0,-1 1 0 0 0,1-1 0 0 0,0 1 0 0 0,-1-1 0 0 0,1 0 0 0 0,0 0 0 0 0,0 0 0 0 0,0 0 0 0 0,-1 0 0 0 0,1 0 0 0 0,0 0 0 0 0,0 0 0 0 0,-1-1 0 0 0,1 1 0 0 0,0-1 0 0 0,-1 1 0 0 0,1-1 1 0 0,0 0-1 0 0,-1 1 0 0 0,1-1 0 0 0,-1 0 0 0 0,1 0 0 0 0,-1 0 0 0 0,1-1 0 0 0,-1 1 0 0 0,0 0 0 0 0,0 0 0 0 0,1-1 0 0 0,-1 1 0 0 0,0 0 0 0 0,0-1 0 0 0,0 0 0 0 0,-1 1 0 0 0,1-1 0 0 0,0 1 0 0 0,-1-1 0 0 0,1 0 0 0 0,-1 1 0 0 0,1-1 0 0 0,-1 0 0 0 0,1-2 0 0 0,-1-1 44 0 0,0 0-1 0 0,0 0 1 0 0,-1 0-1 0 0,1 0 1 0 0,-1 0-1 0 0,0 0 1 0 0,0 0-1 0 0,-1 0 1 0 0,0 0-1 0 0,0 0 1 0 0,0 1-1 0 0,0-1 1 0 0,-1 1-1 0 0,1-1 1 0 0,-1 1-1 0 0,-7-8 1 0 0,9 11-4 0 0,0 0 1 0 0,-1-1 0 0 0,1 1 0 0 0,-1 0-1 0 0,1 0 1 0 0,-1 0 0 0 0,1 0-1 0 0,-1 0 1 0 0,0 0 0 0 0,1 0 0 0 0,-1 1-1 0 0,0-1 1 0 0,0 1 0 0 0,0-1-1 0 0,1 1 1 0 0,-1 0 0 0 0,0-1-1 0 0,0 1 1 0 0,-2 0 0 0 0,1 1 21 0 0,1 0 0 0 0,0 0 0 0 0,0 0 0 0 0,0 0-1 0 0,-1 0 1 0 0,1 0 0 0 0,0 0 0 0 0,0 1 0 0 0,1-1 0 0 0,-1 1 0 0 0,0-1 0 0 0,0 1 0 0 0,1 0 0 0 0,-1 0 0 0 0,1-1 0 0 0,-1 1 0 0 0,1 0 0 0 0,0 0-1 0 0,-1 3 1 0 0,-1 0-52 0 0,1-1 0 0 0,0 0-1 0 0,1 1 1 0 0,-1-1 0 0 0,1 1-1 0 0,0 0 1 0 0,-1 6 0 0 0,5 11-1559 0 0,-3-21 1222 0 0,1 0 0 0 0,0 0 0 0 0,-1 0 0 0 0,1 0 0 0 0,0 0 0 0 0,-1 0 1 0 0,1-1-1 0 0,0 1 0 0 0,0 0 0 0 0,0 0 0 0 0,0 0 0 0 0,0-1 0 0 0,0 1 0 0 0,0 0 0 0 0,0-1 0 0 0,1 1 0 0 0,-2-1 166 0 0,1 0-1 0 0,-1 0 1 0 0,0 0 0 0 0,1 0 0 0 0,-1 0-1 0 0,1-1 1 0 0,-1 1 0 0 0,0 0 0 0 0,1 0-1 0 0,-1 0 1 0 0,0-1 0 0 0,1 1 0 0 0,-1 0-1 0 0,0 0 1 0 0,1-1 0 0 0,-1 1 0 0 0,0 0-1 0 0,0-1 1 0 0,1 1 0 0 0,-1 0 0 0 0,0-1-1 0 0,0 1 1 0 0,0 0 0 0 0,0-1 0 0 0,1 1-1 0 0,-1 0 1 0 0,0-1 0 0 0,0 1 0 0 0,0-1-1 0 0,0 1 1 0 0,0 0 0 0 0,0-1 0 0 0,0 1-1 0 0,0-1 1 0 0,0 1 0 0 0,0-1 0 0 0,0 1-1 0 0,0 0 1 0 0,0-1 0 0 0,0 1 0 0 0,-1 0-1 0 0,1-1 1 0 0,0 1 0 0 0,0-1 0 0 0,-1 1-1 0 0,1-5-1397 0 0,0 4 1366 0 0,1 1-1 0 0,-1-1 1 0 0,0 1 0 0 0,0 0 0 0 0,0-1 0 0 0,1 1-1 0 0,-1 0 1 0 0,0-1 0 0 0,0 1 0 0 0,1 0-1 0 0,-1-1 1 0 0,0 1 0 0 0,1 0 0 0 0,-1 0-1 0 0,0-1 1 0 0,1 1 0 0 0,-1 0 0 0 0,0 0-1 0 0,1 0 1 0 0,-1 0 0 0 0,1-1 0 0 0,-1 1-1 0 0,0 0 1 0 0,1 0 0 0 0,-1 0 0 0 0,1 0-1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15491 0 0,'-4'-1'2825'0'0,"0"0"-1097"0"0,-1 1-583 0 0,3-2-473 0 0,2 1-408 0 0,1 0-224 0 0,1 0-120 0 0,1-2-224 0 0,0 2-457 0 0,2-1-815 0 0,-1-1-1280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 7570 0 0,'0'0'190'0'0,"-1"-1"1"0"0,1 1 0 0 0,0 0 0 0 0,-1-1-1 0 0,1 1 1 0 0,0-1 0 0 0,-1 1 0 0 0,1 0-1 0 0,-1-1 1 0 0,1 1 0 0 0,-1 0-1 0 0,1 0 1 0 0,-1-1 0 0 0,1 1 0 0 0,0 0-1 0 0,-1 0 1 0 0,0 0 0 0 0,1 0 0 0 0,-1-1-1 0 0,1 1 1 0 0,-1 0 0 0 0,1 0 0 0 0,-1 0-1 0 0,1 0 1 0 0,-1 0 0 0 0,1 0 0 0 0,-1 0-1 0 0,1 1 1 0 0,-1-1 0 0 0,1 0-1 0 0,-1 0 1 0 0,1 0 0 0 0,-1 0 0 0 0,1 1-1 0 0,-1-1 1 0 0,1 0 0 0 0,-1 0 0 0 0,1 1-1 0 0,-1-1 1 0 0,1 1 0 0 0,-5 22 4626 0 0,4-14-4806 0 0,0 1 186 0 0,1 0 1 0 0,0 0-1 0 0,1 0 1 0 0,0 0-1 0 0,1 0 1 0 0,0-1 0 0 0,0 1-1 0 0,1-1 1 0 0,0 1-1 0 0,1-1 1 0 0,7 12-1 0 0,-5-9-211 0 0,1-1-1 0 0,0 1 0 0 0,1-1 0 0 0,0-1 0 0 0,1 1 1 0 0,0-2-1 0 0,20 17 0 0 0,-23-21-412 0 0,1 0 1 0 0,0-1-1 0 0,0 0 0 0 0,0 0 0 0 0,12 4 1 0 0,1-4-3337 0 0,0-4-3387 0 0,-11-1 1194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5345 0 0,'10'6'13146'0'0,"-9"-7"-12991"0"0,0 1-1 0 0,-1 0 1 0 0,1 0 0 0 0,-1 0 0 0 0,1 1 0 0 0,0-1 0 0 0,-1 0 0 0 0,1 0 0 0 0,-1 0 0 0 0,1 0 0 0 0,0 1 0 0 0,-1-1-1 0 0,1 0 1 0 0,-1 0 0 0 0,1 1 0 0 0,-1-1 0 0 0,1 0 0 0 0,-1 1 0 0 0,1-1 0 0 0,-1 1 0 0 0,0-1 0 0 0,1 1 0 0 0,-1-1-1 0 0,1 0 1 0 0,-1 1 0 0 0,0 0 0 0 0,1 0 0 0 0,13 17 311 0 0,-12-16-158 0 0,8 12-48 0 0,12 14 95 0 0,24 42-1 0 0,-41-62-361 0 0,-1-1-1 0 0,0 2 0 0 0,0-1 0 0 0,-1 0 1 0 0,0 1-1 0 0,-1 0 0 0 0,0-1 1 0 0,0 1-1 0 0,-1 0 0 0 0,1 16 1 0 0,-3-21-176 0 0,1-1 0 0 0,-1 0 1 0 0,0 0-1 0 0,0 0 1 0 0,0 0-1 0 0,0 1 0 0 0,0-1 1 0 0,-4 5-1 0 0,-7 5-3945 0 0,11-13 3540 0 0,1 0 1 0 0,-1 1-1 0 0,0-1 0 0 0,0 0 0 0 0,1 1 1 0 0,-1-1-1 0 0,0 0 0 0 0,0 0 1 0 0,0 1-1 0 0,1-1 0 0 0,-1 0 1 0 0,0 0-1 0 0,0 0 0 0 0,0 0 0 0 0,1 0 1 0 0,-1 0-1 0 0,-1-1 0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45 116 3209 0 0,'-33'-8'3183'0'0,"22"8"3369"0"0,15-1-6171 0 0,0 0 0 0 0,0 0-1 0 0,0 0 1 0 0,1-1 0 0 0,-1 0 0 0 0,7-4-1 0 0,12-4-66 0 0,2 4-221 0 0,1 0 0 0 0,0 2 0 0 0,43-2 0 0 0,18-3-157 0 0,-37-3-1449 0 0,-30-1-1697 0 0,-19 12 2886 0 0,-1 0 1 0 0,1 0-1 0 0,-1 1 0 0 0,1-1 1 0 0,-1 0-1 0 0,1 0 0 0 0,-1 0 1 0 0,1 0-1 0 0,-1 0 1 0 0,0 1-1 0 0,0-1 0 0 0,0 0 1 0 0,1 0-1 0 0,-1 0 0 0 0,0 0 1 0 0,0 0-1 0 0,0 0 1 0 0,0 0-1 0 0,-1 0 0 0 0,1-2 1 0 0,-1-3-2933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5977 0 0,'-1'0'279'0'0,"1"1"0"0"0,-1-1-1 0 0,0 1 1 0 0,1 0 0 0 0,-1-1 0 0 0,1 1-1 0 0,-1 0 1 0 0,1-1 0 0 0,-1 1-1 0 0,1 0 1 0 0,0 0 0 0 0,-1-1 0 0 0,1 1-1 0 0,0 0 1 0 0,0 0 0 0 0,0 0-1 0 0,-1 0 1 0 0,1-1 0 0 0,0 1 0 0 0,0 0-1 0 0,0 0 1 0 0,0 0 0 0 0,0 0 0 0 0,1 0-1 0 0,-1 1-116 0 0,1-1 0 0 0,0 0 1 0 0,-1 0-1 0 0,1 0 0 0 0,0 0 0 0 0,0 0 0 0 0,0 0 0 0 0,0 0 0 0 0,0 0 0 0 0,0 0 0 0 0,0 0 0 0 0,0 0 1 0 0,2 1-1 0 0,5 2-259 0 0,1 0 1 0 0,0 0 0 0 0,14 4-1 0 0,-14-6 706 0 0,16 6-329 0 0,27 9-72 0 0,-48-16-85 0 0,-1 1 1 0 0,1-1-1 0 0,-1 1 0 0 0,0 0 1 0 0,0 0-1 0 0,0 0 0 0 0,0 1 0 0 0,0-1 1 0 0,0 1-1 0 0,4 5 0 0 0,-6-7-11 0 0,0 1-1 0 0,-1 0 1 0 0,0 0-1 0 0,1 0 0 0 0,-1 0 1 0 0,0 0-1 0 0,0 0 0 0 0,0 0 1 0 0,0 0-1 0 0,0 0 1 0 0,0 0-1 0 0,0 0 0 0 0,-1 0 1 0 0,1 0-1 0 0,-1 0 1 0 0,0 0-1 0 0,1-1 0 0 0,-3 5 1 0 0,-18 32 490 0 0,20-36-548 0 0,-4 7-43 0 0,-1 0 1 0 0,0-1-1 0 0,0 0 0 0 0,0 0 1 0 0,-1 0-1 0 0,-1-1 1 0 0,1 0-1 0 0,-1-1 0 0 0,0 1 1 0 0,-1-2-1 0 0,0 1 1 0 0,0-1-1 0 0,0 0 0 0 0,-15 5 1 0 0,49-32-11682 0 0,-8 12 5955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37 3369 0 0,'-2'-1'421'0'0,"-1"0"0"0"0,1 1 0 0 0,-1-1 0 0 0,1 1 0 0 0,-1 0 0 0 0,1 0 0 0 0,-1 0 0 0 0,1 0 0 0 0,-1 0 0 0 0,1 1 0 0 0,-1-1 0 0 0,1 1 0 0 0,-1 0 0 0 0,1-1 0 0 0,-1 1 0 0 0,1 0 0 0 0,0 0 0 0 0,0 1 0 0 0,-1-1 0 0 0,-3 3 0 0 0,4-1-151 0 0,-1 0 0 0 0,1 0 0 0 0,0-1 0 0 0,0 1 0 0 0,0 1 0 0 0,0-1 0 0 0,0 0 0 0 0,1 0 0 0 0,-1 1 0 0 0,1-1 0 0 0,0 1 0 0 0,0-1 0 0 0,-1 6 0 0 0,1-5-233 0 0,0 1-1 0 0,1 0 1 0 0,-1 0-1 0 0,1 0 1 0 0,0 0-1 0 0,1-1 1 0 0,-1 1-1 0 0,1 0 1 0 0,0 0-1 0 0,0 0 1 0 0,0-1 0 0 0,1 1-1 0 0,-1-1 1 0 0,1 1-1 0 0,0-1 1 0 0,1 0-1 0 0,-1 1 1 0 0,1-1-1 0 0,0 0 1 0 0,0-1-1 0 0,0 1 1 0 0,6 5-1 0 0,-5-7-63 0 0,-1 1 0 0 0,1-1 0 0 0,0 0 0 0 0,0 0-1 0 0,0 0 1 0 0,0-1 0 0 0,0 0 0 0 0,0 1 0 0 0,0-1 0 0 0,0-1 0 0 0,1 1-1 0 0,-1-1 1 0 0,0 1 0 0 0,1-1 0 0 0,-1-1 0 0 0,0 1 0 0 0,1 0-1 0 0,-1-1 1 0 0,0 0 0 0 0,6-2 0 0 0,-6 1 16 0 0,-1 1 0 0 0,0-1 0 0 0,1 0 0 0 0,-1-1 0 0 0,0 1 0 0 0,0 0 0 0 0,0-1 0 0 0,-1 0 0 0 0,1 1 0 0 0,-1-1 0 0 0,1 0 0 0 0,-1-1 0 0 0,0 1 0 0 0,0 0 0 0 0,-1 0 0 0 0,1-1 0 0 0,0 1 0 0 0,-1-1 0 0 0,0 0 0 0 0,0 1-1 0 0,0-1 1 0 0,-1 0 0 0 0,1-7 0 0 0,0 4 75 0 0,-2 0 0 0 0,1 1 0 0 0,-1-1 0 0 0,0 0 0 0 0,0 1 0 0 0,-1-1 0 0 0,0 0 0 0 0,0 1 0 0 0,0 0 0 0 0,-1-1 0 0 0,0 1 0 0 0,0 0 0 0 0,-1 1-1 0 0,0-1 1 0 0,0 1 0 0 0,-5-7 0 0 0,7 10-54 0 0,0 0 0 0 0,0-1 0 0 0,-1 1-1 0 0,1 0 1 0 0,0 0 0 0 0,-1 0 0 0 0,0 1 0 0 0,1-1 0 0 0,-1 1-1 0 0,0-1 1 0 0,0 1 0 0 0,0 0 0 0 0,0 0 0 0 0,0 0-1 0 0,0 0 1 0 0,0 1 0 0 0,0-1 0 0 0,0 1 0 0 0,0 0-1 0 0,-1 0 1 0 0,1 0 0 0 0,0 0 0 0 0,0 1 0 0 0,0-1-1 0 0,0 1 1 0 0,0 0 0 0 0,0 0 0 0 0,0 0 0 0 0,0 0-1 0 0,0 0 1 0 0,0 1 0 0 0,0-1 0 0 0,1 1 0 0 0,-1 0-1 0 0,1-1 1 0 0,-4 4 0 0 0,5-4-103 0 0,0 0-1 0 0,0 0 0 0 0,0 0 1 0 0,-1 0-1 0 0,1 0 1 0 0,0 0-1 0 0,1 0 1 0 0,-1 0-1 0 0,0 0 0 0 0,0 1 1 0 0,0-1-1 0 0,1 0 1 0 0,-1 1-1 0 0,1-1 1 0 0,-1 0-1 0 0,1 1 1 0 0,-1-1-1 0 0,1 1 0 0 0,0-1 1 0 0,0 1-1 0 0,0-1 1 0 0,0 1-1 0 0,0-1 1 0 0,0 1-1 0 0,0-1 1 0 0,0 0-1 0 0,0 1 0 0 0,1 1 1 0 0,0-1-359 0 0,0 0 1 0 0,0 0-1 0 0,1 0 0 0 0,-1-1 1 0 0,0 1-1 0 0,1 0 0 0 0,-1-1 1 0 0,1 1-1 0 0,-1-1 0 0 0,1 1 0 0 0,0-1 1 0 0,-1 0-1 0 0,4 1 0 0 0,13 9-4763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7130 0 0,'1'0'1704'0'0,"-1"4"-272"0"0,1 0-168 0 0,1 2-319 0 0,0 4-337 0 0,0 1-208 0 0,1 3-152 0 0,0 2-112 0 0,1 2-200 0 0,0 0-400 0 0,-1 1-560 0 0,0 1-577 0 0,-2-1-527 0 0,-1-2-201 0 0,-1 1-1960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12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501 109 10122 0 0,'-9'3'2192'0'0,"0"0"-1"0"0,0-1 0 0 0,-17 2 1 0 0,-29-1 1839 0 0,-19 3-1938 0 0,56-2-1949 0 0,0 0 0 0 0,1 1 0 0 0,0 2 0 0 0,0-1-1 0 0,1 2 1 0 0,-1 0 0 0 0,2 1 0 0 0,-1 1 0 0 0,1 0 0 0 0,1 1 0 0 0,0 1 0 0 0,0 0 0 0 0,1 1 0 0 0,1 0-1 0 0,-12 17 1 0 0,16-20-149 0 0,1 0 0 0 0,1 1 0 0 0,-1 0 0 0 0,2 0 0 0 0,0 0 0 0 0,0 1 0 0 0,1 0 0 0 0,0 0 0 0 0,1 0 0 0 0,0 1 0 0 0,1-1 0 0 0,1 0-1 0 0,0 1 1 0 0,0 0 0 0 0,2-1 0 0 0,-1 1 0 0 0,2-1 0 0 0,-1 1 0 0 0,2-1 0 0 0,-1 0 0 0 0,2 0 0 0 0,7 18 0 0 0,-1-10 0 0 0,1-1 1 0 0,0 0 0 0 0,2-1-1 0 0,0 0 1 0 0,1-1-1 0 0,1 0 1 0 0,1-1-1 0 0,0-1 1 0 0,32 23 0 0 0,-16-16-14 0 0,0-2 0 0 0,1 0 0 0 0,1-3 0 0 0,66 25 0 0 0,-68-32 23 0 0,1-2-1 0 0,-1 0 0 0 0,2-3 0 0 0,-1-1 0 0 0,0-1 1 0 0,1-2-1 0 0,-1-1 0 0 0,1-1 0 0 0,43-9 0 0 0,-52 6 40 0 0,-1-1-1 0 0,1-1 0 0 0,-1-2 0 0 0,-1 0 0 0 0,1-2 0 0 0,-2 0 0 0 0,1-1 0 0 0,-1-2 0 0 0,-1 0 1 0 0,0-1-1 0 0,-1-1 0 0 0,-1-1 0 0 0,19-20 0 0 0,-29 27 1 0 0,-1-1-1 0 0,0-1 1 0 0,-1 0 0 0 0,0 0-1 0 0,-1 0 1 0 0,0-1 0 0 0,0 0-1 0 0,-1 0 1 0 0,-1 0 0 0 0,0-1-1 0 0,-1 1 1 0 0,0-1-1 0 0,-1 0 1 0 0,-1 0 0 0 0,0 0-1 0 0,-1-20 1 0 0,-1 17-10 0 0,-2-1-1 0 0,0 1 1 0 0,0 0-1 0 0,-2 0 1 0 0,0 0-1 0 0,-1 1 1 0 0,0 0-1 0 0,-1 0 1 0 0,-1 0-1 0 0,0 1 1 0 0,-1 0-1 0 0,-18-21 0 0 0,-4 0 2 0 0,-1 0-1 0 0,-2 3 1 0 0,-1 1-1 0 0,-1 1 1 0 0,-53-32-1 0 0,68 49-120 0 0,0 1-1 0 0,-1 0 1 0 0,-1 2-1 0 0,0 1 0 0 0,0 0 1 0 0,-1 2-1 0 0,0 1 1 0 0,0 1-1 0 0,0 1 0 0 0,-1 1 1 0 0,-44 0-1 0 0,54 4-408 0 0,1 1-1 0 0,-1 1 0 0 0,1 0 1 0 0,-1 1-1 0 0,1 0 0 0 0,-21 11 1 0 0,-41 23-7897 0 0,34-16-128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6449 0 0,'-1'0'178'0'0,"0"0"-1"0"0,0 0 0 0 0,1 0 1 0 0,-1 0-1 0 0,0-1 0 0 0,0 1 1 0 0,1 0-1 0 0,-1 0 0 0 0,0 0 1 0 0,1-1-1 0 0,-1 1 0 0 0,0 0 1 0 0,1-1-1 0 0,-1 1 0 0 0,0-1 1 0 0,1 1-1 0 0,-1-1 0 0 0,1 1 1 0 0,-1-1-1 0 0,1 1 0 0 0,-1-1 1 0 0,1 0-1 0 0,0 1 0 0 0,-1-1 1 0 0,0-1-1 0 0,17-4 1467 0 0,31 1-1197 0 0,-32 6-336 0 0,-10-2-46 0 0,0 1 0 0 0,0 0 0 0 0,0 0 0 0 0,0 0 0 0 0,0 1 0 0 0,0 0 1 0 0,0 0-1 0 0,0 0 0 0 0,0 1 0 0 0,6 2 0 0 0,-11-4-30 0 0,0 1 1 0 0,0-1 0 0 0,0 1-1 0 0,0-1 1 0 0,0 1 0 0 0,0-1-1 0 0,0 1 1 0 0,0-1 0 0 0,0 1-1 0 0,0 0 1 0 0,0-1-1 0 0,0 1 1 0 0,0-1 0 0 0,0 1-1 0 0,0-1 1 0 0,-1 1 0 0 0,1-1-1 0 0,0 0 1 0 0,0 1 0 0 0,-1-1-1 0 0,1 1 1 0 0,0-1 0 0 0,0 1-1 0 0,-1-1 1 0 0,1 0 0 0 0,-1 1-1 0 0,1-1 1 0 0,0 0 0 0 0,-2 1-1 0 0,-14 14 211 0 0,14-13-166 0 0,-12 11 1 0 0,9-9-34 0 0,0 0-1 0 0,0 1 0 0 0,0-1 1 0 0,1 1-1 0 0,0 0 0 0 0,-6 10 0 0 0,9-13-34 0 0,0-1-1 0 0,1 1 0 0 0,-1 0 1 0 0,1-1-1 0 0,-1 1 0 0 0,1 0 1 0 0,0 0-1 0 0,0 0 0 0 0,0-1 1 0 0,0 1-1 0 0,0 0 0 0 0,0 0 1 0 0,0 0-1 0 0,1-1 0 0 0,-1 1 1 0 0,1 0-1 0 0,-1 0 0 0 0,1-1 1 0 0,0 1-1 0 0,-1 0 0 0 0,1-1 0 0 0,0 1 1 0 0,0-1-1 0 0,0 1 0 0 0,0-1 1 0 0,1 1-1 0 0,-1-1 0 0 0,0 0 1 0 0,3 2-1 0 0,-2-1-20 0 0,0 0-1 0 0,0 0 1 0 0,0-1-1 0 0,0 1 1 0 0,1 0 0 0 0,-1-1-1 0 0,0 0 1 0 0,1 1-1 0 0,0-1 1 0 0,-1 0-1 0 0,1 0 1 0 0,-1-1-1 0 0,1 1 1 0 0,0 0 0 0 0,0-1-1 0 0,-1 0 1 0 0,1 0-1 0 0,0 1 1 0 0,0-2-1 0 0,0 1 1 0 0,-1 0 0 0 0,1-1-1 0 0,0 1 1 0 0,0-1-1 0 0,4-1 1 0 0,-4 0-246 0 0,1 1 0 0 0,0-1 1 0 0,-1 0-1 0 0,0 0 0 0 0,0-1 1 0 0,1 1-1 0 0,4-5 0 0 0,-5 3-696 0 0,0 1-1 0 0,-1 0 0 0 0,1-1 1 0 0,-1 0-1 0 0,1 0 0 0 0,2-7 1 0 0,1-3-3854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5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7546 0 0,'0'-1'214'0'0,"0"0"-1"0"0,0 0 1 0 0,0 1 0 0 0,0-1 0 0 0,0 0 0 0 0,1 1 0 0 0,-1-1 0 0 0,0 0 0 0 0,0 1 0 0 0,0-1 0 0 0,1 0 0 0 0,-1 1-1 0 0,0-1 1 0 0,1 0 0 0 0,-1 1 0 0 0,0-1 0 0 0,1 1 0 0 0,-1-1 0 0 0,1 1 0 0 0,-1-1 0 0 0,1 1 0 0 0,-1-1 0 0 0,1 1-1 0 0,0-1 1 0 0,-1 1 0 0 0,1 0 0 0 0,0-1 0 0 0,-1 1 0 0 0,2-1 0 0 0,20-12 614 0 0,-22 13-817 0 0,9-3 162 0 0,-1-1 0 0 0,1 1 1 0 0,-1 1-1 0 0,1 0 0 0 0,11-2 0 0 0,-19 4-109 0 0,1 0 1 0 0,-1 0-1 0 0,1 0 0 0 0,-1 0 0 0 0,1 0 0 0 0,-1 0 1 0 0,1 0-1 0 0,-1 0 0 0 0,0 1 0 0 0,1-1 0 0 0,-1 1 1 0 0,1-1-1 0 0,-1 1 0 0 0,0-1 0 0 0,1 1 0 0 0,-1 0 1 0 0,0 0-1 0 0,0 0 0 0 0,0 0 0 0 0,0 0 0 0 0,0 0 1 0 0,1 0-1 0 0,-2 0 0 0 0,1 0 0 0 0,0 0 0 0 0,0 0 1 0 0,0 1-1 0 0,0-1 0 0 0,-1 0 0 0 0,1 0 0 0 0,-1 1 1 0 0,1-1-1 0 0,-1 1 0 0 0,1-1 0 0 0,-1 1 0 0 0,0-1 1 0 0,0 0-1 0 0,0 1 0 0 0,0-1 0 0 0,0 3 0 0 0,-5 42 872 0 0,3-40-1276 0 0,1 0 0 0 0,0 1 0 0 0,1-1 0 0 0,-1 0 0 0 0,1 0 0 0 0,0 0 0 0 0,0 1 0 0 0,1-1 0 0 0,1 7 0 0 0,-2-13 185 0 0,0 1 1 0 0,0-1 0 0 0,0 0-1 0 0,0 1 1 0 0,0-1 0 0 0,0 0-1 0 0,1 0 1 0 0,-1 1-1 0 0,0-1 1 0 0,0 0 0 0 0,0 1-1 0 0,0-1 1 0 0,0 0 0 0 0,1 0-1 0 0,-1 1 1 0 0,0-1-1 0 0,0 0 1 0 0,0 0 0 0 0,1 1-1 0 0,-1-1 1 0 0,0 0 0 0 0,0 0-1 0 0,1 0 1 0 0,-1 1-1 0 0,0-1 1 0 0,0 0 0 0 0,1 0-1 0 0,-1 0 1 0 0,0 0 0 0 0,1 0-1 0 0,-1 0 1 0 0,0 0 0 0 0,1 0-1 0 0,-1 0 1 0 0,0 0-1 0 0,1 0 1 0 0,-1 0 0 0 0,0 0-1 0 0,0 0 1 0 0,1 0 0 0 0,-1 0-1 0 0,0 0 1 0 0,1 0-1 0 0,-1 0 1 0 0,0 0 0 0 0,1 0-1 0 0,-1 0 1 0 0,0 0 0 0 0,0-1-1 0 0,1 1 1 0 0,-1 0-1 0 0,0 0 1 0 0,0 0 0 0 0,1-1-1 0 0,-1 1 1 0 0,0 0 0 0 0,0 0-1 0 0,0-1 1 0 0,1 1-1 0 0,-1 0 1 0 0,0 0 0 0 0,0-1-1 0 0,0 1 1 0 0,0 0 0 0 0,0-1-1 0 0,0 1 1 0 0,1 0 0 0 0,-1-1-1 0 0,3-7-3554 0 0</inkml:trace>
  <inkml:trace contextRef="#ctx0" brushRef="#br0" timeOffset="1">177 4 3225 0 0,'0'0'53'0'0,"0"0"0"0"0,0 0 1 0 0,0 0-1 0 0,0 1 0 0 0,0-1 0 0 0,-1 0 1 0 0,1 0-1 0 0,0 0 0 0 0,0 0 1 0 0,0 0-1 0 0,0 0 0 0 0,0 0 1 0 0,0 0-1 0 0,-1 0 0 0 0,1 0 0 0 0,0 0 1 0 0,0 0-1 0 0,0 0 0 0 0,0 0 1 0 0,0 0-1 0 0,0 0 0 0 0,-1 0 0 0 0,1 0 1 0 0,0 0-1 0 0,0 0 0 0 0,0 0 1 0 0,0-1-1 0 0,0 1 0 0 0,0 0 1 0 0,0 0-1 0 0,-1 0 0 0 0,1 0 0 0 0,0 0 1 0 0,0 0-1 0 0,0 0 0 0 0,0 0 1 0 0,0 0-1 0 0,0-1 0 0 0,0 1 0 0 0,0 0 1 0 0,0 0-1 0 0,0 0 0 0 0,0 0 1 0 0,0 0-1 0 0,0 0 0 0 0,0 0 1 0 0,-1-1-1 0 0,1 1 0 0 0,0 0 0 0 0,0 0 1 0 0,0 0-1 0 0,0 0 0 0 0,0 0 1 0 0,0 0-1 0 0,1-1 0 0 0,-1 1 0 0 0,0 0 1 0 0,0 0-1 0 0,0 0 0 0 0,0 0 1 0 0,0 0-109 0 0,0 0 0 0 0,0-1 1 0 0,0 1-1 0 0,0 0 1 0 0,1 0-1 0 0,-1 0 1 0 0,0 0-1 0 0,0 0 1 0 0,0 0-1 0 0,0 0 0 0 0,0 0 1 0 0,1 0-1 0 0,-1 0 1 0 0,0 0-1 0 0,0 0 1 0 0,0 0-1 0 0,0 0 0 0 0,0 0 1 0 0,1 0-1 0 0,-1 0 1 0 0,0 0-1 0 0,0 0 1 0 0,0 1-1 0 0,0-1 0 0 0,0 0 1 0 0,0 0-1 0 0,1 0 1 0 0,-1 0-1 0 0,0 0 1 0 0,0 0-1 0 0,0 0 0 0 0,0 0 1 0 0,0 0-1 0 0,0 1 1 0 0,0-1-1 0 0,0 0 1 0 0,1 0-1 0 0,-1 0 0 0 0,0 0 1 0 0,0 0-1 0 0,0 0 1 0 0,0 1-1 0 0,0-1 1 0 0,0 0-1 0 0,0 0 1 0 0,0 0-1 0 0,0 0 0 0 0,0 0 1 0 0,0 1-1 0 0,0-1 1 0 0,0 0-1 0 0,3 12-2087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2361 0 0,'0'0'70'0'0,"-1"0"1"0"0,1 0 0 0 0,0 0 0 0 0,0 0 0 0 0,0 1 0 0 0,-1-1 0 0 0,1 0 0 0 0,0 0 0 0 0,0 0 0 0 0,0 0 0 0 0,-1 0-1 0 0,1 0 1 0 0,0 0 0 0 0,0 0 0 0 0,-1 1 0 0 0,1-1 0 0 0,0 0 0 0 0,0 0 0 0 0,-1 0 0 0 0,1 0 0 0 0,0 0 0 0 0,0 0 0 0 0,-1 0-1 0 0,1-1 1 0 0,0 1 0 0 0,0 0 0 0 0,-1 0 0 0 0,1 0 0 0 0,0 0 0 0 0,0 0 0 0 0,-1 0 0 0 0,1 0 0 0 0,0 0 0 0 0,0-1 0 0 0,0 1-1 0 0,-1 0 1 0 0,1 0 0 0 0,0 0 0 0 0,0 0 0 0 0,0-1 0 0 0,0 1 0 0 0,-1 0 0 0 0,1 0 0 0 0,0 0 0 0 0,0-1 0 0 0,0 1 0 0 0,0 0-1 0 0,0 0 1 0 0,0-1 0 0 0,0 1 0 0 0,0 0 0 0 0,0 0 0 0 0,0-1 0 0 0,0 1 0 0 0,0 0 0 0 0,0 0 0 0 0,0-1 0 0 0,-1 1-97 0 0,1-1 1 0 0,0 1-1 0 0,0 0 0 0 0,0-1 1 0 0,0 1-1 0 0,0 0 1 0 0,0 0-1 0 0,0-1 1 0 0,0 1-1 0 0,0 0 1 0 0,0-1-1 0 0,0 1 1 0 0,0 0-1 0 0,0-1 1 0 0,0 1-1 0 0,0 0 1 0 0,0-1-1 0 0,0 1 1 0 0,0 0-1 0 0,0 0 1 0 0,0-1-1 0 0,0 1 1 0 0,1 0-1 0 0,-1-1 1 0 0,0 1-1 0 0,0 0 1 0 0,0 0-1 0 0,0-1 0 0 0,1 1 1 0 0,-1 0-1 0 0,0 0 1 0 0,0 0-1 0 0,1-1 1 0 0,-1 1-1 0 0,0 0 1 0 0,0 0-1 0 0,1 0 1 0 0,-1 0-1 0 0,0 0 1 0 0,1-1-1 0 0,-1 1 1 0 0,0 0-1 0 0,1 0 1 0 0,-1 0-1 0 0,0 0-18 0 0,1 0 0 0 0,-1 0 0 0 0,0 0-1 0 0,0 0 1 0 0,0 0 0 0 0,0 0 0 0 0,0 0-1 0 0,1 0 1 0 0,-1 0 0 0 0,0 0 0 0 0,0 0 0 0 0,0 0-1 0 0,0 0 1 0 0,0 0 0 0 0,1-1 0 0 0,-1 1 0 0 0,0 0-1 0 0,0 0 1 0 0,0 0 0 0 0,0 0 0 0 0,0 0-1 0 0,0 0 1 0 0,0 0 0 0 0,0 0 0 0 0,1-1 0 0 0,-1 1-1 0 0,0 0 1 0 0,0 0 0 0 0,0 0 0 0 0,0 0 0 0 0,0 0-1 0 0,0-1 1 0 0,0 1 0 0 0,0 0 0 0 0,0 0 0 0 0,0 0-1 0 0,0 0 1 0 0,0-1 0 0 0,0 1 0 0 0,0 0-1 0 0,0 0 1 0 0,0 0 0 0 0,0 0 0 0 0,0-3-671 0 0,3 3-1366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4585 0 0,'-1'-4'6051'0'0,"1"4"-5935"0"0,1-1-1 0 0,-1 0 1 0 0,0 1 0 0 0,0-1 0 0 0,0 0 0 0 0,1 1 0 0 0,-1-1-1 0 0,0 0 1 0 0,1 1 0 0 0,-1-1 0 0 0,1 1 0 0 0,-1-1 0 0 0,0 0-1 0 0,1 1 1 0 0,-1-1 0 0 0,1 1 0 0 0,0-1 0 0 0,-1 1 0 0 0,1 0-1 0 0,-1-1 1 0 0,2 0 0 0 0,7-2 52 0 0,0-1 0 0 0,0 2 0 0 0,0-1 0 0 0,1 1-1 0 0,-1 1 1 0 0,1-1 0 0 0,-1 2 0 0 0,1-1 0 0 0,-1 1 0 0 0,1 1 0 0 0,-1 0-1 0 0,1 0 1 0 0,-1 1 0 0 0,15 4 0 0 0,-21-4-69 0 0,1 1 1 0 0,-1 0-1 0 0,1 0 0 0 0,-1 0 0 0 0,0 0 0 0 0,0 0 1 0 0,0 0-1 0 0,-1 1 0 0 0,1 0 0 0 0,-1-1 1 0 0,0 1-1 0 0,0 0 0 0 0,0 0 0 0 0,0 0 1 0 0,-1 0-1 0 0,0 1 0 0 0,2 7 0 0 0,1 10 51 0 0,0 0-1 0 0,0 24 1 0 0,-4-41-171 0 0,0 14-282 0 0,0-14-261 0 0,0 1 0 0 0,0-1 0 0 0,0 1 0 0 0,1-1 0 0 0,-1 0 0 0 0,1 1 0 0 0,3 7 0 0 0,-4-13 450 0 0,0 0 0 0 0,1 0 0 0 0,-1 0 0 0 0,0 0 0 0 0,0 0 0 0 0,0 0 0 0 0,0 0 0 0 0,1 0 0 0 0,-1 0 0 0 0,0 0 0 0 0,0 0-1 0 0,0 0 1 0 0,1 0 0 0 0,-1 0 0 0 0,0 0 0 0 0,0 0 0 0 0,0 0 0 0 0,0 0 0 0 0,1 0 0 0 0,-1 0 0 0 0,0 0 0 0 0,0 0 0 0 0,0-1-1 0 0,0 1 1 0 0,1 0 0 0 0,-1 0 0 0 0,0 0 0 0 0,0 0 0 0 0,0 0 0 0 0,0 0 0 0 0,0-1 0 0 0,1 1 0 0 0,-1 0 0 0 0,0 0 0 0 0,0 0-1 0 0,0 0 1 0 0,0-1 0 0 0,0 1 0 0 0,0 0 0 0 0,0 0 0 0 0,0 0 0 0 0,0 0 0 0 0,0-1 0 0 0,0 1 0 0 0,0 0 0 0 0,0 0 0 0 0,0 0 0 0 0,0-1-1 0 0,0 1 1 0 0,0 0 0 0 0,0 0 0 0 0,0 0 0 0 0,0 0 0 0 0,0-1 0 0 0,0 1 0 0 0,0 0 0 0 0,0 0 0 0 0,0 0 0 0 0,0-1-32 0 0,2-9-4015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6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8786 0 0,'-6'1'7130'0'0,"5"9"-4662"0"0,2 10-1469 0 0,-1-19-716 0 0,3 21 56 0 0,1-1 0 0 0,1 1 0 0 0,1-1 0 0 0,1-1 0 0 0,11 27 0 0 0,-10-32-1894 0 0,0 0 1 0 0,1 0-1 0 0,0-1 1 0 0,13 15-1 0 0,-13-21-2862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22 9882 0 0,'-3'2'422'0'0,"1"0"0"0"0,0 0 0 0 0,0 0 0 0 0,0 1-1 0 0,0-1 1 0 0,1 1 0 0 0,-1-1 0 0 0,1 1 0 0 0,-1 0 0 0 0,1 0-1 0 0,0 0 1 0 0,0-1 0 0 0,0 1 0 0 0,1 0 0 0 0,-1 0 0 0 0,0 6 0 0 0,1-4-179 0 0,0 0 1 0 0,0 0 0 0 0,1 0 0 0 0,0 0 0 0 0,0 0 0 0 0,0 0 0 0 0,0 0 0 0 0,1 0 0 0 0,3 8 0 0 0,-3-9-255 0 0,0 0-1 0 0,-1 0 1 0 0,2 0 0 0 0,-1-1-1 0 0,0 1 1 0 0,1-1 0 0 0,-1 0-1 0 0,1 1 1 0 0,0-1 0 0 0,0 0-1 0 0,1-1 1 0 0,-1 1 0 0 0,0-1 0 0 0,1 1-1 0 0,0-1 1 0 0,-1 0 0 0 0,1 0-1 0 0,0-1 1 0 0,0 1 0 0 0,0-1-1 0 0,0 0 1 0 0,0 0 0 0 0,0 0-1 0 0,1 0 1 0 0,7 0 0 0 0,-11-2-12 0 0,1 1 0 0 0,0 0-1 0 0,-1-1 1 0 0,1 1 0 0 0,-1-1 0 0 0,1 1 0 0 0,-1-1 0 0 0,1 0 0 0 0,-1 1 0 0 0,0-1-1 0 0,1 0 1 0 0,-1 0 0 0 0,0 0 0 0 0,0 0 0 0 0,1 0 0 0 0,-1 0 0 0 0,0 0-1 0 0,0-1 1 0 0,0 1 0 0 0,1-3 0 0 0,0 1-14 0 0,-1-1 1 0 0,0 1-1 0 0,0-1 0 0 0,0 1 0 0 0,0-1 1 0 0,0 0-1 0 0,-1 1 0 0 0,1-8 0 0 0,-1 0-23 0 0,-1 0 0 0 0,-1 0 0 0 0,1 0 0 0 0,-2 0-1 0 0,-3-12 1 0 0,5 20 36 0 0,0-1-1 0 0,0 1 1 0 0,0 0 0 0 0,-1 0-1 0 0,1 0 1 0 0,-1 0 0 0 0,0 0-1 0 0,0 1 1 0 0,0-1 0 0 0,0 1-1 0 0,-1-1 1 0 0,1 1 0 0 0,0 0-1 0 0,-1-1 1 0 0,0 1-1 0 0,0 0 1 0 0,1 1 0 0 0,-1-1-1 0 0,0 1 1 0 0,-7-3 0 0 0,7 3-26 0 0,-1 0-1 0 0,0 1 1 0 0,0 0 0 0 0,0 0 0 0 0,1 0 0 0 0,-1 0 0 0 0,0 1 0 0 0,0-1-1 0 0,0 1 1 0 0,1 0 0 0 0,-1 0 0 0 0,0 0 0 0 0,1 0 0 0 0,-1 1-1 0 0,1 0 1 0 0,0 0 0 0 0,-1 0 0 0 0,-3 3 0 0 0,3-2-128 0 0,0 1 1 0 0,1-1-1 0 0,-1 1 1 0 0,1 0-1 0 0,0 0 1 0 0,0 0-1 0 0,1 0 1 0 0,-1 1-1 0 0,1-1 1 0 0,0 1-1 0 0,0-1 0 0 0,1 1 1 0 0,-1 0-1 0 0,1 0 1 0 0,0 0-1 0 0,0-1 1 0 0,0 1-1 0 0,1 0 1 0 0,0 0-1 0 0,0 0 1 0 0,0 0-1 0 0,1 0 1 0 0,-1 0-1 0 0,1 0 1 0 0,3 8-1 0 0,-2-4-13 0 0,1 0 0 0 0,-1 0 0 0 0,2-1 0 0 0,-1 0 0 0 0,1 1 0 0 0,0-1 0 0 0,1-1 0 0 0,0 1 0 0 0,0-1 0 0 0,1 0 0 0 0,0 0 0 0 0,0 0 0 0 0,11 8 0 0 0,-15-13 235 0 0,0-1 0 0 0,0 1 0 0 0,-1-1-1 0 0,1 0 1 0 0,0 0 0 0 0,0 0 0 0 0,0 0-1 0 0,1 0 1 0 0,-1-1 0 0 0,0 1 0 0 0,0 0-1 0 0,0-1 1 0 0,1 0 0 0 0,-1 1 0 0 0,4-1-1 0 0,10-7-2315 0 0,-8 4 154 0 0,6 6-1427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6305 0 0,'2'6'7947'0'0,"4"7"-5227"0"0,8 22-1926 0 0,-9-18-188 0 0,-2-8-785 0 0,0 0 1 0 0,0 0 0 0 0,-1 0 0 0 0,-1 1 0 0 0,0-1-1 0 0,1 12 1 0 0,-2-18-51 0 0,-1-1 0 0 0,1 1 0 0 0,-1-1 1 0 0,1 1-1 0 0,-1-1 0 0 0,0 0 0 0 0,0 1 0 0 0,0-1 0 0 0,0 0 0 0 0,-1 0 0 0 0,1 0 0 0 0,0 0 0 0 0,-1 0 1 0 0,0 0-1 0 0,1 0 0 0 0,-1 0 0 0 0,0 0 0 0 0,0-1 0 0 0,0 1 0 0 0,0-1 0 0 0,0 0 0 0 0,0 1 1 0 0,0-1-1 0 0,-1 0 0 0 0,1 0 0 0 0,0 0 0 0 0,-1-1 0 0 0,-3 2 0 0 0,2-1-360 0 0,-38 14 2381 0 0,41-15-1716 0 0,1 0 1 0 0,-1 1-1 0 0,1-1 0 0 0,-1 0 0 0 0,1 0 1 0 0,-1 1-1 0 0,0-1 0 0 0,1 0 0 0 0,-1 1 1 0 0,1-1-1 0 0,-1 0 0 0 0,1 1 1 0 0,-1-1-1 0 0,1 1 0 0 0,0-1 0 0 0,-1 1 1 0 0,1-1-1 0 0,-1 1 0 0 0,1-1 0 0 0,0 1 1 0 0,0-1-1 0 0,-1 1 0 0 0,1-1 0 0 0,0 1 1 0 0,0-1-1 0 0,-1 1 0 0 0,1 0 0 0 0,0-1 1 0 0,0 1-1 0 0,0 0 0 0 0,0-1 1 0 0,0 1-1 0 0,0-1 0 0 0,0 1 0 0 0,0 0 1 0 0,0-1-1 0 0,1 1 0 0 0,-1-1 0 0 0,0 1 1 0 0,0 0-1 0 0,0-1 0 0 0,1 1 0 0 0,-1-1 1 0 0,0 1-1 0 0,1-1 0 0 0,-1 1 0 0 0,0-1 1 0 0,1 1-1 0 0,-1-1 0 0 0,1 1 0 0 0,-1-1 1 0 0,1 1-1 0 0,-1-1 0 0 0,1 0 1 0 0,-1 1-1 0 0,1-1 0 0 0,-1 0 0 0 0,1 0 1 0 0,0 1-1 0 0,2 0-52 0 0,1 1 1 0 0,-1-1-1 0 0,0 0 1 0 0,0-1-1 0 0,1 1 1 0 0,-1 0-1 0 0,1-1 1 0 0,-1 0-1 0 0,0 0 1 0 0,1 0-1 0 0,-1 0 1 0 0,1 0-1 0 0,-1-1 1 0 0,1 0-1 0 0,-1 1 1 0 0,5-3-1 0 0,51-20-1913 0 0,-54 21 1295 0 0,18-11-2516 0 0,-14 1-2978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77 5281 0 0,'0'4'615'0'0,"0"-1"-1"0"0,0 0 1 0 0,0 0 0 0 0,0 0-1 0 0,0 1 1 0 0,1-1-1 0 0,0 0 1 0 0,0 0 0 0 0,-1 0-1 0 0,2 0 1 0 0,-1 0-1 0 0,0 0 1 0 0,3 5 0 0 0,-1-6-354 0 0,-1 1 1 0 0,0 0-1 0 0,0-1 0 0 0,1 1 1 0 0,-1-1-1 0 0,1 0 1 0 0,0 0-1 0 0,0 0 1 0 0,-1 0-1 0 0,1 0 0 0 0,6 2 1 0 0,-6-3-261 0 0,1 0-1 0 0,0 1 1 0 0,0-1 0 0 0,0-1 0 0 0,0 1 0 0 0,0-1-1 0 0,1 1 1 0 0,-1-1 0 0 0,0 0 0 0 0,0-1 0 0 0,0 1-1 0 0,0-1 1 0 0,0 1 0 0 0,0-1 0 0 0,0-1-1 0 0,0 1 1 0 0,0 0 0 0 0,0-1 0 0 0,-1 0 0 0 0,1 0-1 0 0,0 0 1 0 0,2-3 0 0 0,-4 4 15 0 0,-1 0 0 0 0,1 1-1 0 0,-1-2 1 0 0,0 1 0 0 0,0 0 0 0 0,0 0 0 0 0,1 0 0 0 0,-1 0 0 0 0,0-1-1 0 0,-1 1 1 0 0,1-1 0 0 0,0 1 0 0 0,0 0 0 0 0,0-1 0 0 0,-1 1-1 0 0,1-1 1 0 0,-1 0 0 0 0,1 1 0 0 0,-1-1 0 0 0,0 1 0 0 0,0-1-1 0 0,0 0 1 0 0,0 1 0 0 0,0-1 0 0 0,0 0 0 0 0,0 1 0 0 0,0-1 0 0 0,0 0-1 0 0,-1 1 1 0 0,1-1 0 0 0,-1 1 0 0 0,1-1 0 0 0,-1 1 0 0 0,0-1-1 0 0,0 1 1 0 0,1-1 0 0 0,-1 1 0 0 0,0 0 0 0 0,0-1 0 0 0,-2-1-1 0 0,1 1 107 0 0,0 0-1 0 0,0 0 0 0 0,-1 1 1 0 0,1-1-1 0 0,-1 0 0 0 0,1 1 1 0 0,-1-1-1 0 0,1 1 0 0 0,-1 0 0 0 0,0 0 1 0 0,0 0-1 0 0,1 0 0 0 0,-1 0 1 0 0,0 1-1 0 0,0-1 0 0 0,0 1 1 0 0,0 0-1 0 0,0 0 0 0 0,0 0 0 0 0,0 0 1 0 0,0 0-1 0 0,-3 1 0 0 0,-1 2 35 0 0,0-1 0 0 0,1 1 0 0 0,-1 1 0 0 0,0-1 0 0 0,1 1 0 0 0,0 0 0 0 0,0 1 0 0 0,-9 8 0 0 0,12-11-304 0 0,0 1 0 0 0,1-1 0 0 0,-1 1 0 0 0,1 0 0 0 0,0 0 0 0 0,-1 0 0 0 0,2 0 0 0 0,-1 1 0 0 0,0-1 0 0 0,1 0-1 0 0,-1 1 1 0 0,1-1 0 0 0,0 1 0 0 0,0-1 0 0 0,0 1 0 0 0,1 0 0 0 0,-1-1 0 0 0,1 1 0 0 0,0 4 0 0 0,0-6-285 0 0,0-1 0 0 0,1 0 0 0 0,-1 0 0 0 0,0 0-1 0 0,1 0 1 0 0,-1 1 0 0 0,1-1 0 0 0,0 0 0 0 0,-1 0 0 0 0,1 0 0 0 0,0 0 0 0 0,-1 0 0 0 0,1 0 0 0 0,0 0 0 0 0,0 0 0 0 0,0-1 0 0 0,0 1 0 0 0,0 0 0 0 0,0 0 0 0 0,1 0 0 0 0,7 3-5835 0 0</inkml:trace>
  <inkml:trace contextRef="#ctx0" brushRef="#br0" timeOffset="1">289 0 10482 0 0,'0'6'4209'0'0,"1"3"-1944"0"0,0 3-273 0 0,3 5-776 0 0,-2-2-568 0 0,2 3-351 0 0,-2-1-153 0 0,0 0-160 0 0,2-4-345 0 0,-2 1-719 0 0,1-5-1016 0 0,-1 0-1393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6 9162 0 0,'-2'-5'4897'0'0,"2"5"-4772"0"0,0 0 1 0 0,0 0-1 0 0,-1 0 1 0 0,1 0-1 0 0,-3 1 2512 0 0,3-1-2511 0 0,-7 15 2255 0 0,-2 23-1820 0 0,4-7-382 0 0,-14 72-130 0 0,15-89-683 0 0,0 0 0 0 0,0-1 1 0 0,-2 1-1 0 0,1-1 0 0 0,-9 14 0 0 0,13-26 529 0 0,1-1 0 0 0,0 1 0 0 0,-1 0 0 0 0,1 0 0 0 0,-1-1 0 0 0,1 1 0 0 0,-1 0 0 0 0,1 0 0 0 0,-1-1 0 0 0,0 1 0 0 0,1-1 0 0 0,-1 1 0 0 0,0 0 0 0 0,0-1 0 0 0,1 1 0 0 0,-1-1 0 0 0,0 0 0 0 0,-1 1 0 0 0,1-1 89 0 0,1 0 1 0 0,0 0 0 0 0,0-1-1 0 0,-1 1 1 0 0,1 0 0 0 0,0-1 0 0 0,-1 1-1 0 0,1 0 1 0 0,0 0 0 0 0,0-1 0 0 0,0 1-1 0 0,-1-1 1 0 0,1 1 0 0 0,0 0 0 0 0,0-1-1 0 0,0 1 1 0 0,0 0 0 0 0,0-1 0 0 0,0 1-1 0 0,0-1 1 0 0,0 1 0 0 0,0 0 0 0 0,0-1-1 0 0,0 1 1 0 0,0-1 0 0 0,0 1 0 0 0,0-1-1 0 0,0-2 72 0 0,0 1 0 0 0,0-1 0 0 0,1 0 0 0 0,-1 1 1 0 0,1-1-1 0 0,0 1 0 0 0,0-1 0 0 0,0 1 0 0 0,0-1 0 0 0,0 1 0 0 0,0 0 0 0 0,1-1 0 0 0,2-2 0 0 0,1 1-26 0 0,0 1 0 0 0,0-1-1 0 0,0 1 1 0 0,1 0 0 0 0,-1 1 0 0 0,1-1 0 0 0,0 1 0 0 0,0 0-1 0 0,0 1 1 0 0,0 0 0 0 0,0-1 0 0 0,0 2 0 0 0,8-1 0 0 0,13 0-2250 0 0,45 5 1 0 0,-53-3-802 0 0,-5 1-2202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8730 0 0,'-24'42'6463'0'0,"6"8"-4886"0"0,-2 49-5783 0 0,19-89 3340 0 0,-1-5 520 0 0,1 0 0 0 0,1-1-1 0 0,-1 1 1 0 0,1 0-1 0 0,-1-1 1 0 0,1 1-1 0 0,1 0 1 0 0,-1-1-1 0 0,2 6 1 0 0,-2-9 372 0 0,0-1 0 0 0,0 0-1 0 0,0 0 1 0 0,0 0 0 0 0,0 0 0 0 0,0 1 0 0 0,0-1 0 0 0,1 0 0 0 0,-1 0 0 0 0,0 0 0 0 0,0 0 0 0 0,0 0 0 0 0,0 1 0 0 0,0-1-1 0 0,1 0 1 0 0,-1 0 0 0 0,0 0 0 0 0,0 0 0 0 0,0 0 0 0 0,0 0 0 0 0,1 0 0 0 0,-1 0 0 0 0,0 1 0 0 0,0-1 0 0 0,0 0 0 0 0,1 0-1 0 0,-1 0 1 0 0,0 0 0 0 0,0 0 0 0 0,0 0 0 0 0,1 0 0 0 0,-1 0 0 0 0,0 0 0 0 0,0 0 0 0 0,0-1 0 0 0,1 1 0 0 0,-1 0-1 0 0,0 0 1 0 0,0 0 0 0 0,10-8 1034 0 0,6-13 475 0 0,-15 20-1433 0 0,6-8 284 0 0,-1 0 1 0 0,2 0-1 0 0,8-8 1 0 0,-15 15-455 0 0,0 1 1 0 0,1 0-1 0 0,-1 0 1 0 0,0-1-1 0 0,1 1 1 0 0,-1 0-1 0 0,1 0 1 0 0,-1 0-1 0 0,1 1 1 0 0,-1-1-1 0 0,1 0 1 0 0,-1 0-1 0 0,1 1 1 0 0,0-1-1 0 0,-1 1 1 0 0,1 0-1 0 0,0-1 1 0 0,0 1-1 0 0,-1 0 1 0 0,1 0-1 0 0,0 0 1 0 0,0 0-1 0 0,0 0 1 0 0,-1 0-1 0 0,1 1 1 0 0,0-1-1 0 0,-1 1 1 0 0,1-1-1 0 0,3 2 1 0 0,-5-2-52 0 0,0 1 1 0 0,1-1 0 0 0,-1 0-1 0 0,0 0 1 0 0,1 0 0 0 0,-1 0-1 0 0,0 1 1 0 0,1-1 0 0 0,-1 0-1 0 0,0 0 1 0 0,0 1-1 0 0,1-1 1 0 0,-1 0 0 0 0,0 1-1 0 0,0-1 1 0 0,0 0 0 0 0,0 1-1 0 0,1-1 1 0 0,-1 0-1 0 0,0 1 1 0 0,0-1 0 0 0,0 0-1 0 0,0 1 1 0 0,0-1 0 0 0,0 0-1 0 0,0 1 1 0 0,0-1 0 0 0,0 1-1 0 0,0-1 1 0 0,0 0-1 0 0,0 1 1 0 0,0-1 0 0 0,0 0-1 0 0,0 1 1 0 0,0-1 0 0 0,0 0-1 0 0,-1 1 1 0 0,1-1 0 0 0,0 0-1 0 0,0 1 1 0 0,0-1-1 0 0,0 0 1 0 0,-1 1 0 0 0,1-1-1 0 0,0 0 1 0 0,0 1 0 0 0,-1-1-1 0 0,0 2-410 0 0,-2 7-3100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67 7698 0 0,'-4'-2'711'0'0,"-1"0"1"0"0,0 0 0 0 0,0 1 0 0 0,0 0 0 0 0,0 0 0 0 0,0 0-1 0 0,0 0 1 0 0,0 1 0 0 0,-7 0 0 0 0,7 0-475 0 0,0 1-1 0 0,0 0 1 0 0,-1 1 0 0 0,2-1 0 0 0,-1 1 0 0 0,0 0-1 0 0,0 0 1 0 0,0 0 0 0 0,1 1 0 0 0,-1-1 0 0 0,1 1-1 0 0,0 0 1 0 0,0 1 0 0 0,-6 5 0 0 0,8-6-199 0 0,0-1-1 0 0,0 0 1 0 0,0 0 0 0 0,1 1 0 0 0,-1-1 0 0 0,1 1-1 0 0,0-1 1 0 0,-1 1 0 0 0,1 0 0 0 0,0-1 0 0 0,1 1-1 0 0,-1 0 1 0 0,0 0 0 0 0,1 0 0 0 0,-1 5-1 0 0,1-2-17 0 0,1 0-1 0 0,0 0 0 0 0,0-1 1 0 0,0 1-1 0 0,0 0 0 0 0,1-1 1 0 0,3 9-1 0 0,2 1-12 0 0,1 1 0 0 0,1-1 0 0 0,1-1 1 0 0,14 19-1 0 0,-18-26 5 0 0,0 0-1 0 0,0 0 1 0 0,1-1 0 0 0,0 0 0 0 0,0 0-1 0 0,1-1 1 0 0,0 0 0 0 0,13 7 0 0 0,-19-11 34 0 0,1 0 0 0 0,-1 0 1 0 0,0 0-1 0 0,1 0 1 0 0,-1-1-1 0 0,1 1 0 0 0,-1-1 1 0 0,1 0-1 0 0,0 1 0 0 0,-1-1 1 0 0,1 0-1 0 0,-1 0 0 0 0,1-1 1 0 0,-1 1-1 0 0,1-1 0 0 0,-1 1 1 0 0,1-1-1 0 0,-1 0 0 0 0,1 0 1 0 0,-1 0-1 0 0,0 0 1 0 0,1 0-1 0 0,-1 0 0 0 0,0-1 1 0 0,0 1-1 0 0,0-1 0 0 0,0 0 1 0 0,0 0-1 0 0,0 1 0 0 0,-1-1 1 0 0,1 0-1 0 0,0 0 0 0 0,-1-1 1 0 0,3-3-1 0 0,2-7 126 0 0,0 0-1 0 0,-1 0 1 0 0,-1 0 0 0 0,0 0-1 0 0,0-1 1 0 0,-1 0 0 0 0,-1 0-1 0 0,0 1 1 0 0,-1-1 0 0 0,-1-1-1 0 0,0 1 1 0 0,-3-15 0 0 0,2 22-97 0 0,0-1 0 0 0,-1 1 0 0 0,1 0 0 0 0,-2-1 0 0 0,1 1 0 0 0,-1 0 0 0 0,0 1 0 0 0,-1-1 0 0 0,1 0 0 0 0,-9-10 0 0 0,9 14-35 0 0,-1-1 0 0 0,1 1 0 0 0,-1-1 1 0 0,0 1-1 0 0,0 0 0 0 0,0 1 0 0 0,-1-1 0 0 0,1 1 0 0 0,0 0 0 0 0,-1 0 1 0 0,0 0-1 0 0,1 0 0 0 0,-1 1 0 0 0,0 0 0 0 0,0 0 0 0 0,0 0 0 0 0,-7 0 1 0 0,9 1-39 0 0,-1 0 0 0 0,0 0 0 0 0,1 0 1 0 0,-1 0-1 0 0,1 0 0 0 0,-1 1 0 0 0,1 0 1 0 0,0 0-1 0 0,-1 0 0 0 0,1 0 0 0 0,0 0 1 0 0,0 1-1 0 0,-1-1 0 0 0,1 1 0 0 0,0 0 1 0 0,0 0-1 0 0,1 0 0 0 0,-4 3 0 0 0,3-1-32 0 0,0-1 0 0 0,0 1 0 0 0,0 1-1 0 0,1-1 1 0 0,0 0 0 0 0,-1 1 0 0 0,1-1-1 0 0,1 1 1 0 0,-1-1 0 0 0,1 1 0 0 0,-2 7 0 0 0,1 6-162 0 0,1 0 1 0 0,0 0-1 0 0,2-1 1 0 0,0 1 0 0 0,6 33-1 0 0,14 53 51 0 0,-9-54 359 0 0,-3 0 0 0 0,7 99 1 0 0,-17-144-191 0 0,1 0 1 0 0,-1 0 0 0 0,0 0-1 0 0,0 1 1 0 0,0-1 0 0 0,-1-1-1 0 0,0 1 1 0 0,0 0 0 0 0,0 0-1 0 0,0-1 1 0 0,-1 1 0 0 0,0-1-1 0 0,0 0 1 0 0,-5 7 0 0 0,5-8-26 0 0,1-1 1 0 0,-1 1-1 0 0,0 0 0 0 0,0-1 1 0 0,0 0-1 0 0,-1 1 0 0 0,1-1 1 0 0,0-1-1 0 0,-1 1 0 0 0,0 0 0 0 0,1-1 1 0 0,-1 0-1 0 0,0 0 0 0 0,1 0 1 0 0,-1 0-1 0 0,0-1 0 0 0,0 1 1 0 0,0-1-1 0 0,0 0 0 0 0,-4 0 1 0 0,8 0-15 0 0,-1 0 0 0 0,0 0 0 0 0,1 0 0 0 0,-1 0 1 0 0,1 0-1 0 0,-1 0 0 0 0,0 0 0 0 0,1 0 0 0 0,-1 0 0 0 0,0 0 1 0 0,1-1-1 0 0,-1 1 0 0 0,0 0 0 0 0,1 0 0 0 0,-1-1 0 0 0,1 1 0 0 0,-1 0 1 0 0,1-1-1 0 0,-1 1 0 0 0,1 0 0 0 0,-1-1 0 0 0,1 1 0 0 0,-1-1 1 0 0,1 1-1 0 0,-1-1 0 0 0,1 1 0 0 0,0-1 0 0 0,-1 1 0 0 0,1-1 0 0 0,0 1 1 0 0,-1-1-1 0 0,1 0 0 0 0,0 1 0 0 0,0-1 0 0 0,0 0 0 0 0,-1 1 0 0 0,1-1 1 0 0,0 1-1 0 0,0-1 0 0 0,0 0 0 0 0,0 1 0 0 0,0-1 0 0 0,0 0 1 0 0,0 1-1 0 0,1-2 0 0 0,0 1 6 0 0,-1-1 0 0 0,1 1 0 0 0,0-1 0 0 0,0 1 0 0 0,0-1 1 0 0,0 1-1 0 0,0 0 0 0 0,1 0 0 0 0,-1 0 0 0 0,0 0 0 0 0,1-1 0 0 0,-1 2 0 0 0,0-1 1 0 0,1 0-1 0 0,-1 0 0 0 0,1 0 0 0 0,1 0 0 0 0,194-48 516 0 0,-85 23-1146 0 0,-50 10-5944 0 0,-61 16 6361 0 0,0-1-1 0 0,0 1 0 0 0,0-1 0 0 0,-1 0 1 0 0,1 1-1 0 0,0-1 0 0 0,0 0 0 0 0,0 1 0 0 0,-1-1 1 0 0,1 0-1 0 0,0 0 0 0 0,-1 0 0 0 0,1 1 1 0 0,-1-1-1 0 0,1 0 0 0 0,-1 0 0 0 0,1 0 1 0 0,-1 0-1 0 0,1 0 0 0 0,-1 0 0 0 0,0 0 1 0 0,0 0-1 0 0,0 0 0 0 0,1 0 0 0 0,-1 0 1 0 0,0 0-1 0 0,0-1 0 0 0,-1 1 0 0 0,1 0 1 0 0,0 0-1 0 0,0 0 0 0 0,-1-1 0 0 0,1-9-1577 0 0,0 10 1407 0 0,0 0 0 0 0,0 0 0 0 0,1-1 0 0 0,-1 1 0 0 0,1 0 0 0 0,-1 0 0 0 0,1 0 0 0 0,-1-1 0 0 0,1 1 0 0 0,-1 0 0 0 0,1 0 0 0 0,0 0 0 0 0,1-1 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61 4681 0 0,'-20'5'8048'0'0,"31"-2"-4420"0"0,35-4-2244 0 0,-32-1-1504 0 0,1-2-1 0 0,-2 0 1 0 0,1 0 0 0 0,16-8-1 0 0,-20 6-2023 0 0,0 1 0 0 0,0-1-1 0 0,10-8 1 0 0,-6 3-3497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39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10474 0 0,'41'-3'4215'0'0,"-25"4"-3956"0"0,1 1 0 0 0,-1 1 0 0 0,0 0 0 0 0,22 9-1 0 0,-36-11-146 0 0,1 0 0 0 0,0 1-1 0 0,0 0 1 0 0,-1 0 0 0 0,1-1-1 0 0,-1 1 1 0 0,0 1-1 0 0,0-1 1 0 0,0 0 0 0 0,0 1-1 0 0,0-1 1 0 0,0 1 0 0 0,0-1-1 0 0,-1 1 1 0 0,1 0 0 0 0,-1 0-1 0 0,0-1 1 0 0,0 1-1 0 0,0 0 1 0 0,0 0 0 0 0,0 0-1 0 0,0 5 1 0 0,1 8 62 0 0,-1 1 0 0 0,0 0 0 0 0,-2 17 1 0 0,1-11-432 0 0,0-2-312 0 0,0 45-3091 0 0,3-22-4317 0 0,-2-35 3360 0 0</inkml:trace>
  <inkml:trace contextRef="#ctx0" brushRef="#br0" timeOffset="1">200 3 11010 0 0,'-1'-3'6178'0'0,"2"9"-4882"0"0,2 5-360 0 0,0 3-216 0 0,2 6-176 0 0,0 3-159 0 0,2 2-169 0 0,-1 1-72 0 0,3 2-88 0 0,-1-2-184 0 0,2 0-353 0 0,-1-3-615 0 0,1-2-792 0 0,0-3-953 0 0,-2-2-1056 0 0,14 8-3000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0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38 9466 0 0,'-2'0'266'0'0,"1"1"0"0"0,-1 0 0 0 0,1 0 0 0 0,-1 0 0 0 0,1 0 0 0 0,0 0 1 0 0,-1 0-1 0 0,1 0 0 0 0,0 1 0 0 0,0-1 0 0 0,0 0 0 0 0,0 1 0 0 0,0-1 0 0 0,0 1 0 0 0,0-1 0 0 0,0 1 0 0 0,1-1 0 0 0,-1 1 1 0 0,1 0-1 0 0,-1-1 0 0 0,1 1 0 0 0,0 0 0 0 0,-1 0 0 0 0,1 2 0 0 0,0-1-126 0 0,1-1 1 0 0,0 1-1 0 0,-1 0 1 0 0,1 0-1 0 0,0-1 1 0 0,0 1-1 0 0,1-1 0 0 0,-1 1 1 0 0,0-1-1 0 0,1 1 1 0 0,-1-1-1 0 0,1 0 1 0 0,4 4-1 0 0,-3-2-155 0 0,0-1 0 0 0,1 0 0 0 0,-1 0 0 0 0,1 0 0 0 0,0 0-1 0 0,-1 0 1 0 0,1-1 0 0 0,1 0 0 0 0,-1 0 0 0 0,0 0 0 0 0,0 0 0 0 0,1-1 0 0 0,-1 0 0 0 0,1 0 0 0 0,-1 0-1 0 0,1 0 1 0 0,0-1 0 0 0,8 1 0 0 0,-12-2-4 0 0,0 1-1 0 0,0-1 1 0 0,0 0-1 0 0,0 1 0 0 0,0-1 1 0 0,0 0-1 0 0,0 1 1 0 0,0-1-1 0 0,0 0 1 0 0,0 0-1 0 0,0 0 1 0 0,0 0-1 0 0,0 0 1 0 0,-1 0-1 0 0,1 0 1 0 0,0 0-1 0 0,-1 0 1 0 0,1 0-1 0 0,-1 0 1 0 0,1-1-1 0 0,-1 1 1 0 0,0 0-1 0 0,1 0 0 0 0,-1-1 1 0 0,0 1-1 0 0,0 0 1 0 0,0 0-1 0 0,0-1 1 0 0,0 1-1 0 0,0 0 1 0 0,0 0-1 0 0,0-1 1 0 0,-1 1-1 0 0,1 0 1 0 0,-1-3-1 0 0,-16-47-609 0 0,14 46 612 0 0,2 1 38 0 0,-1 1 0 0 0,1-1 1 0 0,-1 1-1 0 0,0 0 1 0 0,0 0-1 0 0,0 0 0 0 0,-1 0 1 0 0,1 0-1 0 0,-1 1 1 0 0,1-1-1 0 0,-1 1 1 0 0,0-1-1 0 0,0 1 0 0 0,0 0 1 0 0,-1 0-1 0 0,1 0 1 0 0,0 1-1 0 0,-1-1 1 0 0,1 1-1 0 0,-5-2 0 0 0,5 3 23 0 0,1 0-1 0 0,-1 0 0 0 0,0 0 1 0 0,1 0-1 0 0,-1 0 1 0 0,1 0-1 0 0,-1 1 0 0 0,1-1 1 0 0,-1 1-1 0 0,1 0 0 0 0,-1 0 1 0 0,1 0-1 0 0,0 0 0 0 0,-1 0 1 0 0,1 0-1 0 0,0 1 0 0 0,0-1 1 0 0,0 1-1 0 0,0-1 0 0 0,0 1 1 0 0,0 0-1 0 0,0 0 0 0 0,1 0 1 0 0,-1 0-1 0 0,1 0 0 0 0,-1 0 1 0 0,1 0-1 0 0,0 1 1 0 0,0-1-1 0 0,-1 4 0 0 0,-2 4-10 0 0,2-1-1 0 0,-1 0 0 0 0,1 1 0 0 0,1 0 1 0 0,0 0-1 0 0,0-1 0 0 0,1 1 1 0 0,0 0-1 0 0,1 0 0 0 0,2 14 1 0 0,4 9-25 0 0,16 55 0 0 0,-22-83-44 0 0,1 0-96 0 0,-1 0 0 0 0,1 1 0 0 0,0-1 0 0 0,0 0-1 0 0,0 0 1 0 0,1 0 0 0 0,0-1 0 0 0,0 1 0 0 0,4 5 0 0 0,-6-10 57 0 0,-1 0 0 0 0,1 0 0 0 0,-1 0 0 0 0,1 0 1 0 0,0 0-1 0 0,-1 0 0 0 0,1 0 0 0 0,-1 0 0 0 0,1 0 1 0 0,-1 0-1 0 0,1 0 0 0 0,-1 0 0 0 0,1 0 0 0 0,-1 0 0 0 0,1 0 1 0 0,-1 0-1 0 0,1-1 0 0 0,-1 1 0 0 0,1 0 0 0 0,-1 0 1 0 0,1-1-1 0 0,-1 1 0 0 0,1 0 0 0 0,-1-1 0 0 0,0 1 0 0 0,1-1 1 0 0,-1 1-1 0 0,1 0 0 0 0,-1-1 0 0 0,0 1 0 0 0,0-1 1 0 0,1 1-1 0 0,-1-1 0 0 0,0 1 0 0 0,0-1 0 0 0,1 0 1 0 0,11-22-968 0 0,-12 21 888 0 0,13-27-651 0 0,-10 18 786 0 0,1 1-1 0 0,0 0 1 0 0,1 0 0 0 0,0 1 0 0 0,0-1 0 0 0,1 1 0 0 0,1 0 0 0 0,-1 1 0 0 0,12-12 0 0 0,-18 20 67 0 0,1 0-1 0 0,-1-1 1 0 0,0 1-1 0 0,0 0 1 0 0,1-1-1 0 0,-1 1 1 0 0,0 0-1 0 0,1 0 1 0 0,-1-1 0 0 0,0 1-1 0 0,1 0 1 0 0,-1 0-1 0 0,0 0 1 0 0,1 0-1 0 0,-1 0 1 0 0,1-1-1 0 0,-1 1 1 0 0,0 0 0 0 0,1 0-1 0 0,-1 0 1 0 0,0 0-1 0 0,1 0 1 0 0,-1 0-1 0 0,1 0 1 0 0,-1 0-1 0 0,0 0 1 0 0,1 0 0 0 0,-1 1-1 0 0,1-1 1 0 0,-1 0-1 0 0,0 0 1 0 0,1 0-1 0 0,-1 0 1 0 0,0 1-1 0 0,1-1 1 0 0,-1 0 0 0 0,1 1-1 0 0,2 16 1030 0 0,-11 23-424 0 0,3-23-617 0 0,0 0 0 0 0,-14 26 1 0 0,17-39-61 0 0,-1 1 1 0 0,1-1 0 0 0,-1 0 0 0 0,1 0 0 0 0,-1 0 0 0 0,-1 0 0 0 0,1 0 0 0 0,0-1 0 0 0,-1 0 0 0 0,0 1 0 0 0,1-1 0 0 0,-1-1-1 0 0,-1 1 1 0 0,-7 4 0 0 0,4-6 794 0 0,11-7 168 0 0,12-6-404 0 0,0 6-727 0 0,1 0-1 0 0,-1 0 1 0 0,28-5 0 0 0,-36 10-1128 0 0,1 0 1 0 0,0 0-1 0 0,0 1 0 0 0,0 0 0 0 0,14 1 1 0 0,1 6-4569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39 7722 0 0,'-2'6'682'0'0,"1"1"1"0"0,0-1 0 0 0,0 1 0 0 0,0-1 0 0 0,0 1 0 0 0,1-1-1 0 0,0 1 1 0 0,1 0 0 0 0,0-1 0 0 0,1 8 0 0 0,-1-11-623 0 0,0-1 1 0 0,0 1 0 0 0,1 0 0 0 0,-1-1 0 0 0,1 1-1 0 0,0-1 1 0 0,-1 0 0 0 0,1 1 0 0 0,0-1-1 0 0,0 0 1 0 0,0 0 0 0 0,1 0 0 0 0,-1 0 0 0 0,0-1-1 0 0,1 1 1 0 0,-1-1 0 0 0,1 1 0 0 0,0-1-1 0 0,-1 0 1 0 0,1 0 0 0 0,0 0 0 0 0,0 0 0 0 0,0-1-1 0 0,-1 1 1 0 0,5 0 0 0 0,-5-1-48 0 0,1 0 0 0 0,-1 1 1 0 0,0-1-1 0 0,1 0 0 0 0,-1 0 0 0 0,0 0 1 0 0,1-1-1 0 0,-1 1 0 0 0,0 0 0 0 0,1-1 1 0 0,-1 0-1 0 0,0 1 0 0 0,0-1 0 0 0,0 0 1 0 0,1 0-1 0 0,-1 0 0 0 0,0-1 0 0 0,0 1 1 0 0,0 0-1 0 0,-1-1 0 0 0,1 1 0 0 0,2-3 1 0 0,-2 1 90 0 0,0 0 1 0 0,0 0 0 0 0,0 0 0 0 0,0-1 0 0 0,-1 1 0 0 0,1 0 0 0 0,-1-1 0 0 0,0 1 0 0 0,0-1-1 0 0,0 0 1 0 0,0 1 0 0 0,-1-1 0 0 0,1-5 0 0 0,-1 6-25 0 0,1-1 0 0 0,-1 1 0 0 0,0-1 0 0 0,-1 1 0 0 0,1-1 1 0 0,0 1-1 0 0,-1-1 0 0 0,0 1 0 0 0,0-1 0 0 0,0 1 0 0 0,0-1 0 0 0,-1 1 0 0 0,1 0 0 0 0,-1 0 0 0 0,0 0 0 0 0,0 0 0 0 0,0 0 0 0 0,0 0 1 0 0,0 0-1 0 0,-1 1 0 0 0,1-1 0 0 0,-1 1 0 0 0,0 0 0 0 0,0 0 0 0 0,1 0 0 0 0,-1 0 0 0 0,-1 0 0 0 0,1 0 0 0 0,0 1 0 0 0,0 0 0 0 0,-6-2 1 0 0,-4 1 43 0 0,0 1 1 0 0,0 0 0 0 0,-21 2 0 0 0,31-1-124 0 0,1 0 0 0 0,-1 1 0 0 0,0-1 0 0 0,0 0 0 0 0,0 1 0 0 0,0 0 0 0 0,1 0 0 0 0,-1 0 0 0 0,0 0 0 0 0,1 0 0 0 0,-1 0 0 0 0,1 0 0 0 0,-1 1 0 0 0,1 0 0 0 0,-1-1 0 0 0,1 1 0 0 0,0 0 0 0 0,0 0 0 0 0,0 0 0 0 0,0 0 0 0 0,0 1 0 0 0,-2 3 0 0 0,4-4-133 0 0,-1 0 1 0 0,1 0-1 0 0,-1 0 0 0 0,1 0 0 0 0,0 0 0 0 0,0 0 0 0 0,0 0 1 0 0,0 0-1 0 0,0 0 0 0 0,1 0 0 0 0,-1-1 0 0 0,0 1 0 0 0,1 0 1 0 0,0 0-1 0 0,-1 0 0 0 0,1 0 0 0 0,0 0 0 0 0,0-1 0 0 0,0 1 1 0 0,0 0-1 0 0,1 1 0 0 0,1 1-859 0 0,0-1-1 0 0,0 0 1 0 0,0 0 0 0 0,0 0-1 0 0,1 0 1 0 0,-1 0-1 0 0,1 0 1 0 0,5 2 0 0 0,9 3-5377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9098 0 0,'-3'8'1014'0'0,"1"-1"0"0"0,0 1 1 0 0,1-1-1 0 0,-1 1 0 0 0,1 0 1 0 0,0 10-1 0 0,1-10-662 0 0,1 1 0 0 0,0-1 1 0 0,0 0-1 0 0,0 0 0 0 0,1 0 0 0 0,3 10 1 0 0,-3-14-361 0 0,-1 0 0 0 0,1 0 0 0 0,0 0 0 0 0,-1 0 1 0 0,2 0-1 0 0,-1-1 0 0 0,0 1 0 0 0,1-1 0 0 0,0 1 1 0 0,0-1-1 0 0,0 0 0 0 0,0 0 0 0 0,0 0 0 0 0,0-1 1 0 0,1 1-1 0 0,-1-1 0 0 0,1 0 0 0 0,0 0 0 0 0,0 0 1 0 0,0 0-1 0 0,0-1 0 0 0,0 0 0 0 0,0 1 0 0 0,0-2 0 0 0,0 1 1 0 0,1 0-1 0 0,-1-1 0 0 0,8 0 0 0 0,-11 1-6 0 0,1-1-1 0 0,0 0 0 0 0,0-1 0 0 0,-1 1 1 0 0,1 0-1 0 0,0 0 0 0 0,0-1 1 0 0,-1 1-1 0 0,1-1 0 0 0,0 0 0 0 0,-1 1 1 0 0,1-1-1 0 0,-1 0 0 0 0,1 0 1 0 0,-1 0-1 0 0,1 0 0 0 0,-1 0 0 0 0,1 0 1 0 0,-1 0-1 0 0,0-1 0 0 0,0 1 1 0 0,0 0-1 0 0,0-1 0 0 0,2-2 0 0 0,-2 1 12 0 0,0 0-1 0 0,0 0 0 0 0,-1-1 1 0 0,1 1-1 0 0,-1 0 0 0 0,0 0 1 0 0,0 0-1 0 0,0 0 0 0 0,0 0 0 0 0,-1 0 1 0 0,1-1-1 0 0,-1 1 0 0 0,-1-3 1 0 0,-1-4 50 0 0,-1-1 1 0 0,0 1-1 0 0,-1 0 1 0 0,0 0-1 0 0,-1 1 0 0 0,0-1 1 0 0,-8-9-1 0 0,12 16-78 0 0,-1-1 0 0 0,0 1 0 0 0,0 0 0 0 0,0 0 0 0 0,0 1 0 0 0,-1-1-1 0 0,1 1 1 0 0,0-1 0 0 0,-1 1 0 0 0,0 0 0 0 0,0 0 0 0 0,0 1 0 0 0,0-1 0 0 0,0 1-1 0 0,0 0 1 0 0,0 0 0 0 0,0 0 0 0 0,0 0 0 0 0,0 1 0 0 0,-1 0 0 0 0,1 0 0 0 0,0 0 0 0 0,0 0-1 0 0,0 1 1 0 0,-1-1 0 0 0,1 1 0 0 0,0 0 0 0 0,0 0 0 0 0,0 1 0 0 0,0-1 0 0 0,0 1-1 0 0,1 0 1 0 0,-1 0 0 0 0,0 0 0 0 0,1 1 0 0 0,-1-1 0 0 0,1 1 0 0 0,0 0 0 0 0,0 0 0 0 0,0 0-1 0 0,0 0 1 0 0,1 0 0 0 0,-1 1 0 0 0,-2 4 0 0 0,0 0-383 0 0,0 0-1 0 0,1 1 1 0 0,0 0 0 0 0,0 0-1 0 0,1 0 1 0 0,0 0-1 0 0,1 0 1 0 0,0 0 0 0 0,0 1-1 0 0,0 11 1 0 0,2-15 253 0 0,0 0 1 0 0,0 1-1 0 0,0-1 0 0 0,1 0 0 0 0,-1 0 1 0 0,2 0-1 0 0,-1 0 0 0 0,1 0 1 0 0,-1-1-1 0 0,2 1 0 0 0,-1 0 0 0 0,1-1 1 0 0,-1 1-1 0 0,2-1 0 0 0,-1 0 0 0 0,0 0 1 0 0,5 5-1 0 0,-6-9 449 0 0,-1 0 1 0 0,1 0-1 0 0,0 0 1 0 0,-1 0-1 0 0,1-1 1 0 0,-1 1-1 0 0,1 0 0 0 0,0-1 1 0 0,0 0-1 0 0,-1 1 1 0 0,1-1-1 0 0,0 0 1 0 0,0 0-1 0 0,0 0 0 0 0,-1 0 1 0 0,1 0-1 0 0,0 0 1 0 0,0 0-1 0 0,0-1 1 0 0,-1 1-1 0 0,1-1 0 0 0,3 0 1 0 0,43-21 3130 0 0,-30 13-2679 0 0,-2 2-413 0 0,1 1 0 0 0,20-6 0 0 0,-31 11-1163 0 0,1 0 0 0 0,0 0 0 0 0,0 0 0 0 0,-1 1 0 0 0,10 0-1 0 0,-16 0 669 0 0,0 0 0 0 0,0 0 0 0 0,1 0 0 0 0,-1 0 0 0 0,0 0-1 0 0,0 0 1 0 0,1 0 0 0 0,-1 0 0 0 0,0 0 0 0 0,0 0-1 0 0,1 0 1 0 0,-1 1 0 0 0,0-1 0 0 0,0 0 0 0 0,0 0-1 0 0,1 0 1 0 0,-1 0 0 0 0,0 0 0 0 0,0 0 0 0 0,1 0 0 0 0,-1 1-1 0 0,1 0-1176 0 0,-1-1 1177 0 0,0 1 0 0 0,0-1-1 0 0,0 0 1 0 0,1 0 0 0 0,-1 1 0 0 0,0-1 0 0 0,0 0-1 0 0,0 0 1 0 0,0 1 0 0 0,0-1 0 0 0,0 0 0 0 0,0 0-1 0 0,0 1 1 0 0,0-1 0 0 0,0 0 0 0 0,0 0 0 0 0,0 1 0 0 0,0-1-1 0 0,-1 0 1 0 0,1 0 0 0 0,0 1 0 0 0,0-1 0 0 0,-2 7-4869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1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10594 0 0,'61'-5'6882'0'0,"25"-14"-6044"0"0,-60 12-335 0 0,-26 7-487 0 0,1 0 0 0 0,-1 0 0 0 0,1-1-1 0 0,-1 1 1 0 0,0 0 0 0 0,1 0-1 0 0,-1 0 1 0 0,1 0 0 0 0,-1 0 0 0 0,1 0-1 0 0,-1 0 1 0 0,1 0 0 0 0,-1 0-1 0 0,1 0 1 0 0,-1 0 0 0 0,0 0 0 0 0,1 0-1 0 0,-1 0 1 0 0,1 0 0 0 0,-1 0-1 0 0,1 0 1 0 0,-1 1 0 0 0,0-1 0 0 0,1 0-1 0 0,-1 0 1 0 0,1 1 0 0 0,-1-1 0 0 0,0 0-1 0 0,1 0 1 0 0,-1 1 0 0 0,0-1-1 0 0,1 0 1 0 0,-1 1 0 0 0,0-1 0 0 0,1 1-1 0 0,-4 17 313 0 0,-19 19-80 0 0,22-36-243 0 0,-3 3 13 0 0,1-1-1 0 0,-1 1 0 0 0,1 0 0 0 0,0 0 0 0 0,1 1 1 0 0,-1-1-1 0 0,1 0 0 0 0,-1 1 0 0 0,0 5 1 0 0,2-9-18 0 0,0 0-1 0 0,0 0 1 0 0,0 0 0 0 0,0 0 0 0 0,0-1 0 0 0,1 1 0 0 0,-1 0 0 0 0,0 0 0 0 0,0 0 0 0 0,1 0 0 0 0,-1 0-1 0 0,0-1 1 0 0,1 1 0 0 0,-1 0 0 0 0,1 0 0 0 0,-1-1 0 0 0,1 1 0 0 0,-1 0 0 0 0,1-1 0 0 0,0 2-1 0 0,1-1-14 0 0,-1 0 0 0 0,1-1 0 0 0,0 1 0 0 0,-1 0 1 0 0,1-1-1 0 0,0 1 0 0 0,-1-1 0 0 0,1 1 0 0 0,0-1 0 0 0,0 0 0 0 0,-1 0 0 0 0,1 0 0 0 0,0 0 0 0 0,2 0 0 0 0,5-1-422 0 0,0 0 1 0 0,0 0 0 0 0,0-1 0 0 0,13-4 0 0 0,-13 3-1176 0 0,-1-1 0 0 0,1 0 0 0 0,-1 0 0 0 0,11-8 0 0 0,1-3-4680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9602 0 0,'5'-4'6262'0'0,"22"-4"-4296"0"0,-1 5-1233 0 0,1 2-1 0 0,36 2 0 0 0,-53 0-693 0 0,1 0 0 0 0,0 0 1 0 0,-1 1-1 0 0,1 1 0 0 0,-1 0 0 0 0,0 0 1 0 0,0 1-1 0 0,16 9 0 0 0,-24-12 17 0 0,0 0 0 0 0,0 0 0 0 0,0 1 0 0 0,0-1 0 0 0,-1 1 0 0 0,1 0 0 0 0,-1-1 0 0 0,1 1 0 0 0,-1 0 0 0 0,0 0 0 0 0,1 0 0 0 0,-1 0 0 0 0,0 0 0 0 0,0 0 0 0 0,0 0 0 0 0,-1 0 0 0 0,1 0-1 0 0,0 4 1 0 0,-1-3-270 0 0,1 1-1 0 0,-1-1 0 0 0,-1 0 0 0 0,1 1 0 0 0,0-1 1 0 0,-1 1-1 0 0,0-1 0 0 0,0 0 0 0 0,0 0 0 0 0,0 1 1 0 0,-2 3-1 0 0,0-1-597 0 0,0-1 0 0 0,0 0 1 0 0,0 0-1 0 0,-1 0 0 0 0,0-1 0 0 0,0 1 1 0 0,0-1-1 0 0,0 0 0 0 0,-1 0 1 0 0,1 0-1 0 0,-1-1 0 0 0,0 1 0 0 0,-10 4 1 0 0,-13 0-1966 0 0,0-2-668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 5249 0 0,'-1'3'9287'0'0,"15"1"-6337"0"0,21-2-1916 0 0,15-11-49 0 0,-39 6-904 0 0,0 0 1 0 0,-1 1-1 0 0,1 0 1 0 0,0 1 0 0 0,0 1-1 0 0,0 0 1 0 0,15 1 0 0 0,-25 0-52 0 0,0-1 0 0 0,1 1 1 0 0,-1 0-1 0 0,0 0 1 0 0,0-1-1 0 0,0 1 0 0 0,1 0 1 0 0,-1 0-1 0 0,0 0 0 0 0,0 0 1 0 0,0 0-1 0 0,-1 1 1 0 0,1-1-1 0 0,0 0 0 0 0,0 0 1 0 0,-1 1-1 0 0,1-1 1 0 0,-1 0-1 0 0,1 1 0 0 0,-1-1 1 0 0,1 3-1 0 0,7 36-136 0 0,-7-29-208 0 0,0-1-520 0 0,4 21-2329 0 0,3-17-6474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 10594 0 0,'-3'2'8161'0'0,"3"-3"-8004"0"0,5 19 1947 0 0,11 22-1821 0 0,-11-28-207 0 0,1 0-1 0 0,1 0 1 0 0,0 0-1 0 0,1-1 1 0 0,0 0-1 0 0,18 18 1 0 0,-24-27-89 0 0,0 0 1 0 0,0 0-1 0 0,1 0 1 0 0,-1 0 0 0 0,1 0-1 0 0,0 0 1 0 0,-1 0 0 0 0,1-1-1 0 0,0 0 1 0 0,0 1-1 0 0,0-1 1 0 0,0 0 0 0 0,0 0-1 0 0,0-1 1 0 0,0 1-1 0 0,0-1 1 0 0,1 1 0 0 0,-1-1-1 0 0,0 0 1 0 0,0 0 0 0 0,0-1-1 0 0,0 1 1 0 0,1-1-1 0 0,-1 1 1 0 0,0-1 0 0 0,0 0-1 0 0,0 0 1 0 0,0 0 0 0 0,0-1-1 0 0,-1 1 1 0 0,1-1-1 0 0,0 1 1 0 0,-1-1 0 0 0,1 0-1 0 0,2-2 1 0 0,-2 0-25 0 0,0 1 1 0 0,0 0-1 0 0,0-1 1 0 0,-1 1-1 0 0,1-1 1 0 0,-1 0-1 0 0,0 0 1 0 0,0 0-1 0 0,0 0 1 0 0,-1-1-1 0 0,0 1 1 0 0,1 0-1 0 0,-2 0 1 0 0,1-1 0 0 0,0 1-1 0 0,-1-1 1 0 0,0 1-1 0 0,0-1 1 0 0,0 1-1 0 0,0-1 1 0 0,-1 1-1 0 0,0 0 1 0 0,0-1-1 0 0,0 1 1 0 0,0 0-1 0 0,-3-6 1 0 0,2 6-214 0 0,1 0 1 0 0,-1 1-1 0 0,0-1 1 0 0,-1 1-1 0 0,1-1 1 0 0,0 1-1 0 0,-1 0 1 0 0,0 0-1 0 0,0 0 1 0 0,0 1-1 0 0,0-1 1 0 0,0 1-1 0 0,-4-3 1 0 0,4 4-195 0 0,0-1 0 0 0,0 1 0 0 0,0 0 1 0 0,0 0-1 0 0,0 0 0 0 0,0 0 0 0 0,0 1 0 0 0,0-1 0 0 0,-1 1 1 0 0,1 0-1 0 0,0 0 0 0 0,-1 0 0 0 0,1 0 0 0 0,0 1 1 0 0,0-1-1 0 0,0 1 0 0 0,-6 2 0 0 0,6-2 126 0 0,-1 1 0 0 0,1 0 0 0 0,-1 0-1 0 0,1 0 1 0 0,0 0 0 0 0,0 1 0 0 0,0 0 0 0 0,1-1-1 0 0,-1 1 1 0 0,1 0 0 0 0,-1 0 0 0 0,1 0-1 0 0,0 1 1 0 0,0-1 0 0 0,0 0 0 0 0,1 1 0 0 0,-1-1-1 0 0,-1 7 1 0 0,0-2 1008 0 0,1 1 0 0 0,0 0 0 0 0,0-1 0 0 0,1 1 1 0 0,0 0-1 0 0,1 0 0 0 0,0 10 0 0 0,0-19-545 0 0,0 1 1 0 0,0-1 0 0 0,0 1-1 0 0,1-1 1 0 0,-1 1 0 0 0,0 0-1 0 0,0-1 1 0 0,1 1 0 0 0,-1-1-1 0 0,0 0 1 0 0,0 1 0 0 0,1-1-1 0 0,-1 1 1 0 0,1-1-1 0 0,-1 1 1 0 0,0-1 0 0 0,1 0-1 0 0,-1 1 1 0 0,1-1 0 0 0,-1 0-1 0 0,1 1 1 0 0,-1-1 0 0 0,1 0-1 0 0,-1 0 1 0 0,1 0 0 0 0,-1 0-1 0 0,1 1 1 0 0,0-1 0 0 0,-1 0-1 0 0,1 0 1 0 0,-1 0-1 0 0,1 0 1 0 0,-1 0 0 0 0,1 0-1 0 0,0 0 1 0 0,-1 0 0 0 0,1 0-1 0 0,-1-1 1 0 0,1 1 0 0 0,0 0-1 0 0,29-9 1597 0 0,-21 6-1183 0 0,5-1-140 0 0,1 1 0 0 0,0 0 0 0 0,23-1 0 0 0,5 8-1751 0 0,-39-3 565 0 0,0 0 0 0 0,0 0 0 0 0,0 1 0 0 0,0-1-1 0 0,-1 1 1 0 0,1 0 0 0 0,5 4 0 0 0,-5 2-4769 0 0,-4-3 1747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7434 0 0,'0'1'254'0'0,"-1"-1"1"0"0,1 0 0 0 0,0 1 0 0 0,0-1 0 0 0,-1 1-1 0 0,1-1 1 0 0,0 0 0 0 0,0 1 0 0 0,0-1 0 0 0,0 1 0 0 0,0-1-1 0 0,0 0 1 0 0,0 1 0 0 0,-1-1 0 0 0,1 1 0 0 0,0-1-1 0 0,0 1 1 0 0,1-1 0 0 0,-1 1 0 0 0,0-1 0 0 0,0 0 0 0 0,0 1-1 0 0,0-1 1 0 0,0 1 0 0 0,0-1 0 0 0,1 0 0 0 0,-1 1-1 0 0,0-1 1 0 0,0 1 0 0 0,0-1 0 0 0,1 0 0 0 0,-1 1 0 0 0,16 2 2657 0 0,20-10-2110 0 0,-35 7-567 0 0,20-7 168 0 0,-9 3-270 0 0,0 1 0 0 0,0 0 0 0 0,0 0 0 0 0,0 1 0 0 0,16 0-1 0 0,-26 2-137 0 0,0 0 0 0 0,0 0 0 0 0,0 0 0 0 0,0 0-1 0 0,0 1 1 0 0,0-1 0 0 0,0 1 0 0 0,0-1 0 0 0,0 1-1 0 0,0 0 1 0 0,0 0 0 0 0,0 0 0 0 0,0 0 0 0 0,-1 0-1 0 0,1 0 1 0 0,0 0 0 0 0,-1 0 0 0 0,1 1 0 0 0,-1-1-1 0 0,0 1 1 0 0,1-1 0 0 0,-1 1 0 0 0,0 0 0 0 0,0-1-1 0 0,0 1 1 0 0,0 0 0 0 0,0 0 0 0 0,0 0 0 0 0,0 0-1 0 0,-1 0 1 0 0,1 0 0 0 0,-1 0 0 0 0,0 0 0 0 0,1 0-1 0 0,-1 0 1 0 0,0 0 0 0 0,0 0 0 0 0,0 0 0 0 0,-1 2-1 0 0,1-2-233 0 0,0 0-1 0 0,0 0 1 0 0,0 0-1 0 0,0 0 1 0 0,-1 0-1 0 0,1-1 0 0 0,-1 1 1 0 0,1 0-1 0 0,-1 0 1 0 0,0 0-1 0 0,1-1 1 0 0,-1 1-1 0 0,0 0 0 0 0,0-1 1 0 0,0 1-1 0 0,-1-1 1 0 0,1 1-1 0 0,0-1 0 0 0,-1 1 1 0 0,1-1-1 0 0,-3 2 1 0 0,1-1-701 0 0,0-1 1 0 0,-1 1 0 0 0,1-1-1 0 0,0 0 1 0 0,-1 1 0 0 0,1-2-1 0 0,-1 1 1 0 0,1 0 0 0 0,-1-1-1 0 0,-5 1 1 0 0,-8 0-2842 0 0</inkml:trace>
  <inkml:trace contextRef="#ctx0" brushRef="#br0" timeOffset="1">68 139 5713 0 0,'4'48'10119'0'0,"-2"-42"-9296"0"0,-1 0 1 0 0,1 0-1 0 0,0 1 1 0 0,0-2-1 0 0,4 8 1 0 0,-4-10-742 0 0,0 1 0 0 0,0-1 1 0 0,1 0-1 0 0,-1 0 0 0 0,1-1 0 0 0,-1 1 1 0 0,1 0-1 0 0,0-1 0 0 0,0 1 1 0 0,0-1-1 0 0,0 0 0 0 0,0 0 0 0 0,0 0 1 0 0,1-1-1 0 0,-1 1 0 0 0,1-1 1 0 0,-1 0-1 0 0,1 0 0 0 0,0 0 0 0 0,-1 0 1 0 0,1-1-1 0 0,0 1 0 0 0,3-1 1 0 0,1 0-327 0 0,0-1 0 0 0,0 1 1 0 0,0-2-1 0 0,0 1 1 0 0,-1-1-1 0 0,1 0 1 0 0,14-6-1 0 0,-14 4-2058 0 0,0 0-1 0 0,0-1 1 0 0,13-9-1 0 0,-7 2-5005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7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11594 0 0,'-1'33'10842'0'0,"13"22"-8821"0"0,-6-28-1198 0 0,14 92-337 0 0,-13-69-2429 0 0,23 87 1 0 0,-22-118 55 0 0,-5-18 770 0 0,-1-13 757 0 0,0 0 565 0 0,-1 0-1 0 0,2 1 0 0 0,-1-1 0 0 0,2 0 1 0 0,0 1-1 0 0,0 0 0 0 0,1 0 0 0 0,10-17 1 0 0,-11 21-249 0 0,0 0 1 0 0,1 1-1 0 0,0 0 1 0 0,0 0-1 0 0,1 1 0 0 0,7-7 1 0 0,-9 9-342 0 0,0 1 0 0 0,0-1 0 0 0,0 1 0 0 0,0-1 0 0 0,1 1 0 0 0,-1 1 0 0 0,1-1 0 0 0,0 1-1 0 0,-1-1 1 0 0,9 0 0 0 0,-11 2-34 0 0,0 0 0 0 0,0-1-1 0 0,0 1 1 0 0,0-1 0 0 0,-1 0-1 0 0,1 1 1 0 0,0-1 0 0 0,0 0-1 0 0,0 0 1 0 0,-1 0 0 0 0,1 0-1 0 0,0 0 1 0 0,-1 0 0 0 0,1-1-1 0 0,-1 1 1 0 0,0 0-1 0 0,1-1 1 0 0,-1 0 0 0 0,0 1-1 0 0,2-4 1 0 0,-1 1 119 0 0,0 0 0 0 0,-1-1 1 0 0,1 1-1 0 0,-1-1 0 0 0,0 1 0 0 0,0-1 0 0 0,0 1 0 0 0,-1-9 0 0 0,0-1 1305 0 0,0-1 0 0 0,-2 0 0 0 0,0 1 0 0 0,-7-27 0 0 0,8 38-543 0 0,0-3 839 0 0,-1 1 0 0 0,0-1 0 0 0,0 1 0 0 0,0 0 0 0 0,-1-1 0 0 0,-7-1 4940 0 0,8 26-4980 0 0,21 263 1350 0 0,4-142-5331 0 0,-12-95-3056 0 0,17 45 0 0 0,-23-75 1211 0 0,2-6-1265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22 20108 0 0,'-2'-4'888'0'0,"2"2"-167"0"0,0-1-449 0 0,0 1-136 0 0,2 2-232 0 0,-1 1-400 0 0,2-1-617 0 0,-30-12-9753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25 6169 0 0,'-31'-25'7491'0'0,"26"34"-3522"0"0,0 16-3297 0 0,5-24-460 0 0,-6 27-52 0 0,-1 0 0 0 0,-1-1 0 0 0,-1 0 0 0 0,-2 0 0 0 0,-1-1 0 0 0,0 0-1 0 0,-2-1 1 0 0,-30 39 0 0 0,32-47-348 0 0,1-3 274 0 0,1 2-1 0 0,0-1 1 0 0,-9 20-1 0 0,17-31-256 0 0,0 0-1 0 0,1 0 1 0 0,-1 0 0 0 0,1 0-1 0 0,0 0 1 0 0,0 1-1 0 0,1-1 1 0 0,-1 0-1 0 0,1 1 1 0 0,0-1-1 0 0,0 0 1 0 0,0 1 0 0 0,0-1-1 0 0,1 0 1 0 0,0 1-1 0 0,0-1 1 0 0,0 0-1 0 0,3 7 1 0 0,-3-19-4758 0 0,2-31 1028 0 0,-2 3 466 0 0,0 21 387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3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6089 0 0,'-11'15'6150'0'0,"-1"3"-1641"0"0,11-15-4404 0 0,0-1 1 0 0,0 1-1 0 0,0 0 0 0 0,1-1 1 0 0,-1 1-1 0 0,1-1 1 0 0,0 1-1 0 0,0 0 1 0 0,0-1-1 0 0,0 1 1 0 0,0 0-1 0 0,1 3 1 0 0,43 183 252 0 0,-44-188-378 0 0,1 1 1 0 0,0-1-1 0 0,0 1 0 0 0,0-1 0 0 0,1 0 0 0 0,-1 0 1 0 0,0 1-1 0 0,0-1 0 0 0,1 0 0 0 0,-1 0 0 0 0,1 0 1 0 0,-1 0-1 0 0,1-1 0 0 0,-1 1 0 0 0,1 0 0 0 0,-1 0 0 0 0,1-1 1 0 0,0 1-1 0 0,-1-1 0 0 0,1 0 0 0 0,0 1 0 0 0,-1-1 1 0 0,1 0-1 0 0,0 0 0 0 0,0 0 0 0 0,-1 0 0 0 0,1 0 0 0 0,2-1 1 0 0,53-8-155 0 0,-56 9 174 0 0,46-15-105 0 0,4-2-1928 0 0,-15 14-3181 0 0,-14 5-1034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7009 0 0,'-1'3'277'0'0,"-1"-1"0"0"0,1 1 0 0 0,0 0-1 0 0,0 0 1 0 0,0 0 0 0 0,0-1 0 0 0,0 1-1 0 0,1 0 1 0 0,-1 0 0 0 0,1 0 0 0 0,0 0-1 0 0,0 0 1 0 0,0 0 0 0 0,0 0-1 0 0,1 0 1 0 0,-1 0 0 0 0,1 0 0 0 0,-1 0-1 0 0,1 0 1 0 0,0 0 0 0 0,0 0 0 0 0,1-1-1 0 0,2 6 1 0 0,5 8 371 0 0,0 0 0 0 0,20 24 0 0 0,-24-33-386 0 0,12 15 47 0 0,1 0 1 0 0,0-2-1 0 0,1 0 1 0 0,2-1-1 0 0,31 22 1 0 0,-35-29-277 0 0,1-2 0 0 0,0 0 0 0 0,1-1 0 0 0,0-1 0 0 0,0 0 0 0 0,0-2 0 0 0,41 8 1 0 0,-15-8 55 0 0,0-3 1 0 0,0-2 0 0 0,86-8-1 0 0,-87 2 115 0 0,0 3-1 0 0,0 1 1 0 0,0 3-1 0 0,54 8 1 0 0,-64-4 168 0 0,0 2-1 0 0,-1 2 1 0 0,0 1 0 0 0,0 1-1 0 0,-1 2 1 0 0,30 18 0 0 0,-46-19-56 0 0,0 1 0 0 0,-1 0 0 0 0,-1 1 1 0 0,0 1-1 0 0,-1 1 0 0 0,20 33 0 0 0,-19-29-246 0 0,-9-15-82 0 0,0 1-28 0 0,-1 0 0 0 0,1 0 0 0 0,-1 0 1 0 0,0 0-1 0 0,5 16 0 0 0,-22-25-6813 0 0,-6-11 474 0 0,18 12 5854 0 0,-10-6-3271 0 0,-2 0-800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0:4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88 5937 0 0,'-1'0'370'0'0,"1"1"1"0"0,0-1-1 0 0,0 1 0 0 0,0 0 0 0 0,-1-1 0 0 0,1 1 1 0 0,0-1-1 0 0,0 1 0 0 0,0-1 0 0 0,0 1 0 0 0,0 0 1 0 0,0-1-1 0 0,0 1 0 0 0,0-1 0 0 0,0 1 0 0 0,0 0 0 0 0,1-1 1 0 0,-1 1-1 0 0,0-1 0 0 0,0 1 0 0 0,0-1 0 0 0,1 2 1 0 0,12 9 4156 0 0,30 6-2265 0 0,-20-8-1569 0 0,-5 0-441 0 0,-9-3-195 0 0,0-1 1 0 0,1-1-1 0 0,0 1 1 0 0,0-1-1 0 0,18 4 1 0 0,-26-7-56 0 0,0-1 1 0 0,0 0-1 0 0,0 0 1 0 0,0 0-1 0 0,0 0 1 0 0,0 0-1 0 0,0 0 1 0 0,0-1-1 0 0,0 1 1 0 0,0-1-1 0 0,0 1 1 0 0,0-1-1 0 0,0 0 1 0 0,-1 0-1 0 0,1 0 1 0 0,0 0-1 0 0,0 0 1 0 0,-1 0-1 0 0,1 0 1 0 0,-1 0-1 0 0,1-1 1 0 0,-1 1-1 0 0,1-1 1 0 0,-1 1-1 0 0,0-1 1 0 0,1 1-1 0 0,-1-1 1 0 0,0 0-1 0 0,0 0 1 0 0,-1 1-1 0 0,1-1 1 0 0,0 0-1 0 0,0 0 1 0 0,-1 0 0 0 0,1 0-1 0 0,-1-3 1 0 0,9-43 97 0 0,-8 38-202 0 0,0 0 0 0 0,1 0 0 0 0,1 0 0 0 0,-1 0 0 0 0,2 0 0 0 0,7-17 0 0 0,-6 23-2565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1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5465 0 0,'-16'10'1233'0'0,"-1"1"-1"0"0,1 0 1 0 0,-16 16-1 0 0,25-21-815 0 0,1 1-1 0 0,-1 0 0 0 0,1 0 0 0 0,1 0 1 0 0,0 1-1 0 0,0 0 0 0 0,0 0 0 0 0,-6 15 1 0 0,11-21-362 0 0,-1 0 0 0 0,1 0 0 0 0,-1 0 0 0 0,1 0 0 0 0,0 0 0 0 0,0 0 0 0 0,0 0 0 0 0,0 0 0 0 0,0 0 0 0 0,0 0 0 0 0,1 0 0 0 0,-1 0 0 0 0,0 0 0 0 0,1 0 0 0 0,0 0 0 0 0,-1 0 0 0 0,3 3 0 0 0,0-1-25 0 0,-1 0 0 0 0,1 0 1 0 0,0 0-1 0 0,1 0 0 0 0,-1-1 0 0 0,0 1 0 0 0,6 3 0 0 0,-1-1-37 0 0,1-1 0 0 0,-1 1 0 0 0,1-2 0 0 0,0 1 0 0 0,0-1-1 0 0,18 5 1 0 0,-25-8 7 0 0,1 0 0 0 0,0 0 0 0 0,0-1-1 0 0,-1 1 1 0 0,1-1 0 0 0,0 0 0 0 0,0 0 0 0 0,0 0-1 0 0,-1 0 1 0 0,1 0 0 0 0,0 0 0 0 0,0-1 0 0 0,0 0-1 0 0,-1 1 1 0 0,1-1 0 0 0,0 0 0 0 0,-1 0 0 0 0,1-1-1 0 0,-1 1 1 0 0,1 0 0 0 0,-1-1 0 0 0,0 0 0 0 0,1 1-1 0 0,-1-1 1 0 0,0 0 0 0 0,0 0 0 0 0,2-3 0 0 0,-2 1 1 0 0,0 0 1 0 0,0 0-1 0 0,-1 0 1 0 0,0 0-1 0 0,1 0 1 0 0,-1 0 0 0 0,-1-1-1 0 0,1 1 1 0 0,-1 0-1 0 0,1 0 1 0 0,-1-1-1 0 0,-1 1 1 0 0,1 0 0 0 0,0-1-1 0 0,-1 1 1 0 0,0 0-1 0 0,-2-6 1 0 0,0 0 15 0 0,0 0 1 0 0,-1 0 0 0 0,-1 1-1 0 0,0-1 1 0 0,0 1-1 0 0,0 0 1 0 0,-10-11-1 0 0,13 17-74 0 0,0 0 1 0 0,0 1-1 0 0,0-1 0 0 0,-1 1 1 0 0,1-1-1 0 0,-1 1 0 0 0,0 0 1 0 0,0 0-1 0 0,1 0 0 0 0,-1 1 0 0 0,0-1 1 0 0,-1 1-1 0 0,1-1 0 0 0,0 1 1 0 0,0 0-1 0 0,-1 0 0 0 0,1 0 0 0 0,0 1 1 0 0,-1-1-1 0 0,1 1 0 0 0,-1 0 1 0 0,1 0-1 0 0,0 0 0 0 0,-1 0 0 0 0,1 1 1 0 0,-6 1-1 0 0,-2 6-4439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5665 0 0,'3'8'1753'0'0,"-2"0"-449"0"0,0 5 16 0 0,3 4-96 0 0,-5 1-319 0 0,2 4-337 0 0,1 1-256 0 0,2 2-176 0 0,1 1-96 0 0,2 0-112 0 0,0-1-448 0 0,2-1-649 0 0,-2-2-871 0 0,0-2-641 0 0,0-1-1984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 7026 0 0,'0'0'72'0'0,"-1"0"1"0"0,1 0 0 0 0,0 0 0 0 0,0 0-1 0 0,0 0 1 0 0,-1 0 0 0 0,1-1 0 0 0,0 1 0 0 0,0 0-1 0 0,0 0 1 0 0,0 0 0 0 0,-1 0 0 0 0,1 0-1 0 0,0-1 1 0 0,0 1 0 0 0,0 0 0 0 0,0 0 0 0 0,0 0-1 0 0,0-1 1 0 0,0 1 0 0 0,-1 0 0 0 0,1 0-1 0 0,0 0 1 0 0,0-1 0 0 0,0 1 0 0 0,0 0 0 0 0,0 0-1 0 0,0 0 1 0 0,0-1 0 0 0,0 1 0 0 0,0 0-1 0 0,0 0 1 0 0,0 0 0 0 0,0-1 0 0 0,0 1 0 0 0,0 0-1 0 0,0 0 1 0 0,0-1 0 0 0,1 1 0 0 0,-1 0-1 0 0,0 0 1 0 0,0 0 0 0 0,0 0 0 0 0,0-1 0 0 0,0 1-1 0 0,0 0 1 0 0,1 0 0 0 0,-1 0 0 0 0,0 0-1 0 0,0-1 1 0 0,16-6 920 0 0,20-1-891 0 0,-33 8-76 0 0,0-1 1 0 0,0 1-1 0 0,-1 0 1 0 0,1 0-1 0 0,0 0 0 0 0,0 0 1 0 0,-1 1-1 0 0,1-1 1 0 0,0 1-1 0 0,-1-1 1 0 0,1 1-1 0 0,0 0 0 0 0,-1 0 1 0 0,1 0-1 0 0,-1 0 1 0 0,1 1-1 0 0,-1-1 1 0 0,0 1-1 0 0,1-1 1 0 0,3 5-1 0 0,-6-5-6 0 0,1 1 1 0 0,0-1-1 0 0,0 1 1 0 0,-1-1-1 0 0,1 1 0 0 0,-1-1 1 0 0,1 1-1 0 0,-1 0 1 0 0,1-1-1 0 0,-1 1 0 0 0,0 0 1 0 0,0-1-1 0 0,0 1 1 0 0,0 0-1 0 0,0-1 0 0 0,0 1 1 0 0,-1 0-1 0 0,1-1 1 0 0,-1 1-1 0 0,1-1 0 0 0,-1 1 1 0 0,1 0-1 0 0,-1-1 1 0 0,0 1-1 0 0,0-1 0 0 0,1 0 1 0 0,-1 1-1 0 0,0-1 1 0 0,-1 0-1 0 0,1 1 0 0 0,0-1 1 0 0,0 0-1 0 0,0 0 1 0 0,-1 0-1 0 0,-1 1 0 0 0,-10 8-59 0 0,-7 10 756 0 0,21-12-361 0 0,16-1-256 0 0,-13-6-94 0 0,11 2-370 0 0,0 0 1 0 0,24 0-1 0 0,-35-2-110 0 0,0-1-1 0 0,-1-1 0 0 0,1 1 0 0 0,0 0 0 0 0,-1-1 0 0 0,1 0 1 0 0,-1 1-1 0 0,1-1 0 0 0,-1-1 0 0 0,0 1 0 0 0,1 0 1 0 0,-1-1-1 0 0,0 0 0 0 0,0 0 0 0 0,0 0 0 0 0,6-4 0 0 0,0-6-3087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6697 0 0,'0'1'295'0'0,"0"-1"0"0"0,0 1 0 0 0,0 0 0 0 0,0-1 0 0 0,0 1 0 0 0,1-1 0 0 0,-1 1-1 0 0,0-1 1 0 0,0 1 0 0 0,1-1 0 0 0,-1 1 0 0 0,0-1 0 0 0,1 1 0 0 0,-1-1 0 0 0,0 1-1 0 0,1-1 1 0 0,-1 0 0 0 0,1 1 0 0 0,-1-1 0 0 0,0 0 0 0 0,1 1 0 0 0,-1-1 0 0 0,2 1-1 0 0,16 4 1497 0 0,19-5-1734 0 0,-8-11 29 0 0,-24 8-56 0 0,0 1-1 0 0,1 0 1 0 0,-1 0 0 0 0,1 0-1 0 0,-1 1 1 0 0,1 0-1 0 0,0 0 1 0 0,6 0-1 0 0,-12 1-6 0 0,1 1 0 0 0,0-1 0 0 0,0 1-1 0 0,0-1 1 0 0,0 1 0 0 0,0-1 0 0 0,-1 1 0 0 0,1-1-1 0 0,0 1 1 0 0,0 0 0 0 0,-1 0 0 0 0,1-1 0 0 0,-1 1-1 0 0,1 0 1 0 0,0 0 0 0 0,-1 0 0 0 0,0 0 0 0 0,1-1-1 0 0,-1 1 1 0 0,1 0 0 0 0,-1 0 0 0 0,0 0 0 0 0,0 0-1 0 0,1 0 1 0 0,-1 0 0 0 0,0 0 0 0 0,0 0 0 0 0,0 0-1 0 0,0 1 1 0 0,-1 37 173 0 0,0-30-165 0 0,0 12-347 0 0,-1 30-730 0 0,9-22-7299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2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10354 0 0,'0'0'199'0'0,"0"0"-1"0"0,-1 0 1 0 0,1 0-1 0 0,0 0 1 0 0,0 1-1 0 0,-1-1 1 0 0,1 0-1 0 0,0 0 1 0 0,-1 0 0 0 0,1 0-1 0 0,0 1 1 0 0,0-1-1 0 0,-1 0 1 0 0,1 0-1 0 0,0 1 1 0 0,0-1-1 0 0,0 0 1 0 0,-1 0-1 0 0,1 1 1 0 0,0-1-1 0 0,0 0 1 0 0,0 1 0 0 0,0-1-1 0 0,0 0 1 0 0,0 0-1 0 0,0 1 1 0 0,-1-1-1 0 0,1 0 1 0 0,0 1-1 0 0,0-1 1 0 0,0 0-1 0 0,0 1 1 0 0,11 2 1627 0 0,23-4-2829 0 0,-30 1 1563 0 0,7-1-540 0 0,1 1 0 0 0,-1 0-1 0 0,1 1 1 0 0,-1 0 0 0 0,0 0-1 0 0,12 4 1 0 0,-19-3 32 0 0,0-1 0 0 0,0 1 0 0 0,0 0-1 0 0,0 0 1 0 0,-1 0 0 0 0,1 1 0 0 0,0-1 0 0 0,-1 1 0 0 0,0 0 0 0 0,0 0-1 0 0,0 0 1 0 0,0 0 0 0 0,0 0 0 0 0,-1 1 0 0 0,1-1 0 0 0,-1 1 0 0 0,0 0-1 0 0,0 0 1 0 0,1 5 0 0 0,4 11 125 0 0,-1 0 0 0 0,-1 1 0 0 0,3 26 0 0 0,6 28-3343 0 0,-8-56-2960 0 0,-6-30 220 0 0,1 6 2340 0 0</inkml:trace>
  <inkml:trace contextRef="#ctx0" brushRef="#br0" timeOffset="1">276 42 9498 0 0,'-1'1'2249'0'0,"1"3"-329"0"0,0 2-144 0 0,3 6-319 0 0,2 5-329 0 0,1 4-336 0 0,3 6-328 0 0,-1 2-224 0 0,2 3-160 0 0,1 2-216 0 0,-1-4-464 0 0,2-1-576 0 0,1-6-745 0 0,-1-5-663 0 0,-3-4-513 0 0,1-4-136 0 0,-2-4-1592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10426 0 0,'1'5'6559'0'0,"8"-3"-3933"0"0,14-3-2127 0 0,-19 1 223 0 0,74 2 767 0 0,-57-1-1714 0 0,0 0 1 0 0,-1-1-1 0 0,1 0 0 0 0,-1-2 1 0 0,1-1-1 0 0,23-5 0 0 0,-44 8 148 0 0,1 0 0 0 0,-1-1 0 0 0,0 1 0 0 0,1 0 0 0 0,-1 0 0 0 0,0 0 0 0 0,1 0-1 0 0,-1 0 1 0 0,0 0 0 0 0,1 0 0 0 0,-1 0 0 0 0,0-1 0 0 0,1 1 0 0 0,-1 0 0 0 0,0 0 0 0 0,1-1-1 0 0,-1 1 1 0 0,0 0 0 0 0,0 0 0 0 0,1-1 0 0 0,-1 1 0 0 0,0 0 0 0 0,0-1 0 0 0,1 1-1 0 0,-1 0 1 0 0,0-1 0 0 0,0 1 0 0 0,0 0 0 0 0,0-1 0 0 0,0 1 0 0 0,1 0 0 0 0,-1-1 0 0 0,-10-7-1032 0 0,-19-2 828 0 0,23 9 432 0 0,0 1 1 0 0,0-1-1 0 0,0 1 0 0 0,0 0 0 0 0,1 0 0 0 0,-1 1 0 0 0,0 0 1 0 0,0 0-1 0 0,0 0 0 0 0,0 1 0 0 0,1-1 0 0 0,-1 1 0 0 0,0 1 0 0 0,1-1 1 0 0,0 1-1 0 0,0 0 0 0 0,0 0 0 0 0,0 1 0 0 0,0-1 0 0 0,1 1 1 0 0,-1 0-1 0 0,1 1 0 0 0,0-1 0 0 0,0 1 0 0 0,1-1 0 0 0,-1 1 1 0 0,1 0-1 0 0,0 0 0 0 0,0 1 0 0 0,1-1 0 0 0,-4 11 0 0 0,2-4-91 0 0,1 0 0 0 0,0 0 1 0 0,1 0-1 0 0,0 0 0 0 0,1 1 0 0 0,1-1 0 0 0,0 0 0 0 0,0 1 0 0 0,1-1 0 0 0,1 0 0 0 0,0 0 1 0 0,0 0-1 0 0,2 0 0 0 0,6 19 0 0 0,-8-28-171 0 0,23 47-887 0 0,-23-47 558 0 0,0 0 0 0 0,0 0 0 0 0,0-1 0 0 0,0 1 0 0 0,0-1 0 0 0,0 1 0 0 0,1-1 0 0 0,-1 0 0 0 0,1 0 0 0 0,0 0-1 0 0,-1 0 1 0 0,1 0 0 0 0,0-1 0 0 0,5 3 0 0 0,-7-4 110 0 0,0 0 0 0 0,0 0-1 0 0,0 0 1 0 0,0 0 0 0 0,0 0 0 0 0,0 0-1 0 0,0 0 1 0 0,0 0 0 0 0,0 0 0 0 0,0 0-1 0 0,0 0 1 0 0,0-1 0 0 0,0 1 0 0 0,0-1-1 0 0,0 1 1 0 0,0 0 0 0 0,0-1 0 0 0,-1 1-1 0 0,1-1 1 0 0,0 0 0 0 0,1 0 0 0 0,9-11-4679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73 8034 0 0,'0'0'168'0'0,"0"0"0"0"0,-1 0 0 0 0,1 0 1 0 0,-5 2 4708 0 0,5-2-4709 0 0,-1 0 1 0 0,1 1-1 0 0,0-1 0 0 0,0 0 0 0 0,0 0 0 0 0,0 1 1 0 0,6 7 2317 0 0,13 7-1687 0 0,-11-11-748 0 0,0 0 1 0 0,0-1-1 0 0,1 0 1 0 0,-1 0 0 0 0,1-1-1 0 0,0 0 1 0 0,0 0 0 0 0,12 0-1 0 0,-19-2-54 0 0,0 0-1 0 0,0 0 1 0 0,0 0-1 0 0,-1-1 0 0 0,1 1 1 0 0,0 0-1 0 0,-1-1 1 0 0,1 1-1 0 0,0-1 1 0 0,-1 0-1 0 0,1 1 1 0 0,0-1-1 0 0,-1 0 0 0 0,1 0 1 0 0,-1 0-1 0 0,1 0 1 0 0,-1 0-1 0 0,0-1 1 0 0,2-1-1 0 0,-2 1-24 0 0,0 0 1 0 0,0-1-1 0 0,0 1 0 0 0,0-1 1 0 0,0 1-1 0 0,-1-1 0 0 0,1 1 0 0 0,-1-1 1 0 0,0 1-1 0 0,0-1 0 0 0,0 0 1 0 0,0 1-1 0 0,0-1 0 0 0,0 1 0 0 0,-1-1 1 0 0,0 1-1 0 0,-1-5 0 0 0,2 4-18 0 0,-1-1 0 0 0,0 1-1 0 0,0 0 1 0 0,0 0 0 0 0,0 0 0 0 0,-1 0-1 0 0,1 0 1 0 0,-1 0 0 0 0,0 0-1 0 0,0 1 1 0 0,0-1 0 0 0,0 1 0 0 0,0-1-1 0 0,-1 1 1 0 0,1 0 0 0 0,-1 0 0 0 0,1 0-1 0 0,-1 0 1 0 0,0 0 0 0 0,0 0 0 0 0,0 1-1 0 0,-4-2 1 0 0,4 2 63 0 0,0 1 0 0 0,0 0-1 0 0,0 0 1 0 0,0 0 0 0 0,1 0-1 0 0,-1 0 1 0 0,0 1 0 0 0,0-1 0 0 0,0 1-1 0 0,1 0 1 0 0,-1-1 0 0 0,0 1 0 0 0,1 1-1 0 0,-1-1 1 0 0,1 0 0 0 0,-1 1 0 0 0,1-1-1 0 0,-1 1 1 0 0,1 0 0 0 0,0 0 0 0 0,0-1-1 0 0,0 2 1 0 0,0-1 0 0 0,0 0 0 0 0,1 0-1 0 0,-3 5 1 0 0,1-2 19 0 0,0 0 0 0 0,1 0 0 0 0,0 0 1 0 0,0 1-1 0 0,1-1 0 0 0,0 1 0 0 0,0-1 0 0 0,0 1 0 0 0,0 0 0 0 0,1-1 1 0 0,0 1-1 0 0,0 0 0 0 0,0-1 0 0 0,1 1 0 0 0,0 0 0 0 0,0-1 1 0 0,1 1-1 0 0,-1-1 0 0 0,1 0 0 0 0,3 7 0 0 0,3 7-88 0 0,1 0 0 0 0,1 0 0 0 0,1-1 0 0 0,15 20 0 0 0,-23-33-211 0 0,23 26-2290 0 0,-25-30 2121 0 0,0 1-1 0 0,1-1 1 0 0,-1 0 0 0 0,0 0 0 0 0,1 0 0 0 0,-1-1 0 0 0,0 1 0 0 0,1 0-1 0 0,-1 0 1 0 0,1-1 0 0 0,3 2 0 0 0,-4-3 195 0 0,-1 1 1 0 0,1-1-1 0 0,0 1 0 0 0,0-1 1 0 0,-1 1-1 0 0,1-1 0 0 0,0 0 1 0 0,-1 1-1 0 0,1-1 0 0 0,0 0 1 0 0,-1 0-1 0 0,1 1 0 0 0,-1-1 1 0 0,1 0-1 0 0,-1 0 0 0 0,0 0 1 0 0,1 0-1 0 0,-1 1 0 0 0,0-1 1 0 0,0 0-1 0 0,1 0 0 0 0,-1 0 1 0 0,0 0-1 0 0,0 0 0 0 0,0 0 1 0 0,0 0-1 0 0,0-1 0 0 0,2-31-120 0 0,-2 30 172 0 0,-1-35 118 0 0,0-17 724 0 0,9 22 3191 0 0,-8 33-3792 0 0,0 0 1 0 0,0 0-1 0 0,0 0 1 0 0,0 0-1 0 0,1 0 1 0 0,-1 0-1 0 0,0-1 1 0 0,0 1-1 0 0,0 0 1 0 0,0 0-1 0 0,0 0 1 0 0,0 0-1 0 0,0 0 1 0 0,0 0-1 0 0,0 0 1 0 0,0 0-1 0 0,1 0 1 0 0,-1 0 0 0 0,0 0-1 0 0,0 0 1 0 0,0 0-1 0 0,0 0 1 0 0,0 0-1 0 0,0 0 1 0 0,0 0-1 0 0,0 0 1 0 0,1 0-1 0 0,-1 0 1 0 0,0 0-1 0 0,0 0 1 0 0,0 0-1 0 0,0 0 1 0 0,0 0-1 0 0,0 0 1 0 0,0 0-1 0 0,1 0 1 0 0,-1 0-1 0 0,0 0 1 0 0,0 0-1 0 0,0 0 1 0 0,0 0-1 0 0,0 0 1 0 0,0 0-1 0 0,0 0 1 0 0,0 0-1 0 0,1 0 1 0 0,-1 0-1 0 0,0 1 1 0 0,0-1-1 0 0,0 0 1 0 0,0 0-1 0 0,0 0 1 0 0,0 0-1 0 0,0 0 1 0 0,0 0-1 0 0,0 0 1 0 0,0 0-1 0 0,0 1 1 0 0,6 10 1397 0 0,1 13-360 0 0,-7-19-1013 0 0,1 0 0 0 0,-1-1 0 0 0,-1 1 0 0 0,1 0 0 0 0,-1-1 0 0 0,1 1 0 0 0,-2-1 0 0 0,1 1 0 0 0,0-1 0 0 0,-1 1 0 0 0,0-1 0 0 0,0 0 0 0 0,-4 8 0 0 0,-3-1 3 0 0,1 0-1 0 0,-2 0 0 0 0,-11 11 0 0 0,13-15-9 0 0,9-7-56 0 0,-1 0 1 0 0,0 0-1 0 0,0 0 1 0 0,0 0-1 0 0,0 0 1 0 0,0 0 0 0 0,0 1-1 0 0,1-1 1 0 0,-1 0-1 0 0,0 0 1 0 0,0 0-1 0 0,0 0 1 0 0,0 0-1 0 0,0 0 1 0 0,0 0-1 0 0,0 0 1 0 0,1 0-1 0 0,-1 0 1 0 0,0 1-1 0 0,0-1 1 0 0,0 0 0 0 0,0 0-1 0 0,0 0 1 0 0,0 0-1 0 0,0 0 1 0 0,0 0-1 0 0,0 1 1 0 0,0-1-1 0 0,0 0 1 0 0,0 0-1 0 0,0 0 1 0 0,0 0-1 0 0,0 0 1 0 0,0 1 0 0 0,0-1-1 0 0,0 0 1 0 0,0 0-1 0 0,0 0 1 0 0,0 0-1 0 0,0 0 1 0 0,0 0-1 0 0,0 1 1 0 0,0-1-1 0 0,0 0 1 0 0,0 0-1 0 0,0 0 1 0 0,0 0-1 0 0,-1 0 1 0 0,1 0 0 0 0,0 0-1 0 0,0 1 1 0 0,0-1-1 0 0,0 0 1 0 0,0 0-1 0 0,0 0 1 0 0,0 0-1 0 0,0 0 1 0 0,-1 0-1 0 0,1 0 1 0 0,0 0-1 0 0,0 0 1 0 0,0 0 0 0 0,0 0-1 0 0,0 0 1 0 0,0 0-1 0 0,-1 0 1 0 0,1 0-1 0 0,17-3 433 0 0,19-10-434 0 0,-19 4-407 0 0,25-9-3085 0 0,-15 15-3452 0 0,-20 5 3129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6073 0 0,'-1'6'557'0'0,"1"0"-1"0"0,0-1 0 0 0,0 1 1 0 0,0-1-1 0 0,1 1 1 0 0,0-1-1 0 0,0 1 0 0 0,0-1 1 0 0,0 0-1 0 0,1 0 1 0 0,0 1-1 0 0,1-1 0 0 0,-1 0 1 0 0,4 5-1 0 0,-4-7-497 0 0,-1-1 0 0 0,1 1-1 0 0,0-1 1 0 0,0 0 0 0 0,0 0 0 0 0,1 0-1 0 0,-1 0 1 0 0,0 0 0 0 0,1-1-1 0 0,-1 1 1 0 0,1-1 0 0 0,-1 1 0 0 0,1-1-1 0 0,0 0 1 0 0,0 0 0 0 0,-1 0-1 0 0,1 0 1 0 0,0-1 0 0 0,0 1 0 0 0,0-1-1 0 0,0 1 1 0 0,0-1 0 0 0,0 0 0 0 0,0 0-1 0 0,0-1 1 0 0,0 1 0 0 0,0-1-1 0 0,3 0 1 0 0,-3 0-29 0 0,0-1-1 0 0,0 1 0 0 0,-1 0 1 0 0,1-1-1 0 0,-1 1 1 0 0,1-1-1 0 0,-1 0 1 0 0,0 0-1 0 0,1 0 1 0 0,-1 0-1 0 0,0 0 0 0 0,0 0 1 0 0,0-1-1 0 0,-1 1 1 0 0,1-1-1 0 0,-1 1 1 0 0,1-1-1 0 0,-1 0 1 0 0,0 1-1 0 0,0-1 1 0 0,0 0-1 0 0,0 0 0 0 0,0 0 1 0 0,-1 0-1 0 0,1 0 1 0 0,-1 0-1 0 0,0 0 1 0 0,0 0-1 0 0,-1-4 1 0 0,1 4 3 0 0,0 1 0 0 0,0 0 0 0 0,0 0 1 0 0,-1 0-1 0 0,1 0 0 0 0,-1 0 0 0 0,1-1 1 0 0,-1 1-1 0 0,0 0 0 0 0,0 0 0 0 0,0 0 1 0 0,0 1-1 0 0,0-1 0 0 0,-1 0 0 0 0,1 0 1 0 0,0 1-1 0 0,-1-1 0 0 0,1 0 0 0 0,-1 1 1 0 0,0 0-1 0 0,0-1 0 0 0,1 1 1 0 0,-1 0-1 0 0,0 0 0 0 0,0 0 0 0 0,0 0 1 0 0,0 0-1 0 0,0 0 0 0 0,0 1 0 0 0,0-1 1 0 0,0 1-1 0 0,-1-1 0 0 0,1 1 0 0 0,0 0 1 0 0,0 0-1 0 0,0 0 0 0 0,-1 0 0 0 0,1 0 1 0 0,0 1-1 0 0,-2-1 0 0 0,0 1-40 0 0,0 0 0 0 0,1 0 0 0 0,-1 0-1 0 0,1 1 1 0 0,0-1 0 0 0,-1 1 0 0 0,1-1 0 0 0,0 1-1 0 0,0 0 1 0 0,-4 4 0 0 0,6-5-357 0 0,-1 0 1 0 0,1 1 0 0 0,0-1-1 0 0,0 1 1 0 0,0-1-1 0 0,0 1 1 0 0,0-1 0 0 0,0 1-1 0 0,0-1 1 0 0,1 1-1 0 0,-1 0 1 0 0,1-1 0 0 0,-1 1-1 0 0,0 2 1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4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12387 0 0,'-3'-2'3256'0'0,"7"2"-2784"0"0,0-1-336 0 0,0 1-120 0 0,1 1-192 0 0,2 1-384 0 0,2 1-624 0 0,0 3-1000 0 0,0 0-985 0 0,-1 1-2824 0 0</inkml:trace>
  <inkml:trace contextRef="#ctx0" brushRef="#br0" timeOffset="1">94 124 6401 0 0,'1'1'5778'0'0,"2"1"-4514"0"0,2-1-112 0 0,-1 1-264 0 0,3-2-304 0 0,-1 1-344 0 0,2 1-368 0 0,0 1-528 0 0,3 0-960 0 0,0 0-1353 0 0,-17-23-968 0 0,17 23-1168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78 4705 0 0,'-3'0'502'0'0,"-1"-1"1"0"0,1 1-1 0 0,0 0 1 0 0,0 1-1 0 0,-1-1 0 0 0,1 1 1 0 0,0-1-1 0 0,0 1 0 0 0,0 0 1 0 0,0 0-1 0 0,0 0 0 0 0,0 0 1 0 0,0 1-1 0 0,0-1 1 0 0,0 1-1 0 0,0 0 0 0 0,1 0 1 0 0,-1 0-1 0 0,1 0 0 0 0,-1 0 1 0 0,1 1-1 0 0,-2 2 1 0 0,2-3-180 0 0,1 0 1 0 0,0 0-1 0 0,0 0 1 0 0,0 0-1 0 0,0 1 1 0 0,0-1-1 0 0,0 0 1 0 0,1 1-1 0 0,-1-1 1 0 0,1 1 0 0 0,-1-1-1 0 0,1 5 1 0 0,0-4-263 0 0,1 0-1 0 0,-1 0 1 0 0,1 0 0 0 0,-1 0 0 0 0,1 0 0 0 0,0 0 0 0 0,0 0 0 0 0,1-1 0 0 0,-1 1 0 0 0,1 0 0 0 0,2 4 0 0 0,-1-3-58 0 0,0-1 0 0 0,0 0 1 0 0,0 0-1 0 0,0 0 0 0 0,1 0 1 0 0,-1-1-1 0 0,1 1 1 0 0,0-1-1 0 0,-1 0 0 0 0,1 0 1 0 0,0 0-1 0 0,0-1 1 0 0,1 1-1 0 0,-1-1 0 0 0,0 0 1 0 0,0 0-1 0 0,1 0 1 0 0,-1-1-1 0 0,0 1 0 0 0,1-1 1 0 0,-1 0-1 0 0,0-1 0 0 0,1 1 1 0 0,4-2-1 0 0,-6 2-11 0 0,1-1-1 0 0,-1 0 1 0 0,0 0-1 0 0,1 0 1 0 0,-1-1-1 0 0,0 1 0 0 0,0-1 1 0 0,0 0-1 0 0,0 1 1 0 0,0-1-1 0 0,0-1 1 0 0,0 1-1 0 0,-1 0 1 0 0,1-1-1 0 0,-1 1 1 0 0,0-1-1 0 0,1 0 1 0 0,-1 0-1 0 0,-1 0 0 0 0,1 0 1 0 0,0 0-1 0 0,-1 0 1 0 0,1 0-1 0 0,-1-1 1 0 0,0 1-1 0 0,0 0 1 0 0,0-1-1 0 0,-1 1 1 0 0,1-1-1 0 0,-1-3 1 0 0,0-3-146 0 0,-1 1 0 0 0,0-1 0 0 0,0 1 0 0 0,-1-1 0 0 0,-6-17 0 0 0,7 22 75 0 0,-1 1 1 0 0,1 0-1 0 0,-1 0 1 0 0,0 0-1 0 0,0 0 1 0 0,0 0-1 0 0,-1 1 0 0 0,0-1 1 0 0,1 1-1 0 0,-1-1 1 0 0,0 1-1 0 0,-1 0 1 0 0,1 0-1 0 0,0 0 1 0 0,-5-2-1 0 0,7 4 4 0 0,0 1 0 0 0,0-1 0 0 0,0 1-1 0 0,0 0 1 0 0,0-1 0 0 0,0 1 0 0 0,-1 0 0 0 0,1 0 0 0 0,0 0-1 0 0,0-1 1 0 0,0 1 0 0 0,0 0 0 0 0,0 0 0 0 0,0 1-1 0 0,0-1 1 0 0,0 0 0 0 0,-1 0 0 0 0,1 0 0 0 0,0 1 0 0 0,0-1-1 0 0,0 1 1 0 0,0-1 0 0 0,0 1 0 0 0,0-1 0 0 0,0 1 0 0 0,0-1-1 0 0,1 1 1 0 0,-1 0 0 0 0,0-1 0 0 0,0 1 0 0 0,0 0 0 0 0,1 0-1 0 0,-1 0 1 0 0,0 0 0 0 0,1 0 0 0 0,-1 0 0 0 0,1 0 0 0 0,-2 2-1 0 0,2-2-225 0 0,-1 0-1 0 0,1 1 1 0 0,-1 0-1 0 0,1-1 0 0 0,0 1 1 0 0,0-1-1 0 0,0 1 0 0 0,0-1 1 0 0,0 1-1 0 0,0 0 1 0 0,0-1-1 0 0,0 1 0 0 0,0-1 1 0 0,1 1-1 0 0,-1-1 0 0 0,1 1 1 0 0,-1-1-1 0 0,1 1 1 0 0,-1-1-1 0 0,1 1 0 0 0,0-1 1 0 0,0 0-1 0 0,0 1 0 0 0,0-1 1 0 0,0 0-1 0 0,0 0 1 0 0,2 2-1 0 0,6 3-2168 0 0,1-1-1031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4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7378 0 0,'3'9'2416'0'0,"0"-1"-79"0"0,2 4-153 0 0,-1 0-344 0 0,2 3-447 0 0,0-1-441 0 0,-1 2-432 0 0,1-2-264 0 0,-3 0-136 0 0,2-1-304 0 0,0-1-576 0 0,-2 0-680 0 0,0 0-769 0 0,-2-1-839 0 0,-3-2-553 0 0,-2 1-1984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5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5409 0 0,'3'-5'8296'0'0,"-3"5"-8169"0"0,18-6 1790 0 0,-13 4-1937 0 0,0 1 1 0 0,0 0-1 0 0,0 0 0 0 0,0 0 1 0 0,0 1-1 0 0,7-1 0 0 0,-11 1 28 0 0,0 1 1 0 0,0-1-1 0 0,-1 0 0 0 0,1 1 0 0 0,0-1 0 0 0,0 0 0 0 0,0 1 0 0 0,0-1 1 0 0,0 1-1 0 0,-1-1 0 0 0,1 1 0 0 0,0-1 0 0 0,0 1 0 0 0,-1 0 0 0 0,1-1 1 0 0,-1 1-1 0 0,1 0 0 0 0,0 0 0 0 0,-1 0 0 0 0,1-1 0 0 0,-1 1 0 0 0,0 0 1 0 0,1 0-1 0 0,-1 0 0 0 0,0 0 0 0 0,1 0 0 0 0,-1 0 0 0 0,0 0 0 0 0,0-1 1 0 0,0 1-1 0 0,0 0 0 0 0,0 0 0 0 0,0 0 0 0 0,0 0 0 0 0,0 0 0 0 0,0 0 0 0 0,-1 2 1 0 0,-14 43 26 0 0,6-20 300 0 0,9-24-280 0 0,0 0-1 0 0,-1 0 0 0 0,1 0 0 0 0,0 0 0 0 0,0 0 0 0 0,0 0 0 0 0,0 0 0 0 0,0 0 0 0 0,1 0 0 0 0,-1 0 0 0 0,1 0 0 0 0,-1 0 0 0 0,1 0 0 0 0,0-1 0 0 0,-1 1 0 0 0,1 0 0 0 0,0 0 0 0 0,0-1 0 0 0,0 1 0 0 0,1 0 0 0 0,-1-1 0 0 0,0 1 0 0 0,1-1 0 0 0,-1 0 0 0 0,1 1 0 0 0,-1-1 0 0 0,1 0 0 0 0,-1 0 0 0 0,1 0 0 0 0,0 0 0 0 0,0 0 0 0 0,0 0 1 0 0,-1 0-1 0 0,4 0 0 0 0,-1 0-125 0 0,-1-1 0 0 0,1 1 0 0 0,0-1 0 0 0,-1 0 0 0 0,1 0 0 0 0,-1 0 0 0 0,1 0 0 0 0,-1-1 0 0 0,1 1 0 0 0,-1-1 0 0 0,1 0 0 0 0,-1 0 0 0 0,1 0 0 0 0,-1-1 0 0 0,0 1 0 0 0,0-1 0 0 0,0 0 0 0 0,5-3 0 0 0,-6 4-325 0 0,0 0 0 0 0,-1 0-1 0 0,1 0 1 0 0,-1 0 0 0 0,0 0-1 0 0,1 0 1 0 0,-1 0 0 0 0,0-1-1 0 0,0 1 1 0 0,0-1 0 0 0,1 1-1 0 0,-1 0 1 0 0,-1-1-1 0 0,1 0 1 0 0,0 1 0 0 0,0-1-1 0 0,-1 1 1 0 0,1-1 0 0 0,-1 0-1 0 0,1 0 1 0 0,-1 1 0 0 0,0-1-1 0 0,1 0 1 0 0,-1 0 0 0 0,0-3-1 0 0,2-7-4244 0 0</inkml:trace>
  <inkml:trace contextRef="#ctx0" brushRef="#br0" timeOffset="1">123 17 7618 0 0,'1'1'420'0'0,"0"-1"1"0"0,0 1-1 0 0,0-1 1 0 0,0 1 0 0 0,0-1-1 0 0,0 0 1 0 0,0 0-1 0 0,0 1 1 0 0,0-1 0 0 0,0 0-1 0 0,0 0 1 0 0,0 0-1 0 0,0 0 1 0 0,0 0 0 0 0,1-1-1 0 0,32-5 423 0 0,-28 4-418 0 0,9-2-357 0 0,-10 3 9 0 0,1-1-1 0 0,0 1 1 0 0,-1 0-1 0 0,1 0 0 0 0,0 0 1 0 0,10 1-1 0 0,-14 0-50 0 0,-1 1 0 0 0,1-1 0 0 0,-1 0 0 0 0,0 1 0 0 0,1-1 0 0 0,-1 1 0 0 0,0 0 0 0 0,0-1 0 0 0,0 1 0 0 0,1 0 0 0 0,-1 0 0 0 0,0 0 0 0 0,0 0 0 0 0,0 0 0 0 0,0 0 0 0 0,0 0 0 0 0,0 0 0 0 0,-1 0 0 0 0,1 0 0 0 0,0 1 0 0 0,-1-1-1 0 0,1 0 1 0 0,-1 1 0 0 0,1-1 0 0 0,-1 0 0 0 0,1 1 0 0 0,-1-1 0 0 0,0 0 0 0 0,0 1 0 0 0,1-1 0 0 0,-1 1 0 0 0,0-1 0 0 0,-1 3 0 0 0,-3 53-503 0 0,2-33-2186 0 0,0 0-3870 0 0,3-16 1546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26 9146 0 0,'-2'2'452'0'0,"-1"1"1"0"0,1 0-1 0 0,0 0 1 0 0,0 0-1 0 0,1 0 0 0 0,-1 0 1 0 0,1 0-1 0 0,-1 0 1 0 0,1 1-1 0 0,0-1 0 0 0,0 0 1 0 0,0 1-1 0 0,0 4 1 0 0,1-6-292 0 0,0 1 1 0 0,0 0-1 0 0,0 0 1 0 0,1 0-1 0 0,-1-1 1 0 0,1 1-1 0 0,0 0 0 0 0,-1 0 1 0 0,1-1-1 0 0,0 1 1 0 0,1-1-1 0 0,-1 1 1 0 0,0-1-1 0 0,2 3 1 0 0,0-2-150 0 0,-1-1 0 0 0,1 1 0 0 0,-1-1 0 0 0,1 1 0 0 0,0-1 0 0 0,0 0 0 0 0,0 0 0 0 0,0 0 1 0 0,0 0-1 0 0,0-1 0 0 0,0 0 0 0 0,1 1 0 0 0,-1-1 0 0 0,0 0 0 0 0,1 0 0 0 0,-1-1 0 0 0,1 1 0 0 0,0-1 0 0 0,-1 0 0 0 0,1 0 0 0 0,-1 0 1 0 0,1 0-1 0 0,-1 0 0 0 0,1-1 0 0 0,6-2 0 0 0,-8 3-2 0 0,1-1 0 0 0,-1 1 0 0 0,0-1 0 0 0,0 0 0 0 0,0 0 0 0 0,0 0 0 0 0,0-1 0 0 0,0 1 0 0 0,0 0 0 0 0,0-1 0 0 0,0 1 0 0 0,0-1 0 0 0,-1 1 0 0 0,1-1 0 0 0,-1 0 0 0 0,1 0 0 0 0,-1 0 0 0 0,0 0 0 0 0,1 0 0 0 0,-1 0 0 0 0,0 0 0 0 0,-1 0 0 0 0,1 0 0 0 0,0-1 0 0 0,-1 1 0 0 0,1 0 0 0 0,-1-1 0 0 0,1 1 0 0 0,-1 0 0 0 0,0-1 0 0 0,0 1 0 0 0,0 0 0 0 0,-1-1 0 0 0,1 1 0 0 0,0 0 0 0 0,-1-1 0 0 0,0 1 0 0 0,-1-3 0 0 0,1 1-3 0 0,0 0 1 0 0,-1 0-1 0 0,1 0 1 0 0,-1 0-1 0 0,0 1 1 0 0,0-1-1 0 0,-1 1 1 0 0,1-1-1 0 0,-1 1 1 0 0,0 0-1 0 0,0 0 1 0 0,0 0-1 0 0,0 0 1 0 0,0 1-1 0 0,0-1 1 0 0,-1 1-1 0 0,1 0 1 0 0,-1 0-1 0 0,0 0 1 0 0,0 0-1 0 0,-5-1 1 0 0,6 2-103 0 0,0 1 0 0 0,-1-1 0 0 0,1 1 1 0 0,0 0-1 0 0,0 0 0 0 0,0 0 0 0 0,0 0 1 0 0,-1 0-1 0 0,1 1 0 0 0,0-1 0 0 0,0 1 0 0 0,0 0 1 0 0,0 0-1 0 0,0 0 0 0 0,0 0 0 0 0,0 0 1 0 0,0 1-1 0 0,0 0 0 0 0,1-1 0 0 0,-1 1 1 0 0,1 0-1 0 0,-1 0 0 0 0,1 0 0 0 0,0 1 1 0 0,0-1-1 0 0,0 1 0 0 0,0-1 0 0 0,0 1 0 0 0,0 0 1 0 0,1-1-1 0 0,-1 1 0 0 0,1 0 0 0 0,0 0 1 0 0,-2 4-1 0 0,2-1-91 0 0,0-1 1 0 0,0 1-1 0 0,0 0 1 0 0,0-1-1 0 0,1 1 0 0 0,0 0 1 0 0,0 0-1 0 0,0-1 1 0 0,1 1-1 0 0,0 0 0 0 0,0-1 1 0 0,1 1-1 0 0,-1 0 1 0 0,1-1-1 0 0,1 0 1 0 0,-1 1-1 0 0,1-1 0 0 0,4 8 1 0 0,-5-12 210 0 0,0 1 1 0 0,0 0-1 0 0,-1-1 1 0 0,1 1-1 0 0,0-1 1 0 0,0 0-1 0 0,0 1 1 0 0,0-1-1 0 0,1 0 1 0 0,-1 0 0 0 0,0 0-1 0 0,0-1 1 0 0,1 1-1 0 0,-1-1 1 0 0,0 1-1 0 0,1-1 1 0 0,3 0-1 0 0,49-1 383 0 0,-20-1-898 0 0,-15 3-1532 0 0,-8 1-3291 0 0,-7 1 1727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6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6281 0 0,'1'1'269'0'0,"-1"0"-1"0"0,1 0 1 0 0,-1 0-1 0 0,1 0 0 0 0,0 0 1 0 0,-1 0-1 0 0,1-1 1 0 0,0 1-1 0 0,0 0 1 0 0,0 0-1 0 0,-1 0 0 0 0,1-1 1 0 0,0 1-1 0 0,0-1 1 0 0,0 1-1 0 0,0-1 1 0 0,0 1-1 0 0,0-1 0 0 0,0 1 1 0 0,0-1-1 0 0,1 0 1 0 0,-1 1-1 0 0,0-1 1 0 0,0 0-1 0 0,0 0 0 0 0,0 0 1 0 0,0 0-1 0 0,0 0 1 0 0,1 0-1 0 0,0-1 1 0 0,5-1-11 0 0,-1 1 0 0 0,0-2 0 0 0,0 1 0 0 0,10-6 0 0 0,22-7 901 0 0,-37 15-1117 0 0,1 0 0 0 0,-1-1 0 0 0,1 1 0 0 0,-1 0 0 0 0,1 0 0 0 0,-1 0 0 0 0,1 0 0 0 0,-1 1 1 0 0,1-1-1 0 0,-1 0 0 0 0,1 1 0 0 0,-1-1 0 0 0,1 1 0 0 0,-1-1 0 0 0,1 1 0 0 0,0 0 0 0 0,-1 0-22 0 0,0 0-1 0 0,-1-1 1 0 0,1 1 0 0 0,-1 0-1 0 0,1 0 1 0 0,-1-1-1 0 0,1 1 1 0 0,-1 0-1 0 0,0 0 1 0 0,1 0-1 0 0,-1 0 1 0 0,0-1 0 0 0,0 1-1 0 0,1 0 1 0 0,-1 0-1 0 0,0 0 1 0 0,0 0-1 0 0,0 0 1 0 0,0 0-1 0 0,0 1 1 0 0,-2 6 34 0 0,0 0 0 0 0,0 0 0 0 0,-1 0 0 0 0,0 0 0 0 0,-5 8-1 0 0,-5 21 177 0 0,13-37-202 0 0,-1 1 1 0 0,1-1-1 0 0,0 1 1 0 0,0-1-1 0 0,0 1 1 0 0,0 0-1 0 0,0-1 1 0 0,0 1-1 0 0,0-1 1 0 0,1 1 0 0 0,-1-1-1 0 0,0 1 1 0 0,0-1-1 0 0,0 1 1 0 0,1-1-1 0 0,-1 1 1 0 0,0-1-1 0 0,0 1 1 0 0,1-1-1 0 0,-1 1 1 0 0,0-1-1 0 0,1 1 1 0 0,-1-1-1 0 0,1 1 1 0 0,-1-1 0 0 0,0 0-1 0 0,1 1 1 0 0,-1-1-1 0 0,1 0 1 0 0,-1 0-1 0 0,1 1 1 0 0,0-1-1 0 0,22 0 180 0 0,-16-2-308 0 0,0 0-1 0 0,0-1 1 0 0,0 1-1 0 0,9-7 0 0 0,20-15-3627 0 0,-4-4-5322 0 0,-24 20 4435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6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10866 0 0,'23'-10'7067'0'0,"-15"6"-6653"0"0,-1 0-1 0 0,1 1 1 0 0,0 0-1 0 0,9-3 1 0 0,-14 6-345 0 0,0-1 1 0 0,0 1-1 0 0,0-1 1 0 0,0 1-1 0 0,0 0 1 0 0,0 0-1 0 0,0 1 1 0 0,0-1 0 0 0,0 0-1 0 0,-1 1 1 0 0,1 0-1 0 0,0 0 1 0 0,0 0-1 0 0,0 0 1 0 0,-1 0-1 0 0,1 0 1 0 0,3 3 0 0 0,1 2 24 0 0,-1-1 0 0 0,0 1 1 0 0,-1 1-1 0 0,1-1 0 0 0,-1 1 1 0 0,0 0-1 0 0,-1 0 1 0 0,1 0-1 0 0,-2 1 0 0 0,1-1 1 0 0,-1 1-1 0 0,0 0 0 0 0,2 9 1 0 0,9 49-1724 0 0,-10-5-5462 0 0,-2-87 1581 0 0,0 18 5911 0 0,0 0-1 0 0,0 0 1 0 0,1 0 0 0 0,6-13-1 0 0,-8 18-102 0 0,1 0 0 0 0,0 0 0 0 0,0 0 0 0 0,0 0 0 0 0,0 1 0 0 0,0-1 0 0 0,0 1 0 0 0,1-1-1 0 0,-1 1 1 0 0,1 0 0 0 0,0 0 0 0 0,0 0 0 0 0,-1 0 0 0 0,6-2 0 0 0,-5 3-378 0 0,-1 0-1 0 0,1 1 1 0 0,0-1 0 0 0,-1 1-1 0 0,1-1 1 0 0,0 1-1 0 0,0 0 1 0 0,0 0 0 0 0,-1 0-1 0 0,1 1 1 0 0,0-1 0 0 0,0 1-1 0 0,3 0 1 0 0,-5 0-382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5497 0 0,'0'7'2769'0'0,"0"4"247"0"0,2 6-423 0 0,-1 5-737 0 0,1 1-479 0 0,1 2-553 0 0,0 0-392 0 0,1 0-216 0 0,-1-2-152 0 0,2-3-200 0 0,0-4-448 0 0,1-2-696 0 0,0-3-729 0 0,-1-4-743 0 0,1-2-561 0 0,0-4 416 0 0,0 0-1264 0 0</inkml:trace>
  <inkml:trace contextRef="#ctx0" brushRef="#br0" timeOffset="1">92 0 11138 0 0,'0'15'3185'0'0,"2"2"-792"0"0,3 7-433 0 0,1 3-592 0 0,1 4-560 0 0,2 1-295 0 0,0 1-249 0 0,1-1-152 0 0,1-1-120 0 0,0-3-384 0 0,-2-3-545 0 0,2-3-839 0 0,-3-3-993 0 0,1-4-1231 0 0,-25-25-321 0 0,21 17-1129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7658 0 0,'4'13'8856'0'0,"-1"7"-3639"0"0,-2 31-2316 0 0,-5 56-3543 0 0,3-90 637 0 0,-1 18-950 0 0,-8 40 0 0 0,8-64-136 0 0,-1-1 0 0 0,0 1 0 0 0,-1-1 0 0 0,-7 16 0 0 0,10-25 887 0 0,0 1 1 0 0,0 0 0 0 0,0-1-1 0 0,0 1 1 0 0,-1-1 0 0 0,1 1-1 0 0,0-1 1 0 0,-1 1 0 0 0,1-1-1 0 0,0 0 1 0 0,-1 0 0 0 0,0 0-1 0 0,1 0 1 0 0,-1 0 0 0 0,0 0-1 0 0,1 0 1 0 0,-1 0 0 0 0,0-1-1 0 0,0 1 1 0 0,0-1 0 0 0,0 1-1 0 0,0-1 1 0 0,1 0 0 0 0,-4 0-1 0 0,-19-6 1016 0 0,7-9 8770 0 0,31 18-7946 0 0,14 4-994 0 0,-19-4-604 0 0,0-1 0 0 0,1 0 0 0 0,-1-1 1 0 0,0 0-1 0 0,1-1 0 0 0,-1 1 0 0 0,1-2 0 0 0,-1 0 1 0 0,0 0-1 0 0,1 0 0 0 0,8-4 0 0 0,-10 3-539 0 0,-1 0 0 0 0,0-1 0 0 0,0 0 0 0 0,-1-1 0 0 0,1 1 0 0 0,6-6 0 0 0,-8 5-668 0 0,0 0 1 0 0,0 0 0 0 0,-1 0 0 0 0,0-1 0 0 0,0 0-1 0 0,0 1 1 0 0,-1-1 0 0 0,4-7 0 0 0,4-10-5588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48 8442 0 0,'-5'1'544'0'0,"0"0"0"0"0,0 0 1 0 0,0 1-1 0 0,1-1 1 0 0,-1 1-1 0 0,0 0 0 0 0,1 1 1 0 0,0-1-1 0 0,-1 1 0 0 0,1 0 1 0 0,0 0-1 0 0,0 0 0 0 0,1 1 1 0 0,-1 0-1 0 0,1-1 0 0 0,0 1 1 0 0,0 0-1 0 0,-3 5 0 0 0,3-3-263 0 0,0 0 0 0 0,1 0 1 0 0,-1 1-1 0 0,2-1 0 0 0,-1 0 0 0 0,1 1 0 0 0,0-1 0 0 0,0 1 0 0 0,0 0 0 0 0,1-1 0 0 0,0 1 0 0 0,1 0 0 0 0,1 10 1 0 0,0-11-258 0 0,-1-1 0 0 0,1 0 1 0 0,1 1-1 0 0,-1-1 1 0 0,1 0-1 0 0,-1 0 1 0 0,1-1-1 0 0,1 1 1 0 0,-1 0-1 0 0,1-1 1 0 0,0 0-1 0 0,0 0 1 0 0,0 0-1 0 0,0 0 1 0 0,1-1-1 0 0,-1 0 1 0 0,1 0-1 0 0,6 3 1 0 0,-8-4-30 0 0,0-1 1 0 0,-1 1 0 0 0,1-1 0 0 0,0 0 0 0 0,0 0 0 0 0,0 0 0 0 0,0 0-1 0 0,0-1 1 0 0,0 1 0 0 0,0-1 0 0 0,0 0 0 0 0,0 0 0 0 0,0 0 0 0 0,1 0-1 0 0,-1 0 1 0 0,0-1 0 0 0,0 0 0 0 0,0 1 0 0 0,0-1 0 0 0,0 0 0 0 0,-1 0-1 0 0,1-1 1 0 0,0 1 0 0 0,0-1 0 0 0,-1 1 0 0 0,1-1 0 0 0,-1 0 0 0 0,1 0-1 0 0,-1 0 1 0 0,0 0 0 0 0,0 0 0 0 0,0 0 0 0 0,0-1 0 0 0,3-4 0 0 0,-3 4-141 0 0,-1-1 0 0 0,0-1 0 0 0,1 1 0 0 0,-1 0 0 0 0,-1 0 0 0 0,1 0 0 0 0,-1-1 0 0 0,1 1 0 0 0,-1 0 0 0 0,0 0 0 0 0,-1-1 0 0 0,1 1 0 0 0,-1 0 0 0 0,0 0 0 0 0,0-1 0 0 0,0 1 0 0 0,-1 0 0 0 0,1 0 0 0 0,-3-4 0 0 0,2 4-82 0 0,0 0 0 0 0,0-1 0 0 0,0 1 0 0 0,0 0 0 0 0,-1 0 0 0 0,0 0 0 0 0,0 0 0 0 0,0 1 0 0 0,0-1 0 0 0,-1 1 0 0 0,1 0 0 0 0,-1 0 0 0 0,0 0 0 0 0,0 0 0 0 0,0 0 0 0 0,-8-3 0 0 0,10 7 32 0 0,5 3 102 0 0,10 3 33 0 0,-7-8-28 0 0,0 0 0 0 0,0 0-1 0 0,-1-1 1 0 0,1 0 0 0 0,0 0 0 0 0,-1 0 0 0 0,0-1 0 0 0,1 1 0 0 0,-1-1 0 0 0,0 0-1 0 0,0-1 1 0 0,7-6 0 0 0,-9 8-305 0 0,0-1 1 0 0,0 1-1 0 0,0-1 0 0 0,0 0 1 0 0,0 0-1 0 0,-1-1 0 0 0,1 1 0 0 0,-1 0 1 0 0,0-1-1 0 0,0 1 0 0 0,0-1 1 0 0,0 0-1 0 0,-1 0 0 0 0,0 1 0 0 0,1-1 1 0 0,-1 0-1 0 0,-1 0 0 0 0,2-8 1 0 0,-5 0-29 0 0,-3 5 4034 0 0,6 8-3414 0 0,-1-1 1 0 0,1 1-1 0 0,-1-1 0 0 0,1 1 0 0 0,0 0 1 0 0,-1-1-1 0 0,1 1 0 0 0,0 0 0 0 0,-1-1 1 0 0,1 1-1 0 0,0 0 0 0 0,0-1 0 0 0,0 1 1 0 0,0 0-1 0 0,0-1 0 0 0,-1 1 0 0 0,1 0 1 0 0,0-1-1 0 0,1 1 0 0 0,-1 0 0 0 0,0 0 1 0 0,0-1-1 0 0,0 1 0 0 0,0 0 0 0 0,0-1 1 0 0,1 1-1 0 0,-1 0 0 0 0,0-1 0 0 0,1 2 1 0 0,9 33 880 0 0,2 0 0 0 0,22 47 1 0 0,-9-25-4813 0 0,-4 1-6202 0 0,-18-47 5615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16 8306 0 0,'1'9'790'0'0,"0"0"1"0"0,0 0-1 0 0,1-1 1 0 0,0 1-1 0 0,0 0 1 0 0,1-1-1 0 0,1 1 1 0 0,-1-1-1 0 0,1 0 1 0 0,8 12-1 0 0,-9-16-711 0 0,0-1 1 0 0,0 1-1 0 0,0-1 0 0 0,0 0 1 0 0,1 1-1 0 0,0-2 0 0 0,-1 1 1 0 0,1 0-1 0 0,0-1 0 0 0,0 1 1 0 0,0-1-1 0 0,1-1 0 0 0,-1 1 1 0 0,0 0-1 0 0,1-1 0 0 0,-1 0 0 0 0,1 0 1 0 0,0 0-1 0 0,-1-1 0 0 0,1 1 1 0 0,-1-1-1 0 0,7-1 0 0 0,-8 1-76 0 0,0 0-1 0 0,0-1 0 0 0,0 0 0 0 0,0 1 0 0 0,0-1 0 0 0,0 0 1 0 0,0-1-1 0 0,0 1 0 0 0,0 0 0 0 0,-1-1 0 0 0,1 1 0 0 0,-1-1 1 0 0,1 0-1 0 0,-1 0 0 0 0,1 0 0 0 0,-1 0 0 0 0,0-1 0 0 0,0 1 1 0 0,0 0-1 0 0,-1-1 0 0 0,1 1 0 0 0,0-1 0 0 0,-1 0 0 0 0,0 0 1 0 0,1 1-1 0 0,-1-1 0 0 0,0 0 0 0 0,-1 0 0 0 0,2-6 1 0 0,-1 4-374 0 0,-1 1 0 0 0,0-1 0 0 0,1 0 0 0 0,-2 0 0 0 0,1 1 1 0 0,0-1-1 0 0,-1 0 0 0 0,-2-7 0 0 0,2 9-385 0 0,0-1-1 0 0,-1 0 0 0 0,0 1 1 0 0,1-1-1 0 0,-1 1 1 0 0,0 0-1 0 0,-1-1 1 0 0,1 1-1 0 0,-1 0 0 0 0,-4-4 1 0 0,-10-7-4227 0 0</inkml:trace>
  <inkml:trace contextRef="#ctx0" brushRef="#br0" timeOffset="1">1 68 8578 0 0,'0'3'2832'0'0,"2"1"-727"0"0,4 0-457 0 0,2-1-472 0 0,6 0-423 0 0,0-2-329 0 0,4-1-184 0 0,0 0-128 0 0,4-1-104 0 0,0-1-304 0 0,0 0-464 0 0,1-2-617 0 0,-2 0-751 0 0,-2-2-593 0 0,-2-2-367 0 0,-4-3 559 0 0,0 3-1160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 0 0,'3'13'9393'0'0,"-6"15"-4924"0"0,1-13-3202 0 0,2 4-572 0 0,0-13-651 0 0,0 1 0 0 0,0 0 1 0 0,0 0-1 0 0,-1-1 0 0 0,0 1 0 0 0,0-1 0 0 0,-4 11 1 0 0,5-17-63 0 0,0 0 1 0 0,0 0 0 0 0,0 1-1 0 0,0-1 1 0 0,0 0-1 0 0,0 0 1 0 0,0 0 0 0 0,-1 0-1 0 0,1 0 1 0 0,0 1 0 0 0,0-1-1 0 0,0 0 1 0 0,0 0-1 0 0,0 0 1 0 0,0 0 0 0 0,0 0-1 0 0,0 0 1 0 0,-1 0 0 0 0,1 0-1 0 0,0 1 1 0 0,0-1-1 0 0,0 0 1 0 0,0 0 0 0 0,0 0-1 0 0,-1 0 1 0 0,1 0 0 0 0,0 0-1 0 0,0 0 1 0 0,0 0-1 0 0,0 0 1 0 0,0 0 0 0 0,-1 0-1 0 0,1 0 1 0 0,0 0 0 0 0,0 0-1 0 0,0 0 1 0 0,0 0-1 0 0,-1 0 1 0 0,1 0 0 0 0,0 0-1 0 0,0 0 1 0 0,0 0 0 0 0,0 0-1 0 0,0 0 1 0 0,-1-1-1 0 0,-4-7-285 0 0,4 7 300 0 0,1-1-1 0 0,-1 1 1 0 0,1-1-1 0 0,0 1 1 0 0,-1-1-1 0 0,1 1 1 0 0,0-1-1 0 0,0 1 1 0 0,0-1-1 0 0,0 1 1 0 0,0 0-1 0 0,0-1 1 0 0,1 1-1 0 0,-1-3 1 0 0,1 3-1 0 0,0-1 0 0 0,1 1 1 0 0,-1-1-1 0 0,0 1 0 0 0,1-1 0 0 0,-1 1 1 0 0,1-1-1 0 0,-1 1 0 0 0,1 0 0 0 0,0 0 1 0 0,-1 0-1 0 0,1 0 0 0 0,0 0 0 0 0,0 0 1 0 0,0 1-1 0 0,3-2 0 0 0,34-3-2093 0 0,-18 3-1154 0 0,-20 2 3130 0 0,-1 0 1 0 0,1 0 0 0 0,-1 0-1 0 0,1 0 1 0 0,-1 0-1 0 0,1 0 1 0 0,-1 0-1 0 0,1 0 1 0 0,-1 0 0 0 0,1-1-1 0 0,-1 1 1 0 0,1 0-1 0 0,-1 0 1 0 0,1 0-1 0 0,-1-1 1 0 0,1 1-1 0 0,-1 0 1 0 0,0-1 0 0 0,1 1-1 0 0,-1 0 1 0 0,1-1-1 0 0,-1 1 1 0 0,0-1-1 0 0,1 1 1 0 0,-1 0-1 0 0,0-1 1 0 0,0 1 0 0 0,1-1-1 0 0,-1 1 1 0 0,0-1-1 0 0,0 1 1 0 0,0-1-1 0 0,0 1 1 0 0,0-1-1 0 0,1 1 1 0 0,-1-1 0 0 0,0 1-1 0 0,0-1 1 0 0,0 0-1 0 0,0 1 1 0 0,-1-2-1 0 0,2-6-1599 0 0,-1 7 1522 0 0,1 1 1 0 0,-1-1-1 0 0,0 1 1 0 0,0-1-1 0 0,1 1 0 0 0,-1-1 1 0 0,1 1-1 0 0,-1-1 0 0 0,1 1 1 0 0,-1-1-1 0 0,1 1 0 0 0,-1-1 1 0 0,1 1-1 0 0,-1 0 0 0 0,1-1 1 0 0,-1 1-1 0 0,1 0 1 0 0,0 0-1 0 0,0-1 0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46 8850 0 0,'0'2'599'0'0,"-1"1"0"0"0,1 0 0 0 0,0 0 0 0 0,1 0 1 0 0,-1 0-1 0 0,0 0 0 0 0,1 0 0 0 0,0 0 0 0 0,-1 0 0 0 0,1 0 0 0 0,0 0 0 0 0,1-1 1 0 0,1 5-1 0 0,0-2-223 0 0,1 0 1 0 0,-1 0 0 0 0,1 0-1 0 0,0-1 1 0 0,0 0 0 0 0,8 7 0 0 0,-7-7-357 0 0,0 0 0 0 0,0-1 0 0 0,0 1 0 0 0,1-1 0 0 0,-1 0 0 0 0,1-1 0 0 0,0 1 0 0 0,0-1 0 0 0,0 0 0 0 0,0-1 0 0 0,0 1 0 0 0,0-1 0 0 0,11 0 0 0 0,-14-1-17 0 0,-1 0 1 0 0,0 0-1 0 0,1 0 1 0 0,-1 0-1 0 0,1-1 1 0 0,-1 1-1 0 0,0-1 1 0 0,0 1-1 0 0,1-1 1 0 0,-1 0-1 0 0,0 0 1 0 0,0 0-1 0 0,0 0 1 0 0,0-1-1 0 0,0 1 0 0 0,0 0 1 0 0,0-1-1 0 0,0 1 1 0 0,-1-1-1 0 0,1 0 1 0 0,-1 0-1 0 0,1 1 1 0 0,-1-1-1 0 0,0 0 1 0 0,1 0-1 0 0,-1-1 1 0 0,0 1-1 0 0,0 0 1 0 0,0 0-1 0 0,-1 0 0 0 0,1-1 1 0 0,-1 1-1 0 0,1 0 1 0 0,-1-1-1 0 0,0 1 1 0 0,1 0-1 0 0,-1-1 1 0 0,-1 1-1 0 0,1 0 1 0 0,0-1-1 0 0,0 1 1 0 0,-2-5-1 0 0,1 2 22 0 0,-1-1 0 0 0,0 1 0 0 0,0 0-1 0 0,0 0 1 0 0,0 0 0 0 0,-1 0 0 0 0,0 0 0 0 0,0 0 0 0 0,0 1-1 0 0,0-1 1 0 0,-1 1 0 0 0,0 0 0 0 0,0 0 0 0 0,0 1 0 0 0,0-1-1 0 0,-1 1 1 0 0,-8-6 0 0 0,8 8-94 0 0,1-1-1 0 0,-1 1 0 0 0,1 0 1 0 0,-1 1-1 0 0,0-1 0 0 0,1 1 1 0 0,-1-1-1 0 0,0 1 1 0 0,0 1-1 0 0,1-1 0 0 0,-1 1 1 0 0,0 0-1 0 0,1 0 1 0 0,-1 0-1 0 0,1 1 0 0 0,-1-1 1 0 0,1 1-1 0 0,0 0 1 0 0,-1 0-1 0 0,1 1 0 0 0,0-1 1 0 0,-7 7-1 0 0,6-5-210 0 0,0 0 1 0 0,1 0-1 0 0,-1 1 0 0 0,1 0 0 0 0,0 0 1 0 0,0 0-1 0 0,0 0 0 0 0,1 0 0 0 0,-1 1 0 0 0,2 0 1 0 0,-1 0-1 0 0,0 0 0 0 0,1 0 0 0 0,0 0 0 0 0,1 0 1 0 0,-2 10-1 0 0,2-12 259 0 0,1 0 1 0 0,0 0-1 0 0,0 1 0 0 0,0-1 1 0 0,1 0-1 0 0,0 1 1 0 0,-1-1-1 0 0,1 0 1 0 0,1 0-1 0 0,-1 0 0 0 0,1 0 1 0 0,-1 0-1 0 0,1 0 1 0 0,0 0-1 0 0,1 0 1 0 0,-1-1-1 0 0,4 4 0 0 0,-4-4 105 0 0,1-1-1 0 0,0 0 1 0 0,0 0-1 0 0,-1 0 0 0 0,1 0 1 0 0,1-1-1 0 0,-1 1 1 0 0,0-1-1 0 0,0 0 0 0 0,1 0 1 0 0,-1 0-1 0 0,0 0 1 0 0,1-1-1 0 0,-1 1 0 0 0,1-1 1 0 0,-1 0-1 0 0,1 0 0 0 0,-1 0 1 0 0,1 0-1 0 0,-1-1 1 0 0,6-1-1 0 0,28-7 84 0 0,13-3-753 0 0,-17 12-2645 0 0,-24 2-134 0 0,-25 3-1844 0 0,15-5 5102 0 0,-5 7-2564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3441 0 0,'11'-4'6591'0'0,"10"1"-3603"0"0,4-1-2098 0 0,-19 2-717 0 0,1 0 1 0 0,0 0 0 0 0,-1 1 0 0 0,12-1-1 0 0,-18 2-148 0 0,0 0-1 0 0,1 0 1 0 0,-1 0 0 0 0,1 0-1 0 0,-1 0 1 0 0,1 0-1 0 0,-1 0 1 0 0,0 0-1 0 0,1 0 1 0 0,-1 0 0 0 0,1 1-1 0 0,-1-1 1 0 0,0 0-1 0 0,1 0 1 0 0,-1 0-1 0 0,1 1 1 0 0,-1-1-1 0 0,0 0 1 0 0,1 0 0 0 0,-1 1-1 0 0,0-1 1 0 0,1 0-1 0 0,-1 1 1 0 0,0-1-1 0 0,0 0 1 0 0,1 1 0 0 0,-1-1-1 0 0,0 0 1 0 0,0 1-1 0 0,1 0 1 0 0,-1 0 14 0 0,-1 1 1 0 0,1-1 0 0 0,0 0 0 0 0,0 1-1 0 0,-1-1 1 0 0,1 1 0 0 0,-1-1-1 0 0,1 0 1 0 0,-1 1 0 0 0,0-1 0 0 0,0 0-1 0 0,1 1 1 0 0,-1-1 0 0 0,-2 2-1 0 0,-1 2 120 0 0,0 2 0 0 0,1-1 0 0 0,0 0 0 0 0,0 1 0 0 0,-3 8 0 0 0,6-14-98 0 0,-1 0 1 0 0,1 0-1 0 0,0 0 0 0 0,0 0 1 0 0,-1 0-1 0 0,1 0 0 0 0,0 0 1 0 0,0 0-1 0 0,0 0 1 0 0,0 0-1 0 0,1 0 0 0 0,-1 0 1 0 0,0 0-1 0 0,0 0 1 0 0,1 0-1 0 0,-1 0 0 0 0,0 0 1 0 0,2 2-1 0 0,-1-2-34 0 0,-1-1 0 0 0,1 1 0 0 0,0-1 0 0 0,0 1 1 0 0,0-1-1 0 0,0 1 0 0 0,0-1 0 0 0,0 1 0 0 0,1-1 0 0 0,-1 0 0 0 0,0 1 0 0 0,0-1 1 0 0,0 0-1 0 0,0 0 0 0 0,0 0 0 0 0,0 0 0 0 0,0 0 0 0 0,1 0 0 0 0,-1 0 0 0 0,0-1 0 0 0,0 1 1 0 0,1-1-1 0 0,45-11-928 0 0,-40 10-21 0 0,0-1 0 0 0,0 0-1 0 0,0 0 1 0 0,8-6 0 0 0,-14 8 673 0 0,0 0 0 0 0,0 0 0 0 0,0 1 0 0 0,0-1 0 0 0,0 0 0 0 0,0 0 0 0 0,0 0 0 0 0,0 0 0 0 0,0 0 0 0 0,-1 0 0 0 0,1 0 1 0 0,0 0-1 0 0,-1 0 0 0 0,2-2 0 0 0,-4-23-5031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49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9682 0 0,'-1'0'368'0'0,"-9"4"8828"0"0,9-3-8828 0 0,-4 15 3526 0 0,5 30-4596 0 0,1-24 1348 0 0,-12 41-997 0 0,7-49-514 0 0,1 0 0 0 0,1 1-1 0 0,-1 15 1 0 0,41-65-560 0 0,-31 29 1271 0 0,34-26 502 0 0,-39 31-544 0 0,0 0-1 0 0,0-1 0 0 0,0 1 1 0 0,0 0-1 0 0,0 0 1 0 0,0 0-1 0 0,0 1 1 0 0,0-1-1 0 0,1 0 1 0 0,-1 1-1 0 0,0 0 1 0 0,0-1-1 0 0,1 1 1 0 0,-1 0-1 0 0,0 0 1 0 0,1 0-1 0 0,-1 1 1 0 0,3-1-1 0 0,-5 1-14 0 0,1-1-1 0 0,-1 0 1 0 0,0 1 0 0 0,1-1-1 0 0,-1 0 1 0 0,0 1 0 0 0,1-1 0 0 0,-1 0-1 0 0,0 1 1 0 0,1-1 0 0 0,-1 0-1 0 0,0 1 1 0 0,0-1 0 0 0,0 1-1 0 0,1-1 1 0 0,-1 1 0 0 0,0-1-1 0 0,0 0 1 0 0,0 1 0 0 0,0-1-1 0 0,0 1 1 0 0,0-1 0 0 0,0 1-1 0 0,0-1 1 0 0,0 1 0 0 0,0-1-1 0 0,0 1 1 0 0,0-1 0 0 0,0 1-1 0 0,0-1 1 0 0,-1 1 0 0 0,1 1-655 0 0,-1 9-3877 0 0</inkml:trace>
  <inkml:trace contextRef="#ctx0" brushRef="#br0" timeOffset="0.99">32 326 9482 0 0,'2'2'442'0'0,"1"-1"0"0"0,0 0 1 0 0,0 0-1 0 0,0 0 0 0 0,-1 0 0 0 0,1-1 0 0 0,0 1 0 0 0,0-1 1 0 0,0 0-1 0 0,0 0 0 0 0,0 0 0 0 0,0 0 0 0 0,0 0 0 0 0,0 0 1 0 0,0-1-1 0 0,0 0 0 0 0,5-1 0 0 0,0-2-20 0 0,1 0 1 0 0,-1-1-1 0 0,0 0 1 0 0,9-8-1 0 0,-12 9-369 0 0,1 0-1 0 0,-1 0 1 0 0,0 1 0 0 0,1 0-1 0 0,0 0 1 0 0,0 0 0 0 0,0 0-1 0 0,0 1 1 0 0,0 0 0 0 0,12-2-1 0 0,-16 4-23 0 0,0 0-1 0 0,0 1 0 0 0,0 0 1 0 0,0-1-1 0 0,0 1 0 0 0,0 0 0 0 0,0 0 1 0 0,-1 0-1 0 0,1 0 0 0 0,0 0 1 0 0,-1 0-1 0 0,1 1 0 0 0,-1-1 1 0 0,1 1-1 0 0,-1-1 0 0 0,1 1 1 0 0,-1-1-1 0 0,0 1 0 0 0,0 0 1 0 0,0-1-1 0 0,0 1 0 0 0,0 0 1 0 0,0 0-1 0 0,-1 0 0 0 0,1 0 0 0 0,0 2 1 0 0,13 53-4448 0 0,-10-38-2476 0 0,2-8 1073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0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20 13411 0 0,'0'0'76'0'0,"0"0"-1"0"0,0 0 1 0 0,0 0 0 0 0,0 0 0 0 0,1-1-1 0 0,-1 1 1 0 0,0 0 0 0 0,0 0 0 0 0,0 0-1 0 0,0 0 1 0 0,1 0 0 0 0,-1 0 0 0 0,0 0-1 0 0,0 0 1 0 0,0 0 0 0 0,0 0 0 0 0,0 0 0 0 0,1 0-1 0 0,-1 0 1 0 0,0 0 0 0 0,0 0 0 0 0,0 0-1 0 0,0 0 1 0 0,1 0 0 0 0,-1 0 0 0 0,0 0-1 0 0,0 0 1 0 0,0 0 0 0 0,0 0 0 0 0,0 1-1 0 0,1-1 1 0 0,-1 0 0 0 0,0 0 0 0 0,0 0-1 0 0,0 0 1 0 0,0 0 0 0 0,0 0 0 0 0,0 0-1 0 0,0 1 1 0 0,1-1 0 0 0,-1 0 0 0 0,0 0-1 0 0,0 0 1 0 0,0 0 0 0 0,0 0 0 0 0,0 1 0 0 0,0-1-1 0 0,0 0 1 0 0,0 0 0 0 0,0 0 0 0 0,0 0-1 0 0,0 0 1 0 0,0 1 0 0 0,0-1 0 0 0,0 0-1 0 0,0 0 1 0 0,0 0 0 0 0,0 0 0 0 0,0 1-1 0 0,0-1 1 0 0,0 0 0 0 0,0 0 0 0 0,0 0-1 0 0,0 0 1 0 0,0 0 0 0 0,-1 1 0 0 0,29-5 999 0 0,30-10-1182 0 0,-48 7-794 0 0,-25 7-479 0 0,-28 7-265 0 0,36-4 1661 0 0,0 0 1 0 0,0 0 0 0 0,0 0 0 0 0,0 1 0 0 0,1 0 0 0 0,-1 1 0 0 0,1-1-1 0 0,0 1 1 0 0,1 1 0 0 0,-1-1 0 0 0,-5 8 0 0 0,9-11 53 0 0,0 0 1 0 0,1 1 0 0 0,0-1 0 0 0,-1 1-1 0 0,1-1 1 0 0,0 1 0 0 0,0-1-1 0 0,0 1 1 0 0,0 0 0 0 0,1-1-1 0 0,-1 1 1 0 0,1 0 0 0 0,0 0 0 0 0,0-1-1 0 0,0 1 1 0 0,0 0 0 0 0,0 0-1 0 0,0 0 1 0 0,1-1 0 0 0,-1 1-1 0 0,1 0 1 0 0,0-1 0 0 0,0 1 0 0 0,0 0-1 0 0,0-1 1 0 0,0 1 0 0 0,1-1-1 0 0,-1 0 1 0 0,1 1 0 0 0,-1-1-1 0 0,1 0 1 0 0,0 0 0 0 0,4 4 0 0 0,-1-2-9 0 0,0 0-1 0 0,0 0 1 0 0,0 0 0 0 0,1-1 0 0 0,-1 0 0 0 0,1 0 0 0 0,0 0 0 0 0,0-1 0 0 0,0 0 0 0 0,0 0 0 0 0,0 0 0 0 0,7 0 0 0 0,-8-1-72 0 0,0 0-1 0 0,0-1 1 0 0,0 0 0 0 0,0 0 0 0 0,0 0-1 0 0,0 0 1 0 0,0-1 0 0 0,0 0 0 0 0,0 0-1 0 0,0 0 1 0 0,0-1 0 0 0,-1 0-1 0 0,1 0 1 0 0,-1 0 0 0 0,1 0 0 0 0,4-4-1 0 0,-6 2-1316 0 0,-10 7 202 0 0,-13 8 142 0 0,3 1 394 0 0,7-4 806 0 0,1-1-1 0 0,-1 1 1 0 0,1 0-1 0 0,0 1 0 0 0,-7 10 1 0 0,15-18-163 0 0,0 0 0 0 0,0 1-1 0 0,0-1 1 0 0,0 1 0 0 0,0 0 0 0 0,0-1 0 0 0,0 1-1 0 0,1 0 1 0 0,-1-1 0 0 0,1 1 0 0 0,-1 0 0 0 0,1 0 0 0 0,0 0-1 0 0,-1-1 1 0 0,1 1 0 0 0,0 0 0 0 0,0 0 0 0 0,1 0 0 0 0,-1 0-1 0 0,0-1 1 0 0,0 1 0 0 0,1 0 0 0 0,-1 0 0 0 0,1-1-1 0 0,0 1 1 0 0,0 0 0 0 0,-1-1 0 0 0,1 1 0 0 0,0 0 0 0 0,0-1-1 0 0,0 1 1 0 0,1-1 0 0 0,-1 0 0 0 0,0 1 0 0 0,0-1-1 0 0,1 0 1 0 0,-1 0 0 0 0,1 0 0 0 0,-1 0 0 0 0,4 2 0 0 0,-1-1 20 0 0,1 0 1 0 0,-1 0 0 0 0,1 0 0 0 0,-1-1-1 0 0,1 1 1 0 0,0-1 0 0 0,0 0 0 0 0,0-1-1 0 0,-1 1 1 0 0,1-1 0 0 0,0 0 0 0 0,0 0-1 0 0,0-1 1 0 0,0 1 0 0 0,0-1 0 0 0,-1 0-1 0 0,1 0 1 0 0,0-1 0 0 0,0 1-1 0 0,4-3 1 0 0,43-22-2177 0 0,-7-2-5714 0 0,-40 25 6462 0 0,10-7-4469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0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42 4473 0 0,'-7'5'1298'0'0,"-1"0"0"0"0,1 1 0 0 0,0 0 0 0 0,0 0 0 0 0,1 0 0 0 0,-7 10 0 0 0,10-13-1012 0 0,0 0 0 0 0,1 0 0 0 0,0 1 0 0 0,-1-1 0 0 0,1 1 0 0 0,1-1 0 0 0,-1 1 0 0 0,0 0 0 0 0,1 0 0 0 0,0 0 0 0 0,0 0 0 0 0,0 0 0 0 0,0 0 0 0 0,1 0 0 0 0,0 0 0 0 0,0 5 0 0 0,1-6-224 0 0,0 0 0 0 0,0 0 0 0 0,0-1 0 0 0,0 1 0 0 0,1 0 0 0 0,0-1 0 0 0,-1 1 0 0 0,1-1 0 0 0,0 1 0 0 0,0-1 0 0 0,0 0 0 0 0,1 0 0 0 0,-1 0 0 0 0,0 0 0 0 0,1 0 0 0 0,0-1 0 0 0,-1 1 0 0 0,1-1 0 0 0,0 1 0 0 0,0-1 0 0 0,5 2 0 0 0,-3-2-54 0 0,-1 1-1 0 0,1-1 0 0 0,0 0 1 0 0,0 0-1 0 0,0 0 1 0 0,0-1-1 0 0,0 0 1 0 0,0 0-1 0 0,0 0 0 0 0,0 0 1 0 0,0-1-1 0 0,9-2 1 0 0,-12 2-5 0 0,1 0 0 0 0,-1 0 0 0 0,1 0 0 0 0,-1 0 0 0 0,0-1 1 0 0,1 1-1 0 0,-1-1 0 0 0,0 0 0 0 0,0 0 0 0 0,0 0 0 0 0,0 0 1 0 0,-1 0-1 0 0,1 0 0 0 0,0 0 0 0 0,-1 0 0 0 0,1-1 0 0 0,-1 1 1 0 0,0-1-1 0 0,0 1 0 0 0,1-4 0 0 0,-1 1 11 0 0,0 1 0 0 0,0-1 0 0 0,-1 0 0 0 0,0 0 0 0 0,0 0 1 0 0,0 0-1 0 0,0 0 0 0 0,-1 0 0 0 0,0 0 0 0 0,-2-8 0 0 0,1 6 15 0 0,-1-1 1 0 0,0 1-1 0 0,0 0 1 0 0,0 1-1 0 0,-1-1 1 0 0,1 0-1 0 0,-2 1 0 0 0,1 0 1 0 0,-1 0-1 0 0,0 0 1 0 0,0 1-1 0 0,-1-1 1 0 0,1 1-1 0 0,-12-7 0 0 0,15 11-25 0 0,1 0 1 0 0,0 0-1 0 0,-1 1 0 0 0,1-1 0 0 0,0 1 0 0 0,-1-1 0 0 0,1 1 0 0 0,-1-1 0 0 0,1 1 0 0 0,-1 0 0 0 0,1 0 0 0 0,-1 0 0 0 0,1 0 0 0 0,-1 0 1 0 0,1 0-1 0 0,-1 0 0 0 0,1 0 0 0 0,-1 1 0 0 0,1-1 0 0 0,-2 1 0 0 0,2 0-76 0 0,0-1 0 0 0,0 1 0 0 0,0 0 1 0 0,0 0-1 0 0,0 0 0 0 0,0 0 0 0 0,1 0 0 0 0,-1 0 0 0 0,0 0 0 0 0,1 0 0 0 0,-1 0 1 0 0,1 0-1 0 0,-1 0 0 0 0,1 0 0 0 0,-1 0 0 0 0,1 1 0 0 0,0-1 0 0 0,-1 0 1 0 0,1 2-1 0 0,0 0-530 0 0,-1 1 1 0 0,1 0-1 0 0,0 0 1 0 0,1 0 0 0 0,-1 0-1 0 0,1 0 1 0 0,-1-1-1 0 0,1 1 1 0 0,0 0 0 0 0,1-1-1 0 0,-1 1 1 0 0,1 0-1 0 0,-1-1 1 0 0,4 5 0 0 0,6 3-3056 0 0,1 0-954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8530 0 0,'5'-6'6689'0'0,"-4"8"-4672"0"0,0 6-481 0 0,-1 0-488 0 0,0 3-472 0 0,-1 2-272 0 0,0 1-168 0 0,0 3-168 0 0,1 3-352 0 0,-2-1-648 0 0,1 3-880 0 0,-1-2-793 0 0,-2-2-816 0 0,-2 0-295 0 0,0-2-1442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7786 0 0,'7'57'8454'0'0,"-6"-40"-8614"0"0,-1 0 0 0 0,-1 0-1 0 0,-2 20 1 0 0,4-40-28 0 0,0 1 0 0 0,0 0-1 0 0,0-1 1 0 0,0 1 0 0 0,1 0-1 0 0,-1 0 1 0 0,1 0-1 0 0,0 0 1 0 0,0 0 0 0 0,0 0-1 0 0,0 0 1 0 0,0 1 0 0 0,0-1-1 0 0,0 1 1 0 0,0-1 0 0 0,1 1-1 0 0,3-2 1 0 0,57-23 4 0 0,-27 11-3514 0 0,-23 8 1721 0 0,-11 5 1559 0 0,1 1 0 0 0,0-1 0 0 0,0 0-1 0 0,1 1 1 0 0,-1 0 0 0 0,0-1-1 0 0,0 1 1 0 0,5 0 0 0 0,-8 3 483 0 0,-1 0 0 0 0,1 0 0 0 0,-1 0 0 0 0,1 0 0 0 0,-1 0 0 0 0,0 0-1 0 0,0 0 1 0 0,0 0 0 0 0,0 0 0 0 0,0 0 0 0 0,0 0 0 0 0,-2 1 0 0 0,-20 20 3147 0 0,18-19-2362 0 0,1 0 0 0 0,-1 0-1 0 0,1 1 1 0 0,0-1-1 0 0,1 1 1 0 0,-6 9-1 0 0,8-14-826 0 0,1 0 0 0 0,0 0 0 0 0,0 0-1 0 0,0 0 1 0 0,0 0 0 0 0,0 0 0 0 0,0 0-1 0 0,0 0 1 0 0,0 1 0 0 0,0-1 0 0 0,0 0-1 0 0,0 0 1 0 0,0 0 0 0 0,0 0 0 0 0,0 0-1 0 0,0 0 1 0 0,0 0 0 0 0,0 1 0 0 0,0-1-1 0 0,0 0 1 0 0,0 0 0 0 0,0 0 0 0 0,0 0-1 0 0,1 0 1 0 0,-1 0 0 0 0,0 0 0 0 0,0 0-1 0 0,0 0 1 0 0,0 0 0 0 0,0 1 0 0 0,0-1-1 0 0,0 0 1 0 0,0 0 0 0 0,0 0 0 0 0,0 0 0 0 0,0 0-1 0 0,1 0 1 0 0,-1 0 0 0 0,0 0 0 0 0,0 0-1 0 0,0 0 1 0 0,0 0 0 0 0,0 0 0 0 0,0 0-1 0 0,0 0 1 0 0,0 0 0 0 0,1 0 0 0 0,-1 0-1 0 0,0 0 1 0 0,0 0 0 0 0,0 0 0 0 0,0 0-1 0 0,0 0 1 0 0,0 0 0 0 0,0 0 0 0 0,0 0-1 0 0,1 0 1 0 0,-1 0 0 0 0,0 0 0 0 0,0 0-1 0 0,0 0 1 0 0,0 0 0 0 0,13-4 339 0 0,13-6-171 0 0,31-10-139 0 0,-17 12-4311 0 0,-40 8 4195 0 0,0 0 0 0 0,0 0-1 0 0,1 0 1 0 0,-1 0 0 0 0,0 0 0 0 0,0 0 0 0 0,1 0 0 0 0,-1 0 0 0 0,0 0-1 0 0,0 0 1 0 0,1 0 0 0 0,-1 0 0 0 0,0-1 0 0 0,0 1 0 0 0,0 0-1 0 0,1 0 1 0 0,-1 0 0 0 0,0 0 0 0 0,0 0 0 0 0,0-1 0 0 0,0 1 0 0 0,1 0-1 0 0,-1 0 1 0 0,0 0 0 0 0,0-1 0 0 0,0 1 0 0 0,0 0 0 0 0,0 0 0 0 0,0 0-1 0 0,0-1 1 0 0,0 1 0 0 0,0 0 0 0 0,1 0 0 0 0,-1-1 0 0 0,0 1-1 0 0,0 0 1 0 0,0 0 0 0 0,0-1 0 0 0,0 1 0 0 0,-1 0 0 0 0,1 0 0 0 0,0-1-1 0 0,0 1 1 0 0,0 0 0 0 0,0 0 0 0 0,0 0 0 0 0,0-1 0 0 0,0 1 0 0 0,0 0-1 0 0,0 0 1 0 0,-1-1 0 0 0,1 1 0 0 0,0 0 0 0 0,0 0 0 0 0,0 0 0 0 0,0 0-1 0 0,-1-1 1 0 0,1 1 0 0 0,0 0 0 0 0,0 0 0 0 0,0 0 0 0 0,-1 0-1 0 0,1 0 1 0 0,0 0 0 0 0,-3-5-1138 0 0,8 0-2435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13283 0 0,'5'17'8888'0'0,"-5"18"-7557"0"0,-1-21-512 0 0,-3 101 322 0 0,0-61-1687 0 0,5 74-1 0 0,3-116-769 0 0,3-14 641 0 0,12-24 456 0 0,-2 4 225 0 0,-11 18-229 0 0,0 0 0 0 0,0 0 1 0 0,0 0-1 0 0,1 1 0 0 0,0 0 1 0 0,0 0-1 0 0,0 1 0 0 0,0 0 0 0 0,0 0 1 0 0,0 0-1 0 0,11 0 0 0 0,13-4-4460 0 0,0-4-3425 0 0,-21 6 3727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2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56 8290 0 0,'0'0'158'0'0,"-1"-1"0"0"0,-1 0 1894 0 0,2 1-1894 0 0,0-1 0 0 0,0 1 0 0 0,-1 0 0 0 0,1 0 0 0 0,0 0 0 0 0,0-1-1 0 0,0 1 1 0 0,0 0 0 0 0,0 0 0 0 0,0-1 0 0 0,0 1 0 0 0,0 0 0 0 0,0 0 0 0 0,0 0 0 0 0,0-1 0 0 0,0 1-1 0 0,0 0 1 0 0,0 0 0 0 0,0-1 0 0 0,0 1 0 0 0,0 0 0 0 0,0 0 0 0 0,0 0 0 0 0,0-1 0 0 0,0 1 0 0 0,1 0-1 0 0,-1 0 1 0 0,0-1 474 0 0,1 1-474 0 0,13-8 2009 0 0,18 1-1662 0 0,-29 7-436 0 0,0 0 1 0 0,0 0-1 0 0,0 0 0 0 0,0 0 0 0 0,0 1 0 0 0,0-1 0 0 0,0 1 1 0 0,-1 0-1 0 0,1 0 0 0 0,0 0 0 0 0,0 0 0 0 0,-1 0 0 0 0,1 1 0 0 0,0-1 1 0 0,-1 1-1 0 0,0-1 0 0 0,1 1 0 0 0,-1 0 0 0 0,0 0 0 0 0,0 0 0 0 0,0 0 1 0 0,0 1-1 0 0,0-1 0 0 0,-1 0 0 0 0,1 1 0 0 0,-1 0 0 0 0,1-1 1 0 0,-1 1-1 0 0,0 0 0 0 0,0-1 0 0 0,0 1 0 0 0,0 0 0 0 0,-1 0 0 0 0,1 4 1 0 0,1 5-121 0 0,-1-1 1 0 0,0 1 0 0 0,-1 14 0 0 0,-4 34-3663 0 0,2-27-1845 0 0,0-25 2698 0 0,-1-9 201 0 0,1-1 1606 0 0</inkml:trace>
  <inkml:trace contextRef="#ctx0" brushRef="#br0" timeOffset="1">190 0 9362 0 0,'0'4'3865'0'0,"1"3"-1177"0"0,3 6-319 0 0,1 3-585 0 0,0 3-703 0 0,1 4-465 0 0,1 1-272 0 0,0 3-176 0 0,0-1-88 0 0,2 1-64 0 0,-1-3-184 0 0,2-3-440 0 0,-1-1-617 0 0,0-5-983 0 0,-1-3-969 0 0,1-3-896 0 0,-5-4 120 0 0,2-3-1120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12275 0 0,'0'0'224'0'0,"0"1"0"0"0,0 0 0 0 0,0 0 1 0 0,0 0-1 0 0,0-1 0 0 0,0 1 0 0 0,0 0 1 0 0,0 0-1 0 0,0 0 0 0 0,1-1 1 0 0,-1 1-1 0 0,0 0 0 0 0,0 0 0 0 0,1 0 1 0 0,-1-1-1 0 0,0 1 0 0 0,1 0 0 0 0,-1-1 1 0 0,1 1-1 0 0,-1 0 0 0 0,1-1 0 0 0,-1 1 1 0 0,1-1-1 0 0,-1 1 0 0 0,1 0 1 0 0,1 0-1 0 0,0 0-35 0 0,0 0 1 0 0,0 0-1 0 0,1 0 0 0 0,-1 0 1 0 0,1-1-1 0 0,-1 1 0 0 0,1 0 1 0 0,4-1-1 0 0,7 1-464 0 0,1-1 0 0 0,20-3-1 0 0,-24 2 774 0 0,-4 0-555 0 0,0 0 0 0 0,0 0 1 0 0,0 0-1 0 0,10-4 1 0 0,-16 2-28 0 0,-8 0-34 0 0,-7-1-32 0 0,10 3 161 0 0,1 1 1 0 0,-1 0-1 0 0,0 1 0 0 0,1-1 1 0 0,-1 1-1 0 0,1-1 1 0 0,-1 1-1 0 0,1 0 0 0 0,-1 0 1 0 0,1 1-1 0 0,-1-1 0 0 0,1 1 1 0 0,0 0-1 0 0,0-1 1 0 0,0 1-1 0 0,0 1 0 0 0,0-1 1 0 0,0 0-1 0 0,-2 4 1 0 0,1-2 25 0 0,1 0-1 0 0,0 1 1 0 0,0-1 0 0 0,1 1 0 0 0,-1-1 0 0 0,1 1 0 0 0,0 0 0 0 0,0 0 0 0 0,1 0 0 0 0,-1 0 0 0 0,1 1 0 0 0,0 5 0 0 0,0-5-2 0 0,1 0 1 0 0,0 0-1 0 0,0 0 1 0 0,0 0-1 0 0,1-1 1 0 0,0 1-1 0 0,0 0 1 0 0,0-1-1 0 0,1 1 1 0 0,0-1-1 0 0,3 7 1 0 0,-3-9-32 0 0,-1 1-1 0 0,1-1 1 0 0,0 0-1 0 0,1 0 1 0 0,-1 0-1 0 0,0-1 1 0 0,1 1-1 0 0,0-1 1 0 0,-1 1-1 0 0,1-1 1 0 0,0 0 0 0 0,0 0-1 0 0,1 0 1 0 0,-1 0-1 0 0,0-1 1 0 0,0 1-1 0 0,1-1 1 0 0,4 1-1 0 0,-5-1-263 0 0,0-1 0 0 0,0 0 0 0 0,1 0 0 0 0,-1 0 0 0 0,0 0 0 0 0,0-1 0 0 0,0 1-1 0 0,0-1 1 0 0,1 0 0 0 0,-1 0 0 0 0,0 0 0 0 0,0 0 0 0 0,-1-1 0 0 0,1 1 0 0 0,0-1 0 0 0,0 0-1 0 0,-1 1 1 0 0,1-1 0 0 0,-1-1 0 0 0,4-3 0 0 0,0 1-896 0 0,-1-1-1 0 0,1 0 1 0 0,-1-1 0 0 0,-1 1 0 0 0,0-1-1 0 0,1 0 1 0 0,2-8 0 0 0,-2 0-2700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2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7066 0 0,'37'11'5865'0'0,"-27"-9"-5780"0"0,0-1 0 0 0,0 0 0 0 0,0 0 0 0 0,1-1 0 0 0,-1-1 0 0 0,0 0 0 0 0,15-3 0 0 0,-24 4-85 0 0,-1 0 0 0 0,0 0-1 0 0,0 0 1 0 0,0 0 0 0 0,1 0 0 0 0,-1 0 0 0 0,0 0-1 0 0,0 0 1 0 0,0 0 0 0 0,1 0 0 0 0,-1 0 0 0 0,0 0-1 0 0,0 0 1 0 0,0-1 0 0 0,0 1 0 0 0,1 0 0 0 0,-1 0 0 0 0,0 0-1 0 0,0 0 1 0 0,0 0 0 0 0,0 0 0 0 0,0 0 0 0 0,1 0-1 0 0,-1-1 1 0 0,0 1 0 0 0,0 0 0 0 0,0 0 0 0 0,0 0-1 0 0,0 0 1 0 0,0 0 0 0 0,1-1 0 0 0,-1 1 0 0 0,0 0-1 0 0,0 0 1 0 0,0 0 0 0 0,0 0 0 0 0,0-1 0 0 0,0 1 0 0 0,0 0-1 0 0,0 0 1 0 0,0 0 0 0 0,0-1 0 0 0,0 1 0 0 0,0 0-1 0 0,0 0 1 0 0,0-1 0 0 0,-10-4 33 0 0,-17 1 0 0 0,23 4-3 0 0,1 0 1 0 0,-1 1-1 0 0,0 0 0 0 0,1-1 0 0 0,-1 1 1 0 0,0 1-1 0 0,1-1 0 0 0,-1 1 0 0 0,1-1 0 0 0,0 1 1 0 0,-1 0-1 0 0,1 0 0 0 0,0 0 0 0 0,0 1 0 0 0,0-1 1 0 0,1 1-1 0 0,-1 0 0 0 0,0-1 0 0 0,1 1 0 0 0,0 0 1 0 0,0 1-1 0 0,0-1 0 0 0,-2 4 0 0 0,3-3 105 0 0,-1 1 1 0 0,1-1-1 0 0,0 1 0 0 0,0 0 0 0 0,0 0 0 0 0,1-1 0 0 0,0 1 0 0 0,0 0 1 0 0,0 0-1 0 0,0 0 0 0 0,1-1 0 0 0,0 1 0 0 0,0 0 0 0 0,0-1 0 0 0,0 1 1 0 0,1 0-1 0 0,0-1 0 0 0,2 5 0 0 0,-2-5-191 0 0,0-1-1 0 0,-1 0 1 0 0,1 0-1 0 0,0 0 1 0 0,1 0-1 0 0,-1 0 1 0 0,0 0 0 0 0,1 0-1 0 0,0-1 1 0 0,0 0-1 0 0,-1 1 1 0 0,1-1-1 0 0,1 0 1 0 0,-1 0 0 0 0,0 0-1 0 0,0-1 1 0 0,1 1-1 0 0,-1-1 1 0 0,6 1-1 0 0,-6-1-174 0 0,0-1 0 0 0,0 0-1 0 0,0 0 1 0 0,0 0 0 0 0,0-1-1 0 0,0 1 1 0 0,0-1 0 0 0,0 1-1 0 0,0-1 1 0 0,-1 0 0 0 0,1 0-1 0 0,0-1 1 0 0,0 1 0 0 0,-1-1-1 0 0,1 1 1 0 0,-1-1 0 0 0,1 0-1 0 0,-1 0 1 0 0,0 0 0 0 0,1 0-1 0 0,-1 0 1 0 0,0 0-1 0 0,-1 0 1 0 0,3-4 0 0 0,18-29-3205 0 0,-21 33 3436 0 0,0 0 1 0 0,0 0 0 0 0,0 0-1 0 0,0 0 1 0 0,-1 0-1 0 0,1 0 1 0 0,-1 0 0 0 0,1 0-1 0 0,-1 0 1 0 0,0 0-1 0 0,0 0 1 0 0,0 0 0 0 0,0 0-1 0 0,0 0 1 0 0,-1 0-1 0 0,1 0 1 0 0,0 0-1 0 0,-2-2 1 0 0,2 3 76 0 0,0 1 0 0 0,0 0 0 0 0,0 0 0 0 0,0 0 0 0 0,0-1 0 0 0,0 1 0 0 0,0 0 0 0 0,0 0 0 0 0,0 0 0 0 0,0 0 0 0 0,0-1 0 0 0,0 1 0 0 0,-1 0 0 0 0,1 0 0 0 0,0 0 0 0 0,0 0 0 0 0,0-1 0 0 0,0 1 0 0 0,0 0 0 0 0,-1 0 0 0 0,1 0 0 0 0,0 0 0 0 0,0 0 0 0 0,0 0 0 0 0,-1 0 0 0 0,1 0 0 0 0,0-1-1 0 0,0 1 1 0 0,0 0 0 0 0,-1 0 0 0 0,1 0 0 0 0,0 0 0 0 0,0 0 0 0 0,0 0 0 0 0,-1 0 0 0 0,1 0 0 0 0,0 0 0 0 0,0 0 0 0 0,0 0 0 0 0,-1 1 0 0 0,1-1 0 0 0,0 0 0 0 0,-6 9 2750 0 0,-1 13 202 0 0,2 1-2190 0 0,4-18-654 0 0,-1 0-1 0 0,1 0 1 0 0,0 0 0 0 0,0 0-1 0 0,1 0 1 0 0,-1 0-1 0 0,1 0 1 0 0,0 0-1 0 0,1 0 1 0 0,-1 0-1 0 0,3 10 1 0 0,-3-15-187 0 0,1 0 1 0 0,-1 1-1 0 0,1-1 0 0 0,0 0 1 0 0,-1 0-1 0 0,1 1 0 0 0,-1-1 1 0 0,1 0-1 0 0,-1 0 0 0 0,1 0 1 0 0,0 0-1 0 0,-1 1 0 0 0,1-1 1 0 0,-1 0-1 0 0,1 0 0 0 0,0 0 1 0 0,-1 0-1 0 0,1-1 0 0 0,-1 1 1 0 0,1 0-1 0 0,0 0 0 0 0,-1 0 1 0 0,1 0-1 0 0,-1-1 0 0 0,1 1 1 0 0,-1 0-1 0 0,2-1 1 0 0,23-11-181 0 0,-14 7-30 0 0,16-7-2197 0 0,-23 10 1314 0 0,0 0 1 0 0,-1 0-1 0 0,0 0 1 0 0,1-1-1 0 0,-1 0 1 0 0,0 1-1 0 0,4-6 1 0 0,-6 6 733 0 0,1 0 1 0 0,-1 0-1 0 0,0 0 1 0 0,0 0 0 0 0,0 0-1 0 0,0 0 1 0 0,0 0-1 0 0,0-1 1 0 0,-1 1 0 0 0,1 0-1 0 0,-1 0 1 0 0,0-1-1 0 0,0 1 1 0 0,1-3-1 0 0,-8-26 3907 0 0,12 54 9528 0 0,-1 5-9307 0 0,1 4-3301 0 0,10 59-2312 0 0,-8-66-183 0 0,-2-7-5683 0 0,-6-18 7561 0 0,1 0 1 0 0,-1 0-1 0 0,1 0 0 0 0,-1 1 0 0 0,1-1 0 0 0,-1 0 1 0 0,1 0-1 0 0,-1 0 0 0 0,1 0 0 0 0,0 0 1 0 0,-1 0-1 0 0,1 0 0 0 0,-1 0 0 0 0,1 0 1 0 0,-1-1-1 0 0,1 1 0 0 0,-1 0 0 0 0,1 0 1 0 0,-1 0-1 0 0,1 0 0 0 0,0-1 0 0 0,-1 1 0 0 0,1 0 1 0 0,-1 0-1 0 0,1-1 0 0 0,0 1 0 0 0,-1 0 1 0 0,1-1-1 0 0,0 1 0 0 0,-1 0 0 0 0,1-1 1 0 0,0 1-1 0 0,0-1 0 0 0,-1 0 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10330 0 0,'7'46'7411'0'0,"-6"-40"-7276"0"0,1 0 1 0 0,-1 0-1 0 0,2 1 0 0 0,-1-1 1 0 0,1 0-1 0 0,0-1 1 0 0,0 1-1 0 0,0-1 0 0 0,5 7 1 0 0,-11-16-541 0 0,1-1 0 0 0,-1 1 0 0 0,1 0 0 0 0,0-1 1 0 0,0 1-1 0 0,0-1 0 0 0,0 1 0 0 0,1-1 0 0 0,-1-7 1 0 0,0 1 404 0 0,0 0 1 0 0,1 0 0 0 0,0-17 0 0 0,1 26 49 0 0,0 0 0 0 0,0 0 1 0 0,0 0-1 0 0,1 0 0 0 0,-1 0 0 0 0,1 0 0 0 0,-1 0 1 0 0,1 0-1 0 0,0 0 0 0 0,0 1 0 0 0,0-1 0 0 0,0 0 1 0 0,0 1-1 0 0,0-1 0 0 0,0 0 0 0 0,0 1 1 0 0,1-1-1 0 0,-1 1 0 0 0,1 0 0 0 0,-1-1 0 0 0,1 1 1 0 0,-1 0-1 0 0,1 0 0 0 0,0 0 0 0 0,-1 0 0 0 0,1 0 1 0 0,0 0-1 0 0,0 1 0 0 0,0-1 0 0 0,0 1 1 0 0,0-1-1 0 0,0 1 0 0 0,0 0 0 0 0,0 0 0 0 0,0-1 1 0 0,0 1-1 0 0,0 1 0 0 0,0-1 0 0 0,0 0 0 0 0,-1 0 1 0 0,1 1-1 0 0,0-1 0 0 0,0 1 0 0 0,0 0 1 0 0,0-1-1 0 0,2 2 0 0 0,-2-1 2 0 0,1 0 0 0 0,-1 0 0 0 0,0 0 0 0 0,1 0 0 0 0,-1 0 0 0 0,0 0 0 0 0,0 1 0 0 0,0-1 0 0 0,0 1 1 0 0,0-1-1 0 0,0 1 0 0 0,-1 0 0 0 0,1 0 0 0 0,0 0 0 0 0,-1 0 0 0 0,0 0 0 0 0,1 0 0 0 0,-1 0 0 0 0,0 0 0 0 0,0 0 0 0 0,0 1 0 0 0,0-1 0 0 0,0 1 0 0 0,-1-1 0 0 0,1 0 0 0 0,-1 1 0 0 0,0-1 1 0 0,0 1-1 0 0,1-1 0 0 0,-1 1 0 0 0,-1-1 0 0 0,1 1 0 0 0,0-1 0 0 0,-1 1 0 0 0,1-1 0 0 0,-1 0 0 0 0,-2 5 0 0 0,1-4-125 0 0,0 1 1 0 0,0-1-1 0 0,-1 0 0 0 0,1 0 0 0 0,-1 0 1 0 0,0 0-1 0 0,0-1 0 0 0,-6 5 1 0 0,-14 15-106 0 0,23-22 198 0 0,1 0 0 0 0,-1 1-1 0 0,1-1 1 0 0,-1 1 0 0 0,0-1 0 0 0,1 0 0 0 0,-1 0-1 0 0,1 1 1 0 0,-1-1 0 0 0,1 0 0 0 0,-1 0-1 0 0,1 1 1 0 0,0-1 0 0 0,-1 0 0 0 0,1 0 0 0 0,-1 0-1 0 0,1 0 1 0 0,-1 0 0 0 0,1 0 0 0 0,-1 0 0 0 0,1 0-1 0 0,0 0 1 0 0,-1 0 0 0 0,1 0 0 0 0,-1 0 0 0 0,1-1-1 0 0,0 1 1 0 0,21-2 170 0 0,11-6-255 0 0,-27 6-348 0 0,1 0 1 0 0,-1 0-1 0 0,1 1 0 0 0,-1 0 1 0 0,1 0-1 0 0,0 0 1 0 0,13 1-1 0 0,-27 12-7621 0 0,-14 12 3584 0 0,-12 2 3155 0 0,24-20 1821 0 0,0 0 1 0 0,0 1 0 0 0,1 0 0 0 0,-11 14 0 0 0,18-21-349 0 0,1 0 1 0 0,-1 1 534 0 0,1-1-535 0 0,0 0 0 0 0,0 0 1 0 0,0 0-1 0 0,-1 1 0 0 0,1-1 0 0 0,0 0 1 0 0,0 0-1 0 0,0 1 0 0 0,0-1 0 0 0,0 0 1 0 0,0 1-1 0 0,0-1 0 0 0,0 0 1 0 0,0 0-1 0 0,0 1 0 0 0,0-1 0 0 0,0 0 1 0 0,0 0-1 0 0,0 1 0 0 0,0-1 0 0 0,0 0 1 0 0,0 1-1 0 0,0-1 0 0 0,0 0 1 0 0,0 0-1 0 0,0 1 0 0 0,0-1 0 0 0,0 0 1 0 0,1 0-1 0 0,-1 1 0 0 0,0-1 0 0 0,1 1 536 0 0,-1-1-536 0 0,0 0 0 0 0,0 0 0 0 0,0 0 1 0 0,1 1-1 0 0,17 1 3765 0 0,21-8-1319 0 0,-23 0-2351 0 0,-7 3 155 0 0,1-1 0 0 0,0 1 0 0 0,0 1 0 0 0,0 0 0 0 0,16-1 0 0 0,-24 3-361 0 0,-1 0 0 0 0,1 0 1 0 0,-1 0-1 0 0,1 0 1 0 0,-1 1-1 0 0,1-1 0 0 0,-1 0 1 0 0,1 1-1 0 0,-1-1 1 0 0,0 1-1 0 0,1 0 0 0 0,-1-1 1 0 0,0 1-1 0 0,0 0 0 0 0,1 0 1 0 0,-1 0-1 0 0,0 0 1 0 0,2 1-1 0 0,-2 0-31 0 0,0 0-1 0 0,0 0 1 0 0,-1 0-1 0 0,1 0 1 0 0,0 0-1 0 0,-1 0 1 0 0,1 0-1 0 0,-1 0 1 0 0,0 1-1 0 0,1-1 1 0 0,-1 0-1 0 0,0 0 1 0 0,0 0-1 0 0,-1 0 1 0 0,1 1-1 0 0,-1 2 1 0 0,1-4-210 0 0,0 0 1 0 0,-1 0-1 0 0,1 0 0 0 0,0 0 1 0 0,0 0-1 0 0,-1 0 1 0 0,1 0-1 0 0,-1 0 1 0 0,1 0-1 0 0,-1 0 0 0 0,1 0 1 0 0,-1 0-1 0 0,1-1 1 0 0,-1 1-1 0 0,0 0 0 0 0,1 0 1 0 0,-1-1-1 0 0,0 1 1 0 0,0-1-1 0 0,0 1 0 0 0,1 0 1 0 0,-1-1-1 0 0,0 1 1 0 0,0-1-1 0 0,0 0 0 0 0,0 1 1 0 0,-2-1-1 0 0,-28 0-10945 0 0,18-1 7717 0 0,-1 1-420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2953 0 0,'-2'3'1141'0'0,"1"1"0"0"0,0-1 1 0 0,0 1-1 0 0,0 0 0 0 0,0-1 1 0 0,1 1-1 0 0,-1 0 0 0 0,1 0 1 0 0,0 0-1 0 0,0-1 0 0 0,0 1 1 0 0,1 4-1 0 0,1-1-415 0 0,-1 0 1 0 0,1 0-1 0 0,1 0 0 0 0,-1-1 1 0 0,1 1-1 0 0,5 8 0 0 0,-5-9-666 0 0,0-1 0 0 0,0 0-1 0 0,1 0 1 0 0,-1-1 0 0 0,1 1 0 0 0,0-1-1 0 0,1 0 1 0 0,-1 0 0 0 0,1 0-1 0 0,-1 0 1 0 0,1-1 0 0 0,0 0 0 0 0,0 0-1 0 0,1 0 1 0 0,-1-1 0 0 0,1 0-1 0 0,6 2 1 0 0,-8-3-93 0 0,1-1 1 0 0,0-1-1 0 0,0 1 0 0 0,-1 0 0 0 0,1-1 0 0 0,-1 0 1 0 0,1 0-1 0 0,-1-1 0 0 0,1 1 0 0 0,-1-1 0 0 0,0 0 1 0 0,1 0-1 0 0,-1 0 0 0 0,6-5 0 0 0,-4 3-935 0 0,-1 0-1 0 0,0-1 0 0 0,0 1 1 0 0,0-1-1 0 0,6-8 0 0 0,-10 12 546 0 0,-1 0-1 0 0,1 0 0 0 0,-1 1 1 0 0,1-1-1 0 0,-1 0 1 0 0,0 0-1 0 0,1 0 1 0 0,-1 0-1 0 0,0 0 1 0 0,1 0-1 0 0,-1 0 1 0 0,0 0-1 0 0,0 0 0 0 0,0 0 1 0 0,0 0-1 0 0,0 1 1 0 0,0-1-1 0 0,0 0 1 0 0,0 0-1 0 0,0 0 1 0 0,-1-1-1 0 0,-1-5-5558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25 5377 0 0,'-13'-10'1110'0'0,"12"8"-335"0"0,0 1 0 0 0,-1 0 0 0 0,1-1 0 0 0,-1 1 0 0 0,0 0 0 0 0,1 0 0 0 0,-1 0 0 0 0,0 0 0 0 0,0 0 0 0 0,0 1 0 0 0,0-1 0 0 0,-2 0 0 0 0,3 1-572 0 0,1 0 0 0 0,-1 0 0 0 0,1 0-1 0 0,-1 1 1 0 0,1-1 0 0 0,-1 0 0 0 0,1 0 0 0 0,0 1-1 0 0,-1-1 1 0 0,1 0 0 0 0,-1 1 0 0 0,1-1 0 0 0,0 1-1 0 0,-1-1 1 0 0,1 0 0 0 0,0 1 0 0 0,-1-1-1 0 0,1 1 1 0 0,0-1 0 0 0,0 1 0 0 0,-1-1 0 0 0,1 1-1 0 0,0-1 1 0 0,0 2 0 0 0,-5 16 263 0 0,-31 156 114 0 0,1-63-4199 0 0,56-142-285 0 0,-16 25 3979 0 0,1 0 1 0 0,0 0 0 0 0,0 0-1 0 0,1 1 1 0 0,0 0-1 0 0,0 0 1 0 0,0 0 0 0 0,0 1-1 0 0,1 0 1 0 0,-1 1-1 0 0,1 0 1 0 0,0 0 0 0 0,0 1-1 0 0,11-3 1 0 0,-7 5-209 0 0,0 0 1 0 0,0 0 0 0 0,14 3-1 0 0,-3 0-2576 0 0,1-2-3673 0 0,-16-1 1714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5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9370 0 0,'8'15'8356'0'0,"-8"5"-4663"0"0,-11 24-3389 0 0,5-20 172 0 0,3-9-808 0 0,0-1-1 0 0,-1 0 0 0 0,-8 21 0 0 0,9-29-389 0 0,0-1 0 0 0,0 1 1 0 0,-1-1-1 0 0,1 1 0 0 0,-1-1 0 0 0,-6 6 0 0 0,10-11 681 0 0,0 0-1 0 0,0-1 1 0 0,0 1-1 0 0,0 0 1 0 0,0 0-1 0 0,0 0 1 0 0,0-1-1 0 0,0 1 1 0 0,0 0-1 0 0,0 0 1 0 0,0 0-1 0 0,0 0 1 0 0,-1-1-1 0 0,1 1 1 0 0,0 0-1 0 0,0 0 1 0 0,0 0-1 0 0,0 0 1 0 0,0-1-1 0 0,0 1 1 0 0,-1 0-1 0 0,1 0 1 0 0,0 0-1 0 0,0 0 1 0 0,0 0-1 0 0,0 0 1 0 0,-1 0-1 0 0,1-1 1 0 0,0 1-1 0 0,0 0 1 0 0,0 0-1 0 0,-1 0 1 0 0,1 0-1 0 0,0 0 1 0 0,0 0-1 0 0,0 0 1 0 0,-1 0-1 0 0,1 0 1 0 0,0 0-1 0 0,0 0 1 0 0,0 0-1 0 0,0 0 1 0 0,-1 0-1 0 0,1 0 1 0 0,0 0-1 0 0,0 0 1 0 0,0 0-1 0 0,-1 1 1 0 0,1-1-1 0 0,0 0 0 0 0,0 0 1 0 0,0 0-1 0 0,0 0 1 0 0,-1 0-1 0 0,1 0 1 0 0,0 1-1 0 0,0-1 1 0 0,0 0-1 0 0,0 0 1 0 0,0 0-1 0 0,0 0 1 0 0,-1 0-1 0 0,1 1 1 0 0,0-1-1 0 0,5-16 267 0 0,-3 13-15 0 0,1 1 0 0 0,0 0 0 0 0,0-1 0 0 0,0 1 1 0 0,0 0-1 0 0,0 1 0 0 0,1-1 0 0 0,-1 1 1 0 0,0-1-1 0 0,1 1 0 0 0,-1 0 0 0 0,5-1 1 0 0,48-6 711 0 0,-41 6-827 0 0,-4 1-134 0 0,0 0 1 0 0,1 0 0 0 0,-1 1 0 0 0,14 2-1 0 0,6 7-2248 0 0,-6 9-4054 0 0,-35-28 3391 0 0,10 10 2872 0 0,-1 0 0 0 0,1 0-1 0 0,0 0 1 0 0,0 0-1 0 0,0 0 1 0 0,0 0 0 0 0,-1 0-1 0 0,1 0 1 0 0,0 0-1 0 0,0 0 1 0 0,0 0 0 0 0,0 0-1 0 0,-1 0 1 0 0,1 0-1 0 0,0 1 1 0 0,0-1-1 0 0,0 0 1 0 0,0 0 0 0 0,0 0-1 0 0,-1 0 1 0 0,1 0-1 0 0,0 0 1 0 0,0 0 0 0 0,0 1-1 0 0,0-1 1 0 0,0 0-1 0 0,0 0 1 0 0,0 0 0 0 0,0 0-1 0 0,0 1 1 0 0,0-1-1 0 0,0 0 1 0 0,-1 0-1 0 0,1 0 1 0 0,0 0 0 0 0,0 0-1 0 0,0 1 1 0 0,0-1-1 0 0,0 0 1 0 0,0 0 0 0 0,0 0-1 0 0,0 0 1 0 0,1 1-1 0 0,-1-1 1 0 0,0 0 0 0 0,0 0-1 0 0,0 0 1 0 0,0 1-1 0 0,0-1 79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77 9858 0 0,'-4'-1'6057'0'0,"7"0"-4304"0"0,1-3-97 0 0,7 4-472 0 0,5-2-431 0 0,2-2-233 0 0,4-1-168 0 0,3 0-128 0 0,1-1-72 0 0,4-1-104 0 0,1 0-8 0 0,-1 0-200 0 0,-1 1-520 0 0,-3 1-1081 0 0,-2 0-1383 0 0,-1 0-1897 0 0,-4-2-2761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5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11194 0 0,'27'-5'9731'0'0,"22"2"-7451"0"0,-39 2-2279 0 0,-1 1 0 0 0,0 0-1 0 0,1 0 1 0 0,-1 1-1 0 0,0 1 1 0 0,1 0 0 0 0,-1 0-1 0 0,0 0 1 0 0,9 5 0 0 0,-15-5 26 0 0,-1 1 0 0 0,1-1 0 0 0,-1 1 0 0 0,0-1 1 0 0,0 1-1 0 0,0 0 0 0 0,0-1 0 0 0,0 1 0 0 0,0 0 0 0 0,-1 1 1 0 0,0-1-1 0 0,0 0 0 0 0,1 0 0 0 0,-2 0 0 0 0,1 1 1 0 0,0-1-1 0 0,-1 0 0 0 0,1 1 0 0 0,-1 4 0 0 0,0 5-156 0 0,0-1 0 0 0,-1 1 0 0 0,-4 23-1 0 0,-3-6-970 0 0,-3 7-2925 0 0,10-13-6386 0 0</inkml:trace>
  <inkml:trace contextRef="#ctx0" brushRef="#br0" timeOffset="1">260 0 12259 0 0,'3'11'7741'0'0,"6"11"-5281"0"0,0 2-1851 0 0,10 51 280 0 0,6 19-1148 0 0,0-33-4233 0 0,-15-44-372 0 0,1-12-1748 0 0,-4-6 1226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6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11602 0 0,'0'5'641'0'0,"0"-1"0"0"0,0 1 0 0 0,1 0-1 0 0,-1-1 1 0 0,1 1 0 0 0,0 0 0 0 0,0-1-1 0 0,1 1 1 0 0,0-1 0 0 0,2 6-1 0 0,-1-3-362 0 0,1-1 0 0 0,0 1 0 0 0,0-1 0 0 0,1 0 0 0 0,0 0 0 0 0,8 8 0 0 0,-10-11-292 0 0,0 0 0 0 0,0 0 0 0 0,0-1 0 0 0,0 1-1 0 0,1-1 1 0 0,-1 1 0 0 0,1-1 0 0 0,0 0 0 0 0,-1 0 0 0 0,1-1 0 0 0,0 1 0 0 0,0-1 0 0 0,0 0 0 0 0,0 0 0 0 0,0 0 0 0 0,1-1 0 0 0,-1 1 0 0 0,0-1 0 0 0,0 0 0 0 0,0 0 0 0 0,0-1 0 0 0,1 1 0 0 0,-1-1 0 0 0,0 0 0 0 0,0 0 0 0 0,0 0 0 0 0,4-2 0 0 0,-5 1-36 0 0,-1 1 0 0 0,0-1-1 0 0,0 1 1 0 0,1-1 0 0 0,-1 0 0 0 0,-1 0-1 0 0,1 0 1 0 0,0 0 0 0 0,0 0 0 0 0,-1 0 0 0 0,1-1-1 0 0,-1 1 1 0 0,0 0 0 0 0,1-1 0 0 0,-1 1-1 0 0,-1-1 1 0 0,1 1 0 0 0,0-1 0 0 0,0 0 0 0 0,0-5-1 0 0,-1 4-116 0 0,0-1 0 0 0,0 0 0 0 0,-1 1 0 0 0,1-1 0 0 0,-1 0-1 0 0,0 1 1 0 0,0-1 0 0 0,0 1 0 0 0,-1-1 0 0 0,0 1 0 0 0,-4-8-1 0 0,4 8 84 0 0,0 1 0 0 0,0 0 0 0 0,0-1 0 0 0,-1 1 0 0 0,0 0 0 0 0,1 0 0 0 0,-1 1-1 0 0,0-1 1 0 0,0 1 0 0 0,-1-1 0 0 0,1 1 0 0 0,0 0 0 0 0,-8-3 0 0 0,9 4 149 0 0,-1 0 0 0 0,0 1 0 0 0,1-1 0 0 0,-1 1 0 0 0,0 0 0 0 0,0-1 0 0 0,1 1 0 0 0,-1 0 0 0 0,0 1 0 0 0,0-1 0 0 0,1 0 0 0 0,-1 1 0 0 0,0 0 0 0 0,0-1-1 0 0,1 1 1 0 0,-1 0 0 0 0,1 1 0 0 0,-1-1 0 0 0,1 0 0 0 0,-1 1 0 0 0,-3 2 0 0 0,2 0 36 0 0,0 1 0 0 0,0-1 0 0 0,0 0-1 0 0,0 1 1 0 0,1 0 0 0 0,0 0-1 0 0,0 0 1 0 0,0 0 0 0 0,1 1-1 0 0,0-1 1 0 0,0 1 0 0 0,0-1 0 0 0,1 1-1 0 0,-1 0 1 0 0,1 0 0 0 0,1-1-1 0 0,-1 1 1 0 0,1 0 0 0 0,0 0 0 0 0,0 0-1 0 0,1 0 1 0 0,1 8 0 0 0,1 0-205 0 0,-1-1 0 0 0,1 0 0 0 0,1 0 1 0 0,1 0-1 0 0,0-1 0 0 0,0 0 1 0 0,1 1-1 0 0,1-2 0 0 0,7 12 0 0 0,-13-22-129 0 0,0 1 0 0 0,0-1 0 0 0,0 1 0 0 0,-1-1-1 0 0,1 0 1 0 0,1 1 0 0 0,-1-1 0 0 0,0 0-1 0 0,0 0 1 0 0,0 0 0 0 0,1 0 0 0 0,-1 0 0 0 0,0 0-1 0 0,1 0 1 0 0,-1-1 0 0 0,1 1 0 0 0,-1 0 0 0 0,1-1-1 0 0,-1 1 1 0 0,1-1 0 0 0,0 1 0 0 0,-1-1 0 0 0,1 0-1 0 0,-1 0 1 0 0,4 0 0 0 0,-3-1-55 0 0,0 0 1 0 0,0 0-1 0 0,-1-1 1 0 0,1 1-1 0 0,0-1 1 0 0,-1 1-1 0 0,1-1 1 0 0,-1 0-1 0 0,1 0 1 0 0,-1 1-1 0 0,0-1 1 0 0,0 0-1 0 0,0 0 1 0 0,0 0-1 0 0,0 0 0 0 0,0 0 1 0 0,0-1-1 0 0,0-1 1 0 0,6-16 500 0 0,2 1 1 0 0,0 0-1 0 0,20-31 0 0 0,-29 50-95 0 0,0 0 0 0 0,0-1 0 0 0,0 1 0 0 0,0 0 0 0 0,1-1 0 0 0,-1 1 0 0 0,0 0-1 0 0,0-1 1 0 0,0 1 0 0 0,1 0 0 0 0,-1 0 0 0 0,0-1 0 0 0,0 1 0 0 0,1 0 0 0 0,-1 0 0 0 0,0 0-1 0 0,1-1 1 0 0,-1 1 0 0 0,0 0 0 0 0,1 0 0 0 0,-1 0 0 0 0,0 0 0 0 0,1 0 0 0 0,-1 0 0 0 0,0 0-1 0 0,1 0 1 0 0,-1 0 0 0 0,0 0 0 0 0,1 0 0 0 0,-1 0 0 0 0,0 0 0 0 0,1 0 0 0 0,-1 0 0 0 0,0 0-1 0 0,1 0 1 0 0,-1 0 0 0 0,1 0 0 0 0,7 14 2518 0 0,1 26-563 0 0,-8-37-1902 0 0,0 3-164 0 0,0 0 0 0 0,-1 0 0 0 0,1 0 0 0 0,-1 1 0 0 0,0-1 0 0 0,-1 0 0 0 0,1 0 0 0 0,-1 0 0 0 0,0 1 1 0 0,-1-1-1 0 0,0 0 0 0 0,0-1 0 0 0,-4 10 0 0 0,4-11-101 0 0,0-1 0 0 0,-1 1 1 0 0,0-1-1 0 0,0 0 0 0 0,0 0 0 0 0,0 0 0 0 0,0 0 1 0 0,-1 0-1 0 0,1 0 0 0 0,-1-1 0 0 0,0 0 1 0 0,0 0-1 0 0,0 0 0 0 0,0 0 0 0 0,0-1 0 0 0,0 1 1 0 0,0-1-1 0 0,0 0 0 0 0,-9 1 0 0 0,-8 1 2384 0 0,32-2 196 0 0,35-5-1195 0 0,62-16-2269 0 0,-72 12-2634 0 0,-1 0-4062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32 126 10802 0 0,'-1'0'408'0'0,"0"-1"-1"0"0,1 1 1 0 0,-1 0-1 0 0,0 0 1 0 0,0-1-1 0 0,0 1 1 0 0,0 0-1 0 0,0 0 1 0 0,0 0-1 0 0,0 0 1 0 0,0 0-1 0 0,0 0 1 0 0,0 1-1 0 0,1-1 1 0 0,-1 0-1 0 0,0 0 1 0 0,0 1-1 0 0,0-1 1 0 0,0 0-1 0 0,0 1 1 0 0,1-1-1 0 0,-1 1 1 0 0,0-1-1 0 0,0 1 1 0 0,1 0-1 0 0,-2 0 1 0 0,1 1-140 0 0,0-1-1 0 0,0 1 1 0 0,0 0-1 0 0,0 0 1 0 0,1-1 0 0 0,-1 1-1 0 0,1 0 1 0 0,-1 0 0 0 0,1 0-1 0 0,0 0 1 0 0,-1 0-1 0 0,1 2 1 0 0,0 7-193 0 0,1 1 0 0 0,0 0-1 0 0,4 14 1 0 0,-5-22 342 0 0,4 14-255 0 0,0 0 0 0 0,1-1 0 0 0,1 1 0 0 0,12 25 0 0 0,-16-39-158 0 0,0 0 0 0 0,0 0 0 0 0,0 0 1 0 0,1 0-1 0 0,-1-1 0 0 0,1 1 0 0 0,0-1 0 0 0,0 1 0 0 0,0-1 0 0 0,0 0 0 0 0,0 0 0 0 0,1 0 0 0 0,0-1 0 0 0,-1 1 1 0 0,1-1-1 0 0,0 0 0 0 0,0 0 0 0 0,0 0 0 0 0,1-1 0 0 0,-1 1 0 0 0,0-1 0 0 0,1 0 0 0 0,-1 0 0 0 0,6 0 0 0 0,-6-2-3 0 0,0 1-1 0 0,-1-1 0 0 0,1 0 0 0 0,0 0 0 0 0,0 0 1 0 0,-1-1-1 0 0,1 0 0 0 0,-1 1 0 0 0,0-1 0 0 0,1 0 1 0 0,-1 0-1 0 0,0-1 0 0 0,0 1 0 0 0,0-1 0 0 0,-1 0 0 0 0,1 1 1 0 0,0-1-1 0 0,-1 0 0 0 0,0-1 0 0 0,0 1 0 0 0,0 0 1 0 0,0-1-1 0 0,0 1 0 0 0,-1-1 0 0 0,2-4 0 0 0,1-5 11 0 0,0 0-1 0 0,0 1 1 0 0,-1-1 0 0 0,-1-1-1 0 0,-1 1 1 0 0,1-14-1 0 0,-2 16-41 0 0,-1 0 0 0 0,0 1 0 0 0,0-1 0 0 0,-1 0 0 0 0,-1 1 0 0 0,0 0 0 0 0,0-1 0 0 0,-1 1 0 0 0,0 1 0 0 0,-11-19 0 0 0,12 23-20 0 0,0 1 0 0 0,1 0 0 0 0,-1 0 0 0 0,-1 1 0 0 0,1-1 0 0 0,0 1 0 0 0,-1-1 0 0 0,0 1 0 0 0,0 0 0 0 0,0 0 0 0 0,0 1 0 0 0,0-1 0 0 0,0 1 0 0 0,-1 0 0 0 0,1 0 0 0 0,-1 1-1 0 0,0-1 1 0 0,0 1 0 0 0,1 0 0 0 0,-1 0 0 0 0,0 0 0 0 0,0 1 0 0 0,0 0 0 0 0,0 0 0 0 0,0 0 0 0 0,-5 1 0 0 0,7 0-118 0 0,-1 0 0 0 0,1 0 1 0 0,0 0-1 0 0,-1 0 0 0 0,1 0 0 0 0,0 1 0 0 0,0 0 0 0 0,0-1 0 0 0,0 1 1 0 0,0 0-1 0 0,0 1 0 0 0,-4 4 0 0 0,-3 7-3413 0 0,4 3-3596 0 0,5-7-402 0 0</inkml:trace>
  <inkml:trace contextRef="#ctx0" brushRef="#br0" timeOffset="1">288 1 18748 0 0,'4'4'6685'0'0,"-3"9"-4595"0"0,-1 12-1295 0 0,-1-20-793 0 0,-1 48 822 0 0,3 58-1 0 0,1-92-1366 0 0,1 1 1 0 0,6 24-1 0 0,-6-34-522 0 0,0 0-1 0 0,1 0 1 0 0,0 0-1 0 0,1-1 1 0 0,8 13-1 0 0,-11-19 395 0 0,10 11-4546 0 0,0-11-1807 0 0,-3-5 1055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9170 0 0,'14'42'6545'0'0,"-11"-35"-5921"0"0,1 0 1 0 0,0 0 0 0 0,0 0 0 0 0,8 8 0 0 0,-11-13-584 0 0,1 1-1 0 0,-1-1 1 0 0,1 0 0 0 0,0-1 0 0 0,0 1 0 0 0,0 0 0 0 0,0 0 0 0 0,0-1-1 0 0,0 1 1 0 0,0-1 0 0 0,1 0 0 0 0,-1 1 0 0 0,0-1 0 0 0,1 0 0 0 0,-1-1 0 0 0,1 1-1 0 0,-1 0 1 0 0,1-1 0 0 0,0 1 0 0 0,-1-1 0 0 0,1 0 0 0 0,-1 0 0 0 0,1 0 0 0 0,0 0-1 0 0,-1 0 1 0 0,1-1 0 0 0,0 1 0 0 0,-1-1 0 0 0,1 0 0 0 0,-1 1 0 0 0,1-1 0 0 0,-1 0-1 0 0,4-2 1 0 0,-4 1-31 0 0,0 1 1 0 0,0-1-1 0 0,0 1 0 0 0,0-1 0 0 0,0 0 0 0 0,0 1 0 0 0,-1-1 0 0 0,1 0 0 0 0,0 0 0 0 0,-1-1 1 0 0,0 1-1 0 0,0 0 0 0 0,1 0 0 0 0,-1 0 0 0 0,0-1 0 0 0,-1 1 0 0 0,1-1 0 0 0,0 1 0 0 0,-1-1 1 0 0,1 1-1 0 0,-1-1 0 0 0,0-3 0 0 0,0 2 48 0 0,0 0 0 0 0,-1 0 0 0 0,0 1 0 0 0,0-1 0 0 0,0 0 0 0 0,0 1 0 0 0,0-1 0 0 0,-1 1 0 0 0,0-1 0 0 0,1 1 0 0 0,-1 0 0 0 0,-1-1 0 0 0,-3-4 0 0 0,4 6-97 0 0,1 0 0 0 0,-1 0 0 0 0,0 0 0 0 0,0 0 0 0 0,1 0 1 0 0,-1 1-1 0 0,0-1 0 0 0,-1 1 0 0 0,1-1 0 0 0,0 1 0 0 0,0 0 0 0 0,-1 0 0 0 0,1 0 1 0 0,0 0-1 0 0,-1 0 0 0 0,1 0 0 0 0,-1 1 0 0 0,1-1 0 0 0,-1 1 0 0 0,1 0 0 0 0,-1-1 1 0 0,0 1-1 0 0,1 1 0 0 0,-1-1 0 0 0,1 0 0 0 0,-1 0 0 0 0,1 1 0 0 0,-1 0 0 0 0,1-1 0 0 0,-1 1 1 0 0,1 0-1 0 0,-1 0 0 0 0,1 1 0 0 0,0-1 0 0 0,0 0 0 0 0,0 1 0 0 0,0-1 0 0 0,0 1 1 0 0,0 0-1 0 0,0-1 0 0 0,0 1 0 0 0,0 0 0 0 0,1 0 0 0 0,-1 0 0 0 0,1 1 0 0 0,-2 2 0 0 0,2-3-562 0 0,0 0 0 0 0,0 0 0 0 0,0 0 0 0 0,0 0-1 0 0,0 0 1 0 0,1 0 0 0 0,-1 0 0 0 0,0 1 0 0 0,1-1-1 0 0,0 0 1 0 0,0 0 0 0 0,-1 1 0 0 0,1-1 0 0 0,1 0-1 0 0,-1 3 1 0 0,3 5-5776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18388 0 0,'0'-7'1880'0'0,"2"3"-759"0"0,0 0 23 0 0,3 4-400 0 0,0-1-296 0 0,-1 2-240 0 0,0 2-136 0 0,2 2-160 0 0,2 1-440 0 0,-1 2-960 0 0,0 3-1457 0 0,-1 1-1632 0 0,-24-22-800 0 0,18 25-1080 0 0</inkml:trace>
  <inkml:trace contextRef="#ctx0" brushRef="#br0" timeOffset="1">86 195 12075 0 0,'-2'1'5633'0'0,"0"-1"-4641"0"0,1 0-200 0 0,2-2 72 0 0,4 1-456 0 0,0 0-216 0 0,0-2-216 0 0,1 1-416 0 0,0-1-824 0 0,1 0-1248 0 0,-1 0-1441 0 0,-24-23-688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8554 0 0,'1'-4'8685'0'0,"-1"4"-8530"0"0,20-1 3504 0 0,48 6-4086 0 0,-24-2 1011 0 0,-34-3-635 0 0,6 2-216 0 0,0-2 0 0 0,-1 0 1 0 0,1-1-1 0 0,0 0 0 0 0,0-1 1 0 0,26-7-1 0 0,-35 3-3127 0 0,-19 4 1564 0 0,-17 3 867 0 0,23 0 1160 0 0,1 1 0 0 0,0-1 0 0 0,0 1 0 0 0,0 1 0 0 0,0-1 0 0 0,0 1 0 0 0,0 0 0 0 0,1 0 0 0 0,-1 0-1 0 0,1 0 1 0 0,0 1 0 0 0,0 0 0 0 0,0 0 0 0 0,1 0 0 0 0,-1 0 0 0 0,1 0 0 0 0,0 1 0 0 0,0 0-1 0 0,1-1 1 0 0,-1 1 0 0 0,1 0 0 0 0,0 0 0 0 0,0 0 0 0 0,1 1 0 0 0,0-1 0 0 0,-1 7 0 0 0,0-4-193 0 0,1 1 1 0 0,1-1-1 0 0,0 0 1 0 0,0 1-1 0 0,0-1 1 0 0,1 1-1 0 0,1-1 1 0 0,-1 0-1 0 0,1 0 1 0 0,1 0-1 0 0,-1 0 1 0 0,2 0-1 0 0,-1 0 1 0 0,1-1 0 0 0,0 1-1 0 0,8 10 1 0 0,-11-16-382 0 0,1 0 0 0 0,-1-1 0 0 0,0 0 0 0 0,1 1 0 0 0,-1-1 0 0 0,1 0 0 0 0,-1 1 1 0 0,1-1-1 0 0,-1 0 0 0 0,1 0 0 0 0,0-1 0 0 0,0 1 0 0 0,2 1 0 0 0,-3-2 158 0 0,-1 0 0 0 0,1 0-1 0 0,0 0 1 0 0,-1 0 0 0 0,1 0-1 0 0,0 0 1 0 0,-1-1 0 0 0,1 1-1 0 0,0 0 1 0 0,-1 0 0 0 0,1 0-1 0 0,0-1 1 0 0,-1 1-1 0 0,1 0 1 0 0,-1-1 0 0 0,1 1-1 0 0,-1-1 1 0 0,1 1 0 0 0,-1 0-1 0 0,1-1 1 0 0,-1 1 0 0 0,1-1-1 0 0,-1 0 1 0 0,1 1 0 0 0,-1-1-1 0 0,0 1 1 0 0,1-1 0 0 0,-1 1-1 0 0,0-1 1 0 0,0 0-1 0 0,1 1 1 0 0,-1-1 0 0 0,0 0-1 0 0,0 1 1 0 0,0-1 0 0 0,0 0-1 0 0,0 1 1 0 0,0-2 0 0 0,3-11-3169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4385 0 0,'0'9'5726'0'0,"6"16"-4607"0"0,-5-19-484 0 0,3 11-509 0 0,-1 0-1 0 0,-1 0 1 0 0,0 0-1 0 0,-1 0 0 0 0,-2 22 1 0 0,0-35-199 0 0,1 1 1 0 0,-1 0 0 0 0,0-1-1 0 0,0 1 1 0 0,0 0 0 0 0,0-1-1 0 0,-1 1 1 0 0,0-1-1 0 0,0 0 1 0 0,0 0 0 0 0,-1 0-1 0 0,1 0 1 0 0,-1 0 0 0 0,0 0-1 0 0,0 0 1 0 0,0-1 0 0 0,0 0-1 0 0,-1 0 1 0 0,0 0-1 0 0,1 0 1 0 0,-1 0 0 0 0,0 0-1 0 0,-9 3 1 0 0,19-9 3115 0 0,33-16-954 0 0,-18 12-2012 0 0,44-15-617 0 0,-36 6-2468 0 0,-8-4-3473 0 0,-14 9 2244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8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9122 0 0,'9'13'2056'0'0,"0"0"1"0"0,-1 0-1 0 0,10 22 0 0 0,27 88-1493 0 0,-41-96-2736 0 0,-6-28 336 0 0,-3-16 1693 0 0,4 14 203 0 0,1 1 0 0 0,-1-1-1 0 0,1 1 1 0 0,0-1 0 0 0,0 0-1 0 0,0 1 1 0 0,0-1 0 0 0,0 0-1 0 0,0 1 1 0 0,1-1 0 0 0,-1 1-1 0 0,1-1 1 0 0,0 1 0 0 0,0-1-1 0 0,0 1 1 0 0,0 0 0 0 0,0-1-1 0 0,1 1 1 0 0,-1 0 0 0 0,1 0-1 0 0,-1 0 1 0 0,1 0 0 0 0,3-3-1 0 0,3-2-625 0 0,0 1 0 0 0,0 1 0 0 0,1 0 0 0 0,17-8 0 0 0,1-2-5686 0 0,-16 10 1961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47 198 10610 0 0,'-1'4'523'0'0,"0"0"-1"0"0,0 0 1 0 0,1 0-1 0 0,0 0 1 0 0,0 1-1 0 0,0-1 1 0 0,0 0-1 0 0,1 0 1 0 0,-1 0-1 0 0,1 0 1 0 0,0 0-1 0 0,1 0 1 0 0,2 7-1 0 0,-3-8-458 0 0,1 0 0 0 0,0-1 0 0 0,-1 1 0 0 0,1 0-1 0 0,0-1 1 0 0,0 1 0 0 0,1-1 0 0 0,-1 1 0 0 0,0-1-1 0 0,1 0 1 0 0,0 0 0 0 0,-1 0 0 0 0,1 0 0 0 0,0-1 0 0 0,0 1-1 0 0,0-1 1 0 0,0 0 0 0 0,0 0 0 0 0,0 0 0 0 0,0 0-1 0 0,1 0 1 0 0,-1-1 0 0 0,0 1 0 0 0,0-1 0 0 0,1 0 0 0 0,-1 0-1 0 0,6-1 1 0 0,-7 1-59 0 0,1 0 0 0 0,-1-1-1 0 0,0 1 1 0 0,0-1 0 0 0,1 0-1 0 0,-1 0 1 0 0,0 0 0 0 0,0 0 0 0 0,0 0-1 0 0,0 0 1 0 0,0 0 0 0 0,0-1-1 0 0,0 1 1 0 0,-1 0 0 0 0,1-1-1 0 0,0 0 1 0 0,-1 0 0 0 0,1 1 0 0 0,-1-1-1 0 0,2-2 1 0 0,-2 0 19 0 0,1 0 0 0 0,0 0-1 0 0,-1 0 1 0 0,0 1 0 0 0,0-1 0 0 0,0 0-1 0 0,-1-1 1 0 0,1 1 0 0 0,-1 0 0 0 0,0-8 0 0 0,0 6 22 0 0,-1-1 0 0 0,0 0 1 0 0,0 1-1 0 0,-1-1 0 0 0,0 1 1 0 0,0-1-1 0 0,0 1 1 0 0,-1 0-1 0 0,0 0 0 0 0,0 0 1 0 0,0 0-1 0 0,-1 0 0 0 0,-8-9 1 0 0,8 11-68 0 0,-1 0 1 0 0,0 1 0 0 0,1-1 0 0 0,-1 1-1 0 0,0 0 1 0 0,-1 1 0 0 0,1 0-1 0 0,-1-1 1 0 0,1 1 0 0 0,-1 1 0 0 0,1-1-1 0 0,-1 1 1 0 0,0 0 0 0 0,0 1-1 0 0,0-1 1 0 0,1 1 0 0 0,-1 0-1 0 0,0 1 1 0 0,0-1 0 0 0,0 1 0 0 0,1 0-1 0 0,-8 3 1 0 0,12-4-126 0 0,0 1 0 0 0,0-1 0 0 0,0 1 0 0 0,0-1 0 0 0,1 1 0 0 0,-1-1 0 0 0,0 1 0 0 0,0 0 0 0 0,1-1 0 0 0,-1 1 0 0 0,1 0 0 0 0,-1 0 0 0 0,1 0 0 0 0,-1-1 0 0 0,1 1 0 0 0,-1 0 0 0 0,1 0 0 0 0,-1 0 0 0 0,1 0 0 0 0,0 0 0 0 0,0 0 0 0 0,0 0 0 0 0,-1 0 0 0 0,1 1 0 0 0,0-1-289 0 0,0 1 1 0 0,1-1-1 0 0,-1 0 1 0 0,0 0-1 0 0,0 0 1 0 0,1 0-1 0 0,-1 1 0 0 0,1-1 1 0 0,-1 0-1 0 0,1 0 1 0 0,-1 0-1 0 0,1 0 1 0 0,-1 0-1 0 0,1 0 0 0 0,0 0 1 0 0,0 0-1 0 0,0-1 1 0 0,-1 1-1 0 0,1 0 1 0 0,1 1-1 0 0,7 3-4619 0 0</inkml:trace>
  <inkml:trace contextRef="#ctx0" brushRef="#br0" timeOffset="1">184 0 12595 0 0,'15'19'7642'0'0,"-1"3"-3770"0"0,20 52-2933 0 0,-24-50-49 0 0,15 41-621 0 0,-17-41-1207 0 0,2 1 0 0 0,0-2-1 0 0,21 35 1 0 0,-18-41-2612 0 0,-4-10-260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13243 0 0,'9'-3'6222'0'0,"23"-1"-4428"0"0,10-3-1947 0 0,12 1 165 0 0,1 0-1327 0 0,-23-3-2710 0 0,-59 11-1536 0 0,-3 1 5386 0 0,24-2 520 0 0,-1 0 0 0 0,1 1 1 0 0,0 0-1 0 0,0 0 0 0 0,0 1 0 0 0,0-1 0 0 0,0 1 0 0 0,1 1 0 0 0,-1-1 1 0 0,-5 6-1 0 0,9-7-24 0 0,-1 1 1 0 0,1-1 0 0 0,0 1-1 0 0,0 0 1 0 0,0 0 0 0 0,0 0-1 0 0,0 0 1 0 0,1 1 0 0 0,0-1 0 0 0,-1 0-1 0 0,1 1 1 0 0,1-1 0 0 0,-1 0-1 0 0,0 1 1 0 0,1-1 0 0 0,-1 1-1 0 0,1-1 1 0 0,0 1 0 0 0,1 6-1 0 0,1 2-166 0 0,0 1 0 0 0,0-1-1 0 0,1 0 1 0 0,1 0-1 0 0,0 0 1 0 0,8 16 0 0 0,-9-21-831 0 0,1-1 0 0 0,0 0 1 0 0,0 1-1 0 0,1-2 1 0 0,-1 1-1 0 0,1 0 1 0 0,8 6-1 0 0,-13-12 496 0 0,1 1-1 0 0,-1-1 1 0 0,1 1-1 0 0,-1-1 1 0 0,0 1-1 0 0,1-1 1 0 0,-1 0 0 0 0,1 1-1 0 0,-1-1 1 0 0,1 1-1 0 0,-1-1 1 0 0,1 0-1 0 0,0 0 1 0 0,-1 1 0 0 0,1-1-1 0 0,-1 0 1 0 0,1 0-1 0 0,0 0 1 0 0,-1 0-1 0 0,1 0 1 0 0,-1 0 0 0 0,1 0-1 0 0,0 0 1 0 0,-1 0-1 0 0,1 0 1 0 0,0 0-1 0 0,-1 0 1 0 0,1 0 0 0 0,-1 0-1 0 0,1 0 1 0 0,0-1-1 0 0,-1 1 1 0 0,1 0-1 0 0,-1 0 1 0 0,1-1 0 0 0,-1 1-1 0 0,1 0 1 0 0,-1-1-1 0 0,1 1 1 0 0,-1-1-1 0 0,1 1 1 0 0,-1-1-1 0 0,1 0 1 0 0,0-1-315 0 0,0-1 1 0 0,0 1-1 0 0,0 0 1 0 0,0-1-1 0 0,-1 1 0 0 0,1-1 1 0 0,-1 1-1 0 0,1-6 0 0 0,0-9-2136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1:59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4785 0 0,'6'0'7151'0'0,"-5"1"-6967"0"0,5 9 2789 0 0,2 13-1054 0 0,-5-11-1808 0 0,-1-1-1 0 0,0 1 1 0 0,-1 0 0 0 0,0 0 0 0 0,-1 0 0 0 0,-1 0 0 0 0,1 0 0 0 0,-2 0 0 0 0,-3 13-1 0 0,4-20-384 0 0,0 1-1 0 0,-1-1 0 0 0,1 0 0 0 0,-2 0 0 0 0,1 0 1 0 0,0 0-1 0 0,-1 0 0 0 0,0 0 0 0 0,0 0 0 0 0,0-1 0 0 0,-1 0 1 0 0,0 0-1 0 0,1 0 0 0 0,-1 0 0 0 0,-1 0 0 0 0,1-1 1 0 0,0 1-1 0 0,-1-1 0 0 0,0 0 0 0 0,0-1 0 0 0,-7 4 1 0 0,-3-5 1298 0 0,14-4 966 0 0,9 0-764 0 0,37-8-314 0 0,37-8-1188 0 0,-75 18-558 0 0,0 0 1 0 0,-1 1 0 0 0,1 0-1 0 0,0 1 1 0 0,10 1 0 0 0,-7 3-4565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11458 0 0,'4'4'4625'0'0,"2"0"-2520"0"0,2 0-585 0 0,3-2-416 0 0,1-3-495 0 0,4-1-329 0 0,3-3-136 0 0,3 0-48 0 0,2-1-56 0 0,0 0-96 0 0,0 3-384 0 0,0 0-913 0 0,-2 3-1303 0 0,-4 0-1745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40 2112 0 0,'-1'-9'3180'0'0,"-1"12"-1944"0"0,0-1-820 0 0,-6 3 2299 0 0,0-1-540 0 0,8-4-2163 0 0,0 0 0 0 0,0 0 0 0 0,0 0 0 0 0,-1 0 0 0 0,1 0 0 0 0,0 0 0 0 0,0 0 0 0 0,0 0 0 0 0,0 0 0 0 0,0 0 0 0 0,-1 0 0 0 0,1 0 0 0 0,0 0 0 0 0,0-1 0 0 0,0 1 0 0 0,0 0 0 0 0,0 0 1 0 0,0 0-1 0 0,-1 0 0 0 0,1 0 0 0 0,0 0 0 0 0,0-1 0 0 0,0 1 0 0 0,0 0 0 0 0,0 0 0 0 0,0 0 0 0 0,0 0 0 0 0,0 0 0 0 0,0-1 0 0 0,0 1 0 0 0,0 0 0 0 0,0 0 0 0 0,0 0 0 0 0,0 0 0 0 0,0-1 0 0 0,0 1 1 0 0,0 0-1 0 0,0 0 0 0 0,0 0 0 0 0,0 0 0 0 0,0 0 0 0 0,0-1 0 0 0,0 1 0 0 0,0 0 0 0 0,0 0 0 0 0,-2 1 580 0 0,4-4-631 0 0,-2 2 100 0 0,0 1-1 0 0,1 0 0 0 0,-1 0 1 0 0,0-1-1 0 0,0 1 0 0 0,1 0 0 0 0,-1 0 1 0 0,0 0-1 0 0,0-1 0 0 0,1 1 1 0 0,-1 0-1 0 0,0 0 0 0 0,1 0 0 0 0,-1 0 1 0 0,0 0-1 0 0,1 0 0 0 0,-1 0 1 0 0,0 0-1 0 0,1 0 0 0 0,-1 0 0 0 0,0 0 1 0 0,1 0-1 0 0,-1 0 0 0 0,0 0 1 0 0,0 0-1 0 0,1 0 0 0 0,-1 0 0 0 0,0 0 1 0 0,1 0-1 0 0,-1 0 0 0 0,0 0 1 0 0,1 0-1 0 0,-1 1 0 0 0,0-1 0 0 0,0 0 1 0 0,1 0-1 0 0,-1 0 0 0 0,0 1 1 0 0,0-1-1 0 0,1 0 0 0 0,-1 0 0 0 0,0 1 1 0 0,0-1-1 0 0,0 0 0 0 0,1 1 1 0 0,-1-1-1 0 0,0 1 0 0 0,11 23 1548 0 0,-6-10-1739 0 0,1 0 250 0 0,1 0 1 0 0,0 0 0 0 0,1 0 0 0 0,1-1-1 0 0,12 16 1 0 0,-15-23-96 0 0,-1 0-1 0 0,1-1 0 0 0,-1 1 0 0 0,2-1 1 0 0,-1 0-1 0 0,0-1 0 0 0,1 1 1 0 0,0-1-1 0 0,0-1 0 0 0,0 1 1 0 0,1-1-1 0 0,9 3 0 0 0,-13-6-18 0 0,-1 1-1 0 0,1 0 0 0 0,-1-1 1 0 0,0 0-1 0 0,1 1 0 0 0,-1-1 1 0 0,1-1-1 0 0,-1 1 1 0 0,1 0-1 0 0,-1-1 0 0 0,0 0 1 0 0,1 0-1 0 0,-1 0 0 0 0,0 0 1 0 0,1 0-1 0 0,-1-1 1 0 0,0 1-1 0 0,0-1 0 0 0,0 0 1 0 0,-1 0-1 0 0,1 0 0 0 0,0 0 1 0 0,-1-1-1 0 0,1 1 0 0 0,-1-1 1 0 0,0 1-1 0 0,0-1 1 0 0,0 0-1 0 0,0 0 0 0 0,3-5 1 0 0,-3 2-29 0 0,0 1 1 0 0,0 0 0 0 0,0-1 0 0 0,0 1 0 0 0,-1-1-1 0 0,0 1 1 0 0,0-1 0 0 0,-1 0 0 0 0,0 1-1 0 0,0-1 1 0 0,0 0 0 0 0,0 1 0 0 0,-1-1-1 0 0,0 0 1 0 0,0 1 0 0 0,-1-1 0 0 0,-3-10 0 0 0,2 10-171 0 0,0 0 0 0 0,-1 0 0 0 0,1 1 0 0 0,-1-1 1 0 0,0 1-1 0 0,0-1 0 0 0,-1 1 0 0 0,1 1 0 0 0,-1-1 1 0 0,0 1-1 0 0,-1-1 0 0 0,1 2 0 0 0,-7-5 0 0 0,9 7-46 0 0,-1-1 0 0 0,1 1-1 0 0,-1 0 1 0 0,0 0 0 0 0,1 0 0 0 0,-1 1-1 0 0,1-1 1 0 0,-1 1 0 0 0,0 0-1 0 0,0 0 1 0 0,1 0 0 0 0,-1 0 0 0 0,0 1-1 0 0,1-1 1 0 0,-1 1 0 0 0,1 0 0 0 0,-1 0-1 0 0,0 1 1 0 0,1-1 0 0 0,0 1-1 0 0,-1-1 1 0 0,1 1 0 0 0,0 0 0 0 0,0 1-1 0 0,-3 1 1 0 0,-20 24-3853 0 0,16-12 680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14771 0 0,'2'2'7768'0'0,"12"2"-3892"0"0,99 19-3243 0 0,-71-16-638 0 0,-12-1-504 0 0,-1-2-1 0 0,1-1 1 0 0,36-1-1 0 0,-50-5-351 0 0,-16 3 566 0 0,1 0 0 0 0,-1 0 0 0 0,1-1 1 0 0,0 1-1 0 0,-1 0 0 0 0,1 0 0 0 0,-1-1 0 0 0,1 1 0 0 0,-1 0 1 0 0,1-1-1 0 0,-1 1 0 0 0,1 0 0 0 0,-1-1 0 0 0,0 1 0 0 0,1-1 0 0 0,-1 1 1 0 0,1-1-1 0 0,-1 1 0 0 0,0-1 0 0 0,0 1 0 0 0,1-1 0 0 0,-1 0-175 0 0,0-1 0 0 0,0 1-1 0 0,-1 0 1 0 0,1 0 0 0 0,0 0 0 0 0,-1 0-1 0 0,1-1 1 0 0,-1 1 0 0 0,1 0-1 0 0,-1 0 1 0 0,0 0 0 0 0,1 0 0 0 0,-1 0-1 0 0,0 0 1 0 0,0 0 0 0 0,1 1-1 0 0,-1-1 1 0 0,0 0 0 0 0,0 0-1 0 0,0 1 1 0 0,-2-2 0 0 0,-12-9-4448 0 0</inkml:trace>
  <inkml:trace contextRef="#ctx0" brushRef="#br0" timeOffset="1">211 1 6353 0 0,'-6'2'808'0'0,"1"1"0"0"0,0 0 0 0 0,0 1 0 0 0,0-1 0 0 0,0 1 0 0 0,0 0 0 0 0,1 0 0 0 0,-1 0-1 0 0,1 1 1 0 0,0 0 0 0 0,1 0 0 0 0,-1 0 0 0 0,1 0 0 0 0,0 0 0 0 0,-3 7 0 0 0,3-3-223 0 0,0 1 1 0 0,1 0 0 0 0,0 0-1 0 0,1 0 1 0 0,0 0 0 0 0,0 0-1 0 0,1 0 1 0 0,1 15 0 0 0,1-8-419 0 0,0 0 1 0 0,0 0 0 0 0,8 22-1 0 0,-8-33-498 0 0,0 0 0 0 0,1 0-1 0 0,-1-1 1 0 0,1 1 0 0 0,6 7 0 0 0,-7-10-167 0 0,-1-1 1 0 0,1 0 0 0 0,0-1-1 0 0,0 1 1 0 0,0 0 0 0 0,0 0 0 0 0,0-1-1 0 0,0 1 1 0 0,1-1 0 0 0,-1 0-1 0 0,0 0 1 0 0,1 0 0 0 0,4 2-1 0 0,-7-3 377 0 0,1 0-1 0 0,-1 0 0 0 0,1 0 0 0 0,-1 0 0 0 0,0 0 0 0 0,1 0 0 0 0,-1 0 0 0 0,1 0 0 0 0,-1 0 0 0 0,0 0 0 0 0,1-1 0 0 0,-1 1 0 0 0,1 0 0 0 0,-1 0 0 0 0,0 0 0 0 0,1 0 0 0 0,-1-1 0 0 0,0 1 0 0 0,1 0 0 0 0,-1 0 0 0 0,0-1 0 0 0,1 1 0 0 0,-1 0 0 0 0,0-1 0 0 0,0 1 0 0 0,1 0 0 0 0,-1-1 0 0 0,0 1 0 0 0,0 0 0 0 0,0-1 0 0 0,0 1 0 0 0,1-1 0 0 0,-1 1 0 0 0,0 0 0 0 0,0-1 0 0 0,0 1 0 0 0,0 0 0 0 0,0-1 0 0 0,0 1 0 0 0,0-1 0 0 0,0 1 0 0 0,0-1 0 0 0,0 1 0 0 0,0 0 0 0 0,0-1 1 0 0,0 1-1 0 0,-1 0 0 0 0,1-1 0 0 0,0 1 0 0 0,0-1 0 0 0,0 1 0 0 0,-1-1 0 0 0,1-6-1619 0 0,8-7-3700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2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7154 0 0,'1'-2'538'0'0,"-1"0"0"0"0,1-1 0 0 0,0 1 0 0 0,0 0 0 0 0,0 0 0 0 0,0 0 0 0 0,0 0 0 0 0,0 0 0 0 0,1 1 0 0 0,-1-1 0 0 0,1 0 0 0 0,-1 0 0 0 0,1 1 0 0 0,0-1 0 0 0,-1 1 0 0 0,1 0 0 0 0,0-1 0 0 0,0 1 0 0 0,0 0 0 0 0,0 0 0 0 0,0 0 1 0 0,0 0-1 0 0,5-1 0 0 0,20 2 948 0 0,2 4-3549 0 0,10 1-6966 0 0,-31-10 4469 0 0,-6 2 3256 0 0,4 1-2077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2385 0 0,'13'-17'1744'0'0,"-10"13"-1835"0"0,-1 1 1 0 0,1 0-1 0 0,0-1 0 0 0,-1 1 0 0 0,0-1 0 0 0,0 0 1 0 0,0 1-1 0 0,0-1 0 0 0,-1 0 0 0 0,0 0 0 0 0,1 0 0 0 0,-1-5 1 0 0,-5-16 12342 0 0,8 39-9421 0 0,38 106 2154 0 0,14-7-6954 0 0,-39-87-2820 0 0,-12-19-138 0 0,-8-13-648 0 0</inkml:trace>
  <inkml:trace contextRef="#ctx0" brushRef="#br0" timeOffset="1">104 45 16251 0 0,'8'-4'4217'0'0,"26"-6"-3060"0"0,6 2-1123 0 0,50-10-19 0 0,-30 13-6342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5201 0 0,'-8'9'2577'0'0,"2"3"71"0"0,0 4-263 0 0,5 1-473 0 0,2 0-568 0 0,2 1-383 0 0,2 0-393 0 0,1 0-264 0 0,2-1-184 0 0,0-1-64 0 0,2 0-232 0 0,0-3-432 0 0,1-1-625 0 0,-2-2-687 0 0,2-4-625 0 0,-1-2-407 0 0,-2-4 167 0 0,-2-2-1416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75 3121 0 0,'2'2'441'0'0,"-1"0"0"0"0,1 0 0 0 0,-1 0 0 0 0,1 0 0 0 0,-1 0-1 0 0,0 0 1 0 0,0 0 0 0 0,0 1 0 0 0,0-1 0 0 0,0 0 0 0 0,-1 1 0 0 0,1-1 0 0 0,0 4 0 0 0,-1-1-95 0 0,0 0-1 0 0,0 0 1 0 0,0 1-1 0 0,0-1 1 0 0,-3 10-1 0 0,1-5-242 0 0,-1 0-1 0 0,-1-1 1 0 0,1 1-1 0 0,-2-1 1 0 0,-9 17 0 0 0,11-21 4 0 0,-1 0 1 0 0,0-1 0 0 0,1 1 0 0 0,-2-1-1 0 0,1 0 1 0 0,0 0 0 0 0,-9 5 0 0 0,-8-2 2682 0 0,43-11 1103 0 0,13-3-3355 0 0,-14 5-520 0 0,-1-2 1 0 0,1-1-1 0 0,25-8 0 0 0,-33 8-1594 0 0,1 0 0 0 0,-1-1 0 0 0,13-9 0 0 0,-24 14 1053 0 0,-1 0 0 0 0,0 1 1 0 0,0-1-1 0 0,0 0 0 0 0,0 0 0 0 0,0 0 1 0 0,0 0-1 0 0,0 0 0 0 0,0-1 0 0 0,0 1 0 0 0,0 0 1 0 0,1-3-1 0 0,0-3-4348 0 0</inkml:trace>
  <inkml:trace contextRef="#ctx0" brushRef="#br0" timeOffset="1">122 101 10258 0 0,'6'1'1857'0'0,"4"2"-673"0"0,1-1-240 0 0,3 0-416 0 0,-1-2-344 0 0,2-2-160 0 0,0 1-200 0 0,1-3-344 0 0,1 0-544 0 0,-4-1-681 0 0,-1 0-903 0 0,-3-1-105 0 0,-3 2-1608 0 0</inkml:trace>
  <inkml:trace contextRef="#ctx0" brushRef="#br0" timeOffset="2">250 0 10714 0 0,'1'6'3457'0'0,"3"3"-688"0"0,-1 3-569 0 0,3 3-680 0 0,-1 1-567 0 0,0 2-417 0 0,2 1-208 0 0,1-1-144 0 0,0 2-104 0 0,1-2-120 0 0,0 0-312 0 0,0-3-544 0 0,1 0-849 0 0,-2-4-1079 0 0,0-5-1297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14883 0 0,'-1'1'404'0'0,"0"0"0"0"0,0 0 0 0 0,0 0 0 0 0,0 0 0 0 0,0 0 1 0 0,0 0-1 0 0,0 1 0 0 0,0-1 0 0 0,0 0 0 0 0,0 1 0 0 0,1-1 0 0 0,-1 1 0 0 0,0-1 0 0 0,1 0 0 0 0,-1 1 0 0 0,1-1 0 0 0,0 1 0 0 0,-1 1 0 0 0,1 2-16 0 0,0 0 0 0 0,0 0-1 0 0,0-1 1 0 0,1 1-1 0 0,2 9 1 0 0,1 2-251 0 0,2 1 0 0 0,9 19-1 0 0,-15-36-123 0 0,0 1-11 0 0,4 8 10 0 0,0-1 0 0 0,0 1 0 0 0,0-1 0 0 0,1 0 0 0 0,10 12 0 0 0,-13-18-30 0 0,0 0-1 0 0,0-1 1 0 0,0 1-1 0 0,0-1 0 0 0,0 0 1 0 0,0 0-1 0 0,0 1 0 0 0,0-1 1 0 0,0 0-1 0 0,0-1 0 0 0,1 1 1 0 0,-1 0-1 0 0,0-1 0 0 0,1 1 1 0 0,-1-1-1 0 0,0 0 0 0 0,1 0 1 0 0,-1 0-1 0 0,1 0 1 0 0,-1 0-1 0 0,0 0 0 0 0,1-1 1 0 0,-1 1-1 0 0,0-1 0 0 0,1 1 1 0 0,-1-1-1 0 0,3-1 0 0 0,58-29-642 0 0,-34 15-1349 0 0,1 2-3999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8274 0 0,'2'2'556'0'0,"-1"0"0"0"0,1 0-1 0 0,-1-1 1 0 0,1 1 0 0 0,0-1 0 0 0,0 0 0 0 0,0 1 0 0 0,-1-1 0 0 0,1 0 0 0 0,0 0 0 0 0,0 0-1 0 0,1 0 1 0 0,1 0 0 0 0,0 0-191 0 0,-1-1 0 0 0,0 0 0 0 0,0 1-1 0 0,0-1 1 0 0,0 0 0 0 0,0-1 0 0 0,0 1 0 0 0,5-1-1 0 0,27-11-1683 0 0,-3-5-4707 0 0,-16 8 96 0 0,-18 11 6320 0 0,0 0 1 0 0,0 0-1 0 0,0 0 1 0 0,0 0-1 0 0,0 0 1 0 0,0 0-1 0 0,0 0 1 0 0,0 1-1 0 0,1-1 1 0 0,0 0-1 0 0,-1 1 1 0 0,1 0-1 0 0,0-1 1 0 0,0 1-1 0 0,0 0 1 0 0,0-1-1 0 0,1 1 1 0 0,-1 0-1 0 0,1 0 1 0 0,0 0-1 0 0,0-1 1 0 0,0 1-1 0 0,0 5 1 0 0,7 39 5709 0 0,1-22-4891 0 0,-7-21-1064 0 0,1 1 1 0 0,0-1-1 0 0,1 0 1 0 0,-1 0-1 0 0,1 0 0 0 0,-1 0 1 0 0,1 0-1 0 0,0 0 1 0 0,0-1-1 0 0,1 0 0 0 0,-1 1 1 0 0,1-1-1 0 0,0-1 1 0 0,0 1-1 0 0,0 0 1 0 0,7 2-1 0 0,-6-3-336 0 0,1 0 0 0 0,0-1 0 0 0,-1 1 0 0 0,1-1-1 0 0,0-1 1 0 0,0 1 0 0 0,0-1 0 0 0,7-1 0 0 0,-7 1-1057 0 0,6-1-2738 0 0,-3-1-2939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4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10890 0 0,'-2'-1'344'0'0,"1"1"0"0"0,0 0-1 0 0,0-1 1 0 0,0 1 0 0 0,-1-1 0 0 0,1 1-1 0 0,0-1 1 0 0,0 0 0 0 0,0 1 0 0 0,0-1-1 0 0,0 0 1 0 0,0 0 0 0 0,0 0-1 0 0,0 0 1 0 0,0 0 0 0 0,1 0 0 0 0,-1 0-1 0 0,-1-2 1 0 0,2 2-204 0 0,0 1 0 0 0,1-1-1 0 0,-1 0 1 0 0,0 1 0 0 0,0-1 0 0 0,1 1 0 0 0,-1-1-1 0 0,0 0 1 0 0,1 1 0 0 0,-1-1 0 0 0,0 1-1 0 0,1-1 1 0 0,-1 1 0 0 0,1 0 0 0 0,-1-1-1 0 0,1 1 1 0 0,-1-1 0 0 0,1 1 0 0 0,-1 0 0 0 0,1-1-1 0 0,-1 1 1 0 0,1 0 0 0 0,0 0 0 0 0,-1 0-1 0 0,2-1 1 0 0,6-1 129 0 0,-1 0 0 0 0,1 0 1 0 0,0 0-1 0 0,14 0 0 0 0,-20 2-358 0 0,10 0-79 0 0,0 0 1 0 0,0 0-1 0 0,17 4 1 0 0,-26-4-234 0 0,-1 1 1 0 0,1 0-1 0 0,0 0 1 0 0,0 0-1 0 0,-1 0 0 0 0,1 0 1 0 0,-1 1-1 0 0,1-1 1 0 0,1 3-1 0 0,-3-3-94 0 0,0-1-1 0 0,0 1 0 0 0,0 0 1 0 0,0 0-1 0 0,0 0 1 0 0,-1 1-1 0 0,1-1 0 0 0,0 0 1 0 0,-1 0-1 0 0,1 0 0 0 0,-1 0 1 0 0,1 1-1 0 0,-1-1 1 0 0,0 0-1 0 0,1 0 0 0 0,-1 1 1 0 0,0-1-1 0 0,0 0 0 0 0,0 1 1 0 0,0 1-1 0 0,-1 6-4548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9594 0 0,'43'2'4588'0'0,"19"-11"-3139"0"0,-28 3-1073 0 0,-34 6-378 0 0,0 0-1 0 0,0 0 0 0 0,1 0 0 0 0,-1 0 1 0 0,0 0-1 0 0,0 0 0 0 0,0 0 0 0 0,0 0 1 0 0,0 0-1 0 0,0 1 0 0 0,0-1 0 0 0,0 0 1 0 0,1 0-1 0 0,-1 0 0 0 0,0 0 1 0 0,0 0-1 0 0,0 0 0 0 0,0 0 0 0 0,0 0 1 0 0,0 0-1 0 0,0 0 0 0 0,0 0 0 0 0,0 0 1 0 0,0 0-1 0 0,0 1 0 0 0,0-1 0 0 0,0 0 1 0 0,1 0-1 0 0,-1 0 0 0 0,0 0 0 0 0,0 0 1 0 0,0 0-1 0 0,0 0 0 0 0,0 0 0 0 0,0 1 1 0 0,0-1-1 0 0,0 0 0 0 0,0 0 0 0 0,0 0 1 0 0,0 0-1 0 0,0 0 0 0 0,0 0 0 0 0,0 0 1 0 0,0 1-1 0 0,0-1 0 0 0,-1 0 0 0 0,1 0 1 0 0,0 0-1 0 0,0 0 0 0 0,0 0 0 0 0,0 0 1 0 0,0 0-1 0 0,0 0 0 0 0,0 0 0 0 0,0 1 1 0 0,0-1-1 0 0,0 0 0 0 0,0 0 1 0 0,-7 11-254 0 0,-9 10-128 0 0,10-15 402 0 0,0 1 1 0 0,0 0-1 0 0,1 1 1 0 0,0-1-1 0 0,0 1 0 0 0,1 0 1 0 0,-5 11-1 0 0,9-16 43 0 0,-1-1 1 0 0,1 0-1 0 0,-1 0 0 0 0,1 0 0 0 0,0 0 0 0 0,0 0 0 0 0,0 1 0 0 0,0-1 0 0 0,0 0 0 0 0,0 0 0 0 0,0 0 1 0 0,1 0-1 0 0,-1 0 0 0 0,1 0 0 0 0,0 0 0 0 0,0 1 0 0 0,-1-2 0 0 0,1 1 0 0 0,0 0 0 0 0,1 0 0 0 0,-1 0 1 0 0,0 0-1 0 0,1-1 0 0 0,-1 1 0 0 0,1 0 0 0 0,-1-1 0 0 0,1 0 0 0 0,-1 1 0 0 0,1-1 0 0 0,0 0 1 0 0,0 0-1 0 0,0 0 0 0 0,0 0 0 0 0,0 0 0 0 0,3 1 0 0 0,-2-1-20 0 0,-1 1 1 0 0,1-1-1 0 0,-1 0 0 0 0,1 0 0 0 0,0-1 0 0 0,0 1 1 0 0,0 0-1 0 0,-1-1 0 0 0,1 0 0 0 0,0 1 1 0 0,0-1-1 0 0,0 0 0 0 0,0-1 0 0 0,0 1 1 0 0,-1 0-1 0 0,1-1 0 0 0,0 1 0 0 0,3-3 1 0 0,-3 2 28 0 0,-1 0 1 0 0,0-1 0 0 0,0 1 0 0 0,0-1 0 0 0,0 0 0 0 0,0 0-1 0 0,0 0 1 0 0,0 0 0 0 0,-1 0 0 0 0,1 0 0 0 0,-1-1-1 0 0,1 1 1 0 0,-1 0 0 0 0,0-1 0 0 0,0 1 0 0 0,1-4 0 0 0,0-2-211 0 0,0-1-1 0 0,0 0 1 0 0,-1 0 0 0 0,0 0 0 0 0,-1 0 0 0 0,0 0 0 0 0,0 0 0 0 0,-1 0 0 0 0,0 0 0 0 0,-3-12 0 0 0,3 18-406 0 0,-3-17-3047 0 0,4 7-5240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5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4993 0 0,'2'4'7641'0'0,"8"18"-3786"0"0,-6-8-2459 0 0,14 35 43 0 0,-17-47-1434 0 0,0 1-1 0 0,1-1 1 0 0,-1 1 0 0 0,1-1 0 0 0,-1 1 0 0 0,1-1 0 0 0,0 0 0 0 0,-1 0 0 0 0,1 0 0 0 0,1 0-1 0 0,-1 0 1 0 0,0 0 0 0 0,5 3 0 0 0,-4-5 11 0 0,0 0 0 0 0,1 0-1 0 0,-1 0 1 0 0,0 0 0 0 0,0 0-1 0 0,0 0 1 0 0,0-1 0 0 0,1 0 0 0 0,-1 1-1 0 0,0-1 1 0 0,0 0 0 0 0,0-1-1 0 0,5-2 1 0 0,11-3-2336 0 0,-2 4-4723 0 0</inkml:trace>
  <inkml:trace contextRef="#ctx0" brushRef="#br0" timeOffset="1">1 226 9882 0 0,'2'9'728'0'0,"0"-1"-1"0"0,1-1 1 0 0,0 1 0 0 0,0 0-1 0 0,1-1 1 0 0,0 0-1 0 0,0 1 1 0 0,1-2 0 0 0,0 1-1 0 0,0 0 1 0 0,9 8 0 0 0,-10-12-660 0 0,0 0 0 0 0,-1 0 1 0 0,1-1-1 0 0,0 1 1 0 0,0-1-1 0 0,1 0 1 0 0,-1 0-1 0 0,0 0 0 0 0,1-1 1 0 0,-1 0-1 0 0,1 0 1 0 0,0 0-1 0 0,-1 0 1 0 0,1 0-1 0 0,0-1 0 0 0,-1 0 1 0 0,1 0-1 0 0,0 0 1 0 0,-1-1-1 0 0,1 0 1 0 0,7-2-1 0 0,0 0-644 0 0,-1-1 0 0 0,1 0 0 0 0,-1-1 0 0 0,0-1 0 0 0,0 0 0 0 0,14-11 0 0 0,-19 13-497 0 0,-1 0 0 0 0,0-1 1 0 0,0 0-1 0 0,0 0 1 0 0,-1 0-1 0 0,0 0 1 0 0,0-1-1 0 0,4-6 0 0 0,-1-4-3432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8834 0 0,'26'4'3983'0'0,"30"3"-398"0"0,-54-7-3433 0 0,0 0-1 0 0,1 0 1 0 0,-1 1-1 0 0,0-1 1 0 0,1 1-1 0 0,-1 0 1 0 0,0 0-1 0 0,0 0 1 0 0,0 0-1 0 0,0 0 1 0 0,0 0-1 0 0,0 0 1 0 0,0 1-1 0 0,0-1 1 0 0,0 1-1 0 0,-1-1 1 0 0,1 1-1 0 0,2 3 1 0 0,-1 0 56 0 0,0-1 0 0 0,-1 0 0 0 0,0 1 0 0 0,0 0 0 0 0,0-1 0 0 0,0 1 0 0 0,-1 0 0 0 0,2 8 0 0 0,-2-3-458 0 0,0 1 0 0 0,0-1 0 0 0,-2 17 0 0 0,-8 20-5487 0 0,6-37 1595 0 0,4 1-2363 0 0</inkml:trace>
  <inkml:trace contextRef="#ctx0" brushRef="#br0" timeOffset="1">155 38 6953 0 0,'6'-5'2801'0'0,"3"3"-1345"0"0,3 1-231 0 0,-1 3-273 0 0,-2 2-400 0 0,1 0-304 0 0,-3 1-248 0 0,-1-1-264 0 0,-3-1-320 0 0,-1 2-392 0 0,-2-1-297 0 0,-4 1-207 0 0,0 1-304 0 0,-6 1-273 0 0,-3 1-1952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9538 0 0,'-7'13'12124'0'0,"1"15"-9596"0"0,3-12-1911 0 0,-44 129 300 0 0,-5 25-1828 0 0,29-56-4378 0 0,23-88 96 0 0,5-21 1332 0 0,4-14 1813 0 0,30-56 2748 0 0,-30 47 662 0 0,1 1 0 0 0,1 0 0 0 0,0 0 0 0 0,1 1 0 0 0,1 0 0 0 0,29-26 0 0 0,-39 39-1228 0 0,0 1-1 0 0,1 0 1 0 0,0 0 0 0 0,-1 0-1 0 0,1 0 1 0 0,0 1 0 0 0,0 0 0 0 0,0-1-1 0 0,0 1 1 0 0,0 1 0 0 0,0-1-1 0 0,0 1 1 0 0,0-1 0 0 0,0 1-1 0 0,0 0 1 0 0,0 0 0 0 0,0 1 0 0 0,0 0-1 0 0,0-1 1 0 0,0 1 0 0 0,0 0-1 0 0,0 1 1 0 0,0-1 0 0 0,0 1-1 0 0,-1 0 1 0 0,1 0 0 0 0,-1 0 0 0 0,1 0-1 0 0,-1 1 1 0 0,0-1 0 0 0,0 1-1 0 0,5 4 1 0 0,-4-2-295 0 0,0-1 1 0 0,-1 0-1 0 0,1 1 1 0 0,-1 0-1 0 0,0-1 0 0 0,0 2 1 0 0,-1-1-1 0 0,1 0 1 0 0,-1 0-1 0 0,2 9 0 0 0,-3-10-444 0 0,0 0-1 0 0,-1 1 0 0 0,1-1 0 0 0,-1 1 1 0 0,0-1-1 0 0,0 0 0 0 0,0 1 0 0 0,-1-1 0 0 0,0 1 1 0 0,0-1-1 0 0,0 0 0 0 0,0 1 0 0 0,0-1 0 0 0,-3 5 1 0 0,2-6-34 0 0,0 0 0 0 0,0 0 1 0 0,-1 0-1 0 0,1 0 0 0 0,-1 0 1 0 0,1-1-1 0 0,-5 4 1 0 0,-1 1-600 0 0,-11 13-2662 0 0</inkml:trace>
  <inkml:trace contextRef="#ctx0" brushRef="#br0" timeOffset="1">70 689 10538 0 0,'4'3'1254'0'0,"1"1"0"0"0,1 0-1 0 0,-1-1 1 0 0,1 0 0 0 0,-1-1-1 0 0,1 1 1 0 0,0-1 0 0 0,11 3-1 0 0,-8-3-519 0 0,1-1-1 0 0,-1 0 1 0 0,1 0-1 0 0,-1-1 1 0 0,12-1-1 0 0,9-4-659 0 0,0-1 0 0 0,50-17-1 0 0,-42 12 602 0 0,41-13-1483 0 0,-47 13-1938 0 0,-31 11 2411 0 0,0 0 0 0 0,1-1 0 0 0,-1 1 1 0 0,0-1-1 0 0,0 1 0 0 0,0-1 1 0 0,1 0-1 0 0,-1 0 0 0 0,0 1 0 0 0,0-1 1 0 0,0 0-1 0 0,0 0 0 0 0,0 0 0 0 0,0 0 1 0 0,-1 0-1 0 0,1 0 0 0 0,0 0 0 0 0,0-1 1 0 0,-1 1-1 0 0,1 0 0 0 0,-1 0 0 0 0,1-1 1 0 0,-1 1-1 0 0,1 0 0 0 0,-1-1 0 0 0,1-1 1 0 0,2-8-2153 0 0,9-5-5511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12651 0 0,'-4'59'9554'0'0,"-8"4"-6025"0"0,6-39-3779 0 0,-1 1-1 0 0,-2-1 0 0 0,0-1 1 0 0,-2 0-1 0 0,-17 30 1 0 0,25-49-59 0 0,1-1 0 0 0,-1 1 0 0 0,0-1 0 0 0,0 0 0 0 0,0 0 0 0 0,0-1 0 0 0,-7 6 1 0 0,9-8 274 0 0,0 1 1 0 0,0 0-1 0 0,0-1 1 0 0,0 1-1 0 0,0-1 0 0 0,0 1 1 0 0,0-1-1 0 0,0 0 1 0 0,0 1-1 0 0,0-1 1 0 0,0 0-1 0 0,0 0 1 0 0,0 0-1 0 0,0 0 1 0 0,0 0-1 0 0,0 0 1 0 0,0 0-1 0 0,0 0 1 0 0,0 0-1 0 0,0 0 0 0 0,0-1 1 0 0,0 1-1 0 0,0 0 1 0 0,0-1-1 0 0,0 1 1 0 0,0-1-1 0 0,0 1 1 0 0,0-1-1 0 0,0 1 1 0 0,0-1-1 0 0,0 0 1 0 0,1 1-1 0 0,-1-1 1 0 0,0 0-1 0 0,1 0 1 0 0,-2-1-1 0 0,2 1 81 0 0,0 1 1 0 0,0-1-1 0 0,0 1 0 0 0,0-1 1 0 0,0 1-1 0 0,0-1 0 0 0,0 1 0 0 0,0-1 1 0 0,0 1-1 0 0,1-1 0 0 0,-1 1 1 0 0,0 0-1 0 0,0-1 0 0 0,1 1 1 0 0,-1-1-1 0 0,0 1 0 0 0,1 0 0 0 0,-1-1 1 0 0,0 1-1 0 0,1 0 0 0 0,-1-1 1 0 0,0 1-1 0 0,1 0 0 0 0,-1-1 1 0 0,1 1-1 0 0,-1 0 0 0 0,1 0 0 0 0,-1 0 1 0 0,1-1-1 0 0,-1 1 0 0 0,0 0 1 0 0,1 0-1 0 0,-1 0 0 0 0,1 0 1 0 0,-1 0-1 0 0,1 0 0 0 0,-1 0 0 0 0,1 0 1 0 0,-1 0-1 0 0,1 0 0 0 0,0 0 1 0 0,24-3 930 0 0,113 0 1172 0 0,-114 4-3093 0 0,42 8 0 0 0,-48-2-2540 0 0,-18-7 3186 0 0,1 1 0 0 0,-1-1 0 0 0,0 1 0 0 0,1-1-1 0 0,-1 1 1 0 0,0-1 0 0 0,1 1 0 0 0,-1-1 0 0 0,0 1 0 0 0,0-1 0 0 0,0 1 0 0 0,1-1 0 0 0,-1 1 0 0 0,0-1 0 0 0,0 1-1 0 0,0-1 1 0 0,0 1 0 0 0,0-1 0 0 0,0 1 0 0 0,0 0 0 0 0,0-1 0 0 0,0 1 0 0 0,0-1 0 0 0,0 1 0 0 0,0-1 0 0 0,-1 1-1 0 0,1-1 1 0 0,0 1 0 0 0,0-1 0 0 0,0 1 0 0 0,-1-1 0 0 0,1 1 0 0 0,-7 9-6243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5937 0 0,'6'-1'2969'0'0,"3"1"-160"0"0,3 0-353 0 0,2-2-448 0 0,4-1-463 0 0,1 0-529 0 0,2-1-408 0 0,-1 1-328 0 0,1 0-192 0 0,-1 1-184 0 0,-1-1-312 0 0,-3 2-496 0 0,-5 0-632 0 0,-3-1-785 0 0</inkml:trace>
  <inkml:trace contextRef="#ctx0" brushRef="#br0" timeOffset="1">164 0 9530 0 0,'-10'1'9302'0'0,"10"0"-9100"0"0,3 15 3287 0 0,16 28-3468 0 0,-15-37 741 0 0,16 44-561 0 0,10 20-1087 0 0,-3-31-5382 0 0,-21-34 1302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9394 0 0,'5'37'11140'0'0,"7"3"-7364"0"0,24 35-5186 0 0,-23-48 2136 0 0,-12-26-789 0 0,21 42-2192 0 0,-3-19-4602 0 0,-19-23 6202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8474 0 0,'2'-4'8005'0'0,"-2"4"-7865"0"0,14-3 2346 0 0,12 3-1344 0 0,-20 0-913 0 0,0 0 1 0 0,0 1-1 0 0,0-1 1 0 0,-1 1-1 0 0,1 1 0 0 0,0-1 1 0 0,0 1-1 0 0,-1 0 0 0 0,1 0 1 0 0,-1 1-1 0 0,0 0 1 0 0,8 4-1 0 0,-10-3-162 0 0,1-1-1 0 0,-1 1 1 0 0,1 0 0 0 0,-1 0-1 0 0,0 0 1 0 0,0 1 0 0 0,-1-1-1 0 0,1 1 1 0 0,-1-1 0 0 0,0 1-1 0 0,0 0 1 0 0,-1 0 0 0 0,0 0-1 0 0,2 9 1 0 0,0 7-30 0 0,-2 0 0 0 0,0 30 0 0 0,-1 2-1225 0 0,7-3-3673 0 0,-7-49 4656 0 0,0-1 1 0 0,0 0 0 0 0,0 0 0 0 0,0 1 0 0 0,0-1 0 0 0,0 0 0 0 0,0 1 0 0 0,0-1 0 0 0,1 0 0 0 0,-1 0 0 0 0,0 1 0 0 0,0-1 0 0 0,0 0 0 0 0,0 0 0 0 0,0 1-1 0 0,6 2-4692 0 0,-6-3 4693 0 0,0-1 0 0 0,1 1 0 0 0,-1 0-1 0 0,0 0 1 0 0,0 0 0 0 0,1 0 0 0 0,-1 0 0 0 0,1 0 0 0 0,7-3-4942 0 0</inkml:trace>
  <inkml:trace contextRef="#ctx0" brushRef="#br0" timeOffset="1">255 0 9602 0 0,'10'25'11766'0'0,"1"0"-8247"0"0,12 28-2766 0 0,-20-44-747 0 0,39 134-2240 0 0,-43-145 2053 0 0,1-1 1 0 0,0 1 0 0 0,-1 0 0 0 0,1 0-1 0 0,0 0 1 0 0,1 0 0 0 0,-1-1-1 0 0,0 1 1 0 0,1 0 0 0 0,-1 0 0 0 0,1 0-1 0 0,-1 0 1 0 0,1 0 0 0 0,0 0-1 0 0,0 0 1 0 0,0 0 0 0 0,0 0 0 0 0,3-3-1 0 0,-1 2-25 0 0,-1 0 0 0 0,1 1 0 0 0,0 0 0 0 0,-1-1 0 0 0,1 1 0 0 0,0 0 0 0 0,1 1 0 0 0,-1-1-1 0 0,0 0 1 0 0,0 1 0 0 0,1 0 0 0 0,-1 0 0 0 0,5-1 0 0 0,11-5-4349 0 0,-18-2 327 0 0,-1 0 2358 0 0,0 9 1726 0 0,0 0 1 0 0,0-1-1 0 0,0 1 0 0 0,0 0 0 0 0,1 0 1 0 0,-1-1-1 0 0,0 1 0 0 0,0 0 0 0 0,0 0 1 0 0,0-1-1 0 0,1 1 0 0 0,-1 0 0 0 0,0 0 1 0 0,0 0-1 0 0,1-1 0 0 0,-1 1 0 0 0,0 0 1 0 0,0 0-1 0 0,1 0 0 0 0,-1 0 0 0 0,0 0 1 0 0,1 0-1 0 0,-1-1 0 0 0,0 1 0 0 0,0 0 1 0 0,1 0-1 0 0,-1 0 0 0 0,0 0 0 0 0,1 0 1 0 0,-1 0-1 0 0,0 0 0 0 0,1 0 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9450 0 0,'11'50'7599'0'0,"-9"-44"-7052"0"0,1 1 0 0 0,-1-1 0 0 0,1 0 0 0 0,7 12 0 0 0,-8-15-543 0 0,1 0 0 0 0,-1-1 0 0 0,0 1 0 0 0,1 0 0 0 0,-1-1 0 0 0,1 0 0 0 0,0 1 0 0 0,0-1 1 0 0,0-1-1 0 0,0 1 0 0 0,0 0 0 0 0,0-1 0 0 0,1 1 0 0 0,-1-1 0 0 0,0 0 0 0 0,1 0 0 0 0,-1 0 0 0 0,1-1 0 0 0,-1 1 0 0 0,1-1 0 0 0,-1 0 0 0 0,1 0 0 0 0,-1 0 0 0 0,1 0 1 0 0,5-2-1 0 0,-6 2-4 0 0,1 0 0 0 0,-1-1 0 0 0,0 0 0 0 0,0 1 0 0 0,0-1 0 0 0,0 0 0 0 0,0-1 0 0 0,0 1 0 0 0,0-1 0 0 0,0 1 0 0 0,0-1 0 0 0,-1 0 0 0 0,1 0 0 0 0,0 0 0 0 0,-1 0 0 0 0,0-1 0 0 0,1 1 0 0 0,-1 0 0 0 0,0-1 0 0 0,-1 0 0 0 0,1 1-1 0 0,0-1 1 0 0,-1 0 0 0 0,1 0 0 0 0,-1 0 0 0 0,0 0 0 0 0,0 0 0 0 0,0-1 0 0 0,0 1 0 0 0,-1 0 0 0 0,1 0 0 0 0,-1 0 0 0 0,0-1 0 0 0,0 1 0 0 0,0 0 0 0 0,0-1 0 0 0,-1 1 0 0 0,0-4 0 0 0,0 2-57 0 0,0-1 0 0 0,-1 1-1 0 0,1 0 1 0 0,-1 0 0 0 0,0 0-1 0 0,0 0 1 0 0,-1 0 0 0 0,0 0-1 0 0,1 0 1 0 0,-2 1 0 0 0,1 0-1 0 0,0-1 1 0 0,-1 1 0 0 0,0 0-1 0 0,0 1 1 0 0,0-1 0 0 0,0 1-1 0 0,-1 0 1 0 0,1 0 0 0 0,-1 0-1 0 0,0 0 1 0 0,-9-3 0 0 0,7 4 7 0 0,-1 0 0 0 0,0 1 0 0 0,0 0 0 0 0,-14-1 0 0 0,20 2-143 0 0,0 0 1 0 0,1 0-1 0 0,-1 0 1 0 0,1 1-1 0 0,-1-1 1 0 0,0 1-1 0 0,1-1 1 0 0,-1 1-1 0 0,1-1 1 0 0,-1 1-1 0 0,1 0 1 0 0,-1 0-1 0 0,-1 1 1 0 0,3-2-210 0 0,-1 1-1 0 0,0 0 1 0 0,0 0 0 0 0,1 0 0 0 0,-1 0-1 0 0,1 0 1 0 0,-1 0 0 0 0,1 0 0 0 0,-1 0 0 0 0,1 0-1 0 0,0 0 1 0 0,0 0 0 0 0,-1 0 0 0 0,1 0-1 0 0,0 0 1 0 0,0 0 0 0 0,0 0 0 0 0,0 0 0 0 0,0 0-1 0 0,0 1 1 0 0,0-1 0 0 0,1 1 0 0 0,1 5-4101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15603 0 0,'7'5'1740'0'0,"0"1"-1"0"0,-1 1 0 0 0,1-1 1 0 0,5 9-1 0 0,-6-8-1150 0 0,-1 1 0 0 0,0 0 0 0 0,0 1-1 0 0,3 8 1 0 0,-5-9-1359 0 0,0-1-1 0 0,-1 0 0 0 0,0 1 1 0 0,0 0-1 0 0,0 10 1 0 0,-2-12-981 0 0,1 0 0 0 0,-2-1 0 0 0,1 1 0 0 0,-1 0 0 0 0,0 0 1 0 0,0 0-1 0 0,-3 8 0 0 0,0-2-4222 0 0</inkml:trace>
  <inkml:trace contextRef="#ctx0" brushRef="#br0" timeOffset="1">27 293 8346 0 0,'-10'15'8706'0'0,"5"7"-4562"0"0,3 25-2212 0 0,2-38-1391 0 0,0 6-424 0 0,-1-9-286 0 0,0-1-1 0 0,1 1 0 0 0,0 0 0 0 0,0-1 1 0 0,1 1-1 0 0,-1-1 0 0 0,1 1 0 0 0,1-1 1 0 0,2 11-1 0 0,13-53-3412 0 0,-11 32 2946 0 0,-1 0 0 0 0,1 0 0 0 0,-1 1 1 0 0,1 0-1 0 0,1 0 0 0 0,-1 0 1 0 0,0 0-1 0 0,1 1 0 0 0,0 0 1 0 0,11-3-1 0 0,31-15-6174 0 0,-30 10 3394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7146 0 0,'-3'5'1205'0'0,"0"0"0"0"0,0 1 0 0 0,1-1 0 0 0,-1 1 1 0 0,2 0-1 0 0,-3 6 0 0 0,-1 33 2745 0 0,-1 3-2576 0 0,2-40-1400 0 0,1-12-31 0 0,3 2 72 0 0,0 1 0 0 0,0 0 0 0 0,0-1 0 0 0,0 1-1 0 0,0 0 1 0 0,0 0 0 0 0,1-1 0 0 0,-1 1 0 0 0,0 0 0 0 0,1 0 0 0 0,-1-1 0 0 0,1 1 0 0 0,-1 0 0 0 0,1 0-1 0 0,-1 0 1 0 0,1 0 0 0 0,1-2 0 0 0,4-2 92 0 0,-1 1-1 0 0,1 0 1 0 0,0 1-1 0 0,0-1 1 0 0,1 1-1 0 0,-1 1 1 0 0,1-1-1 0 0,-1 1 1 0 0,11-2-1 0 0,16-7-3053 0 0,-3-5-6857 0 0,-23 11 3544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11442 0 0,'4'-4'6886'0'0,"8"1"-4491"0"0,15 0-2551 0 0,-24 3 690 0 0,17-2-438 0 0,-15 1-43 0 0,1 1 0 0 0,0-1 1 0 0,0 1-1 0 0,-1 0 0 0 0,1 0 0 0 0,9 2 0 0 0,-13-1-24 0 0,0-1-1 0 0,-1 1 0 0 0,1 0 0 0 0,0 0 1 0 0,-1 0-1 0 0,1 0 0 0 0,-1 0 0 0 0,1 0 0 0 0,-1 0 1 0 0,0 0-1 0 0,1 1 0 0 0,-1-1 0 0 0,0 0 1 0 0,0 1-1 0 0,0-1 0 0 0,0 1 0 0 0,0 0 1 0 0,0-1-1 0 0,0 1 0 0 0,-1 0 0 0 0,1-1 1 0 0,-1 1-1 0 0,1 0 0 0 0,-1 0 0 0 0,1 2 0 0 0,4 65 445 0 0,1-1-2021 0 0,7-26-5252 0 0,-3-33-1071 0 0</inkml:trace>
  <inkml:trace contextRef="#ctx0" brushRef="#br0" timeOffset="1">245 1 12955 0 0,'5'15'6369'0'0,"1"2"-4120"0"0,3 7-729 0 0,1 3-376 0 0,-2-3-232 0 0,2 3-488 0 0,0 1-264 0 0,0-1-135 0 0,2-2-114 0 0,-1-2-247 0 0,1-3-400 0 0,-2-2-584 0 0,0-3-896 0 0,-3-3-1153 0 0,-2-3-1440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32 10514 0 0,'-15'-11'6362'0'0,"15"11"-6261"0"0,0-1 0 0 0,0 1 0 0 0,0 0 1 0 0,0 0-1 0 0,0 0 0 0 0,0-1 0 0 0,0 1 0 0 0,0 0 0 0 0,0 0 0 0 0,0-1 1 0 0,0 1-1 0 0,0 0 0 0 0,0 0 0 0 0,0 0 0 0 0,0-1 0 0 0,0 1 0 0 0,0 0 1 0 0,0 0-1 0 0,0 0 0 0 0,0-1 0 0 0,0 1 0 0 0,1 0 0 0 0,-1 0 0 0 0,0 0 1 0 0,0 0-1 0 0,0-1 0 0 0,0 1 0 0 0,0 0 0 0 0,1 0 0 0 0,-1 0 0 0 0,0 0 1 0 0,0 0-1 0 0,0-1 0 0 0,1 1 0 0 0,-1 0 0 0 0,0 0 0 0 0,0 0 0 0 0,0 0 1 0 0,1 0-1 0 0,35-4 1879 0 0,-8 5-1814 0 0,-22 1-188 0 0,0-2 1 0 0,0 1 0 0 0,0-1-1 0 0,1 0 1 0 0,-1 0-1 0 0,0 0 1 0 0,0-1-1 0 0,1 0 1 0 0,-1 0-1 0 0,0-1 1 0 0,0 0-1 0 0,10-4 1 0 0,-55 9-1051 0 0,29-1 1099 0 0,1 0 1 0 0,0 1 0 0 0,0 1 0 0 0,0 0-1 0 0,1 0 1 0 0,-1 0 0 0 0,1 1 0 0 0,0 1-1 0 0,0-1 1 0 0,-11 12 0 0 0,16-14 28 0 0,1 0 0 0 0,-1 0 1 0 0,1 0-1 0 0,0 0 0 0 0,0 1 0 0 0,0-1 0 0 0,1 1 1 0 0,-1 0-1 0 0,1-1 0 0 0,0 1 0 0 0,0 0 0 0 0,0 0 1 0 0,0 0-1 0 0,1 0 0 0 0,-1 0 0 0 0,1 0 0 0 0,0 0 1 0 0,1 0-1 0 0,-1 0 0 0 0,0 0 0 0 0,1 0 0 0 0,0 0 1 0 0,0-1-1 0 0,0 1 0 0 0,1 0 0 0 0,-1 0 1 0 0,4 5-1 0 0,1 2-43 0 0,1 0 0 0 0,0 0 1 0 0,0-1-1 0 0,1 0 0 0 0,0 0 1 0 0,1-1-1 0 0,0 0 0 0 0,15 11 1 0 0,-21-18-320 0 0,0 1 1 0 0,0-1-1 0 0,1 0 0 0 0,-1-1 1 0 0,1 1-1 0 0,-1-1 1 0 0,1 1-1 0 0,0-1 1 0 0,0 0-1 0 0,-1 0 1 0 0,1-1-1 0 0,0 1 1 0 0,6-1-1 0 0,-7 0-302 0 0,0-1-1 0 0,0 0 1 0 0,-1 0 0 0 0,1 1-1 0 0,0-2 1 0 0,0 1-1 0 0,-1 0 1 0 0,1 0-1 0 0,-1-1 1 0 0,1 0 0 0 0,-1 1-1 0 0,1-1 1 0 0,-1 0-1 0 0,0 0 1 0 0,0 0 0 0 0,0-1-1 0 0,0 1 1 0 0,0 0-1 0 0,-1-1 1 0 0,2-2-1 0 0,5-6-4084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8 8746 0 0,'18'5'5235'0'0,"23"4"-2034"0"0,-39-9-3195 0 0,-1 1 0 0 0,1-1 0 0 0,-1 0 0 0 0,1 0 0 0 0,-1 0 0 0 0,1 0 0 0 0,0 0 0 0 0,-1 0 0 0 0,1-1 0 0 0,-1 1 0 0 0,1 0 0 0 0,-1-1 0 0 0,1 1 0 0 0,-1-1 0 0 0,0 0 0 0 0,1 1 0 0 0,-1-1 0 0 0,1 0 0 0 0,-1 0 0 0 0,2-1 0 0 0,-3 2-35 0 0,0-1 0 0 0,0 1 1 0 0,0 0-1 0 0,1 0 0 0 0,-1 0 1 0 0,0 0-1 0 0,0-1 0 0 0,0 1 1 0 0,1 0-1 0 0,-1 0 0 0 0,0-1 1 0 0,0 1-1 0 0,0 0 1 0 0,0 0-1 0 0,0-1 0 0 0,0 1 1 0 0,0 0-1 0 0,0 0 0 0 0,0-1 1 0 0,0 1-1 0 0,1 0 0 0 0,-1 0 1 0 0,0-1-1 0 0,-1 1 0 0 0,1 0 1 0 0,0 0-1 0 0,0-1 0 0 0,0 1 1 0 0,0 0-1 0 0,0 0 0 0 0,0-1 1 0 0,0 1-1 0 0,0 0 0 0 0,0 0 1 0 0,0-1-1 0 0,-1 1 0 0 0,1 0 1 0 0,0 0-1 0 0,0-1 0 0 0,0 1 1 0 0,-14-3-978 0 0,-16 4 166 0 0,26 0 982 0 0,-1 0-1 0 0,0 0 1 0 0,1 1-1 0 0,-1 0 0 0 0,1-1 1 0 0,-1 1-1 0 0,1 1 1 0 0,0-1-1 0 0,0 1 1 0 0,0-1-1 0 0,0 1 1 0 0,0 1-1 0 0,1-1 1 0 0,-1 0-1 0 0,-2 5 1 0 0,4-5 60 0 0,0 0 0 0 0,0 0 0 0 0,1 0 0 0 0,0 1 0 0 0,0-1 0 0 0,-1 0-1 0 0,2 1 1 0 0,-1-1 0 0 0,0 1 0 0 0,1-1 0 0 0,0 1 0 0 0,-1 0 0 0 0,1-1 0 0 0,1 1 0 0 0,-1-1 0 0 0,1 1 0 0 0,-1-1 0 0 0,1 1 0 0 0,0-1 0 0 0,0 0 0 0 0,2 5 0 0 0,0 0-125 0 0,0-1 0 0 0,0 0-1 0 0,1 1 1 0 0,0-2 0 0 0,1 1 0 0 0,-1 0 0 0 0,1-1 0 0 0,0 0-1 0 0,1 0 1 0 0,-1 0 0 0 0,10 6 0 0 0,-12-10-271 0 0,-1 0 1 0 0,1-1 0 0 0,1 1-1 0 0,-1-1 1 0 0,0 1-1 0 0,0-1 1 0 0,0 0 0 0 0,1 0-1 0 0,-1-1 1 0 0,1 1-1 0 0,6-1 1 0 0,-6 0-404 0 0,0 0 0 0 0,0-1 1 0 0,0 0-1 0 0,0 0 0 0 0,0 0 0 0 0,0 0 0 0 0,0-1 1 0 0,0 1-1 0 0,0-1 0 0 0,0 0 0 0 0,5-4 0 0 0,-4 2-406 0 0,0 0 0 0 0,0 0-1 0 0,-1-1 1 0 0,1 1 0 0 0,-1-1-1 0 0,0 0 1 0 0,0 0 0 0 0,4-8-1 0 0,-2-2-1543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64 2184 0 0,'0'-3'332'0'0,"0"0"-1"0"0,0 0 0 0 0,-1 0 0 0 0,1-1 0 0 0,-1 1 0 0 0,0 0 0 0 0,0 0 0 0 0,0 0 0 0 0,0 0 0 0 0,-3-4 0 0 0,4 6-84 0 0,-1 0 0 0 0,0 1 0 0 0,0-1 0 0 0,0 0 0 0 0,0 1 1 0 0,1-1-1 0 0,-1 0 0 0 0,0 1 0 0 0,0-1 0 0 0,0 1 0 0 0,0 0 0 0 0,0-1 0 0 0,0 1 0 0 0,0 0 1 0 0,-1 0-1 0 0,1-1 0 0 0,0 1 0 0 0,0 0 0 0 0,0 0 0 0 0,0 0 0 0 0,0 0 0 0 0,0 1 0 0 0,0-1 0 0 0,0 0 1 0 0,0 0-1 0 0,0 1 0 0 0,0-1 0 0 0,0 0 0 0 0,0 1 0 0 0,0-1 0 0 0,0 1 0 0 0,0-1 0 0 0,0 1 1 0 0,0 0-1 0 0,-1 1 0 0 0,1-2 41 0 0,0 1 0 0 0,0 0-1 0 0,0 0 1 0 0,0 0 0 0 0,0 0 0 0 0,0 0 0 0 0,0 0 0 0 0,0 0-1 0 0,0 0 1 0 0,1 0 0 0 0,-1 0 0 0 0,0 0 0 0 0,1 0 0 0 0,-1 0 0 0 0,1 1-1 0 0,0-1 1 0 0,-1 0 0 0 0,1 0 0 0 0,-1 2 0 0 0,1 1-5 0 0,0-1 1 0 0,0 0-1 0 0,0 1 1 0 0,1-1-1 0 0,-1 0 1 0 0,1 1-1 0 0,1 4 1 0 0,1-1-157 0 0,-1 1 0 0 0,2-1-1 0 0,-1 0 1 0 0,1 1 0 0 0,7 9 0 0 0,-10-16-146 0 0,0 0 1 0 0,-1 1 0 0 0,1-1 0 0 0,0 0-1 0 0,0 0 1 0 0,0 0 0 0 0,0 0 0 0 0,0 0-1 0 0,0 0 1 0 0,1 0 0 0 0,-1 0 0 0 0,0-1-1 0 0,0 1 1 0 0,1 0 0 0 0,-1-1 0 0 0,0 1-1 0 0,1-1 1 0 0,-1 1 0 0 0,0-1 0 0 0,1 0-1 0 0,-1 0 1 0 0,1 1 0 0 0,-1-1 0 0 0,1 0-1 0 0,-1 0 1 0 0,0 0 0 0 0,1 0 0 0 0,-1-1-1 0 0,1 1 1 0 0,-1 0 0 0 0,0-1 0 0 0,1 1-1 0 0,2-2 1 0 0,-1 0-497 0 0,0 0 0 0 0,0-1-1 0 0,0 1 1 0 0,-1-1 0 0 0,1 0 0 0 0,0 0-1 0 0,-1 0 1 0 0,0 0 0 0 0,0 0 0 0 0,0 0-1 0 0,0-1 1 0 0,1-4 0 0 0,-1 4-295 0 0,0-1 1 0 0,0 0-1 0 0,-1 0 1 0 0,0 0-1 0 0,0 1 1 0 0,-1-1-1 0 0,1 0 1 0 0,-1 0-1 0 0,0 0 1 0 0,0 0-1 0 0,-1-6 1 0 0,-4-10 1342 0 0,-3 2 4407 0 0,27 58 4666 0 0,1 5-5509 0 0,6 12-4525 0 0,15 24-6215 0 0,-39-76 4797 0 0,0-1-690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18196 0 0,'0'2'146'0'0,"0"1"1"0"0,1-1 0 0 0,-1 0-1 0 0,1 1 1 0 0,-1-1-1 0 0,1 1 1 0 0,0-1-1 0 0,0 0 1 0 0,0 0-1 0 0,0 0 1 0 0,0 1 0 0 0,1-1-1 0 0,-1 0 1 0 0,1 0-1 0 0,-1-1 1 0 0,1 1-1 0 0,0 0 1 0 0,-1 0 0 0 0,1-1-1 0 0,0 1 1 0 0,0-1-1 0 0,0 0 1 0 0,1 1-1 0 0,-1-1 1 0 0,0 0-1 0 0,0 0 1 0 0,1-1 0 0 0,-1 1-1 0 0,0 0 1 0 0,1-1-1 0 0,-1 1 1 0 0,3-1-1 0 0,11 2 964 0 0,1 0 0 0 0,-1-1-1 0 0,29-2 1 0 0,-31 0-948 0 0,14 0-1042 0 0,-7 1-1737 0 0,-1 0-1 0 0,0-2 0 0 0,0-1 1 0 0,0 0-1 0 0,27-9 1 0 0,-27 5-4518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0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10258 0 0,'23'25'10762'0'0,"-2"5"-5484"0"0,-3-1-3915 0 0,-1 4-2933 0 0,23 63-1 0 0,-39-89-52 0 0,-8-18 925 0 0,-8-20 260 0 0,10 13 285 0 0,0 0 0 0 0,-3-28 0 0 0,8 42 227 0 0,-1 1 1 0 0,1-1-1 0 0,0 0 1 0 0,0 1 0 0 0,0-1-1 0 0,0 1 1 0 0,0-1 0 0 0,1 0-1 0 0,0 1 1 0 0,0-1 0 0 0,0 1-1 0 0,0 0 1 0 0,0-1-1 0 0,1 1 1 0 0,-1 0 0 0 0,1 0-1 0 0,0 0 1 0 0,0 0 0 0 0,0 0-1 0 0,5-5 1 0 0,-6 7-53 0 0,1 0 0 0 0,-1 0 0 0 0,1 0 0 0 0,0 0 1 0 0,-1 0-1 0 0,1 0 0 0 0,0 0 0 0 0,0 1 0 0 0,0-1 0 0 0,-1 0 0 0 0,1 1 1 0 0,0 0-1 0 0,0-1 0 0 0,0 1 0 0 0,0 0 0 0 0,0 0 0 0 0,0 0 0 0 0,0 0 1 0 0,0 0-1 0 0,0 1 0 0 0,-1-1 0 0 0,1 1 0 0 0,0-1 0 0 0,0 1 0 0 0,0 0 0 0 0,0-1 1 0 0,-1 1-1 0 0,1 0 0 0 0,0 0 0 0 0,-1 0 0 0 0,1 0 0 0 0,-1 1 0 0 0,1-1 1 0 0,-1 0-1 0 0,0 1 0 0 0,1-1 0 0 0,-1 1 0 0 0,0-1 0 0 0,0 1 0 0 0,0-1 1 0 0,0 1-1 0 0,0 0 0 0 0,0 0 0 0 0,-1-1 0 0 0,1 1 0 0 0,-1 0 0 0 0,1 0 1 0 0,-1 0-1 0 0,0 0 0 0 0,1 0 0 0 0,-1 0 0 0 0,0 0 0 0 0,0 0 0 0 0,0-1 0 0 0,-1 1 1 0 0,1 0-1 0 0,0 0 0 0 0,-1 0 0 0 0,0 3 0 0 0,-4 3-159 0 0,1 1-1 0 0,-1-1 0 0 0,0 0 1 0 0,-8 9-1 0 0,9-13 93 0 0,0 1-1 0 0,0 0 1 0 0,0 0 0 0 0,1 0-1 0 0,0 1 1 0 0,0-1 0 0 0,0 1-1 0 0,0 0 1 0 0,1 0 0 0 0,0 0-1 0 0,1 0 1 0 0,-2 7 0 0 0,3-12 50 0 0,0-1 0 0 0,0 1 0 0 0,0 0 0 0 0,0-1 0 0 0,0 1 1 0 0,0-1-1 0 0,0 1 0 0 0,1 0 0 0 0,-1-1 0 0 0,0 1 1 0 0,0-1-1 0 0,1 1 0 0 0,-1 0 0 0 0,0-1 0 0 0,1 1 1 0 0,-1-1-1 0 0,0 1 0 0 0,1-1 0 0 0,-1 1 0 0 0,1-1 0 0 0,-1 0 1 0 0,1 1-1 0 0,-1-1 0 0 0,1 1 0 0 0,-1-1 0 0 0,1 0 1 0 0,0 1-1 0 0,20 0 175 0 0,27-15 73 0 0,-42 12-249 0 0,27-12 28 0 0,-25 10-72 0 0,-1 0 0 0 0,1 1 1 0 0,0 0-1 0 0,0 0 0 0 0,0 1 0 0 0,0 0 0 0 0,12-1 1 0 0,-20 3-64 0 0,0 0 1 0 0,1 0-1 0 0,-1 0 1 0 0,0 0-1 0 0,1-1 1 0 0,-1 1-1 0 0,0 0 1 0 0,1 0-1 0 0,-1 0 1 0 0,1 0-1 0 0,-1 0 1 0 0,0 0-1 0 0,1 1 1 0 0,-1-1-1 0 0,0 0 1 0 0,1 0-1 0 0,-1 0 1 0 0,0 0-1 0 0,1 0 1 0 0,-1 0-1 0 0,0 0 1 0 0,0 1-1 0 0,1-1 1 0 0,-1 0-1 0 0,0 0 1 0 0,0 0-1 0 0,1 1 0 0 0,-1-1 1 0 0,0 0-1 0 0,0 1 1 0 0,1-1-1 0 0,-1 0 1 0 0,0 0-1 0 0,0 1 1 0 0,0-1-1 0 0,0 0 1 0 0,1 1-1 0 0,-1-1 1 0 0,0 0-1 0 0,0 1 1 0 0,0-1-1 0 0,0 0 1 0 0,0 1-1 0 0,0-1 1 0 0,0 0-1 0 0,0 1 1 0 0,0-1-1 0 0,0 0 1 0 0,0 1-1 0 0,0-1 1 0 0,0 0-1 0 0,0 1 1 0 0,0-1-1 0 0,-1 0 1 0 0,1 1-1 0 0,0-1 1 0 0,0 0-1 0 0,0 1 1 0 0,0-1-1 0 0,-1 0 1 0 0,-13 17-9071 0 0,4-8 3607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1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9930 0 0,'13'6'10504'0'0,"5"-5"-6540"0"0,21-7-4523 0 0,-26 3 1420 0 0,-7 2-818 0 0,0 0-1 0 0,0 0 1 0 0,0 1-1 0 0,0 0 1 0 0,0 0 0 0 0,0 0-1 0 0,0 1 1 0 0,0 0-1 0 0,0 0 1 0 0,0 0 0 0 0,7 4-1 0 0,-10-4-39 0 0,-1 1 1 0 0,1-1-1 0 0,-1 1 0 0 0,0 0 0 0 0,0 0 0 0 0,0 0 0 0 0,0 0 1 0 0,0 0-1 0 0,0 0 0 0 0,0 1 0 0 0,-1-1 0 0 0,1 1 0 0 0,-1-1 1 0 0,0 1-1 0 0,0 0 0 0 0,0-1 0 0 0,0 1 0 0 0,0 0 0 0 0,0 0 0 0 0,-1-1 1 0 0,1 1-1 0 0,-1 0 0 0 0,0 0 0 0 0,0 0 0 0 0,0 4 0 0 0,0-4-310 0 0,0 0-1 0 0,0 1 0 0 0,-1-1 0 0 0,1 0 0 0 0,0 0 0 0 0,-1 0 0 0 0,0 0 0 0 0,0 0 0 0 0,0 0 1 0 0,-3 6-1 0 0,3-8-250 0 0,0 0 0 0 0,0 0-1 0 0,0 0 1 0 0,0 0 0 0 0,0 0 0 0 0,0 0 0 0 0,0 0 0 0 0,-1 0 0 0 0,1 0 0 0 0,0-1 0 0 0,-1 1 0 0 0,1 0 0 0 0,-1-1 0 0 0,1 1 0 0 0,-1-1 0 0 0,1 0 0 0 0,-1 1 0 0 0,1-1-1 0 0,-1 0 1 0 0,1 0 0 0 0,-1 0 0 0 0,1 0 0 0 0,-1 0 0 0 0,-1-1 0 0 0,-12 0-5036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1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6545 0 0,'-1'4'831'0'0,"0"0"0"0"0,0 0 0 0 0,0 0-1 0 0,0 0 1 0 0,1 0 0 0 0,0 0 0 0 0,-1 1 0 0 0,2-1-1 0 0,-1 0 1 0 0,0 0 0 0 0,1 0 0 0 0,0 0-1 0 0,0 0 1 0 0,0 0 0 0 0,0 0 0 0 0,4 7-1 0 0,-2-5-396 0 0,1 0 0 0 0,0-1 0 0 0,1 1-1 0 0,-1-1 1 0 0,1 1 0 0 0,0-2-1 0 0,0 1 1 0 0,0 0 0 0 0,9 4 0 0 0,-2-1-401 0 0,1 0 1 0 0,0-2-1 0 0,1 0 1 0 0,-1 0 0 0 0,1-1-1 0 0,0-1 1 0 0,0 0-1 0 0,30 4 1 0 0,-42-8-283 0 0,33-1-201 0 0,-35 1 324 0 0,1 0 1 0 0,-1 0 0 0 0,1 0-1 0 0,-1 0 1 0 0,1 0-1 0 0,-1 0 1 0 0,1 0 0 0 0,-1-1-1 0 0,0 1 1 0 0,1 0-1 0 0,-1 0 1 0 0,1 0 0 0 0,-1-1-1 0 0,0 1 1 0 0,1 0-1 0 0,-1-1 1 0 0,0 1-1 0 0,1 0 1 0 0,-1-1 0 0 0,0 1-1 0 0,1-1 1 0 0,-1 1-1 0 0,0 0 1 0 0,1-2 0 0 0,-1 2-334 0 0,-1-1 0 0 0,1 0 1 0 0,0 0-1 0 0,0 0 1 0 0,-1 0-1 0 0,1 0 0 0 0,0 0 1 0 0,-1 0-1 0 0,1 1 1 0 0,-1-1-1 0 0,1 0 0 0 0,-1 0 1 0 0,1 1-1 0 0,-1-1 0 0 0,1 0 1 0 0,-1 1-1 0 0,0-1 1 0 0,-1 0-1 0 0,-19-20-4643 0 0,5 12-508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1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5505 0 0,'-19'7'13095'0'0,"3"1"-7190"0"0,10-5-5540 0 0,0 1 1 0 0,1 0-1 0 0,0 1 0 0 0,0-1 0 0 0,0 1 1 0 0,-7 8-1 0 0,-6 10-116 0 0,1 0 1 0 0,1 1-1 0 0,1 0 1 0 0,-19 42-1 0 0,27-49-230 0 0,1 1 0 0 0,0 0 0 0 0,1 1 0 0 0,1-1 0 0 0,1 1 0 0 0,1 0 0 0 0,-1 37 0 0 0,4-34-23 0 0,1 0 0 0 0,0-1 0 0 0,2 1 0 0 0,0-1 0 0 0,13 38 0 0 0,-11-45-2 0 0,0-1 0 0 0,0 0 0 0 0,1-1 0 0 0,1 1 0 0 0,0-1 0 0 0,1-1 0 0 0,0 0 0 0 0,0 0 0 0 0,21 17 0 0 0,-3-7-24 0 0,1-2 1 0 0,0-1-1 0 0,1-1 0 0 0,1-1 1 0 0,0-2-1 0 0,2-1 1 0 0,-1-1-1 0 0,1-2 1 0 0,1-1-1 0 0,0-2 1 0 0,52 6-1 0 0,-64-12-375 0 0,1-1-1 0 0,-1-1 1 0 0,29-5 0 0 0,-13-3-3288 0 0,-2-2-4567 0 0,-25 6-499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15 6185 0 0,'0'-1'51'0'0,"-5"-1"715"0"0,1 0 1 0 0,0 0 0 0 0,-1 0 0 0 0,1 1-1 0 0,-1 0 1 0 0,0-1 0 0 0,1 2 0 0 0,-6-2-1 0 0,8 3-515 0 0,1-1 0 0 0,-1 0-1 0 0,1 1 1 0 0,-1-1-1 0 0,1 1 1 0 0,-1 0 0 0 0,1 0-1 0 0,-1-1 1 0 0,1 1-1 0 0,-1 0 1 0 0,1 0 0 0 0,0 0-1 0 0,0 0 1 0 0,-1 1 0 0 0,1-1-1 0 0,0 0 1 0 0,0 0-1 0 0,0 1 1 0 0,0-1 0 0 0,0 1-1 0 0,1-1 1 0 0,-1 0-1 0 0,0 1 1 0 0,1 0 0 0 0,-1-1-1 0 0,0 4 1 0 0,-2 6 25 0 0,0 1 1 0 0,1 0-1 0 0,0 0 0 0 0,0 0 1 0 0,2 0-1 0 0,-1 0 0 0 0,1 0 1 0 0,4 23-1 0 0,1-7-290 0 0,1 1 1 0 0,15 42-1 0 0,-16-59-175 0 0,1 0-1 0 0,0 0 1 0 0,0-1 0 0 0,1 0 0 0 0,1 0 0 0 0,0-1 0 0 0,17 18 0 0 0,-16-20-897 0 0,0 0 1 0 0,0 0-1 0 0,17 9 1 0 0,-20-13-321 0 0,0-1-1 0 0,0 0 1 0 0,1 0 0 0 0,-1-1-1 0 0,1 0 1 0 0,11 3-1 0 0,-2-4-3194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71 7130 0 0,'-4'0'516'0'0,"1"0"1"0"0,-1 0 0 0 0,1 0 0 0 0,-1 0 0 0 0,1 1-1 0 0,-1-1 1 0 0,1 1 0 0 0,0 0 0 0 0,-1 0 0 0 0,1 0-1 0 0,0 1 1 0 0,0-1 0 0 0,-1 1 0 0 0,-4 3 0 0 0,4-2-203 0 0,0 0 1 0 0,1 1-1 0 0,0-1 1 0 0,-1 1-1 0 0,1-1 1 0 0,1 1-1 0 0,-1 0 1 0 0,0 0-1 0 0,1 0 1 0 0,-3 7-1 0 0,3-7-278 0 0,0 1-1 0 0,1 0 0 0 0,0-1 0 0 0,-1 1 0 0 0,2 0 0 0 0,-1 0 1 0 0,0-1-1 0 0,1 1 0 0 0,0 0 0 0 0,0 0 0 0 0,0 0 1 0 0,1 0-1 0 0,0-1 0 0 0,0 1 0 0 0,0 0 0 0 0,0 0 1 0 0,1-1-1 0 0,0 1 0 0 0,0-1 0 0 0,0 1 0 0 0,0-1 1 0 0,6 7-1 0 0,-7-10-47 0 0,0 1 1 0 0,0-1 0 0 0,0 1-1 0 0,0-1 1 0 0,1 0-1 0 0,-1 0 1 0 0,0 0 0 0 0,1 0-1 0 0,-1 0 1 0 0,1 0-1 0 0,-1 0 1 0 0,1 0 0 0 0,0 0-1 0 0,-1-1 1 0 0,1 1-1 0 0,0-1 1 0 0,-1 1-1 0 0,1-1 1 0 0,0 0 0 0 0,0 1-1 0 0,-1-1 1 0 0,1 0-1 0 0,0 0 1 0 0,0 0 0 0 0,3-1-1 0 0,-3 0-35 0 0,1-1 0 0 0,0 1-1 0 0,-1-1 1 0 0,1 1 0 0 0,0-1 0 0 0,-1 0-1 0 0,0 0 1 0 0,1 0 0 0 0,-1 0-1 0 0,0 0 1 0 0,0-1 0 0 0,0 1 0 0 0,2-6-1 0 0,0 3-165 0 0,-1-1 0 0 0,0 0 0 0 0,0 0 0 0 0,0 0 0 0 0,-1-1 0 0 0,0 1-1 0 0,0-1 1 0 0,-1 1 0 0 0,1-1 0 0 0,-2 1 0 0 0,1-1 0 0 0,-1 0 0 0 0,0-11 0 0 0,-1 16 290 0 0,0 0 0 0 0,1 1 0 0 0,-1-1 1 0 0,0 0-1 0 0,0 1 0 0 0,0-1 1 0 0,0 1-1 0 0,0-1 0 0 0,0 1 1 0 0,0-1-1 0 0,-1 1 0 0 0,1 0 0 0 0,0 0 1 0 0,-1 0-1 0 0,1-1 0 0 0,-1 1 1 0 0,0 1-1 0 0,1-1 0 0 0,-1 0 1 0 0,0 0-1 0 0,1 1 0 0 0,-1-1 0 0 0,0 0 1 0 0,-3 1-1 0 0,26 9 1859 0 0,-16-8-1982 0 0,-1-1-1 0 0,0 0 1 0 0,1-1-1 0 0,-1 1 1 0 0,0-1-1 0 0,0 0 1 0 0,1 1-1 0 0,-1-2 1 0 0,0 1-1 0 0,0-1 1 0 0,0 1-1 0 0,0-1 1 0 0,-1 0-1 0 0,1 0 1 0 0,0-1-1 0 0,-1 1 1 0 0,6-6-1 0 0,-3 3-1134 0 0,0-1-1 0 0,-1 0 0 0 0,1 0 1 0 0,-2 0-1 0 0,1-1 1 0 0,0 1-1 0 0,-1-1 0 0 0,5-13 1 0 0,-9 20 1340 0 0,1-1 1 0 0,-1 0-1 0 0,0 1 1 0 0,1-1-1 0 0,-1 0 1 0 0,0 1-1 0 0,0-1 1 0 0,0 0-1 0 0,0 1 1 0 0,0-1-1 0 0,0 0 1 0 0,0 1-1 0 0,0-1 1 0 0,0 0 0 0 0,0 1-1 0 0,0-1 1 0 0,0 0-1 0 0,0 1 1 0 0,-1-1-1 0 0,1 0 1 0 0,-1 0-1 0 0,1 1-36 0 0,0 0 1 0 0,-1 0-1 0 0,1 0 0 0 0,0 1 0 0 0,-1-1 1 0 0,1 0-1 0 0,0 0 0 0 0,-1 1 0 0 0,1-1 0 0 0,0 0 1 0 0,0 1-1 0 0,-1-1 0 0 0,1 0 0 0 0,0 1 0 0 0,0-1 1 0 0,0 0-1 0 0,0 1 0 0 0,-1-1 0 0 0,1 0 1 0 0,0 1-1 0 0,0-1 0 0 0,0 1 0 0 0,0-1 0 0 0,0 0 1 0 0,0 1-1 0 0,0-1 0 0 0,0 1 0 0 0,0-1 1 0 0,0 0-1 0 0,0 1 0 0 0,0-1 0 0 0,0 1 0 0 0,1-1 1 0 0,-1 0-1 0 0,0 1 0 0 0,0-1 0 0 0,0 0 0 0 0,1 1 1 0 0,17 120 1401 0 0,-9-68-3759 0 0,-2 0-3481 0 0,-7-41 2759 0 0,0-2-1449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6609 0 0,'2'19'1391'0'0,"2"0"-1"0"0,-1-1 1 0 0,2 1-1 0 0,7 17 0 0 0,-10-32-1229 0 0,0 1-1 0 0,0-1 0 0 0,0 0 0 0 0,1 0 0 0 0,-1-1 0 0 0,1 1 1 0 0,0 0-1 0 0,0-1 0 0 0,1 0 0 0 0,3 4 0 0 0,-5-6-121 0 0,0 0 0 0 0,0 1 0 0 0,0-1 0 0 0,1 0 0 0 0,-1 0 0 0 0,0 0 0 0 0,1-1 0 0 0,-1 1 0 0 0,1-1 0 0 0,-1 1 0 0 0,1-1 0 0 0,-1 0-1 0 0,1 0 1 0 0,-1 0 0 0 0,1 0 0 0 0,-1 0 0 0 0,1 0 0 0 0,-1-1 0 0 0,5 0 0 0 0,-3-1 6 0 0,1 0 0 0 0,-1-1 1 0 0,1 1-1 0 0,-1-1 0 0 0,0 0 0 0 0,0 0 0 0 0,0 0 0 0 0,-1 0 0 0 0,1-1 0 0 0,-1 0 1 0 0,1 1-1 0 0,3-7 0 0 0,-5 6-109 0 0,1 1 1 0 0,-1-1-1 0 0,0 0 1 0 0,0 0-1 0 0,0 0 1 0 0,0 0 0 0 0,-1 0-1 0 0,1 0 1 0 0,-1 0-1 0 0,0 0 1 0 0,-1-1-1 0 0,1 1 1 0 0,-1 0-1 0 0,1-8 1 0 0,-2 12-91 0 0,1-1 0 0 0,0 0 1 0 0,0 0-1 0 0,-1 1 0 0 0,1-1 1 0 0,0 0-1 0 0,-1 0 1 0 0,1 1-1 0 0,-1-1 0 0 0,1 0 1 0 0,-1 1-1 0 0,1-1 0 0 0,-1 1 1 0 0,1-1-1 0 0,-1 1 0 0 0,0-1 1 0 0,1 1-1 0 0,-1-1 0 0 0,0 1 1 0 0,1 0-1 0 0,-1-1 1 0 0,0 1-1 0 0,1 0 0 0 0,-1-1 1 0 0,0 1-1 0 0,0 0 0 0 0,1 0 1 0 0,-1 0-1 0 0,0 0 0 0 0,-1 0 1 0 0,-24 2-5312 0 0,13 3 1652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4729 0 0,'2'1'1776'0'0,"4"0"-191"0"0,1 2-185 0 0,2-1-224 0 0,-1 0-240 0 0,2 1-247 0 0,1-2-249 0 0,1 0-168 0 0,1 0-112 0 0,0 1-96 0 0,2-1-72 0 0,-2 0-208 0 0,1 0-400 0 0,1-1-521 0 0,-1-1-687 0 0,0-1-336 0 0,-2-3 15 0 0,0 0-1544 0 0</inkml:trace>
  <inkml:trace contextRef="#ctx0" brushRef="#br0" timeOffset="1">270 1 3657 0 0,'-22'25'7808'0'0,"4"7"-5078"0"0,-8 10-2619 0 0,26-42-135 0 0,0 0 0 0 0,0 0 0 0 0,0 0 0 0 0,0 0 0 0 0,0 1 0 0 0,0-1 1 0 0,0 0-1 0 0,0 0 0 0 0,0 0 0 0 0,0 0 0 0 0,0 0 0 0 0,0 0 0 0 0,0 0 0 0 0,0 0 0 0 0,0 0 1 0 0,0 0-1 0 0,-1 0 0 0 0,1 0 0 0 0,0 1 0 0 0,0-1 0 0 0,0 0 0 0 0,0 0 0 0 0,0 0 1 0 0,0 0-1 0 0,0 0 0 0 0,0 0 0 0 0,0 0 0 0 0,0 0 0 0 0,0 0 0 0 0,0 0 0 0 0,-1 0 1 0 0,1 0-1 0 0,0 0 0 0 0,0 0 0 0 0,0 0 0 0 0,0 0 0 0 0,0 0 0 0 0,0 0 0 0 0,0 0 0 0 0,0 0 1 0 0,0 0-1 0 0,0 0 0 0 0,-1 0 0 0 0,1 0 0 0 0,0 0 0 0 0,0 0 0 0 0,0 0 0 0 0,0 0 1 0 0,0 0-1 0 0,0 0 0 0 0,0 0 0 0 0,0-1 0 0 0,0 1 0 0 0,0 0 0 0 0,0 0 0 0 0,0 0 0 0 0,0 0 1 0 0,0 0-1 0 0,-1 0 0 0 0,1 0 0 0 0,0 0 0 0 0,0 0 0 0 0,0 0 0 0 0,0 0 0 0 0,0-1 1 0 0,0-8-430 0 0,6-13 1139 0 0,-5 20-574 0 0,0 1 0 0 0,1-1 0 0 0,-1 0 0 0 0,0 1 0 0 0,1-1 0 0 0,-1 1 0 0 0,1-1 0 0 0,0 1 0 0 0,0 0 0 0 0,-1 0 0 0 0,1-1 0 0 0,0 1 0 0 0,0 1 0 0 0,0-1 0 0 0,0 0 0 0 0,0 0 0 0 0,0 1 0 0 0,0-1 0 0 0,3 1 0 0 0,42 1-2094 0 0,-20 1-4756 0 0,-17-2 2223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42 100 7954 0 0,'-1'-1'349'0'0,"0"1"1"0"0,-1-1 0 0 0,1 1-1 0 0,-1 0 1 0 0,1-1-1 0 0,-1 1 1 0 0,1 0 0 0 0,0 0-1 0 0,-1 0 1 0 0,1 0 0 0 0,-1 0-1 0 0,1 0 1 0 0,-1 1-1 0 0,1-1 1 0 0,-1 0 0 0 0,1 1-1 0 0,-2 0 1 0 0,3 0-256 0 0,0-1 0 0 0,0 1 1 0 0,0 0-1 0 0,0-1 0 0 0,0 1 0 0 0,0-1 0 0 0,0 1 1 0 0,1 0-1 0 0,-1-1 0 0 0,0 1 0 0 0,0-1 0 0 0,1 1 1 0 0,-1 0-1 0 0,0-1 0 0 0,0 1 0 0 0,1-1 1 0 0,-1 1-1 0 0,1-1 0 0 0,-1 1 0 0 0,1-1 0 0 0,-1 0 1 0 0,0 1-1 0 0,1-1 0 0 0,-1 0 0 0 0,1 1 0 0 0,0-1 1 0 0,4 4-51 0 0,0 0 0 0 0,0 0 0 0 0,0-1 1 0 0,1 0-1 0 0,-1 0 0 0 0,1-1 1 0 0,9 4-1 0 0,-12-6-20 0 0,0 1 0 0 0,0-1 0 0 0,0 0-1 0 0,0 0 1 0 0,0 0 0 0 0,0 0 0 0 0,0-1 0 0 0,0 1 0 0 0,0-1-1 0 0,0 0 1 0 0,0 0 0 0 0,0 0 0 0 0,0 0 0 0 0,0-1 0 0 0,-1 1-1 0 0,1-1 1 0 0,0 1 0 0 0,-1-1 0 0 0,1 0 0 0 0,-1 0 0 0 0,0 0 0 0 0,0 0-1 0 0,0 0 1 0 0,0-1 0 0 0,0 1 0 0 0,0-1 0 0 0,0 1 0 0 0,-1-1-1 0 0,1 0 1 0 0,-1 0 0 0 0,0 1 0 0 0,0-1 0 0 0,0 0 0 0 0,0 0 0 0 0,-1 0-1 0 0,1 0 1 0 0,-1 0 0 0 0,0 0 0 0 0,1-1 0 0 0,-2 1 0 0 0,1 0-1 0 0,0 0 1 0 0,0 0 0 0 0,-1 0 0 0 0,0 0 0 0 0,1 0 0 0 0,-1 0-1 0 0,0 0 1 0 0,-1 1 0 0 0,1-1 0 0 0,0 0 0 0 0,-1 0 0 0 0,0 1 0 0 0,1-1-1 0 0,-1 1 1 0 0,0 0 0 0 0,0-1 0 0 0,-1 1 0 0 0,1 0 0 0 0,0 0-1 0 0,-1 0 1 0 0,1 1 0 0 0,-1-1 0 0 0,0 0 0 0 0,-2 0 0 0 0,3 0-7 0 0,-1 1 1 0 0,1 0 0 0 0,0 0-1 0 0,-1 0 1 0 0,1 1-1 0 0,-1-1 1 0 0,1 0 0 0 0,-1 1-1 0 0,1-1 1 0 0,-1 1-1 0 0,1 0 1 0 0,-1 0 0 0 0,1 0-1 0 0,-1 0 1 0 0,0 1-1 0 0,1-1 1 0 0,-1 1 0 0 0,1-1-1 0 0,0 1 1 0 0,-1 0-1 0 0,-3 2 1 0 0,3-1-82 0 0,0 0 0 0 0,0 1 1 0 0,0 0-1 0 0,0-1 0 0 0,0 1 0 0 0,0 0 0 0 0,1 1 0 0 0,-1-1 0 0 0,1 0 0 0 0,0 1 1 0 0,0-1-1 0 0,-2 6 0 0 0,0 3-330 0 0,0 0-1 0 0,0 0 1 0 0,1 0 0 0 0,1 1 0 0 0,0-1-1 0 0,1 1 1 0 0,0 22 0 0 0,1-30 389 0 0,0 0 0 0 0,1 1 0 0 0,0-1 0 0 0,0 0 0 0 0,0 0 0 0 0,1 0 0 0 0,0 0 0 0 0,0 0 0 0 0,0 0 0 0 0,0 0 0 0 0,1-1 0 0 0,0 1 0 0 0,4 5 0 0 0,-5-8 186 0 0,0 0 0 0 0,1 0 0 0 0,-1 0 0 0 0,0-1 0 0 0,1 1 0 0 0,-1-1 0 0 0,1 1 0 0 0,0-1 0 0 0,-1 0 0 0 0,1 0 0 0 0,0 0-1 0 0,0 0 1 0 0,0-1 0 0 0,0 1 0 0 0,0-1 0 0 0,0 1 0 0 0,0-1 0 0 0,0 0 0 0 0,0 0 0 0 0,-1-1 0 0 0,1 1 0 0 0,0 0 0 0 0,0-1 0 0 0,5-1 0 0 0,11-4 318 0 0,36-5 0 0 0,-4 12-6522 0 0,-51-1 5953 0 0,0 0-1 0 0,0 0 0 0 0,1 0 1 0 0,-1 0-1 0 0,0 0 1 0 0,0 0-1 0 0,0 0 1 0 0,0 0-1 0 0,0 0 1 0 0,0 0-1 0 0,0-1 0 0 0,0 1 1 0 0,1 0-1 0 0,-1 0 1 0 0,0 0-283 0 0,0 0 283 0 0,0 0-1 0 0,0 0 0 0 0,0-1 1 0 0,0 1-1 0 0,0 0 1 0 0,0 0-1 0 0,0 0 1 0 0,0 0-1 0 0,0 0 1 0 0,0 0-1 0 0,0 0 0 0 0,0 0 1 0 0,0-1-1 0 0,0 1 1 0 0,0 0-1 0 0,0 0 1 0 0,0 0-1 0 0,0 0 1 0 0,0 0-1 0 0,0 0 0 0 0,0 0 1 0 0,0-1-1 0 0,0 1 1 0 0,0 0-1 0 0,0 0 1 0 0,0 0-1 0 0,0 0 1 0 0,0 0-1 0 0,0 0 1 0 0,0 0-1 0 0,-1-1-282 0 0,1 1 283 0 0,0 0-1 0 0,0 0 1 0 0,0 0-1 0 0,0 0 0 0 0,0 0 1 0 0,0 0-1 0 0,0 0 1 0 0,0 0-1 0 0,-1 0 1 0 0,1 0-1 0 0,0 0 1 0 0,0 0-1 0 0,0 0 0 0 0,-9-9-1528 0 0,7 7 482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4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11570 0 0,'-5'-14'6393'0'0,"11"23"-3876"0"0,14 22-1942 0 0,-6-4-1020 0 0,-1 1-1 0 0,-1 1 1 0 0,-2 0-1 0 0,13 56 1 0 0,-34-111-5434 0 0,-4-26 5506 0 0,13 35 581 0 0,1 1 0 0 0,0-21-1 0 0,1 34-70 0 0,0 0 1 0 0,0-1-1 0 0,1 1 0 0 0,-1 0 0 0 0,1-1 0 0 0,-1 1 0 0 0,1 0 0 0 0,0 0 0 0 0,1 0 1 0 0,-1 0-1 0 0,0 0 0 0 0,1 0 0 0 0,-1 0 0 0 0,1 0 0 0 0,0 1 0 0 0,0-1 0 0 0,0 0 1 0 0,5-3-1 0 0,-5 5-85 0 0,0 1 0 0 0,0-1 0 0 0,0 0 0 0 0,0 1 0 0 0,0-1 0 0 0,1 1 1 0 0,-1 0-1 0 0,0-1 0 0 0,0 1 0 0 0,0 0 0 0 0,1 1 0 0 0,-1-1 0 0 0,0 0 0 0 0,0 1 1 0 0,0-1-1 0 0,1 1 0 0 0,-1-1 0 0 0,0 1 0 0 0,0 0 0 0 0,0 0 0 0 0,0 0 0 0 0,0 0 0 0 0,0 1 1 0 0,-1-1-1 0 0,1 0 0 0 0,0 1 0 0 0,-1-1 0 0 0,3 3 0 0 0,0 0 102 0 0,0 0 0 0 0,0 0-1 0 0,0 1 1 0 0,-1-1 0 0 0,0 1-1 0 0,0-1 1 0 0,0 1 0 0 0,0 0-1 0 0,-1 0 1 0 0,3 8 0 0 0,-4-7-82 0 0,-1 1-1 0 0,0-1 1 0 0,0 0 0 0 0,0 1 0 0 0,-1-1 0 0 0,1 0 0 0 0,-2 0 0 0 0,1 1 0 0 0,-1-1 0 0 0,0 0-1 0 0,0 0 1 0 0,-4 8 0 0 0,5-12-80 0 0,0 1-1 0 0,-1-1 1 0 0,1 1-1 0 0,0-1 1 0 0,-1 0 0 0 0,1 1-1 0 0,-1-1 1 0 0,1 0-1 0 0,-1 0 1 0 0,0 0-1 0 0,0-1 1 0 0,0 1-1 0 0,0 0 1 0 0,-1-1 0 0 0,1 1-1 0 0,0-1 1 0 0,0 0-1 0 0,-1 1 1 0 0,1-1-1 0 0,-1-1 1 0 0,1 1-1 0 0,-1 0 1 0 0,0 0-1 0 0,1-1 1 0 0,-1 0 0 0 0,0 1-1 0 0,1-1 1 0 0,-1 0-1 0 0,0 0 1 0 0,1-1-1 0 0,-4 0 1 0 0,5 2 2 0 0,1-1 0 0 0,-1 0 0 0 0,0 0 0 0 0,1-1 1 0 0,-1 1-1 0 0,1 0 0 0 0,-1 0 0 0 0,1 0 0 0 0,-1 0 0 0 0,0 0 0 0 0,1-1 1 0 0,-1 1-1 0 0,1 0 0 0 0,-1-1 0 0 0,1 1 0 0 0,-1 0 0 0 0,1-1 1 0 0,-1 1-1 0 0,1 0 0 0 0,-1-1 0 0 0,1 1 0 0 0,0-1 0 0 0,-1 1 0 0 0,1-1 1 0 0,0 1-1 0 0,-1-1 0 0 0,1 1 0 0 0,0-1 0 0 0,0 1 0 0 0,-1-1 0 0 0,1 1 1 0 0,0-1-1 0 0,0 0 0 0 0,0 1 0 0 0,0-1 0 0 0,0 1 0 0 0,0-1 0 0 0,0 0 1 0 0,0 1-1 0 0,0-1 0 0 0,0 1 0 0 0,0-1 0 0 0,0 0 0 0 0,0 1 0 0 0,0-1 1 0 0,1 1-1 0 0,-1-1 0 0 0,0 1 0 0 0,0-1 0 0 0,1 1 0 0 0,-1-1 1 0 0,0 1-1 0 0,1-1 0 0 0,-1 1 0 0 0,1-1 0 0 0,-1 1 0 0 0,0-1 0 0 0,1 1 1 0 0,-1 0-1 0 0,2-1 0 0 0,1-2-8 0 0,0 0 0 0 0,1 0-1 0 0,-1 1 1 0 0,1-1 0 0 0,0 1 0 0 0,7-3 0 0 0,31-8-1639 0 0,-14 5-2212 0 0,-5 1-2097 0 0,-11 4 716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77 14723 0 0,'-3'-2'944'0'0,"0"0"0"0"0,0 0 0 0 0,0 0 1 0 0,0 1-1 0 0,0-1 0 0 0,0 1 0 0 0,0 0 0 0 0,0 0 0 0 0,-5-1 0 0 0,6 2-636 0 0,-1 0 0 0 0,0-1 0 0 0,1 1 0 0 0,-1 0 0 0 0,1 1 0 0 0,-1-1 0 0 0,1 0 0 0 0,-1 1 0 0 0,1 0 0 0 0,-5 1 0 0 0,3 0-202 0 0,-1 1-1 0 0,1 0 0 0 0,0-1 0 0 0,0 2 1 0 0,0-1-1 0 0,1 0 0 0 0,-1 1 1 0 0,1-1-1 0 0,0 1 0 0 0,0 0 0 0 0,0 0 1 0 0,-4 8-1 0 0,3-3-67 0 0,0-1 0 0 0,1 1 0 0 0,1 0 0 0 0,-1 0 0 0 0,1 0 0 0 0,1 0 0 0 0,-1 1 0 0 0,2-1 0 0 0,-1 0 0 0 0,1 0 0 0 0,1 1 0 0 0,0-1 0 0 0,0 0 0 0 0,0 0 0 0 0,1 0 0 0 0,1 0 0 0 0,4 10 0 0 0,-6-13-51 0 0,1 0 0 0 0,1-1 0 0 0,-1 1 0 0 0,1-1 0 0 0,0 1 0 0 0,1-1 0 0 0,-1 0 0 0 0,1-1 0 0 0,0 1 0 0 0,0 0 0 0 0,0-1 0 0 0,1 0 0 0 0,-1 0 0 0 0,1-1 0 0 0,0 1 0 0 0,0-1 0 0 0,0 0 0 0 0,1 0 0 0 0,-1 0 0 0 0,1-1 0 0 0,0 0 0 0 0,-1 0 0 0 0,1-1 0 0 0,0 1 0 0 0,0-1 0 0 0,0-1 0 0 0,8 1 0 0 0,-6-2-49 0 0,0 0-1 0 0,0-1 1 0 0,0 0-1 0 0,0 0 1 0 0,-1-1 0 0 0,1 0-1 0 0,-1 0 1 0 0,1 0 0 0 0,-1-1-1 0 0,0-1 1 0 0,-1 1-1 0 0,1-1 1 0 0,-1 0 0 0 0,0 0-1 0 0,0-1 1 0 0,0 0 0 0 0,-1 0-1 0 0,7-10 1 0 0,-7 9-32 0 0,0 0 0 0 0,0 0 0 0 0,-1-1 0 0 0,0 0 0 0 0,0 0 0 0 0,-1 0 0 0 0,0 0 0 0 0,0 0 0 0 0,-1-1 1 0 0,0 1-1 0 0,-1-1 0 0 0,0 1 0 0 0,0-1 0 0 0,-1 0 0 0 0,0 1 0 0 0,-2-18 0 0 0,0 18-4 0 0,-1 0-1 0 0,0 0 1 0 0,0 0-1 0 0,-1 1 1 0 0,0-1-1 0 0,0 1 1 0 0,-1 0-1 0 0,0 1 1 0 0,0-1-1 0 0,-7-6 1 0 0,9 10 119 0 0,-1-1 1 0 0,0 0-1 0 0,0 1 1 0 0,0-1-1 0 0,0 1 1 0 0,-1 0-1 0 0,0 1 0 0 0,1-1 1 0 0,-1 1-1 0 0,0 0 1 0 0,0 0-1 0 0,0 0 0 0 0,0 1 1 0 0,0 0-1 0 0,-1 0 1 0 0,-8 0-1 0 0,13 0 3 0 0,-1 1 0 0 0,1 0-1 0 0,0 1 1 0 0,0-1 0 0 0,-1 0 0 0 0,1 0-1 0 0,0 0 1 0 0,0 1 0 0 0,-1-1 0 0 0,1 1-1 0 0,0-1 1 0 0,0 1 0 0 0,0-1-1 0 0,0 1 1 0 0,0 0 0 0 0,0-1 0 0 0,0 1-1 0 0,0 0 1 0 0,0 0 0 0 0,0 0 0 0 0,0 0-1 0 0,1 0 1 0 0,-1 0 0 0 0,0 0 0 0 0,0 0-1 0 0,1 0 1 0 0,-1 0 0 0 0,1 0 0 0 0,-1 0-1 0 0,1 0 1 0 0,0 1 0 0 0,-1-1-1 0 0,1 0 1 0 0,0 0 0 0 0,0 1 0 0 0,0-1-1 0 0,0 0 1 0 0,0 0 0 0 0,0 1 0 0 0,0-1-1 0 0,0 0 1 0 0,0 0 0 0 0,1 3 0 0 0,0-1-6 0 0,0-1 0 0 0,-1 1 0 0 0,1 0-1 0 0,1 0 1 0 0,-1 0 0 0 0,0-1 0 0 0,1 1 0 0 0,-1-1 0 0 0,1 1 0 0 0,0-1 0 0 0,0 0 0 0 0,0 1 0 0 0,0-1 0 0 0,0 0 0 0 0,0 0 0 0 0,0-1 0 0 0,1 1 0 0 0,2 1 0 0 0,1-1-18 0 0,0 0 1 0 0,1-1-1 0 0,-1 1 0 0 0,0-2 1 0 0,1 1-1 0 0,-1-1 1 0 0,1 0-1 0 0,-1 0 0 0 0,1 0 1 0 0,-1-1-1 0 0,9-2 1 0 0,6-2-233 0 0,-1-1 0 0 0,22-9 0 0 0,-39 13 42 0 0,0 1 1 0 0,1-1-1 0 0,-1 1 0 0 0,0-1 1 0 0,0 0-1 0 0,0 0 0 0 0,0-1 1 0 0,-1 1-1 0 0,1 0 0 0 0,-1-1 1 0 0,1 0-1 0 0,-1 1 0 0 0,0-1 1 0 0,0 0-1 0 0,0 0 1 0 0,0-1-1 0 0,-1 1 0 0 0,1 0 1 0 0,-1 0-1 0 0,0-1 0 0 0,0 1 1 0 0,0-1-1 0 0,0-3 0 0 0,5-12 921 0 0,-6 25-5 0 0,0 0 0 0 0,0 0-1 0 0,0 0 1 0 0,1 0 0 0 0,1 10 0 0 0,2 9-256 0 0,-3 2-520 0 0,1 10 754 0 0,8 53-1 0 0,-9-82-1117 0 0,1 1-1 0 0,0-1 1 0 0,1 0-1 0 0,-1 0 1 0 0,2 0-1 0 0,-1 0 1 0 0,1 0-1 0 0,0-1 1 0 0,0 0-1 0 0,1 1 1 0 0,0-2-1 0 0,7 8 1 0 0,-4-7-3876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 8842 0 0,'0'0'276'0'0,"0"-1"1"0"0,0 0-1 0 0,-1 1 1 0 0,1-1-1 0 0,0 0 0 0 0,0 0 1 0 0,0 1-1 0 0,0-1 1 0 0,0 0-1 0 0,0 1 0 0 0,0-1 1 0 0,0 0-1 0 0,0 1 1 0 0,0-1-1 0 0,0 0 0 0 0,1 1 1 0 0,-1-1-1 0 0,0 0 1 0 0,0 1-1 0 0,1-1 0 0 0,-1 0 1 0 0,0 1-1 0 0,1-1 1 0 0,-1 1-1 0 0,0-1 0 0 0,1 1 1 0 0,-1-1-1 0 0,2 0 1 0 0,-1 0-81 0 0,1 0 0 0 0,-1 0 0 0 0,1 0 0 0 0,0 1 0 0 0,0-1 0 0 0,-1 1 0 0 0,1-1 0 0 0,0 1 0 0 0,0-1 0 0 0,-1 1 0 0 0,3 0 0 0 0,1 0-237 0 0,0 0 0 0 0,-1 0-1 0 0,1 0 1 0 0,0 1 0 0 0,-1 0-1 0 0,1 0 1 0 0,0 0 0 0 0,5 2 0 0 0,-9-2-182 0 0,1 0 1 0 0,-1-1 0 0 0,0 1 0 0 0,1 0 0 0 0,-1 0-1 0 0,0 0 1 0 0,0 1 0 0 0,0-1 0 0 0,0 0-1 0 0,0 0 1 0 0,0 1 0 0 0,0-1 0 0 0,0 0 0 0 0,1 2-1 0 0,-2-1-280 0 0,1 0 0 0 0,-1-1 0 0 0,0 1 0 0 0,0 0 0 0 0,1 0 0 0 0,-1 0 0 0 0,0-1 0 0 0,-1 1 0 0 0,1 0 0 0 0,0 0 0 0 0,0-1-1 0 0,-1 1 1 0 0,1 0 0 0 0,-1-1 0 0 0,1 1 0 0 0,-1 0 0 0 0,0-1 0 0 0,0 1 0 0 0,-1 1 0 0 0,-4 8-3357 0 0</inkml:trace>
  <inkml:trace contextRef="#ctx0" brushRef="#br0" timeOffset="1">19 128 7530 0 0,'4'-1'4673'0'0,"-1"0"-3145"0"0,5 0-504 0 0,-1-2-432 0 0,0 0-248 0 0,3 1-176 0 0,-1 0-112 0 0,2 1-136 0 0,-1 1-408 0 0,-1 0-680 0 0,1-1-896 0 0,-3-1-945 0 0,-13-13-72 0 0,12 10-1312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 6841 0 0,'-2'-5'9736'0'0,"2"19"-7167"0"0,4 23-2149 0 0,-1-24-360 0 0,8 56-162 0 0,-12-35-2698 0 0,0-31 1978 0 0,0 1-1 0 0,0-1 1 0 0,0 1-1 0 0,0-1 1 0 0,-1 0 0 0 0,1 0-1 0 0,-3 4 1 0 0,-2-2-2260 0 0,-4-4-1388 0 0</inkml:trace>
  <inkml:trace contextRef="#ctx0" brushRef="#br0" timeOffset="1">0 303 8778 0 0,'6'20'2624'0'0,"1"0"-431"0"0,2 3-377 0 0,3-4-463 0 0,-5-8-521 0 0,2-3-408 0 0,0-3-248 0 0,2-1-104 0 0,1-4-96 0 0,0-3-224 0 0,3-1-480 0 0,0-4-665 0 0,2-1-823 0 0,-1-3-1081 0 0,-3-4-256 0 0,3 3-1376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5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32 4313 0 0,'-5'-32'16844'0'0,"14"45"-14925"0"0,7 21-1852 0 0,-1 2 1 0 0,-1-1-1 0 0,-2 1 1 0 0,9 49-1 0 0,-14-58-815 0 0,-7-29 703 0 0,-1 0 1 0 0,1 0-1 0 0,0 0 1 0 0,1 0-1 0 0,-1 0 1 0 0,0 0 0 0 0,0 1-1 0 0,1-1 1 0 0,0 0-1 0 0,-1 0 1 0 0,1 0-1 0 0,0 0 1 0 0,0 0-1 0 0,0 1 1 0 0,0-1-1 0 0,0 0 1 0 0,0 1-1 0 0,0-1 1 0 0,0 1-1 0 0,1-1 1 0 0,-1 1-1 0 0,1 0 1 0 0,-1-1-1 0 0,1 1 1 0 0,-1 0-1 0 0,1 0 1 0 0,0 0-1 0 0,0 0 1 0 0,0 0 0 0 0,-1 1-1 0 0,4-2 1 0 0,0 0 41 0 0,0 0 1 0 0,0 0-1 0 0,0 1 1 0 0,1 0 0 0 0,-1-1-1 0 0,0 2 1 0 0,1-1-1 0 0,-1 1 1 0 0,1 0 0 0 0,8 0-1 0 0,-13 0 26 0 0,1 0-1 0 0,-1 0 0 0 0,1 1 1 0 0,-1-1-1 0 0,1 0 1 0 0,-1 1-1 0 0,1-1 0 0 0,-1 1 1 0 0,1-1-1 0 0,-1 1 1 0 0,1-1-1 0 0,-1 1 0 0 0,0 0 1 0 0,0 0-1 0 0,1 0 1 0 0,-1 0-1 0 0,0 0 1 0 0,0 0-1 0 0,0 0 0 0 0,0 0 1 0 0,0 0-1 0 0,0 1 1 0 0,0-1-1 0 0,0 0 0 0 0,-1 1 1 0 0,1-1-1 0 0,0 0 1 0 0,0 3-1 0 0,-1-1 19 0 0,-1-1 1 0 0,1 0-1 0 0,-1 1 1 0 0,0-1-1 0 0,1 0 1 0 0,-1 1-1 0 0,0-1 1 0 0,0 0-1 0 0,0 0 1 0 0,-1 0-1 0 0,1 0 1 0 0,0 0-1 0 0,-1 0 0 0 0,1 0 1 0 0,-1-1-1 0 0,0 1 1 0 0,0 0-1 0 0,-1 1 1 0 0,-4 2-101 0 0,0 1 0 0 0,0-2 0 0 0,0 1 0 0 0,0-1 0 0 0,-1 1 0 0 0,1-2 1 0 0,-10 4-1 0 0,14-6-31 0 0,0 0 1 0 0,-1 0 0 0 0,1 0 0 0 0,-1 0 0 0 0,1-1-1 0 0,-1 0 1 0 0,1 1 0 0 0,-1-1 0 0 0,1 0 0 0 0,-1-1-1 0 0,1 1 1 0 0,-1-1 0 0 0,1 1 0 0 0,0-1 0 0 0,-1 0-1 0 0,1 0 1 0 0,0-1 0 0 0,-1 1 0 0 0,-5-4 0 0 0,9 5 71 0 0,0 0 0 0 0,0 0 0 0 0,0 0 0 0 0,0 0 1 0 0,0 0-1 0 0,0 0 0 0 0,0 0 0 0 0,0 0 0 0 0,0 0 0 0 0,0-1 1 0 0,0 1-1 0 0,0 0 0 0 0,0 0 0 0 0,-1 0 0 0 0,1 0 0 0 0,0 0 1 0 0,0 0-1 0 0,0 0 0 0 0,0 0 0 0 0,0 0 0 0 0,0-1 0 0 0,0 1 1 0 0,0 0-1 0 0,0 0 0 0 0,0 0 0 0 0,0 0 0 0 0,0 0 1 0 0,0 0-1 0 0,0 0 0 0 0,0 0 0 0 0,0-1 0 0 0,0 1 0 0 0,0 0 1 0 0,0 0-1 0 0,1 0 0 0 0,-1 0 0 0 0,0 0 0 0 0,0 0 0 0 0,0 0 1 0 0,0 0-1 0 0,0 0 0 0 0,0 0 0 0 0,0-1 0 0 0,0 1 0 0 0,0 0 1 0 0,0 0-1 0 0,0 0 0 0 0,0 0 0 0 0,0 0 0 0 0,1 0 0 0 0,-1 0 1 0 0,0 0-1 0 0,0 0 0 0 0,0 0 0 0 0,0 0 0 0 0,0 0 1 0 0,0 0-1 0 0,0 0 0 0 0,0 0 0 0 0,1 0 0 0 0,-1 0 0 0 0,0 0 1 0 0,0 0-1 0 0,0 0 0 0 0,0 0 0 0 0,0 0 0 0 0,0 0 0 0 0,15-2-3075 0 0,14 1-5221 0 0,-15 1 3001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63 12115 0 0,'-5'-10'2190'0'0,"3"5"-974"0"0,-1-1 0 0 0,1 1 1 0 0,0-1-1 0 0,0 0 1 0 0,1 0-1 0 0,0 0 0 0 0,-1-6 1 0 0,17 95 1182 0 0,-11-45-2679 0 0,10 56-1581 0 0,3-35-4112 0 0,-8-40-2213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13 11450 0 0,'-2'-1'440'0'0,"0"-1"-1"0"0,0 1 1 0 0,0 0-1 0 0,0 0 0 0 0,0 0 1 0 0,0 0-1 0 0,0 1 0 0 0,0-1 1 0 0,-1 1-1 0 0,1-1 0 0 0,0 1 1 0 0,0 0-1 0 0,0 0 0 0 0,-1-1 1 0 0,1 2-1 0 0,0-1 0 0 0,0 0 1 0 0,0 0-1 0 0,-1 1 1 0 0,-1 0-1 0 0,3 0-354 0 0,-1 0 0 0 0,1 1 0 0 0,0-1 0 0 0,0 0 0 0 0,0 1 0 0 0,0-1 1 0 0,0 1-1 0 0,1-1 0 0 0,-1 1 0 0 0,0-1 0 0 0,1 1 0 0 0,-1 0 0 0 0,1-1 0 0 0,-1 1 0 0 0,1 0 0 0 0,0-1 0 0 0,0 1 0 0 0,0 0 1 0 0,0 0-1 0 0,0-1 0 0 0,0 1 0 0 0,0 0 0 0 0,1-1 0 0 0,-1 1 0 0 0,0 0 0 0 0,2 3 0 0 0,1 7-46 0 0,0 0 0 0 0,1 0-1 0 0,8 17 1 0 0,-10-25-75 0 0,0 0 0 0 0,0 0 1 0 0,0 0-1 0 0,0 0 0 0 0,1-1 1 0 0,0 1-1 0 0,0-1 0 0 0,0 0 0 0 0,0 0 1 0 0,0 0-1 0 0,0 0 0 0 0,1-1 1 0 0,6 5-1 0 0,-9-7 25 0 0,0 1 1 0 0,0-1-1 0 0,0 0 1 0 0,0 1-1 0 0,0-1 1 0 0,0 0-1 0 0,0 1 0 0 0,0-1 1 0 0,0 0-1 0 0,0 0 1 0 0,0 0-1 0 0,0 0 1 0 0,0 0-1 0 0,0 0 1 0 0,0 0-1 0 0,0-1 1 0 0,0 1-1 0 0,0 0 1 0 0,0 0-1 0 0,0-1 0 0 0,0 1 1 0 0,0-1-1 0 0,0 1 1 0 0,0-1-1 0 0,0 1 1 0 0,0-1-1 0 0,1-1 1 0 0,-1 1-36 0 0,1-1 0 0 0,-1 0 0 0 0,0-1 0 0 0,1 1 0 0 0,-1 0 0 0 0,0 0 0 0 0,-1 0 1 0 0,1-1-1 0 0,0 1 0 0 0,-1 0 0 0 0,1-5 0 0 0,0 0-53 0 0,0-1-1 0 0,-1 1 1 0 0,0-1-1 0 0,0 1 1 0 0,-1 0-1 0 0,0-1 1 0 0,-3-8-1 0 0,2 9 93 0 0,-1 0 0 0 0,-1 1 0 0 0,1 0-1 0 0,-1 0 1 0 0,-6-7 0 0 0,9 11 11 0 0,0 1-1 0 0,1-1 1 0 0,-2 1-1 0 0,1 0 1 0 0,0 0 0 0 0,0-1-1 0 0,0 1 1 0 0,0 0-1 0 0,-1 0 1 0 0,1 0 0 0 0,-1 0-1 0 0,1 1 1 0 0,0-1-1 0 0,-1 0 1 0 0,0 1 0 0 0,1-1-1 0 0,-1 1 1 0 0,1-1-1 0 0,-1 1 1 0 0,0 0 0 0 0,1-1-1 0 0,-1 1 1 0 0,0 0-1 0 0,1 0 1 0 0,-1 0 0 0 0,0 0-1 0 0,1 1 1 0 0,-3-1 0 0 0,3 1-102 0 0,0 0 1 0 0,1-1-1 0 0,-1 1 1 0 0,0 0-1 0 0,0-1 1 0 0,1 1 0 0 0,-1 0-1 0 0,0 0 1 0 0,1 0-1 0 0,-1-1 1 0 0,1 1 0 0 0,-1 0-1 0 0,1 0 1 0 0,-1 0-1 0 0,1 0 1 0 0,0 0 0 0 0,-1 0-1 0 0,1 0 1 0 0,0 0-1 0 0,0 0 1 0 0,0 0 0 0 0,0 0-1 0 0,0 0 1 0 0,0 2-1 0 0,0 0-913 0 0,0-1-1 0 0,0 1 0 0 0,1 0 1 0 0,-1-1-1 0 0,1 1 1 0 0,0 0-1 0 0,0-1 0 0 0,2 5 1 0 0,3 3-4953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13 7538 0 0,'-6'-11'10460'0'0,"6"11"-10072"0"0,-1-1-1 0 0,1 1 1 0 0,-1 0-1 0 0,0 0 0 0 0,-20 0 3236 0 0,-23 14-4010 0 0,42-14 713 0 0,-1 1-319 0 0,1 0 0 0 0,-1 0 0 0 0,0 1 0 0 0,1-1 0 0 0,-1 0 0 0 0,1 1 0 0 0,-1 0 0 0 0,1-1 0 0 0,0 1 0 0 0,-1 0 0 0 0,1 0 0 0 0,0 0 0 0 0,0 1 0 0 0,1-1 0 0 0,-1 0 0 0 0,0 1 0 0 0,1-1 0 0 0,-1 1 0 0 0,-1 5 0 0 0,3-5-9 0 0,-1 0 0 0 0,1 1 0 0 0,0-1 0 0 0,0 1 0 0 0,0-1 0 0 0,0 1 0 0 0,0-1 0 0 0,1 1 0 0 0,0-1 0 0 0,0 1 0 0 0,0-1 0 0 0,0 0 0 0 0,0 1 1 0 0,1-1-1 0 0,-1 0 0 0 0,4 5 0 0 0,-2-4-177 0 0,1 1-1 0 0,-1-1 1 0 0,1 0 0 0 0,0 0 0 0 0,0-1 0 0 0,0 1 0 0 0,0-1 0 0 0,1 0-1 0 0,-1 0 1 0 0,1 0 0 0 0,0-1 0 0 0,8 4 0 0 0,-11-5-230 0 0,1 0 1 0 0,0 0-1 0 0,-1 0 1 0 0,1-1-1 0 0,0 1 0 0 0,-1-1 1 0 0,1 1-1 0 0,0-1 1 0 0,0 0-1 0 0,-1 0 1 0 0,1 0-1 0 0,0 0 0 0 0,0-1 1 0 0,-1 1-1 0 0,1-1 1 0 0,0 1-1 0 0,-1-1 1 0 0,1 0-1 0 0,-1 0 0 0 0,1-1 1 0 0,-1 1-1 0 0,1 0 1 0 0,-1-1-1 0 0,0 1 1 0 0,0-1-1 0 0,3-3 1 0 0,5-4-2836 0 0,6 4-1203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10098 0 0,'6'47'10739'0'0,"16"26"-9601"0"0,-9-33-642 0 0,-10-29-843 0 0,12 36-193 0 0,-3-25-2165 0 0,2-9-3729 0 0,-8-12 2248 0 0</inkml:trace>
  <inkml:trace contextRef="#ctx0" brushRef="#br0" timeOffset="1">212 119 10362 0 0,'-1'-2'809'0'0,"-1"0"-1"0"0,0 1 1 0 0,1-1 0 0 0,-1 0-1 0 0,0 0 1 0 0,0 1-1 0 0,1-1 1 0 0,-1 1 0 0 0,-5-3-1 0 0,-20-2 2609 0 0,24 5-3398 0 0,0 1 1 0 0,0 1-1 0 0,1-1 1 0 0,-1 0 0 0 0,0 1-1 0 0,0-1 1 0 0,0 1-1 0 0,1 0 1 0 0,-1 0-1 0 0,0 0 1 0 0,1 0-1 0 0,-1 0 1 0 0,1 1-1 0 0,0-1 1 0 0,-1 1-1 0 0,1 0 1 0 0,0-1 0 0 0,0 1-1 0 0,0 0 1 0 0,0 0-1 0 0,0 1 1 0 0,0-1-1 0 0,1 0 1 0 0,-1 1-1 0 0,1-1 1 0 0,-1 1-1 0 0,1-1 1 0 0,-1 5-1 0 0,1-4-41 0 0,0-1 0 0 0,0 1 0 0 0,0 0-1 0 0,1 0 1 0 0,-1 0 0 0 0,1 0 0 0 0,0 0-1 0 0,0 0 1 0 0,0 0 0 0 0,1 0 0 0 0,-1 0-1 0 0,0 0 1 0 0,1 0 0 0 0,0-1 0 0 0,0 1-1 0 0,0 0 1 0 0,0 0 0 0 0,0-1 0 0 0,1 1-1 0 0,2 4 1 0 0,-2-5 15 0 0,1 0 1 0 0,-1 0-1 0 0,1 0 0 0 0,0-1 0 0 0,-1 1 0 0 0,1 0 1 0 0,0-1-1 0 0,0 0 0 0 0,0 0 0 0 0,0 0 1 0 0,0 0-1 0 0,1 0 0 0 0,-1-1 0 0 0,0 1 0 0 0,0-1 1 0 0,0 0-1 0 0,1 0 0 0 0,4 0 0 0 0,6-1-259 0 0,44-3-3093 0 0,-55 3 1934 0 0,1 0-1 0 0,0 0 0 0 0,-1 0 0 0 0,1 0 0 0 0,0 0 0 0 0,-1-1 0 0 0,4-2 0 0 0,1 0-3481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7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12803 0 0,'0'-1'450'0'0,"1"1"0"0"0,-1 0 0 0 0,1 0 0 0 0,0 0-1 0 0,-1 0 1 0 0,1-1 0 0 0,-1 1 0 0 0,1 0 0 0 0,0 0 0 0 0,-1 0 0 0 0,1 0 0 0 0,-1 0 0 0 0,1 1 0 0 0,0-1 0 0 0,-1 0 0 0 0,1 0 0 0 0,-1 0 0 0 0,1 0 0 0 0,0 1 0 0 0,0 0-1 0 0,13 11 2789 0 0,9 21-3434 0 0,-19-26 1135 0 0,5 9-780 0 0,0 1 0 0 0,-1 0 0 0 0,-1 1-1 0 0,-1-1 1 0 0,0 1 0 0 0,-1 1 0 0 0,-1-1-1 0 0,3 33 1 0 0,-6-34-473 0 0,-1 0 1 0 0,0 0-1 0 0,-1 0 0 0 0,-4 18 1 0 0,3-23-720 0 0,-1 0 1 0 0,-1 0 0 0 0,0 0 0 0 0,0-1 0 0 0,-1 1 0 0 0,-7 10 0 0 0,-11 5-8719 0 0,10-17 3323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9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3 4977 0 0,'-3'-1'432'0'0,"0"0"0"0"0,-1 1 0 0 0,1-1 0 0 0,0 1 0 0 0,-1 0 0 0 0,1 0 0 0 0,-1 1 0 0 0,1-1 0 0 0,0 1 0 0 0,-1-1 0 0 0,1 1 0 0 0,0 0 0 0 0,-1 0 0 0 0,1 1 0 0 0,0-1 0 0 0,0 1 1 0 0,0-1-1 0 0,0 1 0 0 0,0 0 0 0 0,1 0 0 0 0,-1 0 0 0 0,-3 5 0 0 0,0 0 28 0 0,1 0 0 0 0,0 0 0 0 0,1 1-1 0 0,0 0 1 0 0,0 0 0 0 0,0 0 0 0 0,-3 15 0 0 0,-1 3-23 0 0,2 0 0 0 0,0 0-1 0 0,2 1 1 0 0,1-1 0 0 0,0 43-1 0 0,3-54-424 0 0,1 0 0 0 0,0 0-1 0 0,1 0 1 0 0,1-1-1 0 0,1 1 1 0 0,0-1 0 0 0,0 0-1 0 0,1 0 1 0 0,1 0-1 0 0,1-1 1 0 0,13 22 0 0 0,-16-30-220 0 0,1 1 0 0 0,-1-1 0 0 0,1 0 0 0 0,0 0 0 0 0,1-1 0 0 0,-1 1 1 0 0,1-1-1 0 0,0-1 0 0 0,0 1 0 0 0,0-1 0 0 0,1 0 0 0 0,13 5 1 0 0,-14-7-986 0 0,1 1 0 0 0,-1-1 1 0 0,1 0-1 0 0,0 0 0 0 0,-1-1 0 0 0,1 0 1 0 0,0 0-1 0 0,10-2 0 0 0,4-2-4242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3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10306 0 0,'-5'6'951'0'0,"0"0"0"0"0,0 1 0 0 0,0 0 0 0 0,1 0-1 0 0,0 0 1 0 0,-4 11 0 0 0,6-12-845 0 0,1-1 0 0 0,0 1 0 0 0,0 0 0 0 0,0 0 0 0 0,1-1 0 0 0,0 1 0 0 0,0 0 0 0 0,0 0 0 0 0,1 0 0 0 0,0 0 0 0 0,0-1 0 0 0,0 1-1 0 0,1 0 1 0 0,0-1 0 0 0,3 7 0 0 0,3 8 0 0 0,0 0 0 0 0,24 37 0 0 0,-30-52-107 0 0,1-1 0 0 0,-1 0-1 0 0,1 0 1 0 0,0-1 0 0 0,1 1 0 0 0,-1 0-1 0 0,0-1 1 0 0,1 0 0 0 0,0 0 0 0 0,0 0 0 0 0,0 0-1 0 0,0-1 1 0 0,0 0 0 0 0,0 1 0 0 0,1-1-1 0 0,-1-1 1 0 0,1 1 0 0 0,0-1 0 0 0,-1 0 0 0 0,7 1-1 0 0,-9-2-2 0 0,1 0 0 0 0,-1 0-1 0 0,0-1 1 0 0,1 1 0 0 0,-1-1-1 0 0,0 1 1 0 0,1-1-1 0 0,-1 0 1 0 0,0 0 0 0 0,0 0-1 0 0,0 0 1 0 0,0 0 0 0 0,0 0-1 0 0,0-1 1 0 0,0 1-1 0 0,0-1 1 0 0,0 0 0 0 0,3-3-1 0 0,-2 1 6 0 0,0-1-1 0 0,0 1 1 0 0,-1-1-1 0 0,1 0 1 0 0,-1 0-1 0 0,0 0 0 0 0,-1 0 1 0 0,2-6-1 0 0,1-5-68 0 0,-2 0-1 0 0,0 0 0 0 0,-1 0 0 0 0,-2-28 1 0 0,1 37-112 0 0,-1 1 0 0 0,0-1 1 0 0,0 1-1 0 0,0-1 0 0 0,-1 1 0 0 0,0 0 1 0 0,0 0-1 0 0,-1-1 0 0 0,0 1 1 0 0,0 1-1 0 0,0-1 0 0 0,-5-6 1 0 0,6 10-108 0 0,-1-1 0 0 0,1 1 0 0 0,0 0 0 0 0,-1 0 1 0 0,0 0-1 0 0,1 1 0 0 0,-1-1 0 0 0,0 1 0 0 0,0-1 1 0 0,0 1-1 0 0,0 0 0 0 0,0 0 0 0 0,0 0 1 0 0,0 1-1 0 0,0-1 0 0 0,0 1 0 0 0,0 0 0 0 0,0-1 1 0 0,0 1-1 0 0,-1 1 0 0 0,1-1 0 0 0,0 0 0 0 0,0 1 1 0 0,0 0-1 0 0,0-1 0 0 0,0 1 0 0 0,-4 2 0 0 0,-29 12-4972 0 0,21-2 2782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12219 0 0,'4'-7'9815'0'0,"-1"17"-6921"0"0,-1 17-2183 0 0,-4 74 541 0 0,0-43-1978 0 0,2-1 1 0 0,11 89 0 0 0,-10-141 43 0 0,6 24-3445 0 0,-7-28 3610 0 0,1 0 0 0 0,-1-1-1 0 0,0 1 1 0 0,1 0-1 0 0,-1 0 1 0 0,1-1 0 0 0,-1 1-1 0 0,1 0 1 0 0,-1-1-1 0 0,1 1 1 0 0,-1 0-1 0 0,1-1 1 0 0,0 1 0 0 0,-1-1-1 0 0,1 1 1 0 0,0-1-1 0 0,1 1 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5265 0 0,'40'-5'10212'0'0,"-4"-5"-6339"0"0,-28 7-3860 0 0,-1 0-1 0 0,1 1 1 0 0,0 0-1 0 0,0 0 1 0 0,0 1-1 0 0,0 0 1 0 0,0 1 0 0 0,0 0-1 0 0,0 0 1 0 0,13 2-1 0 0,18 12-2732 0 0,-34-11 1589 0 0,0-1 1 0 0,0 1 0 0 0,0-2-1 0 0,0 1 1 0 0,0 0 0 0 0,1-1-1 0 0,-1 0 1 0 0,11 1 0 0 0,-15-2 1002 0 0,-1 0 1 0 0,1 0 0 0 0,-1 0-1 0 0,1-1 1 0 0,-1 1 0 0 0,1 0-1 0 0,-1 0 1 0 0,1 0 0 0 0,-1 0-1 0 0,1-1 1 0 0,-1 1 0 0 0,0 0-1 0 0,1 0 1 0 0,-1-1 0 0 0,1 1-1 0 0,-1 0 1 0 0,0-1 0 0 0,1 1 0 0 0,-1-1-1 0 0,0 1 1 0 0,1 0 0 0 0,-1-1-1 0 0,2-1-339 0 0,3-3-1868 0 0</inkml:trace>
  <inkml:trace contextRef="#ctx0" brushRef="#br0" timeOffset="1">295 10 1616 0 0,'-2'-9'8957'0'0,"6"18"-4223"0"0,-3 1-4494 0 0,-1-1 177 0 0,4 95 2640 0 0,6-53-5738 0 0,-7-43 1008 0 0,0-1-1 0 0,0 1 1 0 0,0-1 0 0 0,6 9 0 0 0,-2-5-3668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48 12683 0 0,'0'0'95'0'0,"-1"0"1"0"0,1 0 0 0 0,-1 0-1 0 0,1 0 1 0 0,-1 0 0 0 0,1-1 0 0 0,0 1-1 0 0,-1 0 1 0 0,1 0 0 0 0,-1 0-1 0 0,1-1 1 0 0,0 1 0 0 0,-1 0-1 0 0,1 0 1 0 0,0-1 0 0 0,-1 1-1 0 0,1 0 1 0 0,0-1 0 0 0,-1 1-1 0 0,1 0 1 0 0,0-1 0 0 0,0 1 0 0 0,-1-1-1 0 0,1 1 1 0 0,0 0 0 0 0,0-1-1 0 0,0 1 1 0 0,0-1 0 0 0,9-7 1504 0 0,25-1-352 0 0,-32 9-1143 0 0,23-5 402 0 0,38-1 0 0 0,-3 5-3695 0 0,-93-10-9792 0 0,29 12 13258 0 0,1-1 1 0 0,-1 0 0 0 0,0 1 0 0 0,0 0-1 0 0,0 0 1 0 0,1 0 0 0 0,-1 0-1 0 0,0 0 1 0 0,1 1 0 0 0,-1 0-1 0 0,1 0 1 0 0,0 0 0 0 0,-1 0 0 0 0,1 0-1 0 0,0 0 1 0 0,0 1 0 0 0,1 0-1 0 0,-1 0 1 0 0,-4 5 0 0 0,4-3 274 0 0,1 1 0 0 0,0-1 0 0 0,0 1 0 0 0,0-1 0 0 0,0 1 0 0 0,1 0 0 0 0,0 0 0 0 0,1 0 0 0 0,-1 0 0 0 0,1-1-1 0 0,0 1 1 0 0,1 9 0 0 0,1 14-55 0 0,2 0 0 0 0,7 30 0 0 0,-8-48-1786 0 0,0 0 1 0 0,1 1-1 0 0,1-2 1 0 0,8 18 0 0 0,-11-26 517 0 0,-2-2 696 0 0,0 0 0 0 0,0 1 0 0 0,0-1 0 0 0,0 0-1 0 0,0 0 1 0 0,0 0 0 0 0,0 0 0 0 0,0 0 0 0 0,0 0 0 0 0,0 0-1 0 0,0 1 1 0 0,0-1 0 0 0,0 0 0 0 0,0 0 0 0 0,0 0-1 0 0,0 0 1 0 0,0 0 0 0 0,0 0 0 0 0,0 0 0 0 0,0 0-1 0 0,0 0 1 0 0,0 1 0 0 0,1-1-1113 0 0,0 0 1113 0 0,-1 1 0 0 0,0-1 0 0 0,0 0-1 0 0,0 0 1 0 0,0 0 0 0 0,0 0 0 0 0,0 0 0 0 0,0 0-1 0 0,0-1 1 0 0,1 1 0 0 0,-1 0 0 0 0,0 0 0 0 0,0 0-1 0 0,0 0 1 0 0,0 0 0 0 0,0 0 0 0 0,0 0 0 0 0,0 0 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4977 0 0,'0'29'5760'0'0,"0"16"-1837"0"0,-2 0-3587 0 0,1-36-518 0 0,0-1 0 0 0,-1 0 0 0 0,0 1-1 0 0,0-1 1 0 0,-1 0 0 0 0,0 0 0 0 0,0-1-1 0 0,-6 11 1 0 0,8-17 27 0 0,0 1 1 0 0,0-1-1 0 0,-1 1 0 0 0,1-1 0 0 0,0 0 1 0 0,-1 0-1 0 0,1 0 0 0 0,-1 1 1 0 0,1-1-1 0 0,-1 0 0 0 0,0-1 0 0 0,1 1 1 0 0,-1 0-1 0 0,0 0 0 0 0,0-1 0 0 0,-1 1 1 0 0,2-1 203 0 0,0 0 0 0 0,0 0 0 0 0,1 0 0 0 0,-1 0 0 0 0,0 0 0 0 0,1 0 0 0 0,-1 0 1 0 0,0 0-1 0 0,0 0 0 0 0,1 0 0 0 0,-1-1 0 0 0,0 1 0 0 0,1 0 0 0 0,-1 0 0 0 0,0-1 1 0 0,1 1-1 0 0,-1 0 0 0 0,1-1 0 0 0,-1 1 0 0 0,1-1 0 0 0,-1 1 0 0 0,1-1 0 0 0,-1 1 0 0 0,1-1 1 0 0,-1 1-1 0 0,1-1 0 0 0,-1 0 0 0 0,1 1 0 0 0,0-1 0 0 0,-1 0 0 0 0,1 1 0 0 0,0-1 0 0 0,0 0 1 0 0,0 1-1 0 0,-1-1 0 0 0,1 0 0 0 0,0 1 0 0 0,0-1 0 0 0,0 0 0 0 0,0 0 0 0 0,0 1 1 0 0,0-1-1 0 0,1-1 0 0 0,-1 1 86 0 0,0 0 1 0 0,1 0-1 0 0,-1 0 1 0 0,0 0-1 0 0,1 0 1 0 0,-1 0-1 0 0,1 0 1 0 0,0 0-1 0 0,-1 1 1 0 0,1-1-1 0 0,0 0 1 0 0,-1 0-1 0 0,1 1 1 0 0,0-1 0 0 0,0 0-1 0 0,0 1 1 0 0,-1-1-1 0 0,1 1 1 0 0,0-1-1 0 0,0 1 1 0 0,0-1-1 0 0,0 1 1 0 0,0-1-1 0 0,0 1 1 0 0,0 0-1 0 0,0 0 1 0 0,0 0-1 0 0,0 0 1 0 0,0-1-1 0 0,0 1 1 0 0,0 1-1 0 0,1-1 1 0 0,-1 0-1 0 0,0 0 1 0 0,1 0-1 0 0,41 6 683 0 0,-42-6-746 0 0,80 12 162 0 0,-40-14-2828 0 0,-3-9-5521 0 0,-27 5 2528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8 122 13771 0 0,'0'0'137'0'0,"-1"0"0"0"0,1 0 0 0 0,0 0 1 0 0,-1 0-1 0 0,1 0 0 0 0,0 0 0 0 0,-1 0 0 0 0,1 0 0 0 0,0-1 0 0 0,0 1 1 0 0,-1 0-1 0 0,1 0 0 0 0,0 0 0 0 0,0 0 0 0 0,-1 0 0 0 0,1-1 0 0 0,0 1 1 0 0,0 0-1 0 0,-1 0 0 0 0,1-1 0 0 0,0 1 0 0 0,0 0 0 0 0,0 0 0 0 0,-1-1 1 0 0,1 1-1 0 0,0 0 0 0 0,0 0 0 0 0,0-1 0 0 0,0 1 0 0 0,0 0 0 0 0,0-1 1 0 0,0 1-1 0 0,0 0 0 0 0,-1 0 0 0 0,1-1 0 0 0,0 1 0 0 0,0 0 0 0 0,0-1 1 0 0,0 1-1 0 0,1 0 0 0 0,-1-1 0 0 0,0 1 0 0 0,0 0 0 0 0,0-1 0 0 0,0 1 1 0 0,18-4 1694 0 0,35 7-2542 0 0,-48-3 1025 0 0,10 2-891 0 0,27 1-3071 0 0,-40-3 2911 0 0,-1 0 0 0 0,0 0 1 0 0,1-1-1 0 0,-1 1 0 0 0,1-1 0 0 0,-1 1 1 0 0,1 0-1 0 0,-1-1 0 0 0,1 0 0 0 0,-1 1 1 0 0,0-1-1 0 0,0 0 0 0 0,3-1 0 0 0</inkml:trace>
  <inkml:trace contextRef="#ctx0" brushRef="#br0" timeOffset="1">120 0 9778 0 0,'0'6'2937'0'0,"2"3"-537"0"0,-1 3-279 0 0,3 4-473 0 0,-1-2-504 0 0,-1 4-360 0 0,3 5-231 0 0,0 1-217 0 0,1 1-128 0 0,1 1-112 0 0,0-4-200 0 0,0 0-392 0 0,2-1-689 0 0,-2-5-871 0 0,1-4-1001 0 0,0-2-1104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1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35 11995 0 0,'-1'0'171'0'0,"1"-1"0"0"0,-1 1 0 0 0,1 0 0 0 0,-1 0 1 0 0,1-1-1 0 0,0 1 0 0 0,-1 0 0 0 0,1 0 1 0 0,-1-1-1 0 0,1 1 0 0 0,0-1 0 0 0,-1 1 0 0 0,1 0 1 0 0,0-1-1 0 0,0 1 0 0 0,-1-1 0 0 0,1 1 1 0 0,0 0-1 0 0,0-1 0 0 0,0 1 0 0 0,-1-1 1 0 0,1 1-1 0 0,0-1 0 0 0,0 1 0 0 0,0-1 0 0 0,0 1 1 0 0,0-1-1 0 0,0 1 0 0 0,0-1 0 0 0,0 1 1 0 0,0-1-1 0 0,0 1 0 0 0,1-1 0 0 0,14-9 2462 0 0,25 4-1631 0 0,-30 5-1014 0 0,0 2-1 0 0,0-1 0 0 0,19 4 1 0 0,-3 0-470 0 0,-18-5-620 0 0,-12-3-13 0 0,-13-3 177 0 0,14 7 974 0 0,0 0 0 0 0,1 0 0 0 0,-1 0 0 0 0,0 0 0 0 0,1 0 0 0 0,-1 1 0 0 0,0-1 0 0 0,1 1 0 0 0,-1 0 0 0 0,1-1 0 0 0,-1 1 0 0 0,1 0 0 0 0,-1 1 0 0 0,1-1 0 0 0,0 0-1 0 0,-1 1 1 0 0,1-1 0 0 0,0 1 0 0 0,0 0 0 0 0,0 0 0 0 0,0 0 0 0 0,1 0 0 0 0,-1 0 0 0 0,0 0 0 0 0,1 0 0 0 0,0 0 0 0 0,-1 1 0 0 0,1-1 0 0 0,0 1 0 0 0,0-1 0 0 0,0 1 0 0 0,0-1 0 0 0,1 1 0 0 0,-1-1 0 0 0,1 1 0 0 0,0 0 0 0 0,-1-1 0 0 0,1 5 0 0 0,0 2 29 0 0,0-1 0 0 0,1 1 0 0 0,-1 0 0 0 0,2-1 0 0 0,-1 1 0 0 0,1 0 0 0 0,1-1 0 0 0,-1 0 0 0 0,1 1 0 0 0,7 12 0 0 0,-7-16-493 0 0,1 0 0 0 0,-1 0 0 0 0,1 0 1 0 0,0-1-1 0 0,0 0 0 0 0,0 1 0 0 0,0-1 1 0 0,1-1-1 0 0,5 4 0 0 0,-9-6 196 0 0,0 0-1 0 0,1 0 1 0 0,-1-1 0 0 0,0 1-1 0 0,1-1 1 0 0,-1 0-1 0 0,0 1 1 0 0,1-1 0 0 0,-1 0-1 0 0,0 1 1 0 0,1-1 0 0 0,-1 0-1 0 0,1 0 1 0 0,-1 0 0 0 0,1-1-1 0 0,-1 1 1 0 0,0 0-1 0 0,1 0 1 0 0,-1-1 0 0 0,0 1-1 0 0,1-1 1 0 0,-1 1 0 0 0,0-1-1 0 0,1 1 1 0 0,-1-1-1 0 0,0 0 1 0 0,0 0 0 0 0,0 0-1 0 0,0 0 1 0 0,0 0 0 0 0,0 0-1 0 0,0 0 1 0 0,0 0 0 0 0,0 0-1 0 0,0 0 1 0 0,0 0-1 0 0,-1-1 1 0 0,1 1 0 0 0,0 0-1 0 0,-1 0 1 0 0,1-1 0 0 0,-1 1-1 0 0,1-2 1 0 0,5-14-1605 0 0,2 2-754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4921 0 0,'-3'12'9096'0'0,"1"5"-4434"0"0,3 43-3710 0 0,0-38 73 0 0,-1-15-990 0 0,0 5-50 0 0,0 1-1 0 0,1 0 1 0 0,0-1-1 0 0,1 1 1 0 0,1-1-1 0 0,0 0 1 0 0,6 17-1 0 0,-9-29-5 0 0,0 0 1 0 0,0 0-1 0 0,0 0 1 0 0,0 0-1 0 0,0 0 0 0 0,0 0 1 0 0,0 1-1 0 0,0-1 1 0 0,0 0-1 0 0,0 0 0 0 0,1 0 1 0 0,-1 0-1 0 0,0 0 1 0 0,0 0-1 0 0,0 0 1 0 0,0 0-1 0 0,0 0 0 0 0,0 0 1 0 0,0 1-1 0 0,1-1 1 0 0,-1 0-1 0 0,0 0 0 0 0,0 0 1 0 0,0 0-1 0 0,0 0 1 0 0,0 0-1 0 0,0 0 0 0 0,1 0 1 0 0,-1 0-1 0 0,0 0 1 0 0,0 0-1 0 0,0 0 0 0 0,0 0 1 0 0,0 0-1 0 0,0 0 1 0 0,1 0-1 0 0,-1 0 0 0 0,0 0 1 0 0,0 0-1 0 0,0-1 1 0 0,0 1-1 0 0,0 0 0 0 0,0 0 1 0 0,0 0-1 0 0,1 0 1 0 0,-1 0-1 0 0,0 0 0 0 0,0 0 1 0 0,0 0-1 0 0,0 0 1 0 0,0 0-1 0 0,0-1 0 0 0,0 1 1 0 0,0 0-1 0 0,0 0 1 0 0,0 0-1 0 0,0 0 0 0 0,1 0 1 0 0,-1 0-1 0 0,0-1 1 0 0,0 1-1 0 0,0 0 0 0 0,6-15-665 0 0,3-18-1430 0 0,-9 33 2103 0 0,11-34-8850 0 0,-8 25 3617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2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24 14259 0 0,'-2'-1'4057'0'0,"2"-2"-3305"0"0,4-1-112 0 0,3-1 48 0 0,5 0-56 0 0,3 2-375 0 0,3 0-153 0 0,1 3-40 0 0,1 0-176 0 0,1 3-40 0 0,-2 2-401 0 0,-3 2-535 0 0,-4 1-512 0 0,-4 1-545 0 0,-2 1-375 0 0,-3 1-505 0 0,-4 0-264 0 0,-4 1-1640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10882 0 0,'42'-7'7650'0'0,"-34"6"-7225"0"0,0 0 0 0 0,0 1 1 0 0,0 0-1 0 0,0 0 0 0 0,15 2 0 0 0,-22-1-401 0 0,0-1-1 0 0,0 0 1 0 0,0 0-1 0 0,0 1 1 0 0,0-1 0 0 0,0 0-1 0 0,-1 1 1 0 0,1-1-1 0 0,0 1 1 0 0,0-1-1 0 0,0 1 1 0 0,-1-1 0 0 0,1 1-1 0 0,0 0 1 0 0,-1-1-1 0 0,1 1 1 0 0,-1 0-1 0 0,1 0 1 0 0,-1-1 0 0 0,1 1-1 0 0,-1 0 1 0 0,1 0-1 0 0,-1 0 1 0 0,0 0-1 0 0,1 1 1 0 0,-1 0-26 0 0,0 0 1 0 0,0 0 0 0 0,0 0-1 0 0,0 0 1 0 0,0 1-1 0 0,0-1 1 0 0,-1 0 0 0 0,1 0-1 0 0,-1 0 1 0 0,-1 3-1 0 0,-1 4-225 0 0,-1-1 0 0 0,-1 0 0 0 0,1 0 0 0 0,-7 7-1 0 0,2-2-450 0 0,-2 0-1 0 0,1-1 1 0 0,-2 0-1 0 0,-21 17 1 0 0,48-38 1127 0 0,1 1 1 0 0,0 0 0 0 0,1 1 0 0 0,0 1 0 0 0,32-7-1 0 0,-25 7-3834 0 0,45-3-1 0 0,-68 10 3169 0 0,-1-1-1 0 0,0 0 1 0 0,1 0 0 0 0,-1 0 0 0 0,1 0 0 0 0,-1-1-1 0 0,0 1 1 0 0,1 0 0 0 0,-1 0 0 0 0,1 0 0 0 0,-1 0-1 0 0,0 0 1 0 0,1 0 0 0 0,-1 0 0 0 0,0-1-1 0 0,1 1 1 0 0,-1 0 0 0 0,0 0 0 0 0,1-1 0 0 0,-1 1-1 0 0,0 0 1 0 0,1 0 0 0 0,-1-1 0 0 0,0 1 0 0 0,0 0-1 0 0,0-1 1 0 0,1 1 0 0 0,-1 0 0 0 0,0-1 0 0 0,0 0-1 0 0</inkml:trace>
  <inkml:trace contextRef="#ctx0" brushRef="#br0" timeOffset="1">208 7 11947 0 0,'4'33'6443'0'0,"0"1"-3480"0"0,15 66-1885 0 0,-19-99-1083 0 0,0 0 0 0 0,0-1 0 0 0,0 1 0 0 0,1-1 0 0 0,-1 1 0 0 0,0-1 0 0 0,0 1 0 0 0,1-1 0 0 0,-1 1 0 0 0,0-1 0 0 0,1 0 0 0 0,-1 1-1 0 0,0-1 1 0 0,1 1 0 0 0,-1-1 0 0 0,1 0 0 0 0,-1 1 0 0 0,1-1 0 0 0,-1 0 0 0 0,1 0 0 0 0,-1 1 0 0 0,1-1 0 0 0,-1 0 0 0 0,1 0 0 0 0,-1 0-1 0 0,1 0 1 0 0,-1 1 0 0 0,1-1 0 0 0,-1 0 0 0 0,1 0 0 0 0,0 0 0 0 0,-1 0 0 0 0,1 0 0 0 0,-1 0 0 0 0,1-1 0 0 0,-1 1 0 0 0,1 0-1 0 0,-1 0 1 0 0,1 0 0 0 0,-1 0 0 0 0,1-1 0 0 0,-1 1 0 0 0,1 0 0 0 0,-1 0 0 0 0,1-1 0 0 0,-1 1 0 0 0,1 0 0 0 0,-1-1 0 0 0,1 1 0 0 0,-1-1-1 0 0,0 1 1 0 0,1-1 0 0 0,29-27-297 0 0,-24 22-93 0 0,5-3-1006 0 0,11-9-2891 0 0,-15 6-4182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3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14819 0 0,'5'6'1165'0'0,"0"0"0"0"0,0 0-1 0 0,0 0 1 0 0,-1 1 0 0 0,0 0 0 0 0,4 8-1 0 0,-3-1-700 0 0,0-1 0 0 0,-1 0 0 0 0,3 15 0 0 0,-4-10-828 0 0,0 1 0 0 0,-2-1 0 0 0,0 1 1 0 0,-1-1-1 0 0,-3 26 0 0 0,-3-27-1266 0 0,6-17 1559 0 0,-1 0 1 0 0,1 0-1 0 0,0 0 1 0 0,0 0-1 0 0,-1 0 1 0 0,1 0-1 0 0,0 0 0 0 0,-1 0 1 0 0,1 0-1 0 0,0 0 1 0 0,-1-1-1 0 0,1 1 1 0 0,0 0-1 0 0,-1 0 0 0 0,1 0 1 0 0,0 0-1 0 0,0 0 1 0 0,-1-1-1 0 0,1 1 1 0 0,0 0-1 0 0,0 0 0 0 0,-1 0 1 0 0,1-1-1 0 0,0 1 1 0 0,0 0-1 0 0,-1 0 1 0 0,1-1-1 0 0,0 1 0 0 0,0 0 1 0 0,0 0-1 0 0,0-1 1 0 0,-2-3-216 0 0,0 1 0 0 0,0-1 0 0 0,0 1-1 0 0,1-1 1 0 0,0 0 0 0 0,-2-7 0 0 0,1-2 278 0 0,1 0 1 0 0,1-1-1 0 0,0 1 0 0 0,1-1 0 0 0,0 1 0 0 0,6-25 0 0 0,-6 34 133 0 0,0-1-1 0 0,1 1 0 0 0,0 0 1 0 0,-1 0-1 0 0,1 0 0 0 0,1 0 0 0 0,-1 1 1 0 0,0-1-1 0 0,1 0 0 0 0,0 1 0 0 0,3-3 1 0 0,-4 4-15 0 0,0 0 0 0 0,0 1 0 0 0,0 0 0 0 0,0-1 0 0 0,1 1 0 0 0,-1 0 0 0 0,0 0 1 0 0,1 0-1 0 0,-1 1 0 0 0,1-1 0 0 0,-1 1 0 0 0,1-1 0 0 0,-1 1 0 0 0,1 0 0 0 0,0 0 0 0 0,-1 0 1 0 0,1 0-1 0 0,-1 0 0 0 0,1 1 0 0 0,3 0 0 0 0,-4-1-66 0 0,1 1 0 0 0,-1-1 0 0 0,1 1 0 0 0,-1 0 0 0 0,0 0 0 0 0,1-1-1 0 0,-1 2 1 0 0,0-1 0 0 0,0 0 0 0 0,0 0 0 0 0,1 1 0 0 0,-1-1 0 0 0,-1 1 0 0 0,1 0 0 0 0,0-1 0 0 0,0 1 0 0 0,-1 0 0 0 0,1 0-1 0 0,-1 0 1 0 0,3 5 0 0 0,-3-4-24 0 0,0 0 0 0 0,0 1 0 0 0,-1-1 0 0 0,1 0 0 0 0,-1 1 0 0 0,0-1-1 0 0,0 0 1 0 0,0 1 0 0 0,0-1 0 0 0,-1 0 0 0 0,0 1 0 0 0,1-1 0 0 0,-3 6 0 0 0,-2 4-30 0 0,-1 0 1 0 0,0 0-1 0 0,-1-1 0 0 0,-1 1 1 0 0,0-2-1 0 0,-9 12 1 0 0,3-8-92 0 0,-15 18-276 0 0,28-32 343 0 0,0 1 0 0 0,0-1 0 0 0,0 1 0 0 0,0-1 0 0 0,0 1 0 0 0,0-1 0 0 0,1 1 0 0 0,-1 0-1 0 0,0 0 1 0 0,1-1 0 0 0,-1 1 0 0 0,1 0 0 0 0,0 0 0 0 0,0 0 0 0 0,0-1 0 0 0,0 1 0 0 0,0 3 0 0 0,1-4 10 0 0,-1 0-1 0 0,1 0 1 0 0,0 1 0 0 0,0-1 0 0 0,0 0 0 0 0,0 0 0 0 0,0 0-1 0 0,1 0 1 0 0,-1 0 0 0 0,0-1 0 0 0,0 1 0 0 0,1 0 0 0 0,-1 0-1 0 0,0-1 1 0 0,1 1 0 0 0,-1-1 0 0 0,1 1 0 0 0,-1-1 0 0 0,0 0-1 0 0,1 0 1 0 0,-1 1 0 0 0,1-1 0 0 0,-1 0 0 0 0,1 0 0 0 0,-1 0 0 0 0,1-1-1 0 0,-1 1 1 0 0,3-1 0 0 0,42-7-210 0 0,-34 4-198 0 0,0-1-1 0 0,-1 0 1 0 0,0 0-1 0 0,13-9 1 0 0,6-11-2970 0 0,-28 21 2509 0 0,1 1-1 0 0,-1 0 1 0 0,1 0-1 0 0,-1-1 0 0 0,0 0 1 0 0,0 1-1 0 0,1-5 1 0 0,1-5-3934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 17012 0 0,'16'-4'3579'0'0,"-4"1"-3308"0"0,0 0 0 0 0,0 1 0 0 0,23-2-1 0 0,-30 4-554 0 0,1-1 0 0 0,0 2 0 0 0,0-1 0 0 0,0 1 1 0 0,-1-1-1 0 0,1 2 0 0 0,0-1 0 0 0,-1 1 0 0 0,1-1 0 0 0,6 4 0 0 0,-12-5 23 0 0,1 1 0 0 0,-1-1 0 0 0,1 0 0 0 0,0 1 0 0 0,-1-1 0 0 0,1 1 0 0 0,-1-1 0 0 0,1 0 1 0 0,-1 1-1 0 0,1-1 0 0 0,-1 1 0 0 0,0-1 0 0 0,1 1 0 0 0,-1-1 0 0 0,0 1 0 0 0,1 0 0 0 0,-1-1 1 0 0,0 1-1 0 0,1-1 0 0 0,-1 1 0 0 0,0 0 0 0 0,0-1 0 0 0,0 1 0 0 0,0 0 0 0 0,0-1 0 0 0,0 1 1 0 0,0 0-1 0 0,0-1 0 0 0,0 1 0 0 0,0 0 0 0 0,0-1 0 0 0,0 1 0 0 0,0 0 0 0 0,0-1 0 0 0,-1 1 0 0 0,1 0 1 0 0,0-1-1 0 0,0 1 0 0 0,-1-1 0 0 0,1 1 0 0 0,0-1 0 0 0,-1 2 0 0 0,-7 6-4759 0 0</inkml:trace>
  <inkml:trace contextRef="#ctx0" brushRef="#br0" timeOffset="1">0 144 9978 0 0,'8'5'4201'0'0,"1"-2"-3105"0"0,4 0-536 0 0,3-2-32 0 0,2-1-151 0 0,1-2-273 0 0,1 0-232 0 0,0-1-393 0 0,-1-2-487 0 0,-1 2-552 0 0,0-4-457 0 0,-3-3-719 0 0,-2-1-49 0 0,-3-1-1592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13411 0 0,'2'1'999'0'0,"-1"1"1"0"0,0-1-1 0 0,0 1 0 0 0,0-1 1 0 0,0 1-1 0 0,0-1 0 0 0,0 1 1 0 0,-1 0-1 0 0,1 0 0 0 0,1 3 1 0 0,-1 22 3060 0 0,-13 31-4618 0 0,7-36 1625 0 0,-46 171-703 0 0,8-66-4873 0 0,41-124 2366 0 0,3-18-629 0 0,7-19 2347 0 0,-5 26 629 0 0,0 0-1 0 0,1 0 1 0 0,0 1 0 0 0,0 0-1 0 0,1-1 1 0 0,0 1-1 0 0,0 1 1 0 0,1-1 0 0 0,0 1-1 0 0,8-7 1 0 0,-8 8-29 0 0,1 1 0 0 0,-1 0 0 0 0,1 1 0 0 0,0-1 0 0 0,0 1 0 0 0,0 1 0 0 0,0-1 1 0 0,1 1-1 0 0,-1 0 0 0 0,1 1 0 0 0,-1 0 0 0 0,1 0 0 0 0,0 1 0 0 0,-1 0 0 0 0,1 0 0 0 0,0 0 0 0 0,-1 1 1 0 0,8 2-1 0 0,-1 0-105 0 0,-1 1 1 0 0,0 0-1 0 0,20 11 1 0 0,-1-2-2375 0 0,-32-13 2181 0 0,0 0 0 0 0,0 0 1 0 0,4 2-3193 0 0,-4-2 3193 0 0,0 0-1 0 0,0 0 0 0 0,0 0 0 0 0,1 0 1 0 0,-1 0-1 0 0,0 0 0 0 0,0 0 0 0 0,0 0 1 0 0,2-4-2702 0 0,-8-5-4295 0 0,-2 1 1505 0 0</inkml:trace>
  <inkml:trace contextRef="#ctx0" brushRef="#br0" timeOffset="1">184 219 9738 0 0,'25'-12'11041'0'0,"18"-1"-8970"0"0,-20 7-1332 0 0,-1 0-657 0 0,39-13-1002 0 0,-58 17 266 0 0,0 1 0 0 0,1-1 0 0 0,-1 1 1 0 0,0-1-1 0 0,0 0 0 0 0,0 0 1 0 0,0 0-1 0 0,0-1 0 0 0,-1 1 1 0 0,1-1-1 0 0,-1 1 0 0 0,1-1 1 0 0,2-5-1 0 0,-2-12-5925 0 0,-4 8 1984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3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6857 0 0,'-8'9'7939'0'0,"5"5"-4213"0"0,3 18-1860 0 0,0-26-1220 0 0,3 45 321 0 0,1 51-1251 0 0,-9-52-2974 0 0,-7-5-3452 0 0,11-43 6399 0 0,1 0-1 0 0,-1-1 1 0 0,0 1-1 0 0,0-1 1 0 0,0 1 0 0 0,0-1-1 0 0,0 0 1 0 0,0 1-1 0 0,0-1 1 0 0,-1 0 0 0 0,1 0-1 0 0,0 0 1 0 0,-1 0-1 0 0,1 0 1 0 0,-1 0-1 0 0,1 0 1 0 0,-1 0 0 0 0,1-1-1 0 0,-1 1 1 0 0,0 0-1 0 0,-1 0 1 0 0,1-1 765 0 0,-1 1 0 0 0,1 0 1 0 0,0 0-1 0 0,0 0 0 0 0,-1 0 0 0 0,1 1 0 0 0,0-1 1 0 0,-3 4-1 0 0,4-4 64 0 0,0 0 0 0 0,0 0 0 0 0,0 0 0 0 0,0 1 0 0 0,0-1 0 0 0,1 0 0 0 0,-1 1 0 0 0,1-1 0 0 0,-1 0 0 0 0,1 1 0 0 0,-1-1 0 0 0,1 1 0 0 0,0-1 0 0 0,-1 1 0 0 0,1-1 0 0 0,0 1 0 0 0,0 2 0 0 0,10 29 3546 0 0,-5-23-3568 0 0,0 0-1 0 0,1 0 0 0 0,13 15 1 0 0,-16-21-496 0 0,0-1 1 0 0,0 1-1 0 0,0-1 1 0 0,1 0-1 0 0,-1 0 1 0 0,1 0-1 0 0,0-1 1 0 0,0 1 0 0 0,0-1-1 0 0,0 0 1 0 0,1 0-1 0 0,-1 0 1 0 0,1-1-1 0 0,-1 1 1 0 0,10 0-1 0 0,-8-1-535 0 0,0-1 0 0 0,0 0 0 0 0,0-1 0 0 0,0 1-1 0 0,0-1 1 0 0,0-1 0 0 0,0 1 0 0 0,0-1 0 0 0,0 0 0 0 0,-1 0 0 0 0,11-6-1 0 0,-15 7 264 0 0,0 1 0 0 0,1-1-1 0 0,-1 0 1 0 0,0 0-1 0 0,0 0 1 0 0,0 0-1 0 0,0 0 1 0 0,0 0-1 0 0,0 0 1 0 0,0 0-1 0 0,0-1 1 0 0,0 1-1 0 0,-1 0 1 0 0,1 0-1 0 0,0-1 1 0 0,-1 1-1 0 0,1-1 1 0 0,-1 1-1 0 0,1 0 1 0 0,-1-1-1 0 0,0 1 1 0 0,0-1-1 0 0,0 1 1 0 0,0-1-1 0 0,0 1 1 0 0,0-3-1 0 0,1-9-2090 0 0,0 11 1922 0 0,-1 1-1 0 0,1-1 1 0 0,-1 1 0 0 0,1 0 0 0 0,0-1-1 0 0,0 1 1 0 0,0 0 0 0 0,-1-1 0 0 0,1 1-1 0 0,0 0 1 0 0,0 0 0 0 0,3-2 0 0 0,-3 2 187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 5593 0 0,'-4'-10'17145'0'0,"11"17"-16117"0"0,2 11-780 0 0,0 1 0 0 0,-1 0 0 0 0,-1 0 0 0 0,-1 1 0 0 0,0-1 0 0 0,4 33 0 0 0,10 38-1676 0 0,-13-105-2154 0 0,-4 9 3578 0 0,1 0 0 0 0,-1 0 0 0 0,1 0-1 0 0,0 0 1 0 0,1 1 0 0 0,-1-1 0 0 0,1 1 0 0 0,0 1 0 0 0,8-7 0 0 0,-9 9 91 0 0,0 1 0 0 0,-1-1 0 0 0,1 1 1 0 0,0 0-1 0 0,0 0 0 0 0,0 0 0 0 0,0 1 0 0 0,0-1 0 0 0,0 1 0 0 0,0 0 0 0 0,0 0 1 0 0,0 0-1 0 0,0 1 0 0 0,-1-1 0 0 0,1 1 0 0 0,0 0 0 0 0,0 0 0 0 0,0 0 0 0 0,0 1 0 0 0,-1-1 1 0 0,1 1-1 0 0,-1 0 0 0 0,1 0 0 0 0,4 4 0 0 0,-6-4-40 0 0,0 0 0 0 0,0 0 0 0 0,0 0 0 0 0,0 1 0 0 0,0-1 0 0 0,-1 1 0 0 0,1-1 0 0 0,-1 1 0 0 0,1 0 0 0 0,-1 0 0 0 0,0-1 0 0 0,0 1 0 0 0,0 0 0 0 0,0 0 0 0 0,-1 0 0 0 0,1 0 0 0 0,-1 0 0 0 0,0 0 0 0 0,0 0 0 0 0,0 0 0 0 0,0 0 0 0 0,0 0 0 0 0,-1 0 0 0 0,0 0 0 0 0,1 0 0 0 0,-1 0 0 0 0,0 0 0 0 0,0 0 0 0 0,0-1 0 0 0,-1 1 0 0 0,1 0 0 0 0,-4 3 0 0 0,3-2-24 0 0,-1-1 1 0 0,1 0-1 0 0,-1 1 1 0 0,0-1-1 0 0,-1-1 0 0 0,1 1 1 0 0,0 0-1 0 0,-1-1 1 0 0,1 1-1 0 0,-1-1 1 0 0,0 0-1 0 0,0-1 0 0 0,0 1 1 0 0,0-1-1 0 0,0 1 1 0 0,0-1-1 0 0,0 0 1 0 0,0-1-1 0 0,-9 1 0 0 0,-29-3-1142 0 0,15-8-4343 0 0,48 21-3874 0 0,-11-8 3622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12395 0 0,'2'-3'10196'0'0,"3"13"-7383"0"0,5 16-2419 0 0,27 114 771 0 0,3 10-2651 0 0,-32-128-1282 0 0,1 0 0 0 0,14 26 0 0 0,-14-38-5822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 12507 0 0,'-1'0'113'0'0,"0"0"1"0"0,-1 0-1 0 0,1 1 1 0 0,0-1 0 0 0,-1 0-1 0 0,1 1 1 0 0,0-1 0 0 0,-1 1-1 0 0,1-1 1 0 0,0 1-1 0 0,0 0 1 0 0,0-1 0 0 0,-1 1-1 0 0,1 0 1 0 0,0 0-1 0 0,0 0 1 0 0,0 0 0 0 0,0 0-1 0 0,1 0 1 0 0,-1 0-1 0 0,0 0 1 0 0,0 0 0 0 0,1 1-1 0 0,-2 1 1 0 0,1 0 231 0 0,1-1 0 0 0,-1 1 0 0 0,1 0 1 0 0,0 0-1 0 0,0 0 0 0 0,0-1 0 0 0,0 1 0 0 0,0 0 0 0 0,1 0 1 0 0,-1 0-1 0 0,2 4 0 0 0,3 5 727 0 0,0 0 1 0 0,0 0-1 0 0,1 0 0 0 0,9 13 1 0 0,-11-19-1115 0 0,1 1 1 0 0,-1-2 0 0 0,1 1-1 0 0,1-1 1 0 0,-1 1-1 0 0,1-2 1 0 0,-1 1 0 0 0,9 5-1 0 0,-13-10 30 0 0,0 1 0 0 0,0 0-1 0 0,1-1 1 0 0,-1 1 0 0 0,0-1 0 0 0,0 1-1 0 0,1-1 1 0 0,-1 0 0 0 0,1 0 0 0 0,-1 1-1 0 0,0-1 1 0 0,1 0 0 0 0,-1 0-1 0 0,0 0 1 0 0,1 0 0 0 0,-1-1 0 0 0,0 1-1 0 0,1 0 1 0 0,-1 0 0 0 0,2-1 0 0 0,-1-1 5 0 0,-1 1 1 0 0,1 0-1 0 0,0-1 1 0 0,-1 1 0 0 0,0-1-1 0 0,1 0 1 0 0,-1 1 0 0 0,0-1-1 0 0,0 0 1 0 0,0 0 0 0 0,0 1-1 0 0,0-1 1 0 0,-1 0 0 0 0,1 0-1 0 0,0 0 1 0 0,-1 0 0 0 0,0 0-1 0 0,1-3 1 0 0,0-3 6 0 0,0-1-1 0 0,0 1 1 0 0,-1 0 0 0 0,0-1 0 0 0,-1 1-1 0 0,0-1 1 0 0,0 1 0 0 0,-1 0 0 0 0,0 0 0 0 0,0 0-1 0 0,-1 0 1 0 0,0 0 0 0 0,-5-9 0 0 0,6 13 5 0 0,0-1-1 0 0,-1 1 1 0 0,1 0 0 0 0,-1 0 0 0 0,0 1 0 0 0,0-1 0 0 0,-1 1 0 0 0,1-1 0 0 0,-1 1 0 0 0,0 0 0 0 0,1 0 0 0 0,-1 1 0 0 0,-1-1 0 0 0,1 1 0 0 0,0 0-1 0 0,-1 0 1 0 0,1 0 0 0 0,-1 0 0 0 0,1 1 0 0 0,-1 0 0 0 0,0 0 0 0 0,1 0 0 0 0,-1 1 0 0 0,-7-1 0 0 0,10 1-79 0 0,1 0 1 0 0,-1 1-1 0 0,0-1 1 0 0,1 0-1 0 0,-1 0 1 0 0,0 1-1 0 0,1-1 1 0 0,-1 1-1 0 0,1-1 1 0 0,-1 1-1 0 0,1 0 1 0 0,-1 0-1 0 0,1 0 1 0 0,-1 0-1 0 0,1 0 1 0 0,0 0-1 0 0,-1 0 1 0 0,1 0-1 0 0,0 0 1 0 0,0 1-1 0 0,0-1 1 0 0,0 0-1 0 0,0 1 1 0 0,0-1-1 0 0,0 1 1 0 0,1-1-1 0 0,-1 1 0 0 0,0-1 1 0 0,1 1-1 0 0,-1-1 1 0 0,1 1-1 0 0,0 0 1 0 0,-1-1-1 0 0,1 1 1 0 0,0 0-1 0 0,0-1 1 0 0,0 1-1 0 0,0 0 1 0 0,1 1-1 0 0,-1 3-890 0 0,1-1 0 0 0,0 0-1 0 0,0 0 1 0 0,0 0 0 0 0,1 1-1 0 0,0-1 1 0 0,0 0 0 0 0,0-1-1 0 0,1 1 1 0 0,-1 0 0 0 0,6 6-1 0 0,4 2-5333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172 166 7114 0 0,'0'-1'262'0'0,"0"1"0"0"0,0-1 0 0 0,0 1 1 0 0,0 0-1 0 0,0-1 0 0 0,0 1 1 0 0,0-1-1 0 0,-1 1 0 0 0,1-1 1 0 0,0 1-1 0 0,0 0 0 0 0,0-1 0 0 0,-1 1 1 0 0,1 0-1 0 0,0-1 0 0 0,0 1 1 0 0,-1 0-1 0 0,1-1 0 0 0,0 1 1 0 0,-1 0-1 0 0,1-1 0 0 0,-1 1 0 0 0,1 0 1 0 0,0 0-1 0 0,-1 0 0 0 0,1-1 1 0 0,-1 1-1 0 0,1 0 0 0 0,0 0 1 0 0,-1 0-1 0 0,-20-1 3723 0 0,-16 8-840 0 0,28-5-2908 0 0,0 1-1 0 0,1 0 0 0 0,-1 0 0 0 0,1 1 0 0 0,0 0 0 0 0,0 0 0 0 0,-13 11 1 0 0,19-14-187 0 0,-1 1 1 0 0,1 1 0 0 0,0-1 0 0 0,0 0-1 0 0,1 1 1 0 0,-1-1 0 0 0,0 1 0 0 0,1-1-1 0 0,0 1 1 0 0,-1-1 0 0 0,1 1-1 0 0,0 0 1 0 0,0 0 0 0 0,1 0 0 0 0,-1 0-1 0 0,1 0 1 0 0,-1 0 0 0 0,1 0 0 0 0,0 0-1 0 0,0 0 1 0 0,0-1 0 0 0,0 1 0 0 0,1 0-1 0 0,-1 0 1 0 0,1 0 0 0 0,0 0 0 0 0,1 4-1 0 0,0-1-306 0 0,0-1 0 0 0,1 1 0 0 0,-1-1 0 0 0,1 0 0 0 0,0 0 0 0 0,1 0 0 0 0,-1 0 0 0 0,1 0 0 0 0,0-1 0 0 0,6 6 0 0 0,-5-6-218 0 0,-1-1 0 0 0,1 0 0 0 0,-1 0 1 0 0,1 0-1 0 0,0-1 0 0 0,0 0 0 0 0,0 0 0 0 0,1 0 0 0 0,-1 0 0 0 0,0-1 0 0 0,1 0 0 0 0,-1 0 0 0 0,1 0 0 0 0,-1-1 0 0 0,1 0 0 0 0,-1 0 1 0 0,1 0-1 0 0,-1-1 0 0 0,1 0 0 0 0,-1 0 0 0 0,1 0 0 0 0,-1 0 0 0 0,0-1 0 0 0,0 0 0 0 0,1 0 0 0 0,-1-1 0 0 0,6-3 0 0 0,2 0-5636 0 0</inkml:trace>
  <inkml:trace contextRef="#ctx0" brushRef="#br0" timeOffset="1">145 1 10506 0 0,'5'24'11028'0'0,"14"14"-8407"0"0,-2-7-1949 0 0,21 87-334 0 0,-2-6-4883 0 0,-28-97 1054 0 0,-8-14 3259 0 0,0-1 0 0 0,1 0 1 0 0,-1 1-1 0 0,0-1 1 0 0,0 0-1 0 0,0 1 0 0 0,1-1 1 0 0,-1 0-1 0 0,0 1 1 0 0,0-1-1 0 0,1 0 0 0 0,-1 0 1 0 0,0 0-1 0 0,1 1 0 0 0,-1-1 1 0 0,0 0-1 0 0,1 0 1 0 0,-1 0-1 0 0,0 0 0 0 0,1 1 1 0 0,-1-1-1 0 0,0 0 1 0 0,1 0-1 0 0,-1 0 0 0 0,1 0 1 0 0,-1 0-1 0 0,0 0 1 0 0,1 0-1 0 0,-1 0 0 0 0,0 0 1 0 0,1 0-1 0 0,-1 0 1 0 0,0-1-1 0 0,1 1 0 0 0,-1 0 1 0 0,1 0-1 0 0,-1 0 1 0 0,0 0-1 0 0,1-1 0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20 7618 0 0,'-1'-1'469'0'0,"1"-1"0"0"0,-1 1 0 0 0,0 0 0 0 0,1 0 0 0 0,-1 0 0 0 0,0 0 0 0 0,0 0 0 0 0,0 0 0 0 0,0 0 0 0 0,0 0 0 0 0,0 0 0 0 0,0 0 0 0 0,0 0 0 0 0,-1 1 0 0 0,1-1 0 0 0,0 0 0 0 0,0 1 0 0 0,-1-1 0 0 0,1 1 0 0 0,0 0 0 0 0,-1-1 0 0 0,1 1 0 0 0,0 0 0 0 0,-1 0 0 0 0,-1-1 1 0 0,0 2-169 0 0,0 1 0 0 0,0-1 0 0 0,0 0 1 0 0,0 1-1 0 0,1-1 0 0 0,-1 1 0 0 0,0 0 1 0 0,1 0-1 0 0,-1 0 0 0 0,-2 4 0 0 0,-11 7-10 0 0,-24 23-208 0 0,38-34-112 0 0,0 1 0 0 0,0-1 0 0 0,0 1 0 0 0,0-1 0 0 0,0 1 0 0 0,1 0 0 0 0,-1 0 0 0 0,1 0 0 0 0,0 0 0 0 0,0 0 0 0 0,0 0 0 0 0,0 0 0 0 0,0 4 0 0 0,1-5 24 0 0,0 0-1 0 0,1 0 1 0 0,-1 0-1 0 0,1 0 1 0 0,0-1-1 0 0,0 1 1 0 0,0 0-1 0 0,0 0 1 0 0,0-1-1 0 0,0 1 1 0 0,0 0-1 0 0,0-1 1 0 0,1 1-1 0 0,-1-1 1 0 0,1 1-1 0 0,-1-1 1 0 0,1 0-1 0 0,-1 0 1 0 0,1 0-1 0 0,0 0 1 0 0,0 0-1 0 0,-1 0 1 0 0,1 0-1 0 0,0 0 1 0 0,0-1-1 0 0,4 2 1 0 0,52 12 124 0 0,-41-11-594 0 0,31 4 628 0 0,-26-8-3091 0 0,-4-7-4542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46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22 13875 0 0,'-1'0'298'0'0,"1"-1"-1"0"0,0 0 1 0 0,0 0-1 0 0,0 1 1 0 0,-1-1-1 0 0,1 0 1 0 0,0 0-1 0 0,0 1 1 0 0,0-1 0 0 0,0 0-1 0 0,0 0 1 0 0,0 0-1 0 0,0 1 1 0 0,1-1-1 0 0,-1 0 1 0 0,0 0-1 0 0,0 1 1 0 0,0-1-1 0 0,1 0 1 0 0,-1 1 0 0 0,0-1-1 0 0,1 0 1 0 0,-1 1-1 0 0,1-1 1 0 0,-1 0-1 0 0,1 1 1 0 0,-1-1-1 0 0,1 1 1 0 0,0-1 0 0 0,0 1-125 0 0,0 0 0 0 0,1 0-1 0 0,-1 0 1 0 0,0 0 0 0 0,0 0 0 0 0,0 0 0 0 0,0 0 0 0 0,0 1 0 0 0,1-1 0 0 0,-1 1 0 0 0,0-1 0 0 0,0 1 0 0 0,0-1 0 0 0,0 1 0 0 0,0-1 0 0 0,1 2 0 0 0,5 3 24 0 0,0 1-1 0 0,-1-1 1 0 0,0 1 0 0 0,8 9 0 0 0,-6-4-101 0 0,-1 0-1 0 0,0 1 1 0 0,-1-1 0 0 0,0 1 0 0 0,-1 1 0 0 0,-1-1-1 0 0,1 1 1 0 0,-2-1 0 0 0,0 1 0 0 0,0 0 0 0 0,0 25 0 0 0,-3-14-392 0 0,-1-1 0 0 0,-1 0 0 0 0,-1 0 0 0 0,-2 0 0 0 0,-13 43 0 0 0,2-2-1150 0 0,-3 9-3089 0 0,1-29-6891 0 0,13-36 5366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5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42 2336 0 0,'-10'-9'1443'0'0,"8"8"-905"0"0,1-1-1 0 0,-1 1 0 0 0,0-1 0 0 0,1 0 0 0 0,-1 1 1 0 0,1-1-1 0 0,-1 0 0 0 0,1 0 0 0 0,0 0 0 0 0,0 0 1 0 0,0 0-1 0 0,0 0 0 0 0,0 0 0 0 0,0 0 0 0 0,0-3 1 0 0,8 44 3224 0 0,18 76-1979 0 0,-21-100-1830 0 0,1 1 0 0 0,1-1 1 0 0,0 0-1 0 0,1 0 0 0 0,10 15 1 0 0,-14-27 44 0 0,-1 0 1 0 0,1 0 0 0 0,-1-1-1 0 0,1 1 1 0 0,0-1-1 0 0,0 0 1 0 0,0 0-1 0 0,1 0 1 0 0,-1 0 0 0 0,0 0-1 0 0,1 0 1 0 0,-1-1-1 0 0,1 0 1 0 0,0 0 0 0 0,-1 0-1 0 0,1 0 1 0 0,0 0-1 0 0,7-1 1 0 0,6 1-402 0 0,1-1 0 0 0,31-5 0 0 0,-31 3-607 0 0,-14 2 403 0 0,0-1 0 0 0,-1 1 1 0 0,1-1-1 0 0,0 0 0 0 0,0 0 0 0 0,-1-1 0 0 0,1 1 1 0 0,0-1-1 0 0,-1 0 0 0 0,0 1 0 0 0,1-2 0 0 0,-1 1 1 0 0,4-4-1 0 0,4-3-3827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5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9242 0 0,'1'0'292'0'0,"0"0"0"0"0,1 0 0 0 0,-1 1-1 0 0,1-1 1 0 0,-1 0 0 0 0,0 0 0 0 0,1 0 0 0 0,-1-1 0 0 0,1 1 0 0 0,-1 0 0 0 0,0-1 0 0 0,1 1-1 0 0,-1 0 1 0 0,0-1 0 0 0,1 0 0 0 0,-1 1 0 0 0,2-2 0 0 0,31-19 265 0 0,-3 1-1136 0 0,27-2-7770 0 0,-40 20 4384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2:5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13 4897 0 0,'-3'-2'619'0'0,"0"1"0"0"0,0 0-1 0 0,0-1 1 0 0,0 1 0 0 0,0 0 0 0 0,0 0-1 0 0,0 1 1 0 0,0-1 0 0 0,-6 0 0 0 0,8 2-442 0 0,0 0 1 0 0,0-1 0 0 0,0 1-1 0 0,0 0 1 0 0,0 0 0 0 0,0-1-1 0 0,1 1 1 0 0,-1 0 0 0 0,0 0-1 0 0,0 0 1 0 0,1 0 0 0 0,-1 0-1 0 0,1 0 1 0 0,-1 0 0 0 0,1 1-1 0 0,-1-1 1 0 0,1 0 0 0 0,0 0-1 0 0,-1 0 1 0 0,1 0 0 0 0,0 1-1 0 0,0-1 1 0 0,0 0-1 0 0,0 0 1 0 0,0 0 0 0 0,0 1-1 0 0,0-1 1 0 0,1 2 0 0 0,-2 15 120 0 0,2 1 1 0 0,0 0-1 0 0,1-1 1 0 0,8 33-1 0 0,-7-40-601 0 0,1 0 0 0 0,0-1-1 0 0,9 18 1 0 0,-10-22-302 0 0,0-1 1 0 0,1 1-1 0 0,0-1 0 0 0,0 0 1 0 0,1 0-1 0 0,-1-1 0 0 0,7 6 1 0 0,4-4-4206 0 0,0 1 990 0 0</inkml:trace>
  <inkml:trace contextRef="#ctx0" brushRef="#br0" timeOffset="1">127 1 5129 0 0,'-3'-1'5079'0'0,"1"7"-1789"0"0,-1 20-495 0 0,0 31-1296 0 0,3-29-960 0 0,6 46 1 0 0,8-23-1331 0 0,-12-46 272 0 0,0 0 1 0 0,1 0-1 0 0,-1-1 0 0 0,1 1 0 0 0,0-1 0 0 0,0 0 0 0 0,5 5 1 0 0,6 0-5757 0 0,-7-9 1285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8434 0 0,'-4'10'11007'0'0,"5"14"-6672"0"0,-1-14-2854 0 0,0 63 1260 0 0,2 117-471 0 0,1-150-2902 0 0,1 1 0 0 0,15 63-1 0 0,-18-102 377 0 0,9 29-2805 0 0,1-14-5852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51 10866 0 0,'-11'8'4357'0'0,"18"-2"-2549"0"0,22-4-1289 0 0,-16-4-557 0 0,0-1 0 0 0,0-1-1 0 0,-1 0 1 0 0,1-1-1 0 0,-1 0 1 0 0,0-1-1 0 0,-1 0 1 0 0,0-1 0 0 0,0 0-1 0 0,12-11 1 0 0,-80 64-3190 0 0,50-41 3242 0 0,1 0 0 0 0,0 1 0 0 0,0-1-1 0 0,1 1 1 0 0,0 0 0 0 0,0 1 0 0 0,0-1-1 0 0,-3 8 1 0 0,7-11 31 0 0,-1 0 0 0 0,2 0 0 0 0,-1 0 0 0 0,0 0 0 0 0,1 0 0 0 0,-1 0 0 0 0,1 0 0 0 0,0 1 0 0 0,0-1 0 0 0,0 0 0 0 0,1 0 0 0 0,-1 0 1 0 0,1 0-1 0 0,-1 0 0 0 0,1 0 0 0 0,0 0 0 0 0,0 0 0 0 0,0 0 0 0 0,1-1 0 0 0,-1 1 0 0 0,1 0 0 0 0,-1-1 0 0 0,1 1 0 0 0,3 2 0 0 0,1 3 20 0 0,0-1 1 0 0,1 0-1 0 0,1 0 0 0 0,-1 0 1 0 0,1-1-1 0 0,0 0 0 0 0,0-1 1 0 0,1 0-1 0 0,11 6 0 0 0,-17-10-175 0 0,1 0 0 0 0,-1 0 0 0 0,0 0 0 0 0,1 0 1 0 0,-1 0-1 0 0,1-1 0 0 0,-1 1 0 0 0,1-1 0 0 0,-1 0 0 0 0,1 0 0 0 0,-1 0 0 0 0,7-2 0 0 0,-7 1-227 0 0,-1 0 0 0 0,1 0 0 0 0,-1 0 0 0 0,0 0 0 0 0,0 0 0 0 0,0-1 0 0 0,1 1 0 0 0,-1-1 0 0 0,0 0 0 0 0,-1 0 0 0 0,1 0 0 0 0,0 0 1 0 0,-1 0-1 0 0,1 0 0 0 0,-1 0 0 0 0,1 0 0 0 0,-1 0 0 0 0,0-1 0 0 0,2-3 0 0 0,2-8-4521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11755 0 0,'8'0'6067'0'0,"34"1"-4594"0"0,10-10-1119 0 0,0-1-2737 0 0,-20 10-3799 0 0,-41-4 1143 0 0</inkml:trace>
  <inkml:trace contextRef="#ctx0" brushRef="#br0" timeOffset="1">46 213 9354 0 0,'-1'1'226'0'0,"1"-1"0"0"0,0 0 1 0 0,-1 1-1 0 0,1-1 0 0 0,0 1 0 0 0,-1-1 0 0 0,1 1 0 0 0,0-1 1 0 0,0 1-1 0 0,-1-1 0 0 0,1 1 0 0 0,0-1 0 0 0,0 1 0 0 0,0-1 1 0 0,0 1-1 0 0,0 0 0 0 0,0-1 0 0 0,0 1 0 0 0,0-1 0 0 0,0 1 1 0 0,0-1-1 0 0,0 1 0 0 0,0 0 0 0 0,0-1 0 0 0,0 1 0 0 0,0-1 1 0 0,1 1-1 0 0,-1-1 0 0 0,0 1 0 0 0,0-1 0 0 0,1 1 0 0 0,-1-1 1 0 0,0 1-1 0 0,1 0 0 0 0,22 9 1793 0 0,31-3-2043 0 0,-43-7-151 0 0,1-1-1 0 0,-1 0 0 0 0,0 0 0 0 0,0-1 0 0 0,13-4 0 0 0,27-11-7145 0 0,-33 10 737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0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10090 0 0,'-2'0'190'0'0,"-6"0"540"0"0,0 1 1 0 0,-1 0 0 0 0,1 1 0 0 0,0 0 0 0 0,0 0 0 0 0,-9 4 0 0 0,15-5-651 0 0,1-1 0 0 0,0 1-1 0 0,0 0 1 0 0,0-1 0 0 0,0 1 0 0 0,0 0-1 0 0,0 0 1 0 0,1 0 0 0 0,-1 0-1 0 0,0 0 1 0 0,0 0 0 0 0,1 0 0 0 0,-1 0-1 0 0,0 0 1 0 0,1 0 0 0 0,-1 0-1 0 0,1 0 1 0 0,-1 0 0 0 0,1 2 0 0 0,0 0-27 0 0,0-1 0 0 0,0 0 0 0 0,0 0 0 0 0,0 1 0 0 0,1-1 0 0 0,-1 0 0 0 0,1 0 0 0 0,0 0 0 0 0,0 0 0 0 0,-1 1 0 0 0,1-1 0 0 0,1 0 0 0 0,-1-1 0 0 0,2 4 0 0 0,1 0-30 0 0,-1-1-1 0 0,1 0 1 0 0,0 0-1 0 0,0 0 0 0 0,1 0 1 0 0,-1-1-1 0 0,1 1 1 0 0,0-1-1 0 0,-1 0 0 0 0,1-1 1 0 0,1 1-1 0 0,-1-1 1 0 0,0 0-1 0 0,0 0 0 0 0,1-1 1 0 0,-1 0-1 0 0,7 1 1 0 0,-9-1-19 0 0,0-1 0 0 0,0 0 0 0 0,0 0 0 0 0,-1 0 0 0 0,1 0 0 0 0,0-1 1 0 0,0 1-1 0 0,-1-1 0 0 0,1 1 0 0 0,0-1 0 0 0,-1 0 0 0 0,1 0 0 0 0,0 0 1 0 0,-1-1-1 0 0,0 1 0 0 0,1 0 0 0 0,-1-1 0 0 0,0 0 0 0 0,0 1 0 0 0,1-1 0 0 0,-1 0 1 0 0,-1 0-1 0 0,1 0 0 0 0,0-1 0 0 0,0 1 0 0 0,-1 0 0 0 0,1-1 0 0 0,-1 1 1 0 0,0-1-1 0 0,0 1 0 0 0,0-1 0 0 0,0 1 0 0 0,0-1 0 0 0,-1 0 0 0 0,1 0 0 0 0,0-3 1 0 0,-1 3-2 0 0,1-1 1 0 0,-1 0 0 0 0,0 1 0 0 0,0-1-1 0 0,0 1 1 0 0,0-1 0 0 0,0 0 0 0 0,-1 1 0 0 0,0-1-1 0 0,1 1 1 0 0,-3-5 0 0 0,2 7-33 0 0,1 0 0 0 0,-1 0 0 0 0,0 0 0 0 0,0 0 0 0 0,0 0 0 0 0,1 0 0 0 0,-1 0 0 0 0,0 1 0 0 0,0-1 0 0 0,0 0 0 0 0,0 1 0 0 0,0-1 0 0 0,0 0 0 0 0,0 1 0 0 0,-1-1 0 0 0,1 1 0 0 0,0 0 0 0 0,0-1 0 0 0,0 1 0 0 0,0 0 0 0 0,-1 0 0 0 0,1 0 0 0 0,0 0 0 0 0,0 0 0 0 0,0 0 0 0 0,-1 0 0 0 0,1 0 1 0 0,0 0-1 0 0,0 1 0 0 0,0-1 0 0 0,0 0 0 0 0,-1 1 0 0 0,1-1 0 0 0,0 1 0 0 0,0-1 0 0 0,-2 2 0 0 0,-11 4-300 0 0,0 1 0 0 0,1 0 1 0 0,-1 0-1 0 0,1 2 0 0 0,1-1 1 0 0,0 2-1 0 0,0 0 0 0 0,-14 15 1 0 0,24-23 359 0 0,1 0 0 0 0,-1 0 0 0 0,1 0 0 0 0,0 0 0 0 0,0 1 0 0 0,0-1 1 0 0,0 0-1 0 0,0 1 0 0 0,1-1 0 0 0,-1 0 0 0 0,1 1 0 0 0,-1-1 0 0 0,1 1 0 0 0,0-1 0 0 0,0 1 1 0 0,0-1-1 0 0,0 1 0 0 0,0-1 0 0 0,1 1 0 0 0,0 2 0 0 0,0-1 65 0 0,1-1 0 0 0,0 1-1 0 0,0 0 1 0 0,0-1 0 0 0,0 1-1 0 0,0-1 1 0 0,1 0 0 0 0,-1 0 0 0 0,1 0-1 0 0,0 0 1 0 0,5 4 0 0 0,-3-3-32 0 0,0 0-1 0 0,0-1 1 0 0,0 1 0 0 0,0-1 0 0 0,1-1-1 0 0,-1 1 1 0 0,1-1 0 0 0,0 0 0 0 0,0 0-1 0 0,-1 0 1 0 0,1-1 0 0 0,1 0 0 0 0,-1 0-1 0 0,0-1 1 0 0,0 1 0 0 0,10-2 0 0 0,-16 1-70 0 0,1-1 1 0 0,-1 1 0 0 0,1 0 0 0 0,-1 0 0 0 0,1 0-1 0 0,-1 0 1 0 0,1 0 0 0 0,0 0 0 0 0,-1-1-1 0 0,1 1 1 0 0,-1 1 0 0 0,1-1 0 0 0,-1 0 0 0 0,1 0-1 0 0,0 0 1 0 0,-1 0 0 0 0,1 0 0 0 0,-1 0 0 0 0,1 1-1 0 0,-1-1 1 0 0,1 0 0 0 0,-1 0 0 0 0,1 1-1 0 0,-1-1 1 0 0,1 0 0 0 0,-1 1 0 0 0,1-1 0 0 0,-1 1-1 0 0,0-1 1 0 0,1 0 0 0 0,-1 1 0 0 0,1-1-1 0 0,-1 1 1 0 0,0-1 0 0 0,0 1 0 0 0,1 0 0 0 0,-1 1-88 0 0,0 0 0 0 0,1 0 0 0 0,-1 0 1 0 0,0 0-1 0 0,0 0 0 0 0,-1 0 1 0 0,1 0-1 0 0,0 0 0 0 0,-1 0 1 0 0,0 3-1 0 0,-21 45-1302 0 0,9-41 1147 0 0,14-9 271 0 0,-1 0 0 0 0,0 0 0 0 0,0-1 0 0 0,0 1 1 0 0,0 0-1 0 0,0 0 0 0 0,0 0 0 0 0,0-1 1 0 0,0 1-1 0 0,0 0 0 0 0,0 0 0 0 0,0 0 0 0 0,0 0 1 0 0,0-1-1 0 0,0 1 0 0 0,-1 0 0 0 0,1 0 1 0 0,0 0-1 0 0,0-1 0 0 0,0 1 0 0 0,0 0 0 0 0,0 0 1 0 0,0 0-1 0 0,0 0 0 0 0,0 0 0 0 0,-1-1 1 0 0,1 1-1 0 0,0 0 0 0 0,0 0 0 0 0,0 0 1 0 0,0 0-1 0 0,-1 0 0 0 0,1 0 0 0 0,0 0 0 0 0,0 0 1 0 0,0-1-1 0 0,0 1 0 0 0,-1 0 0 0 0,1 0 1 0 0,0 0-1 0 0,0 0 0 0 0,0 0 0 0 0,-1 0 0 0 0,1 0 1 0 0,0 0-1 0 0,0 0 0 0 0,0 0 0 0 0,0 0 1 0 0,-1 0-1 0 0,1 0 0 0 0,0 1 0 0 0,0-1 0 0 0,0 0 1 0 0,0 0-1 0 0,-1 0 0 0 0,1 0 0 0 0,0 0 1 0 0,0 0-1 0 0,0 0 0 0 0,0 0 0 0 0,-1 1 0 0 0,1-1 1 0 0,0 0-1 0 0,0 0 0 0 0,0 0 0 0 0,0 0 1 0 0,0 0-1 0 0,0 1 0 0 0,0-2 43 0 0,1 0 0 0 0,0 0 0 0 0,-1 0 0 0 0,1 0 0 0 0,0 0 0 0 0,0 1 0 0 0,0-1 0 0 0,-1 0 0 0 0,1 0 1 0 0,0 1-1 0 0,0-1 0 0 0,0 1 0 0 0,0-1 0 0 0,1 1 0 0 0,-1-1 0 0 0,0 1 0 0 0,0 0 0 0 0,2-1 0 0 0,26-5 7 0 0,-21 4 5 0 0,20-4-261 0 0,42-15 1 0 0,-31 2-5228 0 0,-32 10 342 0 0,-4 3 803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1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 6401 0 0,'-18'-9'4971'0'0,"18"9"-4824"0"0,0 0-1 0 0,-1 0 0 0 0,1 0 1 0 0,0 0-1 0 0,0-1 0 0 0,-1 1 1 0 0,1 0-1 0 0,0 0 0 0 0,0 0 1 0 0,-1 0-1 0 0,1 1 0 0 0,0-1 1 0 0,0 0-1 0 0,-1 0 0 0 0,1 0 1 0 0,0 0-1 0 0,-1 0 0 0 0,1 0 1 0 0,0 0-1 0 0,0 0 0 0 0,0 0 1 0 0,-1 1-1 0 0,1-1 0 0 0,0 0 1 0 0,0 0-1 0 0,-1 0 0 0 0,1 1 1 0 0,0-1-1 0 0,0 0 0 0 0,0 0 1 0 0,0 0-1 0 0,-1 1 0 0 0,1 2 272 0 0,0 1-1 0 0,-1-1 1 0 0,1 0-1 0 0,0 1 1 0 0,1-1-1 0 0,-1 1 1 0 0,2 5 0 0 0,-2-8-495 0 0,3 17 206 0 0,-1 2-304 0 0,1 0-1 0 0,2 0 0 0 0,-1-1 0 0 0,2 1 1 0 0,1-1-1 0 0,14 30 0 0 0,-8-33-3330 0 0,-1-12-3485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8034 0 0,'-17'-14'9026'0'0,"31"14"-7847"0"0,-5 2-1061 0 0,1 0 1 0 0,-1 0 0 0 0,1 1 0 0 0,-1 0 0 0 0,0 0 0 0 0,0 1-1 0 0,-1 0 1 0 0,1 1 0 0 0,-1 0 0 0 0,0 1 0 0 0,11 8 0 0 0,-14-10-93 0 0,-1 1-1 0 0,1 0 1 0 0,-1 0 0 0 0,-1 0 0 0 0,1 0 0 0 0,0 0-1 0 0,-1 1 1 0 0,0-1 0 0 0,-1 1 0 0 0,1 0 0 0 0,-1 0-1 0 0,0 0 1 0 0,-1 0 0 0 0,1 0 0 0 0,-1 1 0 0 0,0-1-1 0 0,-1 0 1 0 0,0 11 0 0 0,-5 20-610 0 0,-4-21-2420 0 0,8-15 2505 0 0,1 0 0 0 0,-1-1 0 0 0,0 1 1 0 0,0 0-1 0 0,0-1 0 0 0,0 1 0 0 0,0-1 0 0 0,1 1 0 0 0,-1-1 0 0 0,0 0 0 0 0,0 1 0 0 0,0-1 0 0 0,0 0 0 0 0,0 1 0 0 0,-2-1 1 0 0,-5 0-5006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6905 0 0,'0'0'231'0'0,"1"1"-1"0"0,-1 0 0 0 0,1-1 0 0 0,-1 1 0 0 0,1-1 0 0 0,0 1 0 0 0,-1-1 1 0 0,1 0-1 0 0,-1 1 0 0 0,1-1 0 0 0,0 0 0 0 0,-1 1 0 0 0,1-1 0 0 0,0 0 0 0 0,0 0 1 0 0,-1 0-1 0 0,1 1 0 0 0,0-1 0 0 0,0 0 0 0 0,-1 0 0 0 0,1 0 0 0 0,0 0 0 0 0,0 0 1 0 0,-1 0-1 0 0,1-1 0 0 0,0 1 0 0 0,1 0 0 0 0,25-8 790 0 0,-15 4-484 0 0,-3 2-497 0 0,0 0 0 0 0,0 1 0 0 0,0 0 0 0 0,1 1 0 0 0,-1 0 0 0 0,0 0 1 0 0,0 1-1 0 0,12 2 0 0 0,-15-2-830 0 0,-1 1-1 0 0,0 0 1 0 0,1 0 0 0 0,-1 0 0 0 0,0 0-1 0 0,0 1 1 0 0,-1 0 0 0 0,1 0-1 0 0,6 6 1 0 0,4 4-3432 0 0</inkml:trace>
  <inkml:trace contextRef="#ctx0" brushRef="#br0" timeOffset="1">104 185 7522 0 0,'0'2'2776'0'0,"3"1"-1015"0"0,1-1-281 0 0,5-1-288 0 0,-1 1-320 0 0,3-2-296 0 0,0 0-175 0 0,2-2-121 0 0,-1 1-80 0 0,0-1-112 0 0,0-1 0 0 0,0 2-184 0 0,2 0-400 0 0,-1 1-617 0 0,0 0-855 0 0,-1-1-1393 0 0,0 1-3104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33 5753 0 0,'-4'-6'1061'0'0,"2"3"-540"0"0,0 0 0 0 0,-1 0 1 0 0,1 0-1 0 0,-1 1 1 0 0,1-1-1 0 0,-1 1 1 0 0,0-1-1 0 0,-4-2 0 0 0,2 44 1899 0 0,0-22-2252 0 0,0 0 1 0 0,-1 0 0 0 0,0-1 0 0 0,-2 0 0 0 0,0 0-1 0 0,-10 14 1 0 0,18-29-184 0 0,0-1 1 0 0,0 0-1 0 0,0 0 0 0 0,0 1 0 0 0,-1-1 1 0 0,1 0-1 0 0,0 0 0 0 0,0 0 0 0 0,0 1 1 0 0,0-1-1 0 0,0 0 0 0 0,-1 0 0 0 0,1 0 0 0 0,0 1 1 0 0,0-1-1 0 0,0 0 0 0 0,0 0 0 0 0,-1 0 1 0 0,1 0-1 0 0,0 1 0 0 0,0-1 0 0 0,-1 0 1 0 0,1 0-1 0 0,0 0 0 0 0,0 0 0 0 0,0 0 0 0 0,-1 0 1 0 0,1 0-1 0 0,0 0 0 0 0,0 0 0 0 0,-1 0 1 0 0,1 0-1 0 0,0 0 0 0 0,0 0 0 0 0,-1 0 1 0 0,1 0-1 0 0,0 0 0 0 0,-1 0 0 0 0,1-11-229 0 0,9-18 149 0 0,-5 25 112 0 0,-1 0 0 0 0,1 0 0 0 0,0 0 0 0 0,1 0 0 0 0,-1 1 0 0 0,0 0 0 0 0,1 0 0 0 0,0 0-1 0 0,9-3 1 0 0,-11 4-91 0 0,0 1 1 0 0,0 0-1 0 0,0 0 0 0 0,0 0 0 0 0,0 0 0 0 0,1 1 0 0 0,-1-1 1 0 0,0 1-1 0 0,1 0 0 0 0,-1 0 0 0 0,0 0 0 0 0,1 0 0 0 0,-1 0 1 0 0,0 1-1 0 0,1 0 0 0 0,-1-1 0 0 0,4 3 0 0 0,-6-3-260 0 0,0 1 0 0 0,0 0 1 0 0,0 0-1 0 0,0 0 0 0 0,-1-1 0 0 0,1 1 0 0 0,0 0 1 0 0,0 0-1 0 0,0 0 0 0 0,-1 0 0 0 0,1 0 0 0 0,-1 0 0 0 0,1 1 1 0 0,-1-1-1 0 0,1 0 0 0 0,-1 0 0 0 0,1 0 0 0 0,-1 0 1 0 0,0 2-1 0 0,0-2 50 0 0,3 9-3684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7274 0 0,'0'1'148'0'0,"0"-1"1"0"0,0 0 0 0 0,0 1 0 0 0,0-1 0 0 0,0 0 0 0 0,0 1 0 0 0,0-1 0 0 0,0 0 0 0 0,0 0-1 0 0,0 1 1 0 0,0-1 0 0 0,0 0 0 0 0,0 1 0 0 0,0-1 0 0 0,0 0 0 0 0,1 1 0 0 0,-1-1 0 0 0,0 0-1 0 0,0 0 1 0 0,0 1 0 0 0,1-1 0 0 0,-1 0 0 0 0,0 0 0 0 0,0 0 0 0 0,0 1 0 0 0,1-1 0 0 0,-1 0-1 0 0,0 0 1 0 0,1 0 0 0 0,-1 0 0 0 0,0 1 0 0 0,0-1 0 0 0,1 0 0 0 0,-1 0 0 0 0,0 0 0 0 0,1 0-1 0 0,-1 0 1 0 0,1 0 0 0 0,20 3 1759 0 0,22-5-1274 0 0,-43 2-619 0 0,2 0 26 0 0,57-9 417 0 0,-55 8-455 0 0,-1 0 0 0 0,1 1 0 0 0,-1-2 0 0 0,1 1 0 0 0,-1 0 0 0 0,0-1-1 0 0,0 1 1 0 0,0-1 0 0 0,1 0 0 0 0,-2 0 0 0 0,1 0 0 0 0,0-1 0 0 0,5-4 0 0 0,-8 4-138 0 0,-9 10 121 0 0,-11 15 59 0 0,17-19-12 0 0,1 0 1 0 0,1 1-1 0 0,-1-1 1 0 0,0 0 0 0 0,1 1-1 0 0,0-1 1 0 0,0 1-1 0 0,0-1 1 0 0,0 1-1 0 0,0-1 1 0 0,1 1-1 0 0,0 0 1 0 0,0-1-1 0 0,0 1 1 0 0,0 0 0 0 0,0-1-1 0 0,1 1 1 0 0,-1 0-1 0 0,1-1 1 0 0,0 1-1 0 0,0-1 1 0 0,1 1-1 0 0,-1-1 1 0 0,1 0 0 0 0,2 4-1 0 0,-1-2-451 0 0,0-1 0 0 0,0 0-1 0 0,0 0 1 0 0,1-1 0 0 0,0 1 0 0 0,8 5 0 0 0,-1-2-2651 0 0,-11-11-277 0 0,0-1 1660 0 0,5 1-2447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7682 0 0,'-2'-2'431'0'0,"-4"-4"975"0"0,0 1 0 0 0,0 0 0 0 0,-1 0 0 0 0,-9-5 0 0 0,15 10-1310 0 0,1 0-1 0 0,0 0 0 0 0,-1 0 1 0 0,1 1-1 0 0,-1-1 1 0 0,1 0-1 0 0,0 0 0 0 0,-1 0 1 0 0,1 1-1 0 0,-1-1 1 0 0,1 0-1 0 0,0 0 0 0 0,-1 1 1 0 0,1-1-1 0 0,0 0 1 0 0,0 1-1 0 0,-1-1 0 0 0,1 1 1 0 0,0-1-1 0 0,0 0 0 0 0,-1 1 1 0 0,1-1-1 0 0,0 1 1 0 0,0-1-1 0 0,0 0 0 0 0,0 1 1 0 0,0-1-1 0 0,0 1 1 0 0,0-1-1 0 0,-1 1 0 0 0,1-1 1 0 0,0 0-1 0 0,1 1 1 0 0,-1-1-1 0 0,0 1 0 0 0,0-1 1 0 0,0 1-1 0 0,0-1 1 0 0,0 0-1 0 0,0 1 0 0 0,1 0 1 0 0,0 22 412 0 0,13 62-51 0 0,-1-4-1578 0 0,-8-27-2787 0 0,-5-54 3850 0 0,1 0 0 0 0,-1 0 0 0 0,0 1 0 0 0,0-1 0 0 0,0 0 0 0 0,0 0 0 0 0,0 0 0 0 0,0 0 0 0 0,0 0 0 0 0,0 0 0 0 0,1 1 0 0 0,-1-1 0 0 0,0 0-1 0 0,0 0 1 0 0,0 0 0 0 0,0 0 0 0 0,0 0 0 0 0,0 1 0 0 0,0-1 0 0 0,0 0 0 0 0,0 0 0 0 0,0 0 0 0 0,0 0 0 0 0,0 0 0 0 0,0 1 0 0 0,0-1 0 0 0,0 0 0 0 0,0 0 0 0 0,0 0 0 0 0,0 0 0 0 0,0 0 0 0 0,-1 1 0 0 0,1-1 0 0 0,0 0 0 0 0,0 0 0 0 0,0 0 0 0 0,0 0 0 0 0,0 0 0 0 0,0 1 0 0 0,0-1 0 0 0,0 0 0 0 0,0 0 0 0 0,-1 0 0 0 0,1 0 0 0 0,0 0 0 0 0,0 0 0 0 0,0 0 0 0 0,0 0-1 0 0,0 0 1 0 0,-1 0 0 0 0,1 0 0 0 0,0 0 0 0 0,0 1 0 0 0,0-1 0 0 0,0 0 0 0 0,0 0 0 0 0,-1 0 0 0 0,1 0 0 0 0,0 0 0 0 0,0 0 0 0 0,0-1 0 0 0,-8-10-940 0 0,-7-21 1114 0 0,13 25 150 0 0,0 0 1 0 0,1 0-1 0 0,-1 0 0 0 0,1-1 0 0 0,0 1 1 0 0,1 0-1 0 0,1-14 0 0 0,-1 19-171 0 0,0 1 0 0 0,0-1 0 0 0,1 1 0 0 0,-1-1 0 0 0,1 1 0 0 0,-1 0 0 0 0,1-1 0 0 0,0 1 0 0 0,-1-1 0 0 0,1 1 0 0 0,0 0 0 0 0,0 0 0 0 0,0-1 0 0 0,0 1 0 0 0,0 0 0 0 0,0 0 0 0 0,2-1 0 0 0,-1 1-46 0 0,0 0 0 0 0,0 0 0 0 0,0 1 0 0 0,0-1 0 0 0,0 1 0 0 0,0-1 0 0 0,0 1 0 0 0,0 0 0 0 0,0 0 0 0 0,0 0 0 0 0,0 0 0 0 0,0 0 0 0 0,0 0 0 0 0,1 0 0 0 0,-1 1 0 0 0,3 0 0 0 0,5 3-20 0 0,0-1 1 0 0,0 2-1 0 0,-1-1 0 0 0,1 1 0 0 0,12 9 0 0 0,22 12-7268 0 0,-38-23 2041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10546 0 0,'-2'15'6871'0'0,"12"18"-5848"0"0,-7-25-347 0 0,0 3-813 0 0,31 92 1324 0 0,-19-70-3471 0 0,3-2-3454 0 0,-19-32 5093 0 0,0-1 1 0 0,0 0-1 0 0,-1 1 1 0 0,1-1-1 0 0,-1 1 1 0 0,1 0-1 0 0,-1-1 1 0 0,1 1-1 0 0,-1 0 1 0 0,1 0-1 0 0,-1 0 1 0 0,-2-1-1 0 0,3 2 679 0 0,-1-1 0 0 0,1 1-1 0 0,-1 0 1 0 0,1-1-1 0 0,-1 1 1 0 0,1 0-1 0 0,0 0 1 0 0,-1 0-1 0 0,1 0 1 0 0,-1 0-1 0 0,1 0 1 0 0,-1 1-1 0 0,-2 0 1 0 0,2 0 336 0 0,0-1 0 0 0,0 2 0 0 0,0-1 0 0 0,0 0 1 0 0,1 0-1 0 0,-1 0 0 0 0,0 1 0 0 0,1-1 0 0 0,-1 1 0 0 0,0 0 0 0 0,1-1 0 0 0,0 1 0 0 0,0 0 0 0 0,-1 0 1 0 0,1 0-1 0 0,0 0 0 0 0,0 0 0 0 0,0 0 0 0 0,1 0 0 0 0,-1 0 0 0 0,0 4 0 0 0,0 0 65 0 0,0 1-1 0 0,1-1 1 0 0,0 0-1 0 0,0 1 1 0 0,1-1-1 0 0,0 0 1 0 0,0 0-1 0 0,0 0 1 0 0,1 1-1 0 0,0-1 1 0 0,0-1-1 0 0,0 1 1 0 0,1 0-1 0 0,0 0 1 0 0,0-1-1 0 0,1 0 1 0 0,7 10-1 0 0,-9-12-452 0 0,1 0-1 0 0,0-1 1 0 0,0 1-1 0 0,0-1 1 0 0,0 1-1 0 0,0-1 0 0 0,0 0 1 0 0,1 0-1 0 0,-1-1 1 0 0,1 1-1 0 0,-1-1 1 0 0,1 1-1 0 0,4 0 1 0 0,-5-2-194 0 0,1 1 0 0 0,-1-1 1 0 0,1 0-1 0 0,-1 0 0 0 0,1-1 0 0 0,-1 1 1 0 0,1-1-1 0 0,-1 1 0 0 0,0-1 1 0 0,1 0-1 0 0,-1 0 0 0 0,0-1 0 0 0,0 1 1 0 0,1-1-1 0 0,-1 1 0 0 0,4-4 1 0 0,-4 2-690 0 0,0 1 0 0 0,1-1 1 0 0,-1 0-1 0 0,-1 0 1 0 0,1 0-1 0 0,0 0 1 0 0,2-5-1 0 0,5-9-5001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91 10146 0 0,'-27'3'7702'0'0,"21"-7"-4812"0"0,15-8-2085 0 0,2 3-553 0 0,0 1-1 0 0,0 0 1 0 0,1 0-1 0 0,-1 1 1 0 0,2 1-1 0 0,-1 0 1 0 0,1 1-1 0 0,0 0 1 0 0,0 1-1 0 0,24-5 1 0 0,-29 8-137 0 0,-1 0 0 0 0,0 1 0 0 0,1 0 0 0 0,-1 0 0 0 0,1 0 0 0 0,-1 1 0 0 0,0 0 0 0 0,1 1 0 0 0,10 3 0 0 0,-13-4-60 0 0,-1 1 0 0 0,0 1 0 0 0,1-1 0 0 0,-1 1 0 0 0,0-1 0 0 0,0 1 0 0 0,0 0 0 0 0,-1 1 0 0 0,1-1 0 0 0,-1 1 0 0 0,0-1 0 0 0,0 1 0 0 0,0 0 0 0 0,0 0 0 0 0,3 7 0 0 0,1 5 33 0 0,-1 1-1 0 0,0-1 1 0 0,-2 1-1 0 0,0 0 1 0 0,0 1-1 0 0,-2-1 1 0 0,0 1-1 0 0,-1 28 1 0 0,-3 7-16 0 0,-14 82-1 0 0,2-75-575 0 0,13-56 22 0 0,-1 0 0 0 0,1-1 0 0 0,-1 1 0 0 0,0-1 0 0 0,0 1 0 0 0,0-1 1 0 0,-5 6-1 0 0,10-30-14254 0 0,3 6 9529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46 14027 0 0,'-1'0'126'0'0,"0"0"0"0"0,1 0 0 0 0,-1 0 0 0 0,0 0 0 0 0,0 0 0 0 0,1 0 0 0 0,-1 0-1 0 0,0-1 1 0 0,1 1 0 0 0,-1 0 0 0 0,1 0 0 0 0,-1-1 0 0 0,0 1 0 0 0,1 0 0 0 0,-1-1 0 0 0,1 1 0 0 0,-1-1 0 0 0,1 1 0 0 0,-1-1 0 0 0,1 1 0 0 0,-1-1-1 0 0,0 0 1 0 0,14-4 1015 0 0,7-1-830 0 0,-3-2-431 0 0,29-10 438 0 0,-24 16-2932 0 0,-3 11-4002 0 0,-25-13 2906 0 0,5 9-395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7162 0 0,'2'2'474'0'0,"0"0"1"0"0,1 0 0 0 0,-1 0 0 0 0,1-1 0 0 0,0 1 0 0 0,-1-1-1 0 0,1 0 1 0 0,0 1 0 0 0,0-1 0 0 0,0-1 0 0 0,-1 1-1 0 0,1 0 1 0 0,5 0 0 0 0,44-2 968 0 0,-44 0-1295 0 0,1 1 0 0 0,0 0 0 0 0,-1 0-1 0 0,15 3 1 0 0,-23-3-139 0 0,1 0 1 0 0,-1 0-1 0 0,0 1 0 0 0,0-1 0 0 0,1 0 0 0 0,-1 1 0 0 0,0-1 0 0 0,0 0 0 0 0,0 1 0 0 0,0-1 0 0 0,1 0 0 0 0,-1 1 0 0 0,0-1 0 0 0,0 0 1 0 0,0 1-1 0 0,0-1 0 0 0,0 1 0 0 0,0-1 0 0 0,0 0 0 0 0,0 1 0 0 0,0-1 0 0 0,0 0 0 0 0,0 1 0 0 0,0-1 0 0 0,0 1 0 0 0,0-1 0 0 0,-1 0 0 0 0,1 1 1 0 0,0-1-1 0 0,0 0 0 0 0,0 1 0 0 0,0-1 0 0 0,-1 0 0 0 0,1 1 0 0 0,0-1 0 0 0,0 0 0 0 0,-1 0 0 0 0,1 1 0 0 0,0-1 0 0 0,-1 0 0 0 0,-13 19-130 0 0,11-15 137 0 0,-8 11-51 0 0,3-5 48 0 0,1 0-1 0 0,0 0 0 0 0,0 1 0 0 0,-5 13 1 0 0,11-21 2 0 0,0-1 1 0 0,0 1-1 0 0,0-1 1 0 0,0 1-1 0 0,1-1 1 0 0,-1 1-1 0 0,1 0 1 0 0,0-1 0 0 0,0 1-1 0 0,0 0 1 0 0,0-1-1 0 0,0 1 1 0 0,0 0-1 0 0,1-1 1 0 0,-1 1-1 0 0,1-1 1 0 0,0 1-1 0 0,0-1 1 0 0,0 1 0 0 0,0-1-1 0 0,0 1 1 0 0,0-1-1 0 0,1 0 1 0 0,-1 1-1 0 0,3 2 1 0 0,-3-5-5 0 0,-1 1 1 0 0,1 0 0 0 0,0 0-1 0 0,-1 0 1 0 0,1-1-1 0 0,0 1 1 0 0,0 0 0 0 0,-1-1-1 0 0,1 1 1 0 0,0-1-1 0 0,0 1 1 0 0,0-1 0 0 0,0 1-1 0 0,-1-1 1 0 0,1 0-1 0 0,0 1 1 0 0,0-1 0 0 0,0 0-1 0 0,0 0 1 0 0,0 0-1 0 0,0 0 1 0 0,0 1 0 0 0,0-1-1 0 0,0-1 1 0 0,0 1-1 0 0,2 0 1 0 0,-2-1 36 0 0,0 0 0 0 0,1 0 0 0 0,-1 0 0 0 0,0 1-1 0 0,0-2 1 0 0,0 1 0 0 0,0 0 0 0 0,0 0 0 0 0,0 0 0 0 0,0 0 0 0 0,0-1 0 0 0,-1 1 0 0 0,1 0 0 0 0,0-1 0 0 0,0-1 0 0 0,2-6 111 0 0,0 0 0 0 0,-1 0 0 0 0,1 0 0 0 0,0-11 0 0 0,-1-24-268 0 0,-3 32-1194 0 0,2 0-1 0 0,0 0 0 0 0,0 0 1 0 0,5-19-1 0 0,-5 28 698 0 0,1 1-1 0 0,-1-1 0 0 0,1 0 0 0 0,0 1 1 0 0,0-1-1 0 0,0 1 0 0 0,0 0 1 0 0,3-3-1 0 0,10-1 9049 0 0,8 132-5979 0 0,-6-47-2829 0 0,-15-70-493 0 0,1-8 373 0 0,2-16 246 0 0,-4 12 237 0 0,0-1 0 0 0,0 1 0 0 0,0 0 0 0 0,0 0 0 0 0,0 0 0 0 0,1 0 0 0 0,0 0-1 0 0,2-3 1 0 0,1 3-286 0 0,-1 0 1 0 0,1 0-1 0 0,0 0 0 0 0,0 1 0 0 0,1 0 0 0 0,10-3 1 0 0,11-4-6606 0 0,-18 6 2606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8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 8466 0 0,'-24'-4'4352'0'0,"23"4"-4210"0"0,0 0 1 0 0,1 0 0 0 0,-1 0 0 0 0,1 0-1 0 0,-1 0 1 0 0,0 0 0 0 0,1 0 0 0 0,-1 1-1 0 0,1-1 1 0 0,-1 0 0 0 0,1 1-1 0 0,-1-1 1 0 0,1 0 0 0 0,-1 1 0 0 0,1-1-1 0 0,-1 0 1 0 0,1 1 0 0 0,-1-1 0 0 0,1 1-1 0 0,0-1 1 0 0,-1 1 0 0 0,1 0-1 0 0,-1 1-35 0 0,1 0 0 0 0,0 0 0 0 0,-1 1-1 0 0,1-1 1 0 0,0 0 0 0 0,1 0-1 0 0,-1 0 1 0 0,0 0 0 0 0,1 0 0 0 0,-1 0-1 0 0,1 1 1 0 0,0-1 0 0 0,-1 0-1 0 0,1 0 1 0 0,0 0 0 0 0,0-1-1 0 0,0 1 1 0 0,2 2 0 0 0,2 4-61 0 0,1 0 0 0 0,0 0 0 0 0,0 0 0 0 0,1-1 0 0 0,0 0 0 0 0,0-1 0 0 0,1 1 0 0 0,-1-1 0 0 0,18 10 0 0 0,-23-15-120 0 0,0 0 0 0 0,1 1 0 0 0,-1-1 0 0 0,0 0 0 0 0,1 0 0 0 0,-1 0 0 0 0,1-1 1 0 0,-1 1-1 0 0,1-1 0 0 0,-1 1 0 0 0,1-1 0 0 0,-1 0 0 0 0,1 0 0 0 0,-1 0 0 0 0,1 0 0 0 0,-1 0 0 0 0,1 0 0 0 0,-1-1 0 0 0,1 0 0 0 0,-1 1 0 0 0,1-1 0 0 0,-1 0 0 0 0,1 0 0 0 0,-1 0 1 0 0,0 0-1 0 0,0-1 0 0 0,0 1 0 0 0,0-1 0 0 0,0 1 0 0 0,0-1 0 0 0,0 0 0 0 0,0 1 0 0 0,0-1 0 0 0,-1 0 0 0 0,1 0 0 0 0,-1 0 0 0 0,1-1 0 0 0,-1 1 0 0 0,0 0 0 0 0,0 0 0 0 0,0-1 1 0 0,1-3-1 0 0,-2 5-209 0 0,0 1 1 0 0,1-1 0 0 0,-1 0 0 0 0,0 1 0 0 0,0-1 0 0 0,0 0-1 0 0,0 1 1 0 0,0-1 0 0 0,0 0 0 0 0,0 1 0 0 0,0-1-1 0 0,0 0 1 0 0,0 1 0 0 0,0-1 0 0 0,-1 0 0 0 0,1 1 0 0 0,0-1-1 0 0,0 0 1 0 0,-1 1 0 0 0,1-1 0 0 0,-1 0 0 0 0,-8-8-2417 0 0,8 9 2466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0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9802 0 0,'3'3'386'0'0,"0"0"0"0"0,0-1 0 0 0,1 1 0 0 0,-1-1 0 0 0,1 0-1 0 0,-1 0 1 0 0,1 0 0 0 0,0 0 0 0 0,0-1 0 0 0,0 0 0 0 0,0 1 0 0 0,0-1 0 0 0,0-1 0 0 0,0 1-1 0 0,0-1 1 0 0,0 1 0 0 0,5-1 0 0 0,3-2-225 0 0,0 0 1 0 0,0-1-1 0 0,-1 0 0 0 0,20-9 0 0 0,-20 9-489 0 0,24-9-2728 0 0,-34 11 2669 0 0,0 1-1 0 0,0 0 1 0 0,0-1 0 0 0,0 1-1 0 0,-1-1 1 0 0,1 1 0 0 0,0-1-1 0 0,0 1 1 0 0,-1-1 0 0 0,1 0 0 0 0,0 1-1 0 0,-1-1 1 0 0,1 0 0 0 0,-1 0-1 0 0,1 1 1 0 0,0-2 0 0 0,-1 1 330 0 0,0 1 1 0 0,0-1 0 0 0,0 1 0 0 0,0-1-1 0 0,0 1 1 0 0,0-1 0 0 0,0 1 0 0 0,-1 0-1 0 0,1-1 1 0 0,0 1 0 0 0,0-1 0 0 0,0 1-1 0 0,0-1 1 0 0,-1 1 0 0 0,1 0 0 0 0,0-1-1 0 0,-1 1 1 0 0,1-1 0 0 0,0 1 0 0 0,-1 0-1 0 0,1-1 1 0 0,0 1 0 0 0,-1 0 0 0 0,1 0-1 0 0,-1-1 1 0 0,1 1 0 0 0,0 0 0 0 0,-1 0 0 0 0,1-1-1 0 0,-1 1 1 0 0,1 0 0 0 0,-1 0 0 0 0,1 0-1 0 0,-1 0 1 0 0,1 0 0 0 0,-1 0 0 0 0,1 0-1 0 0,-1 0 1 0 0,1 0 0 0 0,-1 0 0 0 0,1 0-1 0 0,-1 0 1 0 0,1 0 0 0 0,0 0 0 0 0,-1 0-1 0 0,1 1 1 0 0,-1-1 0 0 0,1 0 0 0 0,-1 0-1 0 0,0 1 1 0 0,-1-1 388 0 0,-1 1 0 0 0,1 0 0 0 0,0 0 0 0 0,-1-1 0 0 0,1 1 0 0 0,0 0 1 0 0,0 1-1 0 0,0-1 0 0 0,-3 2 0 0 0,3-1 7 0 0,1 0 1 0 0,0-1 0 0 0,-1 1-1 0 0,1 0 1 0 0,0 0 0 0 0,0 0 0 0 0,0 0-1 0 0,1 0 1 0 0,-1 0 0 0 0,0 0-1 0 0,1 0 1 0 0,-1 0 0 0 0,1 0-1 0 0,0 0 1 0 0,-1 1 0 0 0,1-1-1 0 0,0 0 1 0 0,0 0 0 0 0,1 0-1 0 0,-1 0 1 0 0,1 4 0 0 0,0-3-75 0 0,1 1 1 0 0,0-1-1 0 0,-1 1 0 0 0,1-1 1 0 0,1 1-1 0 0,-1-1 1 0 0,0 0-1 0 0,1 0 0 0 0,-1 0 1 0 0,1 0-1 0 0,4 2 1 0 0,0 1-181 0 0,-1-1 1 0 0,1-1-1 0 0,1 1 1 0 0,-1-1-1 0 0,1 0 1 0 0,-1-1-1 0 0,1 0 1 0 0,0 0-1 0 0,0-1 1 0 0,14 3-1 0 0,-15-5-326 0 0,1 0 1 0 0,-1 0-1 0 0,0 0 0 0 0,0-1 0 0 0,9-3 1 0 0,16-9-7825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0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68 4945 0 0,'-11'0'150'0'0,"-13"-2"2359"0"0,24 1-2354 0 0,1 0-1 0 0,-1 0 1 0 0,1 0-1 0 0,-1 0 0 0 0,1 0 1 0 0,0 0-1 0 0,-1 0 1 0 0,1 0-1 0 0,0 1 1 0 0,0-1-1 0 0,0 0 1 0 0,-1 0-1 0 0,1 1 1 0 0,0-1-1 0 0,0 0 0 0 0,0 1 1 0 0,0-1-1 0 0,0 1 1 0 0,0-1-1 0 0,2 0 1 0 0,9-5 214 0 0,0 0 0 0 0,0 0 0 0 0,0 1 0 0 0,15-4 0 0 0,-13 5-293 0 0,-4-2-73 0 0,-10 1-980 0 0,-1 5 926 0 0,0-1 0 0 0,0 1 0 0 0,1 0 1 0 0,-1 0-1 0 0,0 0 0 0 0,0 0 0 0 0,0 0 0 0 0,1 0 0 0 0,-1 0 0 0 0,0 0 1 0 0,0 0-1 0 0,0 1 0 0 0,1-1 0 0 0,-1 0 0 0 0,0 0 0 0 0,0 1 0 0 0,1-1 1 0 0,-1 0-1 0 0,0 1 0 0 0,1-1 0 0 0,-1 1 0 0 0,0-1 0 0 0,1 1 0 0 0,-2 0 1 0 0,-5 5 161 0 0,1 1 0 0 0,-1-1 1 0 0,1 1-1 0 0,1 0 1 0 0,-1 1-1 0 0,-4 8 1 0 0,8-13-73 0 0,1-1 0 0 0,0 1 0 0 0,0 0 0 0 0,0 0 0 0 0,0 0 1 0 0,0 0-1 0 0,0 0 0 0 0,1 0 0 0 0,-1 0 0 0 0,1 0 0 0 0,0 0 1 0 0,0 0-1 0 0,0 0 0 0 0,0 0 0 0 0,1 1 0 0 0,-1-1 0 0 0,1 0 1 0 0,0 0-1 0 0,0 0 0 0 0,0-1 0 0 0,2 6 0 0 0,4 3-292 0 0,0 1 0 0 0,1-1-1 0 0,13 15 1 0 0,-17-22-360 0 0,-1 0 0 0 0,1-1 0 0 0,0 1 0 0 0,0-1 0 0 0,0 0 0 0 0,1-1 0 0 0,6 4 0 0 0,-1-6-2693 0 0,-7-2 1092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73 1816 0 0,'-3'-21'1927'0'0,"2"14"-1406"0"0,0 0 0 0 0,1-1-1 0 0,0 1 1 0 0,0 0-1 0 0,1-9 1 0 0,11 49 2366 0 0,-5-3-2483 0 0,2 35 0 0 0,-8-56-547 0 0,-1 0 0 0 0,0 0-1 0 0,0 0 1 0 0,-1 0 0 0 0,0 0 0 0 0,0-1-1 0 0,-1 1 1 0 0,-5 15 0 0 0,6-22 63 0 0,0 0 1 0 0,0 0-1 0 0,-1-1 1 0 0,1 1-1 0 0,0-1 1 0 0,-1 1-1 0 0,1-1 1 0 0,0 1-1 0 0,-1-1 1 0 0,0 0-1 0 0,-2 2 1 0 0,4-2 126 0 0,-1-1 0 0 0,0 1 0 0 0,0-1-1 0 0,1 0 1 0 0,-1 1 0 0 0,0-1 0 0 0,0 0 0 0 0,0 0 0 0 0,1 1 0 0 0,-1-1 0 0 0,0 0 0 0 0,0 0 0 0 0,0 0 0 0 0,1 0 0 0 0,-1 0 0 0 0,0 0 0 0 0,0 0 0 0 0,0 0 0 0 0,0 0 0 0 0,1-1 0 0 0,-1 1 0 0 0,0 0 0 0 0,0-1-1 0 0,0 1 1 0 0,1 0 0 0 0,-1-1 0 0 0,0 1 0 0 0,1-1 0 0 0,-1 1 0 0 0,0-1 0 0 0,32-10 2770 0 0,21 3-1993 0 0,1 0-3381 0 0,-52 8 2471 0 0,-1 0 0 0 0,0 0 0 0 0,1 0 1 0 0,-1 0-1 0 0,0 0 0 0 0,0 0 0 0 0,1 0 0 0 0,-1 0 0 0 0,0 0 0 0 0,1 0 0 0 0,-1 0 0 0 0,0-1 0 0 0,1 1 0 0 0,-1 0 0 0 0,0 0 0 0 0,0 0 0 0 0,1 0 0 0 0,-1-1 0 0 0,0 1 0 0 0,0 0 0 0 0,0 0 0 0 0,1 0 0 0 0,-1-1 0 0 0,0 1 1 0 0,0 0-1 0 0,0-1 0 0 0,1 1 0 0 0,-1 0 0 0 0,0 0 0 0 0,0-1 0 0 0,0 1 0 0 0,0 0 0 0 0,0-1 0 0 0,0 1 0 0 0,0 0 0 0 0,0 0 0 0 0,0-1 0 0 0,0 1 0 0 0,0 0 0 0 0,0-1 0 0 0,0-4-1361 0 0,6-2-2544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5681 0 0,'-2'1'235'0'0,"1"0"0"0"0,0 1 0 0 0,-1-1 0 0 0,1 0-1 0 0,0 1 1 0 0,0-1 0 0 0,0 1 0 0 0,0-1 0 0 0,0 1 0 0 0,0 0-1 0 0,0 0 1 0 0,1-1 0 0 0,-1 1 0 0 0,0 0 0 0 0,1 0 0 0 0,0 0-1 0 0,-1-1 1 0 0,1 1 0 0 0,0 0 0 0 0,0 0 0 0 0,0 0 0 0 0,0 0-1 0 0,0 0 1 0 0,1 2 0 0 0,10 54-227 0 0,-8-46 324 0 0,1 15-261 0 0,2 7-20 0 0,-3-27-116 0 0,0-12-105 0 0,-2 1 209 0 0,0 0 0 0 0,0 0 0 0 0,1 0 1 0 0,0 1-1 0 0,0-1 0 0 0,0 1 1 0 0,0-1-1 0 0,0 1 0 0 0,1 0 0 0 0,0 0 1 0 0,-1 0-1 0 0,1 0 0 0 0,0 1 1 0 0,1-1-1 0 0,5-3 0 0 0,25-13-1024 0 0,-1 11-3844 0 0,-25 9 629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27 113 4193 0 0,'-2'1'358'0'0,"1"0"-1"0"0,-1 0 1 0 0,0 0-1 0 0,1 0 1 0 0,-1 0 0 0 0,1 1-1 0 0,-1-1 1 0 0,1 1 0 0 0,0-1-1 0 0,-1 1 1 0 0,1-1 0 0 0,0 1-1 0 0,0 0 1 0 0,0-1 0 0 0,0 1-1 0 0,0 3 1 0 0,0-2-80 0 0,0 0 0 0 0,1 0 0 0 0,-1 0 0 0 0,1 0 0 0 0,0 0 0 0 0,0 0 0 0 0,0 0 0 0 0,0 1 1 0 0,1 5-1 0 0,0-6-218 0 0,0 0 0 0 0,0 1 0 0 0,0-1 0 0 0,0 0 0 0 0,0 0 0 0 0,0 0 0 0 0,1 0 0 0 0,0 0 0 0 0,-1 0 0 0 0,1-1 0 0 0,0 1 0 0 0,1 0 0 0 0,-1-1 0 0 0,0 0 0 0 0,1 1 0 0 0,-1-1 0 0 0,1 0 0 0 0,0 0 0 0 0,0 0 0 0 0,3 1 0 0 0,-5-2-55 0 0,0-1 1 0 0,1 1 0 0 0,-1-1-1 0 0,0 1 1 0 0,1-1 0 0 0,-1 0-1 0 0,1 1 1 0 0,-1-1-1 0 0,1 0 1 0 0,-1 0 0 0 0,0 0-1 0 0,1 0 1 0 0,-1 0 0 0 0,1 0-1 0 0,-1-1 1 0 0,0 1 0 0 0,1 0-1 0 0,-1-1 1 0 0,1 1 0 0 0,-1-1-1 0 0,0 1 1 0 0,1-1-1 0 0,-1 0 1 0 0,1 0 0 0 0,-1-1 5 0 0,0 1 0 0 0,0-1 0 0 0,0 1 1 0 0,0-1-1 0 0,0 1 0 0 0,0-1 1 0 0,-1 0-1 0 0,1 0 0 0 0,-1 1 0 0 0,1-1 1 0 0,-1 0-1 0 0,0 0 0 0 0,1 0 0 0 0,-1 1 1 0 0,-1-5-1 0 0,1-4 25 0 0,-2 0-1 0 0,1 0 1 0 0,-1 0-1 0 0,-1 0 1 0 0,-4-12 0 0 0,4 15-34 0 0,-1 1 0 0 0,1-1 1 0 0,-1 1-1 0 0,-8-10 0 0 0,11 15-44 0 0,-1-1-1 0 0,1 1 1 0 0,0 0-1 0 0,-1 0 1 0 0,1-1-1 0 0,-1 1 1 0 0,1 0-1 0 0,-1 0 1 0 0,1 1-1 0 0,-1-1 1 0 0,-2-1-1 0 0,4 2-19 0 0,-1 0-1 0 0,0 0 0 0 0,1 0 0 0 0,-1 0 1 0 0,0 0-1 0 0,0 0 0 0 0,1 0 0 0 0,-1 0 1 0 0,0 0-1 0 0,1 1 0 0 0,-1-1 0 0 0,0 0 1 0 0,1 0-1 0 0,-1 1 0 0 0,0-1 0 0 0,1 0 1 0 0,-1 1-1 0 0,1-1 0 0 0,-1 0 0 0 0,1 1 1 0 0,-1-1-1 0 0,1 1 0 0 0,-1-1 0 0 0,1 1 1 0 0,-1-1-1 0 0,1 1 0 0 0,-1 0 1 0 0,1-1-1 0 0,-1 2 0 0 0,1-2-130 0 0,0 1-1 0 0,-1 0 1 0 0,1-1 0 0 0,0 1 0 0 0,0 0-1 0 0,0 0 1 0 0,0-1 0 0 0,0 1-1 0 0,0 0 1 0 0,0 0 0 0 0,0 0 0 0 0,0-1-1 0 0,0 1 1 0 0,0 0 0 0 0,0 0-1 0 0,0-1 1 0 0,0 1 0 0 0,1 0 0 0 0,-1-1-1 0 0,0 1 1 0 0,1 0 0 0 0,-1-1-1 0 0,0 1 1 0 0,1 0 0 0 0,-1-1 0 0 0,1 1-1 0 0,-1 0 1 0 0,1-1 0 0 0,-1 1-1 0 0,1-1 1 0 0,0 1 0 0 0,-1-1 0 0 0,1 0-1 0 0,0 1 1 0 0,-1-1 0 0 0,1 0-1 0 0,0 1 1 0 0,-1-1 0 0 0,1 0 0 0 0,0 0-1 0 0,0 1 1 0 0,-1-1 0 0 0,2 0 0 0 0,6 1-2427 0 0</inkml:trace>
  <inkml:trace contextRef="#ctx0" brushRef="#br0" timeOffset="1">112 6 4745 0 0,'3'-5'3089'0'0,"-1"6"-1577"0"0,2 6-184 0 0,-1 4-191 0 0,2 2-209 0 0,0 3-128 0 0,0 3-152 0 0,0 0-224 0 0,0 2-168 0 0,-1 2-144 0 0,1-2-104 0 0,-1 0-304 0 0,-1-2-448 0 0,0-2-560 0 0,-2-3-753 0 0,-1 0-607 0 0,8 6-2409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6281 0 0,'1'2'537'0'0,"1"1"-1"0"0,0-1 1 0 0,0 0-1 0 0,-1 0 1 0 0,2 0 0 0 0,-1 0-1 0 0,0 0 1 0 0,0-1-1 0 0,0 1 1 0 0,1 0-1 0 0,-1-1 1 0 0,1 0-1 0 0,0 0 1 0 0,2 1-1 0 0,-2-1-401 0 0,1-1-1 0 0,-1 0 1 0 0,1-1-1 0 0,-1 1 1 0 0,0-1-1 0 0,1 1 1 0 0,-1-1-1 0 0,0 0 1 0 0,1 0-1 0 0,-1 0 1 0 0,4-3-1 0 0,59-28 492 0 0,-66 32-607 0 0,1 1 0 0 0,-1-1-1 0 0,0 0 1 0 0,1 1 0 0 0,-1-1 0 0 0,0 1 0 0 0,1-1 0 0 0,-1 1-1 0 0,0-1 1 0 0,0 1 0 0 0,0-1 0 0 0,1 1 0 0 0,-1-1 0 0 0,0 1 0 0 0,0-1-1 0 0,0 1 1 0 0,0-1 0 0 0,0 1 0 0 0,0-1 0 0 0,0 1 0 0 0,0-1-1 0 0,0 1 1 0 0,0 0 0 0 0,0-1 0 0 0,0 1 0 0 0,-1-1 0 0 0,1 1 0 0 0,0-1-1 0 0,0 1 1 0 0,-1-1 0 0 0,1 0 0 0 0,0 1 0 0 0,-1 0 0 0 0,-6 22 39 0 0,5-17-55 0 0,-1 1 0 0 0,1 0 1 0 0,0 0-1 0 0,1 0 0 0 0,0 1 1 0 0,0-1-1 0 0,0 12 1 0 0,1-18-11 0 0,0 1 0 0 0,1-1 1 0 0,-1 1-1 0 0,0-1 1 0 0,1 1-1 0 0,-1-1 1 0 0,1 1-1 0 0,-1-1 1 0 0,1 0-1 0 0,0 1 1 0 0,0-1-1 0 0,-1 0 0 0 0,1 0 1 0 0,0 1-1 0 0,0-1 1 0 0,0 0-1 0 0,2 1 1 0 0,-1-1-2 0 0,0 0-1 0 0,0 0 1 0 0,0 0 0 0 0,1 0 0 0 0,-1 0 0 0 0,0-1 0 0 0,0 1-1 0 0,1-1 1 0 0,-1 1 0 0 0,0-1 0 0 0,1 0 0 0 0,-1 0 0 0 0,0 0-1 0 0,5-1 1 0 0,-4 1-200 0 0,0-1-1 0 0,0 0 1 0 0,0 0-1 0 0,0 0 1 0 0,0 0-1 0 0,0 0 1 0 0,0 0 0 0 0,0-1-1 0 0,-1 1 1 0 0,1-1-1 0 0,0 0 1 0 0,-1 0-1 0 0,1 0 1 0 0,2-3-1 0 0,-2 2-557 0 0,0-1 0 0 0,0 0-1 0 0,0 0 1 0 0,-1 0 0 0 0,0 0 0 0 0,1 0-1 0 0,-1 0 1 0 0,2-9 0 0 0,0-4-3704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2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7810 0 0,'-1'0'97'0'0,"1"0"1"0"0,0 0 0 0 0,-1 0 0 0 0,1 0 0 0 0,0 0-1 0 0,0 0 1 0 0,-1-1 0 0 0,1 1 0 0 0,0 0 0 0 0,-1 0-1 0 0,1 0 1 0 0,0 0 0 0 0,0 0 0 0 0,-1 0 0 0 0,1 0 0 0 0,0-1-1 0 0,0 1 1 0 0,-1 0 0 0 0,1 0 0 0 0,0 0 0 0 0,0-1-1 0 0,-1 1 1 0 0,1 0 0 0 0,0 0 0 0 0,0-1 0 0 0,0 1-1 0 0,0 0 1 0 0,-1-1 0 0 0,1 1 0 0 0,0 0 0 0 0,0 0-1 0 0,0-1 1 0 0,0 1 0 0 0,0 0 0 0 0,0-1 0 0 0,0 1-1 0 0,0 0 1 0 0,0-1 0 0 0,0 1 0 0 0,0 0 0 0 0,0 0-1 0 0,0-1 1 0 0,0 1 0 0 0,0 0 0 0 0,0-1 0 0 0,0 1-1 0 0,0 0 1 0 0,1 0 0 0 0,-1-1 0 0 0,0 1 0 0 0,0 0-1 0 0,0-1 1 0 0,0 1 0 0 0,1 0 0 0 0,-1 0 0 0 0,0 0-1 0 0,0-1 1 0 0,0 1 0 0 0,1 0 0 0 0,-1 0 0 0 0,0 0-1 0 0,0-1 1 0 0,1 1 0 0 0,2-2 218 0 0,0 0 0 0 0,0 1-1 0 0,1-1 1 0 0,-1 0 0 0 0,1 1 0 0 0,-1 0 0 0 0,6-1-1 0 0,-5 1-222 0 0,1 0 0 0 0,0 0 0 0 0,-1 1 0 0 0,1-1-1 0 0,0 1 1 0 0,9 1 0 0 0,-13 0-67 0 0,1-1 0 0 0,-1 0 1 0 0,0 0-1 0 0,1 1 0 0 0,-1-1 0 0 0,0 1 1 0 0,1-1-1 0 0,-1 1 0 0 0,0-1 0 0 0,0 1 0 0 0,0 0 1 0 0,0 0-1 0 0,1 0 0 0 0,-1-1 0 0 0,0 1 1 0 0,0 0-1 0 0,0 0 0 0 0,-1 0 0 0 0,1 1 1 0 0,0-1-1 0 0,0 0 0 0 0,0 0 0 0 0,0 2 0 0 0,4 15 56 0 0,-1 0-1 0 0,3 32 1 0 0,-5-29-2960 0 0,9 34 1 0 0,-5-43-2445 0 0</inkml:trace>
  <inkml:trace contextRef="#ctx0" brushRef="#br0" timeOffset="1">170 18 6705 0 0,'-4'-17'5799'0'0,"5"26"-1633"0"0,3 30-1868 0 0,3-4-2220 0 0,12 39 1 0 0,-15-60-1002 0 0,1-2 0 0 0,0 1 1 0 0,10 16-1 0 0,-6-18-2422 0 0,-8-11 3215 0 0,-1 0 0 0 0,0 0 1 0 0,0 0-1 0 0,1 0 0 0 0,-1 0 0 0 0,0 0 1 0 0,0 0-1 0 0,1 0 0 0 0,-1 0 1 0 0,0 0-1 0 0,0 0 0 0 0,1 0 0 0 0,-1 0 1 0 0,0 0-1 0 0,0 0 0 0 0,1 0 0 0 0,-1 0 1 0 0,0 0-1 0 0,0 0 0 0 0,1 0 0 0 0,-1 0 1 0 0,0-1-1 0 0,0 1 0 0 0,0 0 0 0 0,1 0 1 0 0,-1 0-1 0 0,0 0 0 0 0,0 0 1 0 0,0-1-1 0 0,1 1 0 0 0,-1 0 0 0 0,0 0 1 0 0,0 0-1 0 0,0-1 0 0 0,0 1 0 0 0,0 0 1 0 0,0 0-1 0 0,1 0 0 0 0,-1-1 0 0 0,0 1 1 0 0,0 0-1 0 0,0 0 0 0 0,0-1 1 0 0,0 1-1 0 0,0 0 0 0 0,0 0 0 0 0,0-1 1 0 0,0 1-1 0 0,3-9-3786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8922 0 0,'0'-2'521'0'0,"0"1"0"0"0,0-1 1 0 0,0 1-1 0 0,0-1 0 0 0,1 1 1 0 0,-1 0-1 0 0,0-1 0 0 0,1 1 0 0 0,-1-1 1 0 0,1 1-1 0 0,-1 0 0 0 0,1-1 0 0 0,0 1 1 0 0,-1 0-1 0 0,1 0 0 0 0,0 0 1 0 0,0-1-1 0 0,0 1 0 0 0,0 0 0 0 0,0 0 1 0 0,0 0-1 0 0,0 0 0 0 0,0 1 0 0 0,2-2 1 0 0,0 1-184 0 0,0-1 1 0 0,0 1 0 0 0,0 1-1 0 0,1-1 1 0 0,-1 0 0 0 0,0 1 0 0 0,0-1-1 0 0,0 1 1 0 0,1 0 0 0 0,4 1-1 0 0,6 1-602 0 0,0 0 1 0 0,0 1-1 0 0,-1 1 0 0 0,16 5 0 0 0,-27-8-229 0 0,16 7-1354 0 0,-10-2-1738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8218 0 0,'7'12'7310'0'0,"-3"14"-5537"0"0,-2 29-661 0 0,-2-52-1138 0 0,0 0 1 0 0,0 0-1 0 0,0 0 0 0 0,-1 1 0 0 0,1-1 1 0 0,-1 0-1 0 0,0 0 0 0 0,0 0 0 0 0,0 0 1 0 0,0 0-1 0 0,-1-1 0 0 0,1 1 0 0 0,-1 0 1 0 0,0 0-1 0 0,-2 2 0 0 0,4-5-23 0 0,0 1 1 0 0,-1-1-1 0 0,1 1 0 0 0,-1-1 0 0 0,1 0 0 0 0,-1 1 0 0 0,1-1 1 0 0,0 0-1 0 0,-1 1 0 0 0,1-1 0 0 0,-1 0 0 0 0,1 1 1 0 0,-1-1-1 0 0,0 0 0 0 0,1 0 0 0 0,-1 0 0 0 0,1 0 0 0 0,-1 0 1 0 0,1 0-1 0 0,-1 1 0 0 0,1-1 0 0 0,-1 0 0 0 0,0-1 0 0 0,1 1 1 0 0,-1 0-1 0 0,1 0 0 0 0,-1 0 0 0 0,1 0 0 0 0,-1 0 1 0 0,1 0-1 0 0,-1-1 0 0 0,0 1 0 0 0,1 0 0 0 0,0 0 0 0 0,-1-1 1 0 0,1 1-1 0 0,-1 0 0 0 0,1-1 0 0 0,-1 1 0 0 0,1-1 1 0 0,0 1-1 0 0,-1-1 0 0 0,1 1 0 0 0,-1 0 0 0 0,1-1 0 0 0,0 1 1 0 0,0-1-1 0 0,-1 1 0 0 0,1-1 0 0 0,0 0 0 0 0,0 1 1 0 0,0-1-1 0 0,-1 0 0 0 0,1-1 47 0 0,-1 0 1 0 0,1 0-1 0 0,0 0 1 0 0,-1 0-1 0 0,1 0 1 0 0,0 0-1 0 0,0 0 1 0 0,0 0-1 0 0,0 0 1 0 0,1 0-1 0 0,-1 0 1 0 0,0 0-1 0 0,1 0 0 0 0,1-3 1 0 0,-1 3 32 0 0,0 0 1 0 0,1 0-1 0 0,-1 0 1 0 0,1 0-1 0 0,-1 1 0 0 0,1-1 1 0 0,0 1-1 0 0,0-1 0 0 0,0 1 1 0 0,-1 0-1 0 0,1 0 1 0 0,0-1-1 0 0,1 1 0 0 0,-1 1 1 0 0,0-1-1 0 0,0 0 1 0 0,0 0-1 0 0,0 1 0 0 0,1-1 1 0 0,-1 1-1 0 0,0 0 1 0 0,1 0-1 0 0,-1 0 0 0 0,0 0 1 0 0,0 0-1 0 0,1 0 1 0 0,-1 1-1 0 0,0-1 0 0 0,0 1 1 0 0,3 0-1 0 0,-2 0-221 0 0,0 1 1 0 0,0-1-1 0 0,0 0 1 0 0,0 1-1 0 0,0 0 0 0 0,-1-1 1 0 0,1 1-1 0 0,-1 0 0 0 0,4 4 1 0 0,-4-4-380 0 0,0 0 1 0 0,-1 0 0 0 0,1 1-1 0 0,-1-1 1 0 0,1 0-1 0 0,-1 0 1 0 0,0 1 0 0 0,0-1-1 0 0,0 1 1 0 0,-1-1-1 0 0,1 1 1 0 0,0 3 0 0 0,-1 4-4029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7009 0 0,'18'-2'5926'0'0,"0"-10"-3245"0"0,-7 3-1867 0 0,-9 8-764 0 0,-1-1 0 0 0,1 1 0 0 0,0 0-1 0 0,0 0 1 0 0,-1 0 0 0 0,1 0 0 0 0,0 0 0 0 0,0 0 0 0 0,0 1-1 0 0,0-1 1 0 0,0 1 0 0 0,0-1 0 0 0,0 1 0 0 0,0 0-1 0 0,0-1 1 0 0,0 1 0 0 0,0 0 0 0 0,0 0 0 0 0,0 1 0 0 0,0-1-1 0 0,0 0 1 0 0,0 1 0 0 0,4 1 0 0 0,-5-1-254 0 0,1 0-1 0 0,-1 0 1 0 0,0 0 0 0 0,1 1-1 0 0,-1-1 1 0 0,0 1 0 0 0,0-1-1 0 0,0 1 1 0 0,0-1 0 0 0,0 1-1 0 0,0-1 1 0 0,-1 1 0 0 0,1 0-1 0 0,-1 0 1 0 0,1-1 0 0 0,-1 1-1 0 0,1 0 1 0 0,-1 0 0 0 0,0 0-1 0 0,0-1 1 0 0,0 1 0 0 0,0 0 0 0 0,0 0-1 0 0,0 0 1 0 0,-1-1 0 0 0,0 4-1 0 0,0-2-393 0 0,0 0 0 0 0,0 0 0 0 0,0 0-1 0 0,0 0 1 0 0,-1 0 0 0 0,1 0 0 0 0,-1-1-1 0 0,1 1 1 0 0,-1-1 0 0 0,0 1 0 0 0,0-1-1 0 0,-5 5 1 0 0,4-5 597 0 0,1 0 0 0 0,-1 0 1 0 0,0 0-1 0 0,0 0 0 0 0,1-1 0 0 0,-2 1 0 0 0,1-1 1 0 0,0 1-1 0 0,0-1 0 0 0,0 0 0 0 0,-7 1 0 0 0,10-2 80 0 0,0 0-1 0 0,0 0 0 0 0,0 0 1 0 0,0 1-1 0 0,-1-1 0 0 0,1 0 1 0 0,0 0-1 0 0,0 0 0 0 0,0 0 1 0 0,-1 0-1 0 0,1 0 1 0 0,0 0-1 0 0,0 0 0 0 0,0 0 1 0 0,-1 1-1 0 0,1-1 0 0 0,0 0 1 0 0,0 0-1 0 0,-1 0 0 0 0,1 0 1 0 0,0 0-1 0 0,0-1 1 0 0,0 1-1 0 0,-1 0 0 0 0,1 0 1 0 0,0 0-1 0 0,0 0 0 0 0,-1 0 1 0 0,1 0-1 0 0,0 0 0 0 0,0 0 1 0 0,0 0-1 0 0,0 0 0 0 0,-1-1 1 0 0,1 1-1 0 0,0 0 1 0 0,0 0-1 0 0,0 0 0 0 0,0 0 1 0 0,-1-1-1 0 0,1 1 0 0 0,0 0 1 0 0,0 0-1 0 0,0 0 0 0 0,0-1 1 0 0,0 1-1 0 0,0 0 0 0 0,0 0 1 0 0,0 0-1 0 0,0-1 1 0 0,0 1-1 0 0,0 0 0 0 0,0 0 1 0 0,-1-1-1 0 0,1 1 0 0 0,1 0 1 0 0,-1 0-1 0 0,0 0 0 0 0,0-1 1 0 0,0 1-1 0 0,0 0 1 0 0,0 0-1 0 0,0 0 0 0 0,0-1 1 0 0,13-8 3080 0 0,0 6-2316 0 0,-9 1-599 0 0,1 1-1 0 0,-1 0 1 0 0,1 0 0 0 0,-1 0 0 0 0,1 1 0 0 0,-1 0 0 0 0,7 0 0 0 0,-10 0-216 0 0,0 0 1 0 0,0 1 0 0 0,0-1-1 0 0,0 1 1 0 0,0-1 0 0 0,0 1-1 0 0,0-1 1 0 0,0 1 0 0 0,0 0-1 0 0,0 0 1 0 0,-1-1 0 0 0,1 1-1 0 0,0 0 1 0 0,-1 0 0 0 0,1 0-1 0 0,0 0 1 0 0,-1 0 0 0 0,1 0-1 0 0,-1 0 1 0 0,1 0 0 0 0,-1 0-1 0 0,0 0 1 0 0,1 0 0 0 0,-1 0 0 0 0,0 0-1 0 0,0 0 1 0 0,0 0 0 0 0,0 0-1 0 0,0 0 1 0 0,0 0 0 0 0,0 0-1 0 0,0 0 1 0 0,0 0 0 0 0,-1 0-1 0 0,1 0 1 0 0,0 0 0 0 0,-1 2-1 0 0,-2 12-19 0 0,2-11 127 0 0,0 0 0 0 0,1 0 0 0 0,-1 1 1 0 0,1-1-1 0 0,0 0 0 0 0,0 1 0 0 0,0 5 1 0 0,1-9-117 0 0,-1 1 1 0 0,1-1-1 0 0,-1 0 1 0 0,1 0-1 0 0,0 0 1 0 0,-1 0-1 0 0,1 0 1 0 0,0 0 0 0 0,0 0-1 0 0,-1 0 1 0 0,1 0-1 0 0,0 0 1 0 0,0-1-1 0 0,0 1 1 0 0,0 0 0 0 0,0-1-1 0 0,0 1 1 0 0,1 0-1 0 0,-1-1 1 0 0,0 1-1 0 0,0-1 1 0 0,0 0-1 0 0,0 1 1 0 0,1-1 0 0 0,-1 0-1 0 0,0 0 1 0 0,0 0-1 0 0,1 0 1 0 0,-1 0-1 0 0,0 0 1 0 0,3 0 0 0 0,-2 0-140 0 0,1-1 1 0 0,0 1 0 0 0,0 0 0 0 0,0-1-1 0 0,-1 0 1 0 0,1 0 0 0 0,0 0 0 0 0,-1 0-1 0 0,1 0 1 0 0,-1 0 0 0 0,1 0 0 0 0,-1-1-1 0 0,1 0 1 0 0,-1 1 0 0 0,0-1 0 0 0,0 0 0 0 0,3-4-1 0 0,-1 2-833 0 0,-1 0 0 0 0,0 0-1 0 0,0-1 1 0 0,-1 0-1 0 0,1 1 1 0 0,-1-1 0 0 0,0 0-1 0 0,2-8 1 0 0,1-5-3914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 9730 0 0,'0'-1'232'0'0,"-1"0"-1"0"0,1 1 1 0 0,-1-1-1 0 0,1 0 1 0 0,0 0 0 0 0,-1 0-1 0 0,1 0 1 0 0,0 0-1 0 0,0-1 1 0 0,0 1-1 0 0,-1 0 1 0 0,1 0 0 0 0,0 0-1 0 0,0 0 1 0 0,1 0-1 0 0,-1 0 1 0 0,0-1 0 0 0,0 1-140 0 0,1 1 1 0 0,-1-1-1 0 0,0 1 1 0 0,0 0-1 0 0,1-1 1 0 0,-1 1-1 0 0,0 0 1 0 0,1-1-1 0 0,-1 1 1 0 0,0 0-1 0 0,1-1 1 0 0,-1 1-1 0 0,1 0 1 0 0,-1 0-1 0 0,0 0 1 0 0,1-1-1 0 0,-1 1 1 0 0,1 0-1 0 0,-1 0 1 0 0,1 0-1 0 0,-1 0 1 0 0,1 0-1 0 0,-1 0 1 0 0,1 0-1 0 0,-1 0 1 0 0,1 0-1 0 0,1 0-6 0 0,-1 0-1 0 0,1 1 0 0 0,-1-1 1 0 0,0 0-1 0 0,1 1 0 0 0,-1 0 1 0 0,0-1-1 0 0,1 1 0 0 0,-1 0 1 0 0,0-1-1 0 0,0 1 0 0 0,1 0 1 0 0,-1 0-1 0 0,0 0 0 0 0,0 0 0 0 0,0 0 1 0 0,0 1-1 0 0,0-1 0 0 0,-1 0 1 0 0,1 0-1 0 0,0 1 0 0 0,0-1 1 0 0,-1 0-1 0 0,2 3 0 0 0,-1 6-96 0 0,1 0-1 0 0,-2 0 0 0 0,1 0 0 0 0,-1 0 0 0 0,-1 0 1 0 0,0 0-1 0 0,0-1 0 0 0,-1 1 0 0 0,-5 18 1 0 0,-4 31-921 0 0,11-58 921 0 0,0-1 1 0 0,0 0-1 0 0,0 0 1 0 0,0 1-1 0 0,0-1 1 0 0,0 0-1 0 0,0 0 1 0 0,0 1-1 0 0,0-1 1 0 0,0 0-1 0 0,0 0 1 0 0,0 0-1 0 0,1 1 1 0 0,-1-1-1 0 0,0 0 1 0 0,0 0-1 0 0,0 0 1 0 0,0 0-1 0 0,1 1 1 0 0,-1-1-1 0 0,0 0 1 0 0,0 0-1 0 0,0 0 1 0 0,1 0-1 0 0,-1 0 0 0 0,0 0 1 0 0,0 0-1 0 0,1 1 1 0 0,-1-1-1 0 0,0 0 1 0 0,0 0-1 0 0,0 0 1 0 0,1 0-1 0 0,-1 0 1 0 0,0 0-1 0 0,0 0 1 0 0,1 0-1 0 0,-1 0 1 0 0,0 0-1 0 0,1 0 1 0 0,17-4-113 0 0,15-8-1008 0 0,-27 9 232 0 0,0 0-1 0 0,-1-1 0 0 0,1 0 1 0 0,-1 0-1 0 0,0 0 0 0 0,0-1 0 0 0,-1 0 1 0 0,1 0-1 0 0,-1 0 0 0 0,0 0 1 0 0,5-10-1 0 0,-7 11 736 0 0,0 0 0 0 0,0 0 0 0 0,0 0 0 0 0,-1 0 0 0 0,1-1 0 0 0,-1 1 0 0 0,0-1 0 0 0,0-4 0 0 0,-1 6 613 0 0,0 1 0 0 0,0-1 0 0 0,0 0 0 0 0,-1 0 0 0 0,1 1 0 0 0,-1-1 0 0 0,1 0 0 0 0,-1 1 0 0 0,0-1 0 0 0,0 0 0 0 0,0 1 0 0 0,0-1 0 0 0,-4-4 527 0 0,5 7-900 0 0,0 0-1 0 0,0 0 0 0 0,-1 0 1 0 0,1 0-1 0 0,0 0 0 0 0,0 0 1 0 0,0 0-1 0 0,0 0 1 0 0,0 0-1 0 0,0-1 0 0 0,0 1 1 0 0,-1 0-1 0 0,1 0 0 0 0,0 0 1 0 0,0 0-1 0 0,0 0 0 0 0,0 0 1 0 0,0 0-1 0 0,0 0 1 0 0,0 1-1 0 0,-1-1 0 0 0,1 0 1 0 0,0 0-1 0 0,-1 0 829 0 0,1 0-828 0 0,0 1-1 0 0,0-1 0 0 0,0 0 1 0 0,0 0-1 0 0,0 0 1 0 0,0 0-1 0 0,0 0 0 0 0,0 0 1 0 0,0 0-1 0 0,0 1 0 0 0,0-1 1 0 0,0 0-1 0 0,0 0 1 0 0,0 0-1 0 0,0 0 0 0 0,0 0 1 0 0,0 0-1 0 0,0 0 0 0 0,0 0 1 0 0,0 1-1 0 0,0-1 0 0 0,0 0 1 0 0,0 0-1 0 0,0 0 1 0 0,0 0-1 0 0,0 0 0 0 0,-2 18 1730 0 0,3 19-704 0 0,-1-31-1024 0 0,1 1-1 0 0,-1-1 1 0 0,1 0-1 0 0,1 0 0 0 0,-1 0 1 0 0,6 11-1 0 0,-7-16-78 0 0,1 1 0 0 0,-1-1 0 0 0,1 0 0 0 0,-1 0 0 0 0,1 0 0 0 0,0 0 0 0 0,0 0 0 0 0,0 0 0 0 0,-1 0 0 0 0,1-1 0 0 0,0 1 0 0 0,0 0 0 0 0,0 0 0 0 0,0-1 1 0 0,0 1-1 0 0,1 0 0 0 0,-1-1 0 0 0,0 1 0 0 0,0-1 0 0 0,0 0 0 0 0,0 1 0 0 0,1-1 0 0 0,-1 0 0 0 0,0 0 0 0 0,0 1 0 0 0,1-1 0 0 0,-1 0 0 0 0,0 0 0 0 0,0 0 0 0 0,1-1 0 0 0,-1 1 0 0 0,0 0 0 0 0,0 0 0 0 0,0-1 0 0 0,1 1 0 0 0,-1-1 0 0 0,0 1 1 0 0,0-1-1 0 0,2 0 0 0 0,20-14-2494 0 0,-5-5-6413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4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7746 0 0,'-14'2'4737'0'0,"12"2"-1142"0"0,3-3-3489 0 0,0-1 0 0 0,1 1 0 0 0,-1-1 1 0 0,0 1-1 0 0,0-1 0 0 0,1 1 0 0 0,-1-1 1 0 0,0 0-1 0 0,1 0 0 0 0,-1 0 0 0 0,1 0 1 0 0,-1 0-1 0 0,0 0 0 0 0,1 0 0 0 0,-1 0 1 0 0,2-1-1 0 0,48-14 251 0 0,-43 12-323 0 0,0 0-1 0 0,0 0 1 0 0,0 1-1 0 0,0 0 1 0 0,0 1-1 0 0,1 0 1 0 0,9-1-1 0 0,-17 3-16 0 0,1-1 1 0 0,-1 0-1 0 0,1 1 0 0 0,-1 0 0 0 0,0-1 0 0 0,1 1 0 0 0,-1 0 1 0 0,0 0-1 0 0,0-1 0 0 0,1 1 0 0 0,-1 0 0 0 0,0 0 0 0 0,0 1 1 0 0,0-1-1 0 0,0 0 0 0 0,0 0 0 0 0,0 0 0 0 0,-1 1 0 0 0,1-1 1 0 0,0 0-1 0 0,-1 1 0 0 0,1-1 0 0 0,-1 0 0 0 0,1 1 0 0 0,-1-1 1 0 0,1 1-1 0 0,-1 1 0 0 0,7 49-120 0 0,-6-38-165 0 0,-1 4-360 0 0,0-14 114 0 0,0 0 0 0 0,0-1 0 0 0,0 1-1 0 0,1 0 1 0 0,-1-1 0 0 0,1 1 0 0 0,0 0-1 0 0,0-1 1 0 0,0 1 0 0 0,2 5 0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5617 0 0,'7'-25'6332'0'0,"-3"27"-2702"0"0,2 14-2632 0 0,1 19-505 0 0,-6-26-464 0 0,0 0 1 0 0,1-1 0 0 0,0 1-1 0 0,1-1 1 0 0,3 9 0 0 0,-5-16-32 0 0,0 0 0 0 0,-1 0 0 0 0,1-1 1 0 0,0 1-1 0 0,0 0 0 0 0,0-1 0 0 0,0 1 1 0 0,0-1-1 0 0,0 1 0 0 0,0-1 0 0 0,0 1 0 0 0,0-1 1 0 0,0 0-1 0 0,0 1 0 0 0,0-1 0 0 0,0 0 1 0 0,0 0-1 0 0,0 0 0 0 0,0 0 0 0 0,0 0 1 0 0,0 0-1 0 0,1 0 0 0 0,-1 0 0 0 0,0 0 0 0 0,0-1 1 0 0,0 1-1 0 0,0 0 0 0 0,0-1 0 0 0,0 1 1 0 0,0-1-1 0 0,0 1 0 0 0,0-1 0 0 0,0 1 1 0 0,0-2-1 0 0,35-20-23 0 0,-32 19-252 0 0,23-14-189 0 0,-12 12-2261 0 0,-2 9-4105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28 7106 0 0,'-1'5'336'0'0,"-1"-1"1"0"0,1 1 0 0 0,0 0 0 0 0,0 1 0 0 0,1-1 0 0 0,0 0 0 0 0,0 0 0 0 0,0 0 0 0 0,0 0 0 0 0,1 0 0 0 0,-1 0 0 0 0,1 0 0 0 0,1 0 0 0 0,-1 0 0 0 0,1 0 0 0 0,0 0 0 0 0,0-1 0 0 0,0 1 0 0 0,0-1 0 0 0,1 1 0 0 0,3 3 0 0 0,-10-39-169 0 0,2 23-168 0 0,0 1-1 0 0,1-1 1 0 0,1 0 0 0 0,-1 1-1 0 0,1-1 1 0 0,0 0 0 0 0,2-11-1 0 0,-1 18 4 0 0,-1-1 0 0 0,0 0 0 0 0,1 1 0 0 0,-1-1 0 0 0,1 0 1 0 0,0 1-1 0 0,-1-1 0 0 0,1 1 0 0 0,0-1 0 0 0,0 1 0 0 0,0-1 0 0 0,0 1 0 0 0,0 0 0 0 0,1-1 0 0 0,-1 1 0 0 0,0 0 0 0 0,0 0 0 0 0,1 0 0 0 0,-1 0 0 0 0,1 0 0 0 0,-1 0 0 0 0,1 0 0 0 0,-1 1 0 0 0,1-1 0 0 0,0 0 0 0 0,-1 1 0 0 0,1-1 0 0 0,0 1 0 0 0,-1 0 0 0 0,1 0 0 0 0,0-1 1 0 0,0 1-1 0 0,-1 0 0 0 0,1 0 0 0 0,0 1 0 0 0,0-1 0 0 0,-1 0 0 0 0,1 1 0 0 0,2 0 0 0 0,0 0 16 0 0,-1 1 0 0 0,1-1 1 0 0,-1 1-1 0 0,0 0 0 0 0,0 0 0 0 0,0 0 1 0 0,0 1-1 0 0,0-1 0 0 0,0 1 1 0 0,0 0-1 0 0,-1 0 0 0 0,1-1 0 0 0,-1 2 1 0 0,0-1-1 0 0,0 0 0 0 0,0 0 1 0 0,-1 1-1 0 0,1-1 0 0 0,-1 1 0 0 0,1-1 1 0 0,-1 1-1 0 0,1 6 0 0 0,-1-8-20 0 0,-1 0 1 0 0,1 1-1 0 0,0-1 0 0 0,-1 1 0 0 0,0-1 0 0 0,0 1 1 0 0,1-1-1 0 0,-1 1 0 0 0,-1-1 0 0 0,1 1 0 0 0,0 0 1 0 0,-1-1-1 0 0,1 1 0 0 0,-1-1 0 0 0,0 0 0 0 0,0 1 1 0 0,0-1-1 0 0,0 0 0 0 0,0 1 0 0 0,0-1 0 0 0,-1 0 1 0 0,1 0-1 0 0,-1 0 0 0 0,1 0 0 0 0,-1 0 0 0 0,0 0 1 0 0,0-1-1 0 0,0 1 0 0 0,0-1 0 0 0,0 1 0 0 0,0-1 1 0 0,0 0-1 0 0,-5 2 0 0 0,-6-2-44 0 0,15-9 36 0 0,17-12 36 0 0,20 0-98 0 0,4-3-2053 0 0,-39 21 1515 0 0,-1 0-1 0 0,-1 0 1 0 0,1 0-1 0 0,0-1 1 0 0,-1 0-1 0 0,1 1 1 0 0,-1-1-1 0 0,0 0 1 0 0,1 0-1 0 0,2-6 1 0 0,1-6-3527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6457 0 0,'7'-3'4961'0'0,"14"-2"-3443"0"0,-11 2-596 0 0,9-4 159 0 0,35-8 304 0 0,-51 14-1318 0 0,0 1 0 0 0,0-1 0 0 0,0 1 0 0 0,0 0 0 0 0,0 0 1 0 0,0 0-1 0 0,1 1 0 0 0,-1-1 0 0 0,0 1 0 0 0,0-1 0 0 0,0 1 1 0 0,-1 0-1 0 0,1 0 0 0 0,0 1 0 0 0,3 1 0 0 0,-4-1-25 0 0,0 0 0 0 0,0 0 0 0 0,-1 0 0 0 0,1 0 0 0 0,0 0 0 0 0,-1 1 0 0 0,0-1-1 0 0,0 1 1 0 0,1-1 0 0 0,-1 1 0 0 0,-1-1 0 0 0,1 1 0 0 0,0 0 0 0 0,-1-1 0 0 0,1 1-1 0 0,-1 0 1 0 0,0-1 0 0 0,0 1 0 0 0,0 0 0 0 0,0 0 0 0 0,0-1 0 0 0,-2 5 0 0 0,1 4-62 0 0,-1-1 1 0 0,-1 1-1 0 0,0 0 0 0 0,-4 11 1 0 0,5-18 9 0 0,0 0 0 0 0,0 0 0 0 0,0 0 0 0 0,-1 0 1 0 0,1 0-1 0 0,-1-1 0 0 0,0 1 0 0 0,0-1 0 0 0,0 0 0 0 0,0 0 0 0 0,-1 0 0 0 0,1 0 1 0 0,-1-1-1 0 0,-6 4 0 0 0,44-22 287 0 0,-7 4-763 0 0,28-17-1 0 0,-48 24-392 0 0,0 0 0 0 0,0 0 0 0 0,0-1 0 0 0,10-11 0 0 0,-15 15 611 0 0,-1-1 0 0 0,1 1 0 0 0,-1-1 0 0 0,0 1 1 0 0,0-1-1 0 0,0 0 0 0 0,0 1 0 0 0,-1-1 0 0 0,1 0 0 0 0,-1 0 0 0 0,1 0 0 0 0,-1 0 0 0 0,0 1 0 0 0,-1-7 0 0 0,-7-46 134 0 0,1 16 2260 0 0,11 22 4528 0 0,6 55-3015 0 0,-8-30-4060 0 0,6 32 931 0 0,-7-28-624 0 0,1-1 1 0 0,0 1 0 0 0,1-1-1 0 0,0 0 1 0 0,1 0-1 0 0,0 0 1 0 0,1 0-1 0 0,8 12 1 0 0,0-14-5822 0 0,-9-7 2656 0 0,6 4-3209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1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14387 0 0,'0'-1'2385'0'0,"0"-2"-577"0"0,1 1-432 0 0,1-1-223 0 0,-1 2-625 0 0,2 0-240 0 0,-1-1-40 0 0,-1 2-64 0 0,2 0-88 0 0,-1 1-112 0 0,-1 0-288 0 0,2 1-512 0 0,-1 1-857 0 0,2-1-991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90 3657 0 0,'-37'-12'2892'0'0,"11"9"2257"0"0,25 3-4974 0 0,0 0-1 0 0,0 0 0 0 0,0-1 1 0 0,0 1-1 0 0,0 0 0 0 0,0-1 0 0 0,0 1 1 0 0,0 0-1 0 0,0-1 0 0 0,0 0 0 0 0,1 1 1 0 0,-1-1-1 0 0,0 1 0 0 0,0-1 0 0 0,1 0 1 0 0,-1 0-1 0 0,0 1 0 0 0,1-1 0 0 0,-1 0 1 0 0,1 0-1 0 0,-1 0 0 0 0,1 0 0 0 0,-1 1 1 0 0,1-1-1 0 0,0 0 0 0 0,-1 0 0 0 0,1 0 1 0 0,0 0-1 0 0,0 0 0 0 0,-1 0 0 0 0,1 0 1 0 0,0 0-1 0 0,0 0 0 0 0,0 0 0 0 0,1 0 1 0 0,-1 0-1 0 0,0 0 0 0 0,1-2 0 0 0,-1 1-47 0 0,0 0 0 0 0,0 0 0 0 0,0-1 0 0 0,1 1 0 0 0,0 0 0 0 0,-1 0 0 0 0,1 0 0 0 0,0 0 0 0 0,0 0 0 0 0,0 0 0 0 0,0 0 0 0 0,0 0 0 0 0,0 0 0 0 0,1 1 0 0 0,-1-1 0 0 0,0 0 0 0 0,4-2 0 0 0,-2 3-49 0 0,1 0-1 0 0,0 0 0 0 0,0 0 1 0 0,0 0-1 0 0,0 0 0 0 0,0 1 1 0 0,0 0-1 0 0,0 0 0 0 0,0 0 1 0 0,0 0-1 0 0,0 1 0 0 0,0-1 1 0 0,0 1-1 0 0,0 0 1 0 0,6 3-1 0 0,9 3 45 0 0,32 16 1 0 0,-41-18-72 0 0,29 13 27 0 0,-26-13-55 0 0,-1 0 0 0 0,0 1 1 0 0,0 0-1 0 0,-1 1 0 0 0,1 0 0 0 0,12 12 0 0 0,-22-18-146 0 0,-1 0-1 0 0,0 1 0 0 0,0 0 1 0 0,0-1-1 0 0,0 1 0 0 0,0 0 1 0 0,0-1-1 0 0,0 1 0 0 0,0 0 1 0 0,-1 0-1 0 0,1 0 1 0 0,-1-1-1 0 0,0 1 0 0 0,1 0 1 0 0,-1 0-1 0 0,0 0 0 0 0,0 0 1 0 0,0 0-1 0 0,0 0 1 0 0,0 0-1 0 0,-1 0 0 0 0,1 0 1 0 0,-1-1-1 0 0,1 1 0 0 0,-1 0 1 0 0,0 0-1 0 0,-1 2 0 0 0,-1 2-1414 0 0,0-1-1 0 0,0 1 0 0 0,-1-1 1 0 0,0 0-1 0 0,0-1 0 0 0,0 1 0 0 0,-6 5 1 0 0,0-3-2941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3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4009 0 0,'-14'36'9379'0'0,"20"-36"-8590"0"0,0 0 1 0 0,1 0-1 0 0,-1-1 0 0 0,11-2 0 0 0,-8 2-580 0 0,166-25 1167 0 0,-173 25-1353 0 0,-1 1 1 0 0,0 0-1 0 0,1 0 0 0 0,-1 0 1 0 0,0 0-1 0 0,1 0 1 0 0,-1 1-1 0 0,0-1 1 0 0,0 0-1 0 0,1 1 1 0 0,-1-1-1 0 0,0 0 0 0 0,0 1 1 0 0,2 0-1 0 0,-3 0-14 0 0,0-1 0 0 0,1 1-1 0 0,-1-1 1 0 0,1 0-1 0 0,-1 1 1 0 0,0-1 0 0 0,0 1-1 0 0,1-1 1 0 0,-1 1-1 0 0,0-1 1 0 0,0 1 0 0 0,0-1-1 0 0,1 1 1 0 0,-1-1 0 0 0,0 1-1 0 0,0 0 1 0 0,0-1-1 0 0,0 1 1 0 0,0-1 0 0 0,0 1-1 0 0,0-1 1 0 0,0 1-1 0 0,0 0 1 0 0,-2 5 7 0 0,0 0-1 0 0,-1-1 1 0 0,1 1-1 0 0,-1-1 1 0 0,-4 7-1 0 0,4-7-36 0 0,0-1 1 0 0,1 0-1 0 0,-1 1 0 0 0,1 0 1 0 0,0-1-1 0 0,-1 7 0 0 0,3-9-153 0 0,0-1 0 0 0,0 0 0 0 0,0 1 0 0 0,0-1 0 0 0,0 0-1 0 0,0 1 1 0 0,1-1 0 0 0,-1 0 0 0 0,0 0 0 0 0,1 1-1 0 0,-1-1 1 0 0,1 0 0 0 0,-1 0 0 0 0,1 0 0 0 0,0 0-1 0 0,-1 1 1 0 0,2 0 0 0 0,-1-1-240 0 0,0-1-1 0 0,0 1 1 0 0,0 0-1 0 0,0-1 1 0 0,-1 1 0 0 0,1-1-1 0 0,0 1 1 0 0,0-1 0 0 0,0 1-1 0 0,0-1 1 0 0,0 1-1 0 0,0-1 1 0 0,0 0 0 0 0,0 0-1 0 0,0 0 1 0 0,0 0-1 0 0,0 0 1 0 0,1 0 0 0 0,-1 0-1 0 0,0 0 1 0 0,1 0 0 0 0,5-1-4319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16428 0 0,'1'1'450'0'0,"-1"0"0"0"0,1 0 0 0 0,0 0 0 0 0,-1 0 0 0 0,1 0 1 0 0,0 0-1 0 0,0 0 0 0 0,-1 0 0 0 0,1 0 0 0 0,0 0 0 0 0,0 0 1 0 0,0-1-1 0 0,0 1 0 0 0,2 0 0 0 0,21 9 1739 0 0,28 0-2305 0 0,-45-9 593 0 0,35 7-376 0 0,23 2-1644 0 0,-24-8-5437 0 0,-29-4 1739 0 0,-3-2-2193 0 0</inkml:trace>
  <inkml:trace contextRef="#ctx0" brushRef="#br0" timeOffset="1">163 2 12251 0 0,'2'8'8956'0'0,"4"5"-5846"0"0,1 3-2260 0 0,4 32 313 0 0,5 52 1 0 0,1 6-1930 0 0,-12-83-1559 0 0,1-1 0 0 0,14 34-1 0 0,-9-36-2834 0 0,0-11-1741 0 0</inkml:trace>
  <inkml:trace contextRef="#ctx0" brushRef="#br0" timeOffset="2">269 22 11154 0 0,'3'-21'8849'0'0,"-3"21"-8757"0"0,1 0 1 0 0,-1 0-1 0 0,0 0 0 0 0,3 1 2858 0 0,-3-1-2858 0 0,0 0 0 0 0,0 0 1 0 0,0 0-1 0 0,0 1 0 0 0,2 2 283 0 0,0 0-1 0 0,-1 0 1 0 0,0 0 0 0 0,1 1-1 0 0,-1-1 1 0 0,0 0 0 0 0,0 6-1 0 0,11 144 918 0 0,-7-55-1354 0 0,3-34-2964 0 0,3-11-2413 0 0,6-2-3444 0 0,-10-34 1942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4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36 9442 0 0,'0'0'148'0'0,"-1"0"1"0"0,0-1-1 0 0,1 1 0 0 0,-1 0 0 0 0,1-1 1 0 0,-1 1-1 0 0,1-1 0 0 0,-1 1 1 0 0,1-1-1 0 0,-1 1 0 0 0,1-1 0 0 0,-1 1 1 0 0,1-1-1 0 0,-1 1 0 0 0,1-1 1 0 0,0 0-1 0 0,-1 1 0 0 0,1-1 0 0 0,0 0 1 0 0,0 1-1 0 0,-1-1 0 0 0,1 0 1 0 0,0 1-1 0 0,0-1 0 0 0,0 0 0 0 0,0 1 1 0 0,0-1-1 0 0,0 0 0 0 0,0 0 1 0 0,0 1-1 0 0,0-1 0 0 0,0 0 1 0 0,1 0-1 0 0,0-1 6 0 0,0 1 0 0 0,0 0 0 0 0,1 0 0 0 0,-1 0 0 0 0,1 1 0 0 0,-1-1 0 0 0,0 0 0 0 0,1 0 0 0 0,-1 1 0 0 0,1-1 0 0 0,0 1 0 0 0,-1-1 0 0 0,3 1 0 0 0,54-5 1273 0 0,-50 5-1318 0 0,-1 1 0 0 0,0-1 0 0 0,1 1 0 0 0,-1 1 0 0 0,0-1 0 0 0,0 1 1 0 0,0 0-1 0 0,0 1 0 0 0,0 0 0 0 0,7 4 0 0 0,-12-6-88 0 0,0 1-1 0 0,0-1 1 0 0,0 1 0 0 0,0 0-1 0 0,0 0 1 0 0,0 0-1 0 0,-1 0 1 0 0,1 0-1 0 0,-1 1 1 0 0,0-1 0 0 0,1 0-1 0 0,-1 1 1 0 0,0-1-1 0 0,0 1 1 0 0,0-1 0 0 0,-1 1-1 0 0,1-1 1 0 0,-1 1-1 0 0,1 0 1 0 0,-1-1 0 0 0,0 1-1 0 0,0 0 1 0 0,0-1-1 0 0,0 1 1 0 0,-1 0 0 0 0,1-1-1 0 0,-1 1 1 0 0,1 0-1 0 0,-1-1 1 0 0,-2 5 0 0 0,1-2-135 0 0,0 1 1 0 0,-1-1 0 0 0,0 0 0 0 0,0 0-1 0 0,-1 0 1 0 0,1 0 0 0 0,-1 0 0 0 0,0-1-1 0 0,0 0 1 0 0,0 0 0 0 0,-1 0 0 0 0,0 0-1 0 0,1-1 1 0 0,-1 1 0 0 0,0-1 0 0 0,-1 0-1 0 0,1-1 1 0 0,0 0 0 0 0,-1 1 0 0 0,0-2-1 0 0,1 1 1 0 0,-1-1 0 0 0,0 1-1 0 0,0-2 1 0 0,-7 1 0 0 0,0-4-164 0 0,15-4 318 0 0,21-5 448 0 0,5 5 78 0 0,51-5-1 0 0,-24 13-1538 0 0,-47 0-34 0 0,1 1 1 0 0,0 0 0 0 0,0 0-1 0 0,8 4 1 0 0,-17-6 905 0 0,0 0 0 0 0,-1 0 0 0 0,1 0 1 0 0,-1 0-1 0 0,1 0 0 0 0,0 1 0 0 0,-1-1 0 0 0,1 0 0 0 0,0 0 0 0 0,-1 0 1 0 0,1 0-1 0 0,0 1 0 0 0,-1-1 0 0 0,1 0 0 0 0,0 0 0 0 0,-1 1 0 0 0,1-1 1 0 0,0 0-1 0 0,0 1 0 0 0,-1-1 0 0 0,1 0 0 0 0,0 1 0 0 0,0-1 1 0 0,-1 0-1 0 0,1 1 0 0 0,0-1 0 0 0,0 0 0 0 0,0 1 0 0 0,0-1 0 0 0,0 1 1 0 0,0-1-1 0 0,0 0 0 0 0,0 1 0 0 0,0-1 0 0 0,0 1 0 0 0,0-1 0 0 0,0 0 1 0 0,0 1-1 0 0,0-1 0 0 0,0 1 0 0 0,0-1 0 0 0,0 0 0 0 0,0 1 0 0 0,0-1 1 0 0,1 1-1 0 0,-1-1 0 0 0,0 0 0 0 0,0 1 0 0 0,0-1 0 0 0,1 0 0 0 0,-1 1 1 0 0,0-1-1 0 0,1 0 0 0 0,-1 0 0 0 0,0 1 0 0 0,0-1 0 0 0,1 0 1 0 0,-1 0-1 0 0,1 1 0 0 0,-1-1 0 0 0,0 0 0 0 0,1 0 0 0 0,-1 0 0 0 0,0 0 1 0 0,1 0-1 0 0,-1 0 0 0 0,1 1 0 0 0,-1-1 0 0 0,1 0 0 0 0,-4 1 174 0 0,0 0-1 0 0,0 1 0 0 0,0-1 1 0 0,0 0-1 0 0,0 0 1 0 0,-1-1-1 0 0,-4 2 0 0 0,-4-4-119 0 0,-1 4 6009 0 0,16 18-1502 0 0,-1-12-4282 0 0,0 0-1 0 0,-1 0 0 0 0,0 1 0 0 0,0-1 0 0 0,-1 1 0 0 0,-1 8 0 0 0,1-15-216 0 0,0 0-1 0 0,0 0 1 0 0,0 0 0 0 0,0 0 0 0 0,0 0-1 0 0,-1 0 1 0 0,1 0 0 0 0,-1 0-1 0 0,1 0 1 0 0,-1 0 0 0 0,0-1-1 0 0,0 1 1 0 0,0 0 0 0 0,0 0-1 0 0,0-1 1 0 0,0 1 0 0 0,0 0-1 0 0,0-1 1 0 0,-1 1 0 0 0,1-1-1 0 0,-1 0 1 0 0,1 1 0 0 0,-1-1-1 0 0,1 0 1 0 0,-1 0 0 0 0,0 0-1 0 0,0 0 1 0 0,0 0 0 0 0,1 0-1 0 0,-5 0 1 0 0,6 0 28 0 0,-1-1 1 0 0,0 0-1 0 0,1 0 0 0 0,-1 0 0 0 0,1 0 1 0 0,-1 0-1 0 0,0 0 0 0 0,1 0 0 0 0,-1 0 0 0 0,1 0 1 0 0,-1 0-1 0 0,0 0 0 0 0,1 0 0 0 0,-1-1 1 0 0,1 1-1 0 0,-1 0 0 0 0,0 0 0 0 0,1-1 0 0 0,-1 1 1 0 0,1 0-1 0 0,-1-1 0 0 0,1 1 0 0 0,-1 0 0 0 0,1-1 1 0 0,0 1-1 0 0,-1-1 0 0 0,1 1 0 0 0,-1-1 1 0 0,1 1-1 0 0,0-1 0 0 0,-1 1 0 0 0,1-1 0 0 0,0 1 1 0 0,0-1-1 0 0,-1 0 0 0 0,1 1 0 0 0,0-1 1 0 0,0 1-1 0 0,0-1 0 0 0,0 0 0 0 0,0 1 0 0 0,0-2 1 0 0,0 1 36 0 0,0 0 0 0 0,0 0 0 0 0,1 0 1 0 0,-1 0-1 0 0,0 0 0 0 0,1 0 0 0 0,-1 0 1 0 0,1 1-1 0 0,-1-1 0 0 0,1 0 0 0 0,0 0 0 0 0,-1 0 1 0 0,1 0-1 0 0,0 1 0 0 0,0-1 0 0 0,-1 0 1 0 0,1 1-1 0 0,0-1 0 0 0,0 0 0 0 0,0 1 1 0 0,0-1-1 0 0,0 1 0 0 0,0 0 0 0 0,0-1 0 0 0,0 1 1 0 0,1-1-1 0 0,18-2 108 0 0,1 0 1 0 0,0 2-1 0 0,25 0 1 0 0,-5 1-2242 0 0,-1-3-3376 0 0,-22 0-496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4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53 11530 0 0,'-1'-1'182'0'0,"1"0"-1"0"0,-1 1 0 0 0,1-1 0 0 0,-1 0 0 0 0,1 0 0 0 0,-1 0 0 0 0,1 0 0 0 0,-1-1 0 0 0,1 1 0 0 0,0 0 0 0 0,0 0 0 0 0,0 0 0 0 0,0 0 0 0 0,0 0 0 0 0,0 0 0 0 0,0 0 0 0 0,0 0 0 0 0,0 0 0 0 0,0-1 0 0 0,0 1 0 0 0,1 0 0 0 0,-1 0 0 0 0,0 0 0 0 0,1 0 0 0 0,-1 0 1 0 0,1 0-1 0 0,-1 0 0 0 0,2-1 0 0 0,0 0-31 0 0,0 0 1 0 0,1 0 0 0 0,-1 1-1 0 0,0-1 1 0 0,1 1 0 0 0,-1 0-1 0 0,1 0 1 0 0,-1 0 0 0 0,1 0-1 0 0,-1 0 1 0 0,5 0 0 0 0,5-1 2 0 0,-1 0 0 0 0,1 1 0 0 0,-1 0 1 0 0,22 3-1 0 0,-29-2-254 0 0,0 1 0 0 0,0 0 1 0 0,1 0-1 0 0,-1 1 0 0 0,0-1 1 0 0,0 1-1 0 0,0 0 0 0 0,0 0 1 0 0,-1 0-1 0 0,8 6 0 0 0,-9-7-256 0 0,-1 0 0 0 0,1 1 0 0 0,-1 0 0 0 0,0-1-1 0 0,1 1 1 0 0,-1 0 0 0 0,0 0 0 0 0,0-1 0 0 0,0 1 0 0 0,1 3 0 0 0,-2-3-208 0 0,1 0 1 0 0,-1 0-1 0 0,0 0 0 0 0,1-1 1 0 0,-1 1-1 0 0,0 0 1 0 0,0 0-1 0 0,-1 0 1 0 0,1 0-1 0 0,0 0 0 0 0,0-1 1 0 0,-1 1-1 0 0,0 3 1 0 0,-4 4-3739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7578 0 0,'44'-4'8409'0'0,"-29"2"-8037"0"0,0 1 0 0 0,0 0-1 0 0,0 1 1 0 0,25 2-1 0 0,-38-1-351 0 0,-1-1 0 0 0,0 0-1 0 0,0 1 1 0 0,0-1 0 0 0,0 0 0 0 0,0 1 0 0 0,0-1-1 0 0,0 1 1 0 0,0 0 0 0 0,-1-1 0 0 0,1 1-1 0 0,0 0 1 0 0,0 0 0 0 0,0-1 0 0 0,-1 1 0 0 0,1 0-1 0 0,0 0 1 0 0,-1 0 0 0 0,1 0 0 0 0,-1 0-1 0 0,1 0 1 0 0,-1 0 0 0 0,1 1 0 0 0,0 1-11 0 0,-1 0 1 0 0,1 0-1 0 0,-1 0 1 0 0,0 0-1 0 0,1 0 1 0 0,-1 0 0 0 0,-1 0-1 0 0,0 5 1 0 0,0-2-80 0 0,0 0 0 0 0,-1-1 0 0 0,1 1 0 0 0,-1-1 0 0 0,-1 0 0 0 0,1 0 0 0 0,-1 0 0 0 0,1 0 0 0 0,-5 5 0 0 0,-18 8-353 0 0,23-17 406 0 0,1 0 1 0 0,-1 0 0 0 0,1 0 0 0 0,0-1-1 0 0,-1 1 1 0 0,1-1 0 0 0,-1 1 0 0 0,0-1-1 0 0,1 1 1 0 0,-1-1 0 0 0,1 0 0 0 0,-1 0-1 0 0,1 0 1 0 0,-1 0 0 0 0,0 0 0 0 0,1 0 0 0 0,-3-1-1 0 0,38-12 998 0 0,63-12 78 0 0,-47 14-2547 0 0,-36 5-1503 0 0,-13 6 2662 0 0,-1 0-1 0 0,1-1 1 0 0,-1 1 0 0 0,1 0-1 0 0,-1-1 1 0 0,1 1-1 0 0,-1 0 1 0 0,0-1 0 0 0,1 1-1 0 0,-1-1 1 0 0,1 1-1 0 0,-1-1 1 0 0,0 1 0 0 0,0-1-1 0 0,1 1 1 0 0,-1-1-1 0 0,0 1 1 0 0,0-1-1 0 0,0 1 1 0 0,1-1 0 0 0,-1-1-1 0 0,-1-4-4589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9634 0 0,'0'-1'250'0'0,"0"0"-1"0"0,1 0 1 0 0,-1 0-1 0 0,0 0 1 0 0,0 0-1 0 0,1 0 1 0 0,-1 0-1 0 0,0 0 1 0 0,1 0-1 0 0,-1 0 1 0 0,1 0-1 0 0,-1 0 1 0 0,1 0-1 0 0,0 0 1 0 0,-1 0-1 0 0,1 0 1 0 0,0 0-1 0 0,0 1 1 0 0,-1-1-1 0 0,1 0 1 0 0,0 1-1 0 0,0-1 1 0 0,0 0-1 0 0,2 0 1 0 0,30-18 265 0 0,-25 15-97 0 0,10-4 126 0 0,22-10-3207 0 0,-39 18 2613 0 0,0-1 1 0 0,-1 1 0 0 0,1 0 0 0 0,0-1 0 0 0,-1 1 0 0 0,1-1 0 0 0,-1 1 0 0 0,1-1 0 0 0,-1 0-1 0 0,1 1 1 0 0,-1-1 0 0 0,1 1 0 0 0,-1-1 0 0 0,0 0 0 0 0,1 1 0 0 0,-1-1 0 0 0,0 0 0 0 0,0 0-1 0 0,0 1 1 0 0,1-1 0 0 0,-1 0 0 0 0,0 0 0 0 0,0 1 0 0 0,0-1 0 0 0,0 0 0 0 0,0 0 0 0 0,0 1 0 0 0,0-1-1 0 0,0 0 1 0 0,-1 0 0 0 0,1 1 0 0 0,0-1 0 0 0,0 0 0 0 0,-1 1 0 0 0,1-1 0 0 0,0 0 0 0 0,-1 1-1 0 0,1-1 1 0 0,-1 0 0 0 0,1 1 0 0 0,0-1 0 0 0,-1 1 0 0 0,0-1 0 0 0,1 1 0 0 0,-2-2 0 0 0,2 2 81 0 0,0 0 1 0 0,0 0 0 0 0,0 0-1 0 0,0 0 1 0 0,0 0 0 0 0,0 0 0 0 0,-1 0-1 0 0,1-1 1 0 0,0 1 0 0 0,0 0-1 0 0,0 0 1 0 0,0 0 0 0 0,0 0 0 0 0,0 0-1 0 0,-1 0 1 0 0,1 0 0 0 0,0 0-1 0 0,0 0 1 0 0,0 0 0 0 0,0 0 0 0 0,0 0-1 0 0,0 0 1 0 0,-1 0 0 0 0,1 0-1 0 0,0 0 1 0 0,0 0 0 0 0,0 0 0 0 0,0 0-1 0 0,0 0 1 0 0,-1 0 0 0 0,1 0-1 0 0,0 0 1 0 0,0 0 0 0 0,0 0 0 0 0,0 0-1 0 0,0 0 1 0 0,0 0 0 0 0,0 0-1 0 0,-1 0 1 0 0,1 1 0 0 0,0-1-1 0 0,0 0 1 0 0,0 0 0 0 0,0 0 0 0 0,0 0-1 0 0,0 0 1 0 0,0 0 0 0 0,0 0-1 0 0,0 1 1 0 0,-1-1 0 0 0,1 0 0 0 0,-2 12 946 0 0,0 14-88 0 0,2-25-804 0 0,0 28 605 0 0,-1-14-586 0 0,1 0 0 0 0,0-1 1 0 0,1 1-1 0 0,0 0 0 0 0,2-1 1 0 0,6 25-1 0 0,-9-38-262 0 0,1 0-1 0 0,-1 1 1 0 0,1-1-1 0 0,0 0 1 0 0,0 1-1 0 0,0-1 1 0 0,0 0-1 0 0,0 0 1 0 0,0 0-1 0 0,0 0 1 0 0,0 0-1 0 0,0 0 1 0 0,2 2-1 0 0,-2-3-109 0 0,-1 0-1 0 0,1 0 0 0 0,0 1 0 0 0,-1-1 0 0 0,1 0 0 0 0,-1 0 0 0 0,1 0 0 0 0,0 0 0 0 0,-1 0 0 0 0,1 0 0 0 0,0 0 0 0 0,-1 0 0 0 0,1 0 0 0 0,0 0 0 0 0,-1 0 0 0 0,1 0 0 0 0,-1 0 0 0 0,1-1 0 0 0,0 1 0 0 0,-1 0 0 0 0,1 0 0 0 0,-1-1 0 0 0,1 1 0 0 0,-1 0 0 0 0,1-1 0 0 0,-1 1 0 0 0,1 0 0 0 0,-1-1 0 0 0,1 1 0 0 0,-1-1 0 0 0,1 1 0 0 0,0-2 0 0 0,4-4-4149 0 0</inkml:trace>
  <inkml:trace contextRef="#ctx0" brushRef="#br0" timeOffset="1">204 20 5241 0 0,'-1'-8'9865'0'0,"8"31"-6430"0"0,-2 14-2006 0 0,20 102 713 0 0,-20-119-3939 0 0,1-1 0 0 0,13 28 0 0 0,-6-26-5467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6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11290 0 0,'3'2'2825'0'0,"2"0"-929"0"0,-1 0-311 0 0,1 1 31 0 0,-4-4-1184 0 0,0 1-320 0 0,0 1-96 0 0,2-1-232 0 0,-1 1-576 0 0,2 1-904 0 0,-1 2-1401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7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49 3825 0 0,'-9'-5'702'0'0,"8"5"-457"0"0,0 0-1 0 0,1 0 1 0 0,-1-1 0 0 0,0 1 0 0 0,0 0 0 0 0,0-1 0 0 0,1 1 0 0 0,-1 0 0 0 0,0-1 0 0 0,1 1 0 0 0,-1-1 0 0 0,0 0 0 0 0,1 1 0 0 0,-1-1 0 0 0,0 1-1 0 0,1-1 1 0 0,-1 0 0 0 0,1 0 0 0 0,0-1-66 0 0,1 1-1 0 0,-1-1 0 0 0,1 1 0 0 0,-1 0 1 0 0,1 0-1 0 0,0-1 0 0 0,0 1 0 0 0,0 0 1 0 0,0 0-1 0 0,0 0 0 0 0,0 0 0 0 0,0 0 1 0 0,2-2-1 0 0,-1 1-124 0 0,0 1 0 0 0,1-1 0 0 0,-1 1 0 0 0,0-1 0 0 0,1 1 0 0 0,-1 0 0 0 0,1 0 0 0 0,-1 0 0 0 0,1 0 0 0 0,0 1 0 0 0,-1-1 0 0 0,1 1 0 0 0,0-1 0 0 0,0 1 0 0 0,-1 0 0 0 0,1 0 0 0 0,0 0 0 0 0,-1 1 0 0 0,1-1 0 0 0,0 1 0 0 0,0-1 0 0 0,-1 1 0 0 0,1 0 0 0 0,-1 0-1 0 0,4 1 1 0 0,9 5 61 0 0,0 0 0 0 0,-1 1-1 0 0,16 11 1 0 0,-8-5 522 0 0,-19-13-620 0 0,0 1 0 0 0,0-1 0 0 0,0 0 0 0 0,0-1 0 0 0,0 1 0 0 0,0-1 0 0 0,0 1 0 0 0,0-1 0 0 0,1 0 0 0 0,-1 0 0 0 0,0 0 0 0 0,0-1-1 0 0,0 1 1 0 0,0-1 0 0 0,1 1 0 0 0,-1-1 0 0 0,0 0 0 0 0,0 0 0 0 0,0-1 0 0 0,-1 1 0 0 0,1-1 0 0 0,0 1 0 0 0,3-4 0 0 0,-2 3-17 0 0,0 0 0 0 0,0-1-1 0 0,1 1 1 0 0,-1 1 0 0 0,0-1 0 0 0,1 1-1 0 0,-1 0 1 0 0,1 0 0 0 0,-1 0 0 0 0,1 0 0 0 0,0 1-1 0 0,4 0 1 0 0,13 4 36 0 0,-18-3-30 0 0,0 0 0 0 0,-1-1 0 0 0,1 1 0 0 0,0-1 0 0 0,0 0 1 0 0,-1 0-1 0 0,1 0 0 0 0,0 0 0 0 0,-1-1 0 0 0,1 1 0 0 0,5-2 0 0 0,-4 1-7 0 0,-1 0 0 0 0,1 1 0 0 0,0 0 0 0 0,0 0 0 0 0,0 0-1 0 0,0 0 1 0 0,0 1 0 0 0,-1 0 0 0 0,1 0 0 0 0,0 0-1 0 0,0 1 1 0 0,-1-1 0 0 0,1 1 0 0 0,-1 0 0 0 0,7 5 0 0 0,-4-4 10 0 0,-1 0 1 0 0,1 0 0 0 0,-1-1 0 0 0,1 0-1 0 0,0 0 1 0 0,7 1 0 0 0,-11-3-3 0 0,0 0 1 0 0,0-1 0 0 0,-1 1-1 0 0,1-1 1 0 0,0 1 0 0 0,-1-1-1 0 0,1 0 1 0 0,-1 0-1 0 0,1 0 1 0 0,-1 0 0 0 0,1-1-1 0 0,-1 1 1 0 0,4-3-1 0 0,-4 2-4 0 0,0 0-1 0 0,1 0 1 0 0,-1 1-1 0 0,1 0 1 0 0,-1-1-1 0 0,1 1 1 0 0,-1 0-1 0 0,1 0 1 0 0,0 0-1 0 0,-1 1 1 0 0,1-1 0 0 0,0 1-1 0 0,0-1 1 0 0,0 1-1 0 0,4 0 1 0 0,-1 2 38 0 0,-1-1 1 0 0,1 1 0 0 0,-1 0 0 0 0,1 0 0 0 0,6 5 0 0 0,-9-5-4 0 0,0 0 0 0 0,0-1 0 0 0,0 1 0 0 0,0-1 0 0 0,0 0 0 0 0,0 1 1 0 0,0-1-1 0 0,1-1 0 0 0,-1 1 0 0 0,0 0 0 0 0,0-1 0 0 0,1 0 0 0 0,-1 0 0 0 0,0 0 0 0 0,1 0 0 0 0,-1 0 0 0 0,0 0 0 0 0,5-2 0 0 0,12-6 5 0 0,-13 5-14 0 0,-1 0 0 0 0,1 1-1 0 0,0 0 1 0 0,0 0-1 0 0,-1 0 1 0 0,1 1-1 0 0,1 0 1 0 0,-1 0-1 0 0,0 0 1 0 0,0 1 0 0 0,0 0-1 0 0,0 1 1 0 0,8 1-1 0 0,78 21 167 0 0,-89-22-108 0 0,1 0 1 0 0,0-1-1 0 0,-1 1 1 0 0,1-1-1 0 0,0 0 1 0 0,-1 0-1 0 0,1-1 1 0 0,0 1-1 0 0,-1-1 1 0 0,9-2-1 0 0,44-22 409 0 0,-49 21-464 0 0,0 0 0 0 0,1 0-1 0 0,-1 0 1 0 0,1 1 0 0 0,0 1-1 0 0,0-1 1 0 0,0 1 0 0 0,0 1-1 0 0,12-1 1 0 0,-12 3 157 0 0,0 0 1 0 0,0 1-1 0 0,-1 0 1 0 0,1 1 0 0 0,12 5-1 0 0,-16-6-138 0 0,0 1 0 0 0,0-1 0 0 0,1 0 1 0 0,-1-1-1 0 0,1 1 0 0 0,-1-1 0 0 0,1 0 0 0 0,0-1 0 0 0,0 1 0 0 0,-1-1 0 0 0,1 0 1 0 0,0 0-1 0 0,0-1 0 0 0,-1 0 0 0 0,9-2 0 0 0,-8 1-70 0 0,0 0 1 0 0,0 0-1 0 0,0 0 1 0 0,0 1-1 0 0,1 0 0 0 0,-1 0 1 0 0,0 0-1 0 0,0 1 1 0 0,1 0-1 0 0,-1 1 0 0 0,0-1 1 0 0,0 1-1 0 0,1 0 1 0 0,-1 1-1 0 0,0-1 1 0 0,7 4-1 0 0,-5-3 25 0 0,1 0 1 0 0,-1-1-1 0 0,0 0 0 0 0,0 0 1 0 0,1-1-1 0 0,-1 0 0 0 0,0-1 1 0 0,1 0-1 0 0,-1 0 0 0 0,0 0 1 0 0,0-1-1 0 0,0-1 0 0 0,13-4 1 0 0,27-7 287 0 0,-38 13-267 0 0,-1 0 0 0 0,1 1 0 0 0,0 0 0 0 0,-1 1 0 0 0,1 0 0 0 0,-1 0 0 0 0,1 1 0 0 0,-1 0 0 0 0,1 1 0 0 0,-1 0 0 0 0,0 0 0 0 0,12 7 0 0 0,-9-5 3 0 0,-8-5-28 0 0,-1 0 0 0 0,0 0 1 0 0,1 0-1 0 0,-1 0 0 0 0,1-1 0 0 0,-1 0 0 0 0,0 1 1 0 0,1-1-1 0 0,-1 0 0 0 0,0-1 0 0 0,0 1 1 0 0,0 0-1 0 0,0-1 0 0 0,0 0 0 0 0,3-2 0 0 0,19-8-8 0 0,52-8-12 0 0,-77 20-49 0 0,-1 0 1 0 0,1 0 0 0 0,0 0 0 0 0,0 0-1 0 0,0 0 1 0 0,0 1 0 0 0,0-1 0 0 0,0 0-1 0 0,0 0 1 0 0,0 0 0 0 0,0 0 0 0 0,0 0-1 0 0,0 0 1 0 0,0 1 0 0 0,-1-1 0 0 0,1 0-1 0 0,0 0 1 0 0,0 0 0 0 0,0 0-1 0 0,0 0 1 0 0,0 0 0 0 0,0 1 0 0 0,0-1-1 0 0,0 0 1 0 0,0 0 0 0 0,0 0 0 0 0,1 0-1 0 0,-1 0 1 0 0,0 0 0 0 0,0 1 0 0 0,0-1-1 0 0,0 0 1 0 0,0 0 0 0 0,0 0 0 0 0,0 0-1 0 0,0 0 1 0 0,0 0 0 0 0,0 0-1 0 0,0 0 1 0 0,0 1 0 0 0,1-1 0 0 0,-1 0-1 0 0,0 0 1 0 0,0 0 0 0 0,0 0 0 0 0,0 0-1 0 0,0 0 1 0 0,0 0 0 0 0,0 0 0 0 0,1 0-1 0 0,-1 0 1 0 0,0 0 0 0 0,0 0 0 0 0,0 0-1 0 0,0 0 1 0 0,0 0 0 0 0,0 0-1 0 0,1 0 1 0 0,-1 0 0 0 0,0 0 0 0 0,0 0-1 0 0,0 0 1 0 0,0 0 0 0 0,0 0 0 0 0,0 0-1 0 0,1 0 1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 2561 0 0,'-12'-7'4869'0'0,"15"15"-843"0"0,8 18-2090 0 0,-7 24-1400 0 0,-3-1 0 0 0,-8 78 1 0 0,2-55-473 0 0,5-70-33 0 0,0-1 0 0 0,1 1 0 0 0,-1 0 1 0 0,0-1-1 0 0,1 1 0 0 0,-1-1 0 0 0,1 1 1 0 0,0-1-1 0 0,-1 1 0 0 0,1-1 0 0 0,0 0 1 0 0,0 1-1 0 0,0-1 0 0 0,0 0 0 0 0,0 1 1 0 0,0-1-1 0 0,1 0 0 0 0,-1 0 0 0 0,0 0 1 0 0,0 0-1 0 0,1 0 0 0 0,-1 0 0 0 0,1-1 1 0 0,-1 1-1 0 0,1 0 0 0 0,-1-1 0 0 0,1 1 1 0 0,-1-1-1 0 0,1 1 0 0 0,-1-1 0 0 0,1 0 1 0 0,0 0-1 0 0,2 0 0 0 0,10 2 598 0 0,0-1-1 0 0,28-1 1 0 0,-26 0-414 0 0,62 4 73 0 0,-41-1-142 0 0,38-3 1 0 0,-63 0-1551 0 0,-1-2-1 0 0,1 0 1 0 0,-1 0 0 0 0,13-4 0 0 0,-24 1-2300 0 0,-7-10 1273 0 0,6 7-1574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3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7642 0 0,'-5'-12'9476'0'0,"29"21"-6502"0"0,-11-4-2948 0 0,4 1 105 0 0,0 1 0 0 0,0 0 1 0 0,-1 1-1 0 0,0 1 0 0 0,20 14 0 0 0,-32-20-80 0 0,0 0-1 0 0,0 1 0 0 0,-1-1 1 0 0,0 1-1 0 0,1 0 0 0 0,-1 0 0 0 0,-1 0 1 0 0,1 0-1 0 0,-1 0 0 0 0,1 0 1 0 0,-1 1-1 0 0,0-1 0 0 0,-1 1 0 0 0,1 0 1 0 0,-1-1-1 0 0,0 1 0 0 0,0 0 0 0 0,0 0 1 0 0,-1 0-1 0 0,0 0 0 0 0,0 0 1 0 0,0 0-1 0 0,0-1 0 0 0,-1 1 0 0 0,-1 6 1 0 0,1-6 37 0 0,-1 0-1 0 0,1 0 1 0 0,-1 0 0 0 0,0 0 0 0 0,-1-1 0 0 0,1 1-1 0 0,-1-1 1 0 0,0 1 0 0 0,0-1 0 0 0,0 0 0 0 0,-1 0 0 0 0,1-1-1 0 0,-1 1 1 0 0,-7 5 0 0 0,0-2-258 0 0,0 0 0 0 0,-1-1 0 0 0,1 0 1 0 0,-20 7-1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0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7 4905 0 0,'-37'-6'8364'0'0,"34"6"-7739"0"0,-1 0 0 0 0,1 0 1 0 0,0 1-1 0 0,0-1 0 0 0,0 1 1 0 0,0 0-1 0 0,-6 2 0 0 0,5-1-456 0 0,0 1-1 0 0,0 0 0 0 0,0 0 0 0 0,0 0 1 0 0,1 0-1 0 0,-1 0 0 0 0,1 1 1 0 0,0-1-1 0 0,0 1 0 0 0,0 0 0 0 0,0 0 1 0 0,-3 7-1 0 0,-12 26-309 0 0,-21 61 0 0 0,11-24-3443 0 0,25-67 1434 0 0,4-12 1425 0 0,9-14 787 0 0,58-69 2312 0 0,-66 87-2354 0 0,-1 0 0 0 0,0 0 0 0 0,1 0 0 0 0,-1 1 0 0 0,1-1 0 0 0,-1 1 0 0 0,1-1 0 0 0,-1 1 0 0 0,1 0 0 0 0,-1-1 0 0 0,1 1 0 0 0,-1 0 0 0 0,1 0 0 0 0,-1 0 0 0 0,1 0 0 0 0,-1 0 0 0 0,1 0 0 0 0,-1 1 0 0 0,1-1 0 0 0,-1 1 0 0 0,1-1 0 0 0,-1 1 0 0 0,1-1 0 0 0,-1 1 0 0 0,0 0 0 0 0,1-1 0 0 0,-1 1 0 0 0,0 0 0 0 0,1 0 0 0 0,-1 0 0 0 0,1 2 0 0 0,9 6 1 0 0,0 0 0 0 0,14 16 0 0 0,-16-15-20 0 0,2 2-360 0 0,8 7-1758 0 0,-4-9-4969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91 4585 0 0,'-2'-4'1021'0'0,"0"-4"443"0"0,-1 0 1 0 0,1 0 0 0 0,1 0 0 0 0,-1 0-1 0 0,1 0 1 0 0,1-1 0 0 0,-1 1-1 0 0,2-14 1 0 0,11 63 1184 0 0,-6 3-2534 0 0,6 27-593 0 0,2-26-3926 0 0,-14-44 4258 0 0,5 8-3197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18284 0 0,'2'71'9378'0'0,"-4"-49"-8978"0"0,-1 1 0 0 0,-9 34 0 0 0,4-24-462 0 0,3-11-699 0 0,0-1 1 0 0,-1-1-1 0 0,-2 1 1 0 0,-12 25-1 0 0,28-61-763 0 0,-7 11 1492 0 0,1 1-1 0 0,-1 0 1 0 0,1 0 0 0 0,0 0-1 0 0,0 0 1 0 0,0 0 0 0 0,0 0-1 0 0,0 0 1 0 0,1 1-1 0 0,-1-1 1 0 0,1 1 0 0 0,-1-1-1 0 0,1 1 1 0 0,0 0-1 0 0,0 0 1 0 0,0 1 0 0 0,4-3-1 0 0,2 1 96 0 0,0 1-1 0 0,1 0 1 0 0,-1 1-1 0 0,0 0 1 0 0,0 0-1 0 0,1 1 1 0 0,-1 0-1 0 0,1 0 1 0 0,-1 1-1 0 0,0 0 1 0 0,18 6 0 0 0,38 15-858 0 0,-10 7-3459 0 0,-53-28 3466 0 0,9 7-2606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85 5057 0 0,'-45'-57'10661'0'0,"46"59"-10230"0"0,0 0 1 0 0,1 0-1 0 0,0-1 0 0 0,-1 1 1 0 0,1 0-1 0 0,0-1 0 0 0,-1 1 1 0 0,1-1-1 0 0,0 0 1 0 0,0 0-1 0 0,4 2 0 0 0,29 9 1011 0 0,12 6-2006 0 0,-45-17 597 0 0,1 0 0 0 0,-1 1 1 0 0,0 0-1 0 0,0-1 1 0 0,0 1-1 0 0,0 0 0 0 0,0 0 1 0 0,0 0-1 0 0,0 1 1 0 0,-1-1-1 0 0,1 0 0 0 0,-1 1 1 0 0,1-1-1 0 0,-1 1 1 0 0,2 4-1 0 0,0 6-40 0 0,0 0 1 0 0,-1 0-1 0 0,-1 0 0 0 0,1 20 1 0 0,-2 5-2475 0 0,0-17-966 0 0,30-65-5454 0 0,-17 20 9110 0 0,0-2 0 0 0,16-50 0 0 0,-23 59 945 0 0,-2-1-1 0 0,0 1 1 0 0,1-19-1 0 0,-8 118 4059 0 0,3-70-4543 0 0,1 0 0 0 0,0 1 0 0 0,0-2 1 0 0,2 1-1 0 0,-1 0 0 0 0,8 20 0 0 0,-10-31-677 0 0,1 0-1 0 0,-1 0 1 0 0,1-1 0 0 0,-1 1-1 0 0,1 0 1 0 0,-1 0 0 0 0,1 0-1 0 0,0 0 1 0 0,-1 0 0 0 0,1-1-1 0 0,0 1 1 0 0,-1 0 0 0 0,1-1-1 0 0,0 1 1 0 0,0-1 0 0 0,0 1-1 0 0,0-1 1 0 0,0 1 0 0 0,0-1-1 0 0,0 1 1 0 0,0-1 0 0 0,0 0-1 0 0,0 1 1 0 0,0-1 0 0 0,0 0-1 0 0,1 0 1 0 0,28-8-508 0 0,-27 6 447 0 0,1 1-1 0 0,-1-1 1 0 0,0 1-1 0 0,1 0 1 0 0,-1 0 0 0 0,1 1-1 0 0,0-1 1 0 0,-1 1-1 0 0,6 0 1 0 0,12 6-3209 0 0,-20-6 3093 0 0,-1 1 0 0 0,0-1 1 0 0,1 0-1 0 0,-1 0 1 0 0,0 0-1 0 0,1 1 1 0 0,-1-1-1 0 0,0 0 1 0 0,1 0-1 0 0,-1 1 1 0 0,0-1-1 0 0,0 0 1 0 0,1 1-1 0 0,-1-1 0 0 0,0 0 1 0 0,0 1-1 0 0,0-1 1 0 0,1 0-1 0 0,-1 1 1 0 0,0-1-1 0 0,0 0 1 0 0,0 1-1 0 0,0-1 1 0 0,0 1-1 0 0,0-1 0 0 0,0 0 1 0 0,0 1-1 0 0,0-1 1 0 0,0 1-1 0 0,0-1 1 0 0,0 0-1 0 0,0 1 1 0 0,0-1-1 0 0,0 1 1 0 0,0-1-1 0 0,0 0 1 0 0,0 1-1 0 0,-1-1 0 0 0,1 0 1 0 0,0 1-1 0 0,0-1 1 0 0,0 0-1 0 0,-1 1 1 0 0,1-1-1 0 0,0 0 1 0 0,0 1-1 0 0,-1-1 1 0 0,1 0-1 0 0,-1 1 1 0 0,-2 5-2502 0 0,5 7-1221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1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8138 0 0,'-1'11'1341'0'0,"0"0"0"0"0,1 0 0 0 0,1 0 1 0 0,0 0-1 0 0,0 0 0 0 0,1 0 1 0 0,4 13-1 0 0,-5-19-1166 0 0,0-1 1 0 0,0 1-1 0 0,1 0 1 0 0,0-1-1 0 0,0 0 1 0 0,0 0-1 0 0,0 1 1 0 0,1-1-1 0 0,-1 0 1 0 0,1-1-1 0 0,0 1 1 0 0,0 0-1 0 0,1-1 1 0 0,-1 0 0 0 0,1 0-1 0 0,0 0 1 0 0,-1 0-1 0 0,1-1 1 0 0,6 4-1 0 0,-5-5-140 0 0,-1-1 1 0 0,1 1-1 0 0,0-1 1 0 0,-1 1-1 0 0,1-1 0 0 0,0-1 1 0 0,-1 1-1 0 0,1-1 0 0 0,0 1 1 0 0,-1-1-1 0 0,1-1 1 0 0,-1 1-1 0 0,9-4 0 0 0,22-14-2854 0 0,-10-4-7197 0 0,-16 14 3299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20 7490 0 0,'0'-1'142'0'0,"-17"-18"5466"0"0,10 20-2965 0 0,5 13-1341 0 0,3 54-135 0 0,-1 62-838 0 0,-2-110-1410 0 0,0 0 1 0 0,-6 22-1 0 0,8-41 1006 0 0,0-1-1 0 0,0 0 1 0 0,0 0-1 0 0,0 1 1 0 0,0-1-1 0 0,0 0 1 0 0,0 0-1 0 0,-1 0 1 0 0,1 1-1 0 0,0-1 0 0 0,0 0 1 0 0,0 0-1 0 0,0 0 1 0 0,0 1-1 0 0,0-1 1 0 0,-1 0-1 0 0,1 0 1 0 0,0 0-1 0 0,0 0 1 0 0,0 1-1 0 0,-1-1 1 0 0,1 0-1 0 0,0 0 1 0 0,0 0-1 0 0,0 0 0 0 0,-1 0 1 0 0,1 0-1 0 0,0 0 1 0 0,0 0-1 0 0,-1 1 1 0 0,1-1-1 0 0,0 0 1 0 0,0 0-1 0 0,-1 0 1 0 0,1 0-1 0 0,0 0 1 0 0,0 0-1 0 0,0-1 1 0 0,-1 1-1 0 0,1 0 0 0 0,0 0 1 0 0,0 0-1 0 0,-1 0 1 0 0,1 0-1 0 0,0 0 1 0 0,0 0-1 0 0,0 0 1 0 0,-1 0-1 0 0,1-1 1 0 0,0 1-1 0 0,0 0 1 0 0,0 0-1 0 0,0 0 1 0 0,-1 0-1 0 0,1-1 0 0 0,0 1 1 0 0,0 0-1 0 0,0-1 1 0 0,-14-20-607 0 0,13 19 801 0 0,1 0 0 0 0,-1-1 0 0 0,0 1-1 0 0,1 0 1 0 0,-1 0 0 0 0,1-1 0 0 0,0 1 0 0 0,0-1-1 0 0,0 1 1 0 0,0-3 0 0 0,0 4-63 0 0,1 0 0 0 0,-1 0 0 0 0,0 0 0 0 0,0 1 0 0 0,1-1-1 0 0,-1 0 1 0 0,1 0 0 0 0,-1 0 0 0 0,1 0 0 0 0,-1 1 0 0 0,1-1 0 0 0,-1 0 0 0 0,1 0 0 0 0,-1 1 0 0 0,1-1 0 0 0,0 1-1 0 0,0-1 1 0 0,-1 0 0 0 0,1 1 0 0 0,0-1 0 0 0,0 1 0 0 0,0 0 0 0 0,-1-1 0 0 0,1 1 0 0 0,0 0 0 0 0,2-1-1 0 0,4 0 145 0 0,-1 1-1 0 0,1 0 0 0 0,0 0 1 0 0,0 1-1 0 0,0 0 0 0 0,-1 0 1 0 0,1 0-1 0 0,0 1 0 0 0,-1 0 1 0 0,1 0-1 0 0,-1 1 0 0 0,0 0 0 0 0,9 5 1 0 0,32 12-1299 0 0,-42-19 355 0 0,-1 1-1 0 0,1-1 1 0 0,-1-1 0 0 0,1 1-1 0 0,0-1 1 0 0,-1 1-1 0 0,1-1 1 0 0,6-1 0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2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6225 0 0,'0'0'182'0'0,"0"-1"0"0"0,0 1 0 0 0,0 0 0 0 0,1-1 0 0 0,-1 1 0 0 0,0 0 0 0 0,0 0 0 0 0,0-1 0 0 0,0 1 0 0 0,0 0-1 0 0,0 0 1 0 0,0-1 0 0 0,1 1 0 0 0,-1 0 0 0 0,0 0 0 0 0,0-1 0 0 0,0 1 0 0 0,0 0 0 0 0,1 0 0 0 0,-1-1 0 0 0,0 1 0 0 0,0 0 0 0 0,1 0-1 0 0,-1 0 1 0 0,0 0 0 0 0,0 0 0 0 0,1-1 0 0 0,-1 1 0 0 0,0 0 0 0 0,1 0 0 0 0,13 0 2121 0 0,16 8-1639 0 0,-26-7-174 0 0,-1 0-515 0 0,-1-1 0 0 0,1 1-1 0 0,0-1 1 0 0,-1 0 0 0 0,1 0 0 0 0,0 0 0 0 0,0 0-1 0 0,-1-1 1 0 0,1 1 0 0 0,2-1 0 0 0,4-2-2028 0 0,-1 0 0 0 0,-1 0 0 0 0,15-8 0 0 0,-14 6 348 0 0,15-20-3120 0 0,-20 21 6577 0 0,-4 3-1430 0 0,1-1-1 0 0,-1 1 1 0 0,1 0-1 0 0,-1 0 1 0 0,0 0-1 0 0,1 1 0 0 0,-1-1 1 0 0,0 0-1 0 0,0 0 1 0 0,0 0-1 0 0,0 0 1 0 0,0 1-1 0 0,0-1 1 0 0,0 1-1 0 0,0-1 1 0 0,0 0-1 0 0,0 1 1 0 0,0 0-1 0 0,0-1 1 0 0,0 1-1 0 0,-1 0 1 0 0,1-1-1 0 0,0 1 1 0 0,-2 0-1 0 0,2 1-79 0 0,0-1 1 0 0,0 1-1 0 0,0 0 0 0 0,1 0 1 0 0,-1 0-1 0 0,0 0 0 0 0,0 0 0 0 0,1 0 1 0 0,-1 0-1 0 0,1 0 0 0 0,-1 0 0 0 0,1 0 1 0 0,-1 0-1 0 0,1 1 0 0 0,-1-1 0 0 0,1 0 1 0 0,0 0-1 0 0,0 0 0 0 0,0 0 0 0 0,0 1 1 0 0,0-1-1 0 0,0 0 0 0 0,0 0 1 0 0,0 3-1 0 0,6 125 1680 0 0,-2-64-3358 0 0,-3-1-4234 0 0,-2-45 276 0 0,0-13 1575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5377 0 0,'0'0'241'0'0,"0"1"-1"0"0,0-1 0 0 0,0 1 1 0 0,0-1-1 0 0,0 0 0 0 0,1 1 1 0 0,-1-1-1 0 0,0 0 1 0 0,0 1-1 0 0,0-1 0 0 0,1 0 1 0 0,-1 1-1 0 0,0-1 1 0 0,0 0-1 0 0,1 0 0 0 0,-1 1 1 0 0,0-1-1 0 0,0 0 1 0 0,1 0-1 0 0,-1 1 0 0 0,0-1 1 0 0,1 0-1 0 0,-1 0 1 0 0,0 0-1 0 0,1 1 0 0 0,-1-1 1 0 0,1 0-1 0 0,-1 0 0 0 0,0 0 1 0 0,1 0-1 0 0,-1 0 1 0 0,0 0-1 0 0,1 0 0 0 0,14-7 3923 0 0,7-2-2991 0 0,-10 7-1093 0 0,1 2-1 0 0,-1-1 1 0 0,0 2-1 0 0,0-1 0 0 0,0 2 1 0 0,0 0-1 0 0,0 0 1 0 0,0 1-1 0 0,21 8 1 0 0,-32-11-86 0 0,0 1 1 0 0,0-1 0 0 0,0 1 0 0 0,0-1-1 0 0,0 1 1 0 0,0 0 0 0 0,0-1-1 0 0,0 1 1 0 0,0 0 0 0 0,0 0 0 0 0,0 0-1 0 0,0 0 1 0 0,0 0 0 0 0,-1 0 0 0 0,1 0-1 0 0,0 0 1 0 0,-1 0 0 0 0,1 0 0 0 0,-1 0-1 0 0,1 1 1 0 0,-1-1 0 0 0,0 0 0 0 0,1 0-1 0 0,-1 1 1 0 0,0-1 0 0 0,0 0 0 0 0,0 0-1 0 0,0 1 1 0 0,0-1 0 0 0,0 0 0 0 0,0 0-1 0 0,0 1 1 0 0,-1-1 0 0 0,1 0 0 0 0,0 0-1 0 0,-1 0 1 0 0,1 1 0 0 0,-2 0 0 0 0,-1 5-130 0 0,-2-1 1 0 0,1 0 0 0 0,-1 0-1 0 0,0 0 1 0 0,-7 7 0 0 0,-4 4-54 0 0,16-17 184 0 0,0 0 0 0 0,0 0 0 0 0,-1 0 0 0 0,1 1-1 0 0,0-1 1 0 0,0 0 0 0 0,0 0 0 0 0,0 0 0 0 0,0 1 0 0 0,-1-1 0 0 0,1 0-1 0 0,0 0 1 0 0,0 1 0 0 0,0-1 0 0 0,0 0 0 0 0,0 0 0 0 0,0 1-1 0 0,0-1 1 0 0,0 0 0 0 0,0 1 0 0 0,0-1 0 0 0,0 0 0 0 0,0 0 0 0 0,0 1-1 0 0,0-1 1 0 0,0 0 0 0 0,0 0 0 0 0,0 1 0 0 0,0-1 0 0 0,0 0-1 0 0,1 0 1 0 0,-1 1 0 0 0,0-1 0 0 0,0 0 0 0 0,0 0 0 0 0,0 1 0 0 0,1-1-1 0 0,-1 0 1 0 0,0 0 0 0 0,1 1 0 0 0,13 3-69 0 0,19-5 35 0 0,-24 0-71 0 0,0 0 0 0 0,0-1 0 0 0,0 0 0 0 0,0-1 0 0 0,-1 0 0 0 0,1 0 0 0 0,-1-1 0 0 0,12-7 0 0 0,-10 5-975 0 0,-1-1 0 0 0,1 0 0 0 0,11-13 0 0 0,-20 19 889 0 0,0 0 0 0 0,0 0 1 0 0,0 0-1 0 0,0 0 0 0 0,-1 0 1 0 0,1 0-1 0 0,0 0 0 0 0,-1-1 1 0 0,1 1-1 0 0,-1 0 0 0 0,1 0 1 0 0,-1-1-1 0 0,0 1 0 0 0,0 0 1 0 0,1-1-1 0 0,-1 1 1 0 0,0 0-1 0 0,0-1 0 0 0,0 1 1 0 0,-1 0-1 0 0,1-1 0 0 0,0 1 1 0 0,0 0-1 0 0,-1-1 0 0 0,0-1 1 0 0,-1-7-1192 0 0,5-9-3070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56 8706 0 0,'-2'-2'352'0'0,"0"0"130"0"0,0-1-1 0 0,0 1 1 0 0,0 0-1 0 0,0-1 0 0 0,0 0 1 0 0,1 1-1 0 0,-1-1 1 0 0,-1-4-1 0 0,3 6-393 0 0,0 0-1 0 0,0 1 1 0 0,0-1 0 0 0,1 0-1 0 0,-1 0 1 0 0,0 0-1 0 0,0 1 1 0 0,1-1-1 0 0,-1 0 1 0 0,0 0-1 0 0,1 0 1 0 0,-1 1 0 0 0,1-1-1 0 0,-1 0 1 0 0,1 1-1 0 0,-1-1 1 0 0,1 0-1 0 0,0 1 1 0 0,-1-1 0 0 0,1 1-1 0 0,0-1 1 0 0,-1 1-1 0 0,1-1 1 0 0,0 1-1 0 0,0 0 1 0 0,0-1-1 0 0,-1 1 1 0 0,1 0 0 0 0,0 0-1 0 0,0-1 1 0 0,0 1-1 0 0,-1 0 1 0 0,1 0-1 0 0,0 0 1 0 0,1 0 0 0 0,7-2 199 0 0,-1 0 0 0 0,1 0 0 0 0,-1 1 0 0 0,1 1 1 0 0,0-1-1 0 0,-1 1 0 0 0,1 0 0 0 0,0 1 0 0 0,10 2 0 0 0,-16-2-239 0 0,0 0 0 0 0,-1-1-1 0 0,1 1 1 0 0,0 0 0 0 0,-1 1-1 0 0,1-1 1 0 0,-1 0 0 0 0,0 1-1 0 0,1-1 1 0 0,-1 1 0 0 0,0 0-1 0 0,0 0 1 0 0,0 0 0 0 0,0 0-1 0 0,0 0 1 0 0,-1 0 0 0 0,1 0-1 0 0,0 1 1 0 0,-1-1 0 0 0,0 1-1 0 0,0-1 1 0 0,1 1 0 0 0,-2-1-1 0 0,1 1 1 0 0,0 0 0 0 0,0-1-1 0 0,-1 1 1 0 0,1 0 0 0 0,-1 0-1 0 0,0-1 1 0 0,0 1 0 0 0,-1 4-1 0 0,1 0-103 0 0,-2 1-1 0 0,1-1 0 0 0,-1 1 0 0 0,-1-1 0 0 0,1 0 1 0 0,-1 0-1 0 0,0 0 0 0 0,-1 0 0 0 0,1 0 0 0 0,-2-1 1 0 0,1 0-1 0 0,-9 11 0 0 0,-20 33-386 0 0,33-50 444 0 0,-1 0 0 0 0,1 1 0 0 0,0-1 0 0 0,0 0 0 0 0,0 1 0 0 0,0-1 0 0 0,0 1 0 0 0,-1-1 0 0 0,1 0 0 0 0,0 1 1 0 0,0-1-1 0 0,0 0 0 0 0,0 1 0 0 0,0-1 0 0 0,0 1 0 0 0,0-1 0 0 0,0 0 0 0 0,0 1 0 0 0,1-1 0 0 0,-1 1 0 0 0,0-1 0 0 0,0 0 0 0 0,0 1 0 0 0,0-1 0 0 0,0 0 0 0 0,1 1 0 0 0,-1-1 0 0 0,0 0 0 0 0,0 1 1 0 0,1-1-1 0 0,-1 0 0 0 0,1 1 0 0 0,14 4 128 0 0,18-4 55 0 0,-17-2-469 0 0,57-8 623 0 0,-67 8-1226 0 0,0-1 0 0 0,0 1 0 0 0,0-1 0 0 0,0 0 0 0 0,6-4 1 0 0,0-4-5587 0 0,-4 8 1084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3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9498 0 0,'1'-1'418'0'0,"0"1"1"0"0,0-1-1 0 0,0 1 0 0 0,0-1 1 0 0,0 1-1 0 0,0-1 1 0 0,0 1-1 0 0,1 0 0 0 0,-1 0 1 0 0,0-1-1 0 0,0 1 0 0 0,0 0 1 0 0,1 0-1 0 0,0 1 0 0 0,35 3 301 0 0,-33-3-307 0 0,17 4-269 0 0,31 4-267 0 0,-49-8-240 0 0,0-1-1 0 0,0 0 1 0 0,1 0-1 0 0,-1 0 1 0 0,0 0-1 0 0,0 0 1 0 0,1-1-1 0 0,-1 0 1 0 0,0 1-1 0 0,0-1 1 0 0,6-3-1 0 0,-7 3 220 0 0,-1-1-1 0 0,0 0 0 0 0,0 1 1 0 0,0-1-1 0 0,0 0 0 0 0,0 0 1 0 0,0 1-1 0 0,0-1 0 0 0,0 0 1 0 0,-1 0-1 0 0,1 0 0 0 0,-1 0 1 0 0,1 0-1 0 0,-1 0 0 0 0,0 0 1 0 0,0 0-1 0 0,0-4 1 0 0,0 4 322 0 0,0 0 1 0 0,0 0 0 0 0,0 1-1 0 0,0-1 1 0 0,0 0 0 0 0,-1 0-1 0 0,1 0 1 0 0,0 1 0 0 0,-1-1 0 0 0,1 0-1 0 0,-1 0 1 0 0,0 1 0 0 0,0-1-1 0 0,0 0 1 0 0,0 1 0 0 0,0-1-1 0 0,0 1 1 0 0,0-1 0 0 0,-3-2 0 0 0,4 4-28 0 0,-1 1 0 0 0,1-1 0 0 0,0 0 0 0 0,-1 0 0 0 0,1 1 1 0 0,-1-1-1 0 0,1 0 0 0 0,-1 1 0 0 0,1-1 0 0 0,0 0 1 0 0,-1 1-1 0 0,1-1 0 0 0,0 1 0 0 0,-1-1 0 0 0,1 0 0 0 0,0 1 1 0 0,-1-1-1 0 0,1 1 0 0 0,0-1 0 0 0,0 1 0 0 0,0-1 1 0 0,0 1-1 0 0,-1-1 0 0 0,1 1 0 0 0,0-1 0 0 0,0 1 0 0 0,0-1 1 0 0,0 1-1 0 0,0-1 0 0 0,0 2 0 0 0,-2 18 657 0 0,1 68 158 0 0,1-43-2701 0 0,-1 0-4528 0 0,-5-28 590 0 0,5-16 5207 0 0,-2 6-3565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3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5249 0 0,'1'10'1264'0'0,"0"-1"-1"0"0,1 1 1 0 0,0-1 0 0 0,1 0-1 0 0,4 9 1 0 0,-4-9-566 0 0,1-1 0 0 0,0 0 0 0 0,1 0-1 0 0,0 0 1 0 0,10 12 0 0 0,-12-17-615 0 0,0 0-1 0 0,-1 1 1 0 0,1-1 0 0 0,1-1-1 0 0,-1 1 1 0 0,0 0-1 0 0,1-1 1 0 0,-1 0 0 0 0,1 0-1 0 0,0 0 1 0 0,-1 0-1 0 0,1 0 1 0 0,0-1 0 0 0,0 0-1 0 0,0 0 1 0 0,1 0-1 0 0,-1 0 1 0 0,0-1 0 0 0,0 1-1 0 0,0-1 1 0 0,0 0-1 0 0,1 0 1 0 0,-1-1 0 0 0,0 1-1 0 0,0-1 1 0 0,0 0-1 0 0,0 0 1 0 0,0 0 0 0 0,0-1-1 0 0,6-2 1 0 0,-8 3-59 0 0,0-1 0 0 0,0 1 0 0 0,0 0 0 0 0,0 0 0 0 0,0-1 1 0 0,-1 0-1 0 0,1 1 0 0 0,0-1 0 0 0,-1 0 0 0 0,1 1 0 0 0,-1-1 0 0 0,0 0 0 0 0,1 0 0 0 0,-1 0 0 0 0,0-1 1 0 0,0 1-1 0 0,-1 0 0 0 0,1 0 0 0 0,0 0 0 0 0,-1-1 0 0 0,1 1 0 0 0,-1 0 0 0 0,0-1 0 0 0,0 1 1 0 0,0 0-1 0 0,0-1 0 0 0,0 1 0 0 0,0 0 0 0 0,-1 0 0 0 0,1-1 0 0 0,-1 1 0 0 0,1 0 0 0 0,-1 0 1 0 0,0-1-1 0 0,0 1 0 0 0,0 0 0 0 0,0 0 0 0 0,-3-4 0 0 0,2 2 5 0 0,-1 0-1 0 0,0 0 0 0 0,1 0 1 0 0,-1 0-1 0 0,0 1 1 0 0,-1-1-1 0 0,1 1 1 0 0,-1 0-1 0 0,1 0 0 0 0,-1 0 1 0 0,0 0-1 0 0,0 1 1 0 0,-1-1-1 0 0,1 1 0 0 0,0 0 1 0 0,-1 1-1 0 0,1-1 1 0 0,-9-1-1 0 0,8 3 5 0 0,0 0 1 0 0,0 1-1 0 0,-1 0 0 0 0,1 0 0 0 0,0 0 0 0 0,0 0 1 0 0,0 1-1 0 0,0 0 0 0 0,0 0 0 0 0,0 0 0 0 0,1 1 1 0 0,-1 0-1 0 0,-7 5 0 0 0,11-7-134 0 0,-1 0 0 0 0,1 1 0 0 0,-1-1 0 0 0,1 0 0 0 0,-1 1 0 0 0,1-1 0 0 0,-1 1 1 0 0,1-1-1 0 0,0 1 0 0 0,0 0 0 0 0,0-1 0 0 0,0 1 0 0 0,0 0 0 0 0,1 0 0 0 0,-1 0 0 0 0,0 0 0 0 0,1 0 0 0 0,-1 0 0 0 0,1 0 0 0 0,0 0 0 0 0,0 0 1 0 0,0 0-1 0 0,0 0 0 0 0,0 0 0 0 0,0 0 0 0 0,0 0 0 0 0,1 0 0 0 0,-1 0 0 0 0,1 0 0 0 0,-1 0 0 0 0,1 0 0 0 0,0-1 0 0 0,0 1 0 0 0,0 0 0 0 0,0 0 1 0 0,0-1-1 0 0,0 1 0 0 0,2 2 0 0 0,-1-2-834 0 0,0-1 0 0 0,1 1 1 0 0,-1 0-1 0 0,0-1 0 0 0,1 0 0 0 0,-1 1 1 0 0,0-1-1 0 0,1 0 0 0 0,0 0 0 0 0,3 0 1 0 0,-14-12-1627 0 0,8 11 2503 0 0,0 0 0 0 0,0 0-1 0 0,0 0 1 0 0,0 0 0 0 0,0 0 0 0 0,0 0-1 0 0,0 0 1 0 0,0-1 0 0 0,0 1 0 0 0,0 0 0 0 0,0 0-1 0 0,0 0 1 0 0,0 0 0 0 0,0 0 0 0 0,0 0 0 0 0,1 0-1 0 0,-1 0 1 0 0,0-1 0 0 0,0 1 0 0 0,0 0-1 0 0,0 0 1 0 0,0 0 0 0 0,0 0 0 0 0,0 0 0 0 0,0 0-1 0 0,0 0 1 0 0,0 0 0 0 0,1 0 0 0 0,-1 0-1 0 0,0 0 1 0 0,0 0 0 0 0,0 0 0 0 0,0 0 0 0 0,0 0-1 0 0,0 0 1 0 0,0 0 0 0 0,0 0 0 0 0,1 0-1 0 0,-1 0 1 0 0,0 0 0 0 0,0 0 0 0 0,0 0 0 0 0,0 0-1 0 0,0 0 1 0 0,0 0 0 0 0,0 0 0 0 0,1 0-1 0 0,-1 0 1 0 0,0 0 0 0 0,0 0 0 0 0,0 0 0 0 0,0 0-1 0 0,0 0 1 0 0,0 0 0 0 0,0 0 0 0 0,0 0 0 0 0,1 1-1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 11755 0 0,'-9'3'1040'0'0,"3"1"-384"0"0,0-2-56 0 0,1 0-104 0 0,5-1-248 0 0,2-2-216 0 0,-1-1-64 0 0,1 1-8 0 0,2-2-112 0 0,1-2-432 0 0,1 1-744 0 0,1-1-1073 0 0,-1 2-647 0 0,2 3-1970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76 3817 0 0,'-2'-1'554'0'0,"1"0"1"0"0,-1 0-1 0 0,0 1 1 0 0,0-1 0 0 0,0 0-1 0 0,1 1 1 0 0,-1-1-1 0 0,0 1 1 0 0,0 0-1 0 0,0-1 1 0 0,0 1-1 0 0,0 0 1 0 0,0 0-1 0 0,-3 1 1 0 0,4-1-228 0 0,-1 0 0 0 0,1 1 0 0 0,-1-1 1 0 0,1 1-1 0 0,-1-1 0 0 0,1 1 0 0 0,0 0 0 0 0,-1-1 0 0 0,1 1 1 0 0,0 0-1 0 0,-1 0 0 0 0,1 0 0 0 0,0 0 0 0 0,-2 3 0 0 0,2-3-267 0 0,0 0-1 0 0,0 1 0 0 0,1-1 0 0 0,-1 1 0 0 0,0-1 0 0 0,1 1 1 0 0,-1-1-1 0 0,1 1 0 0 0,0 0 0 0 0,-1-1 0 0 0,1 1 0 0 0,0-1 1 0 0,0 1-1 0 0,0 0 0 0 0,0-1 0 0 0,0 1 0 0 0,0 0 0 0 0,1-1 1 0 0,-1 1-1 0 0,0-1 0 0 0,1 1 0 0 0,0-1 0 0 0,-1 1 0 0 0,1-1 1 0 0,0 1-1 0 0,-1-1 0 0 0,1 1 0 0 0,0-1 0 0 0,0 0 1 0 0,0 0-1 0 0,0 1 0 0 0,1-1 0 0 0,-1 0 0 0 0,2 1 0 0 0,5 5-45 0 0,0-2-1 0 0,1 1 0 0 0,-1-1 1 0 0,1 0-1 0 0,0-1 0 0 0,0 0 0 0 0,19 5 1 0 0,-25-8-13 0 0,1 1 1 0 0,-1-1 0 0 0,1 0 0 0 0,0-1-1 0 0,-1 1 1 0 0,1-1 0 0 0,0 0 0 0 0,0 0-1 0 0,-1 0 1 0 0,1 0 0 0 0,0 0 0 0 0,0-1-1 0 0,-1 0 1 0 0,1 0 0 0 0,0 0 0 0 0,-1 0-1 0 0,1 0 1 0 0,-1-1 0 0 0,0 0-1 0 0,1 1 1 0 0,-1-1 0 0 0,0-1 0 0 0,5-3-1 0 0,-6 3 8 0 0,1-1 0 0 0,-2 1 0 0 0,1-1 0 0 0,0 1 0 0 0,-1-1 0 0 0,1 1-1 0 0,-1-1 1 0 0,0 0 0 0 0,-1 0 0 0 0,1 0 0 0 0,-1 1 0 0 0,1-1 0 0 0,-1 0-1 0 0,0 0 1 0 0,0 0 0 0 0,-1 0 0 0 0,1 0 0 0 0,-1 1 0 0 0,0-1 0 0 0,0 0-1 0 0,0 0 1 0 0,0 1 0 0 0,-1-1 0 0 0,0 1 0 0 0,-2-6 0 0 0,1 5 13 0 0,1 0-1 0 0,-1-1 1 0 0,0 1 0 0 0,0 0 0 0 0,0 1 0 0 0,0-1 0 0 0,0 0-1 0 0,-1 1 1 0 0,0 0 0 0 0,0 0 0 0 0,0 0 0 0 0,0 0-1 0 0,0 1 1 0 0,-1-1 0 0 0,1 1 0 0 0,-1 0 0 0 0,1 0 0 0 0,-1 1-1 0 0,-7-2 1 0 0,7 3 3 0 0,-1 0 0 0 0,1 1 0 0 0,0-1 0 0 0,-1 1-1 0 0,1 0 1 0 0,0 1 0 0 0,0-1 0 0 0,0 1 0 0 0,0 0 0 0 0,0 0-1 0 0,0 1 1 0 0,0-1 0 0 0,1 1 0 0 0,-1 0 0 0 0,-4 5 0 0 0,7-7-150 0 0,0 1 0 0 0,0-1 0 0 0,1 1 1 0 0,-1-1-1 0 0,0 1 0 0 0,1 0 0 0 0,0 0 1 0 0,-1 0-1 0 0,1 0 0 0 0,0 0 0 0 0,0 0 1 0 0,0 0-1 0 0,0 0 0 0 0,1 1 0 0 0,-1-1 0 0 0,0 0 1 0 0,1 1-1 0 0,0-1 0 0 0,-1 0 0 0 0,1 0 1 0 0,0 1-1 0 0,0-1 0 0 0,0 0 0 0 0,1 1 1 0 0,-1-1-1 0 0,1 0 0 0 0,-1 1 0 0 0,1-1 1 0 0,0 0-1 0 0,0 0 0 0 0,-1 0 0 0 0,2 1 0 0 0,-1-1 1 0 0,0 0-1 0 0,0-1 0 0 0,1 1 0 0 0,1 2 1 0 0,-1-2-421 0 0,-1 0-1 0 0,1-1 1 0 0,0 1 0 0 0,0-1 0 0 0,0 1 0 0 0,-1-1 0 0 0,2 0 0 0 0,-1 0 0 0 0,0 0-1 0 0,0 0 1 0 0,0 0 0 0 0,0 0 0 0 0,1 0 0 0 0,-1-1 0 0 0,4 1 0 0 0,9 0-4078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5281 0 0,'-4'4'29'0'0,"1"-1"1240"0"0,0 0 1 0 0,0-1-1 0 0,1 1 1 0 0,-1 0 0 0 0,1 0-1 0 0,0 0 1 0 0,-3 7-1 0 0,5 9 5836 0 0,7-2-5559 0 0,134 246 1876 0 0,-124-222-3365 0 0,-1 0 0 0 0,-3 1 0 0 0,-1 1 0 0 0,12 77 1 0 0,-17 71-175 0 0,-7-128-2282 0 0,9 76 0 0 0,-8-132 1432 0 0,4 20-3192 0 0,3-14-3100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11186 0 0,'-10'15'10441'0'0,"3"13"-6749"0"0,-2 3-3412 0 0,7-27-275 0 0,-1 3-280 0 0,0-1 1 0 0,0 0 0 0 0,0 0-1 0 0,-1 0 1 0 0,0-1-1 0 0,-1 1 1 0 0,1-1-1 0 0,-1 0 1 0 0,-7 6 0 0 0,68-18 898 0 0,8-9-5 0 0,-52 12-823 0 0,-1 1-1 0 0,0 0 0 0 0,1 0 1 0 0,0 1-1 0 0,0 1 0 0 0,-1 0 1 0 0,17 0-1 0 0,-15 7-2897 0 0,-13-6 2799 0 0,1 0 1 0 0,-1 1 0 0 0,0-1-1 0 0,1 1 1 0 0,-1-1 0 0 0,0 0-1 0 0,0 1 1 0 0,0-1 0 0 0,1 1-1 0 0,-1-1 1 0 0,0 1 0 0 0,0-1-1 0 0,0 1 1 0 0,0-1 0 0 0,0 1-1 0 0,0-1 1 0 0,0 1 0 0 0,0-1-1 0 0,0 1 1 0 0,0-1 0 0 0,0 0-1 0 0,0 1 1 0 0,0-1 0 0 0,0 1-1 0 0,-1-1 1 0 0,1 1 0 0 0,0 0-1 0 0,-5 8-6442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6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7378 0 0,'-5'-5'10864'0'0,"11"22"-8367"0"0,3 21-1919 0 0,20 48-1 0 0,4-6-7362 0 0,-30-69 3980 0 0,-8-10 28 0 0,-1-1 733 0 0,7 7-3119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6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6481 0 0,'-5'4'9049'0'0,"5"-3"-8864"0"0,-1 17 3293 0 0,2 34-4176 0 0,1-31 1492 0 0,-1 39-1950 0 0,-10 87-1 0 0,4-130-859 0 0,0-24 249 0 0,-1-27 953 0 0,5 31 908 0 0,1 0 1 0 0,0 0-1 0 0,1 0 1 0 0,-1-1-1 0 0,0 1 1 0 0,1 0-1 0 0,0 0 1 0 0,0 0-1 0 0,0 0 1 0 0,0 0 0 0 0,0 0-1 0 0,1 0 1 0 0,-1 0-1 0 0,3-3 1 0 0,-3 5-6 0 0,1 0 0 0 0,-1 0 0 0 0,1 0 0 0 0,-1 0 0 0 0,1 0 0 0 0,-1 1 0 0 0,1-1 0 0 0,0 0 0 0 0,0 1 1 0 0,-1-1-1 0 0,1 1 0 0 0,0 0 0 0 0,0-1 0 0 0,0 1 0 0 0,-1 0 0 0 0,1 0 0 0 0,0 0 0 0 0,0 0 0 0 0,0 1 0 0 0,-1-1 1 0 0,1 0-1 0 0,0 1 0 0 0,0-1 0 0 0,-1 1 0 0 0,1 0 0 0 0,2 1 0 0 0,8 4 53 0 0,0 0-1 0 0,-1 1 1 0 0,0 0-1 0 0,0 1 1 0 0,-1 0-1 0 0,0 1 1 0 0,13 13-1 0 0,27 23-4452 0 0,-50-45 4085 0 0,1 1 0 0 0,-1-1 0 0 0,0 0 0 0 0,1 1 0 0 0,-1-1 0 0 0,0 0 0 0 0,1 0 0 0 0,-1 0 0 0 0,1 1 0 0 0,-1-1 0 0 0,0 0 0 0 0,1 0 0 0 0,-1 0 1 0 0,1 0-1 0 0,-1 0 0 0 0,1 0 0 0 0,-1 0 0 0 0,0 0 0 0 0,1 0 0 0 0,-1 0 0 0 0,1 0 0 0 0,-1 0 0 0 0,1 0 0 0 0,-1 0 0 0 0,1 0 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8322 0 0,'-4'-1'2384'0'0,"1"1"-255"0"0,-1 3-353 0 0,3 1-384 0 0,0 6-391 0 0,1 5-281 0 0,1 5-200 0 0,2 5-232 0 0,2 3-144 0 0,4 1-72 0 0,0 1-192 0 0,1-1-336 0 0,2-3-448 0 0,0-3-577 0 0,0-5-503 0 0,1-5-577 0 0,-2-4-583 0 0,-1-7-2233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47 12235 0 0,'-23'-4'3961'0'0,"24"0"-1952"0"0,13 0-1029 0 0,-6 3-581 0 0,5-2-28 0 0,1 1 1 0 0,-1 0 0 0 0,1 1-1 0 0,22 2 1 0 0,-33-1-349 0 0,0 0 0 0 0,0 0 1 0 0,-1 1-1 0 0,1 0 1 0 0,0-1-1 0 0,0 1 0 0 0,-1 0 1 0 0,1 0-1 0 0,-1 1 0 0 0,1-1 1 0 0,-1 0-1 0 0,1 1 0 0 0,-1 0 1 0 0,0-1-1 0 0,0 1 1 0 0,0 0-1 0 0,0 0 0 0 0,0 0 1 0 0,0 1-1 0 0,0-1 0 0 0,-1 0 1 0 0,1 1-1 0 0,-1-1 1 0 0,1 1-1 0 0,-1-1 0 0 0,0 1 1 0 0,0-1-1 0 0,1 5 0 0 0,0 6-12 0 0,-1 0-1 0 0,1 1 0 0 0,-2-1 0 0 0,-1 21 1 0 0,0 2-1881 0 0,4 1-3612 0 0,0-29-1278 0 0</inkml:trace>
  <inkml:trace contextRef="#ctx0" brushRef="#br0" timeOffset="1">232 0 6721 0 0,'3'39'5849'0'0,"0"-14"-5810"0"0,1 0-1 0 0,0 0 1 0 0,10 27-1 0 0,-13-50-38 0 0,0 0 0 0 0,0-1 0 0 0,0 1 0 0 0,0 0-1 0 0,0-1 1 0 0,0 1 0 0 0,0 0 0 0 0,0-1 0 0 0,1 1 0 0 0,-1-1 0 0 0,1 0-1 0 0,-1 0 1 0 0,1 1 0 0 0,-1-1 0 0 0,1 0 0 0 0,0 0 0 0 0,0 0 0 0 0,-1-1 0 0 0,1 1-1 0 0,3 0 1 0 0,1 1-14 0 0,1-1 1 0 0,0 0-1 0 0,0-1 0 0 0,10 0 0 0 0,11 1-525 0 0,-28-1 418 0 0,0 0-1 0 0,0 0 0 0 0,0 0 1 0 0,1 0-1 0 0,-1 0 0 0 0,0 0 1 0 0,0 0-1 0 0,1 0 0 0 0,-1 0 1 0 0,0 0-1 0 0,0 0 1 0 0,1 0-1 0 0,-1 0 0 0 0,0 0 1 0 0,0 0-1 0 0,1 0 0 0 0,-1 0 1 0 0,0 0-1 0 0,0 1 0 0 0,1-1 1 0 0,-1 0-1 0 0,0 0 0 0 0,0 0 1 0 0,0 0-1 0 0,1 1 0 0 0,-1-1 1 0 0,0 0-1 0 0,0 0 1 0 0,0 0-1 0 0,0 1 0 0 0,0-1 1 0 0,1 0-1 0 0,-1 0 0 0 0,0 0 1 0 0,0 1-1 0 0,0-1 0 0 0,0 0 1 0 0,0 0-1 0 0,0 1 0 0 0,0-1 1 0 0,0 0-1 0 0,0 0 1 0 0,0 1-1 0 0,0-1 0 0 0,0 0 1 0 0,0 0-1 0 0,0 1 0 0 0,0-1 1 0 0,0 0-1 0 0,0 0 0 0 0,0 1 1 0 0,0-1-1 0 0,0 0 0 0 0,0 0 1 0 0,-1 1-1 0 0,0 3-3531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8258 0 0,'3'17'2184'0'0,"2"1"-631"0"0,1 6-137 0 0,2-1-352 0 0,1-5-456 0 0,-1-1-320 0 0,2-4-128 0 0,0-2-64 0 0,1-3-48 0 0,0-2-32 0 0,2-2-16 0 0,-1-2-136 0 0,3-2-352 0 0,-2-2-536 0 0,2-4-880 0 0,-2-3-1209 0 0,-1-1-2752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7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13035 0 0,'-2'0'119'0'0,"-3"0"532"0"0,0 1 0 0 0,0 0 0 0 0,-1 0 0 0 0,1 1 1 0 0,0-1-1 0 0,0 1 0 0 0,-5 2 0 0 0,9-3-541 0 0,0 0 0 0 0,-1 0 1 0 0,1 0-1 0 0,0 1 0 0 0,0-1 0 0 0,0 0 1 0 0,0 0-1 0 0,0 1 0 0 0,0-1 0 0 0,1 0 1 0 0,-1 1-1 0 0,0-1 0 0 0,1 1 0 0 0,-1-1 1 0 0,1 1-1 0 0,-1-1 0 0 0,1 1 0 0 0,0-1 1 0 0,0 1-1 0 0,0 0 0 0 0,0-1 0 0 0,0 1 1 0 0,0-1-1 0 0,0 1 0 0 0,0 0 0 0 0,0-1 1 0 0,2 3-1 0 0,1 10 69 0 0,1 0 0 0 0,1-1 0 0 0,10 22-1 0 0,-9-23-508 0 0,0 1-1 0 0,-2 0 1 0 0,7 25-1 0 0,-11-37 227 0 0,0-1 1 0 0,-1 0-1 0 0,1 0 0 0 0,-1 0 1 0 0,1-1-1 0 0,0 1 0 0 0,-1 0 0 0 0,1 0 1 0 0,-1 0-1 0 0,1 0 0 0 0,0 0 1 0 0,-1 0-1 0 0,1 0 0 0 0,-1-1 0 0 0,1 1 1 0 0,0 0-1 0 0,-1 0 0 0 0,1-1 1 0 0,0 1-1 0 0,-1 0 0 0 0,1-1 0 0 0,0 1 1 0 0,0 0-1 0 0,-1 0 0 0 0,1-1 1 0 0,0 1-1 0 0,0-1 0 0 0,-1 1 0 0 0,1 0 1 0 0,0-1-1 0 0,0 1 0 0 0,0-1 1 0 0,0 1-1 0 0,-15-19-529 0 0,12 13 603 0 0,-1-1 0 0 0,2 1 1 0 0,-1-1-1 0 0,1 0 1 0 0,0 0-1 0 0,-3-13 0 0 0,5 18 48 0 0,0 1 0 0 0,0 0 0 0 0,0-1 0 0 0,0 1 0 0 0,0-1 0 0 0,1 1 0 0 0,-1-1 0 0 0,0 1 0 0 0,1 0 0 0 0,-1-1 0 0 0,1 1 0 0 0,-1 0 0 0 0,1-1 0 0 0,0 1 0 0 0,-1 0 0 0 0,1 0 0 0 0,0-1 0 0 0,0 1 0 0 0,0 0 0 0 0,0 0 0 0 0,0 0 0 0 0,0 0 0 0 0,0 0 0 0 0,0 1 0 0 0,1-1 0 0 0,-1 0 0 0 0,0 0-1 0 0,0 1 1 0 0,1-1 0 0 0,-1 1 0 0 0,0-1 0 0 0,1 1 0 0 0,-1-1 0 0 0,1 1 0 0 0,-1 0 0 0 0,1 0 0 0 0,-1 0 0 0 0,0 0 0 0 0,1 0 0 0 0,2 0 0 0 0,-1 0 15 0 0,1 0 1 0 0,0 0-1 0 0,-1 0 0 0 0,1 0 0 0 0,0 1 0 0 0,-1 0 1 0 0,1-1-1 0 0,0 1 0 0 0,-1 1 0 0 0,1-1 1 0 0,-1 0-1 0 0,0 1 0 0 0,1 0 0 0 0,-1 0 1 0 0,0 0-1 0 0,0 0 0 0 0,0 0 0 0 0,0 1 1 0 0,3 3-1 0 0,-3-2 2 0 0,0 0 1 0 0,0 0-1 0 0,-1 1 1 0 0,1-1-1 0 0,-1 1 1 0 0,0 0-1 0 0,0-1 1 0 0,-1 1-1 0 0,1 0 1 0 0,-1 0-1 0 0,0 0 1 0 0,0 10-1 0 0,0-9-19 0 0,-1 0 0 0 0,0 0 0 0 0,0 0 0 0 0,0 0 0 0 0,-1 0 0 0 0,0 0 0 0 0,0 0 0 0 0,-1 0 0 0 0,0 0 0 0 0,0 0 0 0 0,0-1 0 0 0,-1 1 0 0 0,1-1 0 0 0,-1 0 0 0 0,-1 0 0 0 0,1 0 0 0 0,-1 0 0 0 0,0 0 0 0 0,0-1 0 0 0,0 1 0 0 0,0-1 0 0 0,-1 0 0 0 0,0 0 0 0 0,-6 3 0 0 0,-4-3-49 0 0,14-4 29 0 0,1 0 1 0 0,0 0-1 0 0,0 0 1 0 0,0 0-1 0 0,0 0 0 0 0,0-1 1 0 0,-1 1-1 0 0,1 0 1 0 0,0 0-1 0 0,0 0 1 0 0,0 0-1 0 0,0 0 1 0 0,0 0-1 0 0,0-1 1 0 0,-1 1-1 0 0,1 0 0 0 0,0 0 1 0 0,0 0-1 0 0,0 0 1 0 0,0 0-1 0 0,0-1 1 0 0,0 1-1 0 0,0 0 1 0 0,0 0-1 0 0,0 0 1 0 0,0 0-1 0 0,0-1 0 0 0,0 1 1 0 0,0 0-1 0 0,0 0 1 0 0,0 0-1 0 0,0 0 1 0 0,0-1-1 0 0,0 1 1 0 0,0 0-1 0 0,0 0 1 0 0,0 0-1 0 0,0-1 1 0 0,0 1-1 0 0,0 0 0 0 0,1-2-7 0 0,0 1 0 0 0,0 0 0 0 0,0-1 0 0 0,0 1-1 0 0,0-1 1 0 0,0 1 0 0 0,0 0 0 0 0,1 0 0 0 0,-1 0-1 0 0,0 0 1 0 0,1 0 0 0 0,-1 0 0 0 0,0 0 0 0 0,1 0-1 0 0,1 0 1 0 0,8-3-87 0 0,1 1-1 0 0,-1 1 0 0 0,0 0 1 0 0,1 0-1 0 0,-1 1 0 0 0,13 1 1 0 0,17 0-3937 0 0,-17 0-1462 0 0,-8 2 235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6681 0 0,'0'0'163'0'0,"0"0"-1"0"0,-1 0 0 0 0,1 0 0 0 0,0 0 0 0 0,0 0 0 0 0,-1 0 0 0 0,1 0 0 0 0,0 0 0 0 0,0 0 1 0 0,0 0-1 0 0,-1 0 0 0 0,-2 2 2756 0 0,3-2-2756 0 0,0 0 0 0 0,0 0 0 0 0,0 1 0 0 0,-1-1 0 0 0,1 0 0 0 0,0 0 0 0 0,0 0 1 0 0,0 1-1 0 0,0-1 0 0 0,0 0 0 0 0,0 0 0 0 0,0 1 0 0 0,0-1 0 0 0,0 0 0 0 0,0 0 0 0 0,0 1 0 0 0,0-1 1 0 0,0 0-1 0 0,0 1 0 0 0,4 20 2017 0 0,10 22-1653 0 0,-10-32-388 0 0,1 0 1 0 0,0-1-1 0 0,0 0 1 0 0,1 0-1 0 0,1 0 1 0 0,8 10-1 0 0,-14-18-217 0 0,1-1 0 0 0,-1 1-1 0 0,1-1 1 0 0,-1 1 0 0 0,1-1 0 0 0,0 0-1 0 0,0 0 1 0 0,-1 0 0 0 0,1 0-1 0 0,0 0 1 0 0,0 0 0 0 0,0 0-1 0 0,0-1 1 0 0,0 1 0 0 0,0-1 0 0 0,5 1-1 0 0,-5-2-274 0 0,0 1-1 0 0,1-1 1 0 0,-1 1-1 0 0,0-1 1 0 0,1 0-1 0 0,-1 0 1 0 0,0 0-1 0 0,0 0 1 0 0,0 0-1 0 0,0-1 1 0 0,0 1 0 0 0,0-1-1 0 0,0 1 1 0 0,0-1-1 0 0,-1 0 1 0 0,1 1-1 0 0,-1-1 1 0 0,3-3-1 0 0,0-5-4578 0 0</inkml:trace>
  <inkml:trace contextRef="#ctx0" brushRef="#br0" timeOffset="1">11 237 5777 0 0,'-2'9'794'0'0,"0"1"-1"0"0,1 0 1 0 0,0 0-1 0 0,1-1 1 0 0,0 1 0 0 0,0 0-1 0 0,1 0 1 0 0,1-1-1 0 0,3 17 1 0 0,-4-23-705 0 0,1 0 0 0 0,-1 0 0 0 0,0-1 0 0 0,1 1 0 0 0,-1 0 0 0 0,1 0 0 0 0,0-1 0 0 0,0 1 1 0 0,0-1-1 0 0,0 1 0 0 0,1-1 0 0 0,-1 0 0 0 0,1 0 0 0 0,-1 0 0 0 0,1 0 0 0 0,0-1 0 0 0,-1 1 0 0 0,1-1 1 0 0,0 1-1 0 0,0-1 0 0 0,0 0 0 0 0,0 0 0 0 0,0 0 0 0 0,1-1 0 0 0,-1 1 0 0 0,0-1 0 0 0,0 0 0 0 0,0 0 1 0 0,1 0-1 0 0,-1 0 0 0 0,0 0 0 0 0,6-2 0 0 0,1 0-509 0 0,-1 0 1 0 0,1 0-1 0 0,15-7 0 0 0,23-17-5974 0 0,-29 13 879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8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 11626 0 0,'-6'-3'7011'0'0,"21"2"-5072"0"0,23 3-1297 0 0,-20 0-404 0 0,-1 0 0 0 0,1 2 0 0 0,-1 0 0 0 0,0 1-1 0 0,-1 0 1 0 0,17 9 0 0 0,-29-12-297 0 0,-1 0-1 0 0,1 0 0 0 0,-1 0 0 0 0,1 1 1 0 0,-1-1-1 0 0,0 1 0 0 0,0 0 0 0 0,0 0 1 0 0,0 0-1 0 0,-1 1 0 0 0,1-1 1 0 0,-1 0-1 0 0,2 6 0 0 0,-2-6-262 0 0,-1 1 0 0 0,-1-1 0 0 0,1 1 0 0 0,0-1 0 0 0,-1 1 0 0 0,0-1 0 0 0,0 1 0 0 0,0-1 0 0 0,0 1 0 0 0,0-1 0 0 0,-1 1 0 0 0,1 0 0 0 0,-1-1 0 0 0,0 0 0 0 0,0 1 0 0 0,-1-1 0 0 0,-2 7 0 0 0,-11 10-7110 0 0,4-11 1622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11618 0 0,'5'0'742'0'0,"-1"1"-1"0"0,1-1 0 0 0,-1 0 0 0 0,1 0 0 0 0,-1 0 0 0 0,1 0 0 0 0,5-2 0 0 0,31-11 1340 0 0,-35 11-2051 0 0,0 0-1 0 0,-1-1 1 0 0,1 2-1 0 0,0-1 0 0 0,0 1 1 0 0,0 0-1 0 0,0 0 1 0 0,0 0-1 0 0,1 1 1 0 0,-1 0-1 0 0,0 1 0 0 0,0-1 1 0 0,11 3-1 0 0,-15-2-219 0 0,0 0 1 0 0,-1 0-1 0 0,1 0 0 0 0,0 0 0 0 0,0 0 0 0 0,-1 0 0 0 0,1 0 1 0 0,-1 1-1 0 0,1-1 0 0 0,-1 1 0 0 0,0-1 0 0 0,1 1 0 0 0,-1-1 1 0 0,0 1-1 0 0,2 3 0 0 0,-3-4-312 0 0,1 0-1 0 0,-1 0 1 0 0,0 0 0 0 0,1 0 0 0 0,-1 1-1 0 0,0-1 1 0 0,0 0 0 0 0,0 0 0 0 0,0 0-1 0 0,0 0 1 0 0,0 0 0 0 0,0 0 0 0 0,0 1-1 0 0,0-1 1 0 0,-1 0 0 0 0,1 0 0 0 0,0 0-1 0 0,-1 2 1 0 0,-3 3-4533 0 0</inkml:trace>
  <inkml:trace contextRef="#ctx0" brushRef="#br0" timeOffset="1">56 119 7130 0 0,'4'2'873'0'0,"1"0"1"0"0,0 0-1 0 0,-1 0 1 0 0,1-1 0 0 0,0 0-1 0 0,9 2 1 0 0,-5-3-582 0 0,0-1 1 0 0,0 1-1 0 0,0-1 1 0 0,14-4-1 0 0,26-2-373 0 0,-48 7 15 0 0,28 1-3101 0 0,-28-1 2816 0 0,0 0 0 0 0,0 0 0 0 0,0 0 0 0 0,-1 0 0 0 0,1 0 0 0 0,0 1 0 0 0,0-1 0 0 0,-1 0 0 0 0,1 1 0 0 0,0-1 0 0 0,0 0 0 0 0,-1 1 0 0 0,1-1 0 0 0,0 1 0 0 0,-1-1 0 0 0,1 1 0 0 0,-1-1 0 0 0,2 2 0 0 0,-1 2-2893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7250 0 0,'-1'2'832'0'0,"0"0"1"0"0,0 1-1 0 0,1-1 1 0 0,-1 0-1 0 0,1 1 1 0 0,0-1-1 0 0,-1 1 1 0 0,1-1-1 0 0,1 5 1 0 0,8 42 1349 0 0,-3-27-1412 0 0,-4-9-627 0 0,1 2-35 0 0,0 1 0 0 0,0 21-1 0 0,-6-61-952 0 0,2 11 701 0 0,-1 1 0 0 0,2-1 0 0 0,1-20-1 0 0,-1 31 164 0 0,0-1-1 0 0,0 1 1 0 0,0 0-1 0 0,0 0 0 0 0,1 0 1 0 0,-1 0-1 0 0,1 0 0 0 0,0 0 1 0 0,0 0-1 0 0,-1 1 0 0 0,1-1 1 0 0,0 0-1 0 0,1 0 1 0 0,-1 1-1 0 0,0-1 0 0 0,0 0 1 0 0,1 1-1 0 0,-1-1 0 0 0,1 1 1 0 0,-1 0-1 0 0,1-1 1 0 0,0 1-1 0 0,-1 0 0 0 0,1 0 1 0 0,0 0-1 0 0,0 0 0 0 0,0 0 1 0 0,0 1-1 0 0,2-2 1 0 0,-1 2 3 0 0,-1 0 0 0 0,1-1 0 0 0,-1 1 0 0 0,1 0 1 0 0,-1 0-1 0 0,1 1 0 0 0,-1-1 0 0 0,1 0 0 0 0,-1 1 1 0 0,1-1-1 0 0,-1 1 0 0 0,0 0 0 0 0,1 0 1 0 0,-1 0-1 0 0,0 0 0 0 0,1 0 0 0 0,-1 1 0 0 0,0-1 1 0 0,0 1-1 0 0,0-1 0 0 0,0 1 0 0 0,-1 0 1 0 0,1 0-1 0 0,0 0 0 0 0,-1 0 0 0 0,1 0 0 0 0,-1 0 1 0 0,2 2-1 0 0,-1 0 4 0 0,-1 0-1 0 0,1 0 1 0 0,-1-1 0 0 0,1 1 0 0 0,-1 0 0 0 0,-1 0-1 0 0,1 0 1 0 0,0 0 0 0 0,-1 0 0 0 0,0 0 0 0 0,0 0-1 0 0,0 1 1 0 0,-1-1 0 0 0,1 0 0 0 0,-1 0 0 0 0,-1 5-1 0 0,-1-2-21 0 0,1-1-1 0 0,-1-1 0 0 0,0 1 0 0 0,0 0 1 0 0,-1-1-1 0 0,1 1 0 0 0,-1-1 0 0 0,0 0 0 0 0,-1 0 1 0 0,1-1-1 0 0,-1 1 0 0 0,0-1 0 0 0,0 0 1 0 0,0-1-1 0 0,-1 1 0 0 0,1-1 0 0 0,-1 0 1 0 0,-7 3-1 0 0,123-26 1960 0 0,-70 14-4717 0 0,-2 0-4416 0 0,-26 3 73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13699 0 0,'0'2'699'0'0,"1"0"-1"0"0,0 0 1 0 0,0 0 0 0 0,0 0-1 0 0,0-1 1 0 0,0 1-1 0 0,1 0 1 0 0,-1-1 0 0 0,0 1-1 0 0,1-1 1 0 0,-1 1 0 0 0,1-1-1 0 0,2 2 1 0 0,0-1-174 0 0,-1 0 0 0 0,1 0-1 0 0,0 0 1 0 0,0-1 0 0 0,0 0 0 0 0,6 2-1 0 0,5-1-423 0 0,0 0-1 0 0,29-1 1 0 0,-25-1 823 0 0,-2 0-783 0 0,1 0-1 0 0,-1 2 1 0 0,1 0-1 0 0,-1 1 0 0 0,24 7 1 0 0,-39-9-257 0 0,1 0 0 0 0,0 0 1 0 0,0 0-1 0 0,0 0 0 0 0,0 1 0 0 0,-1-1 0 0 0,1 1 1 0 0,-1-1-1 0 0,1 1 0 0 0,-1 0 0 0 0,0 0 1 0 0,1 0-1 0 0,-1 0 0 0 0,0 1 0 0 0,-1-1 0 0 0,1 1 1 0 0,0-1-1 0 0,-1 1 0 0 0,1-1 0 0 0,-1 1 0 0 0,0 0 1 0 0,0 0-1 0 0,0 0 0 0 0,0 0 0 0 0,0 0 1 0 0,0 0-1 0 0,-1 0 0 0 0,0 0 0 0 0,0 0 0 0 0,0 0 1 0 0,0 0-1 0 0,0 0 0 0 0,0 0 0 0 0,-1 0 1 0 0,1 0-1 0 0,-1 0 0 0 0,0 0 0 0 0,0 0 0 0 0,-2 2 1 0 0,-12 28-8262 0 0,6-18-828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4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43 6241 0 0,'-2'-1'569'0'0,"0"0"-1"0"0,0 0 1 0 0,0 0-1 0 0,-1-1 1 0 0,2 1-1 0 0,-1 0 1 0 0,0-1-1 0 0,0 0 0 0 0,0 1 1 0 0,1-1-1 0 0,-3-3 1 0 0,4 5-452 0 0,0 0 0 0 0,0-1 0 0 0,0 1 1 0 0,0 0-1 0 0,-1-1 0 0 0,1 1 0 0 0,0 0 0 0 0,0-1 1 0 0,0 1-1 0 0,0 0 0 0 0,0-1 0 0 0,0 1 0 0 0,0 0 0 0 0,1-1 1 0 0,-1 1-1 0 0,0 0 0 0 0,0-1 0 0 0,0 1 0 0 0,0 0 1 0 0,0 0-1 0 0,0-1 0 0 0,1 1 0 0 0,-1 0 0 0 0,0-1 1 0 0,0 1-1 0 0,0 0 0 0 0,1 0 0 0 0,-1-1 0 0 0,0 1 0 0 0,19-7 1422 0 0,-8 4-1347 0 0,0 1 0 0 0,0 1 0 0 0,1 0 0 0 0,-1 1 0 0 0,1 0-1 0 0,-1 1 1 0 0,0 0 0 0 0,1 1 0 0 0,-1 0 0 0 0,15 5 0 0 0,-21-6-167 0 0,0 1 1 0 0,0 0 0 0 0,0 1 0 0 0,-1-1-1 0 0,1 1 1 0 0,0 0 0 0 0,-1 0-1 0 0,0 0 1 0 0,0 1 0 0 0,0-1-1 0 0,0 1 1 0 0,0 0 0 0 0,-1 0 0 0 0,0 0-1 0 0,0 1 1 0 0,0-1 0 0 0,0 1-1 0 0,-1 0 1 0 0,1 0 0 0 0,-1 0-1 0 0,-1 0 1 0 0,1 0 0 0 0,1 10-1 0 0,1 46-579 0 0,-4-46-1135 0 0,1 0 1 0 0,0 0-1 0 0,4 19 0 0 0,-4-32 1004 0 0,-1 0 0 0 0,1-1 0 0 0,0 1 0 0 0,0 0 0 0 0,0 0 0 0 0,-1-1 0 0 0,2 1 1 0 0,-1 0-1 0 0,0-1 0 0 0,0 1 0 0 0,3 1 0 0 0,2 4-3519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11018 0 0,'2'5'4996'0'0,"4"12"-3355"0"0,-2-4-937 0 0,9 28-703 0 0,-2 1 0 0 0,-1 0 0 0 0,4 55 0 0 0,-9-59-1816 0 0,-5-38 1774 0 0,0 1 0 0 0,0-1 0 0 0,0 0-1 0 0,0 1 1 0 0,0-1 0 0 0,1 0 0 0 0,-1 1 0 0 0,0-1 0 0 0,0 0 0 0 0,0 1 0 0 0,0-1 0 0 0,0 0 0 0 0,1 1 0 0 0,-1-1 0 0 0,0 0 0 0 0,0 1 0 0 0,1-1 0 0 0,-1 0 0 0 0,0 0 0 0 0,0 0 0 0 0,1 1 0 0 0,-1-1 0 0 0,0 0 0 0 0,1 0 0 0 0,-1 0 0 0 0,0 1 0 0 0,1-1 0 0 0,-1 0 0 0 0,0 0 0 0 0,1 0 0 0 0,-1 0 0 0 0,1 0 0 0 0,-1 0 0 0 0,0 0 0 0 0,1 0 0 0 0,-1 0 0 0 0,0 0 0 0 0,1 0 0 0 0,-1 0 0 0 0,0 0 0 0 0,1 0 0 0 0,-1 0 0 0 0,0 0 0 0 0,1-1 0 0 0,-1 1 0 0 0,0 0 0 0 0,1 0 0 0 0,-1 0 0 0 0,0-1 0 0 0,1 1 0 0 0,-1 0 0 0 0,0 0 0 0 0,1-1 0 0 0,-1 1 0 0 0,0 0 0 0 0,0 0 0 0 0,0-1 0 0 0,1 1 0 0 0,-1 0 0 0 0,0-1 0 0 0,27-27 191 0 0,-12 13-98 0 0,-11 12 6 0 0,0 1 0 0 0,0 1 0 0 0,0-1 0 0 0,0 1-1 0 0,0-1 1 0 0,7 0 0 0 0,8 3-1782 0 0,-18-1 1487 0 0,-1 0 1 0 0,1 0 0 0 0,-1 0-1 0 0,1 1 1 0 0,-1-1 0 0 0,1 0-1 0 0,-1 1 1 0 0,1-1 0 0 0,-1 0-1 0 0,0 1 1 0 0,1-1-1 0 0,-1 1 1 0 0,0-1 0 0 0,1 0-1 0 0,-1 1 1 0 0,0-1 0 0 0,1 1-1 0 0,-1-1 1 0 0,0 1 0 0 0,0-1-1 0 0,0 1 1 0 0,1-1 0 0 0,-1 1-1 0 0,0 0 1 0 0,0-1 0 0 0,0 1-1 0 0,0-1 1 0 0,0 1 0 0 0,1 7-3935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0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8434 0 0,'-3'31'6675'0'0,"8"7"-4086"0"0,5 1-7891 0 0,-10-43 5309 0 0,1 1 0 0 0,-1 0 0 0 0,1-1 0 0 0,0 1 0 0 0,0 0 1 0 0,0 0-1 0 0,1-1 0 0 0,-1 1 0 0 0,1 0 0 0 0,-1 0 0 0 0,1 1 0 0 0,0-1 0 0 0,0 0 0 0 0,0 0 0 0 0,1 1 1 0 0,-1-1-1 0 0,0 1 0 0 0,1 0 0 0 0,0 0 0 0 0,0 0 0 0 0,-1 0 0 0 0,1 0 0 0 0,0 1 0 0 0,0-1 0 0 0,1 1 1 0 0,-1 0-1 0 0,0 0 0 0 0,0 0 0 0 0,1 0 0 0 0,-1 1 0 0 0,0-1 0 0 0,1 1 0 0 0,4 0 0 0 0,-8 0 61 0 0,1 1 0 0 0,-1-1-1 0 0,0 1 1 0 0,1-1-1 0 0,-1 1 1 0 0,0 0-1 0 0,1-1 1 0 0,-1 1 0 0 0,0 0-1 0 0,1-1 1 0 0,-1 1-1 0 0,0 0 1 0 0,0-1-1 0 0,0 1 1 0 0,0 0 0 0 0,0-1-1 0 0,0 1 1 0 0,0 0-1 0 0,0-1 1 0 0,0 1 0 0 0,0 0-1 0 0,0 0 1 0 0,0-1-1 0 0,0 1 1 0 0,-1 0-1 0 0,1-1 1 0 0,-1 2 0 0 0,-5 23-26 0 0,6-24 12 0 0,0 0-53 0 0,-18 55 104 0 0,16-52-103 0 0,0 1 1 0 0,0-1 0 0 0,0 0 0 0 0,0 0 0 0 0,-1 0 0 0 0,0 0 0 0 0,0 0 0 0 0,0 0-1 0 0,0-1 1 0 0,-4 4 0 0 0,-4-4-26 0 0,10-11 280 0 0,1 7-196 0 0,1-1 1 0 0,-1 1-1 0 0,0-1 0 0 0,1 1 1 0 0,0 0-1 0 0,-1-1 0 0 0,1 1 1 0 0,0 0-1 0 0,0-1 0 0 0,0 1 1 0 0,0 0-1 0 0,0 0 0 0 0,0 0 0 0 0,2-2 1 0 0,3 1 55 0 0,-1-1-1 0 0,0 2 1 0 0,1-1 0 0 0,0 1 0 0 0,-1-1 0 0 0,1 1 0 0 0,0 1 0 0 0,0-1-1 0 0,0 1 1 0 0,9 1 0 0 0,4 1-1780 0 0,35 8 0 0 0,-42-5-1683 0 0,-1 5-2799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1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21 13987 0 0,'-6'-9'1409'0'0,"-3"-3"2069"0"0,6 13-2246 0 0,0 9-976 0 0,-1 46 73 0 0,3-31-1202 0 0,-1 1 0 0 0,-2-1 0 0 0,0 0 0 0 0,-1 0 0 0 0,-15 40 0 0 0,20-64 834 0 0,0 0 0 0 0,-1 0 0 0 0,1 0 0 0 0,0 0 0 0 0,-1 0 0 0 0,1 0 0 0 0,-1 0 0 0 0,1 0 0 0 0,-1-1 0 0 0,0 1 0 0 0,1 0 0 0 0,-1 0 0 0 0,0-1 0 0 0,0 1 0 0 0,1 0 0 0 0,-1-1 0 0 0,-1 1 0 0 0,2-1 34 0 0,-1 0-1 0 0,1 0 0 0 0,-1 0 1 0 0,1 0-1 0 0,0-1 1 0 0,0 1-1 0 0,-1 0 0 0 0,1 0 1 0 0,0 0-1 0 0,-1-1 1 0 0,1 1-1 0 0,0 0 0 0 0,0-1 1 0 0,-1 1-1 0 0,1 0 1 0 0,0 0-1 0 0,0-1 0 0 0,0 1 1 0 0,-1-1-1 0 0,1 1 0 0 0,0 0 1 0 0,0-1-1 0 0,0 1 1 0 0,0 0-1 0 0,0-1 0 0 0,0 1 1 0 0,0 0-1 0 0,0-2 1 0 0,-1-1 115 0 0,1-1 0 0 0,0 1 0 0 0,0-1 0 0 0,0 1 0 0 0,0-1 0 0 0,0 0 1 0 0,1 1-1 0 0,0-1 0 0 0,0-3 0 0 0,0 4 2 0 0,1 1 1 0 0,-1-1-1 0 0,0 1 0 0 0,1-1 0 0 0,-1 1 1 0 0,1 0-1 0 0,0-1 0 0 0,-1 1 0 0 0,1 0 1 0 0,0 0-1 0 0,0 0 0 0 0,1 0 0 0 0,-1 1 1 0 0,0-1-1 0 0,1 1 0 0 0,-1-1 0 0 0,1 1 1 0 0,-1 0-1 0 0,1 0 0 0 0,-1 0 0 0 0,1 0 1 0 0,0 0-1 0 0,0 1 0 0 0,0-1 0 0 0,-1 1 1 0 0,1 0-1 0 0,0-1 0 0 0,0 1 1 0 0,0 1-1 0 0,0-1 0 0 0,-1 0 0 0 0,1 1 1 0 0,3 0-1 0 0,-1 1-186 0 0,0-1 0 0 0,0 1 0 0 0,0 0 0 0 0,0 1 0 0 0,0-1 0 0 0,-1 1 0 0 0,7 4 0 0 0,-7-4-471 0 0,1 1 0 0 0,-1 0 0 0 0,0 0 0 0 0,-1 0 0 0 0,1 0 0 0 0,-1 1 0 0 0,4 4 0 0 0,0 3-3176 0 0,3 5-2480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4 101 10834 0 0,'-2'2'3729'0'0,"1"3"-1704"0"0,1 5-137 0 0,1 4-456 0 0,0 5-568 0 0,0 8-359 0 0,3 5-169 0 0,-1 4-104 0 0,3 3-128 0 0,3 1-64 0 0,-1-2-128 0 0,1-1-448 0 0,0-3-697 0 0,2-6-895 0 0,-1-8-1169 0 0,-1-8-1432 0 0,0-7-1968 0 0</inkml:trace>
  <inkml:trace contextRef="#ctx0" brushRef="#br0" timeOffset="1">89 36 13491 0 0,'-2'-1'239'0'0,"1"0"0"0"0,0 0 0 0 0,0 0 1 0 0,0 0-1 0 0,0 0 0 0 0,0 0 0 0 0,0 0 0 0 0,0 0 0 0 0,0 0 0 0 0,0 0 1 0 0,0-1-1 0 0,0 1 0 0 0,1 0 0 0 0,-1-1 0 0 0,1 1 0 0 0,-1 0 1 0 0,0-3-1 0 0,1 3-152 0 0,1 1 0 0 0,-1-1 1 0 0,0 0-1 0 0,0 1 1 0 0,1-1-1 0 0,-1 1 0 0 0,1-1 1 0 0,-1 1-1 0 0,0-1 1 0 0,1 1-1 0 0,-1-1 0 0 0,1 1 1 0 0,-1-1-1 0 0,1 1 1 0 0,-1 0-1 0 0,1-1 0 0 0,-1 1 1 0 0,1 0-1 0 0,-1-1 0 0 0,1 1 1 0 0,0 0-1 0 0,-1 0 1 0 0,1 0-1 0 0,-1 0 0 0 0,1-1 1 0 0,1 1-1 0 0,4-1 47 0 0,0 1 0 0 0,0 0 0 0 0,0 0 0 0 0,0 0-1 0 0,0 0 1 0 0,0 1 0 0 0,6 2 0 0 0,-3-1-286 0 0,48 15-1609 0 0,-31-3-2069 0 0,-7 6-3839 0 0,-15-11 2496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11458 0 0,'8'3'1143'0'0,"0"0"-1"0"0,0 0 1 0 0,0 0-1 0 0,8 1 1 0 0,34 3 1022 0 0,-38-6-2020 0 0,0 0 0 0 0,0 1 1 0 0,0 1-1 0 0,0 0 1 0 0,0 1-1 0 0,11 4 1 0 0,-22-7-146 0 0,0-1 0 0 0,-1 0 0 0 0,1 1 1 0 0,0-1-1 0 0,-1 1 0 0 0,1-1 0 0 0,-1 1 0 0 0,1-1 1 0 0,0 1-1 0 0,-1 0 0 0 0,0-1 0 0 0,1 1 0 0 0,-1 0 1 0 0,1-1-1 0 0,-1 1 0 0 0,0 0 0 0 0,1-1 0 0 0,-1 1 1 0 0,0 0-1 0 0,0 0 0 0 0,0-1 0 0 0,0 1 1 0 0,1 0-1 0 0,-1 0 0 0 0,0-1 0 0 0,0 1 0 0 0,0 0 1 0 0,-1 0-1 0 0,1 0 0 0 0,0-1 0 0 0,0 1 0 0 0,0 0 1 0 0,0 0-1 0 0,-1-1 0 0 0,1 1 0 0 0,0 0 0 0 0,-1-1 1 0 0,1 1-1 0 0,-1 0 0 0 0,1-1 0 0 0,-1 1 1 0 0,1-1-1 0 0,-1 1 0 0 0,1 0 0 0 0,-1-1 0 0 0,1 1 1 0 0,-2 0-1 0 0,-36 32-213 0 0,26-24 185 0 0,11-7 34 0 0,-1-1 1 0 0,1 1-1 0 0,-1 0 0 0 0,1 0 1 0 0,-1 0-1 0 0,1 0 0 0 0,0 0 1 0 0,0 0-1 0 0,0 0 1 0 0,0 0-1 0 0,1 0 0 0 0,-1 1 1 0 0,0-1-1 0 0,1 0 0 0 0,0 0 1 0 0,-1 1-1 0 0,1-1 0 0 0,0 0 1 0 0,0 1-1 0 0,0-1 0 0 0,1 0 1 0 0,-1 1-1 0 0,0-1 1 0 0,1 0-1 0 0,0 0 0 0 0,-1 1 1 0 0,2 1-1 0 0,0-1 8 0 0,-1 0 0 0 0,1 0 0 0 0,0 0 0 0 0,0 0-1 0 0,0-1 1 0 0,0 1 0 0 0,0-1 0 0 0,0 0 0 0 0,1 1 0 0 0,-1-1 0 0 0,1 0 0 0 0,0 0 0 0 0,-1-1 0 0 0,1 1 0 0 0,0 0-1 0 0,0-1 1 0 0,0 0 0 0 0,0 0 0 0 0,5 1 0 0 0,-7-2 3 0 0,0 0-1 0 0,1 0 0 0 0,-1 0 1 0 0,0 0-1 0 0,0 0 1 0 0,0-1-1 0 0,1 1 1 0 0,-1 0-1 0 0,0-1 1 0 0,0 1-1 0 0,0-1 1 0 0,0 1-1 0 0,0-1 1 0 0,1 0-1 0 0,-1 1 1 0 0,0-1-1 0 0,-1 0 1 0 0,1 0-1 0 0,0 0 1 0 0,0 0-1 0 0,0 0 0 0 0,0 0 1 0 0,-1 0-1 0 0,1 0 1 0 0,0 0-1 0 0,-1 0 1 0 0,1 0-1 0 0,-1 0 1 0 0,1 0-1 0 0,-1-1 1 0 0,0 1-1 0 0,0 0 1 0 0,1-2-1 0 0,6-44 170 0 0,-12-36-1603 0 0,1 37-2402 0 0,4 46 3494 0 0,0-1 1 0 0,0 0 0 0 0,0 0-1 0 0,0 0 1 0 0,0 1-1 0 0,0-1 1 0 0,0 0-1 0 0,1 0 1 0 0,-1 1 0 0 0,0-1-1 0 0,0 0 1 0 0,1 0-1 0 0,-1 1 1 0 0,1-1-1 0 0,-1 0 1 0 0,0 1 0 0 0,1-1-1 0 0,-1 1 1 0 0,1-1-1 0 0,0 0 1 0 0,-1 1 0 0 0,1-1-1 0 0,-1 1 1 0 0,1 0-1 0 0,0-1 1 0 0,-1 1-1 0 0,1-1 1 0 0,0 1 0 0 0,0 0-1 0 0,0-1 1 0 0,15-1-3720 0 0,-6 3 6110 0 0,-9 0-1652 0 0,0 0-1 0 0,-1 0 0 0 0,1 0 1 0 0,0 0-1 0 0,-1 0 1 0 0,1 0-1 0 0,-1 0 1 0 0,1 0-1 0 0,-1 0 0 0 0,0 0 1 0 0,1 0-1 0 0,-1 0 1 0 0,0 0-1 0 0,0 0 0 0 0,0 0 1 0 0,0 0-1 0 0,1 0 1 0 0,-2 0-1 0 0,1 1 1 0 0,1 29 2345 0 0,-2-25-2050 0 0,1 10 203 0 0,-1 7-540 0 0,1 0 0 0 0,2 0 0 0 0,0 1 0 0 0,1-1 0 0 0,1 0 0 0 0,7 22 0 0 0,-11-45-373 0 0,0 0 1 0 0,0 0-1 0 0,0 1 1 0 0,0-1-1 0 0,0 0 1 0 0,0 0-1 0 0,0 0 1 0 0,0 0-1 0 0,0 0 1 0 0,0 0-1 0 0,0 0 0 0 0,0 0 1 0 0,0 0-1 0 0,0 0 1 0 0,0 0-1 0 0,0 1 1 0 0,0-1-1 0 0,0 0 1 0 0,0 0-1 0 0,0 0 1 0 0,0 0-1 0 0,1 0 1 0 0,-1 0-1 0 0,0 0 1 0 0,0 0-1 0 0,0 0 1 0 0,0 0-1 0 0,0 0 1 0 0,0 0-1 0 0,0 0 1 0 0,0 0-1 0 0,0 0 0 0 0,0 0 1 0 0,0 0-1 0 0,1 0 1 0 0,-1 0-1 0 0,0 0 1 0 0,0 0-1 0 0,0 0 1 0 0,0 0-1 0 0,0 0 1 0 0,0 0-1 0 0,0 0 1 0 0,0 0-1 0 0,0 0 1 0 0,0 0-1 0 0,0 0 1 0 0,1 0-1 0 0,-1 0 1 0 0,0 0-1 0 0,0 0 0 0 0,0 0 1 0 0,0 0-1 0 0,0 0 1 0 0,0 0-1 0 0,0 0 1 0 0,0 0-1 0 0,0 0 1 0 0,0 0-1 0 0,0 0 1 0 0,0 0-1 0 0,0-1 1 0 0,0 1-1 0 0,0 0 1 0 0,1 0-1 0 0,-1 0 1 0 0,0 0-1 0 0,0 0 1 0 0,0 0-1 0 0,3-11-6 0 0,3-15 38 0 0,-6 25-25 0 0,1-5-48 0 0,0 0-1 0 0,1 1 1 0 0,-1-1-1 0 0,1 1 1 0 0,0-1-1 0 0,1 1 1 0 0,5-9-1 0 0,11-5-2873 0 0,9 8-5125 0 0,-15 10 2583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11602 0 0,'19'-1'5685'0'0,"5"0"-3578"0"0,-17 0-2227 0 0,0 1 0 0 0,-1-1 0 0 0,1-1 0 0 0,0 1 0 0 0,-1-1 0 0 0,1-1 0 0 0,-1 1 0 0 0,8-4 1 0 0,-14 6 65 0 0,1 0 1 0 0,-1-1 0 0 0,0 1 0 0 0,0 0 0 0 0,1 0 0 0 0,-1 0 0 0 0,0 0-1 0 0,0 0 1 0 0,0 0 0 0 0,1-1 0 0 0,-1 1 0 0 0,0 0 0 0 0,0 0-1 0 0,0 0 1 0 0,1-1 0 0 0,-1 1 0 0 0,0 0 0 0 0,0 0 0 0 0,0-1 0 0 0,0 1-1 0 0,0 0 1 0 0,1 0 0 0 0,-1-1 0 0 0,0 1 0 0 0,0 0 0 0 0,0 0 0 0 0,0-1-1 0 0,0 1 1 0 0,0 0 0 0 0,0 0 0 0 0,0-1 0 0 0,0 1 0 0 0,0 0 0 0 0,0 0-1 0 0,0-1 1 0 0,0 1 0 0 0,0 0 0 0 0,0-1 0 0 0,-1 1 0 0 0,1 0-1 0 0,0 0 1 0 0,0-1 0 0 0,0 1 0 0 0,-14-6-985 0 0,-18 4 576 0 0,29 2 508 0 0,0 0 0 0 0,0 1 0 0 0,0 0 0 0 0,0-1 0 0 0,0 1-1 0 0,0 0 1 0 0,0 1 0 0 0,1-1 0 0 0,-1 0 0 0 0,0 1 0 0 0,0 0-1 0 0,1-1 1 0 0,-1 1 0 0 0,1 0 0 0 0,0 0 0 0 0,0 0 0 0 0,-1 1-1 0 0,1-1 1 0 0,-2 4 0 0 0,2-1 127 0 0,0-1 0 0 0,0 0 0 0 0,1 0 0 0 0,0 1 0 0 0,0-1 0 0 0,0 1 0 0 0,0-1-1 0 0,0 1 1 0 0,1-1 0 0 0,0 1 0 0 0,1 8 0 0 0,1 3 146 0 0,1 0 0 0 0,1 0 0 0 0,0-1 0 0 0,1 0-1 0 0,1 0 1 0 0,11 22 0 0 0,-12-29-307 0 0,0 0-1 0 0,0-1 0 0 0,0 0 1 0 0,1 0-1 0 0,0 0 1 0 0,1-1-1 0 0,0 0 1 0 0,0 0-1 0 0,14 9 0 0 0,-18-14-181 0 0,-1 1-1 0 0,1-1 0 0 0,0 0 0 0 0,0 0 0 0 0,-1 0 0 0 0,1 0 1 0 0,0 0-1 0 0,0-1 0 0 0,0 1 0 0 0,0-1 0 0 0,0 0 0 0 0,0 0 0 0 0,0 0 1 0 0,4 0-1 0 0,-4-1-239 0 0,-1 0 0 0 0,1 0 0 0 0,-1 0 0 0 0,0 0 0 0 0,1-1 0 0 0,-1 1 0 0 0,0 0 0 0 0,0-1 0 0 0,0 0 0 0 0,0 1 0 0 0,0-1-1 0 0,0 0 1 0 0,-1 0 0 0 0,1 0 0 0 0,0 0 0 0 0,-1 0 0 0 0,0-1 0 0 0,1 1 0 0 0,0-3 0 0 0,2-5-719 0 0,0 0-1 0 0,-1 1 0 0 0,0-1 1 0 0,-1 0-1 0 0,2-15 0 0 0,-3-16 2263 0 0,-1 37-361 0 0,-1 0 1 0 0,0 0 0 0 0,1 0 0 0 0,-2 0 0 0 0,1 0-1 0 0,-2-6 1 0 0,2 15 3477 0 0,-2 13-2161 0 0,-1 6-1261 0 0,1 9-43 0 0,1-22-710 0 0,0 1 0 0 0,1-1 1 0 0,1 1-1 0 0,0-1 0 0 0,0 1 0 0 0,1-1 0 0 0,1 1 1 0 0,4 19-1 0 0,-5-30-73 0 0,-1-1 0 0 0,0 1 0 0 0,1 0 1 0 0,-1-1-1 0 0,0 1 0 0 0,1-1 0 0 0,-1 1 1 0 0,1 0-1 0 0,-1-1 0 0 0,1 1 0 0 0,-1-1 1 0 0,1 1-1 0 0,0-1 0 0 0,-1 1 0 0 0,1-1 1 0 0,0 0-1 0 0,-1 1 0 0 0,1-1 0 0 0,0 0 1 0 0,-1 0-1 0 0,1 1 0 0 0,0-1 0 0 0,-1 0 1 0 0,1 0-1 0 0,0 0 0 0 0,0 0 0 0 0,-1 0 1 0 0,1 0-1 0 0,0 0 0 0 0,0 0 0 0 0,-1 0 1 0 0,1 0-1 0 0,0 0 0 0 0,0 0 0 0 0,-1-1 1 0 0,1 1-1 0 0,0 0 0 0 0,-1 0 0 0 0,1-1 1 0 0,0 1-1 0 0,0-1 0 0 0,33-25-223 0 0,-20 14-406 0 0,5 0-591 0 0,6-5-2189 0 0,-10 4-1765 0 0,-9 7 511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8666 0 0,'3'-1'5991'0'0,"14"-1"-4367"0"0,-10 0-1201 0 0,2-1 3 0 0,0 1 0 0 0,0 0-1 0 0,0 0 1 0 0,1 1 0 0 0,-1 0-1 0 0,14 1 1 0 0,-21 0-352 0 0,1 0-1 0 0,-1 1 0 0 0,1 0 1 0 0,-1-1-1 0 0,1 1 0 0 0,-1 0 1 0 0,0 1-1 0 0,1-1 0 0 0,-1 0 1 0 0,0 0-1 0 0,0 1 0 0 0,0 0 1 0 0,0-1-1 0 0,0 1 0 0 0,0 0 1 0 0,-1 0-1 0 0,1 0 0 0 0,-1 0 1 0 0,1 0-1 0 0,-1 0 1 0 0,1 0-1 0 0,-1 1 0 0 0,0-1 1 0 0,0 0-1 0 0,0 1 0 0 0,-1-1 1 0 0,1 1-1 0 0,-1-1 0 0 0,1 3 1 0 0,1 10 91 0 0,0-1 1 0 0,-1 0 0 0 0,-1 1-1 0 0,-1-1 1 0 0,0 0 0 0 0,-3 16-1 0 0,1-10-1769 0 0,1-1 0 0 0,1 26 0 0 0,1-45 1485 0 0,2 12-2931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3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6777 0 0,'0'-1'254'0'0,"0"1"-1"0"0,1-1 0 0 0,-1 1 0 0 0,0-1 0 0 0,0 1 0 0 0,0-1 0 0 0,0 1 0 0 0,0-1 1 0 0,1 1-1 0 0,-1-1 0 0 0,0 1 0 0 0,1-1 0 0 0,-1 1 0 0 0,0 0 0 0 0,1-1 0 0 0,-1 1 0 0 0,0-1 1 0 0,1 1-1 0 0,-1 0 0 0 0,0-1 0 0 0,1 1 0 0 0,-1 0 0 0 0,1 0 0 0 0,-1-1 0 0 0,1 1 1 0 0,-1 0-1 0 0,1 0 0 0 0,-1 0 0 0 0,1 0 0 0 0,-1 0 0 0 0,1-1 0 0 0,9 14 3547 0 0,2 25-1699 0 0,-8 22-1365 0 0,-4-49-737 0 0,0 1-1 0 0,1 0 1 0 0,0-1 0 0 0,1 1 0 0 0,0-1 0 0 0,1 1 0 0 0,1-1-1 0 0,4 12 1 0 0,-8-22-7 0 0,0-1 0 0 0,0 0 1 0 0,0 0-1 0 0,1 0 0 0 0,-1 1 0 0 0,0-1 0 0 0,0 0 0 0 0,0 0 0 0 0,0 0 0 0 0,0 0 0 0 0,1 1 1 0 0,-1-1-1 0 0,0 0 0 0 0,0 0 0 0 0,0 0 0 0 0,0 0 0 0 0,1 0 0 0 0,-1 0 0 0 0,0 1 0 0 0,0-1 1 0 0,1 0-1 0 0,-1 0 0 0 0,0 0 0 0 0,0 0 0 0 0,0 0 0 0 0,1 0 0 0 0,-1 0 0 0 0,0 0 0 0 0,0 0 1 0 0,0 0-1 0 0,1 0 0 0 0,-1 0 0 0 0,0 0 0 0 0,0 0 0 0 0,1 0 0 0 0,-1-1 0 0 0,0 1 0 0 0,0 0 1 0 0,10-9-125 0 0,8-21 116 0 0,-13 21-5 0 0,-2 4-264 0 0,23-28 12 0 0,-10 22-2914 0 0,4 9-5209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25 4265 0 0,'-27'-14'6616'0'0,"27"13"-6497"0"0,-1 1 0 0 0,1 0 0 0 0,0 0 0 0 0,0 0 0 0 0,0 0 0 0 0,0 0-1 0 0,-1 0 1 0 0,1-1 0 0 0,0 1 0 0 0,0 0 0 0 0,0 0 0 0 0,0 0 0 0 0,0 0 0 0 0,0-1-1 0 0,-1 1 1 0 0,1 0 0 0 0,0 0 0 0 0,0 0 0 0 0,0-1 0 0 0,0 1 0 0 0,0 0 0 0 0,0 0 0 0 0,0 0-1 0 0,0-1 1 0 0,0 1 0 0 0,0 0 0 0 0,0 0 0 0 0,0 0 0 0 0,0-1 0 0 0,0 1 0 0 0,0 0-1 0 0,0 0 1 0 0,0 0 0 0 0,0-1 0 0 0,0 1 0 0 0,1 0 0 0 0,-1 0 0 0 0,0 0 0 0 0,0-1 0 0 0,17-2 2703 0 0,8 5-1635 0 0,-1 0 1 0 0,41 10 0 0 0,2 0-875 0 0,-52-13-299 0 0,-21-6-571 0 0,-22-7-801 0 0,20 12 1048 0 0,0 1 1 0 0,1 0 0 0 0,-1 0-1 0 0,0 1 1 0 0,0 0 0 0 0,0 0-1 0 0,1 1 1 0 0,-1 0 0 0 0,0 0-1 0 0,1 1 1 0 0,-1 0 0 0 0,1 0-1 0 0,-1 1 1 0 0,-10 5 0 0 0,14-6 339 0 0,0 1 1 0 0,0-1 0 0 0,1 1 0 0 0,-1-1 0 0 0,0 1 0 0 0,1 1-1 0 0,0-1 1 0 0,0 0 0 0 0,0 1 0 0 0,0-1 0 0 0,1 1 0 0 0,-1 0-1 0 0,1 0 1 0 0,0 0 0 0 0,0 0 0 0 0,0 0 0 0 0,1 0 0 0 0,-1 1 0 0 0,1-1-1 0 0,0 1 1 0 0,0-1 0 0 0,1 1 0 0 0,-1-1 0 0 0,1 1 0 0 0,0-1-1 0 0,1 6 1 0 0,1 4 222 0 0,1 0 1 0 0,0 1-1 0 0,1-1 0 0 0,1-1 0 0 0,0 1 1 0 0,0-1-1 0 0,2 1 0 0 0,0-2 0 0 0,0 1 1 0 0,13 16-1 0 0,-14-21-276 0 0,1 0 0 0 0,0 0 0 0 0,0 0 0 0 0,1-1 0 0 0,0 0 0 0 0,0 0 1 0 0,1-1-1 0 0,0 0 0 0 0,0-1 0 0 0,0 0 0 0 0,0 0 0 0 0,1-1 0 0 0,0 0 0 0 0,20 5 0 0 0,-27-9-143 0 0,-1 0 0 0 0,0 0 0 0 0,1 1 0 0 0,-1-1 0 0 0,1-1 0 0 0,-1 1 0 0 0,1 0 0 0 0,-1-1 0 0 0,1 1 0 0 0,3-2 0 0 0,-4 1-94 0 0,-1 0-1 0 0,1 0 0 0 0,-1 0 0 0 0,1 0 0 0 0,-1 0 1 0 0,0 0-1 0 0,1 0 0 0 0,-1-1 0 0 0,0 1 0 0 0,0 0 0 0 0,0-1 1 0 0,0 1-1 0 0,0-1 0 0 0,0 1 0 0 0,-1-1 0 0 0,1 1 1 0 0,0-1-1 0 0,-1 0 0 0 0,1 1 0 0 0,-1-1 0 0 0,1 0 1 0 0,-1 0-1 0 0,0 1 0 0 0,0-1 0 0 0,0 0 0 0 0,0 0 1 0 0,0 1-1 0 0,0-1 0 0 0,-1 0 0 0 0,1 1 0 0 0,0-1 1 0 0,-1 0-1 0 0,1 1 0 0 0,-1-1 0 0 0,0 0 0 0 0,0 1 0 0 0,0-1 1 0 0,-1-1-1 0 0,-11-20-2125 0 0,1 4-899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37 9002 0 0,'-17'-6'7399'0'0,"17"6"-7285"0"0,-1 0 0 0 0,1 0 0 0 0,0 0 0 0 0,0-1 0 0 0,0 1 0 0 0,0 0 0 0 0,0 0 0 0 0,0 0 0 0 0,-1-1 0 0 0,1 1 0 0 0,0 0 0 0 0,0 0 0 0 0,0 0 0 0 0,0-1 0 0 0,0 1 0 0 0,0 0 0 0 0,0 0 0 0 0,0-1 0 0 0,0 1 0 0 0,0 0 0 0 0,0 0 0 0 0,0 0 0 0 0,0-1 0 0 0,0 1 0 0 0,0 0 0 0 0,0 0 0 0 0,0-1 0 0 0,0 1 0 0 0,0 0 0 0 0,1 0 0 0 0,-1 0 0 0 0,0-1 0 0 0,0 1 0 0 0,0 0 1 0 0,0 0-1 0 0,0 0 0 0 0,1-1 0 0 0,0 0 94 0 0,1 0 0 0 0,0-1 0 0 0,0 1 0 0 0,0 0 0 0 0,0 0 0 0 0,0 0 0 0 0,0 0 0 0 0,0 0 0 0 0,0 0 0 0 0,0 1 0 0 0,4-2 0 0 0,33-3 270 0 0,1 2-1 0 0,-1 2 1 0 0,62 5-1 0 0,26-1-713 0 0,-111-3 1137 0 0,7-1-6283 0 0,-43 1-589 0 0,9 0 5879 0 0,1 1-1 0 0,-1 0 1 0 0,1 0-1 0 0,-16 5 1 0 0,18-3 594 0 0,-1 0 1 0 0,1 0 0 0 0,0 1 0 0 0,0 0 0 0 0,0 1 0 0 0,0-1 0 0 0,1 1 0 0 0,-12 11-1 0 0,13-11 9 0 0,0 1 0 0 0,1 0 0 0 0,0 1-1 0 0,0 0 1 0 0,0-1 0 0 0,1 2 0 0 0,0-1 0 0 0,1 0-1 0 0,-5 13 1 0 0,5-11-416 0 0,1 0 1 0 0,0 0-1 0 0,0 0 0 0 0,1 0 0 0 0,0 14 1 0 0,1-10-112 0 0,1 1 1 0 0,0-1 0 0 0,4 17-1 0 0,8 3-2018 0 0,-12-31 1472 0 0,1 1 0 0 0,-1-1 0 0 0,1 0 0 0 0,-1 0 0 0 0,1 0 0 0 0,0 0 0 0 0,0 0 0 0 0,0-1 0 0 0,0 1 0 0 0,3 1 0 0 0,-4-2 294 0 0,0-1 0 0 0,-1 0 0 0 0,1 0 1 0 0,0 1-1 0 0,-1-1 0 0 0,1 0 0 0 0,0 0 1 0 0,-1 0-1 0 0,1 0 0 0 0,0 0 0 0 0,-1 0 0 0 0,1 0 1 0 0,0 0-1 0 0,0 0 0 0 0,-1 0 0 0 0,1 0 1 0 0,0-1-1 0 0,-1 1 0 0 0,1 0 0 0 0,0 0 1 0 0,-1-1-1 0 0,1 1 0 0 0,0 0 0 0 0,-1-1 0 0 0,1 1 1 0 0,-1-1-1 0 0,2 0 0 0 0,7-7-5094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9594 0 0,'5'5'970'0'0,"0"0"0"0"0,1 0 0 0 0,-1 0-1 0 0,1 0 1 0 0,0-1 0 0 0,11 5 0 0 0,-6-3-492 0 0,0-1 0 0 0,1-1 0 0 0,17 5 0 0 0,39 2-2657 0 0,-5-9-3304 0 0,-60-1 4909 0 0,0-1 0 0 0,0-1 0 0 0,0 1 0 0 0,0 0 0 0 0,0-1 0 0 0,0 1 0 0 0,0-1 0 0 0,-1 0 0 0 0,1 0 0 0 0,0 0 0 0 0,0 0 0 0 0,3-2 0 0 0,2-1-1957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4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16 185 2312 0 0,'-5'-15'8623'0'0,"5"53"-3007"0"0,0-18-5707 0 0,-6 70 729 0 0,2-53-3681 0 0,6-44 3094 0 0,1 0 0 0 0,0 1 0 0 0,0 0 0 0 0,1-1 0 0 0,0 2 1 0 0,0-1-1 0 0,0 0 0 0 0,1 1 0 0 0,0-1 0 0 0,0 1 0 0 0,0 1 0 0 0,1-1 0 0 0,-1 1 0 0 0,8-4 0 0 0,-8 5-934 0 0,1 0 0 0 0,-1 1 0 0 0,1 0 0 0 0,0 0 0 0 0,0 0-1 0 0,8 0 1 0 0,-2 0-4587 0 0</inkml:trace>
  <inkml:trace contextRef="#ctx0" brushRef="#br0" timeOffset="1">143 59 9218 0 0,'-2'2'364'0'0,"1"0"1"0"0,-1-1-1 0 0,1 1 1 0 0,0 0-1 0 0,-1 0 1 0 0,1 0-1 0 0,0 0 1 0 0,0 1-1 0 0,1-1 1 0 0,-1 0-1 0 0,0 0 1 0 0,1 0-1 0 0,0 1 1 0 0,-1-1-1 0 0,1 0 1 0 0,0 3-1 0 0,0 0-39 0 0,1 0 0 0 0,-1 0-1 0 0,1 0 1 0 0,0 0 0 0 0,0-1 0 0 0,1 1 0 0 0,2 7 0 0 0,-2-7-255 0 0,1 0 0 0 0,-1 0 1 0 0,1 0-1 0 0,0 0 1 0 0,0-1-1 0 0,1 1 1 0 0,0-1-1 0 0,-1 0 1 0 0,1 0-1 0 0,0 0 1 0 0,1-1-1 0 0,-1 1 0 0 0,1-1 1 0 0,5 3-1 0 0,-9-5-63 0 0,0 0 0 0 0,1-1-1 0 0,-1 1 1 0 0,0 0-1 0 0,1-1 1 0 0,-1 0 0 0 0,1 1-1 0 0,-1-1 1 0 0,1 0-1 0 0,-1 1 1 0 0,1-1-1 0 0,-1 0 1 0 0,1 0 0 0 0,-1 0-1 0 0,1 0 1 0 0,-1-1-1 0 0,1 1 1 0 0,-1 0 0 0 0,0-1-1 0 0,1 1 1 0 0,-1-1-1 0 0,1 1 1 0 0,-1-1 0 0 0,0 0-1 0 0,1 1 1 0 0,-1-1-1 0 0,0 0 1 0 0,0 0 0 0 0,0 0-1 0 0,1 0 1 0 0,-1 0-1 0 0,0 0 1 0 0,0 0-1 0 0,-1 0 1 0 0,1-1 0 0 0,0 1-1 0 0,0 0 1 0 0,0-1-1 0 0,-1 1 1 0 0,1 0 0 0 0,-1-1-1 0 0,1 1 1 0 0,-1-1-1 0 0,0 1 1 0 0,1 0 0 0 0,-1-1-1 0 0,0-2 1 0 0,1-3 38 0 0,-1 0 1 0 0,0 0 0 0 0,0 0 0 0 0,0 0-1 0 0,-1 1 1 0 0,0-1 0 0 0,-1 0-1 0 0,1 0 1 0 0,-4-8 0 0 0,2 9-66 0 0,0-1-1 0 0,-1 1 1 0 0,1-1 0 0 0,-1 1-1 0 0,-1 0 1 0 0,1 1 0 0 0,-1-1-1 0 0,0 1 1 0 0,0 0 0 0 0,-1 0 0 0 0,1 0-1 0 0,-1 1 1 0 0,0 0 0 0 0,-1 0-1 0 0,1 0 1 0 0,0 1 0 0 0,-1 0-1 0 0,0 0 1 0 0,0 1 0 0 0,0 0-1 0 0,-14-2 1 0 0,20 4-74 0 0,0 0-1 0 0,0 0 1 0 0,0 0-1 0 0,0 0 1 0 0,0 0-1 0 0,0 1 1 0 0,0-1-1 0 0,0 0 1 0 0,0 1-1 0 0,0-1 1 0 0,0 1 0 0 0,0-1-1 0 0,0 1 1 0 0,0-1-1 0 0,0 1 1 0 0,1 0-1 0 0,-1-1 1 0 0,0 1-1 0 0,0 0 1 0 0,1 0-1 0 0,-1 0 1 0 0,0-1-1 0 0,1 1 1 0 0,-1 0-1 0 0,1 0 1 0 0,-1 0-1 0 0,1 0 1 0 0,-1 0 0 0 0,1 0-1 0 0,0 0 1 0 0,0 0-1 0 0,-1 0 1 0 0,1 0-1 0 0,0 0 1 0 0,0 1-1 0 0,0-1 1 0 0,0 0-1 0 0,0 1 1 0 0,0 4-1130 0 0,1-1 0 0 0,-1 0 1 0 0,1 1-1 0 0,0-1 0 0 0,0 0 0 0 0,3 8 1 0 0,2 1-3611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11386 0 0,'3'-28'4893'0'0,"0"24"-2680"0"0,-3 19-1322 0 0,1 72-532 0 0,0 14-3496 0 0,-4-1-5616 0 0,1-73 3606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33 154 8682 0 0,'-1'9'2054'0'0,"-2"4"1052"0"0,3-13-3079 0 0,-1 0 1 0 0,1 0-1 0 0,0 0 1 0 0,-1-1-1 0 0,1 1 1 0 0,0 0-1 0 0,-1 0 1 0 0,1 0-1 0 0,0 0 0 0 0,-1 0 1 0 0,1-1-1 0 0,0 1 1 0 0,0 0-1 0 0,-1 0 1 0 0,1 0-1 0 0,0-1 1 0 0,0 1-1 0 0,-1 0 1 0 0,1-1-1 0 0,0 1 1 0 0,0 0-1 0 0,0 0 0 0 0,-1-1 1 0 0,1 1-1 0 0,0 0 1 0 0,0-1-1 0 0,0 1 1 0 0,0 0-1 0 0,0-1 1 0 0,0 1-1 0 0,0 0 1 0 0,0-1-1 0 0,-1 1 0 0 0,1 0 1 0 0,0-1-1 0 0,1 0 1 0 0,-6-9 156 0 0,2 0 0 0 0,0-1 0 0 0,0 1-1 0 0,1-1 1 0 0,0 0 0 0 0,0 0 0 0 0,1-18 0 0 0,1 27-102 0 0,0-1 1 0 0,0 1-1 0 0,0 0 0 0 0,0-1 1 0 0,0 1-1 0 0,1-1 0 0 0,-1 1 1 0 0,1 0-1 0 0,0-1 1 0 0,-1 1-1 0 0,1 0 0 0 0,0-1 1 0 0,0 1-1 0 0,1 0 0 0 0,-1 0 1 0 0,0 0-1 0 0,1 0 0 0 0,-1 0 1 0 0,1 0-1 0 0,0 1 0 0 0,0-1 1 0 0,-1 0-1 0 0,1 1 1 0 0,0-1-1 0 0,0 1 0 0 0,0 0 1 0 0,1 0-1 0 0,-1 0 0 0 0,0 0 1 0 0,0 0-1 0 0,1 0 0 0 0,-1 1 1 0 0,0-1-1 0 0,1 1 0 0 0,-1-1 1 0 0,1 1-1 0 0,-1 0 1 0 0,1 0-1 0 0,-1 0 0 0 0,4 1 1 0 0,-4-1-21 0 0,1 0 0 0 0,0 0 0 0 0,0 0 0 0 0,0 1 0 0 0,-1 0 0 0 0,1-1 1 0 0,0 1-1 0 0,-1 0 0 0 0,1 0 0 0 0,-1 1 0 0 0,1-1 0 0 0,-1 0 1 0 0,1 1-1 0 0,-1 0 0 0 0,0-1 0 0 0,0 1 0 0 0,0 0 0 0 0,0 0 0 0 0,0 0 1 0 0,0 1-1 0 0,0-1 0 0 0,-1 0 0 0 0,1 1 0 0 0,-1-1 0 0 0,0 1 0 0 0,1-1 1 0 0,-1 1-1 0 0,0-1 0 0 0,-1 1 0 0 0,1 0 0 0 0,0 0 0 0 0,-1-1 1 0 0,1 6-1 0 0,-1-4-65 0 0,0 0 1 0 0,-1-1 0 0 0,1 1-1 0 0,-1 0 1 0 0,0 0-1 0 0,0-1 1 0 0,0 1 0 0 0,0 0-1 0 0,0-1 1 0 0,-1 1 0 0 0,0-1-1 0 0,0 0 1 0 0,0 1-1 0 0,0-1 1 0 0,0 0 0 0 0,-1 0-1 0 0,1 0 1 0 0,-1-1 0 0 0,0 1-1 0 0,0-1 1 0 0,0 1-1 0 0,0-1 1 0 0,0 0 0 0 0,-6 3-1 0 0,-28 6-323 0 0,35-11 312 0 0,1 0-1 0 0,-1 1 1 0 0,0-1-1 0 0,0 0 1 0 0,1 0-1 0 0,-1 0 1 0 0,0-1-1 0 0,0 1 1 0 0,0 0-1 0 0,1-1 1 0 0,-1 1-1 0 0,0-1 1 0 0,1 0-1 0 0,-1 1 1 0 0,0-1-1 0 0,1 0 1 0 0,-1 0-1 0 0,-2-2 1 0 0,41-7-1142 0 0,35-11-9969 0 0,-51 13 5305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5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43 7378 0 0,'-2'-1'432'0'0,"-1"1"0"0"0,1 0 0 0 0,0-1 1 0 0,0 1-1 0 0,-1 0 0 0 0,1 0 0 0 0,0 0 0 0 0,0 0 1 0 0,-1 0-1 0 0,1 1 0 0 0,0-1 0 0 0,0 1 1 0 0,0-1-1 0 0,-3 2 0 0 0,4-1-241 0 0,0 0 0 0 0,0-1 1 0 0,0 1-1 0 0,0 0 0 0 0,0 0 0 0 0,0 0 0 0 0,0 0 0 0 0,0 0 1 0 0,0 0-1 0 0,1 0 0 0 0,-1 0 0 0 0,0 0 0 0 0,1 1 0 0 0,-1-1 0 0 0,1 0 1 0 0,0 0-1 0 0,-1 0 0 0 0,1 3 0 0 0,-1 2 57 0 0,1 0 0 0 0,0 1 0 0 0,0-1 0 0 0,1 0 0 0 0,0 1 0 0 0,0-1-1 0 0,1 0 1 0 0,3 10 0 0 0,-1-3-128 0 0,1-1 0 0 0,1 0 0 0 0,0 0-1 0 0,9 13 1 0 0,-13-21-111 0 0,1 0 0 0 0,0 0-1 0 0,0-1 1 0 0,0 1 0 0 0,0-1-1 0 0,1 1 1 0 0,-1-1-1 0 0,1 0 1 0 0,0-1 0 0 0,0 1-1 0 0,0-1 1 0 0,0 0 0 0 0,0 1-1 0 0,0-2 1 0 0,6 3 0 0 0,-9-4 1 0 0,0 0 0 0 0,0 1 1 0 0,0-1-1 0 0,0 0 0 0 0,0 0 1 0 0,0 0-1 0 0,0 0 0 0 0,0 0 1 0 0,0 0-1 0 0,0 0 0 0 0,0-1 1 0 0,0 1-1 0 0,0 0 0 0 0,0-1 1 0 0,0 1-1 0 0,0 0 0 0 0,0-1 1 0 0,0 1-1 0 0,0-1 0 0 0,0 1 1 0 0,0-1-1 0 0,0 0 0 0 0,-1 1 1 0 0,1-1-1 0 0,0 0 0 0 0,0-1 1 0 0,1 0 16 0 0,-1 0 1 0 0,0 0 0 0 0,0-1 0 0 0,0 1 0 0 0,0-1 0 0 0,-1 1 0 0 0,1-1 0 0 0,-1 1 0 0 0,1-1 0 0 0,-1-3 0 0 0,0-5 38 0 0,0 0 0 0 0,-1 0 0 0 0,0 1 0 0 0,-4-14 0 0 0,2 14-167 0 0,-1 0 0 0 0,1-1 0 0 0,-2 1 0 0 0,1 1 1 0 0,-2-1-1 0 0,1 1 0 0 0,-1 0 0 0 0,-8-9 0 0 0,-35-36-3464 0 0,61 59-6124 0 0,1 2 6765 0 0,0-2-104 0 0</inkml:trace>
  <inkml:trace contextRef="#ctx0" brushRef="#br0" timeOffset="1">172 27 6313 0 0,'0'0'232'0'0,"0"0"-1"0"0,0-1 1 0 0,1 1-1 0 0,-1-1 0 0 0,0 1 1 0 0,0 0-1 0 0,0-1 0 0 0,0 1 1 0 0,1-1-1 0 0,-1 1 1 0 0,0 0-1 0 0,0-1 0 0 0,1 1 1 0 0,-1 0-1 0 0,0-1 1 0 0,0 1-1 0 0,1 0 0 0 0,-1 0 1 0 0,0-1-1 0 0,1 1 0 0 0,-1 0 1 0 0,1 0-1 0 0,-1-1 1 0 0,0 1-1 0 0,1 0 0 0 0,-1 0 1 0 0,1 0-1 0 0,-1 0 1 0 0,0 0-1 0 0,1 0 0 0 0,-1 0 1 0 0,1 0-1 0 0,-1 0 0 0 0,1 0 1 0 0,-1 0-1 0 0,0 0 1 0 0,1 0-1 0 0,-1 0 0 0 0,1 0 1 0 0,-1 0-1 0 0,1 0 1 0 0,-1 0-1 0 0,0 1 0 0 0,1-1 1 0 0,-1 0-1 0 0,0 0 1 0 0,1 1-1 0 0,0-1 0 0 0,0 3 169 0 0,1-1-1 0 0,0 1 1 0 0,-1-1-1 0 0,0 1 0 0 0,0 0 1 0 0,1 0-1 0 0,-2 0 1 0 0,2 3-1 0 0,10 62 225 0 0,-8-6-459 0 0,4 28-999 0 0,-5-88-260 0 0,2-8 658 0 0,7-14 611 0 0,-3 5-109 0 0,-4 11-281 0 0,-1 0-1 0 0,1 0 1 0 0,-1 0 0 0 0,1 1-1 0 0,0-1 1 0 0,1 1 0 0 0,-1 1-1 0 0,0-1 1 0 0,1 1-1 0 0,-1 0 1 0 0,8-2 0 0 0,25-11-9107 0 0,-28 10 3901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9794 0 0,'-3'4'621'0'0,"1"0"0"0"0,0 0-1 0 0,0 0 1 0 0,1 1 0 0 0,-1-1-1 0 0,1 0 1 0 0,0 1 0 0 0,0-1 0 0 0,1 1-1 0 0,-1 6 1 0 0,1-4-157 0 0,0 1 0 0 0,1-1 0 0 0,0 1-1 0 0,0-1 1 0 0,1 1 0 0 0,2 8 0 0 0,-2-11-383 0 0,-1 0 0 0 0,1 0 0 0 0,0 0 0 0 0,1 0 0 0 0,-1 0 0 0 0,1-1 0 0 0,0 1 0 0 0,0-1 0 0 0,0 0 0 0 0,0 0 0 0 0,1 0 0 0 0,0-1 0 0 0,0 1 0 0 0,0-1 0 0 0,0 0 0 0 0,0 0 0 0 0,1 0 0 0 0,-1 0 0 0 0,1-1 0 0 0,7 3 0 0 0,-9-4-63 0 0,-1-1-1 0 0,0 1 1 0 0,0-1 0 0 0,0 0-1 0 0,1 0 1 0 0,-1 0 0 0 0,0 0-1 0 0,0 0 1 0 0,1 0 0 0 0,-1-1-1 0 0,0 1 1 0 0,0-1-1 0 0,0 1 1 0 0,0-1 0 0 0,0 0-1 0 0,0 0 1 0 0,0 0 0 0 0,0 0-1 0 0,0 0 1 0 0,0-1 0 0 0,3-2-1 0 0,-3 2 22 0 0,1-1 0 0 0,-1 0 0 0 0,0 0-1 0 0,0 0 1 0 0,0 0 0 0 0,0-1-1 0 0,-1 1 1 0 0,1-1 0 0 0,-1 1 0 0 0,0-1-1 0 0,0 1 1 0 0,1-6 0 0 0,-1 5-26 0 0,0 0 0 0 0,-1 0 0 0 0,1 1 0 0 0,-1-1 0 0 0,0 0 0 0 0,0 0 0 0 0,0 0 0 0 0,-1 1 0 0 0,1-1 0 0 0,-1 0 0 0 0,0 1 1 0 0,0-1-1 0 0,0 0 0 0 0,-1 1 0 0 0,1-1 0 0 0,-1 1 0 0 0,0 0 0 0 0,0-1 0 0 0,0 1 0 0 0,0 0 0 0 0,-1 0 0 0 0,1 0 0 0 0,-1 0 0 0 0,1 1 0 0 0,-1-1 0 0 0,0 1 0 0 0,-4-2 1 0 0,1 1-316 0 0,-1 2 1 0 0,0-1 0 0 0,1 1 0 0 0,-1 0-1 0 0,0 1 1 0 0,0-1 0 0 0,0 1 0 0 0,0 1-1 0 0,0-1 1 0 0,1 1 0 0 0,-1 0 0 0 0,0 1-1 0 0,-10 3 1 0 0,10-3 36 0 0,0 0 0 0 0,1 1 0 0 0,-1 0 0 0 0,1 0 0 0 0,0 0 0 0 0,0 1 0 0 0,0 0 0 0 0,0 0 0 0 0,0 1-1 0 0,1-1 1 0 0,0 1 0 0 0,0 0 0 0 0,-5 7 0 0 0,8-8 243 0 0,0 0 1 0 0,1 1-1 0 0,-1-1 0 0 0,1 0 1 0 0,0 1-1 0 0,0-1 0 0 0,0 1 0 0 0,1-1 1 0 0,-1 1-1 0 0,1 0 0 0 0,0-1 0 0 0,0 1 1 0 0,1-1-1 0 0,0 1 0 0 0,-1-1 0 0 0,3 5 1 0 0,-2-3 250 0 0,1-1 0 0 0,-1-1 0 0 0,1 1 0 0 0,0 0 0 0 0,1 0 0 0 0,-1-1 1 0 0,1 1-1 0 0,0-1 0 0 0,0 0 0 0 0,0 0 0 0 0,0 0 0 0 0,1 0 0 0 0,0 0 0 0 0,4 3 1 0 0,-3-6-115 0 0,-1 1 1 0 0,1-1 0 0 0,0 0-1 0 0,0 0 1 0 0,-1 0 0 0 0,1-1 0 0 0,0 1-1 0 0,0-1 1 0 0,0 0 0 0 0,0-1-1 0 0,-1 1 1 0 0,1-1 0 0 0,0 0 0 0 0,0-1-1 0 0,8-2 1 0 0,-6 2-63 0 0,1 0 0 0 0,0 1 0 0 0,-1-1 0 0 0,1 2 0 0 0,9-1 0 0 0,-15 1-35 0 0,1 0 0 0 0,0 1-1 0 0,0-1 1 0 0,-1 1 0 0 0,1 0-1 0 0,0-1 1 0 0,-1 1 0 0 0,1 0 0 0 0,-1 1-1 0 0,1-1 1 0 0,-1 0 0 0 0,0 1-1 0 0,1-1 1 0 0,-1 1 0 0 0,0 0-1 0 0,0 0 1 0 0,0 0 0 0 0,0 0-1 0 0,0 0 1 0 0,-1 0 0 0 0,1 1 0 0 0,-1-1-1 0 0,1 0 1 0 0,-1 1 0 0 0,0-1-1 0 0,2 4 1 0 0,-2-1 4 0 0,0 0 1 0 0,0 1-1 0 0,-1-1 0 0 0,1 0 1 0 0,-1 0-1 0 0,0 0 1 0 0,-1 0-1 0 0,1 0 0 0 0,-1 1 1 0 0,0-1-1 0 0,0 0 0 0 0,-1 0 1 0 0,-2 8-1 0 0,-1-4-48 0 0,0 1-1 0 0,0 0 1 0 0,-1-1 0 0 0,0 0-1 0 0,0 0 1 0 0,-1 0-1 0 0,0-1 1 0 0,-1 0-1 0 0,-14 11 1 0 0,22-18 31 0 0,-1-1 0 0 0,1 0-1 0 0,-1 0 1 0 0,1 0 0 0 0,0 0 0 0 0,-1 1-1 0 0,1-1 1 0 0,-1 0 0 0 0,1 0 0 0 0,0 0-1 0 0,-1 0 1 0 0,1 0 0 0 0,-1 0 0 0 0,1 0-1 0 0,0 0 1 0 0,-1 0 0 0 0,1 0 0 0 0,-1-1 0 0 0,1 1-1 0 0,0 0 1 0 0,-1 0 0 0 0,1 0 0 0 0,-1 0-1 0 0,1-1 1 0 0,0 1 0 0 0,-1 0 0 0 0,1 0-1 0 0,0 0 1 0 0,-1-1 0 0 0,1 1 0 0 0,0 0-1 0 0,0-1 1 0 0,-1 1 0 0 0,1 0 0 0 0,0-1-1 0 0,-6-2 839 0 0,2 14-398 0 0,1 6-279 0 0,2-11-144 0 0,0 0 0 0 0,0 0 0 0 0,0 0 0 0 0,-1 0 1 0 0,-3 6-1 0 0,10-23-258 0 0,-4 9 236 0 0,0 0 0 0 0,-1 0 0 0 0,1 0 1 0 0,0 0-1 0 0,0 0 0 0 0,0 1 0 0 0,0-1 0 0 0,1 0 0 0 0,-1 1 0 0 0,0-1 1 0 0,1 1-1 0 0,-1-1 0 0 0,1 1 0 0 0,0 0 0 0 0,-1 0 0 0 0,1 0 0 0 0,2-2 0 0 0,6-1-39 0 0,-1 0-1 0 0,2 0 0 0 0,-1 1 1 0 0,0 0-1 0 0,1 1 0 0 0,-1 0 1 0 0,1 1-1 0 0,14-1 1 0 0,-20 2-234 0 0,0 0 1 0 0,0 1 0 0 0,0-1-1 0 0,0 1 1 0 0,0 0 0 0 0,0 1-1 0 0,0-1 1 0 0,9 5 0 0 0,-12-5-127 0 0,0 0 0 0 0,0 0 0 0 0,0 1 0 0 0,0-1 0 0 0,0 1 0 0 0,0-1 0 0 0,-1 1 0 0 0,1 0 0 0 0,0 0 0 0 0,-1 0 0 0 0,0 0 0 0 0,1 0 0 0 0,-1 0 0 0 0,0 0 0 0 0,0 0 0 0 0,0 0 0 0 0,0 1 0 0 0,-1-1 0 0 0,2 3 0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3:56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10850 0 0,'6'1'6722'0'0,"0"0"-4026"0"0,2 0-1143 0 0,-1 3-553 0 0,-3-4-216 0 0,-2 3-416 0 0,0-2-256 0 0,0 1-88 0 0,-2 1-48 0 0,0-1-336 0 0,-2 0-608 0 0,4 2-1257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1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12 372 4385 0 0,'-2'15'1454'0'0,"0"0"0"0"0,1 0-1 0 0,1 0 1 0 0,0 1 0 0 0,1-1 0 0 0,3 16 0 0 0,-9-68-329 0 0,1-1 0 0 0,2-40 0 0 0,4 30-1023 0 0,2 0 1 0 0,20-93-1 0 0,-19 115-73 0 0,-4 18 9 0 0,0-1-1 0 0,1 0 0 0 0,1 1 0 0 0,-1-1 0 0 0,1 1 0 0 0,8-16 0 0 0,-11 24-33 0 0,0 0 0 0 0,0-1-1 0 0,0 1 1 0 0,0 0-1 0 0,1 0 1 0 0,-1 0 0 0 0,0 0-1 0 0,0 0 1 0 0,0 0-1 0 0,0 0 1 0 0,0 0 0 0 0,0-1-1 0 0,0 1 1 0 0,1 0-1 0 0,-1 0 1 0 0,0 0 0 0 0,0 0-1 0 0,0 0 1 0 0,0 0-1 0 0,0 0 1 0 0,1 0 0 0 0,-1 0-1 0 0,0 0 1 0 0,0 0-1 0 0,0 0 1 0 0,0 0 0 0 0,0 0-1 0 0,1 0 1 0 0,-1 0-1 0 0,0 0 1 0 0,0 0 0 0 0,0 0-1 0 0,0 0 1 0 0,0 0-1 0 0,1 0 1 0 0,-1 0 0 0 0,0 0-1 0 0,0 0 1 0 0,0 0 0 0 0,0 1-1 0 0,0-1 1 0 0,1 0-1 0 0,-1 0 1 0 0,0 0 0 0 0,0 0-1 0 0,0 0 1 0 0,0 0-1 0 0,0 0 1 0 0,0 1 0 0 0,6 10 95 0 0,1 15-6 0 0,-7-26-88 0 0,25 132 147 0 0,-17-77-159 0 0,3 0 0 0 0,32 94-1 0 0,-42-145 6 0 0,0-1-1 0 0,1 0 0 0 0,-1 1 0 0 0,1-1 1 0 0,0 0-1 0 0,0 0 0 0 0,5 5 0 0 0,-7-8 5 0 0,0 1 0 0 0,1-1 0 0 0,-1 0 0 0 0,0 0 0 0 0,0 0-1 0 0,1 1 1 0 0,-1-1 0 0 0,0 0 0 0 0,1 0 0 0 0,-1 0 0 0 0,0 0-1 0 0,0 0 1 0 0,1 0 0 0 0,-1 0 0 0 0,0 0 0 0 0,1 1 0 0 0,-1-1 0 0 0,0 0-1 0 0,1 0 1 0 0,-1 0 0 0 0,0-1 0 0 0,1 1 0 0 0,-1 0 0 0 0,0 0 0 0 0,1 0-1 0 0,-1 0 1 0 0,0 0 0 0 0,0 0 0 0 0,1 0 0 0 0,-1 0 0 0 0,0-1 0 0 0,1 1-1 0 0,7-18 244 0 0,18-83 747 0 0,17-96-2934 0 0,-43 197 1602 0 0,1-9-1286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18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3585 0 0,'2'-14'8431'0'0,"0"46"-5185"0"0,-2 64-175 0 0,2-74-2984 0 0,1-1 0 0 0,1 0 0 0 0,0 1 0 0 0,13 31 0 0 0,-9-28-67 0 0,20 46 34 0 0,-25-65-47 0 0,0 0-1 0 0,0 0 1 0 0,1-1 0 0 0,-1 0 0 0 0,1 1-1 0 0,1-1 1 0 0,-1-1 0 0 0,1 1 0 0 0,5 4-1 0 0,-10-9 11 0 0,1 1-1 0 0,-1-1 1 0 0,1 0-1 0 0,-1 1 0 0 0,1-1 1 0 0,0 0-1 0 0,-1 1 0 0 0,1-1 1 0 0,-1 0-1 0 0,1 0 1 0 0,-1 0-1 0 0,1 1 0 0 0,0-1 1 0 0,-1 0-1 0 0,1 0 1 0 0,0 0-1 0 0,-1 0 0 0 0,1 0 1 0 0,-1 0-1 0 0,1 0 0 0 0,0-1 1 0 0,-1 1-1 0 0,1 0 1 0 0,0 0-1 0 0,-1 0 0 0 0,1-1 1 0 0,-1 1-1 0 0,1 0 1 0 0,0-1-1 0 0,12-18 701 0 0,-2-27 260 0 0,-1-15-447 0 0,26-138-969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1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 7009 0 0,'0'-8'4616'0'0,"-2"12"-1939"0"0,1 15-1494 0 0,7 61-886 0 0,-2-21 82 0 0,18 93 0 0 0,-22-150-401 0 0,1 0 1 0 0,-1 0 0 0 0,1 0 0 0 0,-1 0 0 0 0,1 0 0 0 0,0 0 0 0 0,0 0 0 0 0,0 0-1 0 0,0 0 1 0 0,0-1 0 0 0,0 1 0 0 0,0 0 0 0 0,0-1 0 0 0,1 1 0 0 0,-1-1 0 0 0,1 0 0 0 0,-1 1-1 0 0,1-1 1 0 0,0 0 0 0 0,-1 0 0 0 0,1 0 0 0 0,0 0 0 0 0,0 0 0 0 0,0 0 0 0 0,0 0-1 0 0,3 0 1 0 0,2 0-177 0 0,0-1 0 0 0,0 0 0 0 0,0-1 0 0 0,0 1-1 0 0,0-1 1 0 0,10-3 0 0 0,-10 2-103 0 0,0 1 1 0 0,1 0-1 0 0,-1 0 0 0 0,14 1 1 0 0,-21 0 225 0 0,0 0 0 0 0,0 0 1 0 0,0 0-1 0 0,0 0 0 0 0,1 0 1 0 0,-1 0-1 0 0,0 0 0 0 0,0 0 1 0 0,0 0-1 0 0,1 0 0 0 0,-1 0 1 0 0,0 0-1 0 0,0 0 0 0 0,0 0 1 0 0,1 0-1 0 0,-1 0 0 0 0,0 0 1 0 0,0-1-1 0 0,0 1 0 0 0,0 0 1 0 0,1 0-1 0 0,-1 0 0 0 0,0 0 1 0 0,0 0-1 0 0,0 0 0 0 0,0-1 1 0 0,0 1-1 0 0,1 0 0 0 0,-1 0 1 0 0,0 0-1 0 0,0 0 0 0 0,0 0 1 0 0,0-1-1 0 0,0 1 0 0 0,0 0 1 0 0,0 0-1 0 0,0 0 0 0 0,0-1 1 0 0,0 1-1 0 0,0 0 0 0 0,0 0 1 0 0,0 0-1 0 0,0-1 0 0 0,0 1 1 0 0,0 0-1 0 0,0 0 0 0 0,0 0 1 0 0,0 0-1 0 0,0-1 0 0 0,0 1 1 0 0,-4-12-1594 0 0,3 9 469 0 0,0 3 1127 0 0,1 0 0 0 0,0 0 0 0 0,0 0 0 0 0,0 0 0 0 0,0-1 0 0 0,0 1 0 0 0,0 0 0 0 0,0 0 0 0 0,0 0-1 0 0,0 0 1 0 0,0 0 0 0 0,0 0 0 0 0,0 0 0 0 0,0-1 0 0 0,0 1 0 0 0,0 0 0 0 0,0 0 0 0 0,0 0 0 0 0,0 0 0 0 0,0 0 0 0 0,0 0 0 0 0,0 0 0 0 0,0-1 0 0 0,0 1 0 0 0,1 0 0 0 0,-1 0-1 0 0,0 0 1 0 0,0 0 0 0 0,0 0 0 0 0,0 0-144 0 0,0 0 144 0 0,0 0 0 0 0,0-1 0 0 0,0 1 0 0 0,1 0 0 0 0,-1 0 0 0 0,0 0 0 0 0,0 0 0 0 0,0 0 0 0 0,0 0 0 0 0,0 0-1 0 0,0 0 1 0 0,0 0 0 0 0,1 0 0 0 0,-1 0 0 0 0,0 0 0 0 0,0 0 0 0 0,0 0 0 0 0,0 0 0 0 0,0 0 0 0 0,0 0 0 0 0,0 0 0 0 0,1 0 0 0 0,-1 0 0 0 0,0 0 0 0 0,0 0 0 0 0,0 0 0 0 0,0 0 0 0 0,0 0-1 0 0,0 1 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10794 0 0,'-4'96'10730'0'0,"-5"1"-6815"0"0,-1-34-5781 0 0,-2 0 1 0 0,-31 93 0 0 0,41-153 1645 0 0,1 1 1 0 0,0-1-1 0 0,-1 1 0 0 0,1-1 1 0 0,-1 0-1 0 0,0 0 0 0 0,0 0 1 0 0,-1 0-1 0 0,1 0 0 0 0,0-1 1 0 0,-1 1-1 0 0,0 0 0 0 0,1-1 1 0 0,-5 2-1 0 0,6-3 254 0 0,0-1 0 0 0,-1 1 0 0 0,1-1 1 0 0,0 1-1 0 0,-1-1 0 0 0,1 0 0 0 0,-1 0 1 0 0,1 0-1 0 0,-1 0 0 0 0,1 0 0 0 0,0 0 0 0 0,-1 0 1 0 0,1 0-1 0 0,-1 0 0 0 0,1-1 0 0 0,-1 1 0 0 0,1-1 1 0 0,0 1-1 0 0,-1-1 0 0 0,1 1 0 0 0,0-1 0 0 0,0 0 1 0 0,-1 0-1 0 0,1 1 0 0 0,0-1 0 0 0,0 0 1 0 0,0 0-1 0 0,0 0 0 0 0,0-1 0 0 0,0 1 0 0 0,0 0 1 0 0,0 0-1 0 0,1 0 0 0 0,-1-1 0 0 0,0 1 0 0 0,1 0 1 0 0,-2-3-1 0 0,2 4 59 0 0,0 0 0 0 0,0-1 0 0 0,-1 1-1 0 0,1 0 1 0 0,0-1 0 0 0,0 1 0 0 0,0 0 0 0 0,0-1 0 0 0,-1 1 0 0 0,1 0 0 0 0,0-1 0 0 0,0 1-1 0 0,0-1 1 0 0,0 1 0 0 0,0 0 0 0 0,0-1 0 0 0,0 1 0 0 0,0-1 0 0 0,0 1 0 0 0,0-1 0 0 0,0 1 0 0 0,0 0-1 0 0,0-1 1 0 0,0 1 0 0 0,1 0 0 0 0,-1-1 0 0 0,0 1 0 0 0,0-1 0 0 0,0 1 0 0 0,0 0 0 0 0,1-1-1 0 0,-1 1 1 0 0,15-5 1773 0 0,27 9-241 0 0,-34-3-1310 0 0,2 0-330 0 0,1 0 0 0 0,-1-1 0 0 0,1-1 1 0 0,-1 0-1 0 0,1 0 0 0 0,16-5 1 0 0,14-12-3890 0 0,-36 15 2517 0 0,-1 0-1 0 0,0-1 1 0 0,0 1 0 0 0,0-1 0 0 0,0 0-1 0 0,4-6 1 0 0,3-6-5557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1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11987 0 0,'2'10'8679'0'0,"4"45"-7556"0"0,-3 50-948 0 0,3 49-174 0 0,-6-153-5 0 0,0 0 1 0 0,0 0-1 0 0,0 0 0 0 0,0 0 1 0 0,0 0-1 0 0,0 0 1 0 0,0 1-1 0 0,0-1 1 0 0,1 0-1 0 0,-1 0 1 0 0,0 0-1 0 0,1 0 0 0 0,-1 0 1 0 0,1-1-1 0 0,-1 1 1 0 0,1 0-1 0 0,-1 0 1 0 0,1 0-1 0 0,0 0 0 0 0,-1 0 1 0 0,1-1-1 0 0,0 1 1 0 0,0 0-1 0 0,0-1 1 0 0,-1 1-1 0 0,1 0 1 0 0,0-1-1 0 0,0 1 0 0 0,0-1 1 0 0,0 0-1 0 0,0 1 1 0 0,0-1-1 0 0,0 0 1 0 0,0 1-1 0 0,0-1 1 0 0,0 0-1 0 0,0 0 0 0 0,0 0 1 0 0,0 0-1 0 0,0 0 1 0 0,0 0-1 0 0,2 0 1 0 0,4-3-3 0 0,0 1 1 0 0,-1-1-1 0 0,1 0 1 0 0,0 0-1 0 0,8-7 1 0 0,19-7-87 0 0,-29 16-102 0 0,-1 0 0 0 0,1 0-1 0 0,-1 1 1 0 0,1-1-1 0 0,0 1 1 0 0,-1 0 0 0 0,1 1-1 0 0,-1-1 1 0 0,7 2 0 0 0,6 3-3502 0 0,-1 2-3614 0 0,-8-3 1453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1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 10634 0 0,'-1'0'162'0'0,"1"0"-1"0"0,-1 0 0 0 0,0 0 0 0 0,1 0 1 0 0,-1-1-1 0 0,0 1 0 0 0,1 0 1 0 0,-1 0-1 0 0,0 0 0 0 0,1 1 0 0 0,-1-1 1 0 0,0 0-1 0 0,0 0 0 0 0,1 0 1 0 0,-1 0-1 0 0,1 1 0 0 0,-1-1 1 0 0,0 0-1 0 0,1 1 0 0 0,-1-1 0 0 0,0 0 1 0 0,1 1-1 0 0,-1-1 0 0 0,1 1 1 0 0,-1-1-1 0 0,1 1 0 0 0,-1-1 0 0 0,1 1 1 0 0,0-1-1 0 0,-1 1 0 0 0,1-1 1 0 0,-1 2-1 0 0,0 0-6 0 0,1 0 0 0 0,0 0 0 0 0,0 0 0 0 0,-1 1 0 0 0,1-1 1 0 0,0 0-1 0 0,1 0 0 0 0,-1 0 0 0 0,0 0 0 0 0,0 0 0 0 0,2 3 0 0 0,-1 1-69 0 0,1 0-1 0 0,0 0 0 0 0,1 0 1 0 0,0 0-1 0 0,0 0 1 0 0,0-1-1 0 0,4 6 0 0 0,-3-7-79 0 0,0 0 0 0 0,0-1-1 0 0,0 1 1 0 0,1-1-1 0 0,-1 0 1 0 0,1 0 0 0 0,0-1-1 0 0,-1 1 1 0 0,1-1-1 0 0,1 0 1 0 0,-1-1 0 0 0,8 3-1 0 0,-11-4 8 0 0,0 0 0 0 0,0 0 0 0 0,0 0 0 0 0,0 0 0 0 0,0 0 0 0 0,-1 0 0 0 0,1 0 0 0 0,0-1 0 0 0,0 1-1 0 0,0-1 1 0 0,0 1 0 0 0,0-1 0 0 0,-1 0 0 0 0,1 0 0 0 0,0 0 0 0 0,-1 0 0 0 0,1 0 0 0 0,0 0 0 0 0,-1 0 0 0 0,1 0 0 0 0,-1-1 0 0 0,0 1 0 0 0,1-1-1 0 0,-1 1 1 0 0,0-1 0 0 0,0 1 0 0 0,0-1 0 0 0,0 0 0 0 0,0 1 0 0 0,0-1 0 0 0,-1 0 0 0 0,1 0 0 0 0,-1 0 0 0 0,1 0 0 0 0,-1 0 0 0 0,0 1-1 0 0,1-5 1 0 0,0 3 8 0 0,-1 0 0 0 0,1 0 0 0 0,-1 0 0 0 0,0-1-1 0 0,0 1 1 0 0,0 0 0 0 0,0-1 0 0 0,-1 1 0 0 0,1 0-1 0 0,-1 0 1 0 0,0 0 0 0 0,0-1 0 0 0,0 1 0 0 0,0 0-1 0 0,-1 0 1 0 0,1 0 0 0 0,-1 1 0 0 0,1-1 0 0 0,-1 0-1 0 0,0 1 1 0 0,0-1 0 0 0,-3-2 0 0 0,2 3-141 0 0,1 1 1 0 0,-1-1-1 0 0,1 0 1 0 0,-1 1-1 0 0,0 0 1 0 0,1 0-1 0 0,-1 0 1 0 0,0 0-1 0 0,0 0 1 0 0,0 0-1 0 0,0 1 1 0 0,0 0-1 0 0,0-1 1 0 0,0 1-1 0 0,0 0 1 0 0,0 0-1 0 0,0 1 1 0 0,0-1-1 0 0,0 1 1 0 0,0-1-1 0 0,0 1 1 0 0,0 0-1 0 0,-5 3 1 0 0,-1 0-442 0 0,-1 1 0 0 0,1 0 0 0 0,0 1 0 0 0,1 0 0 0 0,-1 1 0 0 0,1 0 0 0 0,0 0 0 0 0,1 0 0 0 0,-8 11 0 0 0,12-15 503 0 0,0 1 0 0 0,0 0-1 0 0,0 0 1 0 0,1 0-1 0 0,-1 0 1 0 0,1 1 0 0 0,0-1-1 0 0,0 1 1 0 0,1-1 0 0 0,-1 1-1 0 0,1 0 1 0 0,0-1-1 0 0,0 1 1 0 0,1 0 0 0 0,-1 0-1 0 0,1 0 1 0 0,0 0 0 0 0,0 0-1 0 0,1-1 1 0 0,0 1-1 0 0,2 9 1 0 0,-2-12 364 0 0,1 1 0 0 0,0-1 0 0 0,0 1 0 0 0,0-1 0 0 0,0 0 0 0 0,0 0 0 0 0,0 0 0 0 0,0 0 0 0 0,1 0 0 0 0,-1-1 0 0 0,1 1 1 0 0,-1-1-1 0 0,1 1 0 0 0,0-1 0 0 0,-1 0 0 0 0,1 0 0 0 0,0 0 0 0 0,0-1 0 0 0,0 1 0 0 0,0 0 0 0 0,0-1 0 0 0,3 0 0 0 0,8 1 463 0 0,-1 0 0 0 0,0-1-1 0 0,21-3 1 0 0,-2-3-317 0 0,-25 4-696 0 0,0 0-1 0 0,0 0 1 0 0,0 1-1 0 0,0 0 1 0 0,0 1-1 0 0,1 0 0 0 0,11 1 1 0 0,-19-1-21 0 0,1 0 0 0 0,-1 1 1 0 0,1-1-1 0 0,-1 1 0 0 0,1-1 0 0 0,-1 0 0 0 0,0 1 1 0 0,1-1-1 0 0,-1 1 0 0 0,0-1 0 0 0,1 1 0 0 0,-1-1 1 0 0,0 1-1 0 0,1 0 0 0 0,-1-1 0 0 0,0 1 0 0 0,0-1 1 0 0,0 1-1 0 0,0 0 0 0 0,1-1 0 0 0,-1 1 0 0 0,0-1 1 0 0,0 1-1 0 0,0 0 0 0 0,0-1 0 0 0,-1 1 0 0 0,1-1 1 0 0,0 1-1 0 0,0 0 0 0 0,0-1 0 0 0,0 1 1 0 0,0-1-1 0 0,-1 1 0 0 0,1-1 0 0 0,0 1 0 0 0,-1-1 1 0 0,1 1-1 0 0,0-1 0 0 0,-1 1 0 0 0,1-1 0 0 0,-1 1 1 0 0,1-1-1 0 0,0 1 0 0 0,-1-1 0 0 0,1 0 0 0 0,-2 1 1 0 0,-4 7-3843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0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3689 0 0,'8'0'10577'0'0,"32"5"-7918"0"0,-27-3-2211 0 0,27 6-55 0 0,-38-8-368 0 0,0 1 0 0 0,0-1 1 0 0,0 1-1 0 0,0 0 0 0 0,-1 0 1 0 0,1-1-1 0 0,0 1 0 0 0,0 1 1 0 0,-1-1-1 0 0,1 0 0 0 0,-1 0 0 0 0,1 1 1 0 0,-1-1-1 0 0,1 0 0 0 0,1 3 1 0 0,-3-3-15 0 0,0 1 1 0 0,0-1-1 0 0,0 0 1 0 0,0 0-1 0 0,0 0 1 0 0,0 0-1 0 0,0 0 1 0 0,0 0-1 0 0,0 0 1 0 0,0 0-1 0 0,-1 0 1 0 0,1 0 0 0 0,0 0-1 0 0,-1 0 1 0 0,1 0-1 0 0,-1 0 1 0 0,1 0-1 0 0,-1 0 1 0 0,0 0-1 0 0,1 0 1 0 0,-2 1-1 0 0,-20 22-232 0 0,13-14 158 0 0,8-9 68 0 0,-1 1 1 0 0,1-1 0 0 0,0 0-1 0 0,0 1 1 0 0,0-1-1 0 0,1 0 1 0 0,-1 1-1 0 0,0-1 1 0 0,0 1 0 0 0,1 0-1 0 0,-1-1 1 0 0,1 1-1 0 0,-1-1 1 0 0,1 1-1 0 0,0 0 1 0 0,0-1-1 0 0,0 1 1 0 0,0 0 0 0 0,0 0-1 0 0,0-1 1 0 0,0 1-1 0 0,0 0 1 0 0,1-1-1 0 0,-1 1 1 0 0,2 2 0 0 0,-1-3 3 0 0,0 1 1 0 0,0-1-1 0 0,1 1 1 0 0,-1-1-1 0 0,1 0 0 0 0,-1 0 1 0 0,1 0-1 0 0,-1 0 1 0 0,1 0-1 0 0,0 0 1 0 0,0 0-1 0 0,-1 0 1 0 0,1-1-1 0 0,0 1 1 0 0,0 0-1 0 0,0-1 1 0 0,0 0-1 0 0,0 0 1 0 0,-1 1-1 0 0,1-1 1 0 0,4-1-1 0 0,57-3-2981 0 0,-21-4-4545 0 0,-25 5 2098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0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7954 0 0,'0'-1'125'0'0,"0"1"1"0"0,0 0 0 0 0,0 0 0 0 0,0 0 0 0 0,0 0-1 0 0,0-1 1 0 0,0 1 0 0 0,0 0 0 0 0,0 0 0 0 0,0 0-1 0 0,0 0 1 0 0,0-1 0 0 0,0 1 0 0 0,0 0-1 0 0,1-2 1762 0 0,-1 2-1761 0 0,1 0 0 0 0,-1 0-1 0 0,0-1 1 0 0,0 1 0 0 0,0 0 0 0 0,0 0 0 0 0,0 0-1 0 0,1 0 1 0 0,-1 0 0 0 0,0 0 0 0 0,0 0-1 0 0,0 0 1 0 0,1 0 0 0 0,-1 0 0 0 0,15-2 1680 0 0,13 4-859 0 0,-10 1-709 0 0,-1 0-1 0 0,0 1 1 0 0,0 0-1 0 0,-1 2 0 0 0,1 0 1 0 0,-1 1-1 0 0,0 1 1 0 0,-1 0-1 0 0,19 13 0 0 0,-33-20-227 0 0,0 0 0 0 0,-1-1 0 0 0,1 1 0 0 0,-1 0 0 0 0,1-1 0 0 0,-1 1 0 0 0,0 0 0 0 0,1 0 0 0 0,-1 0 0 0 0,0-1 0 0 0,1 1 0 0 0,-1 0 0 0 0,0 0 0 0 0,0 0 0 0 0,0 0 0 0 0,0-1 0 0 0,1 1 0 0 0,-1 0 0 0 0,-1 0 0 0 0,1 0 0 0 0,0 0 0 0 0,0 0 0 0 0,0-1 0 0 0,0 1 0 0 0,-1 0 0 0 0,1 0 0 0 0,0 0 0 0 0,-1-1 0 0 0,1 1 0 0 0,0 0 0 0 0,-1 0 0 0 0,1-1 0 0 0,-1 1 0 0 0,1 0 0 0 0,-1-1 0 0 0,0 1 0 0 0,1 0 0 0 0,-1-1 0 0 0,-1 1 0 0 0,-30 26-914 0 0,28-24 731 0 0,-13 8-542 0 0,-1-1 0 0 0,0-1-1 0 0,-34 12 1 0 0,33-13 259 0 0,65-16 1021 0 0,-17 4-187 0 0,-12 1-154 0 0,-1 1-1 0 0,29-1 1 0 0,-5 8-981 0 0,-37-4 241 0 0,1 0 1 0 0,0 1 0 0 0,-1-1-1 0 0,1 1 1 0 0,-1 0 0 0 0,0 0-1 0 0,6 4 1 0 0,-3 1-3090 0 0,-2 2-1606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10818 0 0,'46'0'5234'0'0,"20"-14"-2735"0"0,-50 9-2372 0 0,0 1 1 0 0,33-3-1 0 0,-47 7-120 0 0,-1-1 0 0 0,0 1 0 0 0,1 0 0 0 0,-1 0 0 0 0,1 0 0 0 0,-1 0-1 0 0,0 0 1 0 0,1 0 0 0 0,-1 0 0 0 0,0 1 0 0 0,1-1 0 0 0,-1 0 0 0 0,0 1 0 0 0,1-1-1 0 0,-1 1 1 0 0,0 0 0 0 0,1-1 0 0 0,-1 1 0 0 0,0 0 0 0 0,0 0 0 0 0,0 0-1 0 0,0-1 1 0 0,0 1 0 0 0,0 0 0 0 0,0 1 0 0 0,0-1 0 0 0,0 0 0 0 0,0 0 0 0 0,-1 0-1 0 0,1 0 1 0 0,0 1 0 0 0,0 1 0 0 0,0 2 37 0 0,-1 0 0 0 0,0 1 0 0 0,1-1 0 0 0,-2 1 0 0 0,1-1-1 0 0,0 0 1 0 0,-2 7 0 0 0,-2 22 65 0 0,9-3-3709 0 0,-5-30 3370 0 0,0 0 1 0 0,0 0-1 0 0,0 0 1 0 0,1 0 0 0 0,-1 0-1 0 0,0 0 1 0 0,1 0-1 0 0,-1 0 1 0 0,1 0-1 0 0,-1 0 1 0 0,1 0-1 0 0,-1 0 1 0 0,1 0 0 0 0,0-1-1 0 0,-1 1 1 0 0,1 0-1 0 0,0 0 1 0 0,-1-1-1 0 0,1 1 1 0 0,0 0-1 0 0,0-1 1 0 0,0 1 0 0 0,0-1-1 0 0,0 1 1 0 0,0-1-1 0 0,1 1 1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1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55 10986 0 0,'-1'3'253'0'0,"0"-1"-1"0"0,0 1 0 0 0,1-1 0 0 0,0 1 1 0 0,-1-1-1 0 0,1 0 0 0 0,0 1 1 0 0,0-1-1 0 0,0 1 0 0 0,1-1 0 0 0,-1 1 1 0 0,0-1-1 0 0,2 4 0 0 0,13 37-330 0 0,-8-24 237 0 0,24 60-3293 0 0,-46-158-562 0 0,12 55 4834 0 0,1 1 1 0 0,1-1-1 0 0,2-31 1 0 0,-1 53-1008 0 0,0 1 1 0 0,0-1 0 0 0,0 1-1 0 0,0 0 1 0 0,1-1 0 0 0,-1 1 0 0 0,0 0-1 0 0,1-1 1 0 0,-1 1 0 0 0,1 0-1 0 0,-1 0 1 0 0,1 0 0 0 0,0-1 0 0 0,-1 1-1 0 0,1 0 1 0 0,0 0 0 0 0,0 0-1 0 0,0 0 1 0 0,0 0 0 0 0,0 0-1 0 0,1-1 1 0 0,-1 2-77 0 0,0 0 0 0 0,0 0 0 0 0,0-1 0 0 0,0 1 0 0 0,0 0 0 0 0,0 0 0 0 0,0 0 0 0 0,1 1 0 0 0,-1-1 0 0 0,0 0 0 0 0,0 0 0 0 0,0 1 0 0 0,0-1 0 0 0,0 0 0 0 0,0 1 0 0 0,0-1 0 0 0,0 1 0 0 0,0-1 0 0 0,0 1 0 0 0,1 1 0 0 0,7 5-11 0 0,0 1-1 0 0,-1 0 1 0 0,14 18-1 0 0,-13-17 132 0 0,-7-6-161 0 0,9 9 9 0 0,0 0 0 0 0,-1 1 0 0 0,-1 0 0 0 0,13 23 0 0 0,-21-34-34 0 0,0 0 0 0 0,1 1 0 0 0,-1 0-1 0 0,0-1 1 0 0,0 1 0 0 0,0-1 0 0 0,-1 1 0 0 0,1 0 0 0 0,-1 0 0 0 0,1-1 0 0 0,-1 1-1 0 0,0 0 1 0 0,0 0 0 0 0,0-1 0 0 0,-1 1 0 0 0,1 0 0 0 0,-1 0 0 0 0,1-1 0 0 0,-1 1-1 0 0,0 0 1 0 0,0-1 0 0 0,0 1 0 0 0,0-1 0 0 0,0 1 0 0 0,-1-1 0 0 0,1 0 0 0 0,-1 1-1 0 0,0-1 1 0 0,0 0 0 0 0,1 0 0 0 0,-1 0 0 0 0,-1 0 0 0 0,1 0 0 0 0,-4 2 0 0 0,0 0-24 0 0,0-1 0 0 0,0 0 0 0 0,-1 0 0 0 0,1-1 1 0 0,-1 0-1 0 0,0 0 0 0 0,1 0 0 0 0,-1-1 0 0 0,0 0 1 0 0,0 0-1 0 0,-10-1 0 0 0,76 19 865 0 0,26-10-697 0 0,-28-8-3883 0 0,-55-1 3219 0 0,-1 0 0 0 0,1 0 1 0 0,0-1-1 0 0,0 1 0 0 0,-1-1 1 0 0,1 1-1 0 0,0-1 0 0 0,-1 1 1 0 0,1-1-1 0 0,0 0 0 0 0,1-1 1 0 0,4-2-4201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10290 0 0,'1'-1'288'0'0,"-1"-1"0"0"0,0 0 1 0 0,0 0-1 0 0,1 0 0 0 0,-1 0 0 0 0,1 1 0 0 0,0-1 0 0 0,-1 0 0 0 0,1 1 0 0 0,0-1 1 0 0,0 0-1 0 0,0 1 0 0 0,0-1 0 0 0,0 1 0 0 0,1 0 0 0 0,-1-1 0 0 0,0 1 1 0 0,1 0-1 0 0,-1-1 0 0 0,1 1 0 0 0,2-1 0 0 0,0-1 28 0 0,0 1 0 0 0,0 1-1 0 0,0-1 1 0 0,0 1 0 0 0,1-1 0 0 0,-1 1-1 0 0,0 0 1 0 0,1 1 0 0 0,6-1-1 0 0,-7 1-443 0 0,-1 0 0 0 0,1 0-1 0 0,-1 0 1 0 0,1 0-1 0 0,-1 1 1 0 0,0 0-1 0 0,1 0 1 0 0,-1 0-1 0 0,0 0 1 0 0,1 0-1 0 0,-1 1 1 0 0,3 1-1 0 0,-4-2-184 0 0,-1 0 0 0 0,1 1 0 0 0,-1-1 0 0 0,0 0-1 0 0,0 0 1 0 0,0 0 0 0 0,0 1 0 0 0,0-1-1 0 0,0 1 1 0 0,0-1 0 0 0,0 1 0 0 0,0-1 0 0 0,-1 1-1 0 0,1-1 1 0 0,-1 1 0 0 0,1 0 0 0 0,-1-1 0 0 0,0 1-1 0 0,1 0 1 0 0,-1 0 0 0 0,0-1 0 0 0,0 1-1 0 0,0 0 1 0 0,0-1 0 0 0,-1 3 0 0 0,-5 9-6191 0 0,2-6 3579 0 0</inkml:trace>
  <inkml:trace contextRef="#ctx0" brushRef="#br0" timeOffset="1">29 96 4945 0 0,'-4'0'3193'0'0,"2"4"-561"0"0,2-1-559 0 0,5 2-529 0 0,4 0-464 0 0,1 0-320 0 0,5 1-303 0 0,1-3-185 0 0,-2 1-80 0 0,0-3-104 0 0,1 0-24 0 0,-1-1-48 0 0,0-1-368 0 0,-2 1-657 0 0,0-1-839 0 0,-3 0-1017 0 0,-3-2-639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8826 0 0,'-1'0'342'0'0,"0"0"1"0"0,0 0 0 0 0,0 0-1 0 0,0 1 1 0 0,0-1-1 0 0,0 0 1 0 0,0 1-1 0 0,0-1 1 0 0,0 0-1 0 0,0 1 1 0 0,0-1 0 0 0,0 1-1 0 0,0-1 1 0 0,1 1-1 0 0,-1 0 1 0 0,0-1-1 0 0,0 1 1 0 0,1 0-1 0 0,-1-1 1 0 0,0 1-1 0 0,1 0 1 0 0,-1 1 0 0 0,2 25 1492 0 0,21 80-952 0 0,-9-54-2661 0 0,-3 0-5689 0 0</inkml:trace>
  <inkml:trace contextRef="#ctx0" brushRef="#br0" timeOffset="1">31 284 8386 0 0,'1'16'2158'0'0,"-1"0"0"0"0,2-1 0 0 0,4 24 0 0 0,-5-34-2028 0 0,1 1-1 0 0,-1-1 0 0 0,1 0 1 0 0,0 0-1 0 0,1 0 0 0 0,-1 0 1 0 0,1-1-1 0 0,0 1 1 0 0,0 0-1 0 0,0-1 0 0 0,0 0 1 0 0,1 0-1 0 0,7 7 0 0 0,-9-10-122 0 0,0 0 0 0 0,-1 0 0 0 0,1 0 0 0 0,0-1 0 0 0,-1 1 0 0 0,1 0 0 0 0,0-1 0 0 0,0 1 0 0 0,0-1 0 0 0,0 1 0 0 0,0-1-1 0 0,-1 0 1 0 0,1 0 0 0 0,0 0 0 0 0,0 0 0 0 0,0 0 0 0 0,0-1 0 0 0,0 1 0 0 0,0 0 0 0 0,-1-1 0 0 0,1 1 0 0 0,0-1 0 0 0,0 0 0 0 0,1-1 0 0 0,5-2-765 0 0,0-1 0 0 0,-1 0 0 0 0,14-12 1 0 0,0 1-5781 0 0,-14 13 617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6761 0 0,'-1'0'240'0'0,"-3"0"128"0"0,1 0 0 0 0,0 0 0 0 0,-1 0 0 0 0,1 0 0 0 0,0 0 0 0 0,-1 1-1 0 0,1 0 1 0 0,0-1 0 0 0,0 1 0 0 0,0 0 0 0 0,0 0 0 0 0,-4 3 0 0 0,9-3-72 0 0,0 0 0 0 0,0-1 1 0 0,0 1-1 0 0,0 0 0 0 0,0-1 0 0 0,0 1 1 0 0,0-1-1 0 0,0 0 0 0 0,1 0 0 0 0,-1 0 1 0 0,0 0-1 0 0,0 0 0 0 0,4-1 0 0 0,5-1 59 0 0,1-1-1 0 0,0 1 0 0 0,0 1 0 0 0,0 0 1 0 0,0 0-1 0 0,0 2 0 0 0,17 1 0 0 0,-24-1-340 0 0,1-1 0 0 0,-1 1 0 0 0,1 1 0 0 0,-1-1 0 0 0,0 1-1 0 0,0 0 1 0 0,0 0 0 0 0,0 0 0 0 0,0 1 0 0 0,0-1-1 0 0,0 1 1 0 0,-1 0 0 0 0,1 1 0 0 0,-1-1 0 0 0,0 1 0 0 0,0 0-1 0 0,-1 0 1 0 0,6 6 0 0 0,-8-8 12 0 0,0 0-1 0 0,0 0 1 0 0,0 0 0 0 0,0 0 0 0 0,0 1-1 0 0,-1-1 1 0 0,1 0 0 0 0,-1 0-1 0 0,1 0 1 0 0,-1 1 0 0 0,0-1-1 0 0,0 0 1 0 0,0 1 0 0 0,0-1-1 0 0,0 0 1 0 0,0 0 0 0 0,-1 1-1 0 0,1-1 1 0 0,-1 0 0 0 0,1 0-1 0 0,-1 0 1 0 0,-2 4 0 0 0,-1-13 36 0 0,4 5-84 0 0,3 9 51 0 0,3 9-13 0 0,-1 0 0 0 0,-1 1 0 0 0,-1-1 0 0 0,0 1 0 0 0,0 19 0 0 0,9 44-1451 0 0,-6-73-2063 0 0,-16-27-6127 0 0,9 11 5911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7754 0 0,'-6'-7'5708'0'0,"2"9"-2134"0"0,0 22-1000 0 0,7 38-2872 0 0,-3-60 558 0 0,2 26-268 0 0,-2-13-368 0 0,1 0 0 0 0,1 0 0 0 0,0-1 0 0 0,1 1 0 0 0,9 27 0 0 0,-12-42 348 0 0,0 0 0 0 0,0 0 0 0 0,0 0 0 0 0,0 0 0 0 0,0 1 0 0 0,0-1 0 0 0,0 0 0 0 0,0 0 0 0 0,0 0 0 0 0,0 0 0 0 0,0 0 0 0 0,0 1 0 0 0,0-1-1 0 0,0 0 1 0 0,0 0 0 0 0,0 0 0 0 0,0 0 0 0 0,0 0 0 0 0,1 0 0 0 0,-1 0 0 0 0,0 1 0 0 0,0-1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0,3-10-409 0 0,2-17 637 0 0,-6 23-265 0 0,1 0 96 0 0,0 0 1 0 0,0 0 0 0 0,0 1 0 0 0,1-1-1 0 0,-1 0 1 0 0,1 1 0 0 0,0 0 0 0 0,0-1-1 0 0,0 1 1 0 0,0 0 0 0 0,1 0 0 0 0,2-3-1 0 0,-4 5-87 0 0,0 0-1 0 0,0 0 1 0 0,0 1-1 0 0,0-1 1 0 0,0 1-1 0 0,0-1 1 0 0,0 1 0 0 0,0-1-1 0 0,0 1 1 0 0,0 0-1 0 0,0-1 1 0 0,0 1-1 0 0,0 0 1 0 0,0 0-1 0 0,0 0 1 0 0,0 0-1 0 0,0 0 1 0 0,2 0-1 0 0,-1 1-218 0 0,0-1 0 0 0,-1 1 0 0 0,1 0-1 0 0,0-1 1 0 0,-1 1 0 0 0,1 0 0 0 0,-1 0 0 0 0,1 0-1 0 0,-1 1 1 0 0,0-1 0 0 0,1 0 0 0 0,-1 0 0 0 0,0 1-1 0 0,0-1 1 0 0,1 3 0 0 0,5 7-2690 0 0,0 10-1762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16684 0 0,'3'3'639'0'0,"-1"0"0"0"0,0 0 0 0 0,1 1 0 0 0,-2-1 1 0 0,1 0-1 0 0,0 1 0 0 0,-1-1 0 0 0,1 1 0 0 0,-1 0 1 0 0,1 7-1 0 0,4 42-440 0 0,-4-31 298 0 0,11 209-2727 0 0,-13-236 2134 0 0,0-1-1 0 0,1 1 1 0 0,0 0 0 0 0,-1 0 0 0 0,2 0 0 0 0,-1 0-1 0 0,1 0 1 0 0,0 1 0 0 0,0-1 0 0 0,0 0 0 0 0,0 1 0 0 0,6-7-1 0 0,-7 8 98 0 0,1 1 0 0 0,0-1 0 0 0,0 1-1 0 0,1 0 1 0 0,-1 0 0 0 0,0 0-1 0 0,1 1 1 0 0,-1-1 0 0 0,1 0 0 0 0,0 1-1 0 0,-1 0 1 0 0,1-1 0 0 0,0 1 0 0 0,0 0-1 0 0,0 1 1 0 0,0-1 0 0 0,0 0-1 0 0,0 1 1 0 0,0-1 0 0 0,0 1 0 0 0,0 0-1 0 0,3 1 1 0 0,8 0-382 0 0,14 2-3420 0 0,-26-3 2985 0 0,0 0-1 0 0,1-1 0 0 0,-1 1 0 0 0,0-1 0 0 0,0 1 0 0 0,1-1 1 0 0,-1 1-1 0 0,0-1 0 0 0,0 0 0 0 0,2-1 0 0 0,6-2-4274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2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9298 0 0,'-1'65'6518'0'0,"2"-55"-6240"0"0,0 1 1 0 0,0-1-1 0 0,1 0 1 0 0,1 0-1 0 0,-1 0 1 0 0,2-1-1 0 0,7 17 1 0 0,-11-68-575 0 0,-5 11 182 0 0,3 18 105 0 0,-1 1 0 0 0,2-1 0 0 0,0 0 0 0 0,0 1-1 0 0,1-1 1 0 0,1 0 0 0 0,0 0 0 0 0,4-15 0 0 0,-5 26 9 0 0,1 1 0 0 0,-1 0 1 0 0,0 0-1 0 0,1 0 1 0 0,-1 0-1 0 0,1-1 0 0 0,0 1 1 0 0,-1 0-1 0 0,1 0 0 0 0,0 0 1 0 0,0 0-1 0 0,0 0 0 0 0,-1 1 1 0 0,1-1-1 0 0,0 0 1 0 0,0 0-1 0 0,0 0 0 0 0,0 1 1 0 0,1-1-1 0 0,-1 0 0 0 0,0 1 1 0 0,0-1-1 0 0,0 1 0 0 0,2-1 1 0 0,-1 1 9 0 0,0 0 0 0 0,0 0 1 0 0,0 0-1 0 0,0 1 0 0 0,0-1 0 0 0,0 0 1 0 0,0 1-1 0 0,0-1 0 0 0,0 1 0 0 0,0 0 1 0 0,0 0-1 0 0,0 0 0 0 0,2 1 0 0 0,2 1 27 0 0,-1 1-1 0 0,0 0 0 0 0,0 0 0 0 0,0 0 1 0 0,0 1-1 0 0,-1 0 0 0 0,0 0 0 0 0,5 7 1 0 0,-7-8-16 0 0,0 0 0 0 0,0 0 1 0 0,-1 0-1 0 0,0 0 1 0 0,0 0-1 0 0,0 1 1 0 0,0-1-1 0 0,-1 0 1 0 0,0 1-1 0 0,0-1 1 0 0,0 0-1 0 0,0 1 0 0 0,-1-1 1 0 0,1 0-1 0 0,-1 1 1 0 0,0-1-1 0 0,0 0 1 0 0,-1 0-1 0 0,0 0 1 0 0,-2 6-1 0 0,2-6-18 0 0,0-1 1 0 0,0 0-1 0 0,0 1 0 0 0,0-1 0 0 0,-1 0 1 0 0,1 0-1 0 0,-1-1 0 0 0,0 1 0 0 0,0 0 0 0 0,0-1 1 0 0,0 0-1 0 0,0 1 0 0 0,0-1 0 0 0,-1 0 1 0 0,1-1-1 0 0,-1 1 0 0 0,1-1 0 0 0,-1 1 0 0 0,0-1 1 0 0,0 0-1 0 0,1-1 0 0 0,-1 1 0 0 0,-5 0 1 0 0,35 0-8 0 0,-17 0-37 0 0,0 0-1 0 0,0-1 1 0 0,1 0 0 0 0,13-3 0 0 0,28-9-2761 0 0,-18 1-3087 0 0,-19 5 24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3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 10258 0 0,'-16'-2'2247'0'0,"14"2"-1829"0"0,-1 0 0 0 0,0 0 0 0 0,1 0 0 0 0,-1 0 0 0 0,0-1 0 0 0,1 0 0 0 0,-1 1 0 0 0,1-1 0 0 0,-1 0-1 0 0,-3-2 1 0 0,39 3 337 0 0,-18 1-657 0 0,0 1 0 0 0,0 0 0 0 0,0 1-1 0 0,0 1 1 0 0,21 8 0 0 0,-33-11-76 0 0,0 1 1 0 0,-1-1-1 0 0,1 0 1 0 0,0 1-1 0 0,-1-1 1 0 0,1 1-1 0 0,-1 0 0 0 0,1 0 1 0 0,-1 0-1 0 0,0 0 1 0 0,0 1-1 0 0,0-1 1 0 0,0 0-1 0 0,0 1 0 0 0,-1-1 1 0 0,1 1-1 0 0,-1 0 1 0 0,0 0-1 0 0,1-1 1 0 0,-1 1-1 0 0,0 0 1 0 0,-1 0-1 0 0,1 0 0 0 0,0 0 1 0 0,-1 0-1 0 0,0 0 1 0 0,0 0-1 0 0,0 0 1 0 0,0 0-1 0 0,0 0 0 0 0,-1 1 1 0 0,1-1-1 0 0,-2 5 1 0 0,-2 3-161 0 0,0 1 0 0 0,0-2 0 0 0,-1 1 0 0 0,0 0 0 0 0,-1-1 1 0 0,0 0-1 0 0,-1 0 0 0 0,0-1 0 0 0,-1 0 0 0 0,1 0 0 0 0,-2-1 0 0 0,-9 9 0 0 0,18-17 121 0 0,0-1 0 0 0,0 1 0 0 0,0 0 1 0 0,0 0-1 0 0,0 0 0 0 0,0 0 0 0 0,0-1 0 0 0,0 1 0 0 0,0 0 0 0 0,0 0 0 0 0,0 0 0 0 0,0-1 0 0 0,0 1 0 0 0,0 0 0 0 0,0 0 0 0 0,0 0 0 0 0,0 0 0 0 0,0-1 0 0 0,0 1 0 0 0,0 0 0 0 0,0 0 0 0 0,0 0 0 0 0,0 0 0 0 0,0 0 0 0 0,0-1 0 0 0,-1 1 0 0 0,1 0 0 0 0,0 0 0 0 0,0 0 0 0 0,0 0 0 0 0,0 0 0 0 0,0 0 0 0 0,0-1 0 0 0,-1 1 0 0 0,1 0 0 0 0,0 0 0 0 0,0 0 1 0 0,0 0-1 0 0,0 0 0 0 0,-1 0 0 0 0,1 0 0 0 0,0 0 0 0 0,0 0 0 0 0,0 0 0 0 0,0 0 0 0 0,-1 0 0 0 0,1 0 0 0 0,0 0 0 0 0,0 0 0 0 0,0 0 0 0 0,0 0 0 0 0,-1 0 0 0 0,1 0 0 0 0,0 0 0 0 0,11-17-12 0 0,-7 16 47 0 0,0-1 0 0 0,0 1 0 0 0,0 0 0 0 0,0 0 0 0 0,1 0 0 0 0,-1 0 0 0 0,0 1 0 0 0,1 0 0 0 0,-1 0 1 0 0,0 0-1 0 0,9 1 0 0 0,52 12 56 0 0,-50-9-51 0 0,14 5-69 0 0,5 1-1175 0 0,-13-8-2622 0 0,-13-3-1172 0 0,2 6 975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 3537 0 0,'-13'-7'10439'0'0,"18"26"-5423"0"0,0-1-4693 0 0,5 77 1200 0 0,-10-72-1883 0 0,2 1 0 0 0,1-1 0 0 0,1 0 0 0 0,11 35-1 0 0,-6-39-3685 0 0,1-12-3021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9986 0 0,'27'4'4421'0'0,"-10"-1"-3538"0"0,0 2-1 0 0,21 9 0 0 0,-36-13-759 0 0,1 0 0 0 0,0 1 0 0 0,-1-1 0 0 0,1 1 0 0 0,-1-1 0 0 0,0 1 1 0 0,0 0-1 0 0,1 0 0 0 0,-1 0 0 0 0,-1 0 0 0 0,1 1 0 0 0,0-1 0 0 0,0 0 0 0 0,-1 1 0 0 0,1-1 0 0 0,-1 1 0 0 0,0 0 0 0 0,0-1 0 0 0,0 1 0 0 0,0 0 0 0 0,0 0 0 0 0,0 4 0 0 0,0 6 30 0 0,-1-1 0 0 0,0 1 1 0 0,0-1-1 0 0,-4 16 0 0 0,3-15-275 0 0,-1 0 0 0 0,2 23 0 0 0,1-27-381 0 0,0-1 0 0 0,1 1 0 0 0,1-1-1 0 0,-1 1 1 0 0,4 7 0 0 0,-4-12-168 0 0,-1-1 0 0 0,1 0 1 0 0,0 0-1 0 0,-1 0 0 0 0,1 0 1 0 0,0 0-1 0 0,1-1 0 0 0,-1 1 0 0 0,0 0 1 0 0,1-1-1 0 0,0 0 0 0 0,-1 0 1 0 0,1 1-1 0 0,0-2 0 0 0,4 3 0 0 0,2-2-3766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4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6721 0 0,'-1'38'8966'0'0,"0"0"-4260"0"0,-1 12-3129 0 0,2-15-3230 0 0,5 46 0 0 0,4-127 509 0 0,-8 42 1153 0 0,0 1-1 0 0,-1-1 0 0 0,2 1 1 0 0,-1-1-1 0 0,0 1 0 0 0,1-1 1 0 0,-1 1-1 0 0,1 0 0 0 0,0 0 1 0 0,0 0-1 0 0,1 0 0 0 0,-1 0 0 0 0,0 0 1 0 0,4-2-1 0 0,-3 4-29 0 0,-1 0-1 0 0,0 1 0 0 0,0 0 1 0 0,0-1-1 0 0,0 1 1 0 0,0 0-1 0 0,1 0 1 0 0,-1 0-1 0 0,0 0 1 0 0,0 1-1 0 0,0-1 1 0 0,0 1-1 0 0,0-1 1 0 0,1 1-1 0 0,-1 0 0 0 0,0 0 1 0 0,0-1-1 0 0,-1 1 1 0 0,4 2-1 0 0,36 29-5992 0 0,-30-24 1735 0 0,-1 2-522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6561 0 0,'-4'-6'5405'0'0,"12"2"-3008"0"0,12 1-891 0 0,-7 5-1296 0 0,0 0 1 0 0,0 1 0 0 0,-1 1-1 0 0,0 0 1 0 0,1 0 0 0 0,-2 2 0 0 0,1-1-1 0 0,17 12 1 0 0,-22-13-167 0 0,-4-4-499 0 0,-10-9 118 0 0,-15-9-183 0 0,17 15 477 0 0,-1 1 0 0 0,0 1 0 0 0,0-1 0 0 0,0 1 0 0 0,-1 0 0 0 0,1 1 0 0 0,0-1 0 0 0,0 1 0 0 0,0 0 0 0 0,-1 1 0 0 0,1-1 0 0 0,0 1 0 0 0,0 1 0 0 0,0-1 0 0 0,-10 5 0 0 0,14-6 95 0 0,-1 1-1 0 0,1 0 0 0 0,0 0 0 0 0,0 0 0 0 0,0 1 1 0 0,-1-1-1 0 0,2 0 0 0 0,-1 1 0 0 0,0 0 0 0 0,0-1 1 0 0,0 1-1 0 0,1 0 0 0 0,-1 0 0 0 0,1 0 0 0 0,-1 0 1 0 0,1 0-1 0 0,0 0 0 0 0,0 0 0 0 0,0 0 0 0 0,0 1 1 0 0,0-1-1 0 0,0 0 0 0 0,1 1 0 0 0,-1-1 0 0 0,1 1 1 0 0,0-1-1 0 0,-1 0 0 0 0,1 1 0 0 0,0-1 0 0 0,0 1 1 0 0,1-1-1 0 0,-1 1 0 0 0,1-1 0 0 0,-1 0 0 0 0,1 1 1 0 0,0-1-1 0 0,-1 0 0 0 0,1 1 0 0 0,0-1 0 0 0,1 0 1 0 0,1 3-1 0 0,-1-1-25 0 0,0 0 0 0 0,1-1 0 0 0,-1 1 0 0 0,1-1 0 0 0,0 1 1 0 0,0-1-1 0 0,0 0 0 0 0,0 0 0 0 0,1 0 0 0 0,-1-1 0 0 0,1 1 0 0 0,-1-1 0 0 0,7 3 0 0 0,2 0-88 0 0,-1-1-1 0 0,1-1 0 0 0,17 3 0 0 0,18 6-3393 0 0,-71 29 2372 0 0,22-37 1104 0 0,-1 1 0 0 0,0-1 1 0 0,0 0-1 0 0,-1 0 1 0 0,1-1-1 0 0,-1 1 0 0 0,0-1 1 0 0,0 1-1 0 0,0-1 0 0 0,0-1 1 0 0,0 1-1 0 0,-1 0 1 0 0,0-1-1 0 0,1 0 0 0 0,-1 0 1 0 0,0-1-1 0 0,0 1 1 0 0,0-1-1 0 0,0 0 0 0 0,0 0 1 0 0,0 0-1 0 0,0-1 1 0 0,-7 0-1 0 0,12 0 14 0 0,0 0 0 0 0,0 0-1 0 0,0 0 1 0 0,0 0 0 0 0,0 0 0 0 0,0 0-1 0 0,0 0 1 0 0,0 0 0 0 0,0 1 0 0 0,-1-1-1 0 0,1 0 1 0 0,0 0 0 0 0,0 0 0 0 0,0 0 0 0 0,0 0-1 0 0,0 0 1 0 0,0 0 0 0 0,0 0 0 0 0,-1 0-1 0 0,1 0 1 0 0,0 0 0 0 0,0 0 0 0 0,0 0 0 0 0,0 0-1 0 0,0 0 1 0 0,0-1 0 0 0,0 1 0 0 0,0 0-1 0 0,-1 0 1 0 0,1 0 0 0 0,0 0 0 0 0,0 0-1 0 0,0 0 1 0 0,0 0 0 0 0,0 0 0 0 0,0 0 0 0 0,0 0-1 0 0,0 0 1 0 0,0 0 0 0 0,0 0 0 0 0,-1-1-1 0 0,1 1 1 0 0,0 0 0 0 0,0 0 0 0 0,0 0-1 0 0,0 0 1 0 0,0 0 0 0 0,0 0 0 0 0,0 0 0 0 0,0-1-1 0 0,0 1 1 0 0,0 0 0 0 0,0 0 0 0 0,0 0-1 0 0,0 0 1 0 0,0 0 0 0 0,0 0 0 0 0,0 0 0 0 0,0 0-1 0 0,0-1 1 0 0,0 1 0 0 0,0 0 0 0 0,0 0-1 0 0,0 0 1 0 0,0 0 0 0 0,1 0 0 0 0,-1 0-1 0 0,0-1 1 0 0,11-2 1226 0 0,15-2-525 0 0,64-4-1234 0 0,-60 5-2642 0 0,0 0-3639 0 0,-20 2 1493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9218 0 0,'5'-4'7066'0'0,"-5"4"-6922"0"0,7 10 2516 0 0,2 14-1769 0 0,-1 8-868 0 0,-1 0 0 0 0,3 50 0 0 0,-9-61-2431 0 0,-1 1 0 0 0,-4 33 0 0 0,-4-29-4084 0 0,3-15 2048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9778 0 0,'2'-2'703'0'0,"1"-1"-1"0"0,0 1 1 0 0,0 0-1 0 0,0 0 1 0 0,1 0-1 0 0,-1 1 1 0 0,4-2-1 0 0,30-7 1090 0 0,-27 9-1731 0 0,0 0 0 0 0,-1 0 0 0 0,1 1 0 0 0,-1 0 0 0 0,16 3 0 0 0,-24-3-57 0 0,0 0 1 0 0,0 0 0 0 0,0 1 0 0 0,0-1-1 0 0,0 0 1 0 0,0 0 0 0 0,0 1-1 0 0,0-1 1 0 0,0 1 0 0 0,0-1 0 0 0,0 1-1 0 0,0-1 1 0 0,0 1 0 0 0,0 0-1 0 0,0-1 1 0 0,-1 1 0 0 0,1 0 0 0 0,0 0-1 0 0,0 0 1 0 0,-1 0 0 0 0,1-1-1 0 0,0 1 1 0 0,-1 0 0 0 0,1 0 0 0 0,-1 0-1 0 0,0 0 1 0 0,1 0 0 0 0,-1 0-1 0 0,0 0 1 0 0,1 1 0 0 0,-1-1 0 0 0,0 0-1 0 0,0 0 1 0 0,0 0 0 0 0,0 0-1 0 0,0 0 1 0 0,0 0 0 0 0,0 0 0 0 0,-1 0-1 0 0,1 0 1 0 0,0 1 0 0 0,-1 0-1 0 0,-2 6-19 0 0,0 0 0 0 0,-1 0 0 0 0,0 0 0 0 0,-7 11 0 0 0,-2 4-47 0 0,13-22 60 0 0,-1-1 1 0 0,1 1-1 0 0,0-1 0 0 0,-1 1 0 0 0,1 0 0 0 0,0-1 1 0 0,0 1-1 0 0,0 0 0 0 0,0-1 0 0 0,0 1 0 0 0,0 0 1 0 0,0 0-1 0 0,0-1 0 0 0,0 1 0 0 0,0 0 0 0 0,0-1 1 0 0,0 1-1 0 0,0 0 0 0 0,0-1 0 0 0,1 1 0 0 0,-1 0 1 0 0,0-1-1 0 0,0 1 0 0 0,1-1 0 0 0,-1 1 1 0 0,1 0-1 0 0,-1-1 0 0 0,0 1 0 0 0,1-1 0 0 0,-1 1 1 0 0,2 0-1 0 0,-1 0 11 0 0,1 0 1 0 0,0-1 0 0 0,0 1-1 0 0,0 0 1 0 0,0-1 0 0 0,0 1-1 0 0,-1-1 1 0 0,1 0-1 0 0,0 0 1 0 0,0 0 0 0 0,3 0-1 0 0,5 0-724 0 0,-1-1 0 0 0,1-1-1 0 0,13-3 1 0 0,7-5-6048 0 0,-15 3 1341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11226 0 0,'0'-1'91'0'0,"0"1"-1"0"0,0-1 0 0 0,0 1 0 0 0,0-1 1 0 0,0 0-1 0 0,0 1 0 0 0,0-1 0 0 0,1 0 0 0 0,-1 1 1 0 0,0-1-1 0 0,0 1 0 0 0,1-1 0 0 0,-1 1 1 0 0,0-1-1 0 0,1 1 0 0 0,-1-1 0 0 0,0 1 1 0 0,1-1-1 0 0,-1 1 0 0 0,1-1 0 0 0,-1 1 1 0 0,1 0-1 0 0,-1-1 0 0 0,1 1 0 0 0,-1 0 0 0 0,1-1 1 0 0,0 1-1 0 0,-1 0 0 0 0,1 0 0 0 0,-1-1 1 0 0,1 1-1 0 0,0 0 0 0 0,-1 0 0 0 0,1 0 1 0 0,0 0-1 0 0,-1 0 0 0 0,1 0 0 0 0,-1 0 0 0 0,1 0 1 0 0,0 0-1 0 0,0 1 0 0 0,35-1 1483 0 0,-31 0-1370 0 0,-3 0-149 0 0,10 0-1 0 0,-1 0 1 0 0,0 1-1 0 0,1 0 1 0 0,-1 1-1 0 0,0 0 0 0 0,0 1 1 0 0,0 0-1 0 0,11 5 0 0 0,-31-8-219 0 0,1 1-1 0 0,0 0 1 0 0,0 1-1 0 0,0-1 1 0 0,0 2-1 0 0,0-1 0 0 0,0 1 1 0 0,1 0-1 0 0,-9 4 1 0 0,13-4 255 0 0,0 0 0 0 0,0-1 0 0 0,0 1 0 0 0,0 0 0 0 0,0 0 0 0 0,1 1 0 0 0,-1-1 0 0 0,1 1 0 0 0,0-1 0 0 0,0 1 1 0 0,0 0-1 0 0,1 0 0 0 0,-1-1 0 0 0,1 1 0 0 0,0 0 0 0 0,0 1 0 0 0,0-1 0 0 0,1 0 0 0 0,-1 0 0 0 0,1 0 0 0 0,0 0 0 0 0,0 0 0 0 0,1 1 1 0 0,-1-1-1 0 0,1 0 0 0 0,0 0 0 0 0,0 0 0 0 0,0 0 0 0 0,0 0 0 0 0,3 4 0 0 0,-2-3-121 0 0,0-1 0 0 0,0 1 0 0 0,1-1 0 0 0,-1 1 0 0 0,1-1-1 0 0,0 0 1 0 0,0 0 0 0 0,1 0 0 0 0,-1-1 0 0 0,1 1 0 0 0,5 3 0 0 0,-6-5-209 0 0,0 0 0 0 0,0 0 0 0 0,0-1 0 0 0,0 1 0 0 0,0-1 0 0 0,1 1 0 0 0,-1-1 0 0 0,0-1 1 0 0,1 1-1 0 0,-1 0 0 0 0,1-1 0 0 0,-1 1 0 0 0,1-1 0 0 0,-1 0 0 0 0,1 0 0 0 0,-1-1 0 0 0,5 0 0 0 0,-3 0-760 0 0,0 0-1 0 0,-1-1 0 0 0,1 0 0 0 0,-1 0 1 0 0,1 0-1 0 0,-1-1 0 0 0,7-4 1 0 0,1-1-2974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35 7842 0 0,'13'0'5176'0'0,"17"4"-3950"0"0,-30-4-1114 0 0,35 1 1019 0 0,-34-1-1112 0 0,0 1 1 0 0,0-1-1 0 0,0 0 1 0 0,1 0-1 0 0,-1 0 1 0 0,0 0-1 0 0,0 0 1 0 0,0-1-1 0 0,0 1 1 0 0,0 0-1 0 0,0 0 1 0 0,0-1-1 0 0,0 1 1 0 0,0 0-1 0 0,0-1 1 0 0,0 1-1 0 0,-1-1 1 0 0,1 1-1 0 0,0-1 1 0 0,0 0-1 0 0,0 1 1 0 0,0-1-1 0 0,-1 0 0 0 0,1 0 1 0 0,0 1-1 0 0,-1-1 1 0 0,1 0-1 0 0,-1 0 1 0 0,2-1-1 0 0,-3 0-51 0 0,1 1 0 0 0,-1 0-1 0 0,1 0 1 0 0,-1-1 0 0 0,1 1-1 0 0,-1 0 1 0 0,0 0 0 0 0,1 0-1 0 0,-1 0 1 0 0,0 0-1 0 0,0 0 1 0 0,0 0 0 0 0,0 0-1 0 0,0 0 1 0 0,0 0 0 0 0,0 0-1 0 0,0 1 1 0 0,0-1 0 0 0,0 0-1 0 0,-1 1 1 0 0,1-1 0 0 0,0 1-1 0 0,0-1 1 0 0,-1 1-1 0 0,1 0 1 0 0,0 0 0 0 0,-1-1-1 0 0,-1 1 1 0 0,-3-1 16 0 0,1 0 1 0 0,0 1-1 0 0,-1 0 0 0 0,1 0 1 0 0,-11 1-1 0 0,13-1 143 0 0,-1 1-1 0 0,1 0 1 0 0,-1 0-1 0 0,1 1 1 0 0,-1-1-1 0 0,1 1 1 0 0,0-1-1 0 0,0 1 1 0 0,0 0-1 0 0,0 0 1 0 0,0 1-1 0 0,0-1 1 0 0,0 1-1 0 0,1-1 1 0 0,-1 1-1 0 0,1 0 1 0 0,0 0-1 0 0,0 0 1 0 0,0 0-1 0 0,-2 4 1 0 0,2-2 18 0 0,0 1 0 0 0,0 0 1 0 0,1 0-1 0 0,-1 0 0 0 0,1 0 1 0 0,1 0-1 0 0,-1 0 0 0 0,1 0 1 0 0,0 0-1 0 0,0 1 0 0 0,2 8 0 0 0,0-6-71 0 0,0-1 0 0 0,0 1 0 0 0,1-1-1 0 0,0 0 1 0 0,0 1 0 0 0,1-2 0 0 0,0 1-1 0 0,6 8 1 0 0,-7-11-115 0 0,0-1-1 0 0,0 0 0 0 0,1 0 1 0 0,-1-1-1 0 0,1 1 0 0 0,0-1 1 0 0,0 1-1 0 0,0-1 0 0 0,0-1 1 0 0,1 1-1 0 0,-1 0 0 0 0,1-1 1 0 0,8 3-1 0 0,-10-4-285 0 0,1 0-1 0 0,-1 0 1 0 0,1 0-1 0 0,-1-1 1 0 0,1 1-1 0 0,0-1 1 0 0,-1 0-1 0 0,1 0 1 0 0,-1 0-1 0 0,1 0 1 0 0,0-1-1 0 0,-1 0 1 0 0,1 0-1 0 0,-1 0 1 0 0,1 0-1 0 0,-1 0 0 0 0,5-2 1 0 0,-6 1-124 0 0,1 0 0 0 0,0-1 0 0 0,-1 1-1 0 0,0 0 1 0 0,1-1 0 0 0,-1 1 0 0 0,0-1 0 0 0,0 0 0 0 0,-1 0 0 0 0,1 0-1 0 0,0 0 1 0 0,-1 0 0 0 0,0 0 0 0 0,0 0 0 0 0,2-5 0 0 0,-2 0 20 0 0,1-1 0 0 0,-1 1 0 0 0,0-1 0 0 0,0 0 0 0 0,-2-15 0 0 0,-4-10 2737 0 0,-3 4 3391 0 0,9 41-1163 0 0,-6 11-2861 0 0,2-4-913 0 0,2-10-500 0 0,0 8-83 0 0,-1 0 0 0 0,2 1 1 0 0,0-1-1 0 0,5 29 1 0 0,-4-44-163 0 0,0 0 0 0 0,-1 0 1 0 0,1 0-1 0 0,0 0 1 0 0,0 0-1 0 0,0 0 1 0 0,0-1-1 0 0,0 1 0 0 0,-1 0 1 0 0,1-1-1 0 0,1 1 1 0 0,-1-1-1 0 0,0 1 1 0 0,0-1-1 0 0,0 1 1 0 0,0-1-1 0 0,0 0 0 0 0,0 0 1 0 0,0 1-1 0 0,1-1 1 0 0,-1 0-1 0 0,0 0 1 0 0,0 0-1 0 0,0 0 0 0 0,0 0 1 0 0,1-1-1 0 0,-1 1 1 0 0,0 0-1 0 0,0 0 1 0 0,0-1-1 0 0,2 0 0 0 0,38-13-150 0 0,-39 13-62 0 0,0 0 0 0 0,0 0-1 0 0,0-1 1 0 0,0 1 0 0 0,0-1-1 0 0,0 1 1 0 0,-1-1 0 0 0,1 0-1 0 0,-1 0 1 0 0,1 1 0 0 0,-1-1-1 0 0,0 0 1 0 0,1 0 0 0 0,-1-1-1 0 0,0 1 1 0 0,0 0 0 0 0,-1 0 0 0 0,1 0-1 0 0,0-1 1 0 0,0-4 0 0 0,0-2 41 0 0,-1 0 1 0 0,0-1-1 0 0,0 1 0 0 0,-2-10 1 0 0,-1-12 3224 0 0,6 53 647 0 0,5 24-3084 0 0,1-1-639 0 0,-4-9-388 0 0,10 55-661 0 0,-13-84-869 0 0,0 1 0 0 0,1 0-1 0 0,0 0 1 0 0,8 12 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17780 0 0,'-10'2'642'0'0,"1"0"0"0"0,-1 0 0 0 0,0 1 0 0 0,0 0 0 0 0,1 1 0 0 0,0 0 0 0 0,0 0 0 0 0,0 1 0 0 0,0 0 0 0 0,-12 10 0 0 0,17-11-553 0 0,0 0 0 0 0,0 0 0 0 0,1 1 0 0 0,-1 0 0 0 0,1-1 0 0 0,0 1-1 0 0,0 0 1 0 0,1 0 0 0 0,-1 1 0 0 0,1-1 0 0 0,0 0 0 0 0,1 1 0 0 0,-1 0-1 0 0,1-1 1 0 0,0 1 0 0 0,1 0 0 0 0,-1-1 0 0 0,1 1 0 0 0,0 0 0 0 0,1 6-1 0 0,1-3-61 0 0,0 1-1 0 0,0-1 1 0 0,0 1-1 0 0,2-1 1 0 0,-1 0-1 0 0,1 0 1 0 0,0 0-1 0 0,1 0 1 0 0,0-1-1 0 0,7 9 1 0 0,-8-11-42 0 0,0 0-1 0 0,1 0 1 0 0,0-1 0 0 0,0 0-1 0 0,1 0 1 0 0,-1 0-1 0 0,1 0 1 0 0,0-1 0 0 0,0 0-1 0 0,0 0 1 0 0,1-1 0 0 0,0 0-1 0 0,-1 0 1 0 0,9 2 0 0 0,-11-4 4 0 0,1-1 1 0 0,0 0-1 0 0,-1 0 0 0 0,1 0 1 0 0,-1 0-1 0 0,1-1 1 0 0,-1 0-1 0 0,0 0 1 0 0,1 0-1 0 0,-1 0 0 0 0,0-1 1 0 0,1 1-1 0 0,-1-1 1 0 0,0-1-1 0 0,0 1 0 0 0,-1 0 1 0 0,1-1-1 0 0,0 0 1 0 0,-1 0-1 0 0,1 0 1 0 0,-1 0-1 0 0,0 0 0 0 0,0-1 1 0 0,0 1-1 0 0,4-9 1 0 0,-3 6-5 0 0,0-1 0 0 0,0 0 0 0 0,-1 0 0 0 0,1-1 0 0 0,-2 1 0 0 0,1-1 0 0 0,-1 1 0 0 0,0-1 0 0 0,0 0 0 0 0,-1 0 0 0 0,-1 0 0 0 0,1 0 0 0 0,-1 0 0 0 0,-1-8 0 0 0,0 8-9 0 0,-1 1 0 0 0,-1 0 1 0 0,1 0-1 0 0,-1 0 0 0 0,0 0 1 0 0,0 0-1 0 0,-1 1 1 0 0,0-1-1 0 0,-1 1 0 0 0,1 0 1 0 0,-1 0-1 0 0,0 0 0 0 0,0 1 1 0 0,-1 0-1 0 0,0 0 0 0 0,0 0 1 0 0,0 1-1 0 0,0 0 0 0 0,-1 0 1 0 0,1 0-1 0 0,-1 1 1 0 0,0 0-1 0 0,0 1 0 0 0,0-1 1 0 0,-1 1-1 0 0,1 1 0 0 0,-1-1 1 0 0,-7 0-1 0 0,13 2-111 0 0,0 1-1 0 0,0-1 1 0 0,0 0-1 0 0,0 0 1 0 0,0 1 0 0 0,0-1-1 0 0,0 1 1 0 0,0 0-1 0 0,0-1 1 0 0,0 1-1 0 0,0 0 1 0 0,0 0 0 0 0,1 0-1 0 0,-1 0 1 0 0,0 1-1 0 0,1-1 1 0 0,-1 0-1 0 0,1 1 1 0 0,-2 1 0 0 0,2-2-508 0 0,0 1 0 0 0,0-1 0 0 0,1 1 1 0 0,-1-1-1 0 0,0 1 0 0 0,1-1 0 0 0,-1 1 1 0 0,1-1-1 0 0,-1 1 0 0 0,1-1 1 0 0,0 1-1 0 0,0 0 0 0 0,0-1 0 0 0,0 1 1 0 0,0 2-1 0 0,2 6-6980 0 0</inkml:trace>
  <inkml:trace contextRef="#ctx0" brushRef="#br0" timeOffset="1">317 56 13115 0 0,'0'-1'386'0'0,"1"1"0"0"0,-1 0 0 0 0,1 0-1 0 0,0 0 1 0 0,-1 0 0 0 0,1 0 0 0 0,-1 0 0 0 0,1-1 0 0 0,-1 1 0 0 0,1 1 0 0 0,0-1 0 0 0,-1 0 0 0 0,1 0 0 0 0,-1 0 0 0 0,1 0-1 0 0,-1 0 1 0 0,1 0 0 0 0,-1 1 0 0 0,1-1 0 0 0,-1 0 0 0 0,1 0 0 0 0,-1 1 0 0 0,2 0 772 0 0,-1 0-772 0 0,6 15 3190 0 0,-3 24-3226 0 0,-4-36 247 0 0,-6 132-73 0 0,-5-46-6064 0 0,10-83 3562 0 0,-1 1 0 0 0,0-1-1 0 0,0 0 1 0 0,-5 11 0 0 0,-4 3-6140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9506 0 0,'-1'-3'6185'0'0,"6"-2"-3873"0"0,9-4-640 0 0,-9 7-1526 0 0,1 1 0 0 0,-1 0 0 0 0,0 0 0 0 0,1 1 0 0 0,-1-1 0 0 0,1 1 0 0 0,-1 1 0 0 0,0-1 1 0 0,1 1-1 0 0,-1-1 0 0 0,0 2 0 0 0,1-1 0 0 0,-1 0 0 0 0,0 1 0 0 0,0 0 0 0 0,0 0 0 0 0,0 1 0 0 0,0-1 0 0 0,-1 1 0 0 0,1 0 1 0 0,-1 1-1 0 0,0-1 0 0 0,0 1 0 0 0,0-1 0 0 0,0 1 0 0 0,-1 0 0 0 0,1 1 0 0 0,-1-1 0 0 0,0 1 0 0 0,0-1 0 0 0,-1 1 0 0 0,4 7 0 0 0,-2-2-248 0 0,0 1-1 0 0,-1-1 0 0 0,0 1 0 0 0,0-1 0 0 0,-1 1 0 0 0,1 19 0 0 0,-2-19-1123 0 0,-2 1 0 0 0,1-1-1 0 0,-1 0 1 0 0,-1 0 0 0 0,0 0 0 0 0,-4 15-1 0 0,1-13-6082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7826 0 0,'2'0'714'0'0,"0"-1"1"0"0,0 1 0 0 0,0 0 0 0 0,0 0-1 0 0,0 0 1 0 0,0 0 0 0 0,0 0-1 0 0,0 0 1 0 0,0 1 0 0 0,0-1 0 0 0,2 1-1 0 0,41 19 2157 0 0,-23-10-2352 0 0,-20-9-497 0 0,1 0 0 0 0,-1 0 0 0 0,1 1 0 0 0,-1-1 0 0 0,0 1 0 0 0,0-1 1 0 0,1 1-1 0 0,-1 0 0 0 0,0 0 0 0 0,-1 0 0 0 0,1 0 0 0 0,0 0 0 0 0,-1 0 0 0 0,1 0 0 0 0,-1 1 0 0 0,1-1 0 0 0,-1 1 0 0 0,0-1 0 0 0,0 1 0 0 0,0-1 0 0 0,0 1 0 0 0,-1 0 0 0 0,1-1 0 0 0,-1 1 0 0 0,1 4 0 0 0,-1 8 62 0 0,-1-1-1 0 0,0 0 0 0 0,-1 1 0 0 0,-3 14 0 0 0,2-19-1228 0 0,1 1 0 0 0,0 0 0 0 0,1 0 0 0 0,1 0 0 0 0,0 14 0 0 0,3-16-5332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7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7354 0 0,'1'2'8298'0'0,"2"2"-4465"0"0,6 13-1529 0 0,7 91 76 0 0,-6 1-4122 0 0,10-143-316 0 0,-18 32 1960 0 0,-1 0 0 0 0,1 0 0 0 0,0 0 0 0 0,1 0 0 0 0,-1 0 0 0 0,0 0 0 0 0,1 1 0 0 0,-1-1 0 0 0,0 1 0 0 0,6-3 0 0 0,-6 4-265 0 0,0-1-1 0 0,-1 1 0 0 0,1 0 0 0 0,0-1 0 0 0,0 1 1 0 0,-1 0-1 0 0,1 0 0 0 0,0 0 0 0 0,0 0 0 0 0,0 1 0 0 0,0-1 1 0 0,2 1-1 0 0,15 5-6475 0 0,-10-2 1685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9930 0 0,'0'-1'339'0'0,"0"1"1"0"0,0-1-1 0 0,0 1 0 0 0,1-1 1 0 0,2-3 3393 0 0,-3 4-3394 0 0,1 0 0 0 0,-1-1 1 0 0,1 1-1 0 0,-1 0 0 0 0,1 0 1 0 0,-1-1-1 0 0,0 1 0 0 0,1 0 1 0 0,-1 0-1 0 0,1 0 0 0 0,-1 0 1 0 0,1 0-1 0 0,0 0 0 0 0,20 4 3127 0 0,21 19-3286 0 0,-38-21 449 0 0,1 1-594 0 0,-1 0 0 0 0,0-1-1 0 0,1 2 1 0 0,-1-1 0 0 0,0 0-1 0 0,-1 1 1 0 0,1 0 0 0 0,0 0-1 0 0,-1 0 1 0 0,0 0 0 0 0,0 0-1 0 0,0 1 1 0 0,-1 0 0 0 0,3 4 0 0 0,-4-3-70 0 0,0 0 1 0 0,0-1 0 0 0,0 1 0 0 0,0 0 0 0 0,-1 0 0 0 0,0 0 0 0 0,0-1 0 0 0,-1 1 0 0 0,0 0 0 0 0,0 0 0 0 0,0-1 0 0 0,-3 10 0 0 0,1-7-151 0 0,-1 0 0 0 0,1 0 0 0 0,-1 0 0 0 0,-1-1 0 0 0,-9 14 1 0 0,-2 3-110 0 0,15-23 290 0 0,1-1 0 0 0,-1 1 0 0 0,1 0 1 0 0,-1 0-1 0 0,1 0 0 0 0,-1 0 0 0 0,1 0 1 0 0,-1 0-1 0 0,1 0 0 0 0,0 0 0 0 0,-1 0 1 0 0,1 0-1 0 0,0 0 0 0 0,0 0 0 0 0,0 0 1 0 0,0 0-1 0 0,0 0 0 0 0,0 0 1 0 0,0 0-1 0 0,0 0 0 0 0,1 0 0 0 0,-1 0 1 0 0,0 0-1 0 0,0 0 0 0 0,1 0 0 0 0,-1 0 1 0 0,1 0-1 0 0,-1 0 0 0 0,2 1 0 0 0,-1 0 20 0 0,1-1-1 0 0,0 1 1 0 0,0-1-1 0 0,0 0 1 0 0,1 1-1 0 0,-1-1 1 0 0,0 0-1 0 0,0-1 1 0 0,1 1-1 0 0,-1 0 0 0 0,0-1 1 0 0,4 1-1 0 0,8 1-301 0 0,1-1 0 0 0,0 0 0 0 0,15-2-1 0 0,-30 1 233 0 0,17 1-1141 0 0,8 1-1840 0 0,-14-4-3251 0 0,-10-4 2431 0 0,-5-4 2216 0 0,4 9 880 0 0,-1-6-3053 0 0</inkml:trace>
  <inkml:trace contextRef="#ctx0" brushRef="#br0" timeOffset="1">233 135 9050 0 0,'3'-12'11571'0'0,"2"30"-8369"0"0,3 31-2943 0 0,-4 16-534 0 0,5 58-355 0 0,-4-82-3487 0 0,2 1-3699 0 0,-4-32 685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67 6705 0 0,'-7'-14'3659'0'0,"1"-1"-1"0"0,-8-23 1513 0 0,36 101-4393 0 0,-4-15-707 0 0,-3 1 0 0 0,-1 0 0 0 0,7 56 0 0 0,-22-111-350 0 0,-1-12-62 0 0,0-37 0 0 0,2 51 339 0 0,0 0 0 0 0,0 1 0 0 0,1-1-1 0 0,-1 0 1 0 0,1 1 0 0 0,0-1 0 0 0,0 0 0 0 0,0 1 0 0 0,0-1 0 0 0,0 1 0 0 0,1 0-1 0 0,0-1 1 0 0,0 1 0 0 0,0 0 0 0 0,0 0 0 0 0,0 0 0 0 0,0 0 0 0 0,4-3-1 0 0,-4 5 2 0 0,1 0-1 0 0,-1 1 0 0 0,1-1 1 0 0,-1 0-1 0 0,1 1 0 0 0,-1-1 0 0 0,1 1 1 0 0,-1 0-1 0 0,1 0 0 0 0,0 0 0 0 0,-1 0 1 0 0,1 0-1 0 0,-1 1 0 0 0,1-1 1 0 0,-1 1-1 0 0,1-1 0 0 0,-1 1 0 0 0,1 0 1 0 0,-1 0-1 0 0,0 0 0 0 0,1 1 1 0 0,-1-1-1 0 0,0 0 0 0 0,0 1 0 0 0,0 0 1 0 0,3 2-1 0 0,3 2 7 0 0,-1 1 0 0 0,1 0-1 0 0,-1 0 1 0 0,0 1 0 0 0,8 11 0 0 0,-13-16 13 0 0,0 0 0 0 0,-1 0 1 0 0,1 0-1 0 0,0 0 0 0 0,-1 0 0 0 0,0 0 0 0 0,1 0 0 0 0,-1 0 1 0 0,0 1-1 0 0,-1-1 0 0 0,1 0 0 0 0,-1 1 0 0 0,1-1 0 0 0,-1 0 1 0 0,0 1-1 0 0,0-1 0 0 0,-1 1 0 0 0,1-1 0 0 0,-1 0 0 0 0,1 1 1 0 0,-1-1-1 0 0,0 0 0 0 0,-2 5 0 0 0,1-5 0 0 0,0-1 0 0 0,0 1 0 0 0,-1-1 0 0 0,1 1 0 0 0,0-1 0 0 0,-1 0 0 0 0,0 0 0 0 0,1 0 0 0 0,-1 0 0 0 0,0 0 0 0 0,0 0 0 0 0,0-1 0 0 0,0 0-1 0 0,0 1 1 0 0,-1-1 0 0 0,1 0 0 0 0,0-1 0 0 0,0 1 0 0 0,-1 0 0 0 0,1-1 0 0 0,0 0 0 0 0,-1 0 0 0 0,-5 0 0 0 0,3 0-124 0 0,0 0 0 0 0,1-1-1 0 0,-1 1 1 0 0,0-1 0 0 0,1-1 0 0 0,-1 1 0 0 0,0-1 0 0 0,1 1 0 0 0,0-1-1 0 0,-1-1 1 0 0,1 1 0 0 0,0-1 0 0 0,0 0 0 0 0,-9-7 0 0 0,14 10 32 0 0,0-1 1 0 0,0 1 0 0 0,-1 0 0 0 0,1 0 0 0 0,0 0 0 0 0,0-1-1 0 0,-1 1 1 0 0,1 0 0 0 0,0 0 0 0 0,0-1 0 0 0,0 1 0 0 0,-1 0-1 0 0,1-1 1 0 0,0 1 0 0 0,0 0 0 0 0,0 0 0 0 0,0-1-1 0 0,0 1 1 0 0,0 0 0 0 0,0-1 0 0 0,-1 1 0 0 0,1 0 0 0 0,0-1-1 0 0,0 1 1 0 0,0 0 0 0 0,0-1 0 0 0,0 1 0 0 0,1 0 0 0 0,-1-1-1 0 0,0 1 1 0 0,0 0 0 0 0,0 0 0 0 0,0-1 0 0 0,0 1-1 0 0,0 0 1 0 0,0-1 0 0 0,1 1 0 0 0,13-4-2913 0 0,18 5-2499 0 0,-32-1 5434 0 0,22 3-4700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9330 0 0,'-1'-1'348'0'0,"0"1"0"0"0,1-1-1 0 0,-1 0 1 0 0,0 1 0 0 0,0 0 0 0 0,0-1-1 0 0,0 1 1 0 0,1 0 0 0 0,-1-1 0 0 0,0 1 0 0 0,0 0-1 0 0,0 0 1 0 0,0 0 0 0 0,0-1 0 0 0,0 1 0 0 0,0 0-1 0 0,0 0 1 0 0,0 1 0 0 0,1-1 0 0 0,-1 0-1 0 0,-2 1 1 0 0,2-1-175 0 0,0 1 0 0 0,1-1-1 0 0,-1 1 1 0 0,0 0-1 0 0,1-1 1 0 0,-1 1 0 0 0,1 0-1 0 0,-1 0 1 0 0,0 0 0 0 0,1-1-1 0 0,0 1 1 0 0,-1 0 0 0 0,1 0-1 0 0,0 0 1 0 0,-1 0 0 0 0,1 0-1 0 0,0 1 1 0 0,-1 7-69 0 0,0 1-1 0 0,1-1 1 0 0,1 17 0 0 0,0-12 479 0 0,-1-7-693 0 0,1 27 347 0 0,7 51 1 0 0,-6-73-1257 0 0,1 0-1 0 0,0-1 0 0 0,6 13 1 0 0,-7-18-662 0 0,1 0 1 0 0,0-1 0 0 0,0 1 0 0 0,1-1-1 0 0,0 1 1 0 0,8 7 0 0 0,-3-4-2316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 8138 0 0,'-2'3'665'0'0,"1"0"-1"0"0,-1 0 1 0 0,0 0 0 0 0,1 1 0 0 0,0-1 0 0 0,0 0-1 0 0,0 1 1 0 0,0-1 0 0 0,0 1 0 0 0,1-1 0 0 0,0 1 0 0 0,-1 3-1 0 0,1-1-450 0 0,1 0 0 0 0,-1 0 0 0 0,1 0 0 0 0,0 0 0 0 0,0 0 0 0 0,1 0 0 0 0,0-1 0 0 0,0 1 0 0 0,0 0 0 0 0,6 8-1 0 0,-5-9-202 0 0,1 0 0 0 0,0-1-1 0 0,0 1 1 0 0,0-1-1 0 0,1 0 1 0 0,0 0 0 0 0,0-1-1 0 0,0 1 1 0 0,0-1-1 0 0,0 0 1 0 0,0 0-1 0 0,1-1 1 0 0,11 4 0 0 0,-16-6-13 0 0,1 1 1 0 0,0-1-1 0 0,-1 0 0 0 0,1 0 1 0 0,0 0-1 0 0,-1 0 1 0 0,1 0-1 0 0,0 0 1 0 0,-1 0-1 0 0,1 0 0 0 0,0 0 1 0 0,-1-1-1 0 0,1 1 1 0 0,-1-1-1 0 0,1 0 1 0 0,0 1-1 0 0,-1-1 1 0 0,1 0-1 0 0,-1 0 0 0 0,3-1 1 0 0,-3-1 0 0 0,1 1 0 0 0,-1 0 1 0 0,0 0-1 0 0,1 0 0 0 0,-1-1 1 0 0,0 1-1 0 0,0-1 0 0 0,0 1 0 0 0,-1-1 1 0 0,1 1-1 0 0,-1-1 0 0 0,1 0 1 0 0,-1 1-1 0 0,0-1 0 0 0,0 1 1 0 0,0-1-1 0 0,-1-4 0 0 0,0-3 20 0 0,-1 0 0 0 0,1 0 0 0 0,-2 0 0 0 0,0 0 0 0 0,0 1 0 0 0,-5-11-1 0 0,6 16-2 0 0,1 0 0 0 0,-1 1 0 0 0,0-1-1 0 0,0 1 1 0 0,0 0 0 0 0,-1 0-1 0 0,1 0 1 0 0,-1 0 0 0 0,1 0 0 0 0,-1 0-1 0 0,0 0 1 0 0,0 1 0 0 0,0 0-1 0 0,-1 0 1 0 0,1-1 0 0 0,0 2-1 0 0,-1-1 1 0 0,-5-2 0 0 0,8 4-42 0 0,0 0 0 0 0,0-1 1 0 0,0 1-1 0 0,0 0 0 0 0,0 0 0 0 0,0 0 1 0 0,0 0-1 0 0,0 0 0 0 0,0 0 0 0 0,0 0 1 0 0,0 1-1 0 0,1-1 0 0 0,-1 0 0 0 0,0 0 1 0 0,0 1-1 0 0,0-1 0 0 0,0 0 0 0 0,0 1 1 0 0,0-1-1 0 0,1 1 0 0 0,-1-1 0 0 0,0 1 1 0 0,0 0-1 0 0,1-1 0 0 0,-1 1 0 0 0,0 0 1 0 0,1-1-1 0 0,-1 1 0 0 0,1 0 0 0 0,-1 0 1 0 0,1 0-1 0 0,-1 0 0 0 0,1-1 0 0 0,0 1 1 0 0,-1 0-1 0 0,1 0 0 0 0,0 0 0 0 0,0 0 1 0 0,0 0-1 0 0,-1 0 0 0 0,1 0 0 0 0,0 0 0 0 0,0 0 1 0 0,0 0-1 0 0,0 0 0 0 0,1-1 0 0 0,-1 1 1 0 0,0 0-1 0 0,1 1 0 0 0,6 26-3564 0 0,7-9-3305 0 0,-2-10 1698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3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96 143 4313 0 0,'0'-1'378'0'0,"0"0"1"0"0,-1 1 0 0 0,1-1-1 0 0,-1 0 1 0 0,1 1-1 0 0,-1-1 1 0 0,1 0-1 0 0,-1 1 1 0 0,1-1-1 0 0,-1 1 1 0 0,0-1-1 0 0,1 1 1 0 0,-1-1-1 0 0,0 1 1 0 0,1-1 0 0 0,-1 1-1 0 0,0 0 1 0 0,0-1-1 0 0,1 1 1 0 0,-1 0-1 0 0,0 0 1 0 0,0 0-1 0 0,0 0 1 0 0,0-1-1 0 0,-22 8 3406 0 0,18-4-3467 0 0,1-1 1 0 0,0 2-1 0 0,-1-1 0 0 0,1 0 1 0 0,0 1-1 0 0,-6 7 1 0 0,7-8-266 0 0,1 0 1 0 0,0 0-1 0 0,0 0 1 0 0,0 0-1 0 0,1 1 1 0 0,-1-1 0 0 0,1 0-1 0 0,0 1 1 0 0,0-1-1 0 0,0 1 1 0 0,0 0-1 0 0,0-1 1 0 0,1 1 0 0 0,0-1-1 0 0,0 1 1 0 0,0 0-1 0 0,0-1 1 0 0,0 1 0 0 0,1 0-1 0 0,-1-1 1 0 0,1 1-1 0 0,3 6 1 0 0,-2-6-59 0 0,1 1 1 0 0,0-1-1 0 0,0 0 1 0 0,0 0-1 0 0,0 0 1 0 0,1 0-1 0 0,0-1 1 0 0,0 1 0 0 0,0-1-1 0 0,0 0 1 0 0,0 0-1 0 0,1 0 1 0 0,-1-1-1 0 0,1 0 1 0 0,8 3-1 0 0,-3-1-458 0 0,0-1 1 0 0,0 0-1 0 0,0-1 0 0 0,16 2 0 0 0,19-5-7438 0 0,-30-2 1261 0 0</inkml:trace>
  <inkml:trace contextRef="#ctx0" brushRef="#br0" timeOffset="1">220 1 11658 0 0,'12'53'8622'0'0,"12"25"-6022"0"0,0-2-2078 0 0,-21-68-632 0 0,25 85 72 0 0,-23-80-1955 0 0,1-1 0 0 0,11 20-1 0 0,-16-31 1539 0 0,-1 0-1 0 0,1 0 1 0 0,0 0 0 0 0,-1-1-1 0 0,1 1 1 0 0,0 0-1 0 0,-1 0 1 0 0,1-1-1 0 0,0 1 1 0 0,0 0 0 0 0,0-1-1 0 0,0 1 1 0 0,-1-1-1 0 0,1 1 1 0 0,0-1-1 0 0,0 1 1 0 0,0-1 0 0 0,0 0-1 0 0,2 1 1 0 0,4 0-4918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4:40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 7546 0 0,'-4'-1'691'0'0,"0"1"-1"0"0,0-1 1 0 0,1 1 0 0 0,-1 0 0 0 0,0 0 0 0 0,0 1 0 0 0,0-1 0 0 0,1 1 0 0 0,-1 0 0 0 0,0 0-1 0 0,1 0 1 0 0,-1 0 0 0 0,1 1 0 0 0,-5 1 0 0 0,4 0-466 0 0,1-1-1 0 0,-1 1 1 0 0,1-1-1 0 0,-1 1 1 0 0,1 0-1 0 0,0 0 0 0 0,0 1 1 0 0,0-1-1 0 0,0 1 1 0 0,1-1-1 0 0,-3 6 1 0 0,3-7-227 0 0,1 1 0 0 0,0-1 0 0 0,-1 1 0 0 0,1-1 0 0 0,1 1 1 0 0,-1 0-1 0 0,0 0 0 0 0,1 0 0 0 0,-1-1 0 0 0,1 1 0 0 0,0 0 0 0 0,0 0 0 0 0,0 0 0 0 0,0 0 0 0 0,1-1 1 0 0,-1 1-1 0 0,1 0 0 0 0,-1 0 0 0 0,1-1 0 0 0,0 1 0 0 0,0 0 0 0 0,0-1 0 0 0,1 1 0 0 0,-1-1 1 0 0,1 1-1 0 0,-1-1 0 0 0,1 0 0 0 0,0 1 0 0 0,0-1 0 0 0,0 0 0 0 0,0 0 0 0 0,0-1 0 0 0,0 1 0 0 0,1 0 1 0 0,-1-1-1 0 0,0 1 0 0 0,1-1 0 0 0,-1 0 0 0 0,4 2 0 0 0,10 2-289 0 0,1 1-1 0 0,-1-2 1 0 0,1 0 0 0 0,27 2-1 0 0,9 2-10690 0 0,-44-7 5463 0 0</inkml:trace>
  <inkml:trace contextRef="#ctx0" brushRef="#br0" timeOffset="1">436 246 10074 0 0,'5'2'8650'0'0,"-3"0"-7178"0"0,-2 0-575 0 0,-4-2-297 0 0,1 2-488 0 0,-2 0-424 0 0,1-1-689 0 0,0-1-1135 0 0,-7-9-6362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9 5881 0 0,'-1'-1'461'0'0,"1"0"0"0"0,-1 1 0 0 0,0-1 0 0 0,0 0 0 0 0,1 1 0 0 0,-1-1 0 0 0,0 1 0 0 0,0-1 0 0 0,0 1 0 0 0,0-1-1 0 0,1 1 1 0 0,-1 0 0 0 0,0-1 0 0 0,0 1 0 0 0,0 0 0 0 0,0 0 0 0 0,0 0 0 0 0,0 0 0 0 0,0 0 0 0 0,0 0 0 0 0,0 0 0 0 0,-2 0 0 0 0,2 1-182 0 0,-1-1 1 0 0,1 1 0 0 0,-1 0 0 0 0,1-1 0 0 0,-1 1 0 0 0,1 0 0 0 0,0 0 0 0 0,-1 0 0 0 0,1 0 0 0 0,0 0 0 0 0,0 1 0 0 0,-2 1 0 0 0,1 0-178 0 0,-1 1 0 0 0,0 0 0 0 0,1 0 0 0 0,0 1 0 0 0,0-1 0 0 0,0 0 0 0 0,0 1 0 0 0,0 5 0 0 0,-1 18-32 0 0,2 1-1 0 0,1-1 0 0 0,1 0 0 0 0,2 0 0 0 0,1 0 1 0 0,1 0-1 0 0,13 43 0 0 0,-14-61-917 0 0,-1 0 0 0 0,1 0 0 0 0,1-1 0 0 0,-1 1 0 0 0,2-1 0 0 0,-1 0 0 0 0,9 9 0 0 0,-11-14 392 0 0,0 0-1 0 0,0-1 1 0 0,0 0-1 0 0,1 1 0 0 0,0-1 1 0 0,-1 0-1 0 0,1-1 1 0 0,0 1-1 0 0,0-1 1 0 0,1 0-1 0 0,-1 0 1 0 0,0 0-1 0 0,1 0 1 0 0,-1-1-1 0 0,1 0 1 0 0,-1 0-1 0 0,1 0 1 0 0,6 0-1 0 0,-1-1-3855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6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 12171 0 0,'-1'2'610'0'0,"1"-1"0"0"0,-1 1 0 0 0,1 0 0 0 0,0 0 0 0 0,-1 0 0 0 0,1 0 0 0 0,0 0 1 0 0,0 0-1 0 0,0 0 0 0 0,0 0 0 0 0,0 0 0 0 0,1 3 0 0 0,0-5-503 0 0,0 1 1 0 0,-1-1-1 0 0,1 0 1 0 0,0 1-1 0 0,-1-1 0 0 0,1 0 1 0 0,0 1-1 0 0,-1-1 0 0 0,1 0 1 0 0,0 0-1 0 0,0 1 0 0 0,-1-1 1 0 0,1 0-1 0 0,0 0 1 0 0,0 0-1 0 0,-1 0 0 0 0,1 0 1 0 0,0 0-1 0 0,0 0 0 0 0,-1 0 1 0 0,1 0-1 0 0,0-1 0 0 0,0 1 1 0 0,-1 0-1 0 0,1 0 0 0 0,0-1 1 0 0,-1 1-1 0 0,1 0 1 0 0,0-1-1 0 0,-1 1 0 0 0,1-1 1 0 0,0 0-1 0 0,17-7 228 0 0,-1 1 0 0 0,1 1 0 0 0,0 1 0 0 0,1 0-1 0 0,-1 1 1 0 0,1 1 0 0 0,0 1 0 0 0,36 0 0 0 0,-54 2-332 0 0,0 0-1 0 0,0 0 1 0 0,0 0 0 0 0,1 0-1 0 0,-1 0 1 0 0,0 0-1 0 0,0 1 1 0 0,0-1 0 0 0,0 0-1 0 0,0 0 1 0 0,0 1 0 0 0,0-1-1 0 0,0 1 1 0 0,0-1 0 0 0,0 1-1 0 0,0 0 1 0 0,0-1 0 0 0,0 1-1 0 0,0 0 1 0 0,0-1-1 0 0,-1 1 1 0 0,1 0 0 0 0,0 0-1 0 0,-1 0 1 0 0,1 0 0 0 0,0 0-1 0 0,-1 0 1 0 0,1 0 0 0 0,-1 0-1 0 0,1 0 1 0 0,-1 0-1 0 0,0 0 1 0 0,1 0 0 0 0,-1 0-1 0 0,0 0 1 0 0,0 0 0 0 0,0 0-1 0 0,0 1 1 0 0,0-1 0 0 0,0 0-1 0 0,0 0 1 0 0,0 0-1 0 0,0 0 1 0 0,-1 0 0 0 0,1 0-1 0 0,0 0 1 0 0,-1 0 0 0 0,1 0-1 0 0,-1 1 1 0 0,-4 9 28 0 0,1-1 1 0 0,-2 0-1 0 0,1 0 1 0 0,-8 9-1 0 0,3-4-13 0 0,8-12-35 0 0,0 0 0 0 0,1 0 1 0 0,0 0-1 0 0,-1 0 0 0 0,1 0 1 0 0,0 0-1 0 0,1 1 0 0 0,-1-1 1 0 0,0 0-1 0 0,1 0 0 0 0,0 1 1 0 0,0-1-1 0 0,0 0 0 0 0,0 4 1 0 0,1-5 5 0 0,-1-1 0 0 0,1 0 0 0 0,-1 1 1 0 0,1-1-1 0 0,0 0 0 0 0,-1 0 0 0 0,1 0 1 0 0,0 0-1 0 0,0 0 0 0 0,0 0 0 0 0,0 0 1 0 0,0 0-1 0 0,0 0 0 0 0,0 0 0 0 0,0 0 1 0 0,0-1-1 0 0,1 1 0 0 0,-1 0 0 0 0,0-1 1 0 0,0 1-1 0 0,1-1 0 0 0,-1 1 0 0 0,0-1 0 0 0,1 0 1 0 0,-1 0-1 0 0,0 1 0 0 0,1-1 0 0 0,-1 0 1 0 0,0 0-1 0 0,1 0 0 0 0,-1-1 0 0 0,1 1 1 0 0,-1 0-1 0 0,0 0 0 0 0,1-1 0 0 0,1 0 1 0 0,4 0-521 0 0,0-1 0 0 0,0 0 0 0 0,0-1 1 0 0,0 0-1 0 0,0 0 0 0 0,0 0 1 0 0,-1-1-1 0 0,9-6 0 0 0,-7 4-1171 0 0,0 0 0 0 0,-1 0 0 0 0,-1-1 0 0 0,1 0-1 0 0,-1 0 1 0 0,7-10 0 0 0,3-8-4547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74 8714 0 0,'2'15'6736'0'0,"-1"11"-3295"0"0,-5 71-3372 0 0,2-85-89 0 0,1 0 0 0 0,-2-1-1 0 0,-3 12 1 0 0,2-20-1869 0 0,2-13 887 0 0,1-16 92 0 0,1 10 688 0 0,7-89-461 0 0,-6 93 848 0 0,1 1 1 0 0,1 0-1 0 0,-1-1 1 0 0,2 1-1 0 0,0 0 1 0 0,9-18-1 0 0,-12 27-98 0 0,-1 1 0 0 0,1 0-1 0 0,0 0 1 0 0,-1 0 0 0 0,1 0-1 0 0,0 0 1 0 0,0 0 0 0 0,0 0-1 0 0,0 0 1 0 0,0 0 0 0 0,0 0-1 0 0,0 0 1 0 0,0 1 0 0 0,1-1-1 0 0,-1 0 1 0 0,0 1 0 0 0,0-1-1 0 0,1 1 1 0 0,-1 0 0 0 0,0-1-1 0 0,1 1 1 0 0,-1 0 0 0 0,0 0-1 0 0,2-1 1 0 0,0 2 24 0 0,0-1-1 0 0,0 1 1 0 0,0 0-1 0 0,0 0 1 0 0,-1 0-1 0 0,1 0 1 0 0,0 0-1 0 0,-1 0 1 0 0,1 1-1 0 0,4 3 1 0 0,5 4 87 0 0,-1 1 0 0 0,0 1 0 0 0,13 16 0 0 0,-20-23-159 0 0,-3-2-8 0 0,1 0 0 0 0,0 0 0 0 0,0 0 0 0 0,-1 0 0 0 0,1 0 0 0 0,-1 0-1 0 0,0 0 1 0 0,1 1 0 0 0,-1-1 0 0 0,0 1 0 0 0,-1-1 0 0 0,1 1 0 0 0,0-1-1 0 0,-1 1 1 0 0,1-1 0 0 0,-1 1 0 0 0,0 0 0 0 0,0-1 0 0 0,0 1 0 0 0,0 0-1 0 0,0-1 1 0 0,-1 1 0 0 0,1-1 0 0 0,-1 1 0 0 0,1-1 0 0 0,-3 4 0 0 0,2-3-35 0 0,-2 0 0 0 0,1 0 1 0 0,0 0-1 0 0,-1-1 0 0 0,1 1 0 0 0,-1-1 1 0 0,0 0-1 0 0,1 1 0 0 0,-1-1 0 0 0,0 0 1 0 0,-1-1-1 0 0,1 1 0 0 0,0-1 1 0 0,0 1-1 0 0,-1-1 0 0 0,1 0 0 0 0,-1 0 1 0 0,-5 1-1 0 0,-45 4-600 0 0,41-5 544 0 0,21-1 340 0 0,-2-1-335 0 0,13 0 379 0 0,39 2 1 0 0,-54-1-641 0 0,0 0 1 0 0,0 1 0 0 0,0-1-1 0 0,0 1 1 0 0,0 0 0 0 0,0 0-1 0 0,-1 1 1 0 0,1-1 0 0 0,0 1 0 0 0,-1 0-1 0 0,1 0 1 0 0,-1 0 0 0 0,1 0-1 0 0,-1 1 1 0 0,0-1 0 0 0,4 5-1 0 0,-1 7-5705 0 0,-8-5 1325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4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1 300 10714 0 0,'0'3'400'0'0,"1"-1"0"0"0,-1 0 1 0 0,1 0-1 0 0,0 1 0 0 0,0-1 0 0 0,0 0 0 0 0,0 0 0 0 0,0 0 0 0 0,0 0 0 0 0,0 0 0 0 0,1 0 1 0 0,-1 0-1 0 0,1 0 0 0 0,-1 0 0 0 0,1-1 0 0 0,4 4 0 0 0,-2-3-76 0 0,0 1 1 0 0,0-1-1 0 0,0 0 0 0 0,1 0 0 0 0,-1 0 1 0 0,1-1-1 0 0,9 2 0 0 0,5 0-682 0 0,0-2-1 0 0,0 0 1 0 0,24-3-1 0 0,-34 2 38 0 0,-7 0 68 0 0,-1 0 1 0 0,1 0 0 0 0,-1 0-1 0 0,1 0 1 0 0,-1 0 0 0 0,0-1-1 0 0,1 1 1 0 0,-1 0-1 0 0,1-1 1 0 0,-1 1 0 0 0,0-1-1 0 0,1 1 1 0 0,-1-1 0 0 0,0 0-1 0 0,1 0 1 0 0,-1 1 0 0 0,1-2-1 0 0,-5-5-1490 0 0,-12 0 2767 0 0,14 7-887 0 0,0-1-1 0 0,0 1 1 0 0,0-1-1 0 0,-1 1 1 0 0,1 0-1 0 0,0 0 0 0 0,0 0 1 0 0,0 0-1 0 0,-1-1 1 0 0,1 1-1 0 0,0 1 1 0 0,0-1-1 0 0,0 0 0 0 0,-1 0 1 0 0,1 0-1 0 0,0 1 1 0 0,0-1-1 0 0,0 1 1 0 0,0-1-1 0 0,-1 1 0 0 0,1-1 1 0 0,0 1-1 0 0,0-1 1 0 0,0 1-1 0 0,0 0 1 0 0,-1 1-1 0 0,1 0-66 0 0,0 0-1 0 0,0 0 1 0 0,0 0-1 0 0,0 0 1 0 0,0 0-1 0 0,0 1 1 0 0,1-1 0 0 0,-1 0-1 0 0,1 0 1 0 0,0 1-1 0 0,-1-1 1 0 0,1 0 0 0 0,0 3-1 0 0,1 2-626 0 0,-1 0 0 0 0,1 0 0 0 0,0-1 0 0 0,1 1 0 0 0,-1-1 0 0 0,1 1 0 0 0,0-1 0 0 0,1 0 0 0 0,4 8 0 0 0,10 1-5319 0 0,-8-12 1491 0 0</inkml:trace>
  <inkml:trace contextRef="#ctx0" brushRef="#br0" timeOffset="1">236 43 6513 0 0,'-1'-3'460'0'0,"0"1"-1"0"0,1 0 0 0 0,-1-1 0 0 0,1 1 0 0 0,0 0 1 0 0,0-1-1 0 0,0 1 0 0 0,0 0 0 0 0,0-1 0 0 0,1 1 1 0 0,-1 0-1 0 0,1-1 0 0 0,1-3 0 0 0,-2 6-341 0 0,0-1 0 0 0,1 1 0 0 0,-1-1-1 0 0,0 1 1 0 0,1 0 0 0 0,-1-1 0 0 0,1 1 0 0 0,-1 0 0 0 0,0-1-1 0 0,1 1 1 0 0,-1 0 0 0 0,1 0 0 0 0,-1 0 0 0 0,1-1 0 0 0,-1 1-1 0 0,1 0 1 0 0,-1 0 0 0 0,1 0 0 0 0,-1 0 0 0 0,1 0 0 0 0,-1 0-1 0 0,2 0 1 0 0,19 7 468 0 0,-11-1-634 0 0,-1-1 0 0 0,0 2-1 0 0,15 13 1 0 0,3 11-4613 0 0,-26-30 4314 0 0,0 9-4795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9018 0 0,'1'1'262'0'0,"1"0"0"0"0,-1 1 1 0 0,0-1-1 0 0,0 0 0 0 0,1 0 0 0 0,-1 0 0 0 0,1 0 1 0 0,-1 0-1 0 0,1 0 0 0 0,-1 0 0 0 0,1 0 0 0 0,0-1 1 0 0,-1 1-1 0 0,1-1 0 0 0,0 1 0 0 0,2 0 1 0 0,36 4 645 0 0,-22-3-537 0 0,-17-2-351 0 0,1 1 1 0 0,0-1-1 0 0,-1 0 0 0 0,1 0 0 0 0,0 1 0 0 0,-1-1 1 0 0,1 1-1 0 0,-1-1 0 0 0,1 1 0 0 0,0 0 0 0 0,-1 0 1 0 0,0-1-1 0 0,1 1 0 0 0,-1 0 0 0 0,1 0 0 0 0,-1 0 1 0 0,0 1-1 0 0,0-1 0 0 0,0 0 0 0 0,2 3 0 0 0,-3-3-3 0 0,0 1 0 0 0,0 0-1 0 0,0 0 1 0 0,0-1 0 0 0,0 1-1 0 0,0 0 1 0 0,0 0 0 0 0,-1-1-1 0 0,1 1 1 0 0,-1 0 0 0 0,1-1-1 0 0,-1 1 1 0 0,0-1 0 0 0,0 1-1 0 0,1 0 1 0 0,-1-1 0 0 0,0 0-1 0 0,0 1 1 0 0,-3 2 0 0 0,-1 3 110 0 0,0 1 0 0 0,1 0 1 0 0,0 0-1 0 0,0 1 1 0 0,0-1-1 0 0,1 1 1 0 0,-3 14-1 0 0,6-21-75 0 0,-1 0-1 0 0,1 0 1 0 0,-1 0 0 0 0,1 0-1 0 0,0 0 1 0 0,0 0 0 0 0,0 0-1 0 0,0 0 1 0 0,0 1 0 0 0,0-1-1 0 0,0 0 1 0 0,1 0 0 0 0,-1 0-1 0 0,1 0 1 0 0,0 0 0 0 0,-1 0-1 0 0,1-1 1 0 0,0 1 0 0 0,0 0-1 0 0,0 0 1 0 0,0 0 0 0 0,1-1 0 0 0,-1 1-1 0 0,0-1 1 0 0,1 1 0 0 0,-1-1-1 0 0,1 1 1 0 0,-1-1 0 0 0,1 0-1 0 0,0 0 1 0 0,0 0 0 0 0,-1 0-1 0 0,1 0 1 0 0,0 0 0 0 0,0 0-1 0 0,0-1 1 0 0,0 1 0 0 0,0 0-1 0 0,0-1 1 0 0,2 0 0 0 0,-2 1-38 0 0,-1-1 1 0 0,1 0 0 0 0,0 0 0 0 0,-1 0-1 0 0,1 0 1 0 0,0-1 0 0 0,-1 1 0 0 0,1 0-1 0 0,-1-1 1 0 0,1 1 0 0 0,-1-1 0 0 0,1 1-1 0 0,-1-1 1 0 0,1 0 0 0 0,-1 1 0 0 0,1-1-1 0 0,-1 0 1 0 0,0 0 0 0 0,1 0 0 0 0,0-2-1 0 0,1 1 0 0 0,-1-1-1 0 0,0-1 0 0 0,0 1 0 0 0,0 0 0 0 0,0 0 0 0 0,0-1 0 0 0,0 1 0 0 0,1-6 1 0 0,0-1-143 0 0,-1 0 0 0 0,0 0 0 0 0,0 0 0 0 0,-1-1 0 0 0,0-15 0 0 0,-10-23-2343 0 0,7 40 1161 0 0,0 1-1 0 0,1-1 1 0 0,0 0-1 0 0,0 1 1 0 0,0-10-1 0 0,6 8-2222 0 0,1 8 480 0 0</inkml:trace>
  <inkml:trace contextRef="#ctx0" brushRef="#br0" timeOffset="1">248 1 4857 0 0,'7'2'10070'0'0,"-7"-1"-9917"0"0,0 21 2669 0 0,-6 27-2476 0 0,5-42-324 0 0,0 0 0 0 0,0-1 0 0 0,1 1 0 0 0,0 0 0 0 0,0 0 0 0 0,1-1 0 0 0,1 12 0 0 0,-1-15-24 0 0,0 0 0 0 0,0-1 0 0 0,1 1 1 0 0,-1-1-1 0 0,0 1 0 0 0,1-1 0 0 0,0 0 0 0 0,-1 1 1 0 0,1-1-1 0 0,0 0 0 0 0,0 0 0 0 0,0 0 1 0 0,0-1-1 0 0,1 1 0 0 0,-1 0 0 0 0,0-1 1 0 0,1 1-1 0 0,-1-1 0 0 0,1 0 0 0 0,4 1 1 0 0,-1 1-324 0 0,20 8 875 0 0,-25-11-765 0 0,0 0 0 0 0,0 1 0 0 0,0-1 0 0 0,-1 1 0 0 0,1-1 0 0 0,0 1-1 0 0,-1-1 1 0 0,1 1 0 0 0,0-1 0 0 0,-1 1 0 0 0,1 0 0 0 0,-1-1 0 0 0,1 1 0 0 0,-1 0 0 0 0,1-1-1 0 0,-1 1 1 0 0,1 0 0 0 0,-1 0 0 0 0,0 0 0 0 0,0-1 0 0 0,1 1 0 0 0,-1 0 0 0 0,0 0-1 0 0,0 0 1 0 0,0 0 0 0 0,0 1 0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9914 0 0,'-7'16'2361'0'0,"2"1"-545"0"0,1 3-336 0 0,2 0-359 0 0,5-5-393 0 0,2 0-344 0 0,1-3-144 0 0,1-3-112 0 0,4-2-80 0 0,-2-2 0 0 0,4-1-120 0 0,1-4-280 0 0,1-2-536 0 0,2-3-705 0 0,-1-3-799 0 0,1-1-857 0 0,-27-26-352 0 0,25 23-896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45 10442 0 0,'0'1'204'0'0,"0"0"1"0"0,0-1-1 0 0,0 1 0 0 0,0 0 0 0 0,0-1 0 0 0,0 1 0 0 0,0-1 1 0 0,1 1-1 0 0,-1 0 0 0 0,0-1 0 0 0,0 1 0 0 0,1-1 1 0 0,-1 1-1 0 0,0-1 0 0 0,1 1 0 0 0,-1-1 0 0 0,0 1 0 0 0,1-1 1 0 0,-1 1-1 0 0,1-1 0 0 0,-1 0 0 0 0,1 1 0 0 0,-1-1 1 0 0,1 0-1 0 0,-1 1 0 0 0,1-1 0 0 0,0 0 0 0 0,-1 1 0 0 0,1-1 1 0 0,24 1 1654 0 0,-20-2-1833 0 0,1 0 1 0 0,-1 0 0 0 0,0 0 0 0 0,0-1 0 0 0,0 0 0 0 0,9-4 0 0 0,-13 5-94 0 0,0 1 1 0 0,0-1 0 0 0,0 1 0 0 0,0-1 0 0 0,-1 1-1 0 0,1-1 1 0 0,0 1 0 0 0,0-1 0 0 0,-1 0-1 0 0,1 1 1 0 0,0-1 0 0 0,-1 0 0 0 0,1 0 0 0 0,-1 0-1 0 0,1 0 1 0 0,-1 1 0 0 0,1-1 0 0 0,-1 0-1 0 0,1 0 1 0 0,-1 0 0 0 0,0 0 0 0 0,0 0 0 0 0,1 0-1 0 0,-1 0 1 0 0,0 0 0 0 0,0 0 0 0 0,0 0 0 0 0,0 0-1 0 0,0 0 1 0 0,0 0 0 0 0,-1 0 0 0 0,1 0-1 0 0,0 0 1 0 0,0 0 0 0 0,-1 0 0 0 0,1 0 0 0 0,0 0-1 0 0,-1 1 1 0 0,1-1 0 0 0,-1 0 0 0 0,1 0-1 0 0,-2-1 1 0 0,1 1 30 0 0,-1 0 1 0 0,1 0-1 0 0,-1 0 0 0 0,1 0 0 0 0,-1 0 0 0 0,1 1 0 0 0,-1-1 1 0 0,0 0-1 0 0,1 1 0 0 0,-1 0 0 0 0,0-1 0 0 0,1 1 0 0 0,-1 0 0 0 0,0 0 1 0 0,0 0-1 0 0,1 0 0 0 0,-1 0 0 0 0,0 0 0 0 0,1 0 0 0 0,-1 1 1 0 0,0-1-1 0 0,0 0 0 0 0,1 1 0 0 0,-4 1 0 0 0,0 1 172 0 0,0 1 0 0 0,0 0-1 0 0,0 0 1 0 0,0 0 0 0 0,1 1 0 0 0,0-1-1 0 0,0 1 1 0 0,0 0 0 0 0,0 0 0 0 0,1 0-1 0 0,0 1 1 0 0,0-1 0 0 0,0 1 0 0 0,1 0-1 0 0,0 0 1 0 0,0 0 0 0 0,0 0 0 0 0,1 0-1 0 0,0 0 1 0 0,-1 8 0 0 0,1-4 5 0 0,0 0 0 0 0,0 1 0 0 0,1-1 0 0 0,0 0 0 0 0,1 0 0 0 0,1 0 0 0 0,-1 0 1 0 0,1 0-1 0 0,1 0 0 0 0,0 0 0 0 0,8 17 0 0 0,-9-24-178 0 0,0 1 0 0 0,0-1 0 0 0,0 0 0 0 0,0 0 0 0 0,0-1 0 0 0,1 1 0 0 0,-1 0 0 0 0,1-1 0 0 0,0 0 0 0 0,0 1 0 0 0,0-1 0 0 0,0 0 0 0 0,0-1 1 0 0,0 1-1 0 0,0 0 0 0 0,1-1 0 0 0,-1 0 0 0 0,0 0 0 0 0,1 0 0 0 0,-1 0 0 0 0,1 0 0 0 0,0-1 0 0 0,4 1 0 0 0,-5-2-303 0 0,0 1-1 0 0,0-1 1 0 0,1 1-1 0 0,-1-1 1 0 0,-1 0-1 0 0,1 0 0 0 0,0-1 1 0 0,0 1-1 0 0,0 0 1 0 0,-1-1-1 0 0,1 0 1 0 0,0 0-1 0 0,-1 0 1 0 0,0 0-1 0 0,1 0 1 0 0,-1 0-1 0 0,0 0 1 0 0,0-1-1 0 0,0 1 1 0 0,-1-1-1 0 0,1 1 1 0 0,-1-1-1 0 0,1 0 1 0 0,-1 0-1 0 0,0 0 1 0 0,0 0-1 0 0,1-3 1 0 0,1-4-642 0 0,-1 0 0 0 0,-1 0 0 0 0,1 0 0 0 0,-2 0 0 0 0,1-13 0 0 0,-3-21 9098 0 0,10 88-4808 0 0,-6-13-2228 0 0,-2-22-948 0 0,0 1 0 0 0,1 0-1 0 0,0-1 1 0 0,1 1-1 0 0,0-1 1 0 0,6 16 0 0 0,-8-24-133 0 0,0-1 1 0 0,0 0 0 0 0,0 1-1 0 0,0-1 1 0 0,0 1 0 0 0,1-1-1 0 0,-1 0 1 0 0,0 0 0 0 0,0 1 0 0 0,1-1-1 0 0,-1 0 1 0 0,0 1 0 0 0,0-1-1 0 0,1 0 1 0 0,-1 0 0 0 0,0 1-1 0 0,1-1 1 0 0,-1 0 0 0 0,0 0 0 0 0,1 0-1 0 0,-1 0 1 0 0,1 0 0 0 0,-1 1-1 0 0,0-1 1 0 0,1 0 0 0 0,-1 0-1 0 0,0 0 1 0 0,1 0 0 0 0,-1 0 0 0 0,1 0-1 0 0,-1 0 1 0 0,0 0 0 0 0,1 0-1 0 0,-1 0 1 0 0,0 0 0 0 0,1-1-1 0 0,13-10-192 0 0,6-21-632 0 0,11-20-5845 0 0,-15 24 14807 0 0,-21 71-5985 0 0,-2 34-985 0 0,6-68-1663 0 0,2-1 0 0 0,-1 1 1 0 0,1 0-1 0 0,0-1 0 0 0,1 1 0 0 0,3 11 0 0 0,-5-20 357 0 0,5 12-3182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6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12491 0 0,'0'0'501'0'0,"-1"-1"-334"0"0,1 1 0 0 0,0 0 0 0 0,0 0 0 0 0,0-1 0 0 0,0 1 0 0 0,0 0 1 0 0,0 0-1 0 0,0 0 0 0 0,-1-1 0 0 0,1 1 0 0 0,0 0 0 0 0,0 0 0 0 0,0-1 0 0 0,0 1 0 0 0,0 0 0 0 0,0 0 0 0 0,0-1 1 0 0,0 1-1 0 0,0 0 0 0 0,1 0 0 0 0,-1-1 0 0 0,0 1 0 0 0,1-2 2005 0 0,0 2-2005 0 0,-1-1 0 0 0,0 1 0 0 0,0 0 0 0 0,0 0 1 0 0,1 0-1 0 0,-1 0 0 0 0,0 0 0 0 0,1 0 0 0 0,14 5 2158 0 0,14 14-2278 0 0,-29-19-13 0 0,5 3-15 0 0,0 1 1 0 0,0 0-1 0 0,-1 0 1 0 0,0 1-1 0 0,0-1 0 0 0,0 1 1 0 0,0 0-1 0 0,-1 0 1 0 0,1 0-1 0 0,-1 0 1 0 0,-1 1-1 0 0,1-1 0 0 0,-1 1 1 0 0,0 0-1 0 0,0 0 1 0 0,-1 0-1 0 0,1 0 0 0 0,-1 0 1 0 0,-1 0-1 0 0,1 6 1 0 0,-2 9-254 0 0,-1 1 1 0 0,0-1-1 0 0,-2 0 0 0 0,-8 29 1 0 0,11-46 107 0 0,-1 2-435 0 0,-6 32-2522 0 0,8-20-1156 0 0,6-4-3562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4449 0 0,'4'-9'2103'0'0,"-4"6"-1285"0"0,1 1 0 0 0,0-1 0 0 0,0 0-1 0 0,1 0 1 0 0,-1 0 0 0 0,1 1-1 0 0,-1-1 1 0 0,1 1 0 0 0,0-1 0 0 0,3-3-1 0 0,-2 13 3474 0 0,-3 13-3008 0 0,0-18-987 0 0,-4 55 116 0 0,0 69 1492 0 0,9-64-4410 0 0,9-2-5005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0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7490 0 0,'0'-1'319'0'0,"-1"1"0"0"0,1-1 1 0 0,0 0-1 0 0,0 1 1 0 0,0-1-1 0 0,0 1 0 0 0,0-1 1 0 0,0 0-1 0 0,0 1 1 0 0,0-1-1 0 0,1 0 0 0 0,-1 1 1 0 0,0-1-1 0 0,0 1 0 0 0,0-1 1 0 0,1 0-1 0 0,-1 1 1 0 0,0-1-1 0 0,1 1 0 0 0,-1-1 1 0 0,0 1-1 0 0,1-1 1 0 0,-1 1-1 0 0,1-1 0 0 0,-1 1 1 0 0,1 0-1 0 0,-1-1 1 0 0,1 1-1 0 0,-1-1 0 0 0,1 1 1 0 0,-1 0-1 0 0,1 0 0 0 0,-1-1 1 0 0,1 1-1 0 0,0 0 1 0 0,-1 0-1 0 0,2-1 0 0 0,0 2 35 0 0,1-1-1 0 0,-1 1 0 0 0,0-1 0 0 0,0 1 0 0 0,1 0 0 0 0,-1 0 0 0 0,0 0 0 0 0,0 0 1 0 0,0 0-1 0 0,4 2 0 0 0,3 4-74 0 0,0 0 0 0 0,0 1 1 0 0,14 14-1 0 0,-17-12-187 0 0,0-1 0 0 0,-1 1 1 0 0,0 0-1 0 0,0 0 0 0 0,-1 1 0 0 0,0-1 1 0 0,-1 1-1 0 0,0 0 0 0 0,-1 0 0 0 0,0 0 0 0 0,-1 0 1 0 0,0 0-1 0 0,-2 21 0 0 0,-1 4-228 0 0,-2 1-1 0 0,-16 66 0 0 0,-5-20-2389 0 0,3-30-5675 0 0,12-39 598 0 0,5-7 2520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76 6089 0 0,'0'0'139'0'0,"0"0"0"0"0,-1 0 0 0 0,1 0-1 0 0,0 0 1 0 0,0 0 0 0 0,0 0-1 0 0,-1 0 1 0 0,1 0 0 0 0,0 0 0 0 0,0 0-1 0 0,-3 2 2221 0 0,3-2-2220 0 0,0 1-1 0 0,0-1 1 0 0,0 0 0 0 0,0 0 0 0 0,0 0-1 0 0,0 0 1 0 0,-1 1 0 0 0,1-1 0 0 0,0 0-1 0 0,0 0 1 0 0,0 1 0 0 0,0 13 2496 0 0,8 29-2042 0 0,-2-14-89 0 0,-2 1-362 0 0,-2-1-1 0 0,-1 1 0 0 0,-2 0 1 0 0,-5 35-1 0 0,-7-121-218 0 0,9 23 42 0 0,-1-59-1 0 0,6 78 46 0 0,-1 0-1 0 0,2 0 0 0 0,0 0 1 0 0,1 0-1 0 0,0 0 0 0 0,10-25 0 0 0,-12 37 12 0 0,0-1-1 0 0,0 0 1 0 0,0 1-1 0 0,0-1 0 0 0,1 1 1 0 0,-1 0-1 0 0,1-1 0 0 0,0 1 1 0 0,-1 0-1 0 0,1 0 0 0 0,0 0 1 0 0,0 0-1 0 0,0 0 1 0 0,0 0-1 0 0,1 1 0 0 0,-1-1 1 0 0,0 1-1 0 0,1 0 0 0 0,-1-1 1 0 0,1 1-1 0 0,0 0 1 0 0,-1 0-1 0 0,1 1 0 0 0,0-1 1 0 0,-1 1-1 0 0,1-1 0 0 0,0 1 1 0 0,0 0-1 0 0,0 0 1 0 0,-1 0-1 0 0,1 0 0 0 0,0 0 1 0 0,0 1-1 0 0,-1-1 0 0 0,1 1 1 0 0,0 0-1 0 0,-1 0 0 0 0,1 0 1 0 0,-1 0-1 0 0,5 3 1 0 0,0 0 30 0 0,0 0 0 0 0,0 1 0 0 0,0 0 0 0 0,0 1 0 0 0,-1 0 1 0 0,0 0-1 0 0,0 0 0 0 0,-1 0 0 0 0,0 1 0 0 0,0 0 0 0 0,0 0 1 0 0,5 11-1 0 0,-7-11-13 0 0,0-1 0 0 0,-1 1 0 0 0,0 0-1 0 0,0 0 1 0 0,-1 0 0 0 0,1 0 0 0 0,-2 1 0 0 0,1-1 0 0 0,-1 0 0 0 0,0 0 0 0 0,0 1 0 0 0,-1-1 0 0 0,0 0 0 0 0,0 0 0 0 0,-4 11 0 0 0,3-13-17 0 0,0 0 1 0 0,-1 0-1 0 0,0 0 1 0 0,0 0 0 0 0,0 0-1 0 0,-1 0 1 0 0,1-1-1 0 0,-1 0 1 0 0,0 0 0 0 0,0 0-1 0 0,-1 0 1 0 0,1-1-1 0 0,-1 1 1 0 0,0-1-1 0 0,0 0 1 0 0,0-1 0 0 0,0 1-1 0 0,0-1 1 0 0,-1 0-1 0 0,-5 1 1 0 0,-33 7-61 0 0,73-1-357 0 0,-10-9 96 0 0,0 0 0 0 0,0-1 0 0 0,0-1 0 0 0,-1-1 0 0 0,1 0 0 0 0,0-1 0 0 0,23-10 0 0 0,-40 14-129 0 0,0-1 0 0 0,-1 0 0 0 0,1 0 1 0 0,-1 0-1 0 0,1 0 0 0 0,-1 0 1 0 0,1 0-1 0 0,-1 0 0 0 0,0 0 0 0 0,0-1 1 0 0,1 1-1 0 0,-1 0 0 0 0,0-1 0 0 0,0 1 1 0 0,0-1-1 0 0,-1 0 0 0 0,1 1 0 0 0,0-1 1 0 0,-1 1-1 0 0,1-1 0 0 0,-1 0 1 0 0,1 0-1 0 0,-1 1 0 0 0,0-1 0 0 0,1 0 1 0 0,-1-3-1 0 0,0-9-2964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92 8642 0 0,'-6'3'5833'0'0,"22"-2"-4302"0"0,84-11-2386 0 0,-29 5-9184 0 0,-62 4 6511 0 0</inkml:trace>
  <inkml:trace contextRef="#ctx0" brushRef="#br0" timeOffset="1">194 0 4705 0 0,'-6'10'5900'0'0,"4"14"-3661"0"0,1-17-1376 0 0,1 2-411 0 0,-5 101 2274 0 0,6-94-3033 0 0,0-1 0 0 0,0 1 1 0 0,1-1-1 0 0,1 0 0 0 0,5 16 1 0 0,1-13-2212 0 0,-8-17 2336 0 0,-1-1 0 0 0,0 1 1 0 0,0-1-1 0 0,1 0 1 0 0,-1 1-1 0 0,0-1 0 0 0,1 1 1 0 0,-1-1-1 0 0,0 0 1 0 0,1 0-1 0 0,-1 1 1 0 0,0-1-1 0 0,1 0 0 0 0,-1 1 1 0 0,1-1-1 0 0,-1 0 1 0 0,1 0-1 0 0,-1 0 0 0 0,0 0 1 0 0,1 1-1 0 0,-1-1 1 0 0,1 0-1 0 0,-1 0 1 0 0,1 0-1 0 0,-1 0 0 0 0,1 0 1 0 0,-1 0-1 0 0,1 0 1 0 0,-1 0-1 0 0,1 0 0 0 0,-1-1 1 0 0,1 1-1 0 0,-1 0 1 0 0,0 0-1 0 0,1 0 1 0 0,0-1-1 0 0,7-3-3850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13915 0 0,'0'-3'641'0'0,"0"0"0"0"0,-1 0 0 0 0,1 1 0 0 0,0-1 0 0 0,0 0 0 0 0,0 0 0 0 0,1 0 0 0 0,-1 0 0 0 0,1 0 0 0 0,0 1 0 0 0,-1-1 0 0 0,4-5 0 0 0,-3 6-415 0 0,0 0 0 0 0,1 0 0 0 0,-1 0 0 0 0,1 0 0 0 0,-1 0 0 0 0,1 1 0 0 0,0-1 0 0 0,0 0 0 0 0,0 1 0 0 0,0 0 0 0 0,0-1 0 0 0,4-1 0 0 0,2 0-119 0 0,0 1 1 0 0,0 0 0 0 0,0 0 0 0 0,1 0 0 0 0,-1 1 0 0 0,1 0-1 0 0,14 1 1 0 0,-13 0-63 0 0,-1 0-1 0 0,0 1 1 0 0,1 0-1 0 0,-1 1 0 0 0,0 0 1 0 0,0 0-1 0 0,1 1 1 0 0,-2 0-1 0 0,1 1 1 0 0,9 4-1 0 0,-14-5-7 0 0,0 0 0 0 0,0 0 0 0 0,0 0-1 0 0,0 0 1 0 0,0 1 0 0 0,-1 0 0 0 0,1-1 0 0 0,-1 1 0 0 0,0 0 0 0 0,0 1 0 0 0,0-1-1 0 0,-1 0 1 0 0,0 1 0 0 0,0 0 0 0 0,0-1 0 0 0,0 1 0 0 0,-1 0 0 0 0,1 0-1 0 0,-1 0 1 0 0,0 7 0 0 0,0 6-159 0 0,-1 0 0 0 0,0-1 0 0 0,-2 1 1 0 0,-4 26-1 0 0,-11 33-6768 0 0,9-41-1294 0 0,5-22 845 0 0</inkml:trace>
  <inkml:trace contextRef="#ctx0" brushRef="#br0" timeOffset="1">375 105 11602 0 0,'1'-1'222'0'0,"2"-12"1544"0"0,1 0 1 0 0,1 1-1 0 0,0 0 1 0 0,1-1-1 0 0,0 2 1 0 0,11-17-1 0 0,-17 28-1721 0 0,0 0 0 0 0,0 0 0 0 0,0 0 0 0 0,0 0 0 0 0,0 0 0 0 0,1 0 0 0 0,-1 0 0 0 0,0-1-1 0 0,0 1 1 0 0,0 0 0 0 0,0 0 0 0 0,0 0 0 0 0,0 0 0 0 0,0 0 0 0 0,0 0 0 0 0,0 0 0 0 0,1 0 0 0 0,-1 0 0 0 0,0 0 0 0 0,0 0 0 0 0,0 0-1 0 0,0 0 1 0 0,0-1 0 0 0,0 1 0 0 0,1 0 0 0 0,-1 0 0 0 0,0 0 0 0 0,0 0 0 0 0,0 0 0 0 0,0 0 0 0 0,0 0 0 0 0,0 1 0 0 0,1-1 0 0 0,-1 0-1 0 0,0 0 1 0 0,0 0 0 0 0,0 0 0 0 0,0 0 0 0 0,0 0 0 0 0,0 0 0 0 0,1 0 0 0 0,-1 0 0 0 0,0 0 0 0 0,0 0 0 0 0,0 0 0 0 0,0 0 0 0 0,0 0-1 0 0,0 1 1 0 0,0-1 0 0 0,0 0 0 0 0,0 0 0 0 0,0 0 0 0 0,1 0 0 0 0,-1 0 0 0 0,0 0 0 0 0,0 0 0 0 0,0 1 0 0 0,0-1 0 0 0,0 0 0 0 0,0 0-1 0 0,2 15 967 0 0,-1 20-660 0 0,-1-33-204 0 0,-7 134 427 0 0,1 55-1727 0 0,15-64-3705 0 0,-8-120 4066 0 0,7 31-4217 0 0,5-18-2444 0 0,-4-15 1059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9042 0 0,'-4'-1'2272'0'0,"1"2"-207"0"0,-1 3-185 0 0,3 7-455 0 0,0 3-489 0 0,0 7-288 0 0,1 5-144 0 0,0 2-208 0 0,1 3-152 0 0,0-2-80 0 0,1 1-360 0 0,2-1-592 0 0,0 0-800 0 0,-1-2-929 0 0,1-1-912 0 0,-2-6 184 0 0,-1-2-1544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77 6041 0 0,'-8'10'1203'0'0,"1"1"-1"0"0,0 1 1 0 0,0 0 0 0 0,2-1-1 0 0,-8 20 1 0 0,2-5-622 0 0,7-88-636 0 0,4 59 11 0 0,0-9 167 0 0,0-1 1 0 0,0 0-1 0 0,2 1 1 0 0,0 0-1 0 0,3-14 0 0 0,-4 24-80 0 0,-1 0-1 0 0,1 1 0 0 0,-1-1 1 0 0,1 0-1 0 0,0 0 0 0 0,0 0 1 0 0,0 0-1 0 0,0 1 0 0 0,0-1 1 0 0,0 1-1 0 0,1-1 0 0 0,-1 0 1 0 0,1 1-1 0 0,-1 0 0 0 0,1-1 1 0 0,-1 1-1 0 0,1 0 0 0 0,0 0 1 0 0,-1 0-1 0 0,1 0 0 0 0,0 0 1 0 0,0 0-1 0 0,0 1 0 0 0,0-1 1 0 0,0 1-1 0 0,0-1 0 0 0,0 1 1 0 0,0 0-1 0 0,0-1 0 0 0,0 1 1 0 0,0 0-1 0 0,0 0 0 0 0,0 1 1 0 0,0-1-1 0 0,0 0 0 0 0,0 1 1 0 0,-1-1-1 0 0,1 1 0 0 0,3 1 1 0 0,-1-1-17 0 0,0 0 0 0 0,0 1 0 0 0,0-1 0 0 0,0 1 1 0 0,-1 0-1 0 0,1 0 0 0 0,-1 0 0 0 0,1 1 0 0 0,-1-1 0 0 0,0 1 0 0 0,0 0 1 0 0,0 0-1 0 0,0 0 0 0 0,0 0 0 0 0,-1 0 0 0 0,0 1 0 0 0,1-1 0 0 0,-1 1 1 0 0,2 4-1 0 0,-3-5-6 0 0,-1 1-1 0 0,1-1 1 0 0,-1 0 0 0 0,0 0 0 0 0,0 0 0 0 0,0 0-1 0 0,0 0 1 0 0,0 0 0 0 0,-1 0 0 0 0,1 0 0 0 0,-1 0-1 0 0,0 0 1 0 0,0 0 0 0 0,0 0 0 0 0,0 0 0 0 0,0 0-1 0 0,-1 0 1 0 0,1-1 0 0 0,-1 1 0 0 0,0-1 0 0 0,0 1-1 0 0,0-1 1 0 0,0 0 0 0 0,0 1 0 0 0,-1-1 0 0 0,-2 2-1 0 0,-3 2 10 0 0,0 1 0 0 0,-1-2-1 0 0,1 1 1 0 0,-16 6-1 0 0,21-10-31 0 0,-1-1 0 0 0,1 1-1 0 0,-1-1 1 0 0,0 0 0 0 0,1 0-1 0 0,-1 0 1 0 0,0 0 0 0 0,0-1-1 0 0,1 0 1 0 0,-1 1-1 0 0,0-1 1 0 0,0-1 0 0 0,0 1-1 0 0,1-1 1 0 0,-7-1 0 0 0,55-7-69 0 0,43-3-1550 0 0,-29 0-5330 0 0,-32 6 1247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11578 0 0,'-2'0'216'0'0,"1"1"-1"0"0,-1 0 0 0 0,1-1 0 0 0,-1 1 0 0 0,1 0 0 0 0,-1 0 0 0 0,1 0 0 0 0,0 0 0 0 0,-1 0 0 0 0,1 0 0 0 0,0 1 0 0 0,0-1 0 0 0,0 0 0 0 0,0 1 0 0 0,0-1 0 0 0,0 0 0 0 0,0 1 0 0 0,0 0 0 0 0,0-1 0 0 0,1 1 0 0 0,-1-1 0 0 0,1 1 0 0 0,-1 0 0 0 0,1-1 0 0 0,-1 4 0 0 0,-3 47 1196 0 0,4-47-1196 0 0,0 22 135 0 0,1 1 1 0 0,2-1 0 0 0,1 0 0 0 0,11 44 0 0 0,-10-56-347 0 0,0 0 1 0 0,0 0 0 0 0,1 0 0 0 0,1-1-1 0 0,1 1 1 0 0,0-2 0 0 0,1 1 0 0 0,0-1 0 0 0,15 16-1 0 0,-22-27-6 0 0,-1-1 0 0 0,1 1-1 0 0,0 0 1 0 0,0-1 0 0 0,0 1 0 0 0,-1-1-1 0 0,2 1 1 0 0,-1-1 0 0 0,0 0-1 0 0,0 0 1 0 0,0 0 0 0 0,0 0-1 0 0,1 0 1 0 0,-1-1 0 0 0,0 1 0 0 0,1-1-1 0 0,-1 1 1 0 0,5-1 0 0 0,-5-1 6 0 0,0 1-1 0 0,0-1 1 0 0,0 1 0 0 0,0-1 0 0 0,-1 0 0 0 0,1 0 0 0 0,0 0 0 0 0,0 0 0 0 0,-1 0 0 0 0,1 0 0 0 0,0-1 0 0 0,-1 1 0 0 0,1 0 0 0 0,-1-1 0 0 0,0 1 0 0 0,1-1 0 0 0,1-3 0 0 0,1-2-1 0 0,0-1 0 0 0,-1 0 1 0 0,1 0-1 0 0,-1 0 0 0 0,-1-1 1 0 0,0 1-1 0 0,0-1 0 0 0,1-16 1 0 0,-2 7-418 0 0,-1 0 1 0 0,0 1-1 0 0,-6-34 0 0 0,5 46 201 0 0,0 0-1 0 0,0 0 0 0 0,0 0 1 0 0,-1 1-1 0 0,0-1 1 0 0,1 0-1 0 0,-2 1 0 0 0,1 0 1 0 0,0-1-1 0 0,-1 1 1 0 0,0 0-1 0 0,0 0 0 0 0,0 0 1 0 0,0 1-1 0 0,-1-1 0 0 0,1 1 1 0 0,-1 0-1 0 0,-8-5 1 0 0,11 7 160 0 0,-1 0 1 0 0,0 0 0 0 0,0 0 0 0 0,0 1 0 0 0,0-1-1 0 0,-1 1 1 0 0,1-1 0 0 0,0 1 0 0 0,0 0 0 0 0,0 0 0 0 0,0 0-1 0 0,0 0 1 0 0,0 0 0 0 0,-1 0 0 0 0,1 1 0 0 0,0-1 0 0 0,0 1-1 0 0,0-1 1 0 0,0 1 0 0 0,0 0 0 0 0,0 0 0 0 0,-2 1 0 0 0,1 0 88 0 0,0 1 0 0 0,0-1 1 0 0,1 0-1 0 0,-1 1 0 0 0,1 0 0 0 0,0-1 1 0 0,0 1-1 0 0,0 0 0 0 0,0 0 1 0 0,0 0-1 0 0,1 0 0 0 0,-3 7 1 0 0,3-6 143 0 0,-1 1 1 0 0,1 0 0 0 0,0-1 0 0 0,0 1 0 0 0,1 0-1 0 0,-1 0 1 0 0,1 0 0 0 0,0-1 0 0 0,2 9 0 0 0,-2-11-25 0 0,1 1 0 0 0,-1-1 0 0 0,1 1-1 0 0,0-1 1 0 0,-1 0 0 0 0,1 1 0 0 0,1-1 0 0 0,-1 0 0 0 0,0 1 0 0 0,0-1 0 0 0,1 0 0 0 0,-1 0 0 0 0,1 0 0 0 0,0-1 0 0 0,0 1 0 0 0,0 0 0 0 0,3 2 0 0 0,-3-3-81 0 0,0 0 0 0 0,-1-1 1 0 0,1 1-1 0 0,-1-1 0 0 0,1 0 0 0 0,0 1 0 0 0,0-1 0 0 0,-1 0 1 0 0,1 0-1 0 0,0 0 0 0 0,-1 0 0 0 0,1 0 0 0 0,0-1 1 0 0,-1 1-1 0 0,1 0 0 0 0,1-1 0 0 0,33-13 214 0 0,-4 2-204 0 0,7 8 7 0 0,-30 4-653 0 0,0-1 1 0 0,-1 0-1 0 0,1 0 0 0 0,0-1 0 0 0,11-4 1 0 0,-17 5 272 0 0,0 0 0 0 0,-1-1 1 0 0,1 1-1 0 0,-1-1 1 0 0,1 0-1 0 0,-1 1 1 0 0,0-1-1 0 0,1-1 1 0 0,-1 1-1 0 0,0 0 1 0 0,-1 0-1 0 0,1-1 0 0 0,0 1 1 0 0,-1-1-1 0 0,1 1 1 0 0,-1-1-1 0 0,0 0 1 0 0,0 0-1 0 0,0 1 1 0 0,1-5-1 0 0,0-5 242 0 0,0 1 1 0 0,-1-1-1 0 0,0 1 0 0 0,-2-22 0 0 0,0 5 4425 0 0,6 105 2932 0 0,10 47-7372 0 0,-13-114 338 0 0,0 6-575 0 0,1 10 31 0 0,10 35-1 0 0,3-20-3319 0 0,-13-36 1809 0 0,0 1 1 0 0,1-1-1 0 0,-1 0 1 0 0,9 9-1 0 0,0-4-4007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8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9362 0 0,'-7'16'1706'0'0,"1"1"0"0"0,1-1 0 0 0,-5 24 0 0 0,7-24-944 0 0,1 0 0 0 0,1 0 0 0 0,1 30 0 0 0,0-34-708 0 0,2-1 0 0 0,-1 1 0 0 0,2-1 0 0 0,-1 0 1 0 0,2 0-1 0 0,-1 0 0 0 0,1 0 0 0 0,1 0 1 0 0,0-1-1 0 0,1 0 0 0 0,0 0 0 0 0,0 0 1 0 0,1-1-1 0 0,9 10 0 0 0,-14-17-52 0 0,-1 0-1 0 0,1 0 1 0 0,0-1 0 0 0,0 1-1 0 0,-1-1 1 0 0,1 1 0 0 0,0-1-1 0 0,0 1 1 0 0,0-1 0 0 0,1 0 0 0 0,-1 0-1 0 0,0 0 1 0 0,0 0 0 0 0,1-1-1 0 0,-1 1 1 0 0,0-1 0 0 0,1 1-1 0 0,-1-1 1 0 0,1 0 0 0 0,-1 0-1 0 0,0 0 1 0 0,1 0 0 0 0,-1 0 0 0 0,1 0-1 0 0,-1-1 1 0 0,0 1 0 0 0,5-3-1 0 0,-4 1 18 0 0,1 0 0 0 0,-1 0 0 0 0,0 0 0 0 0,0 0 0 0 0,0-1 0 0 0,-1 0 0 0 0,1 1 0 0 0,-1-1 0 0 0,1 0 0 0 0,-1 0 0 0 0,0-1-1 0 0,0 1 1 0 0,0 0 0 0 0,-1-1 0 0 0,1 1 0 0 0,-1-1 0 0 0,1-4 0 0 0,2-8-54 0 0,-1 1 0 0 0,0-1 0 0 0,-1 0 0 0 0,-1 0 0 0 0,-1 0 0 0 0,0 0 0 0 0,-3-19 0 0 0,3 28-197 0 0,-1 0 1 0 0,0 0-1 0 0,-1 0 0 0 0,1 1 0 0 0,-1-1 0 0 0,-1 1 0 0 0,1-1 0 0 0,-1 1 1 0 0,0 0-1 0 0,-1 0 0 0 0,1 0 0 0 0,-1 0 0 0 0,0 0 0 0 0,-1 1 0 0 0,1 0 1 0 0,-1 0-1 0 0,0 0 0 0 0,-11-7 0 0 0,14 10 144 0 0,-1 1 1 0 0,1 0-1 0 0,-1 0 1 0 0,1 0-1 0 0,-1 1 1 0 0,1-1-1 0 0,-1 0 1 0 0,1 1-1 0 0,-1 0 1 0 0,1 0-1 0 0,-1 0 1 0 0,0 0-1 0 0,1 0 1 0 0,-1 0-1 0 0,1 1 0 0 0,-1-1 1 0 0,0 1-1 0 0,1-1 1 0 0,-1 1-1 0 0,1 0 1 0 0,0 0-1 0 0,-1 0 1 0 0,1 1-1 0 0,0-1 1 0 0,0 0-1 0 0,0 1 1 0 0,0 0-1 0 0,0-1 0 0 0,0 1 1 0 0,0 0-1 0 0,0 0 1 0 0,1 0-1 0 0,-1 0 1 0 0,-1 3-1 0 0,0-1 121 0 0,0 0 0 0 0,1 0 0 0 0,0 1 0 0 0,0-1 0 0 0,0 1-1 0 0,0-1 1 0 0,1 1 0 0 0,0-1 0 0 0,0 1 0 0 0,0 0 0 0 0,0 0 0 0 0,1-1 0 0 0,0 1-1 0 0,0 0 1 0 0,0 0 0 0 0,0 0 0 0 0,1-1 0 0 0,1 6 0 0 0,-2-9 100 0 0,1 0 0 0 0,0 0 1 0 0,0 1-1 0 0,-1-1 0 0 0,1 0 0 0 0,0 0 1 0 0,0 0-1 0 0,0 0 0 0 0,0-1 1 0 0,0 1-1 0 0,0 0 0 0 0,0 0 0 0 0,0-1 1 0 0,1 1-1 0 0,-1 0 0 0 0,0-1 0 0 0,0 1 1 0 0,1-1-1 0 0,-1 0 0 0 0,0 1 0 0 0,0-1 1 0 0,1 0-1 0 0,-1 0 0 0 0,0 0 1 0 0,1 0-1 0 0,-1 0 0 0 0,0 0 0 0 0,1 0 1 0 0,1-1-1 0 0,47-9 1400 0 0,-37 6-1455 0 0,42-6 30 0 0,-21 5-1927 0 0,-1-2-4596 0 0,-33 7 6205 0 0,0 0 0 0 0,1 0 1 0 0,-1 0-1 0 0,1-1 0 0 0,-1 1 0 0 0,1 0 0 0 0,-1 0 0 0 0,1 0 0 0 0,-1-1 0 0 0,0 1 0 0 0,1 0 0 0 0,-1 0 0 0 0,0-1 0 0 0,1 1 1 0 0,-1 0-1 0 0,0-1 0 0 0,1 1 0 0 0,-1-1 0 0 0,0 1 0 0 0,0 0 0 0 0,1-1 0 0 0,-1 1 0 0 0,0-1 0 0 0,0 1 0 0 0,0-1 0 0 0,1 0-102 0 0,2-4-3304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6385 0 0,'16'-4'5407'0'0,"20"7"-2838"0"0,-26-2-1413 0 0,1 0-500 0 0,50 7 1463 0 0,-57-7-2382 0 0,-1 0-1 0 0,1 0 1 0 0,0 1 0 0 0,-1-1 0 0 0,1 1 0 0 0,-1 0-1 0 0,6 3 1 0 0,-9-5 113 0 0,0 0 1 0 0,1 1-1 0 0,-1-1 0 0 0,0 0 0 0 0,0 0 0 0 0,0 0 1 0 0,1 1-1 0 0,-1-1 0 0 0,0 0 0 0 0,0 0 1 0 0,0 0-1 0 0,0 1 0 0 0,0-1 0 0 0,0 0 0 0 0,1 0 1 0 0,-1 1-1 0 0,0-1 0 0 0,0 0 0 0 0,0 0 1 0 0,0 1-1 0 0,0-1 0 0 0,0 0 0 0 0,0 0 0 0 0,0 1 1 0 0,0-1-1 0 0,0 0 0 0 0,0 0 0 0 0,0 1 1 0 0,0-1-1 0 0,0 0 0 0 0,-1 0 0 0 0,1 1 0 0 0,0-1 1 0 0,0 0-1 0 0,0 0 0 0 0,0 1 0 0 0,0-1 1 0 0,0 0-1 0 0,-1 0 0 0 0,1 0 0 0 0,0 1 0 0 0,0-1 1 0 0,0 0-1 0 0,-1 0 0 0 0,1 0 0 0 0,0 0 1 0 0,0 0-1 0 0,0 1 0 0 0,-1-1 0 0 0,1 0 0 0 0,-13 6-3924 0 0,12-6 3837 0 0,-8 5-2855 0 0</inkml:trace>
  <inkml:trace contextRef="#ctx0" brushRef="#br0" timeOffset="1">45 83 4049 0 0,'-8'6'4129'0'0,"1"0"-1409"0"0,-1 4-679 0 0,7-3-473 0 0,4 0-328 0 0,1-1-319 0 0,5 1-225 0 0,0-3-216 0 0,3 0-152 0 0,2-2-120 0 0,-1 0-112 0 0,1-4-64 0 0,0 1-304 0 0,0 0-600 0 0,-1-1-865 0 0,-2 0-1031 0 0,-1-1-985 0 0,-3-2-2344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 7866 0 0,'-12'-6'6554'0'0,"6"9"-2415"0"0,5 21-1023 0 0,1-11-3081 0 0,1 69 637 0 0,0 25-3560 0 0,-3-92 163 0 0,1 1 0 0 0,-7 21-1 0 0,8-35 2207 0 0,-1 0-1 0 0,0 1 0 0 0,0-1 0 0 0,0 0 0 0 0,0 0 1 0 0,0 0-1 0 0,0 0 0 0 0,0-1 0 0 0,-1 1 0 0 0,1 0 1 0 0,-1-1-1 0 0,-1 3 0 0 0,-22 12 1839 0 0,22-15-869 0 0,0 0 0 0 0,1 0 0 0 0,-1 0 0 0 0,1 1 0 0 0,-1-1-1 0 0,1 1 1 0 0,0 0 0 0 0,0 0 0 0 0,0-1 0 0 0,0 1 0 0 0,0 1 0 0 0,0-1 0 0 0,0 0 0 0 0,0 0 0 0 0,1 1 0 0 0,0-1 0 0 0,-1 1 0 0 0,1-1 0 0 0,0 1 0 0 0,0 0 0 0 0,0-1 0 0 0,0 5 0 0 0,0-2-145 0 0,0 1 0 0 0,1-1 0 0 0,0 1 0 0 0,0 0 0 0 0,1-1 0 0 0,0 1 0 0 0,0-1 0 0 0,0 1 0 0 0,0-1 0 0 0,1 1 0 0 0,0-1 0 0 0,4 8 0 0 0,-4-9-321 0 0,0 0 0 0 0,1 0 0 0 0,0-1 0 0 0,0 1 0 0 0,0-1 1 0 0,0 1-1 0 0,0-1 0 0 0,0 0 0 0 0,1 0 0 0 0,0-1 0 0 0,0 1 1 0 0,0-1-1 0 0,0 0 0 0 0,0 0 0 0 0,0 0 0 0 0,0 0 0 0 0,0-1 0 0 0,1 1 1 0 0,-1-1-1 0 0,1 0 0 0 0,-1-1 0 0 0,1 1 0 0 0,-1-1 0 0 0,7 0 1 0 0,0-1-1102 0 0,1 0 0 0 0,-1 0 0 0 0,17-6 0 0 0,13-7-5316 0 0,-21 5 689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9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14155 0 0,'-1'1'402'0'0,"-1"-1"0"0"0,1 1 0 0 0,0 0 0 0 0,-1 0 0 0 0,1 0 0 0 0,0 0 0 0 0,0 0 0 0 0,0 0 0 0 0,0 1 0 0 0,0-1 0 0 0,0 0 0 0 0,0 0 0 0 0,0 1-1 0 0,0-1 1 0 0,1 1 0 0 0,-2 1 0 0 0,-12 33 394 0 0,8-20-229 0 0,-52 102 332 0 0,12-44-6615 0 0,39-65 1145 0 0,11-18 3084 0 0,10-17 1836 0 0,-7 20-85 0 0,-1 1 0 0 0,1-1-1 0 0,1 1 1 0 0,-1 0 0 0 0,0 1-1 0 0,1 0 1 0 0,0 0 0 0 0,0 1-1 0 0,0 0 1 0 0,1 0 0 0 0,14-3-1 0 0,-16 5-262 0 0,-1 0-1 0 0,0 0 0 0 0,0 0 1 0 0,1 0-1 0 0,-1 1 0 0 0,1 0 1 0 0,-1 1-1 0 0,0-1 0 0 0,1 1 1 0 0,-1 1-1 0 0,0-1 0 0 0,0 1 1 0 0,0 0-1 0 0,0 0 0 0 0,0 1 1 0 0,10 5-1 0 0,-16-7-109 0 0,1-1 1 0 0,0 0-1 0 0,-1 1 0 0 0,1-1 0 0 0,-1 1 0 0 0,1-1 1 0 0,-1 1-1 0 0,1 0 0 0 0,-1-1 0 0 0,0 1 0 0 0,1-1 0 0 0,-1 1 1 0 0,0 0-1 0 0,1-1 0 0 0,-1 1 0 0 0,0 0 0 0 0,0 0 1 0 0,1-1-1 0 0,-1 1 0 0 0,0 0 0 0 0,0-1 0 0 0,0 1 1 0 0,0 0-1 0 0,0 0 0 0 0,0-1 0 0 0,0 1 0 0 0,0 0 0 0 0,-1-1 1 0 0,1 2-1 0 0,-14 17-5437 0 0,1-8 1265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9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 8442 0 0,'0'1'248'0'0,"-1"0"1"0"0,1-1-1 0 0,0 1 1 0 0,0 0-1 0 0,-1 0 0 0 0,1-1 1 0 0,0 1-1 0 0,0 0 1 0 0,0 0-1 0 0,0-1 1 0 0,0 1-1 0 0,0 0 1 0 0,0 0-1 0 0,0 0 0 0 0,0-1 1 0 0,0 1-1 0 0,0 0 1 0 0,1-1-1 0 0,-1 1 1 0 0,0 0-1 0 0,1 0 0 0 0,-1-1 1 0 0,0 1-1 0 0,1 0 1 0 0,-1-1-1 0 0,1 1 1 0 0,-1-1-1 0 0,1 2 1 0 0,24 12 2515 0 0,-16-10-2403 0 0,1-1 0 0 0,0-1 0 0 0,15 2 0 0 0,-11-3-357 0 0,1-1 0 0 0,-1-1 1 0 0,0 0-1 0 0,1 0 0 0 0,-1-2 0 0 0,0 0 0 0 0,0 0 1 0 0,0-2-1 0 0,-1 0 0 0 0,1 0 0 0 0,-1-1 0 0 0,21-13 1 0 0,-24 10-387 0 0,-12 10 395 0 0,1 1 0 0 0,0 0 1 0 0,-1 0-1 0 0,1 0 1 0 0,0 0-1 0 0,0 0 0 0 0,0 0 1 0 0,1 0-1 0 0,-1 0 0 0 0,0 3 1 0 0,-2 8 154 0 0,1 0-1 0 0,1 1 1 0 0,0-1 0 0 0,2 22 0 0 0,0-28-327 0 0,-1-1 1 0 0,2 1-1 0 0,-1 0 1 0 0,5 11-1 0 0,-5-15-262 0 0,1-1-1 0 0,-1 1 1 0 0,1 0-1 0 0,-1 0 1 0 0,1-1-1 0 0,0 1 1 0 0,0 0-1 0 0,0-1 1 0 0,1 0-1 0 0,4 4 1 0 0,9 0-6122 0 0,-7-5 986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1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41 12843 0 0,'-1'-1'95'0'0,"0"0"1"0"0,1 1 0 0 0,-1-1-1 0 0,1 0 1 0 0,-1 1-1 0 0,1-1 1 0 0,-1 0 0 0 0,1 0-1 0 0,-1 0 1 0 0,1 1 0 0 0,-1-1-1 0 0,1 0 1 0 0,0 0-1 0 0,0 0 1 0 0,-1 0 0 0 0,1 0-1 0 0,0 0 1 0 0,0 0-1 0 0,0 1 1 0 0,0-1 0 0 0,0 0-1 0 0,0 0 1 0 0,0 0-1 0 0,0 0 1 0 0,1 0 0 0 0,-1 0-1 0 0,0 0 1 0 0,0 0 0 0 0,1 1-1 0 0,-1-1 1 0 0,1 0-1 0 0,-1 0 1 0 0,0 0 0 0 0,1 1-1 0 0,0-1 1 0 0,-1 0-1 0 0,1 0 1 0 0,-1 1 0 0 0,1-1-1 0 0,0 1 1 0 0,0-1 0 0 0,-1 0-1 0 0,1 1 1 0 0,0 0-1 0 0,0-1 1 0 0,0 1 0 0 0,1-1-1 0 0,1 0 49 0 0,1 0 0 0 0,-1 0 0 0 0,1 1 0 0 0,-1-1 0 0 0,1 1-1 0 0,-1 0 1 0 0,1 0 0 0 0,-1 0 0 0 0,1 1 0 0 0,-1-1 0 0 0,7 3 0 0 0,0 0-66 0 0,0 0 0 0 0,0 1 0 0 0,0 1 0 0 0,-1 0 0 0 0,1 0 0 0 0,-1 1-1 0 0,0 0 1 0 0,-1 0 0 0 0,0 1 0 0 0,12 12 0 0 0,-19-19-88 0 0,-1 1-1 0 0,1 0 1 0 0,-1-1 0 0 0,0 1-1 0 0,1 0 1 0 0,-1-1 0 0 0,1 1-1 0 0,-1 0 1 0 0,0-1-1 0 0,0 1 1 0 0,1 0 0 0 0,-1 0-1 0 0,0-1 1 0 0,0 1-1 0 0,0 0 1 0 0,0 0 0 0 0,0-1-1 0 0,0 1 1 0 0,0 0-1 0 0,0 0 1 0 0,0 0 0 0 0,0-1-1 0 0,0 1 1 0 0,-1 0-1 0 0,1-1 1 0 0,0 1 0 0 0,0 0-1 0 0,-1 0 1 0 0,1-1-1 0 0,-1 1 1 0 0,1 0 0 0 0,0-1-1 0 0,-1 1 1 0 0,1-1-1 0 0,-1 1 1 0 0,1 0 0 0 0,-1-1-1 0 0,0 1 1 0 0,1-1 0 0 0,-1 0-1 0 0,0 1 1 0 0,1-1-1 0 0,-1 1 1 0 0,0-1 0 0 0,1 0-1 0 0,-1 0 1 0 0,0 1-1 0 0,0-1 1 0 0,1 0 0 0 0,-1 0-1 0 0,0 0 1 0 0,-1 0-1 0 0,-49 9-194 0 0,41-8 314 0 0,3 0 78 0 0,1 0 0 0 0,-1 0-1 0 0,1 1 1 0 0,-1 0-1 0 0,1 0 1 0 0,0 1-1 0 0,0 0 1 0 0,-6 3-1 0 0,11-5-118 0 0,0 0 0 0 0,0 0-1 0 0,0 0 1 0 0,0 0 0 0 0,0-1-1 0 0,0 1 1 0 0,0 0 0 0 0,0 1 0 0 0,0-1-1 0 0,1 0 1 0 0,-1 0 0 0 0,0 0-1 0 0,1 0 1 0 0,-1 1 0 0 0,1-1-1 0 0,-1 0 1 0 0,1 0 0 0 0,-1 3-1 0 0,1-2-35 0 0,1-1-1 0 0,-1 1 0 0 0,0 0 0 0 0,1 0 1 0 0,-1-1-1 0 0,1 1 0 0 0,0 0 0 0 0,-1-1 1 0 0,1 1-1 0 0,0 0 0 0 0,0-1 0 0 0,0 1 1 0 0,0-1-1 0 0,0 0 0 0 0,1 1 0 0 0,-1-1 1 0 0,3 2-1 0 0,1 2 0 0 0,-1-2 0 0 0,1 1 0 0 0,1 0 0 0 0,-1-1 0 0 0,0 0 0 0 0,1 0 0 0 0,0-1 0 0 0,-1 0 0 0 0,1 0 0 0 0,0 0 0 0 0,0 0 0 0 0,0-1 0 0 0,0 0-1 0 0,0 0 1 0 0,11-1 0 0 0,4-1-816 0 0,0-1-1 0 0,0-1 0 0 0,26-7 0 0 0,-15 3-3237 0 0</inkml:trace>
  <inkml:trace contextRef="#ctx0" brushRef="#br0" timeOffset="1">50 263 9082 0 0,'0'2'551'0'0,"1"0"0"0"0,0 0-1 0 0,0-1 1 0 0,0 1 0 0 0,0 0 0 0 0,0-1 0 0 0,0 1 0 0 0,1-1-1 0 0,-1 1 1 0 0,0-1 0 0 0,1 1 0 0 0,-1-1 0 0 0,4 2 0 0 0,26 9 2789 0 0,-16-10-3106 0 0,0 0 1 0 0,27-2 0 0 0,-19 0 317 0 0,14 4-1393 0 0,-20 4-2656 0 0,-14-4-704 0 0,-3-3 3921 0 0,0-1 0 0 0,0 1 0 0 0,0-1 0 0 0,0 0 0 0 0,0 1-1 0 0,0-1 1 0 0,0 1 0 0 0,0-1 0 0 0,0 0 0 0 0,0 1 0 0 0,0-1 0 0 0,0 1 0 0 0,0-1 0 0 0,0 0 0 0 0,0 1 0 0 0,-1-1 0 0 0,1 0 0 0 0,0 1 0 0 0,-1 0 0 0 0,-3 5-4802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8098 0 0,'24'12'6634'0'0,"-19"-11"-6340"0"0,0 0-1 0 0,0 0 1 0 0,0 0 0 0 0,0 0-1 0 0,0-1 1 0 0,1 0-1 0 0,-1 0 1 0 0,8-1-1 0 0,-12 1-303 0 0,-1 0-1 0 0,0-1 1 0 0,1 1-1 0 0,-1 0 0 0 0,1 0 1 0 0,-1 0-1 0 0,0 0 1 0 0,1 0-1 0 0,-1 0 1 0 0,1 0-1 0 0,-1 0 0 0 0,0 0 1 0 0,1 0-1 0 0,-1 0 1 0 0,1 0-1 0 0,-1 1 0 0 0,0-1 1 0 0,1 0-1 0 0,-1 0 1 0 0,0 0-1 0 0,1 0 1 0 0,-1 1-1 0 0,0-1 0 0 0,1 0 1 0 0,-1 0-1 0 0,0 1 1 0 0,1-1-1 0 0,-1 0 0 0 0,0 1 1 0 0,0-1-1 0 0,1 0 1 0 0,-1 1-1 0 0,0-1 1 0 0,0 0-1 0 0,0 1 0 0 0,1-1 1 0 0,-1 0-1 0 0,0 1 1 0 0,0-1-1 0 0,0 1 0 0 0,0-1 1 0 0,0 0-1 0 0,0 1 1 0 0,0-1-1 0 0,0 1 1 0 0,0-1-1 0 0,0 0 0 0 0,0 1 1 0 0,0-1-1 0 0,0 1 1 0 0,0-1-1 0 0,0 0 0 0 0,-1 1 1 0 0,1-1-1 0 0,0 0 1 0 0,0 1-1 0 0,0-1 1 0 0,0 0-1 0 0,-1 1 0 0 0,1-1 1 0 0,0 0-1 0 0,0 1 1 0 0,-1-1-1 0 0,1 0 0 0 0,0 1 1 0 0,-1-1-1 0 0,-23 30-273 0 0,18-23 428 0 0,4-5-39 0 0,1 0 0 0 0,-1 0 0 0 0,1 0 0 0 0,-1 0 0 0 0,1 0 0 0 0,0 1-1 0 0,0-1 1 0 0,0 0 0 0 0,0 1 0 0 0,1-1 0 0 0,-1 1 0 0 0,0-1 0 0 0,1 1 0 0 0,0-1 0 0 0,0 1 0 0 0,0 2 0 0 0,0-3-19 0 0,0 0 0 0 0,1-1 0 0 0,-1 1-1 0 0,1-1 1 0 0,0 1 0 0 0,0 0 0 0 0,-1-1 0 0 0,1 1 0 0 0,0-1 0 0 0,0 0 0 0 0,0 1 0 0 0,1-1-1 0 0,-1 0 1 0 0,0 1 0 0 0,0-1 0 0 0,1 0 0 0 0,-1 0 0 0 0,2 1 0 0 0,3 1-17 0 0,-1-1 0 0 0,1 1 0 0 0,0-1 1 0 0,0-1-1 0 0,0 1 0 0 0,0-1 0 0 0,0 0 0 0 0,0 0 1 0 0,0 0-1 0 0,1-1 0 0 0,10-1 0 0 0,37-10-2380 0 0,-19 2-4753 0 0,-19 8 453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14 14563 0 0,'0'0'353'0'0,"0"-1"-1"0"0,1 0 1 0 0,-1 0-1 0 0,0 1 1 0 0,0-1 0 0 0,1 0-1 0 0,-1 1 1 0 0,1-1-1 0 0,-1 1 1 0 0,0-1 0 0 0,1 0-1 0 0,-1 1 1 0 0,1-1-1 0 0,-1 1 1 0 0,1-1 0 0 0,0 1-1 0 0,-1-1 1 0 0,1 1-1 0 0,-1 0 1 0 0,1-1-1 0 0,0 1 1 0 0,0 0 0 0 0,-1-1-1 0 0,1 1 1 0 0,0 0-1 0 0,0 0 1 0 0,-2 19 2686 0 0,-14 33-2479 0 0,-2-8-642 0 0,-26 47 0 0 0,16-42-4514 0 0,36-57 4477 0 0,1-1 0 0 0,0 1-1 0 0,0 1 1 0 0,0 0 0 0 0,1 0 0 0 0,0 1-1 0 0,0 1 1 0 0,1 0 0 0 0,0 0 0 0 0,-1 1-1 0 0,2 1 1 0 0,-1 0 0 0 0,22-3 0 0 0,-6 10-3446 0 0,-27-4 3226 0 0,0 0 0 0 0,0 1 0 0 0,-1-1 0 0 0,1 1 0 0 0,0-1 0 0 0,-1 0 0 0 0,1 1 0 0 0,-1-1 0 0 0,1 1 0 0 0,-1 0 0 0 0,1-1 0 0 0,-1 1 0 0 0,1-1 0 0 0,-1 1 0 0 0,1 0 0 0 0,-1-1 0 0 0,0 1 0 0 0,1 0 0 0 0,-1 0 0 0 0,0-1 0 0 0,1 2 0 0 0,-1 8-6034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76 3481 0 0,'-9'-9'686'0'0,"7"6"131"0"0,0 1 1 0 0,0 0 0 0 0,0 0 0 0 0,0 0-1 0 0,0 0 1 0 0,0 1 0 0 0,-1-1 0 0 0,-3-2 0 0 0,5 4-612 0 0,0 0 1 0 0,1 0-1 0 0,-1 0 1 0 0,0 0-1 0 0,0 0 0 0 0,0 1 1 0 0,0-1-1 0 0,1 0 1 0 0,-1 0-1 0 0,0 1 1 0 0,0-1-1 0 0,1 0 1 0 0,-1 1-1 0 0,0-1 1 0 0,0 0-1 0 0,1 1 1 0 0,-1-1-1 0 0,0 1 1 0 0,1-1-1 0 0,-1 1 1 0 0,1 0-1 0 0,-1-1 1 0 0,1 1-1 0 0,-1 0 1 0 0,1-1-1 0 0,-1 1 1 0 0,1 0-1 0 0,-1-1 0 0 0,1 1 1 0 0,0 0-1 0 0,0 0 1 0 0,-1 0-1 0 0,1-1 1 0 0,0 2-1 0 0,-9 17 448 0 0,1 1-1 0 0,1 0 1 0 0,1 0-1 0 0,1 0 1 0 0,0 1-1 0 0,-1 24 1 0 0,5-37-643 0 0,1 0 1 0 0,0 1-1 0 0,1-1 0 0 0,-1 0 1 0 0,2 0-1 0 0,-1 0 0 0 0,1 1 1 0 0,1-1-1 0 0,-1-1 0 0 0,1 1 1 0 0,1 0-1 0 0,-1-1 1 0 0,1 0-1 0 0,1 1 0 0 0,-1-1 1 0 0,1-1-1 0 0,0 1 0 0 0,9 8 1 0 0,-8-10-16 0 0,0 0 0 0 0,1 0 0 0 0,-1 0 0 0 0,1-1 0 0 0,0 1 0 0 0,0-2 0 0 0,0 1 0 0 0,0-1 0 0 0,1 0 0 0 0,0-1 0 0 0,-1 1 1 0 0,1-2-1 0 0,15 3 0 0 0,-18-4 4 0 0,0 0 0 0 0,-1 0 0 0 0,1 0 0 0 0,0-1 0 0 0,-1 1 0 0 0,1-1 0 0 0,0 0 0 0 0,-1-1 0 0 0,1 1 0 0 0,-1-1 0 0 0,0 0 0 0 0,1 0 0 0 0,-1 0 0 0 0,0-1 0 0 0,0 1 0 0 0,0-1 0 0 0,-1 0 0 0 0,1 0 0 0 0,-1 0 0 0 0,0-1 0 0 0,1 1 0 0 0,-2-1 0 0 0,1 0 0 0 0,5-8 0 0 0,-2-1 12 0 0,-1 0 0 0 0,0-1 1 0 0,-1 0-1 0 0,-1 0 0 0 0,0 0 0 0 0,-1 0 1 0 0,0 0-1 0 0,-1-1 0 0 0,0 1 0 0 0,-2-1 1 0 0,1 1-1 0 0,-2 0 0 0 0,0-1 0 0 0,-1 1 1 0 0,-4-14-1 0 0,4 18-30 0 0,0 2 1 0 0,0-1-1 0 0,-1 0 1 0 0,0 1-1 0 0,-1 0 1 0 0,0 0-1 0 0,0 0 0 0 0,-1 0 1 0 0,0 1-1 0 0,-11-11 1 0 0,12 13-49 0 0,-1 2-1 0 0,1-1 1 0 0,0 0-1 0 0,-1 1 1 0 0,0 0 0 0 0,0 1-1 0 0,0-1 1 0 0,0 1-1 0 0,0 0 1 0 0,0 0 0 0 0,0 1-1 0 0,-1 0 1 0 0,1 0 0 0 0,-1 1-1 0 0,1-1 1 0 0,-12 2-1 0 0,16-1-87 0 0,1 0-1 0 0,-1 0 0 0 0,0 1 0 0 0,0-1 1 0 0,0 0-1 0 0,0 1 0 0 0,0-1 0 0 0,1 1 1 0 0,-1-1-1 0 0,0 1 0 0 0,1 0 0 0 0,-1 0 1 0 0,0 0-1 0 0,1 0 0 0 0,-1 0 0 0 0,1 0 1 0 0,-1 1-1 0 0,1-1 0 0 0,0 0 0 0 0,-1 1 1 0 0,1-1-1 0 0,0 1 0 0 0,0-1 0 0 0,0 1 1 0 0,0-1-1 0 0,0 1 0 0 0,1 0 0 0 0,-1 0 1 0 0,0-1-1 0 0,0 3 0 0 0,1-1-520 0 0,0 0-1 0 0,0 0 1 0 0,0 0 0 0 0,0 0-1 0 0,0 0 1 0 0,1 0 0 0 0,-1 0-1 0 0,1-1 1 0 0,0 1 0 0 0,0 0-1 0 0,0 0 1 0 0,0-1 0 0 0,0 1-1 0 0,1 0 1 0 0,-1-1-1 0 0,1 1 1 0 0,0-1 0 0 0,2 3-1 0 0,9 10-3266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78 8690 0 0,'-4'-2'774'0'0,"0"0"0"0"0,0 1 0 0 0,-1 0 0 0 0,1 0 0 0 0,-1 0 0 0 0,1 0 0 0 0,-1 1 0 0 0,1-1 1 0 0,-1 1-1 0 0,-5 1 0 0 0,9-1-672 0 0,0 1-1 0 0,0-1 1 0 0,-1 0 0 0 0,1 1 0 0 0,0 0 0 0 0,0-1 0 0 0,0 1-1 0 0,0 0 1 0 0,0-1 0 0 0,0 1 0 0 0,0 0 0 0 0,0 0-1 0 0,0 0 1 0 0,0 0 0 0 0,0 0 0 0 0,1 0 0 0 0,-1 0 0 0 0,0 0-1 0 0,1 0 1 0 0,-1 0 0 0 0,0 1 0 0 0,1-1 0 0 0,0 0 0 0 0,-1 0-1 0 0,1 1 1 0 0,0-1 0 0 0,0 0 0 0 0,-1 0 0 0 0,1 1 0 0 0,0-1-1 0 0,0 0 1 0 0,0 1 0 0 0,1-1 0 0 0,-1 0 0 0 0,0 0 0 0 0,0 1-1 0 0,1-1 1 0 0,-1 0 0 0 0,1 2 0 0 0,2 7-91 0 0,0-1 0 0 0,1 1 0 0 0,0-1 0 0 0,0 0 0 0 0,1 0 1 0 0,0 0-1 0 0,1 0 0 0 0,0-1 0 0 0,0 0 0 0 0,1 0 0 0 0,0-1 0 0 0,0 0 0 0 0,1 0 0 0 0,10 7 1 0 0,-16-13-21 0 0,-1 0 1 0 0,0 0-1 0 0,0 0 1 0 0,1-1 0 0 0,-1 1-1 0 0,0-1 1 0 0,1 1-1 0 0,-1-1 1 0 0,0 1 0 0 0,1-1-1 0 0,-1 0 1 0 0,1 0-1 0 0,-1 0 1 0 0,1 1 0 0 0,-1-1-1 0 0,1-1 1 0 0,-1 1-1 0 0,0 0 1 0 0,1 0 0 0 0,-1-1-1 0 0,1 1 1 0 0,-1 0-1 0 0,3-2 1 0 0,-2 1 1 0 0,0-1-1 0 0,-1 1 1 0 0,1-1-1 0 0,0 0 1 0 0,0 0 0 0 0,-1 0-1 0 0,1 0 1 0 0,-1 0 0 0 0,0 0-1 0 0,0 0 1 0 0,0 0 0 0 0,0 0-1 0 0,1-3 1 0 0,1-4 2 0 0,0-1 0 0 0,-1 1 0 0 0,0-1 0 0 0,-1 0 1 0 0,0 1-1 0 0,0-12 0 0 0,-1 14 15 0 0,-1-1 0 0 0,0 0 0 0 0,0 1 0 0 0,-1-1 1 0 0,0 0-1 0 0,0 1 0 0 0,-1 0 0 0 0,0-1 0 0 0,0 1 0 0 0,0 0 0 0 0,-1 1 1 0 0,0-1-1 0 0,-9-10 0 0 0,10 14-135 0 0,1 0 0 0 0,-1 1 0 0 0,0 0 0 0 0,1-1-1 0 0,-1 1 1 0 0,0 0 0 0 0,-1 1 0 0 0,1-1 0 0 0,0 0 0 0 0,0 1 0 0 0,-1 0 0 0 0,1 0 0 0 0,-1 0 0 0 0,1 0 0 0 0,-1 0-1 0 0,1 1 1 0 0,-1-1 0 0 0,1 1 0 0 0,-1 0 0 0 0,0 0 0 0 0,1 1 0 0 0,-1-1 0 0 0,1 1 0 0 0,-1-1 0 0 0,1 1 0 0 0,-1 0-1 0 0,1 1 1 0 0,0-1 0 0 0,-1 1 0 0 0,1-1 0 0 0,-4 4 0 0 0,-2 0-496 0 0,1 1 0 0 0,1 0 0 0 0,-1 1 0 0 0,1-1 0 0 0,0 1 0 0 0,0 1 0 0 0,1-1 0 0 0,0 1 0 0 0,1 1 0 0 0,-1-1 0 0 0,2 1 0 0 0,-1 0 0 0 0,1 0 0 0 0,0 0 0 0 0,1 0 0 0 0,-2 12 0 0 0,-1 0 197 0 0,2 1 0 0 0,-3 27 0 0 0,5 39 2447 0 0,1-84-1658 0 0,1 0 1 0 0,1 0-1 0 0,-1-1 0 0 0,1 1 1 0 0,-1 0-1 0 0,1 0 0 0 0,0-1 1 0 0,0 1-1 0 0,1-1 0 0 0,-1 1 1 0 0,1-1-1 0 0,0 1 0 0 0,0-1 1 0 0,0 0-1 0 0,0 0 0 0 0,0 0 1 0 0,1 0-1 0 0,-1 0 0 0 0,4 2 1 0 0,-2-3-77 0 0,0 1 1 0 0,0-1-1 0 0,0 0 1 0 0,0-1-1 0 0,0 1 1 0 0,0-1 0 0 0,1 0-1 0 0,-1 0 1 0 0,1 0-1 0 0,-1-1 1 0 0,1 1 0 0 0,-1-1-1 0 0,1 0 1 0 0,-1 0-1 0 0,9-2 1 0 0,81-18 1219 0 0,-36 7-1916 0 0,2 4-3514 0 0,-27 5-4152 0 0,-20 1 2259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13667 0 0,'27'19'5434'0'0,"6"-5"-3793"0"0,-26-12-1643 0 0,1 1 0 0 0,-1 0 0 0 0,-1 0 0 0 0,1 0 0 0 0,0 1 0 0 0,-1 0 0 0 0,0 1 0 0 0,0-1 0 0 0,7 8 0 0 0,-12-11-9 0 0,-1-1-1 0 0,1 1 1 0 0,-1 0 0 0 0,1 0 0 0 0,-1 0 0 0 0,1 0 0 0 0,-1 0 0 0 0,1 0-1 0 0,-1 0 1 0 0,0 0 0 0 0,1 0 0 0 0,-1 0 0 0 0,0 0 0 0 0,0 0 0 0 0,0 0-1 0 0,0 0 1 0 0,0 0 0 0 0,0 0 0 0 0,0 0 0 0 0,0 0 0 0 0,-1 0 0 0 0,1 0-1 0 0,0 0 1 0 0,-1 0 0 0 0,1 0 0 0 0,0 0 0 0 0,-1 0 0 0 0,1 0 0 0 0,-1 0-1 0 0,0 0 1 0 0,1 0 0 0 0,-1-1 0 0 0,0 1 0 0 0,1 0 0 0 0,-1 0 0 0 0,0-1-1 0 0,-1 2 1 0 0,-5 4-119 0 0,-1-1 0 0 0,1 0 1 0 0,-15 8-1 0 0,-4 3 10 0 0,25-15 100 0 0,-1 0 0 0 0,0 0 0 0 0,1 1 0 0 0,0-1 0 0 0,-1 1 0 0 0,1-1 0 0 0,0 1 0 0 0,0 0 0 0 0,-1-1 1 0 0,1 1-1 0 0,1 0 0 0 0,-1 0 0 0 0,0-1 0 0 0,0 1 0 0 0,1 0 0 0 0,-1 0 0 0 0,1 0 0 0 0,-1 0 0 0 0,1 0 0 0 0,0 4 0 0 0,1-4 6 0 0,-1 0 0 0 0,1 0 1 0 0,0 0-1 0 0,-1 0 0 0 0,1 0 0 0 0,0-1 0 0 0,0 1 0 0 0,1 0 0 0 0,-1 0 0 0 0,0-1 0 0 0,1 1 0 0 0,-1-1 0 0 0,0 0 1 0 0,1 1-1 0 0,0-1 0 0 0,3 2 0 0 0,1 1-124 0 0,1 0 0 0 0,0-1 1 0 0,0 0-1 0 0,0 0 0 0 0,1-1 0 0 0,-1 0 1 0 0,1 0-1 0 0,-1-1 0 0 0,15 1 0 0 0,82-8-7076 0 0,-104 6 7218 0 0,0 0 1 0 0,1 0 0 0 0,-1 0 0 0 0,0 0 0 0 0,0 0-1 0 0,1 0 1 0 0,-1 0 0 0 0,0 0 0 0 0,0 0 0 0 0,0 0-1 0 0,1 0 1 0 0,-1 0 0 0 0,0 0 0 0 0,0 0-1 0 0,1 1 1 0 0,-1-1 0 0 0,0 0 0 0 0,0 0 0 0 0,0 0-1 0 0,0 0 1 0 0,1 1 0 0 0,-1-1 0 0 0,0 0 0 0 0,0 0-1 0 0,0 0 1 0 0,0 1 0 0 0,0-1 0 0 0,0 0 0 0 0,0 0-1 0 0,0 0 1 0 0,1 1 0 0 0,-1-1 0 0 0,0 0 0 0 0,0 0-1 0 0,0 1 1 0 0,0-1 0 0 0,0 0 0 0 0,0 0 0 0 0,0 1-1 0 0,0-1 1 0 0,0 0 0 0 0,0 0 0 0 0,-1 1 0 0 0,1-1-1 0 0,-6 17 383 0 0,-13 14 979 0 0,8-18-671 0 0,-1-1 0 0 0,0 0 0 0 0,0 0 0 0 0,-1-1 0 0 0,-1-1 0 0 0,1-1 0 0 0,-2 1 0 0 0,-19 8 0 0 0,34-18-659 0 0,0 0 1 0 0,0 0-1 0 0,-1 0 1 0 0,1 0-1 0 0,0 0 1 0 0,0 0-1 0 0,0 0 1 0 0,-1 0-1 0 0,1 0 1 0 0,0 0-1 0 0,0 0 1 0 0,0 0-1 0 0,-1 0 1 0 0,1 1-1 0 0,0-1 1 0 0,0 0-1 0 0,0 0 1 0 0,-1 0-1 0 0,1 0 1 0 0,0 0-1 0 0,0 1 1 0 0,0-1-1 0 0,0 0 1 0 0,0 0-1 0 0,-1 0 1 0 0,1 1-1 0 0,0-1 1 0 0,0 0-1 0 0,0 0 1 0 0,0 0-1 0 0,0 1 1 0 0,0-1-1 0 0,0 0 1 0 0,0 0-1 0 0,0 0 1 0 0,0 1-1 0 0,0-1 1 0 0,0 0-1 0 0,0 0 1 0 0,0 0-1 0 0,0 1 1 0 0,0-1-1 0 0,0 0 1 0 0,0 0-1 0 0,0 1 1 0 0,0-1-1 0 0,0 0 1 0 0,0 0-1 0 0,0 0 0 0 0,1 1 1 0 0,-1-1-1 0 0,0 0 1 0 0,0 0-1 0 0,0 0 1 0 0,0 0-1 0 0,0 1 1 0 0,1-1 0 0 0,19 6 872 0 0,40-1-568 0 0,-50-5-166 0 0,12 2-661 0 0,82 7 481 0 0,-70-4-3823 0 0,-1 4-4405 0 0,-21-6 1665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47 7458 0 0,'-12'-3'2674'0'0,"-21"-6"1054"0"0,31 9-3490 0 0,1 0 0 0 0,0-1 0 0 0,0 1-1 0 0,0-1 1 0 0,0 1 0 0 0,0-1 0 0 0,0 1 0 0 0,0-1 0 0 0,0 0 0 0 0,0 1 0 0 0,0-1 0 0 0,0 0 0 0 0,0 0 0 0 0,0 0 0 0 0,1 0-1 0 0,-1 0 1 0 0,0 0 0 0 0,0 0 0 0 0,1 0 0 0 0,-2-2 0 0 0,3 2-190 0 0,-1 0 0 0 0,0 1 0 0 0,0-1 0 0 0,1 0 0 0 0,-1 0 0 0 0,0 0 0 0 0,1 0-1 0 0,-1 1 1 0 0,1-1 0 0 0,-1 0 0 0 0,1 0 0 0 0,0 1 0 0 0,-1-1 0 0 0,1 0 0 0 0,0 1 0 0 0,-1-1 0 0 0,1 1 0 0 0,0-1 0 0 0,0 1 0 0 0,-1-1 0 0 0,1 1-1 0 0,0-1 1 0 0,0 1 0 0 0,0 0 0 0 0,0-1 0 0 0,-1 1 0 0 0,1 0 0 0 0,0 0 0 0 0,0 0 0 0 0,0 0 0 0 0,0 0 0 0 0,0 0 0 0 0,0 0 0 0 0,0 0 0 0 0,0 0-1 0 0,1 0 1 0 0,35 2 209 0 0,-17 1-143 0 0,0 1 0 0 0,32 10 0 0 0,-46-12-92 0 0,1 0 0 0 0,-1 0 1 0 0,0 1-1 0 0,0 0 0 0 0,0 1 1 0 0,0-1-1 0 0,-1 1 0 0 0,1 0 0 0 0,-1 1 1 0 0,0-1-1 0 0,8 10 0 0 0,-12-13-17 0 0,0 1 1 0 0,0 0-1 0 0,0 0 0 0 0,0-1 0 0 0,-1 1 0 0 0,1 0 0 0 0,0 0 0 0 0,-1 0 0 0 0,1 0 1 0 0,-1 0-1 0 0,0 0 0 0 0,0 0 0 0 0,1 0 0 0 0,-1 0 0 0 0,0 0 0 0 0,-1 0 1 0 0,1 0-1 0 0,-1 3 0 0 0,0-1-52 0 0,-1 0 1 0 0,0 0-1 0 0,1-1 0 0 0,-1 1 1 0 0,0-1-1 0 0,-1 0 0 0 0,1 0 1 0 0,0 1-1 0 0,-4 2 0 0 0,-3 2-151 0 0,0 0 0 0 0,-1 0-1 0 0,0-1 1 0 0,0 0 0 0 0,-14 6-1 0 0,3-4 18 0 0,-1-1 1 0 0,0 0-1 0 0,0-2 0 0 0,-1-1 0 0 0,-26 3 1 0 0,36-6 241 0 0,46-6 119 0 0,1 1-1 0 0,0 2 1 0 0,0 2 0 0 0,-1 1-1 0 0,1 1 1 0 0,-1 2-1 0 0,36 9 1 0 0,-38-2-1910 0 0,-30-12 1504 0 0,-1 0 0 0 0,1 0 1 0 0,0 1-1 0 0,0-1 1 0 0,-1 0-1 0 0,1 0 0 0 0,0 1 1 0 0,-1-1-1 0 0,1 1 1 0 0,0-1-1 0 0,-1 0 1 0 0,1 1-1 0 0,-1-1 0 0 0,1 1 1 0 0,-1 0-1 0 0,1-1 1 0 0,-1 1-1 0 0,1-1 0 0 0,-1 1 1 0 0,1 0-1 0 0,-1-1 1 0 0,0 1-1 0 0,1 0 0 0 0,-1 0 1 0 0,0-1-1 0 0,0 1 1 0 0,0 0-1 0 0,1-1 1 0 0,-1 1-1 0 0,0 0 0 0 0,0 0 1 0 0,0 0-1 0 0,0-1 1 0 0,0 1-1 0 0,0 0 0 0 0,-1 1 1 0 0,1-2 56 0 0,-1 1 0 0 0,1-1 1 0 0,-1 1-1 0 0,1-1 0 0 0,-1 1 0 0 0,1-1 1 0 0,-1 1-1 0 0,1-1 0 0 0,-1 0 0 0 0,0 1 0 0 0,1-1 1 0 0,-1 0-1 0 0,0 0 0 0 0,1 0 0 0 0,-1 1 1 0 0,0-1-1 0 0,1 0 0 0 0,-1 0 0 0 0,0 0 1 0 0,1 0-1 0 0,-1 0 0 0 0,0 0 0 0 0,0 0 1 0 0,-6 0-1042 0 0,-7 7-2339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6289 0 0,'-14'21'5088'0'0,"14"-21"-4967"0"0,0 1 0 0 0,-1-1 0 0 0,1 1 0 0 0,0-1 0 0 0,0 0-1 0 0,0 1 1 0 0,0-1 0 0 0,0 1 0 0 0,1-1 0 0 0,-1 1 0 0 0,0-1 0 0 0,0 0 0 0 0,0 1-1 0 0,0-1 1 0 0,0 1 0 0 0,1-1 0 0 0,-1 0 0 0 0,0 1 0 0 0,0-1 0 0 0,0 0 0 0 0,1 1-1 0 0,-1-1 1 0 0,0 0 0 0 0,1 1 0 0 0,-1-1 0 0 0,0 0 0 0 0,1 0 0 0 0,-1 1 0 0 0,1-1-1 0 0,4 2 369 0 0,-1-1-1 0 0,1 0 1 0 0,0 0-1 0 0,0 0 1 0 0,-1 0-1 0 0,10-1 1 0 0,2 1-336 0 0,35 4 538 0 0,103 6-833 0 0,-150-13-1794 0 0,-11-3 913 0 0,-12-3 248 0 0,14 8 757 0 0,1-1-1 0 0,0 1 1 0 0,-1-1-1 0 0,1 1 1 0 0,-1 0-1 0 0,1 1 1 0 0,-1-1-1 0 0,1 1 1 0 0,0 0-1 0 0,-1 0 1 0 0,-4 2-1 0 0,8-2 70 0 0,-1-1 0 0 0,1 1 0 0 0,-1 0-1 0 0,1 0 1 0 0,0 0 0 0 0,-1 0 0 0 0,1 1 0 0 0,0-1-1 0 0,0 0 1 0 0,0 0 0 0 0,0 1 0 0 0,0-1-1 0 0,0 1 1 0 0,0-1 0 0 0,1 1 0 0 0,-1-1 0 0 0,0 1-1 0 0,1-1 1 0 0,-1 1 0 0 0,1 0 0 0 0,0-1-1 0 0,-1 1 1 0 0,1 0 0 0 0,0-1 0 0 0,0 1 0 0 0,0 0-1 0 0,0-1 1 0 0,0 1 0 0 0,1 0 0 0 0,-1-1-1 0 0,1 4 1 0 0,3 12 217 0 0,0 0 1 0 0,2 0-1 0 0,11 28 0 0 0,-13-38-648 0 0,0 1 1 0 0,0-2-1 0 0,1 1 0 0 0,7 9 0 0 0,-9-13-333 0 0,0 0 0 0 0,0 0 0 0 0,0-1 1 0 0,0 1-1 0 0,1-1 0 0 0,-1 0 0 0 0,1 0 0 0 0,-1 0 0 0 0,8 3 0 0 0,5-2-4901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3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8482 0 0,'-1'1'290'0'0,"0"-1"1"0"0,0 0 0 0 0,0 1-1 0 0,0 0 1 0 0,0-1 0 0 0,0 1-1 0 0,0-1 1 0 0,0 1 0 0 0,0 0-1 0 0,0 0 1 0 0,1-1 0 0 0,-1 1-1 0 0,0 0 1 0 0,1 0 0 0 0,-1 0-1 0 0,0 0 1 0 0,1 0 0 0 0,-1 0-1 0 0,1 0 1 0 0,-1 0 0 0 0,1 0-1 0 0,0 0 1 0 0,-1 0-1 0 0,1 0 1 0 0,0 3 0 0 0,-7 34 860 0 0,7-32-616 0 0,-8 81 458 0 0,4 100 0 0 0,4-160-1025 0 0,-7-42-3534 0 0,-1-26 2698 0 0,6 22 754 0 0,2-1 0 0 0,0 1 1 0 0,1-1-1 0 0,5-32 0 0 0,-4 45 133 0 0,-1 0 0 0 0,1 0 0 0 0,0 1 0 0 0,0-1 0 0 0,1 0 0 0 0,0 1 0 0 0,0-1 0 0 0,0 1 0 0 0,1 0-1 0 0,0 0 1 0 0,0 1 0 0 0,1-1 0 0 0,-1 1 0 0 0,1 0 0 0 0,0 0 0 0 0,8-5 0 0 0,-11 8 2 0 0,0 1 0 0 0,0 0 0 0 0,0-1 1 0 0,0 1-1 0 0,0 0 0 0 0,0 0 0 0 0,0 0 0 0 0,0 1 0 0 0,0-1 1 0 0,1 1-1 0 0,-1-1 0 0 0,0 1 0 0 0,0 0 0 0 0,1-1 0 0 0,-1 1 1 0 0,0 0-1 0 0,1 1 0 0 0,-1-1 0 0 0,0 0 0 0 0,1 1 0 0 0,-1-1 1 0 0,0 1-1 0 0,0 0 0 0 0,0-1 0 0 0,1 1 0 0 0,-1 0 0 0 0,0 1 1 0 0,0-1-1 0 0,0 0 0 0 0,-1 0 0 0 0,1 1 0 0 0,0-1 0 0 0,0 1 1 0 0,-1 0-1 0 0,2 1 0 0 0,0 2 72 0 0,0-1 1 0 0,0 0-1 0 0,-1 1 1 0 0,0 0-1 0 0,0 0 0 0 0,0-1 1 0 0,0 1-1 0 0,-1 0 1 0 0,0 0-1 0 0,0 1 0 0 0,0-1 1 0 0,-1 0-1 0 0,1 0 1 0 0,-2 9-1 0 0,-1 2-46 0 0,-1-1 0 0 0,-1 0-1 0 0,0 0 1 0 0,-1 0 0 0 0,-1-1 0 0 0,0 0 0 0 0,-1 0 0 0 0,0 0-1 0 0,-2-1 1 0 0,1 0 0 0 0,-1 0 0 0 0,-1-1 0 0 0,0 0 0 0 0,-1-1-1 0 0,0 0 1 0 0,-1-1 0 0 0,-23 16 0 0 0,43-29-27 0 0,0 0 0 0 0,0 1 0 0 0,0 1 1 0 0,14-2-1 0 0,20-5-1 0 0,40-16-1015 0 0,-31 0-3799 0 0,-49 23 4418 0 0,-1 0 0 0 0,0 0-1 0 0,1 0 1 0 0,-1 0 0 0 0,0 0-1 0 0,0 0 1 0 0,0 0 0 0 0,0-1-1 0 0,0 1 1 0 0,0 0 0 0 0,0-1-1 0 0,0 1 1 0 0,0-1 0 0 0,-1 1-1 0 0,1-1 1 0 0,0-1 0 0 0,6-11-3886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8722 0 0,'1'-2'309'0'0,"-1"1"1"0"0,1-1-1 0 0,0 1 0 0 0,0-1 1 0 0,1 1-1 0 0,-1 0 1 0 0,0 0-1 0 0,0 0 0 0 0,1 0 1 0 0,-1-1-1 0 0,0 2 1 0 0,1-1-1 0 0,-1 0 0 0 0,1 0 1 0 0,-1 0-1 0 0,1 1 1 0 0,0-1-1 0 0,1 0 0 0 0,1 0-14 0 0,0 1 0 0 0,0-1-1 0 0,0 1 1 0 0,0 0 0 0 0,0 0-1 0 0,0 0 1 0 0,7 2 0 0 0,-3-1-255 0 0,0 2 1 0 0,1-1-1 0 0,-1 1 1 0 0,0 0-1 0 0,-1 1 1 0 0,14 7-1 0 0,-19-10-255 0 0,-1 0-1 0 0,1 0 1 0 0,-1 0 0 0 0,1 0-1 0 0,-1 0 1 0 0,0 0 0 0 0,1 1 0 0 0,-1-1-1 0 0,0 1 1 0 0,0-1 0 0 0,0 1-1 0 0,0-1 1 0 0,0 1 0 0 0,0-1-1 0 0,-1 1 1 0 0,1 0 0 0 0,0 2-1 0 0,-1-3-136 0 0,0 1 0 0 0,0-1 0 0 0,0 0-1 0 0,-1 1 1 0 0,1-1 0 0 0,0 0 0 0 0,-1 1-1 0 0,0-1 1 0 0,1 0 0 0 0,-1 1 0 0 0,1-1 0 0 0,-1 0-1 0 0,0 0 1 0 0,0 0 0 0 0,0 0 0 0 0,0 0-1 0 0,0 0 1 0 0,0 0 0 0 0,0 0 0 0 0,0 0-1 0 0,0 0 1 0 0,-2 0 0 0 0,-9 10-3416 0 0</inkml:trace>
  <inkml:trace contextRef="#ctx0" brushRef="#br0" timeOffset="1">5 175 7074 0 0,'-3'10'2360'0'0,"2"0"-424"0"0,3 0-391 0 0,4 0-369 0 0,4-3-288 0 0,3-2-240 0 0,4-3-136 0 0,1-2-167 0 0,1-1-137 0 0,2-1-120 0 0,-1-2-288 0 0,1 1-561 0 0,-2-1-887 0 0,-1-2-1505 0 0,-2 0-3848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4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10634 0 0,'-5'17'8130'0'0,"6"18"-7029"0"0,0-21-342 0 0,3 53-356 0 0,1 48-3576 0 0,-6-102 325 0 0,0 0 0 0 0,-1 0 0 0 0,-5 21 1 0 0,3-22-1696 0 0</inkml:trace>
  <inkml:trace contextRef="#ctx0" brushRef="#br0" timeOffset="1">22 387 9370 0 0,'-10'15'3009'0'0,"6"-1"-657"0"0,-2 7-383 0 0,4 0-353 0 0,5-4-536 0 0,2 2-384 0 0,3-2-256 0 0,3-2-208 0 0,2-4-80 0 0,2-3-104 0 0,0-4-32 0 0,3-3-56 0 0,2-4-304 0 0,1-1-744 0 0,1-1-1104 0 0,1-1-2329 0 0,-26-15-936 0 0,26 16-65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4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30 6465 0 0,'-14'-26'9289'0'0,"14"25"-9134"0"0,0 1 0 0 0,0 0 0 0 0,0 0 0 0 0,-1 0-1 0 0,1-1 1 0 0,0 1 0 0 0,0 0 0 0 0,0 0 0 0 0,-1 0 0 0 0,1 0-1 0 0,0-1 1 0 0,0 1 0 0 0,-1 0 0 0 0,1 0 0 0 0,0 0 0 0 0,0 0 0 0 0,-1 0-1 0 0,1 0 1 0 0,0 0 0 0 0,-1 0 0 0 0,1 0 0 0 0,0 0 0 0 0,0 0-1 0 0,-1 0 1 0 0,1 0 0 0 0,0 0 0 0 0,-1 0 0 0 0,1 0 0 0 0,0 0 0 0 0,0 0-1 0 0,-1 0 1 0 0,-6 16 1630 0 0,4 3-1547 0 0,1 0 0 0 0,1-1 0 0 0,1 1 0 0 0,0 0 0 0 0,5 27 0 0 0,1-10-147 0 0,19 64 1 0 0,-18-79-82 0 0,0-1 1 0 0,1 0-1 0 0,15 24 0 0 0,-20-38-14 0 0,1 0 0 0 0,0 0-1 0 0,0 0 1 0 0,1 0 0 0 0,-1-1-1 0 0,1 0 1 0 0,1 0-1 0 0,-1 0 1 0 0,1-1 0 0 0,0 1-1 0 0,0-1 1 0 0,0-1 0 0 0,11 6-1 0 0,-15-8 2 0 0,0 0 0 0 0,1-1-1 0 0,-1 1 1 0 0,0-1 0 0 0,0 1-1 0 0,0-1 1 0 0,1 0 0 0 0,-1 0-1 0 0,0 0 1 0 0,1 0 0 0 0,-1 0 0 0 0,0-1-1 0 0,0 1 1 0 0,1-1 0 0 0,-1 1-1 0 0,0-1 1 0 0,0 0 0 0 0,0 0 0 0 0,0 0-1 0 0,0 0 1 0 0,3-1 0 0 0,-2-1-1 0 0,0 0 0 0 0,1 0 0 0 0,-1-1 0 0 0,-1 1 0 0 0,1-1 0 0 0,0 1-1 0 0,-1-1 1 0 0,0 0 0 0 0,0 0 0 0 0,2-6 0 0 0,2-6-110 0 0,-1 0-1 0 0,-1 0 0 0 0,0-1 0 0 0,2-28 0 0 0,-5 28-394 0 0,-1 1 0 0 0,0 0 1 0 0,-1-1-1 0 0,-1 1 0 0 0,-1 0 0 0 0,0 0 0 0 0,-6-17 0 0 0,8 29 36 0 0,-1-1 1 0 0,0 0-1 0 0,0 1 0 0 0,-1-1 0 0 0,1 1 1 0 0,-1 0-1 0 0,0 0 0 0 0,0 0 1 0 0,0 0-1 0 0,-1 1 0 0 0,-7-7 0 0 0,8 8 90 0 0,0 0 0 0 0,0 1-1 0 0,0-1 1 0 0,0 1 0 0 0,0 0-1 0 0,-1 0 1 0 0,1 0 0 0 0,0 0-1 0 0,-1 1 1 0 0,1-1 0 0 0,-1 1 0 0 0,1 0-1 0 0,-1 0 1 0 0,1 0 0 0 0,-1 1-1 0 0,1-1 1 0 0,0 1 0 0 0,-1 0-1 0 0,-3 1 1 0 0,0 0 173 0 0,1 1 0 0 0,0 1 0 0 0,0-1 0 0 0,0 1 0 0 0,0 0 0 0 0,0 0 0 0 0,1 1 0 0 0,0-1 0 0 0,0 1 0 0 0,0 0 0 0 0,0 1 0 0 0,1-1 0 0 0,-7 13 0 0 0,4-7 830 0 0,0 1-1 0 0,1 0 1 0 0,1 0-1 0 0,0 0 0 0 0,1 1 1 0 0,-5 20-1 0 0,9-31-222 0 0,-1 1 1 0 0,1-1-1 0 0,-1 1 0 0 0,1-1 0 0 0,0 1 1 0 0,0-1-1 0 0,0 1 0 0 0,1-1 0 0 0,-1 1 1 0 0,0-1-1 0 0,1 1 0 0 0,0-1 0 0 0,0 1 1 0 0,-1-1-1 0 0,2 1 0 0 0,-1-1 0 0 0,0 0 1 0 0,0 0-1 0 0,4 4 0 0 0,-3-3-111 0 0,1-1 0 0 0,-1 0-1 0 0,1 0 1 0 0,0 0 0 0 0,0 0-1 0 0,0-1 1 0 0,0 1 0 0 0,1-1-1 0 0,-1 0 1 0 0,0 0 0 0 0,1 0-1 0 0,6 1 1 0 0,7-1-121 0 0,1 0 0 0 0,-1-1 1 0 0,1-1-1 0 0,26-4 0 0 0,-37 4-202 0 0,4-1-33 0 0,44-8-4896 0 0,-52 9 4250 0 0,0 0 0 0 0,1-1 0 0 0,-1 1 0 0 0,0-1 0 0 0,0 0 0 0 0,0 1 0 0 0,0-1 0 0 0,0-1 0 0 0,0 1 0 0 0,-1 0 0 0 0,1-1 0 0 0,3-4 0 0 0,5-3-3304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7986 0 0,'-4'12'7068'0'0,"3"16"-4904"0"0,1-15-1317 0 0,-7 51 536 0 0,-1 28-1221 0 0,7-92-171 0 0,1 0 0 0 0,0 0 1 0 0,0 1-1 0 0,0-1 1 0 0,0 0-1 0 0,0 0 0 0 0,0 1 1 0 0,0-1-1 0 0,0 0 1 0 0,0 0-1 0 0,0 1 0 0 0,0-1 1 0 0,0 0-1 0 0,0 0 1 0 0,0 1-1 0 0,0-1 1 0 0,0 0-1 0 0,0 0 0 0 0,0 1 1 0 0,1-1-1 0 0,-1 0 1 0 0,0 0-1 0 0,0 1 0 0 0,0-1 1 0 0,0 0-1 0 0,0 0 1 0 0,1 0-1 0 0,-1 1 1 0 0,0-1-1 0 0,0 0 0 0 0,0 0 1 0 0,1 0-1 0 0,-1 0 1 0 0,0 0-1 0 0,0 1 0 0 0,0-1 1 0 0,1 0-1 0 0,-1 0 1 0 0,0 0-1 0 0,0 0 1 0 0,1 0-1 0 0,-1 0 0 0 0,0 0 1 0 0,0 0-1 0 0,1 0 1 0 0,-1 0-1 0 0,0 0 0 0 0,0 0 1 0 0,1 0-1 0 0,-1 0 1 0 0,0 0-1 0 0,1 0 0 0 0,-1 0 1 0 0,0 0-1 0 0,0 0 1 0 0,0 0-1 0 0,1-1 1 0 0,-1 1-1 0 0,0 0 0 0 0,0 0 1 0 0,1 0-1 0 0,-1 0 1 0 0,0 0-1 0 0,0-1 0 0 0,0 1 1 0 0,0 0-1 0 0,1 0 1 0 0,-1 0-1 0 0,0-1 1 0 0,21-20-343 0 0,-6 6-267 0 0,17-5-2295 0 0,-9 10-2724 0 0,-6 7-460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7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17556 0 0,'3'1'577'0'0,"-1"0"1"0"0,0-1-1 0 0,1 1 1 0 0,0 0 0 0 0,-1-1-1 0 0,1 0 1 0 0,-1 0-1 0 0,1 0 1 0 0,3 0-1 0 0,48-9 637 0 0,-25 2-624 0 0,-17 6-498 0 0,-1 0 1 0 0,0 0-1 0 0,0 1 1 0 0,1 0-1 0 0,-1 1 1 0 0,18 3-1 0 0,-26-3-93 0 0,0-1 1 0 0,0 1-1 0 0,0 1 0 0 0,0-1 0 0 0,0 0 1 0 0,0 1-1 0 0,-1-1 0 0 0,1 1 0 0 0,0 0 1 0 0,-1 0-1 0 0,0 0 0 0 0,1 0 0 0 0,-1 0 1 0 0,0 1-1 0 0,0-1 0 0 0,0 1 0 0 0,0-1 0 0 0,-1 1 1 0 0,1 0-1 0 0,-1-1 0 0 0,0 1 0 0 0,1 0 1 0 0,-1 0-1 0 0,0 0 0 0 0,-1 0 0 0 0,1 0 1 0 0,-1 1-1 0 0,1 2 0 0 0,0 1-292 0 0,-1 0 1 0 0,0 0-1 0 0,-1 0 0 0 0,0-1 0 0 0,0 1 0 0 0,0 0 0 0 0,0-1 1 0 0,-1 1-1 0 0,0-1 0 0 0,-5 10 0 0 0,5-13-283 0 0,0 1 1 0 0,0-1-1 0 0,0 1 0 0 0,-1-1 0 0 0,0 0 1 0 0,1 1-1 0 0,-7 4 0 0 0,6-6-37 0 0,1-1 0 0 0,0 1 0 0 0,-1-1 0 0 0,0 1 0 0 0,1-1 0 0 0,-1 0 1 0 0,0 0-1 0 0,1 0 0 0 0,-1 0 0 0 0,0-1 0 0 0,0 1 0 0 0,-3 0 0 0 0,-14-1-1456 0 0,-20 1 1365 0 0,38-1 1333 0 0,0 0 1 0 0,-1 1-1 0 0,1-1 1 0 0,0 1-1 0 0,0-1 1 0 0,0 1-1 0 0,0 0 1 0 0,0-1-1 0 0,0 1 1 0 0,0 0-1 0 0,1 0 1 0 0,-1 1-1 0 0,-3 2 1 0 0,5-4-478 0 0,-1 0 0 0 0,1 0 0 0 0,0 0 0 0 0,0 0 0 0 0,-1 1 1 0 0,1-1-1 0 0,0 0 0 0 0,0 0 0 0 0,0 1 0 0 0,-1-1 0 0 0,1 0 0 0 0,0 0 0 0 0,0 1 0 0 0,0-1 1 0 0,0 0-1 0 0,0 1 0 0 0,0-1 0 0 0,-1 0 0 0 0,1 1 0 0 0,0-1 0 0 0,0 0 0 0 0,0 1 1 0 0,0-1-1 0 0,0 0 0 0 0,0 0 0 0 0,0 1 0 0 0,0-1 0 0 0,0 0 0 0 0,1 1 0 0 0,-1-1 1 0 0,0 0-1 0 0,0 1 0 0 0,0-1 0 0 0,0 0 0 0 0,0 0 0 0 0,0 1 0 0 0,1-1 0 0 0,-1 0 1 0 0,0 1-1 0 0,16 3 1998 0 0,17-6-1450 0 0,14-13-403 0 0,-41 12-266 0 0,1 0 0 0 0,0 1-1 0 0,0-1 1 0 0,0 1 0 0 0,0 1 0 0 0,0-1 0 0 0,1 1 0 0 0,-1 1-1 0 0,0-1 1 0 0,1 1 0 0 0,13 2 0 0 0,-21-2-21 0 0,1 0 1 0 0,-1 1-1 0 0,1-1 0 0 0,0 1 1 0 0,-1-1-1 0 0,1 1 1 0 0,-1-1-1 0 0,1 1 1 0 0,-1-1-1 0 0,1 1 0 0 0,-1-1 1 0 0,0 1-1 0 0,1 0 1 0 0,-1-1-1 0 0,0 1 0 0 0,1 0 1 0 0,-1-1-1 0 0,0 1 1 0 0,0 0-1 0 0,0-1 0 0 0,0 1 1 0 0,1 0-1 0 0,-1-1 1 0 0,0 1-1 0 0,0 0 1 0 0,0-1-1 0 0,0 1 0 0 0,-1 0 1 0 0,1 0-1 0 0,0-1 1 0 0,0 1-1 0 0,0 0 0 0 0,0-1 1 0 0,-1 1-1 0 0,1 0 1 0 0,-1 0-1 0 0,-14 33 55 0 0,11-25-50 0 0,1-2-14 0 0,1-1 0 0 0,0 1 0 0 0,0 0 0 0 0,1 0 0 0 0,0-1 0 0 0,0 1 0 0 0,0 0 0 0 0,1 0 0 0 0,0 0 0 0 0,2 9 0 0 0,-2-14-5 0 0,0 0 1 0 0,1-1-1 0 0,-1 1 0 0 0,1 0 0 0 0,-1-1 0 0 0,1 1 0 0 0,0-1 0 0 0,0 1 1 0 0,0-1-1 0 0,0 1 0 0 0,0-1 0 0 0,0 1 0 0 0,0-1 0 0 0,0 0 0 0 0,0 0 1 0 0,1 1-1 0 0,-1-1 0 0 0,3 1 0 0 0,-2-1-16 0 0,0 0 1 0 0,0-1-1 0 0,1 1 1 0 0,-1-1-1 0 0,1 1 1 0 0,-1-1-1 0 0,0 0 1 0 0,1 0-1 0 0,-1 0 1 0 0,0 0-1 0 0,1-1 1 0 0,-1 1-1 0 0,1-1 1 0 0,-1 1-1 0 0,0-1 1 0 0,0 0-1 0 0,4-1 1 0 0,3-2-804 0 0,-1 0 1 0 0,1-1-1 0 0,-1 0 1 0 0,1 0-1 0 0,9-9 1 0 0,-7 4-2670 0 0,0 0 0 0 0,17-22 1 0 0,-9 6-3117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11178 0 0,'2'-1'258'0'0,"-1"0"1"0"0,1 0-1 0 0,0 0 0 0 0,-1 0 0 0 0,1 1 0 0 0,0-1 0 0 0,0 1 0 0 0,-1-1 0 0 0,1 1 0 0 0,0 0 0 0 0,0-1 0 0 0,0 1 0 0 0,0 0 0 0 0,-1 0 0 0 0,1 0 0 0 0,0 1 1 0 0,0-1-1 0 0,0 0 0 0 0,-1 1 0 0 0,1-1 0 0 0,0 1 0 0 0,2 0 0 0 0,36 19 673 0 0,-37-19-922 0 0,0 0 0 0 0,-1 1-1 0 0,1-1 1 0 0,-1 1 0 0 0,1 0-1 0 0,-1 0 1 0 0,0 0 0 0 0,0 0 0 0 0,0 0-1 0 0,0 0 1 0 0,0 1 0 0 0,0-1-1 0 0,0 1 1 0 0,-1-1 0 0 0,0 1 0 0 0,1 0-1 0 0,-1-1 1 0 0,0 1 0 0 0,0 0-1 0 0,0 0 1 0 0,-1 0 0 0 0,1 0 0 0 0,-1 0-1 0 0,0 0 1 0 0,1 0 0 0 0,-1 0-1 0 0,-1 0 1 0 0,1 0 0 0 0,-1 4 0 0 0,1-5-39 0 0,0 0 0 0 0,0 0 1 0 0,0 0-1 0 0,1 1 0 0 0,-1-1 1 0 0,0 0-1 0 0,1 0 0 0 0,0 0 1 0 0,-1 0-1 0 0,1 0 0 0 0,0 0 1 0 0,0 0-1 0 0,0 0 0 0 0,1 0 1 0 0,-1 0-1 0 0,0 0 0 0 0,1-1 1 0 0,-1 1-1 0 0,1-1 0 0 0,-1 1 1 0 0,1-1-1 0 0,0 1 0 0 0,2 0 1 0 0,4 5-229 0 0,1 0 0 0 0,1-1 0 0 0,10 5 1 0 0,40 8-383 0 0,-26-9-754 0 0,-26-6 249 0 0,-11-1-368 0 0,-8 0 1975 0 0,0-1 366 0 0,0 1-1 0 0,0 1 0 0 0,0 0 1 0 0,1 0-1 0 0,-13 8 0 0 0,21-11-712 0 0,0 0 0 0 0,0 1 0 0 0,0-1 0 0 0,1 0 0 0 0,-1 1 0 0 0,0-1 0 0 0,1 1-1 0 0,-1 0 1 0 0,1-1 0 0 0,0 1 0 0 0,0 0 0 0 0,0 0 0 0 0,0 0 0 0 0,0 0 0 0 0,0 0 0 0 0,0 0-1 0 0,0 0 1 0 0,1 0 0 0 0,-1 0 0 0 0,1 0 0 0 0,0 1 0 0 0,-1-1 0 0 0,1 0 0 0 0,0 0-1 0 0,0 0 1 0 0,0 1 0 0 0,1-1 0 0 0,-1 0 0 0 0,1 0 0 0 0,-1 0 0 0 0,1 0 0 0 0,-1 0-1 0 0,1 0 1 0 0,2 4 0 0 0,45 72 1155 0 0,-47-78-1263 0 0,-1 1 1 0 0,1 0 0 0 0,-1 0-1 0 0,1-1 1 0 0,-1 1 0 0 0,1 0-1 0 0,0-1 1 0 0,-1 1 0 0 0,1-1-1 0 0,0 1 1 0 0,-1-1 0 0 0,1 1-1 0 0,0-1 1 0 0,0 1 0 0 0,0-1-1 0 0,-1 0 1 0 0,1 1 0 0 0,0-1-1 0 0,0 0 1 0 0,0 0 0 0 0,0 0-1 0 0,0 1 1 0 0,0-1 0 0 0,1 0-1 0 0,26-4-185 0 0,2 1-970 0 0,-21 4 80 0 0,17 4-2000 0 0,-14 1-6635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6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69 9786 0 0,'-2'-2'383'0'0,"1"1"0"0"0,-1 0-1 0 0,1-1 1 0 0,-1 1 0 0 0,1 0-1 0 0,0-1 1 0 0,0 0 0 0 0,-1 1 0 0 0,1-1-1 0 0,0 0 1 0 0,1 1 0 0 0,-1-1 0 0 0,0 0-1 0 0,0 0 1 0 0,1 0 0 0 0,-1 0-1 0 0,1 0 1 0 0,0 0 0 0 0,-1 0 0 0 0,1 0-1 0 0,0 0 1 0 0,0-3 0 0 0,1 3-282 0 0,1 0 1 0 0,-1 1-1 0 0,0-1 0 0 0,1 1 1 0 0,-1-1-1 0 0,1 1 0 0 0,-1 0 1 0 0,1-1-1 0 0,-1 1 1 0 0,1 0-1 0 0,0 0 0 0 0,0 0 1 0 0,0 0-1 0 0,-1 1 0 0 0,1-1 1 0 0,0 0-1 0 0,0 1 1 0 0,0-1-1 0 0,0 1 0 0 0,0 0 1 0 0,0 0-1 0 0,3 0 0 0 0,5-2-57 0 0,1 1 0 0 0,-1 1 0 0 0,1 0 0 0 0,-1 0 0 0 0,0 1 0 0 0,1 0 0 0 0,-1 1 0 0 0,0 0 0 0 0,0 1 0 0 0,16 6 0 0 0,-22-7-34 0 0,0 0 0 0 0,0 0 0 0 0,0 0 0 0 0,0 1 0 0 0,0 0-1 0 0,-1-1 1 0 0,1 2 0 0 0,-1-1 0 0 0,0 0 0 0 0,0 1 0 0 0,0-1 0 0 0,0 1-1 0 0,-1 0 1 0 0,1 0 0 0 0,-1 0 0 0 0,0 0 0 0 0,0 0 0 0 0,0 0 0 0 0,-1 1-1 0 0,1-1 1 0 0,-1 1 0 0 0,0-1 0 0 0,-1 1 0 0 0,1-1 0 0 0,-1 10 0 0 0,-7 57-2289 0 0,-2-24-4510 0 0,9-47 6724 0 0,0 0-24 0 0,0 0-1 0 0,0 1 1 0 0,0-1 0 0 0,0 0 0 0 0,-1 0-1 0 0,1 1 1 0 0,0-1 0 0 0,0 0 0 0 0,0 1-1 0 0,0-1 1 0 0,0 0 0 0 0,0 0-1 0 0,0 0 1 0 0,-1 1 0 0 0,1-1 0 0 0,0 0-1 0 0,0 0 1 0 0,0 1 0 0 0,0-1 0 0 0,-1 0-1 0 0,1 0 1 0 0,0 0 0 0 0,0 0-1 0 0,-1 1 1 0 0,1-1 0 0 0,0 0 0 0 0,0 0-1 0 0,-1 0 1 0 0,1 0 0 0 0,0 0 0 0 0,0 0-1 0 0,-1 0 1 0 0,1 0 0 0 0,0 0-1 0 0,0 0 1 0 0,-1 0 0 0 0,1 0 0 0 0,0 0-1 0 0,-1 0 1 0 0,1 0 0 0 0,0 0 0 0 0,0 0-1 0 0,-1 0 1 0 0,1 0 0 0 0,0 0-1 0 0,0 0 1 0 0,-1 0 0 0 0,1 0 0 0 0,0-1-1 0 0,0 1 1 0 0,-1 0 0 0 0,1 0 0 0 0,0 0-1 0 0,0-1 1 0 0,0 1 0 0 0,0 0-1 0 0,-1 0 1 0 0,1 0 0 0 0,0-1 0 0 0,0 1-1 0 0,0 0 1 0 0,-1-1 0 0 0,-1-1-899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5761 0 0,'10'-4'1140'0'0,"-1"0"-1"0"0,0 0 0 0 0,1 1 1 0 0,18-4-1 0 0,-17 5-728 0 0,-1 1 1 0 0,1 1-1 0 0,-1 0 1 0 0,1 1-1 0 0,-1 0 1 0 0,1 0-1 0 0,16 5 1 0 0,3 0 43 0 0,-20-4-192 0 0,0 0 1 0 0,-1 0 0 0 0,14 6-1 0 0,-22-8-230 0 0,-1 1-1 0 0,1-1 0 0 0,-1 1 0 0 0,1-1 1 0 0,-1 1-1 0 0,1 0 0 0 0,-1-1 0 0 0,0 1 0 0 0,1 0 1 0 0,-1-1-1 0 0,0 1 0 0 0,0 0 0 0 0,1-1 0 0 0,-1 1 1 0 0,0 0-1 0 0,0 0 0 0 0,0-1 0 0 0,0 1 0 0 0,0 0 1 0 0,0 0-1 0 0,0-1 0 0 0,0 1 0 0 0,0 0 1 0 0,0 0-1 0 0,0-1 0 0 0,-1 1 0 0 0,1 0 0 0 0,0-1 1 0 0,0 1-1 0 0,-1 0 0 0 0,1-1 0 0 0,-1 2 0 0 0,-14 29-395 0 0,11-24 64 0 0,-1 3-259 0 0,-19 35-2702 0 0,23-42 2872 0 0,-1 0 0 0 0,0-1 0 0 0,0 1 1 0 0,0-1-1 0 0,0 0 0 0 0,0 0 0 0 0,-1 0 0 0 0,1 0 0 0 0,-1 0 1 0 0,1 0-1 0 0,-1 0 0 0 0,0-1 0 0 0,-4 2 0 0 0,-21 1-3173 0 0,6 6 382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7154 0 0,'75'-3'13130'0'0,"9"0"-10440"0"0,-69 3-3710 0 0,1 1 1 0 0,-1 0-1 0 0,0 1 1 0 0,0 1-1 0 0,29 8 1 0 0,-29-3-2941 0 0,-15-8 3804 0 0,0 0 0 0 0,0 0 1 0 0,0 13-10715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9650 0 0,'1'5'6460'0'0,"-1"-5"-6342"0"0,12 2 2298 0 0,12-2-1025 0 0,0-2-991 0 0,87-3 489 0 0,-92 5-2501 0 0,-1 2 0 0 0,20 4 0 0 0,-71-2-2525 0 0,8 1 3986 0 0,15-4 453 0 0,1 0 0 0 0,0 1 0 0 0,0 0 0 0 0,0 1 0 0 0,0 0 0 0 0,0 0 0 0 0,0 1 0 0 0,1 0 0 0 0,-14 9 0 0 0,19-11-166 0 0,1 0-1 0 0,-1 0 0 0 0,1 0 0 0 0,0 1 0 0 0,0-1 0 0 0,0 0 1 0 0,0 1-1 0 0,0 0 0 0 0,0-1 0 0 0,0 1 0 0 0,1 0 0 0 0,0 0 0 0 0,-1 0 1 0 0,1 0-1 0 0,0 0 0 0 0,0 0 0 0 0,1 0 0 0 0,-1 0 0 0 0,1 1 1 0 0,-1-1-1 0 0,1 0 0 0 0,0 0 0 0 0,1 1 0 0 0,-1-1 0 0 0,0 0 1 0 0,1 0-1 0 0,-1 0 0 0 0,1 0 0 0 0,0 0 0 0 0,0 0 0 0 0,3 5 1 0 0,0 1-57 0 0,1-1 0 0 0,0 0 0 0 0,0 0 0 0 0,1 0 0 0 0,0-1 0 0 0,0 1 0 0 0,1-2 0 0 0,-1 1 0 0 0,2-1 0 0 0,-1 0 0 0 0,15 9 0 0 0,-19-13-206 0 0,0 0 0 0 0,0 0 0 0 0,1 0 0 0 0,-1-1 0 0 0,0 1 1 0 0,1-1-1 0 0,-1 0 0 0 0,1 0 0 0 0,0 0 0 0 0,-1-1 0 0 0,1 1 0 0 0,0-1 1 0 0,-1 0-1 0 0,1 0 0 0 0,0 0 0 0 0,0 0 0 0 0,-1-1 0 0 0,1 0 0 0 0,-1 1 1 0 0,1-1-1 0 0,0-1 0 0 0,-1 1 0 0 0,0 0 0 0 0,1-1 0 0 0,-1 0 0 0 0,0 1 1 0 0,0-1-1 0 0,0-1 0 0 0,0 1 0 0 0,0 0 0 0 0,0-1 0 0 0,3-4 0 0 0,-4 5-328 0 0,0 0-1 0 0,-1 0 1 0 0,0 0-1 0 0,1 0 0 0 0,-1-1 1 0 0,0 1-1 0 0,0 0 0 0 0,0-1 1 0 0,-1 1-1 0 0,1 0 1 0 0,-1-1-1 0 0,1 1 0 0 0,-1-1 1 0 0,0 1-1 0 0,0-1 0 0 0,0 1 1 0 0,0-1-1 0 0,0 1 0 0 0,0-1 1 0 0,-1 1-1 0 0,1-1 1 0 0,-2-2-1 0 0,-5-9-3612 0 0</inkml:trace>
  <inkml:trace contextRef="#ctx0" brushRef="#br0" timeOffset="1">20 161 8034 0 0,'4'-3'1960'0'0,"2"-1"-720"0"0,4 1-183 0 0,3-1-121 0 0,0 4-392 0 0,3 1-296 0 0,2 2-128 0 0,2-1-40 0 0,3-1-56 0 0,1 0-264 0 0,3-1-608 0 0,1 0-953 0 0,-2-2-1303 0 0,-1 0-2457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13515 0 0,'-2'0'222'0'0,"1"1"0"0"0,-1-1-1 0 0,0 1 1 0 0,1-1 0 0 0,0 1 0 0 0,-1 0 0 0 0,1 0 0 0 0,-1 0 0 0 0,1 0-1 0 0,0 0 1 0 0,0 0 0 0 0,0 0 0 0 0,-1 0 0 0 0,1 1 0 0 0,0-1 0 0 0,1 0-1 0 0,-1 1 1 0 0,0-1 0 0 0,0 1 0 0 0,0-1 0 0 0,1 1 0 0 0,-1-1 0 0 0,1 1-1 0 0,-1-1 1 0 0,1 4 0 0 0,-11 46 328 0 0,10-45-243 0 0,-1 9-176 0 0,0-1 1 0 0,1 1-1 0 0,0 0 0 0 0,2 0 0 0 0,-1 0 0 0 0,2 0 1 0 0,5 26-1 0 0,-5-35-135 0 0,0 0 0 0 0,0 0 0 0 0,0-1 0 0 0,1 1 0 0 0,0-1 0 0 0,0 0 0 0 0,0 0 0 0 0,1 0 0 0 0,0 0 0 0 0,-1 0 0 0 0,2-1 1 0 0,-1 1-1 0 0,0-1 0 0 0,1 0 0 0 0,0-1 0 0 0,0 1 0 0 0,0-1 0 0 0,1 0 0 0 0,-1 0 0 0 0,1 0 0 0 0,8 2 0 0 0,49 11-1581 0 0,-57-16 735 0 0,-1 1 0 0 0,0-1 1 0 0,1 1-1 0 0,-1-1 1 0 0,0-1-1 0 0,1 1 1 0 0,-1-1-1 0 0,0 0 1 0 0,11-3-1 0 0,-15 3 684 0 0,-1 1 1 0 0,1-1-1 0 0,0 1 0 0 0,0-1 0 0 0,-1 0 0 0 0,1 1 0 0 0,0-1 0 0 0,-1 0 0 0 0,1 1 0 0 0,0-1 0 0 0,-1 0 0 0 0,1 0 0 0 0,-1 1 0 0 0,0-1 0 0 0,1 0 1 0 0,-1 0-1 0 0,0 0 0 0 0,1 0 0 0 0,-1 0 0 0 0,0 1 0 0 0,0-1 0 0 0,0 0 0 0 0,0 0 0 0 0,1 0 0 0 0,-1 0 0 0 0,-1 0 0 0 0,1 0 0 0 0,0 0 0 0 0,0 0 1 0 0,0 0-1 0 0,0 0 0 0 0,-1-1 0 0 0,0-6-1073 0 0,8-9-2157 0 0</inkml:trace>
  <inkml:trace contextRef="#ctx0" brushRef="#br0" timeOffset="1">279 211 4449 0 0,'0'0'234'0'0,"0"0"-1"0"0,-1-1 1 0 0,1 1 0 0 0,0 0-1 0 0,-1-1 1 0 0,1 1 0 0 0,0 0 0 0 0,-1 0-1 0 0,1-1 1 0 0,0 1 0 0 0,-1 0-1 0 0,1 0 1 0 0,-1 0 0 0 0,1 0 0 0 0,0 0-1 0 0,-1-1 1 0 0,1 1 0 0 0,-1 0-1 0 0,1 0 1 0 0,0 0 0 0 0,-1 0-1 0 0,1 0 1 0 0,-1 0 0 0 0,1 0 0 0 0,-1 0-1 0 0,1 1 1 0 0,0-1 0 0 0,-1 0-1 0 0,1 0 1 0 0,-1 0 0 0 0,1 0-1 0 0,0 0 1 0 0,-1 1 0 0 0,1-1 0 0 0,0 0-1 0 0,-1 1 1 0 0,-11 16 2862 0 0,0 24-1750 0 0,11-37-1267 0 0,0 1 0 0 0,1-1 0 0 0,-1 1 0 0 0,1 0 0 0 0,0-1 0 0 0,0 1 0 0 0,1-1 0 0 0,-1 1 0 0 0,1-1 0 0 0,0 1 0 0 0,0-1 0 0 0,3 7 0 0 0,-3-9-69 0 0,0 0 0 0 0,0 0 1 0 0,1-1-1 0 0,-1 1 0 0 0,0-1 0 0 0,1 1 0 0 0,-1-1 1 0 0,1 1-1 0 0,-1-1 0 0 0,1 0 0 0 0,0 0 0 0 0,-1 0 1 0 0,1 0-1 0 0,0 0 0 0 0,0 0 0 0 0,0 0 0 0 0,0-1 1 0 0,0 1-1 0 0,0 0 0 0 0,0-1 0 0 0,0 0 0 0 0,0 0 1 0 0,0 1-1 0 0,0-1 0 0 0,0 0 0 0 0,0 0 1 0 0,0-1-1 0 0,0 1 0 0 0,0 0 0 0 0,2-2 0 0 0,24-5-157 0 0,8-2-5646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7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77 8930 0 0,'-19'39'5716'0'0,"17"-31"-5294"0"0,0 1-1 0 0,0-1 1 0 0,0 1-1 0 0,1 0 1 0 0,0 11 0 0 0,15-41-1142 0 0,-12 14 583 0 0,5-14-86 0 0,1 1 0 0 0,17-32 0 0 0,-23 48 240 0 0,0 0-1 0 0,1 0 1 0 0,-1 1-1 0 0,1-1 1 0 0,0 0 0 0 0,0 1-1 0 0,0 0 1 0 0,0 0-1 0 0,0 0 1 0 0,1 0 0 0 0,0 0-1 0 0,-1 1 1 0 0,1 0-1 0 0,0-1 1 0 0,0 2 0 0 0,0-1-1 0 0,1 0 1 0 0,-1 1-1 0 0,7-2 1 0 0,-10 3 19 0 0,1-1 0 0 0,-1 1 0 0 0,0 0 0 0 0,1 0 0 0 0,-1 0 0 0 0,0 0 0 0 0,0 0 0 0 0,1 1 0 0 0,-1-1 0 0 0,0 0 0 0 0,1 1 0 0 0,-1-1 0 0 0,0 0 0 0 0,0 1 0 0 0,0 0 0 0 0,0-1-1 0 0,1 1 1 0 0,-1 0 0 0 0,0-1 0 0 0,0 1 0 0 0,0 0 0 0 0,0 0 0 0 0,-1 0 0 0 0,1 0 0 0 0,1 1 0 0 0,-1 0 17 0 0,0 0 0 0 0,0 1 1 0 0,0-1-1 0 0,-1 0 0 0 0,1 1 0 0 0,-1-1 0 0 0,1 1 0 0 0,-1-1 0 0 0,0 0 1 0 0,0 1-1 0 0,0-1 0 0 0,-1 4 0 0 0,0 3 19 0 0,-1-1-1 0 0,0 0 1 0 0,0 0-1 0 0,-1 0 1 0 0,0 0 0 0 0,-7 13-1 0 0,5-13-88 0 0,-1 0 0 0 0,0 0 0 0 0,0-1 1 0 0,-14 12-1 0 0,17-16-7 0 0,0 0 0 0 0,-1 0 0 0 0,1-1 0 0 0,-1 1 0 0 0,0-1 0 0 0,0 0 1 0 0,1 0-1 0 0,-1-1 0 0 0,0 1 0 0 0,-1-1 0 0 0,1 0 0 0 0,0 0 0 0 0,-6 1 0 0 0,9-2 23 0 0,1 0-1 0 0,0 0 0 0 0,0 0 0 0 0,0 0 0 0 0,0 0 0 0 0,0 0 0 0 0,0 0 0 0 0,0 0 0 0 0,0 0 0 0 0,-1 0 0 0 0,1 0 1 0 0,0 0-1 0 0,0 0 0 0 0,0 0 0 0 0,0 0 0 0 0,0 0 0 0 0,0 0 0 0 0,0 0 0 0 0,-1 0 0 0 0,1 0 0 0 0,0 0 0 0 0,0 0 0 0 0,0 0 1 0 0,0 0-1 0 0,0 0 0 0 0,0 0 0 0 0,0 0 0 0 0,0 0 0 0 0,-1-1 0 0 0,1 1 0 0 0,0 0 0 0 0,0 0 0 0 0,0 0 0 0 0,0 0 1 0 0,0 0-1 0 0,0 0 0 0 0,0 0 0 0 0,0 0 0 0 0,0 0 0 0 0,0-1 0 0 0,0 1 0 0 0,0 0 0 0 0,0 0 0 0 0,0 0 0 0 0,0 0 1 0 0,0 0-1 0 0,0 0 0 0 0,0 0 0 0 0,0 0 0 0 0,0-1 0 0 0,0 1 0 0 0,0 0 0 0 0,0 0 0 0 0,0 0 0 0 0,0 0 0 0 0,0 0 0 0 0,7-7-53 0 0,11-4-5 0 0,-6 9-634 0 0,0 1 1 0 0,0 0-1 0 0,0 1 0 0 0,0 0 0 0 0,12 2 0 0 0,-7 0-2419 0 0,9 0-3404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8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 16235 0 0,'-2'-4'1937'0'0,"0"0"-809"0"0,1-1 1201 0 0,0 6-2217 0 0,1 0-48 0 0,0 2-64 0 0,1 0-384 0 0,2 1-793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2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0 6017 0 0,'-4'2'421'0'0,"0"-1"-1"0"0,1 1 1 0 0,-1 0-1 0 0,1 0 1 0 0,0 0 0 0 0,0 1-1 0 0,0-1 1 0 0,0 1-1 0 0,0 0 1 0 0,0 0-1 0 0,1 0 1 0 0,-1 0-1 0 0,-3 6 1 0 0,-24 47 2269 0 0,6 4-1797 0 0,-20 81 1 0 0,19-54-772 0 0,15-58-143 0 0,-81 314 668 0 0,84-307-315 0 0,2 1 0 0 0,1-1 0 0 0,2 1 0 0 0,2 0 0 0 0,1 0 0 0 0,1 0 0 0 0,12 55 0 0 0,4-37-134 0 0,2-1 1 0 0,2 0 0 0 0,3-2 0 0 0,33 54 0 0 0,-12-20-125 0 0,-14-25-54 0 0,-10-15-184 0 0,3-1 0 0 0,40 57 0 0 0,-63-100-31 0 0,0 1 0 0 0,0-1 0 0 0,1 0 0 0 0,-1 0 0 0 0,1 0 0 0 0,-1 0 1 0 0,1 0-1 0 0,5 3 0 0 0,-8-5 2 0 0,1 0 0 0 0,0 1 0 0 0,-1-1 0 0 0,1 0 1 0 0,-1 0-1 0 0,1 0 0 0 0,-1 0 0 0 0,1 0 0 0 0,0 0 0 0 0,-1 0 0 0 0,1 0 0 0 0,-1 0 1 0 0,1 0-1 0 0,-1 0 0 0 0,1 0 0 0 0,0 0 0 0 0,-1 0 0 0 0,1-1 0 0 0,-1 1 1 0 0,1 0-1 0 0,0-1 0 0 0,0 1-236 0 0,-1-1 0 0 0,1 0 0 0 0,0 0 1 0 0,-1 0-1 0 0,1 0 0 0 0,-1 1 0 0 0,1-1 1 0 0,-1 0-1 0 0,0 0 0 0 0,1 0 0 0 0,-1 0 0 0 0,0 0 1 0 0,1 0-1 0 0,-1 0 0 0 0,0 0 0 0 0,0 0 1 0 0,0-1-1 0 0,0-7-4238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39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7274 0 0,'-2'0'172'0'0,"1"0"-1"0"0,0 1 1 0 0,-1-1 0 0 0,1 0 0 0 0,0 1 0 0 0,0-1 0 0 0,0 1 0 0 0,-1-1 0 0 0,1 1 0 0 0,0-1 0 0 0,0 1 0 0 0,0 0 0 0 0,0 0 0 0 0,0 0 0 0 0,0-1 0 0 0,0 1 0 0 0,0 0 0 0 0,0 0 0 0 0,1 0 0 0 0,-1 0 0 0 0,0 1 0 0 0,1-1-1 0 0,-1 0 1 0 0,0 0 0 0 0,1 0 0 0 0,0 0 0 0 0,-1 1 0 0 0,1-1 0 0 0,0 0 0 0 0,-1 0 0 0 0,1 1 0 0 0,0-1 0 0 0,0 0 0 0 0,0 1 0 0 0,0 1 0 0 0,0 8 228 0 0,0 1 0 0 0,1-1 0 0 0,3 13 0 0 0,-3-12 70 0 0,2 12-289 0 0,1 0 1 0 0,1 0 0 0 0,1-1-1 0 0,17 41 1 0 0,-20-56-147 0 0,1 0 1 0 0,0 0 0 0 0,0 0-1 0 0,1-1 1 0 0,0 1 0 0 0,1-1 0 0 0,-1 0-1 0 0,1-1 1 0 0,1 0 0 0 0,-1 0 0 0 0,1 0-1 0 0,0-1 1 0 0,0 0 0 0 0,1 0 0 0 0,-1 0-1 0 0,14 4 1 0 0,-19-7-29 0 0,1-2 1 0 0,-1 1-1 0 0,0 0 1 0 0,1 0-1 0 0,0-1 1 0 0,-1 1-1 0 0,1-1 1 0 0,-1 0-1 0 0,1 0 0 0 0,0 0 1 0 0,-1 0-1 0 0,1 0 1 0 0,-1-1-1 0 0,1 1 1 0 0,-1-1-1 0 0,1 1 1 0 0,-1-1-1 0 0,1 0 1 0 0,-1 0-1 0 0,1 0 0 0 0,-1 0 1 0 0,3-3-1 0 0,-2 1 22 0 0,1 0 0 0 0,-2 0 0 0 0,1-1 0 0 0,0 1 0 0 0,0-1 0 0 0,-1 0-1 0 0,0 0 1 0 0,0 1 0 0 0,0-2 0 0 0,0 1 0 0 0,-1 0 0 0 0,2-5 0 0 0,1-9 59 0 0,-1 0 1 0 0,-1 0-1 0 0,0 0 1 0 0,-1-1-1 0 0,-2-21 1 0 0,1 29-367 0 0,-1-1 0 0 0,-1 1 0 0 0,1 0 0 0 0,-2 0 0 0 0,-6-21 1 0 0,8 30 43 0 0,0 0 0 0 0,0 0 0 0 0,0 0 0 0 0,0 0 1 0 0,-1 0-1 0 0,1 0 0 0 0,0 0 0 0 0,-1 0 0 0 0,1 1 1 0 0,-1-1-1 0 0,0 1 0 0 0,1-1 0 0 0,-1 1 1 0 0,0-1-1 0 0,0 1 0 0 0,0 0 0 0 0,0 0 0 0 0,0 0 1 0 0,0 0-1 0 0,0 1 0 0 0,-1-1 0 0 0,1 0 0 0 0,0 1 1 0 0,0-1-1 0 0,-1 1 0 0 0,1 0 0 0 0,0 0 0 0 0,0 0 1 0 0,-1 0-1 0 0,1 0 0 0 0,0 1 0 0 0,-1-1 0 0 0,1 1 1 0 0,0-1-1 0 0,-3 2 0 0 0,-2 0-243 0 0,1 0 1 0 0,0 1-1 0 0,0-1 0 0 0,0 1 0 0 0,1 0 1 0 0,-1 1-1 0 0,1-1 0 0 0,-1 1 0 0 0,1 1 1 0 0,-8 7-1 0 0,10-8 732 0 0,0 0 0 0 0,0 0 0 0 0,0 1 0 0 0,0-1 0 0 0,1 1 0 0 0,-1 0 0 0 0,1-1 0 0 0,1 1 0 0 0,-1 0 0 0 0,1 0 0 0 0,-1 0 0 0 0,1 1 0 0 0,0 8 0 0 0,1-13-82 0 0,0 0 0 0 0,0 0 0 0 0,0 0 0 0 0,0 0 0 0 0,0 0 0 0 0,0 0 0 0 0,1 0 0 0 0,-1 0 0 0 0,0 0 1 0 0,0 0-1 0 0,1 0 0 0 0,-1-1 0 0 0,1 1 0 0 0,-1 0 0 0 0,1 0 0 0 0,-1 0 0 0 0,1 0 0 0 0,-1-1 0 0 0,1 1 0 0 0,0 0 0 0 0,0-1 0 0 0,-1 1 0 0 0,1 0 0 0 0,0-1 0 0 0,0 1 0 0 0,0-1 0 0 0,-1 1 0 0 0,1-1 0 0 0,0 1 0 0 0,0-1 0 0 0,0 0 0 0 0,0 0 0 0 0,0 1 0 0 0,0-1 0 0 0,0 0 0 0 0,0 0 0 0 0,0 0 0 0 0,0 0 0 0 0,0 0 0 0 0,0 0 0 0 0,0 0 0 0 0,0 0 0 0 0,1-1 0 0 0,8 0 516 0 0,1-1-1 0 0,-1 0 1 0 0,15-6-1 0 0,0 1-742 0 0,18 3-1622 0 0,9-1-6799 0 0,-38 2 4040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9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229 108 5969 0 0,'-39'15'8508'0'0,"0"8"-4073"0"0,29-15-4086 0 0,1 0-1 0 0,-1 0 1 0 0,1 1 0 0 0,1 0-1 0 0,0 0 1 0 0,0 1 0 0 0,1 0-1 0 0,-11 20 1 0 0,17-27-346 0 0,-1 0 0 0 0,1 1 0 0 0,0-1 0 0 0,0 0-1 0 0,0 1 1 0 0,1-1 0 0 0,-1 1 0 0 0,1-1 0 0 0,0 1 0 0 0,0-1 0 0 0,0 1 0 0 0,0 0 0 0 0,1-1-1 0 0,-1 1 1 0 0,1-1 0 0 0,0 0 0 0 0,0 1 0 0 0,1 3 0 0 0,1-2-9 0 0,0 0 1 0 0,0 0 0 0 0,0 0 0 0 0,1 0-1 0 0,0 0 1 0 0,0 0 0 0 0,0-1-1 0 0,0 0 1 0 0,1 0 0 0 0,5 4-1 0 0,-4-3 8 0 0,1-1 1 0 0,-1 0-1 0 0,1 0 0 0 0,0 0 0 0 0,0-1 1 0 0,0 0-1 0 0,0-1 0 0 0,0 0 0 0 0,1 0 0 0 0,-1 0 1 0 0,1-1-1 0 0,0 0 0 0 0,-1 0 0 0 0,1-1 0 0 0,0 0 1 0 0,-1 0-1 0 0,10-2 0 0 0,-8-2 44 0 0,-1 0 0 0 0,1 0 0 0 0,-1 0 0 0 0,1-1 1 0 0,-2-1-1 0 0,1 1 0 0 0,0-1 0 0 0,-1 0 0 0 0,0-1 0 0 0,-1 0 0 0 0,1 0 0 0 0,-1 0 0 0 0,-1-1 0 0 0,1 0 0 0 0,-1 0 0 0 0,-1 0 1 0 0,0-1-1 0 0,0 0 0 0 0,5-17 0 0 0,-5 17 5 0 0,-1-1 1 0 0,-1 1-1 0 0,0-1 0 0 0,0 0 1 0 0,-1 0-1 0 0,0 0 0 0 0,-1 0 1 0 0,0 0-1 0 0,-1 0 1 0 0,0 0-1 0 0,0 0 0 0 0,-1 0 1 0 0,0 1-1 0 0,-1-1 0 0 0,0 0 1 0 0,-1 1-1 0 0,0 0 0 0 0,-9-17 1 0 0,10 22-56 0 0,-1-1 0 0 0,1 1 0 0 0,-1 0 0 0 0,0 0 0 0 0,0 0 0 0 0,-1 0 0 0 0,1 0 0 0 0,-1 1 0 0 0,0 0 0 0 0,0 0 0 0 0,0 1 0 0 0,0-1 0 0 0,0 1 0 0 0,0 0 0 0 0,-1 0 0 0 0,-5-1 0 0 0,4 2-142 0 0,-1 1 0 0 0,1-1 0 0 0,-1 1 0 0 0,0 0-1 0 0,1 1 1 0 0,-1 0 0 0 0,1 0 0 0 0,-1 1-1 0 0,1 0 1 0 0,-14 5 0 0 0,9-2-337 0 0,0 1 0 0 0,0 0 0 0 0,1 1 0 0 0,0 0 0 0 0,0 1-1 0 0,1 0 1 0 0,0 1 0 0 0,0 0 0 0 0,1 0 0 0 0,0 1 0 0 0,1 0 0 0 0,0 1 0 0 0,-9 16 0 0 0,10-12-160 0 0,1 0 0 0 0,1 1 1 0 0,0 0-1 0 0,1 0 0 0 0,1 0 0 0 0,0 0 1 0 0,2 1-1 0 0,0-1 0 0 0,1 24 1 0 0,2-11 458 0 0,6 37 1 0 0,13 24 4888 0 0,-20-84-4289 0 0,1 0 0 0 0,0 0 0 0 0,0-1 0 0 0,0 1-1 0 0,1-1 1 0 0,0 0 0 0 0,0 0 0 0 0,0 0 0 0 0,1 0 0 0 0,-1 0-1 0 0,1-1 1 0 0,0 1 0 0 0,1-1 0 0 0,-1 0 0 0 0,1-1 0 0 0,0 1 0 0 0,-1-1-1 0 0,10 5 1 0 0,-8-6-261 0 0,1 0 1 0 0,-1 0-1 0 0,0 0 0 0 0,1-1 0 0 0,-1 0 0 0 0,0-1 1 0 0,1 1-1 0 0,-1-1 0 0 0,1 0 0 0 0,-1-1 0 0 0,8-1 1 0 0,12-3-240 0 0,0 0 0 0 0,-1-2 0 0 0,29-12 0 0 0,-33 10-3124 0 0,38-22 1 0 0,-54 27 2180 0 0,1 0 0 0 0,-1 0 0 0 0,0-1 0 0 0,0 0 0 0 0,-1 0 0 0 0,6-7 0 0 0,-2 3-523 0 0,15-13-3723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15171 0 0,'1'-2'474'0'0,"0"0"-1"0"0,-1 0 0 0 0,1 0 0 0 0,0 0 1 0 0,0 1-1 0 0,0-1 0 0 0,0 0 1 0 0,1 1-1 0 0,-1-1 0 0 0,0 1 1 0 0,1-1-1 0 0,-1 1 0 0 0,1 0 1 0 0,-1-1-1 0 0,1 1 0 0 0,0 0 0 0 0,-1 0 1 0 0,4-1-1 0 0,0 0-141 0 0,-1 0-1 0 0,1 1 0 0 0,-1 0 1 0 0,1 0-1 0 0,0 1 1 0 0,-1-1-1 0 0,10 1 0 0 0,-4 0-223 0 0,0 1 0 0 0,0 1 0 0 0,-1-1 0 0 0,1 1 0 0 0,-1 1 0 0 0,0 0 0 0 0,14 6 0 0 0,-16-5-65 0 0,-1-1 0 0 0,0 1 0 0 0,0 0 0 0 0,0 1 0 0 0,0-1 0 0 0,-1 1 0 0 0,1 0 0 0 0,-1 1 0 0 0,-1-1 0 0 0,1 1 0 0 0,-1 0 0 0 0,0 0 0 0 0,0 1 0 0 0,-1-1 0 0 0,4 10 0 0 0,-4-6-49 0 0,0-1 1 0 0,-1 1-1 0 0,-1-1 1 0 0,0 1-1 0 0,0-1 1 0 0,0 1 0 0 0,-2 0-1 0 0,1 0 1 0 0,-1-1-1 0 0,-3 16 1 0 0,-2-4-170 0 0,0-1 0 0 0,-1 1 0 0 0,-2-1 0 0 0,0 0 0 0 0,0-1 0 0 0,-2 0-1 0 0,-1 0 1 0 0,0-2 0 0 0,-26 30 0 0 0,36-45 141 0 0,-5 6-266 0 0,10-10 100 0 0,17-9 352 0 0,4 4 82 0 0,0 1 1 0 0,1 0-1 0 0,43-2 1 0 0,-7 0-2015 0 0,-1-5-4955 0 0,-40 2-2269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3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5025 0 0,'-2'29'11212'0'0,"-1"6"-9098"0"0,3-23-2229 0 0,-1-1 0 0 0,1 1 1 0 0,1-1-1 0 0,0 0 0 0 0,4 20 0 0 0,-4-29 108 0 0,0 0 0 0 0,0 0 0 0 0,1 1-1 0 0,-1-1 1 0 0,1-1 0 0 0,-1 1 0 0 0,1 0-1 0 0,0 0 1 0 0,0 0 0 0 0,0-1-1 0 0,0 1 1 0 0,0-1 0 0 0,0 0 0 0 0,0 1-1 0 0,0-1 1 0 0,0 0 0 0 0,1 0-1 0 0,-1-1 1 0 0,0 1 0 0 0,1 0 0 0 0,-1-1-1 0 0,1 1 1 0 0,-1-1 0 0 0,1 0 0 0 0,-1 0-1 0 0,1 0 1 0 0,-1 0 0 0 0,4-1-1 0 0,37-3-1414 0 0,-8-4-3531 0 0,-34 7 4781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1 441 11146 0 0,'1'20'1849'0'0,"0"0"-369"0"0,3 3-96 0 0,2-5-215 0 0,1-6-369 0 0,2-4-288 0 0,2-2-176 0 0,1-1-144 0 0,3-4-88 0 0,0-1-72 0 0,3 0-240 0 0,1-2-472 0 0,-1-2-656 0 0,0-1-833 0 0,0-2-1016 0 0,-3-3-527 0 0,0-2-1682 0 0</inkml:trace>
  <inkml:trace contextRef="#ctx0" brushRef="#br0" timeOffset="1">194 11 13283 0 0,'-1'1'1072'0'0,"5"-1"-256"0"0,-1 0 0 0 0,6-1-31 0 0,-1-1-289 0 0,3-1-232 0 0,1 0-72 0 0,0 2-72 0 0,1-1-64 0 0,1 5-248 0 0,-2-1-400 0 0,-4 3-537 0 0,1 1-679 0 0,-5-1-664 0 0,-1 0-569 0 0,-6-2 208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4561 0 0,'0'2'392'0'0,"-1"-1"0"0"0,1 0 0 0 0,0 1-1 0 0,0-1 1 0 0,-1 0 0 0 0,1 1 0 0 0,0-1 0 0 0,0 1 0 0 0,0-1 0 0 0,0 0-1 0 0,0 1 1 0 0,1-1 0 0 0,-1 0 0 0 0,0 1 0 0 0,1-1 0 0 0,0 2 0 0 0,0-1-201 0 0,0-1 1 0 0,0 1-1 0 0,0-1 1 0 0,1 1-1 0 0,-1-1 1 0 0,1 0-1 0 0,-1 1 1 0 0,1-1 0 0 0,-1 0-1 0 0,1 0 1 0 0,0 0-1 0 0,-1 0 1 0 0,1 0-1 0 0,0 0 1 0 0,0-1-1 0 0,2 2 1 0 0,1-1-18 0 0,0 0 0 0 0,-1 0 1 0 0,1 0-1 0 0,0-1 0 0 0,0 1 0 0 0,0-1 1 0 0,0 0-1 0 0,0-1 0 0 0,0 1 0 0 0,7-2 1 0 0,-10 23 1015 0 0,0 1 0 0 0,6 26 1 0 0,-6-41-1165 0 0,1 1 0 0 0,1-1 0 0 0,-1 0 0 0 0,1 0 0 0 0,0 0 0 0 0,1-1 1 0 0,6 9-1 0 0,-10-14-27 0 0,0 0 1 0 0,1 0-1 0 0,-1 0 1 0 0,0 0-1 0 0,0 0 1 0 0,1 0-1 0 0,-1 0 1 0 0,0 0-1 0 0,1 0 0 0 0,-1-1 1 0 0,1 1-1 0 0,-1-1 1 0 0,1 1-1 0 0,-1-1 1 0 0,1 1-1 0 0,0-1 1 0 0,2 0-1 0 0,-3 0 4 0 0,1 0-1 0 0,-1-1 0 0 0,1 1 1 0 0,-1-1-1 0 0,1 0 0 0 0,-1 0 1 0 0,0 1-1 0 0,1-1 0 0 0,-1 0 1 0 0,0 0-1 0 0,1 0 0 0 0,-1 0 1 0 0,0 0-1 0 0,0-1 0 0 0,0 1 1 0 0,0 0-1 0 0,0 0 0 0 0,0-1 1 0 0,0 1-1 0 0,-1-1 0 0 0,2-2 1 0 0,1-2-47 0 0,-1 0 0 0 0,0 0 0 0 0,0 0 1 0 0,0 0-1 0 0,-1-1 0 0 0,0 1 0 0 0,0 0 1 0 0,-1-1-1 0 0,0 1 0 0 0,0-8 0 0 0,0 10-43 0 0,-1 0 1 0 0,1 0-1 0 0,-1 0 0 0 0,0 0 0 0 0,0 0 0 0 0,0 1 0 0 0,0-1 0 0 0,-1 0 0 0 0,1 1 0 0 0,-1-1 0 0 0,0 1 1 0 0,0-1-1 0 0,0 1 0 0 0,-1 0 0 0 0,1 0 0 0 0,-1 0 0 0 0,1 0 0 0 0,-5-2 0 0 0,7 4 84 0 0,-1 1-1 0 0,0-1 1 0 0,1 1 0 0 0,-1-1-1 0 0,0 1 1 0 0,0 0-1 0 0,0-1 1 0 0,0 1-1 0 0,1 0 1 0 0,-1-1 0 0 0,0 1-1 0 0,0 0 1 0 0,0 0-1 0 0,0 0 1 0 0,0 0 0 0 0,0 0-1 0 0,0 0 1 0 0,0 0-1 0 0,1 0 1 0 0,-1 1-1 0 0,0-1 1 0 0,0 0 0 0 0,0 0-1 0 0,0 1 1 0 0,0-1-1 0 0,0 1 1 0 0,-1 0 3 0 0,0 1-1 0 0,0 0 1 0 0,0-1-1 0 0,0 1 1 0 0,1 0 0 0 0,-1 0-1 0 0,1 0 1 0 0,-1 0 0 0 0,-1 4-1 0 0,-2 5 37 0 0,0 0 0 0 0,-7 24 0 0 0,11-32-26 0 0,-5 18 85 0 0,-3 12 81 0 0,-16 39 0 0 0,21-64-163 0 0,0 1-1 0 0,0-1 1 0 0,-1 0 0 0 0,0 0-1 0 0,-1-1 1 0 0,1 0-1 0 0,-1 0 1 0 0,-1 0-1 0 0,-11 9 1 0 0,24-19 108 0 0,0 0 0 0 0,0 1 0 0 0,0-1 1 0 0,0 1-1 0 0,1 0 0 0 0,-1 0 0 0 0,10 0 0 0 0,51-6-59 0 0,-23 6-1135 0 0,-19 1-1919 0 0,-1-1-4292 0 0,-17 2 1811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1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4801 0 0,'-9'-6'10841'0'0,"2"30"-7611"0"0,0 34-2518 0 0,6-50-686 0 0,1 0 0 0 0,0 0 0 0 0,0 0 0 0 0,1 0 0 0 0,0 0 1 0 0,0-1-1 0 0,4 11 0 0 0,-5-16-32 0 0,1 0 0 0 0,0 0 1 0 0,0 0-1 0 0,0 0 0 0 0,1 0 1 0 0,-1 0-1 0 0,0 0 0 0 0,1 0 1 0 0,-1-1-1 0 0,1 1 0 0 0,-1 0 1 0 0,1-1-1 0 0,0 0 0 0 0,0 1 1 0 0,0-1-1 0 0,0 0 0 0 0,0 0 1 0 0,0 0-1 0 0,0 0 0 0 0,0 0 1 0 0,0 0-1 0 0,0-1 0 0 0,0 1 1 0 0,1-1-1 0 0,-1 0 1 0 0,0 1-1 0 0,0-1 0 0 0,1 0 1 0 0,3-1-1 0 0,42-4-861 0 0,-23-3-1780 0 0,-8-4-3364 0 0,-16 4 1017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9778 0 0,'-5'7'1058'0'0,"0"-1"0"0"0,1 1 0 0 0,0 1 0 0 0,0-1 0 0 0,1 1 0 0 0,0-1 0 0 0,1 1 0 0 0,-3 11 0 0 0,3-11-889 0 0,1 0 0 0 0,0 0 1 0 0,1 0-1 0 0,0 0 1 0 0,0 0-1 0 0,1 0 0 0 0,0 0 1 0 0,0 0-1 0 0,1-1 1 0 0,0 1-1 0 0,0 0 0 0 0,1-1 1 0 0,0 1-1 0 0,4 7 1 0 0,-7-14-217 0 0,1 0 0 0 0,0 1 0 0 0,-1-1 1 0 0,1 0-1 0 0,0 0 0 0 0,0 0 0 0 0,0 0 0 0 0,0 0 1 0 0,0 0-1 0 0,0 0 0 0 0,0 0 0 0 0,0 0 0 0 0,0 0 1 0 0,0-1-1 0 0,1 1 0 0 0,-1 0 0 0 0,0-1 1 0 0,0 1-1 0 0,1-1 0 0 0,-1 1 0 0 0,0-1 0 0 0,1 0 1 0 0,-1 1-1 0 0,1-1 0 0 0,-1 0 0 0 0,0 0 1 0 0,1 0-1 0 0,-1 0 0 0 0,1 0 0 0 0,-1-1 0 0 0,0 1 1 0 0,1 0-1 0 0,-1 0 0 0 0,0-1 0 0 0,1 1 0 0 0,-1-1 1 0 0,0 0-1 0 0,0 1 0 0 0,1-1 0 0 0,-1 0 1 0 0,2-1-1 0 0,5-4-1907 0 0,0 0 0 0 0,-1-1 0 0 0,0 1 0 0 0,11-14 0 0 0,-13 15 39 0 0,11-12-3755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38 5497 0 0,'4'-13'2273'0'0,"1"-9"7248"0"0,-11 19-5235 0 0,-9 9-2298 0 0,1 2-1722 0 0,1 0 0 0 0,0 1 0 0 0,1 0 0 0 0,0 1 0 0 0,0 0 1 0 0,1 1-1 0 0,0 0 0 0 0,1 1 0 0 0,1 0 0 0 0,-13 21 0 0 0,11-14-176 0 0,1 1 0 0 0,2 0-1 0 0,0 0 1 0 0,1 1 0 0 0,1 0 0 0 0,-6 39-1 0 0,7-9-140 0 0,2 0 1 0 0,2 1-1 0 0,3-1 0 0 0,2 1 0 0 0,17 82 0 0 0,-15-102-36 0 0,2 0 0 0 0,1-1 0 0 0,2 0 1 0 0,1-1-1 0 0,24 45 0 0 0,-25-55-164 0 0,2-2-1 0 0,0 1 1 0 0,0-2-1 0 0,2 0 1 0 0,0 0 0 0 0,1-2-1 0 0,1 0 1 0 0,36 25 0 0 0,-44-33-128 0 0,23 14-235 0 0,-31-21 388 0 0,0 1 0 0 0,0-1 0 0 0,0 1 0 0 0,1-1 0 0 0,-1 0-1 0 0,0 1 1 0 0,0-1 0 0 0,1 0 0 0 0,-1 0 0 0 0,0 1 0 0 0,0-1 0 0 0,0 0 0 0 0,3-1 0 0 0,-4 1-105 0 0,0 0 0 0 0,1-1 0 0 0,2-2-2645 0 0,-3 3 2645 0 0,0-1 0 0 0,0 1 1 0 0,0-1-1 0 0,1 1 0 0 0,-1-1 0 0 0,0 1 1 0 0,0-1-1 0 0,0 1 0 0 0,0-1 0 0 0,0 1 1 0 0,0-1-1 0 0,0 1 0 0 0,0-1 0 0 0,0 1 1 0 0,0-1-1 0 0,0 1 0 0 0,0-1 0 0 0,-1 1 1 0 0,1-1-1 0 0,0 1 0 0 0,0-1 1 0 0,0 1-1 0 0,-1 0 0 0 0,1-1 0 0 0,-3-6-4944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38 5137 0 0,'-22'29'6063'0'0,"11"1"-3855"0"0,10-20-2013 0 0,0 1-1 0 0,1-1 1 0 0,0 1 0 0 0,2 16 0 0 0,0-13-143 0 0,0-1 0 0 0,1 1 0 0 0,0-1 0 0 0,1 0 0 0 0,1-1 0 0 0,0 1 0 0 0,1-1 1 0 0,0 1-1 0 0,1-2 0 0 0,0 1 0 0 0,1-1 0 0 0,0 0 0 0 0,0-1 0 0 0,14 13 0 0 0,-20-21-50 0 0,-1-1-1 0 0,0 0 0 0 0,1 0 1 0 0,-1 0-1 0 0,1 0 0 0 0,-1 0 1 0 0,1 0-1 0 0,0 0 1 0 0,-1 0-1 0 0,1-1 0 0 0,0 1 1 0 0,0 0-1 0 0,-1-1 0 0 0,1 0 1 0 0,0 1-1 0 0,0-1 1 0 0,0 0-1 0 0,0 0 0 0 0,-1 0 1 0 0,1 0-1 0 0,0 0 0 0 0,0-1 1 0 0,0 1-1 0 0,2-1 0 0 0,-1-1 4 0 0,-1 1-1 0 0,1-1 0 0 0,-1 0 1 0 0,1 0-1 0 0,-1 0 0 0 0,0 0 0 0 0,0 0 1 0 0,0-1-1 0 0,0 1 0 0 0,0 0 0 0 0,-1-1 1 0 0,1 0-1 0 0,1-4 0 0 0,2-6 10 0 0,0 0 0 0 0,0 0-1 0 0,-2-1 1 0 0,1 1 0 0 0,1-19-1 0 0,-4 15-17 0 0,0 1 1 0 0,-1-1-1 0 0,0 1 0 0 0,-2 0 0 0 0,0-1 0 0 0,-5-22 0 0 0,5 33 4 0 0,1 1-1 0 0,-1-1 0 0 0,0 1 0 0 0,0-1 0 0 0,-1 1 1 0 0,0 0-1 0 0,0 0 0 0 0,0 0 0 0 0,0 0 1 0 0,-1 0-1 0 0,0 1 0 0 0,0 0 0 0 0,0 0 0 0 0,0 0 1 0 0,-1 0-1 0 0,1 0 0 0 0,-1 1 0 0 0,0 0 1 0 0,0 0-1 0 0,-1 0 0 0 0,-6-2 0 0 0,10 5 4 0 0,-1-1 0 0 0,1 0 0 0 0,0 1 0 0 0,0 0 0 0 0,-1 0 0 0 0,1 0 0 0 0,0 0 0 0 0,-1 0 0 0 0,1 0 0 0 0,0 0 0 0 0,0 1 0 0 0,-1-1 0 0 0,1 1 0 0 0,0 0 0 0 0,0-1 0 0 0,0 1-1 0 0,0 0 1 0 0,0 0 0 0 0,0 0 0 0 0,0 1 0 0 0,0-1 0 0 0,0 1 0 0 0,0-1 0 0 0,0 1 0 0 0,1-1 0 0 0,-1 1 0 0 0,1 0 0 0 0,-3 3 0 0 0,2-2-213 0 0,1-1-1 0 0,0 1 1 0 0,-1 0 0 0 0,1-1-1 0 0,0 1 1 0 0,1 0 0 0 0,-1 0-1 0 0,0 0 1 0 0,1-1 0 0 0,-1 5 0 0 0,1-5-372 0 0,0 1 0 0 0,0 0 0 0 0,1-1 0 0 0,-1 1 0 0 0,0 0 1 0 0,1-1-1 0 0,0 1 0 0 0,0-1 0 0 0,0 1 0 0 0,0-1 0 0 0,0 1 1 0 0,2 1-1 0 0,2 3-3258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6337 0 0,'0'0'127'0'0,"-1"0"-1"0"0,0 0 0 0 0,1 0 0 0 0,-1 0 0 0 0,1 0 1 0 0,-1 0-1 0 0,0 0 0 0 0,1 0 0 0 0,-1 0 1 0 0,1 0-1 0 0,-1 0 0 0 0,0 0 0 0 0,1 1 1 0 0,-1-1-1 0 0,1 0 0 0 0,-1 0 0 0 0,1 1 0 0 0,-1-1 1 0 0,1 0-1 0 0,-1 1 0 0 0,1-1 0 0 0,-1 1 1 0 0,1-1-1 0 0,0 0 0 0 0,-1 1 0 0 0,1-1 1 0 0,-1 1-1 0 0,1-1 0 0 0,0 1 0 0 0,0-1 0 0 0,-1 1 1 0 0,1 0-1 0 0,0-1 0 0 0,0 1 0 0 0,0-1 1 0 0,-1 1-1 0 0,1-1 0 0 0,0 1 0 0 0,0 0 0 0 0,0-1 1 0 0,0 1-1 0 0,0-1 0 0 0,0 1 0 0 0,0 0 1 0 0,1 0-1 0 0,1 34 1260 0 0,-2-32-1117 0 0,3 21 218 0 0,1 0 1 0 0,1-1-1 0 0,15 41 1 0 0,-17-55-483 0 0,1 0 1 0 0,0-1-1 0 0,0 1 1 0 0,1-1 0 0 0,0 0-1 0 0,1 0 1 0 0,-1 0 0 0 0,1-1-1 0 0,1 0 1 0 0,0 0 0 0 0,0-1-1 0 0,12 9 1 0 0,-18-14-5 0 0,0 0 0 0 0,0 0-1 0 0,1 0 1 0 0,-1-1 0 0 0,1 1-1 0 0,-1 0 1 0 0,0-1 0 0 0,1 1 0 0 0,-1-1-1 0 0,1 1 1 0 0,-1-1 0 0 0,1 0 0 0 0,-1 0-1 0 0,1 0 1 0 0,-1 0 0 0 0,1 0-1 0 0,-1 0 1 0 0,1 0 0 0 0,-1 0 0 0 0,1 0-1 0 0,-1-1 1 0 0,1 1 0 0 0,-1-1 0 0 0,2 0-1 0 0,-1 0 7 0 0,0-1 0 0 0,-1 1 0 0 0,1-1 0 0 0,-1 1 0 0 0,1-1 0 0 0,-1 0 0 0 0,0 0 0 0 0,1 0 0 0 0,-1 0 0 0 0,0 0 0 0 0,0 0 0 0 0,0 0 0 0 0,-1 0 0 0 0,2-3 0 0 0,1-11 44 0 0,-1 1-1 0 0,0 0 1 0 0,0-28-1 0 0,-2 35-46 0 0,0-9-15 0 0,1 5-167 0 0,0 0-1 0 0,-1 0 1 0 0,-1 0 0 0 0,0-1-1 0 0,0 1 1 0 0,-1 0 0 0 0,-1 0-1 0 0,-4-12 1 0 0,6 23 85 0 0,1 0 1 0 0,0 0-1 0 0,-1 0 0 0 0,1 0 0 0 0,-1 0 0 0 0,1 0 1 0 0,-1 0-1 0 0,0 1 0 0 0,1-1 0 0 0,-1 0 1 0 0,0 0-1 0 0,0 1 0 0 0,1-1 0 0 0,-1 0 0 0 0,0 1 1 0 0,0-1-1 0 0,0 1 0 0 0,0-1 0 0 0,0 1 1 0 0,0-1-1 0 0,0 1 0 0 0,0-1 0 0 0,0 1 1 0 0,0 0-1 0 0,0 0 0 0 0,0 0 0 0 0,0 0 0 0 0,0 0 1 0 0,0 0-1 0 0,-1 0 0 0 0,1 0 0 0 0,0 0 1 0 0,0 0-1 0 0,0 0 0 0 0,0 1 0 0 0,0-1 0 0 0,0 0 1 0 0,0 1-1 0 0,0-1 0 0 0,0 1 0 0 0,0-1 1 0 0,0 1-1 0 0,1-1 0 0 0,-1 1 0 0 0,-1 1 0 0 0,-5 3-885 0 0,-1 2-1 0 0,1-1 0 0 0,1 1 0 0 0,-8 9 1 0 0,3-4-20 0 0,-8 6-379 0 0,7 5-790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4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4129 0 0,'9'1'1624'0'0,"2"0"-47"0"0,6-2-217 0 0,1 0-240 0 0,0-2-336 0 0,3 0-256 0 0,0 1-240 0 0,1 1-144 0 0,1 1-88 0 0,-1 3-104 0 0,-1 0-312 0 0,-3 5-552 0 0,-3 0-752 0 0,-3 2-681 0 0,-4-1-2016 0 0</inkml:trace>
  <inkml:trace contextRef="#ctx0" brushRef="#br0" timeOffset="1">139 133 4073 0 0,'6'28'5871'0'0,"-4"-23"-5449"0"0,-1 1 1 0 0,0-1-1 0 0,0 0 1 0 0,-1 1-1 0 0,1-1 1 0 0,-1 9-1 0 0,-1-12-467 0 0,1 0 0 0 0,-1 1 1 0 0,0-1-1 0 0,0 0 0 0 0,0 0 0 0 0,0 0 0 0 0,0 0 0 0 0,0 0 0 0 0,0 0 0 0 0,-1-1 0 0 0,1 1 1 0 0,0 0-1 0 0,-1-1 0 0 0,0 1 0 0 0,1-1 0 0 0,-1 1 0 0 0,0-1 0 0 0,0 0 0 0 0,0 1 0 0 0,-2 0 1 0 0,-5 2-268 0 0,-6 5 493 0 0,15-5 310 0 0,12-1 271 0 0,14-2-890 0 0,1-1 0 0 0,0-1 0 0 0,0-1 0 0 0,0-1 0 0 0,27-8 0 0 0,1-5-5118 0 0,-32 6 548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 10594 0 0,'-1'0'301'0'0,"-1"0"-1"0"0,1 1 0 0 0,0-1 0 0 0,0 0 1 0 0,0 0-1 0 0,0 1 0 0 0,0-1 0 0 0,0 0 0 0 0,0 1 1 0 0,0-1-1 0 0,0 1 0 0 0,0 0 0 0 0,0-1 1 0 0,0 1-1 0 0,0 0 0 0 0,0-1 0 0 0,-1 3 1 0 0,19 0 905 0 0,38-4-1403 0 0,-32 0 202 0 0,-10 1-105 0 0,0 0 0 0 0,0-1 0 0 0,1-1 0 0 0,-1 0 0 0 0,17-6 0 0 0,-29 8 92 0 0,-1 0 0 0 0,0 0 0 0 0,0 0 0 0 0,0 0 0 0 0,1 0 0 0 0,-1 0 0 0 0,0 0-1 0 0,0 0 1 0 0,0 0 0 0 0,0 0 0 0 0,0 0 0 0 0,1 0 0 0 0,-1-1 0 0 0,0 1 0 0 0,0 0 0 0 0,0 0 0 0 0,0 0 0 0 0,1 0 0 0 0,-1 0 0 0 0,0 0 0 0 0,0 0 0 0 0,0 0 0 0 0,0-1 0 0 0,0 1 0 0 0,0 0 0 0 0,0 0 0 0 0,0 0 0 0 0,1 0 0 0 0,-1 0 0 0 0,0-1 0 0 0,0 1-1 0 0,0 0 1 0 0,0 0 0 0 0,0 0 0 0 0,0 0 0 0 0,0-1 0 0 0,0 1 0 0 0,0 0 0 0 0,0 0 0 0 0,0 0 0 0 0,0 0 0 0 0,0-1 0 0 0,0 1 0 0 0,0 0 0 0 0,0 0 0 0 0,0 0 0 0 0,0 0 0 0 0,0-1 0 0 0,-10-4-342 0 0,-15-1-321 0 0,18 6 627 0 0,-1 0 0 0 0,1 0 0 0 0,-1 0 0 0 0,1 1 0 0 0,-1 0 0 0 0,1 1 0 0 0,-1-1 0 0 0,1 2 0 0 0,0-1 0 0 0,0 1-1 0 0,0 0 1 0 0,0 0 0 0 0,0 1 0 0 0,1 0 0 0 0,-1 0 0 0 0,1 0 0 0 0,0 1 0 0 0,-5 6 0 0 0,7-7 179 0 0,0 0 0 0 0,1 0 0 0 0,0 1 0 0 0,0-1 1 0 0,0 1-1 0 0,1 0 0 0 0,0 0 0 0 0,-1 0 0 0 0,2 0 0 0 0,-1 0 0 0 0,1 0 0 0 0,-1 0 0 0 0,1 1 0 0 0,1-1 0 0 0,-1 0 0 0 0,1 1 0 0 0,0-1 1 0 0,0 1-1 0 0,1-1 0 0 0,-1 0 0 0 0,1 1 0 0 0,0-1 0 0 0,1 0 0 0 0,-1 0 0 0 0,5 9 0 0 0,-2-6-74 0 0,1 0 0 0 0,0 0 0 0 0,0 0 0 0 0,1-1-1 0 0,0 0 1 0 0,0 0 0 0 0,1 0 0 0 0,0-1 0 0 0,0 0 0 0 0,1 0 0 0 0,-1-1-1 0 0,1 0 1 0 0,1 0 0 0 0,14 6 0 0 0,-16-8-411 0 0,0 0 0 0 0,1 0 1 0 0,0 0-1 0 0,-1-1 0 0 0,1-1 0 0 0,0 1 0 0 0,0-1 0 0 0,0 0 1 0 0,0-1-1 0 0,0 0 0 0 0,0 0 0 0 0,0-1 0 0 0,0 0 1 0 0,0 0-1 0 0,0-1 0 0 0,-1 0 0 0 0,13-5 0 0 0,-17 5-5 0 0,0-1-1 0 0,0 1 1 0 0,1-1 0 0 0,-2 0-1 0 0,1 0 1 0 0,0 0-1 0 0,0 0 1 0 0,-1-1-1 0 0,0 1 1 0 0,0-1-1 0 0,0 0 1 0 0,0 1 0 0 0,0-1-1 0 0,-1 0 1 0 0,0 0-1 0 0,0 0 1 0 0,0 0-1 0 0,0 0 1 0 0,0 0 0 0 0,-1-7-1 0 0,1 1 474 0 0,-1 0-1 0 0,0 0 1 0 0,0 0-1 0 0,-1 0 1 0 0,0 0-1 0 0,-1 0 1 0 0,-4-14-1 0 0,6 23 20 0 0,0 1-1 0 0,0 0 0 0 0,0-1 1 0 0,0 1-1 0 0,0-1 1 0 0,0 1-1 0 0,0 0 0 0 0,0-1 1 0 0,0 1-1 0 0,-1-1 1 0 0,1 1-1 0 0,0 0 0 0 0,0-1 1 0 0,0 1-1 0 0,0 0 1 0 0,-1-1-1 0 0,1 1 0 0 0,0 0 1 0 0,0-1-1 0 0,-1 1 0 0 0,1 0 1 0 0,0-1-1 0 0,-1 1 1 0 0,1 0-1 0 0,0 0 0 0 0,-1-1 1 0 0,1 1-1 0 0,0 0 1 0 0,-1 0-1 0 0,1 0 0 0 0,0 0 1 0 0,-1 0-1 0 0,1-1 1 0 0,-1 1-1 0 0,0 0 0 0 0,-5 15 2813 0 0,2 24-583 0 0,3-29-2037 0 0,0 13-37 0 0,1-1 0 0 0,1 1 0 0 0,7 45-1 0 0,5-83-256 0 0,-10 10 77 0 0,1 0 1 0 0,-1 0 0 0 0,1 1 0 0 0,1-1-1 0 0,4-4 1 0 0,-4 7-188 0 0,-1 0 0 0 0,1 0 0 0 0,0 0 0 0 0,0 0 0 0 0,0 1 0 0 0,11-2 0 0 0,15-1-3440 0 0,-30 4 3346 0 0,-1 0-32 0 0,1 0-1 0 0,-1 0 1 0 0,1 0 0 0 0,0 0-1 0 0,-1 0 1 0 0,1 0-1 0 0,-1 0 1 0 0,1 0-1 0 0,0-1 1 0 0,-1 1-1 0 0,1 0 1 0 0,-1 0 0 0 0,1-1-1 0 0,-1 1 1 0 0,1 0-1 0 0,-1-1 1 0 0,1 1-1 0 0,-1 0 1 0 0,1-1-1 0 0,-1 1 1 0 0,1-1 0 0 0,3-4-2352 0 0,7 1-2347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14059 0 0,'1'2'8087'0'0,"2"3"-3868"0"0,9 34-2491 0 0,1 99-983 0 0,-2-12-1809 0 0,-10-125 1051 0 0,-1 0 0 0 0,0-1-1 0 0,1 1 1 0 0,-1 0 0 0 0,1-1 0 0 0,-1 1 0 0 0,1-1 0 0 0,-1 1 0 0 0,1-1-1 0 0,0 1 1 0 0,-1-1 0 0 0,1 1 0 0 0,0-1 0 0 0,-1 1 0 0 0,1-1-1 0 0,0 0 1 0 0,-1 0 0 0 0,1 1 0 0 0,0-1 0 0 0,0 0 0 0 0,-1 0-1 0 0,1 0 1 0 0,0 0 0 0 0,0 0 0 0 0,0 1 0 0 0,-1-2 0 0 0,1 1 0 0 0,0 0-1 0 0,0 0 1 0 0,-1 0 0 0 0,1 0 0 0 0,0 0 0 0 0,0-1 0 0 0,-1 1-1 0 0,1 0 1 0 0,0-1 0 0 0,0 1 0 0 0,0-1 0 0 0,36-14-56 0 0,-33 13 39 0 0,14-7-255 0 0,-1 1 1 0 0,17-13-1 0 0,-5-5-3433 0 0,-25 23 2306 0 0,-1-1-1 0 0,-1 0 1 0 0,1 0 0 0 0,0 0 0 0 0,-1 0-1 0 0,2-5 1 0 0,2-7-6395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0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29 11210 0 0,'0'-1'152'0'0,"-1"1"-1"0"0,1-1 0 0 0,-1 1 0 0 0,1-1 0 0 0,-1 0 0 0 0,1 1 0 0 0,-1-1 0 0 0,1 1 1 0 0,0-1-1 0 0,-1 0 0 0 0,1 1 0 0 0,0-1 0 0 0,0 0 0 0 0,0 1 0 0 0,-1-1 0 0 0,1 0 1 0 0,0 0-1 0 0,0 1 0 0 0,0-1 0 0 0,0 0 0 0 0,0 0 0 0 0,0 1 0 0 0,0-1 0 0 0,0 0 1 0 0,0 1-1 0 0,1-1 0 0 0,-1 0 0 0 0,0 1 0 0 0,0-1 0 0 0,1 0 0 0 0,-1 1 0 0 0,1-2 0 0 0,1 1 15 0 0,-1 0-1 0 0,1 1 0 0 0,-1-1 1 0 0,1 1-1 0 0,-1-1 0 0 0,1 1 1 0 0,0-1-1 0 0,-1 1 0 0 0,1 0 0 0 0,-1 0 1 0 0,1 0-1 0 0,0 0 0 0 0,2 1 1 0 0,57 11 1662 0 0,-51-8-1712 0 0,1 0 1 0 0,0 0-1 0 0,-1 1 0 0 0,0 1 0 0 0,0 0 0 0 0,0 0 0 0 0,-1 0 0 0 0,0 2 1 0 0,0-1-1 0 0,-1 1 0 0 0,14 16 0 0 0,-19-20-210 0 0,0 0 0 0 0,0 0 1 0 0,0 1-1 0 0,-1-1 0 0 0,0 1 1 0 0,0 0-1 0 0,0 0 0 0 0,0-1 0 0 0,-1 1 1 0 0,1 0-1 0 0,-2 1 0 0 0,1-1 1 0 0,0 0-1 0 0,-1 0 0 0 0,0 0 0 0 0,0 0 1 0 0,0 0-1 0 0,-1 1 0 0 0,0-1 1 0 0,0 0-1 0 0,0 0 0 0 0,0 0 0 0 0,-1 0 1 0 0,0-1-1 0 0,0 1 0 0 0,-1 0 0 0 0,1-1 1 0 0,-5 7-1 0 0,5-8-429 0 0,-1-1 1 0 0,1 0-1 0 0,0 1 0 0 0,0-1 0 0 0,-1 0 0 0 0,0-1 1 0 0,1 1-1 0 0,-1 0 0 0 0,0-1 0 0 0,1 0 1 0 0,-1 1-1 0 0,0-1 0 0 0,0 0 0 0 0,0 0 0 0 0,0-1 1 0 0,-1 1-1 0 0,1-1 0 0 0,0 1 0 0 0,0-1 0 0 0,0 0 1 0 0,0 0-1 0 0,0-1 0 0 0,0 1 0 0 0,-1-1 1 0 0,-3 0-1 0 0,-15-5-3453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7146 0 0,'9'-3'1618'0'0,"-1"-1"1"0"0,1 1 0 0 0,0 0 0 0 0,0 1 0 0 0,10-1 0 0 0,-7 1-1037 0 0,0 1 1 0 0,0 1 0 0 0,0 0-1 0 0,12 1 1 0 0,-17 0-714 0 0,0 0-1 0 0,0 0 1 0 0,0 0 0 0 0,0 1-1 0 0,0 0 1 0 0,0 1 0 0 0,-1-1-1 0 0,1 1 1 0 0,-1 0 0 0 0,0 1-1 0 0,0 0 1 0 0,0 0-1 0 0,0 0 1 0 0,0 0 0 0 0,-1 1-1 0 0,0 0 1 0 0,6 8 0 0 0,-10-12-264 0 0,0 1 0 0 0,0 0 0 0 0,0 0 1 0 0,0 0-1 0 0,0 0 0 0 0,0 0 0 0 0,-1 0 0 0 0,1 0 1 0 0,-1 0-1 0 0,1 1 0 0 0,-1-1 0 0 0,0 0 0 0 0,0 0 1 0 0,0 0-1 0 0,0 0 0 0 0,0 1 0 0 0,0-1 0 0 0,-1 0 1 0 0,1 0-1 0 0,-1 0 0 0 0,0 0 0 0 0,1 0 0 0 0,-1 0 1 0 0,0 0-1 0 0,0 0 0 0 0,0 0 0 0 0,0 0 0 0 0,-3 2 1 0 0,-6 9-3749 0 0</inkml:trace>
  <inkml:trace contextRef="#ctx0" brushRef="#br0" timeOffset="1">33 223 6553 0 0,'-2'2'5922'0'0,"6"0"-4154"0"0,4-1-288 0 0,3-1-327 0 0,2 0-409 0 0,3-1-296 0 0,3 0-152 0 0,3 1-80 0 0,5 1-80 0 0,0 1-88 0 0,2 2-920 0 0,1 0-376 0 0,-1 2-785 0 0,-1 0-976 0 0,-4 0-455 0 0,-2 0-2153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10954 0 0,'-9'5'6360'0'0,"6"7"-3815"0"0,5 19-2448 0 0,0-20 611 0 0,1 31-48 0 0,0-18-834 0 0,-2 0 0 0 0,-1 0 0 0 0,-2 30 0 0 0,2-54 138 0 0,0 0-1 0 0,0 0 1 0 0,0 0-1 0 0,0 0 1 0 0,0 0-1 0 0,0 1 1 0 0,0-1-1 0 0,0 0 1 0 0,0 0-1 0 0,0 0 1 0 0,0 0-1 0 0,0 1 1 0 0,0-1-1 0 0,0 0 1 0 0,0 0-1 0 0,0 0 1 0 0,0 0-1 0 0,0 1 1 0 0,0-1-1 0 0,0 0 0 0 0,0 0 1 0 0,0 0-1 0 0,0 0 1 0 0,0 1-1 0 0,0-1 1 0 0,0 0-1 0 0,0 0 1 0 0,0 0-1 0 0,0 0 1 0 0,0 0-1 0 0,0 1 1 0 0,0-1-1 0 0,-1 0 1 0 0,1 0-1 0 0,0 0 1 0 0,0 0-1 0 0,0 0 1 0 0,0 0-1 0 0,0 0 1 0 0,-1 0-1 0 0,1 1 1 0 0,0-1-1 0 0,0 0 1 0 0,0 0-1 0 0,0 0 0 0 0,0 0 1 0 0,-1 0-1 0 0,1 0 1 0 0,0 0-1 0 0,0 0 1 0 0,0 0-1 0 0,0 0 1 0 0,-1 0-1 0 0,1 0 1 0 0,0 0-1 0 0,0 0 1 0 0,0 0-1 0 0,-1 0 1 0 0,-4-13-1071 0 0,-3-18 181 0 0,7 22 840 0 0,0 1 0 0 0,1-1-1 0 0,0 1 1 0 0,0-1 0 0 0,1 1 0 0 0,0-1 0 0 0,1 1 0 0 0,0 0-1 0 0,0 0 1 0 0,5-10 0 0 0,-6 16 118 0 0,0 0-1 0 0,0-1 1 0 0,0 1-1 0 0,0 0 1 0 0,1 0-1 0 0,-1 0 1 0 0,1 0-1 0 0,0 0 1 0 0,0 0-1 0 0,-1 0 1 0 0,1 1 0 0 0,0-1-1 0 0,0 1 1 0 0,1-1-1 0 0,-1 1 1 0 0,0 0-1 0 0,0 0 1 0 0,1 0-1 0 0,-1 0 1 0 0,0 0-1 0 0,1 0 1 0 0,-1 1-1 0 0,1-1 1 0 0,-1 1 0 0 0,1 0-1 0 0,0-1 1 0 0,-1 1-1 0 0,1 0 1 0 0,-1 1-1 0 0,1-1 1 0 0,-1 0-1 0 0,1 1 1 0 0,-1 0-1 0 0,1-1 1 0 0,-1 1 0 0 0,1 0-1 0 0,3 2 1 0 0,-4-2 35 0 0,0-1 0 0 0,0 1 0 0 0,0 0 0 0 0,1 0 0 0 0,-1 0 1 0 0,0 1-1 0 0,0-1 0 0 0,0 0 0 0 0,-1 1 0 0 0,1-1 1 0 0,0 1-1 0 0,0 0 0 0 0,-1-1 0 0 0,1 1 0 0 0,-1 0 1 0 0,0 0-1 0 0,1 0 0 0 0,-1 0 0 0 0,0 0 0 0 0,0 0 0 0 0,0 0 1 0 0,0 1-1 0 0,-1-1 0 0 0,1 0 0 0 0,-1 0 0 0 0,1 1 1 0 0,-1-1-1 0 0,0 0 0 0 0,0 1 0 0 0,0-1 0 0 0,0 1 1 0 0,0-1-1 0 0,0 0 0 0 0,-2 5 0 0 0,1-3-25 0 0,-1 0-1 0 0,0 1 1 0 0,0-1 0 0 0,-1 0 0 0 0,1 0-1 0 0,-1 0 1 0 0,0 0 0 0 0,0 0 0 0 0,0-1-1 0 0,0 1 1 0 0,-1-1 0 0 0,1 0-1 0 0,-1 0 1 0 0,0 0 0 0 0,0-1 0 0 0,-5 4-1 0 0,-111 43-326 0 0,120-49 288 0 0,0 0 0 0 0,0 0 1 0 0,-1 1-1 0 0,1-1 0 0 0,0 0 0 0 0,0 0 0 0 0,0 0 1 0 0,-1 0-1 0 0,1 0 0 0 0,0 0 0 0 0,0 1 1 0 0,0-1-1 0 0,-1 0 0 0 0,1 0 0 0 0,0 0 0 0 0,0 0 1 0 0,0 1-1 0 0,0-1 0 0 0,-1 0 0 0 0,1 0 1 0 0,0 0-1 0 0,0 1 0 0 0,0-1 0 0 0,0 0 1 0 0,0 0-1 0 0,0 1 0 0 0,0-1 0 0 0,0 0 0 0 0,0 0 1 0 0,0 1-1 0 0,0-1 0 0 0,0 0 0 0 0,0 0 1 0 0,0 1-1 0 0,0-1 0 0 0,0 0 0 0 0,0 0 1 0 0,0 0-1 0 0,0 1 0 0 0,0-1 0 0 0,0 1 0 0 0,12 7 133 0 0,17 2 37 0 0,0-4-636 0 0,0-1 0 0 0,55 2 0 0 0,-66-7-1257 0 0,1 0-1 0 0,-1-2 0 0 0,20-3 1 0 0,-36 4 1126 0 0,1 1 1 0 0,-1-1-1 0 0,0 0 1 0 0,0 1 0 0 0,1-1-1 0 0,-1 0 1 0 0,0 0-1 0 0,0 0 1 0 0,4-3-1 0 0,0-3-3455 0 0</inkml:trace>
  <inkml:trace contextRef="#ctx0" brushRef="#br0" timeOffset="1">208 59 14859 0 0,'5'-1'866'0'0,"1"0"0"0"0,-1 0 0 0 0,0 0 0 0 0,1 1-1 0 0,-1 0 1 0 0,0 0 0 0 0,9 2 0 0 0,-7-2-927 0 0,0 2 0 0 0,0-1 0 0 0,0 1 0 0 0,-1 0 0 0 0,1 0 0 0 0,-1 1 0 0 0,1-1 0 0 0,-1 2 0 0 0,9 5 1 0 0,-14-9-75 0 0,-1 0 1 0 0,0 1 0 0 0,1-1-1 0 0,-1 0 1 0 0,0 0 0 0 0,0 0 0 0 0,0 1-1 0 0,1-1 1 0 0,-1 0 0 0 0,0 0 0 0 0,0 1-1 0 0,0-1 1 0 0,1 0 0 0 0,-1 1 0 0 0,0-1-1 0 0,0 0 1 0 0,0 1 0 0 0,0-1-1 0 0,0 0 1 0 0,0 1 0 0 0,0-1 0 0 0,0 0-1 0 0,0 1 1 0 0,0-1 0 0 0,0 0 0 0 0,0 1-1 0 0,0-1 1 0 0,0 0 0 0 0,0 1 0 0 0,0-1-1 0 0,0 0 1 0 0,0 1 0 0 0,0-1 0 0 0,0 0-1 0 0,-1 0 1 0 0,1 1 0 0 0,0-1-1 0 0,0 0 1 0 0,0 1 0 0 0,-1-1 0 0 0,-13 10-5586 0 0,5-4 2872 0 0,-1 7-1984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8026 0 0,'2'3'3216'0'0,"4"-1"-1127"0"0,3 1-505 0 0,0-2-296 0 0,3-1-455 0 0,3 0-377 0 0,-2-1-224 0 0,3-1-112 0 0,-2 2-40 0 0,-1 0-152 0 0,1 2-400 0 0,-2-2-520 0 0,-3 1-705 0 0,0-1-791 0 0,-3-3-737 0 0,-6-4 128 0 0</inkml:trace>
  <inkml:trace contextRef="#ctx0" brushRef="#br0" timeOffset="1">169 0 8610 0 0,'-1'8'10745'0'0,"2"34"-8871"0"0,3-9-1631 0 0,1 40 201 0 0,-5-68-1065 0 0,0 0 0 0 0,0 0 0 0 0,-1 0 0 0 0,0 0 0 0 0,0 0 1 0 0,0 0-1 0 0,0-1 0 0 0,-1 1 0 0 0,0 0 0 0 0,0-1 1 0 0,-3 7-1 0 0,4-10 139 0 0,-1 0-1 0 0,1 1 1 0 0,0-1 0 0 0,0 0 0 0 0,-1 0 0 0 0,1 0-1 0 0,0 0 1 0 0,-1 0 0 0 0,1-1 0 0 0,-1 1 0 0 0,1 0-1 0 0,-1-1 1 0 0,1 1 0 0 0,-1-1 0 0 0,0 1 0 0 0,1-1-1 0 0,-1 0 1 0 0,0 0 0 0 0,1 0 0 0 0,-1 0-1 0 0,-2 0 1 0 0,-14 3-2415 0 0,17-3 2930 0 0,0 1 0 0 0,0-1 0 0 0,0 1 0 0 0,0-1 1 0 0,0 1-1 0 0,0-1 0 0 0,0 1 0 0 0,1 0 1 0 0,-1 0-1 0 0,0 0 0 0 0,0-1 0 0 0,0 1 0 0 0,1 0 1 0 0,-1 0-1 0 0,0 2 0 0 0,-11 12 4253 0 0,11-14-3929 0 0,-1 1 1 0 0,1 0-1 0 0,0-1 1 0 0,-1 1-1 0 0,1 0 1 0 0,0 0 0 0 0,0-1-1 0 0,0 1 1 0 0,0 0-1 0 0,1 0 1 0 0,-1 0-1 0 0,0 0 1 0 0,0 3-1 0 0,0 3 353 0 0,0 0 0 0 0,1 0 0 0 0,0 0 0 0 0,0 0 0 0 0,1 0 0 0 0,0-1 0 0 0,0 1 0 0 0,1 0 0 0 0,0-1 0 0 0,4 12 0 0 0,-5-15-634 0 0,1 0-1 0 0,0-1 1 0 0,0 1 0 0 0,0-1-1 0 0,0 1 1 0 0,0-1 0 0 0,1 0-1 0 0,0 0 1 0 0,-1 0 0 0 0,1 0-1 0 0,0 0 1 0 0,1-1 0 0 0,-1 1-1 0 0,0-1 1 0 0,1 0 0 0 0,-1 0-1 0 0,1 0 1 0 0,0-1 0 0 0,-1 1-1 0 0,1-1 1 0 0,0 0 0 0 0,4 1-1 0 0,2-1-420 0 0,1 0 0 0 0,-1 0 0 0 0,0-1 0 0 0,0 0 0 0 0,0-1-1 0 0,18-4 1 0 0,-22 3-926 0 0,1 1-1 0 0,-1-2 1 0 0,0 1-1 0 0,0-1 0 0 0,0 0 1 0 0,11-7-1 0 0,-4-1-4654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5409 0 0,'-4'7'1019'0'0,"1"1"-1"0"0,0 1 1 0 0,1-1 0 0 0,0 0-1 0 0,0 1 1 0 0,1-1 0 0 0,-1 13-1 0 0,1-9-469 0 0,2-1 1 0 0,-1 0-1 0 0,2 0 0 0 0,-1 1 0 0 0,6 17 1 0 0,-5-21-507 0 0,0-1 0 0 0,1 1 1 0 0,0-1-1 0 0,0 0 1 0 0,1 0-1 0 0,0 0 1 0 0,0 0-1 0 0,1-1 1 0 0,0 0-1 0 0,0 1 0 0 0,0-2 1 0 0,0 1-1 0 0,1-1 1 0 0,0 0-1 0 0,1 0 1 0 0,-1 0-1 0 0,1-1 1 0 0,-1 0-1 0 0,10 4 0 0 0,-13-7-31 0 0,0 0 1 0 0,-1 0-1 0 0,1 0 0 0 0,0-1 0 0 0,0 1 0 0 0,0-1 0 0 0,0 1 0 0 0,0-1 0 0 0,0 0 0 0 0,0 0 0 0 0,0 0 0 0 0,0-1 0 0 0,0 1 0 0 0,0-1 0 0 0,0 0 0 0 0,-1 0 0 0 0,1 1 0 0 0,0-2 0 0 0,3-1 0 0 0,-3 1 34 0 0,0 0-1 0 0,1-1 0 0 0,-1 0 1 0 0,-1 0-1 0 0,1 0 1 0 0,0 0-1 0 0,-1 0 1 0 0,0 0-1 0 0,1-1 1 0 0,-1 1-1 0 0,-1-1 0 0 0,3-5 1 0 0,1-4 34 0 0,-2 1 0 0 0,0 0-1 0 0,0-1 1 0 0,-2 1 0 0 0,1-1 0 0 0,-1 1 0 0 0,-1-1-1 0 0,-1-13 1 0 0,0 18-150 0 0,0 1 0 0 0,0-1 0 0 0,-1 1 0 0 0,0-1 0 0 0,0 1 0 0 0,-1 0 0 0 0,0 0 0 0 0,0 0 0 0 0,0 0 0 0 0,-1 0 0 0 0,-7-9 0 0 0,9 14-241 0 0,-1-1 1 0 0,0 0-1 0 0,1 1 0 0 0,-1 0 0 0 0,0 0 0 0 0,0 0 0 0 0,0 0 0 0 0,0 0 1 0 0,0 0-1 0 0,0 1 0 0 0,-1 0 0 0 0,1 0 0 0 0,0 0 0 0 0,-1 0 1 0 0,1 0-1 0 0,-1 0 0 0 0,1 1 0 0 0,-1 0 0 0 0,0 0 0 0 0,1 0 1 0 0,-1 0-1 0 0,1 0 0 0 0,-1 1 0 0 0,1-1 0 0 0,-1 1 0 0 0,-4 2 0 0 0,-32 15-4932 0 0,22-4 1783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5593 0 0,'3'2'805'0'0,"-1"0"0"0"0,0 0 1 0 0,0-1-1 0 0,1 1 0 0 0,-1-1 0 0 0,1 0 0 0 0,-1 1 0 0 0,5 0 0 0 0,25 4 2863 0 0,37-9-2158 0 0,-36 0-1132 0 0,3 3-1233 0 0,-5 0-2103 0 0,-1-2-5724 0 0,-24 2 4534 0 0</inkml:trace>
  <inkml:trace contextRef="#ctx0" brushRef="#br0" timeOffset="1">235 2 8178 0 0,'10'-1'6855'0'0,"16"4"-5347"0"0,-18-2-797 0 0,9 0-576 0 0,43 6 718 0 0,-56-7-1212 0 0,0 1 1 0 0,0 0-1 0 0,-1 0 1 0 0,1 0 0 0 0,0 1-1 0 0,-1-1 1 0 0,1 1-1 0 0,-1 0 1 0 0,1 0-1 0 0,-1 0 1 0 0,0 0 0 0 0,4 4-1 0 0,-4-1-3152 0 0,-6-5 1171 0 0,-8-6-445 0 0,11 6 2209 0 0,-8 2-2960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3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7978 0 0,'1'0'2736'0'0,"1"0"-1487"0"0,4 1-217 0 0,3-2-176 0 0,3 2-384 0 0,1-1-312 0 0,0 1-128 0 0,0-1-32 0 0,1 2-288 0 0,-1-2-536 0 0,0 0-889 0 0,-1 0-1175 0 0,-24-22-657 0 0,23 18-456 0 0</inkml:trace>
  <inkml:trace contextRef="#ctx0" brushRef="#br0" timeOffset="1">190 9 6369 0 0,'-1'-1'255'0'0,"1"1"0"0"0,0 0-1 0 0,0-1 1 0 0,0 1 0 0 0,0-1 0 0 0,-1 1-1 0 0,1 0 1 0 0,0-1 0 0 0,0 1-1 0 0,-1-1 1 0 0,1 1 0 0 0,0 0 0 0 0,-1-1-1 0 0,1 1 1 0 0,0 0 0 0 0,-1 0-1 0 0,1-1 1 0 0,-1 1 0 0 0,1 0 0 0 0,0 0-1 0 0,-1 0 1 0 0,1-1 0 0 0,-1 1-1 0 0,1 0 1 0 0,-1 0 0 0 0,1 0 0 0 0,0 0-1 0 0,-1 0 1 0 0,1 0 0 0 0,-1 0-1 0 0,1 0 1 0 0,-1 0 0 0 0,1 0-1 0 0,-1 0 1 0 0,1 0 0 0 0,-1 0 0 0 0,1 0-1 0 0,-1 1 1 0 0,-4 18 3000 0 0,9 35-3058 0 0,-4-51 136 0 0,4 30-425 0 0,4 46-1511 0 0,-7-73 554 0 0,-1 1 1 0 0,-1 0-1 0 0,1 0 1 0 0,-1-1-1 0 0,0 1 1 0 0,-1 0 0 0 0,0-1-1 0 0,-4 13 1 0 0,1-14-2120 0 0,0-2-941 0 0</inkml:trace>
  <inkml:trace contextRef="#ctx0" brushRef="#br0" timeOffset="2">50 270 6337 0 0,'-4'2'607'0'0,"1"1"0"0"0,0 0 0 0 0,0-1 0 0 0,0 1 0 0 0,0 0 0 0 0,0 0 0 0 0,0 1 0 0 0,1-1 0 0 0,0 1 0 0 0,0-1 0 0 0,0 1 0 0 0,0 0 0 0 0,0-1 0 0 0,1 1 0 0 0,-2 6 0 0 0,2-7-433 0 0,1 1-1 0 0,0-1 0 0 0,0 1 1 0 0,1-1-1 0 0,-1 0 0 0 0,1 1 1 0 0,-1-1-1 0 0,1 0 0 0 0,0 1 1 0 0,0-1-1 0 0,1 0 0 0 0,-1 0 1 0 0,1 0-1 0 0,-1 0 0 0 0,1 0 1 0 0,0 0-1 0 0,0-1 0 0 0,1 1 1 0 0,2 3-1 0 0,-1-2-179 0 0,0 0 0 0 0,0 0 0 0 0,0 0 0 0 0,0-1 0 0 0,1 0 0 0 0,0 0 0 0 0,-1 0 0 0 0,1 0 0 0 0,0-1 0 0 0,0 0 0 0 0,0 0 0 0 0,1 0 0 0 0,-1 0 0 0 0,0-1 0 0 0,1 0 0 0 0,-1 0 0 0 0,1 0 0 0 0,-1-1 0 0 0,1 0 0 0 0,5-1 0 0 0,-2 0-533 0 0,-1 0-1 0 0,0-1 1 0 0,-1 0-1 0 0,1 0 1 0 0,10-5 0 0 0,-6 1-1731 0 0,0 0 0 0 0,19-13 1 0 0,-7 3-3387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4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15715 0 0,'5'6'632'0'0,"1"1"-279"0"0,3 2 7 0 0,5-2 32 0 0,-2-2-112 0 0,2-1-184 0 0,2 2-56 0 0,-2-1-16 0 0,2 0-24 0 0,-3-1-248 0 0,-1 1-456 0 0,-4-2-665 0 0,-2 2-927 0 0,-2 3-4378 0 0</inkml:trace>
  <inkml:trace contextRef="#ctx0" brushRef="#br0" timeOffset="1">1 142 8314 0 0,'5'1'379'0'0,"1"0"1"0"0,-1 0-1 0 0,0-1 1 0 0,1 0-1 0 0,-1 0 1 0 0,1 0-1 0 0,-1 0 1 0 0,0-1 0 0 0,1 0-1 0 0,-1 0 1 0 0,8-3-1 0 0,-7 2-190 0 0,0 1-1 0 0,1-1 1 0 0,-1 1 0 0 0,1 1-1 0 0,-1-1 1 0 0,11 1-1 0 0,-17 0-171 0 0,0 1 0 0 0,0-1 0 0 0,0 1 0 0 0,0-1 0 0 0,0 0 0 0 0,0 1 0 0 0,1-1 0 0 0,-1 0 0 0 0,0 1 0 0 0,0-1 0 0 0,0 1 0 0 0,0-1 0 0 0,-1 0 0 0 0,1 1 0 0 0,0-1 0 0 0,0 1 0 0 0,0-1 0 0 0,0 0 0 0 0,0 1 0 0 0,0-1 0 0 0,0 0 0 0 0,-1 1 0 0 0,1-1 0 0 0,0 0 0 0 0,0 1 0 0 0,-1-1 0 0 0,1 0 0 0 0,0 0 0 0 0,0 1 0 0 0,-1-1 0 0 0,1 0 0 0 0,0 0 0 0 0,-1 1 0 0 0,1-1 0 0 0,0 0 0 0 0,-1 0 0 0 0,1 0 0 0 0,-1 1 0 0 0,-17 16 170 0 0,16-16-59 0 0,0 1-13 0 0,0 1 0 0 0,-1-1-1 0 0,1 0 1 0 0,1 0 0 0 0,-1 1 0 0 0,0-1-1 0 0,0 1 1 0 0,1-1 0 0 0,0 1 0 0 0,-1 0 0 0 0,1 0-1 0 0,0 0 1 0 0,1 0 0 0 0,-1-1 0 0 0,0 1 0 0 0,1 0-1 0 0,-1 0 1 0 0,1 0 0 0 0,0 0 0 0 0,0 0 0 0 0,0 0-1 0 0,1 0 1 0 0,-1 0 0 0 0,1 0 0 0 0,-1 0 0 0 0,1 0-1 0 0,0 0 1 0 0,0 0 0 0 0,1 0 0 0 0,-1-1 0 0 0,0 1-1 0 0,1 0 1 0 0,0-1 0 0 0,-1 1 0 0 0,1-1 0 0 0,0 0-1 0 0,0 0 1 0 0,5 4 0 0 0,-4-3-100 0 0,0 0-1 0 0,1 0 0 0 0,-1 0 1 0 0,1 0-1 0 0,0-1 1 0 0,0 0-1 0 0,0 0 1 0 0,0 0-1 0 0,0 0 1 0 0,0 0-1 0 0,1-1 1 0 0,-1 0-1 0 0,1 0 0 0 0,-1 0 1 0 0,1 0-1 0 0,-1-1 1 0 0,1 0-1 0 0,-1 0 1 0 0,1 0-1 0 0,-1 0 1 0 0,1-1-1 0 0,-1 0 1 0 0,1 0-1 0 0,-1 0 0 0 0,8-3 1 0 0,-8 1-22 0 0,1 0 1 0 0,-1 0 0 0 0,0 0-1 0 0,0-1 1 0 0,0 1-1 0 0,0-1 1 0 0,-1 0-1 0 0,1 0 1 0 0,-1-1 0 0 0,0 1-1 0 0,0-1 1 0 0,-1 1-1 0 0,4-8 1 0 0,-6 10-78 0 0,1 0 1 0 0,0 0 0 0 0,-1 0-1 0 0,1 0 1 0 0,-1 0-1 0 0,1 0 1 0 0,-1 0-1 0 0,0 0 1 0 0,0 0 0 0 0,0 0-1 0 0,0 0 1 0 0,0 0-1 0 0,0 0 1 0 0,-1 0 0 0 0,1 0-1 0 0,-1 0 1 0 0,1 0-1 0 0,-1 1 1 0 0,0-1-1 0 0,1 0 1 0 0,-1 0 0 0 0,0 0-1 0 0,0 1 1 0 0,-1-1-1 0 0,1 0 1 0 0,0 1 0 0 0,0-1-1 0 0,-1 1 1 0 0,1 0-1 0 0,-1-1 1 0 0,1 1-1 0 0,-1 0 1 0 0,0 0 0 0 0,0 0-1 0 0,1 0 1 0 0,-1 0-1 0 0,0 0 1 0 0,-3 0 0 0 0,2 0-11 0 0,0 0 1 0 0,-1 0 0 0 0,1 1-1 0 0,0-1 1 0 0,0 1 0 0 0,0 0-1 0 0,0 0 1 0 0,-1 0 0 0 0,1 0-1 0 0,0 1 1 0 0,0-1 0 0 0,0 1-1 0 0,0 0 1 0 0,0 0-1 0 0,0 0 1 0 0,0 0 0 0 0,0 0-1 0 0,0 1 1 0 0,0-1 0 0 0,1 1-1 0 0,-1 0 1 0 0,0 0 0 0 0,1 0-1 0 0,0 0 1 0 0,-4 3 0 0 0,2 0 168 0 0,0-1-1 0 0,0 1 1 0 0,1 0 0 0 0,0 0 0 0 0,-1 1-1 0 0,2-1 1 0 0,-1 1 0 0 0,1-1 0 0 0,-1 1-1 0 0,2 0 1 0 0,-1 0 0 0 0,-1 7 0 0 0,3-1 354 0 0,-1 0-1 0 0,4 25 1 0 0,-2-29-274 0 0,0 0-1 0 0,0 1 0 0 0,-1-1 0 0 0,0 0 1 0 0,0 1-1 0 0,-1-1 0 0 0,0 0 1 0 0,-4 11-1 0 0,4-17-147 0 0,0 1 0 0 0,0-1 0 0 0,-1-1 1 0 0,0 1-1 0 0,1 0 0 0 0,-1 0 0 0 0,0-1 0 0 0,0 1 0 0 0,1-1 1 0 0,-1 1-1 0 0,-4 1 0 0 0,-1 4 33 0 0,24-5 503 0 0,16-3-624 0 0,53-6 0 0 0,-73 4-1615 0 0,-1 1 1 0 0,1-1-1 0 0,-1-1 0 0 0,13-5 1 0 0,-11 0-1834 0 0,0 0-987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4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4297 0 0,'7'-2'8737'0'0,"-7"2"-8572"0"0,0 0 0 0 0,0 0 0 0 0,0 0-1 0 0,0 0 1 0 0,0-1 0 0 0,9 17 2824 0 0,-7-5-2553 0 0,-2 0 1 0 0,1 1 0 0 0,-2 16 0 0 0,0-18-422 0 0,1 0 0 0 0,0 0 0 0 0,0 1-1 0 0,3 14 1 0 0,-2-25-11 0 0,-1 1-1 0 0,0 0 0 0 0,1-1 0 0 0,-1 1 0 0 0,1-1 0 0 0,-1 1 0 0 0,0 0 1 0 0,1-1-1 0 0,0 1 0 0 0,-1-1 0 0 0,1 1 0 0 0,-1-1 0 0 0,1 0 1 0 0,0 1-1 0 0,-1-1 0 0 0,1 0 0 0 0,0 1 0 0 0,-1-1 0 0 0,1 0 1 0 0,0 0-1 0 0,-1 1 0 0 0,1-1 0 0 0,0 0 0 0 0,0 0 0 0 0,-1 0 0 0 0,1 0 1 0 0,0 0-1 0 0,0 0 0 0 0,-1 0 0 0 0,1 0 0 0 0,0-1 0 0 0,0 1 1 0 0,-1 0-1 0 0,1 0 0 0 0,0 0 0 0 0,-1-1 0 0 0,1 1 0 0 0,0 0 1 0 0,-1-1-1 0 0,2 0 0 0 0,37-18 275 0 0,-28 12-288 0 0,29-5-2286 0 0,-13 10-7401 0 0</inkml:trace>
  <inkml:trace contextRef="#ctx0" brushRef="#br0" timeOffset="1">50 32 13971 0 0,'10'-3'2057'0'0,"8"-4"-843"0"0,1 1 0 0 0,0 1 0 0 0,25-3 0 0 0,-39 7-1171 0 0,-1 1 0 0 0,0-1 0 0 0,0 1-1 0 0,0 0 1 0 0,0 0 0 0 0,0 0 0 0 0,0 0-1 0 0,0 1 1 0 0,0 0 0 0 0,0 0-1 0 0,0 0 1 0 0,0 0 0 0 0,0 1 0 0 0,0-1-1 0 0,-1 1 1 0 0,1 0 0 0 0,0 0 0 0 0,-1 0-1 0 0,0 1 1 0 0,1-1 0 0 0,-1 1 0 0 0,0 0-1 0 0,-1 0 1 0 0,4 4 0 0 0,-4-3 11 0 0,0 0 0 0 0,0 0-1 0 0,-1 1 1 0 0,1-1 0 0 0,-1 1 0 0 0,0 0 0 0 0,-1-1 0 0 0,1 1 0 0 0,-1 0 0 0 0,0-1 0 0 0,0 6 0 0 0,-9 57-386 0 0,6-46-131 0 0,0-4-437 0 0,-3 37-3019 0 0,10-22-6067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5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5761 0 0,'0'-1'318'0'0,"0"0"-1"0"0,0-1 1 0 0,1 1 0 0 0,-1 0-1 0 0,0 0 1 0 0,1 0-1 0 0,-1 0 1 0 0,1-1-1 0 0,-1 1 1 0 0,1 0 0 0 0,-1 0-1 0 0,1 0 1 0 0,0 0-1 0 0,0 0 1 0 0,-1 1 0 0 0,1-1-1 0 0,0 0 1 0 0,0 0-1 0 0,1 0 1 0 0,-1 1-189 0 0,-1 0-1 0 0,1 0 1 0 0,0 0 0 0 0,-1 0 0 0 0,1 1-1 0 0,-1-1 1 0 0,1 0 0 0 0,-1 1-1 0 0,1-1 1 0 0,-1 0 0 0 0,1 1 0 0 0,-1-1-1 0 0,1 1 1 0 0,-1-1 0 0 0,0 1 0 0 0,1-1-1 0 0,-1 1 1 0 0,0-1 0 0 0,1 1 0 0 0,-1-1-1 0 0,0 1 1 0 0,0-1 0 0 0,1 1-1 0 0,-1-1 1 0 0,0 2 0 0 0,3 5 211 0 0,-1 0 0 0 0,0 0 1 0 0,0 0-1 0 0,1 15 0 0 0,-5 26-12 0 0,1-37-332 0 0,0 0 0 0 0,1 0 0 0 0,0-1 0 0 0,1 1 0 0 0,0 0 0 0 0,0 0 0 0 0,5 14 0 0 0,-6-24-14 0 0,1-1 1 0 0,-1 1-1 0 0,1-1 0 0 0,-1 1 1 0 0,1-1-1 0 0,-1 0 0 0 0,1 1 1 0 0,-1-1-1 0 0,1 0 0 0 0,-1 1 1 0 0,1-1-1 0 0,-1 0 1 0 0,1 0-1 0 0,0 1 0 0 0,-1-1 1 0 0,1 0-1 0 0,0 0 0 0 0,-1 0 1 0 0,1 0-1 0 0,-1 0 0 0 0,1 0 1 0 0,0 0-1 0 0,-1 0 0 0 0,1 0 1 0 0,0 0-1 0 0,-1 0 0 0 0,1-1 1 0 0,-1 1-1 0 0,1 0 0 0 0,0 0 1 0 0,-1-1-1 0 0,1 1 0 0 0,-1 0 1 0 0,1-1-1 0 0,-1 1 0 0 0,1 0 1 0 0,-1-1-1 0 0,1 1 0 0 0,0-1 1 0 0,26-19-593 0 0,-23 16 264 0 0,3-1-246 0 0,18-13-2168 0 0,-7 12-4206 0 0,-13 5 3129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19300 0 0,'10'-12'5135'0'0,"9"5"-3346"0"0,20 3-1733 0 0,-33 3 320 0 0,5 1-309 0 0,0-1 0 0 0,0 2 1 0 0,-1-1-1 0 0,1 1 0 0 0,0 1 0 0 0,-1 0 0 0 0,1 1 0 0 0,-1 0 0 0 0,0 0 0 0 0,0 1 0 0 0,16 9 0 0 0,-20-10-34 0 0,0 1 0 0 0,0 0 0 0 0,-1 1 1 0 0,1-1-1 0 0,-1 1 0 0 0,0 0 0 0 0,-1 1 0 0 0,1-1 1 0 0,-1 1-1 0 0,0 0 0 0 0,0 0 0 0 0,-1 0 0 0 0,1 0 0 0 0,-2 1 1 0 0,1-1-1 0 0,-1 1 0 0 0,0 0 0 0 0,2 11 0 0 0,0 9-63 0 0,-3-1 0 0 0,0 1-1 0 0,-1-1 1 0 0,-5 28 0 0 0,-9 51-7410 0 0,14-105 7298 0 0,0 0 0 0 0,0 1 0 0 0,0-1 0 0 0,0 0-1 0 0,0 0 1 0 0,0 0 0 0 0,0 1 0 0 0,0-1-1 0 0,0 0 1 0 0,0 0 0 0 0,0 0 0 0 0,0 0 0 0 0,0 1-1 0 0,0-1 1 0 0,0 0 0 0 0,0 0 0 0 0,0 0 0 0 0,0 1-1 0 0,0-1 1 0 0,0 0 0 0 0,0 0 0 0 0,0 0 0 0 0,0 1-1 0 0,0-1 1 0 0,0 0 0 0 0,0 0 0 0 0,-4 2-2845 0 0,4-2 2845 0 0,0 0 0 0 0,-1 0 0 0 0,-3-10-4786 0 0,3-4-663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9066 0 0,'10'16'945'0'0,"1"-1"1"0"0,0-1 0 0 0,1 0-1 0 0,1 0 1 0 0,22 18-1 0 0,-30-27-808 0 0,1-1-1 0 0,0 0 1 0 0,1 0-1 0 0,-1 0 1 0 0,1 0-1 0 0,-1-1 1 0 0,9 2 0 0 0,-14-4-112 0 0,0-1 1 0 0,0 1 0 0 0,0-1 0 0 0,0 1 0 0 0,1-1 0 0 0,-1 0 0 0 0,0 0 0 0 0,0 1 0 0 0,0-1-1 0 0,1 0 1 0 0,-1 0 0 0 0,0 0 0 0 0,0 0 0 0 0,1-1 0 0 0,-1 1 0 0 0,0 0 0 0 0,0 0-1 0 0,0-1 1 0 0,1 1 0 0 0,-1-1 0 0 0,0 1 0 0 0,0-1 0 0 0,0 1 0 0 0,0-1 0 0 0,0 0 0 0 0,0 1-1 0 0,0-1 1 0 0,0 0 0 0 0,0 0 0 0 0,0 0 0 0 0,-1 0 0 0 0,1 0 0 0 0,0 0 0 0 0,0 0 0 0 0,-1 0-1 0 0,1 0 1 0 0,-1 0 0 0 0,1 0 0 0 0,-1 0 0 0 0,1-1 0 0 0,-1 1 0 0 0,0 0 0 0 0,0 0-1 0 0,0 0 1 0 0,1-1 0 0 0,-1 1 0 0 0,0 0 0 0 0,0 0 0 0 0,0-1 0 0 0,-1-1 0 0 0,0-3 73 0 0,0 0 0 0 0,0 1 0 0 0,0-1 0 0 0,-1 0 0 0 0,0 1 0 0 0,0-1 1 0 0,0 1-1 0 0,-1 0 0 0 0,0 0 0 0 0,0 0 0 0 0,0 0 0 0 0,0 0 0 0 0,-1 1 1 0 0,0-1-1 0 0,-8-6 0 0 0,9 8-29 0 0,0 0 0 0 0,0 0 0 0 0,-1 0 0 0 0,1 1 0 0 0,-1-1 0 0 0,1 1 0 0 0,-1 0 0 0 0,0 0 1 0 0,0 0-1 0 0,0 1 0 0 0,0-1 0 0 0,0 1 0 0 0,0 0 0 0 0,-1 0 0 0 0,1 1 0 0 0,0-1 0 0 0,0 1 0 0 0,-1 0 0 0 0,1 0 0 0 0,0 0 0 0 0,-1 1 1 0 0,-3 0-1 0 0,5 0-60 0 0,1 0 0 0 0,0 0 0 0 0,0 0 1 0 0,0 1-1 0 0,0-1 0 0 0,0 0 1 0 0,0 1-1 0 0,0-1 0 0 0,0 1 0 0 0,0 0 1 0 0,1 0-1 0 0,-1 0 0 0 0,1-1 0 0 0,-1 1 1 0 0,1 1-1 0 0,0-1 0 0 0,0 0 1 0 0,0 0-1 0 0,0 0 0 0 0,0 1 0 0 0,0-1 1 0 0,0 0-1 0 0,1 1 0 0 0,-1-1 0 0 0,1 1 1 0 0,0-1-1 0 0,0 0 0 0 0,0 1 1 0 0,0 4-1 0 0,1-3-493 0 0,-1 1 0 0 0,1 0 0 0 0,0 0 0 0 0,1-1 0 0 0,-1 1 0 0 0,3 6 0 0 0,-2-8-581 0 0,0 1 0 0 0,0-1-1 0 0,0 1 1 0 0,0-1-1 0 0,0 0 1 0 0,1 0-1 0 0,3 4 1 0 0,6 3-4809 0 0</inkml:trace>
  <inkml:trace contextRef="#ctx0" brushRef="#br0" timeOffset="1">256 21 8322 0 0,'4'19'7479'0'0,"-1"10"-5191"0"0,0 12-4695 0 0,-3-30-44 0 0,-1 1 0 0 0,0-1 0 0 0,-2 13-1 0 0,-1-11-1697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6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72 6569 0 0,'-18'-14'10512'0'0,"16"12"-10387"0"0,1 1 0 0 0,-1-1 0 0 0,0 1 0 0 0,0-1 0 0 0,0 1 1 0 0,0-1-1 0 0,0 1 0 0 0,0 0 0 0 0,0 0 0 0 0,-1 0 0 0 0,1 0 0 0 0,0 1 0 0 0,-4-2 0 0 0,31 10-2677 0 0,-23-6 2553 0 0,1-1-1 0 0,0 0 0 0 0,-1 0 1 0 0,1 0-1 0 0,0 0 1 0 0,-1-1-1 0 0,1 1 0 0 0,0-1 1 0 0,0 1-1 0 0,-1-1 0 0 0,5 0 1 0 0,-1-1-706 0 0,0-1 0 0 0,-1 0 1 0 0,1 0-1 0 0,-1 0 0 0 0,0 0 1 0 0,0-1-1 0 0,0 0 0 0 0,10-7 1 0 0,-10 6 102 0 0,1 1 1 0 0,-1-1 0 0 0,1 1-1 0 0,0 0 1 0 0,0 0 0 0 0,10-6 6748 0 0,-21 19-1796 0 0,-13 47-503 0 0,-6-2-3717 0 0,11-29-1117 0 0,24-33-3352 0 0,-5 2 4392 0 0,0 0 1 0 0,1 0-1 0 0,0 1 0 0 0,0 0 1 0 0,0 0-1 0 0,0 0 1 0 0,13-3-1 0 0,-17 7-101 0 0,1 0-1 0 0,-1 0 0 0 0,1 1 0 0 0,-1-1 1 0 0,1 1-1 0 0,-1 0 0 0 0,1 0 0 0 0,5 3 1 0 0,15 8-4116 0 0,-10-4-3268 0 0,-9-8 4107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 3777 0 0,'-11'-5'7161'0'0,"19"10"-4340"0"0,19 8-2328 0 0,61 9 22 0 0,-112-29 99 0 0,17 5-570 0 0,1 0-1 0 0,-1 0 1 0 0,1 0-1 0 0,-1 1 0 0 0,0 0 1 0 0,0 0-1 0 0,-8 1 1 0 0,11 0-10 0 0,0 0 0 0 0,1 0 0 0 0,-1 1 0 0 0,0 0 0 0 0,0 0 0 0 0,1 0 0 0 0,-1 0 0 0 0,0 0 1 0 0,1 1-1 0 0,-1-1 0 0 0,1 1 0 0 0,-1 0 0 0 0,1 0 0 0 0,0 0 0 0 0,0 1 0 0 0,-4 3 0 0 0,5-4 3 0 0,1 1-1 0 0,0-1 0 0 0,-1 1 1 0 0,1-1-1 0 0,0 1 1 0 0,0 0-1 0 0,1 0 0 0 0,-1-1 1 0 0,1 1-1 0 0,-1 0 0 0 0,1 0 1 0 0,0 0-1 0 0,0-1 1 0 0,0 1-1 0 0,0 0 0 0 0,0 0 1 0 0,1 0-1 0 0,0-1 0 0 0,-1 1 1 0 0,1 0-1 0 0,0 0 1 0 0,2 4-1 0 0,0 0 21 0 0,0 0 1 0 0,1 0-1 0 0,0-1 0 0 0,0 1 1 0 0,0-1-1 0 0,1 0 0 0 0,-1 0 1 0 0,2 0-1 0 0,-1-1 1 0 0,1 1-1 0 0,8 6 0 0 0,-9-9-190 0 0,-1-1-1 0 0,1 1 1 0 0,0-1-1 0 0,-1 0 1 0 0,1 0-1 0 0,0 0 1 0 0,9 1 0 0 0,-10-2-476 0 0,1 0 1 0 0,-1-1 0 0 0,1 0 0 0 0,-1 0 0 0 0,1 0 0 0 0,-1-1 0 0 0,1 1 0 0 0,-1-1 0 0 0,8-2 0 0 0,0-6-4736 0 0,-6 3 1547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5:5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 4305 0 0,'-2'-3'3354'0'0,"1"3"-3209"0"0,1-1 1 0 0,0 1 0 0 0,0 0 0 0 0,0 0 0 0 0,0 0-1 0 0,-5 2 3647 0 0,5-2-3647 0 0,-5 17 3014 0 0,2 32-2640 0 0,2-42 61 0 0,-7 178-1677 0 0,8-185 1055 0 0,0 0-1 0 0,0 1 0 0 0,0-1 1 0 0,0 0-1 0 0,0 1 0 0 0,0-1 0 0 0,0 0 1 0 0,0 1-1 0 0,0-1 0 0 0,0 0 1 0 0,0 0-1 0 0,0 1 0 0 0,0-1 1 0 0,0 0-1 0 0,0 1 0 0 0,0-1 0 0 0,0 0 1 0 0,0 1-1 0 0,1-1 0 0 0,-1 0 1 0 0,0 0-1 0 0,0 1 0 0 0,0-1 0 0 0,1 0 1 0 0,-1 0-1 0 0,0 1 0 0 0,0-1 1 0 0,1 0-1 0 0,-1 0 0 0 0,0 0 1 0 0,0 1-1 0 0,1-1 0 0 0,9-6-543 0 0,14-24 539 0 0,-17 21-58 0 0,4-3-528 0 0,1 1-1 0 0,0 1 0 0 0,20-14 1 0 0,-23 18-642 0 0,-9 5 1156 0 0,1 0-1 0 0,0 1 0 0 0,-1-1 0 0 0,1 0 0 0 0,-1 1 1 0 0,1-1-1 0 0,-1 0 0 0 0,1 0 0 0 0,-1 0 0 0 0,0 1 0 0 0,1-1 1 0 0,-1 0-1 0 0,0 0 0 0 0,0 0 0 0 0,0 0 0 0 0,1 0 1 0 0,-1 1-1 0 0,0-1 0 0 0,0 0 0 0 0,0 0 0 0 0,0 0 1 0 0,-1 0-1 0 0,1 0 0 0 0,0 0 0 0 0,0 0 0 0 0,0 1 1 0 0,-1-1-1 0 0,1 0 0 0 0,0 0 0 0 0,-1 0 0 0 0,1 1 0 0 0,-1-1 1 0 0,0-1-1 0 0,-1-4-880 0 0,2 6 907 0 0,-1-1 0 0 0,1 1 0 0 0,0 0 0 0 0,0 0 0 0 0,0-1 0 0 0,0 1 0 0 0,0 0 0 0 0,0 0 0 0 0,0-1 0 0 0,0 1 0 0 0,0 0 0 0 0,0 0 0 0 0,0-1 0 0 0,0 1 0 0 0,0 0 0 0 0,0 0 0 0 0,1-1 0 0 0,-1 1 0 0 0,0 0 0 0 0,0 0 0 0 0,0-1 0 0 0,0 1 0 0 0,0 0 0 0 0,0 0 0 0 0,1-1 0 0 0,-1 1 0 0 0,0 0 0 0 0,0 0-1 0 0,0 0 1 0 0,1 0 0 0 0,-1-1 0 0 0,0 1 0 0 0,0 0 0 0 0,0 0 0 0 0,1 0 0 0 0,-1 0 0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5817 0 0,'-1'0'332'0'0,"0"0"-1"0"0,0 0 1 0 0,0 0-1 0 0,0 0 1 0 0,1 0-1 0 0,-1 0 1 0 0,0 0-1 0 0,0 1 1 0 0,0-1-1 0 0,0 0 0 0 0,0 1 1 0 0,0-1-1 0 0,1 1 1 0 0,-1-1-1 0 0,0 1 1 0 0,0-1-1 0 0,1 1 1 0 0,-1-1-1 0 0,0 1 1 0 0,1 0-1 0 0,-1-1 1 0 0,0 1-1 0 0,1 0 1 0 0,-1-1-1 0 0,1 1 1 0 0,-1 0-1 0 0,1 0 1 0 0,-1 1-1 0 0,0 1-61 0 0,1-1 1 0 0,-1 1-1 0 0,1 0 0 0 0,0 0 1 0 0,0 0-1 0 0,0-1 0 0 0,0 1 1 0 0,0 0-1 0 0,1 4 0 0 0,2 4-236 0 0,0-1 1 0 0,0 1-1 0 0,1-1 0 0 0,6 12 0 0 0,-8-17-46 0 0,0-1-1 0 0,1 0 1 0 0,-1 0-1 0 0,1 0 1 0 0,0 0-1 0 0,0-1 1 0 0,1 1 0 0 0,-1-1-1 0 0,1 0 1 0 0,-1 0-1 0 0,1 0 1 0 0,0 0 0 0 0,0-1-1 0 0,0 1 1 0 0,8 2-1 0 0,-5-3-143 0 0,0-1-1 0 0,0 1 1 0 0,1-1-1 0 0,-1-1 0 0 0,0 0 1 0 0,0 0-1 0 0,1 0 1 0 0,-1-1-1 0 0,12-2 1 0 0,-10 2-352 0 0,22-5-2177 0 0,-30 6 2349 0 0,-1-1 0 0 0,1 1 1 0 0,0 0-1 0 0,0-1 0 0 0,0 1 1 0 0,-1-1-1 0 0,1 1 0 0 0,0-1 1 0 0,-1 1-1 0 0,1-1 0 0 0,0 0 1 0 0,-1 1-1 0 0,1-1 0 0 0,0 0 1 0 0,-1 1-1 0 0,1-3 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5889 0 0,'0'0'140'0'0,"0"0"-1"0"0,0 0 0 0 0,-1 0 1 0 0,1 0-1 0 0,0 0 1 0 0,0 0-1 0 0,-1 0 0 0 0,1 0 1 0 0,0 0-1 0 0,0 1 1 0 0,0-1-1 0 0,-1 0 0 0 0,1 0 1 0 0,0 0-1 0 0,0 0 0 0 0,-1 0 1 0 0,1 1-1 0 0,0-1 1 0 0,0 0-1 0 0,0 0 0 0 0,0 0 1 0 0,-1 0-1 0 0,1 1 1 0 0,0-1-1 0 0,0 0 0 0 0,0 0 1 0 0,0 1-1 0 0,0-1 1 0 0,0 0-1 0 0,0 0 0 0 0,0 0 1 0 0,-1 1-1 0 0,1-1 1 0 0,0 0-1 0 0,0 0 0 0 0,0 1 1 0 0,0-1-1 0 0,0 0 0 0 0,0 0 1 0 0,0 1-1 0 0,1-1 1 0 0,9 9 2258 0 0,17 2-659 0 0,-22-10-1693 0 0,0 0 1 0 0,0-1-1 0 0,0 0 0 0 0,0 0 1 0 0,0-1-1 0 0,0 1 0 0 0,0-1 1 0 0,-1 0-1 0 0,1-1 1 0 0,0 1-1 0 0,-1-1 0 0 0,1 0 1 0 0,6-3-1 0 0,-14 8-109 0 0,0-1 0 0 0,1 1 0 0 0,-1 0 0 0 0,1 0 0 0 0,-1 0 0 0 0,1 0 0 0 0,0 1-1 0 0,1-1 1 0 0,-1 0 0 0 0,0 1 0 0 0,1-1 0 0 0,0 1 0 0 0,0 0 0 0 0,0-1 0 0 0,0 1 0 0 0,1 0 0 0 0,-1 5-1 0 0,1-5 166 0 0,-1-1 0 0 0,1 1-1 0 0,0 0 1 0 0,0-1-1 0 0,1 1 1 0 0,-1 0 0 0 0,1-1-1 0 0,0 1 1 0 0,0-1 0 0 0,0 1-1 0 0,0-1 1 0 0,0 1-1 0 0,1-1 1 0 0,0 0 0 0 0,-1 0-1 0 0,1 1 1 0 0,1-1-1 0 0,2 4 1 0 0,-1-5-141 0 0,-1 0-1 0 0,0 0 1 0 0,1 0-1 0 0,-1 0 1 0 0,1 0-1 0 0,0-1 1 0 0,0 0-1 0 0,-1 1 1 0 0,1-2-1 0 0,0 1 1 0 0,0 0-1 0 0,0-1 1 0 0,0 1 0 0 0,0-1-1 0 0,0 0 1 0 0,6-1-1 0 0,28-7-2838 0 0,-5-6-3675 0 0,-19 7 1602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1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10042 0 0,'5'0'5649'0'0,"18"5"-3284"0"0,-19-3-2236 0 0,1 0 0 0 0,-1 1 0 0 0,1-1 1 0 0,-1 1-1 0 0,0 0 0 0 0,0 1 0 0 0,-1-1 1 0 0,1 1-1 0 0,-1-1 0 0 0,1 1 0 0 0,-1 0 0 0 0,0 0 1 0 0,-1 0-1 0 0,1 1 0 0 0,-1-1 0 0 0,0 1 0 0 0,0 0 1 0 0,0-1-1 0 0,0 1 0 0 0,-1 0 0 0 0,0 0 0 0 0,0 0 1 0 0,0 0-1 0 0,0 9 0 0 0,-1-1-794 0 0,0 0 0 0 0,-1 0 1 0 0,0 0-1 0 0,-1 0 0 0 0,0 0 1 0 0,-1 0-1 0 0,0-1 0 0 0,-9 20 0 0 0,-2-12-3296 0 0,10-21 1302 0 0,6-12 1682 0 0,0 8 1223 0 0,-1 0 0 0 0,1 0 0 0 0,0 1 0 0 0,0-1 0 0 0,0 1 1 0 0,1-1-1 0 0,-1 1 0 0 0,1 0 0 0 0,0 0 0 0 0,1 0 0 0 0,-1 0 1 0 0,1 1-1 0 0,-1-1 0 0 0,6-2 0 0 0,-6 4-192 0 0,0 0 0 0 0,0 1 0 0 0,0-1 0 0 0,0 1 0 0 0,0 0 1 0 0,0 0-1 0 0,1 0 0 0 0,-1 0 0 0 0,1 1 0 0 0,-1 0 0 0 0,0-1 0 0 0,1 1 0 0 0,-1 0 0 0 0,1 1 0 0 0,-1-1 0 0 0,1 0 1 0 0,-1 1-1 0 0,0 0 0 0 0,1 0 0 0 0,-1 0 0 0 0,5 2 0 0 0,3 0-1151 0 0,6 2-4635 0 0,-4 4 2229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1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35 4009 0 0,'4'-34'9972'0'0,"-5"50"-9249"0"0,-4 28-768 0 0,3-17-457 0 0,-1 0 0 0 0,-2 0 0 0 0,0 0 0 0 0,-2-1 0 0 0,-1 1 0 0 0,-15 32 0 0 0,19-50 573 0 0,-5 8-12 0 0,1 0 0 0 0,-10 31 0 0 0,20-55 40 0 0,0 0-1 0 0,1 0 0 0 0,-1 1 1 0 0,1 0-1 0 0,0-1 1 0 0,1 1-1 0 0,-1 0 1 0 0,1 0-1 0 0,8-8 0 0 0,-10 12-126 0 0,0 0-1 0 0,0 0 1 0 0,1 0-1 0 0,-1 0 0 0 0,1 0 1 0 0,0 0-1 0 0,-1 1 0 0 0,1-1 1 0 0,0 1-1 0 0,0 0 1 0 0,0 0-1 0 0,0 0 0 0 0,0 0 1 0 0,0 0-1 0 0,0 1 0 0 0,0-1 1 0 0,0 1-1 0 0,1 0 1 0 0,-1 0-1 0 0,0 0 0 0 0,0 0 1 0 0,0 1-1 0 0,6 1 0 0 0,52 23-192 0 0,-51-27 24 0 0,-5-1-4427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2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75 3065 0 0,'0'-3'466'0'0,"-3"-20"1549"0"0,6 13 2260 0 0,-2 10-4092 0 0,-1 0 1 0 0,0 0-1 0 0,1 1 0 0 0,-1-1 1 0 0,1 0-1 0 0,-1 1 0 0 0,0-1 1 0 0,0 1-1 0 0,1-1 1 0 0,-1 0-1 0 0,0 1 0 0 0,0-1 1 0 0,1 1-1 0 0,-1-1 1 0 0,0 1-1 0 0,0-1 0 0 0,0 1 1 0 0,0-1-1 0 0,0 1 1 0 0,0-1-1 0 0,0 0 0 0 0,0 1 1 0 0,0-1-1 0 0,0 1 0 0 0,0-1 1 0 0,0 1-1 0 0,0-1 1 0 0,0 2-1 0 0,-1 15 1424 0 0,-2 13-24 0 0,1-21-1415 0 0,0-1 0 0 0,1 1-1 0 0,0 0 1 0 0,1 0 0 0 0,0 0-1 0 0,0-1 1 0 0,1 1 0 0 0,0 0-1 0 0,1 0 1 0 0,0-1 0 0 0,0 1-1 0 0,0-1 1 0 0,1 1 0 0 0,7 12-1 0 0,-4-13-167 0 0,-1-1 0 0 0,1 1 0 0 0,0-1-1 0 0,1-1 1 0 0,0 1 0 0 0,0-1-1 0 0,0-1 1 0 0,1 1 0 0 0,-1-1-1 0 0,1 0 1 0 0,1-1 0 0 0,-1 0-1 0 0,0 0 1 0 0,1-1 0 0 0,0 0-1 0 0,10 2 1 0 0,-15-4-3 0 0,0 0 0 0 0,0-1 0 0 0,0 1 0 0 0,0-1 0 0 0,1 0 0 0 0,-1 0 0 0 0,0 0 0 0 0,0 0 1 0 0,0-1-1 0 0,0 0 0 0 0,0 1 0 0 0,0-2 0 0 0,0 1 0 0 0,0 0 0 0 0,0-1 0 0 0,0 0 0 0 0,-1 0 0 0 0,1 0 0 0 0,-1 0 0 0 0,1 0 0 0 0,-1-1 0 0 0,0 0 0 0 0,0 0 0 0 0,0 0 0 0 0,0 0 0 0 0,0 0 1 0 0,-1 0-1 0 0,1-1 0 0 0,-1 1 0 0 0,0-1 0 0 0,0 1 0 0 0,-1-1 0 0 0,1 0 0 0 0,-1 0 0 0 0,1 0 0 0 0,-1 0 0 0 0,0-6 0 0 0,1-2 14 0 0,0 0 1 0 0,-2 0-1 0 0,1 0 0 0 0,-2 1 1 0 0,1-1-1 0 0,-2 0 0 0 0,0 0 1 0 0,0 0-1 0 0,-1 1 0 0 0,0 0 0 0 0,-1-1 1 0 0,-9-17-1 0 0,10 22 7 0 0,-1 1 0 0 0,1-1 0 0 0,-2 1 0 0 0,1 0-1 0 0,-1 1 1 0 0,0-1 0 0 0,0 1 0 0 0,0 0 0 0 0,-10-7 0 0 0,10 9-4 0 0,1 1 0 0 0,0-1-1 0 0,-1 1 1 0 0,1 0 0 0 0,-1 0 0 0 0,0 1 0 0 0,0 0-1 0 0,0-1 1 0 0,0 2 0 0 0,0-1 0 0 0,0 0 0 0 0,0 1-1 0 0,0 0 1 0 0,0 0 0 0 0,-6 2 0 0 0,7-1-31 0 0,-1 0 0 0 0,0 1-1 0 0,0-1 1 0 0,1 1 0 0 0,-1 0 0 0 0,1 1 0 0 0,-1-1 0 0 0,1 1-1 0 0,0 0 1 0 0,0 0 0 0 0,0 0 0 0 0,1 0 0 0 0,-1 1 0 0 0,1-1-1 0 0,0 1 1 0 0,-6 8 0 0 0,8-9-234 0 0,-1 0 0 0 0,1 0 0 0 0,-1 0 0 0 0,1 0 0 0 0,0 0 0 0 0,0 0 0 0 0,0 0 0 0 0,1 0 0 0 0,-1 0 0 0 0,1 0 1 0 0,0 1-1 0 0,0 2 0 0 0,0-3-311 0 0,0-1 0 0 0,1 1 1 0 0,-1 0-1 0 0,1-1 0 0 0,0 1 1 0 0,0-1-1 0 0,0 0 0 0 0,0 1 0 0 0,0-1 1 0 0,1 0-1 0 0,-1 1 0 0 0,1-1 1 0 0,-1 0-1 0 0,1 0 0 0 0,0 0 1 0 0,2 2-1 0 0,9 5-4976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36 6441 0 0,'-2'-1'388'0'0,"0"-1"-1"0"0,0 1 0 0 0,0 0 0 0 0,0 0 0 0 0,0 0 1 0 0,0 0-1 0 0,0 0 0 0 0,0 0 0 0 0,0 0 0 0 0,0 1 1 0 0,0-1-1 0 0,0 1 0 0 0,-1 0 0 0 0,1-1 0 0 0,0 1 1 0 0,0 0-1 0 0,-1 0 0 0 0,-2 1 0 0 0,3 0-214 0 0,1 0 1 0 0,-1 0-1 0 0,1 0 0 0 0,0 0 0 0 0,-1 1 0 0 0,1-1 0 0 0,0 0 1 0 0,0 1-1 0 0,0-1 0 0 0,0 1 0 0 0,0-1 0 0 0,0 1 1 0 0,0 0-1 0 0,1-1 0 0 0,-1 1 0 0 0,0 0 0 0 0,1 0 1 0 0,-1-1-1 0 0,1 1 0 0 0,0 0 0 0 0,0 0 0 0 0,0-1 1 0 0,0 1-1 0 0,0 2 0 0 0,0 1-111 0 0,0 0-1 0 0,0 0 1 0 0,1 0-1 0 0,0 0 1 0 0,0 0 0 0 0,0 0-1 0 0,0-1 1 0 0,1 1 0 0 0,0 0-1 0 0,0-1 1 0 0,0 1 0 0 0,1-1-1 0 0,-1 0 1 0 0,1 0 0 0 0,0 0-1 0 0,0 0 1 0 0,0 0 0 0 0,1-1-1 0 0,-1 1 1 0 0,1-1 0 0 0,0 0-1 0 0,0 0 1 0 0,0 0 0 0 0,1-1-1 0 0,-1 0 1 0 0,0 1-1 0 0,1-1 1 0 0,0-1 0 0 0,6 3-1 0 0,-8-3-64 0 0,1 0 0 0 0,-1 0-1 0 0,1-1 1 0 0,-1 1 0 0 0,1-1-1 0 0,-1 0 1 0 0,1 1-1 0 0,0-2 1 0 0,-1 1 0 0 0,1 0-1 0 0,-1-1 1 0 0,1 0 0 0 0,-1 1-1 0 0,1-1 1 0 0,-1-1-1 0 0,0 1 1 0 0,1 0 0 0 0,-1-1-1 0 0,0 0 1 0 0,0 0 0 0 0,0 0-1 0 0,0 0 1 0 0,0 0-1 0 0,0 0 1 0 0,-1-1 0 0 0,1 1-1 0 0,-1-1 1 0 0,0 0-1 0 0,0 0 1 0 0,0 0 0 0 0,0 0-1 0 0,0 0 1 0 0,-1 0 0 0 0,1-1-1 0 0,-1 1 1 0 0,0 0-1 0 0,0-1 1 0 0,0 1 0 0 0,0-1-1 0 0,0-4 1 0 0,0 4-22 0 0,-1 0 1 0 0,1 0-1 0 0,-1 0 1 0 0,0-1-1 0 0,0 1 1 0 0,0 0-1 0 0,-1 0 1 0 0,1 0-1 0 0,-1 0 1 0 0,0 0-1 0 0,0 0 1 0 0,0 0-1 0 0,-1 1 1 0 0,1-1-1 0 0,-1 0 1 0 0,0 0-1 0 0,0 1 1 0 0,0 0-1 0 0,-5-6 1 0 0,4 7-42 0 0,0-1 0 0 0,0 1 0 0 0,0 0 0 0 0,0 0 0 0 0,0 0 0 0 0,-1 0 0 0 0,1 0 0 0 0,-1 1-1 0 0,1 0 1 0 0,-1 0 0 0 0,1 0 0 0 0,-1 0 0 0 0,0 0 0 0 0,0 1 0 0 0,1-1 0 0 0,-1 1 0 0 0,0 0 0 0 0,0 0 0 0 0,0 1 0 0 0,1-1 0 0 0,-5 2 0 0 0,-7 1-270 0 0,0 1 0 0 0,1 0 1 0 0,-1 1-1 0 0,1 1 0 0 0,0 0 0 0 0,1 1 1 0 0,-25 17-1 0 0,34-21 273 0 0,-1 1 1 0 0,1-1-1 0 0,0 1 0 0 0,1 0 1 0 0,-1 0-1 0 0,0 1 1 0 0,1-1-1 0 0,0 1 1 0 0,0-1-1 0 0,1 1 0 0 0,-3 5 1 0 0,4-6 43 0 0,0-1-1 0 0,0 1 1 0 0,1-1 0 0 0,-1 1-1 0 0,1 0 1 0 0,0-1 0 0 0,0 1 0 0 0,0-1-1 0 0,0 1 1 0 0,1 0 0 0 0,-1-1-1 0 0,1 1 1 0 0,0-1 0 0 0,0 1-1 0 0,0-1 1 0 0,1 0 0 0 0,-1 1 0 0 0,4 3-1 0 0,-4-4 136 0 0,1 0 1 0 0,1-1-1 0 0,-1 1 0 0 0,0-1 0 0 0,1 1 0 0 0,-1-1 0 0 0,1 0 0 0 0,0 0 1 0 0,0 0-1 0 0,-1 0 0 0 0,1 0 0 0 0,1-1 0 0 0,-1 1 0 0 0,0-1 0 0 0,0 0 1 0 0,0 0-1 0 0,1 0 0 0 0,-1-1 0 0 0,6 2 0 0 0,8-1 440 0 0,0 0 0 0 0,32-4 0 0 0,4 2-227 0 0,-42 2-377 0 0,0 1 0 0 0,0 0 0 0 0,12 4 0 0 0,3 7-1791 0 0,-25-12 1585 0 0,-1-1-1 0 0,1 1 0 0 0,0 0 0 0 0,0 0 1 0 0,-1 0-1 0 0,1-1 0 0 0,0 1 0 0 0,-1 0 1 0 0,1 0-1 0 0,-1 0 0 0 0,1 0 0 0 0,-1 0 1 0 0,1 0-1 0 0,-1 0 0 0 0,0 0 0 0 0,0 0 1 0 0,1 0-1 0 0,-1 1 0 0 0,0-1 0 0 0,0 1 1 0 0,-9 15-5078 0 0,2-7 1360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16067 0 0,'5'-2'1181'0'0,"1"-1"0"0"0,-1 1 0 0 0,0 0 0 0 0,1 0 0 0 0,-1 1 0 0 0,1-1 0 0 0,0 1 0 0 0,8-1 0 0 0,-12 3-1085 0 0,0-1-1 0 0,0 0 1 0 0,0 0-1 0 0,0 1 1 0 0,-1-1-1 0 0,1 1 1 0 0,0-1-1 0 0,0 1 1 0 0,-1 0-1 0 0,1-1 1 0 0,0 1-1 0 0,-1 0 1 0 0,1 0-1 0 0,-1 1 1 0 0,1-1-1 0 0,-1 0 1 0 0,1 0-1 0 0,-1 1 1 0 0,0-1-1 0 0,0 1 1 0 0,0-1-1 0 0,0 1 0 0 0,0-1 1 0 0,0 1-1 0 0,0 0 1 0 0,0-1-1 0 0,-1 1 1 0 0,1 0-1 0 0,0 2 1 0 0,5 17-14 0 0,-2 1-1 0 0,0-1 1 0 0,-2 0 0 0 0,1 42-1 0 0,-13 90-265 0 0,4-87 1 0 0,7-66 117 0 0,1-1 0 0 0,-1 1 1 0 0,0-1-1 0 0,1 1 0 0 0,-1-1 0 0 0,0 0 0 0 0,1 1 0 0 0,-1-1 0 0 0,0 0 0 0 0,0 0 0 0 0,0 0 0 0 0,1 0 0 0 0,-1 0 0 0 0,0 0 1 0 0,1-2-1 0 0,26-24-243 0 0,-10 10 32 0 0,-3 1 58 0 0,1 1 1 0 0,0 1-1 0 0,1 0 1 0 0,0 1-1 0 0,1 1 1 0 0,25-13-1 0 0,-29 21-2702 0 0,-5 5-4715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6993 0 0,'6'3'1087'0'0,"0"0"0"0"0,0-1 0 0 0,0 0 0 0 0,13 3 0 0 0,-9-4-441 0 0,0-1-1 0 0,0 0 0 0 0,0 0 1 0 0,13-2-1 0 0,-18 1-362 0 0,-3 1-216 0 0,0-1 0 0 0,0 1 0 0 0,0 0 0 0 0,0 0 0 0 0,0 0 0 0 0,0 0 0 0 0,0 0 0 0 0,0 0 0 0 0,0 1 0 0 0,0-1 0 0 0,0 1 0 0 0,0-1 0 0 0,0 1 1 0 0,-1 0-1 0 0,1 0 0 0 0,0 0 0 0 0,2 1 0 0 0,-3-1-45 0 0,-1 1 0 0 0,1-1 1 0 0,-1 0-1 0 0,1 0 0 0 0,-1 0 1 0 0,0 0-1 0 0,1 1 1 0 0,-1-1-1 0 0,0 0 0 0 0,0 0 1 0 0,0 1-1 0 0,0-1 0 0 0,0 0 1 0 0,-1 0-1 0 0,1 0 0 0 0,0 1 1 0 0,0-1-1 0 0,-1 0 1 0 0,1 0-1 0 0,-1 0 0 0 0,1 0 1 0 0,-1 1-1 0 0,1-1 0 0 0,-1 0 1 0 0,0 0-1 0 0,0 0 0 0 0,1 0 1 0 0,-3 1-1 0 0,-3 7 44 0 0,1-2-49 0 0,0 0-1 0 0,0 1 1 0 0,1-1 0 0 0,0 1-1 0 0,-4 13 1 0 0,7-20-24 0 0,1 1 1 0 0,0-1 0 0 0,-1 1-1 0 0,1-1 1 0 0,0 1 0 0 0,0-1-1 0 0,0 1 1 0 0,0-1 0 0 0,0 1-1 0 0,0-1 1 0 0,1 1 0 0 0,-1-1-1 0 0,0 0 1 0 0,1 1 0 0 0,-1-1-1 0 0,1 1 1 0 0,-1-1 0 0 0,1 0-1 0 0,0 1 1 0 0,0-1 0 0 0,-1 0-1 0 0,1 0 1 0 0,0 1 0 0 0,0-1-1 0 0,0 0 1 0 0,0 0 0 0 0,1 0-1 0 0,-1 0 1 0 0,0 0 0 0 0,0-1-1 0 0,1 1 1 0 0,-1 0-1 0 0,0 0 1 0 0,1-1 0 0 0,-1 1-1 0 0,1-1 1 0 0,-1 1 0 0 0,0-1-1 0 0,3 0 1 0 0,3 2-290 0 0,1 0 1 0 0,-1-1-1 0 0,1 0 0 0 0,-1 0 0 0 0,1-1 1 0 0,10-1-1 0 0,-6-1-1820 0 0,0 0-1 0 0,0 0 1 0 0,14-6 0 0 0,-5 2-2806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 8682 0 0,'-1'0'228'0'0,"-1"-1"0"0"0,1 1 0 0 0,-1-1 0 0 0,1 1 0 0 0,-1 0 0 0 0,0-1 0 0 0,1 1 0 0 0,-1 0 0 0 0,1 0 0 0 0,-1 0 0 0 0,0 0 0 0 0,1 1 0 0 0,-1-1 0 0 0,1 0 0 0 0,-1 1 0 0 0,1-1 0 0 0,-1 1 0 0 0,1 0 0 0 0,-1-1 0 0 0,1 1 0 0 0,-1 0 0 0 0,1 0 0 0 0,0 0 0 0 0,-2 1-1 0 0,1 1-17 0 0,0-1-1 0 0,0 1 0 0 0,1-1 0 0 0,-1 1 0 0 0,1 0 1 0 0,0 0-1 0 0,0 0 0 0 0,0 0 0 0 0,0 0 0 0 0,0 0 1 0 0,0 0-1 0 0,1 3 0 0 0,-1 5 106 0 0,0 0 0 0 0,1 0 0 0 0,1 0 0 0 0,0 0 1 0 0,0-1-1 0 0,5 17 0 0 0,-4-19-276 0 0,1-1 0 0 0,1 0 0 0 0,0 0 0 0 0,0 0 0 0 0,0 0 0 0 0,1-1-1 0 0,0 1 1 0 0,0-1 0 0 0,0 0 0 0 0,1-1 0 0 0,0 1 0 0 0,0-1 0 0 0,12 7 0 0 0,-15-9-25 0 0,0-1-1 0 0,0 0 1 0 0,1-1-1 0 0,-1 1 1 0 0,1 0-1 0 0,-1-1 0 0 0,1 0 1 0 0,0 0-1 0 0,-1 0 1 0 0,1 0-1 0 0,0-1 1 0 0,0 0-1 0 0,-1 1 1 0 0,1-1-1 0 0,0-1 1 0 0,0 1-1 0 0,0 0 1 0 0,-1-1-1 0 0,1 0 1 0 0,0 0-1 0 0,0 0 0 0 0,-1 0 1 0 0,1-1-1 0 0,-1 1 1 0 0,1-1-1 0 0,-1 0 1 0 0,0 0-1 0 0,0 0 1 0 0,0 0-1 0 0,5-6 1 0 0,-5 5-37 0 0,0 0 1 0 0,0-1 0 0 0,-1 1-1 0 0,1-1 1 0 0,-1 0 0 0 0,0 0-1 0 0,0 0 1 0 0,-1 0 0 0 0,1 0-1 0 0,-1 0 1 0 0,0 0 0 0 0,0 0-1 0 0,0-1 1 0 0,0 1 0 0 0,-1-6 0 0 0,0 3-368 0 0,0 0 1 0 0,-1 0 0 0 0,0 0 0 0 0,0 0 0 0 0,0 1-1 0 0,-1-1 1 0 0,0 0 0 0 0,0 1 0 0 0,-6-10-1 0 0,6 10-158 0 0,-1 1-1 0 0,-1 0 0 0 0,1 0 0 0 0,-1 1 1 0 0,0-1-1 0 0,0 0 0 0 0,0 1 0 0 0,0 0 1 0 0,-1 0-1 0 0,-9-6 0 0 0,10 8 172 0 0,1 0 0 0 0,0 1-1 0 0,-1-1 1 0 0,0 1 0 0 0,1 0 0 0 0,-1 0 0 0 0,0 0-1 0 0,1 1 1 0 0,-1-1 0 0 0,0 1 0 0 0,0 0-1 0 0,0 0 1 0 0,1 0 0 0 0,-1 0 0 0 0,0 1-1 0 0,0 0 1 0 0,-6 1 0 0 0,7 0 532 0 0,1-1 1 0 0,0 0-1 0 0,0 1 0 0 0,0-1 1 0 0,0 1-1 0 0,0-1 0 0 0,0 1 1 0 0,1 0-1 0 0,-1 0 0 0 0,0 0 1 0 0,1 0-1 0 0,0 0 0 0 0,-1 0 1 0 0,1 0-1 0 0,0 1 0 0 0,0-1 1 0 0,0 0-1 0 0,0 1 0 0 0,1-1 0 0 0,-1 0 1 0 0,1 1-1 0 0,-1-1 0 0 0,1 1 1 0 0,0-1-1 0 0,0 1 0 0 0,0-1 1 0 0,0 1-1 0 0,0-1 0 0 0,1 1 1 0 0,0 2-1 0 0,-1-2-4 0 0,0 0 1 0 0,1-1-1 0 0,-1 1 0 0 0,1-1 1 0 0,0 1-1 0 0,0-1 0 0 0,0 1 1 0 0,0-1-1 0 0,0 1 0 0 0,0-1 1 0 0,1 0-1 0 0,-1 0 1 0 0,1 1-1 0 0,-1-1 0 0 0,1 0 1 0 0,0 0-1 0 0,0-1 0 0 0,0 1 1 0 0,0 0-1 0 0,0-1 0 0 0,0 1 1 0 0,1-1-1 0 0,-1 0 0 0 0,0 0 1 0 0,1 1-1 0 0,-1-2 0 0 0,1 1 1 0 0,-1 0-1 0 0,3 0 0 0 0,9-1-44 0 0,-1-1 0 0 0,0 0 0 0 0,0-1 0 0 0,14-4 0 0 0,23-10-7853 0 0,-40 13 3912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5057 0 0,'-2'0'366'0'0,"1"0"-1"0"0,0 1 1 0 0,-1-1 0 0 0,1 1-1 0 0,0-1 1 0 0,0 1-1 0 0,0 0 1 0 0,0-1 0 0 0,-1 1-1 0 0,1 0 1 0 0,0 0 0 0 0,0 0-1 0 0,0-1 1 0 0,0 1-1 0 0,1 0 1 0 0,-1 0 0 0 0,0 1-1 0 0,-1 1 1 0 0,-8 29 2727 0 0,9-16-2734 0 0,0 1 1 0 0,2 22 0 0 0,0-28-40 0 0,-1-9-315 0 0,0 0 0 0 0,0 1 0 0 0,0-1 0 0 0,0 1 0 0 0,0-1 0 0 0,1 0 0 0 0,-1 1 0 0 0,1-1 0 0 0,0 0 0 0 0,0 0 0 0 0,0 1 0 0 0,0-1 0 0 0,0 0 0 0 0,0 0 0 0 0,0 0 0 0 0,2 2 0 0 0,-1-3-2 0 0,-1 0 0 0 0,1-1 0 0 0,-1 1 0 0 0,1-1 1 0 0,0 0-1 0 0,-1 1 0 0 0,1-1 0 0 0,-1 0 0 0 0,1 0 0 0 0,-1 0 1 0 0,1 0-1 0 0,0 0 0 0 0,-1 0 0 0 0,1-1 0 0 0,-1 1 1 0 0,1 0-1 0 0,-1-1 0 0 0,1 1 0 0 0,-1-1 0 0 0,1 0 1 0 0,-1 1-1 0 0,1-1 0 0 0,-1 0 0 0 0,0 0 0 0 0,2-1 1 0 0,6-3-479 0 0,30-15 1227 0 0,-19 17-3309 0 0,-1 8-5140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4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5 350 14987 0 0,'-2'7'390'0'0,"1"0"1"0"0,0 0-1 0 0,0 1 0 0 0,1-1 0 0 0,0 0 0 0 0,0 1 0 0 0,1-1 1 0 0,0 1-1 0 0,0-1 0 0 0,1 0 0 0 0,0 0 0 0 0,4 10 0 0 0,-4-13-381 0 0,0-1-1 0 0,0 1 0 0 0,0-1 1 0 0,1 1-1 0 0,0-1 1 0 0,-1 0-1 0 0,1 0 0 0 0,0 0 1 0 0,1 0-1 0 0,-1-1 0 0 0,0 1 1 0 0,1-1-1 0 0,-1 0 1 0 0,1 0-1 0 0,0 0 0 0 0,0-1 1 0 0,0 1-1 0 0,0-1 0 0 0,0 0 1 0 0,0 0-1 0 0,0 0 1 0 0,0 0-1 0 0,5-1 0 0 0,-1 1-332 0 0,0-1-1 0 0,0 0 1 0 0,0 0 0 0 0,0-1-1 0 0,0 0 1 0 0,0 0-1 0 0,0-1 1 0 0,12-4-1 0 0,-15 4-538 0 0,-1 0 0 0 0,0 0 0 0 0,0 0 0 0 0,-1 0 0 0 0,1-1 0 0 0,0 0 0 0 0,-1 0 0 0 0,1 0 0 0 0,-1 0 0 0 0,4-6 0 0 0,4-6-4511 0 0</inkml:trace>
  <inkml:trace contextRef="#ctx0" brushRef="#br0" timeOffset="1">159 14 11803 0 0,'-5'0'4817'0'0,"3"-2"-4121"0"0,4-1-112 0 0,4 0 40 0 0,5 1-96 0 0,4 1-344 0 0,2-2-120 0 0,0 3 0 0 0,0 1-16 0 0,1 2-16 0 0,-3 2-192 0 0,0 1-400 0 0,-3 2-632 0 0,0-1-849 0 0,-5 2-791 0 0,-2 1-673 0 0,-22-15-592 0 0,14 17 152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7794 0 0,'9'-2'664'0'0,"-3"0"-406"0"0,1 0-1 0 0,-1 0 1 0 0,1 1-1 0 0,0 0 1 0 0,-1 0 0 0 0,1 0-1 0 0,0 1 1 0 0,-1 0-1 0 0,1 1 1 0 0,0-1 0 0 0,12 4-1 0 0,-20-2-220 0 0,1 0 0 0 0,0 1 0 0 0,-1-1 0 0 0,1 0 0 0 0,-1 1 0 0 0,1-1 0 0 0,-1 0 0 0 0,0 0 0 0 0,0 0 0 0 0,0 0 0 0 0,0 0 0 0 0,-3 4 0 0 0,-1 3 336 0 0,4-3-149 0 0,-1 0 1 0 0,1 0-1 0 0,0 0 1 0 0,0 1-1 0 0,1-1 1 0 0,0 0 0 0 0,0 1-1 0 0,1-1 1 0 0,-1 0-1 0 0,2 1 1 0 0,2 10-1 0 0,-4-14-213 0 0,1-1 1 0 0,-1 0-1 0 0,1 0 0 0 0,0 1 0 0 0,0-1 0 0 0,0 0 1 0 0,0 0-1 0 0,0 0 0 0 0,0 0 0 0 0,0 0 0 0 0,1 0 0 0 0,-1 0 1 0 0,1 0-1 0 0,0-1 0 0 0,-1 1 0 0 0,1 0 0 0 0,0-1 1 0 0,0 0-1 0 0,0 1 0 0 0,0-1 0 0 0,0 0 0 0 0,0 0 0 0 0,0 0 1 0 0,0 0-1 0 0,1 0 0 0 0,-1-1 0 0 0,0 1 0 0 0,0-1 1 0 0,1 1-1 0 0,-1-1 0 0 0,1 0 0 0 0,-1 0 0 0 0,0 0 0 0 0,5-1 1 0 0,-4 0 19 0 0,1-1-1 0 0,-1 1 1 0 0,1-1 0 0 0,-1 0 0 0 0,0-1 0 0 0,1 1 0 0 0,-1-1 0 0 0,0 1 0 0 0,-1-1-1 0 0,1 0 1 0 0,0 0 0 0 0,-1 0 0 0 0,0 0 0 0 0,1 0 0 0 0,-1-1 0 0 0,0 1 0 0 0,-1-1 0 0 0,1 1-1 0 0,-1-1 1 0 0,0 0 0 0 0,0 0 0 0 0,2-7 0 0 0,-1 4-105 0 0,-1-1 1 0 0,0 1-1 0 0,0-1 1 0 0,0 1-1 0 0,-1-1 1 0 0,0 1-1 0 0,0-1 1 0 0,-1 1-1 0 0,0-1 1 0 0,0 1-1 0 0,-4-10 1 0 0,5 15 3 0 0,-1 0 0 0 0,0 1 0 0 0,0-1 0 0 0,0 0 0 0 0,0 0 0 0 0,0 1 0 0 0,0-1 0 0 0,0 0 0 0 0,0 1 0 0 0,0-1 0 0 0,-1 1 0 0 0,1-1 0 0 0,-1 1 0 0 0,1 0 0 0 0,-1 0 0 0 0,0 0 0 0 0,1 0 0 0 0,-1 0 0 0 0,0 0 0 0 0,0 0 0 0 0,0 0 0 0 0,0 1 0 0 0,1-1 0 0 0,-1 1 0 0 0,0-1 0 0 0,0 1 0 0 0,0 0 0 0 0,0 0 0 0 0,0 0 0 0 0,-3 0 0 0 0,2 1 46 0 0,0 0 0 0 0,1-1 1 0 0,-1 2-1 0 0,0-1 1 0 0,1 0-1 0 0,0 0 1 0 0,-1 1-1 0 0,1-1 0 0 0,0 1 1 0 0,0 0-1 0 0,-1 0 1 0 0,1 0-1 0 0,1 0 1 0 0,-1 0-1 0 0,0 0 0 0 0,0 0 1 0 0,1 1-1 0 0,0-1 1 0 0,-1 0-1 0 0,1 1 1 0 0,-2 3-1 0 0,-1 9 165 0 0,0 0 0 0 0,1-1 0 0 0,1 1 0 0 0,-1 26 1 0 0,-5 25 362 0 0,3-54-428 0 0,0-11-71 0 0,5-2 9 0 0,1 1 0 0 0,-1-1 1 0 0,0 0-1 0 0,1 1 1 0 0,-1-1-1 0 0,0 1 1 0 0,1-1-1 0 0,-1 1 1 0 0,0-1-1 0 0,1 1 1 0 0,-1-1-1 0 0,1 1 1 0 0,-1-1-1 0 0,1 1 1 0 0,-1 0-1 0 0,1-1 1 0 0,0 1-1 0 0,-1 0 1 0 0,1-1-1 0 0,-1 1 1 0 0,1 0-1 0 0,0 0 1 0 0,-1 0-1 0 0,1 0 1 0 0,0-1-1 0 0,-1 1 1 0 0,1 0-1 0 0,-1 0 1 0 0,1 0-1 0 0,0 0 1 0 0,-1 0-1 0 0,1 1 1 0 0,1-1-1 0 0,11-1 246 0 0,1 1 1 0 0,28 2-1 0 0,-27 0-719 0 0,1-1-1 0 0,23-2 1 0 0,-34 1-543 0 0,0-1 1 0 0,0 0-1 0 0,0 0 1 0 0,-1-1-1 0 0,1 1 0 0 0,9-5 1 0 0,-7 1-3666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6593 0 0,'-5'29'6499'0'0,"1"4"-3497"0"0,3-20-2743 0 0,1 0 0 0 0,0-1 0 0 0,1 1 0 0 0,0 0 0 0 0,5 18 0 0 0,-5-29-252 0 0,0 1 1 0 0,0-1 0 0 0,0 1-1 0 0,1-1 1 0 0,-1 1 0 0 0,1-1-1 0 0,-1 0 1 0 0,1 0 0 0 0,0 0-1 0 0,0 0 1 0 0,0 0 0 0 0,0 0-1 0 0,0 0 1 0 0,0 0 0 0 0,1-1-1 0 0,-1 0 1 0 0,0 1 0 0 0,1-1-1 0 0,0 0 1 0 0,-1 0 0 0 0,1 0-1 0 0,-1 0 1 0 0,1-1-1 0 0,0 1 1 0 0,0-1 0 0 0,-1 1-1 0 0,1-1 1 0 0,0 0 0 0 0,0 0-1 0 0,3-1 1 0 0,-3 1-271 0 0,-1-1 0 0 0,0 0 0 0 0,1 1 0 0 0,-1-1 0 0 0,0 0 0 0 0,0 0 0 0 0,0 0-1 0 0,1 0 1 0 0,-1-1 0 0 0,0 1 0 0 0,-1-1 0 0 0,1 1 0 0 0,0-1 0 0 0,2-2 0 0 0,-3 3-3 0 0,-1 0 1 0 0,0 0 0 0 0,1 0-1 0 0,-1 0 1 0 0,0 0-1 0 0,0 0 1 0 0,1 0-1 0 0,-1 0 1 0 0,0 0-1 0 0,0 0 1 0 0,0 0-1 0 0,0 0 1 0 0,0 0-1 0 0,-1 0 1 0 0,1 0-1 0 0,0 0 1 0 0,0 0-1 0 0,-1 0 1 0 0,1 0-1 0 0,0 0 1 0 0,-1 0-1 0 0,1 0 1 0 0,-1 0-1 0 0,1 1 1 0 0,-1-1-1 0 0,0 0 1 0 0,1 0-1 0 0,-1 0 1 0 0,0 1-1 0 0,0-1 1 0 0,1 0 0 0 0,-1 1-1 0 0,-1-1 1 0 0,0-2-86 0 0,-5-4-3059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3 296 8274 0 0,'-1'7'1555'0'0,"0"0"1"0"0,1 1-1 0 0,-1-1 1 0 0,3 15-1 0 0,-2-17-1057 0 0,1 1 0 0 0,0-1 0 0 0,1 0-1 0 0,0 0 1 0 0,-1 0 0 0 0,6 9 0 0 0,-5-10-470 0 0,1 0 0 0 0,-1 0 0 0 0,1-1 0 0 0,0 1-1 0 0,0-1 1 0 0,1 1 0 0 0,-1-1 0 0 0,1 0 0 0 0,0-1 0 0 0,-1 1 0 0 0,1 0 0 0 0,1-1 0 0 0,-1 0 0 0 0,0 0 0 0 0,0 0 0 0 0,1-1 0 0 0,-1 0 0 0 0,1 1 0 0 0,5-1 0 0 0,35 1-3069 0 0,-41-2 2050 0 0,0-1 0 0 0,1 0 0 0 0,-1 0 0 0 0,0 0 1 0 0,0-1-1 0 0,1 1 0 0 0,-1-1 0 0 0,4-3 0 0 0,8-5-4576 0 0</inkml:trace>
  <inkml:trace contextRef="#ctx0" brushRef="#br0" timeOffset="1">88 17 14019 0 0,'-1'-4'2945'0'0,"1"2"-1953"0"0,2-1-224 0 0,4 1-8 0 0,5-1-224 0 0,2 0-248 0 0,3 3-24 0 0,0 0-8 0 0,0 3-56 0 0,1 1-95 0 0,-1 0-129 0 0,-1 1-257 0 0,0 1-455 0 0,-2 1-704 0 0,-3 1-921 0 0,-4 1-1031 0 0,-3 0-1049 0 0,-4 2-1520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5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9194 0 0,'4'2'468'0'0,"0"0"0"0"0,1-1-1 0 0,-1 1 1 0 0,0-1 0 0 0,1 0 0 0 0,-1 0 0 0 0,7 0-1 0 0,1-1-153 0 0,0-1-1 0 0,0 0 0 0 0,15-4 0 0 0,-17 3-223 0 0,0 1 0 0 0,0-1-1 0 0,0 1 1 0 0,0 1 0 0 0,13 1-1 0 0,-22-1-101 0 0,-1 0 0 0 0,0 0 0 0 0,1 0 0 0 0,-1 0 0 0 0,1 1 0 0 0,-1-1 0 0 0,0 0 0 0 0,1 0 0 0 0,-1 0 0 0 0,0 1 0 0 0,1-1 0 0 0,-1 0 0 0 0,0 0 0 0 0,1 1 0 0 0,-1-1 0 0 0,0 0 0 0 0,1 1 0 0 0,-1-1 0 0 0,0 0 0 0 0,0 1 0 0 0,0-1 0 0 0,1 1 0 0 0,-1-1 0 0 0,0 0 0 0 0,0 1 0 0 0,0-1 0 0 0,0 1 0 0 0,0-1 0 0 0,0 0 0 0 0,1 1 0 0 0,-1-1 0 0 0,0 1 0 0 0,0-1 0 0 0,0 1 0 0 0,-1-1 0 0 0,1 0 0 0 0,0 1 0 0 0,0-1 0 0 0,0 1 0 0 0,0-1 0 0 0,0 0 0 0 0,0 1 0 0 0,-1-1 0 0 0,1 1 0 0 0,0-1-1 0 0,0 0 1 0 0,-1 1 0 0 0,1-1 0 0 0,0 0 0 0 0,0 1 0 0 0,-1-1 0 0 0,1 0 0 0 0,0 0 0 0 0,-1 1 0 0 0,-22 27 27 0 0,14-18 282 0 0,5-4-2 0 0,1 0 0 0 0,0 1 1 0 0,0-1-1 0 0,0 1 0 0 0,1 0 1 0 0,0 0-1 0 0,0-1 0 0 0,1 1 1 0 0,-1 9-1 0 0,1-13-207 0 0,1 0 1 0 0,0 0-1 0 0,0 0 0 0 0,0 0 0 0 0,0 1 0 0 0,0-1 1 0 0,1 0-1 0 0,-1 0 0 0 0,1 0 0 0 0,0 0 0 0 0,0 0 1 0 0,0 0-1 0 0,0 0 0 0 0,0 0 0 0 0,1 0 0 0 0,-1 0 1 0 0,1-1-1 0 0,0 1 0 0 0,0-1 0 0 0,0 1 1 0 0,0-1-1 0 0,0 0 0 0 0,3 3 0 0 0,-4-5-59 0 0,0 0 1 0 0,0 1-1 0 0,0-1 0 0 0,-1 1 1 0 0,1-1-1 0 0,0 0 0 0 0,0 1 1 0 0,0-1-1 0 0,0 0 0 0 0,0 0 0 0 0,-1 0 1 0 0,1 0-1 0 0,0 0 0 0 0,0 0 1 0 0,0 0-1 0 0,0 0 0 0 0,0 0 0 0 0,0 0 1 0 0,0 0-1 0 0,-1-1 0 0 0,1 1 1 0 0,0 0-1 0 0,0-1 0 0 0,1 0 1 0 0,0 0 3 0 0,0-1 1 0 0,0 0 0 0 0,0 1-1 0 0,0-1 1 0 0,0 0 0 0 0,0 0-1 0 0,-1 0 1 0 0,3-4 0 0 0,1-4 24 0 0,0 1 1 0 0,-1-1-1 0 0,4-12 1 0 0,-4 12-74 0 0,-1-1 1 0 0,-1 1-1 0 0,1 0 1 0 0,-2-1 0 0 0,1 0-1 0 0,-1-14 1 0 0,-2 21-354 0 0,1-1 1 0 0,-1 0-1 0 0,0 1 1 0 0,0-1-1 0 0,0 0 1 0 0,-4-7 0 0 0,3 8-574 0 0,-1-1 0 0 0,0 1 0 0 0,1 0 0 0 0,-1 0 1 0 0,-1 0-1 0 0,1 0 0 0 0,-5-4 0 0 0,4 5-2417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9026 0 0,'3'2'6197'0'0,"0"9"-4034"0"0,0 8-1068 0 0,-7 20-8 0 0,-1 15-761 0 0,5-50-349 0 0,0-1 0 0 0,0 0 1 0 0,1 1-1 0 0,-1-1 0 0 0,1 0 0 0 0,0 0 0 0 0,0 0 1 0 0,0 0-1 0 0,0 1 0 0 0,0-1 0 0 0,0-1 0 0 0,4 6 1 0 0,-4-7 5 0 0,0 0 0 0 0,0 0 1 0 0,1 0-1 0 0,-1-1 0 0 0,0 1 1 0 0,1 0-1 0 0,-1-1 0 0 0,1 1 1 0 0,-1 0-1 0 0,1-1 0 0 0,-1 0 1 0 0,1 1-1 0 0,-1-1 0 0 0,1 0 1 0 0,-1 0-1 0 0,1 0 0 0 0,0 0 1 0 0,-1 0-1 0 0,1 0 0 0 0,-1 0 1 0 0,1-1-1 0 0,-1 1 0 0 0,1-1 1 0 0,-1 1-1 0 0,1-1 0 0 0,-1 1 1 0 0,1-1-1 0 0,-1 0 1 0 0,2-1-1 0 0,22-12-1387 0 0,-7 0-4441 0 0,-20 8 2118 0 0,-15-8 1011 0 0,17 14 2648 0 0,0 0-1 0 0,0 0 0 0 0,0 0 0 0 0,0 0 1 0 0,-1 0-1 0 0,1 0 0 0 0,0 0 0 0 0,0 0 0 0 0,0 0 1 0 0,0 0-1 0 0,0 0 0 0 0,0 0 0 0 0,-1-1 0 0 0,1 1 1 0 0,0 0-1 0 0,0 0 0 0 0,0 0 0 0 0,0 0 0 0 0,0 0 1 0 0,0 0-1 0 0,0 0 0 0 0,0 0 0 0 0,0 0 0 0 0,0-1 1 0 0,0 1-1 0 0,0 0 0 0 0,-1 0 0 0 0,1 0 0 0 0,0 0 1 0 0,0 0-1 0 0,0 0 0 0 0,0 0 0 0 0,0-1 0 0 0,0 1 1 0 0,0 0-1 0 0,0 0 0 0 0,0 0 0 0 0,0 0 0 0 0,0 0 1 0 0,0 0-1 0 0,0-1 0 0 0,0 1 0 0 0,0 0 0 0 0,1 0 1 0 0,-1 0-1 0 0,0 0 0 0 0,0 0 0 0 0,0 0 0 0 0,0 0 1 0 0,0-1-1 0 0,0 1 0 0 0,0 0 0 0 0,0 0 0 0 0,0 0 1 0 0,0 0-1 0 0,0 0 0 0 0,1 0 0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6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8930 0 0,'-2'1'458'0'0,"0"-1"1"0"0,1 1-1 0 0,-1 0 0 0 0,1 0 1 0 0,-1 0-1 0 0,1 1 1 0 0,-1-1-1 0 0,1 0 0 0 0,0 1 1 0 0,0-1-1 0 0,-1 0 1 0 0,1 1-1 0 0,0-1 0 0 0,0 1 1 0 0,-1 2-1 0 0,1 0-29 0 0,-1 1-1 0 0,1-1 1 0 0,-1 0-1 0 0,1 1 1 0 0,1-1 0 0 0,-1 6-1 0 0,0 7-2 0 0,1 0 1 0 0,4 25-1 0 0,-3-33 9 0 0,0 10-317 0 0,2 9-231 0 0,0 0-1 0 0,1 0 1 0 0,17 53 0 0 0,-22-95-1664 0 0,0 1-1 0 0,2-26 1 0 0,0-5 1113 0 0,-2 32 561 0 0,3-69-404 0 0,-2 72 674 0 0,1 1 0 0 0,1 0 0 0 0,-1 0 1 0 0,2 0-1 0 0,-1 0 0 0 0,1 0 0 0 0,6-12 0 0 0,-9 19-90 0 0,1 0 1 0 0,0 0-1 0 0,-1-1 0 0 0,1 1 0 0 0,0 0 1 0 0,0 0-1 0 0,0 0 0 0 0,0 0 1 0 0,0 1-1 0 0,0-1 0 0 0,0 0 1 0 0,0 0-1 0 0,0 0 0 0 0,0 1 0 0 0,0-1 1 0 0,0 1-1 0 0,1-1 0 0 0,-1 1 1 0 0,0-1-1 0 0,0 1 0 0 0,1 0 1 0 0,-1-1-1 0 0,0 1 0 0 0,1 0 0 0 0,-1 0 1 0 0,0 0-1 0 0,2 0 0 0 0,0 1-3 0 0,0 0 1 0 0,0 0-1 0 0,0 0 0 0 0,0 0 0 0 0,0 0 0 0 0,0 1 0 0 0,-1-1 0 0 0,1 1 0 0 0,0 0 0 0 0,-1 0 1 0 0,4 3-1 0 0,-1-1-52 0 0,0 1 0 0 0,-1 0 0 0 0,1 0 0 0 0,-1 1 0 0 0,0-1 0 0 0,-1 1 0 0 0,1 0 0 0 0,-1 0 0 0 0,0 0 1 0 0,4 12-1 0 0,-7-15-9 0 0,0 0 0 0 0,0 0 0 0 0,0 0 0 0 0,0 0 0 0 0,0 0 0 0 0,-1 1 0 0 0,1-1 0 0 0,-1 0 0 0 0,0 0 0 0 0,0-1 0 0 0,0 1 0 0 0,0 0 0 0 0,-1 0 0 0 0,1 0 0 0 0,-1-1 0 0 0,1 1 0 0 0,-1-1 0 0 0,0 1 0 0 0,0-1 0 0 0,-4 4 0 0 0,-4 3-13 0 0,-1-1-1 0 0,0 0 0 0 0,-19 11 1 0 0,20-14 14 0 0,0 1 0 0 0,1 1 0 0 0,-11 9-1 0 0,19-16-14 0 0,1 1-1 0 0,-1-1 0 0 0,1 1 0 0 0,0-1 1 0 0,-1 1-1 0 0,1-1 0 0 0,0 1 0 0 0,0 0 1 0 0,-1-1-1 0 0,1 1 0 0 0,0-1 0 0 0,0 1 0 0 0,0 0 1 0 0,0-1-1 0 0,-1 1 0 0 0,1 0 0 0 0,0-1 1 0 0,0 1-1 0 0,0 0 0 0 0,0-1 0 0 0,1 1 1 0 0,-1-1-1 0 0,0 1 0 0 0,0 0 0 0 0,0-1 1 0 0,0 1-1 0 0,1-1 0 0 0,-1 1 0 0 0,0 0 1 0 0,1-1-1 0 0,-1 1 0 0 0,0-1 0 0 0,1 1 0 0 0,-1-1 1 0 0,1 1-1 0 0,-1-1 0 0 0,1 1 0 0 0,-1-1 1 0 0,1 0-1 0 0,-1 1 0 0 0,1-1 0 0 0,-1 0 1 0 0,1 1-1 0 0,-1-1 0 0 0,1 0 0 0 0,0 0 1 0 0,-1 0-1 0 0,1 1 0 0 0,0-1 0 0 0,32 10-120 0 0,-20-9-242 0 0,-1 0 0 0 0,1-1 0 0 0,19-3 1 0 0,-22 2-792 0 0,0-1 1 0 0,1 0 0 0 0,-1-1-1 0 0,16-7 1 0 0,-25 9 968 0 0,0 1 1 0 0,0-1-1 0 0,0 1 0 0 0,0-1 1 0 0,0 1-1 0 0,0-1 0 0 0,0 0 1 0 0,0 0-1 0 0,0 1 1 0 0,-1-1-1 0 0,1 0 0 0 0,0 0 1 0 0,0 0-1 0 0,-1 0 1 0 0,1 0-1 0 0,-1 0 0 0 0,1 0 1 0 0,-1 0-1 0 0,1 0 1 0 0,-1-1-1 0 0,1 1 0 0 0,-1 0 1 0 0,0 0-1 0 0,0 0 0 0 0,0 0 1 0 0,0-3-1 0 0,2-5-1120 0 0,7-4-2584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10330 0 0,'-2'1'1158'0'0,"0"0"-1"0"0,-1 1 1 0 0,1-1 0 0 0,0 1-1 0 0,0 0 1 0 0,0 0 0 0 0,1 0-1 0 0,-1 0 1 0 0,-3 4 0 0 0,-9 25 3542 0 0,10-15-4611 0 0,1 1-1 0 0,-2 21 1 0 0,3-13 717 0 0,-5 16-667 0 0,2 0 0 0 0,2 0 0 0 0,1 0 0 0 0,3 1 0 0 0,5 41 0 0 0,-3-74-107 0 0,-1 0 1 0 0,2-1-1 0 0,-1 1 0 0 0,1-1 1 0 0,1 0-1 0 0,0 0 1 0 0,0 0-1 0 0,0 0 1 0 0,1-1-1 0 0,0 0 0 0 0,0 0 1 0 0,1-1-1 0 0,0 0 1 0 0,0 0-1 0 0,0-1 1 0 0,1 1-1 0 0,0-2 1 0 0,0 1-1 0 0,0-1 0 0 0,16 6 1 0 0,-15-7-238 0 0,-1 0 0 0 0,1-1 0 0 0,0 0 1 0 0,0 0-1 0 0,0-1 0 0 0,0 0 0 0 0,0-1 0 0 0,0 0 0 0 0,15-2 1 0 0,-18 1-455 0 0,0 0 1 0 0,1 0-1 0 0,-1-1 1 0 0,0 0-1 0 0,-1-1 1 0 0,1 1 0 0 0,0-1-1 0 0,-1 0 1 0 0,1-1-1 0 0,-1 1 1 0 0,0-1-1 0 0,0 0 1 0 0,0 0-1 0 0,6-7 1 0 0,2-9-4751 0 0,-1-3-2018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30 9098 0 0,'0'0'138'0'0,"-1"-1"1"0"0,1 1-1 0 0,0 0 1 0 0,-1 0-1 0 0,1 0 1 0 0,0 0-1 0 0,0 0 1 0 0,0-1-1 0 0,-1 1 1 0 0,1 0-1 0 0,0 0 1 0 0,0 0-1 0 0,0-1 1 0 0,-1 1-1 0 0,1 0 1 0 0,0 0-1 0 0,0-1 1 0 0,0 1-1 0 0,0 0 1 0 0,0 0-1 0 0,0-1 1 0 0,-1 1-1 0 0,1 0 1 0 0,0-1-1 0 0,0 1 1 0 0,0 0-1 0 0,0 0 1 0 0,0-1-1 0 0,0 1 0 0 0,0 0 1 0 0,0-1-1 0 0,0 1 1 0 0,0 0-1 0 0,0 0 1 0 0,1-1-1 0 0,-1 1 1 0 0,0 0-1 0 0,0-1 1 0 0,0 1-1 0 0,0 0 1 0 0,14-9 1328 0 0,17-1-1200 0 0,-23 10-108 0 0,-1-1 1 0 0,1 2-1 0 0,0-1 0 0 0,0 1 0 0 0,13 3 0 0 0,-18-4-303 0 0,0 1-1 0 0,-1-1 0 0 0,1 1 0 0 0,-1 0 1 0 0,1 0-1 0 0,-1 0 0 0 0,0 0 0 0 0,1 0 1 0 0,-1 1-1 0 0,0-1 0 0 0,0 1 0 0 0,0-1 1 0 0,0 1-1 0 0,0 0 0 0 0,0 0 0 0 0,0 0 1 0 0,-1 0-1 0 0,1 0 0 0 0,0 0 0 0 0,1 5 1 0 0,-3-6-62 0 0,1 0 1 0 0,-1-1-1 0 0,0 1 0 0 0,0 0 1 0 0,0 0-1 0 0,0 0 1 0 0,0 0-1 0 0,0-1 0 0 0,0 1 1 0 0,0 0-1 0 0,0 0 1 0 0,-1 0-1 0 0,1 0 0 0 0,0-1 1 0 0,0 1-1 0 0,-1 0 1 0 0,1 0-1 0 0,-1-1 1 0 0,1 1-1 0 0,0 0 0 0 0,-1 0 1 0 0,1-1-1 0 0,-1 1 1 0 0,0 0-1 0 0,1-1 0 0 0,-1 1 1 0 0,0-1-1 0 0,1 1 1 0 0,-1-1-1 0 0,0 1 0 0 0,1-1 1 0 0,-1 0-1 0 0,0 1 1 0 0,0-1-1 0 0,1 0 0 0 0,-1 1 1 0 0,0-1-1 0 0,0 0 1 0 0,0 0-1 0 0,0 0 1 0 0,1 0-1 0 0,-1 0 0 0 0,0 0 1 0 0,-1 0-1 0 0,-4 2-635 0 0,-9 6-2468 0 0</inkml:trace>
  <inkml:trace contextRef="#ctx0" brushRef="#br0" timeOffset="1">0 171 10962 0 0,'8'4'2673'0'0,"1"1"-1201"0"0,3-2-480 0 0,4 0-311 0 0,-1-3-417 0 0,0-1-192 0 0,1-1-80 0 0,-1 0-352 0 0,1 2-569 0 0,-3-1-879 0 0,0 1-1025 0 0,-3-3-935 0 0,0 1-1514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12203 0 0,'-6'9'1085'0'0,"1"1"1"0"0,0 0 0 0 0,0 0 0 0 0,1 0-1 0 0,-4 19 1 0 0,-8 55-62 0 0,-1 8-4526 0 0,16-90 2633 0 0,0 1-1 0 0,0-1 1 0 0,0 0-1 0 0,0 0 0 0 0,0 1 1 0 0,0-1-1 0 0,-1 0 1 0 0,1 0-1 0 0,-1 0 0 0 0,1 0 1 0 0,-1 0-1 0 0,0-1 0 0 0,-3 4 1 0 0,1-3-2108 0 0</inkml:trace>
  <inkml:trace contextRef="#ctx0" brushRef="#br0" timeOffset="1">6 330 4561 0 0,'-2'11'1503'0'0,"0"1"-1"0"0,1 0 1 0 0,0 0 0 0 0,1 0 0 0 0,1 0-1 0 0,0 0 1 0 0,3 18 0 0 0,-2-20-1172 0 0,0 0 0 0 0,1 0 0 0 0,0-1 1 0 0,1 1-1 0 0,0-1 0 0 0,0 1 0 0 0,1-1 1 0 0,0-1-1 0 0,8 10 0 0 0,-11-15-344 0 0,1-1 0 0 0,0 0 0 0 0,0 1 0 0 0,1-1 0 0 0,-1 0 0 0 0,0-1 0 0 0,1 1 0 0 0,-1 0 0 0 0,1-1 0 0 0,0 0 0 0 0,-1 0 0 0 0,1 0 0 0 0,0 0 0 0 0,0-1 0 0 0,-1 0 0 0 0,1 1 0 0 0,0-1 0 0 0,0 0 0 0 0,0-1 0 0 0,5 0 0 0 0,36-9-3216 0 0,-7-5-5668 0 0,-26 10 3513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8146 0 0,'-8'13'7093'0'0,"-2"13"-5175"0"0,4-10-1530 0 0,-51 148-777 0 0,35-95-6457 0 0,32-106 6639 0 0,-9 29 288 0 0,1 1 0 0 0,-1 0 0 0 0,1 0 0 0 0,1 0 0 0 0,-1 1 0 0 0,1-1 0 0 0,0 0 0 0 0,1 1 0 0 0,-1 0 0 0 0,1 0 0 0 0,1 0 0 0 0,5-6 0 0 0,-9 11-40 0 0,1 0 0 0 0,-1 0 1 0 0,1 0-1 0 0,-1 1 0 0 0,1-1 1 0 0,0 1-1 0 0,-1-1 0 0 0,1 1 1 0 0,0-1-1 0 0,-1 1 0 0 0,1 0 0 0 0,0 0 1 0 0,0 0-1 0 0,-1 0 0 0 0,1 0 1 0 0,0 0-1 0 0,0 1 0 0 0,-1-1 1 0 0,1 0-1 0 0,0 1 0 0 0,-1 0 1 0 0,1-1-1 0 0,-1 1 0 0 0,1 0 1 0 0,-1 0-1 0 0,1-1 0 0 0,-1 1 1 0 0,1 0-1 0 0,-1 1 0 0 0,0-1 0 0 0,2 1 1 0 0,6 7 53 0 0,1 0 0 0 0,-2 0-1 0 0,10 13 1 0 0,-10-12-57 0 0,8 10-183 0 0,17 20 573 0 0,-31-37-698 0 0,0-1 1 0 0,0 0 0 0 0,1 0 0 0 0,-1 0 0 0 0,1 0 0 0 0,-1 0 0 0 0,1-1 0 0 0,0 1 0 0 0,0-1 0 0 0,-1 1 0 0 0,1-1-1 0 0,5 1 1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9602 0 0,'4'54'7735'0'0,"12"28"-6749"0"0,-6-29-528 0 0,9 41-1488 0 0,-1-33-7056 0 0,-17-57 4698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8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8610 0 0,'-2'2'380'0'0,"0"-1"0"0"0,0 1 0 0 0,1-1 1 0 0,-1 1-1 0 0,0 0 0 0 0,1 0 0 0 0,0 0 0 0 0,-1 0 0 0 0,1 0 1 0 0,0 0-1 0 0,0 0 0 0 0,0 0 0 0 0,-1 3 0 0 0,2-4-246 0 0,0 0 1 0 0,0 0-1 0 0,0 0 0 0 0,0 0 1 0 0,0 0-1 0 0,1 0 0 0 0,-1 0 0 0 0,0 0 1 0 0,0 0-1 0 0,1 0 0 0 0,-1 0 1 0 0,0 0-1 0 0,1 0 0 0 0,-1 0 1 0 0,1 0-1 0 0,-1 0 0 0 0,1-1 0 0 0,0 1 1 0 0,-1 0-1 0 0,1 0 0 0 0,1 0 1 0 0,5 4 102 0 0,0-1 1 0 0,0 0-1 0 0,0 0 1 0 0,0 0-1 0 0,1-1 1 0 0,10 2-1 0 0,25 14 98 0 0,-40-16-345 0 0,1 0 0 0 0,0 1-1 0 0,-1 0 1 0 0,0 0 0 0 0,0 0 0 0 0,0 0-1 0 0,-1 0 1 0 0,1 0 0 0 0,-1 1 0 0 0,0-1-1 0 0,0 1 1 0 0,-1 0 0 0 0,1 0 0 0 0,-1-1-1 0 0,0 1 1 0 0,0 0 0 0 0,-1 0 0 0 0,1 7-1 0 0,-1 12-2028 0 0,0 0 0 0 0,-6 36 0 0 0,5-49 467 0 0,-8 21-4170 0 0,6-22 1940 0 0</inkml:trace>
  <inkml:trace contextRef="#ctx0" brushRef="#br0" timeOffset="1">222 144 3857 0 0,'21'-49'8645'0'0,"-20"49"-8566"0"0,-1 0 1 0 0,0 0 0 0 0,0 0-1 0 0,0 0 1 0 0,0 0 0 0 0,0 0-1 0 0,0 0 1 0 0,0 0 0 0 0,0 0-1 0 0,1 0 1 0 0,-1 0-1 0 0,0 0 1 0 0,0 0 0 0 0,0 0-1 0 0,2 1 1594 0 0,-2-1-1594 0 0,0 0 1 0 0,0 0 0 0 0,0 0-1 0 0,4 11 1608 0 0,0 11-1129 0 0,-1 14-248 0 0,1 19-180 0 0,-4-52-137 0 0,1 1-1 0 0,0 0 1 0 0,-1 0-1 0 0,2-1 1 0 0,-1 1 0 0 0,0-1-1 0 0,1 1 1 0 0,0-1-1 0 0,0 0 1 0 0,3 6 0 0 0,-4-8-44 0 0,0-1 1 0 0,0 1 0 0 0,1 0-1 0 0,-1 0 1 0 0,0-1 0 0 0,0 1 0 0 0,1 0-1 0 0,-1-1 1 0 0,0 1 0 0 0,1-1-1 0 0,-1 0 1 0 0,1 0 0 0 0,-1 1 0 0 0,0-1-1 0 0,1 0 1 0 0,-1 0 0 0 0,1 0-1 0 0,-1 0 1 0 0,0 0 0 0 0,1-1 0 0 0,-1 1-1 0 0,1 0 1 0 0,-1-1 0 0 0,0 1-1 0 0,2-1 1 0 0,15-10-3412 0 0,-6-3-4371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10082 0 0,'-2'2'381'0'0,"0"1"0"0"0,0-1 0 0 0,1 0 0 0 0,-1 0 0 0 0,1 1 0 0 0,-1-1 0 0 0,1 1 0 0 0,0 0 0 0 0,0-1 0 0 0,0 1 0 0 0,0 0 0 0 0,1-1 0 0 0,-1 1 0 0 0,1 0 0 0 0,-1 0 0 0 0,1 0 0 0 0,0 3 0 0 0,1-3-211 0 0,0 0-1 0 0,-1 0 0 0 0,1-1 0 0 0,0 1 0 0 0,0 0 1 0 0,0-1-1 0 0,1 1 0 0 0,-1 0 0 0 0,1-1 0 0 0,-1 1 0 0 0,1-1 1 0 0,0 0-1 0 0,0 0 0 0 0,3 3 0 0 0,0-1-386 0 0,0 0 0 0 0,0 0 0 0 0,0-1 0 0 0,1 0 0 0 0,-1 0 0 0 0,1 0 0 0 0,0-1 0 0 0,0 1 0 0 0,0-2-1 0 0,0 1 1 0 0,0 0 0 0 0,0-1 0 0 0,1 0 0 0 0,10-1 0 0 0,-9 0-1265 0 0,0-1 0 0 0,0 0 1 0 0,0-1-1 0 0,0 0 0 0 0,10-4 0 0 0,1-1-3569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69 9330 0 0,'-4'2'447'0'0,"0"0"-1"0"0,1 0 1 0 0,-1 0 0 0 0,0 0 0 0 0,1 1-1 0 0,0-1 1 0 0,0 1 0 0 0,-1 0 0 0 0,2 0-1 0 0,-1 0 1 0 0,0 0 0 0 0,1 1 0 0 0,-1-1-1 0 0,1 1 1 0 0,0 0 0 0 0,0-1 0 0 0,0 1-1 0 0,1 0 1 0 0,-2 5 0 0 0,2-5-398 0 0,0 0 1 0 0,0 0-1 0 0,1 0 1 0 0,0 0-1 0 0,-1 0 0 0 0,2 0 1 0 0,-1 0-1 0 0,0 0 1 0 0,1 0-1 0 0,0 1 1 0 0,0-1-1 0 0,0 0 1 0 0,0-1-1 0 0,0 1 0 0 0,1 0 1 0 0,0 0-1 0 0,0-1 1 0 0,0 1-1 0 0,0-1 1 0 0,1 1-1 0 0,-1-1 1 0 0,1 0-1 0 0,0 0 0 0 0,0 0 1 0 0,0 0-1 0 0,0-1 1 0 0,0 1-1 0 0,1-1 1 0 0,-1 0-1 0 0,5 2 1 0 0,-7-3-44 0 0,1 0 0 0 0,0 0 0 0 0,0 0 0 0 0,0 0 0 0 0,-1-1 0 0 0,1 1 0 0 0,0-1 0 0 0,0 1 0 0 0,0-1 1 0 0,0 0-1 0 0,0 0 0 0 0,0 0 0 0 0,0 0 0 0 0,0 0 0 0 0,0 0 0 0 0,0 0 0 0 0,0-1 0 0 0,0 1 1 0 0,0-1-1 0 0,0 1 0 0 0,0-1 0 0 0,-1 0 0 0 0,1 0 0 0 0,0 0 0 0 0,0 0 0 0 0,-1 0 0 0 0,1 0 0 0 0,-1 0 1 0 0,1 0-1 0 0,-1-1 0 0 0,1 1 0 0 0,-1-1 0 0 0,0 1 0 0 0,0-1 0 0 0,1 0 0 0 0,-1 1 0 0 0,0-1 0 0 0,-1 0 1 0 0,1 0-1 0 0,0 1 0 0 0,0-1 0 0 0,0-2 0 0 0,1-2 35 0 0,0 0 0 0 0,-1 0 0 0 0,0-1 1 0 0,0 1-1 0 0,0 0 0 0 0,-1 0 0 0 0,1 0 0 0 0,-1-1 0 0 0,-1 1 1 0 0,1 0-1 0 0,-1 0 0 0 0,-3-10 0 0 0,1 7 10 0 0,-1 1 1 0 0,-1-1-1 0 0,1 0 0 0 0,-1 1 1 0 0,-8-10-1 0 0,10 14-456 0 0,0 1-1 0 0,0-1 1 0 0,-1 1 0 0 0,1-1 0 0 0,-1 1 0 0 0,0 0-1 0 0,0 0 1 0 0,0 1 0 0 0,0-1 0 0 0,0 1 0 0 0,-1 0 0 0 0,-6-3-1 0 0</inkml:trace>
  <inkml:trace contextRef="#ctx0" brushRef="#br0" timeOffset="1">234 0 11042 0 0,'3'12'2098'0'0,"1"1"-1"0"0,-2 0 0 0 0,2 21 1 0 0,-2 39 1224 0 0,0 6-4224 0 0,-1-68 45 0 0,0 1 0 0 0,2-1-1 0 0,-1 1 1 0 0,8 18 0 0 0,-9-28 395 0 0,6 11-4650 0 0,1-12-1887 0 0,-3 0 2806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0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13307 0 0,'1'-2'118'0'0,"0"0"-1"0"0,-1 1 1 0 0,1-1 0 0 0,0 1-1 0 0,1-1 1 0 0,-1 1 0 0 0,0 0-1 0 0,0-1 1 0 0,1 1 0 0 0,-1 0-1 0 0,0 0 1 0 0,1 0 0 0 0,0 0 0 0 0,-1 0-1 0 0,1 0 1 0 0,-1 0 0 0 0,1 0-1 0 0,0 1 1 0 0,0-1 0 0 0,-1 1-1 0 0,1-1 1 0 0,0 1 0 0 0,0 0 0 0 0,0-1-1 0 0,-1 1 1 0 0,1 0 0 0 0,0 0-1 0 0,2 1 1 0 0,59 3 399 0 0,-57-3-386 0 0,32 0-412 0 0,-24-6-958 0 0,-14 4 1165 0 0,0 1 1 0 0,0-1-1 0 0,1 1 1 0 0,-1-1 0 0 0,0 0-1 0 0,0 1 1 0 0,0-1-1 0 0,-1 1 1 0 0,1-1 0 0 0,0 1-1 0 0,0-1 1 0 0,0 0-1 0 0,0 1 1 0 0,0-1 0 0 0,-1 1-1 0 0,1-1 1 0 0,0 1-1 0 0,0-1 1 0 0,-1 1 0 0 0,1-1-1 0 0,0 1 1 0 0,-1-1-1 0 0,1 1 1 0 0,-1 0 0 0 0,1-1-1 0 0,-1 1 1 0 0,1 0-1 0 0,-1-1 1 0 0,-1-1 15 0 0,0 0-1 0 0,0 0 1 0 0,0 0-1 0 0,0 0 1 0 0,0 1-1 0 0,-1-1 1 0 0,1 1-1 0 0,0-1 1 0 0,-1 1 0 0 0,1 0-1 0 0,-1 0 1 0 0,0 0-1 0 0,1 0 1 0 0,-1 1-1 0 0,0-1 1 0 0,1 1 0 0 0,-1-1-1 0 0,0 1 1 0 0,1 0-1 0 0,-1 0 1 0 0,0 0-1 0 0,0 1 1 0 0,1-1 0 0 0,-1 0-1 0 0,0 1 1 0 0,-2 1-1 0 0,2-1 174 0 0,0 1-1 0 0,1 0 0 0 0,-1-1 1 0 0,1 1-1 0 0,-1 0 0 0 0,1 0 1 0 0,0 1-1 0 0,-1-1 0 0 0,1 0 1 0 0,0 1-1 0 0,1-1 0 0 0,-1 1 1 0 0,0 0-1 0 0,1 0 0 0 0,0-1 1 0 0,-1 1-1 0 0,1 0 0 0 0,0 0 1 0 0,1 0-1 0 0,-1 0 0 0 0,0 1 1 0 0,1 3-1 0 0,-1 5-34 0 0,0 0 0 0 0,1 0-1 0 0,1 0 1 0 0,0 0 0 0 0,1 0 0 0 0,0 0-1 0 0,1-1 1 0 0,0 1 0 0 0,1-1 0 0 0,0 1-1 0 0,1-1 1 0 0,0-1 0 0 0,1 1 0 0 0,0-1-1 0 0,0 0 1 0 0,1 0 0 0 0,1-1 0 0 0,0 1-1 0 0,9 7 1 0 0,-16-16-186 0 0,1 1 0 0 0,0-1 0 0 0,0 0 0 0 0,-1 0 0 0 0,1 0 0 0 0,0 0 0 0 0,0 0 0 0 0,0 0 0 0 0,0-1 0 0 0,0 1 0 0 0,1-1 0 0 0,-1 1 0 0 0,0-1 0 0 0,0 0 0 0 0,0 0 0 0 0,0 0 0 0 0,0 0 0 0 0,0 0 0 0 0,1 0 0 0 0,2-1 0 0 0,-1-1-246 0 0,0 1-1 0 0,-1-1 0 0 0,1 0 0 0 0,0 0 0 0 0,0 0 0 0 0,-1 0 0 0 0,0-1 0 0 0,1 0 0 0 0,4-5 0 0 0,1-2-488 0 0,-1 1 1 0 0,0-2-1 0 0,0 1 0 0 0,-1-1 0 0 0,10-22 1 0 0,-17 31 856 0 0,18-48-520 0 0,-17 48 731 0 0,0-1 1 0 0,-1 0-1 0 0,1 0 0 0 0,-1 1 0 0 0,0-1 1 0 0,0 0-1 0 0,0 0 0 0 0,0 0 0 0 0,0 1 0 0 0,-1-1 1 0 0,1 0-1 0 0,-1 0 0 0 0,0 1 0 0 0,0-1 0 0 0,0 0 1 0 0,-2-3-1 0 0,3 6-155 0 0,0 0-1 0 0,0 0 1 0 0,0 0-1 0 0,0 0 1 0 0,0-1 0 0 0,0 1-1 0 0,0 0 1 0 0,0 0 0 0 0,0 0-1 0 0,0 0 1 0 0,0 0 0 0 0,0 0-1 0 0,-1 0 1 0 0,1 0-1 0 0,0-1 1 0 0,0 1 0 0 0,0 0-1 0 0,0 0 1 0 0,0 0 0 0 0,0 0-1 0 0,-1 0 1 0 0,1 0-1 0 0,0 0 1 0 0,0 0 0 0 0,0 0-1 0 0,0 0 1 0 0,0 0 0 0 0,-1 0-1 0 0,1 0 1 0 0,0 0 0 0 0,0 0-1 0 0,0 0 1 0 0,0 0-1 0 0,0 0 1 0 0,0 0 0 0 0,-1 0-1 0 0,1 0 1 0 0,0 0 0 0 0,0 0-1 0 0,0 0 1 0 0,0 0-1 0 0,0 1 1 0 0,0-1 0 0 0,-1 0-1 0 0,1 0 1 0 0,0 0 0 0 0,0 0-1 0 0,0 0 1 0 0,0 0 0 0 0,0 0-1 0 0,0 1 1 0 0,-5 10 1503 0 0,-1 13-624 0 0,6-23-873 0 0,-4 16 82 0 0,1 1 0 0 0,1-1-1 0 0,1 1 1 0 0,0 0 0 0 0,1 0-1 0 0,1 0 1 0 0,4 21 0 0 0,-5-38-171 0 0,0 0 1 0 0,0-1-1 0 0,0 1 1 0 0,0-1-1 0 0,0 1 1 0 0,0 0-1 0 0,0-1 1 0 0,0 1-1 0 0,1-1 0 0 0,-1 1 1 0 0,0 0-1 0 0,0-1 1 0 0,1 1-1 0 0,-1-1 1 0 0,0 1-1 0 0,1-1 1 0 0,-1 1-1 0 0,1-1 1 0 0,-1 1-1 0 0,1-1 0 0 0,-1 1 1 0 0,1-1-1 0 0,-1 0 1 0 0,1 1-1 0 0,-1-1 1 0 0,1 0-1 0 0,-1 1 1 0 0,1-1-1 0 0,-1 0 1 0 0,1 0-1 0 0,0 0 1 0 0,-1 1-1 0 0,1-1 0 0 0,-1 0 1 0 0,1 0-1 0 0,0 0 1 0 0,-1 0-1 0 0,1 0 1 0 0,0 0-1 0 0,-1 0 1 0 0,1 0-1 0 0,-1 0 1 0 0,1-1-1 0 0,0 1 0 0 0,0 0 1 0 0,28-23-1526 0 0,-11 7 105 0 0,-11 13 206 0 0,0-1 0 0 0,1 1 0 0 0,-1 0 0 0 0,13-2 0 0 0,-4 2-3419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0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10226 0 0,'-1'0'115'0'0,"1"1"1"0"0,0-1-1 0 0,-1 1 0 0 0,1-1 0 0 0,0 1 1 0 0,0-1-1 0 0,-1 1 0 0 0,1-1 0 0 0,0 1 1 0 0,0-1-1 0 0,0 1 0 0 0,-1-1 0 0 0,1 1 0 0 0,0-1 1 0 0,0 1-1 0 0,0-1 0 0 0,0 1 0 0 0,0-1 1 0 0,0 1-1 0 0,0-1 0 0 0,0 1 0 0 0,0-1 1 0 0,0 1-1 0 0,1-1 0 0 0,-1 1 0 0 0,0-1 0 0 0,0 1 1 0 0,0-1-1 0 0,1 1 0 0 0,-1 0 0 0 0,18 6 1756 0 0,28-6-122 0 0,-41-1-1349 0 0,13 0-167 0 0,-11 0-257 0 0,0 0 0 0 0,-1 0 0 0 0,1-1 1 0 0,0 0-1 0 0,0 0 0 0 0,0 0 0 0 0,8-4 0 0 0,-19 5-3262 0 0,-47-3-952 0 0,44 3 4395 0 0,-1 1 0 0 0,1-1-1 0 0,0 2 1 0 0,0-1 0 0 0,0 1 0 0 0,0 0 0 0 0,0 1 0 0 0,1-1 0 0 0,-1 1 0 0 0,1 1 0 0 0,0-1 0 0 0,-1 1 0 0 0,1 0 0 0 0,-10 10 0 0 0,13-11 22 0 0,1 0 1 0 0,-1 0-1 0 0,1 0 0 0 0,0 1 0 0 0,-1-1 0 0 0,2 1 0 0 0,-1-1 0 0 0,0 1 1 0 0,1 0-1 0 0,-1 0 0 0 0,1 0 0 0 0,0 0 0 0 0,1 0 0 0 0,-1 0 0 0 0,1 0 1 0 0,-1 0-1 0 0,1 0 0 0 0,0 0 0 0 0,1 0 0 0 0,-1 0 0 0 0,1 0 1 0 0,-1 0-1 0 0,1 0 0 0 0,1 0 0 0 0,-1 0 0 0 0,0-1 0 0 0,5 8 0 0 0,-3-5-178 0 0,0 0 0 0 0,1-1-1 0 0,0 1 1 0 0,0-1 0 0 0,1 0-1 0 0,-1 0 1 0 0,1 0-1 0 0,0-1 1 0 0,1 1 0 0 0,-1-1-1 0 0,1-1 1 0 0,0 1-1 0 0,0-1 1 0 0,0 0 0 0 0,0 0-1 0 0,0 0 1 0 0,1-1 0 0 0,-1 0-1 0 0,1-1 1 0 0,-1 1-1 0 0,1-1 1 0 0,0-1 0 0 0,0 1-1 0 0,-1-1 1 0 0,13-1-1 0 0,-91 15-9095 0 0,59-11 9293 0 0,-1 2-1 0 0,1-1 1 0 0,-25 13 0 0 0,40-13 2270 0 0,9 0-1251 0 0,15 3 33 0 0,-25-7-1080 0 0,107 19 2059 0 0,-37-13-4785 0 0,-48-7-3289 0 0,-10 5 439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13187 0 0,'-3'5'340'0'0,"0"0"-1"0"0,0 0 1 0 0,1 1 0 0 0,-1-1 0 0 0,1 1-1 0 0,0-1 1 0 0,1 1 0 0 0,-2 8 0 0 0,-6 53 789 0 0,6-42-611 0 0,2-13-461 0 0,-1 2-278 0 0,0 1 1 0 0,1-1-1 0 0,1 1 0 0 0,0 0 1 0 0,3 14-1 0 0,0-33 186 0 0,0 0 1 0 0,0 0-1 0 0,0 0 1 0 0,1 1-1 0 0,0 0 1 0 0,-1-1-1 0 0,1 1 1 0 0,8-4-1 0 0,-5 4 23 0 0,-1 1 1 0 0,1-1-1 0 0,0 1 0 0 0,0 0 1 0 0,0 1-1 0 0,1 0 0 0 0,-1 0 0 0 0,0 1 1 0 0,12 0-1 0 0,14-2-3414 0 0,-32 2 3110 0 0,0 0 1 0 0,0 0-1 0 0,0 0 1 0 0,-1-1-1 0 0,1 1 1 0 0,0 0-1 0 0,0-1 1 0 0,-1 1-1 0 0,1 0 1 0 0,0-1-1 0 0,-1 1 1 0 0,1-1-1 0 0,0 1 1 0 0,-1-1-1 0 0,1 1 1 0 0,-1-1-1 0 0,1 0 1 0 0,-1 1-1 0 0,1-1 1 0 0,0-1-1 0 0,6-19-2616 0 0,-4-26 2194 0 0,-3 43 652 0 0,0-16-554 0 0,0 4 10044 0 0,-3 39-2791 0 0,-4 33-5208 0 0,-3 41-1688 0 0,12-50-3774 0 0,7-3-4331 0 0,-4-32 3777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15043 0 0,'3'8'8649'0'0,"3"15"-6814"0"0,-5 0-1226 0 0,-1 1 0 0 0,-1 0 0 0 0,-6 37 1 0 0,3-39-856 0 0,2 1 1 0 0,0-1 0 0 0,2 0 0 0 0,2 27 0 0 0,-2-48 198 0 0,0-1 0 0 0,0 0 0 0 0,0 1 0 0 0,0-1 0 0 0,0 1 0 0 0,0-1 0 0 0,0 0 0 0 0,0 1 0 0 0,0-1 0 0 0,0 0 0 0 0,0 1 0 0 0,1-1 0 0 0,-1 0 0 0 0,0 1 0 0 0,0-1 0 0 0,0 0 0 0 0,1 1 0 0 0,-1-1 0 0 0,0 0 0 0 0,0 1 0 0 0,1-1 0 0 0,-1 0 0 0 0,0 0 0 0 0,1 1 0 0 0,-1-1 0 0 0,0 0 0 0 0,1 0 1 0 0,-1 0-1 0 0,0 0 0 0 0,1 1 0 0 0,-1-1 0 0 0,0 0 0 0 0,1 0 0 0 0,-1 0 0 0 0,1 0 0 0 0,-1 0 0 0 0,0 0 0 0 0,1 0 0 0 0,-1 0 0 0 0,0 0 0 0 0,1 0 0 0 0,-1 0 0 0 0,1 0 0 0 0,-1 0 0 0 0,0 0 0 0 0,1-1 0 0 0,-1 1 0 0 0,0 0 0 0 0,1 0 0 0 0,-1 0 0 0 0,0 0 0 0 0,1-1 0 0 0,-1 1 0 0 0,0 0 0 0 0,1 0 0 0 0,-1-1 0 0 0,0 1 0 0 0,0 0 0 0 0,1-1 0 0 0,-1 1 0 0 0,28-28-395 0 0,-7 8 286 0 0,-15 17 139 0 0,0 0 0 0 0,0 0 0 0 0,0 0 0 0 0,0 1 0 0 0,0 0 0 0 0,0 0 0 0 0,0 1 0 0 0,1 0 0 0 0,-1 0 0 0 0,9 0 0 0 0,20 0-3614 0 0,-6 1-4651 0 0,-18-1 1301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5 12347 0 0,'-1'-1'307'0'0,"0"1"1"0"0,1-1-1 0 0,-1 1 1 0 0,0-1-1 0 0,1 1 1 0 0,-1 0-1 0 0,0-1 1 0 0,0 1-1 0 0,1 0 1 0 0,-1 0-1 0 0,0-1 1 0 0,0 1-1 0 0,0 0 1 0 0,0 0-1 0 0,1 0 1 0 0,-1 0-1 0 0,0 0 1 0 0,0 0-1 0 0,0 0 1 0 0,0 0-1 0 0,1 1 1 0 0,-1-1-1 0 0,0 0 1 0 0,0 0 0 0 0,-1 1-1 0 0,1 0-107 0 0,0 0 0 0 0,0 0 0 0 0,-1 1 1 0 0,1-1-1 0 0,0 0 0 0 0,0 0 0 0 0,0 1 0 0 0,0-1 0 0 0,1 1 0 0 0,-1-1 0 0 0,0 1 0 0 0,0 1 1 0 0,-3 8-392 0 0,1 0 0 0 0,1-1 0 0 0,-2 15 1 0 0,3-15 637 0 0,-3 14-954 0 0,-8 41-1798 0 0,-4-27-2940 0 0,16-62-1123 0 0,2 21 6464 0 0,-1 0 1 0 0,1 0-1 0 0,-1 0 1 0 0,1 0-1 0 0,0 1 1 0 0,0-1-1 0 0,0 0 0 0 0,1 1 1 0 0,-1 0-1 0 0,0-1 1 0 0,1 1-1 0 0,0 0 0 0 0,4-2 1 0 0,-5 3 82 0 0,1 0-1 0 0,-1 0 1 0 0,1 1 0 0 0,0 0 0 0 0,0-1 0 0 0,-1 1 0 0 0,1 0 0 0 0,0 0-1 0 0,-1 0 1 0 0,1 1 0 0 0,0-1 0 0 0,-1 1 0 0 0,1-1 0 0 0,0 1 0 0 0,-1 0-1 0 0,1 0 1 0 0,3 2 0 0 0,32 16 743 0 0,-27-13-1050 0 0,-1 0 1 0 0,1-1-1 0 0,19 6 1 0 0,-30-11 22 0 0,0 0 0 0 0,0 0 0 0 0,1 0 0 0 0,-1 0-1 0 0,0 0 1 0 0,0 0 0 0 0,0 0 0 0 0,0 0 0 0 0,0 0 0 0 0,1 0 0 0 0,-1 0 0 0 0,0 0-1 0 0,0 0 1 0 0,0 0 0 0 0,0 0 0 0 0,1 0 0 0 0,-1 0 0 0 0,0 0 0 0 0,0 0-1 0 0,0 0 1 0 0,0 0 0 0 0,0 0 0 0 0,1 0 0 0 0,-1-1 0 0 0,0 1 0 0 0,0 0 0 0 0,1-1-947 0 0,-1 1 947 0 0,0 0 0 0 0,0 0 0 0 0,0 0 0 0 0,0-1 0 0 0,0 1-1 0 0,0 0 1 0 0,0 0 0 0 0,0 0 0 0 0,0 0 0 0 0,0-1 0 0 0,0 1 0 0 0,0 0-1 0 0,0 0 1 0 0,0 0 0 0 0,0 0 0 0 0,0 0 0 0 0,0-1 0 0 0,0 1 0 0 0,0 0 0 0 0,0 0-1 0 0,0 0 1 0 0,0 0 0 0 0,0 0 0 0 0,0-1 0 0 0,-1 1 0 0 0,1 0-211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12211 0 0,'10'1'1568'0'0,"1"1"-880"0"0,5 2-208 0 0,-1-3-16 0 0,-1 1-216 0 0,1-1-176 0 0,-3 0-88 0 0,0-1-288 0 0,-2 0-432 0 0,0 0-608 0 0,-3-1-641 0 0,-1-2-599 0 0,-4 0-225 0 0,12 9-1432 0 0</inkml:trace>
  <inkml:trace contextRef="#ctx0" brushRef="#br0" timeOffset="1">151 0 4825 0 0,'-6'5'9219'0'0,"2"8"-5562"0"0,2 15-2696 0 0,2-23 64 0 0,-2 158 1560 0 0,4-142-4201 0 0,0 1 0 0 0,11 41 0 0 0,1-32-6454 0 0,-7-22 1709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7570 0 0,'-1'2'3468'0'0,"7"-2"-1787"0"0,9-3-214 0 0,-10 1-1241 0 0,0 0 1 0 0,0 1 0 0 0,1 0-1 0 0,-1 0 1 0 0,0 0 0 0 0,0 0-1 0 0,0 1 1 0 0,1 0-1 0 0,-1 0 1 0 0,0 1 0 0 0,1-1-1 0 0,-1 1 1 0 0,0 0 0 0 0,0 0-1 0 0,0 1 1 0 0,0 0-1 0 0,0 0 1 0 0,0 0 0 0 0,-1 0-1 0 0,1 1 1 0 0,0 0 0 0 0,4 3-1 0 0,-6-3-155 0 0,1 0 0 0 0,-1 0-1 0 0,0 0 1 0 0,0 0 0 0 0,0 1-1 0 0,0-1 1 0 0,0 1 0 0 0,-1 0-1 0 0,0-1 1 0 0,0 1-1 0 0,0 0 1 0 0,0 0 0 0 0,0 1-1 0 0,-1-1 1 0 0,0 0 0 0 0,0 0-1 0 0,0 1 1 0 0,0-1 0 0 0,-1 1-1 0 0,0-1 1 0 0,0 1 0 0 0,0-1-1 0 0,0 0 1 0 0,-1 1 0 0 0,0-1-1 0 0,-1 7 1 0 0,-24 53-506 0 0,2-25-5045 0 0,24-39 5385 0 0,0 0-1 0 0,0 0 0 0 0,0 0 1 0 0,0 0-1 0 0,-1 0 0 0 0,1 1-190 0 0,0-1 190 0 0,0 0 0 0 0,0 0 1 0 0,0 0-1 0 0,0 0 0 0 0,-1 0 1 0 0,1 0-1 0 0,0 0 0 0 0,0 0 1 0 0,0 0-1 0 0,0 0 1 0 0,0 0-1 0 0,-1 0 0 0 0,1 0 1 0 0,0 0-1 0 0,0 0 0 0 0,0 0 1 0 0,0 0-1 0 0,-1 0 0 0 0,1 0 1 0 0,0 0-1 0 0,0 0 0 0 0,0 0 1 0 0,0 0-1 0 0,0 0 1 0 0,-1 0-1 0 0,1 0 0 0 0,0 0 1 0 0,0 0-1 0 0,0 0 0 0 0,0 0 1 0 0,0 0-1 0 0,0 0 0 0 0,-1-1-190 0 0,1 1 190 0 0,0 0 0 0 0,0 0 1 0 0,0 0-1 0 0,0 0 0 0 0,0-1 1 0 0,0 1-1 0 0,0 0 0 0 0,0 0 1 0 0,0 0-1 0 0,0 0 1 0 0,0 0-1 0 0,0-1 0 0 0,-1 1 1 0 0,1 0-1 0 0,0 0 0 0 0,0 0 1 0 0,0 0-1 0 0,1 0 0 0 0,-1-1 1 0 0,-1-9-3331 0 0,8 3-443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2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6057 0 0,'64'14'8079'0'0,"-53"-11"-7613"0"0,1 1-1 0 0,-1 0 1 0 0,-1 1-1 0 0,1 0 1 0 0,-1 1-1 0 0,15 10 0 0 0,-23-14-542 0 0,-1 0 0 0 0,1 0 0 0 0,0 0 0 0 0,0 1 0 0 0,-1-1-1 0 0,1 1 1 0 0,-1-1 0 0 0,0 1 0 0 0,0-1 0 0 0,0 1-1 0 0,0 0 1 0 0,0-1 0 0 0,-1 1 0 0 0,1 0 0 0 0,-1 0 0 0 0,0 0-1 0 0,0 0 1 0 0,0-1 0 0 0,0 1 0 0 0,0 0 0 0 0,0 0 0 0 0,-1 0-1 0 0,0 0 1 0 0,1-1 0 0 0,-1 1 0 0 0,0 0 0 0 0,0-1-1 0 0,-3 5 1 0 0,2-1-765 0 0,-1 0 0 0 0,0 0-1 0 0,-1 0 1 0 0,0 0-1 0 0,1-1 1 0 0,-2 0 0 0 0,1 0-1 0 0,0 0 1 0 0,-1 0 0 0 0,0 0-1 0 0,-8 4 1 0 0,-3-1-879 0 0,0 0-734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5193 0 0,'18'0'8841'0'0,"1"0"-4834"0"0,54 0-3472 0 0,-61 0-791 0 0,0 1-1 0 0,0 1 1 0 0,15 3-1 0 0,2 7-3224 0 0,-26-10 2586 0 0,-1-1 1 0 0,0 1-1 0 0,1 0 1 0 0,-1 0-1 0 0,0 0 1 0 0,0 0 0 0 0,0 1-1 0 0,2 3 1 0 0,0 3-3405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7258 0 0,'5'1'5990'0'0,"18"1"-4703"0"0,103 14-1802 0 0,-131-16-2 0 0,1 0-1 0 0,-1 0 1 0 0,1 0-1 0 0,0 1 1 0 0,-1 0-1 0 0,-7 2 1 0 0,-58 23 727 0 0,61-23-384 0 0,5-1 276 0 0,1-1-1 0 0,-1 1 0 0 0,0 0 0 0 0,1 0 1 0 0,-1 0-1 0 0,1 0 0 0 0,0 1 1 0 0,0-1-1 0 0,-1 1 0 0 0,2 0 1 0 0,-1 0-1 0 0,0 0 0 0 0,-3 5 1 0 0,5-6-5 0 0,0 0 0 0 0,1 0 0 0 0,-1 1 1 0 0,0-1-1 0 0,1 0 0 0 0,0 0 1 0 0,-1 0-1 0 0,1 0 0 0 0,0 0 0 0 0,0 0 1 0 0,0 1-1 0 0,1-1 0 0 0,-1 0 1 0 0,0 0-1 0 0,1 0 0 0 0,0 0 0 0 0,-1 0 1 0 0,1 0-1 0 0,0 0 0 0 0,0 0 0 0 0,0 0 1 0 0,0 0-1 0 0,0 0 0 0 0,0-1 1 0 0,1 1-1 0 0,-1 0 0 0 0,2 1 0 0 0,3 3-107 0 0,0-1-1 0 0,0 0 1 0 0,0 0-1 0 0,0 0 1 0 0,1-1-1 0 0,0 0 1 0 0,0 0-1 0 0,0-1 1 0 0,0 0-1 0 0,1 0 0 0 0,-1 0 1 0 0,1-1-1 0 0,-1 0 1 0 0,1-1-1 0 0,0 0 1 0 0,0 0-1 0 0,0-1 1 0 0,0 1-1 0 0,0-2 1 0 0,-1 1-1 0 0,13-3 0 0 0,-19 3-235 0 0,0-1-1 0 0,0 1 1 0 0,0 0-1 0 0,0-1 1 0 0,0 1-1 0 0,-1 0 0 0 0,1-1 1 0 0,0 1-1 0 0,0-1 1 0 0,0 0-1 0 0,0 1 1 0 0,-1-1-1 0 0,1 0 0 0 0,0 1 1 0 0,0-1-1 0 0,-1 0 1 0 0,1 0-1 0 0,-1 0 1 0 0,1 0-1 0 0,-1 1 0 0 0,1-1 1 0 0,-1 0-1 0 0,1 0 1 0 0,-1 0-1 0 0,0 0 1 0 0,0 0-1 0 0,1 0 1 0 0,-1 0-1 0 0,0 0 0 0 0,0 0 1 0 0,0 0-1 0 0,0 0 1 0 0,0 0-1 0 0,0-1 1 0 0,-3-10-3805 0 0</inkml:trace>
  <inkml:trace contextRef="#ctx0" brushRef="#br0" timeOffset="1">35 52 6257 0 0,'4'0'817'0'0,"1"1"-521"0"0,2 0-72 0 0,5 2-24 0 0,-2-1-120 0 0,3 2-56 0 0,1-1-40 0 0,1 1-80 0 0,3-1-256 0 0,0 0-369 0 0,1-2-679 0 0,11 8-1577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8226 0 0,'-16'26'7036'0'0,"1"24"-5660"0"0,8-25-374 0 0,2-9-665 0 0,1-5-241 0 0,1-1 0 0 0,0 1 0 0 0,0 0 0 0 0,1-1 0 0 0,-1 19 1 0 0,3-26-81 0 0,0-1 0 0 0,1 1 0 0 0,-1-1 1 0 0,0 1-1 0 0,1-1 0 0 0,0 1 0 0 0,-1-1 1 0 0,1 0-1 0 0,0 1 0 0 0,0-1 0 0 0,1 0 1 0 0,-1 0-1 0 0,0 0 0 0 0,1 1 0 0 0,-1-1 1 0 0,1-1-1 0 0,0 1 0 0 0,-1 0 0 0 0,1 0 1 0 0,0-1-1 0 0,0 1 0 0 0,0-1 0 0 0,0 1 1 0 0,0-1-1 0 0,1 0 0 0 0,-1 0 0 0 0,0 0 1 0 0,1 0-1 0 0,-1 0 0 0 0,4 0 0 0 0,2 1-161 0 0,0 0-1 0 0,0 0 0 0 0,0-1 0 0 0,0 0 0 0 0,1-1 0 0 0,-1 0 1 0 0,10-1-1 0 0,-14 1-309 0 0,-1-1 1 0 0,0 1-1 0 0,0-1 1 0 0,0 0-1 0 0,0-1 1 0 0,0 1-1 0 0,0 0 1 0 0,0-1-1 0 0,3-1 1 0 0,-4 1-198 0 0,0 0 1 0 0,0 1 0 0 0,0-1 0 0 0,-1 0 0 0 0,1 0 0 0 0,-1 0 0 0 0,1 0 0 0 0,-1 0 0 0 0,0 0 0 0 0,1 0 0 0 0,-1-1-1 0 0,0 1 1 0 0,0-4 0 0 0,2-5-2491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3041 0 0,'-4'14'9184'0'0,"1"-7"-9005"0"0,1 1 0 0 0,0 0 0 0 0,0-1 0 0 0,1 1 0 0 0,0 0 1 0 0,0 16-1 0 0,2-23-152 0 0,-1 0-1 0 0,1-1 1 0 0,-1 1 0 0 0,1 0 0 0 0,-1-1-1 0 0,1 1 1 0 0,0 0 0 0 0,-1-1-1 0 0,1 1 1 0 0,0-1 0 0 0,-1 1 0 0 0,1-1-1 0 0,0 1 1 0 0,0-1 0 0 0,-1 0 0 0 0,1 1-1 0 0,0-1 1 0 0,0 0 0 0 0,0 0 0 0 0,-1 0-1 0 0,1 1 1 0 0,0-1 0 0 0,0 0-1 0 0,0 0 1 0 0,0 0 0 0 0,0 0 0 0 0,-1 0-1 0 0,3-1 1 0 0,30-3 1007 0 0,-27 2-972 0 0,5 0-170 0 0,19-1-632 0 0,-10 6-4884 0 0</inkml:trace>
  <inkml:trace contextRef="#ctx0" brushRef="#br0" timeOffset="1">7 210 8218 0 0,'-2'4'393'0'0,"1"1"0"0"0,0-1 1 0 0,0 1-1 0 0,0-1 0 0 0,1 1 0 0 0,0 0 1 0 0,0 0-1 0 0,0-1 0 0 0,0 1 1 0 0,1 0-1 0 0,-1-1 0 0 0,1 1 0 0 0,1-1 1 0 0,-1 1-1 0 0,0-1 0 0 0,1 1 1 0 0,0-1-1 0 0,0 0 0 0 0,3 5 1 0 0,-2-6-436 0 0,-1-1 1 0 0,0 1 0 0 0,1 0 0 0 0,-1-1 0 0 0,1 1 0 0 0,0-1 0 0 0,-1 0 0 0 0,1 0 0 0 0,0 0 0 0 0,1 0 0 0 0,-1-1-1 0 0,0 1 1 0 0,0-1 0 0 0,1 0 0 0 0,-1 0 0 0 0,1 0 0 0 0,-1 0 0 0 0,1-1 0 0 0,-1 1 0 0 0,1-1 0 0 0,-1 0 0 0 0,1 0-1 0 0,-1 0 1 0 0,1-1 0 0 0,4 0 0 0 0,1-1-1295 0 0,0 0 0 0 0,0-1 0 0 0,0 0 0 0 0,-1 0 0 0 0,16-9 0 0 0,-8 2-3391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4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7426 0 0,'6'-3'4873'0'0,"29"0"-2446"0"0,-30 4-2184 0 0,0 1 0 0 0,-1-1 0 0 0,1 1 0 0 0,-1 1 0 0 0,1-1 0 0 0,-1 1 0 0 0,0 0 0 0 0,0-1 0 0 0,0 2 0 0 0,0-1 1 0 0,-1 0-1 0 0,1 1 0 0 0,-1 0 0 0 0,0 0 0 0 0,0 0 0 0 0,0 0 0 0 0,-1 0 0 0 0,1 1 0 0 0,-1-1 0 0 0,2 7 0 0 0,-2-6-461 0 0,1 0 1 0 0,-2 0-1 0 0,1 0 0 0 0,-1 0 0 0 0,0 0 0 0 0,0 0 1 0 0,0 1-1 0 0,0-1 0 0 0,-1 0 0 0 0,0 0 0 0 0,0 1 0 0 0,-1-1 1 0 0,1 0-1 0 0,-1 0 0 0 0,0 1 0 0 0,-1-1 0 0 0,1 0 1 0 0,-1 0-1 0 0,-3 5 0 0 0,-17 7-4091 0 0,10-14 1762 0 0,11-3 2509 0 0,1 0 0 0 0,0 0 0 0 0,0 0 0 0 0,-1 0 0 0 0,1 0 0 0 0,0 0 0 0 0,0 0 0 0 0,0 0 0 0 0,-1 0 0 0 0,1-1 0 0 0,0 1 0 0 0,0 0 0 0 0,0 0 0 0 0,0 0-1 0 0,-1 0 1 0 0,1 0 0 0 0,0-1 0 0 0,0 1 0 0 0,0 0 0 0 0,0 0 0 0 0,0 0 0 0 0,-1-1 0 0 0,1 1 0 0 0,0 0 0 0 0,0 0 0 0 0,0-1 0 0 0,0 1 0 0 0,0 0 0 0 0,0 0 0 0 0,0-1 0 0 0,0 1 0 0 0,0 0 0 0 0,0 0 0 0 0,0 0 0 0 0,0-1-1 0 0,0 1 1 0 0,0 0 0 0 0,0 0 0 0 0,0-1 0 0 0,0 1 0 0 0,1 0 0 0 0,-1-2 184 0 0,1 1 0 0 0,-1 0-1 0 0,1 0 1 0 0,0 0 0 0 0,0 0-1 0 0,0 0 1 0 0,-1 0 0 0 0,1 0-1 0 0,0 0 1 0 0,0 0 0 0 0,0 1-1 0 0,0-1 1 0 0,1 0 0 0 0,-1 1 0 0 0,0-1-1 0 0,0 1 1 0 0,0-1 0 0 0,0 1-1 0 0,1-1 1 0 0,-1 1 0 0 0,0 0-1 0 0,0-1 1 0 0,1 1 0 0 0,-1 0-1 0 0,2 0 1 0 0,40-2 1270 0 0,-33 2-1253 0 0,3-1-135 0 0,25-1-35 0 0,-17-7-3464 0 0,-21 9 3346 0 0,0-1 0 0 0,0 1 1 0 0,1 0-1 0 0,-1 0 0 0 0,0-1 1 0 0,0 1-1 0 0,0-1 0 0 0,0 1 1 0 0,0 0-1 0 0,0-1 0 0 0,1 1 1 0 0,-1 0-1 0 0,0-1 0 0 0,0 1 1 0 0,0 0-1 0 0,0-1 0 0 0,0 1 1 0 0,0-1-1 0 0,0 1 0 0 0,-1 0 1 0 0,1-1-1 0 0,0 1 0 0 0,0 0 1 0 0,0-1-1 0 0,0 1 1 0 0,0 0-1 0 0,0-1 0 0 0,-1 1 1 0 0,1 0-1 0 0,0-1 0 0 0,-1-1-679 0 0,0-4-2384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4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3817 0 0,'-2'5'10264'0'0,"1"25"-7585"0"0,2 32-905 0 0,2 51-2264 0 0,6-58-3230 0 0,8-4-3460 0 0,-10-36 2308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43 17844 0 0,'1'-2'821'0'0,"-1"-1"-416"0"0,-1 1 1 0 0,2-1-1 0 0,-1 1 0 0 0,0-1 1 0 0,0 1-1 0 0,1-1 0 0 0,0 1 1 0 0,-1 0-1 0 0,1-1 1 0 0,0 1-1 0 0,0 0 0 0 0,0-1 1 0 0,0 1-1 0 0,1 0 0 0 0,1-3 1 0 0,-2 7-223 0 0,0 0 1 0 0,0 0 0 0 0,0-1-1 0 0,0 1 1 0 0,-1 0 0 0 0,1 0-1 0 0,0 0 1 0 0,-1 0-1 0 0,0 0 1 0 0,1-1 0 0 0,-1 4-1 0 0,0-4-107 0 0,3 22 108 0 0,1 0 1 0 0,2-1 0 0 0,0 1-1 0 0,1-1 1 0 0,13 28-1 0 0,-17-44-187 0 0,0 0-1 0 0,1 0 1 0 0,0 0-1 0 0,0-1 0 0 0,0 1 1 0 0,1-1-1 0 0,-1 0 1 0 0,1-1-1 0 0,1 1 1 0 0,-1-1-1 0 0,0 0 1 0 0,1 0-1 0 0,0 0 0 0 0,0-1 1 0 0,0 0-1 0 0,1 0 1 0 0,-1-1-1 0 0,1 0 1 0 0,-1 0-1 0 0,1 0 1 0 0,0-1-1 0 0,11 1 0 0 0,-10-1-70 0 0,-1-2-1 0 0,0 1 0 0 0,0-1 0 0 0,1 0 0 0 0,-1 0 0 0 0,0-1 1 0 0,0 1-1 0 0,0-2 0 0 0,-1 1 0 0 0,1-1 0 0 0,11-6 0 0 0,-16 7-22 0 0,0 1-1 0 0,1 0 0 0 0,-1-1 0 0 0,0 0 0 0 0,0 1 0 0 0,0-1 0 0 0,-1 0 0 0 0,1 0 1 0 0,0 0-1 0 0,-1 0 0 0 0,1-1 0 0 0,-1 1 0 0 0,0 0 0 0 0,1 0 0 0 0,-1-1 0 0 0,0 1 1 0 0,-1-1-1 0 0,1 1 0 0 0,0-1 0 0 0,-1 0 0 0 0,1 1 0 0 0,-1-1 0 0 0,0 1 0 0 0,0-1 1 0 0,0 0-1 0 0,0 1 0 0 0,0-1 0 0 0,-1 0 0 0 0,1 1 0 0 0,-1-1 0 0 0,0 1 0 0 0,0-1 1 0 0,0 1-1 0 0,-2-5 0 0 0,-2-2-148 0 0,-1 0 1 0 0,0 0 0 0 0,0 1-1 0 0,-1-1 1 0 0,0 2 0 0 0,-1-1-1 0 0,1 1 1 0 0,-2 0 0 0 0,1 1-1 0 0,-16-10 1 0 0,21 14 289 0 0,-1 0-1 0 0,0 0 1 0 0,1 1 0 0 0,-1-1 0 0 0,0 1 0 0 0,0 0 0 0 0,0 0-1 0 0,-1 0 1 0 0,1 1 0 0 0,0-1 0 0 0,0 1 0 0 0,-8 1-1 0 0,9-1 20 0 0,0 1-1 0 0,0 0 0 0 0,0 0 1 0 0,0 0-1 0 0,1 0 0 0 0,-1 1 0 0 0,0-1 1 0 0,1 1-1 0 0,-1 0 0 0 0,1 0 1 0 0,0 0-1 0 0,-1 0 0 0 0,1 0 0 0 0,0 0 1 0 0,0 0-1 0 0,0 1 0 0 0,1-1 0 0 0,-1 1 1 0 0,1-1-1 0 0,-2 4 0 0 0,-3 7 77 0 0,1 0-1 0 0,0 0 0 0 0,1 1 0 0 0,0-1 1 0 0,2 1-1 0 0,-1 0 0 0 0,0 16 0 0 0,2 104 803 0 0,3-73-472 0 0,-2-54-434 0 0,0-1 0 0 0,-1 1 0 0 0,1 0 0 0 0,-1-1 0 0 0,0 0 0 0 0,-1 1 0 0 0,0-1 0 0 0,0 0 0 0 0,0 0 1 0 0,0 0-1 0 0,-4 6 0 0 0,4-9-175 0 0,-1 0 1 0 0,1 0 0 0 0,0-1-1 0 0,-1 1 1 0 0,0-1 0 0 0,1 0-1 0 0,-1 0 1 0 0,0 0-1 0 0,0 0 1 0 0,0 0 0 0 0,0-1-1 0 0,0 1 1 0 0,-1-1-1 0 0,1 0 1 0 0,0 0 0 0 0,-1 0-1 0 0,1 0 1 0 0,-1-1-1 0 0,1 1 1 0 0,-1-1 0 0 0,1 0-1 0 0,-4 0 1 0 0,-45-5-1124 0 0,92 30 3773 0 0,-25-17-2387 0 0,1-1 0 0 0,0-1 0 0 0,1 0 0 0 0,0-1 0 0 0,0-1 0 0 0,24 3 0 0 0,33-1-1811 0 0,-1-8-5418 0 0,-29-2-2240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8402 0 0,'-3'3'647'0'0,"0"0"1"0"0,0 0 0 0 0,1 0 0 0 0,-1 1-1 0 0,1-1 1 0 0,0 1 0 0 0,0-1-1 0 0,0 1 1 0 0,0 0 0 0 0,1 0-1 0 0,-2 4 1 0 0,-3 7 962 0 0,-4 8-522 0 0,0 1 1 0 0,2 0 0 0 0,-8 38-1 0 0,12-39-950 0 0,0 0 0 0 0,1 1 0 0 0,2-1 0 0 0,0 1 0 0 0,2 0 0 0 0,6 46 0 0 0,-5-61-181 0 0,0-1 0 0 0,0 0-1 0 0,1 0 1 0 0,0-1 0 0 0,1 1 0 0 0,-1 0 0 0 0,1-1 0 0 0,1 0 0 0 0,0 0 0 0 0,0 0 0 0 0,0-1 0 0 0,0 0 0 0 0,8 7 0 0 0,-9-10-418 0 0,0 0 0 0 0,1 0 0 0 0,-1 0 0 0 0,1 0 0 0 0,-1-1-1 0 0,1 0 1 0 0,0 0 0 0 0,0 0 0 0 0,6 1 0 0 0,-5-2-761 0 0,-1 0-1 0 0,1-1 1 0 0,-1 0 0 0 0,1 0 0 0 0,-1 0 0 0 0,1 0-1 0 0,-1-1 1 0 0,0 0 0 0 0,11-3 0 0 0,-4 0-2950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6849 0 0,'4'-2'4247'0'0,"19"-7"-1747"0"0,-8 9-2209 0 0,0 1 0 0 0,0 1 0 0 0,0 0 1 0 0,0 1-1 0 0,0 1 0 0 0,-1 0 0 0 0,25 11 0 0 0,-19-9-170 0 0,-9-1-256 0 0,-8-4-173 0 0,0 1 0 0 0,0-1 0 0 0,0 0 0 0 0,0 0 0 0 0,0 0 0 0 0,0 0 0 0 0,0-1 0 0 0,1 1 0 0 0,-1-1 0 0 0,4 0 0 0 0,-15-14-7426 0 0,0 7 4169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 5033 0 0,'-13'-6'4404'0'0,"7"10"-343"0"0,8 19 928 0 0,0-12-4929 0 0,31 160 1963 0 0,-26-146-3143 0 0,2-1 0 0 0,15 34 0 0 0,-22-55 578 0 0,10 19-2045 0 0,-11-21 2208 0 0,-1 0 0 0 0,0 0 0 0 0,1 0 0 0 0,0-1 0 0 0,-1 1 0 0 0,1 0 0 0 0,-1 0 0 0 0,1-1 0 0 0,0 1-1 0 0,0-1 1 0 0,-1 1 0 0 0,1 0 0 0 0,0-1 0 0 0,0 1 0 0 0,0-1 0 0 0,0 0 0 0 0,0 1 0 0 0,-1-1 0 0 0,1 0-1 0 0,0 0 1 0 0,1 1 0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6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5 118 8170 0 0,'-1'-13'1552'0'0,"0"1"-728"0"0,-1-6-240 0 0,4 1-152 0 0,-2-1-175 0 0,0 3-137 0 0,-2 2-104 0 0,2 4-168 0 0,0 7-361 0 0,-1 2-407 0 0,1 4-456 0 0,0 1-408 0 0,1 1-113 0 0,-1 3 289 0 0,2 1-1217 0 0</inkml:trace>
  <inkml:trace contextRef="#ctx0" brushRef="#br0" timeOffset="1">17 210 6337 0 0,'-3'23'8544'0'0,"3"2"-3904"0"0,3 5-2892 0 0,3 13-3522 0 0,-4-32-4145 0 0,-8-25-2725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31 248 5513 0 0,'0'-5'559'0'0,"0"0"-1"0"0,0 0 0 0 0,0 0 1 0 0,-1 0-1 0 0,0 0 1 0 0,0 0-1 0 0,0 1 1 0 0,0-1-1 0 0,-1 0 0 0 0,0 1 1 0 0,-2-6-1 0 0,-10-30 77 0 0,13 27-547 0 0,-1 0-1 0 0,1 0 0 0 0,2-19 0 0 0,-1 27-14 0 0,1 0-1 0 0,-1 0 1 0 0,1 0 0 0 0,0 0-1 0 0,0 0 1 0 0,1 0 0 0 0,-1 1 0 0 0,1-1-1 0 0,0 0 1 0 0,1 1 0 0 0,-1 0-1 0 0,4-5 1 0 0,-5 8-50 0 0,-1 0 0 0 0,0 1 1 0 0,1-1-1 0 0,-1 1 0 0 0,1-1 0 0 0,-1 1 0 0 0,1 0 0 0 0,-1-1 1 0 0,1 1-1 0 0,0-1 0 0 0,-1 1 0 0 0,1 0 0 0 0,-1 0 1 0 0,1-1-1 0 0,0 1 0 0 0,-1 0 0 0 0,1 0 0 0 0,0 0 1 0 0,-1 0-1 0 0,1 0 0 0 0,0-1 0 0 0,-1 1 0 0 0,1 1 0 0 0,0-1 1 0 0,-1 0-1 0 0,1 0 0 0 0,0 0 0 0 0,-1 0 0 0 0,2 1 1 0 0,0 0-1 0 0,0 0 0 0 0,-1 0 0 0 0,1 0 1 0 0,-1 0-1 0 0,1 1 0 0 0,-1-1 0 0 0,0 1 1 0 0,0-1-1 0 0,0 1 0 0 0,2 2 0 0 0,1 2-2 0 0,-1 1 0 0 0,1 0-1 0 0,-2 0 1 0 0,4 11 0 0 0,-3-5 56 0 0,0-2-187 0 0,0-1 0 0 0,-1 1 0 0 0,-1 0 0 0 0,0 0 0 0 0,0 0 0 0 0,-2 14-1 0 0,19-104-645 0 0,-16 73 834 0 0,0 0 0 0 0,0 0-1 0 0,1 0 1 0 0,-1 1 0 0 0,1-1 0 0 0,0 1 0 0 0,1 0 0 0 0,-1 0-1 0 0,1 0 1 0 0,0 0 0 0 0,9-8 0 0 0,-12 13-6 0 0,0-1 0 0 0,0 0 0 0 0,0 1 1 0 0,0-1-1 0 0,0 1 0 0 0,0-1 0 0 0,0 1 1 0 0,0-1-1 0 0,0 1 0 0 0,0 0 0 0 0,0-1 1 0 0,0 1-1 0 0,0 0 0 0 0,1 0 0 0 0,-1 0 0 0 0,0 0 1 0 0,0 0-1 0 0,0 0 0 0 0,0 0 0 0 0,0 0 1 0 0,0 1-1 0 0,1-1 0 0 0,-1 0 0 0 0,0 1 0 0 0,1 0 1 0 0,0 0 43 0 0,0 0 1 0 0,0 1 0 0 0,0 0 0 0 0,-1-1 0 0 0,1 1 0 0 0,0 0-1 0 0,-1 0 1 0 0,1 0 0 0 0,-1 0 0 0 0,0 0 0 0 0,2 3 0 0 0,1 5 123 0 0,1 0 0 0 0,-2 1 0 0 0,6 21 1 0 0,-6-19-517 0 0,7 43 6 0 0,-10-53-435 0 0,0 0-1 0 0,0 0 1 0 0,0 0-1 0 0,0 0 0 0 0,0-1 1 0 0,-1 1-1 0 0,0 0 0 0 0,1 0 1 0 0,-2 3-1 0 0,1-6 538 0 0,1 0-1 0 0,0 1 1 0 0,0-1 0 0 0,-1 0 0 0 0,1 0-1 0 0,0 0 1 0 0,0 0 0 0 0,0 0-1 0 0,-1 0 1 0 0,1 0 0 0 0,0 0-1 0 0,0 0 1 0 0,-1 0 0 0 0,1 0-1 0 0,0 0 1 0 0,0 0 0 0 0,-1 0-1 0 0,1 0 1 0 0,0 0 0 0 0,0 0-1 0 0,0 0 1 0 0,-1-1 0 0 0,1 1 0 0 0,0 0-1 0 0,0 0 1 0 0,-2-2-1684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4 137 7458 0 0,'0'-1'296'0'0,"0"0"1"0"0,0 0-1 0 0,1 1 1 0 0,-1-1-1 0 0,1 0 1 0 0,-1 0-1 0 0,1 1 1 0 0,-1-1-1 0 0,1 0 1 0 0,0 1-1 0 0,-1-1 1 0 0,1 1-1 0 0,0-1 1 0 0,-1 0-1 0 0,1 1 1 0 0,0 0-1 0 0,-1-1 1 0 0,1 1-1 0 0,0-1 1 0 0,0 1-1 0 0,0 0 1 0 0,0 0 0 0 0,1-1-1 0 0,26-6 1129 0 0,-19 5-771 0 0,-3 0-492 0 0,2 1-244 0 0,0-2 1 0 0,0 1 0 0 0,0-1-1 0 0,0 0 1 0 0,0-1 0 0 0,7-4 0 0 0,-14 7 10 0 0,1 0 1 0 0,-1 0 0 0 0,0 0 0 0 0,0 0 0 0 0,0 0 0 0 0,0 0-1 0 0,-1 0 1 0 0,1 0 0 0 0,0 0 0 0 0,0 0 0 0 0,-1-1-1 0 0,1 1 1 0 0,0 0 0 0 0,-1-1 0 0 0,0 1 0 0 0,1 0 0 0 0,0-3-1 0 0,-2 2-22 0 0,1 0-1 0 0,0 0 0 0 0,0 0 0 0 0,-1 0 0 0 0,1 0 1 0 0,-1 0-1 0 0,1 0 0 0 0,-1 0 0 0 0,0 0 0 0 0,0 0 1 0 0,0 0-1 0 0,0 0 0 0 0,0 0 0 0 0,0 0 0 0 0,-2-1 1 0 0,1 1 117 0 0,1-1 0 0 0,-1 1 0 0 0,0 0 0 0 0,0 0 0 0 0,-1 0 1 0 0,1 0-1 0 0,0 0 0 0 0,-1 0 0 0 0,1 0 0 0 0,-1 1 1 0 0,1-1-1 0 0,-1 1 0 0 0,0 0 0 0 0,1 0 0 0 0,-1 0 1 0 0,0 0-1 0 0,0 0 0 0 0,0 1 0 0 0,0-1 0 0 0,-4 1 0 0 0,4 0 56 0 0,1 1-1 0 0,-1-1 1 0 0,1 1-1 0 0,-1 0 0 0 0,1 0 1 0 0,-1 0-1 0 0,1 0 1 0 0,0 0-1 0 0,0 0 0 0 0,-1 0 1 0 0,1 1-1 0 0,0-1 0 0 0,0 1 1 0 0,1 0-1 0 0,-1 0 1 0 0,0-1-1 0 0,0 1 0 0 0,1 0 1 0 0,-1 1-1 0 0,1-1 1 0 0,0 0-1 0 0,-1 0 0 0 0,1 0 1 0 0,-1 3-1 0 0,-2 7 165 0 0,0 0 0 0 0,0 0 0 0 0,1 0 0 0 0,1 0 0 0 0,0 1 0 0 0,1-1 0 0 0,0 26 0 0 0,1-30-242 0 0,0 0 0 0 0,1-1 0 0 0,0 1 1 0 0,1 0-1 0 0,0 0 0 0 0,0-1 0 0 0,0 1 0 0 0,1-1 0 0 0,0 0 0 0 0,0 0 0 0 0,1 0 1 0 0,0 0-1 0 0,10 12 0 0 0,-13-17-151 0 0,1 0 0 0 0,0-1 0 0 0,0 1 0 0 0,0 0 0 0 0,0-1 0 0 0,0 0 1 0 0,0 1-1 0 0,0-1 0 0 0,0 0 0 0 0,1 0 0 0 0,-1 0 0 0 0,0 0 0 0 0,1-1 0 0 0,-1 1 0 0 0,1 0 0 0 0,-1-1 1 0 0,1 0-1 0 0,-1 0 0 0 0,1 0 0 0 0,3 0 0 0 0,-3 0-479 0 0,0-1-1 0 0,0 0 1 0 0,0 0 0 0 0,-1 0-1 0 0,1 0 1 0 0,0-1 0 0 0,0 1-1 0 0,-1-1 1 0 0,1 1 0 0 0,0-1-1 0 0,-1 0 1 0 0,0 0 0 0 0,1 0-1 0 0,-1 0 1 0 0,4-6 0 0 0,3-3-2900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63 5969 0 0,'-1'-2'489'0'0,"0"-1"-1"0"0,0 1 1 0 0,-1-1-1 0 0,1 1 1 0 0,-1 0-1 0 0,1 0 1 0 0,-1 0-1 0 0,0-1 1 0 0,0 1-1 0 0,0 1 1 0 0,-4-4-1 0 0,6 5-321 0 0,-1 0 0 0 0,1 0-1 0 0,-1-1 1 0 0,1 1-1 0 0,-1 0 1 0 0,0 0 0 0 0,1 0-1 0 0,-1 0 1 0 0,1 0-1 0 0,-1 0 1 0 0,0 0 0 0 0,1 0-1 0 0,-1 0 1 0 0,1 0 0 0 0,-1 0-1 0 0,1 0 1 0 0,-1 0-1 0 0,0 1 1 0 0,1-1 0 0 0,-1 0-1 0 0,0 1 1 0 0,-13 17 2633 0 0,8-5-2335 0 0,0 1 0 0 0,1 0-1 0 0,0 1 1 0 0,1-1 0 0 0,-2 17-1 0 0,5-25-464 0 0,0-1 0 0 0,1 1 0 0 0,-1-1 0 0 0,1 1 0 0 0,0-1 0 0 0,1 1 0 0 0,-1-1 0 0 0,1 1 0 0 0,0-1 0 0 0,0 1 0 0 0,1-1 0 0 0,0 0 0 0 0,0 1 0 0 0,0-1 0 0 0,0 0 0 0 0,7 9 0 0 0,-9-14-4 0 0,1 1 0 0 0,-1 0 0 0 0,1 0 0 0 0,0 0 0 0 0,-1-1 0 0 0,1 1 0 0 0,0 0 1 0 0,0-1-1 0 0,0 1 0 0 0,-1-1 0 0 0,1 1 0 0 0,0-1 0 0 0,0 1 0 0 0,0-1 1 0 0,0 0-1 0 0,0 1 0 0 0,0-1 0 0 0,0 0 0 0 0,0 0 0 0 0,0 1 0 0 0,0-1 1 0 0,0 0-1 0 0,0 0 0 0 0,0 0 0 0 0,0 0 0 0 0,1-1 0 0 0,0 1-5 0 0,0-1-1 0 0,-1 0 0 0 0,1 0 1 0 0,-1 0-1 0 0,1 0 0 0 0,-1 0 1 0 0,1-1-1 0 0,-1 1 0 0 0,0 0 1 0 0,0-1-1 0 0,0 1 0 0 0,1 0 1 0 0,0-3-1 0 0,3-4-32 0 0,-1-1-1 0 0,0 0 1 0 0,0 0 0 0 0,3-11 0 0 0,-2 2-12 0 0,-1 0 1 0 0,-1-1-1 0 0,2-21 0 0 0,-5 34-106 0 0,1 0-1 0 0,-1 0 0 0 0,0 0 0 0 0,-1 0 1 0 0,1 1-1 0 0,-1-1 0 0 0,-1 0 1 0 0,1 0-1 0 0,-1 0 0 0 0,0 1 0 0 0,0-1 1 0 0,0 1-1 0 0,-7-11 0 0 0,9 16 52 0 0,0-1 1 0 0,0 1-1 0 0,-1 0 0 0 0,1-1 0 0 0,0 1 0 0 0,0 0 1 0 0,0 0-1 0 0,-1-1 0 0 0,1 1 0 0 0,0 0 0 0 0,0 0 0 0 0,-1-1 1 0 0,1 1-1 0 0,0 0 0 0 0,0 0 0 0 0,-1 0 0 0 0,1 0 1 0 0,0-1-1 0 0,-1 1 0 0 0,1 0 0 0 0,0 0 0 0 0,-1 0 1 0 0,1 0-1 0 0,0 0 0 0 0,-1 0 0 0 0,1 0 0 0 0,0 0 0 0 0,-1 0 1 0 0,1 0-1 0 0,0 0 0 0 0,-1 0 0 0 0,1 0 0 0 0,0 0 1 0 0,-1 0-1 0 0,1 0 0 0 0,0 0 0 0 0,-1 0 0 0 0,1 1 0 0 0,0-1 1 0 0,0 0-1 0 0,-1 0 0 0 0,1 0 0 0 0,0 1 0 0 0,0-1 1 0 0,-1 0-1 0 0,1 0 0 0 0,0 0 0 0 0,0 1 0 0 0,-1-1 1 0 0,-3 18-8005 0 0,6-9 4665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4401 0 0,'5'-14'8964'0'0,"-8"51"-3188"0"0,2-22-5989 0 0,0 5 591 0 0,1 0 0 0 0,4 39 1 0 0,-2-50-374 0 0,-1 0 1 0 0,1 0-1 0 0,1 0 1 0 0,0 0-1 0 0,0-1 1 0 0,1 1-1 0 0,0-1 1 0 0,8 14-1 0 0,-11-21-3 0 0,-1-1-1 0 0,1 1 1 0 0,-1 0 0 0 0,0 0-1 0 0,1-1 1 0 0,-1 1-1 0 0,1-1 1 0 0,0 1-1 0 0,-1 0 1 0 0,1-1-1 0 0,-1 1 1 0 0,1-1 0 0 0,0 1-1 0 0,0-1 1 0 0,-1 1-1 0 0,1-1 1 0 0,0 0-1 0 0,0 1 1 0 0,-1-1-1 0 0,1 0 1 0 0,0 0 0 0 0,0 0-1 0 0,0 1 1 0 0,0-1-1 0 0,-1 0 1 0 0,1 0-1 0 0,0 0 1 0 0,0 0-1 0 0,0 0 1 0 0,1-1 0 0 0,-1 0-11 0 0,1 0 0 0 0,-1 0 0 0 0,0 0 0 0 0,1 0 0 0 0,-1-1 0 0 0,0 1 0 0 0,0 0 0 0 0,0-1 0 0 0,1 1 0 0 0,-2-1 0 0 0,1 1 1 0 0,0-1-1 0 0,1-2 0 0 0,3-9-156 0 0,0-1 0 0 0,5-24 1 0 0,-9 33 89 0 0,4-17-109 0 0,-4 13 157 0 0,1 0 0 0 0,0 0 0 0 0,1 0 0 0 0,0 1 0 0 0,0-1 0 0 0,8-14-1 0 0,-11 23 43 0 0,1 0-1 0 0,-1-1 1 0 0,0 1-1 0 0,0 0 1 0 0,0 0-1 0 0,0 0 0 0 0,0 0 1 0 0,0-1-1 0 0,0 1 1 0 0,1 0-1 0 0,-1 0 1 0 0,0 0-1 0 0,0 0 1 0 0,0 0-1 0 0,0 0 0 0 0,1-1 1 0 0,-1 1-1 0 0,0 0 1 0 0,0 0-1 0 0,0 0 1 0 0,1 0-1 0 0,-1 0 0 0 0,0 0 1 0 0,0 0-1 0 0,0 0 1 0 0,1 0-1 0 0,-1 0 1 0 0,0 0-1 0 0,0 0 1 0 0,0 0-1 0 0,1 0 0 0 0,-1 0 1 0 0,0 0-1 0 0,0 0 1 0 0,0 0-1 0 0,1 0 1 0 0,-1 0-1 0 0,0 0 0 0 0,0 0 1 0 0,0 0-1 0 0,0 1 1 0 0,1-1-1 0 0,-1 0 1 0 0,0 0-1 0 0,0 0 1 0 0,0 1-1 0 0,8 12 637 0 0,2 22 211 0 0,-9-33-820 0 0,6 30 293 0 0,-5-19-491 0 0,1 1 1 0 0,0-1 0 0 0,1-1 0 0 0,1 1 0 0 0,0-1-1 0 0,12 23 1 0 0,-17-34 90 0 0,0-1 0 0 0,0 0 0 0 0,0 0 0 0 0,0 0 0 0 0,1 0 0 0 0,-1 0 0 0 0,0 0 0 0 0,0 1 0 0 0,0-1 0 0 0,0 0 0 0 0,0 0 0 0 0,0 0 0 0 0,0 0 0 0 0,0 0 0 0 0,0 0 0 0 0,0 0 0 0 0,0 0 0 0 0,1 1 0 0 0,-1-1 0 0 0,0 0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0,0-1 0 0 0,0 1 0 0 0,0 0 0 0 0,1 0 0 0 0,1-10-3436 0 0,-2 8 2811 0 0,0 0 0 0 0,0-1-1 0 0,0 1 1 0 0,-1 0 0 0 0,1-1-1 0 0,0 1 1 0 0,-1 0 0 0 0,0 0-1 0 0,-1-4 1 0 0,-9-10-2740 0 0,6 2 517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7786 0 0,'2'1'307'0'0,"0"0"0"0"0,0 0 1 0 0,0-1-1 0 0,0 1 0 0 0,0 0 1 0 0,0-1-1 0 0,0 0 0 0 0,0 1 1 0 0,0-1-1 0 0,0 0 0 0 0,0 0 1 0 0,0 0-1 0 0,0 0 0 0 0,0 0 1 0 0,3-1-1 0 0,36-11 2207 0 0,-4 1-267 0 0,51 12-1970 0 0,-88-1-504 0 0,0 0 0 0 0,0 0 0 0 0,1-1-1 0 0,-1 1 1 0 0,0 0 0 0 0,0-1 0 0 0,0 1 0 0 0,1 0 0 0 0,-1-1-1 0 0,0 1 1 0 0,0 0 0 0 0,0-1 0 0 0,0 1 0 0 0,0-1 0 0 0,0 1-1 0 0,0 0 1 0 0,0-1 0 0 0,0 1 0 0 0,0 0 0 0 0,0-1 0 0 0,0 1-1 0 0,0-1 1 0 0,0 1 0 0 0,0 0 0 0 0,0-1 0 0 0,0 1 0 0 0,-1 0-1 0 0,1-1 1 0 0,0 1 0 0 0,0 0 0 0 0,0-1 0 0 0,-1 1 0 0 0,1 0-1 0 0,0 0 1 0 0,0-1 0 0 0,-1 1 0 0 0,1 0 0 0 0,-1-1 0 0 0,-8-14-4100 0 0,5 7 796 0 0</inkml:trace>
  <inkml:trace contextRef="#ctx0" brushRef="#br0" timeOffset="1">86 1 4945 0 0,'-1'3'605'0'0,"0"0"0"0"0,0 0 0 0 0,0 1 0 0 0,1-1 0 0 0,-1 0 0 0 0,1 1 0 0 0,0-1 0 0 0,0 1-1 0 0,0-1 1 0 0,0 0 0 0 0,1 1 0 0 0,0 3 0 0 0,13 46 3271 0 0,-5-21-2360 0 0,-1 1-847 0 0,3 20-494 0 0,31 85-1 0 0,-37-130-1813 0 0,-2-10-1238 0 0,1-17-3601 0 0,-2 9 4062 0 0,2 1-1113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1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 7210 0 0,'1'-1'482'0'0,"0"1"1"0"0,0-1-1 0 0,0 1 1 0 0,0 0-1 0 0,0-1 1 0 0,0 1-1 0 0,0 0 1 0 0,0 0-1 0 0,0 0 1 0 0,1 0 0 0 0,-1 0-1 0 0,0 0 1 0 0,0 0-1 0 0,0 0 1 0 0,0 1-1 0 0,0-1 1 0 0,0 0-1 0 0,0 1 1 0 0,0-1 0 0 0,0 0-1 0 0,0 1 1 0 0,2 1-1 0 0,0 0-20 0 0,-1 0 0 0 0,1 0 1 0 0,0 1-1 0 0,-1-1 0 0 0,0 1 0 0 0,1 0 0 0 0,1 4 0 0 0,2 2-96 0 0,-1 0 1 0 0,0 1-1 0 0,-1 0 0 0 0,3 11 0 0 0,-2-3-213 0 0,-2 0 0 0 0,0 1 0 0 0,-1 0 0 0 0,-1-1 0 0 0,-1 1 0 0 0,0 0 0 0 0,-6 31 1 0 0,-36 132-24 0 0,22-107-174 0 0,14-44-267 0 0,-11 35-757 0 0,15-60 189 0 0,0 0-1 0 0,-1-1 0 0 0,0 1 1 0 0,0-1-1 0 0,-4 5 1 0 0,7-9 466 0 0,-1 0 0 0 0,1-1 0 0 0,-1 1 1 0 0,1-1-1 0 0,-1 1 0 0 0,1-1 0 0 0,-1 1 1 0 0,1-1-1 0 0,-1 1 0 0 0,0-1 0 0 0,1 0 1 0 0,-1 1-1 0 0,0-1 0 0 0,1 0 0 0 0,-1 0 1 0 0,0 1-1 0 0,0-1 0 0 0,1 0 0 0 0,-1 0 1 0 0,0 0-1 0 0,-1 0 0 0 0,-5-1-6156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19956 0 0,'-9'114'3129'0'0,"4"-85"-1692"0"0,2 0-1 0 0,2 49 0 0 0,2-67-1262 0 0,0 0 0 0 0,1-1 0 0 0,0 1 0 0 0,1-1 0 0 0,0 1 0 0 0,1-1-1 0 0,0 0 1 0 0,0-1 0 0 0,1 1 0 0 0,1-1 0 0 0,6 11 0 0 0,-5-12-837 0 0,0-1 0 0 0,0 1 1 0 0,1-1-1 0 0,0-1 0 0 0,0 1 0 0 0,1-1 0 0 0,-1 0 1 0 0,1-1-1 0 0,1 0 0 0 0,-1-1 0 0 0,19 7 1 0 0,-23-10 134 0 0,0 0 1 0 0,0 0-1 0 0,0 0 0 0 0,0 0 1 0 0,0-1-1 0 0,0 0 1 0 0,0 0-1 0 0,0 0 1 0 0,-1-1-1 0 0,1 0 1 0 0,9-2-1 0 0,-10 2 268 0 0,-1-1-1 0 0,0 1 1 0 0,1-1-1 0 0,-1 0 1 0 0,0 0-1 0 0,0 0 0 0 0,0-1 1 0 0,-1 1-1 0 0,1-1 1 0 0,-1 1-1 0 0,1-1 1 0 0,-1 0-1 0 0,0 0 1 0 0,0 0-1 0 0,0 0 1 0 0,0-1-1 0 0,2-5 1 0 0,4-14-6591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3161 0 0,'10'50'9252'0'0,"-1"122"-7279"0"0,-13-203-2519 0 0,-4-30 294 0 0,8 54 253 0 0,5-70-66 0 0,-4 71 102 0 0,0-1 0 0 0,0 2 0 0 0,1-1-1 0 0,0 0 1 0 0,0 0 0 0 0,0 0 0 0 0,0 1 0 0 0,1-1 0 0 0,0 1 0 0 0,4-7 0 0 0,-6 11-17 0 0,0 0 0 0 0,0 0 0 0 0,0 0 1 0 0,0 1-1 0 0,0-1 0 0 0,0 0 0 0 0,0 0 1 0 0,0 0-1 0 0,0 1 0 0 0,0-1 0 0 0,0 0 1 0 0,0 1-1 0 0,0-1 0 0 0,1 1 0 0 0,-1-1 1 0 0,0 1-1 0 0,0 0 0 0 0,1 0 0 0 0,-1-1 0 0 0,0 1 1 0 0,1 0-1 0 0,-1 0 0 0 0,0 0 0 0 0,0 0 1 0 0,1 1-1 0 0,0-1 0 0 0,1 1 7 0 0,-1 0 0 0 0,0 1-1 0 0,1-1 1 0 0,-1 0 0 0 0,0 1 0 0 0,0-1-1 0 0,0 1 1 0 0,0 0 0 0 0,0 0 0 0 0,0 0-1 0 0,0 0 1 0 0,1 3 0 0 0,1 1 46 0 0,1 1 1 0 0,-1-1 0 0 0,-1 1 0 0 0,0 0-1 0 0,0 1 1 0 0,0-1 0 0 0,-1 1 0 0 0,2 8-1 0 0,-3-7-56 0 0,-1 0 0 0 0,0 0-1 0 0,-1 0 1 0 0,0 0 0 0 0,0 0-1 0 0,-1 0 1 0 0,0-1 0 0 0,0 1-1 0 0,-1 0 1 0 0,-7 13 0 0 0,7-15-71 0 0,0-1 1 0 0,-1 0-1 0 0,1-1 1 0 0,-1 1-1 0 0,-1-1 1 0 0,1 1-1 0 0,-1-1 1 0 0,0-1-1 0 0,0 1 1 0 0,-1-1-1 0 0,1 0 1 0 0,-1 0-1 0 0,0 0 1 0 0,-11 4 0 0 0,85-8 591 0 0,-63-1-795 0 0,0 0 0 0 0,0 1 0 0 0,-1-2-1 0 0,1 1 1 0 0,0 0 0 0 0,8-5 0 0 0,-11 5-612 0 0,0-1 1 0 0,0 1-1 0 0,1-1 0 0 0,-1 1 1 0 0,0-1-1 0 0,0 0 0 0 0,-1 0 1 0 0,4-4-1 0 0,-1 0-3160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6 5449 0 0,'-1'0'243'0'0,"1"-1"-1"0"0,-1 1 1 0 0,0-1-1 0 0,1 1 1 0 0,-1-1-1 0 0,0 1 1 0 0,1-1 0 0 0,-1 1-1 0 0,0 0 1 0 0,0-1-1 0 0,1 1 1 0 0,-1 0-1 0 0,0 0 1 0 0,0-1-1 0 0,1 1 1 0 0,-1 0 0 0 0,0 0-1 0 0,0 0 1 0 0,0 0-1 0 0,1 0 1 0 0,-1 0-1 0 0,0 0 1 0 0,0 0-1 0 0,0 1 1 0 0,-1-1 0 0 0,-18 16 2894 0 0,-12 31-1130 0 0,29-42-1667 0 0,-187 395 3393 0 0,185-387-3680 0 0,-88 238 644 0 0,78-197-599 0 0,2 1 1 0 0,-10 100 0 0 0,8 276 303 0 0,19-324-310 0 0,5-1 0 0 0,24 110 0 0 0,-7-69-44 0 0,-12-62-72 0 0,41 139 0 0 0,-53-215-22 0 0,1 0-1 0 0,1 0 1 0 0,0-1 0 0 0,0 1 0 0 0,0-1 0 0 0,1 0 0 0 0,0 0-1 0 0,1-1 1 0 0,-1 1 0 0 0,13 11 0 0 0,-18-19-30 0 0,0 0 1 0 0,1 0 0 0 0,-1 0-1 0 0,0 1 1 0 0,0-1 0 0 0,0 0 0 0 0,0 0-1 0 0,1 0 1 0 0,-1 0 0 0 0,0 0-1 0 0,0 0 1 0 0,0 1 0 0 0,1-1-1 0 0,-1 0 1 0 0,0 0 0 0 0,0 0-1 0 0,0 0 1 0 0,1 0 0 0 0,-1 0-1 0 0,0 0 1 0 0,0 0 0 0 0,0 0 0 0 0,1 0-1 0 0,-1 0 1 0 0,0 0 0 0 0,0 0-1 0 0,0 0 1 0 0,1 0 0 0 0,-1 0-1 0 0,0 0 1 0 0,0 0 0 0 0,0-1-1 0 0,1 1 1 0 0,-1 0 0 0 0,0 0-1 0 0,0 0 1 0 0,0 0 0 0 0,0 0-1 0 0,1 0 1 0 0,-1-1 0 0 0,0 1 0 0 0,0 0-1 0 0,0 0 1 0 0,0 0 0 0 0,0 0-1 0 0,1-1 1 0 0,-1 1 0 0 0,0 0-1 0 0,0-1 1 0 0,1-15-3942 0 0,-7-17-3692 0 0,-1 17 2956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6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 3945 0 0,'0'-1'203'0'0,"0"1"1"0"0,0-1 0 0 0,0 1-1 0 0,0-1 1 0 0,-1 1 0 0 0,1-1-1 0 0,0 1 1 0 0,0-1-1 0 0,0 1 1 0 0,-1-1 0 0 0,1 1-1 0 0,0-1 1 0 0,-1 1-1 0 0,1-1 1 0 0,0 1 0 0 0,-1 0-1 0 0,1-1 1 0 0,0 1 0 0 0,-1 0-1 0 0,1-1 1 0 0,-1 1-1 0 0,1 0 1 0 0,-1-1 0 0 0,1 1-1 0 0,-1 0 1 0 0,1 0 0 0 0,-1 0-1 0 0,1-1 1 0 0,-1 1-1 0 0,1 0 1 0 0,-1 0 0 0 0,1 0-1 0 0,-1 0 1 0 0,1 0-1 0 0,-1 0 1 0 0,1 0 0 0 0,-1 0-1 0 0,1 0 1 0 0,-2 0 0 0 0,1 1-59 0 0,0 0 1 0 0,1 1 0 0 0,-1-1 0 0 0,0 0 0 0 0,1 0-1 0 0,-1 0 1 0 0,1 0 0 0 0,-1 1 0 0 0,1-1 0 0 0,0 0 0 0 0,0 0-1 0 0,-1 1 1 0 0,1-1 0 0 0,0 0 0 0 0,0 1 0 0 0,0 1-1 0 0,9 233 59 0 0,-11-197-369 0 0,1-26-298 0 0,1 0 0 0 0,0 0 0 0 0,0-1 0 0 0,5 26 0 0 0,-7-48-600 0 0,1-1 0 0 0,-1 1 0 0 0,1-16 0 0 0,1 21 1354 0 0,0 1 1 0 0,1 0-1 0 0,-1-1 0 0 0,1 1 0 0 0,-1 0 0 0 0,1 0 0 0 0,0 0 0 0 0,1 0 1 0 0,-1-1-1 0 0,1 2 0 0 0,0-1 0 0 0,4-7 0 0 0,-5 10-194 0 0,1 0-1 0 0,0-1 0 0 0,0 1 1 0 0,0 0-1 0 0,0 0 0 0 0,0 0 1 0 0,0 0-1 0 0,1 1 0 0 0,-1-1 1 0 0,0 1-1 0 0,0-1 1 0 0,0 1-1 0 0,1-1 0 0 0,-1 1 1 0 0,0 0-1 0 0,0 0 0 0 0,1 1 1 0 0,2-1-1 0 0,-2 1-455 0 0,0-1 1 0 0,0 0-1 0 0,-1 0 0 0 0,1 0 0 0 0,0 0 1 0 0,-1-1-1 0 0,1 1 0 0 0,0-1 1 0 0,-1 1-1 0 0,1-1 0 0 0,0 0 0 0 0,4-3 1 0 0,-5-3-4531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5185 0 0,'1'6'7546'0'0,"-1"7"-4075"0"0,-2 44-4269 0 0,2-38 1620 0 0,-1-7-858 0 0,2 93-853 0 0,1-92-341 0 0,0-1 1 0 0,0 1 0 0 0,6 16 0 0 0,-3-21-2932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5729 0 0,'1'-1'302'0'0,"0"0"0"0"0,0 0 0 0 0,1 0 0 0 0,-1 0 0 0 0,1 0 0 0 0,-1 0 0 0 0,1 0 0 0 0,-1 0 0 0 0,1 1 0 0 0,0-1 0 0 0,-1 1 0 0 0,1-1 0 0 0,0 1 0 0 0,-1-1 0 0 0,1 1 0 0 0,0 0 0 0 0,-1 0 0 0 0,1 0 0 0 0,0 0 0 0 0,0 0 0 0 0,-1 0 0 0 0,3 1 0 0 0,0 0-111 0 0,0 0 1 0 0,0 1-1 0 0,-1 0 1 0 0,1-1-1 0 0,0 1 0 0 0,-1 1 1 0 0,0-1-1 0 0,1 0 1 0 0,4 5-1 0 0,-2-1-130 0 0,-1 0-1 0 0,1 0 0 0 0,-1 0 0 0 0,-1 0 1 0 0,1 1-1 0 0,-1 0 0 0 0,0-1 1 0 0,-1 2-1 0 0,1-1 0 0 0,3 12 1 0 0,-5-4-120 0 0,0 0 0 0 0,-1 0 1 0 0,0 0-1 0 0,-2 16 0 0 0,-2 0-2475 0 0,-1-2-3558 0 0,2-22 1783 0 0</inkml:trace>
  <inkml:trace contextRef="#ctx0" brushRef="#br0" timeOffset="1">41 172 6289 0 0,'1'-1'1929'0'0,"3"2"-753"0"0,1 1-176 0 0,3 0-128 0 0,-1-1-239 0 0,1 2-217 0 0,-1-2-160 0 0,2 2-96 0 0,-3-2-80 0 0,2 0-32 0 0,0 0-16 0 0,-3 2-80 0 0,1 1-208 0 0,-1 0-400 0 0,-1 2-625 0 0,-2 0-919 0 0,-7-13-657 0 0,5 15-1200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7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5345 0 0,'-1'1'276'0'0,"-1"0"1"0"0,1 1-1 0 0,-1-1 0 0 0,1 0 0 0 0,0 1 0 0 0,0-1 0 0 0,0 0 1 0 0,0 1-1 0 0,0-1 0 0 0,0 1 0 0 0,0 0 0 0 0,0-1 0 0 0,-1 4 1 0 0,2-4-146 0 0,0 0-1 0 0,0-1 1 0 0,0 1 0 0 0,0 0 0 0 0,0-1 0 0 0,0 1 0 0 0,1 0 0 0 0,-1-1-1 0 0,0 1 1 0 0,0 0 0 0 0,0-1 0 0 0,1 1 0 0 0,-1-1 0 0 0,0 1 0 0 0,1 0-1 0 0,-1-1 1 0 0,0 1 0 0 0,1-1 0 0 0,-1 1 0 0 0,1-1 0 0 0,-1 1 0 0 0,1-1-1 0 0,-1 1 1 0 0,1-1 0 0 0,0 1 0 0 0,2 0 54 0 0,0 0 0 0 0,0 1 0 0 0,-1-1 1 0 0,2 0-1 0 0,-1-1 0 0 0,0 1 0 0 0,0 0 0 0 0,0-1 0 0 0,0 0 1 0 0,0 0-1 0 0,0 0 0 0 0,1 0 0 0 0,-1 0 0 0 0,4-2 0 0 0,35-3-994 0 0,-13 4-6674 0 0,-22 1 2793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6:2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7626 0 0,'9'1'7331'0'0,"40"5"-4604"0"0,-46-6-2624 0 0,0 1 0 0 0,0-1 0 0 0,0 1 0 0 0,0 0 0 0 0,0 0 0 0 0,0 0 0 0 0,-1 1 0 0 0,1-1 0 0 0,0 1 0 0 0,0-1 0 0 0,-1 1 0 0 0,1 0 0 0 0,-1 0 0 0 0,0 0 0 0 0,1 0 0 0 0,-1 0 0 0 0,0 1 0 0 0,2 2 0 0 0,-2-1-368 0 0,-1 0-1 0 0,0 0 1 0 0,0 0 0 0 0,0 0 0 0 0,0 0 0 0 0,0 0-1 0 0,-1 0 1 0 0,0 0 0 0 0,0 5 0 0 0,0-3-539 0 0,-1 1 0 0 0,0 0 0 0 0,0-1 0 0 0,-1 1 0 0 0,0-1 0 0 0,-3 9 0 0 0,3-12 777 0 0,1 0 0 0 0,-1 0 0 0 0,1 0 0 0 0,0 0 0 0 0,0 0 0 0 0,0 1 0 0 0,0-1 0 0 0,1 0 0 0 0,-1 1-1 0 0,1-1 1 0 0,0 1 0 0 0,0-1 0 0 0,0 0 0 0 0,0 1 0 0 0,1-1 0 0 0,-1 1 0 0 0,1-1 0 0 0,0 0 0 0 0,0 1 0 0 0,0-1 0 0 0,1 0 0 0 0,-1 0 0 0 0,1 0-1 0 0,-1 0 1 0 0,1 0 0 0 0,3 4 0 0 0,-1-4 109 0 0,-1 0 1 0 0,1 0-1 0 0,-1 0 0 0 0,1 0 0 0 0,0-1 0 0 0,0 0 0 0 0,0 1 0 0 0,0-1 0 0 0,1-1 0 0 0,6 3 1 0 0,-5-2-340 0 0,-1 0 1 0 0,0 0 0 0 0,1 1-1 0 0,-1-1 1 0 0,8 7-1 0 0,-28-6-7221 0 0,-21 4 8763 0 0,33-3-382 0 0,0-1 0 0 0,0 1-1 0 0,1 0 1 0 0,-1 0 0 0 0,1 0 0 0 0,0 0-1 0 0,1 1 1 0 0,-1-1 0 0 0,1 0 0 0 0,0 1 0 0 0,0-1-1 0 0,0 1 1 0 0,0 5 0 0 0,40-10 1511 0 0,-24 2-2421 0 0,0 1 0 0 0,-1 0 1 0 0,21 8-1 0 0,-4 5-9007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36 4449 0 0,'-6'1'381'0'0,"-23"2"6083"0"0,24-6-2871 0 0,15-8-1728 0 0,-3 7-1744 0 0,-1 1 1 0 0,1 0-1 0 0,0 0 1 0 0,0 0-1 0 0,1 1 0 0 0,-1 0 1 0 0,0 0-1 0 0,1 1 1 0 0,-1 0-1 0 0,1 0 1 0 0,0 1-1 0 0,-1 0 1 0 0,13 1-1 0 0,11 3-1695 0 0,55 12-1 0 0,-33-6-6472 0 0,-39-9 3168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8826 0 0,'34'20'6465'0'0,"2"-4"-3769"0"0,-24-11-2317 0 0,-1 0 0 0 0,1 0 0 0 0,-1 1 0 0 0,19 15 0 0 0,-27-18-313 0 0,0 0 1 0 0,0 1-1 0 0,-1 0 1 0 0,0-1 0 0 0,1 1-1 0 0,-1 0 1 0 0,-1 0-1 0 0,1 0 1 0 0,-1 1 0 0 0,1-1-1 0 0,-1 0 1 0 0,0 0 0 0 0,-1 1-1 0 0,1-1 1 0 0,-1 1-1 0 0,0-1 1 0 0,0 0 0 0 0,0 1-1 0 0,0-1 1 0 0,-1 0-1 0 0,0 1 1 0 0,0-1 0 0 0,-2 7-1 0 0,-1 1-38 0 0,0 0-1 0 0,0-1 0 0 0,-1 1 1 0 0,-1-1-1 0 0,1 0 1 0 0,-2 0-1 0 0,-9 11 0 0 0,11-15-78 0 0,-1-1 0 0 0,-1 0 0 0 0,0-1 0 0 0,1 1 0 0 0,-2-1 0 0 0,1-1 0 0 0,0 1 0 0 0,-17 6 0 0 0,9-4-753 0 0,8 0-2340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99 4377 0 0,'-30'-46'7900'0'0,"26"41"-7396"0"0,0-1 0 0 0,-1 1 0 0 0,0 0 0 0 0,0 1-1 0 0,-1-1 1 0 0,1 1 0 0 0,-1 0 0 0 0,0 0 0 0 0,-11-5 0 0 0,16 9-470 0 0,1 0 0 0 0,-1-1 0 0 0,1 1 0 0 0,-1 0 0 0 0,0 0 0 0 0,1-1 0 0 0,-1 1 0 0 0,0 0 0 0 0,1 0 0 0 0,-1 0 1 0 0,0 0-1 0 0,1 0 0 0 0,-1 0 0 0 0,1 0 0 0 0,-1 0 0 0 0,0 0 0 0 0,1 1 0 0 0,-1-1 0 0 0,0 0 0 0 0,1 0 0 0 0,-1 0 0 0 0,1 1 0 0 0,-1-1 1 0 0,1 0-1 0 0,-1 1 0 0 0,1-1 0 0 0,-1 0 0 0 0,1 1 0 0 0,-1-1 0 0 0,1 1 0 0 0,-1-1 0 0 0,1 1 0 0 0,-1-1 0 0 0,1 1 0 0 0,0-1 0 0 0,-1 1 1 0 0,1 0-1 0 0,0-1 0 0 0,0 1 0 0 0,-1-1 0 0 0,1 1 0 0 0,0 0 0 0 0,0-1 0 0 0,0 1 0 0 0,0-1 0 0 0,0 1 0 0 0,0 0 0 0 0,0-1 0 0 0,0 1 1 0 0,0 0-1 0 0,0-1 0 0 0,0 2 0 0 0,6 39 277 0 0,-4-33-241 0 0,14 87 24 0 0,12 54-77 0 0,-2-50-3346 0 0,-24-92 2542 0 0,6 19-1790 0 0,-10-12-1957 0 0,-5-13 931 0 0,5-2 3047 0 0,-3 0-2472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16860 0 0,'4'-14'7464'0'0,"2"20"-4029"0"0,-1 24-1908 0 0,-11 114-489 0 0,-1-22-3275 0 0,21-151 228 0 0,-7 19 1874 0 0,-1-2 176 0 0,1 1-1 0 0,1 0 1 0 0,0 0 0 0 0,0 1 0 0 0,1 0-1 0 0,1 0 1 0 0,15-12 0 0 0,-21 18-33 0 0,0 1-1 0 0,1 0 1 0 0,-1 0 0 0 0,1 0-1 0 0,-1 1 1 0 0,1 0 0 0 0,0 0-1 0 0,0 0 1 0 0,0 0 0 0 0,0 1-1 0 0,0 0 1 0 0,1 0 0 0 0,-1 0-1 0 0,0 1 1 0 0,0-1 0 0 0,1 1-1 0 0,-1 1 1 0 0,0-1 0 0 0,0 1-1 0 0,1 0 1 0 0,9 3 0 0 0,-14-4-137 0 0,0 0 1 0 0,0 1 0 0 0,0-1 0 0 0,-1 0 0 0 0,1 1-1 0 0,0-1 1 0 0,0 1 0 0 0,0-1 0 0 0,0 1-1 0 0,-1 0 1 0 0,1-1 0 0 0,0 1 0 0 0,-1 0 0 0 0,1-1-1 0 0,0 1 1 0 0,-1 0 0 0 0,1 0 0 0 0,-1 0 0 0 0,1-1-1 0 0,-1 1 1 0 0,0 0 0 0 0,1 0 0 0 0,-1 0-1 0 0,0 0 1 0 0,1 0 0 0 0,-1 0 0 0 0,0 0 0 0 0,0 0-1 0 0,0 0 1 0 0,0 0 0 0 0,0 0 0 0 0,0 0 0 0 0,0 0-1 0 0,0-1 1 0 0,-1 1 0 0 0,1 0 0 0 0,0 0-1 0 0,0 0 1 0 0,-1 0 0 0 0,0 2 0 0 0,0-1-432 0 0,0 0-1 0 0,-1 0 1 0 0,1 0 0 0 0,-1 0 0 0 0,1-1 0 0 0,-1 1-1 0 0,1 0 1 0 0,-1-1 0 0 0,0 1 0 0 0,0-1-1 0 0,0 1 1 0 0,0-1 0 0 0,0 0 0 0 0,0 0 0 0 0,0 0-1 0 0,-4 2 1 0 0,-28 2-3758 0 0,5 10-797 0 0</inkml:trace>
  <inkml:trace contextRef="#ctx0" brushRef="#br0" timeOffset="1">15 326 9426 0 0,'2'4'8978'0'0,"1"-3"-6658"0"0,4 0-615 0 0,1-2-473 0 0,3 0-400 0 0,3-2-312 0 0,3 0-216 0 0,5-2-144 0 0,2 1-88 0 0,4-2-64 0 0,1 3-104 0 0,0-1-464 0 0,-1 2-752 0 0,-3 2-1313 0 0,-2 1-2048 0 0,-24-27-856 0 0,16 23-1768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1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9314 0 0,'0'0'287'0'0,"0"1"-1"0"0,0-1 1 0 0,-1 1 0 0 0,1-1 0 0 0,0 1-1 0 0,0-1 1 0 0,0 1 0 0 0,0-1 0 0 0,0 1-1 0 0,0-1 1 0 0,0 1 0 0 0,0-1-1 0 0,0 1 1 0 0,0-1 0 0 0,0 1 0 0 0,0-1-1 0 0,0 1 1 0 0,0-1 0 0 0,0 1 0 0 0,1-1-1 0 0,-1 1 1 0 0,0-1 0 0 0,0 1-1 0 0,1-1 1 0 0,-1 0 0 0 0,0 1 0 0 0,0-1-1 0 0,1 1 1 0 0,16 9 2434 0 0,20-3-1853 0 0,-16-6-636 0 0,0-1 0 0 0,40-5 0 0 0,-13 1-2806 0 0,1 4-6341 0 0,-31 4 2291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6625 0 0,'-4'-24'13403'0'0,"10"31"-11330"0"0,1 8-1900 0 0,-1-1 1 0 0,0 1-1 0 0,-2 1 1 0 0,0-1-1 0 0,0 1 0 0 0,-2-1 1 0 0,2 27-1 0 0,3 14-207 0 0,-4-38-123 0 0,-1-3-355 0 0,1-1 0 0 0,0 0 0 0 0,1 0 1 0 0,9 23-1 0 0,-16-44 306 0 0,-1 0 1 0 0,0 0-1 0 0,0 0 0 0 0,-1 1 1 0 0,0 0-1 0 0,-9-9 1 0 0,13 14 212 0 0,0 0 0 0 0,0 0 0 0 0,0 0 0 0 0,0 0 0 0 0,-1 0 1 0 0,1 1-1 0 0,0-1 0 0 0,-1 0 0 0 0,1 1 0 0 0,-1-1 1 0 0,1 1-1 0 0,-1-1 0 0 0,1 1 0 0 0,-1 0 0 0 0,1 0 0 0 0,-1 0 1 0 0,1 0-1 0 0,-1 0 0 0 0,1 0 0 0 0,-1 0 0 0 0,1 0 1 0 0,-1 0-1 0 0,1 1 0 0 0,-1-1 0 0 0,1 1 0 0 0,0-1 0 0 0,-1 1 1 0 0,1-1-1 0 0,-1 1 0 0 0,1 0 0 0 0,0 0 0 0 0,0 0 1 0 0,0 0-1 0 0,-1 0 0 0 0,1 0 0 0 0,0 0 0 0 0,0 0 0 0 0,0 0 1 0 0,0 0-1 0 0,1 1 0 0 0,-2 1 0 0 0,-3 3 56 0 0,1 1-1 0 0,0 0 0 0 0,1 0 1 0 0,0 0-1 0 0,0 0 0 0 0,0 0 1 0 0,1 0-1 0 0,-2 12 0 0 0,3-15 8 0 0,0 1 1 0 0,1 0-1 0 0,-1 0 0 0 0,1 0 0 0 0,0 0 0 0 0,0 0 0 0 0,1 0 1 0 0,0 0-1 0 0,0 0 0 0 0,0 0 0 0 0,0 0 0 0 0,1 0 1 0 0,-1-1-1 0 0,4 6 0 0 0,-4-8-39 0 0,0 0 1 0 0,1 0 0 0 0,-1-1-1 0 0,1 1 1 0 0,0 0 0 0 0,-1-1-1 0 0,1 1 1 0 0,0-1-1 0 0,0 1 1 0 0,0-1 0 0 0,0 0-1 0 0,0 0 1 0 0,0 0 0 0 0,0 0-1 0 0,1 0 1 0 0,3 0-1 0 0,0 0 84 0 0,-1 0-1 0 0,0-1 0 0 0,1 0 1 0 0,-1 0-1 0 0,0 0 0 0 0,1-1 0 0 0,6-1 1 0 0,38-13-1136 0 0,-11-5-4246 0 0,-24 11 431 0 0,2 2-2489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27 2609 0 0,'-2'-4'1143'0'0,"-8"-13"3561"0"0,1 12 1550 0 0,7 34-3564 0 0,3-15-2566 0 0,-1 1-57 0 0,1 1 0 0 0,0-1-1 0 0,2 1 1 0 0,5 21 0 0 0,-7-34-72 0 0,0 0 1 0 0,0 0-1 0 0,0 0 0 0 0,0 0 1 0 0,1-1-1 0 0,-1 1 0 0 0,1 0 1 0 0,0-1-1 0 0,0 0 0 0 0,0 1 1 0 0,0-1-1 0 0,0 0 0 0 0,0 0 1 0 0,0 0-1 0 0,1 0 0 0 0,-1 0 1 0 0,1 0-1 0 0,-1-1 0 0 0,1 1 0 0 0,0-1 1 0 0,0 0-1 0 0,0 0 0 0 0,0 0 1 0 0,0 0-1 0 0,-1 0 0 0 0,1-1 1 0 0,1 1-1 0 0,5-1 0 0 0,5-1 20 0 0,1-1-1 0 0,-1 0 1 0 0,0-1-1 0 0,19-6 1 0 0,28-5-6760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3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28 4081 0 0,'-21'20'8128'0'0,"19"-13"-4838"0"0,18-6-1348 0 0,10-7-733 0 0,36-14-1 0 0,-43 14-1738 0 0,-1 0 1 0 0,1 1-1 0 0,1 0 1 0 0,23-1-1 0 0,-42 5 373 0 0,0 1 0 0 0,0 0 0 0 0,0 0 0 0 0,0 0 0 0 0,0 0 0 0 0,1 0 0 0 0,-1 0-1 0 0,0 0 1 0 0,0 0 0 0 0,0 0 0 0 0,0 1 0 0 0,0-1 0 0 0,0 0 0 0 0,0 1 0 0 0,0-1-1 0 0,0 0 1 0 0,-1 1 0 0 0,1 0 0 0 0,0-1 0 0 0,0 1 0 0 0,1 1 0 0 0,-2-2 125 0 0,0 1 0 0 0,0 0 0 0 0,0 0 0 0 0,0-1 1 0 0,-1 1-1 0 0,1 0 0 0 0,0 0 0 0 0,-1 0 0 0 0,1-1 1 0 0,0 1-1 0 0,-1 0 0 0 0,1-1 0 0 0,-1 1 0 0 0,1 0 0 0 0,-1-1 1 0 0,1 1-1 0 0,-1-1 0 0 0,1 1 0 0 0,-1-1 0 0 0,0 1 1 0 0,1-1-1 0 0,-1 1 0 0 0,0-1 0 0 0,0 0 0 0 0,1 1 0 0 0,-1-1 1 0 0,-1 0-1 0 0,-3 3 488 0 0,1 0 1 0 0,-1 0-1 0 0,1 0 0 0 0,-1 0 1 0 0,1 1-1 0 0,0-1 1 0 0,0 1-1 0 0,0 0 1 0 0,1 0-1 0 0,-4 6 0 0 0,6-8-351 0 0,0 0-1 0 0,0 1 0 0 0,1-1 0 0 0,-1 0 0 0 0,1 0 0 0 0,-1 1 0 0 0,1-1 1 0 0,0 0-1 0 0,0 0 0 0 0,0 1 0 0 0,0-1 0 0 0,0 0 0 0 0,1 1 0 0 0,-1-1 0 0 0,1 0 1 0 0,-1 0-1 0 0,1 0 0 0 0,0 1 0 0 0,0-1 0 0 0,0 0 0 0 0,0 0 0 0 0,0 0 1 0 0,1 0-1 0 0,-1 0 0 0 0,0-1 0 0 0,4 4 0 0 0,2 3-90 0 0,-1-1 1 0 0,1-1-1 0 0,1 1 0 0 0,0-1 1 0 0,-1 0-1 0 0,2-1 0 0 0,-1 0 0 0 0,1 0 1 0 0,-1-1-1 0 0,16 6 0 0 0,-17-8-450 0 0,0 0-1 0 0,1-1 1 0 0,-1 1-1 0 0,0-1 1 0 0,1-1-1 0 0,9 0 1 0 0,-11 0-498 0 0,-1-1-1 0 0,0 1 1 0 0,1-1 0 0 0,-1-1-1 0 0,0 1 1 0 0,0-1 0 0 0,0 0-1 0 0,0 0 1 0 0,6-4 0 0 0,8-6-4703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71 6521 0 0,'-1'-2'450'0'0,"0"1"0"0"0,0-1 1 0 0,0 1-1 0 0,0-1 0 0 0,1 0 0 0 0,-1 0 0 0 0,1 1 0 0 0,-1-1 0 0 0,1 0 0 0 0,0 0 0 0 0,0 0 0 0 0,-1 0 0 0 0,1 1 0 0 0,1-1 0 0 0,-1 0 0 0 0,0 0 0 0 0,0 0 0 0 0,1 1 0 0 0,-1-1 0 0 0,1 0 0 0 0,-1 0 0 0 0,1 1 0 0 0,1-3 0 0 0,-1 2-234 0 0,1 0 0 0 0,0 0 0 0 0,0 1 0 0 0,0-1 0 0 0,0 1-1 0 0,0-1 1 0 0,0 1 0 0 0,0-1 0 0 0,0 1 0 0 0,1 0 0 0 0,-1 0 0 0 0,1 0-1 0 0,-1 1 1 0 0,4-2 0 0 0,6 0-182 0 0,0 0 0 0 0,1 1 0 0 0,-1 1-1 0 0,0-1 1 0 0,22 4 0 0 0,23 8-482 0 0,-22 2-3369 0 0,-40-15 2809 0 0,0 0-1 0 0,-1 0 0 0 0,1 1 1 0 0,0-1-1 0 0,-12 0 0 0 0,9 1 988 0 0,-1 1-1 0 0,1 0 0 0 0,-1 1 1 0 0,-10 1-1 0 0,16-2 230 0 0,0 1 0 0 0,-1-1 0 0 0,1 1-1 0 0,0 0 1 0 0,0-1 0 0 0,0 1 0 0 0,0 1-1 0 0,0-1 1 0 0,0 0 0 0 0,0 1 0 0 0,0-1-1 0 0,1 1 1 0 0,-1 0 0 0 0,1 0 0 0 0,-1 0 0 0 0,1 0-1 0 0,0 1 1 0 0,0-1 0 0 0,-1 1 0 0 0,2-1-1 0 0,-1 1 1 0 0,0 0 0 0 0,1-1 0 0 0,-1 1-1 0 0,1 0 1 0 0,0 0 0 0 0,0 0 0 0 0,-1 4-1 0 0,1 2-21 0 0,1 0-1 0 0,0 0 0 0 0,1-1 1 0 0,0 1-1 0 0,1 0 0 0 0,0-1 0 0 0,3 10 1 0 0,-4-14-296 0 0,0 0 1 0 0,1 0-1 0 0,-1 0 1 0 0,1 0-1 0 0,0 0 0 0 0,1 0 1 0 0,-1 0-1 0 0,0-1 1 0 0,1 1-1 0 0,0-1 1 0 0,0 0-1 0 0,0 0 1 0 0,0 0-1 0 0,1 0 1 0 0,-1 0-1 0 0,5 2 0 0 0,-7-5-73 0 0,0 1-1 0 0,0-1 1 0 0,1 1-1 0 0,-1-1 0 0 0,0 1 1 0 0,1-1-1 0 0,-1 0 0 0 0,1 0 1 0 0,-1 0-1 0 0,0 1 1 0 0,1-1-1 0 0,-1-1 0 0 0,1 1 1 0 0,-1 0-1 0 0,0 0 1 0 0,1 0-1 0 0,-1-1 0 0 0,0 1 1 0 0,1-1-1 0 0,-1 1 1 0 0,0-1-1 0 0,3-1 0 0 0,-2 0-129 0 0,0 0 1 0 0,1 0-1 0 0,-1 0 0 0 0,0 0 0 0 0,0-1 0 0 0,0 1 1 0 0,0-1-1 0 0,-1 0 0 0 0,1 1 0 0 0,0-4 0 0 0,2-2-214 0 0,-1 0 0 0 0,0 0-1 0 0,-1 0 1 0 0,0 0-1 0 0,-1 0 1 0 0,2-16 0 0 0,-6-1 1319 0 0,3 25-609 0 0,0-1-1 0 0,0 1 1 0 0,0-1-1 0 0,0 0 0 0 0,0 1 1 0 0,0-1-1 0 0,0 1 1 0 0,0-1-1 0 0,0 1 1 0 0,0-1-1 0 0,0 1 1 0 0,-1-1-1 0 0,1 1 1 0 0,0-1-1 0 0,0 1 1 0 0,-1-1-1 0 0,1 1 0 0 0,0-1 1 0 0,-1 1-1 0 0,1-1 1 0 0,0 1-1 0 0,-1-1 1 0 0,1 1-1 0 0,-1 0 1 0 0,1-1-1 0 0,-1 1 1 0 0,1 0-1 0 0,-1-1 1 0 0,1 1-1 0 0,-1 0 1 0 0,1 0-1 0 0,-1 0 0 0 0,1-1 1 0 0,-1 1-1 0 0,1 0 1 0 0,-1 0-1 0 0,1 0 1 0 0,-1 0-1 0 0,0 0 1 0 0,0 2 29 0 0,0 0 1 0 0,0 0-1 0 0,0 0 1 0 0,1 0 0 0 0,-1 0-1 0 0,1 0 1 0 0,0 0-1 0 0,0 0 1 0 0,-1 0-1 0 0,1 0 1 0 0,1 1-1 0 0,-1-1 1 0 0,0 0 0 0 0,1 3-1 0 0,0 6-26 0 0,-2 2-634 0 0,0 0-1 0 0,0 0 1 0 0,-8 25 0 0 0,9-35 259 0 0,-1 0 0 0 0,0 0 1 0 0,-1 1-1 0 0,1-1 0 0 0,0 0 0 0 0,-1-1 1 0 0,0 1-1 0 0,0 0 0 0 0,0 0 0 0 0,0-1 1 0 0,0 1-1 0 0,0-1 0 0 0,-1 0 0 0 0,1 1 1 0 0,-1-1-1 0 0,1 0 0 0 0,-1 0 0 0 0,0-1 1 0 0,0 1-1 0 0,0-1 0 0 0,-3 2 1 0 0,41-8 7911 0 0,18-2-7937 0 0,-47 6-1425 0 0,1 0 1 0 0,-1-1-1 0 0,1 0 1 0 0,-1-1-1 0 0,10-4 1 0 0,-9 5-3563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5665 0 0,'-4'5'7251'0'0,"-2"23"-4724"0"0,-6 28-1599 0 0,8-39-1735 0 0,0 0-1 0 0,1 0 0 0 0,1 0 1 0 0,0 32-1 0 0,2-48 779 0 0,0-1-1 0 0,0 0 0 0 0,0 0 0 0 0,0 0 1 0 0,0 1-1 0 0,0-1 0 0 0,0 0 0 0 0,0 0 1 0 0,1 1-1 0 0,-1-1 0 0 0,0 0 1 0 0,0 0-1 0 0,0 1 0 0 0,0-1 0 0 0,0 0 1 0 0,0 0-1 0 0,1 0 0 0 0,-1 1 0 0 0,0-1 1 0 0,0 0-1 0 0,0 0 0 0 0,0 0 1 0 0,1 0-1 0 0,-1 0 0 0 0,0 1 0 0 0,0-1 1 0 0,0 0-1 0 0,1 0 0 0 0,-1 0 0 0 0,0 0 1 0 0,0 0-1 0 0,1 0 0 0 0,-1 0 1 0 0,0 0-1 0 0,0 0 0 0 0,1 0 0 0 0,-1 0 1 0 0,0 0-1 0 0,1 0 0 0 0,12-5-65 0 0,14-15 660 0 0,-26 18-615 0 0,5-2 26 0 0,18-16-592 0 0,-17 9-2602 0 0,-13-6 342 0 0,6 17 2787 0 0,0 0-1 0 0,0 0 1 0 0,0 0-1 0 0,0-1 0 0 0,0 1 1 0 0,0 0-1 0 0,0 0 1 0 0,0 0-1 0 0,0-1 0 0 0,0 1 1 0 0,0 0-1 0 0,0 0 1 0 0,0 0-1 0 0,0-1 0 0 0,0 1 1 0 0,0 0-1 0 0,0 0 1 0 0,1 0-1 0 0,-1 0 0 0 0,0-1 1 0 0,0 1-1 0 0,0 0 1 0 0,0 0-1 0 0,0 0 1 0 0,0 0-1 0 0,1-1 0 0 0,-1 1 1 0 0,0 0-1 0 0,0 0 1 0 0,0 0-1 0 0,0 0 0 0 0,1 0 1 0 0,-1 0-1 0 0,0 0 1 0 0,0 0-1 0 0,0 0 0 0 0,0 0 1 0 0,1 0-1 0 0,-1-1 1 0 0,0 1 42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87 6465 0 0,'0'14'3306'0'0,"0"-6"-2165"0"0,0 1 1 0 0,0 0 0 0 0,0 0 0 0 0,1 0 0 0 0,4 13 0 0 0,-5-20-1105 0 0,0-1 0 0 0,1 0-1 0 0,0 1 1 0 0,-1-1 0 0 0,1 0 0 0 0,0 1 0 0 0,-1-1 0 0 0,1 0 0 0 0,0 0-1 0 0,0 0 1 0 0,0 0 0 0 0,0 0 0 0 0,0 0 0 0 0,0 0 0 0 0,1 0 0 0 0,-1 0 0 0 0,0 0-1 0 0,0 0 1 0 0,1-1 0 0 0,-1 1 0 0 0,0-1 0 0 0,1 1 0 0 0,-1-1 0 0 0,1 1-1 0 0,-1-1 1 0 0,1 0 0 0 0,-1 0 0 0 0,0 1 0 0 0,1-1 0 0 0,-1 0 0 0 0,1-1-1 0 0,-1 1 1 0 0,1 0 0 0 0,-1 0 0 0 0,1 0 0 0 0,-1-1 0 0 0,0 1 0 0 0,1-1 0 0 0,-1 1-1 0 0,3-2 1 0 0,-2 1 53 0 0,0 0 0 0 0,0 0-1 0 0,-1 0 1 0 0,1 0 0 0 0,0 0-1 0 0,-1 0 1 0 0,1 0 0 0 0,0 0-1 0 0,-1-1 1 0 0,1 1 0 0 0,-1-1 0 0 0,0 1-1 0 0,0-1 1 0 0,1 1 0 0 0,-1-1-1 0 0,0 0 1 0 0,0 0 0 0 0,-1 1-1 0 0,2-4 1 0 0,-1 1-15 0 0,0 0 0 0 0,0-1 0 0 0,0 1 0 0 0,-1 0 0 0 0,0 0 0 0 0,0-1-1 0 0,0 1 1 0 0,-1-8 0 0 0,-1 3-74 0 0,0 0 0 0 0,-1 0 0 0 0,1 0 0 0 0,-2 0 0 0 0,1 1 0 0 0,-1 0 0 0 0,-1-1 0 0 0,-5-7 0 0 0,8 14-9 0 0,0-1 0 0 0,0 1 0 0 0,0 0 0 0 0,0 1 0 0 0,0-1 0 0 0,-1 0 0 0 0,1 1 0 0 0,-1-1-1 0 0,1 1 1 0 0,-1 0 0 0 0,0-1 0 0 0,1 1 0 0 0,-1 1 0 0 0,0-1 0 0 0,0 0 0 0 0,0 1 0 0 0,1-1 0 0 0,-1 1 0 0 0,0 0 0 0 0,0 0 0 0 0,0 0 0 0 0,0 0 0 0 0,0 1 0 0 0,1-1 0 0 0,-1 1 0 0 0,0 0 0 0 0,0-1 0 0 0,0 1 0 0 0,1 1 0 0 0,-1-1 0 0 0,1 0 0 0 0,-1 1 0 0 0,1-1 0 0 0,-1 1 0 0 0,1 0 0 0 0,0-1 0 0 0,0 1 0 0 0,0 0 0 0 0,0 0 0 0 0,0 1 0 0 0,0-1 0 0 0,0 0 0 0 0,1 1 0 0 0,-1-1 0 0 0,1 1-1 0 0,0-1 1 0 0,0 1 0 0 0,0 0 0 0 0,0 0 0 0 0,0-1 0 0 0,0 1 0 0 0,1 0 0 0 0,-1 3 0 0 0,0 4-316 0 0,0-1 0 0 0,1 1-1 0 0,0 0 1 0 0,2 11 0 0 0,6 9-3124 0 0,-7-27 2586 0 0,1-1 1 0 0,-1 0-1 0 0,0 0 0 0 0,1 1 1 0 0,-1-1-1 0 0,1 0 0 0 0,0 0 1 0 0,3 3-1 0 0,5 2-4258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32 4969 0 0,'3'-32'14781'0'0,"-3"32"-14705"0"0,6 20 1435 0 0,-1 6-1373 0 0,3 48 0 0 0,-7-63-2111 0 0,-1 1-1 0 0,-1-1 0 0 0,-3 21 1 0 0,3-31 1409 0 0,1 1 1 0 0,-1 0-1 0 0,1-1 1 0 0,-1 1-1 0 0,0-1 0 0 0,0 1 1 0 0,0-1-1 0 0,0 1 0 0 0,0-1 1 0 0,0 1-1 0 0,0-1 1 0 0,-2 2-1 0 0,-6 7-4020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5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7994 0 0,'31'-3'8254'0'0,"-27"2"-8094"0"0,0 0 1 0 0,1 0-1 0 0,-1 0 1 0 0,0 1-1 0 0,1-1 0 0 0,-1 1 1 0 0,1 1-1 0 0,-1-1 0 0 0,0 0 1 0 0,1 1-1 0 0,-1 0 1 0 0,1 0-1 0 0,4 2 0 0 0,-9-2-158 0 0,1 0 0 0 0,-1 0 0 0 0,1 0 0 0 0,-1 0 0 0 0,0 0 0 0 0,1 0 0 0 0,-1 0 0 0 0,0 0 0 0 0,0 0 0 0 0,0 0 0 0 0,1 0-1 0 0,-1 0 1 0 0,0 0 0 0 0,0 0 0 0 0,-1 0 0 0 0,1 0 0 0 0,0 0 0 0 0,0 0 0 0 0,0 0 0 0 0,-1 0 0 0 0,1 0 0 0 0,-1 0 0 0 0,1 0 0 0 0,-1 0 0 0 0,1 0 0 0 0,-1 0-1 0 0,1 0 1 0 0,-1 0 0 0 0,-1 1 0 0 0,-19 28-68 0 0,21-29 68 0 0,-12 12-182 0 0,8-10 347 0 0,1 0 0 0 0,0 1 0 0 0,0-1 0 0 0,0 1 0 0 0,1 0 1 0 0,-4 7-1 0 0,6-10-128 0 0,-1 0 1 0 0,1-1-1 0 0,0 1 1 0 0,0 0-1 0 0,0 0 1 0 0,0 0-1 0 0,0 0 1 0 0,0 0-1 0 0,0 0 1 0 0,0 0-1 0 0,0 0 1 0 0,0 0-1 0 0,1 0 1 0 0,-1 0-1 0 0,0 0 1 0 0,1-1 0 0 0,-1 1-1 0 0,1 0 1 0 0,-1 0-1 0 0,1 0 1 0 0,-1 0-1 0 0,1-1 1 0 0,-1 1-1 0 0,1 0 1 0 0,0-1-1 0 0,-1 1 1 0 0,1 0-1 0 0,0-1 1 0 0,0 1-1 0 0,-1-1 1 0 0,1 1-1 0 0,0-1 1 0 0,0 1-1 0 0,0-1 1 0 0,0 0-1 0 0,0 0 1 0 0,0 1-1 0 0,1-1 1 0 0,4 2-147 0 0,0 0 1 0 0,1 0-1 0 0,-1 0 1 0 0,1-1-1 0 0,-1 0 1 0 0,1-1-1 0 0,0 0 1 0 0,-1 0-1 0 0,1 0 1 0 0,0 0-1 0 0,10-3 1 0 0,-9 1-963 0 0,-1 0 0 0 0,1 0 1 0 0,-1-1-1 0 0,0 0 0 0 0,0 0 0 0 0,0-1 1 0 0,-1 1-1 0 0,1-2 0 0 0,10-8 1 0 0,1-4-4880 0 0</inkml:trace>
  <inkml:trace contextRef="#ctx0" brushRef="#br0" timeOffset="1">166 33 9218 0 0,'4'-3'1423'0'0,"0"-1"0"0"0,0 1 0 0 0,0 0 1 0 0,0 0-1 0 0,1 1 0 0 0,-1-1 0 0 0,6-1 0 0 0,-7 2-1163 0 0,1 1 1 0 0,0 0-1 0 0,-1 0 0 0 0,1 0 0 0 0,0 0 1 0 0,0 1-1 0 0,0 0 0 0 0,7 0 0 0 0,-8 0-264 0 0,0 1-1 0 0,0-1 1 0 0,0 1-1 0 0,-1 0 1 0 0,1 0-1 0 0,0 0 1 0 0,0 0-1 0 0,-1 1 1 0 0,1-1-1 0 0,-1 1 1 0 0,1-1-1 0 0,-1 1 1 0 0,0 0-1 0 0,1 0 1 0 0,-1 0-1 0 0,0 0 1 0 0,0 0-1 0 0,-1 1 1 0 0,1-1-1 0 0,0 1 1 0 0,-1-1-1 0 0,1 1 1 0 0,-1 0-1 0 0,0-1 1 0 0,0 1 0 0 0,0 0-1 0 0,1 5 1 0 0,1 5-131 0 0,-1 1 1 0 0,0-1 0 0 0,-1 1 0 0 0,-1 0 0 0 0,0 16-1 0 0,-6 36-4736 0 0,1-16-4730 0 0,5-43 4532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5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10002 0 0,'-1'3'6113'0'0,"0"2"-3896"0"0,2 2-705 0 0,-1 5-656 0 0,0 3-335 0 0,0 5-129 0 0,1 3-168 0 0,-1 3-112 0 0,2 2-72 0 0,0-1-264 0 0,1-1-368 0 0,-1-2-625 0 0,1-3-839 0 0,-1-2-777 0 0,1-2-1000 0 0,-4-11-207 0 0,3 4-1154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15987 0 0,'6'-2'1371'0'0,"0"0"1"0"0,-1 0-1 0 0,1 0 0 0 0,0 0 0 0 0,0 1 0 0 0,0 0 0 0 0,12 0 0 0 0,-9 1-837 0 0,0 0 1 0 0,0 1-1 0 0,0 0 1 0 0,0 1-1 0 0,12 3 1 0 0,-15-3-476 0 0,0 0 0 0 0,0 0 1 0 0,0 0-1 0 0,0 1 0 0 0,0 0 0 0 0,0 0 1 0 0,-1 1-1 0 0,0 0 0 0 0,0 0 0 0 0,0 0 1 0 0,0 0-1 0 0,0 1 0 0 0,-1-1 0 0 0,0 1 1 0 0,0 0-1 0 0,0 1 0 0 0,5 10 0 0 0,-7-10-28 0 0,-1 0 0 0 0,0 0 0 0 0,0 0 0 0 0,0 1 0 0 0,-1-1 0 0 0,0 0-1 0 0,0 0 1 0 0,-1 1 0 0 0,0-1 0 0 0,0 0 0 0 0,0 0 0 0 0,-1 0 0 0 0,1 0 0 0 0,-2 0-1 0 0,1 0 1 0 0,-1-1 0 0 0,-4 9 0 0 0,1-4-175 0 0,0 1 0 0 0,-1-2 1 0 0,0 1-1 0 0,0-1 0 0 0,-1 0 0 0 0,0-1 0 0 0,-1 1 0 0 0,-13 9 1 0 0,-12 1-1005 0 0,25-14 617 0 0,0 0 0 0 0,0 1 0 0 0,0-1 0 0 0,-9 10 0 0 0,16-13 190 0 0,0 0 0 0 0,0 0 0 0 0,0 1 0 0 0,0-1 0 0 0,0 1 0 0 0,1-1 0 0 0,-1 1 0 0 0,1 0 1 0 0,0-1-1 0 0,-1 1 0 0 0,1 0 0 0 0,1 0 0 0 0,-1 0 0 0 0,0 0 0 0 0,1 0 0 0 0,-1 0 0 0 0,1 0 0 0 0,0 0 0 0 0,0 3 1 0 0,1 9-2425 0 0,1-1 0 0 0,0 1 0 0 0,1-1 0 0 0,7 22 0 0 0,1-15-1136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5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37 10834 0 0,'-25'-36'10484'0'0,"27"41"-10102"0"0,-1 1 0 0 0,0 0 0 0 0,0 0 0 0 0,0-1-1 0 0,-1 10 1 0 0,2 10-558 0 0,2-1-244 0 0,-2-11-330 0 0,1 1 0 0 0,-2 0 0 0 0,0-1-1 0 0,0 1 1 0 0,-3 24 0 0 0,0-49-233 0 0,2 9 1111 0 0,0 0 1 0 0,0-1 0 0 0,0 1-1 0 0,1 0 1 0 0,-1-1-1 0 0,1 1 1 0 0,-1 0 0 0 0,1-1-1 0 0,2-2 1 0 0,-1 1-13 0 0,1 1 1 0 0,0 0 0 0 0,0 0-1 0 0,1 1 1 0 0,-1-1 0 0 0,0 1-1 0 0,1-1 1 0 0,0 1 0 0 0,-1 0-1 0 0,1 0 1 0 0,0 1 0 0 0,0-1 0 0 0,0 1-1 0 0,0 0 1 0 0,8-1 0 0 0,-9 1-374 0 0,0 0 1 0 0,0 1-1 0 0,1-1 1 0 0,-1 1-1 0 0,0 0 1 0 0,1 0 0 0 0,-1 0-1 0 0,0 0 1 0 0,0 1-1 0 0,1-1 1 0 0,-1 1-1 0 0,0 0 1 0 0,0 0 0 0 0,0 0-1 0 0,0 0 1 0 0,0 1-1 0 0,0-1 1 0 0,0 1-1 0 0,0 0 1 0 0,4 4 0 0 0,-6-6-100 0 0,-1 1 0 0 0,1 0 0 0 0,-1 0-1 0 0,1-1 1 0 0,-1 1 0 0 0,0 0 0 0 0,0 0 0 0 0,1 0 0 0 0,-1 0 0 0 0,0 0 0 0 0,0 0 0 0 0,0 0 0 0 0,0-1 0 0 0,0 1 0 0 0,0 0 0 0 0,0 0 0 0 0,0 0 0 0 0,0 0 0 0 0,0 0 0 0 0,-1 0 0 0 0,1 0 0 0 0,0-1 0 0 0,-1 1 0 0 0,1 0 0 0 0,-1 0 0 0 0,1 0 0 0 0,-1-1 0 0 0,1 1 0 0 0,-1 0 0 0 0,0 0 0 0 0,-3 6-2752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5577 0 0,'0'7'10155'0'0,"0"-7"-9963"0"0,15 2 3704 0 0,16-3-2482 0 0,-30 0-1234 0 0,12 0 62 0 0,-9 0-241 0 0,1 0-1 0 0,0 0 1 0 0,0 1 0 0 0,0-1 0 0 0,0 1 0 0 0,1 0-1 0 0,-1 1 1 0 0,0-1 0 0 0,0 1 0 0 0,-1 0 0 0 0,1 0-1 0 0,0 1 1 0 0,0 0 0 0 0,0-1 0 0 0,5 4 0 0 0,-10-4-79 0 0,0-1 0 0 0,1 1 1 0 0,-1 0-1 0 0,0-1 0 0 0,0 1 0 0 0,0-1 1 0 0,0 1-1 0 0,0 0 0 0 0,0-1 1 0 0,0 1-1 0 0,0-1 0 0 0,0 1 1 0 0,0 0-1 0 0,0-1 0 0 0,0 1 1 0 0,0-1-1 0 0,0 1 0 0 0,0-1 1 0 0,-1 1-1 0 0,1 0 0 0 0,0-1 0 0 0,0 1 1 0 0,-1-1-1 0 0,1 1 0 0 0,0-1 1 0 0,-1 1-1 0 0,1-1 0 0 0,-1 1 1 0 0,1-1-1 0 0,-1 0 0 0 0,0 1 1 0 0,-19 20-2514 0 0,15-15 2177 0 0,-32 21 76 0 0,29-21 2031 0 0,25-16 1321 0 0,-16 9-2966 0 0,1 1-1 0 0,-1-1 1 0 0,0 0-1 0 0,1 0 1 0 0,-1 1-1 0 0,0-1 1 0 0,1 0-1 0 0,-1 1 1 0 0,1 0-1 0 0,-1-1 1 0 0,1 1-1 0 0,-1 0 1 0 0,1 0-1 0 0,-1-1 1 0 0,1 1-1 0 0,-1 0 1 0 0,1 1-1 0 0,-1-1 1 0 0,1 0-1 0 0,-1 0 1 0 0,1 1-1 0 0,-1-1 1 0 0,1 1 0 0 0,-1-1-1 0 0,1 1 1 0 0,-1-1-1 0 0,0 1 1 0 0,1 0-1 0 0,-1 0 1 0 0,0 0-1 0 0,0 0 1 0 0,0 0-1 0 0,0 0 1 0 0,0 0-1 0 0,0 0 1 0 0,0 0-1 0 0,0 1 1 0 0,0-1-1 0 0,0 0 1 0 0,0 0-1 0 0,0 2 1 0 0,0 0-103 0 0,0 0 0 0 0,0 0 1 0 0,0 0-1 0 0,-1 0 0 0 0,1 0 1 0 0,-1 1-1 0 0,0-1 0 0 0,0 0 0 0 0,0 0 1 0 0,0 0-1 0 0,0 0 0 0 0,-1 0 1 0 0,0 0-1 0 0,1 0 0 0 0,-1 0 0 0 0,0 0 1 0 0,0 0-1 0 0,-1 0 0 0 0,-1 4 1 0 0,2-7 72 0 0,1 0-1 0 0,0 1 1 0 0,0-1 0 0 0,0 0 0 0 0,-1 1 0 0 0,1-1 0 0 0,0 1 0 0 0,0-1 0 0 0,0 0 0 0 0,0 1 0 0 0,0-1 0 0 0,0 1 0 0 0,0-1 0 0 0,0 0 0 0 0,0 1 0 0 0,0-1 0 0 0,0 1 0 0 0,0-1 0 0 0,0 0 0 0 0,0 1 0 0 0,0-1 0 0 0,0 1 0 0 0,0-1 0 0 0,1 0-1 0 0,-1 1 1 0 0,0-1 0 0 0,0 1 0 0 0,0-1 0 0 0,1 0 0 0 0,-1 1 0 0 0,0-1 0 0 0,0 0 0 0 0,1 0 0 0 0,-1 1 0 0 0,0-1 0 0 0,1 0 0 0 0,-1 1 0 0 0,22 8 449 0 0,-15-8-912 0 0,-1 0 0 0 0,0 0 0 0 0,1 0 0 0 0,-1-1 0 0 0,9 0 0 0 0,-13 0-206 0 0,0 0 0 0 0,-1-1 0 0 0,1 1 0 0 0,0-1 0 0 0,-1 0 0 0 0,1 1 0 0 0,0-1 0 0 0,-1 0 1 0 0,1 0-1 0 0,-1 0 0 0 0,0 0 0 0 0,1 0 0 0 0,-1 0 0 0 0,0 0 0 0 0,3-3 0 0 0,3-6-5693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6521 0 0,'0'-1'294'0'0,"0"1"0"0"0,-1 0-1 0 0,1-1 1 0 0,0 1-1 0 0,-1 0 1 0 0,1-1-1 0 0,0 1 1 0 0,0-1-1 0 0,0 1 1 0 0,0-1-1 0 0,-1 1 1 0 0,1 0 0 0 0,0-1-1 0 0,0 1 1 0 0,0-1-1 0 0,0 1 1 0 0,0-1-1 0 0,0 1 1 0 0,0-1-1 0 0,0 1 1 0 0,0 0 0 0 0,0-1-1 0 0,0 1 1 0 0,1-1-1 0 0,-1 1 1 0 0,0-1-1 0 0,0 1 1 0 0,0 0-1 0 0,0-1 1 0 0,1 1 0 0 0,-1-1-1 0 0,1 0 1175 0 0,0 0-1175 0 0,0 1 1 0 0,22-7 2821 0 0,31 7-2714 0 0,-51 0-383 0 0,0 1 0 0 0,0-1 0 0 0,0 1 1 0 0,1-1-1 0 0,-1 1 0 0 0,0 0 0 0 0,0 0 0 0 0,0 0 0 0 0,0 1 0 0 0,-1-1 0 0 0,1 1 1 0 0,0 0-1 0 0,0 0 0 0 0,-1 0 0 0 0,1 0 0 0 0,-1 0 0 0 0,0 0 0 0 0,0 0 1 0 0,1 1-1 0 0,-2-1 0 0 0,1 1 0 0 0,0 0 0 0 0,0 0 0 0 0,2 5 0 0 0,-3-4-20 0 0,-1 1-1 0 0,1-1 1 0 0,-1 0-1 0 0,0 0 0 0 0,0 1 1 0 0,0-1-1 0 0,0 0 1 0 0,-1 1-1 0 0,1-1 0 0 0,-1 0 1 0 0,0 0-1 0 0,-1 0 1 0 0,1 0-1 0 0,-1 0 0 0 0,0 0 1 0 0,0 0-1 0 0,0 0 1 0 0,-3 4-1 0 0,-12 12-288 0 0,14-16 184 0 0,-1-1 0 0 0,1 1 0 0 0,0-1 1 0 0,0 1-1 0 0,0 0 0 0 0,1 0 0 0 0,-1 0 1 0 0,1 1-1 0 0,0-1 0 0 0,0 0 0 0 0,0 1 1 0 0,0 5-1 0 0,2-9 85 0 0,1-1 1 0 0,-1 1-1 0 0,0 0 1 0 0,1 0-1 0 0,0 0 1 0 0,-1 0-1 0 0,1 0 1 0 0,-1-1-1 0 0,1 1 1 0 0,0 0-1 0 0,0-1 1 0 0,0 1-1 0 0,-1 0 1 0 0,1-1-1 0 0,0 1 0 0 0,0-1 1 0 0,0 1-1 0 0,0-1 1 0 0,0 0-1 0 0,0 1 1 0 0,0-1-1 0 0,0 0 1 0 0,0 0-1 0 0,0 1 1 0 0,0-1-1 0 0,0 0 1 0 0,0 0-1 0 0,0 0 0 0 0,0 0 1 0 0,0 0-1 0 0,0-1 1 0 0,0 1-1 0 0,0 0 1 0 0,0 0-1 0 0,1-1 1 0 0,36-10-803 0 0,-34 9 455 0 0,0 0 0 0 0,0 0 0 0 0,-1 0 0 0 0,1 0 0 0 0,-1-1 0 0 0,0 0 0 0 0,0 1 0 0 0,0-1 0 0 0,0 0 0 0 0,0-1 0 0 0,-1 1 0 0 0,0 0 0 0 0,1-1 0 0 0,-1 1 0 0 0,0-1 0 0 0,-1 0 0 0 0,1 0 0 0 0,1-5 0 0 0,4-40-1734 0 0,-7 15 6647 0 0,0 20-566 0 0,2 31-373 0 0,7 15-2745 0 0,0 4-968 0 0,-5-8-40 0 0,-4-21 104 0 0,0 1 1 0 0,1-1-1 0 0,0 0 0 0 0,0 0 0 0 0,1-1 0 0 0,0 1 1 0 0,0 0-1 0 0,1 0 0 0 0,5 10 0 0 0,-7-16 38 0 0,-1-1-1 0 0,1 0 1 0 0,0 0-1 0 0,-1 0 1 0 0,1 0-1 0 0,-1 0 1 0 0,1 0-1 0 0,-1 0 1 0 0,1 0 0 0 0,-1 0-1 0 0,1 0 1 0 0,0 0-1 0 0,-1 0 1 0 0,1 0-1 0 0,-1 0 1 0 0,1 0-1 0 0,-1-1 1 0 0,1 1-1 0 0,-1 0 1 0 0,1 0-1 0 0,-1-1 1 0 0,1 1-1 0 0,-1 0 1 0 0,1-1-1 0 0,-1 1 1 0 0,1 0-1 0 0,-1-1 1 0 0,1 0-1 0 0,17-15-360 0 0,-14 13 22 0 0,-4 2 298 0 0,19-14-4296 0 0,-5 6-2932 0 0,-6 5 1018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7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19532 0 0,'4'7'2705'0'0,"1"1"-497"0"0,0 1-1024 0 0,0-1-415 0 0,1-3-433 0 0,1 0-208 0 0,0 2-112 0 0,3-2-208 0 0,-1 0-464 0 0,1-1-905 0 0,0-1-1904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8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87 4785 0 0,'-4'-1'635'0'0,"0"0"0"0"0,0 0 0 0 0,-1 0 1 0 0,1 1-1 0 0,-1 0 0 0 0,1 0 0 0 0,0 0 0 0 0,-1 1 0 0 0,1-1 0 0 0,0 1 0 0 0,0 0 1 0 0,-1 0-1 0 0,1 1 0 0 0,-5 1 0 0 0,7-2-529 0 0,0 0-1 0 0,1 0 1 0 0,-1 0 0 0 0,0 0 0 0 0,1 0 0 0 0,-1 1-1 0 0,1-1 1 0 0,0 0 0 0 0,-1 1 0 0 0,1-1 0 0 0,0 1-1 0 0,0-1 1 0 0,0 1 0 0 0,0 0 0 0 0,0-1 0 0 0,0 1-1 0 0,0 0 1 0 0,1 0 0 0 0,-1 0 0 0 0,1 0-1 0 0,-1 0 1 0 0,1-1 0 0 0,0 1 0 0 0,-1 0 0 0 0,1 0-1 0 0,0 0 1 0 0,0 0 0 0 0,1 0 0 0 0,-1 0 0 0 0,0 0-1 0 0,1 0 1 0 0,-1 0 0 0 0,1 0 0 0 0,1 3 0 0 0,0 0-68 0 0,1 0 0 0 0,0 0 0 0 0,1 0 0 0 0,-1 0 0 0 0,1 0 0 0 0,0-1 0 0 0,0 1 0 0 0,0-1 0 0 0,1 0 0 0 0,7 5 0 0 0,-10-7-40 0 0,1 0 0 0 0,-1-1 0 0 0,0 1 0 0 0,1-1-1 0 0,-1 1 1 0 0,1-1 0 0 0,-1 0 0 0 0,1 0 0 0 0,0 0 0 0 0,0 0 0 0 0,-1 0 0 0 0,1-1 0 0 0,0 1 0 0 0,0-1 0 0 0,0 0 0 0 0,-1 0 0 0 0,1 0 0 0 0,0 0 0 0 0,0 0 0 0 0,0-1-1 0 0,0 1 1 0 0,-1-1 0 0 0,1 0 0 0 0,3-1 0 0 0,-5 1 2 0 0,0 0-1 0 0,1 0 0 0 0,-1 0 0 0 0,0 0 1 0 0,1 0-1 0 0,-1 0 0 0 0,0-1 0 0 0,0 1 1 0 0,0 0-1 0 0,0-1 0 0 0,0 1 1 0 0,-1-1-1 0 0,1 1 0 0 0,0-1 0 0 0,-1 0 1 0 0,1 1-1 0 0,-1-1 0 0 0,1 0 1 0 0,-1-2-1 0 0,0 0-19 0 0,0 0 0 0 0,0-1 0 0 0,0 1 0 0 0,-1-1 0 0 0,1 1 1 0 0,-1 0-1 0 0,-2-6 0 0 0,-2-4-154 0 0,0 1 0 0 0,-2-1 0 0 0,-11-18 0 0 0,13 23-7 0 0,-22-31-349 0 0,25 37 424 0 0,0 1-1 0 0,0-1 0 0 0,-1 1 0 0 0,1 0 0 0 0,-1-1 0 0 0,1 1 1 0 0,-1 0-1 0 0,0 1 0 0 0,0-1 0 0 0,0 0 0 0 0,-4-1 0 0 0,6 3 33 0 0,1 0-1 0 0,0-1 0 0 0,-1 1 0 0 0,1 0 1 0 0,0 0-1 0 0,-1 0 0 0 0,1 0 1 0 0,0 0-1 0 0,-1 0 0 0 0,1 0 1 0 0,0 0-1 0 0,-1 0 0 0 0,1 0 0 0 0,0 0 1 0 0,-1 0-1 0 0,1 0 0 0 0,0 0 1 0 0,-1 0-1 0 0,1 0 0 0 0,0 0 0 0 0,-1 0 1 0 0,1 1-1 0 0,0-1 0 0 0,-1 0 1 0 0,1 0-1 0 0,0 0 0 0 0,0 1 1 0 0,-1-1-1 0 0,1 0 0 0 0,0 0 0 0 0,0 1 1 0 0,-1-1-1 0 0,1 0 0 0 0,0 0 1 0 0,0 1-1 0 0,0-1 0 0 0,-1 0 0 0 0,1 1 1 0 0,0-1-1 0 0,0 0 0 0 0,0 1 1 0 0,0-1-1 0 0,0 0 0 0 0,0 1 1 0 0,0-1-1 0 0,0 0 0 0 0,0 1 0 0 0,0-1 1 0 0,0 0-1 0 0,0 1 0 0 0,6 18-5925 0 0,2-10 1979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9098 0 0,'-5'1'8522'0'0,"2"3"-5770"0"0,0 2-695 0 0,2 7-809 0 0,-1 4-480 0 0,-1 7-312 0 0,3 4-216 0 0,0 3-120 0 0,1 0-104 0 0,1-2-240 0 0,0-2-416 0 0,2-3-624 0 0,1-3-921 0 0,-1-5-951 0 0,2-5-1049 0 0,-2-3-688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8514 0 0,'9'-6'6741'0'0,"14"2"-5739"0"0,-20 4-443 0 0,3-2-333 0 0,0 2 0 0 0,1-1 0 0 0,-1 0 0 0 0,0 1 0 0 0,1 0 1 0 0,-1 1-1 0 0,1-1 0 0 0,7 3 0 0 0,-12-2-193 0 0,1 0-1 0 0,-1 0 1 0 0,0 0 0 0 0,0 1 0 0 0,-1-1-1 0 0,1 0 1 0 0,0 1 0 0 0,0 0-1 0 0,-1-1 1 0 0,1 1 0 0 0,-1 0-1 0 0,1 0 1 0 0,-1 0 0 0 0,0 0-1 0 0,0 0 1 0 0,0 0 0 0 0,0 0-1 0 0,0 0 1 0 0,0 0 0 0 0,0 1-1 0 0,-1-1 1 0 0,1 0 0 0 0,-1 0 0 0 0,0 1-1 0 0,1-1 1 0 0,-1 4 0 0 0,0 2-249 0 0,0-1 1 0 0,0 1-1 0 0,0-1 1 0 0,-1 1-1 0 0,-2 9 1 0 0,3-14-1 0 0,-1 0 1 0 0,0-1-1 0 0,0 1 1 0 0,0 0-1 0 0,0 0 1 0 0,0-1-1 0 0,0 1 0 0 0,-1-1 1 0 0,0 1-1 0 0,1-1 1 0 0,-1 0-1 0 0,0 0 1 0 0,0 0-1 0 0,0 0 1 0 0,0 0-1 0 0,-5 3 0 0 0,4-6-656 0 0,7-7 891 0 0,8-7 709 0 0,-7 11-634 0 0,0 1 0 0 0,1 0 1 0 0,-1 1-1 0 0,12-4 0 0 0,10-5-2529 0 0,-5-6-4592 0 0,-16 7 2991 0 0</inkml:trace>
  <inkml:trace contextRef="#ctx0" brushRef="#br0" timeOffset="1">191 1 10154 0 0,'-4'6'2785'0'0,"1"2"-937"0"0,0 3-600 0 0,0 3-519 0 0,3 2-433 0 0,0 4-192 0 0,1 2-104 0 0,2 3-304 0 0,-2 0-601 0 0,2-1-903 0 0,-3 0-1057 0 0,-3-4-815 0 0,1 0-1650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29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8074 0 0,'36'-2'8944'0'0,"-28"0"-8655"0"0,-1 1 0 0 0,1 1 0 0 0,0-1 0 0 0,0 1 0 0 0,0 1 1 0 0,0 0-1 0 0,-1 0 0 0 0,10 2 0 0 0,-16-2-279 0 0,0-1-1 0 0,0 1 1 0 0,0-1-1 0 0,0 1 1 0 0,0-1-1 0 0,-1 1 1 0 0,1-1-1 0 0,0 1 1 0 0,-1 0 0 0 0,1-1-1 0 0,0 1 1 0 0,-1 0-1 0 0,1 0 1 0 0,-1 0-1 0 0,1-1 1 0 0,-1 1-1 0 0,1 0 1 0 0,-1 0-1 0 0,0 0 1 0 0,1 0-1 0 0,-1 0 1 0 0,0 0-1 0 0,0 0 1 0 0,0 0 0 0 0,1 0-1 0 0,-1 0 1 0 0,0 0-1 0 0,0 0 1 0 0,-1 0-1 0 0,1 0 1 0 0,0 0-1 0 0,0-1 1 0 0,0 1-1 0 0,-1 0 1 0 0,1 0-1 0 0,0 0 1 0 0,-1 0-1 0 0,1 0 1 0 0,-1 0 0 0 0,0 0-1 0 0,-3 8-52 0 0,-1-1 1 0 0,0-1-1 0 0,-9 12 1 0 0,2-3 99 0 0,11-15-33 0 0,0 0 0 0 0,1 0 1 0 0,-1 0-1 0 0,1 0 0 0 0,-1 0 1 0 0,1 1-1 0 0,-1-1 0 0 0,1 0 1 0 0,-1 0-1 0 0,1 0 1 0 0,0 0-1 0 0,0 1 0 0 0,0-1 1 0 0,0 0-1 0 0,0 0 0 0 0,0 0 1 0 0,0 1-1 0 0,0-1 0 0 0,0 0 1 0 0,1 0-1 0 0,-1 0 0 0 0,0 0 1 0 0,1 1-1 0 0,-1-1 1 0 0,1 0-1 0 0,-1 0 0 0 0,1 0 1 0 0,0 0-1 0 0,0 1 0 0 0,2 0 6 0 0,-1 1 0 0 0,1-1 0 0 0,0-1-1 0 0,-1 1 1 0 0,1 0 0 0 0,0-1 0 0 0,0 1 0 0 0,0-1-1 0 0,0 0 1 0 0,7 2 0 0 0,40 4-1573 0 0,-10-9-3339 0 0,-20-1 564 0 0,7 3-2174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1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45 4017 0 0,'-1'-1'299'0'0,"0"1"0"0"0,0-1 0 0 0,0 0 0 0 0,0 0 0 0 0,1 0 0 0 0,-1 1 1 0 0,0-1-1 0 0,1 0 0 0 0,-1 0 0 0 0,0 0 0 0 0,1 0 0 0 0,-1 0 0 0 0,1 0 0 0 0,-1 0 0 0 0,1 0 0 0 0,0-1 1 0 0,0 1-1 0 0,-1 0 0 0 0,1 0 0 0 0,0 0 0 0 0,0 0 0 0 0,0 0 0 0 0,0-1 0 0 0,0 1 0 0 0,0 0 0 0 0,1 0 1 0 0,-1 0-1 0 0,0 0 0 0 0,1-2 0 0 0,0 2-168 0 0,0 0-1 0 0,1-1 1 0 0,-1 1 0 0 0,0 0 0 0 0,0 1-1 0 0,1-1 1 0 0,-1 0 0 0 0,1 0-1 0 0,-1 0 1 0 0,0 1 0 0 0,1-1 0 0 0,0 1-1 0 0,-1-1 1 0 0,1 1 0 0 0,-1 0 0 0 0,1 0-1 0 0,-1-1 1 0 0,1 1 0 0 0,0 0 0 0 0,-1 0-1 0 0,4 1 1 0 0,-3-1-38 0 0,0 0 0 0 0,0 0 0 0 0,-1 1 0 0 0,1-1-1 0 0,0 0 1 0 0,0 1 0 0 0,0-1 0 0 0,0 1 0 0 0,-1 0 0 0 0,1 0 0 0 0,0 0 0 0 0,-1 0-1 0 0,1 0 1 0 0,0 0 0 0 0,-1 0 0 0 0,0 0 0 0 0,1 0 0 0 0,-1 1 0 0 0,0-1 0 0 0,1 1-1 0 0,-1-1 1 0 0,0 1 0 0 0,1 1 0 0 0,-1 1-65 0 0,1-1 1 0 0,-1 1-1 0 0,0 0 0 0 0,-1-1 0 0 0,1 1 1 0 0,-1-1-1 0 0,1 1 0 0 0,-1 0 0 0 0,0 0 1 0 0,-1-1-1 0 0,0 6 0 0 0,0 1-209 0 0,-1-1 0 0 0,-1 0 0 0 0,0 0 0 0 0,0-1 0 0 0,0 1 0 0 0,-1 0 0 0 0,-1-1 0 0 0,1 0 0 0 0,-7 8 0 0 0,8-13 62 0 0,0 0 0 0 0,0 0 1 0 0,-1 0-1 0 0,1 0 0 0 0,-1-1 0 0 0,1 1 1 0 0,-8 2-1 0 0,9-4 102 0 0,1 0 0 0 0,-1-1 0 0 0,0 1 0 0 0,0 0 0 0 0,1-1 0 0 0,-1 1 0 0 0,0-1 0 0 0,0 0 0 0 0,0 0 1 0 0,1 0-1 0 0,-1 0 0 0 0,0 0 0 0 0,0 0 0 0 0,0 0 0 0 0,0 0 0 0 0,0-1 0 0 0,1 1 0 0 0,-1-1 0 0 0,0 0 0 0 0,-2 0 0 0 0,4 0 58 0 0,-1 1 1 0 0,1 0-1 0 0,0 0 1 0 0,-1 0-1 0 0,1-1 1 0 0,0 1-1 0 0,-1 0 1 0 0,1-1-1 0 0,0 1 1 0 0,-1 0-1 0 0,1-1 1 0 0,0 1-1 0 0,0 0 1 0 0,0-1-1 0 0,-1 1 1 0 0,1 0-1 0 0,0-1 1 0 0,0 1-1 0 0,0-1 1 0 0,0 1-1 0 0,0 0 1 0 0,-1-1-1 0 0,1 1 1 0 0,0-1-1 0 0,0 1 1 0 0,0-1-1 0 0,0 1 0 0 0,0 0 1 0 0,0-1-1 0 0,1 1 1 0 0,-1-1-1 0 0,0 1 1 0 0,0-1-1 0 0,12-13 1178 0 0,19-6-139 0 0,-25 18-1142 0 0,-1 0 1 0 0,1 1 0 0 0,0-1-1 0 0,0 1 1 0 0,0 0-1 0 0,0 1 1 0 0,0-1 0 0 0,0 1-1 0 0,1 0 1 0 0,10 2-1 0 0,8 4-3564 0 0,1 1-4282 0 0,-17-4 3123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1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8866 0 0,'-5'1'9643'0'0,"5"0"-9464"0"0,-2 11 2554 0 0,1 11-2176 0 0,3 4-423 0 0,9 36 0 0 0,-2-12-3300 0 0,-5-1-5576 0 0,-9-36 3234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110 261 9098 0 0,'-22'48'8890'0'0,"-4"30"-4995"0"0,13-34-2758 0 0,-1-4-456 0 0,-15 77 1 0 0,27-106-844 0 0,1 0 0 0 0,-1 0 0 0 0,2 0 0 0 0,0 0 0 0 0,0 1 0 0 0,1-1 1 0 0,0 0-1 0 0,1 0 0 0 0,0 0 0 0 0,1-1 0 0 0,0 1 0 0 0,7 16 0 0 0,-8-23-537 0 0,1 0 0 0 0,0 0 0 0 0,-1 0 0 0 0,1 0 0 0 0,1-1 1 0 0,4 6-1 0 0,-6-8 191 0 0,0 1 0 0 0,-1-1 1 0 0,1 0-1 0 0,-1 0 1 0 0,1 0-1 0 0,0 0 1 0 0,0 0-1 0 0,0 0 0 0 0,0-1 1 0 0,0 1-1 0 0,-1-1 1 0 0,1 1-1 0 0,0-1 1 0 0,0 0-1 0 0,0 1 0 0 0,0-1 1 0 0,0 0-1 0 0,3-1 1 0 0,12-4-4658 0 0</inkml:trace>
  <inkml:trace contextRef="#ctx0" brushRef="#br0" timeOffset="1">406 0 11979 0 0,'-1'0'146'0'0,"1"1"0"0"0,0-1 1 0 0,-1 0-1 0 0,1 0 1 0 0,0 0-1 0 0,0 1 0 0 0,-1-1 1 0 0,1 0-1 0 0,0 0 0 0 0,0 0 1 0 0,-1 1-1 0 0,1-1 1 0 0,0 0-1 0 0,0 1 0 0 0,0-1 1 0 0,0 0-1 0 0,-1 0 1 0 0,1 1-1 0 0,0-1 0 0 0,0 0 1 0 0,0 1-1 0 0,0-1 0 0 0,0 0 1 0 0,0 1-1 0 0,0-1 1 0 0,0 0-1 0 0,0 1 0 0 0,0-1 1 0 0,0 0-1 0 0,0 1 1 0 0,0-1-1 0 0,0 0 0 0 0,0 1 1 0 0,0-1-1 0 0,0 0 1 0 0,1 1-1 0 0,13 2 2008 0 0,29-8-1840 0 0,-35 4 147 0 0,15-2-191 0 0,1 1 1 0 0,0 1-1 0 0,39 3 0 0 0,-56-1-400 0 0,0 0 1 0 0,0 0 0 0 0,-1 0 0 0 0,1 1-1 0 0,-1 0 1 0 0,1 1 0 0 0,-1-1-1 0 0,0 1 1 0 0,0 0 0 0 0,0 1-1 0 0,0-1 1 0 0,0 1 0 0 0,-1 0 0 0 0,0 1-1 0 0,0-1 1 0 0,0 1 0 0 0,7 9-1 0 0,-11-13-226 0 0,0 1-1 0 0,-1-1 1 0 0,1 0 0 0 0,0 1-1 0 0,-1-1 1 0 0,1 0-1 0 0,-1 1 1 0 0,1-1-1 0 0,-1 1 1 0 0,1-1-1 0 0,-1 0 1 0 0,0 1-1 0 0,0-1 1 0 0,0 1 0 0 0,0-1-1 0 0,0 1 1 0 0,0-1-1 0 0,0 1 1 0 0,0-1-1 0 0,-1 1 1 0 0,1-1-1 0 0,-1 1 1 0 0,1-1-1 0 0,-1 0 1 0 0,1 1 0 0 0,-1-1-1 0 0,-1 2 1 0 0,-7 10-5412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7650 0 0,'23'-1'13841'0'0,"2"-3"-4992"0"0,-24 4-8774 0 0,0-1 0 0 0,0 0 0 0 0,0 0 0 0 0,0 0 0 0 0,-1 1 1 0 0,1-1-1 0 0,0 0 0 0 0,-1 0 0 0 0,1 0 0 0 0,0 0 0 0 0,-1 0 0 0 0,1 0 0 0 0,-1 0 1 0 0,0 0-1 0 0,1 0 0 0 0,-1 0 0 0 0,0-1 0 0 0,0 1 0 0 0,0 0 0 0 0,1 0 0 0 0,-1 0 1 0 0,0 0-1 0 0,-1-3 0 0 0,1 1-542 0 0,1-5-1220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1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5417 0 0,'0'10'1167'0'0,"1"0"1"0"0,0 0-1 0 0,1 0 0 0 0,0-1 0 0 0,0 1 0 0 0,1 0 1 0 0,5 9-1 0 0,-5-10-914 0 0,1-1-1 0 0,1 1 1 0 0,0-1 0 0 0,0 0 0 0 0,0 0 0 0 0,1-1-1 0 0,0 0 1 0 0,1 0 0 0 0,0 0 0 0 0,0-1 0 0 0,0 1-1 0 0,12 6 1 0 0,-18-12-237 0 0,1 0-1 0 0,-1 0 1 0 0,0-1 0 0 0,0 1-1 0 0,1 0 1 0 0,-1-1-1 0 0,0 1 1 0 0,0-1-1 0 0,1 1 1 0 0,-1-1 0 0 0,1 0-1 0 0,-1 0 1 0 0,0 1-1 0 0,1-1 1 0 0,-1 0-1 0 0,1 0 1 0 0,-1 0 0 0 0,0-1-1 0 0,1 1 1 0 0,-1 0-1 0 0,1 0 1 0 0,-1-1 0 0 0,0 1-1 0 0,3-2 1 0 0,-3 1 13 0 0,1 0 1 0 0,-1-1-1 0 0,0 1 1 0 0,0-1-1 0 0,0 1 1 0 0,0-1 0 0 0,0 0-1 0 0,0 1 1 0 0,0-1-1 0 0,0 0 1 0 0,-1 0-1 0 0,1 0 1 0 0,-1 1 0 0 0,1-1-1 0 0,-1-3 1 0 0,2-7 7 0 0,-2 0 0 0 0,0 0 0 0 0,0 0 0 0 0,-4-18 0 0 0,3 21-482 0 0,-1 1 0 0 0,-1-1-1 0 0,1 1 1 0 0,-1-1 0 0 0,-1 1-1 0 0,1 0 1 0 0,-7-10 0 0 0,8 15-22 0 0,0 0 0 0 0,1 1 0 0 0,-2-1 0 0 0,1 0 0 0 0,0 1 0 0 0,-1-1 0 0 0,1 1 0 0 0,-1 0 0 0 0,1 0 0 0 0,-1 0 0 0 0,0 0 0 0 0,0 0 0 0 0,0 1 0 0 0,0-1 0 0 0,-1 1 0 0 0,1 0 0 0 0,0 0 0 0 0,0 0 0 0 0,-1 0 0 0 0,1 0 0 0 0,-6 1 0 0 0,-7 1-3218 0 0</inkml:trace>
  <inkml:trace contextRef="#ctx0" brushRef="#br0" timeOffset="1">4 122 3993 0 0,'8'6'1904'0'0,"1"-2"-279"0"0,2 1-145 0 0,1-4-176 0 0,-2-3-208 0 0,1-2-207 0 0,0-1-265 0 0,3-1-240 0 0,0-3-200 0 0,0 0-288 0 0,1 0-520 0 0,0-1-745 0 0,2 1-1071 0 0,-6-4-385 0 0,4 4-1568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 13675 0 0,'-4'-2'3921'0'0,"7"-1"-2729"0"0,3-1-240 0 0,4 2-496 0 0,4-2-256 0 0,1-1-72 0 0,3 1-80 0 0,1 0-112 0 0,-2 1-328 0 0,1 0-464 0 0,-3 2-656 0 0,-2 1-601 0 0,-3 0-567 0 0,-3 1-553 0 0,-3 0 0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8298 0 0,'34'-1'4376'0'0,"-30"1"-4292"0"0,-1 0-1 0 0,1-1 0 0 0,-1 0 0 0 0,0 0 0 0 0,1 0 0 0 0,-1 0 1 0 0,0 0-1 0 0,0-1 0 0 0,1 0 0 0 0,-1 1 0 0 0,0-1 1 0 0,-1 0-1 0 0,5-3 0 0 0,-21 9-5937 0 0,-9 8 3822 0 0,21-10 2183 0 0,0 1 0 0 0,0-1 0 0 0,0 1 0 0 0,0-1-1 0 0,0 1 1 0 0,1 0 0 0 0,-1-1 0 0 0,1 1 0 0 0,-1 0 0 0 0,1 0 0 0 0,0 0-1 0 0,0 0 1 0 0,1 0 0 0 0,-1 1 0 0 0,1-1 0 0 0,-1 0 0 0 0,1 0-1 0 0,0 0 1 0 0,0 1 0 0 0,0-1 0 0 0,1 0 0 0 0,-1 0 0 0 0,1 0 0 0 0,0 0-1 0 0,1 4 1 0 0,-1-4 89 0 0,0 0 0 0 0,0 1 0 0 0,0-1 0 0 0,1 1 1 0 0,-1-1-1 0 0,1 0 0 0 0,0 0 0 0 0,0 0 0 0 0,0 0 0 0 0,0 0 0 0 0,1-1 0 0 0,-1 1 0 0 0,1-1 0 0 0,0 1 0 0 0,-1-1 0 0 0,1 0 0 0 0,0 0 0 0 0,1 0 0 0 0,-1 0 0 0 0,0-1 0 0 0,0 1 1 0 0,5 0-1 0 0,-6-1-167 0 0,-1-1 0 0 0,0 0 0 0 0,0 0 0 0 0,1 0 0 0 0,-1 0 0 0 0,0 0 0 0 0,0 0 0 0 0,1 0 0 0 0,-1 0 0 0 0,0-1 0 0 0,0 1 0 0 0,1 0 0 0 0,-1-1 1 0 0,0 1-1 0 0,0-1 0 0 0,0 1 0 0 0,0-1 0 0 0,0 0 0 0 0,1 1 0 0 0,-1-1 0 0 0,-1 0 0 0 0,3-1 0 0 0,-1 0 29 0 0,-1-1 0 0 0,1 1 1 0 0,0-1-1 0 0,-1 0 0 0 0,1 1 0 0 0,-1-1 0 0 0,0 0 1 0 0,0 0-1 0 0,1-3 0 0 0,0-4 52 0 0,0 1 1 0 0,-1-1-1 0 0,0 0 0 0 0,0-18 1 0 0,-2 19-209 0 0,-1-1 0 0 0,1 0 0 0 0,-1 0 0 0 0,-1 1 0 0 0,-4-12 0 0 0,-11-11-3144 0 0,16 29 2203 0 0,-1 0 1 0 0,1 1-1 0 0,0 0 1 0 0,-1-1 0 0 0,1 1-1 0 0,-1 0 1 0 0,0 0-1 0 0,-3-1 1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 5409 0 0,'0'0'277'0'0,"0"-1"0"0"0,1 1 0 0 0,-1 0 0 0 0,0 0 0 0 0,1 0 0 0 0,-1 0 0 0 0,1 0 0 0 0,-1 0 0 0 0,0 0 0 0 0,1 0 0 0 0,-1 0 0 0 0,0 0 0 0 0,1 0 0 0 0,4 3 4154 0 0,-5-3-4154 0 0,8 15 3063 0 0,1 24-3149 0 0,-7-33 260 0 0,1 11-383 0 0,7 32-17 0 0,-9-46-51 0 0,0 0 1 0 0,0 0-1 0 0,1 1 1 0 0,-1-1-1 0 0,1 0 1 0 0,0 0-1 0 0,-1 0 1 0 0,1 0-1 0 0,0 0 1 0 0,5 4-1 0 0,-6-6 9 0 0,0-1-1 0 0,-1 0 1 0 0,1 1-1 0 0,0-1 1 0 0,-1 0-1 0 0,1 0 1 0 0,0 0-1 0 0,-1 1 1 0 0,1-1-1 0 0,0 0 0 0 0,0 0 1 0 0,-1 0-1 0 0,1 0 1 0 0,0 0-1 0 0,0 0 1 0 0,-1-1-1 0 0,1 1 1 0 0,0 0-1 0 0,-1 0 1 0 0,1 0-1 0 0,0-1 1 0 0,0 1-1 0 0,-1 0 1 0 0,1-1-1 0 0,-1 1 1 0 0,1 0-1 0 0,0-1 1 0 0,-1 1-1 0 0,1-1 1 0 0,-1 1-1 0 0,1-1 1 0 0,-1 1-1 0 0,1-1 0 0 0,-1 0 1 0 0,1 1-1 0 0,-1-1 1 0 0,0 1-1 0 0,1-1 1 0 0,-1 0-1 0 0,1 0 1 0 0,3-14-2305 0 0</inkml:trace>
  <inkml:trace contextRef="#ctx0" brushRef="#br0" timeOffset="1">1 322 7578 0 0,'6'17'2112'0'0,"-1"-1"-901"0"0,1-1 1 0 0,10 21-1 0 0,-15-33-972 0 0,1-1 0 0 0,-1 1 0 0 0,0-1 0 0 0,1 0 0 0 0,-1 0 0 0 0,1 0 0 0 0,0 0 0 0 0,-1 0 0 0 0,1 0 0 0 0,0 0 0 0 0,0 0 0 0 0,0-1 0 0 0,1 1 0 0 0,-1-1 0 0 0,0 0 0 0 0,1 1 0 0 0,-1-1 0 0 0,0 0 0 0 0,1-1 0 0 0,-1 1 0 0 0,1 0 0 0 0,3 0 0 0 0,-4-1-115 0 0,-1-1 0 0 0,1 1 1 0 0,0-1-1 0 0,-1 0 0 0 0,1 1 0 0 0,0-1 0 0 0,-1 0 0 0 0,1 0 0 0 0,-1 0 0 0 0,1 0 0 0 0,-1 0 0 0 0,1 0 0 0 0,-1-1 0 0 0,0 1 0 0 0,0 0 0 0 0,1-1 0 0 0,-1 1 1 0 0,0-1-1 0 0,0 1 0 0 0,0-1 0 0 0,-1 1 0 0 0,1-1 0 0 0,0 0 0 0 0,-1 1 0 0 0,2-4 0 0 0,9-46 179 0 0,-9 39-528 0 0,-1 0-1 0 0,-1 1 0 0 0,0-1 1 0 0,0 0-1 0 0,-4-21 1 0 0,3 31-98 0 0,1-1 1 0 0,-1 0 0 0 0,0 1-1 0 0,0-1 1 0 0,0 0 0 0 0,0 1-1 0 0,-1-1 1 0 0,1 1 0 0 0,-1 0-1 0 0,1-1 1 0 0,-1 1 0 0 0,0 0-1 0 0,-2-2 1 0 0,2 3-94 0 0,0 0 1 0 0,1 0-1 0 0,-1 0 0 0 0,0 0 1 0 0,1 0-1 0 0,-1 1 0 0 0,0-1 0 0 0,0 1 1 0 0,0-1-1 0 0,0 1 0 0 0,0 0 1 0 0,0 0-1 0 0,0 0 0 0 0,1 0 1 0 0,-1 0-1 0 0,0 0 0 0 0,0 0 1 0 0,0 1-1 0 0,0-1 0 0 0,0 1 1 0 0,-3 1-1 0 0,-9 4-2146 0 0,0 4-855 0 0</inkml:trace>
  <inkml:trace contextRef="#ctx0" brushRef="#br0" timeOffset="2">9 343 4425 0 0,'3'2'2128'0'0,"2"0"49"0"0,2 0-41 0 0,0-2-247 0 0,0-2-297 0 0,0 1-280 0 0,1-2-303 0 0,2 1-361 0 0,1-3-272 0 0,2-1-216 0 0,1-1-96 0 0,0 2-184 0 0,1-1-464 0 0,1 1-761 0 0,-1-1-1055 0 0,0-1-1537 0 0,0 1-2448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45 11939 0 0,'-2'1'298'0'0,"1"-1"0"0"0,-1 1 1 0 0,0-1-1 0 0,1 1 0 0 0,-1 0 1 0 0,1 0-1 0 0,0 0 0 0 0,-1-1 1 0 0,1 1-1 0 0,0 0 0 0 0,-1 1 1 0 0,1-1-1 0 0,0 0 1 0 0,0 0-1 0 0,0 0 0 0 0,0 1 1 0 0,0-1-1 0 0,0 1 0 0 0,0-1 1 0 0,1 1-1 0 0,-1-1 0 0 0,0 1 1 0 0,0 2-1 0 0,1-1-144 0 0,0 1 0 0 0,0-1 0 0 0,0 0 0 0 0,0 0 0 0 0,1 0 0 0 0,-1 0-1 0 0,1 0 1 0 0,0 0 0 0 0,0 1 0 0 0,0-1 0 0 0,2 5 0 0 0,2 1-185 0 0,1 1-1 0 0,0-1 1 0 0,0 0 0 0 0,1-1 0 0 0,0 1-1 0 0,11 9 1 0 0,-13-14-44 0 0,0 0-1 0 0,1 0 1 0 0,0-1-1 0 0,-1 0 1 0 0,1 0-1 0 0,0-1 1 0 0,9 3-1 0 0,-14-4 15 0 0,0-1 1 0 0,0 1-1 0 0,1-1 0 0 0,-1 0 0 0 0,0 0 0 0 0,0 0 1 0 0,1 0-1 0 0,-1 0 0 0 0,0 0 0 0 0,0 0 0 0 0,1 0 0 0 0,-1-1 1 0 0,0 1-1 0 0,0 0 0 0 0,1-1 0 0 0,-1 1 0 0 0,0-1 0 0 0,1 0 1 0 0,-1 0 8 0 0,0 0 1 0 0,0 0 0 0 0,-1 0 0 0 0,1 0 0 0 0,0 0 0 0 0,-1 0 0 0 0,1 0 0 0 0,-1 0-1 0 0,0-1 1 0 0,1 1 0 0 0,-1 0 0 0 0,0 0 0 0 0,0 0 0 0 0,1-1 0 0 0,-1 1 0 0 0,0 0 0 0 0,0 0-1 0 0,-1-1 1 0 0,1 1 0 0 0,0 0 0 0 0,0 0 0 0 0,-1-3 0 0 0,-1-5-190 0 0,0 0 0 0 0,0 0 1 0 0,-1 0-1 0 0,0 0 0 0 0,0 1 1 0 0,-1-1-1 0 0,-1 1 0 0 0,1 0 1 0 0,-1 0-1 0 0,0 1 0 0 0,-1-1 1 0 0,-9-8-1 0 0,15 16 279 0 0,0 0 0 0 0,0 1 0 0 0,-1-1 0 0 0,1 0-1 0 0,0 0 1 0 0,0 1 0 0 0,0-1 0 0 0,0 0 0 0 0,-1 1 0 0 0,1-1 0 0 0,0 0 0 0 0,0 1-1 0 0,0-1 1 0 0,0 1 0 0 0,0-1 0 0 0,0 0 0 0 0,0 1 0 0 0,0-1 0 0 0,0 0-1 0 0,0 1 1 0 0,0-1 0 0 0,0 0 0 0 0,0 1 0 0 0,0-1 0 0 0,0 0 0 0 0,0 1 0 0 0,1-1-1 0 0,-1 0 1 0 0,0 1 0 0 0,0-1 0 0 0,0 0 0 0 0,0 1 0 0 0,1-1 0 0 0,-1 0-1 0 0,1 1 1 0 0,6 19 450 0 0,-7-19-441 0 0,1-1-1 0 0,-1 1 1 0 0,1-1 0 0 0,0 1-1 0 0,-1 0 1 0 0,1-1-1 0 0,-1 1 1 0 0,1-1 0 0 0,0 1-1 0 0,-1-1 1 0 0,1 0-1 0 0,0 1 1 0 0,0-1 0 0 0,-1 0-1 0 0,1 1 1 0 0,0-1-1 0 0,0 0 1 0 0,0 0 0 0 0,-1 0-1 0 0,1 0 1 0 0,0 0 0 0 0,0 0-1 0 0,0 0 1 0 0,-1 0-1 0 0,1 0 1 0 0,0 0 0 0 0,0 0-1 0 0,0 0 1 0 0,-1-1-1 0 0,1 1 1 0 0,0 0 0 0 0,0 0-1 0 0,-1-1 1 0 0,1 1-1 0 0,0-1 1 0 0,-1 1 0 0 0,1-1-1 0 0,0 1 1 0 0,-1-1-1 0 0,1 1 1 0 0,-1-1 0 0 0,1 1-1 0 0,-1-1 1 0 0,1 0-1 0 0,-1 1 1 0 0,1-1 0 0 0,-1 0-1 0 0,1 0 1 0 0,25-44 862 0 0,-20 33-941 0 0,-4 9 147 0 0,9-21-3830 0 0,-12 23 3696 0 0,1 0-1 0 0,0 1 0 0 0,0-1 1 0 0,0 0-1 0 0,-1 1 1 0 0,1-1-1 0 0,0 1 1 0 0,0-1-1 0 0,-1 0 1 0 0,1 1-1 0 0,-1-1 1 0 0,1 1-1 0 0,-1-1 1 0 0,1 1-1 0 0,0-1 1 0 0,-1 1-1 0 0,0 0 1 0 0,1-1-1 0 0,-1 1 0 0 0,1 0 1 0 0,-1-1-1 0 0,1 1 1 0 0,-1 0-1 0 0,0-1 1 0 0,1 1-1 0 0,-1 0 1 0 0,0 0-1 0 0,1 0 1 0 0,-1 0-1 0 0,0 0 1 0 0,1 0-1 0 0,-1 0 1 0 0,0 0-1 0 0,1 0 1 0 0,-1 0-1 0 0,0 0 0 0 0,1 0 1 0 0,-1 0-1 0 0,0 1 1 0 0,0-1 117 0 0,0 0 0 0 0,1 1 1 0 0,-1-1-1 0 0,1 0 0 0 0,-1 1 0 0 0,1-1 0 0 0,-1 1 1 0 0,1-1-1 0 0,-1 0 0 0 0,1 1 0 0 0,-1-1 0 0 0,1 1 1 0 0,-1 0-1 0 0,1-1 0 0 0,0 1 0 0 0,0-1 0 0 0,-1 1 1 0 0,1 0-1 0 0,0-1 0 0 0,0 1 0 0 0,-1-1 1 0 0,1 1-1 0 0,0 0 0 0 0,0-1 0 0 0,0 1 0 0 0,0 0 1 0 0,0-1-1 0 0,0 1 0 0 0,0 0 0 0 0,0-1 0 0 0,0 1 1 0 0,1 0-1 0 0,-1-1 0 0 0,0 1 0 0 0,1 0 1 0 0,5 32 470 0 0,-5-27-350 0 0,5 23-244 0 0,11 47 122 0 0,-15-70-1095 0 0,0 0 0 0 0,1 1 0 0 0,0-1 0 0 0,0 0 0 0 0,4 6 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3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6633 0 0,'-4'2'4065'0'0,"3"2"-912"0"0,-1 4-697 0 0,2 6-575 0 0,3 3-585 0 0,-2 5-408 0 0,2 2-344 0 0,1 5-263 0 0,-2-2-153 0 0,3 2-192 0 0,0-3-265 0 0,-1-5-575 0 0,1-2-760 0 0,-1-5-809 0 0,0-3-855 0 0,-3-6-681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14483 0 0,'-7'10'1553'0'0,"1"0"-1"0"0,1 0 1 0 0,-6 12-1 0 0,-9 34 33 0 0,16-40-2449 0 0,-1-1 0 0 0,-1 0 1 0 0,-1 0-1 0 0,0 0 0 0 0,-16 23 1 0 0,14-26-792 0 0,11-10 821 0 0,17-16 1001 0 0,0 0 1250 0 0,-7 7-686 0 0,1 1-1 0 0,-1 0 0 0 0,15-4 0 0 0,-22 9-808 0 0,0-1-1 0 0,0 1 1 0 0,0 0 0 0 0,1 0-1 0 0,-1 1 1 0 0,0-1 0 0 0,1 1-1 0 0,-1 1 1 0 0,0-1 0 0 0,0 1-1 0 0,6 1 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4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6857 0 0,'31'9'5517'0'0,"5"-7"-3371"0"0,-33-2-2225 0 0,0 0 0 0 0,-1 0 1 0 0,1 0-1 0 0,0-1 0 0 0,-1 1 0 0 0,1-1 1 0 0,0 0-1 0 0,-1 0 0 0 0,1 0 1 0 0,-1 0-1 0 0,1 0 0 0 0,-1-1 1 0 0,0 1-1 0 0,1-1 0 0 0,-1 1 0 0 0,0-1 1 0 0,0 0-1 0 0,0 0 0 0 0,0 0 1 0 0,0 0-1 0 0,-1 0 0 0 0,1 0 0 0 0,1-3 1 0 0,-2-1-482 0 0,-1 0 1 0 0,0 0-1 0 0,0 0 0 0 0,-1 1 1 0 0,1-1-1 0 0,-1 0 1 0 0,0 1-1 0 0,-1-1 1 0 0,-2-7-1 0 0,-8-12 7017 0 0,12 36 525 0 0,10 61-5098 0 0,6 53-4506 0 0,-14-43-8467 0 0,-3-56 5051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5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23 13875 0 0,'-1'0'415'0'0,"-1"1"0"0"0,0 0 0 0 0,0 0 0 0 0,0-1 0 0 0,1 1-1 0 0,-1 0 1 0 0,0 1 0 0 0,1-1 0 0 0,-1 0 0 0 0,1 0 0 0 0,-1 1 0 0 0,1-1 0 0 0,0 1 0 0 0,0-1 0 0 0,0 1 0 0 0,-1-1-1 0 0,1 1 1 0 0,1 0 0 0 0,-1 0 0 0 0,-1 2 0 0 0,-7 45 667 0 0,9-43-1528 0 0,0-1-1 0 0,-1 0 0 0 0,0 1 1 0 0,0-1-1 0 0,0 0 0 0 0,-1 1 1 0 0,1-1-1 0 0,-1 0 1 0 0,0 0-1 0 0,-4 6 0 0 0,12-22-3101 0 0,-3 6 3705 0 0,0 0 0 0 0,0 0 0 0 0,0 0 0 0 0,0 1-1 0 0,1-1 1 0 0,0 1 0 0 0,0 0 0 0 0,9-7 0 0 0,-5 6-119 0 0,1 0-1 0 0,0 0 1 0 0,0 1 0 0 0,14-4-1 0 0,20-1-3400 0 0,-27 3-2888 0 0</inkml:trace>
  <inkml:trace contextRef="#ctx0" brushRef="#br0" timeOffset="1">170 0 9658 0 0,'-3'4'925'0'0,"0"-1"0"0"0,0 1-1 0 0,1 0 1 0 0,-1 0 0 0 0,1 0-1 0 0,0 1 1 0 0,-2 5 0 0 0,2-4-1135 0 0,0-1 1 0 0,1 0-1 0 0,0 1 0 0 0,0-1 1 0 0,0 1-1 0 0,0 0 0 0 0,1-1 1 0 0,0 1-1 0 0,0-1 0 0 0,2 9 1 0 0,-2-13 168 0 0,0-1 0 0 0,1 1 1 0 0,-1-1-1 0 0,1 1 0 0 0,-1-1 1 0 0,1 0-1 0 0,-1 1 0 0 0,1-1 1 0 0,-1 1-1 0 0,1-1 0 0 0,0 0 1 0 0,-1 1-1 0 0,1-1 0 0 0,-1 0 1 0 0,1 0-1 0 0,0 0 0 0 0,-1 1 1 0 0,1-1-1 0 0,0 0 0 0 0,-1 0 0 0 0,1 0 1 0 0,0 0-1 0 0,-1 0 0 0 0,1 0 1 0 0,0 0-1 0 0,-1 0 0 0 0,1-1 1 0 0,0 1-1 0 0,-1 0 0 0 0,1 0 1 0 0,-1 0-1 0 0,1-1 0 0 0,0 1 1 0 0,0-1-1 0 0,30-11 937 0 0,-23 8-627 0 0,20-5 72 0 0,-27 9-527 0 0,1-1 0 0 0,-1 1 0 0 0,0-1 0 0 0,1 1 0 0 0,-1 0 0 0 0,1 0 0 0 0,-1 0 1 0 0,1 0-1 0 0,-1 0 0 0 0,1 0 0 0 0,-1 0 0 0 0,0 0 0 0 0,1 1 0 0 0,-1-1 1 0 0,1 1-1 0 0,1 0 0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10298 0 0,'27'2'8587'0'0,"10"-7"-6012"0"0,-21 2-2126 0 0,-15 3-459 0 0,0-1 0 0 0,0 1 0 0 0,0 0 0 0 0,0 0 0 0 0,1 0 1 0 0,-1 0-1 0 0,0 0 0 0 0,0 0 0 0 0,0 0 0 0 0,0 0 0 0 0,1 0 1 0 0,-1 0-1 0 0,0 1 0 0 0,0-1 0 0 0,0 0 0 0 0,0 1 0 0 0,0-1 1 0 0,0 1-1 0 0,0 0 0 0 0,0-1 0 0 0,0 1 0 0 0,0 0 0 0 0,0-1 1 0 0,0 1-1 0 0,0 0 0 0 0,0 0 0 0 0,-1 0 0 0 0,1 0 0 0 0,0 0 1 0 0,-1 0-1 0 0,1 0 0 0 0,0 0 0 0 0,-1 0 0 0 0,1 0 0 0 0,-1 0 1 0 0,0 0-1 0 0,1 0 0 0 0,-1 0 0 0 0,0 1 0 0 0,0-1 0 0 0,0 0 1 0 0,0 0-1 0 0,0 0 0 0 0,0 0 0 0 0,0 1 0 0 0,0-1 0 0 0,0 0 0 0 0,0 0 1 0 0,-1 1-1 0 0,-8 32-2467 0 0,-7-9-3336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65 11426 0 0,'-5'-2'1520'0'0,"0"0"0"0"0,-1 1 0 0 0,1-2-1 0 0,0 1 1 0 0,-6-4 0 0 0,10 5-1419 0 0,0 1 0 0 0,0 0 0 0 0,1-1 0 0 0,-1 1-1 0 0,0-1 1 0 0,0 1 0 0 0,1-1 0 0 0,-1 0 0 0 0,0 1 0 0 0,1-1 0 0 0,-1 1 0 0 0,1-1 0 0 0,-1 0 0 0 0,1 0 0 0 0,-1 1 0 0 0,1-1 0 0 0,0 0 0 0 0,-1 0 0 0 0,1 0 0 0 0,0 1 0 0 0,-1-1 0 0 0,1 0 0 0 0,0 0 0 0 0,0 0 0 0 0,0 0 0 0 0,0 1 0 0 0,0-1 0 0 0,0 0 0 0 0,0 0 0 0 0,0 0 0 0 0,0 0 0 0 0,0 0-1 0 0,1 0 1 0 0,-1 1 0 0 0,0-1 0 0 0,1 0 0 0 0,-1 0 0 0 0,0 0 0 0 0,1 1 0 0 0,-1-1 0 0 0,1 0 0 0 0,-1 1 0 0 0,1-1 0 0 0,0-1 0 0 0,1 1-59 0 0,0-1 0 0 0,1 1 0 0 0,-1-1 0 0 0,0 1 0 0 0,1 0 0 0 0,-1 0 0 0 0,1 0 0 0 0,0 0 0 0 0,-1 0 0 0 0,1 0-1 0 0,0 1 1 0 0,-1-1 0 0 0,1 1 0 0 0,0 0 0 0 0,3 0 0 0 0,46 3 38 0 0,-42-2-51 0 0,119 19 72 0 0,-110-16-346 0 0,1 1 0 0 0,-1 1 1 0 0,0 1-1 0 0,26 13 0 0 0,-44-20 139 0 0,0 0-1 0 0,0 1 0 0 0,0-1 1 0 0,0 0-1 0 0,0 1 0 0 0,-1-1 1 0 0,1 1-1 0 0,0-1 0 0 0,0 1 1 0 0,-1-1-1 0 0,1 1 0 0 0,0 0 1 0 0,-1-1-1 0 0,1 1 0 0 0,-1 0 1 0 0,1-1-1 0 0,-1 1 0 0 0,1 0 1 0 0,-1 0-1 0 0,1 0 0 0 0,-1-1 1 0 0,0 1-1 0 0,1 2 0 0 0,-1-2-32 0 0,-1-1 0 0 0,1 1 0 0 0,-1-1-1 0 0,1 1 1 0 0,-1 0 0 0 0,0-1 0 0 0,1 1 0 0 0,-1-1-1 0 0,0 1 1 0 0,1-1 0 0 0,-1 0 0 0 0,0 1 0 0 0,0-1-1 0 0,1 0 1 0 0,-1 1 0 0 0,0-1 0 0 0,0 0 0 0 0,0 0-1 0 0,-1 0 1 0 0,-46 5-1890 0 0,20-6 1831 0 0,17 0 526 0 0,0 0 0 0 0,1 1 0 0 0,-1 1-1 0 0,0 0 1 0 0,-14 3 0 0 0,22-3-183 0 0,0 0 1 0 0,0 0 0 0 0,1 0-1 0 0,-1 1 1 0 0,1-1-1 0 0,-1 0 1 0 0,1 1 0 0 0,0 0-1 0 0,-1 0 1 0 0,1-1-1 0 0,0 1 1 0 0,0 0 0 0 0,0 1-1 0 0,1-1 1 0 0,-1 0-1 0 0,0 1 1 0 0,1-1 0 0 0,0 0-1 0 0,-1 1 1 0 0,1 0-1 0 0,0-1 1 0 0,0 1-1 0 0,0 0 1 0 0,1 0 0 0 0,-1 3-1 0 0,-3 31 350 0 0,1 1 0 0 0,2 0 0 0 0,2-1 0 0 0,2 1 0 0 0,12 63 0 0 0,-11-78-1556 0 0,12 35 0 0 0,-6-33-2976 0 0,2-1-3893 0 0,-5-14 460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 13227 0 0,'-16'-7'3884'0'0,"16"7"-3848"0"0,1 0 1 0 0,-1 0-1 0 0,0 0 0 0 0,0 0 1 0 0,0 0-1 0 0,0 0 0 0 0,0 0 1 0 0,0 0-1 0 0,0 0 0 0 0,0 0 0 0 0,0 0 1 0 0,0-1-1 0 0,0 1 0 0 0,0 0 1 0 0,0 0-1 0 0,0 0 0 0 0,0 0 1 0 0,0 0-1 0 0,0 0 0 0 0,0 0 1 0 0,1 0-1 0 0,-1 0 0 0 0,0 0 1 0 0,0 0-1 0 0,0 0 0 0 0,0 0 1 0 0,0 0-1 0 0,0 0 0 0 0,0 0 0 0 0,0 0 1 0 0,0-1-1 0 0,0 1 0 0 0,0 0 1 0 0,0 0-1 0 0,0 0 0 0 0,0 0 1 0 0,0 0-1 0 0,0 0 0 0 0,0 0 1 0 0,0 0-1 0 0,0 0 0 0 0,0 0 1 0 0,0 0-1 0 0,0 0 0 0 0,0 0 0 0 0,0 0 1 0 0,0 0-1 0 0,-1 0 0 0 0,1-1 1 0 0,0 1-1 0 0,0 0 0 0 0,0 0 1 0 0,0 0-1 0 0,0 0 0 0 0,0 0 1 0 0,0 0-1 0 0,0 0 0 0 0,0 0 1 0 0,27 2 1124 0 0,-8 0-1041 0 0,-16-2-94 0 0,0 0 0 0 0,-1 0 0 0 0,1 0 0 0 0,-1 0 0 0 0,1 1 0 0 0,0-1 0 0 0,-1 1 0 0 0,1 0 0 0 0,-1 0 0 0 0,0 0 0 0 0,1 0-1 0 0,-1 0 1 0 0,0 0 0 0 0,1 1 0 0 0,-1-1 0 0 0,0 1 0 0 0,0-1 0 0 0,2 4 0 0 0,-3-3-28 0 0,1 0 0 0 0,-1 1 0 0 0,0 0-1 0 0,0-1 1 0 0,-1 1 0 0 0,1-1 0 0 0,0 1 0 0 0,-1 0-1 0 0,0 0 1 0 0,0-1 0 0 0,1 1 0 0 0,-1 0-1 0 0,-1 0 1 0 0,1-1 0 0 0,0 1 0 0 0,-1 0 0 0 0,-1 3-1 0 0,-4 17-738 0 0,-1-1-1 0 0,-1 1 1 0 0,-1-2-1 0 0,-13 23 1 0 0,1-1-942 0 0,21-43 1681 0 0,-1 0 1 0 0,1 1-1 0 0,0-1 1 0 0,0 0-1 0 0,0 0 0 0 0,-1 0 1 0 0,1 1-1 0 0,0-1 0 0 0,0 0 1 0 0,0 0-1 0 0,0 1 1 0 0,0-1-1 0 0,0 0 0 0 0,0 1 1 0 0,0-1-1 0 0,-1 0 0 0 0,1 0 1 0 0,0 1-1 0 0,0-1 1 0 0,0 0-1 0 0,0 1 0 0 0,0-1 1 0 0,0 0-1 0 0,1 0 0 0 0,-1 1 1 0 0,0-1-1 0 0,0 0 1 0 0,0 1-1 0 0,0-1 0 0 0,0 0 1 0 0,0 0-1 0 0,0 1 1 0 0,1-1-1 0 0,-1 0 0 0 0,0 0 1 0 0,0 0-1 0 0,0 1 0 0 0,0-1 1 0 0,1 0-1 0 0,-1 0 1 0 0,0 0-1 0 0,0 1 0 0 0,1-1 1 0 0,16-4 959 0 0,36-22 1295 0 0,-30 14-2478 0 0,-16 8 25 0 0,17-6 720 0 0,-23 9-639 0 0,-1 1 0 0 0,1 0-1 0 0,0-1 1 0 0,0 1 0 0 0,0 0-1 0 0,0 0 1 0 0,0 0 0 0 0,-1 0-1 0 0,1 0 1 0 0,0 0 0 0 0,0 0-1 0 0,0 0 1 0 0,0 0 0 0 0,0 0-1 0 0,0 0 1 0 0,-1 0 0 0 0,1 1-1 0 0,0-1 1 0 0,0 0 0 0 0,0 1-1 0 0,0-1 1 0 0,0 1 0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12939 0 0,'11'-8'5024'0'0,"2"1"-3473"0"0,-11 6-1763 0 0,1 0-1 0 0,-1 0 1 0 0,1-1 0 0 0,-1 1-1 0 0,0-1 1 0 0,1 1 0 0 0,-1-1-1 0 0,0 0 1 0 0,0 0-1 0 0,0 0 1 0 0,0 0 0 0 0,-1 0-1 0 0,3-3 1 0 0,-3 2-249 0 0,0 0 1 0 0,0-1 0 0 0,0 1-1 0 0,0 0 1 0 0,0-1 0 0 0,-1 1-1 0 0,0 0 1 0 0,1-1-1 0 0,-1 1 1 0 0,-1-6 0 0 0,1 5 574 0 0,-1 0 1 0 0,1 1-1 0 0,-1-1 0 0 0,0 0 1 0 0,0 1-1 0 0,0-1 1 0 0,-1 1-1 0 0,1-1 1 0 0,-4-4-1 0 0,5 8-41 0 0,0 0-1 0 0,0 0 1 0 0,0-1-1 0 0,0 1 0 0 0,0 0 1 0 0,0 0-1 0 0,0 0 1 0 0,0 0-1 0 0,-1-1 0 0 0,1 1 1 0 0,0 0-1 0 0,0 0 1 0 0,0 0-1 0 0,0 0 0 0 0,0 0 1 0 0,0-1-1 0 0,-1 1 1 0 0,1 0-1 0 0,0 0 0 0 0,0 0 1 0 0,0 0-1 0 0,0 0 1 0 0,0 0-1 0 0,-1 0 1 0 0,1 0-1 0 0,0 0 0 0 0,0 0 1 0 0,0 0-1 0 0,0 0 1 0 0,-1 0-1 0 0,1 0 0 0 0,0 0 1 0 0,0 0-1 0 0,0 0 1 0 0,-1 0-1 0 0,1 0 0 0 0,0 0 1 0 0,0 0-1 0 0,0 0 1 0 0,0 0-1 0 0,-1 0 0 0 0,1 0 1 0 0,0 0-1 0 0,0 0 1 0 0,0 0-1 0 0,0 0 0 0 0,-1 0 1 0 0,1 1-1 0 0,-3 10 1878 0 0,2 14-335 0 0,3 0-1199 0 0,8 87 568 0 0,-7-94-1981 0 0,1-1 1 0 0,7 19 0 0 0,-11-35 763 0 0,6 11-2791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9634 0 0,'-10'20'8545'0'0,"7"4"-4887"0"0,7 28-3336 0 0,-2-28 305 0 0,0 3-1456 0 0,13 128 2133 0 0,-5-104-5955 0 0,6-3-6573 0 0,-13-42 6223 0 0</inkml:trace>
  <inkml:trace contextRef="#ctx0" brushRef="#br0" timeOffset="1">150 444 11883 0 0,'6'0'3336'0'0,"1"2"-1487"0"0,1 2-489 0 0,0 0 32 0 0,-5 0-944 0 0,-2 1-280 0 0,0-1-96 0 0,-1-1-224 0 0,1 1-448 0 0,-30-18-11762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 7146 0 0,'-6'-1'2516'0'0,"3"0"-1651"0"0,-1 0 0 0 0,1 1-1 0 0,0-1 1 0 0,-1 1-1 0 0,1 0 1 0 0,0 0-1 0 0,-1 0 1 0 0,1 1-1 0 0,-5 0 1 0 0,11 4 1855 0 0,21 4-2310 0 0,9-1-618 0 0,0-1 1 0 0,60 4 0 0 0,15-10-7653 0 0,-84 0 3631 0 0,3 7-1353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9010 0 0,'37'32'5498'0'0,"4"-4"-3446"0"0,-27-20-1836 0 0,-1 1-1 0 0,0 1 0 0 0,0 0 1 0 0,-1 1-1 0 0,-1 0 1 0 0,13 15-1 0 0,-23-24-149 0 0,1 0-1 0 0,-1 0 1 0 0,0 0 0 0 0,0 1-1 0 0,0-1 1 0 0,0 0 0 0 0,0 0-1 0 0,0 1 1 0 0,0-1 0 0 0,-1 1-1 0 0,1-1 1 0 0,-1 0 0 0 0,0 1-1 0 0,1-1 1 0 0,-1 1 0 0 0,0-1-1 0 0,-1 1 1 0 0,1-1 0 0 0,0 1-1 0 0,-1-1 1 0 0,1 1 0 0 0,-1-1-1 0 0,0 0 1 0 0,0 1 0 0 0,0-1 0 0 0,0 0-1 0 0,0 0 1 0 0,0 0 0 0 0,-1 0-1 0 0,1 0 1 0 0,-1 0 0 0 0,0 0-1 0 0,1 0 1 0 0,-1 0 0 0 0,0-1-1 0 0,-3 3 1 0 0,-8 5-135 0 0,1 0 0 0 0,-1-1 0 0 0,-1-1 0 0 0,-22 10 1 0 0,26-13-324 0 0,6-1-1608 0 0,20-2-8711 0 0,-7-3 5804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41 9818 0 0,'-32'-8'3733'0'0,"-40"-9"182"0"0,41 11-3398 0 0,-46-3 0 0 0,76 8-498 0 0,0 1 1 0 0,0 0-1 0 0,0 0 1 0 0,0 0-1 0 0,0 0 1 0 0,0 1-1 0 0,0-1 1 0 0,0 0-1 0 0,0 0 1 0 0,1 0-1 0 0,-1 1 1 0 0,0-1-1 0 0,0 0 1 0 0,0 1-1 0 0,0-1 1 0 0,1 1-1 0 0,-1-1 1 0 0,0 1-1 0 0,0-1 1 0 0,1 1-1 0 0,-1 0 1 0 0,0-1-1 0 0,1 1 1 0 0,-1 0-1 0 0,1-1 1 0 0,-1 1-1 0 0,1 0 1 0 0,-1 0-1 0 0,1 0 0 0 0,-1-1 1 0 0,1 1-1 0 0,0 0 1 0 0,0 0-1 0 0,-1 0 1 0 0,1 0-1 0 0,0 0 1 0 0,0 0-1 0 0,0 0 1 0 0,0 0-1 0 0,0-1 1 0 0,0 1-1 0 0,0 2 1 0 0,1 5 91 0 0,0 1 1 0 0,1 0 0 0 0,5 16-1 0 0,-1-3-85 0 0,16 92 251 0 0,8 42-2776 0 0,-30-155 2189 0 0,0 0-1 0 0,1 0 1 0 0,-1 1 0 0 0,0-1 0 0 0,0 0 0 0 0,-1 0-1 0 0,1 0 1 0 0,0 1 0 0 0,0-1 0 0 0,0 0-1 0 0,-1 0 1 0 0,1 0 0 0 0,-1 1 0 0 0,1-1 0 0 0,-1 0-1 0 0,1 0 1 0 0,-1 0 0 0 0,0 0 0 0 0,0 0 0 0 0,1 0-1 0 0,-1 0 1 0 0,0 0 0 0 0,0 0 0 0 0,0-1 0 0 0,0 1-1 0 0,0 0 1 0 0,0-1 0 0 0,0 1 0 0 0,0 0 0 0 0,0-1-1 0 0,0 1 1 0 0,-1-1 0 0 0,1 1 0 0 0,0-1 0 0 0,0 0-1 0 0,0 0 1 0 0,-1 0 0 0 0,1 1 0 0 0,0-1 0 0 0,0 0-1 0 0,0 0 1 0 0,-3-1 0 0 0,-7-1-2667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8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4737 0 0,'9'3'2375'0'0,"44"9"6859"0"0,-41-10-8415 0 0,0 0 0 0 0,1-1 0 0 0,-1-1 1 0 0,20-1-1 0 0,44-5-1417 0 0,-7 1-4097 0 0,0-2-4622 0 0,-48 6 5165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8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9330 0 0,'1'30'7946'0'0,"-1"-2"-3800"0"0,3 16-3858 0 0,8 46 0 0 0,-10-84-447 0 0,4 29-577 0 0,-5-34 624 0 0,1 0 0 0 0,-1 1 0 0 0,0-1 0 0 0,0 1 0 0 0,0-1-1 0 0,-1 0 1 0 0,1 1 0 0 0,0-1 0 0 0,0 1 0 0 0,-1-1 0 0 0,1 0 0 0 0,-1 1 0 0 0,1-1 0 0 0,-1 0 0 0 0,1 0 0 0 0,-1 1 0 0 0,0-1 0 0 0,0 0-1 0 0,-1 2 1 0 0,-1-3-52 0 0,-1 0 1 0 0,1 0-1 0 0,0 0 0 0 0,0 0 0 0 0,0-1 0 0 0,-1 1 0 0 0,1-1 0 0 0,0 0 0 0 0,0 1 0 0 0,0-2 0 0 0,0 1 0 0 0,0 0 0 0 0,-4-3 0 0 0,-6-1 83 0 0,5 3 136 0 0,1 0 0 0 0,-1 0 0 0 0,0 1 0 0 0,1 0 0 0 0,-1 1 0 0 0,0 0 0 0 0,0 0 0 0 0,-11 2 0 0 0,17-2 4 0 0,0 0 1 0 0,1 0-1 0 0,-1 1 1 0 0,0-1-1 0 0,1 1 1 0 0,-1-1-1 0 0,0 1 1 0 0,1 0-1 0 0,-1-1 0 0 0,1 1 1 0 0,-1 0-1 0 0,1 0 1 0 0,-1 0-1 0 0,1 0 1 0 0,0 0-1 0 0,0 1 1 0 0,-1-1-1 0 0,1 0 0 0 0,0 0 1 0 0,0 1-1 0 0,0-1 1 0 0,0 1-1 0 0,1-1 1 0 0,-1 1-1 0 0,0-1 0 0 0,1 1 1 0 0,-1 0-1 0 0,1-1 1 0 0,-1 1-1 0 0,1 0 1 0 0,0-1-1 0 0,-1 1 1 0 0,1 0-1 0 0,0 0 0 0 0,0-1 1 0 0,1 1-1 0 0,-1 0 1 0 0,0-1-1 0 0,0 1 1 0 0,1 0-1 0 0,-1-1 1 0 0,1 1-1 0 0,0 0 0 0 0,0 1 1 0 0,1 2 59 0 0,0 1-1 0 0,0-1 1 0 0,1 0 0 0 0,0 0 0 0 0,0 0-1 0 0,0 0 1 0 0,0 0 0 0 0,1-1 0 0 0,0 1-1 0 0,0-1 1 0 0,0 0 0 0 0,0 0 0 0 0,7 4-1 0 0,-8-6-97 0 0,0 0 0 0 0,0-1 0 0 0,0 1 0 0 0,0-1-1 0 0,0 0 1 0 0,0 0 0 0 0,1 0 0 0 0,-1-1 0 0 0,0 1-1 0 0,1-1 1 0 0,-1 1 0 0 0,0-1 0 0 0,1 0 0 0 0,-1 0-1 0 0,0-1 1 0 0,1 1 0 0 0,-1-1 0 0 0,0 0 0 0 0,0 0-1 0 0,1 0 1 0 0,-1 0 0 0 0,0 0 0 0 0,6-4 0 0 0,46-32-2403 0 0,-21 7-5611 0 0,-19 17 1256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9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6633 0 0,'0'0'387'0'0,"0"1"-1"0"0,-1-1 0 0 0,1 1 1 0 0,0-1-1 0 0,-1 1 1 0 0,1-1-1 0 0,0 1 0 0 0,0 0 1 0 0,0-1-1 0 0,-1 1 0 0 0,1-1 1 0 0,0 1-1 0 0,0 0 0 0 0,0-1 1 0 0,0 1-1 0 0,0-1 0 0 0,0 1 1 0 0,0 0-1 0 0,0-1 1 0 0,0 1-1 0 0,1-1 0 0 0,-1 1 1 0 0,0-1-1 0 0,0 1 0 0 0,0 0 1 0 0,1-1-1 0 0,0 2 0 0 0,-1-2-146 0 0,1 1 0 0 0,0-1-1 0 0,0 1 1 0 0,0-1 0 0 0,0 0-1 0 0,0 1 1 0 0,0-1 0 0 0,0 0-1 0 0,0 0 1 0 0,0 0 0 0 0,0 1 0 0 0,0-1-1 0 0,0 0 1 0 0,0 0 0 0 0,1-1-1 0 0,48-9-1318 0 0,-35 6 1943 0 0,-13 4-822 0 0,0 0 1 0 0,-1-1-1 0 0,1 1 0 0 0,0 0 0 0 0,0 0 1 0 0,0 0-1 0 0,0 0 0 0 0,-1 0 0 0 0,1 1 1 0 0,0-1-1 0 0,0 0 0 0 0,0 1 0 0 0,-1-1 1 0 0,1 1-1 0 0,0 0 0 0 0,0 0 1 0 0,-1 0-1 0 0,1 0 0 0 0,-1 0 0 0 0,1 0 1 0 0,2 2-1 0 0,-3-1 33 0 0,1 1 1 0 0,0-1 0 0 0,-1 1-1 0 0,0-1 1 0 0,1 1 0 0 0,-1 0 0 0 0,0 0-1 0 0,0-1 1 0 0,-1 1 0 0 0,1 0-1 0 0,0 0 1 0 0,-1 4 0 0 0,1 10 93 0 0,-2-1 1 0 0,0 0 0 0 0,0 0 0 0 0,-5 17-1 0 0,4-22-308 0 0,-7 23-226 0 0,-2 14-1500 0 0,13-20-3636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3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14851 0 0,'-2'3'733'0'0,"1"-1"0"0"0,-1 1 0 0 0,1 0 0 0 0,0 0 0 0 0,0 0 0 0 0,0 0 0 0 0,0 0 0 0 0,0 0-1 0 0,0 6 1 0 0,5 29 1902 0 0,2-21-2928 0 0,0-1-1 0 0,14 27 1 0 0,-4-9 789 0 0,-6-8-753 0 0,-4-11-904 0 0,0 0 1 0 0,1 0-1 0 0,15 24 0 0 0,-15-35-820 0 0,-3-12 1478 0 0,-3-23 1452 0 0,-1 21-740 0 0,1 5-23 0 0,0-1-1 0 0,0 0 0 0 0,1 1 0 0 0,0-1 1 0 0,0 1-1 0 0,0-1 0 0 0,1 1 1 0 0,0 0-1 0 0,0 0 0 0 0,0 0 1 0 0,1 1-1 0 0,4-6 0 0 0,-7 9-312 0 0,1 0-1 0 0,-1-1 1 0 0,1 1 0 0 0,-1 0-1 0 0,1 0 1 0 0,0 0 0 0 0,0 0-1 0 0,-1 0 1 0 0,1 0 0 0 0,0 0-1 0 0,0 0 1 0 0,0 1 0 0 0,0-1-1 0 0,0 1 1 0 0,3-1 0 0 0,-2 1-449 0 0,-1 1 0 0 0,0-1 0 0 0,0 1 0 0 0,0-1 0 0 0,0 1 0 0 0,0-1 0 0 0,0 1 1 0 0,-1 0-1 0 0,1 0 0 0 0,0 0 0 0 0,0 0 0 0 0,-1 1 0 0 0,1-1 0 0 0,0 0 0 0 0,-1 1 1 0 0,1-1-1 0 0,-1 1 0 0 0,2 2 0 0 0,4 4-4723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15715 0 0,'0'5'5722'0'0,"3"8"-4085"0"0,-1-6-914 0 0,0 21-374 0 0,0 0-1 0 0,-2 0 1 0 0,0 0 0 0 0,-2 0-1 0 0,-7 33 1 0 0,4-39-1111 0 0,0-1 0 0 0,-1 1 0 0 0,-19 39 0 0 0,21-53 63 0 0,-1 0 0 0 0,0-1 0 0 0,0 1 0 0 0,-1-1 0 0 0,0 0-1 0 0,0-1 1 0 0,-12 10 0 0 0,16-14 551 0 0,0 0-1 0 0,-1-1 1 0 0,1 1-1 0 0,-1-1 0 0 0,0 1 1 0 0,1-1-1 0 0,-1 0 1 0 0,0 0-1 0 0,0 0 0 0 0,0-1 1 0 0,-5 2-1 0 0,6-2 211 0 0,0-1-1 0 0,0 1 1 0 0,0 0-1 0 0,1 0 1 0 0,-1-1 0 0 0,0 1-1 0 0,0-1 1 0 0,1 0-1 0 0,-1 1 1 0 0,0-1-1 0 0,1 0 1 0 0,-1 0-1 0 0,1 0 1 0 0,-1 0 0 0 0,1 0-1 0 0,0-1 1 0 0,-1 1-1 0 0,1 0 1 0 0,0-1-1 0 0,0 1 1 0 0,-2-2 0 0 0,3 3 12 0 0,0-1 0 0 0,0 1 0 0 0,0 0 0 0 0,-1 0 0 0 0,1 0 0 0 0,0 0 0 0 0,0-1 0 0 0,0 1 0 0 0,-1 0 1 0 0,1 0-1 0 0,0-1 0 0 0,0 1 0 0 0,0 0 0 0 0,0 0 0 0 0,0-1 0 0 0,-1 1 0 0 0,1 0 0 0 0,0 0 0 0 0,0-1 0 0 0,0 1 1 0 0,0 0-1 0 0,0 0 0 0 0,0-1 0 0 0,0 1 0 0 0,0 0 0 0 0,0-1 0 0 0,0 1 0 0 0,0 0 0 0 0,0 0 0 0 0,0-1 0 0 0,0 1 1 0 0,0 0-1 0 0,1 0 0 0 0,-1-1 0 0 0,0 1 0 0 0,0 0 0 0 0,0 0 0 0 0,0-1 0 0 0,0 1 0 0 0,1 0 0 0 0,-1 0 0 0 0,0-1 1 0 0,0 1-1 0 0,1 0 0 0 0,15 0 1729 0 0,23 10-416 0 0,-37-9-1250 0 0,14 3 22 0 0,0 0 1 0 0,0-1-1 0 0,0 0 1 0 0,1-2-1 0 0,-1 0 1 0 0,23-1-1 0 0,-27-1-568 0 0,0-1-1 0 0,0 0 0 0 0,20-6 0 0 0,-24 5-581 0 0,0 0 0 0 0,0 0 0 0 0,0-1 0 0 0,-1 0 0 0 0,13-9 0 0 0,-2-5-4188 0 0,-5-2-2181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0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5825 0 0,'3'-3'6901'0'0,"9"0"-3537"0"0,45-5-3122 0 0,-43 6 462 0 0,-5 1-677 0 0,-7 1-63 0 0,0 0 1 0 0,0 0-1 0 0,0 0 0 0 0,0 0 0 0 0,0-1 1 0 0,0 1-1 0 0,0 0 0 0 0,0-1 1 0 0,0 1-1 0 0,0-1 0 0 0,0 0 0 0 0,0 0 1 0 0,-1 0-1 0 0,1 0 0 0 0,0 0 0 0 0,0 0 1 0 0,-1 0-1 0 0,1-1 0 0 0,-1 1 1 0 0,3-2-1 0 0,-4 2-7 0 0,-1 1 0 0 0,1-1 0 0 0,0 1 0 0 0,0-1 0 0 0,0 1 0 0 0,-1-1-1 0 0,1 1 1 0 0,0-1 0 0 0,0 1 0 0 0,-1-1 0 0 0,1 1 0 0 0,0 0 0 0 0,-1-1 0 0 0,1 1 0 0 0,-1 0 0 0 0,1-1 0 0 0,-1 1 0 0 0,1 0 0 0 0,0-1 0 0 0,-1 1 0 0 0,1 0 0 0 0,-1 0 0 0 0,1 0 0 0 0,-1-1 0 0 0,1 1 0 0 0,-1 0-1 0 0,1 0 1 0 0,-1 0 0 0 0,1 0 0 0 0,-1 0 0 0 0,1 0 0 0 0,-1 0 0 0 0,0 0 0 0 0,1 0 0 0 0,-2 0 0 0 0,-19 1-576 0 0,17-1 732 0 0,0 1 0 0 0,0-1 0 0 0,0 1 0 0 0,0 0 0 0 0,0 1-1 0 0,0-1 1 0 0,1 1 0 0 0,-1-1 0 0 0,0 1 0 0 0,1 0 0 0 0,-1 1-1 0 0,1-1 1 0 0,0 1 0 0 0,0-1 0 0 0,0 1 0 0 0,0 0 0 0 0,-3 4-1 0 0,3-2 40 0 0,0 0 0 0 0,0 0 0 0 0,0 1-1 0 0,0-1 1 0 0,1 1 0 0 0,0 0 0 0 0,0 0-1 0 0,1 0 1 0 0,0-1 0 0 0,-1 11 0 0 0,1-2-474 0 0,1 0 0 0 0,0 0 0 0 0,1 0 0 0 0,1 0 0 0 0,0 0 0 0 0,1 0 0 0 0,1 0 1 0 0,0-1-1 0 0,6 16 0 0 0,0-17-1828 0 0,-5-7 230 0 0,-7-22-3904 0 0,3 4 2348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 3689 0 0,'0'-1'258'0'0,"1"1"1"0"0,-1 0-1 0 0,0-1 1 0 0,1 1-1 0 0,-1-1 1 0 0,1 1-1 0 0,-1-1 1 0 0,1 1-1 0 0,-1 0 1 0 0,1 0-1 0 0,-1-1 1 0 0,1 1-1 0 0,-1 0 1 0 0,1 0-1 0 0,0-1 1 0 0,-1 1-1 0 0,1 0 1 0 0,-1 0-1 0 0,1 0 1 0 0,-1 0-1 0 0,1 0 1 0 0,0 0-1 0 0,-1 0 0 0 0,1 0 1 0 0,-1 0-1 0 0,1 0 1 0 0,0 0-1 0 0,-1 0 1 0 0,1 1-1 0 0,-1-1 1 0 0,1 0-1 0 0,0 1 1 0 0,0 0-34 0 0,0 0 1 0 0,-1 0-1 0 0,0 0 0 0 0,1 1 0 0 0,-1-1 1 0 0,0 0-1 0 0,1 0 0 0 0,-1 1 1 0 0,0-1-1 0 0,0 0 0 0 0,0 1 1 0 0,0-1-1 0 0,0 0 0 0 0,-1 2 1 0 0,-10 46 595 0 0,0-22-1360 0 0,-1 0 1 0 0,-2 0 0 0 0,-29 43 0 0 0,90-79 3835 0 0,22-13-1868 0 0,-23 10-4571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7698 0 0,'-4'14'5663'0'0,"7"13"-2922"0"0,-1 3-2018 0 0,-3-27-728 0 0,0 0 0 0 0,0 0 0 0 0,-1 0 1 0 0,1 1-1 0 0,0-2 0 0 0,-1 1 0 0 0,0 0 0 0 0,0 0 0 0 0,0 0 0 0 0,-4 4 1 0 0,5-7-12 0 0,1 1 0 0 0,-1 0 0 0 0,0 0 0 0 0,0-1 0 0 0,1 1 1 0 0,-1 0-1 0 0,0-1 0 0 0,0 1 0 0 0,0-1 0 0 0,0 1 0 0 0,0-1 1 0 0,0 1-1 0 0,0-1 0 0 0,0 0 0 0 0,0 1 0 0 0,0-1 0 0 0,0 0 1 0 0,0 0-1 0 0,0 0 0 0 0,0 0 0 0 0,0 0 0 0 0,0 0 1 0 0,0 0-1 0 0,0 0 0 0 0,0 0 0 0 0,0 0 0 0 0,0-1 0 0 0,0 1 1 0 0,0 0-1 0 0,0-1 0 0 0,0 1 0 0 0,0-1 0 0 0,0 1 0 0 0,0-1 1 0 0,0 1-1 0 0,0-1 0 0 0,-1-1 0 0 0,3-2 875 0 0,9 3-305 0 0,8 1 35 0 0,-10 1-475 0 0,92 7-381 0 0,-50-12-3146 0 0,-2-10-3925 0 0,-27 4 2294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39 13707 0 0,'-19'9'3913'0'0,"15"-8"-2065"0"0,11-9-1360 0 0,1 3-451 0 0,-1 0 0 0 0,1 0 0 0 0,0 1 0 0 0,1 0-1 0 0,-1 1 1 0 0,1 0 0 0 0,-1 0 0 0 0,16-3 0 0 0,-19 5-519 0 0,1 0 0 0 0,-1 1 0 0 0,1-1 1 0 0,0 1-1 0 0,-1 0 0 0 0,1 1 0 0 0,-1-1 0 0 0,1 1 1 0 0,5 2-1 0 0,-10-3 232 0 0,-1 0-1 0 0,1 0 1 0 0,-1 0-1 0 0,0 0 1 0 0,1 0-1 0 0,-1 0 1 0 0,1 1-1 0 0,-1-1 1 0 0,0 0 0 0 0,1 0-1 0 0,-1 0 1 0 0,0 1-1 0 0,1-1 1 0 0,-1 0-1 0 0,0 0 1 0 0,1 1-1 0 0,-1-1 1 0 0,0 0 0 0 0,1 1-1 0 0,-1-1 1 0 0,0 0-1 0 0,0 1 1 0 0,0-1-1 0 0,1 1 1 0 0,-1-1-1 0 0,0 0 1 0 0,0 1 0 0 0,0-1-1 0 0,0 1 1 0 0,0-1-1 0 0,0 0 1 0 0,1 1-1 0 0,-1 0 1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9106 0 0,'3'2'360'0'0,"0"-1"0"0"0,1 1 0 0 0,-1-1 0 0 0,1 0 0 0 0,-1 0 0 0 0,1 0 0 0 0,-1 0 0 0 0,1-1 0 0 0,0 0 0 0 0,-1 0 0 0 0,1 0 0 0 0,0 0 0 0 0,0 0 0 0 0,-1 0 0 0 0,1-1 0 0 0,-1 0 0 0 0,1 0 0 0 0,0 0 0 0 0,4-2 0 0 0,-2 0-193 0 0,0 0-1 0 0,-1 0 1 0 0,1 0-1 0 0,0-1 0 0 0,-1 0 1 0 0,0 0-1 0 0,0 0 1 0 0,0-1-1 0 0,-1 1 1 0 0,5-7-1 0 0,-44 34-271 0 0,33-21 136 0 0,0 0 1 0 0,0 0-1 0 0,1 1 0 0 0,-1-1 0 0 0,1 1 1 0 0,-1-1-1 0 0,1 1 0 0 0,0-1 1 0 0,0 1-1 0 0,0 0 0 0 0,0-1 1 0 0,0 1-1 0 0,1 0 0 0 0,0 0 1 0 0,-1 0-1 0 0,1-1 0 0 0,0 1 1 0 0,0 0-1 0 0,0 0 0 0 0,1 0 1 0 0,0 5-1 0 0,1-4 16 0 0,-1 1 0 0 0,1 0 0 0 0,0-1 1 0 0,0 1-1 0 0,1-1 0 0 0,0 0 0 0 0,-1 0 0 0 0,1 0 0 0 0,1 0 0 0 0,-1-1 0 0 0,0 1 1 0 0,6 3-1 0 0,-5-3-2 0 0,1-1 0 0 0,0 1 0 0 0,0-1 0 0 0,0-1 0 0 0,0 1 1 0 0,0 0-1 0 0,1-1 0 0 0,-1 0 0 0 0,1-1 0 0 0,8 2 0 0 0,-11-2-28 0 0,0-1 0 0 0,0 1 0 0 0,1-1 0 0 0,-1 0 0 0 0,0-1 0 0 0,0 1 1 0 0,0 0-1 0 0,1-1 0 0 0,-1 0 0 0 0,0 0 0 0 0,0 0 0 0 0,0 0 0 0 0,0 0 0 0 0,0 0 0 0 0,-1-1 0 0 0,1 0 0 0 0,0 1 0 0 0,0-1 0 0 0,2-3 0 0 0,-2 2 25 0 0,-1-1 0 0 0,1 1 0 0 0,-1-1-1 0 0,0 0 1 0 0,0 0 0 0 0,0 0 0 0 0,0 0 0 0 0,-1 0 0 0 0,0-1 0 0 0,0 1 0 0 0,0 0-1 0 0,0-1 1 0 0,-1 1 0 0 0,1-1 0 0 0,-1 1 0 0 0,-1-7 0 0 0,0-3-1 0 0,0 1 0 0 0,-1 0-1 0 0,0 0 1 0 0,-6-17 0 0 0,5 21-117 0 0,-1 0 1 0 0,0 0-1 0 0,0 0 0 0 0,-7-11 0 0 0,-10-3-2179 0 0,18 21 1682 0 0,1 1 0 0 0,0-1 0 0 0,-1 1 0 0 0,1 0 0 0 0,-1-1 0 0 0,1 1 0 0 0,-1 0 0 0 0,1 1 0 0 0,-4-2 0 0 0,-5 3-3271 0 0,10 9-1794 0 0</inkml:trace>
  <inkml:trace contextRef="#ctx0" brushRef="#br0" timeOffset="1">272 1 8394 0 0,'2'0'676'0'0,"1"1"1"0"0,0-1-1 0 0,-1 1 1 0 0,1 0-1 0 0,-1 0 1 0 0,1 0-1 0 0,-1 0 1 0 0,0 1-1 0 0,1-1 1 0 0,3 4-1 0 0,-4-3-219 0 0,0 0 0 0 0,1 1 0 0 0,-1 0-1 0 0,0-1 1 0 0,0 1 0 0 0,0 0-1 0 0,2 5 1 0 0,0 3-140 0 0,0 0 0 0 0,-1 0-1 0 0,4 24 1 0 0,0 0 81 0 0,-6-34-402 0 0,0-1-1 0 0,-1 1 1 0 0,1 0 0 0 0,-1-1-1 0 0,1 1 1 0 0,0-1 0 0 0,0 0-1 0 0,-1 1 1 0 0,1-1 0 0 0,0 0-1 0 0,0 1 1 0 0,-1-1 0 0 0,1 0-1 0 0,0 0 1 0 0,0 1 0 0 0,0-1-1 0 0,-1 0 1 0 0,1 0 0 0 0,0 0-1 0 0,0 0 1 0 0,0 0 0 0 0,0 0-1 0 0,-1 0 1 0 0,1-1 0 0 0,0 1-1 0 0,0 0 1 0 0,0 0 0 0 0,0-1-1 0 0,32-8-183 0 0,-25 7-149 0 0,1 0-488 0 0,19-6-3491 0 0,-11 1-4779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11610 0 0,'-1'5'680'0'0,"0"1"0"0"0,0-1 0 0 0,0 1-1 0 0,1 0 1 0 0,-1-1 0 0 0,1 1 0 0 0,1-1-1 0 0,1 9 1 0 0,0-5-505 0 0,0 0-1 0 0,1-1 1 0 0,1 1 0 0 0,-1-1-1 0 0,1 1 1 0 0,1-1 0 0 0,6 10-1 0 0,-14-25-348 0 0,0-1 0 0 0,0 1 0 0 0,1-1 0 0 0,0 0 0 0 0,0 0 0 0 0,1 0 0 0 0,0 0 0 0 0,0 0 0 0 0,0 0-1 0 0,2-15 1 0 0,0 22 171 0 0,-1-1 0 0 0,0 1-1 0 0,1-1 1 0 0,-1 1-1 0 0,1-1 1 0 0,-1 1 0 0 0,1 0-1 0 0,0-1 1 0 0,-1 1-1 0 0,1 0 1 0 0,0-1 0 0 0,0 1-1 0 0,0 0 1 0 0,0 0-1 0 0,0 0 1 0 0,0 0 0 0 0,1 0-1 0 0,-1 0 1 0 0,0 0-1 0 0,0 0 1 0 0,1 0 0 0 0,-1 1-1 0 0,1-1 1 0 0,-1 1-1 0 0,0-1 1 0 0,3 0 0 0 0,-1 1 14 0 0,0-1 0 0 0,1 1 0 0 0,-1 0 0 0 0,0 0 0 0 0,0 0 1 0 0,0 0-1 0 0,0 1 0 0 0,1-1 0 0 0,-1 1 0 0 0,0 0 1 0 0,0 0-1 0 0,5 2 0 0 0,-6-2 23 0 0,1 1 1 0 0,-1-1-1 0 0,1 0 1 0 0,-1 1-1 0 0,1 0 1 0 0,-1 0-1 0 0,0-1 1 0 0,0 1-1 0 0,0 0 1 0 0,0 1-1 0 0,0-1 1 0 0,0 0-1 0 0,2 5 1 0 0,-4-5-1 0 0,1-1 0 0 0,-1 0 0 0 0,1 1 0 0 0,-1-1 0 0 0,0 1 0 0 0,1 0 0 0 0,-1-1 0 0 0,0 1 0 0 0,0-1 0 0 0,0 1 0 0 0,0-1 1 0 0,0 1-1 0 0,-1-1 0 0 0,1 1 0 0 0,0-1 0 0 0,-1 1 0 0 0,1-1 0 0 0,-1 1 0 0 0,0-1 0 0 0,1 1 0 0 0,-1-1 0 0 0,0 0 0 0 0,0 1 0 0 0,0-1 1 0 0,0 0-1 0 0,-2 2 0 0 0,-4 4 18 0 0,0-1 0 0 0,-1 0 0 0 0,1-1 0 0 0,-1 0 0 0 0,-16 8 0 0 0,-16 10-2 0 0,40-23-50 0 0,0 0 0 0 0,0 0 0 0 0,0 0 0 0 0,-1 0 0 0 0,1 0 1 0 0,0 0-1 0 0,0 0 0 0 0,0 0 0 0 0,0 1 0 0 0,0-1 0 0 0,0 0 0 0 0,0 0 0 0 0,0 0 0 0 0,0 0 0 0 0,0 0 0 0 0,0 0 0 0 0,0 0 0 0 0,0 0 0 0 0,0 0 0 0 0,0 0 0 0 0,0 0 0 0 0,0 0 0 0 0,0 0 0 0 0,0 0 0 0 0,0 1 0 0 0,0-1 0 0 0,0 0 0 0 0,0 0 0 0 0,0 0 0 0 0,0 0 0 0 0,0 0 0 0 0,0 0 0 0 0,0 0 0 0 0,0 0 0 0 0,0 0 0 0 0,0 0 0 0 0,0 0 0 0 0,0 1 0 0 0,0-1 0 0 0,0 0 0 0 0,0 0 0 0 0,0 0 0 0 0,0 0 0 0 0,0 0 0 0 0,0 0 0 0 0,0 0 0 0 0,0 0 0 0 0,0 0 0 0 0,0 0 0 0 0,0 0 0 0 0,0 0 0 0 0,0 0 0 0 0,0 0 0 0 0,0 0 0 0 0,0 0 0 0 0,1 0 0 0 0,-1 0 0 0 0,0 1 0 0 0,0-1 0 0 0,0 0 0 0 0,0 0 0 0 0,0 0 0 0 0,0 0 0 0 0,0 0 0 0 0,0 0 0 0 0,0 0 0 0 0,10 1-38 0 0,11-1-46 0 0,42-9-2161 0 0,-52 6 152 0 0,0 0 1 0 0,-1-1-1 0 0,18-9 0 0 0,-4 0-3502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10738 0 0,'4'-1'8402'0'0,"18"-1"-7623"0"0,23-7-481 0 0,-24 4-150 0 0,0 1 0 0 0,43-3-1 0 0,-78 7-406 0 0,-1 1-1 0 0,0 1 1 0 0,0 0-1 0 0,0 1 0 0 0,1 1 1 0 0,0 0-1 0 0,0 1 1 0 0,-14 7-1 0 0,27-12 278 0 0,0 1 0 0 0,0-1 0 0 0,0 1 1 0 0,0 0-1 0 0,1-1 0 0 0,-1 1 0 0 0,0 0 0 0 0,0 0 1 0 0,1 0-1 0 0,-1-1 0 0 0,1 1 0 0 0,-1 0 0 0 0,1 0 1 0 0,-1 0-1 0 0,1 0 0 0 0,-1 0 0 0 0,1 0 0 0 0,0 0 1 0 0,-1 0-1 0 0,1 0 0 0 0,0 0 0 0 0,0 0 0 0 0,0 0 1 0 0,0 2-1 0 0,0-1 38 0 0,1 0 0 0 0,0 0 1 0 0,-1 0-1 0 0,1 0 1 0 0,0 0-1 0 0,0 0 0 0 0,0 0 1 0 0,0 0-1 0 0,0 0 1 0 0,0-1-1 0 0,3 3 0 0 0,1 2 156 0 0,1 0-1 0 0,0 0 1 0 0,1-1-1 0 0,13 9 0 0 0,-13-10-133 0 0,0-1 1 0 0,1 0-1 0 0,-1 0 0 0 0,14 2 0 0 0,-14-3-79 0 0,1 0 1 0 0,0 1 0 0 0,-1-1 0 0 0,9 6 0 0 0,-16-8-29 0 0,0 0 0 0 0,1 0 0 0 0,-1 0 0 0 0,0 1-1 0 0,0-1 1 0 0,0 0 0 0 0,1 0 0 0 0,-1 0 0 0 0,0 1 0 0 0,0-1 0 0 0,0 0 0 0 0,0 1 0 0 0,0-1 0 0 0,1 0 0 0 0,-1 0 0 0 0,0 1 0 0 0,0-1 0 0 0,0 0-1 0 0,0 1 1 0 0,0-1 0 0 0,0 0 0 0 0,0 1 0 0 0,0-1 0 0 0,0 0 0 0 0,0 0 0 0 0,0 1 0 0 0,0-1 0 0 0,0 0 0 0 0,-1 1 0 0 0,1-1 0 0 0,0 0 0 0 0,0 1-1 0 0,0-1 1 0 0,0 0 0 0 0,0 0 0 0 0,-1 1 0 0 0,1-1 0 0 0,-12 16-907 0 0,-18 8-487 0 0,13-12 948 0 0,13-10 570 0 0,0 0-1 0 0,0 0 1 0 0,0 1-1 0 0,0-1 1 0 0,0 1-1 0 0,1 0 1 0 0,-1 1-1 0 0,1-1 0 0 0,0 0 1 0 0,0 1-1 0 0,0 0 1 0 0,0 0-1 0 0,1-1 1 0 0,0 2-1 0 0,-3 5 1 0 0,5-10-18 0 0,0 1 0 0 0,0 0 0 0 0,1-1 1 0 0,-1 1-1 0 0,0-1 0 0 0,0 1 0 0 0,1-1 1 0 0,-1 1-1 0 0,1-1 0 0 0,-1 1 0 0 0,0-1 1 0 0,1 0-1 0 0,-1 1 0 0 0,1-1 0 0 0,-1 1 1 0 0,1-1-1 0 0,-1 0 0 0 0,1 0 1 0 0,-1 1-1 0 0,1-1 0 0 0,0 0 0 0 0,-1 0 1 0 0,1 0-1 0 0,-1 1 0 0 0,1-1 0 0 0,-1 0 1 0 0,1 0-1 0 0,0 0 0 0 0,-1 0 0 0 0,1 0 1 0 0,-1 0-1 0 0,1 0 0 0 0,0 0 0 0 0,0-1 1 0 0,26 0 478 0 0,-26 1-461 0 0,80-12-126 0 0,-55 6-3519 0 0,-1-2-4870 0 0,-13 4 1792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13731 0 0,'1'3'6918'0'0,"3"4"-3332"0"0,8 24-3050 0 0,-7-19 284 0 0,37 105 158 0 0,-8-20-2258 0 0,-7-36-3853 0 0,-19-50-723 0 0,-8-11 5712 0 0,1 0-1 0 0,-1 0 1 0 0,0 0 0 0 0,0 0-1 0 0,0 0 1 0 0,0 0-1 0 0,1 0 1 0 0,-1 0 0 0 0,1-15-11129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10906 0 0,'-1'0'473'0'0,"0"1"0"0"0,-1-1 0 0 0,1 0 0 0 0,0 1 0 0 0,-1 0 0 0 0,1-1 1 0 0,0 1-1 0 0,0 0 0 0 0,0-1 0 0 0,-1 1 0 0 0,1 0 0 0 0,0 0 0 0 0,0 0 0 0 0,0 0 0 0 0,0 0 0 0 0,1 0 0 0 0,-1 0 0 0 0,0 0 0 0 0,0 0 0 0 0,1 1 0 0 0,-2 1 0 0 0,1 1-112 0 0,-1 0 1 0 0,1 0 0 0 0,0 0-1 0 0,1 0 1 0 0,-1 0-1 0 0,1 0 1 0 0,-1 6-1 0 0,2 1-273 0 0,0 0-1 0 0,0 0 0 0 0,1-1 1 0 0,0 1-1 0 0,5 11 0 0 0,-6-18-68 0 0,1 0 0 0 0,-1-1 1 0 0,1 1-1 0 0,0 0 0 0 0,0-1 0 0 0,1 1 0 0 0,-1-1 0 0 0,1 0 0 0 0,-1 0 0 0 0,1 0 0 0 0,0 0 0 0 0,0 0 0 0 0,0-1 1 0 0,1 1-1 0 0,-1-1 0 0 0,1 0 0 0 0,-1 0 0 0 0,1 0 0 0 0,0 0 0 0 0,0-1 0 0 0,0 1 0 0 0,0-1 0 0 0,0 0 1 0 0,0 0-1 0 0,0-1 0 0 0,0 1 0 0 0,5-1 0 0 0,1 0-229 0 0,1 0 0 0 0,-1-1 0 0 0,0-1 0 0 0,10-2 0 0 0,38-12-4413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3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10306 0 0,'1'4'926'0'0,"0"-1"-1"0"0,1 1 1 0 0,-1-1-1 0 0,1 0 1 0 0,0 1-1 0 0,0-1 1 0 0,0 0-1 0 0,5 6 1 0 0,-6-8-702 0 0,1 1 0 0 0,0-1 0 0 0,-1 1 1 0 0,1-1-1 0 0,0 0 0 0 0,0 0 0 0 0,0 0 1 0 0,0 0-1 0 0,0 0 0 0 0,1 0 1 0 0,-1 0-1 0 0,2 0 0 0 0,1-1-160 0 0,1 1 0 0 0,-1-1 0 0 0,0-1 1 0 0,0 1-1 0 0,0-1 0 0 0,0 0 0 0 0,0 0 0 0 0,0 0 0 0 0,0 0 0 0 0,0-1 1 0 0,-1 0-1 0 0,8-4 0 0 0,0 1-154 0 0,24-14-363 0 0,-17 3-3008 0 0,-19 16 3361 0 0,1 0-1 0 0,-1 0 0 0 0,0 0 0 0 0,0-1 0 0 0,0 1 1 0 0,1 0-1 0 0,-1 0 0 0 0,0 0 0 0 0,0-1 1 0 0,0 1-1 0 0,0 0 0 0 0,0 0 0 0 0,0 0 1 0 0,0-1-1 0 0,1 1 0 0 0,-1 0 0 0 0,0 0 1 0 0,0-1-1 0 0,0 1 0 0 0,0 0 0 0 0,0 0 0 0 0,0 0 1 0 0,0-1-1 0 0,0 1 0 0 0,0 0 0 0 0,0 0 1 0 0,0-1-1 0 0,0 1 0 0 0,0 0 0 0 0,-1 0 1 0 0,1-1-1 0 0,0 1 0 0 0,0 0 0 0 0,0 0 1 0 0,0 0-1 0 0,0-1 0 0 0,0 1 0 0 0,-1 0 1 0 0,1 0-1 0 0,0 0 0 0 0,0-1 0 0 0,0 1 0 0 0,0 0 1 0 0,-1 0-1 0 0,1 0 0 0 0,0 0 0 0 0,0 0 1 0 0,0 0-1 0 0,-1-1 0 0 0,1 1 0 0 0,0 0 1 0 0,0 0-1 0 0,-1 0 0 0 0,1 0 0 0 0,0 0 1 0 0,0 0-1 0 0,0 0 0 0 0,-1 0 0 0 0,1 0 1 0 0,0 0-1 0 0,0 0 0 0 0,-1 0 0 0 0,1 0 0 0 0,-18 4-1469 0 0,17-2 1660 0 0,-1 0 0 0 0,0 1 0 0 0,1-1-1 0 0,0 0 1 0 0,-1 1 0 0 0,1-1 0 0 0,0 0-1 0 0,0 1 1 0 0,1-1 0 0 0,-1 1 0 0 0,0 0 0 0 0,1-1-1 0 0,-1 1 1 0 0,1 0 0 0 0,0-1 0 0 0,0 1-1 0 0,0 0 1 0 0,0-1 0 0 0,1 1 0 0 0,-1 0 0 0 0,1-1-1 0 0,1 6 1 0 0,0-2 460 0 0,-1 0 0 0 0,2 0 0 0 0,-1-1 0 0 0,1 1 0 0 0,0 0 0 0 0,0-1 0 0 0,0 0 0 0 0,7 9 0 0 0,-6-11-555 0 0,0 0-1 0 0,-1 1 1 0 0,1-2-1 0 0,1 1 1 0 0,-1 0-1 0 0,0-1 1 0 0,1 0-1 0 0,-1 0 1 0 0,1 0-1 0 0,-1 0 1 0 0,1-1-1 0 0,0 0 1 0 0,0 0-1 0 0,0 0 1 0 0,0 0-1 0 0,-1-1 1 0 0,1 0-1 0 0,7 0 1 0 0,-8-1-534 0 0,0 1 0 0 0,0-1 1 0 0,0 0-1 0 0,0 0 1 0 0,0 0-1 0 0,0 0 1 0 0,0-1-1 0 0,0 1 0 0 0,-1-1 1 0 0,1 0-1 0 0,-1 0 1 0 0,1-1-1 0 0,-1 1 0 0 0,0-1 1 0 0,0 0-1 0 0,0 1 1 0 0,0-1-1 0 0,0-1 0 0 0,0 1 1 0 0,-1 0-1 0 0,0-1 1 0 0,2-3-1 0 0,4-10-3042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13987 0 0,'2'63'8311'0'0,"1"0"-6073"0"0,1 62-1755 0 0,-4-93-396 0 0,2 42 31 0 0,-2-74-118 0 0,0 0-1 0 0,0 1 1 0 0,0-1 0 0 0,0 0-1 0 0,0 1 1 0 0,1-1 0 0 0,-1 0-1 0 0,0 1 1 0 0,0-1 0 0 0,1 0-1 0 0,-1 1 1 0 0,0-1 0 0 0,0 0 0 0 0,1 0-1 0 0,-1 1 1 0 0,0-1 0 0 0,1 0-1 0 0,-1 0 1 0 0,0 0 0 0 0,1 1-1 0 0,-1-1 1 0 0,0 0 0 0 0,1 0-1 0 0,-1 0 1 0 0,0 0 0 0 0,1 0-1 0 0,-1 0 1 0 0,1 0 0 0 0,-1 0-1 0 0,0 0 1 0 0,1 0 0 0 0,-1 0-1 0 0,0 0 1 0 0,1 0 0 0 0,-1 0-1 0 0,1 0 1 0 0,-1 0 0 0 0,0 0-1 0 0,1 0 1 0 0,-1 0 0 0 0,0-1-1 0 0,1 1 1 0 0,-1 0 0 0 0,0 0-1 0 0,1 0 1 0 0,-1-1 0 0 0,0 1 0 0 0,1-1-1 0 0,23-14-130 0 0,-16 9 57 0 0,12-5-762 0 0,36-15 0 0 0,-15 15-2943 0 0,-35 10 2115 0 0,-1 1 0 0 0,1-1 0 0 0,-1 1 0 0 0,1 1-1 0 0,8 0 1 0 0,-6 1-4342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12075 0 0,'40'2'7541'0'0,"-35"-3"-7330"0"0,-1 1 0 0 0,1-1 1 0 0,-1 1-1 0 0,1 0 0 0 0,0 1 1 0 0,-1-1-1 0 0,1 1 1 0 0,-1 0-1 0 0,1 0 0 0 0,-1 0 1 0 0,0 1-1 0 0,1 0 0 0 0,-1-1 1 0 0,0 1-1 0 0,0 1 1 0 0,6 4-1 0 0,-9-6-184 0 0,0 0-1 0 0,-1-1 1 0 0,1 1-1 0 0,-1 0 1 0 0,0 0 0 0 0,1 0-1 0 0,-1 0 1 0 0,0 0-1 0 0,1 0 1 0 0,-1 0 0 0 0,0 0-1 0 0,0 1 1 0 0,0-1 0 0 0,0 0-1 0 0,0 0 1 0 0,0 0-1 0 0,0 0 1 0 0,-1 0 0 0 0,1 0-1 0 0,0 0 1 0 0,0 0-1 0 0,-1 0 1 0 0,1 0 0 0 0,-2 1-1 0 0,-15 29-253 0 0,11-21 85 0 0,-1 2-249 0 0,0 1 0 0 0,1-1 0 0 0,0 1 1 0 0,1 1-1 0 0,1-1 0 0 0,0 1 0 0 0,-2 14 0 0 0,6 5-598 0 0,0-33 1019 0 0,0 1 0 0 0,1 0-1 0 0,-1-1 1 0 0,0 1 0 0 0,1-1 0 0 0,-1 1-1 0 0,1-1 1 0 0,-1 1 0 0 0,1-1-1 0 0,-1 1 1 0 0,1-1 0 0 0,-1 0-1 0 0,1 1 1 0 0,-1-1 0 0 0,1 1-1 0 0,-1-1 1 0 0,1 0 0 0 0,0 0-1 0 0,-1 1 1 0 0,1-1 0 0 0,-1 0-1 0 0,1 0 1 0 0,0 0 0 0 0,-1 0-1 0 0,1 0 1 0 0,0 0 0 0 0,-1 0-1 0 0,1 0 1 0 0,0 0 0 0 0,-1 0-1 0 0,1 0 1 0 0,0 0 0 0 0,-1 0-1 0 0,1 0 1 0 0,-1-1 0 0 0,1 1-1 0 0,0 0 1 0 0,-1 0 0 0 0,1-1-1 0 0,36-12 996 0 0,-27 9-1079 0 0,31-5-179 0 0,8-3-2961 0 0,-22-1-5987 0 0</inkml:trace>
  <inkml:trace contextRef="#ctx0" brushRef="#br0" timeOffset="1">202 23 8362 0 0,'3'5'8906'0'0,"-1"1"-6458"0"0,3 4-775 0 0,2 3-705 0 0,-1 3-424 0 0,3 5-208 0 0,0 1-120 0 0,1 5-104 0 0,0 1-152 0 0,0-1-248 0 0,0 0-432 0 0,-1-4-584 0 0,-2-3-817 0 0,0-5-680 0 0,-2-5-791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14435 0 0,'2'-1'511'0'0,"0"1"-1"0"0,0 0 1 0 0,1 0-1 0 0,-1 0 1 0 0,0 0 0 0 0,0 0-1 0 0,0 0 1 0 0,1 1-1 0 0,-1-1 1 0 0,0 1-1 0 0,0-1 1 0 0,2 2 0 0 0,28 17 1518 0 0,-22-12-1598 0 0,-1 1-1 0 0,-1 0 1 0 0,14 17-1 0 0,-20-22-340 0 0,0-1-1 0 0,-1 1 1 0 0,1 0 0 0 0,-1 0 0 0 0,0 0-1 0 0,0 0 1 0 0,0 0 0 0 0,0 0 0 0 0,-1 0-1 0 0,1 1 1 0 0,-1-1 0 0 0,0 0 0 0 0,0 0-1 0 0,0 0 1 0 0,-1 6 0 0 0,-13 52-1360 0 0,2-13-4871 0 0,7-24-3578 0 0,3-17 3318 0 0</inkml:trace>
  <inkml:trace contextRef="#ctx0" brushRef="#br0" timeOffset="1">147 322 14595 0 0,'1'11'4841'0'0,"0"2"-2496"0"0,2 3-977 0 0,0-1-624 0 0,-1-4-496 0 0,1-4-280 0 0,-2-3-24 0 0,0-4-88 0 0,-1-3-88 0 0,-1-2-112 0 0,1-2-72 0 0,-3-1-248 0 0,2 1-561 0 0,0-1-1079 0 0,-3 3-1585 0 0,-24-26-1448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23 5689 0 0,'-18'5'1751'0'0,"-1"-1"-1"0"0,-22 2 0 0 0,36-5-1100 0 0,0-1 0 0 0,-1 0 0 0 0,1 0 0 0 0,0 0 0 0 0,0-1-1 0 0,0 0 1 0 0,-1 0 0 0 0,1 0 0 0 0,0 0 0 0 0,0-1-1 0 0,1 0 1 0 0,-10-5 0 0 0,14 7-621 0 0,0 0 1 0 0,-1 0-1 0 0,1 0 0 0 0,0 0 0 0 0,0 0 1 0 0,0 0-1 0 0,0 0 0 0 0,0 0 0 0 0,0 0 1 0 0,0 0-1 0 0,0 0 0 0 0,0 0 1 0 0,0 0-1 0 0,-1 0 0 0 0,1 0 0 0 0,0 0 1 0 0,0 0-1 0 0,0 0 0 0 0,0 0 0 0 0,0 0 1 0 0,0 0-1 0 0,0 0 0 0 0,0 0 0 0 0,0 0 1 0 0,0-1-1 0 0,0 1 0 0 0,0 0 0 0 0,0 0 1 0 0,0 0-1 0 0,0 0 0 0 0,0 0 0 0 0,0 0 1 0 0,0 0-1 0 0,0 0 0 0 0,0 0 1 0 0,0 0-1 0 0,0-1 0 0 0,0 1 0 0 0,0 0 1 0 0,0 0-1 0 0,0 0 0 0 0,0 0 0 0 0,0 0 1 0 0,0 0-1 0 0,0 0 0 0 0,0 0 0 0 0,0 0 1 0 0,0 0-1 0 0,0 0 0 0 0,0-1 0 0 0,0 1 1 0 0,0 0-1 0 0,0 0 0 0 0,0 0 0 0 0,0 0 1 0 0,0 0-1 0 0,0 0 0 0 0,0 0 1 0 0,0 0-1 0 0,1 0 0 0 0,-1 0 0 0 0,0 0 1 0 0,0 0-1 0 0,0 0 0 0 0,0 0 0 0 0,0 0 1 0 0,0 0-1 0 0,0 0 0 0 0,10-2 569 0 0,14 4-424 0 0,21 4-190 0 0,68 8-117 0 0,-97-13-1215 0 0,-1-1 0 0 0,0 0 0 0 0,1-1 1 0 0,-1-1-1 0 0,18-5 0 0 0,-31 7 1035 0 0,-1 0-1 0 0,0-1 1 0 0,1 1 0 0 0,-1-1-1 0 0,0 1 1 0 0,0-1 0 0 0,1 0-1 0 0,-1 1 1 0 0,0-1 0 0 0,0 0-1 0 0,0 0 1 0 0,0 0 0 0 0,0 0-1 0 0,0 0 1 0 0,0 0 0 0 0,0 0-1 0 0,-1 0 1 0 0,1 0-1 0 0,0 0 1 0 0,-1-1 0 0 0,1 1-1 0 0,0-2 1 0 0,6-7-4383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5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11362 0 0,'11'7'5825'0'0,"18"1"-4478"0"0,-22-7-532 0 0,30 8 238 0 0,-22-6-740 0 0,0 1 0 0 0,0 1 1 0 0,0 0-1 0 0,0 1 0 0 0,19 10 0 0 0,-31-14-275 0 0,0 0 0 0 0,0 0 0 0 0,0 0 0 0 0,0 1 0 0 0,0-1 0 0 0,-1 1 0 0 0,1 0 0 0 0,-1 0 0 0 0,0 0 0 0 0,0 0 0 0 0,0 0 1 0 0,0 1-1 0 0,0-1 0 0 0,-1 0 0 0 0,1 1 0 0 0,-1-1 0 0 0,0 1 0 0 0,0 0 0 0 0,0-1 0 0 0,-1 1 0 0 0,1 0 0 0 0,-1 0 0 0 0,0-1 0 0 0,0 1 0 0 0,0 0 0 0 0,-1 0 0 0 0,-1 6 0 0 0,1-5-21 0 0,0 0-1 0 0,-1 0 1 0 0,1-1-1 0 0,-1 1 1 0 0,0-1-1 0 0,-1 1 1 0 0,1-1-1 0 0,-1 0 1 0 0,0 0-1 0 0,0 0 1 0 0,0 0-1 0 0,0-1 1 0 0,-1 1-1 0 0,1-1 1 0 0,-1 0-1 0 0,-5 4 1 0 0,-6 2-278 0 0,-1 0 1 0 0,1-1-1 0 0,-21 7 1 0 0,2-1-1310 0 0,35-14 1433 0 0,-1 0 0 0 0,0 0 1 0 0,0 1-1 0 0,0-1 0 0 0,0 0 0 0 0,1 0 0 0 0,0 2-1642 0 0,-1-2 1642 0 0,0 0 0 0 0,0 0 0 0 0,0 1 1 0 0,0-1-1 0 0,0 0 0 0 0,0 0 0 0 0,0 0 0 0 0,0 1 0 0 0,0-1 0 0 0,0 0 1 0 0,0 0-1 0 0,0 0 0 0 0,0 1 0 0 0,0-1 0 0 0,0 0 0 0 0,0 0 0 0 0,0 0 1 0 0,0 1-1 0 0,0-1 0 0 0,0 0 0 0 0,-1 0 0 0 0,1 0 0 0 0,-1 1-821 0 0,22 0-4513 0 0,-2-1-149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 5257 0 0,'-17'18'8359'0'0,"-4"22"-4202"0"0,10-19-2837 0 0,8-14-1114 0 0,0 0 0 0 0,0 0 0 0 0,0-1 0 0 0,1 2 0 0 0,0-1 0 0 0,1 0 0 0 0,-1 0 0 0 0,1 1 0 0 0,1-1 0 0 0,-1 8 0 0 0,1-13-199 0 0,0 1 0 0 0,0-1 0 0 0,1 0 0 0 0,-1 0 0 0 0,0 1 0 0 0,1-1 0 0 0,-1 0 0 0 0,1 0 0 0 0,0 0 0 0 0,0 0 0 0 0,0 0 0 0 0,0 0 0 0 0,0 0 0 0 0,0 0 0 0 0,1 0 0 0 0,-1-1 0 0 0,0 1 0 0 0,1 0 0 0 0,-1-1 0 0 0,1 1 0 0 0,0-1 0 0 0,0 1 0 0 0,0-1 0 0 0,-1 0 0 0 0,1 0 0 0 0,0 0 0 0 0,0 0 0 0 0,1 0 0 0 0,-1 0 0 0 0,0-1 0 0 0,0 1 0 0 0,0-1 0 0 0,0 1 0 0 0,1-1 0 0 0,-1 0 0 0 0,0 0 0 0 0,3 0 0 0 0,-3 0-11 0 0,0 0 0 0 0,0 0 0 0 0,-1 0 0 0 0,1-1 1 0 0,0 1-1 0 0,0 0 0 0 0,-1-1 0 0 0,1 1 0 0 0,0-1 0 0 0,0 0 1 0 0,-1 1-1 0 0,1-1 0 0 0,-1 0 0 0 0,1 0 0 0 0,-1 0 1 0 0,1 0-1 0 0,-1 0 0 0 0,0-1 0 0 0,1 1 0 0 0,1-3 0 0 0,-2 2-1 0 0,1-1 1 0 0,-1 0-1 0 0,1 0 0 0 0,-1 0 0 0 0,0 0 0 0 0,0 0 0 0 0,0 0 0 0 0,-1 0 0 0 0,1 0 0 0 0,-1-6 0 0 0,0-1-17 0 0,0 1 1 0 0,-1 0-1 0 0,0 0 1 0 0,0 0-1 0 0,-1 0 1 0 0,-1 0-1 0 0,-3-9 1 0 0,2 8-83 0 0,-1 0 0 0 0,0 1 0 0 0,-11-17-1 0 0,14 24-45 0 0,1-1-1 0 0,-1 2 1 0 0,1-1-1 0 0,-1 0 1 0 0,1 0-1 0 0,-1 0 0 0 0,0 1 1 0 0,0-1-1 0 0,0 1 1 0 0,0-1-1 0 0,0 1 1 0 0,0 0-1 0 0,0 0 0 0 0,0 0 1 0 0,-1 0-1 0 0,1 0 1 0 0,0 1-1 0 0,-1-1 1 0 0,1 1-1 0 0,-1-1 0 0 0,1 1 1 0 0,0 0-1 0 0,-5 0 1 0 0,7 0 59 0 0,0 0 0 0 0,-1 0 1 0 0,1 0-1 0 0,0 0 1 0 0,0 0-1 0 0,-1 0 0 0 0,1 0 1 0 0,0 0-1 0 0,0 0 0 0 0,-1 1 1 0 0,1-1-1 0 0,0 0 1 0 0,-1 0-1 0 0,1 0 0 0 0,0 0 1 0 0,0 1-1 0 0,0-1 0 0 0,-1 0 1 0 0,1 0-1 0 0,0 0 0 0 0,0 1 1 0 0,0-1-1 0 0,-1 0 1 0 0,1 0-1 0 0,0 1 0 0 0,0-1 1 0 0,0 0-1 0 0,0 0 0 0 0,0 1 1 0 0,0-1-1 0 0,0 0 1 0 0,-1 1-1 0 0,1-1 0 0 0,0 0 1 0 0,0 0-1 0 0,0 1 0 0 0,0-1 1 0 0,0 0-1 0 0,0 1 0 0 0,1-1 1 0 0,-1 0-1 0 0,0 0 1 0 0,0 1-1 0 0,0-1 0 0 0,0 0 1 0 0,0 1-1 0 0,0-1 0 0 0,0 0 1 0 0,0 0-1 0 0,1 1 1 0 0,-1-1-1 0 0,0 0 0 0 0,0 0 1 0 0,0 0-1 0 0,1 1 0 0 0,-1-1 1 0 0,0 0-1 0 0,0 0 0 0 0,1 0 1 0 0,-1 0-1 0 0,0 1 1 0 0,18 11-6386 0 0,-8-7 2819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5897 0 0,'-2'13'10891'0'0,"5"18"-8090"0"0,-2-22-1895 0 0,1 22-557 0 0,4 47 70 0 0,3-28-6976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6537 0 0,'12'-2'2425'0'0,"-9"1"-1530"0"0,1 1 0 0 0,0-1 1 0 0,0 0-1 0 0,0 1 0 0 0,0 0 0 0 0,0 0 0 0 0,0 0 0 0 0,6 1 0 0 0,-8 0-806 0 0,0 0 0 0 0,-1 0 0 0 0,1 0 0 0 0,0 0 0 0 0,-1 0 0 0 0,1 0 0 0 0,-1 1 0 0 0,1-1 0 0 0,-1 1 0 0 0,0-1 0 0 0,1 1-1 0 0,-1-1 1 0 0,0 1 0 0 0,0-1 0 0 0,0 1 0 0 0,0 0 0 0 0,0 0 0 0 0,-1 0 0 0 0,1-1 0 0 0,0 1 0 0 0,0 3 0 0 0,0 2-280 0 0,0-1-1 0 0,0 1 1 0 0,0-1 0 0 0,-1 1 0 0 0,0 0-1 0 0,0-1 1 0 0,-1 1 0 0 0,0 0 0 0 0,0-1 0 0 0,-1 1-1 0 0,-2 7 1 0 0,2-8-367 0 0,0 1 0 0 0,0-1 1 0 0,-1 0-1 0 0,0 0 0 0 0,0 0 0 0 0,-1 0 0 0 0,0-1 0 0 0,0 0 1 0 0,0 1-1 0 0,-1-1 0 0 0,-4 4 0 0 0,-4-4-741 0 0,13-14 2390 0 0,11-18 2159 0 0,-8 24-3040 0 0,0-1 1 0 0,0 0-1 0 0,0 1 0 0 0,1 0 0 0 0,-1 0 1 0 0,1 0-1 0 0,-1 0 0 0 0,1 0 0 0 0,0 1 0 0 0,0-1 1 0 0,0 1-1 0 0,1 0 0 0 0,-1 0 0 0 0,0 1 1 0 0,1 0-1 0 0,6-2 0 0 0,2 2-699 0 0,-1 0 0 0 0,1 1 0 0 0,0 0 0 0 0,19 4 0 0 0,-7-1-2166 0 0,-16-4-2782 0 0</inkml:trace>
  <inkml:trace contextRef="#ctx0" brushRef="#br0" timeOffset="1">217 32 7226 0 0,'-3'3'9647'0'0,"3"-3"-9491"0"0,3 17 2297 0 0,7 22-3267 0 0,-10-38 1209 0 0,6 19-563 0 0,10 44-2216 0 0,-15-59 1519 0 0,-1-1-1 0 0,1 1 0 0 0,-1 0 1 0 0,0 0-1 0 0,-1 0 0 0 0,0 5 1 0 0,-3-1-2598 0 0,-2-1-1278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8674 0 0,'0'5'675'0'0,"1"0"1"0"0,-1 1-1 0 0,1-1 1 0 0,0 0-1 0 0,0 0 1 0 0,0 0-1 0 0,1 0 1 0 0,-1 0-1 0 0,1 0 1 0 0,1 0-1 0 0,-1-1 1 0 0,4 6-1 0 0,-3-6-374 0 0,1 1 1 0 0,0-1-1 0 0,-1 0 0 0 0,1-1 0 0 0,1 1 0 0 0,-1-1 0 0 0,0 1 0 0 0,1-1 0 0 0,0-1 0 0 0,6 4 0 0 0,-2-3-400 0 0,-1 0 0 0 0,1 0 0 0 0,-1-1 0 0 0,1 0 0 0 0,0-1-1 0 0,0 0 1 0 0,0 0 0 0 0,0-1 0 0 0,-1 0 0 0 0,1-1 0 0 0,0 0 0 0 0,0 0-1 0 0,0-1 1 0 0,9-3 0 0 0,31-13-4720 0 0,-18 1-1748 0 0,-16 7 1154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344 103 8594 0 0,'-4'-1'804'0'0,"1"1"0"0"0,0 0 0 0 0,-1-1 0 0 0,1 0 0 0 0,0 0 0 0 0,-1 0 0 0 0,1 0 0 0 0,-5-3 0 0 0,-42-30 2541 0 0,6 3-1632 0 0,36 27-1588 0 0,0 0 0 0 0,0 0 0 0 0,0 1-1 0 0,-1 0 1 0 0,1 1 0 0 0,-1-1 0 0 0,1 2-1 0 0,-1-1 1 0 0,0 1 0 0 0,0 0 0 0 0,0 1-1 0 0,-9 1 1 0 0,17-1-113 0 0,-1 1 1 0 0,1-1-1 0 0,0 1 0 0 0,0 0 1 0 0,0 0-1 0 0,0-1 0 0 0,0 1 1 0 0,0 0-1 0 0,0 0 0 0 0,0 0 1 0 0,1 0-1 0 0,-1 0 0 0 0,0 0 1 0 0,0 0-1 0 0,1 0 0 0 0,-1 0 0 0 0,1 0 1 0 0,-1 1-1 0 0,1-1 0 0 0,-1 0 1 0 0,1 0-1 0 0,0 1 0 0 0,0-1 1 0 0,-1 0-1 0 0,1 0 0 0 0,0 1 1 0 0,0-1-1 0 0,0 0 0 0 0,1 1 1 0 0,-1-1-1 0 0,0 2 0 0 0,10 43-5 0 0,-9-41-1 0 0,48 124-82 0 0,-35-96-481 0 0,-1 1 0 0 0,-1 1 1 0 0,9 44-1 0 0,-21-78 496 0 0,2 29-2268 0 0,-7-18-1504 0 0,5-12 3544 0 0,0 0 0 0 0,-1 0 0 0 0,1 1 0 0 0,-1-1 0 0 0,1 0 0 0 0,-1 0 0 0 0,1 0 0 0 0,-1 0 0 0 0,1 1 0 0 0,-1-1 0 0 0,1 0 0 0 0,-1 0 0 0 0,1 0 0 0 0,-1 0 0 0 0,1 0 0 0 0,-1 0 0 0 0,1 0 0 0 0,-1-1 0 0 0,1 1 0 0 0,-1 0 0 0 0,1 0 0 0 0,-1 0 0 0 0,1 0 0 0 0,-1-1 0 0 0,-10-4-4621 0 0</inkml:trace>
  <inkml:trace contextRef="#ctx0" brushRef="#br0" timeOffset="1">1 268 6129 0 0,'1'-9'8182'0'0,"0"9"-7941"0"0,12-5 3485 0 0,23 4-2458 0 0,-28 1-476 0 0,80 2 218 0 0,-6 1-3825 0 0,-28-7-6152 0 0,-33 0 2538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7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12571 0 0,'21'59'7579'0'0,"-3"0"-4965"0"0,-1-4-4636 0 0,26 60-1 0 0,-44-115 1791 0 0,0 1 1 0 0,0-1-1 0 0,0 0 1 0 0,0 0-1 0 0,0 0 1 0 0,0 0-1 0 0,0 0 1 0 0,0 0-1 0 0,0 0 1 0 0,0-1 0 0 0,0 1-1 0 0,0 0 1 0 0,0 0-1 0 0,0-1 1 0 0,0 1-1 0 0,0-1 1 0 0,0 1-1 0 0,0-1 1 0 0,0 1-1 0 0,-1-2 1 0 0,-4-1 80 0 0,-1 1 1 0 0,1 0-1 0 0,-1 0 1 0 0,0 0-1 0 0,0 1 1 0 0,-11-1-1 0 0,15 3 299 0 0,-1 0 1 0 0,1 0-1 0 0,0 0 0 0 0,-1 0 0 0 0,1 1 0 0 0,0-1 1 0 0,0 1-1 0 0,0 0 0 0 0,0 0 0 0 0,0 0 1 0 0,0 0-1 0 0,0 1 0 0 0,1-1 0 0 0,-1 1 0 0 0,1-1 1 0 0,0 1-1 0 0,0 0 0 0 0,0 0 0 0 0,0 0 1 0 0,0 0-1 0 0,1 0 0 0 0,-1 1 0 0 0,1-1 0 0 0,0 0 1 0 0,-1 5-1 0 0,1-5-37 0 0,0-1 0 0 0,1 1 1 0 0,0 0-1 0 0,-1-1 0 0 0,1 1 1 0 0,0 0-1 0 0,0 0 0 0 0,0-1 1 0 0,1 1-1 0 0,-1 0 0 0 0,1-1 0 0 0,-1 1 1 0 0,1 0-1 0 0,0-1 0 0 0,0 1 1 0 0,0-1-1 0 0,0 1 0 0 0,1-1 0 0 0,-1 0 1 0 0,0 0-1 0 0,1 1 0 0 0,0-1 1 0 0,0 0-1 0 0,-1 0 0 0 0,1 0 0 0 0,0-1 1 0 0,1 1-1 0 0,-1 0 0 0 0,0-1 1 0 0,0 1-1 0 0,1-1 0 0 0,-1 0 0 0 0,4 1 1 0 0,-2-1-188 0 0,0 0 0 0 0,0 0 0 0 0,-1-1 0 0 0,1 0 0 0 0,0 1 0 0 0,0-1 0 0 0,0-1 0 0 0,0 1 0 0 0,0-1 0 0 0,0 1 0 0 0,0-1 0 0 0,0 0 0 0 0,-1-1 0 0 0,1 1 0 0 0,4-3 0 0 0,9-4-1077 0 0,30-21 0 0 0,-29 17 474 0 0,34-24-8040 0 0,-38 22 3694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3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16748 0 0,'-3'2'449'0'0,"0"-1"0"0"0,1 1 1 0 0,-1 0-1 0 0,0 1 1 0 0,0-1-1 0 0,1 0 0 0 0,-1 1 1 0 0,1 0-1 0 0,0-1 1 0 0,0 1-1 0 0,0 0 1 0 0,-2 3-1 0 0,1 1-97 0 0,0-1-1 0 0,1 1 1 0 0,-1 0 0 0 0,1 0-1 0 0,-1 10 1 0 0,0 2-53 0 0,2 0-1 0 0,0 0 1 0 0,3 28 0 0 0,0-29-153 0 0,0 1-1 0 0,2-1 1 0 0,7 25 0 0 0,-9-36-133 0 0,0-1 0 0 0,1 0 0 0 0,-1 0 0 0 0,1 0 0 0 0,0 0-1 0 0,1 0 1 0 0,0-1 0 0 0,-1 1 0 0 0,2-1 0 0 0,-1 0 0 0 0,1 0 0 0 0,9 7 0 0 0,-13-11-8 0 0,0 0 0 0 0,1 0 0 0 0,-1 0 0 0 0,0-1 0 0 0,1 1 0 0 0,-1 0 0 0 0,1-1 0 0 0,-1 1 0 0 0,1-1 0 0 0,-1 0 0 0 0,1 0 0 0 0,-1 1 0 0 0,1-1 0 0 0,-1 0 0 0 0,1 0 0 0 0,0 0 0 0 0,-1 0 0 0 0,1-1 0 0 0,-1 1 0 0 0,1 0 0 0 0,2-2 0 0 0,-2 1-3 0 0,1-1 0 0 0,-1 1 1 0 0,0-1-1 0 0,0 1 1 0 0,0-1-1 0 0,0 0 1 0 0,0 0-1 0 0,0 0 1 0 0,0 0-1 0 0,0-1 1 0 0,1-2-1 0 0,2-4 0 0 0,-1 0 0 0 0,0 0-1 0 0,0 0 1 0 0,-1-1-1 0 0,4-17 1 0 0,-5 15 7 0 0,-1 0-1 0 0,0 0 0 0 0,-1 0 1 0 0,0 0-1 0 0,-1 0 1 0 0,-1 0-1 0 0,1 0 1 0 0,-2 0-1 0 0,0 0 1 0 0,-5-14-1 0 0,5 18-20 0 0,0 1 0 0 0,0 0 0 0 0,-1 0 0 0 0,0 0 0 0 0,0 1 0 0 0,-1 0 0 0 0,0-1 0 0 0,0 1 0 0 0,0 1 0 0 0,-1-1 0 0 0,1 1 0 0 0,-2 0 0 0 0,1 0 0 0 0,0 1 0 0 0,-1 0 0 0 0,-12-6 0 0 0,17 9-46 0 0,0 0 0 0 0,0 1 1 0 0,1-1-1 0 0,-1 1 0 0 0,0-1 0 0 0,0 1 0 0 0,0 0 0 0 0,0 0 0 0 0,0 0 0 0 0,1 0 0 0 0,-1 0 0 0 0,0 0 0 0 0,0 0 0 0 0,0 1 0 0 0,0-1 0 0 0,0 1 0 0 0,1-1 0 0 0,-1 1 0 0 0,0 0 0 0 0,0 0 1 0 0,1-1-1 0 0,-1 1 0 0 0,1 0 0 0 0,-1 1 0 0 0,1-1 0 0 0,-1 0 0 0 0,-2 3 0 0 0,3-2-420 0 0,-1 0-1 0 0,1 0 1 0 0,-1 0-1 0 0,1 1 1 0 0,0-1 0 0 0,0 0-1 0 0,0 1 1 0 0,-1 3 0 0 0,0 23-9169 0 0,6-15 2490 0 0</inkml:trace>
  <inkml:trace contextRef="#ctx0" brushRef="#br0" timeOffset="1">332 18 19412 0 0,'1'1'444'0'0,"1"-1"0"0"0,-1 1-1 0 0,0-1 1 0 0,0 1 0 0 0,0 0-1 0 0,0 0 1 0 0,0-1 0 0 0,0 1 0 0 0,0 0-1 0 0,0 0 1 0 0,0 0 0 0 0,0 0-1 0 0,0 0 1 0 0,0 0 0 0 0,0 2 0 0 0,7 23 2285 0 0,-6 34-2698 0 0,-2-43 630 0 0,-1 52-384 0 0,5 75-339 0 0,-2-126-765 0 0,0 0 0 0 0,2-1-1 0 0,6 20 1 0 0,3-12-3366 0 0,-13-25 3952 0 0,0 0 0 0 0,1 1 1 0 0,-1-1-1 0 0,0 1 0 0 0,1-1 0 0 0,-1 0 0 0 0,1 1 0 0 0,-1-1 0 0 0,0 0 0 0 0,1 1 0 0 0,-1-1 0 0 0,1 0 0 0 0,-1 0 0 0 0,1 1 0 0 0,-1-1 0 0 0,1 0 0 0 0,-1 0 0 0 0,1 0 0 0 0,-1 0 0 0 0,1 0 0 0 0,-1 0 0 0 0,1 0 0 0 0,-1 0 0 0 0,1 0 0 0 0,-1 0 0 0 0,1 0 0 0 0,-1 0 0 0 0,1 0 0 0 0,-1 0 0 0 0,1 0 1 0 0,-1 0-1 0 0,1 0 0 0 0,-1-1 0 0 0,1 1 0 0 0,-1 0 0 0 0,1 0 0 0 0,-1-1 0 0 0,1 1 0 0 0,-1 0 0 0 0,0-1 0 0 0,1 1 0 0 0,-1 0 0 0 0,0-1 0 0 0,1 1 0 0 0,-1-1 0 0 0,1 0 0 0 0,7-11-6975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8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 11811 0 0,'-7'-5'8000'0'0,"7"5"-7800"0"0,9-6 2272 0 0,17-1-1803 0 0,-18 7-542 0 0,1 1 1 0 0,0 0-1 0 0,0 0 1 0 0,8 3-1 0 0,-15-4-134 0 0,-1 1 1 0 0,1-1-1 0 0,-1 0 0 0 0,1 0 0 0 0,-1 1 0 0 0,1-1 1 0 0,-1 1-1 0 0,0 0 0 0 0,1-1 0 0 0,-1 1 0 0 0,0 0 1 0 0,1 0-1 0 0,-1 0 0 0 0,0-1 0 0 0,0 1 1 0 0,0 1-1 0 0,0-1 0 0 0,0 0 0 0 0,0 0 0 0 0,0 0 1 0 0,0 0-1 0 0,-1 1 0 0 0,1-1 0 0 0,0 0 0 0 0,-1 1 1 0 0,1-1-1 0 0,-1 1 0 0 0,1-1 0 0 0,-1 0 0 0 0,0 1 1 0 0,1-1-1 0 0,-1 3 0 0 0,-1-2-21 0 0,0 0 1 0 0,0 0-1 0 0,0 0 1 0 0,0 1-1 0 0,0-1 0 0 0,-1 0 1 0 0,1 0-1 0 0,0-1 1 0 0,-1 1-1 0 0,0 0 0 0 0,1 0 1 0 0,-1-1-1 0 0,-2 2 1 0 0,-31 22-204 0 0,16-13-37 0 0,17-10 248 0 0,-1-1 0 0 0,1 1 0 0 0,0 0 0 0 0,1-1 0 0 0,-1 1 0 0 0,0 0 0 0 0,0 0 0 0 0,1 0 0 0 0,-1 1 0 0 0,1-1 0 0 0,0 0 0 0 0,0 0 1 0 0,-1 1-1 0 0,2-1 0 0 0,-1 1 0 0 0,0-1 0 0 0,0 4 0 0 0,1-4 27 0 0,0-1-1 0 0,0 1 1 0 0,1 0-1 0 0,-1-1 1 0 0,0 1-1 0 0,1 0 1 0 0,0-1 0 0 0,-1 1-1 0 0,1-1 1 0 0,0 1-1 0 0,0-1 1 0 0,0 1-1 0 0,0-1 1 0 0,0 0-1 0 0,0 1 1 0 0,0-1 0 0 0,0 0-1 0 0,1 0 1 0 0,-1 0-1 0 0,0 0 1 0 0,1 0-1 0 0,-1 0 1 0 0,1 0 0 0 0,-1 0-1 0 0,1-1 1 0 0,-1 1-1 0 0,3 0 1 0 0,3 2-9 0 0,-1-1-1 0 0,0 0 1 0 0,1 0 0 0 0,0-1 0 0 0,-1 0 0 0 0,1 0 0 0 0,0-1-1 0 0,-1 1 1 0 0,1-1 0 0 0,0-1 0 0 0,0 1 0 0 0,-1-1 0 0 0,1 0-1 0 0,0-1 1 0 0,-1 0 0 0 0,8-3 0 0 0,-9 3-310 0 0,1-1 1 0 0,-1 1-1 0 0,0-2 1 0 0,0 1-1 0 0,0 0 1 0 0,0-1-1 0 0,-1 0 1 0 0,1 0-1 0 0,-1-1 0 0 0,0 1 1 0 0,5-9-1 0 0,-7 11-306 0 0,-34-13-12439 0 0,32 15 12956 0 0,0 0 0 0 0,-1 0 0 0 0,1 0 0 0 0,0 0 0 0 0,0-1 0 0 0,-1 1 0 0 0,1 0 0 0 0,0 0 0 0 0,-1 0 0 0 0,1 0 0 0 0,0 0 0 0 0,0 0 0 0 0,-1 0 0 0 0,1 0 0 0 0,0 0 0 0 0,-1 0 0 0 0,1 0 0 0 0,0 0 0 0 0,0 0 0 0 0,-1 0 0 0 0,1 1 0 0 0,0-1 0 0 0,0 0 0 0 0,-1 0 0 0 0,1 0 0 0 0,0 0 0 0 0,0 0 0 0 0,-1 1 0 0 0,1-1 0 0 0,0 0 0 0 0,0 0 0 0 0,0 0 0 0 0,-1 1 0 0 0,1-1 0 0 0,0 0 0 0 0,0 0 0 0 0,0 1 0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26 5449 0 0,'-1'1'230'0'0,"1"-1"1"0"0,0 1-1 0 0,0-1 0 0 0,0 1 0 0 0,-1-1 0 0 0,1 1 0 0 0,0-1 1 0 0,0 1-1 0 0,0-1 0 0 0,0 1 0 0 0,0-1 0 0 0,0 1 1 0 0,0-1-1 0 0,0 1 0 0 0,0-1 0 0 0,0 1 0 0 0,0-1 1 0 0,1 1-1 0 0,-1-1 0 0 0,0 1 0 0 0,0-1 0 0 0,0 1 0 0 0,1-1 1 0 0,-1 1-1 0 0,0-1 0 0 0,1 0 0 0 0,-1 1 0 0 0,0-1 1 0 0,1 1-1 0 0,-1-1 0 0 0,0 0 0 0 0,2 1 0 0 0,18 2 3268 0 0,-14-4-3255 0 0,0 0 0 0 0,-1 0 0 0 0,1 0 0 0 0,-1-1 0 0 0,9-3 0 0 0,-4-1-225 0 0,31-17-795 0 0,-41 23 558 0 0,1-1 0 0 0,0 0 0 0 0,0 1 0 0 0,0 0 0 0 0,0-1 0 0 0,0 1 0 0 0,0 0-1 0 0,0-1 1 0 0,0 1 0 0 0,0 0 0 0 0,0 0 0 0 0,0 0 0 0 0,0 0 0 0 0,0 0 0 0 0,0 0-1 0 0,0 0 1 0 0,0 0 0 0 0,-1 0 0 0 0,1 0 0 0 0,0 0 0 0 0,0 1 0 0 0,0-1 0 0 0,0 0-1 0 0,0 1 1 0 0,0-1 0 0 0,0 1 0 0 0,0-1 0 0 0,0 1 0 0 0,-1-1 0 0 0,1 1 0 0 0,0 0-1 0 0,0-1 1 0 0,-1 1 0 0 0,1 0 0 0 0,0 1 0 0 0,0-1-139 0 0,-1 1 0 0 0,0-1-1 0 0,1 0 1 0 0,-1 1 0 0 0,0-1 0 0 0,0 1 0 0 0,0-1-1 0 0,0 0 1 0 0,-1 1 0 0 0,1-1 0 0 0,0 0 0 0 0,0 1-1 0 0,-1-1 1 0 0,1 0 0 0 0,-1 0 0 0 0,0 2 0 0 0,-3 6-1979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7810 0 0,'24'-1'7424'0'0,"2"-2"-4289"0"0,-12 1-2807 0 0,1 1 1 0 0,-1 1-1 0 0,17 1 1 0 0,-30-1-326 0 0,0 0-1 0 0,-1 0 1 0 0,1 0 0 0 0,-1 1 0 0 0,1-1-1 0 0,-1 0 1 0 0,1 0 0 0 0,-1 1 0 0 0,1-1-1 0 0,-1 0 1 0 0,0 1 0 0 0,1-1 0 0 0,-1 1-1 0 0,1-1 1 0 0,-1 0 0 0 0,0 1 0 0 0,1-1-1 0 0,-1 1 1 0 0,0-1 0 0 0,0 1 0 0 0,1-1-1 0 0,-1 1 1 0 0,0 0 0 0 0,0-1 0 0 0,0 1-1 0 0,0-1 1 0 0,0 1 0 0 0,0-1 0 0 0,1 1-1 0 0,-1-1 1 0 0,0 1 0 0 0,-1 0 0 0 0,1-1-1 0 0,0 1 1 0 0,0-1 0 0 0,0 1 0 0 0,0-1-1 0 0,0 1 1 0 0,-1-1 0 0 0,1 1 0 0 0,0-1-1 0 0,0 1 1 0 0,-1-1 0 0 0,1 1 0 0 0,0-1-1 0 0,-1 1 1 0 0,1-1 0 0 0,-1 1 0 0 0,-20 32-505 0 0,16-27 429 0 0,-14 29-206 0 0,18-33 307 0 0,0-1 0 0 0,0 0 0 0 0,1 0-1 0 0,-1 1 1 0 0,0-1 0 0 0,1 0 0 0 0,0 1 0 0 0,-1-1 0 0 0,1 0 0 0 0,0 1 0 0 0,0-1 0 0 0,-1 1 0 0 0,1-1 0 0 0,0 1-1 0 0,0-1 1 0 0,1 1 0 0 0,-1-1 0 0 0,0 0 0 0 0,0 1 0 0 0,1-1 0 0 0,-1 1 0 0 0,1-1 0 0 0,-1 0 0 0 0,2 3 0 0 0,0-3 87 0 0,0 0 1 0 0,0-1 0 0 0,0 1 0 0 0,0 0 0 0 0,0-1 0 0 0,0 0 0 0 0,0 1-1 0 0,0-1 1 0 0,0 0 0 0 0,1 0 0 0 0,-1 0 0 0 0,0 0 0 0 0,0 0 0 0 0,0-1-1 0 0,0 1 1 0 0,2-1 0 0 0,38-11 358 0 0,-37 10-505 0 0,19-5-352 0 0,4-1-2575 0 0,-11 0-3603 0 0,-7 2-1074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43 5649 0 0,'-27'-16'6343'0'0,"26"15"-6226"0"0,1 1 0 0 0,0 0 0 0 0,0 0-1 0 0,0 0 1 0 0,-1-1 0 0 0,1 1 0 0 0,0 0-1 0 0,0 0 1 0 0,0 0 0 0 0,-1-1 0 0 0,1 1 0 0 0,0 0-1 0 0,0-1 1 0 0,0 1 0 0 0,0 0 0 0 0,0 0-1 0 0,0-1 1 0 0,0 1 0 0 0,0 0 0 0 0,0-1-1 0 0,0 1 1 0 0,0 0 0 0 0,0 0 0 0 0,0-1 0 0 0,0 1-1 0 0,0 0 1 0 0,0-1 0 0 0,0 1 0 0 0,0 0-1 0 0,0-1 1 0 0,0 1 0 0 0,17-6 2583 0 0,99-5 653 0 0,-101 10-3215 0 0,0 2 1 0 0,1 0-1 0 0,-1 0 1 0 0,0 2-1 0 0,23 6 1 0 0,-36-9-127 0 0,-1 0 0 0 0,1 0 0 0 0,-1 1 0 0 0,0-1 0 0 0,1 1-1 0 0,-1-1 1 0 0,0 1 0 0 0,0 0 0 0 0,1 0 0 0 0,-1-1 0 0 0,0 1 0 0 0,0 0 0 0 0,0 0 0 0 0,0 0 0 0 0,0 0 0 0 0,0 0 0 0 0,0 0 0 0 0,0 1 0 0 0,0-1 0 0 0,-1 0 0 0 0,1 0-1 0 0,0 0 1 0 0,-1 1 0 0 0,1-1 0 0 0,-1 1 0 0 0,1 1 0 0 0,-1-1-38 0 0,-1 1 0 0 0,1-1 0 0 0,0 0 0 0 0,-1 1 0 0 0,0-1 0 0 0,0 0 0 0 0,1 0 0 0 0,-1 1 0 0 0,0-1 0 0 0,-1 0 0 0 0,1 0 0 0 0,0 0 0 0 0,-1 0 0 0 0,-1 2 0 0 0,-6 5-109 0 0,1 0 0 0 0,-1-1 0 0 0,0 0 0 0 0,-1-1 0 0 0,-12 7 0 0 0,-87 36-226 0 0,110-48 725 0 0,8 0-226 0 0,12-1-64 0 0,91-10-292 0 0,-37-1-5576 0 0,-43 0-2473 0 0,-21 4 2900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4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10306 0 0,'0'2'8666'0'0,"2"3"-6914"0"0,0 3-575 0 0,2 4-465 0 0,1 6-288 0 0,1 2-184 0 0,2 2-144 0 0,0 0-80 0 0,-1 2-272 0 0,2 2-504 0 0,0-1-865 0 0,0-3-1175 0 0,-2-3-1385 0 0,-6-7-688 0 0,-1-3-1384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11178 0 0,'3'8'497'0'0,"-1"0"0"0"0,1 0 0 0 0,0 0 0 0 0,1 0 0 0 0,0-1 0 0 0,0 1 0 0 0,1-1-1 0 0,0 0 1 0 0,0 0 0 0 0,0-1 0 0 0,1 0 0 0 0,0 0 0 0 0,0 0 0 0 0,1-1 0 0 0,8 7 0 0 0,-9-9-375 0 0,-1 1 0 0 0,1-1 1 0 0,0 0-1 0 0,0-1 0 0 0,0 1 1 0 0,0-1-1 0 0,1-1 0 0 0,-1 1 1 0 0,0-1-1 0 0,1 0 0 0 0,0 0 1 0 0,-1-1-1 0 0,1 0 0 0 0,-1 0 1 0 0,1 0-1 0 0,-1-1 1 0 0,1 0-1 0 0,-1 0 0 0 0,1-1 1 0 0,7-3-1 0 0,-11 4-122 0 0,-1 0 0 0 0,1 0 0 0 0,0 0 0 0 0,-1 0 0 0 0,0-1 0 0 0,1 0 0 0 0,-1 1 0 0 0,0-1 0 0 0,0 0 0 0 0,1 0 0 0 0,-2 0 0 0 0,1 0 0 0 0,0 0 0 0 0,0 0 0 0 0,-1-1 1 0 0,1 1-1 0 0,-1-1 0 0 0,1 1 0 0 0,-1-1 0 0 0,0 0 0 0 0,0 1 0 0 0,-1-1 0 0 0,1 0 0 0 0,0 0 0 0 0,-1 1 0 0 0,0-1 0 0 0,1 0 0 0 0,-1 0 0 0 0,0 0 0 0 0,-1 0 0 0 0,1 1 0 0 0,0-1 0 0 0,-1 0 0 0 0,0 0 0 0 0,0-2 0 0 0,-1-1-417 0 0,0 0 0 0 0,-1 1-1 0 0,1-1 1 0 0,-1 1 0 0 0,0 0-1 0 0,0 0 1 0 0,-5-5 0 0 0,5 5-432 0 0,-1 1 0 0 0,0 0 0 0 0,-1 0 1 0 0,1 0-1 0 0,-1 0 0 0 0,1 1 0 0 0,-7-4 0 0 0,-14-4-3137 0 0,-2 4-1205 0 0</inkml:trace>
  <inkml:trace contextRef="#ctx0" brushRef="#br0" timeOffset="1">13 113 13499 0 0,'15'3'2456'0'0,"2"0"-607"0"0,4-2-393 0 0,-2-2-576 0 0,-1 0-448 0 0,-1-3-216 0 0,0 0-64 0 0,-1-2-72 0 0,0-1-72 0 0,2 0-96 0 0,0-1-448 0 0,1 1-752 0 0,2 0-984 0 0,-1 0-1593 0 0,-10-11-2817 0 0,8 9 1777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13243 0 0,'3'-1'1704'0'0,"4"1"-456"0"0,6-2-103 0 0,6 0-265 0 0,1-1-304 0 0,3 0-144 0 0,-2-1-136 0 0,0 1-152 0 0,1 1-40 0 0,-1 0-80 0 0,-2 4-296 0 0,-2 0-416 0 0,-2 3-592 0 0,-4 3-465 0 0,-1-1-407 0 0,-5 1-545 0 0,-4 0-583 0 0,-3-1-1993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0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5545 0 0,'35'-15'7357'0'0,"31"-12"-3785"0"0,-59 25-3510 0 0,-1 0 0 0 0,0 0-1 0 0,0 1 1 0 0,1 0 0 0 0,-1 1 0 0 0,1-1 0 0 0,-1 1 0 0 0,9 1-1 0 0,-14-1-101 0 0,0 0 0 0 0,-1 1 0 0 0,1-1 0 0 0,0 0 0 0 0,-1 1 0 0 0,1-1-1 0 0,0 1 1 0 0,-1-1 0 0 0,1 1 0 0 0,-1-1 0 0 0,1 1 0 0 0,0-1 0 0 0,-1 1 0 0 0,0-1 0 0 0,1 1-1 0 0,-1 0 1 0 0,1-1 0 0 0,-1 1 0 0 0,0 0 0 0 0,1-1 0 0 0,-1 1 0 0 0,0 0 0 0 0,0 0 0 0 0,0-1-1 0 0,1 1 1 0 0,-1 0 0 0 0,0 0 0 0 0,0-1 0 0 0,0 1 0 0 0,0 0 0 0 0,0 0 0 0 0,0-1-1 0 0,-1 1 1 0 0,1 0 0 0 0,0 0 0 0 0,0-1 0 0 0,0 1 0 0 0,-1 0 0 0 0,1-1 0 0 0,0 1 0 0 0,-1 0-1 0 0,1-1 1 0 0,-1 2 0 0 0,-21 41-496 0 0,14-30 657 0 0,5-8 45 0 0,1 1 1 0 0,-1-1 0 0 0,1 1-1 0 0,0-1 1 0 0,1 1 0 0 0,-1 0-1 0 0,0 12 1 0 0,2-17-102 0 0,0 1 0 0 0,0 0 0 0 0,1-1 0 0 0,-1 1 1 0 0,1 0-1 0 0,-1-1 0 0 0,1 1 0 0 0,-1-1 0 0 0,1 1 0 0 0,0-1 1 0 0,0 1-1 0 0,0-1 0 0 0,0 1 0 0 0,0-1 0 0 0,0 0 0 0 0,0 0 1 0 0,1 1-1 0 0,-1-1 0 0 0,0 0 0 0 0,1 0 0 0 0,-1 0 0 0 0,0-1 0 0 0,1 1 1 0 0,0 0-1 0 0,-1 0 0 0 0,1-1 0 0 0,-1 1 0 0 0,1-1 0 0 0,0 1 1 0 0,-1-1-1 0 0,4 0 0 0 0,-1 2-22 0 0,0-2 0 0 0,0 1 1 0 0,0 0-1 0 0,0-1 0 0 0,0 0 0 0 0,0 0 0 0 0,0 0 1 0 0,0 0-1 0 0,0-1 0 0 0,-1 1 0 0 0,1-1 1 0 0,0 0-1 0 0,0 0 0 0 0,0-1 0 0 0,-1 1 1 0 0,1-1-1 0 0,0 0 0 0 0,-1 0 0 0 0,0 0 0 0 0,1 0 1 0 0,-1 0-1 0 0,3-4 0 0 0,-3 3-36 0 0,0-1 0 0 0,-1 0 0 0 0,1 1 0 0 0,-1-1 0 0 0,0 0 0 0 0,0 0-1 0 0,0 0 1 0 0,-1 0 0 0 0,0-1 0 0 0,1 1 0 0 0,-1 0 0 0 0,-1-1 0 0 0,1 1 0 0 0,-1 0 0 0 0,1-1 0 0 0,-1 1-1 0 0,-1-1 1 0 0,1 1 0 0 0,-2-7 0 0 0,0 1-490 0 0,0 1 0 0 0,0-1 0 0 0,-1 1 0 0 0,-1 0-1 0 0,0 0 1 0 0,0 1 0 0 0,-6-11 0 0 0,4 11-1138 0 0,0 0 1 0 0,0 0-1 0 0,-1 0 0 0 0,0 1 1 0 0,0 0-1 0 0,-17-11 0 0 0,13 10 237 0 0,8 4-654 0 0</inkml:trace>
  <inkml:trace contextRef="#ctx0" brushRef="#br0" timeOffset="1">215 4 4249 0 0,'1'0'534'0'0,"1"-1"1"0"0,-1 1-1 0 0,1-1 0 0 0,-1 1 1 0 0,0-1-1 0 0,1 1 0 0 0,-1 0 1 0 0,1 0-1 0 0,-1 0 1 0 0,1 0-1 0 0,-1 0 0 0 0,1 0 1 0 0,-1 0-1 0 0,1 0 0 0 0,-1 0 1 0 0,0 1-1 0 0,1-1 0 0 0,-1 1 1 0 0,1-1-1 0 0,-1 1 0 0 0,0-1 1 0 0,3 2-1 0 0,-1 1-38 0 0,0-1-1 0 0,0 1 1 0 0,1 0-1 0 0,-2 0 1 0 0,1 0-1 0 0,0 0 1 0 0,-1 1-1 0 0,3 3 1 0 0,4 8-178 0 0,-2 0-1 0 0,12 30 1 0 0,-19-44-271 0 0,9 32 36 0 0,-8-26-171 0 0,1 0 0 0 0,-1 0-1 0 0,2 0 1 0 0,4 12 0 0 0,-6-19 73 0 0,-1 0 1 0 0,1 1-1 0 0,0-1 1 0 0,-1 0-1 0 0,1 0 1 0 0,-1 0 0 0 0,1 0-1 0 0,0 0 1 0 0,-1 0-1 0 0,1 0 1 0 0,-1 0-1 0 0,1 0 1 0 0,0 0-1 0 0,-1 0 1 0 0,1 0 0 0 0,-1-1-1 0 0,1 1 1 0 0,-1 0-1 0 0,1 0 1 0 0,-1-1-1 0 0,1 1 1 0 0,0 0-1 0 0,-1-1 1 0 0,0 1 0 0 0,1 0-1 0 0,-1-1 1 0 0,1 0-1 0 0,22-14 70 0 0,-16 9-83 0 0,-3 4-95 0 0,0-1 1 0 0,0 1-1 0 0,0 0 0 0 0,1 0 0 0 0,-1 1 1 0 0,1-1-1 0 0,-1 1 0 0 0,10-2 0 0 0,-4 3-3928 0 0,1 0-3677 0 0,-15 0 4795 0 0,-2 1-913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27 5425 0 0,'-3'9'1232'0'0,"1"0"1"0"0,-1 0-1 0 0,2 1 0 0 0,-1-1 1 0 0,2 0-1 0 0,-1 1 0 0 0,1-1 1 0 0,0 1-1 0 0,4 16 0 0 0,-4-21-1090 0 0,1-1-1 0 0,1 0 1 0 0,-1 0-1 0 0,1 1 1 0 0,-1-1-1 0 0,1 0 1 0 0,0-1-1 0 0,1 1 0 0 0,-1 0 1 0 0,1-1-1 0 0,0 1 1 0 0,-1-1-1 0 0,1 0 1 0 0,1 1-1 0 0,-1-2 1 0 0,0 1-1 0 0,1 0 0 0 0,0-1 1 0 0,-1 1-1 0 0,1-1 1 0 0,0 0-1 0 0,0 0 1 0 0,6 1-1 0 0,-7-2-105 0 0,-1 0 0 0 0,1-1 0 0 0,0 1 0 0 0,0-1 0 0 0,0 1 0 0 0,0-1 0 0 0,0 0 0 0 0,0 0 0 0 0,0-1 0 0 0,0 1 0 0 0,-1 0 0 0 0,1-1 0 0 0,0 0 0 0 0,0 0 0 0 0,0 0 0 0 0,-1 0 0 0 0,1 0 0 0 0,0 0 0 0 0,-1-1 0 0 0,1 1 0 0 0,-1-1 0 0 0,0 0 0 0 0,1 0 0 0 0,-1 0-1 0 0,0 0 1 0 0,0 0 0 0 0,0 0 0 0 0,0 0 0 0 0,-1-1 0 0 0,1 1 0 0 0,-1-1 0 0 0,1 1 0 0 0,-1-1 0 0 0,0 0 0 0 0,1-3 0 0 0,1 0-92 0 0,-1-1 1 0 0,0 1-1 0 0,-1 0 0 0 0,1-1 0 0 0,-1 1 0 0 0,-1-1 0 0 0,1 1 0 0 0,-1-1 1 0 0,0 1-1 0 0,-1-1 0 0 0,1 1 0 0 0,-1-1 0 0 0,0 1 0 0 0,-5-13 1 0 0,4 14-535 0 0,0 1 0 0 0,-1 0 0 0 0,0 0 1 0 0,0 0-1 0 0,0 1 0 0 0,0-1 0 0 0,0 1 1 0 0,-1-1-1 0 0,0 1 0 0 0,1 0 0 0 0,-1 0 0 0 0,0 1 1 0 0,-1-1-1 0 0,1 1 0 0 0,0 0 0 0 0,-1 0 1 0 0,1 0-1 0 0,-1 1 0 0 0,-7-2 0 0 0,9 2 197 0 0,-1 1 0 0 0,1 0 1 0 0,0 0-1 0 0,-1-1 0 0 0,1 2 0 0 0,-1-1 0 0 0,1 0 0 0 0,0 1 0 0 0,-1 0 0 0 0,1-1 0 0 0,0 1 0 0 0,0 0 0 0 0,0 1 0 0 0,0-1 0 0 0,-5 3 0 0 0,5-2 420 0 0,1 0 0 0 0,-1 1 0 0 0,1-1 0 0 0,-1 0 0 0 0,1 1 0 0 0,0-1 0 0 0,0 1 0 0 0,0 0 0 0 0,0-1 0 0 0,1 1 0 0 0,-2 4 0 0 0,1-4 386 0 0,1 0 0 0 0,0 0 0 0 0,0 0 0 0 0,1 0 0 0 0,-1 0 0 0 0,1 0 0 0 0,-1 0 0 0 0,1 0 0 0 0,0 0 0 0 0,0 0 0 0 0,1 0 0 0 0,-1 0 0 0 0,0 0 0 0 0,1-1 0 0 0,0 1 0 0 0,0 0 0 0 0,0 0 0 0 0,0 0 0 0 0,0 0 0 0 0,0-1 0 0 0,1 1 0 0 0,-1 0 0 0 0,1-1 0 0 0,0 0 0 0 0,0 1 0 0 0,0-1 0 0 0,0 0 0 0 0,0 0 0 0 0,0 0 0 0 0,1 0 0 0 0,-1 0 0 0 0,4 2 0 0 0,-3-3-279 0 0,0 1-1 0 0,0-1 1 0 0,0 0 0 0 0,0 0-1 0 0,0 0 1 0 0,1 0 0 0 0,-1 0-1 0 0,0-1 1 0 0,0 1 0 0 0,1-1 0 0 0,-1 0-1 0 0,0 0 1 0 0,1 0 0 0 0,-1 0-1 0 0,0-1 1 0 0,1 1 0 0 0,-1-1-1 0 0,6-2 1 0 0,50-18-1502 0 0,-12 5-6243 0 0,-24 7 612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9562 0 0,'-2'1'707'0'0,"0"1"0"0"0,1 0 1 0 0,-1-1-1 0 0,1 1 0 0 0,0 0 0 0 0,-1 0 0 0 0,1 0 1 0 0,0 0-1 0 0,0 0 0 0 0,0 0 0 0 0,0 0 0 0 0,1 0 0 0 0,-1 0 1 0 0,1 1-1 0 0,-1-1 0 0 0,1 0 0 0 0,0 4 0 0 0,0-1-242 0 0,0 0 0 0 0,1 1 0 0 0,-1-1 0 0 0,1 0 0 0 0,1 0 0 0 0,-1 0-1 0 0,4 7 1 0 0,-1-2-422 0 0,1 0 0 0 0,1 0 0 0 0,0 0 0 0 0,0-1 0 0 0,1 0 0 0 0,13 14 0 0 0,-15-19-40 0 0,0-1 0 0 0,0 0-1 0 0,0 0 1 0 0,0 0 0 0 0,0-1 0 0 0,0 0 0 0 0,1 0-1 0 0,-1 0 1 0 0,1 0 0 0 0,0-1 0 0 0,-1 0 0 0 0,12 0 0 0 0,-12 0-44 0 0,0-1 0 0 0,0 0 0 0 0,0 0 0 0 0,0 0 0 0 0,0-1 0 0 0,0 0 0 0 0,0 0 1 0 0,0 0-1 0 0,0 0 0 0 0,-1-1 0 0 0,1 0 0 0 0,0 0 0 0 0,-1 0 0 0 0,0-1 0 0 0,5-2 0 0 0,-8 4-40 0 0,0 0 0 0 0,0 0-1 0 0,0 0 1 0 0,0-1 0 0 0,0 1-1 0 0,0 0 1 0 0,0-1 0 0 0,0 1-1 0 0,0 0 1 0 0,-1-1-1 0 0,1 1 1 0 0,-1-1 0 0 0,1 1-1 0 0,-1-1 1 0 0,1 1 0 0 0,-1-1-1 0 0,0 1 1 0 0,0-1-1 0 0,0 1 1 0 0,0-1 0 0 0,0-3-1 0 0,-1 2-117 0 0,0-1-1 0 0,0 0 1 0 0,0 0-1 0 0,-1 0 1 0 0,0 1-1 0 0,1-1 1 0 0,-1 0-1 0 0,-4-4 1 0 0,-3-4-687 0 0,-1 0 0 0 0,-1 0 0 0 0,-15-13 0 0 0,21 21 718 0 0,1-1 1 0 0,-1 1-1 0 0,0 0 1 0 0,-1 1-1 0 0,1-1 1 0 0,-1 1-1 0 0,1 0 0 0 0,-1 0 1 0 0,0 1-1 0 0,0 0 1 0 0,0 0-1 0 0,0 0 1 0 0,-1 1-1 0 0,1 0 0 0 0,0 0 1 0 0,-8 0-1 0 0,14 1 197 0 0,-1 0 1 0 0,1 0-1 0 0,-1 0 0 0 0,1 0 0 0 0,-1 0 0 0 0,1 0 0 0 0,-1 0 0 0 0,1 0 1 0 0,0 0-1 0 0,-1 1 0 0 0,1-1 0 0 0,-1 0 0 0 0,1 0 0 0 0,-1 0 0 0 0,1 1 0 0 0,0-1 1 0 0,-1 0-1 0 0,1 1 0 0 0,0-1 0 0 0,-1 0 0 0 0,1 1 0 0 0,0-1 0 0 0,-1 0 0 0 0,1 1 1 0 0,0-1-1 0 0,0 1 0 0 0,-1-1 0 0 0,1 0 0 0 0,0 1 0 0 0,0-1 0 0 0,0 1 0 0 0,0-1 1 0 0,-1 1-1 0 0,1-1 0 0 0,0 1 0 0 0,8 18 988 0 0,22 13 421 0 0,-26-30-1394 0 0,1 0 0 0 0,-1 0 0 0 0,0 0 0 0 0,1-1 0 0 0,-1 0 0 0 0,1 0 0 0 0,-1 0 0 0 0,1 0 0 0 0,-1-1 0 0 0,1 1 0 0 0,-1-1 0 0 0,1 0 0 0 0,0-1 0 0 0,-1 1 0 0 0,1-1 0 0 0,-1 0 0 0 0,7-2 0 0 0,-6 2-344 0 0,0-1 1 0 0,0 0-1 0 0,0 0 1 0 0,0 0-1 0 0,-1-1 0 0 0,1 0 1 0 0,-1 0-1 0 0,1 0 1 0 0,-1 0-1 0 0,0-1 1 0 0,0 1-1 0 0,-1-1 1 0 0,1 0-1 0 0,-1 0 0 0 0,3-5 1 0 0,-5 7 8 0 0,0-1 0 0 0,0 1 0 0 0,0 0 0 0 0,-1-1 0 0 0,1 1 0 0 0,-1-1 0 0 0,1 1 0 0 0,-1-1 0 0 0,0 0 0 0 0,0 1 0 0 0,0-1 0 0 0,-1 1 0 0 0,1-1 0 0 0,-1 1 0 0 0,1-1 0 0 0,-2-3 0 0 0,0 2 445 0 0,1 1-1 0 0,0 0 0 0 0,-1 0 0 0 0,1 0 1 0 0,-1 0-1 0 0,0 0 0 0 0,0 1 1 0 0,0-1-1 0 0,0 1 0 0 0,0-1 0 0 0,-1 1 1 0 0,-7-2 5468 0 0,10 5-5535 0 0,2 10 2587 0 0,7 16-783 0 0,-8-25-1583 0 0,54 133 1939 0 0,-20-69-3835 0 0,7-9-4596 0 0,-41-55 5068 0 0,5 4-1080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20228 0 0,'7'-2'633'0'0,"1"0"0"0"0,0 1 0 0 0,-1 0 0 0 0,12-1-1 0 0,60 6-82 0 0,-35-1-310 0 0,70-3-1205 0 0,-46-1-6535 0 0</inkml:trace>
  <inkml:trace contextRef="#ctx0" brushRef="#br0" timeOffset="1">173 0 14339 0 0,'-6'19'3177'0'0,"2"1"-1393"0"0,-1 7-464 0 0,4 0-303 0 0,1 3-265 0 0,0 2-304 0 0,0 4-192 0 0,1 1-112 0 0,0-4-128 0 0,0-1-216 0 0,2-6-496 0 0,1-5-849 0 0,1-5-1031 0 0,-1-7-1249 0 0,2-5-448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9122 0 0,'1'6'4801'0'0,"1"2"-1576"0"0,2 4-889 0 0,1 6-776 0 0,2 2-695 0 0,0 5-385 0 0,1 3-232 0 0,2 1-128 0 0,-1 0-96 0 0,1-1-296 0 0,0-2-560 0 0,0-4-841 0 0,-1-4-1015 0 0,-3-6-1001 0 0,-2-6-896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2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30 16860 0 0,'-10'0'5180'0'0,"14"-6"-3316"0"0,18-6-1275 0 0,-10 9-744 0 0,0 0 0 0 0,0 1-1 0 0,1 0 1 0 0,-1 1 0 0 0,1 1-1 0 0,-1 0 1 0 0,1 0 0 0 0,-1 1-1 0 0,1 1 1 0 0,17 4 0 0 0,-29-6-224 0 0,1 1-1 0 0,0 0 1 0 0,0 0 0 0 0,-1 0-1 0 0,1 0 1 0 0,-1 0 0 0 0,1 0-1 0 0,0 0 1 0 0,-1 0 0 0 0,0 0 0 0 0,1 1-1 0 0,0 1 1 0 0,-2-3 131 0 0,1 1 0 0 0,-1-1 0 0 0,0 1 0 0 0,0-1 0 0 0,1 1 0 0 0,-1-1 0 0 0,0 1 0 0 0,0-1 0 0 0,0 1 0 0 0,0-1 0 0 0,0 1 0 0 0,0-1 0 0 0,0 1 0 0 0,0 0 0 0 0,0-1 0 0 0,0 1 0 0 0,0-1 0 0 0,0 1 0 0 0,0-1 0 0 0,-1 1 0 0 0,1-1 0 0 0,0 1 0 0 0,0-1 0 0 0,-1 1 0 0 0,1-1 0 0 0,0 1 0 0 0,0-1 0 0 0,-1 0 0 0 0,1 1 0 0 0,-1-1 1 0 0,1 1-1 0 0,0-1 0 0 0,-1 0 0 0 0,1 1 0 0 0,-1-1 0 0 0,1 0 0 0 0,-1 0 0 0 0,1 1 0 0 0,-1-1 0 0 0,1 0 0 0 0,-1 0 0 0 0,1 0 0 0 0,-1 0 0 0 0,0 1 0 0 0,-12 4-4447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2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6665 0 0,'37'-2'9683'0'0,"1"-5"-6427"0"0,-24 4-3144 0 0,0 1 0 0 0,0 0-1 0 0,0 1 1 0 0,22 1 0 0 0,-34 0-78 0 0,0 0 0 0 0,-1 1-1 0 0,1-1 1 0 0,0 0 0 0 0,-1 1 0 0 0,1-1-1 0 0,0 0 1 0 0,-1 1 0 0 0,1 0 0 0 0,-1-1-1 0 0,1 1 1 0 0,-1 0 0 0 0,1 0 0 0 0,-1 0-1 0 0,1 0 1 0 0,-1 0 0 0 0,0 0 0 0 0,0 0-1 0 0,2 3 1 0 0,-2-3-62 0 0,-1 0 1 0 0,1 1-1 0 0,-1-1 0 0 0,0 0 1 0 0,1 1-1 0 0,-1-1 0 0 0,0 0 0 0 0,0 1 1 0 0,0-1-1 0 0,0 1 0 0 0,0-1 1 0 0,0 0-1 0 0,-1 1 0 0 0,1-1 1 0 0,0 0-1 0 0,-1 1 0 0 0,1-1 0 0 0,-1 0 1 0 0,0 2-1 0 0,-2 3-279 0 0,-1 0 0 0 0,0-1 1 0 0,0 1-1 0 0,0-1 0 0 0,0 0 0 0 0,-1 0 0 0 0,0 0 0 0 0,-7 5 0 0 0,-26 12-1279 0 0,30-19 1431 0 0,0 1 0 0 0,1 0 0 0 0,0 1 0 0 0,-13 10 0 0 0,58-14 2572 0 0,96-32-3141 0 0,-124 32-1136 0 0,-15 6-2908 0 0,-1 1 1418 0 0,2 8-1181 0 0</inkml:trace>
  <inkml:trace contextRef="#ctx0" brushRef="#br0" timeOffset="1">51 270 10002 0 0,'22'0'3952'0'0,"34"-1"1851"0"0,1-3-3973 0 0,-47 3-1825 0 0,-1-1 0 0 0,1 0 0 0 0,-1-1 1 0 0,1 0-1 0 0,-1 0 0 0 0,0-1 0 0 0,0 0 1 0 0,-1 0-1 0 0,13-9 0 0 0,-21 12-34 0 0,0 1-1 0 0,0 0 1 0 0,0 0-1 0 0,-1 0 1 0 0,1 0-1 0 0,0 0 1 0 0,0 0-1 0 0,0 0 1 0 0,0 0-1 0 0,0 0 1 0 0,0 0-1 0 0,0-1 1 0 0,0 1-1 0 0,-1 0 1 0 0,1 0-1 0 0,0 0 1 0 0,0 0-1 0 0,0 0 1 0 0,0 0-1 0 0,0-1 1 0 0,0 1-1 0 0,0 0 1 0 0,0 0-1 0 0,0 0 1 0 0,0 0-1 0 0,0 0 1 0 0,0-1-1 0 0,0 1 1 0 0,0 0-1 0 0,0 0 1 0 0,0 0-1 0 0,0 0 1 0 0,0 0-1 0 0,0 0 1 0 0,0-1-1 0 0,0 1 1 0 0,0 0-1 0 0,0 0 1 0 0,1 0-1 0 0,-17 7-253 0 0,13-2 308 0 0,0-1 0 0 0,1 1 0 0 0,-1 0 0 0 0,1 0 0 0 0,0 0 0 0 0,0 1 0 0 0,1-1 0 0 0,0 0 0 0 0,0 1 0 0 0,0-1 1 0 0,0 0-1 0 0,1 1 0 0 0,0-1 0 0 0,0 1 0 0 0,1-1 0 0 0,-1 1 0 0 0,1-1 0 0 0,0 1 0 0 0,1-1 0 0 0,-1 0 0 0 0,1 0 0 0 0,0 1 0 0 0,0-1 0 0 0,1-1 0 0 0,-1 1 0 0 0,1 0 0 0 0,0-1 0 0 0,5 5 0 0 0,-8-8-177 0 0,0-1-1 0 0,0 1 1 0 0,0-1 0 0 0,1 1-1 0 0,-1-1 1 0 0,0 0 0 0 0,0 1-1 0 0,1-1 1 0 0,-1 1 0 0 0,0-1 0 0 0,1 0-1 0 0,-1 1 1 0 0,0-1 0 0 0,1 0-1 0 0,-1 0 1 0 0,1 1 0 0 0,-1-1 0 0 0,0 0-1 0 0,1 0 1 0 0,-1 0 0 0 0,1 1-1 0 0,-1-1 1 0 0,1 0 0 0 0,-1 0-1 0 0,1 0 1 0 0,-1 0 0 0 0,1 0 0 0 0,-1 0-1 0 0,1 0 1 0 0,-1 0 0 0 0,0 0-1 0 0,1 0 1 0 0,-1 0 0 0 0,1 0 0 0 0,-1 0-1 0 0,1-1 1 0 0,-1 1 0 0 0,1 0-1 0 0,-1 0 1 0 0,1 0 0 0 0,-1-1 0 0 0,0 1-1 0 0,1 0 1 0 0,-1 0 0 0 0,0-1-1 0 0,1 1 1 0 0,-1 0 0 0 0,0-1-1 0 0,1 1 1 0 0,-1-1 0 0 0,0 1 0 0 0,0 0-1 0 0,1-1 1 0 0,-1 1 0 0 0,0-1-1 0 0,4-21-7998 0 0,2 9 4585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13051 0 0,'7'-2'7579'0'0,"24"-7"-6011"0"0,-20 6-1384 0 0,1 0-1 0 0,-1 1 1 0 0,1 0-1 0 0,0 1 1 0 0,-1 1-1 0 0,17 1 1 0 0,-25-1-156 0 0,0 1 0 0 0,0-1 0 0 0,0 1 0 0 0,0 0 0 0 0,0 0 0 0 0,0 0 0 0 0,-1 0 0 0 0,1 1 0 0 0,0-1 0 0 0,-1 1 0 0 0,1-1 0 0 0,-1 1 0 0 0,1 0 0 0 0,-1 0 0 0 0,0 0 0 0 0,0 0 0 0 0,0 1 0 0 0,0-1 0 0 0,0 1 0 0 0,-1-1 0 0 0,1 1 0 0 0,-1-1 0 0 0,1 1 0 0 0,-1 0 0 0 0,0 0 0 0 0,0 0 0 0 0,0 0 0 0 0,-1 0 0 0 0,1 4 0 0 0,1 8-27 0 0,-1 0 1 0 0,0 0-1 0 0,-4 29 1 0 0,1 24-2279 0 0,10-25-3776 0 0,0-31-1890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3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10466 0 0,'23'26'11273'0'0,"-8"6"-6722"0"0,1 41-4668 0 0,-9-37 1043 0 0,13 65-1025 0 0,-10-33-3629 0 0,-10-72 3493 0 0,0 0 0 0 0,1 0 1 0 0,-1 0-1 0 0,1 0 1 0 0,0 0-1 0 0,0 0 0 0 0,0 0 1 0 0,3-5-1 0 0,-1 1 306 0 0,1 0 0 0 0,0 0 0 0 0,0 1 0 0 0,0-1 0 0 0,1 1 0 0 0,0 0 0 0 0,1 0-1 0 0,0 1 1 0 0,0 0 0 0 0,0 0 0 0 0,0 0 0 0 0,14-9 0 0 0,-18 15-215 0 0,-1-1 0 0 0,1 1-1 0 0,-1-1 1 0 0,1 1 0 0 0,-1-1 0 0 0,1 1 0 0 0,-1 0-1 0 0,1 0 1 0 0,-1 0 0 0 0,1 0 0 0 0,-1 0 0 0 0,1 0-1 0 0,-1 0 1 0 0,1 0 0 0 0,-1 1 0 0 0,1-1 0 0 0,-1 1-1 0 0,3 0 1 0 0,-3 0-346 0 0,0 0 1 0 0,0-1-1 0 0,0 1 0 0 0,0 0 0 0 0,-1-1 0 0 0,1 1 0 0 0,0 0 1 0 0,-1 0-1 0 0,1 0 0 0 0,0-1 0 0 0,-1 1 0 0 0,1 0 0 0 0,-1 0 1 0 0,1 0-1 0 0,-1 0 0 0 0,0 0 0 0 0,1 0 0 0 0,-1 2 0 0 0,2 6-6168 0 0</inkml:trace>
  <inkml:trace contextRef="#ctx0" brushRef="#br0" timeOffset="1">375 357 20484 0 0,'2'3'1561'0'0,"3"-1"-649"0"0,1 1-264 0 0,-3-1-416 0 0,-1-1-216 0 0,-1-2-368 0 0,0 0-568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42 6561 0 0,'-19'-1'2534'0'0,"16"1"-1775"0"0,0 0 1 0 0,0 0 0 0 0,0 0 0 0 0,0 0 0 0 0,0-1-1 0 0,0 0 1 0 0,0 1 0 0 0,-6-3 0 0 0,15-1 3320 0 0,29-3-3235 0 0,160 0 71 0 0,-64 10-6599 0 0,-131-3 5544 0 0,1 0 0 0 0,-1 0-1 0 0,1 0 1 0 0,-1 0 0 0 0,0 0-1 0 0,1 0 1 0 0,-1 1-1 0 0,1-1 1 0 0,-1 0 0 0 0,1 0-1 0 0,-1 0 1 0 0,1 0 0 0 0,-1-1-1 0 0,1 1 1 0 0,-1 0 0 0 0,1 0-1 0 0,-1 0 1 0 0,1 0-1 0 0,-1 0 1 0 0,1-1 0 0 0,-1 1-1 0 0,0 0 1 0 0,1 0 0 0 0,-1-1-1 0 0,1 1 1 0 0,-1 0-1 0 0,0-1 1 0 0,1 1 0 0 0,-1 0-1 0 0,0-1 1 0 0,1 1 0 0 0,-1-1-1 0 0,0 1 1 0 0,0 0-1 0 0,1-1 1 0 0,-1 1 0 0 0,0-1-1 0 0,0 1 1 0 0,0-1 0 0 0,0 1-1 0 0,1-1 1 0 0,-1 0-1 0 0,1-5-1946 0 0,7 2-3437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8146 0 0,'-1'-1'7092'0'0,"7"1"-2908"0"0,22 3-1836 0 0,37 9-2773 0 0,-46-7 468 0 0,1 0 0 0 0,-1 2 0 0 0,0 0 0 0 0,-1 1 0 0 0,33 19 0 0 0,-46-24-14 0 0,-1 0 0 0 0,0 1 0 0 0,0-1 0 0 0,0 1 0 0 0,0 0 0 0 0,0 0 0 0 0,-1 0 0 0 0,1 0 0 0 0,-1 1 0 0 0,-1 0 0 0 0,5 7 0 0 0,-6-8 9 0 0,0 0 0 0 0,0 0 0 0 0,0-1 0 0 0,-1 1 1 0 0,1 0-1 0 0,-1 0 0 0 0,0 0 0 0 0,0-1 0 0 0,0 1 0 0 0,-1 0 0 0 0,0 0 1 0 0,1-1-1 0 0,-1 1 0 0 0,0 0 0 0 0,-1-1 0 0 0,1 1 0 0 0,-1-1 0 0 0,-2 6 1 0 0,-2 0-14 0 0,-1 0 0 0 0,0 0 0 0 0,0-1 0 0 0,0 0 0 0 0,-1 0 0 0 0,0-1 0 0 0,-1 0 0 0 0,0 0 0 0 0,0-1 0 0 0,0 0 0 0 0,-11 4 0 0 0,10-4-171 0 0,10-6 19 0 0,-1 0 1 0 0,1 1-1 0 0,-1-1 0 0 0,1 0 1 0 0,-1 0-1 0 0,1 1 0 0 0,-1-1 0 0 0,1 0 1 0 0,0 1-1 0 0,-1-1 0 0 0,1 1 1 0 0,-1-1-1 0 0,1 0 0 0 0,0 1 0 0 0,0-1 1 0 0,-1 1-1 0 0,1-1 0 0 0,0 1 1 0 0,0-1-1 0 0,-1 1 0 0 0,1-1 0 0 0,0 1 1 0 0,0-1-1 0 0,0 1 0 0 0,0-1 0 0 0,0 1 1 0 0,0-1-1 0 0,0 1 0 0 0,0 0 1 0 0,0-1-1 0 0,0 1 0 0 0,0 0 0 0 0,1 0-453 0 0,-1 0-1 0 0,1-1 0 0 0,-1 1 0 0 0,1 0 0 0 0,0 0 0 0 0,-1-1 0 0 0,1 1 1 0 0,0 0-1 0 0,0-1 0 0 0,-1 1 0 0 0,1 0 0 0 0,0-1 0 0 0,0 1 0 0 0,0-1 1 0 0,0 0-1 0 0,2 1 0 0 0,6 2-5200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 9898 0 0,'-13'14'5721'0'0,"13"-14"-5647"0"0,1 0 0 0 0,-1 1 0 0 0,0-1 0 0 0,0 0 0 0 0,0 0 1 0 0,0 0-1 0 0,0 1 0 0 0,0-1 0 0 0,0 0 0 0 0,1 0 0 0 0,-1 0 1 0 0,0 0-1 0 0,0 0 0 0 0,0 1 0 0 0,0-1 0 0 0,0 0 0 0 0,1 0 1 0 0,-1 0-1 0 0,0 0 0 0 0,0 0 0 0 0,0 0 0 0 0,1 0 0 0 0,-1 1 0 0 0,0-1 1 0 0,0 0-1 0 0,0 0 0 0 0,1 0 0 0 0,-1 0 0 0 0,0 0 0 0 0,0 0 1 0 0,1 0-1 0 0,-1 0 0 0 0,0 0 0 0 0,0 0 0 0 0,0 0 0 0 0,1 0 1 0 0,-1-1-1 0 0,0 1 0 0 0,0 0 0 0 0,1 0 0 0 0,40-10 1400 0 0,-25 6-1292 0 0,22-4-77 0 0,-22 4-298 0 0,0 0 0 0 0,1 1 1 0 0,0 1-1 0 0,-1 1 0 0 0,1 0 0 0 0,24 2 1 0 0,-40 0-56 0 0,0-1-1 0 0,0 1 1 0 0,0-1 0 0 0,0 1 0 0 0,0-1 0 0 0,0 1 0 0 0,0 0 0 0 0,0 0-1 0 0,0-1 1 0 0,0 1 0 0 0,0 0 0 0 0,0 0 0 0 0,-1 0 0 0 0,1 0 0 0 0,0 0 0 0 0,0 1-1 0 0,-1-1 142 0 0,0-1 1 0 0,1 0-1 0 0,-1 0 0 0 0,0 1 0 0 0,0-1 0 0 0,0 0 0 0 0,0 1 0 0 0,1-1 1 0 0,-1 0-1 0 0,0 1 0 0 0,0-1 0 0 0,0 0 0 0 0,0 0 0 0 0,0 1 0 0 0,0-1 1 0 0,0 0-1 0 0,0 1 0 0 0,0-1 0 0 0,0 0 0 0 0,0 1 0 0 0,0-1 0 0 0,0 0 0 0 0,0 1 1 0 0,0-1-1 0 0,0 0 0 0 0,-1 1 0 0 0,1-1 0 0 0,0 0 0 0 0,0 1 0 0 0,0-1 1 0 0,0 0-1 0 0,-1 0 0 0 0,1 1 0 0 0,0-1 0 0 0,0 0 0 0 0,0 0 0 0 0,-1 0 0 0 0,1 1 1 0 0,0-1-1 0 0,-1 0 0 0 0,1 0 0 0 0,0 0 0 0 0,0 0 0 0 0,-1 1 0 0 0,1-1 1 0 0,0 0-1 0 0,-1 0 0 0 0,1 0 0 0 0,0 0 0 0 0,-1 0 0 0 0,1 0 0 0 0,0 0 1 0 0,-1 0-1 0 0,1 0 0 0 0,0 0 0 0 0,-1 0 0 0 0,1 0 0 0 0,0 0 0 0 0,-1 0 0 0 0,-23-4-3224 0 0,24 5 3132 0 0,-1-1 0 0 0,0 0 0 0 0,0 0 0 0 0,0 1 0 0 0,0-1 0 0 0,0 0 0 0 0,1 1 0 0 0,-1-1 0 0 0,0 1 0 0 0,0-1 0 0 0,1 1 0 0 0,-1 0 0 0 0,0-1 0 0 0,1 1 0 0 0,-1 0 0 0 0,0-1 0 0 0,1 1 0 0 0,-1 1 0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6841 0 0,'62'-11'8974'0'0,"52"-8"-5760"0"0,-112 19-3188 0 0,0-1-1 0 0,0 1 1 0 0,-1 0-1 0 0,1 0 1 0 0,0 0-1 0 0,0 0 1 0 0,0 0-1 0 0,0 0 1 0 0,-1 0-1 0 0,1 0 1 0 0,0 1-1 0 0,0-1 1 0 0,-1 1-1 0 0,1-1 0 0 0,0 1 1 0 0,-1 0-1 0 0,1-1 1 0 0,0 1-1 0 0,-1 0 1 0 0,1 0-1 0 0,-1 0 1 0 0,1 1-1 0 0,-1-1 1 0 0,0 0-1 0 0,2 3 1 0 0,-2-2-87 0 0,0 0 1 0 0,-1 1-1 0 0,1-1 0 0 0,-1 0 1 0 0,1 1-1 0 0,-1-1 1 0 0,0 1-1 0 0,0-1 1 0 0,0 1-1 0 0,-1-1 1 0 0,1 0-1 0 0,0 1 1 0 0,-1-1-1 0 0,0 1 0 0 0,0-1 1 0 0,1 0-1 0 0,-1 0 1 0 0,-2 4-1 0 0,-2 2-305 0 0,1 0 0 0 0,-1-1-1 0 0,0 1 1 0 0,-1-1-1 0 0,0 0 1 0 0,0-1 0 0 0,0 0-1 0 0,-1 0 1 0 0,0 0-1 0 0,0-1 1 0 0,0 1 0 0 0,-1-2-1 0 0,0 1 1 0 0,1-1-1 0 0,-2 0 1 0 0,1-1 0 0 0,0 0-1 0 0,-12 2 1 0 0,10-3 477 0 0,11-5 930 0 0,19-3 985 0 0,29-4 361 0 0,-35 7-2320 0 0,0 0 0 0 0,-1 0-1 0 0,1 1 1 0 0,0 1 0 0 0,0 0-1 0 0,0 1 1 0 0,0 1-1 0 0,19 2 1 0 0,-33-3-148 0 0,0 0-1 0 0,1 0 1 0 0,-1 0 0 0 0,0 0-1 0 0,0 0 1 0 0,0 0-1 0 0,0 0 1 0 0,0 0 0 0 0,1 0-1 0 0,-1 1 1 0 0,0-1-1 0 0,0 0 1 0 0,0 0 0 0 0,0 0-1 0 0,0 0 1 0 0,1 0-1 0 0,-1 0 1 0 0,0 0 0 0 0,0 0-1 0 0,0 1 1 0 0,0-1-1 0 0,0 0 1 0 0,0 0 0 0 0,0 0-1 0 0,0 0 1 0 0,0 0-1 0 0,1 1 1 0 0,-1-1 0 0 0,0 0-1 0 0,0 0 1 0 0,0 0 0 0 0,0 0-1 0 0,0 0 1 0 0,0 1-1 0 0,0-1 1 0 0,0 0 0 0 0,0 0-1 0 0,0 0 1 0 0,0 0-1 0 0,0 1 1 0 0,0-1 0 0 0,0 0-1 0 0,0 0 1 0 0,0 0-1 0 0,-1 0 1 0 0,1 0 0 0 0,0 1-1 0 0,0-1 1 0 0,0 0-1 0 0,0 0 1 0 0,-10 9-2641 0 0,-13 5-92 0 0,13-9 1580 0 0,-15 10 2354 0 0,24-14-652 0 0,-1 1-1 0 0,1 0 1 0 0,0 0 0 0 0,0 0-1 0 0,0-1 1 0 0,0 1 0 0 0,0 0-1 0 0,0 1 1 0 0,1-1-1 0 0,-1 0 1 0 0,1 0 0 0 0,-1 0-1 0 0,1 0 1 0 0,0 0-1 0 0,0 1 1 0 0,0-1 0 0 0,0 0-1 0 0,0 3 1 0 0,1-1-356 0 0,-1 1 1 0 0,0-1-1 0 0,0 1 0 0 0,0-1 1 0 0,-1 0-1 0 0,0 1 0 0 0,0-1 1 0 0,0 0-1 0 0,0 1 1 0 0,0-1-1 0 0,-1 0 0 0 0,0 0 1 0 0,0 0-1 0 0,0 0 0 0 0,-5 5 1 0 0,13-14-143 0 0,0 1 0 0 0,0-1 1 0 0,1 1-1 0 0,-1 0 0 0 0,1 0 1 0 0,0 1-1 0 0,0-1 0 0 0,0 2 1 0 0,7-3-1 0 0,74-14-1440 0 0,-50 12-1688 0 0,-37 7 3004 0 0,-1 0 0 0 0,1 0 0 0 0,0 0 0 0 0,0 0 0 0 0,0-1 0 0 0,0 1 0 0 0,-1 0 0 0 0,1 0 0 0 0,0-1 0 0 0,0 1 0 0 0,-1 0 0 0 0,1-1 0 0 0,0 1 0 0 0,-1-1 0 0 0,1 1 0 0 0,0-1 0 0 0,-1 1 0 0 0,1-1 1 0 0,0 0-1 0 0,-1 1 0 0 0,1-1 0 0 0,-1 0 0 0 0,0 1 0 0 0,1-1 0 0 0,-1 0 0 0 0,1 0 0 0 0,-1 1 0 0 0,0-1 0 0 0,0 0 0 0 0,1 0 0 0 0,-1-1 0 0 0,4-8-1902 0 0,-4 10 1778 0 0,1-1 1 0 0,-1 0-1 0 0,1 1 1 0 0,0-1-1 0 0,-1 0 0 0 0,1 1 1 0 0,0-1-1 0 0,0 1 1 0 0,0-1-1 0 0,0 1 1 0 0,-1-1-1 0 0,1 1 1 0 0,0 0-1 0 0,0 0 1 0 0,0-1-1 0 0,1 1 0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12811 0 0,'7'1'5516'0'0,"28"0"-3403"0"0,1-7-1202 0 0,-30 4-852 0 0,-1 0-1 0 0,1 1 1 0 0,0-1 0 0 0,0 1 0 0 0,0 1-1 0 0,-1-1 1 0 0,1 1 0 0 0,0 0-1 0 0,0 1 1 0 0,0-1 0 0 0,0 1-1 0 0,0 0 1 0 0,8 3 0 0 0,-12-2-11 0 0,0 0 1 0 0,0 0 0 0 0,-1-1-1 0 0,1 1 1 0 0,-1 0 0 0 0,1 0-1 0 0,-1 1 1 0 0,0-1 0 0 0,0 0 0 0 0,0 0-1 0 0,0 1 1 0 0,0-1 0 0 0,0 0-1 0 0,-1 1 1 0 0,1-1 0 0 0,-1 4-1 0 0,4 42 69 0 0,-4-45-129 0 0,-2 53-981 0 0,-2-13-1796 0 0,7-2-4566 0 0,1-30 3775 0 0,7 4-1407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 12051 0 0,'3'-2'10017'0'0,"-2"2"-9855"0"0,1 10 2519 0 0,-2 11-2163 0 0,-3-2-371 0 0,-1 0-1 0 0,0 0 0 0 0,-2-1 0 0 0,0 0 0 0 0,-10 20 0 0 0,7-19-740 0 0,-1 0 0 0 0,-1-1-1 0 0,-1 0 1 0 0,-19 23-1 0 0,30-39 405 0 0,-1 0 0 0 0,0-1-1 0 0,0 1 1 0 0,0-1 0 0 0,0 1-1 0 0,0-1 1 0 0,0 1-1 0 0,-1-1 1 0 0,1 0 0 0 0,-3 1-1 0 0,4-2 165 0 0,1 0 1 0 0,0 0-1 0 0,0 0 0 0 0,0 1 0 0 0,-1-1 0 0 0,1 0 0 0 0,0 0 0 0 0,0 0 0 0 0,0 0 0 0 0,-1 0 0 0 0,1 0 0 0 0,0 0 0 0 0,0 0 0 0 0,0 0 0 0 0,-1 0 1 0 0,1 0-1 0 0,0-1 0 0 0,0 1 0 0 0,0 0 0 0 0,0 0 0 0 0,-1 0 0 0 0,1 0 0 0 0,0 0 0 0 0,0 0 0 0 0,0 0 0 0 0,0 0 0 0 0,-1-1 0 0 0,1 1 0 0 0,0 0 1 0 0,0 0-1 0 0,0 0 0 0 0,0 0 0 0 0,0 0 0 0 0,0-1 0 0 0,-1 1 0 0 0,1 0 0 0 0,0 0 0 0 0,0 0 0 0 0,0 0 0 0 0,0-1 0 0 0,0 1 0 0 0,6-17-57 0 0,-4 15 151 0 0,-1 0-1 0 0,1 0 0 0 0,-1 0 1 0 0,1 0-1 0 0,0 0 0 0 0,0 1 1 0 0,-1-1-1 0 0,1 0 0 0 0,0 1 1 0 0,1 0-1 0 0,-1-1 0 0 0,0 1 0 0 0,0 0 1 0 0,0 0-1 0 0,5-1 0 0 0,0 1 58 0 0,-1 0-1 0 0,1 0 0 0 0,-1 0 0 0 0,1 1 0 0 0,12 0 1 0 0,3 3-130 0 0,0 0 1 0 0,32 10 0 0 0,-50-12-378 0 0,25 9-1608 0 0,-16-3-1803 0 0,-13 8-9215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8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11154 0 0,'4'-1'8871'0'0,"1"10"-5828"0"0,2 15-2962 0 0,-6-21 560 0 0,9 37-499 0 0,29 103 85 0 0,-3-52-7518 0 0,-26-73-455 0 0</inkml:trace>
  <inkml:trace contextRef="#ctx0" brushRef="#br0" timeOffset="1">157 0 13691 0 0,'3'2'768'0'0,"-1"0"0"0"0,0-1 0 0 0,0 1 1 0 0,1-1-1 0 0,-1 1 0 0 0,1-1 0 0 0,0 0 0 0 0,4 2 0 0 0,48 7-1300 0 0,-26-6-304 0 0,-26-3 342 0 0,33 8-1410 0 0,-22-1-1411 0 0,-14-7 3123 0 0,0-1 1 0 0,0 0-1 0 0,0 0 1 0 0,0 1-1 0 0,1-1 1 0 0,-1 0 0 0 0,0 1-1 0 0,0-1 1 0 0,0 0-1 0 0,0 1 1 0 0,0-1 0 0 0,0 0-1 0 0,0 1 1 0 0,0-1-1 0 0,0 0 1 0 0,0 1-1 0 0,0-1 1 0 0,0 0 0 0 0,0 0-1 0 0,0 1 1 0 0,0-1-1 0 0,-1 0 1 0 0,1 1-1 0 0,0-1 1 0 0,0 0 0 0 0,0 1-1 0 0,0-1 1 0 0,0 0-1 0 0,-1 0 1 0 0,1 1 0 0 0,0-1-1 0 0,0 0 1 0 0,-1 0-1 0 0,1 1 1 0 0,0-1-1 0 0,-1 0 1 0 0,-6 5-4177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7:5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6681 0 0,'-1'2'9595'0'0,"17"-1"-6846"0"0,24-3-1723 0 0,-22-3-539 0 0,-13 4-445 0 0,0-1 0 0 0,0 1 0 0 0,0-1 0 0 0,0 1 1 0 0,1 1-1 0 0,-1-1 0 0 0,0 1 0 0 0,0 0 0 0 0,0 0 0 0 0,1 1 0 0 0,-1-1 0 0 0,0 1 0 0 0,6 2 0 0 0,-11-3-61 0 0,1 1 0 0 0,-1-1-1 0 0,1 1 1 0 0,-1 0 0 0 0,1-1 0 0 0,-1 1-1 0 0,1 0 1 0 0,-1 0 0 0 0,0-1-1 0 0,0 1 1 0 0,1 0 0 0 0,-1 0 0 0 0,0 0-1 0 0,0-1 1 0 0,0 1 0 0 0,0 0-1 0 0,0 0 1 0 0,0 0 0 0 0,0-1 0 0 0,0 1-1 0 0,0 0 1 0 0,0 0 0 0 0,0 0-1 0 0,-1-1 1 0 0,1 1 0 0 0,0 0 0 0 0,0 0-1 0 0,-1-1 1 0 0,1 1 0 0 0,-1 0-1 0 0,1-1 1 0 0,-1 2 0 0 0,-19 29-168 0 0,13-22 225 0 0,5-7-14 0 0,1 1 1 0 0,-1-1-1 0 0,1 1 1 0 0,-1-1-1 0 0,1 1 1 0 0,0 0-1 0 0,0-1 1 0 0,0 1-1 0 0,0 0 1 0 0,1 0-1 0 0,-1 0 1 0 0,1 0-1 0 0,0 0 1 0 0,0 0 0 0 0,0 0-1 0 0,0-1 1 0 0,0 1-1 0 0,0 0 1 0 0,1 0-1 0 0,0 0 1 0 0,-1 0-1 0 0,1 0 1 0 0,0-1-1 0 0,1 1 1 0 0,-1 0-1 0 0,0-1 1 0 0,1 1-1 0 0,-1-1 1 0 0,1 1-1 0 0,0-1 1 0 0,0 0-1 0 0,0 1 1 0 0,0-1-1 0 0,0 0 1 0 0,0-1-1 0 0,1 1 1 0 0,-1 0 0 0 0,0-1-1 0 0,1 1 1 0 0,0-1-1 0 0,-1 0 1 0 0,1 1-1 0 0,0-2 1 0 0,0 1-1 0 0,-1 0 1 0 0,1 0-1 0 0,0-1 1 0 0,5 1-1 0 0,-6-1-15 0 0,0 0 1 0 0,0 0-1 0 0,0 0 0 0 0,1 0 0 0 0,-1 0 0 0 0,0-1 1 0 0,0 1-1 0 0,0-1 0 0 0,0 1 0 0 0,0-1 0 0 0,0 0 1 0 0,0 1-1 0 0,-1-1 0 0 0,1 0 0 0 0,0-1 0 0 0,0 1 1 0 0,-1 0-1 0 0,1 0 0 0 0,0-1 0 0 0,-1 1 0 0 0,1-1 1 0 0,-1 1-1 0 0,2-4 0 0 0,-1 2 43 0 0,0-1-1 0 0,0 1 1 0 0,-1-1 0 0 0,1 1 0 0 0,-1-1-1 0 0,0 0 1 0 0,0 0 0 0 0,0 1 0 0 0,0-1-1 0 0,-1 0 1 0 0,0 0 0 0 0,0-5 0 0 0,0 5-41 0 0,0 1 1 0 0,-1 0 0 0 0,1-1 0 0 0,-1 1-1 0 0,1 0 1 0 0,-1 0 0 0 0,-1-1 0 0 0,1 1-1 0 0,0 0 1 0 0,-1 0 0 0 0,1 0 0 0 0,-1 1 0 0 0,0-1-1 0 0,-3-3 1 0 0,4 4-63 0 0,-1 1 1 0 0,1-1-1 0 0,-1 1 0 0 0,0 0 1 0 0,0 0-1 0 0,0 0 0 0 0,0 0 1 0 0,0 0-1 0 0,0 0 0 0 0,0 0 1 0 0,0 1-1 0 0,0-1 0 0 0,0 1 0 0 0,0 0 1 0 0,0-1-1 0 0,-1 1 0 0 0,1 0 1 0 0,0 0-1 0 0,0 0 0 0 0,0 1 1 0 0,0-1-1 0 0,0 0 0 0 0,-1 1 1 0 0,-1 0-1 0 0,-1 1-34 0 0,0-1 0 0 0,1 1 0 0 0,-1 0 0 0 0,1 0 0 0 0,-1 1 0 0 0,1-1 0 0 0,0 1 0 0 0,0 0 0 0 0,0 0-1 0 0,0 0 1 0 0,1 1 0 0 0,-1-1 0 0 0,1 1 0 0 0,0 0 0 0 0,0 0 0 0 0,0 0 0 0 0,1 0 0 0 0,-1 0 0 0 0,1 1 0 0 0,0-1 0 0 0,0 1 0 0 0,0 0 0 0 0,1-1 0 0 0,-1 7 0 0 0,-1 9 261 0 0,0 1-1 0 0,2 0 1 0 0,0-1-1 0 0,4 33 1 0 0,-1-1 589 0 0,-2-51-758 0 0,0-1-1 0 0,0 0 0 0 0,0 1 1 0 0,0-1-1 0 0,0 0 1 0 0,0 1-1 0 0,1-1 0 0 0,-1 1 1 0 0,0-1-1 0 0,0 0 1 0 0,0 1-1 0 0,0-1 0 0 0,0 0 1 0 0,0 1-1 0 0,1-1 0 0 0,-1 0 1 0 0,0 0-1 0 0,0 1 1 0 0,0-1-1 0 0,1 0 0 0 0,-1 1 1 0 0,0-1-1 0 0,0 0 1 0 0,1 0-1 0 0,-1 0 0 0 0,0 1 1 0 0,1-1-1 0 0,-1 0 1 0 0,0 0-1 0 0,1 0 0 0 0,-1 0 1 0 0,0 0-1 0 0,1 1 1 0 0,16-4 170 0 0,22-16 62 0 0,-31 15-191 0 0,22-9-1496 0 0,56-17 0 0 0,-9 4-11426 0 0,-63 19 8803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3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22 3345 0 0,'0'-1'398'0'0,"0"0"0"0"0,-1 0 0 0 0,1 0 0 0 0,-1-1 0 0 0,1 1 1 0 0,-1 0-1 0 0,0 0 0 0 0,1 0 0 0 0,-1 0 0 0 0,0 0 0 0 0,0 0 0 0 0,0 0 1 0 0,0 0-1 0 0,0 1 0 0 0,0-1 0 0 0,0 0 0 0 0,0 1 0 0 0,0-1 1 0 0,0 0-1 0 0,0 1 0 0 0,0-1 0 0 0,0 1 0 0 0,-1-1 0 0 0,1 1 0 0 0,-1 0 1 0 0,1 0-100 0 0,0 1 1 0 0,0 0 0 0 0,0 0 0 0 0,0 0 0 0 0,0 0 0 0 0,0 0 0 0 0,0 0 0 0 0,1 0 0 0 0,-1 0-1 0 0,0 0 1 0 0,1 0 0 0 0,-1 0 0 0 0,1 1 0 0 0,-1-1 0 0 0,1 0 0 0 0,0 0 0 0 0,-1 1 0 0 0,1 1 0 0 0,-3 14 474 0 0,1 0 0 0 0,1 23 0 0 0,5 35-551 0 0,-3-69-238 0 0,-1-1 0 0 0,2 0 0 0 0,-1 0 0 0 0,0 1 0 0 0,1-1 0 0 0,0 0 0 0 0,0 0 0 0 0,0-1-1 0 0,1 1 1 0 0,0 0 0 0 0,6 7 0 0 0,-9-12 5 0 0,1 0 0 0 0,-1 1 0 0 0,1-1 0 0 0,0 0 0 0 0,-1 0 0 0 0,1 0 0 0 0,-1 0 0 0 0,1 0 0 0 0,0 0 0 0 0,-1 0 0 0 0,1 0 0 0 0,-1 0-1 0 0,1-1 1 0 0,0 1 0 0 0,-1 0 0 0 0,1 0 0 0 0,-1 0 0 0 0,1-1 0 0 0,-1 1 0 0 0,1 0 0 0 0,-1-1 0 0 0,1 1 0 0 0,-1 0 0 0 0,1-1 0 0 0,-1 1 0 0 0,1-1 0 0 0,-1 1 0 0 0,1-1-1 0 0,-1 1 1 0 0,0-1 0 0 0,1 0 0 0 0,19-22-74 0 0,-12 13 5 0 0,0 2-969 0 0,1 0-1 0 0,1 1 1 0 0,17-12 0 0 0,-21 16-297 0 0,-1 0 1 0 0,0 1 0 0 0,1-1 0 0 0,0 1-1 0 0,8-2 1 0 0,-5 5-1738 0 0,-1 3-1019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8 457 19692 0 0,'-4'2'1417'0'0,"0"0"1327"0"0,7-1-2416 0 0,-1-2-264 0 0,2 0-160 0 0,-1-2-392 0 0,2-1-784 0 0,-1-1-1361 0 0,-1-1-1488 0 0</inkml:trace>
  <inkml:trace contextRef="#ctx0" brushRef="#br0" timeOffset="1">531 83 5713 0 0,'-10'-3'1171'0'0,"0"0"0"0"0,0-1 0 0 0,0 0 0 0 0,1 0 0 0 0,0-1 0 0 0,-1-1 0 0 0,-7-6 0 0 0,5 4-853 0 0,-1 1-1 0 0,-24-12 1 0 0,32 18-280 0 0,0-1-1 0 0,0 1 0 0 0,0 0 1 0 0,0 0-1 0 0,0 0 1 0 0,0 1-1 0 0,-1-1 1 0 0,1 1-1 0 0,0 1 1 0 0,0-1-1 0 0,0 1 0 0 0,0 0 1 0 0,-9 2-1 0 0,12-2-31 0 0,0 0 0 0 0,0 0 0 0 0,0 0 1 0 0,0 0-1 0 0,0 0 0 0 0,0 1 0 0 0,0-1 0 0 0,1 0 0 0 0,-1 1 0 0 0,1-1 0 0 0,-1 1 0 0 0,1 0 0 0 0,-1 0 0 0 0,1-1 0 0 0,0 1 0 0 0,0 0 0 0 0,0 0 0 0 0,0 0 0 0 0,0 0 0 0 0,0 0 0 0 0,0 0 0 0 0,1 1 0 0 0,-1-1 0 0 0,1 0 0 0 0,0 0 0 0 0,-1 0 0 0 0,1 1 0 0 0,0-1 0 0 0,0 0 0 0 0,1 0 0 0 0,-1 1 0 0 0,0-1 1 0 0,2 4-1 0 0,3 12-17 0 0,0 0 1 0 0,1 0 0 0 0,1-1 0 0 0,14 25 0 0 0,44 65-175 0 0,-48-80 35 0 0,21 23-480 0 0,5 8-1076 0 0,-43-58 1643 0 0,0 0 1 0 0,0 0-1 0 0,0 0 1 0 0,0 0-1 0 0,0 0 1 0 0,0 0 0 0 0,0 0-1 0 0,0 1 1 0 0,0-1-1 0 0,0 0 1 0 0,0 0-1 0 0,0 0 1 0 0,0 0 0 0 0,0 0-1 0 0,0 0 1 0 0,0 0-1 0 0,0 1 1 0 0,0-1-1 0 0,0 0 1 0 0,0 0 0 0 0,0 0-1 0 0,0 0 1 0 0,0 0-1 0 0,0 0 1 0 0,0 0-1 0 0,0 0 1 0 0,0 0 0 0 0,0 1-1 0 0,0-1 1 0 0,0 0-1 0 0,-1 0 1 0 0,1 0-1 0 0,0 0 1 0 0,0 0-1 0 0,0 0 1 0 0,0 0 0 0 0,0 0-1 0 0,0 0 1 0 0,0 0-1 0 0,0 0 1 0 0,-1 0-1 0 0,1 0 1 0 0,0 0 0 0 0,0 0-1 0 0,0 0 1 0 0,0 0-1 0 0,0 0 1 0 0,0 0-1 0 0,0 0 1 0 0,-1 0 0 0 0,1 0-1 0 0,0 0 1 0 0,0 0-1 0 0,0 0 1 0 0,0 0-1 0 0,0 0 1 0 0,0 0 0 0 0,0 0-1 0 0,-1 0 1 0 0,1 0-1 0 0,0 0 1 0 0,0 0-1 0 0,0-1 1 0 0,-16-3-2690 0 0,-14-7-164 0 0,16 4 1740 0 0,2 2-986 0 0</inkml:trace>
  <inkml:trace contextRef="#ctx0" brushRef="#br0" timeOffset="2">258 345 4001 0 0,'-11'-3'1658'0'0,"7"3"-1047"0"0,0-1 1 0 0,0 1 0 0 0,0-2 0 0 0,0 1 0 0 0,0 0-1 0 0,1-1 1 0 0,-1 1 0 0 0,0-1 0 0 0,1 0 0 0 0,-1 0-1 0 0,-3-4 1 0 0,32-1 3534 0 0,2 4-3707 0 0,0 1 1 0 0,0 1-1 0 0,38 4 0 0 0,4-1-3177 0 0,1-6-6135 0 0,-49 1 3917 0 0</inkml:trace>
  <inkml:trace contextRef="#ctx0" brushRef="#br0" timeOffset="3">640 83 8202 0 0,'11'29'8652'0'0,"0"18"-5078"0"0,5 13-3514 0 0,-4-32-22 0 0,-9-21-50 0 0,1 0 1 0 0,-1 0-1 0 0,0 0 1 0 0,-1 0-1 0 0,0 1 0 0 0,0-1 1 0 0,-1 1-1 0 0,2 15 1 0 0,-4-22-34 0 0,1-1 0 0 0,0 1 1 0 0,0-1-1 0 0,-1 1 1 0 0,1-1-1 0 0,-1 1 0 0 0,1-1 1 0 0,0 1-1 0 0,-1-1 0 0 0,1 0 1 0 0,-1 1-1 0 0,1-1 0 0 0,-1 0 1 0 0,1 1-1 0 0,-1-1 1 0 0,1 0-1 0 0,-1 1 0 0 0,0-1 1 0 0,1 0-1 0 0,-1 0 0 0 0,1 0 1 0 0,-1 0-1 0 0,0 0 0 0 0,1 0 1 0 0,-1 0-1 0 0,1 0 1 0 0,-1 0-1 0 0,0 0 0 0 0,1 0 1 0 0,-1 0-1 0 0,1 0 0 0 0,-1 0 1 0 0,1 0-1 0 0,-1 0 0 0 0,0-1 1 0 0,1 1-1 0 0,-1 0 1 0 0,0-1-1 0 0,-33-11-980 0 0,22 7 731 0 0,5 4 248 0 0,0-1 0 0 0,0 1-1 0 0,0 0 1 0 0,0 1 0 0 0,0-1-1 0 0,0 2 1 0 0,0-1 0 0 0,0 1-1 0 0,1 0 1 0 0,-1 0 0 0 0,-7 2-1 0 0,12-2 71 0 0,1-1-1 0 0,-1 1 1 0 0,0-1 0 0 0,1 1-1 0 0,-1 0 1 0 0,0 0 0 0 0,1 0-1 0 0,-1 0 1 0 0,1 0-1 0 0,-1 0 1 0 0,1 0 0 0 0,0 0-1 0 0,-1 1 1 0 0,1-1 0 0 0,0 1-1 0 0,0-1 1 0 0,0 1 0 0 0,0-1-1 0 0,0 1 1 0 0,0-1-1 0 0,0 1 1 0 0,1 0 0 0 0,-1-1-1 0 0,0 1 1 0 0,1 0 0 0 0,0 0-1 0 0,-1 0 1 0 0,1-1-1 0 0,0 1 1 0 0,0 0 0 0 0,0 0-1 0 0,0 0 1 0 0,0-1 0 0 0,0 1-1 0 0,1 0 1 0 0,-1 0-1 0 0,1 0 1 0 0,-1-1 0 0 0,1 1-1 0 0,0 0 1 0 0,-1-1 0 0 0,1 1-1 0 0,0 0 1 0 0,0-1 0 0 0,2 3-1 0 0,-1 0 52 0 0,1 1 1 0 0,0-1-1 0 0,0 0 0 0 0,0 0 1 0 0,1 0-1 0 0,-1-1 0 0 0,1 1 1 0 0,0-1-1 0 0,0 1 0 0 0,0-1 0 0 0,0-1 1 0 0,0 1-1 0 0,1 0 0 0 0,0-1 1 0 0,-1 0-1 0 0,1 0 0 0 0,0-1 0 0 0,0 1 1 0 0,0-1-1 0 0,0 0 0 0 0,0 0 1 0 0,9 0-1 0 0,-5-1-89 0 0,-1-1 0 0 0,1 1 0 0 0,-1-2-1 0 0,1 1 1 0 0,-1-1 0 0 0,0-1 0 0 0,0 1 0 0 0,0-1 0 0 0,0-1 0 0 0,0 1 0 0 0,0-1 0 0 0,11-9-1 0 0,-8 6-521 0 0,-7 5-29 0 0,0-1-1 0 0,-1 1 0 0 0,1-1 0 0 0,0 1 0 0 0,-1-1 0 0 0,0 0 0 0 0,1-1 0 0 0,-1 1 1 0 0,-1 0-1 0 0,1-1 0 0 0,0 0 0 0 0,2-5 0 0 0,-3-14-3471 0 0,6 6-1130 0 0</inkml:trace>
  <inkml:trace contextRef="#ctx0" brushRef="#br0" timeOffset="4">796 45 9818 0 0,'-5'-2'6944'0'0,"22"-2"-5131"0"0,28-3-1520 0 0,-32 7-157 0 0,-7-1-89 0 0,0 1 1 0 0,0 0-1 0 0,1 0 1 0 0,-1 1-1 0 0,0-1 1 0 0,0 1-1 0 0,0 0 1 0 0,0 1-1 0 0,0 0 1 0 0,0 0-1 0 0,9 4 1 0 0,-15-5-36 0 0,1-1 0 0 0,-1 1 0 0 0,1 0 0 0 0,-1 0 0 0 0,1-1 0 0 0,-1 1 0 0 0,0 0 0 0 0,1 0 0 0 0,-1 0 0 0 0,0-1 1 0 0,0 1-1 0 0,0 0 0 0 0,1 0 0 0 0,-1 0 0 0 0,0 0 0 0 0,0-1 0 0 0,0 1 0 0 0,0 0 0 0 0,-1 0 0 0 0,1 0 0 0 0,0 0 1 0 0,0-1-1 0 0,0 1 0 0 0,-1 0 0 0 0,1 0 0 0 0,0 0 0 0 0,-1-1 0 0 0,1 1 0 0 0,-1 1 0 0 0,-15 23-413 0 0,14-22 323 0 0,-11 14-235 0 0,-1-1-1 0 0,-23 21 1 0 0,5-4 301 0 0,31-32 36 0 0,0-1 0 0 0,0 1 0 0 0,1 0 0 0 0,-1-1 0 0 0,0 1 0 0 0,1 0 0 0 0,-1-1 0 0 0,1 1 0 0 0,-1 0 0 0 0,1 0 0 0 0,-1 0 0 0 0,1 0 0 0 0,-1 0 0 0 0,1-1 0 0 0,0 1 0 0 0,0 0 0 0 0,-1 0 0 0 0,1 0 0 0 0,0 0 0 0 0,0 0 0 0 0,0 0 0 0 0,0 0 0 0 0,0 0 0 0 0,0 0 0 0 0,1 2 0 0 0,0-2 10 0 0,-1 0 1 0 0,1 0 0 0 0,0 0-1 0 0,0-1 1 0 0,0 1 0 0 0,0 0-1 0 0,0 0 1 0 0,0 0 0 0 0,0-1 0 0 0,0 1-1 0 0,0-1 1 0 0,0 1 0 0 0,1-1-1 0 0,-1 1 1 0 0,0-1 0 0 0,2 1-1 0 0,7 1 200 0 0,1-1-1 0 0,-1 0 0 0 0,15 0 0 0 0,-25-1-232 0 0,32-2 138 0 0,0-1-1 0 0,0-2 1 0 0,60-17-1 0 0,-54 12-986 0 0,-31 8 1140 0 0</inkml:trace>
  <inkml:trace contextRef="#ctx0" brushRef="#br0" timeOffset="5">936 368 10282 0 0,'3'0'681'0'0,"0"1"0"0"0,1-1 0 0 0,-1 0 0 0 0,0 1 0 0 0,0-2 0 0 0,0 1 0 0 0,1 0 0 0 0,-1-1 0 0 0,0 1 0 0 0,4-2 0 0 0,31-14 1794 0 0,-34 14-2545 0 0,0-1 0 0 0,0 1-1 0 0,1 0 1 0 0,-1 0 0 0 0,1 1 0 0 0,-1-1 0 0 0,1 1 0 0 0,-1 0-1 0 0,1 0 1 0 0,0 1 0 0 0,-1-1 0 0 0,1 1 0 0 0,0 0 0 0 0,0 0 0 0 0,7 2-1 0 0,-2 4-2760 0 0,-10-6 2624 0 0,0 0 1 0 0,0 1-1 0 0,0-1 1 0 0,1 0-1 0 0,-1 1 0 0 0,0-1 1 0 0,0 0-1 0 0,0 0 1 0 0,0 1-1 0 0,0-1 1 0 0,0 0-1 0 0,0 1 1 0 0,0-1-1 0 0,0 0 0 0 0,0 0 1 0 0,0 1-1 0 0,0-1 1 0 0,0 0-1 0 0,0 1 1 0 0,0-1-1 0 0,0 0 0 0 0,0 1 1 0 0,0-1-1 0 0,0 0 1 0 0,0 0-1 0 0,0 1 1 0 0,0-1-1 0 0,-1 0 0 0 0,1 1 1 0 0,0-1-1 0 0,0 0 1 0 0,-3 2-1860 0 0,3-2 1860 0 0,0 0-1 0 0,0 0 0 0 0,-1 0 1 0 0,1 0-1 0 0,-1 1 1 0 0,-6 2-4237 0 0</inkml:trace>
  <inkml:trace contextRef="#ctx0" brushRef="#br0" timeOffset="6">964 392 6353 0 0,'3'3'893'0'0,"0"-1"0"0"0,0 1 0 0 0,0-1 0 0 0,0 0 0 0 0,1 1 0 0 0,-1-1 0 0 0,6 2 0 0 0,-1-2-175 0 0,-1 0 0 0 0,0 0 0 0 0,1-1 0 0 0,13 1 0 0 0,25 6 4 0 0,-45-8-709 0 0,-1 0-1 0 0,0 0 1 0 0,1 0-1 0 0,-1 0 1 0 0,1 0 0 0 0,-1 1-1 0 0,0-1 1 0 0,1 0-1 0 0,-1 0 1 0 0,1 1 0 0 0,-1-1-1 0 0,0 0 1 0 0,1 0-1 0 0,-1 1 1 0 0,0-1-1 0 0,1 0 1 0 0,-1 1 0 0 0,0-1-1 0 0,0 0 1 0 0,1 1-1 0 0,-1-1 1 0 0,0 1-1 0 0,0-1 1 0 0,0 0 0 0 0,0 1-1 0 0,1-1 1 0 0,-1 1-1 0 0,0-1 1 0 0,0 0 0 0 0,0 1-1 0 0,0-1 1 0 0,0 1-1 0 0,-8 16 64 0 0,-23 16-265 0 0,26-28 195 0 0,5-4 6 0 0,-1-1-1 0 0,0 1 1 0 0,0 0-1 0 0,0 0 0 0 0,0-1 1 0 0,1 1-1 0 0,-1 0 1 0 0,0 0-1 0 0,1 0 1 0 0,-1 0-1 0 0,1 0 0 0 0,-1 0 1 0 0,1 0-1 0 0,0 0 1 0 0,-1 0-1 0 0,1 0 1 0 0,0 0-1 0 0,0 1 1 0 0,0-1-1 0 0,-1 0 0 0 0,1 0 1 0 0,1 1-1 0 0,-1-1 2 0 0,0 0-1 0 0,1 0 1 0 0,0 0 0 0 0,-1 0-1 0 0,1 0 1 0 0,0-1-1 0 0,-1 1 1 0 0,1 0 0 0 0,0 0-1 0 0,0-1 1 0 0,-1 1-1 0 0,1-1 1 0 0,0 1 0 0 0,0 0-1 0 0,0-1 1 0 0,0 0-1 0 0,0 1 1 0 0,2 0 0 0 0,7 2 52 0 0,1-1 1 0 0,0 0-1 0 0,18 1 1 0 0,-15-2-79 0 0,82 5-1091 0 0,-32-11-7334 0 0,-49 3 2536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11082 0 0,'-2'1'407'0'0,"0"1"0"0"0,0-1 0 0 0,0 1-1 0 0,0-1 1 0 0,1 1 0 0 0,-1 0-1 0 0,1 0 1 0 0,-1 0 0 0 0,1-1 0 0 0,-1 2-1 0 0,1-1 1 0 0,0 0 0 0 0,0 0-1 0 0,0 0 1 0 0,-1 4 0 0 0,1 0-75 0 0,0 0 1 0 0,0-1 0 0 0,0 1-1 0 0,1 0 1 0 0,0-1 0 0 0,0 9-1 0 0,2-1-127 0 0,0-1-1 0 0,0 1 0 0 0,1-1 1 0 0,1 0-1 0 0,7 17 1 0 0,-6-20-163 0 0,0 0 0 0 0,1 0 0 0 0,0-1 0 0 0,0 0 0 0 0,1 0 0 0 0,0-1 1 0 0,0 0-1 0 0,1 0 0 0 0,-1-1 0 0 0,2 0 0 0 0,9 6 0 0 0,-15-10-18 0 0,0 0 0 0 0,0 0 0 0 0,0 0 0 0 0,1-1 0 0 0,-1 1 0 0 0,0-1 0 0 0,1 0 0 0 0,-1 0 0 0 0,1 0-1 0 0,0-1 1 0 0,-1 1 0 0 0,1-1 0 0 0,-1 0 0 0 0,1 0 0 0 0,0 0 0 0 0,-1 0 0 0 0,1-1 0 0 0,-1 0 0 0 0,1 1 0 0 0,-1-1 0 0 0,1 0 0 0 0,-1-1-1 0 0,1 1 1 0 0,-1-1 0 0 0,0 1 0 0 0,0-1 0 0 0,0 0 0 0 0,0 0 0 0 0,0 0 0 0 0,0-1 0 0 0,-1 1 0 0 0,1-1 0 0 0,-1 1 0 0 0,3-5-1 0 0,-2 4-3 0 0,-1-1 0 0 0,0 0 0 0 0,0 0-1 0 0,-1 0 1 0 0,1-1 0 0 0,-1 1 0 0 0,0 0-1 0 0,0-1 1 0 0,-1 1 0 0 0,1 0 0 0 0,-1-1-1 0 0,0 1 1 0 0,0-1 0 0 0,0 1 0 0 0,-1 0-1 0 0,1-1 1 0 0,-1 1 0 0 0,0 0-1 0 0,0-1 1 0 0,-1 1 0 0 0,0 0 0 0 0,1 0-1 0 0,-1 0 1 0 0,-4-6 0 0 0,0 0-5 0 0,0 1 0 0 0,0-1 1 0 0,-1 1-1 0 0,-1 0 0 0 0,0 0 0 0 0,0 1 1 0 0,0 0-1 0 0,-12-8 0 0 0,10 10-6 0 0,1 1 0 0 0,-1 0 0 0 0,0 0 0 0 0,0 1 0 0 0,0 0 0 0 0,-13-2 0 0 0,21 5-32 0 0,-1 0 1 0 0,0 0 0 0 0,0 0-1 0 0,0 1 1 0 0,0-1 0 0 0,0 1-1 0 0,0 0 1 0 0,0 0 0 0 0,0 0-1 0 0,0 0 1 0 0,0 1 0 0 0,0-1 0 0 0,0 1-1 0 0,0 0 1 0 0,0-1 0 0 0,0 1-1 0 0,1 1 1 0 0,-1-1 0 0 0,0 0-1 0 0,1 1 1 0 0,-1-1 0 0 0,1 1-1 0 0,-1 0 1 0 0,1 0 0 0 0,0 0-1 0 0,-4 4 1 0 0,5-4-145 0 0,0 0 1 0 0,0 1-1 0 0,0-1 0 0 0,0 1 0 0 0,1-1 1 0 0,-1 1-1 0 0,1-1 0 0 0,-1 1 0 0 0,1-1 0 0 0,0 1 1 0 0,0-1-1 0 0,0 1 0 0 0,0 0 0 0 0,1-1 1 0 0,-1 1-1 0 0,1-1 0 0 0,-1 1 0 0 0,1-1 1 0 0,0 1-1 0 0,0-1 0 0 0,2 4 0 0 0,0-1-893 0 0,0 0-1 0 0,0 0 1 0 0,0 0-1 0 0,1 0 1 0 0,0 0-1 0 0,0-1 1 0 0,0 0-1 0 0,7 6 1 0 0,12 7-4768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46 9434 0 0,'-4'-2'825'0'0,"1"0"0"0"0,-1 0 1 0 0,0 1-1 0 0,-1 0 0 0 0,1 0 0 0 0,0 0 0 0 0,0 0 0 0 0,0 0 1 0 0,-1 1-1 0 0,-7 0 0 0 0,11 1-670 0 0,-1-1 0 0 0,0 1 0 0 0,1-1 0 0 0,-1 1 0 0 0,1 0 0 0 0,-1 0 1 0 0,1 0-1 0 0,-1 0 0 0 0,1 0 0 0 0,0 0 0 0 0,-1 0 0 0 0,1 0 0 0 0,0 1 0 0 0,0-1 0 0 0,0 1 0 0 0,0-1 0 0 0,0 0 1 0 0,0 1-1 0 0,0 0 0 0 0,1-1 0 0 0,-1 1 0 0 0,0-1 0 0 0,1 1 0 0 0,-1 0 0 0 0,1-1 0 0 0,0 1 0 0 0,0 0 0 0 0,-1 0 1 0 0,1 1-1 0 0,0 5-96 0 0,0-1 0 0 0,0 1 0 0 0,1 0 0 0 0,0-1 0 0 0,0 1 0 0 0,1-1 1 0 0,0 1-1 0 0,0-1 0 0 0,1 0 0 0 0,0 0 0 0 0,0 0 0 0 0,0 0 0 0 0,6 7 1 0 0,-7-9-62 0 0,1-1 0 0 0,0 1 0 0 0,0-1 0 0 0,1 0 1 0 0,-1 0-1 0 0,1 0 0 0 0,0 0 0 0 0,0-1 0 0 0,0 0 1 0 0,0 1-1 0 0,1-1 0 0 0,-1-1 0 0 0,1 1 1 0 0,0-1-1 0 0,0 0 0 0 0,0 0 0 0 0,0 0 0 0 0,0-1 1 0 0,9 2-1 0 0,-11-3-3 0 0,0 0 1 0 0,0 0-1 0 0,1 0 0 0 0,-1 0 1 0 0,0-1-1 0 0,0 0 1 0 0,0 1-1 0 0,0-1 1 0 0,0 0-1 0 0,0-1 0 0 0,0 1 1 0 0,0 0-1 0 0,0-1 1 0 0,0 0-1 0 0,-1 0 1 0 0,1 1-1 0 0,-1-2 0 0 0,1 1 1 0 0,-1 0-1 0 0,0 0 1 0 0,0-1-1 0 0,0 1 0 0 0,0-1 1 0 0,0 0-1 0 0,0 1 1 0 0,-1-1-1 0 0,1 0 1 0 0,-1 0-1 0 0,0 0 0 0 0,0 0 1 0 0,0 0-1 0 0,0-1 1 0 0,-1 1-1 0 0,1 0 1 0 0,-1-6-1 0 0,1 1 5 0 0,-1-1 1 0 0,0 1-1 0 0,0 0 1 0 0,-1-1-1 0 0,0 1 1 0 0,0 0-1 0 0,-1 0 1 0 0,0 0-1 0 0,0 0 1 0 0,-1 0-1 0 0,0 0 1 0 0,-8-13-1 0 0,8 17-33 0 0,0 0 1 0 0,0 0-1 0 0,0 0 0 0 0,-1 0 0 0 0,1 1 0 0 0,-1-1 1 0 0,0 1-1 0 0,0 0 0 0 0,0 0 0 0 0,-1 1 1 0 0,1-1-1 0 0,0 1 0 0 0,-1 0 0 0 0,0 0 0 0 0,0 0 1 0 0,1 1-1 0 0,-1 0 0 0 0,0-1 0 0 0,0 2 1 0 0,-8-1-1 0 0,9 1-185 0 0,0 0 0 0 0,0 1-1 0 0,0-1 1 0 0,0 1 0 0 0,0 0 0 0 0,0 0 0 0 0,0 1 0 0 0,0-1 0 0 0,0 1-1 0 0,1 0 1 0 0,-1 0 0 0 0,1 0 0 0 0,-1 1 0 0 0,1-1 0 0 0,0 1 0 0 0,0-1-1 0 0,0 1 1 0 0,0 0 0 0 0,0 1 0 0 0,1-1 0 0 0,0 0 0 0 0,-1 1-1 0 0,1-1 1 0 0,0 1 0 0 0,-2 6 0 0 0,1 0-373 0 0,0-1 1 0 0,0 2-1 0 0,1-1 1 0 0,0 0-1 0 0,1 0 1 0 0,0 0-1 0 0,1 1 0 0 0,0-1 1 0 0,1 1-1 0 0,0-1 1 0 0,2 10-1 0 0,5 19-240 0 0,21 57 0 0 0,-18-61 1452 0 0,-8-26-558 0 0,-1-3 669 0 0,-1 0 0 0 0,2 1 1 0 0,-1-1-1 0 0,1 0 0 0 0,4 6 1 0 0,-6-10-544 0 0,0-1 1 0 0,-1 0 0 0 0,1 0 0 0 0,0 0-1 0 0,0 0 1 0 0,0 0 0 0 0,0-1 0 0 0,0 1-1 0 0,0 0 1 0 0,0 0 0 0 0,1-1 0 0 0,-1 1-1 0 0,0-1 1 0 0,0 1 0 0 0,0-1 0 0 0,1 1-1 0 0,-1-1 1 0 0,0 0 0 0 0,1 1 0 0 0,-1-1-1 0 0,0 0 1 0 0,1 0 0 0 0,-1 0 0 0 0,0 0-1 0 0,1 0 1 0 0,-1-1 0 0 0,0 1 0 0 0,1 0-1 0 0,-1 0 1 0 0,0-1 0 0 0,2 0 0 0 0,73-34 2367 0 0,-56 24-3086 0 0,0 2-1 0 0,1 0 1 0 0,23-6 0 0 0,-36 13-549 0 0,13-4-3182 0 0,-7-1-1666 0 0,-4 0-167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14379 0 0,'17'3'6605'0'0,"16"-5"-4466"0"0,-1-1-1310 0 0,14 12-32 0 0,-44-8-783 0 0,0-1-1 0 0,0 1 1 0 0,0-1 0 0 0,0 1-1 0 0,0 0 1 0 0,0 0-1 0 0,-1 0 1 0 0,1 0 0 0 0,0 0-1 0 0,0 0 1 0 0,-1 0-1 0 0,1 0 1 0 0,-1 1 0 0 0,1-1-1 0 0,-1 1 1 0 0,1-1 0 0 0,-1 1-1 0 0,0 0 1 0 0,2 3-1 0 0,-3-4-23 0 0,0 0 0 0 0,0 0 0 0 0,0 0 0 0 0,-1 0 0 0 0,1-1 0 0 0,0 1 0 0 0,0 0 0 0 0,-1 0-1 0 0,1 0 1 0 0,-1 0 0 0 0,1 0 0 0 0,-1 0 0 0 0,1-1 0 0 0,-1 1 0 0 0,0 0 0 0 0,1 0 0 0 0,-1-1 0 0 0,0 1-1 0 0,1 0 1 0 0,-1-1 0 0 0,0 1 0 0 0,0-1 0 0 0,-1 1 0 0 0,-27 15-294 0 0,18-11 192 0 0,-5 4-6 0 0,-41 26-82 0 0,54-33 197 0 0,1 0 1 0 0,-1 0-1 0 0,0 1 1 0 0,1-1-1 0 0,-1 0 0 0 0,1 1 1 0 0,0 0-1 0 0,0 0 1 0 0,0-1-1 0 0,0 1 1 0 0,1 0-1 0 0,-1 0 0 0 0,1 1 1 0 0,0-1-1 0 0,-2 6 1 0 0,3-7 3 0 0,0 1 1 0 0,1-1 0 0 0,-1 0-1 0 0,0 0 1 0 0,1 1 0 0 0,0-1-1 0 0,-1 0 1 0 0,1 0-1 0 0,0 0 1 0 0,0 0 0 0 0,1 0-1 0 0,-1 0 1 0 0,0 0 0 0 0,0 0-1 0 0,1 0 1 0 0,-1 0 0 0 0,1-1-1 0 0,0 1 1 0 0,0-1-1 0 0,-1 1 1 0 0,1-1 0 0 0,0 0-1 0 0,0 0 1 0 0,4 2 0 0 0,2 1 9 0 0,0 0 0 0 0,0 0 1 0 0,1-1-1 0 0,17 5 0 0 0,-14-6-225 0 0,1 0 0 0 0,-1-1 0 0 0,1-1 1 0 0,0 0-1 0 0,-1 0 0 0 0,1-1 0 0 0,-1-1 0 0 0,1 0 0 0 0,20-7 0 0 0,-66 23-5357 0 0,29-12 5754 0 0,0 0 0 0 0,1 1 0 0 0,-1-1-1 0 0,1 1 1 0 0,0 0 0 0 0,-1 0-1 0 0,1 0 1 0 0,1 1 0 0 0,-1-1 0 0 0,0 1-1 0 0,1 0 1 0 0,-3 4 0 0 0,-12 21 1428 0 0,-24 32-1 0 0,-10 15-556 0 0,51-76-1038 0 0,0 0-1 0 0,0 1 1 0 0,0-1 0 0 0,0 0-1 0 0,0 0 1 0 0,0 1-1 0 0,1-1 1 0 0,-1 0 0 0 0,0 0-1 0 0,0 0 1 0 0,0 1-1 0 0,1-1 1 0 0,-1 0 0 0 0,0 0-1 0 0,0 0 1 0 0,1 0-1 0 0,-1 1 1 0 0,0-1 0 0 0,0 0-1 0 0,1 0 1 0 0,-1 0 0 0 0,0 0-1 0 0,0 0 1 0 0,1 0-1 0 0,-1 0 1 0 0,0 0 0 0 0,0 0-1 0 0,1 0 1 0 0,-1 0-1 0 0,0 0 1 0 0,1 0 0 0 0,-1 0-1 0 0,0 0 1 0 0,0 0-1 0 0,1 0 1 0 0,-1 0 0 0 0,0 0-1 0 0,0 0 1 0 0,1-1-1 0 0,-1 1 1 0 0,0 0 0 0 0,1 0-1 0 0,19-3 371 0 0,-17 2-289 0 0,129-25 858 0 0,-28 5-4127 0 0,-71 17-3334 0 0,-22 4 883 0 0,-2 0-1130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5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21189 0 0,'2'7'1368'0'0,"1"1"-480"0"0,-1 1-616 0 0,1-3-176 0 0,-4-2-264 0 0,-1-2-544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0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31 4849 0 0,'-34'-30'7019'0'0,"38"46"-2496"0"0,-1 4-4124 0 0,64 225 339 0 0,-71-257-1191 0 0,-1-1 1 0 0,-1 1-1 0 0,-13-23 0 0 0,-11-22 353 0 0,12-1 53 0 0,17 54 53 0 0,0 1 1 0 0,0-1-1 0 0,1 1 1 0 0,-1-1-1 0 0,1 0 0 0 0,0 1 1 0 0,0-1-1 0 0,1 0 1 0 0,-1 1-1 0 0,1-1 0 0 0,-1 1 1 0 0,1-1-1 0 0,0 1 1 0 0,2-5-1 0 0,-1 6 4 0 0,-1 1-1 0 0,0-1 0 0 0,1 1 1 0 0,-1 0-1 0 0,1 0 1 0 0,-1 0-1 0 0,1 0 1 0 0,0 0-1 0 0,-1 0 1 0 0,1 0-1 0 0,0 1 1 0 0,0-1-1 0 0,0 0 1 0 0,-1 1-1 0 0,1 0 1 0 0,0-1-1 0 0,0 1 1 0 0,0 0-1 0 0,0 0 1 0 0,0 0-1 0 0,0 0 1 0 0,-1 0-1 0 0,1 1 1 0 0,0-1-1 0 0,0 0 1 0 0,3 2-1 0 0,6 1 5 0 0,0 0 0 0 0,-1 1-1 0 0,11 6 1 0 0,-12-6 3 0 0,-1 0 0 0 0,-1 0 0 0 0,1 1 0 0 0,0 0 0 0 0,-1 1 0 0 0,0 0 0 0 0,11 12 0 0 0,-16-16-11 0 0,-1 0-1 0 0,1 0 1 0 0,0 0-1 0 0,-1 0 1 0 0,0 1-1 0 0,1-1 1 0 0,-1 0 0 0 0,0 1-1 0 0,0-1 1 0 0,0 1-1 0 0,-1 0 1 0 0,1-1 0 0 0,-1 1-1 0 0,1 0 1 0 0,-1-1-1 0 0,0 1 1 0 0,0 0 0 0 0,0-1-1 0 0,-1 1 1 0 0,1 0-1 0 0,0-1 1 0 0,-1 1-1 0 0,0 0 1 0 0,1-1 0 0 0,-1 1-1 0 0,0-1 1 0 0,-1 1-1 0 0,1-1 1 0 0,0 0 0 0 0,-2 3-1 0 0,-3 4-165 0 0,0-1 0 0 0,-1 0 0 0 0,1 0 1 0 0,-2-1-1 0 0,1 0 0 0 0,-1 0 0 0 0,0-1 0 0 0,0 0 0 0 0,-1 0 0 0 0,1 0 0 0 0,-1-2 1 0 0,-1 1-1 0 0,1-1 0 0 0,-1 0 0 0 0,1-1 0 0 0,-1 0 0 0 0,-15 2 0 0 0,24-4 152 0 0,1-1 0 0 0,0 0 0 0 0,-1 0-1 0 0,1 0 1 0 0,-1 0 0 0 0,1 0 0 0 0,-1 0 0 0 0,1 0-1 0 0,-1 0 1 0 0,1 0 0 0 0,-1 0 0 0 0,1 0 0 0 0,-1 0-1 0 0,1 0 1 0 0,-1 0 0 0 0,1 0 0 0 0,0 0-1 0 0,-1-1 1 0 0,1 1 0 0 0,-1 0 0 0 0,1 0 0 0 0,-1 0-1 0 0,1-1 1 0 0,0 1 0 0 0,-1 0 0 0 0,1-1 0 0 0,0 1-1 0 0,-1 0 1 0 0,1-1 0 0 0,7-9-47 0 0,21-8 109 0 0,-13 13-277 0 0,-1 1 0 0 0,1 1-1 0 0,0 0 1 0 0,24-1 0 0 0,34-7-6638 0 0,-59 7 3365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8706 0 0,'0'36'7666'0'0,"-4"18"-6350"0"0,3-49-1313 0 0,0 0 1 0 0,1 0 0 0 0,0-1-1 0 0,0 1 1 0 0,1 0-1 0 0,-1-1 1 0 0,1 1 0 0 0,0 0-1 0 0,0-1 1 0 0,0 1 0 0 0,1-1-1 0 0,-1 1 1 0 0,1-1-1 0 0,5 8 1 0 0,-5-9-14 0 0,0-1 0 0 0,1 1 0 0 0,-1-1 1 0 0,1 0-1 0 0,0 1 0 0 0,0-1 0 0 0,-1-1 0 0 0,1 1 1 0 0,1 0-1 0 0,-1-1 0 0 0,0 1 0 0 0,0-1 0 0 0,0 0 0 0 0,1 0 1 0 0,-1 0-1 0 0,1 0 0 0 0,-1-1 0 0 0,1 1 0 0 0,-1-1 1 0 0,6 0-1 0 0,20-5-106 0 0,-25 4-160 0 0,0 0 0 0 0,1 0 0 0 0,-1 0 0 0 0,1 1 0 0 0,-1 0 0 0 0,6 0 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11 644 17468 0 0,'-6'8'3168'0'0,"4"-1"-1679"0"0,-1 2-361 0 0,6-3-176 0 0,1-1-328 0 0,2-2-256 0 0,4-2-144 0 0,3-1-96 0 0,4 0-72 0 0,6-2-16 0 0,5-2-24 0 0,3-2-88 0 0,4-2-296 0 0,1 1-744 0 0,1 0-1640 0 0,-3-1-2049 0 0,0 0-4978 0 0</inkml:trace>
  <inkml:trace contextRef="#ctx0" brushRef="#br0" timeOffset="1">478 1 24389 0 0,'-4'4'310'0'0,"1"0"0"0"0,-1 0 0 0 0,1 0-1 0 0,0 0 1 0 0,1 1 0 0 0,-1 0 0 0 0,1-1 0 0 0,0 1-1 0 0,0 0 1 0 0,0 0 0 0 0,1 0 0 0 0,-2 9 0 0 0,-1 7 403 0 0,-1 37-1 0 0,4-47-665 0 0,1 0 0 0 0,1 0-1 0 0,0 0 1 0 0,0 1-1 0 0,1-1 1 0 0,1-1 0 0 0,0 1-1 0 0,0 0 1 0 0,1-1 0 0 0,0 1-1 0 0,1-1 1 0 0,0 0-1 0 0,1-1 1 0 0,9 13 0 0 0,-11-16-120 0 0,1-1 0 0 0,1 1 0 0 0,-1-1 0 0 0,1 0 0 0 0,0-1 0 0 0,0 1 0 0 0,0-1 1 0 0,1 0-1 0 0,-1-1 0 0 0,1 1 0 0 0,0-1 0 0 0,0-1 0 0 0,1 1 0 0 0,-1-1 0 0 0,0-1 0 0 0,1 1 1 0 0,-1-1-1 0 0,1 0 0 0 0,-1-1 0 0 0,1 0 0 0 0,14-1 0 0 0,-2-3-264 0 0,4-4-3824 0 0,-24 7 3806 0 0,1 1 0 0 0,0 0-1 0 0,0-1 1 0 0,-1 1 0 0 0,1 0 0 0 0,0-1-1 0 0,-1 1 1 0 0,1-1 0 0 0,-1 1 0 0 0,1-1 0 0 0,0 1-1 0 0,-1-1 1 0 0,1 1 0 0 0,-1-1 0 0 0,0 1-1 0 0,1-1 1 0 0,-1 0 0 0 0,1 1 0 0 0,-1-2 0 0 0,0 1-12 0 0,0 0 0 0 0,0 0 0 0 0,-1 1 1 0 0,1-1-1 0 0,-1 0 0 0 0,1 1 0 0 0,-1-1 1 0 0,1 0-1 0 0,-1 1 0 0 0,1-1 0 0 0,-1 1 1 0 0,1-1-1 0 0,-1 1 0 0 0,0-1 0 0 0,1 1 1 0 0,-1-1-1 0 0,0 1 0 0 0,1 0 0 0 0,-1-1 1 0 0,0 1-1 0 0,0 0 0 0 0,1 0 1 0 0,-1 0-1 0 0,-1-1 0 0 0,-9-1-4983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42 3849 0 0,'-5'-9'1366'0'0,"4"6"-587"0"0,0-1 1 0 0,-1 1 0 0 0,1 0 0 0 0,-1 0 0 0 0,0 0 0 0 0,0 0 0 0 0,0 0-1 0 0,-5-4 1 0 0,2 15 4709 0 0,-4 17-4238 0 0,9-22-765 0 0,-3 5-329 0 0,0 0 0 0 0,1 1 0 0 0,0-1 0 0 0,0 1 0 0 0,1 0 0 0 0,0 0 0 0 0,0 11 0 0 0,2-17-122 0 0,-1 0 0 0 0,1 1 1 0 0,0-1-1 0 0,0 0 0 0 0,0 0 0 0 0,0 1 0 0 0,1-1 1 0 0,-1 0-1 0 0,1 0 0 0 0,-1-1 0 0 0,1 1 0 0 0,0 0 1 0 0,1 0-1 0 0,-1-1 0 0 0,0 1 0 0 0,1-1 0 0 0,-1 0 1 0 0,1 0-1 0 0,0 0 0 0 0,-1 0 0 0 0,1 0 0 0 0,4 1 1 0 0,-3-1-56 0 0,0 0 1 0 0,-1-1 0 0 0,1 0 0 0 0,0 0-1 0 0,0 0 1 0 0,0 0 0 0 0,0-1 0 0 0,0 1-1 0 0,0-1 1 0 0,0 0 0 0 0,0 0-1 0 0,7-1 1 0 0,50-16 1119 0 0,-48 12-1369 0 0,0 1 0 0 0,25-4-1 0 0,-34 7-163 0 0,-1 1 0 0 0,1 0-1 0 0,0 0 1 0 0,-1 0 0 0 0,1 0 0 0 0,0 1-1 0 0,-1-1 1 0 0,1 1 0 0 0,0 0-1 0 0,-1 0 1 0 0,1 1 0 0 0,-1-1 0 0 0,0 1-1 0 0,7 3 1 0 0,-1 3-4527 0 0,-1 0-1706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11146 0 0,'-20'-1'6284'0'0,"20"2"-6181"0"0,0-1 1 0 0,0 0 0 0 0,0 0 0 0 0,0 0 0 0 0,0 1 0 0 0,0-1 0 0 0,-1 0 0 0 0,1 0 0 0 0,0 0 0 0 0,0 0 0 0 0,0 1 0 0 0,0-1 0 0 0,0 0-1 0 0,0 0 1 0 0,0 0 0 0 0,0 1 0 0 0,1-1 0 0 0,-1 0 0 0 0,0 0 0 0 0,0 0 0 0 0,0 1 0 0 0,0-1 0 0 0,0 0 0 0 0,0 0 0 0 0,0 0 0 0 0,0 0-1 0 0,0 0 1 0 0,0 1 0 0 0,1-1 0 0 0,-1 0 0 0 0,0 0 0 0 0,0 0 0 0 0,0 0 0 0 0,0 0 0 0 0,1 0 0 0 0,-1 1 0 0 0,0-1 0 0 0,0 0 0 0 0,0 0-1 0 0,0 0 1 0 0,1 0 0 0 0,-1 0 0 0 0,0 0 0 0 0,0 0 0 0 0,5 3 217 0 0,-1-1 0 0 0,1 0 1 0 0,-1 0-1 0 0,1 0 0 0 0,9 2 0 0 0,15 4-262 0 0,-21-5-81 0 0,0-1 1 0 0,-1 1-1 0 0,1-2 0 0 0,0 1 0 0 0,0-1 0 0 0,0-1 0 0 0,14 0 0 0 0,-121 15-2410 0 0,89-12 2462 0 0,1-1 1 0 0,0 2-1 0 0,0-1 1 0 0,0 1 0 0 0,0 1-1 0 0,-13 8 1 0 0,20-11 8 0 0,0 0 1 0 0,0-1 0 0 0,0 1-1 0 0,0 0 1 0 0,0 0-1 0 0,0 0 1 0 0,0 1-1 0 0,1-1 1 0 0,-1 0 0 0 0,1 1-1 0 0,0-1 1 0 0,-1 1-1 0 0,1-1 1 0 0,0 1-1 0 0,1 0 1 0 0,-1-1-1 0 0,0 1 1 0 0,1 0 0 0 0,0-1-1 0 0,-1 1 1 0 0,1 0-1 0 0,0 0 1 0 0,0 0-1 0 0,1-1 1 0 0,-1 1 0 0 0,1 0-1 0 0,-1-1 1 0 0,2 4-1 0 0,-1-4-17 0 0,0 0 0 0 0,0 0 0 0 0,0 0 1 0 0,0 0-1 0 0,0 0 0 0 0,1 0 0 0 0,-1 0 0 0 0,1-1 0 0 0,-1 1 0 0 0,1-1 0 0 0,-1 1 0 0 0,1-1 0 0 0,0 0 0 0 0,0 1 1 0 0,0-1-1 0 0,0 0 0 0 0,0 0 0 0 0,0 0 0 0 0,0-1 0 0 0,0 1 0 0 0,0 0 0 0 0,0-1 0 0 0,0 1 0 0 0,0-1 0 0 0,1 0 1 0 0,-1 0-1 0 0,0 0 0 0 0,5 0 0 0 0,6-1 14 0 0,0-1 1 0 0,1 0-1 0 0,20-5 1 0 0,-21 3-25 0 0,2 1-154 0 0,37-8 390 0 0,-50 11-414 0 0,1 0 0 0 0,0-1 0 0 0,-1 1-1 0 0,1 0 1 0 0,-1 1 0 0 0,1-1 0 0 0,0 0 0 0 0,-1 1-1 0 0,1-1 1 0 0,-1 1 0 0 0,1 0 0 0 0,-1 0 0 0 0,1 0-1 0 0,-1 0 1 0 0,0 0 0 0 0,3 2 0 0 0,-4-2-195 0 0,-1 0 0 0 0,1 0 0 0 0,-1-1 1 0 0,1 1-1 0 0,-1 0 0 0 0,1 0 0 0 0,-1 0 0 0 0,0 0 1 0 0,1-1-1 0 0,-1 1 0 0 0,0 0 0 0 0,0 0 0 0 0,0 0 0 0 0,0 0 1 0 0,0 0-1 0 0,0 0 0 0 0,0 0 0 0 0,0 0 0 0 0,0 0 1 0 0,0 0-1 0 0,0-1 0 0 0,0 1 0 0 0,-1 0 0 0 0,1 0 1 0 0,0 0-1 0 0,-1 0 0 0 0,1 0 0 0 0,-1-1 0 0 0,1 1 0 0 0,-1 0 1 0 0,1 0-1 0 0,-1-1 0 0 0,1 1 0 0 0,-1 0 0 0 0,0-1 1 0 0,1 1-1 0 0,-1 0 0 0 0,0-1 0 0 0,-1 1 0 0 0,-8 8-4172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 8722 0 0,'-16'1'5752'0'0,"23"2"-2050"0"0,27 2-1463 0 0,-16-6-1840 0 0,1-1 0 0 0,28-7-1 0 0,-34 6-429 0 0,0 0-1 0 0,1 1 0 0 0,-1 1 1 0 0,1 0-1 0 0,-1 0 1 0 0,19 3-1 0 0,-30-2-166 0 0,0 0 0 0 0,0 1 0 0 0,0-1 0 0 0,0 1 0 0 0,0 0 0 0 0,-1-1 0 0 0,1 1 0 0 0,0 0 1 0 0,-1 0-1 0 0,1 0 0 0 0,0 0 0 0 0,-1 0 0 0 0,3 3 0 0 0,-4-3-199 0 0,1 0 0 0 0,0 0 0 0 0,0 0 0 0 0,-1 0 0 0 0,1 0 0 0 0,-1 1 0 0 0,1-1 0 0 0,-1 0 0 0 0,0 1 0 0 0,1-1 0 0 0,-1 0 0 0 0,0 0 0 0 0,0 1 0 0 0,0-1 0 0 0,0 0 0 0 0,0 1 0 0 0,0-1 0 0 0,0 0 0 0 0,0 1 0 0 0,-1-1 0 0 0,1 0 0 0 0,0 1 0 0 0,-1-1 0 0 0,1 0 0 0 0,-1 0 0 0 0,0 0 0 0 0,1 1 0 0 0,-1-1 0 0 0,-1 1 0 0 0,-6 9-4224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6841 0 0,'1'1'691'0'0,"0"0"0"0"0,0 0 0 0 0,1 0 0 0 0,-1 0 0 0 0,0-1 0 0 0,1 1 0 0 0,-1 0 0 0 0,1-1 0 0 0,-1 0 0 0 0,1 1 0 0 0,-1-1 0 0 0,3 1 0 0 0,25-1 2087 0 0,24-10-1560 0 0,-33 3-982 0 0,-16 5-194 0 0,1 0-1 0 0,-1 1 1 0 0,1-1 0 0 0,0 1-1 0 0,-1 0 1 0 0,1 0 0 0 0,0 1-1 0 0,7-1 1 0 0,-12 2-49 0 0,0-1-1 0 0,0 1 1 0 0,0-1 0 0 0,0 1-1 0 0,1-1 1 0 0,-1 1 0 0 0,0-1-1 0 0,0 1 1 0 0,0-1 0 0 0,0 1-1 0 0,0-1 1 0 0,-1 1 0 0 0,1-1-1 0 0,0 1 1 0 0,0-1 0 0 0,0 1-1 0 0,0-1 1 0 0,0 1 0 0 0,-1-1-1 0 0,1 1 1 0 0,0-1 0 0 0,0 1-1 0 0,-1-1 1 0 0,1 0 0 0 0,0 1-1 0 0,-1-1 1 0 0,1 1 0 0 0,-1-1-1 0 0,0 1 1 0 0,-10 15-229 0 0,7-13 277 0 0,1 0 0 0 0,0 1 0 0 0,0 0 0 0 0,1-1-1 0 0,-1 1 1 0 0,1 0 0 0 0,0 0 0 0 0,0 1 0 0 0,0-1 0 0 0,0 0 0 0 0,-1 8 0 0 0,3-10-14 0 0,0-1 1 0 0,0 1 0 0 0,0 0 0 0 0,1 0 0 0 0,-1-1 0 0 0,0 1-1 0 0,1-1 1 0 0,-1 1 0 0 0,1 0 0 0 0,0-1 0 0 0,-1 1 0 0 0,1-1-1 0 0,0 1 1 0 0,0-1 0 0 0,0 1 0 0 0,0-1 0 0 0,0 0-1 0 0,0 0 1 0 0,0 1 0 0 0,1-1 0 0 0,-1 0 0 0 0,0 0 0 0 0,1 0-1 0 0,-1 0 1 0 0,1 0 0 0 0,-1-1 0 0 0,1 1 0 0 0,-1 0-1 0 0,1-1 1 0 0,-1 1 0 0 0,1-1 0 0 0,0 0 0 0 0,-1 1 0 0 0,1-1-1 0 0,2 0 1 0 0,2 1-222 0 0,0 0-1 0 0,0 0 1 0 0,0-1-1 0 0,0 0 0 0 0,0 0 1 0 0,0 0-1 0 0,0-1 1 0 0,0 0-1 0 0,0 0 1 0 0,0-1-1 0 0,0 0 0 0 0,8-3 1 0 0,-4 0-1712 0 0,0 0 0 0 0,0 0 0 0 0,0-1 0 0 0,-1-1 0 0 0,15-12 0 0 0,-7 4-3332 0 0</inkml:trace>
  <inkml:trace contextRef="#ctx0" brushRef="#br0" timeOffset="1">233 18 15291 0 0,'3'-2'528'0'0,"0"-1"0"0"0,1 1 0 0 0,-1 1 0 0 0,1-1 0 0 0,0 0 0 0 0,-1 1 0 0 0,1 0 0 0 0,0 0 0 0 0,0 0 0 0 0,8 0 0 0 0,-5 0-201 0 0,1 1 0 0 0,0 1 0 0 0,0-1-1 0 0,-1 1 1 0 0,10 3 0 0 0,-3 0-225 0 0,0 0 0 0 0,-1 1 0 0 0,0 1 1 0 0,0 0-1 0 0,19 13 0 0 0,-23-13-171 0 0,-1 0 0 0 0,-1 1 0 0 0,1 0 0 0 0,-1 1 0 0 0,-1-1 0 0 0,1 1 0 0 0,-1 1 1 0 0,0-1-1 0 0,-1 1 0 0 0,0 0 0 0 0,6 17 0 0 0,-9-22-217 0 0,-1 1 1 0 0,0 0 0 0 0,0-1 0 0 0,0 1-1 0 0,0 0 1 0 0,-1-1 0 0 0,0 1-1 0 0,0 0 1 0 0,0-1 0 0 0,0 1-1 0 0,-1 0 1 0 0,-1 4 0 0 0,1-5-194 0 0,0-1 0 0 0,-1 1 0 0 0,0-1 0 0 0,1 0 0 0 0,-1 0 0 0 0,0 1 0 0 0,-1-1 0 0 0,1-1 0 0 0,-1 1 0 0 0,1 0 0 0 0,-1 0 0 0 0,0-1 0 0 0,0 0 0 0 0,0 1 0 0 0,0-1 0 0 0,-7 3 0 0 0,7-4-20 0 0,0 0 0 0 0,0 0 0 0 0,-1 0 0 0 0,1 0 0 0 0,-1 0 0 0 0,1-1 0 0 0,-1 0 0 0 0,1 1 0 0 0,-1-1 0 0 0,1-1 0 0 0,0 1 0 0 0,-1 0-1 0 0,-5-2 1 0 0,8 2 440 0 0,-19-3-2809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2561 0 0,'4'-3'9422'0'0,"-4"3"-9257"0"0,9 8 4327 0 0,7 9-809 0 0,-14-15-3562 0 0,0 1 0 0 0,-1 0 0 0 0,1-1 0 0 0,-1 1 0 0 0,0 0 0 0 0,1 0 0 0 0,-1-1 0 0 0,-1 1 0 0 0,1 0 0 0 0,0 0 0 0 0,-1 0 0 0 0,1 0 0 0 0,-1 0 0 0 0,0 1 0 0 0,0-1 0 0 0,0 0 0 0 0,0 0 0 0 0,-1 0 0 0 0,1 0 0 0 0,-1 0 0 0 0,0 0 0 0 0,-2 4 0 0 0,-1 2-191 0 0,-1 1-1 0 0,-1-1 1 0 0,0 0-1 0 0,-13 16 1 0 0,9-12 178 0 0,9-13-103 0 0,1 0 0 0 0,0 1 0 0 0,0-1 0 0 0,-1 0 0 0 0,1 0 0 0 0,0 1 0 0 0,0-1 0 0 0,0 0 0 0 0,0 0 0 0 0,-1 1 0 0 0,1-1 0 0 0,0 0 0 0 0,0 1 0 0 0,0-1 0 0 0,0 0 0 0 0,0 1 0 0 0,0-1 0 0 0,0 0 0 0 0,0 1 0 0 0,0-1 0 0 0,0 0 0 0 0,0 1 0 0 0,0-1 0 0 0,0 0 0 0 0,0 1 0 0 0,0-1 0 0 0,0 0 0 0 0,0 1 0 0 0,1-1 0 0 0,-1 0 0 0 0,0 1 0 0 0,0-1 0 0 0,0 0 0 0 0,1 1 0 0 0,-1-1 0 0 0,0 0 0 0 0,0 0 0 0 0,1 1 0 0 0,15 5 317 0 0,21-3 203 0 0,-12-4-334 0 0,0-1-1 0 0,27-7 1 0 0,-25 4-1237 0 0,36-1-1 0 0,-40 8-2943 0 0,-8 3-2527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6609 0 0,'-1'0'377'0'0,"-1"0"0"0"0,1 0-1 0 0,0 0 1 0 0,-1 1-1 0 0,1-1 1 0 0,0 0-1 0 0,0 1 1 0 0,-1-1 0 0 0,1 0-1 0 0,0 1 1 0 0,0 0-1 0 0,0-1 1 0 0,-1 1-1 0 0,1 0 1 0 0,0-1 0 0 0,0 1-1 0 0,0 0 1 0 0,-1 2-1 0 0,0-1-106 0 0,1 0 0 0 0,-1 1-1 0 0,1-1 1 0 0,0 0 0 0 0,0 1-1 0 0,0-1 1 0 0,0 1 0 0 0,0-1-1 0 0,0 4 1 0 0,0 6-219 0 0,-1 1-1 0 0,2-1 1 0 0,1 17 0 0 0,-1-16 426 0 0,7 86-213 0 0,-3-61-1447 0 0,-1 0-1 0 0,-4 52 1 0 0,-3-106-1844 0 0,0 3 3043 0 0,1 0 0 0 0,1 0 1 0 0,-1-17-1 0 0,2 28 22 0 0,1 0 1 0 0,0-1-1 0 0,0 1 0 0 0,1 0 1 0 0,-1 0-1 0 0,0 0 0 0 0,1 0 1 0 0,-1 0-1 0 0,1 0 0 0 0,-1 0 1 0 0,1 0-1 0 0,0 0 0 0 0,0 1 1 0 0,0-1-1 0 0,0 0 0 0 0,0 0 1 0 0,1 1-1 0 0,-1-1 0 0 0,0 1 1 0 0,1-1-1 0 0,-1 1 0 0 0,1-1 1 0 0,0 1-1 0 0,-1 0 0 0 0,1 0 1 0 0,0 0-1 0 0,0 0 0 0 0,2-1 1 0 0,0 1 39 0 0,0 1 1 0 0,0-1 0 0 0,0 1-1 0 0,0 0 1 0 0,0 0 0 0 0,0 0-1 0 0,0 1 1 0 0,0-1-1 0 0,0 1 1 0 0,0 0 0 0 0,0 0-1 0 0,0 1 1 0 0,5 2-1 0 0,6 3 72 0 0,0 0 0 0 0,-1 1 0 0 0,23 17 0 0 0,-7 1-2370 0 0,-25-39-7713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3809 0 0,'-14'-7'7374'0'0,"18"26"-1868"0"0,-1-8-5885 0 0,-1 1 610 0 0,30 127 1578 0 0,-6-46-4876 0 0,-32-127 570 0 0,6 31 2561 0 0,0 0 0 0 0,0 0 0 0 0,0 0 0 0 0,1 0-1 0 0,-1 0 1 0 0,1 0 0 0 0,0 0 0 0 0,0 0 0 0 0,0 0 0 0 0,0 0 0 0 0,1 1 0 0 0,-1-1 0 0 0,1 0 0 0 0,-1 1 0 0 0,1-1 0 0 0,0 1 0 0 0,0 0 0 0 0,0-1 0 0 0,0 1 0 0 0,0 0 0 0 0,1 0 0 0 0,-1 1 0 0 0,1-1 0 0 0,-1 0 0 0 0,1 1 0 0 0,-1-1-1 0 0,6-1 1 0 0,13-3-208 0 0,-17 5-584 0 0,1 0 1 0 0,-1-1-1 0 0,0 1 1 0 0,1-1-1 0 0,-1 0 1 0 0,7-5-1 0 0,-4 4-1943 0 0,9 8-1204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5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5409 0 0,'-1'0'339'0'0,"0"0"-1"0"0,1 0 1 0 0,-1 0 0 0 0,0 0-1 0 0,1 0 1 0 0,-1 0 0 0 0,0 0-1 0 0,1 0 1 0 0,-1 0 0 0 0,0 0-1 0 0,1 0 1 0 0,-1 0 0 0 0,0 0-1 0 0,1 0 1 0 0,-1 1 0 0 0,0-1-1 0 0,1 0 1 0 0,-1 0 0 0 0,1 1-1 0 0,-1-1 1 0 0,0 1-1 0 0,1-1 1 0 0,-1 1 0 0 0,-7 16 3385 0 0,8 27-2117 0 0,0-37-1108 0 0,2 33 221 0 0,11 57 0 0 0,6-29-2146 0 0,-15-59 161 0 0,0 0 0 0 0,0 0 0 0 0,1 0 0 0 0,10 13 0 0 0,2-5-5400 0 0,-8-13 2234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8962 0 0,'0'2'211'0'0,"1"-1"-1"0"0,0 0 1 0 0,-1 0-1 0 0,1 0 1 0 0,0 0 0 0 0,0 0-1 0 0,-1 0 1 0 0,1 0-1 0 0,0 0 1 0 0,0-1 0 0 0,0 1-1 0 0,0 0 1 0 0,0 0 0 0 0,0-1-1 0 0,0 1 1 0 0,1-1-1 0 0,-1 1 1 0 0,0-1 0 0 0,0 1-1 0 0,0-1 1 0 0,2 0-1 0 0,29 9 529 0 0,-31-8-586 0 0,14 1 194 0 0,-11-1-281 0 0,0-1-1 0 0,0 1 0 0 0,0-1 1 0 0,1 1-1 0 0,-1 0 0 0 0,0 1 1 0 0,-1-1-1 0 0,1 1 0 0 0,0 0 0 0 0,0-1 1 0 0,-1 2-1 0 0,1-1 0 0 0,4 4 1 0 0,-8-5-56 0 0,1 0 0 0 0,-1 0 0 0 0,0 0 0 0 0,0 1 0 0 0,1-1 0 0 0,-1 0 0 0 0,0 0 0 0 0,0 0 0 0 0,0 0 0 0 0,-1 0 0 0 0,1 0 0 0 0,0 1 0 0 0,0-1 0 0 0,-1 0 0 0 0,1 0 0 0 0,0 0 0 0 0,-1 0 0 0 0,1 0 0 0 0,-1 0 0 0 0,1 0 1 0 0,-1 0-1 0 0,0 0 0 0 0,1 0 0 0 0,-1-1 0 0 0,0 1 0 0 0,0 0 0 0 0,-1 1 0 0 0,-29 24-353 0 0,24-20 322 0 0,-5 4-31 0 0,4-5 60 0 0,1 0 0 0 0,1 1 0 0 0,-1 0 0 0 0,1 0 0 0 0,-7 10 0 0 0,12-15 3 0 0,0 0-1 0 0,1 0 0 0 0,-1 0 1 0 0,1 0-1 0 0,-1 1 0 0 0,1-1 1 0 0,-1 0-1 0 0,1 0 0 0 0,0 0 1 0 0,-1 1-1 0 0,1-1 0 0 0,0 0 1 0 0,0 0-1 0 0,0 0 0 0 0,0 1 1 0 0,0-1-1 0 0,0 0 0 0 0,0 0 1 0 0,1 1-1 0 0,-1-1 0 0 0,0 0 1 0 0,1 0-1 0 0,-1 0 0 0 0,1 1 1 0 0,-1-1-1 0 0,1 0 0 0 0,-1 0 1 0 0,1 0-1 0 0,0 0 0 0 0,0 0 1 0 0,-1 0-1 0 0,1 0 0 0 0,0 0 1 0 0,0-1-1 0 0,0 1 0 0 0,0 0 1 0 0,0 0-1 0 0,0-1 0 0 0,0 1 1 0 0,0-1-1 0 0,1 1 0 0 0,-1-1 1 0 0,0 1-1 0 0,2 0 0 0 0,7 2 46 0 0,-1 0-1 0 0,1 0 0 0 0,0-1 0 0 0,0 0 1 0 0,0 0-1 0 0,0-1 0 0 0,0-1 0 0 0,0 1 0 0 0,0-2 1 0 0,14-1-1 0 0,40 0-1828 0 0,-64 2 1589 0 0,1 0-1 0 0,0 0 1 0 0,-1 0 0 0 0,1 0 0 0 0,0 0 0 0 0,-1 0-1 0 0,1 0 1 0 0,0 0 0 0 0,-1 0 0 0 0,1 0 0 0 0,0 1-1 0 0,-1-1 1 0 0,1 0 0 0 0,0 0 0 0 0,-1 1 0 0 0,1-1-1 0 0,0 0 1 0 0,-1 1 0 0 0,1-1 0 0 0,-1 1-1 0 0,1-1 1 0 0,-1 1 0 0 0,1-1 0 0 0,-1 1 0 0 0,1-1-1 0 0,0 2 1 0 0,-1-2 47 0 0,-1 1-1 0 0,1 0 1 0 0,0 0 0 0 0,0 0-1 0 0,-1-1 1 0 0,1 1-1 0 0,0 0 1 0 0,-1-1-1 0 0,1 1 1 0 0,-1 0 0 0 0,1-1-1 0 0,-1 1 1 0 0,1 0-1 0 0,-1-1 1 0 0,1 1-1 0 0,-1-1 1 0 0,1 1 0 0 0,-2 0-1 0 0,-34 21 739 0 0,24-17 277 0 0,1 0 1 0 0,-1 0-1 0 0,1 1 1 0 0,1 0 0 0 0,-1 1-1 0 0,1 1 1 0 0,0-1-1 0 0,1 2 1 0 0,-9 8 0 0 0,18-16-883 0 0,-1-1 1 0 0,1 0 0 0 0,0 0 0 0 0,0 0 0 0 0,-1 0-1 0 0,1 1 1 0 0,0-1 0 0 0,0 0 0 0 0,0 0-1 0 0,-1 0 1 0 0,1 1 0 0 0,0-1 0 0 0,0 0 0 0 0,0 0-1 0 0,0 1 1 0 0,0-1 0 0 0,0 0 0 0 0,-1 0 0 0 0,1 1-1 0 0,0-1 1 0 0,0 0 0 0 0,0 0 0 0 0,0 1 0 0 0,0-1-1 0 0,0 0 1 0 0,0 0 0 0 0,0 1 0 0 0,0-1-1 0 0,0 0 1 0 0,0 0 0 0 0,0 1 0 0 0,0-1 0 0 0,1 0-1 0 0,-1 1 1 0 0,0-1 0 0 0,0 0 0 0 0,0 0 0 0 0,0 0-1 0 0,0 1 1 0 0,1-1 0 0 0,-1 0 0 0 0,0 0 0 0 0,0 1-1 0 0,0-1 1 0 0,0 0 0 0 0,1 0 0 0 0,-1 0-1 0 0,0 0 1 0 0,0 0 0 0 0,1 1 0 0 0,-1-1 0 0 0,0 0-1 0 0,0 0 1 0 0,1 0 0 0 0,24 2-44 0 0,31-9-52 0 0,-56 7 89 0 0,50-14-2310 0 0,-3-6-4568 0 0,-29 9 2018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13731 0 0,'-3'2'305'0'0,"1"0"-1"0"0,0 0 1 0 0,0 0-1 0 0,0 0 1 0 0,0 0 0 0 0,0 0-1 0 0,1 0 1 0 0,-1 1-1 0 0,1-1 1 0 0,-1 0 0 0 0,1 1-1 0 0,0 0 1 0 0,0-1-1 0 0,0 1 1 0 0,0 0 0 0 0,0-1-1 0 0,0 6 1 0 0,1-4-173 0 0,0-1 1 0 0,0 1 0 0 0,1-1 0 0 0,-1 1-1 0 0,1 0 1 0 0,0-1 0 0 0,0 1 0 0 0,0-1-1 0 0,1 0 1 0 0,-1 1 0 0 0,1-1-1 0 0,2 5 1 0 0,0-2-110 0 0,1 0 0 0 0,-1-1 0 0 0,1 1 0 0 0,0-1-1 0 0,1 0 1 0 0,-1 0 0 0 0,1-1 0 0 0,0 1 0 0 0,0-1 0 0 0,0 0 0 0 0,1-1-1 0 0,-1 0 1 0 0,11 4 0 0 0,-15-7-23 0 0,0 1-1 0 0,1-1 1 0 0,-1 1 0 0 0,0-1-1 0 0,0 0 1 0 0,1 0 0 0 0,-1 0-1 0 0,0 0 1 0 0,0 0 0 0 0,1-1-1 0 0,-1 1 1 0 0,0-1 0 0 0,0 1-1 0 0,0-1 1 0 0,0 0-1 0 0,1 0 1 0 0,-1 0 0 0 0,0 0-1 0 0,-1 0 1 0 0,1 0 0 0 0,0-1-1 0 0,0 1 1 0 0,0-1 0 0 0,-1 1-1 0 0,1-1 1 0 0,-1 0-1 0 0,1 1 1 0 0,-1-1 0 0 0,0 0-1 0 0,0 0 1 0 0,0 0 0 0 0,0 0-1 0 0,0 0 1 0 0,0 0 0 0 0,0 0-1 0 0,-1-1 1 0 0,1 1-1 0 0,-1 0 1 0 0,1 0 0 0 0,-1 0-1 0 0,0-1 1 0 0,0-2 0 0 0,0 2-53 0 0,1 1 0 0 0,-1-1 0 0 0,0 1 0 0 0,0-1 1 0 0,0 1-1 0 0,0-1 0 0 0,-1 1 0 0 0,1-1 0 0 0,-1 1 1 0 0,0-1-1 0 0,1 1 0 0 0,-1 0 0 0 0,0-1 0 0 0,0 1 0 0 0,-1 0 1 0 0,1 0-1 0 0,0-1 0 0 0,-1 1 0 0 0,1 0 0 0 0,-1 0 1 0 0,0 1-1 0 0,1-1 0 0 0,-1 0 0 0 0,0 1 0 0 0,0-1 1 0 0,0 1-1 0 0,-1-1 0 0 0,1 1 0 0 0,0 0 0 0 0,0 0 1 0 0,-1 0-1 0 0,1 0 0 0 0,-1 0 0 0 0,1 1 0 0 0,0-1 1 0 0,-1 1-1 0 0,1 0 0 0 0,-6-1 0 0 0,-2 3-271 0 0,1-1 0 0 0,-1 1 1 0 0,0 1-1 0 0,0 0 0 0 0,1 0 0 0 0,0 1 0 0 0,-1 0 1 0 0,1 0-1 0 0,1 1 0 0 0,-1 1 0 0 0,1-1 0 0 0,-10 9 1 0 0,14-11 353 0 0,0 1 1 0 0,0-1-1 0 0,0 1 1 0 0,1-1 0 0 0,-1 1-1 0 0,1 0 1 0 0,0 1-1 0 0,0-1 1 0 0,0 1 0 0 0,0-1-1 0 0,1 1 1 0 0,0 0-1 0 0,0 0 1 0 0,0 0-1 0 0,1 0 1 0 0,0 0 0 0 0,0 0-1 0 0,0 0 1 0 0,0 0-1 0 0,1 1 1 0 0,0-1 0 0 0,0 0-1 0 0,0 0 1 0 0,2 10-1 0 0,-1-13 57 0 0,0 1 0 0 0,-1-1-1 0 0,1 0 1 0 0,0 1 0 0 0,0-1-1 0 0,1 0 1 0 0,-1 0 0 0 0,0 0-1 0 0,1 0 1 0 0,-1 0 0 0 0,1 0-1 0 0,-1 0 1 0 0,1-1 0 0 0,0 1-1 0 0,0 0 1 0 0,0-1 0 0 0,0 0-1 0 0,0 1 1 0 0,0-1 0 0 0,0 0-1 0 0,1 0 1 0 0,-1 0 0 0 0,0 0-1 0 0,0-1 1 0 0,1 1 0 0 0,-1-1-1 0 0,1 1 1 0 0,3-1 0 0 0,6 0 264 0 0,0-1 0 0 0,0 0 1 0 0,0 0-1 0 0,23-7 0 0 0,-27 5-267 0 0,0 1 0 0 0,1 0 0 0 0,-1 1 0 0 0,0-1 0 0 0,1 2 0 0 0,-1-1 0 0 0,17 2-1 0 0,-22 0-3 0 0,-1 0-1 0 0,0 0 0 0 0,1 0 0 0 0,-1 0 1 0 0,0 0-1 0 0,0 1 0 0 0,1-1 0 0 0,-1 0 0 0 0,0 1 1 0 0,-1 0-1 0 0,1-1 0 0 0,0 1 0 0 0,0 0 1 0 0,-1 0-1 0 0,1 0 0 0 0,-1 0 0 0 0,2 4 1 0 0,-1-1 30 0 0,1 0 0 0 0,-1 0 1 0 0,-1 0-1 0 0,1 1 1 0 0,-1-1-1 0 0,0 1 1 0 0,0 9-1 0 0,0-5-180 0 0,-1 0-1 0 0,-1 0 0 0 0,0 0 1 0 0,0 0-1 0 0,-1 0 0 0 0,0-1 1 0 0,-1 1-1 0 0,-6 16 0 0 0,9-25-154 0 0,-1 0 1 0 0,1-1-1 0 0,0 1 0 0 0,-1 0 0 0 0,1 0 1 0 0,-1 0-1 0 0,1 0 0 0 0,-1-1 1 0 0,0 1-1 0 0,1 0 0 0 0,-1 0 0 0 0,0-1 1 0 0,0 1-1 0 0,1-1 0 0 0,-1 1 0 0 0,0-1 1 0 0,0 1-1 0 0,0-1 0 0 0,0 1 0 0 0,1-1 1 0 0,-1 1-1 0 0,0-1 0 0 0,0 0 1 0 0,0 0-1 0 0,0 0 0 0 0,0 1 0 0 0,0-1 1 0 0,0 0-1 0 0,0 0 0 0 0,0 0 0 0 0,0 0 1 0 0,0-1-1 0 0,0 1 0 0 0,0 0 1 0 0,0 0-1 0 0,0-1 0 0 0,0 1 0 0 0,-1-1 1 0 0,-2-1-953 0 0,0 0 1 0 0,0-1 0 0 0,1 0 0 0 0,-1 0 0 0 0,-6-6-1 0 0,4 4 973 0 0,-14-11-4524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11026 0 0,'-6'6'1664'0'0,"0"0"0"0"0,0 0 1 0 0,1 1-1 0 0,0 0 0 0 0,0 1 0 0 0,-3 7 0 0 0,7-14-1525 0 0,1 0 1 0 0,-1 1 0 0 0,0-1-1 0 0,1 0 1 0 0,-1 1 0 0 0,1-1-1 0 0,0 0 1 0 0,0 1 0 0 0,-1-1-1 0 0,1 0 1 0 0,0 1 0 0 0,0-1-1 0 0,0 1 1 0 0,0-1-1 0 0,0 0 1 0 0,1 1 0 0 0,-1-1-1 0 0,0 1 1 0 0,1-1 0 0 0,-1 0-1 0 0,1 1 1 0 0,-1-1 0 0 0,1 0-1 0 0,0 0 1 0 0,-1 0-1 0 0,1 1 1 0 0,0-1 0 0 0,0 0-1 0 0,0 0 1 0 0,0 0 0 0 0,0 0-1 0 0,0 0 1 0 0,0 0 0 0 0,0-1-1 0 0,0 1 1 0 0,0 0-1 0 0,1 0 1 0 0,-1-1 0 0 0,0 1-1 0 0,1-1 1 0 0,-1 1 0 0 0,0-1-1 0 0,1 0 1 0 0,-1 1 0 0 0,3-1-1 0 0,12 3-68 0 0,0-1 0 0 0,1-1 0 0 0,-1 0 0 0 0,0-1 0 0 0,27-3 0 0 0,34 0-1207 0 0,-68 3 395 0 0,0 1-1 0 0,0 0 1 0 0,-1 1 0 0 0,1 0 0 0 0,-1 0 0 0 0,15 6 0 0 0,-23-8 394 0 0,1 1 0 0 0,0-1 0 0 0,-1 0 0 0 0,1 0 0 0 0,-1 0 0 0 0,1 1-1 0 0,-1-1 1 0 0,1 0 0 0 0,-1 0 0 0 0,1 1 0 0 0,-1-1 0 0 0,1 1 0 0 0,-1-1 0 0 0,1 0 0 0 0,-1 1 0 0 0,0-1 0 0 0,1 1 0 0 0,-1-1 0 0 0,0 1 0 0 0,1-1 0 0 0,-1 1 0 0 0,0-1 0 0 0,0 1 0 0 0,1 0 0 0 0,-11 6-5240 0 0,-31 2 1907 0 0,30-7 4380 0 0,4 0 364 0 0,0 0-1 0 0,1 1 1 0 0,-1 0-1 0 0,1 0 1 0 0,0 1-1 0 0,0 0 1 0 0,0 0-1 0 0,0 0 0 0 0,1 1 1 0 0,-1-1-1 0 0,1 1 1 0 0,1 1-1 0 0,-1-1 1 0 0,1 1-1 0 0,-1 0 1 0 0,-3 7-1 0 0,5-8-787 0 0,0 0 1 0 0,1 1-1 0 0,-1-1 0 0 0,1 0 0 0 0,0 1 0 0 0,1-1 0 0 0,-1 1 1 0 0,1 0-1 0 0,0 0 0 0 0,1-1 0 0 0,-1 1 0 0 0,1 0 0 0 0,0 0 1 0 0,1 0-1 0 0,-1-1 0 0 0,1 1 0 0 0,0 0 0 0 0,1-1 0 0 0,-1 1 1 0 0,5 8-1 0 0,-5-11-271 0 0,1 0 0 0 0,0-1 0 0 0,-1 1 0 0 0,2 0 0 0 0,-1-1 0 0 0,0 1 0 0 0,0-1 0 0 0,1 0 0 0 0,-1 1-1 0 0,1-1 1 0 0,0-1 0 0 0,-1 1 0 0 0,1 0 0 0 0,0 0 0 0 0,5 1 0 0 0,-2-1-50 0 0,0-1 0 0 0,1 1 1 0 0,-1-1-1 0 0,0 0 0 0 0,0-1 0 0 0,1 1 0 0 0,10-2 0 0 0,47-10-2387 0 0,-9-5-3706 0 0,-29 5-698 0 0,-3 2-2177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9554 0 0,'0'12'3425'0'0,"2"2"-977"0"0,6 3-503 0 0,2 1-449 0 0,4 0-400 0 0,4-2-352 0 0,-2-2-191 0 0,3-3-161 0 0,-1-1-184 0 0,0-2-128 0 0,1-4-32 0 0,0-2-48 0 0,1 0-312 0 0,1-5-553 0 0,-1-1-967 0 0,0-2-1169 0 0,1-3-1416 0 0,0-1-3096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9450 0 0,'0'0'252'0'0,"-1"0"0"0"0,0 0-1 0 0,0 0 1 0 0,0 0 0 0 0,1 0 0 0 0,-1 0-1 0 0,0-1 1 0 0,0 1 0 0 0,1 0 0 0 0,-1-1 0 0 0,0 1-1 0 0,0 0 1 0 0,1-1 0 0 0,-1 1 0 0 0,0-1-1 0 0,1 1 1 0 0,-1-1 0 0 0,1 1 0 0 0,-1-1 0 0 0,1 0-1 0 0,-1 1 1 0 0,1-1 0 0 0,-1 0 0 0 0,1 1-1 0 0,-1-1 1 0 0,1 0 0 0 0,-1-1 0 0 0,2 2-83 0 0,0-1 1 0 0,-1 0 0 0 0,1 0-1 0 0,0 0 1 0 0,0 1 0 0 0,0-1-1 0 0,0 0 1 0 0,-1 1 0 0 0,1-1-1 0 0,0 1 1 0 0,0-1 0 0 0,0 1-1 0 0,0-1 1 0 0,0 1-1 0 0,0 0 1 0 0,2-1 0 0 0,50-8 950 0 0,-24 9-887 0 0,38 5-1 0 0,-5 5-2924 0 0,-68-12 2226 0 0,-1 2-1 0 0,1-1 0 0 0,-1 1 0 0 0,0 0 1 0 0,1 0-1 0 0,-11 3 0 0 0,10-2 506 0 0,0 1 0 0 0,-1 0 0 0 0,1 1 0 0 0,0-1 0 0 0,-12 8 0 0 0,14-8 69 0 0,1 1 0 0 0,0 0-1 0 0,0-1 1 0 0,0 1 0 0 0,1 1 0 0 0,-1-1-1 0 0,1 0 1 0 0,-1 1 0 0 0,1 0 0 0 0,0 0-1 0 0,0 0 1 0 0,1 0 0 0 0,0 0 0 0 0,-1 1-1 0 0,1-1 1 0 0,1 1 0 0 0,-1-1-1 0 0,0 1 1 0 0,1 0 0 0 0,0 0 0 0 0,0 9-1 0 0,1 4-7 0 0,1 1-1 0 0,0 0 1 0 0,6 20-1 0 0,-5-29-454 0 0,0 0 0 0 0,1 0-1 0 0,0 0 1 0 0,1-1 0 0 0,0 0 0 0 0,1 0-1 0 0,7 13 1 0 0,-12-22 231 0 0,1 1 1 0 0,-1-1-1 0 0,0 1 1 0 0,0-1 0 0 0,0 1-1 0 0,1-1 1 0 0,-1 0-1 0 0,0 1 1 0 0,1-1-1 0 0,-1 1 1 0 0,0-1-1 0 0,1 0 1 0 0,-1 1-1 0 0,0-1 1 0 0,1 0-1 0 0,-1 1 1 0 0,1-1-1 0 0,-1 0 1 0 0,0 0-1 0 0,1 0 1 0 0,-1 1 0 0 0,1-1-1 0 0,-1 0 1 0 0,1 0-1 0 0,-1 0 1 0 0,1 0-1 0 0,-1 0 1 0 0,1 0-1 0 0,-1 0 1 0 0,1 0-1 0 0,-1 0 1 0 0,1 0-1 0 0,-1 0 1 0 0,1 0-1 0 0,-1 0 1 0 0,1 0-1 0 0,-1 0 1 0 0,1 0 0 0 0,-1-1-1 0 0,0 1 1 0 0,1 0-1 0 0,-1 0 1 0 0,1-1-1 0 0,-1 1 1 0 0,1 0-1 0 0,-1 0 1 0 0,1-1-1 0 0,8-23-4441 0 0,-5 3 1335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5937 0 0,'2'74'7489'0'0,"0"-6"-5479"0"0,-2-47-2259 0 0,-1 1 1 0 0,0-1 0 0 0,-2 0-1 0 0,0 0 1 0 0,-8 27 0 0 0,8-43 27 0 0,1 0 0 0 0,-1 0 0 0 0,1-1 1 0 0,-1 0-1 0 0,0 1 0 0 0,-5 3 0 0 0,7-7 194 0 0,1 0 0 0 0,-1 0 0 0 0,0 0 0 0 0,0-1 0 0 0,0 1 0 0 0,0 0 0 0 0,1-1 0 0 0,-1 1 0 0 0,0-1 0 0 0,0 1 0 0 0,0-1 0 0 0,-1 1 0 0 0,1-1 0 0 0,0 0 0 0 0,-1 1 0 0 0,1-1 59 0 0,1-1 0 0 0,-1 1 0 0 0,1 0 0 0 0,-1 0 0 0 0,1 0 0 0 0,-1-1 0 0 0,0 1 0 0 0,1 0 0 0 0,-1-1 0 0 0,1 1 0 0 0,-1-1-1 0 0,1 1 1 0 0,-1 0 0 0 0,1-1 0 0 0,0 1 0 0 0,-1-1 0 0 0,1 1 0 0 0,0-1 0 0 0,-1 1 0 0 0,1-1 0 0 0,0 0 0 0 0,-1 1 0 0 0,1-1 0 0 0,0 1 0 0 0,0-1 0 0 0,0 0 0 0 0,0 1 0 0 0,0-1 0 0 0,-1 0 0 0 0,1 0 77 0 0,0 0 0 0 0,0 0 0 0 0,0 1 0 0 0,0-1 0 0 0,1 0 0 0 0,-1 1 0 0 0,0-1 1 0 0,0 0-1 0 0,0 1 0 0 0,0-1 0 0 0,1 0 0 0 0,-1 1 0 0 0,0-1 0 0 0,1 0 0 0 0,-1 1 0 0 0,0-1 0 0 0,1 1 0 0 0,-1-1 1 0 0,1 0-1 0 0,-1 1 0 0 0,1-1 0 0 0,-1 1 0 0 0,1 0 0 0 0,0-1 0 0 0,-1 1 0 0 0,1-1 0 0 0,-1 1 0 0 0,1 0 0 0 0,0-1 1 0 0,-1 1-1 0 0,1 0 0 0 0,0 0 0 0 0,-1 0 0 0 0,1 0 0 0 0,0-1 0 0 0,0 1 0 0 0,-1 0 0 0 0,1 0 0 0 0,1 0 1 0 0,34 0 1125 0 0,-31 0-1073 0 0,49 6 210 0 0,20 0-2272 0 0,-67-6 421 0 0,-1 0-1 0 0,0-1 0 0 0,0 1 0 0 0,0-2 1 0 0,8-1-1 0 0,-4-2-3993 0 0</inkml:trace>
  <inkml:trace contextRef="#ctx0" brushRef="#br0" timeOffset="1">198 95 10658 0 0,'11'32'3739'0'0,"9"42"-1"0"0,-13-40-5080 0 0,-2 1-1 0 0,1 62 0 0 0,-6-94-45 0 0,0-5 747 0 0,-1-15 920 0 0,4-26 1758 0 0,0 35-1796 0 0,0 0-1 0 0,0 0 1 0 0,0 0 0 0 0,1 0 0 0 0,1 0 0 0 0,-1 1 0 0 0,8-10-1 0 0,-10 15-375 0 0,0 0 0 0 0,1-1-1 0 0,-1 1 1 0 0,1 0 0 0 0,-1 0-1 0 0,1 1 1 0 0,-1-1 0 0 0,1 0-1 0 0,0 1 1 0 0,3-2 0 0 0,-3 3-316 0 0,-1-1 1 0 0,0 1 0 0 0,1-1-1 0 0,-1 1 1 0 0,1 0 0 0 0,-1 0-1 0 0,0 0 1 0 0,1 0 0 0 0,-1 0-1 0 0,1 1 1 0 0,-1-1-1 0 0,0 1 1 0 0,1-1 0 0 0,3 3-1 0 0,7 3-4816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63 127 7474 0 0,'-2'4'898'0'0,"1"-1"0"0"0,0 1 0 0 0,0 0 0 0 0,1 0 1 0 0,-1 0-1 0 0,1 0 0 0 0,0 0 0 0 0,0 0 1 0 0,1 7-1 0 0,0-6-563 0 0,0 0-1 0 0,0-1 1 0 0,1 1 0 0 0,0-1-1 0 0,-1 1 1 0 0,1-1 0 0 0,1 0-1 0 0,2 5 1 0 0,-3-6-322 0 0,0 0 0 0 0,0-1 0 0 0,0 1 0 0 0,0 0-1 0 0,1-1 1 0 0,0 0 0 0 0,-1 1 0 0 0,1-1 0 0 0,0 0 0 0 0,0 0 0 0 0,0-1 0 0 0,0 1-1 0 0,0-1 1 0 0,0 1 0 0 0,1-1 0 0 0,-1 0 0 0 0,0 0 0 0 0,1 0 0 0 0,-1-1 0 0 0,1 1-1 0 0,-1-1 1 0 0,1 0 0 0 0,-1 0 0 0 0,1 0 0 0 0,4-1 0 0 0,-6 1-12 0 0,1-1-1 0 0,-1 1 1 0 0,0-1 0 0 0,0 0-1 0 0,0 0 1 0 0,0 1 0 0 0,0-1-1 0 0,0 0 1 0 0,0-1 0 0 0,0 1-1 0 0,0 0 1 0 0,-1-1 0 0 0,1 1 0 0 0,0-1-1 0 0,-1 1 1 0 0,1-1 0 0 0,-1 0-1 0 0,0 1 1 0 0,2-4 0 0 0,-1 2 2 0 0,-1-1 1 0 0,0 1-1 0 0,0-1 1 0 0,0 1 0 0 0,0-1-1 0 0,-1 1 1 0 0,0-1-1 0 0,1 1 1 0 0,-1-1-1 0 0,0 0 1 0 0,-1-3 0 0 0,-1-3 17 0 0,1 0 0 0 0,-2 1 0 0 0,1-1 0 0 0,-2 1 0 0 0,1-1 0 0 0,-1 1 0 0 0,-9-16 0 0 0,9 21 17 0 0,0-1 0 0 0,0 1 0 0 0,-1-1 0 0 0,1 1 0 0 0,-1 0 0 0 0,0 1 0 0 0,0-1 1 0 0,0 1-1 0 0,0 0 0 0 0,-1 1 0 0 0,1-1 0 0 0,-1 1 0 0 0,0 0 0 0 0,1 0 0 0 0,-1 1 0 0 0,-8-2 0 0 0,11 2-18 0 0,1 1 0 0 0,-1 0-1 0 0,1-1 1 0 0,-1 1 0 0 0,0 0 0 0 0,1 0 0 0 0,-1 1 0 0 0,0-1 0 0 0,1 0 0 0 0,-1 1-1 0 0,1 0 1 0 0,-1-1 0 0 0,0 1 0 0 0,1 0 0 0 0,0 0 0 0 0,-1 1 0 0 0,1-1 0 0 0,0 0-1 0 0,0 1 1 0 0,-1-1 0 0 0,1 1 0 0 0,0 0 0 0 0,0 0 0 0 0,1 0 0 0 0,-1 0 0 0 0,0 0-1 0 0,1 0 1 0 0,-1 0 0 0 0,1 1 0 0 0,0-1 0 0 0,0 0 0 0 0,0 1 0 0 0,0-1 0 0 0,0 1-1 0 0,0-1 1 0 0,1 1 0 0 0,-1-1 0 0 0,0 6 0 0 0,1-3-250 0 0,0 0 1 0 0,0 0-1 0 0,0-1 0 0 0,1 1 1 0 0,-1 0-1 0 0,1 0 0 0 0,0 0 1 0 0,0-1-1 0 0,1 1 1 0 0,0-1-1 0 0,4 9 0 0 0,-5-10-713 0 0,1 0 0 0 0,0 0 0 0 0,0 0 0 0 0,0-1-1 0 0,1 1 1 0 0,-1-1 0 0 0,1 1 0 0 0,0-1 0 0 0,-1 0-1 0 0,6 4 1 0 0,5-1-4719 0 0</inkml:trace>
  <inkml:trace contextRef="#ctx0" brushRef="#br0" timeOffset="1">281 1 11082 0 0,'5'1'2825'0'0,"0"1"-985"0"0,1 5 9 0 0,-1 0-305 0 0,-2 3-520 0 0,-2 2-224 0 0,0 4-63 0 0,0 2-129 0 0,-1 3-240 0 0,0-1-168 0 0,0 3-240 0 0,-1-2-304 0 0,0 2-496 0 0,-2 1-793 0 0,0-1-943 0 0,-2-2-993 0 0,-4-4-928 0 0,-1-3-1888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10586 0 0,'3'-4'5813'0'0,"8"0"-4060"0"0,11-2-1050 0 0,-17 6-539 0 0,4-3-49 0 0,0 2 0 0 0,0-1 1 0 0,0 1-1 0 0,1 1 0 0 0,-1 0 0 0 0,1 0 0 0 0,-1 1 1 0 0,0 0-1 0 0,14 3 0 0 0,-22-3-121 0 0,0-1 1 0 0,0 1-1 0 0,0-1 0 0 0,-1 1 1 0 0,1-1-1 0 0,0 1 1 0 0,0 0-1 0 0,-1-1 0 0 0,1 1 1 0 0,-1 0-1 0 0,1 0 0 0 0,0-1 1 0 0,-1 1-1 0 0,1 0 0 0 0,-1 0 1 0 0,0 0-1 0 0,1 0 1 0 0,-1-1-1 0 0,0 1 0 0 0,0 0 1 0 0,1 0-1 0 0,-1 0 0 0 0,0 0 1 0 0,0 0-1 0 0,0 0 0 0 0,0 0 1 0 0,0 0-1 0 0,0 0 1 0 0,0 0-1 0 0,0 0 0 0 0,-1 0 1 0 0,1 0-1 0 0,0-1 0 0 0,-1 1 1 0 0,1 0-1 0 0,0 0 0 0 0,-1 0 1 0 0,1 0-1 0 0,-2 1 1 0 0,-25 39 5 0 0,19-30 101 0 0,6-9-41 0 0,1 0 0 0 0,-1 1-1 0 0,1-1 1 0 0,0 0 0 0 0,0 1 0 0 0,0-1 0 0 0,0 1 0 0 0,0 0-1 0 0,0-1 1 0 0,0 1 0 0 0,1 0 0 0 0,0-1 0 0 0,-1 1-1 0 0,1 0 1 0 0,0 4 0 0 0,1-6-69 0 0,0 1 1 0 0,0-1-1 0 0,-1 1 0 0 0,1-1 0 0 0,0 1 0 0 0,0-1 0 0 0,0 1 1 0 0,0-1-1 0 0,1 0 0 0 0,-1 0 0 0 0,0 0 0 0 0,0 0 1 0 0,1 0-1 0 0,-1 0 0 0 0,1 0 0 0 0,-1 0 0 0 0,1 0 1 0 0,-1-1-1 0 0,1 1 0 0 0,-1 0 0 0 0,1-1 0 0 0,0 1 1 0 0,-1-1-1 0 0,1 0 0 0 0,3 0 0 0 0,30 3-2961 0 0,0-8-3762 0 0,-12-3-148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19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12675 0 0,'2'-2'798'0'0,"0"1"1"0"0,0 0 0 0 0,0-1 0 0 0,0 1-1 0 0,1 0 1 0 0,-1 0 0 0 0,0 0 0 0 0,1 0-1 0 0,-1 1 1 0 0,4-1 0 0 0,-2 0-697 0 0,0 0 1 0 0,1 0-1 0 0,-1 0 1 0 0,1 1-1 0 0,0 0 1 0 0,-1 0-1 0 0,1 0 1 0 0,-1 1 0 0 0,1-1-1 0 0,-1 1 1 0 0,1 0-1 0 0,-1 1 1 0 0,0-1-1 0 0,1 1 1 0 0,-1 0-1 0 0,0 0 1 0 0,4 2-1 0 0,-5 0-75 0 0,0 0 0 0 0,0 0 0 0 0,0 0 0 0 0,-1 1-1 0 0,0-1 1 0 0,0 0 0 0 0,0 1 0 0 0,-1 0 0 0 0,1-1 0 0 0,-1 1 0 0 0,0 0-1 0 0,-1 0 1 0 0,1-1 0 0 0,-1 1 0 0 0,0 0 0 0 0,-1 8 0 0 0,-1 11-386 0 0,-1-1 1 0 0,-7 27 0 0 0,5-28-580 0 0,4-18 449 0 0,-5 40-3786 0 0,6-42 3369 0 0,1 1 0 0 0,-1-1 0 0 0,0 1 0 0 0,1-1 0 0 0,-1 1 0 0 0,1-1 0 0 0,0 0 0 0 0,0 1 0 0 0,1 2 0 0 0</inkml:trace>
  <inkml:trace contextRef="#ctx0" brushRef="#br0" timeOffset="1">219 9 9178 0 0,'0'-1'300'0'0,"0"1"0"0"0,0 0 0 0 0,0-1 0 0 0,0 1 0 0 0,1-1 0 0 0,1-2 2701 0 0,-1 3-2701 0 0,-1-1 0 0 0,1 1 0 0 0,-1 0 0 0 0,0 0 1 0 0,1-1-1 0 0,-1 1 0 0 0,1 0 0 0 0,-1 0 0 0 0,0 0 0 0 0,1 0 0 0 0,-1 0 0 0 0,1 0 0 0 0,-1 0 0 0 0,1 0 0 0 0,0 0 0 0 0,5 12 3493 0 0,-2 29-2696 0 0,-4-37-643 0 0,0 105 758 0 0,-1-74-1846 0 0,0 0-1 0 0,3 0 0 0 0,10 60 0 0 0,-12-94 557 0 0,8 22-4273 0 0,-8-22 3914 0 0,1-1 0 0 0,-1 1-1 0 0,0 0 1 0 0,7 4-5684 0 0,-6-5 5683 0 0,0 0 1 0 0,-1 0 0 0 0,2 0 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0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11739 0 0,'-8'44'11330'0'0,"-12"12"-9427"0"0,17-50-2265 0 0,0 1 0 0 0,0-1 1 0 0,-1 0-1 0 0,0 0 1 0 0,0 0-1 0 0,0 0 1 0 0,-1-1-1 0 0,1 0 1 0 0,-1 0-1 0 0,-1 0 0 0 0,1 0 1 0 0,-1-1-1 0 0,0 0 1 0 0,-9 5-1 0 0,0-7-376 0 0,11-10 528 0 0,4 7 232 0 0,0 0-1 0 0,1 0 1 0 0,-1-1-1 0 0,1 1 1 0 0,-1 0-1 0 0,1 0 1 0 0,0 0-1 0 0,-1 0 1 0 0,1 0-1 0 0,0 0 1 0 0,0 0-1 0 0,0 0 1 0 0,0 0-1 0 0,0 1 1 0 0,0-1 0 0 0,0 0-1 0 0,0 0 1 0 0,0 1-1 0 0,0-1 1 0 0,2 0-1 0 0,15-6 180 0 0,0 2 0 0 0,0 0 0 0 0,0 1-1 0 0,25-3 1 0 0,-34 6-915 0 0,1 1 0 0 0,-1 0 0 0 0,1 0-1 0 0,-1 1 1 0 0,0 0 0 0 0,11 3 0 0 0,-20-4 555 0 0,1 0 1 0 0,-1 0-1 0 0,0 0 0 0 0,1 0 1 0 0,-1 0-1 0 0,0 0 1 0 0,1 0-1 0 0,-1 0 1 0 0,0 0-1 0 0,1 0 1 0 0,-1 0-1 0 0,0 1 1 0 0,1-1-1 0 0,-1 0 1 0 0,0 0-1 0 0,0 0 1 0 0,1 0-1 0 0,-1 1 1 0 0,0-1-1 0 0,1 0 1 0 0,-1 0-1 0 0,0 0 1 0 0,0 1-1 0 0,0-1 1 0 0,1 0-1 0 0,-1 0 0 0 0,0 1 1 0 0,0-1-1 0 0,0 0 1 0 0,0 1-1 0 0,1-1 1 0 0,-1 0-1 0 0,0 1 1 0 0,0-1-1 0 0,0 0 1 0 0,0 1-1 0 0,0-1 1 0 0,0 0-1 0 0,0 1 1 0 0,0-1-1 0 0,0 0 1 0 0,0 1-1 0 0,0-1 1 0 0,0 0-1 0 0,0 1 1 0 0,0-1-1 0 0,0 0 1 0 0,-1 0-1 0 0,1 1 1 0 0,0-1-1 0 0,0 1 0 0 0</inkml:trace>
  <inkml:trace contextRef="#ctx0" brushRef="#br0" timeOffset="1">34 302 13515 0 0,'26'-4'6772'0'0,"12"-12"-4735"0"0,2 0-1483 0 0,-37 15-539 0 0,48-10-143 0 0,-48 11-115 0 0,0 0-1 0 0,0-1 1 0 0,0 1-1 0 0,0 0 1 0 0,0 1-1 0 0,0-1 1 0 0,0 0-1 0 0,0 1 0 0 0,0 0 1 0 0,-1-1-1 0 0,1 1 1 0 0,0 0-1 0 0,0 1 1 0 0,4 1-1 0 0,-6-2-9 0 0,0 0 0 0 0,-1 0 1 0 0,1 0-1 0 0,0-1 0 0 0,0 1 0 0 0,-1 0 0 0 0,1 0 0 0 0,0 0 1 0 0,-1 0-1 0 0,1 0 0 0 0,-1 0 0 0 0,0 0 0 0 0,1 0 1 0 0,-1 0-1 0 0,0 1 0 0 0,1-1 0 0 0,-1 0 0 0 0,0 0 0 0 0,0 0 1 0 0,0 0-1 0 0,0 0 0 0 0,0 1 0 0 0,0-1 0 0 0,0 0 0 0 0,-1 0 1 0 0,1 0-1 0 0,0 0 0 0 0,-1 0 0 0 0,1 0 0 0 0,-1 0 0 0 0,1 0 1 0 0,-1 2-1 0 0,-1 0-681 0 0,0 1 0 0 0,-1-1 0 0 0,1 1 0 0 0,-1-1 0 0 0,1 0 0 0 0,-7 6 1 0 0,-1 3-2195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6553 0 0,'20'-2'10450'0'0,"1"-3"-6629"0"0,-14 3-3678 0 0,0 0 1 0 0,1 1-1 0 0,-1 0 0 0 0,1 0 0 0 0,11 1 0 0 0,-16 0-117 0 0,-1 0 0 0 0,1 0 0 0 0,-1 1-1 0 0,1-1 1 0 0,0 1 0 0 0,-1-1 0 0 0,0 1-1 0 0,1 0 1 0 0,-1 0 0 0 0,1 0 0 0 0,-1 0-1 0 0,0 0 1 0 0,0 1 0 0 0,3 2 0 0 0,-4-3-34 0 0,0 0 1 0 0,-1 0 0 0 0,0 0-1 0 0,1 1 1 0 0,-1-1-1 0 0,0 0 1 0 0,1 1 0 0 0,-1-1-1 0 0,0 0 1 0 0,0 0 0 0 0,0 1-1 0 0,0-1 1 0 0,-1 0 0 0 0,1 1-1 0 0,0-1 1 0 0,0 0-1 0 0,-1 1 1 0 0,1-1 0 0 0,-1 0-1 0 0,1 0 1 0 0,-1 0 0 0 0,1 0-1 0 0,-1 1 1 0 0,0-1 0 0 0,0 0-1 0 0,1 0 1 0 0,-1 0-1 0 0,0 0 1 0 0,-1 1 0 0 0,0 0-58 0 0,-4 5 104 0 0,1 0 1 0 0,0 1-1 0 0,1-1 0 0 0,0 1 1 0 0,-4 10-1 0 0,7-17-13 0 0,1 0 0 0 0,0 0 1 0 0,0-1-1 0 0,-1 1 0 0 0,1 0 0 0 0,0 0 0 0 0,0 0 0 0 0,0 0 1 0 0,0 0-1 0 0,0 0 0 0 0,0-1 0 0 0,0 1 0 0 0,0 0 1 0 0,1 0-1 0 0,-1 0 0 0 0,0 0 0 0 0,1-1 0 0 0,-1 1 0 0 0,0 0 1 0 0,1 0-1 0 0,-1 0 0 0 0,1-1 0 0 0,-1 1 0 0 0,1 1 1 0 0,1-1 14 0 0,0 0 1 0 0,0-1-1 0 0,-1 1 0 0 0,1 0 1 0 0,0-1-1 0 0,0 1 1 0 0,0-1-1 0 0,0 1 1 0 0,0-1-1 0 0,0 0 1 0 0,0 0-1 0 0,0 0 1 0 0,0 0-1 0 0,0 0 1 0 0,-1 0-1 0 0,4-1 1 0 0,64-12-988 0 0,-25-5-4671 0 0,-43 18 5324 0 0,0-1 0 0 0,0 1-1 0 0,0-1 1 0 0,0 1 0 0 0,0-1 0 0 0,0 0 0 0 0,-1 0-1 0 0,1 1 1 0 0,0-1 0 0 0,0 0 0 0 0,-1 0 0 0 0,1 0-1 0 0,0 0 1 0 0,-1 0 0 0 0,1 0 0 0 0,-1 0 0 0 0,0 0-1 0 0,1 0 1 0 0,-1 0 0 0 0,0 0 0 0 0,1 0 0 0 0,-1-2 0 0 0,2-5-1757 0 0,8-5-3597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17084 0 0,'46'-3'4105'0'0,"-36"1"-3804"0"0,-1 1 0 0 0,1 1 1 0 0,-1-1-1 0 0,1 2 0 0 0,13 1 0 0 0,-20-1-281 0 0,1 0-1 0 0,-1 0 1 0 0,0 0-1 0 0,1 1 0 0 0,-1-1 1 0 0,0 1-1 0 0,0 0 1 0 0,0 0-1 0 0,0 0 0 0 0,0 1 1 0 0,0-1-1 0 0,-1 0 1 0 0,1 1-1 0 0,-1 0 0 0 0,0 0 1 0 0,1 0-1 0 0,-1 0 1 0 0,2 5-1 0 0,-1-3-39 0 0,0 1 1 0 0,-1-1-1 0 0,0 1 0 0 0,0 0 1 0 0,0-1-1 0 0,-1 1 0 0 0,0 0 1 0 0,0 0-1 0 0,0 0 0 0 0,-1 0 1 0 0,0 0-1 0 0,0 0 0 0 0,-1 0 1 0 0,1 0-1 0 0,-1 0 0 0 0,-1 0 1 0 0,1 0-1 0 0,-4 9 0 0 0,0-4-71 0 0,0-1 0 0 0,-1 0 0 0 0,1 0 0 0 0,-2 0 0 0 0,0-1 0 0 0,0 0 0 0 0,-1 0 0 0 0,-14 13-1 0 0,21-22 92 0 0,1 0-1 0 0,0 0 1 0 0,0 0-1 0 0,0 0 1 0 0,-1 0-1 0 0,1 0 1 0 0,0 0 0 0 0,0 1-1 0 0,0-1 1 0 0,0 0-1 0 0,-1 0 1 0 0,1 0-1 0 0,0 0 1 0 0,0 0-1 0 0,0 0 1 0 0,0 0-1 0 0,0 1 1 0 0,0-1-1 0 0,-1 0 1 0 0,1 0-1 0 0,0 0 1 0 0,0 0-1 0 0,0 0 1 0 0,0 1-1 0 0,0-1 1 0 0,0 0-1 0 0,0 0 1 0 0,0 0-1 0 0,0 0 1 0 0,0 1-1 0 0,0-1 1 0 0,0 0-1 0 0,0 0 1 0 0,0 0-1 0 0,0 1 1 0 0,0-1-1 0 0,0 0 1 0 0,0 0-1 0 0,0 0 1 0 0,0 1-1 0 0,0-1 1 0 0,0 0 0 0 0,0 0-1 0 0,0 0 1 0 0,0 0-1 0 0,0 1 1 0 0,0-1-1 0 0,0 0 1 0 0,0 0-1 0 0,1 0 1 0 0,-1 0-1 0 0,0 0 1 0 0,0 1-1 0 0,0-1 1 0 0,0 0-1 0 0,0 0 1 0 0,1 0-1 0 0,-1 0 1 0 0,0 0-1 0 0,0 0 1 0 0,0 0-1 0 0,0 0 1 0 0,1 0-1 0 0,-1 1 1 0 0,21-2 51 0 0,25-8-131 0 0,-11-2-469 0 0,-26 7-1290 0 0,0 1 0 0 0,-1-1 0 0 0,15-9 0 0 0,-20 11 1138 0 0,0-1-1 0 0,0 1 1 0 0,0-1 0 0 0,0 1 0 0 0,0-1 0 0 0,-1 0 0 0 0,1 0-1 0 0,-1-1 1 0 0,0 1 0 0 0,0 0 0 0 0,2-4 0 0 0,-3 3 431 0 0,0 1 0 0 0,0 0 0 0 0,0-1 1 0 0,0 1-1 0 0,0-1 0 0 0,-1 0 0 0 0,0 1 0 0 0,0-6 0 0 0,-6-42 2280 0 0,5 48-1328 0 0,0 0 0 0 0,0-1 0 0 0,0 1 0 0 0,0 0 0 0 0,-1 0 1 0 0,0 0-1 0 0,1 0 0 0 0,-1 0 0 0 0,0 0 0 0 0,0 0 0 0 0,-1 0 0 0 0,-3-3 0 0 0,6 7-451 0 0,-1-1 0 0 0,1 1 0 0 0,-1-1-1 0 0,1 1 1 0 0,-1-1 0 0 0,1 1-1 0 0,0-1 1 0 0,-1 1 0 0 0,1-1 0 0 0,0 1-1 0 0,-1 0 1 0 0,1-1 0 0 0,0 1 0 0 0,0 0-1 0 0,0-1 1 0 0,-1 1 0 0 0,1 0-1 0 0,0-1 1 0 0,0 1 0 0 0,0 0 0 0 0,0-1-1 0 0,0 1 1 0 0,0 0 0 0 0,1-1 0 0 0,-1 1-1 0 0,0 1 1 0 0,0 23 309 0 0,1 35-52 0 0,-2-42-404 0 0,2-1 0 0 0,-1 1 0 0 0,2-1 0 0 0,7 31 0 0 0,-9-47-87 0 0,0-1 0 0 0,0 1-1 0 0,1 0 1 0 0,-1-1 0 0 0,0 1 0 0 0,1-1-1 0 0,-1 1 1 0 0,1 0 0 0 0,-1-1 0 0 0,0 1-1 0 0,1-1 1 0 0,-1 1 0 0 0,1-1 0 0 0,0 1-1 0 0,-1-1 1 0 0,1 0 0 0 0,-1 1 0 0 0,1-1 0 0 0,0 0-1 0 0,-1 1 1 0 0,1-1 0 0 0,0 0 0 0 0,-1 0-1 0 0,1 1 1 0 0,0-1 0 0 0,0 0 0 0 0,-1 0-1 0 0,1 0 1 0 0,0 0 0 0 0,0 0 0 0 0,-1 0-1 0 0,1 0 1 0 0,0 0 0 0 0,-1 0 0 0 0,1-1 0 0 0,0 1-1 0 0,-1 0 1 0 0,1 0 0 0 0,0-1 0 0 0,-1 1-1 0 0,1 0 1 0 0,0-1 0 0 0,0 0 0 0 0,35-23-390 0 0,-26 16-186 0 0,-9 7 482 0 0,29-16-3331 0 0,-9 12-5908 0 0</inkml:trace>
  <inkml:trace contextRef="#ctx0" brushRef="#br0" timeOffset="1">668 31 10250 0 0,'-25'-12'6350'0'0,"23"6"-3985"0"0,16 0-1160 0 0,2 4-860 0 0,0 0 0 0 0,-1 0 0 0 0,1 2 0 0 0,0 0 0 0 0,24 4 0 0 0,-28-3-607 0 0,1 2 0 0 0,-1 0 0 0 0,0 0 0 0 0,0 1 0 0 0,0 0-1 0 0,0 1 1 0 0,16 10 0 0 0,-25-13-200 0 0,0 0 1 0 0,0 0-1 0 0,-1 0 0 0 0,1 1 1 0 0,0-1-1 0 0,-1 1 1 0 0,4 4-1 0 0,-6-6 127 0 0,1 0-1 0 0,0 0 1 0 0,-1 0 0 0 0,1 0 0 0 0,-1 0-1 0 0,1 0 1 0 0,-1 1 0 0 0,1-1-1 0 0,-1 0 1 0 0,0 0 0 0 0,0 0 0 0 0,0 0-1 0 0,0 1 1 0 0,1-1 0 0 0,-1 0 0 0 0,-1 0-1 0 0,1 0 1 0 0,0 1 0 0 0,0-1-1 0 0,0 0 1 0 0,-1 0 0 0 0,1 0 0 0 0,0 0-1 0 0,-1 0 1 0 0,1 0 0 0 0,-2 2 0 0 0,-5 6-4670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2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7066 0 0,'4'-4'8355'0'0,"25"-1"-5239"0"0,-21 4-2891 0 0,-1 1 0 0 0,1 0 0 0 0,0 1 0 0 0,0 0 0 0 0,0 0-1 0 0,0 1 1 0 0,-1-1 0 0 0,1 2 0 0 0,-1-1 0 0 0,1 1 0 0 0,9 6 0 0 0,-15-8-273 0 0,0 0 1 0 0,1 1 0 0 0,-1-1 0 0 0,-1 1 0 0 0,1-1 0 0 0,0 1-1 0 0,0 0 1 0 0,0 0 0 0 0,-1 0 0 0 0,1 0 0 0 0,-1 0 0 0 0,0 0-1 0 0,0 1 1 0 0,1-1 0 0 0,-1 0 0 0 0,0 3 0 0 0,0-2-141 0 0,-1 0 1 0 0,0 0 0 0 0,0-1-1 0 0,0 1 1 0 0,0 0-1 0 0,-1 0 1 0 0,1-1-1 0 0,-1 1 1 0 0,0 0 0 0 0,1-1-1 0 0,-1 1 1 0 0,0-1-1 0 0,-1 1 1 0 0,1-1 0 0 0,0 1-1 0 0,-1-1 1 0 0,1 0-1 0 0,-3 3 1 0 0,1-1 5 0 0,-1-1 1 0 0,1 1-1 0 0,-1-1 0 0 0,0 0 1 0 0,0 0-1 0 0,0 0 0 0 0,0 0 1 0 0,-1-1-1 0 0,1 0 0 0 0,-1 0 1 0 0,1 0-1 0 0,-1 0 0 0 0,-10 1 1 0 0,-22 11 1992 0 0,80-10 1361 0 0,-2-9-2810 0 0,-32 3-446 0 0,-1 0 1 0 0,0 1-1 0 0,0 0 1 0 0,0 1-1 0 0,1 0 1 0 0,-1 0-1 0 0,0 0 1 0 0,0 1-1 0 0,1 1 1 0 0,14 3-1 0 0,-22-4-133 0 0,0-1 1 0 0,-1 1-1 0 0,1-1 0 0 0,0 1 1 0 0,-1-1-1 0 0,1 1 0 0 0,-1-1 1 0 0,1 1-1 0 0,-1-1 0 0 0,1 1 1 0 0,-1 0-1 0 0,0-1 0 0 0,1 1 1 0 0,-1 0-1 0 0,0-1 1 0 0,1 1-1 0 0,-1 0 0 0 0,0 0 1 0 0,0-1-1 0 0,0 1 0 0 0,0 0 1 0 0,1 0-1 0 0,-1-1 0 0 0,0 1 1 0 0,0 0-1 0 0,-1 0 0 0 0,1 0 1 0 0,0-1-1 0 0,0 1 0 0 0,0 0 1 0 0,0 0-1 0 0,-1-1 0 0 0,1 1 1 0 0,0 0-1 0 0,-1-1 0 0 0,1 1 1 0 0,0 0-1 0 0,-1-1 0 0 0,1 1 1 0 0,-1-1-1 0 0,1 1 0 0 0,-1 0 1 0 0,1-1-1 0 0,-1 1 0 0 0,0-1 1 0 0,1 0-1 0 0,-1 1 1 0 0,0-1-1 0 0,1 1 0 0 0,-1-1 1 0 0,0 0-1 0 0,1 1 0 0 0,-1-1 1 0 0,0 0-1 0 0,0 0 0 0 0,1 0 1 0 0,-1 0-1 0 0,-1 0 0 0 0,-19-2-2469 0 0,6 8 63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28 10642 0 0,'-4'-13'5512'0'0,"-1"-1"1614"0"0,2 14-4967 0 0,-1 10-1647 0 0,-2 11-1034 0 0,1 1 0 0 0,1-1 1 0 0,1 1-1 0 0,0 22 0 0 0,3 1-4298 0 0,5-3-3649 0 0,0-26 1993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6137 0 0,'3'4'9298'0'0,"9"5"-4848"0"0,34 21-1502 0 0,-36-26-2844 0 0,0 0 1 0 0,1 0-1 0 0,-1-1 0 0 0,1-1 1 0 0,0 1-1 0 0,0-2 1 0 0,0 0-1 0 0,11 0 0 0 0,-14-1-316 0 0,0 0-1 0 0,0 0 0 0 0,-1-1 0 0 0,1 0 1 0 0,-1-1-1 0 0,1 1 0 0 0,-1-1 1 0 0,1-1-1 0 0,-1 0 0 0 0,0 0 1 0 0,0 0-1 0 0,8-6 0 0 0,-14 9 119 0 0,-1-1-1 0 0,1 1 1 0 0,0-1-1 0 0,-1 1 1 0 0,1-1-1 0 0,0 1 1 0 0,-1-1 0 0 0,1 0-1 0 0,-1 1 1 0 0,1-1-1 0 0,-1 0 1 0 0,1 1-1 0 0,-1-1 1 0 0,0 0-1 0 0,1 0 1 0 0,-1 1 0 0 0,0-1-1 0 0,1 0 1 0 0,-1 0-1 0 0,0 0 1 0 0,0 0-1 0 0,0 1 1 0 0,0-1-1 0 0,0 0 1 0 0,0 0 0 0 0,0 0-1 0 0,0 0 1 0 0,0 1-1 0 0,-1-2 1 0 0,-6-1 95 0 0,-6 13 1141 0 0,5 1-468 0 0,0 0-1 0 0,0 1 0 0 0,1 0 0 0 0,0 0 0 0 0,-6 17 0 0 0,12-27-740 0 0,1 1 0 0 0,-1 0 0 0 0,0 0 0 0 0,1-1 0 0 0,-1 1 0 0 0,1 0 0 0 0,0 0 0 0 0,0-1 0 0 0,0 1 0 0 0,0 0 1 0 0,0 0-1 0 0,1 0 0 0 0,-1-1 0 0 0,2 5 0 0 0,-1-6-286 0 0,0 1 1 0 0,0 0 0 0 0,1 0-1 0 0,-1-1 1 0 0,0 1 0 0 0,1 0-1 0 0,0-1 1 0 0,-1 0 0 0 0,1 1-1 0 0,0-1 1 0 0,-1 0 0 0 0,1 0-1 0 0,0 0 1 0 0,0 0 0 0 0,0 0-1 0 0,0 0 1 0 0,0-1 0 0 0,0 1-1 0 0,0-1 1 0 0,0 1 0 0 0,4-1-1 0 0,-6 0 200 0 0,1 0 0 0 0,-1 0-1 0 0,0-1 1 0 0,0 1 0 0 0,1 0-1 0 0,-1-1 1 0 0,0 1 0 0 0,0-1-1 0 0,0 1 1 0 0,0 0-1 0 0,1-1 1 0 0,-1 1 0 0 0,0-1-1 0 0,0 1 1 0 0,0 0 0 0 0,0-1-1 0 0,0 1 1 0 0,0-1 0 0 0,0 1-1 0 0,0 0 1 0 0,0-1-1 0 0,0 1 1 0 0,0-1 0 0 0,0 1-1 0 0,-1 0 1 0 0,1-1 0 0 0,0 1-1 0 0,0-1 1 0 0,0 1 0 0 0,0 0-1 0 0,-1-1 1 0 0,1 1-1 0 0,0 0 1 0 0,0-1 0 0 0,-1 1-1 0 0,1 0 1 0 0,0-1 0 0 0,-1 1-1 0 0,1 0 1 0 0,-2-5-1373 0 0,2 5 1397 0 0,0 0 0 0 0,0 0 0 0 0,0-1 0 0 0,0 1-1 0 0,0 0 1 0 0,0 0 0 0 0,0-1 0 0 0,0 1 0 0 0,0 0 0 0 0,1 0-1 0 0,-1-1 1 0 0,0 1 0 0 0,0 0 0 0 0,0 0 0 0 0,0-1 0 0 0,0 1 0 0 0,1 0-1 0 0,-1 0 1 0 0,0 0 0 0 0,0 0 0 0 0,0-1 0 0 0,1 1 0 0 0,-1 0 0 0 0,0 0-1 0 0,0 0 1 0 0,1 0 0 0 0,-1 0 0 0 0,0 0 0 0 0,0-1 0 0 0,1 1-1 0 0,-1 0 1 0 0,0 0 0 0 0,0 0 0 0 0,1 0 0 0 0,-1 0 0 0 0,0 0 0 0 0,1 0-1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7914 0 0,'4'4'7054'0'0,"5"-3"-4034"0"0,12-4-2313 0 0,-15 2 173 0 0,10-1-415 0 0,0 0 0 0 0,-1 1 1 0 0,1 1-1 0 0,0 1 0 0 0,29 4 0 0 0,-41-4-408 0 0,0 0 0 0 0,1 0 0 0 0,-1 0-1 0 0,0 1 1 0 0,1-1 0 0 0,-1 1-1 0 0,0 0 1 0 0,0 1 0 0 0,0-1 0 0 0,-1 1-1 0 0,1-1 1 0 0,-1 1 0 0 0,1 0 0 0 0,-1 0-1 0 0,0 1 1 0 0,0-1 0 0 0,0 1-1 0 0,-1-1 1 0 0,1 1 0 0 0,-1 0 0 0 0,0 0-1 0 0,0 0 1 0 0,0 0 0 0 0,0 0-1 0 0,1 6 1 0 0,-1 7-150 0 0,0-1-1 0 0,-1 1 1 0 0,-1 0-1 0 0,0-1 0 0 0,-1 1 1 0 0,-1 0-1 0 0,-8 31 1 0 0,0 8-7602 0 0,9-49 3137 0 0</inkml:trace>
  <inkml:trace contextRef="#ctx0" brushRef="#br0" timeOffset="1">308 14 9066 0 0,'2'1'880'0'0,"0"1"0"0"0,0-1 0 0 0,0 1 1 0 0,-1 0-1 0 0,1 0 0 0 0,-1 0 0 0 0,1 0 0 0 0,-1 0 0 0 0,2 2 0 0 0,7 25 2440 0 0,-1 32-2721 0 0,-9-51-18 0 0,6 125 172 0 0,-6-72-4988 0 0,0-67 4270 0 0,1-1 1 0 0,-1 0-1 0 0,1 1 0 0 0,0 0 0 0 0,1-1 0 0 0,-1 1 0 0 0,1-1 0 0 0,-1 1 0 0 0,1 0 0 0 0,0 0 0 0 0,1 0 0 0 0,-1 0 1 0 0,1 1-1 0 0,0-1 0 0 0,0 1 0 0 0,0-1 0 0 0,6-4 0 0 0,-5 5-357 0 0,0 0 0 0 0,1 0 0 0 0,-1 1 0 0 0,1-1 0 0 0,0 1 0 0 0,7-2 0 0 0,-5 2-1541 0 0,-1 1 1 0 0,1-1-1 0 0,0 1 0 0 0,13 0 1 0 0,-6 2-3655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15875 0 0,'3'-2'625'0'0,"3"-1"-193"0"0,6 0 64 0 0,3 0 72 0 0,4 1-136 0 0,2 0-112 0 0,2 4 0 0 0,1 0-16 0 0,0 2-104 0 0,-3 2-248 0 0,-1-1-312 0 0,-2 2-488 0 0,-5-2-544 0 0,-3 0-489 0 0,-3 0-527 0 0,-5-2-577 0 0,-4 1-88 0 0,-2 3-1592 0 0</inkml:trace>
  <inkml:trace contextRef="#ctx0" brushRef="#br0" timeOffset="1">89 92 7178 0 0,'42'-3'8293'0'0,"-33"2"-7904"0"0,0 0 0 0 0,0 0 0 0 0,0 1 0 0 0,1 0 0 0 0,-1 0 0 0 0,0 1 0 0 0,0 1 0 0 0,14 3 0 0 0,-22-5-396 0 0,-1 0-1 0 0,1 1 1 0 0,0-1-1 0 0,-1 0 1 0 0,1 1-1 0 0,-1-1 1 0 0,1 1 0 0 0,-1-1-1 0 0,1 1 1 0 0,-1-1-1 0 0,1 1 1 0 0,-1-1 0 0 0,1 1-1 0 0,-1-1 1 0 0,0 1-1 0 0,1 0 1 0 0,-1-1-1 0 0,0 1 1 0 0,1 0 0 0 0,-1-1-1 0 0,0 1 1 0 0,0 0-1 0 0,0-1 1 0 0,0 1-1 0 0,1 0 1 0 0,-1-1 0 0 0,0 1-1 0 0,0 0 1 0 0,0 0-1 0 0,-1-1 1 0 0,1 1-1 0 0,0 0 1 0 0,0-1 0 0 0,0 1-1 0 0,0 0 1 0 0,-1-1-1 0 0,1 1 1 0 0,0 0-1 0 0,-1-1 1 0 0,0 2 0 0 0,-20 29-993 0 0,12-19 1030 0 0,6-6 105 0 0,0 1-1 0 0,0-1 1 0 0,1 0-1 0 0,0 1 0 0 0,1 0 1 0 0,0-1-1 0 0,-1 1 1 0 0,2 0-1 0 0,-1 0 0 0 0,1 0 1 0 0,0 0-1 0 0,2 8 1 0 0,-2-12-102 0 0,0 0 1 0 0,1 0 0 0 0,-1-1 0 0 0,1 1 0 0 0,0 0-1 0 0,-1 0 1 0 0,1-1 0 0 0,1 1 0 0 0,-1 0 0 0 0,0-1-1 0 0,1 1 1 0 0,-1-1 0 0 0,1 1 0 0 0,0-1 0 0 0,-1 0-1 0 0,1 0 1 0 0,0 0 0 0 0,1 0 0 0 0,-1 0 0 0 0,0 0-1 0 0,0-1 1 0 0,1 1 0 0 0,-1-1 0 0 0,1 1-1 0 0,0-1 1 0 0,-1 0 0 0 0,1 0 0 0 0,0 0 0 0 0,0 0-1 0 0,-1-1 1 0 0,6 1 0 0 0,-7-1-28 0 0,1 0 1 0 0,0 0-1 0 0,0-1 1 0 0,-1 1-1 0 0,1 0 0 0 0,0-1 1 0 0,-1 0-1 0 0,1 1 0 0 0,0-1 1 0 0,-1 0-1 0 0,1 0 1 0 0,-1 0-1 0 0,1 0 0 0 0,-1 0 1 0 0,0 0-1 0 0,1 0 0 0 0,-1 0 1 0 0,0-1-1 0 0,0 1 1 0 0,0-1-1 0 0,0 1 0 0 0,0-1 1 0 0,0 1-1 0 0,0-1 0 0 0,0 1 1 0 0,-1-1-1 0 0,1 0 1 0 0,0 1-1 0 0,-1-1 0 0 0,0 0 1 0 0,1 1-1 0 0,-1-1 0 0 0,0 0 1 0 0,0-2-1 0 0,1-6 22 0 0,0-1-1 0 0,0 0 0 0 0,-1 0 1 0 0,-2-12-1 0 0,0 10-243 0 0,0 0 1 0 0,-1 0-1 0 0,0 0 1 0 0,-1 0-1 0 0,-1 1 0 0 0,0-1 1 0 0,-9-16-1 0 0,3 11-3007 0 0,0 1 1 0 0,-16-18-1 0 0,23 29 233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5681 0 0,'3'1'835'0'0,"-1"0"0"0"0,0-1 0 0 0,0 1-1 0 0,1 1 1 0 0,-1-1 0 0 0,0 0 0 0 0,0 0 0 0 0,0 1-1 0 0,0-1 1 0 0,-1 1 0 0 0,1 0 0 0 0,2 2 0 0 0,16 30 3445 0 0,-13-15-3920 0 0,-1-1 0 0 0,3 22 0 0 0,-7-33 23 0 0,3 17-262 0 0,-4-16-115 0 0,0 0 0 0 0,1 0 1 0 0,0-1-1 0 0,0 1 0 0 0,7 13 0 0 0,-8-20-8 0 0,-1-1-1 0 0,1 1 1 0 0,0 0-1 0 0,0-1 0 0 0,-1 1 1 0 0,1-1-1 0 0,0 1 0 0 0,0-1 1 0 0,0 0-1 0 0,0 1 0 0 0,-1-1 1 0 0,1 0-1 0 0,0 1 1 0 0,0-1-1 0 0,0 0 0 0 0,0 0 1 0 0,0 0-1 0 0,0 0 0 0 0,0 0 1 0 0,0 0-1 0 0,0 0 0 0 0,0 0 1 0 0,0 0-1 0 0,0-1 0 0 0,-1 1 1 0 0,1 0-1 0 0,0 0 1 0 0,0-1-1 0 0,0 1 0 0 0,0-1 1 0 0,1 0-1 0 0,31-17-38 0 0,-27 14 24 0 0,7-5-182 0 0,11-7-1119 0 0,-11 11-3008 0 0</inkml:trace>
  <inkml:trace contextRef="#ctx0" brushRef="#br0" timeOffset="1">24 324 14187 0 0,'2'1'365'0'0,"1"1"-1"0"0,-1-1 1 0 0,0 0 0 0 0,1-1 0 0 0,-1 1-1 0 0,1 0 1 0 0,-1-1 0 0 0,1 1-1 0 0,-1-1 1 0 0,1 0 0 0 0,-1 0 0 0 0,1 0-1 0 0,-1 0 1 0 0,1 0 0 0 0,2-1-1 0 0,41-12 72 0 0,-18 4 231 0 0,-32 19-410 0 0,-10 12-271 0 0,1-2 165 0 0,11-17-54 0 0,1-1 0 0 0,-1 1 0 0 0,1 0 0 0 0,0 0 1 0 0,0 0-1 0 0,0 0 0 0 0,1 0 0 0 0,-1 0 0 0 0,1 0 0 0 0,-1 0 0 0 0,1 0 0 0 0,0 0 0 0 0,0 0 0 0 0,1 0 0 0 0,-1 0 0 0 0,1 0 0 0 0,-1 0 0 0 0,1 0 0 0 0,0 0 0 0 0,0 0 0 0 0,0 0 0 0 0,0 0 0 0 0,1 0 1 0 0,-1-1-1 0 0,1 1 0 0 0,0-1 0 0 0,3 5 0 0 0,-3-5-200 0 0,1 0 0 0 0,-1 0 0 0 0,0-1 0 0 0,1 1 0 0 0,0-1 0 0 0,-1 0 0 0 0,1 1-1 0 0,0-1 1 0 0,-1 0 0 0 0,1-1 0 0 0,0 1 0 0 0,0 0 0 0 0,0-1 0 0 0,0 1 0 0 0,0-1 0 0 0,0 0 0 0 0,-1 0 0 0 0,1 0 0 0 0,0-1 0 0 0,0 1 0 0 0,0-1 0 0 0,0 1 0 0 0,0-1 0 0 0,0 0 0 0 0,-1 0 0 0 0,1 0 0 0 0,0-1 0 0 0,-1 1 0 0 0,4-3 0 0 0,34-29-10574 0 0,-26 20 3929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14435 0 0,'0'-1'144'0'0,"0"0"-1"0"0,1 0 0 0 0,-1 0 1 0 0,1 0-1 0 0,-1 0 1 0 0,1 1-1 0 0,0-1 1 0 0,-1 0-1 0 0,1 0 1 0 0,0 0-1 0 0,0 1 0 0 0,0-1 1 0 0,-1 0-1 0 0,1 1 1 0 0,0-1-1 0 0,0 1 1 0 0,0-1-1 0 0,0 1 1 0 0,0-1-1 0 0,0 1 1 0 0,0-1-1 0 0,0 1 0 0 0,0 0 1 0 0,0 0-1 0 0,0 0 1 0 0,2-1-1 0 0,33-3 1181 0 0,-32 4-1021 0 0,58 0 1137 0 0,-58 0-1423 0 0,0 0 0 0 0,0 1 1 0 0,0-1-1 0 0,0 1 0 0 0,0 0 0 0 0,0 1 1 0 0,0-1-1 0 0,-1 1 0 0 0,1-1 0 0 0,0 1 1 0 0,-1 0-1 0 0,7 5 0 0 0,-10-7-57 0 0,1 1 0 0 0,-1-1 0 0 0,1 0 0 0 0,-1 1 0 0 0,1-1-1 0 0,-1 1 1 0 0,0 0 0 0 0,1-1 0 0 0,-1 1 0 0 0,0-1 0 0 0,1 1 0 0 0,-1-1 0 0 0,0 1-1 0 0,0 0 1 0 0,1-1 0 0 0,-1 1 0 0 0,0 0 0 0 0,0-1 0 0 0,0 1 0 0 0,0 0-1 0 0,0-1 1 0 0,0 1 0 0 0,0 0 0 0 0,0-1 0 0 0,0 1 0 0 0,0 0 0 0 0,0-1 0 0 0,-1 2-1 0 0,0-1-84 0 0,1 0 0 0 0,-1 0-1 0 0,0 1 1 0 0,0-1-1 0 0,0 0 1 0 0,-1 0 0 0 0,1 0-1 0 0,0-1 1 0 0,0 1 0 0 0,0 0-1 0 0,-1 0 1 0 0,-1 0-1 0 0,-46 14-2138 0 0,43-14 2300 0 0,3 0 142 0 0,-1 0 0 0 0,0 0 0 0 0,0 1 0 0 0,1 0 1 0 0,-1-1-1 0 0,1 1 0 0 0,-1 1 0 0 0,1-1 0 0 0,0 0 0 0 0,0 1 1 0 0,0-1-1 0 0,0 1 0 0 0,0 0 0 0 0,0 0 0 0 0,1 0 0 0 0,-1 1 0 0 0,1-1 1 0 0,0 0-1 0 0,0 1 0 0 0,1 0 0 0 0,-1-1 0 0 0,1 1 0 0 0,-1 0 1 0 0,1 0-1 0 0,0 0 0 0 0,1-1 0 0 0,-1 7 0 0 0,0-6-142 0 0,1-1 0 0 0,0 0 0 0 0,1 1 1 0 0,-1-1-1 0 0,1 0 0 0 0,-1 0 0 0 0,1 0 0 0 0,0 1 0 0 0,0-1 0 0 0,1 0 0 0 0,-1 0 0 0 0,0 0 1 0 0,1-1-1 0 0,0 1 0 0 0,0 0 0 0 0,0-1 0 0 0,0 1 0 0 0,0-1 0 0 0,0 1 0 0 0,1-1 0 0 0,-1 0 1 0 0,1 0-1 0 0,-1 0 0 0 0,1 0 0 0 0,0-1 0 0 0,0 1 0 0 0,0-1 0 0 0,0 1 0 0 0,0-1 0 0 0,0 0 1 0 0,0 0-1 0 0,1-1 0 0 0,5 2 0 0 0,0-2-432 0 0,0 1 0 0 0,1-1 1 0 0,-1 0-1 0 0,1-1 0 0 0,-1 0 0 0 0,0-1 1 0 0,0 0-1 0 0,0 0 0 0 0,0-1 0 0 0,11-5 1 0 0,-13 5-542 0 0,0 0 1 0 0,0-1 0 0 0,0 0 0 0 0,-1 0 0 0 0,1 0 0 0 0,-1-1 0 0 0,0 0 0 0 0,0 0 0 0 0,-1 0 0 0 0,0-1 0 0 0,0 0 0 0 0,0 0 0 0 0,4-7-1 0 0,-4 4-2741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39 6353 0 0,'12'-5'7919'0'0,"15"4"-5434"0"0,-9 0-1734 0 0,-12 0-533 0 0,26-5 162 0 0,-30 6-366 0 0,-1 0 0 0 0,0-1 0 0 0,0 1 0 0 0,1 0 0 0 0,-1-1 0 0 0,0 1 0 0 0,0-1 0 0 0,0 1 0 0 0,1-1 0 0 0,-1 0 0 0 0,0 1 0 0 0,0-1 0 0 0,0 0 0 0 0,0 0 0 0 0,0 0 0 0 0,-1 0 0 0 0,1 0 0 0 0,0 0 1 0 0,1-1-1 0 0,-3 1-10 0 0,1 1 1 0 0,0 0 0 0 0,0-1 0 0 0,0 1 0 0 0,0-1-1 0 0,0 1 1 0 0,0-1 0 0 0,-1 1 0 0 0,1-1 0 0 0,0 1 0 0 0,0 0-1 0 0,-1-1 1 0 0,1 1 0 0 0,0-1 0 0 0,-1 1 0 0 0,1 0-1 0 0,0-1 1 0 0,-1 1 0 0 0,1 0 0 0 0,0-1 0 0 0,-1 1-1 0 0,1 0 1 0 0,-1 0 0 0 0,1 0 0 0 0,-1-1 0 0 0,1 1 0 0 0,0 0-1 0 0,-1 0 1 0 0,1 0 0 0 0,-1 0 0 0 0,1 0 0 0 0,-1 0-1 0 0,1 0 1 0 0,-1 0 0 0 0,1 0 0 0 0,-1 0 0 0 0,1 0-1 0 0,-1 0 1 0 0,1 0 0 0 0,-1 0 0 0 0,0 0 0 0 0,-23 2 138 0 0,23-1-128 0 0,-4-1 126 0 0,-1 1 0 0 0,1 0 0 0 0,0 0 0 0 0,0 0 1 0 0,-1 1-1 0 0,1 0 0 0 0,0 0 0 0 0,0 0 0 0 0,0 1 0 0 0,1 0 1 0 0,-1 0-1 0 0,1 0 0 0 0,-1 0 0 0 0,1 1 0 0 0,0-1 1 0 0,0 1-1 0 0,1 0 0 0 0,-1 1 0 0 0,1-1 0 0 0,0 0 0 0 0,0 1 1 0 0,0 0-1 0 0,1 0 0 0 0,-1 0 0 0 0,1 0 0 0 0,0 0 1 0 0,1 0-1 0 0,-1 0 0 0 0,1 1 0 0 0,0-1 0 0 0,1 0 0 0 0,-1 1 1 0 0,1-1-1 0 0,0 1 0 0 0,0-1 0 0 0,1 1 0 0 0,-1-1 1 0 0,1 0-1 0 0,1 1 0 0 0,-1-1 0 0 0,1 0 0 0 0,0 0 0 0 0,4 8 1 0 0,-3-6-147 0 0,1-1 1 0 0,0-1 0 0 0,0 1-1 0 0,0 0 1 0 0,1-1 0 0 0,0 0 0 0 0,0 0-1 0 0,0-1 1 0 0,0 1 0 0 0,1-1-1 0 0,0 0 1 0 0,0-1 0 0 0,0 1-1 0 0,0-1 1 0 0,1 0 0 0 0,9 2-1 0 0,-12-3-293 0 0,1-1-1 0 0,-1 0 0 0 0,1 0 0 0 0,0-1 0 0 0,-1 1 1 0 0,1-1-1 0 0,0 0 0 0 0,-1-1 0 0 0,1 1 0 0 0,0-1 0 0 0,6-1 1 0 0,-8 1-302 0 0,0 0 1 0 0,0-1-1 0 0,1 1 1 0 0,-1-1-1 0 0,0 0 0 0 0,-1 0 1 0 0,1 0-1 0 0,0 0 1 0 0,0 0-1 0 0,-1-1 1 0 0,1 1-1 0 0,-1-1 1 0 0,0 1-1 0 0,0-1 1 0 0,0 0-1 0 0,3-5 1 0 0,0-6-3299 0 0,-3-2-1104 0 0</inkml:trace>
  <inkml:trace contextRef="#ctx0" brushRef="#br0" timeOffset="1">193 80 8826 0 0,'7'49'11104'0'0,"-5"0"-7297"0"0,-2-34-3799 0 0,0 0 1 0 0,1-1-1 0 0,1 1 1 0 0,0 0-1 0 0,1-1 0 0 0,8 23 1 0 0,-11-36-36 0 0,0 0 0 0 0,1 0 0 0 0,-1 0 0 0 0,1 0 1 0 0,-1 0-1 0 0,1 0 0 0 0,-1 0 0 0 0,1 0 0 0 0,-1 0 0 0 0,1 0 1 0 0,0 0-1 0 0,0-1 0 0 0,-1 1 0 0 0,1 0 0 0 0,0 0 0 0 0,0-1 1 0 0,0 1-1 0 0,0-1 0 0 0,0 1 0 0 0,0-1 0 0 0,0 1 0 0 0,0-1 1 0 0,0 1-1 0 0,0-1 0 0 0,2 0 0 0 0,-1 0-71 0 0,0 0 0 0 0,-1 0 0 0 0,1-1 0 0 0,0 0 0 0 0,0 1-1 0 0,-1-1 1 0 0,1 0 0 0 0,-1 1 0 0 0,1-1 0 0 0,0 0 0 0 0,-1 0 0 0 0,0 0 0 0 0,1-1-1 0 0,1-1 1 0 0,7-8-1027 0 0,-1 0-1 0 0,0 0 0 0 0,9-17 1 0 0,-11 17-254 0 0,-2 5 618 0 0,-2-1 1 0 0,1 1 0 0 0,-1-1-1 0 0,0 0 1 0 0,4-11-1 0 0,-7 15 1022 0 0,1 0 0 0 0,0 0 0 0 0,-1-1 0 0 0,0 1 0 0 0,1 0 0 0 0,-1 0 0 0 0,-1-1 0 0 0,1 1 0 0 0,-1-4 0 0 0,10 44 5643 0 0,8 31 324 0 0,3 2-4902 0 0,4-3-4512 0 0,6-5-4124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10146 0 0,'-2'0'556'0'0,"1"1"0"0"0,-1-1 0 0 0,1 1 0 0 0,-1-1 0 0 0,1 1 0 0 0,-1 0 0 0 0,1 0 0 0 0,-1 0 0 0 0,1 0 0 0 0,-1 0 0 0 0,1 0-1 0 0,-2 1 1 0 0,-10 21 2455 0 0,-3 32-2721 0 0,12-34 282 0 0,-13 62-304 0 0,2-4-2144 0 0,-1-29-4176 0 0,18-65 5291 0 0,-2 13 962 0 0,0 0 1 0 0,0 0-1 0 0,0 0 0 0 0,0 1 0 0 0,0-1 0 0 0,1 0 0 0 0,-1 1 0 0 0,1-1 0 0 0,-1 0 1 0 0,1 0-1 0 0,-1 1 0 0 0,1-1 0 0 0,0 1 0 0 0,0-1 0 0 0,0 1 0 0 0,0-1 0 0 0,0 1 1 0 0,0-1-1 0 0,0 1 0 0 0,3-2 0 0 0,0 0-3 0 0,1 0 1 0 0,0 1-1 0 0,0 0 1 0 0,0 0-1 0 0,0 0 1 0 0,1 0-1 0 0,-1 1 1 0 0,0 0-1 0 0,1 0 1 0 0,-1 0-1 0 0,1 1 1 0 0,-1-1-1 0 0,1 1 1 0 0,-1 1-1 0 0,1-1 1 0 0,-1 1-1 0 0,0 0 1 0 0,1 0-1 0 0,8 4 1 0 0,-6-2-360 0 0,0 0 0 0 0,0 0 0 0 0,0 1 0 0 0,-1 0 0 0 0,10 7 0 0 0,-12-7-631 0 0,0 0 0 0 0,0 0 0 0 0,0 1 1 0 0,-1 0-1 0 0,0 0 0 0 0,7 10 0 0 0,-21-24-6024 0 0,8 7 5707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11883 0 0,'18'61'7311'0'0,"-7"4"-4900"0"0,-3 66-4262 0 0,-7-105 1501 0 0,0-18-297 0 0,-1-1-664 0 0,1-9 120 0 0,7-30 1033 0 0,-5 27 294 0 0,1-1 0 0 0,-1 1 1 0 0,1 0-1 0 0,0 0 0 0 0,0 0 1 0 0,1 1-1 0 0,-1-1 0 0 0,1 1 1 0 0,0 0-1 0 0,0 0 0 0 0,1 1 0 0 0,-1-1 1 0 0,1 1-1 0 0,0 0 0 0 0,0 1 1 0 0,8-3-1 0 0,-5 2-887 0 0,0 2 0 0 0,1-1 0 0 0,-1 1 0 0 0,0 0 0 0 0,0 1 0 0 0,15 1 0 0 0,-10 0-3220 0 0,-2-1-1990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8778 0 0,'-1'-1'396'0'0,"1"1"0"0"0,-1 0 0 0 0,0-1 0 0 0,0 1 0 0 0,0 0 0 0 0,0 0 0 0 0,1-1 0 0 0,-1 1 0 0 0,0 0 0 0 0,0 0 0 0 0,0 0 0 0 0,0 0 0 0 0,0 0 0 0 0,1 0 0 0 0,-1 0 0 0 0,0 0 1 0 0,0 1-1 0 0,0-1 0 0 0,-1 1 0 0 0,1-1-209 0 0,1 1 0 0 0,0-1 1 0 0,-1 0-1 0 0,1 1 1 0 0,0-1-1 0 0,-1 1 0 0 0,1-1 1 0 0,0 1-1 0 0,-1-1 1 0 0,1 1-1 0 0,0 0 0 0 0,0-1 1 0 0,0 1-1 0 0,0-1 1 0 0,0 1-1 0 0,-1-1 0 0 0,1 1 1 0 0,0 0-1 0 0,0-1 1 0 0,0 1-1 0 0,1 0 0 0 0,-1 2-2 0 0,1 0 0 0 0,-1 1 0 0 0,1-1 0 0 0,0 0 0 0 0,0-1 0 0 0,1 1 0 0 0,-1 0-1 0 0,0 0 1 0 0,4 3 0 0 0,7 10-119 0 0,2-2-1 0 0,0 0 0 0 0,0-1 1 0 0,2 0-1 0 0,-1-1 0 0 0,2 0 1 0 0,24 12-1 0 0,-39-23-70 0 0,0 0 1 0 0,0 1 0 0 0,0-1-1 0 0,1 0 1 0 0,-1 0-1 0 0,1 0 1 0 0,-1-1-1 0 0,1 1 1 0 0,-1-1-1 0 0,1 1 1 0 0,-1-1-1 0 0,1 0 1 0 0,-1 0-1 0 0,1 0 1 0 0,0 0 0 0 0,-1 0-1 0 0,1-1 1 0 0,-1 1-1 0 0,1-1 1 0 0,-1 0-1 0 0,1 0 1 0 0,-1 0-1 0 0,0 0 1 0 0,1 0-1 0 0,-1 0 1 0 0,0 0-1 0 0,3-3 1 0 0,-3 1-2 0 0,1 0 0 0 0,-1 0-1 0 0,0 0 1 0 0,0 0 0 0 0,0 0 0 0 0,0-1 0 0 0,-1 1 0 0 0,1-1-1 0 0,-1 1 1 0 0,0-1 0 0 0,0 1 0 0 0,0-1 0 0 0,-1 0 0 0 0,1 0-1 0 0,-1 1 1 0 0,0-1 0 0 0,0-8 0 0 0,-1 4 14 0 0,-1-1 0 0 0,0 1 0 0 0,0-1 0 0 0,-1 1 1 0 0,0 0-1 0 0,0 0 0 0 0,0 0 0 0 0,-1 0 0 0 0,-1 1 0 0 0,1-1 0 0 0,-10-9 1 0 0,13 14-7 0 0,-1 0 1 0 0,0 1 0 0 0,0 0 0 0 0,-1-1 0 0 0,1 1-1 0 0,0 0 1 0 0,-1 0 0 0 0,0 0 0 0 0,1 0 0 0 0,-1 1 0 0 0,0-1-1 0 0,0 1 1 0 0,0-1 0 0 0,0 1 0 0 0,0 0 0 0 0,0 0-1 0 0,0 0 1 0 0,0 1 0 0 0,0-1 0 0 0,0 1 0 0 0,-1 0 0 0 0,1 0-1 0 0,0 0 1 0 0,0 0 0 0 0,-1 0 0 0 0,1 1 0 0 0,0 0-1 0 0,0-1 1 0 0,0 1 0 0 0,0 0 0 0 0,0 0 0 0 0,0 1-1 0 0,-5 2 1 0 0,5-2-7 0 0,0 1 0 0 0,0 0-1 0 0,1 0 1 0 0,-1 0 0 0 0,1 0-1 0 0,-1 0 1 0 0,1 1 0 0 0,0-1-1 0 0,1 1 1 0 0,-1-1 0 0 0,0 1-1 0 0,1 0 1 0 0,0-1 0 0 0,0 1-1 0 0,0 0 1 0 0,0 0-1 0 0,1 0 1 0 0,-1 6 0 0 0,0 11 25 0 0,1 0 0 0 0,3 26 0 0 0,-2-28 25 0 0,1 4-32 0 0,-1 12-80 0 0,3 0 0 0 0,0-1 1 0 0,13 47-1 0 0,-17-80-106 0 0,0-1 1 0 0,0 1 0 0 0,0-1 0 0 0,0 1 0 0 0,0-1 0 0 0,0 0 0 0 0,1 1 0 0 0,-1-1 0 0 0,0 1-1 0 0,0-1 1 0 0,0 0 0 0 0,0 1 0 0 0,1-1 0 0 0,-1 1 0 0 0,0-1 0 0 0,1 0 0 0 0,-1 1 0 0 0,0-1-1 0 0,0 0 1 0 0,1 1 0 0 0,-1-1 0 0 0,1 0 0 0 0,-1 0 0 0 0,0 1 0 0 0,1-1 0 0 0,-1 0 0 0 0,1 0-1 0 0,6-10-3020 0 0,3-34-198 0 0,-6 25 2186 0 0,-4 19 1168 0 0,5-17-779 0 0,1 0 0 0 0,8-18 0 0 0,-13 31 922 0 0,0 1 0 0 0,1 0 0 0 0,-1 0 0 0 0,1 0 0 0 0,0 0 0 0 0,0 1 0 0 0,0-1-1 0 0,0 0 1 0 0,1 1 0 0 0,-1-1 0 0 0,1 1 0 0 0,-1 0 0 0 0,1 0 0 0 0,0 0 0 0 0,0 0 0 0 0,0 1 0 0 0,0-1 0 0 0,0 1 0 0 0,3-2-1 0 0,-4 3 77 0 0,0-1-1 0 0,-1 1 0 0 0,1 0 1 0 0,0 0-1 0 0,0 0 0 0 0,0 0 0 0 0,-1 0 1 0 0,1 1-1 0 0,0-1 0 0 0,0 0 0 0 0,0 1 1 0 0,-1 0-1 0 0,1-1 0 0 0,0 1 1 0 0,-1 0-1 0 0,1 0 0 0 0,-1-1 0 0 0,1 1 1 0 0,-1 1-1 0 0,1-1 0 0 0,-1 0 0 0 0,0 0 1 0 0,1 0-1 0 0,-1 1 0 0 0,0-1 0 0 0,0 1 1 0 0,0-1-1 0 0,0 1 0 0 0,0-1 1 0 0,0 1-1 0 0,-1-1 0 0 0,2 3 0 0 0,-1-1 30 0 0,0 0 0 0 0,-1 0-1 0 0,1 1 1 0 0,-1-1 0 0 0,1 0-1 0 0,-1 0 1 0 0,0 0 0 0 0,0 0-1 0 0,0 0 1 0 0,-1 0 0 0 0,1 1-1 0 0,-1-1 1 0 0,1 0 0 0 0,-1 0-1 0 0,0 0 1 0 0,0 0 0 0 0,-3 3-1 0 0,-2 4-86 0 0,-1 0-1 0 0,0 0 1 0 0,-1-1 0 0 0,-12 12-1 0 0,12-14-57 0 0,0 0 1 0 0,-1-1-1 0 0,0 0 0 0 0,0 0 0 0 0,0-1 0 0 0,-1 0 0 0 0,0 0 0 0 0,-17 4 0 0 0,73-23 2075 0 0,53-14-2052 0 0,-85 25-2817 0 0,0 1 1 0 0,25-1-1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8:27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19 12083 0 0,'-2'6'833'0'0,"0"1"0"0"0,1-1 0 0 0,0 0 1 0 0,0 0-1 0 0,0 1 0 0 0,1-1 0 0 0,0 9 1 0 0,0-8-454 0 0,1 0 0 0 0,0 0 0 0 0,1 0 0 0 0,-1 0 0 0 0,1 0 0 0 0,5 10 0 0 0,-5-12-337 0 0,0-1 0 0 0,0 0 0 0 0,1 1 0 0 0,-1-1 0 0 0,1 0 0 0 0,0 0 0 0 0,1 0-1 0 0,-1-1 1 0 0,0 1 0 0 0,1-1 0 0 0,0 0 0 0 0,0 0 0 0 0,0 0 0 0 0,0 0 0 0 0,0-1-1 0 0,1 0 1 0 0,-1 0 0 0 0,1 0 0 0 0,0 0 0 0 0,-1-1 0 0 0,1 1 0 0 0,7 0-1 0 0,-9-2-27 0 0,0 0 0 0 0,-1 0 1 0 0,1 0-1 0 0,0 0 0 0 0,0 0 0 0 0,0-1 0 0 0,-1 1 0 0 0,1-1 0 0 0,0 0 0 0 0,-1 1 0 0 0,1-1 0 0 0,0-1 0 0 0,-1 1 0 0 0,1 0 0 0 0,-1-1 0 0 0,0 1 0 0 0,1-1 0 0 0,-1 0 0 0 0,4-3 0 0 0,-3 1-4 0 0,0 1 1 0 0,-1-1 0 0 0,1 0 0 0 0,-1 0-1 0 0,1-1 1 0 0,-1 1 0 0 0,-1 0-1 0 0,1-1 1 0 0,-1 1 0 0 0,1-1 0 0 0,0-6-1 0 0,-1 6 33 0 0,0 0 0 0 0,-1 0 0 0 0,1-1 0 0 0,-1 1 0 0 0,0 0 0 0 0,0 0 0 0 0,-1-1 0 0 0,1 1 0 0 0,-1 0 0 0 0,-1 0 0 0 0,1 0 0 0 0,-1-1 0 0 0,1 2 0 0 0,-1-1 0 0 0,-1 0 0 0 0,1 0 0 0 0,-1 1 0 0 0,0-1 0 0 0,0 1 0 0 0,0 0 0 0 0,-1 0 0 0 0,-3-4 0 0 0,3 6 14 0 0,0 0-1 0 0,0 0 1 0 0,0 0 0 0 0,0 1 0 0 0,0-1-1 0 0,-1 1 1 0 0,1 1 0 0 0,0-1 0 0 0,0 0 0 0 0,-1 1-1 0 0,1 0 1 0 0,-1 0 0 0 0,1 0 0 0 0,0 1 0 0 0,-1-1-1 0 0,1 1 1 0 0,0 0 0 0 0,0 0 0 0 0,0 1-1 0 0,-8 3 1 0 0,9-4-166 0 0,0 1 1 0 0,0-1-1 0 0,0 1 0 0 0,1 0 0 0 0,-1 0 0 0 0,1 0 1 0 0,-1 0-1 0 0,1 1 0 0 0,0-1 0 0 0,0 0 0 0 0,0 1 0 0 0,-3 4 1 0 0,4-5-310 0 0,0 1 0 0 0,0-1 0 0 0,0 1 0 0 0,0-1 0 0 0,1 1 0 0 0,-1-1 0 0 0,1 1 0 0 0,0-1 0 0 0,0 1 0 0 0,0 0 0 0 0,0-1 0 0 0,0 1 0 0 0,0-1 0 0 0,1 1 0 0 0,-1 0 0 0 0,1-1 0 0 0,1 4 0 0 0,3 5-4749 0 0,2-1-1997 0 0</inkml:trace>
  <inkml:trace contextRef="#ctx0" brushRef="#br0" timeOffset="1">542 129 21469 0 0,'-3'-3'1040'0'0,"2"1"-456"0"0,-1-1-192 0 0,0 3-232 0 0,1 0-440 0 0,-2 2-448 0 0,2 0-464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8058 0 0,'16'-1'8219'0'0,"12"9"-5500"0"0,-20-5-1753 0 0,28 6 443 0 0,1-1 0 0 0,43 3 1 0 0,-48-8-1141 0 0,-1 2 0 0 0,1 1 0 0 0,52 17 1 0 0,-81-22-252 0 0,-1 0 1 0 0,1 0-1 0 0,0 0 1 0 0,-1 0-1 0 0,1 1 1 0 0,-1-1-1 0 0,1 1 1 0 0,-1 0-1 0 0,0-1 1 0 0,1 1-1 0 0,-1 0 1 0 0,0 0-1 0 0,0 1 1 0 0,-1-1-1 0 0,1 0 1 0 0,0 1-1 0 0,-1-1 1 0 0,3 5-1 0 0,-4-5-33 0 0,0 1 0 0 0,0-1 0 0 0,1 0-1 0 0,-2 1 1 0 0,1-1 0 0 0,0 0 0 0 0,0 1 0 0 0,-1-1-1 0 0,1 0 1 0 0,-1 1 0 0 0,0-1 0 0 0,1 0 0 0 0,-1 0-1 0 0,0 0 1 0 0,-1 0 0 0 0,1 0 0 0 0,0 0 0 0 0,0 0-1 0 0,-1 0 1 0 0,1 0 0 0 0,-1 0 0 0 0,0-1 0 0 0,-2 3-1 0 0,-4 3-240 0 0,0 0 0 0 0,0 0 0 0 0,-1-1 0 0 0,0 0 0 0 0,0 0 0 0 0,0-1 0 0 0,-1 0 0 0 0,1-1 1 0 0,-13 4-1 0 0,2-3-205 0 0,1-1 0 0 0,-1 0 0 0 0,-39 1 0 0 0,32 0 623 0 0,24 2 216 0 0,16 1-89 0 0,3-3-59 0 0,1-1 0 0 0,0-1 0 0 0,0 0 0 0 0,0-1 1 0 0,0-1-1 0 0,1 0 0 0 0,20-3 0 0 0,-8 1 85 0 0,37 4 0 0 0,-58-2-294 0 0,1 1 0 0 0,-1 0 0 0 0,0 0-1 0 0,0 1 1 0 0,-1 0 0 0 0,1 0 0 0 0,-1 1-1 0 0,11 6 1 0 0,-16-8-66 0 0,-1-1 0 0 0,1 1 0 0 0,-1 0 0 0 0,1 0 0 0 0,-1 0 0 0 0,0 1 0 0 0,0-1 0 0 0,0 1 0 0 0,0-1 0 0 0,0 1 0 0 0,0-1 0 0 0,-1 1 0 0 0,1 0 0 0 0,-1 0 0 0 0,0 0 0 0 0,0 0 0 0 0,0 0 0 0 0,0 0 0 0 0,0 4 0 0 0,-1-5-273 0 0,0 0-1 0 0,0 0 1 0 0,0 0 0 0 0,0-1-1 0 0,-1 1 1 0 0,1 0-1 0 0,-1 0 1 0 0,1 0-1 0 0,-1 0 1 0 0,0-1 0 0 0,1 1-1 0 0,-1 0 1 0 0,-2 2-1 0 0,1-2-425 0 0,1 0 0 0 0,-1 0 0 0 0,0 0 0 0 0,0 0 0 0 0,0 0 0 0 0,-1-1 0 0 0,1 1 0 0 0,0-1-1 0 0,-1 0 1 0 0,1 1 0 0 0,-5 0 0 0 0,-12 4-2657 0 0,-4 0-1056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 11666 0 0,'-4'-4'11803'0'0,"0"7"-10859"0"0,1 2-472 0 0,-2 1-192 0 0,1 5-136 0 0,-1 0-88 0 0,1 3-200 0 0,-1 3-360 0 0,0 2-472 0 0,2 2-696 0 0,0 2-913 0 0,0 1-1272 0 0,1-2-640 0 0,2-1-2680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20 3313 0 0,'-7'-4'919'0'0,"-23"-9"1720"0"0,30 13-2426 0 0,-1-1 1 0 0,0 1 0 0 0,1 0-1 0 0,-1-1 1 0 0,1 1 0 0 0,-1 0-1 0 0,0 0 1 0 0,1 0 0 0 0,-1 0-1 0 0,0-1 1 0 0,1 1 0 0 0,-1 0 0 0 0,0 0-1 0 0,1 0 1 0 0,-1 0 0 0 0,0 0-1 0 0,1 1 1 0 0,-1-1 0 0 0,1 0-1 0 0,-1 0 1 0 0,0 0 0 0 0,1 1-1 0 0,-1-1 1 0 0,0 0 0 0 0,1 0-1 0 0,-1 1 1 0 0,1-1 0 0 0,-1 1-1 0 0,1-1 1 0 0,-1 0 0 0 0,1 1-1 0 0,-1-1 1 0 0,1 1 0 0 0,-1-1-1 0 0,0 2 1 0 0,1-1-117 0 0,0 0 0 0 0,0 0 0 0 0,0-1 0 0 0,0 1 0 0 0,0 0 0 0 0,0 0 0 0 0,0 0 0 0 0,0 0 0 0 0,0 0 0 0 0,0 0-1 0 0,1 0 1 0 0,-1-1 0 0 0,0 1 0 0 0,1 0 0 0 0,-1 0 0 0 0,0 0 0 0 0,1 0 0 0 0,-1-1 0 0 0,1 1 0 0 0,-1 0 0 0 0,1 0 0 0 0,-1-1 0 0 0,1 1 0 0 0,0-1 0 0 0,-1 1 0 0 0,1 0 0 0 0,0-1 0 0 0,0 1-1 0 0,-1-1 1 0 0,1 1 0 0 0,0-1 0 0 0,0 0 0 0 0,0 1 0 0 0,0-1 0 0 0,-1 0 0 0 0,1 0 0 0 0,0 0 0 0 0,0 1 0 0 0,0-1 0 0 0,0 0 0 0 0,0 0 0 0 0,0 0 0 0 0,1-1 0 0 0,46 0 40 0 0,-43 1 108 0 0,31-4-39 0 0,0 0-105 0 0,49 0 0 0 0,-75 5-77 0 0,0-1 0 0 0,1 1-1 0 0,-2 1 1 0 0,1 0 0 0 0,0 0-1 0 0,0 1 1 0 0,-1 0 0 0 0,1 1 0 0 0,15 8-1 0 0,-23-11-88 0 0,0 1-1 0 0,0 0 0 0 0,0-1 0 0 0,0 1 1 0 0,0 0-1 0 0,0 0 0 0 0,-1 0 0 0 0,1 0 1 0 0,-1 0-1 0 0,1 0 0 0 0,-1 1 0 0 0,0-1 1 0 0,0 1-1 0 0,0-1 0 0 0,0 0 1 0 0,0 1-1 0 0,0 0 0 0 0,-1-1 0 0 0,1 1 1 0 0,-1-1-1 0 0,0 1 0 0 0,0 0 0 0 0,0-1 1 0 0,0 1-1 0 0,0 0 0 0 0,0-1 1 0 0,-1 1-1 0 0,1-1 0 0 0,-1 1 0 0 0,0-1 1 0 0,-1 5-1 0 0,-1-1-1046 0 0,0 1 0 0 0,0-1 0 0 0,0 0 0 0 0,-1 0-1 0 0,0 0 1 0 0,0 0 0 0 0,0-1 0 0 0,-1 0 0 0 0,0 0 0 0 0,-10 9 0 0 0,-1-3-2864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5801 0 0,'-1'0'411'0'0,"1"1"-1"0"0,-1 0 0 0 0,0 0 1 0 0,1 1-1 0 0,0-1 1 0 0,-1 0-1 0 0,1 0 0 0 0,0 0 1 0 0,0 0-1 0 0,-1 0 1 0 0,1 0-1 0 0,0 0 1 0 0,0 1-1 0 0,0-1 0 0 0,0 0 1 0 0,0 0-1 0 0,1 0 1 0 0,-1 0-1 0 0,0 0 0 0 0,1 2 1 0 0,0-2-172 0 0,-1 0 0 0 0,1 0 1 0 0,0-1-1 0 0,0 1 0 0 0,-1 0 1 0 0,1 0-1 0 0,0-1 1 0 0,0 1-1 0 0,0-1 0 0 0,0 1 1 0 0,0 0-1 0 0,0-1 0 0 0,0 0 1 0 0,0 1-1 0 0,0-1 0 0 0,0 0 1 0 0,2 1-1 0 0,6 0 136 0 0,0 0 0 0 0,0-1 1 0 0,1 0-1 0 0,11-2 0 0 0,-5 1-31 0 0,-3 1-326 0 0,16 0-239 0 0,-1-1-1 0 0,1-1 0 0 0,-1-2 1 0 0,0 0-1 0 0,41-13 0 0 0,-68 17 159 0 0,-1 0 1 0 0,0 0-1 0 0,0 0 0 0 0,1 0 1 0 0,-1 0-1 0 0,0 0 0 0 0,0 0 0 0 0,1 0 1 0 0,-1 0-1 0 0,0 0 0 0 0,0 0 0 0 0,1 0 1 0 0,-1 0-1 0 0,0 0 0 0 0,0-1 1 0 0,0 1-1 0 0,1 0 0 0 0,-1 0 0 0 0,0 0 1 0 0,0 0-1 0 0,0 0 0 0 0,1 0 0 0 0,-1-1 1 0 0,0 1-1 0 0,0 0 0 0 0,0 0 1 0 0,1 0-1 0 0,-1-1 0 0 0,0 1 0 0 0,0 0 1 0 0,0 0-1 0 0,0 0 0 0 0,0-1 0 0 0,0 1 1 0 0,0 0-1 0 0,0 0 0 0 0,1-1 1 0 0,-1 1-1 0 0,0 0 0 0 0,0 0 0 0 0,0-1 1 0 0,0 1-1 0 0,0 0 0 0 0,0 0 0 0 0,0-1 1 0 0,0 1-1 0 0,-1-1 0 0 0,-13-3-737 0 0,-24 1 962 0 0,35 3-98 0 0,-1 1 0 0 0,1-1 0 0 0,0 1 0 0 0,0-1 0 0 0,-1 1-1 0 0,1 0 1 0 0,0 0 0 0 0,0 1 0 0 0,0-1 0 0 0,0 1 0 0 0,0-1 0 0 0,0 1-1 0 0,-3 2 1 0 0,5-2 3 0 0,-1 1 0 0 0,1-1 0 0 0,0 0 0 0 0,0 0 0 0 0,0 0-1 0 0,0 1 1 0 0,0-1 0 0 0,0 1 0 0 0,1-1 0 0 0,-1 0 0 0 0,1 1 0 0 0,-1-1 0 0 0,1 1 0 0 0,0-1-1 0 0,0 1 1 0 0,0-1 0 0 0,1 1 0 0 0,0 3 0 0 0,-1-2-71 0 0,13 83 533 0 0,-12-78-761 0 0,2 0 1 0 0,-1 0-1 0 0,1 0 0 0 0,1 0 1 0 0,0 0-1 0 0,0-1 0 0 0,6 10 1 0 0,3-6-2941 0 0,-2-9-2494 0 0,-3-3 241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 8394 0 0,'-16'-8'8907'0'0,"33"6"-6418"0"0,34 5-2113 0 0,-38-2-319 0 0,0 1 1 0 0,0 0-1 0 0,0 1 1 0 0,-1 0-1 0 0,1 1 1 0 0,-1 0-1 0 0,18 10 1 0 0,-27-13-67 0 0,-1 1 1 0 0,1-1-1 0 0,-1 1 1 0 0,1 0-1 0 0,-1 0 1 0 0,0 0-1 0 0,0 0 1 0 0,1 0-1 0 0,-2 0 1 0 0,1 1-1 0 0,0-1 1 0 0,0 1-1 0 0,-1-1 1 0 0,1 1-1 0 0,-1 0 0 0 0,0 0 1 0 0,0-1-1 0 0,0 1 1 0 0,0 0-1 0 0,-1 0 1 0 0,1 0-1 0 0,-1 0 1 0 0,1 0-1 0 0,-1 0 1 0 0,0 0-1 0 0,0 0 1 0 0,0 0-1 0 0,-1 0 1 0 0,1 0-1 0 0,-1 0 0 0 0,0 0 1 0 0,0 0-1 0 0,0-1 1 0 0,0 1-1 0 0,0 0 1 0 0,0 0-1 0 0,-4 4 1 0 0,0 2-134 0 0,0-1 1 0 0,-1 0-1 0 0,0 0 0 0 0,0 0 1 0 0,-1-1-1 0 0,0 0 1 0 0,0 0-1 0 0,-11 6 1 0 0,13-8 48 0 0,-1-1 1 0 0,-1 0 0 0 0,1-1 0 0 0,0 0-1 0 0,-1 0 1 0 0,1 0 0 0 0,-1-1-1 0 0,0 1 1 0 0,0-2 0 0 0,0 1-1 0 0,0-1 1 0 0,-8 0 0 0 0,92-14 979 0 0,-57 11-1144 0 0,91-5 508 0 0,-98 8-1607 0 0,1 0 0 0 0,-1 0 0 0 0,19 5 1 0 0,-15 3-5524 0 0,-14-3 2336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8850 0 0,'5'28'5815'0'0,"-3"-18"-4972"0"0,0 1-1 0 0,-1 0 0 0 0,0 0 0 0 0,0-1 1 0 0,-3 18-1 0 0,2-26-892 0 0,0 0-1 0 0,-1 0 1 0 0,1 0-1 0 0,-1 0 1 0 0,0 0-1 0 0,1 0 1 0 0,-1 0 0 0 0,0 0-1 0 0,0 0 1 0 0,0-1-1 0 0,-1 1 1 0 0,1 0 0 0 0,0-1-1 0 0,-1 1 1 0 0,1-1-1 0 0,-1 1 1 0 0,1-1 0 0 0,-1 0-1 0 0,0 1 1 0 0,1-1-1 0 0,-1 0 1 0 0,0 0-1 0 0,0 0 1 0 0,0-1 0 0 0,0 1-1 0 0,0 0 1 0 0,0-1-1 0 0,0 1 1 0 0,0-1 0 0 0,0 0-1 0 0,0 1 1 0 0,0-1-1 0 0,0 0 1 0 0,-4-1-1 0 0,-5 0-356 0 0,14-1 569 0 0,21-2 250 0 0,53 8-180 0 0,23 0-639 0 0,-86-5-2840 0 0,0 0 1 0 0,24-6-1 0 0,-24 2-2478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 8602 0 0,'-15'-4'10413'0'0,"27"11"-8296"0"0,26 11-2782 0 0,12-4 359 0 0,1-1-2023 0 0,-44-10 945 0 0,0 0 0 0 0,0 0 0 0 0,0 0 1 0 0,10 7-1 0 0,-17-10 1249 0 0,1 1 1 0 0,-1-1-1 0 0,0 0 0 0 0,1 0 1 0 0,-1 0-1 0 0,0 0 0 0 0,1 1 1 0 0,-1-1-1 0 0,0 0 1 0 0,0 0-1 0 0,1 1 0 0 0,-1-1 1 0 0,0 0-1 0 0,0 0 0 0 0,0 1 1 0 0,1-1-1 0 0,-1 0 0 0 0,0 1 1 0 0,0-1-1 0 0,0 0 0 0 0,0 1 1 0 0,0-1-1 0 0,0 0 0 0 0,0 1 1 0 0,1-1-1 0 0,-1 0 1 0 0,0 1-1 0 0,0-1 0 0 0,0 0 1 0 0,-1 1-1 0 0,1-1 0 0 0,0 0 1 0 0,0 1-1 0 0,0-1 0 0 0,0 1 1 0 0,0-1-1 0 0,0 0 0 0 0,0 0 1 0 0,0 1-1 0 0,-1-1 0 0 0,1 0 1 0 0,0 1-1 0 0,0-1 1 0 0,0 0-1 0 0,-1 0 0 0 0,1 1 1 0 0,0-1-1 0 0,0 0 0 0 0,-1 0 1 0 0,1 1-1 0 0,0-1 0 0 0,-1 0 1 0 0,1 0-1 0 0,-1 0 0 0 0,-6 5-2372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3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5273 0 0,'25'13'7912'0'0,"23"-1"-5271"0"0,-30-8-1535 0 0,21 2 243 0 0,-31-6-1138 0 0,1 1 0 0 0,0 1 1 0 0,-1-1-1 0 0,1 1 0 0 0,-1 1 1 0 0,0-1-1 0 0,1 1 0 0 0,-1 1 0 0 0,14 8 1 0 0,-21-11-200 0 0,0 0 1 0 0,0-1-1 0 0,0 1 1 0 0,0 0-1 0 0,-1 0 1 0 0,1 0-1 0 0,0 1 1 0 0,0-1-1 0 0,-1 0 1 0 0,1 0-1 0 0,0 0 1 0 0,-1 1-1 0 0,1-1 1 0 0,-1 0-1 0 0,0 0 1 0 0,1 1 0 0 0,-1-1-1 0 0,0 0 1 0 0,0 1-1 0 0,0-1 1 0 0,0 0-1 0 0,0 3 1 0 0,-1-1-51 0 0,0-1 1 0 0,1 1 0 0 0,-1 0 0 0 0,-1-1-1 0 0,1 1 1 0 0,0-1 0 0 0,0 0 0 0 0,-1 1 0 0 0,0-1-1 0 0,-2 3 1 0 0,-1 1-198 0 0,0-1-1 0 0,-1 0 1 0 0,1 0-1 0 0,-1-1 0 0 0,0 0 1 0 0,0 0-1 0 0,-11 5 1 0 0,6-5-207 0 0,1-1 0 0 0,-1 0 1 0 0,0-1-1 0 0,-16 2 0 0 0,22-4 359 0 0,0 1-1 0 0,0-1 1 0 0,0 0 0 0 0,0 0-1 0 0,-1-1 1 0 0,1 0 0 0 0,0 0-1 0 0,0 0 1 0 0,0 0 0 0 0,1-1 0 0 0,-9-3-1 0 0,13 5 100 0 0,-1 0-1 0 0,1-1 0 0 0,0 1 1 0 0,-1 0-1 0 0,1 0 1 0 0,0 0-1 0 0,0 0 0 0 0,-1 0 1 0 0,1 0-1 0 0,0 0 0 0 0,0 0 1 0 0,-1-1-1 0 0,1 1 1 0 0,0 0-1 0 0,0 0 0 0 0,-1 0 1 0 0,1 0-1 0 0,0-1 1 0 0,0 1-1 0 0,0 0 0 0 0,-1 0 1 0 0,1-1-1 0 0,0 1 0 0 0,0 0 1 0 0,0 0-1 0 0,0-1 1 0 0,0 1-1 0 0,0 0 0 0 0,-1 0 1 0 0,1-1-1 0 0,0 1 1 0 0,0 0-1 0 0,0-1 0 0 0,0 1 1 0 0,0 0-1 0 0,0-1 0 0 0,0 1 1 0 0,0 0-1 0 0,0 0 1 0 0,0-1-1 0 0,1 1 0 0 0,-1 0 1 0 0,0 0-1 0 0,0-1 1 0 0,0 1-1 0 0,17-5 707 0 0,22 4 345 0 0,15 2-186 0 0,-36-1-1007 0 0,-1 0 0 0 0,1 0 0 0 0,0 2 0 0 0,-1 0 0 0 0,1 1 0 0 0,-1 1 0 0 0,29 11 0 0 0,-39-12 528 0 0,-1 1-5578 0 0,-22-1-6623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4081 0 0,'1'-1'370'0'0,"0"0"-1"0"0,-1 0 1 0 0,1 0 0 0 0,0 0-1 0 0,0 0 1 0 0,0 0 0 0 0,0 0-1 0 0,0 0 1 0 0,0 1-1 0 0,0-1 1 0 0,0 0 0 0 0,1 1-1 0 0,-1-1 1 0 0,0 1 0 0 0,0-1-1 0 0,0 1 1 0 0,1 0 0 0 0,-1 0-1 0 0,0-1 1 0 0,3 1 0 0 0,34-3 2177 0 0,-25 3-1733 0 0,12-1-485 0 0,32-4-314 0 0,-32-4-2982 0 0,-6-5-3746 0 0,-18 12 6413 0 0,0 0-1 0 0,0 0 1 0 0,0 0 0 0 0,0 0-1 0 0,-1 0 1 0 0,1 0-1 0 0,-1 0 1 0 0,1 0 0 0 0,-1 0-1 0 0,0-3 1 0 0,1 4 397 0 0,-1-1 1 0 0,0 1-1 0 0,0-1 1 0 0,0 1-1 0 0,0-1 1 0 0,-1 1-1 0 0,1-1 1 0 0,0 1-1 0 0,-9-8 7230 0 0,6 20-4233 0 0,0 10-600 0 0,-1 9-1884 0 0,0-5 343 0 0,2 1 0 0 0,0 34 0 0 0,2-52-1402 0 0,1 0-1 0 0,0 0 0 0 0,1 0 1 0 0,4 13-1 0 0,-5-17-328 0 0,1 0-1 0 0,0 0 1 0 0,0 0-1 0 0,0 0 1 0 0,1 0 0 0 0,0 0-1 0 0,-1-1 1 0 0,1 1-1 0 0,4 3 1 0 0,6-1-4862 0 0,-6-8 2510 0 0</inkml:trace>
  <inkml:trace contextRef="#ctx0" brushRef="#br0" timeOffset="1">295 9 5081 0 0,'-1'-9'12409'0'0,"4"45"-8850"0"0,1 65-2361 0 0,-2-11 421 0 0,2-30-3553 0 0,3-11-3118 0 0,4-1-4289 0 0,-9-42 6302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9514 0 0,'6'-2'8434'0'0,"-4"2"-7098"0"0,-1 0-464 0 0,0 1-384 0 0,2 1-192 0 0,-2 0-127 0 0,2 0-153 0 0,-2 0-273 0 0,1 1-647 0 0,2-1-1256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8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11 1792 0 0,'-1'-1'564'0'0,"0"0"0"0"0,-1 0-1 0 0,1 0 1 0 0,0 0 0 0 0,-1 0 0 0 0,1 1-1 0 0,-1-1 1 0 0,0 0 0 0 0,1 1-1 0 0,-1-1 1 0 0,0 1 0 0 0,1-1-1 0 0,-1 1 1 0 0,0 0 0 0 0,1 0 0 0 0,-3 0-1 0 0,-33 7 2069 0 0,24-2-2376 0 0,0 1 0 0 0,1 0-1 0 0,-17 11 1 0 0,22-12-156 0 0,0 0 0 0 0,0 0 0 0 0,0 0-1 0 0,0 1 1 0 0,1 0 0 0 0,0 0 0 0 0,-10 14 0 0 0,15-18-101 0 0,0 0-1 0 0,1-1 1 0 0,-1 1-1 0 0,0 0 1 0 0,0 0-1 0 0,1 0 1 0 0,-1 0 0 0 0,1 0-1 0 0,0 0 1 0 0,0 0-1 0 0,-1 0 1 0 0,1 0-1 0 0,1 0 1 0 0,-1 0 0 0 0,1 4-1 0 0,0-3-8 0 0,0 0-1 0 0,0-1 1 0 0,0 1 0 0 0,1 0-1 0 0,-1 0 1 0 0,1-1-1 0 0,0 1 1 0 0,0-1 0 0 0,0 0-1 0 0,0 1 1 0 0,0-1-1 0 0,1 0 1 0 0,3 2 0 0 0,-1-1-4 0 0,0 1 0 0 0,1-1 0 0 0,0-1 0 0 0,-1 1 0 0 0,1-1 0 0 0,0 0 0 0 0,0-1 0 0 0,1 1 0 0 0,6 0 0 0 0,-6-1 60 0 0,-1 0 1 0 0,0 0 0 0 0,0 1-1 0 0,1 0 1 0 0,-1 0 0 0 0,0 0-1 0 0,-1 1 1 0 0,9 4 0 0 0,-13-5 1 0 0,1 0 1 0 0,0 0 0 0 0,-1 0 0 0 0,1-1-1 0 0,-1 1 1 0 0,0 1 0 0 0,0-1-1 0 0,0 0 1 0 0,0 0 0 0 0,0 0-1 0 0,0 1 1 0 0,0-1 0 0 0,-1 0-1 0 0,1 1 1 0 0,-1-1 0 0 0,0 0 0 0 0,1 1-1 0 0,-1-1 1 0 0,0 1 0 0 0,-1-1-1 0 0,1 0 1 0 0,0 1 0 0 0,-1-1-1 0 0,1 0 1 0 0,-1 1 0 0 0,0-1 0 0 0,-2 5-1 0 0,0 2 31 0 0,-1 0 0 0 0,0-1 0 0 0,-1 1 0 0 0,0-1-1 0 0,-9 13 1 0 0,10-17-92 0 0,1 0 0 0 0,-1 0 0 0 0,0 0 0 0 0,0-1 0 0 0,-1 1 0 0 0,1-1 0 0 0,-1 0 0 0 0,1 0 0 0 0,-1-1 0 0 0,-7 4 0 0 0,49-13-13305 0 0,-29 2 10162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5049 0 0,'0'0'231'0'0,"0"0"0"0"0,0 1-1 0 0,0-1 1 0 0,0 0 0 0 0,0 1-1 0 0,0-1 1 0 0,0 0 0 0 0,0 1 0 0 0,0-1-1 0 0,0 1 1 0 0,0-1 0 0 0,0 0-1 0 0,0 1 1 0 0,0-1 0 0 0,0 0 0 0 0,0 0-1 0 0,1 1 1 0 0,0 1 1845 0 0,0-2-1845 0 0,-1 1 0 0 0,0-1 0 0 0,1 0-1 0 0,-1 0 1 0 0,0 0 0 0 0,1 1-1 0 0,17 4 2352 0 0,28-4-3460 0 0,-34-1 1570 0 0,-7 1-680 0 0,54-3 103 0 0,-57 2-124 0 0,0 0 0 0 0,0 0 0 0 0,0-1 1 0 0,0 1-1 0 0,0-1 0 0 0,1 1 0 0 0,-1-1 0 0 0,0 1 0 0 0,0-1 0 0 0,-1 0 1 0 0,1 0-1 0 0,0 0 0 0 0,0 0 0 0 0,0-1 0 0 0,-1 1 0 0 0,1 0 0 0 0,0-1 0 0 0,-1 1 1 0 0,1-1-1 0 0,-1 0 0 0 0,0 1 0 0 0,1-1 0 0 0,0-2 0 0 0,-2 3-10 0 0,0-1 1 0 0,0 1-1 0 0,0-1 0 0 0,0 1 0 0 0,0-1 0 0 0,0 1 1 0 0,0-1-1 0 0,-1 1 0 0 0,1 0 0 0 0,0-1 0 0 0,-1 1 0 0 0,1 0 1 0 0,-1-1-1 0 0,0 1 0 0 0,1 0 0 0 0,-1 0 0 0 0,0-1 0 0 0,0 1 1 0 0,0 0-1 0 0,0 0 0 0 0,0 0 0 0 0,0 0 0 0 0,0 0 1 0 0,0 0-1 0 0,0 0 0 0 0,0 1 0 0 0,-1-1 0 0 0,1 0 0 0 0,0 1 1 0 0,-1-1-1 0 0,1 0 0 0 0,0 1 0 0 0,-3-1 0 0 0,-5-2-4 0 0,1 0-1 0 0,-1 1 0 0 0,0 0 0 0 0,-9 0 0 0 0,13 1 42 0 0,-1 0 0 0 0,0 1 0 0 0,0 0-1 0 0,0 0 1 0 0,1 0 0 0 0,-1 1 0 0 0,0-1 0 0 0,-9 4-1 0 0,13-3 5 0 0,0 0 0 0 0,1 0 0 0 0,-1 0-1 0 0,0 0 1 0 0,1 0 0 0 0,-1 0 0 0 0,1 1-1 0 0,0-1 1 0 0,-1 0 0 0 0,1 1-1 0 0,0-1 1 0 0,0 1 0 0 0,0 0 0 0 0,0-1-1 0 0,0 1 1 0 0,0 0 0 0 0,0 0 0 0 0,1-1-1 0 0,-1 1 1 0 0,0 0 0 0 0,1 0 0 0 0,0 0-1 0 0,-1 0 1 0 0,1 0 0 0 0,0 0 0 0 0,0 0-1 0 0,0 0 1 0 0,0-1 0 0 0,1 4 0 0 0,0 11 48 0 0,1 1 0 0 0,1-1 0 0 0,0 0 0 0 0,1 0 1 0 0,1 0-1 0 0,0 0 0 0 0,1-1 0 0 0,1 0 0 0 0,1 0 1 0 0,9 14-1 0 0,-15-27-70 0 0,-1 0 1 0 0,1-1-1 0 0,-1 0 1 0 0,1 1 0 0 0,0-1-1 0 0,-1 0 1 0 0,1 0-1 0 0,0 1 1 0 0,0-2-1 0 0,0 1 1 0 0,0 0 0 0 0,0 0-1 0 0,0-1 1 0 0,0 1-1 0 0,0-1 1 0 0,1 1-1 0 0,-1-1 1 0 0,0 0 0 0 0,0 0-1 0 0,0 0 1 0 0,4 0-1 0 0,4-2-133 0 0,1 0 0 0 0,0 0 1 0 0,12-5-1 0 0,5 0-1473 0 0,15-4-4599 0 0,-21 5 1003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12363 0 0,'0'-1'418'0'0,"0"-1"1"0"0,0 0 0 0 0,0 0 0 0 0,0 1 0 0 0,0-1-1 0 0,0 0 1 0 0,0 0 0 0 0,0 0 0 0 0,1 1 0 0 0,-1-1-1 0 0,1 0 1 0 0,-1 0 0 0 0,1 1 0 0 0,0-1 0 0 0,0 1 0 0 0,0-1-1 0 0,2-2 1 0 0,-2 2-220 0 0,1 1 0 0 0,-1 0 1 0 0,1 0-1 0 0,0-1 0 0 0,-1 1 0 0 0,1 0 0 0 0,0 1 0 0 0,0-1 1 0 0,0 0-1 0 0,0 0 0 0 0,0 1 0 0 0,0-1 0 0 0,3 1 0 0 0,7-1-237 0 0,-1 1-1 0 0,1 0 1 0 0,-1 1 0 0 0,21 5-1 0 0,-13-3 503 0 0,15 2-779 0 0,12 1-2338 0 0,-16-3-7175 0 0</inkml:trace>
  <inkml:trace contextRef="#ctx0" brushRef="#br0" timeOffset="1">100 58 11474 0 0,'-8'7'3329'0'0,"1"-2"-1624"0"0,-1 4 127 0 0,1 1 144 0 0,3 0-391 0 0,-2 3-665 0 0,2 2-376 0 0,1 1-280 0 0,2 2-112 0 0,1 4-72 0 0,0 1-80 0 0,2 1-144 0 0,2-2-344 0 0,1-3-656 0 0,2-2-1089 0 0,1-2-1472 0 0,1-4-944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8 6105 0 0,'-6'-2'999'0'0,"0"0"0"0"0,0 1 0 0 0,0 0 0 0 0,0 0 0 0 0,0 1 0 0 0,0-1 0 0 0,0 1 0 0 0,-1 1 0 0 0,1-1 0 0 0,-9 3 0 0 0,12-2-865 0 0,0 0 0 0 0,0 0 0 0 0,1 0 0 0 0,-1 1 0 0 0,0-1 0 0 0,1 1 0 0 0,0-1 0 0 0,-1 1 0 0 0,1 0 0 0 0,0 0 0 0 0,0 0 0 0 0,0 0 0 0 0,0 1 0 0 0,0-1 0 0 0,0 0 0 0 0,1 1 0 0 0,-1-1 0 0 0,1 1 0 0 0,0 0 0 0 0,-1 0 0 0 0,1-1 0 0 0,0 1 0 0 0,1 0 0 0 0,-2 4 0 0 0,1-2-142 0 0,0 0-1 0 0,1 0 1 0 0,-1 0-1 0 0,1 1 1 0 0,0-1-1 0 0,0 0 0 0 0,0 0 1 0 0,1 1-1 0 0,0-1 1 0 0,0 0-1 0 0,0 0 1 0 0,1 0-1 0 0,0 0 0 0 0,0 0 1 0 0,0 0-1 0 0,0-1 1 0 0,1 1-1 0 0,0-1 1 0 0,0 1-1 0 0,0-1 0 0 0,0 0 1 0 0,1 0-1 0 0,-1 0 1 0 0,8 5-1 0 0,-7-7-560 0 0,0 1 0 0 0,0-1 0 0 0,0 0 0 0 0,0 0 0 0 0,1 0 0 0 0,-1 0 0 0 0,8 1-1 0 0,-6-2-732 0 0,-1-1-1 0 0,0 1 1 0 0,1-1-1 0 0,-1 0 1 0 0,0 0-1 0 0,1-1 1 0 0,6-1-1 0 0,3-1-2530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20 4745 0 0,'-4'2'919'0'0,"0"0"-1"0"0,0 1 1 0 0,0-1-1 0 0,0 1 1 0 0,0 0-1 0 0,1 0 1 0 0,0 1-1 0 0,-4 3 1 0 0,5-4-490 0 0,-1 0 0 0 0,1 1 1 0 0,1-1-1 0 0,-1 0 0 0 0,0 1 0 0 0,1-1 1 0 0,0 1-1 0 0,0-1 0 0 0,-2 6 1 0 0,3-5-371 0 0,0-1 0 0 0,0 1 0 0 0,0 0 1 0 0,0-1-1 0 0,0 1 0 0 0,1-1 0 0 0,-1 1 1 0 0,1-1-1 0 0,0 1 0 0 0,0-1 0 0 0,1 0 1 0 0,-1 1-1 0 0,1-1 0 0 0,-1 0 0 0 0,1 0 1 0 0,0 0-1 0 0,0 0 0 0 0,0 0 0 0 0,1-1 1 0 0,-1 1-1 0 0,1-1 0 0 0,-1 1 0 0 0,6 2 1 0 0,-5-2-67 0 0,0-1 1 0 0,0 0-1 0 0,0 0 1 0 0,0 0 0 0 0,1 0-1 0 0,-1-1 1 0 0,1 0-1 0 0,-1 1 1 0 0,1-1 0 0 0,0-1-1 0 0,0 1 1 0 0,-1 0-1 0 0,1-1 1 0 0,0 0-1 0 0,0 0 1 0 0,-1 0 0 0 0,1 0-1 0 0,0 0 1 0 0,0-1-1 0 0,5-1 1 0 0,-6 1 1 0 0,-1-1 1 0 0,1 1-1 0 0,-1 0 1 0 0,1-1-1 0 0,-1 1 1 0 0,0-1-1 0 0,1 0 1 0 0,-1 0-1 0 0,0 0 1 0 0,0 0-1 0 0,0 0 1 0 0,-1 0-1 0 0,1-1 1 0 0,-1 1-1 0 0,1-1 1 0 0,-1 1-1 0 0,0-1 1 0 0,1 1-1 0 0,-1-1 0 0 0,-1 0 1 0 0,1 1-1 0 0,0-1 1 0 0,-1 0-1 0 0,1 0 1 0 0,-1 0-1 0 0,0 1 1 0 0,0-6-1 0 0,-1 2-8 0 0,1-1-1 0 0,-1 0 1 0 0,-1 0-1 0 0,1 1 1 0 0,-1-1 0 0 0,0 1-1 0 0,-1-1 1 0 0,0 1-1 0 0,0 0 1 0 0,0 0-1 0 0,-6-8 1 0 0,8 12 1 0 0,-1 0 0 0 0,1-1 0 0 0,-1 1 0 0 0,0 0 0 0 0,0 0 0 0 0,0 0 0 0 0,0 0 1 0 0,0 1-1 0 0,0-1 0 0 0,0 1 0 0 0,-1-1 0 0 0,1 1 0 0 0,-1 0 0 0 0,1-1 0 0 0,-1 1 0 0 0,1 0 0 0 0,-1 1 0 0 0,0-1 0 0 0,1 0 1 0 0,-1 1-1 0 0,0 0 0 0 0,0 0 0 0 0,1-1 0 0 0,-1 2 0 0 0,0-1 0 0 0,0 0 0 0 0,1 0 0 0 0,-1 1 0 0 0,0 0 0 0 0,-4 1 0 0 0,7-2-90 0 0,-1 0-1 0 0,1 0 0 0 0,-1 0 0 0 0,1 1 0 0 0,-1-1 0 0 0,1 0 0 0 0,-1 1 0 0 0,1-1 0 0 0,0 0 0 0 0,-1 1 0 0 0,1-1 0 0 0,-1 0 0 0 0,1 1 0 0 0,0-1 1 0 0,-1 1-1 0 0,1-1 0 0 0,0 1 0 0 0,0-1 0 0 0,-1 0 0 0 0,1 1 0 0 0,0-1 0 0 0,0 1 0 0 0,0-1 0 0 0,0 1 0 0 0,-1 0 0 0 0,1-1 0 0 0,0 1 1 0 0,0-1-1 0 0,0 1 0 0 0,0-1 0 0 0,0 1 0 0 0,0-1 0 0 0,0 1 0 0 0,1-1 0 0 0,-1 1 0 0 0,0-1 0 0 0,0 1 0 0 0,1 0 0 0 0,13 18-7709 0 0,-4-9 3512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5809 0 0,'-7'16'9251'0'0,"6"7"-6141"0"0,6 18-1682 0 0,-3-30-1170 0 0,11 47 335 0 0,-12-54-631 0 0,0-1 0 0 0,0 0 1 0 0,0 0-1 0 0,0 1 0 0 0,1-1 0 0 0,0 0 0 0 0,0 0 0 0 0,-1 0 0 0 0,2 0 0 0 0,-1-1 1 0 0,0 1-1 0 0,1 0 0 0 0,3 2 0 0 0,-5-5 28 0 0,0 1 0 0 0,0-1 0 0 0,0 0 0 0 0,0 0 0 0 0,0 0 0 0 0,0 0 0 0 0,0 0 0 0 0,0-1 0 0 0,0 1 0 0 0,0 0 0 0 0,-1 0 0 0 0,1 0 0 0 0,0-1 0 0 0,0 1 0 0 0,0-1 0 0 0,0 1 0 0 0,0-1 0 0 0,0 1 0 0 0,-1-1 0 0 0,1 1 0 0 0,0-1 0 0 0,0 0 0 0 0,-1 1 0 0 0,1-1 0 0 0,0 0 0 0 0,-1 0 0 0 0,1 1 0 0 0,0-3 0 0 0,21-29-269 0 0,-16 23 248 0 0,2-3 34 0 0,-5 6 6 0 0,1 1-1 0 0,-1 0 1 0 0,1 0-1 0 0,0 0 0 0 0,1 0 1 0 0,-1 0-1 0 0,8-5 1 0 0,-11 9-7 0 0,1 1 0 0 0,-1-1 1 0 0,0 0-1 0 0,0 1 0 0 0,0 0 1 0 0,1-1-1 0 0,-1 1 0 0 0,0 0 0 0 0,1-1 1 0 0,-1 1-1 0 0,0 0 0 0 0,0 0 1 0 0,1 0-1 0 0,-1 0 0 0 0,0 0 1 0 0,1 1-1 0 0,0-1 0 0 0,1 1 0 0 0,-1 0 1 0 0,1 0-1 0 0,-1 0 0 0 0,0 1 1 0 0,0-1-1 0 0,1 1 0 0 0,-1-1 1 0 0,0 1-1 0 0,0 0 0 0 0,-1 0 1 0 0,4 3-1 0 0,2 4-38 0 0,0 1 1 0 0,-1 0 0 0 0,0 0-1 0 0,5 14 1 0 0,3 3-3529 0 0,2-1-5909 0 0,-11-20 4908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6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5377 0 0,'-1'5'10935'0'0,"0"-5"-10777"0"0,9 20 3892 0 0,14 31-4100 0 0,-16-40 1051 0 0,0 2-874 0 0,-1-4-115 0 0,-1 0 0 0 0,0 1 0 0 0,0 0 1 0 0,-1 0-1 0 0,0 0 0 0 0,-1 0 0 0 0,3 18 0 0 0,-6-27-50 0 0,1-1-1 0 0,-1 1 0 0 0,1-1 1 0 0,0 1-1 0 0,-1-1 0 0 0,1 0 1 0 0,-1 1-1 0 0,1-1 0 0 0,-1 0 0 0 0,1 1 1 0 0,-1-1-1 0 0,0 0 0 0 0,1 0 1 0 0,-1 1-1 0 0,1-1 0 0 0,-1 0 1 0 0,1 0-1 0 0,-1 0 0 0 0,0 0 1 0 0,1 0-1 0 0,-1 0 0 0 0,0 0 1 0 0,1 0-1 0 0,-1 0 0 0 0,1 0 1 0 0,-1 0-1 0 0,0 0 0 0 0,1 0 0 0 0,-1 0 1 0 0,0-1-1 0 0,-21-3-455 0 0,7 0 221 0 0,6 1 258 0 0,0 0 0 0 0,0 1 0 0 0,0 0 0 0 0,0 1 0 0 0,-10 0 0 0 0,18 0 41 0 0,-1 1-1 0 0,1 0 1 0 0,0 1 0 0 0,-1-1-1 0 0,1 0 1 0 0,0 0 0 0 0,-1 1-1 0 0,1-1 1 0 0,0 0 0 0 0,0 1-1 0 0,-1 0 1 0 0,1-1-1 0 0,0 1 1 0 0,0-1 0 0 0,0 1-1 0 0,0 0 1 0 0,0 0 0 0 0,0 0-1 0 0,0 0 1 0 0,0 0 0 0 0,0 0-1 0 0,0 0 1 0 0,0 0 0 0 0,1 0-1 0 0,-1 0 1 0 0,0 0-1 0 0,1 1 1 0 0,-1-1 0 0 0,1 0-1 0 0,0 0 1 0 0,-1 1 0 0 0,1-1-1 0 0,0 0 1 0 0,-1 0 0 0 0,1 1-1 0 0,0-1 1 0 0,0 0 0 0 0,0 1-1 0 0,0-1 1 0 0,1 0 0 0 0,-1 1-1 0 0,0 0 1 0 0,1 4 3 0 0,-1 0-1 0 0,1-1 1 0 0,1 1 0 0 0,-1-1 0 0 0,0 1-1 0 0,1-1 1 0 0,0 1 0 0 0,1-1 0 0 0,-1 0-1 0 0,1 0 1 0 0,0 0 0 0 0,0-1 0 0 0,1 1-1 0 0,-1-1 1 0 0,1 1 0 0 0,0-1 0 0 0,0 0 0 0 0,0-1-1 0 0,6 5 1 0 0,-6-6-31 0 0,0 0 0 0 0,0 0 0 0 0,0 0 0 0 0,1-1 0 0 0,-1 1 0 0 0,1-1 0 0 0,-1 0 0 0 0,1 0 0 0 0,-1-1 0 0 0,1 0 0 0 0,0 1 0 0 0,-1-1 1 0 0,1-1-1 0 0,-1 1 0 0 0,1-1 0 0 0,-1 1 0 0 0,1-2 0 0 0,-1 1 0 0 0,1 0 0 0 0,-1-1 0 0 0,0 0 0 0 0,0 0 0 0 0,8-4 0 0 0,-1-1-882 0 0,0 0 1 0 0,20-18-1 0 0,-1-7-7965 0 0,-30 32 8647 0 0,1-1 1 0 0,-1 1-1 0 0,0 0 0 0 0,1-1 1 0 0,-1 1-1 0 0,0-1 1 0 0,0 1-1 0 0,1-1 0 0 0,-1 1 1 0 0,0-1-1 0 0,0 0 0 0 0,0 1 1 0 0,0-1-1 0 0,0 1 0 0 0,1-1 1 0 0,-1 1-1 0 0,0-1 0 0 0,0 1 1 0 0,0-1-1 0 0,-1 0 0 0 0,1 0 1 0 0,0-4-1128 0 0,4 1-1812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00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8826 0 0,'4'-1'9706'0'0,"-3"1"-8802"0"0,0 1-536 0 0,0-1-208 0 0,-1 2-128 0 0,1 0-320 0 0,1-1-744 0 0,-1 3-1585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0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75 203 2264 0 0,'-1'2'113'0'0,"-1"-1"-1"0"0,1 1 0 0 0,-1-1 0 0 0,1 1 0 0 0,-1-1 0 0 0,0 1 0 0 0,0-1 0 0 0,0 0 0 0 0,0 0 0 0 0,0 0 0 0 0,0 0 0 0 0,-2 1 0 0 0,3-3-54 0 0,0 1-1 0 0,0 0 0 0 0,0-1 1 0 0,0 1-1 0 0,0-1 0 0 0,0 1 1 0 0,1-1-1 0 0,-1 0 0 0 0,0 1 1 0 0,0-1-1 0 0,0 0 0 0 0,1 0 1 0 0,-1 1-1 0 0,0-1 0 0 0,1 0 1 0 0,-1 0-1 0 0,1 0 0 0 0,-1 0 1 0 0,1 0-1 0 0,-1 0 0 0 0,1 0 0 0 0,0 0 1 0 0,-1 0-1 0 0,1 0 0 0 0,0-2 1 0 0,-7-13 417 0 0,2-1 0 0 0,-1 0 1 0 0,2 0-1 0 0,1 0 0 0 0,0 0 0 0 0,1 0 1 0 0,0-34-1 0 0,2 49-475 0 0,0 1 0 0 0,0 0 0 0 0,0-1 0 0 0,0 1 0 0 0,1-1 0 0 0,-1 1 0 0 0,1 0 0 0 0,-1-1 0 0 0,1 1 0 0 0,-1 0 0 0 0,1-1 0 0 0,0 1 0 0 0,-1 0 0 0 0,1 0 0 0 0,0-1 0 0 0,0 1 0 0 0,0 0-1 0 0,0 0 1 0 0,0 0 0 0 0,1-1 0 0 0,-1 2 0 0 0,0 0-1 0 0,1-1 0 0 0,-1 1 0 0 0,0 0 0 0 0,0 0 0 0 0,0-1 0 0 0,0 1 0 0 0,0 0 0 0 0,1 0 0 0 0,-1 0 1 0 0,0 1-1 0 0,0-1 0 0 0,0 0 0 0 0,0 0 0 0 0,0 1 0 0 0,0-1 0 0 0,1 0 0 0 0,-1 1 0 0 0,1 0 0 0 0,2 1 15 0 0,0 1 0 0 0,0 0 0 0 0,0-1 0 0 0,0 1-1 0 0,-1 1 1 0 0,1-1 0 0 0,-1 0 0 0 0,0 1 0 0 0,0 0-1 0 0,4 7 1 0 0,15 42-32 0 0,-18-40-123 0 0,1 0 0 0 0,1 0 1 0 0,10 18-1 0 0,-14-36-1 0 0,-1 0 0 0 0,0 0 0 0 0,0 0 0 0 0,0 0 0 0 0,0 0 0 0 0,-1-8 0 0 0,1 2 143 0 0,-1 0-1 0 0,2 1 0 0 0,-1-1 0 0 0,6-15 0 0 0,-7 23 44 0 0,1 0 0 0 0,0-1 0 0 0,1 1 0 0 0,-1 0 0 0 0,0 0 0 0 0,1 0 0 0 0,0 0 0 0 0,-1 0 0 0 0,1 0 0 0 0,0 1 0 0 0,1-1 0 0 0,-1 1 0 0 0,0-1 0 0 0,1 1 0 0 0,-1 0 0 0 0,1 0 0 0 0,6-4-1 0 0,-7 6 9 0 0,0-1 0 0 0,0 1-1 0 0,0 0 1 0 0,0-1 0 0 0,0 1-1 0 0,0 0 1 0 0,0 0 0 0 0,0 1-1 0 0,0-1 1 0 0,0 0 0 0 0,0 1-1 0 0,0-1 1 0 0,0 1 0 0 0,0-1-1 0 0,0 1 1 0 0,0 0 0 0 0,0 0-1 0 0,0 0 1 0 0,-1 0 0 0 0,1 0-1 0 0,0 0 1 0 0,-1 1-1 0 0,1-1 1 0 0,-1 1 0 0 0,1-1-1 0 0,-1 1 1 0 0,0-1 0 0 0,1 1-1 0 0,1 3 1 0 0,4 6 82 0 0,-1 1-1 0 0,1-1 1 0 0,6 19 0 0 0,-9-18-103 0 0,0-2-281 0 0,3 5-1422 0 0,0-3-3509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0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 2809 0 0,'0'-7'592'0'0,"0"2"280"0"0,0 0 208 0 0,0 3 24 0 0,-2 0-271 0 0,1 1 103 0 0,2 2-928 0 0,1-1-184 0 0,-1-1-216 0 0,0 0-273 0 0,1 0-287 0 0,0-3-232 0 0,-1 2 144 0 0,0-2 288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0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3761 0 0,'-5'5'1272'0'0,"2"0"168"0"0,-1 2-63 0 0,2 1-305 0 0,5 4-448 0 0,1 0-312 0 0,1 3-168 0 0,2 0-72 0 0,1 2-56 0 0,1 1-64 0 0,0-1-200 0 0,1 1-464 0 0,0-3-736 0 0,-3-5-489 0 0,0-1 345 0 0,-1-4-1473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0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 2401 0 0,'-2'0'6735'0'0,"-3"-1"-3427"0"0,-11 0-443 0 0,12 3-2733 0 0,1 0 0 0 0,0 0 0 0 0,0 1 0 0 0,-1-1 1 0 0,1 1-1 0 0,1 0 0 0 0,-1 0 0 0 0,0 0 0 0 0,1 0 1 0 0,0 1-1 0 0,-1-1 0 0 0,1 1 0 0 0,1-1 0 0 0,-1 1 1 0 0,0 0-1 0 0,1 0 0 0 0,0-1 0 0 0,0 1 0 0 0,0 0 1 0 0,0 0-1 0 0,1 0 0 0 0,-1 0 0 0 0,1 0 0 0 0,0 0 1 0 0,1 0-1 0 0,-1 4 0 0 0,1-3-150 0 0,-1-1-1 0 0,1 1 1 0 0,-1-1 0 0 0,1 1 0 0 0,0-1-1 0 0,1 0 1 0 0,-1 0 0 0 0,1 0-1 0 0,0 0 1 0 0,0 0 0 0 0,0 0-1 0 0,0 0 1 0 0,1 0 0 0 0,-1-1-1 0 0,1 1 1 0 0,0-1 0 0 0,0 0 0 0 0,1 0-1 0 0,-1 0 1 0 0,0 0 0 0 0,1 0-1 0 0,0-1 1 0 0,8 4 0 0 0,-6-4-176 0 0,0-1 0 0 0,1 0 0 0 0,0 0 0 0 0,-1-1 0 0 0,1 0 0 0 0,-1 0 0 0 0,1-1 0 0 0,0 1 0 0 0,-1-1 0 0 0,1-1 0 0 0,-1 1 0 0 0,0-1 0 0 0,11-5 0 0 0,-12 5-855 0 0,0 0 0 0 0,0 0-1 0 0,0-1 1 0 0,-1 0 0 0 0,1 0-1 0 0,-1 0 1 0 0,0-1 0 0 0,0 1 0 0 0,0-1-1 0 0,5-6 1 0 0,-3 2-2084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0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31 4401 0 0,'-22'-19'5260'0'0,"9"7"2093"0"0,15 17-4627 0 0,12 20-2423 0 0,-2 2-1 0 0,14 40 1 0 0,-16-37-1061 0 0,25 48 0 0 0,-38-122-1098 0 0,1 35 1894 0 0,1-1 0 0 0,0 1 0 0 0,0 0 0 0 0,1-1 0 0 0,0 1 0 0 0,1 0 0 0 0,2-13 0 0 0,-3 20-96 0 0,1 0 1 0 0,-1 0-1 0 0,1 0 1 0 0,0 0-1 0 0,0 0 1 0 0,0 0-1 0 0,0 1 0 0 0,0-1 1 0 0,0 0-1 0 0,1 1 1 0 0,-1-1-1 0 0,1 0 1 0 0,-1 1-1 0 0,1 0 0 0 0,2-3 1 0 0,-1 3-252 0 0,-1 0 1 0 0,1 0-1 0 0,-1 0 1 0 0,1 1-1 0 0,-1-1 1 0 0,1 1-1 0 0,-1-1 1 0 0,1 1-1 0 0,0 0 1 0 0,-1 0-1 0 0,1 0 1 0 0,-1 0-1 0 0,1 1 1 0 0,-1-1-1 0 0,6 2 1 0 0,25 10-7485 0 0,-23-7 4831 0 0</inkml:trace>
  <inkml:trace contextRef="#ctx0" brushRef="#br0" timeOffset="1">232 87 2985 0 0,'-1'1'406'0'0,"-1"-1"1"0"0,1 0-1 0 0,0 1 1 0 0,0-1-1 0 0,0 1 1 0 0,0-1 0 0 0,0 1-1 0 0,0 0 1 0 0,0 0-1 0 0,0-1 1 0 0,0 1-1 0 0,0 0 1 0 0,0 0 0 0 0,0 0-1 0 0,0 0 1 0 0,1 0-1 0 0,-1 0 1 0 0,0 0-1 0 0,1 0 1 0 0,-1 2 0 0 0,0-1 7 0 0,0 0 1 0 0,1 1-1 0 0,-1-1 1 0 0,1 1-1 0 0,-1-1 1 0 0,1 1-1 0 0,0-1 0 0 0,0 0 1 0 0,1 6-1 0 0,-1-5-281 0 0,1 0 0 0 0,0 1 0 0 0,0-1 0 0 0,0 0-1 0 0,0 0 1 0 0,0 0 0 0 0,0 0 0 0 0,1 0-1 0 0,-1 0 1 0 0,1 0 0 0 0,0-1 0 0 0,0 1-1 0 0,0 0 1 0 0,0-1 0 0 0,5 4 0 0 0,-4-4-130 0 0,1 0 0 0 0,-1 0 0 0 0,1-1 0 0 0,-1 0 0 0 0,1 1 0 0 0,0-1 0 0 0,0-1 0 0 0,-1 1 0 0 0,1 0 0 0 0,0-1 0 0 0,0 0 0 0 0,0 0 0 0 0,0 0 0 0 0,0 0 0 0 0,0-1 0 0 0,-1 0 0 0 0,1 1 0 0 0,0-1 0 0 0,4-2 0 0 0,-5 2-6 0 0,0-1 0 0 0,-1 1 0 0 0,1 0 0 0 0,-1-1-1 0 0,1 0 1 0 0,-1 1 0 0 0,0-1 0 0 0,1 0 0 0 0,-1 0 0 0 0,0 0-1 0 0,0-1 1 0 0,0 1 0 0 0,-1 0 0 0 0,1-1 0 0 0,-1 1 0 0 0,1-1-1 0 0,-1 0 1 0 0,0 1 0 0 0,0-1 0 0 0,0 0 0 0 0,0 0 0 0 0,0 0-1 0 0,-1 0 1 0 0,1-5 0 0 0,-1 3-10 0 0,0 0 0 0 0,-1 1 0 0 0,0-1 0 0 0,0 1 0 0 0,0-1 0 0 0,0 1 0 0 0,-1 0 0 0 0,1-1 0 0 0,-1 1 0 0 0,0 0 0 0 0,0 0 0 0 0,-1 0 0 0 0,1 0 0 0 0,-1 1 0 0 0,0-1 0 0 0,0 1 0 0 0,0 0 0 0 0,-1-1 0 0 0,1 1 0 0 0,-1 1 0 0 0,-6-5 0 0 0,6 4 15 0 0,0 0 1 0 0,-1 1 0 0 0,1 0 0 0 0,-1 0 0 0 0,0 0 0 0 0,1 0 0 0 0,-1 1-1 0 0,0 0 1 0 0,0 0 0 0 0,0 0 0 0 0,0 0 0 0 0,0 1 0 0 0,0 0 0 0 0,0 0-1 0 0,0 0 1 0 0,0 1 0 0 0,0 0 0 0 0,0 0 0 0 0,-7 2 0 0 0,11-3-67 0 0,0 1 1 0 0,0-1 0 0 0,0 1 0 0 0,0-1-1 0 0,0 1 1 0 0,0-1 0 0 0,0 1 0 0 0,0 0-1 0 0,0-1 1 0 0,1 1 0 0 0,-1 0 0 0 0,0 0-1 0 0,0 0 1 0 0,1-1 0 0 0,-1 1-1 0 0,1 0 1 0 0,-1 0 0 0 0,1 0 0 0 0,-1 0-1 0 0,1 0 1 0 0,-1 0 0 0 0,1 0 0 0 0,0 0-1 0 0,0 0 1 0 0,0 0 0 0 0,-1 0-1 0 0,1 0 1 0 0,0 1 0 0 0,0-1 0 0 0,0 0-1 0 0,1 0 1 0 0,-1 0 0 0 0,0 0 0 0 0,0 0-1 0 0,0 0 1 0 0,1 0 0 0 0,-1 0-1 0 0,1 1 1 0 0,1 1-646 0 0,-1 0 0 0 0,0-1 0 0 0,1 1 0 0 0,-1-1 0 0 0,1 0 0 0 0,0 1 0 0 0,0-1 0 0 0,0 0 0 0 0,0 0 0 0 0,0 0 0 0 0,0-1 0 0 0,0 1 0 0 0,5 2 0 0 0,5 1-3105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6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11410 0 0,'0'1'2737'0'0,"2"4"-969"0"0,-1 4-167 0 0,-1 6-297 0 0,-3 5-456 0 0,0 5-320 0 0,-3 5-176 0 0,-2 4-88 0 0,-1 2-56 0 0,-2 1-103 0 0,-1 0-418 0 0,0 0-703 0 0,-2-1-952 0 0,-1 0-1057 0 0,-2-3-912 0 0,-5-9 785 0 0,6 1-2065 0 0</inkml:trace>
  <inkml:trace contextRef="#ctx0" brushRef="#br0" timeOffset="1">0 429 11707 0 0,'8'-1'2832'0'0,"3"2"-1144"0"0,5 1-111 0 0,2 4-145 0 0,4-3-384 0 0,0 1-392 0 0,3-1-271 0 0,-1-2-185 0 0,0 1-112 0 0,1-2-112 0 0,-2-3-392 0 0,-2 1-705 0 0,-3-4-975 0 0,-4-1-1281 0 0,-4-2-744 0 0,-3-2-2616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0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12 2048 0 0,'8'-7'8361'0'0,"-9"6"-8064"0"0,0 1 0 0 0,0-1 0 0 0,0 1 0 0 0,1-1 0 0 0,-1 1-1 0 0,0 0 1 0 0,0-1 0 0 0,0 1 0 0 0,0 0 0 0 0,0 0 0 0 0,0 0-1 0 0,0 0 1 0 0,0-1 0 0 0,0 1 0 0 0,0 1 0 0 0,0-1 0 0 0,0 0-1 0 0,0 0 1 0 0,-2 1 0 0 0,-11 3 559 0 0,1 1 0 0 0,-23 12 0 0 0,33-16-857 0 0,0 0 0 0 0,1 0 1 0 0,-1 1-1 0 0,1-1 0 0 0,-1 1 0 0 0,1 0 1 0 0,0-1-1 0 0,0 1 0 0 0,0 0 1 0 0,0 1-1 0 0,0-1 0 0 0,0 0 0 0 0,0 0 1 0 0,1 1-1 0 0,-1-1 0 0 0,1 1 1 0 0,0 0-1 0 0,-1-1 0 0 0,1 1 0 0 0,-1 5 1 0 0,3-5-37 0 0,-1 0 1 0 0,1-1 0 0 0,0 1-1 0 0,0 0 1 0 0,0-1-1 0 0,1 1 1 0 0,-1 0 0 0 0,0-1-1 0 0,1 1 1 0 0,0-1 0 0 0,-1 0-1 0 0,1 0 1 0 0,0 0-1 0 0,0 0 1 0 0,1 0 0 0 0,-1 0-1 0 0,0 0 1 0 0,0 0-1 0 0,1-1 1 0 0,-1 0 0 0 0,1 1-1 0 0,0-1 1 0 0,3 1 0 0 0,7 4 3 0 0,1-1 1 0 0,0 0-1 0 0,16 3 1 0 0,6-2 122 0 0,-24-5-17 0 0,0 1 0 0 0,0 1 0 0 0,14 4 1 0 0,-27-6-31 0 0,1 0 0 0 0,0 0 1 0 0,0-1-1 0 0,0 1 0 0 0,-1 0 1 0 0,1 0-1 0 0,-1 0 1 0 0,1-1-1 0 0,0 1 0 0 0,-1 0 1 0 0,1-1-1 0 0,-1 1 1 0 0,0 0-1 0 0,1-1 0 0 0,-1 1 1 0 0,0-1-1 0 0,1 1 0 0 0,-1 0 1 0 0,0-1-1 0 0,-1 1 1 0 0,-16 14 233 0 0,-18 6 20 0 0,-16 12-346 0 0,52-33 13 0 0,0 0-1 0 0,0 0 1 0 0,0 0 0 0 0,0 0-1 0 0,0 0 1 0 0,0 0 0 0 0,0 0-1 0 0,0 0 1 0 0,1 0 0 0 0,-1 0-1 0 0,0 0 1 0 0,0 0 0 0 0,0 0-1 0 0,0 0 1 0 0,0 0 0 0 0,0 0-1 0 0,0 0 1 0 0,0 0 0 0 0,0 0-1 0 0,0 0 1 0 0,0 0 0 0 0,0 0-1 0 0,0 0 1 0 0,0 0 0 0 0,0 0-1 0 0,1 0 1 0 0,-1 1 0 0 0,0-1-1 0 0,0 0 1 0 0,0 0 0 0 0,0 0-1 0 0,0 0 1 0 0,0 0 0 0 0,0 0-1 0 0,0 0 1 0 0,0 0 0 0 0,0 0-1 0 0,0 0 1 0 0,0 0 0 0 0,0 0-1 0 0,0 0 1 0 0,0 0 0 0 0,0 1-1 0 0,0-1 1 0 0,0 0 0 0 0,0 0-1 0 0,0 0 1 0 0,0 0 0 0 0,0 0-1 0 0,0 0 1 0 0,0 0 0 0 0,0 0-1 0 0,0 0 1 0 0,0 0 0 0 0,0 0-1 0 0,0 0 1 0 0,0 0 0 0 0,0 0-1 0 0,0 1 1 0 0,0-1 0 0 0,0 0-1 0 0,-1 0 1 0 0,1 0 0 0 0,0 0-1 0 0,12-1-3390 0 0,12-5-3672 0 0,-14 0 4473 0 0,2-3-551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5361 0 0,'19'-1'7873'0'0,"3"-1"-3886"0"0,-3 0-3833 0 0,0-1-1 0 0,-1-1 1 0 0,0 0 0 0 0,24-10-1 0 0,-42 14-168 0 0,1 0 0 0 0,0 0 0 0 0,-1-1 0 0 0,1 1 0 0 0,-1 0 1 0 0,1 0-1 0 0,0-1 0 0 0,-1 1 0 0 0,1-1 0 0 0,-1 1 0 0 0,1 0 0 0 0,-1-1 0 0 0,1 1 0 0 0,-1-1 0 0 0,1 1 0 0 0,-1-1 0 0 0,1 1 0 0 0,-1-1 0 0 0,0 1 0 0 0,1-1 0 0 0,-1 0 0 0 0,0 1 1 0 0,1-1-1 0 0,-1 1 0 0 0,0-1 0 0 0,0 0 0 0 0,0 1 0 0 0,0-1 0 0 0,0 0 0 0 0,1 1 0 0 0,-1-1 0 0 0,0 0 0 0 0,0 1 0 0 0,-1-1 0 0 0,1 0 0 0 0,0 0 0 0 0,0 1 0 0 0,0-1 0 0 0,0 1 1 0 0,-1-1-1 0 0,1 0 0 0 0,0 1 0 0 0,0-1 0 0 0,-1 0 0 0 0,1 1 0 0 0,-1-1 0 0 0,1 1 0 0 0,0-1 0 0 0,-1 1 0 0 0,1-1 0 0 0,-1 1 0 0 0,1-1 0 0 0,-1 1 0 0 0,1 0 0 0 0,-1-1 0 0 0,0 1 1 0 0,1 0-1 0 0,-1-1 0 0 0,1 1 0 0 0,-2 0 0 0 0,-2-3-46 0 0,0 1 1 0 0,0-1-1 0 0,0 1 1 0 0,0 0 0 0 0,0 1-1 0 0,0-1 1 0 0,-9-1-1 0 0,7 2 98 0 0,0 1 0 0 0,0-1 1 0 0,0 2-1 0 0,0-1 0 0 0,1 1 0 0 0,-1-1 0 0 0,0 2 0 0 0,0-1 0 0 0,1 1 0 0 0,-10 3 0 0 0,13-4 28 0 0,0 0-1 0 0,0 1 1 0 0,0-1-1 0 0,-1 1 1 0 0,1-1-1 0 0,1 1 1 0 0,-1 0-1 0 0,0 0 1 0 0,0 0-1 0 0,1 0 0 0 0,-1 0 1 0 0,1 0-1 0 0,-1 0 1 0 0,1 1-1 0 0,0-1 1 0 0,0 1-1 0 0,0-1 1 0 0,0 0-1 0 0,1 1 0 0 0,-1-1 1 0 0,1 1-1 0 0,-1 0 1 0 0,1-1-1 0 0,0 1 1 0 0,0-1-1 0 0,0 4 1 0 0,0-1-3 0 0,1 1 1 0 0,-1 0 0 0 0,1-1-1 0 0,1 1 1 0 0,-1-1 0 0 0,0 0-1 0 0,1 1 1 0 0,0-1-1 0 0,1 0 1 0 0,-1 0 0 0 0,1 0-1 0 0,0 0 1 0 0,0-1 0 0 0,0 1-1 0 0,5 4 1 0 0,-5-7-161 0 0,-1 0 0 0 0,1 0 1 0 0,0 0-1 0 0,0 0 0 0 0,0 0 0 0 0,0 0 0 0 0,0-1 1 0 0,0 0-1 0 0,1 0 0 0 0,-1 0 0 0 0,0 0 0 0 0,1 0 1 0 0,-1 0-1 0 0,1-1 0 0 0,-1 0 0 0 0,1 0 0 0 0,-1 0 1 0 0,1 0-1 0 0,-1 0 0 0 0,1-1 0 0 0,-1 1 0 0 0,0-1 1 0 0,1 0-1 0 0,-1 0 0 0 0,5-3 0 0 0,68-30-12479 0 0,-63 26 9088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1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3801 0 0,'-38'3'12336'0'0,"2"9"-8401"0"0,34-11-3898 0 0,1 0 0 0 0,-1 0 0 0 0,1 0 0 0 0,-1 0 0 0 0,1 0 0 0 0,0 0 0 0 0,-1 1 0 0 0,1-1 0 0 0,0 1 0 0 0,0-1 0 0 0,0 1 0 0 0,0-1 0 0 0,0 1 0 0 0,0-1 0 0 0,0 1 0 0 0,1 0 0 0 0,-1-1 0 0 0,0 1 0 0 0,1 0 0 0 0,0 0 0 0 0,-1 0 0 0 0,1-1 0 0 0,0 1 0 0 0,0 0 0 0 0,0 0 1 0 0,0 0-1 0 0,0 0 0 0 0,0-1 0 0 0,1 1 0 0 0,-1 0 0 0 0,1 0 0 0 0,-1-1 0 0 0,1 1 0 0 0,0 0 0 0 0,-1 0 0 0 0,1-1 0 0 0,0 1 0 0 0,0-1 0 0 0,1 2 0 0 0,1 1-14 0 0,-1 0 0 0 0,0-1 0 0 0,1 1 0 0 0,0-1 0 0 0,0 0 0 0 0,0 0 0 0 0,0 0 0 0 0,0 0 0 0 0,1-1 0 0 0,0 1 0 0 0,-1-1 0 0 0,1 0 0 0 0,0 0 0 0 0,0 0 1 0 0,0 0-1 0 0,0-1 0 0 0,0 0 0 0 0,0 1 0 0 0,6-1 0 0 0,-3 0-330 0 0,-1 0 1 0 0,0-1 0 0 0,0 0-1 0 0,1 0 1 0 0,8-2-1 0 0,-9 1-1105 0 0,0 0 1 0 0,0-1-1 0 0,0 0 0 0 0,0 0 0 0 0,9-5 0 0 0,-10 4-2936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75 186 2232 0 0,'-3'0'321'0'0,"0"1"0"0"0,0-1 0 0 0,0 0-1 0 0,0 1 1 0 0,1 0 0 0 0,-1 0-1 0 0,0-1 1 0 0,1 2 0 0 0,-5 0-1 0 0,-17 17 7899 0 0,10-61-6470 0 0,13 35-1717 0 0,-1 1 0 0 0,1 0 0 0 0,1 0-1 0 0,-1 0 1 0 0,1-1 0 0 0,0 1 0 0 0,1 0-1 0 0,0 0 1 0 0,0-1 0 0 0,0 1 0 0 0,0 0 0 0 0,4-10-1 0 0,-3 13-21 0 0,0-1-1 0 0,-1 1 1 0 0,1 0-1 0 0,0-1 0 0 0,0 1 1 0 0,1 0-1 0 0,-1 0 1 0 0,1 1-1 0 0,-1-1 0 0 0,1 0 1 0 0,0 1-1 0 0,0-1 1 0 0,0 1-1 0 0,0 0 1 0 0,1 0-1 0 0,-1 0 0 0 0,1 1 1 0 0,-1-1-1 0 0,1 1 1 0 0,-1 0-1 0 0,8-2 0 0 0,-10 3 2 0 0,0 1 0 0 0,0-1-1 0 0,0 0 1 0 0,0 0-1 0 0,0 1 1 0 0,0-1-1 0 0,0 0 1 0 0,0 1-1 0 0,0-1 1 0 0,0 1 0 0 0,0-1-1 0 0,0 1 1 0 0,-1 0-1 0 0,1-1 1 0 0,0 1-1 0 0,0 0 1 0 0,-1 0-1 0 0,1-1 1 0 0,0 1-1 0 0,-1 0 1 0 0,1 0 0 0 0,-1 0-1 0 0,1 0 1 0 0,-1 0-1 0 0,0 0 1 0 0,1 0-1 0 0,-1 1 1 0 0,12 33 121 0 0,-10-26-85 0 0,2 5-12 0 0,-3-9-17 0 0,1 0 0 0 0,-1 0 1 0 0,1 0-1 0 0,0 0 0 0 0,0-1 0 0 0,0 1 0 0 0,0-1 1 0 0,7 9-1 0 0,-7-52 191 0 0,-3 33-195 0 0,1 1 0 0 0,0-1-1 0 0,1 0 1 0 0,-1 1 0 0 0,1-1-1 0 0,0 0 1 0 0,0 1-1 0 0,1-1 1 0 0,-1 1 0 0 0,1-1-1 0 0,1 1 1 0 0,-1 0 0 0 0,5-8-1 0 0,-5 11-10 0 0,0-1 0 0 0,1 1 0 0 0,-1 0-1 0 0,0 0 1 0 0,1 0 0 0 0,-1 0-1 0 0,1 0 1 0 0,-1 0 0 0 0,1 1-1 0 0,0-1 1 0 0,0 1 0 0 0,0 0 0 0 0,0 0-1 0 0,0 0 1 0 0,0 0 0 0 0,0 0-1 0 0,0 1 1 0 0,0 0 0 0 0,0-1-1 0 0,0 1 1 0 0,1 0 0 0 0,-1 0 0 0 0,0 1-1 0 0,0-1 1 0 0,0 1 0 0 0,4 0-1 0 0,-2 1 33 0 0,-1 0 0 0 0,1 0 0 0 0,-1 0 0 0 0,0 1 0 0 0,1 0-1 0 0,-1-1 1 0 0,0 1 0 0 0,-1 1 0 0 0,1-1 0 0 0,0 0 0 0 0,-1 1 0 0 0,0 0-1 0 0,0 0 1 0 0,0 0 0 0 0,0 0 0 0 0,-1 0 0 0 0,0 1 0 0 0,1-1 0 0 0,-1 1 0 0 0,-1-1-1 0 0,1 1 1 0 0,-1 0 0 0 0,0 0 0 0 0,0 0 0 0 0,0-1 0 0 0,-1 1 0 0 0,0 0-1 0 0,0 8 1 0 0,-3-5-1775 0 0,-6-6-4976 0 0,0-8 600 0 0,5 3 5844 0 0,0 0-2613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8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30 2088 0 0,'-5'-3'394'0'0,"2"2"580"0"0,0-1 1 0 0,0 0-1 0 0,-1 1 1 0 0,1 0-1 0 0,0 0 1 0 0,-1 0-1 0 0,-6-1 1 0 0,9 2-837 0 0,0 0-1 0 0,1 0 1 0 0,-1 1 0 0 0,0-1 0 0 0,0 0 0 0 0,0 1 0 0 0,0-1 0 0 0,1 1 0 0 0,-1-1 0 0 0,0 1 0 0 0,0-1 0 0 0,1 1 0 0 0,-1-1 0 0 0,0 1 0 0 0,1 0 0 0 0,-1-1 0 0 0,1 1 0 0 0,-1 0 0 0 0,1 0 0 0 0,-1-1 0 0 0,1 1 0 0 0,-1 0 0 0 0,1 0 0 0 0,0 0 0 0 0,-1 0 0 0 0,1-1-1 0 0,0 1 1 0 0,0 0 0 0 0,0 0 0 0 0,-1 0 0 0 0,1 0 0 0 0,0 0 0 0 0,0 0 0 0 0,1 0 0 0 0,-1 0 0 0 0,0 0 0 0 0,0-1 0 0 0,1 3 0 0 0,-1 0-58 0 0,0 0-1 0 0,1 0 1 0 0,0 1-1 0 0,0-1 1 0 0,0 0-1 0 0,0 0 1 0 0,0 0 0 0 0,1 0-1 0 0,0 0 1 0 0,-1 0-1 0 0,1 0 1 0 0,0-1 0 0 0,0 1-1 0 0,0 0 1 0 0,1-1-1 0 0,-1 0 1 0 0,1 1-1 0 0,-1-1 1 0 0,1 0 0 0 0,4 2-1 0 0,-5-3-80 0 0,0 0-1 0 0,0 0 1 0 0,-1 0-1 0 0,1 0 1 0 0,0 0-1 0 0,0 0 1 0 0,0-1 0 0 0,0 1-1 0 0,0-1 1 0 0,0 0-1 0 0,0 1 1 0 0,0-1-1 0 0,0 0 1 0 0,0 0-1 0 0,0 0 1 0 0,0 0-1 0 0,0-1 1 0 0,0 1 0 0 0,0 0-1 0 0,0-1 1 0 0,0 0-1 0 0,0 1 1 0 0,0-1-1 0 0,0 0 1 0 0,-1 0-1 0 0,1 0 1 0 0,0 0 0 0 0,0 0-1 0 0,-1 0 1 0 0,1-1-1 0 0,-1 1 1 0 0,1-1-1 0 0,-1 1 1 0 0,2-4-1 0 0,-2 3 30 0 0,1 0-1 0 0,-2 0 1 0 0,1-1-1 0 0,0 1 0 0 0,0-1 1 0 0,-1 1-1 0 0,1 0 0 0 0,-1-1 1 0 0,0 1-1 0 0,0-1 1 0 0,0 0-1 0 0,0 1 0 0 0,0-1 1 0 0,0 1-1 0 0,-1-1 1 0 0,1 1-1 0 0,-1 0 0 0 0,0-1 1 0 0,0 1-1 0 0,0 0 1 0 0,0-1-1 0 0,0 1 0 0 0,0 0 1 0 0,0 0-1 0 0,-1 0 0 0 0,1 0 1 0 0,-1 0-1 0 0,0 0 1 0 0,1 0-1 0 0,-4-2 0 0 0,4 3-3 0 0,0-1-1 0 0,-1 1 0 0 0,0-1 0 0 0,1 1 0 0 0,-1 0 0 0 0,0-1 1 0 0,0 1-1 0 0,1 0 0 0 0,-1 0 0 0 0,0 0 0 0 0,0 0 1 0 0,0 1-1 0 0,0-1 0 0 0,0 0 0 0 0,-1 1 0 0 0,1-1 0 0 0,0 1 1 0 0,0 0-1 0 0,0 0 0 0 0,0 0 0 0 0,0 0 0 0 0,-1 0 1 0 0,1 0-1 0 0,0 1 0 0 0,0-1 0 0 0,0 1 0 0 0,0-1 0 0 0,0 1 1 0 0,0 0-1 0 0,0 0 0 0 0,0 0 0 0 0,0 0 0 0 0,0 0 1 0 0,-3 3-1 0 0,-1 10-132 0 0,11-3-3467 0 0,-4-9 2790 0 0,0-1 0 0 0,1 0 0 0 0,-1 0 0 0 0,1 1 0 0 0,0-1 0 0 0,-1 0 0 0 0,1-1-1 0 0,0 1 1 0 0,-1 0 0 0 0,1 0 0 0 0,0-1 0 0 0,0 1 0 0 0,2 0 0 0 0,6 0-2463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4081 0 0,'-4'6'6646'0'0,"4"8"-3511"0"0,6 15-819 0 0,-5-27-1792 0 0,5 26 1014 0 0,-5-18-1356 0 0,2 1 0 0 0,-1-1 0 0 0,1 1 0 0 0,1-1 1 0 0,0 0-1 0 0,8 14 0 0 0,-9-58-901 0 0,-2 30 708 0 0,-1 1 0 0 0,1-1 0 0 0,0 0 0 0 0,0 1 0 0 0,1-1 0 0 0,-1 1 0 0 0,1-1 0 0 0,-1 1 0 0 0,1-1 0 0 0,0 1 0 0 0,5-6 0 0 0,-6 8 14 0 0,-1 0-1 0 0,1 0 1 0 0,0 0-1 0 0,0 0 1 0 0,-1 1 0 0 0,1-1-1 0 0,0 0 1 0 0,0 0-1 0 0,0 0 1 0 0,0 1 0 0 0,0-1-1 0 0,0 0 1 0 0,0 1-1 0 0,0-1 1 0 0,0 1 0 0 0,1-1-1 0 0,-1 1 1 0 0,0 0-1 0 0,0-1 1 0 0,0 1 0 0 0,0 0-1 0 0,1 0 1 0 0,-1 0-1 0 0,0 0 1 0 0,0 0 0 0 0,0 0-1 0 0,1 0 1 0 0,-1 0-1 0 0,0 1 1 0 0,0-1 0 0 0,0 0-1 0 0,1 1 1 0 0,-1-1-1 0 0,0 1 1 0 0,0-1 0 0 0,0 1-1 0 0,0-1 1 0 0,0 1-1 0 0,0 0 1 0 0,1 1 0 0 0,1 3-3 0 0,0 0 1 0 0,0 1-1 0 0,-1-1 1 0 0,0 1-1 0 0,0-1 1 0 0,0 1 0 0 0,-1 0-1 0 0,0-1 1 0 0,0 1-1 0 0,0 9 1 0 0,4 16-1656 0 0,-4-28 910 0 0,6 20-3549 0 0,-7-23 3992 0 0,0 1 0 0 0,1-1 0 0 0,-1 1 0 0 0,0-1 0 0 0,0 0 0 0 0,0 1 0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25 3841 0 0,'-9'-18'6897'0'0,"8"12"-2686"0"0,9 10-1312 0 0,-3 1-2599 0 0,0 1 0 0 0,0-1 0 0 0,-1 1 0 0 0,1 0 0 0 0,-1 1 0 0 0,-1-1 0 0 0,1 1 0 0 0,-1 0 0 0 0,3 10 0 0 0,1 5-92 0 0,8 38-1 0 0,-15-59-207 0 0,1 0-1 0 0,-1 0 1 0 0,0 1-1 0 0,1-1 1 0 0,-1 0-1 0 0,0 0 1 0 0,0 0 0 0 0,0 0-1 0 0,0 0 1 0 0,0 0-1 0 0,0 0 1 0 0,0 1-1 0 0,0-1 1 0 0,0 0-1 0 0,-1 0 1 0 0,1 0-1 0 0,0 0 1 0 0,-1 0-1 0 0,1 0 1 0 0,-1 0 0 0 0,1 0-1 0 0,-1 0 1 0 0,0 0-1 0 0,1 0 1 0 0,-1 0-1 0 0,0 0 1 0 0,0-1-1 0 0,1 1 1 0 0,-1 0-1 0 0,0-1 1 0 0,-1 2 0 0 0,-2-1-59 0 0,1 0 1 0 0,-1-1 0 0 0,1 1 0 0 0,-1-1 0 0 0,0 0 0 0 0,1 1 0 0 0,-1-2 0 0 0,-4 1 0 0 0,4-1 65 0 0,-1 1 0 0 0,0 0 0 0 0,1 0 0 0 0,-1 0 0 0 0,0 1 0 0 0,-8 1 0 0 0,11-1 9 0 0,1 0-1 0 0,-1-1 1 0 0,0 1-1 0 0,0 0 1 0 0,0 0-1 0 0,1 0 1 0 0,-1 0-1 0 0,1 0 1 0 0,-1 1-1 0 0,1-1 1 0 0,-1 0-1 0 0,1 1 1 0 0,0-1 0 0 0,-2 4-1 0 0,2-4 3 0 0,1 0-1 0 0,-1 0 1 0 0,1 0-1 0 0,0 0 1 0 0,0 0-1 0 0,-1 0 1 0 0,1 0-1 0 0,0 0 1 0 0,0 0-1 0 0,0 0 1 0 0,0 0-1 0 0,0 0 1 0 0,0 0-1 0 0,0 1 1 0 0,1-1 0 0 0,-1 0-1 0 0,0 0 1 0 0,1 0-1 0 0,0 1 1 0 0,0 1-3 0 0,1-1 1 0 0,0 1 0 0 0,-1-1 0 0 0,1 0 0 0 0,0 0 0 0 0,0 0-1 0 0,0 0 1 0 0,1 0 0 0 0,-1-1 0 0 0,0 1 0 0 0,1 0 0 0 0,-1-1-1 0 0,1 0 1 0 0,-1 0 0 0 0,1 0 0 0 0,0 0 0 0 0,-1 0-1 0 0,5 1 1 0 0,-2-1-9 0 0,1 0-1 0 0,-1-1 0 0 0,1 0 0 0 0,-1 1 1 0 0,1-2-1 0 0,-1 1 0 0 0,1-1 0 0 0,-1 0 1 0 0,1 0-1 0 0,-1 0 0 0 0,1-1 0 0 0,-1 1 1 0 0,0-1-1 0 0,0-1 0 0 0,0 1 1 0 0,0-1-1 0 0,5-4 0 0 0,26-23-6827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1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9098 0 0,'2'-7'7906'0'0,"-2"5"-5930"0"0,2 0-728 0 0,-4-1-432 0 0,4 1-223 0 0,-1 2-497 0 0,1 1-112 0 0,-2 3-168 0 0,1 0-481 0 0,2 3-879 0 0,-1-3-1625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1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25 2897 0 0,'-23'-8'5868'0'0,"38"10"-5016"0"0,11 4-585 0 0,1-2 0 0 0,-1 0 0 0 0,1-2 0 0 0,0-1 0 0 0,-1-1 0 0 0,45-6 0 0 0,-70 6-266 0 0,-1 0 0 0 0,1 0 0 0 0,-1 0-1 0 0,1 0 1 0 0,-1 0 0 0 0,1 0-1 0 0,-1-1 1 0 0,1 1 0 0 0,-1 0 0 0 0,1 0-1 0 0,-1 0 1 0 0,1-1 0 0 0,-1 1 0 0 0,1 0-1 0 0,-1 0 1 0 0,1-1 0 0 0,-1 1-1 0 0,1 0 1 0 0,-1-1 0 0 0,0 1 0 0 0,1-1-1 0 0,-1 1 1 0 0,0 0 0 0 0,1-1-1 0 0,-1 0 1 0 0,-8-8-95 0 0,-21-1-49 0 0,17 8 138 0 0,0 1 0 0 0,-1 1 1 0 0,1 0-1 0 0,-1 1 0 0 0,1 0 1 0 0,-1 1-1 0 0,1 0 0 0 0,0 1 1 0 0,0 0-1 0 0,0 1 0 0 0,-11 5 1 0 0,19-7 21 0 0,0 0 1 0 0,0 0 0 0 0,1 0-1 0 0,-1 0 1 0 0,1 1 0 0 0,-1 0-1 0 0,1-1 1 0 0,0 1 0 0 0,0 0-1 0 0,0 0 1 0 0,1 1-1 0 0,-1-1 1 0 0,1 1 0 0 0,0-1-1 0 0,0 1 1 0 0,0 0 0 0 0,0 0-1 0 0,0 0 1 0 0,1 0-1 0 0,0 0 1 0 0,0 0 0 0 0,0 0-1 0 0,0 0 1 0 0,1 0 0 0 0,-1 0-1 0 0,1 1 1 0 0,0-1 0 0 0,1 0-1 0 0,-1 0 1 0 0,1 1-1 0 0,-1-1 1 0 0,1 0 0 0 0,1 0-1 0 0,-1 0 1 0 0,3 5 0 0 0,-1 1 2 0 0,2 0 1 0 0,-1 0 0 0 0,1-1 0 0 0,1 1 0 0 0,0-1 0 0 0,0 0 0 0 0,1-1 0 0 0,0 1 0 0 0,0-1-1 0 0,1-1 1 0 0,0 1 0 0 0,15 9 0 0 0,-16-12-62 0 0,0-1 1 0 0,0 0-1 0 0,1-1 0 0 0,-1 0 0 0 0,1 0 1 0 0,0 0-1 0 0,0-1 0 0 0,0 0 0 0 0,1-1 0 0 0,-1 0 1 0 0,0 0-1 0 0,0-1 0 0 0,1 0 0 0 0,-1 0 1 0 0,0-1-1 0 0,16-3 0 0 0,-20 3-30 0 0,2 0-888 0 0,0 0 1 0 0,-1 0-1 0 0,1-1 0 0 0,-1 0 1 0 0,1 0-1 0 0,-1-1 0 0 0,0 1 1 0 0,7-5-1 0 0,-8 4-1087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2985 0 0,'29'2'8464'0'0,"22"-1"-5674"0"0,9 0-4486 0 0,-1-1-3292 0 0,-37 0 1938 0 0,-7 0-263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15731 0 0,'-1'44'8137'0'0,"-10"90"-7054"0"0,6-99-1124 0 0,-12 66-687 0 0,0-36-3444 0 0,19-72-123 0 0,3-10 2040 0 0,-4 10 2433 0 0,1 1 0 0 0,1 0-1 0 0,-1 0 1 0 0,1 0 0 0 0,0 0 0 0 0,5-7-1 0 0,-6 10-48 0 0,0 0-1 0 0,1 1 0 0 0,-1-1 0 0 0,0 0 0 0 0,1 1 0 0 0,0 0 0 0 0,0-1 0 0 0,0 1 0 0 0,0 0 0 0 0,0 0 0 0 0,0 1 0 0 0,0-1 0 0 0,0 1 0 0 0,1 0 0 0 0,-1-1 0 0 0,1 1 0 0 0,-1 1 0 0 0,1-1 0 0 0,-1 0 0 0 0,1 1 0 0 0,-1 0 0 0 0,1 0 0 0 0,-1 0 0 0 0,1 0 0 0 0,3 1 0 0 0,5 3-583 0 0,0-1 0 0 0,-1 2 0 0 0,0-1 0 0 0,0 2 0 0 0,19 12 0 0 0,-9-6-2797 0 0,-13-9-515 0 0,0 0-1644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6529 0 0,'37'57'6599'0'0,"-2"1"-4619"0"0,29 62-7638 0 0,-65-122 5324 0 0,1 0-1 0 0,-1 1 1 0 0,1-1-1 0 0,0 0 1 0 0,0 1-1 0 0,-1-1 1 0 0,1 0-1 0 0,0 1 1 0 0,0-1 0 0 0,1 0-1 0 0,-1-2 1 0 0,10-26 488 0 0,-8 24 177 0 0,1 1 0 0 0,0-1 0 0 0,0 0 0 0 0,0 1 0 0 0,1 0 0 0 0,0 0 0 0 0,8-8 0 0 0,-7 10-347 0 0,-1 0 0 0 0,0 0 0 0 0,0 1 0 0 0,1 0 0 0 0,0 0-1 0 0,-1 0 1 0 0,1 0 0 0 0,0 1 0 0 0,0 0 0 0 0,0 0 0 0 0,0 0 0 0 0,6 0 0 0 0,14-3-4405 0 0,-18 4 1732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96 6649 0 0,'-2'2'417'0'0,"-1"1"-1"0"0,1 0 1 0 0,-1 0-1 0 0,1 0 1 0 0,0 0-1 0 0,1 0 1 0 0,-1 0-1 0 0,0 0 0 0 0,1 1 1 0 0,0-1-1 0 0,-1 0 1 0 0,1 1-1 0 0,1-1 1 0 0,-1 1-1 0 0,0 0 1 0 0,1-1-1 0 0,0 1 0 0 0,0 6 1 0 0,2-4-287 0 0,-1 0 0 0 0,1 0-1 0 0,1 0 1 0 0,-1 0 0 0 0,1 0 0 0 0,0-1 0 0 0,0 1 0 0 0,1-1-1 0 0,-1 0 1 0 0,6 6 0 0 0,-4-6-117 0 0,-1 0-1 0 0,2 0 1 0 0,-1 0-1 0 0,0 0 1 0 0,1-1 0 0 0,0 0-1 0 0,0 0 1 0 0,1-1-1 0 0,-1 1 1 0 0,9 2-1 0 0,-13-5-14 0 0,-1-1-1 0 0,1 1 1 0 0,-1-1-1 0 0,1 0 1 0 0,0 0 0 0 0,-1 1-1 0 0,1-1 1 0 0,-1 0-1 0 0,1 0 1 0 0,-1 0-1 0 0,1-1 1 0 0,0 1-1 0 0,-1 0 1 0 0,1-1-1 0 0,-1 1 1 0 0,1-1-1 0 0,-1 1 1 0 0,1-1-1 0 0,-1 0 1 0 0,2 0-1 0 0,-1-1 4 0 0,-1 0-1 0 0,0 0 0 0 0,1 0 1 0 0,-1 0-1 0 0,0 0 0 0 0,0 0 1 0 0,0 0-1 0 0,0 0 1 0 0,-1 0-1 0 0,1 0 0 0 0,0 0 1 0 0,-1 0-1 0 0,0-1 1 0 0,1 1-1 0 0,-1 0 0 0 0,0 0 1 0 0,0-1-1 0 0,-1-3 0 0 0,0-11 69 0 0,-1 0 0 0 0,0 1 0 0 0,-1-1 0 0 0,-1 1 0 0 0,-1 0 0 0 0,-11-26 0 0 0,14 36 23 0 0,0 0 0 0 0,-1 0 1 0 0,0 0-1 0 0,-1 1 0 0 0,1 0 0 0 0,-1-1 1 0 0,0 1-1 0 0,0 1 0 0 0,0-1 0 0 0,-1 0 0 0 0,0 1 1 0 0,0 0-1 0 0,0 0 0 0 0,0 1 0 0 0,0-1 1 0 0,-1 1-1 0 0,0 0 0 0 0,1 1 0 0 0,-1-1 0 0 0,-9-1 1 0 0,12 3-79 0 0,-1 1-1 0 0,1 0 1 0 0,0 0 0 0 0,-1 0 0 0 0,1 1 0 0 0,0-1 0 0 0,0 1 0 0 0,-1 0 0 0 0,1 0-1 0 0,0 0 1 0 0,0 0 0 0 0,0 1 0 0 0,0-1 0 0 0,0 1 0 0 0,0 0 0 0 0,1 0 0 0 0,-1 0 0 0 0,0 0-1 0 0,1 0 1 0 0,0 0 0 0 0,-1 1 0 0 0,1-1 0 0 0,0 1 0 0 0,0 0 0 0 0,0-1 0 0 0,1 1-1 0 0,-1 0 1 0 0,1 0 0 0 0,0 0 0 0 0,-1 0 0 0 0,1 1 0 0 0,1-1 0 0 0,-1 0 0 0 0,0 0 0 0 0,0 6-1 0 0,1-5-282 0 0,-1 0 0 0 0,1 0 0 0 0,0 0-1 0 0,0 0 1 0 0,0 0 0 0 0,1 0 0 0 0,-1 1-1 0 0,1-1 1 0 0,0 0 0 0 0,0-1 0 0 0,1 1-1 0 0,-1 0 1 0 0,3 4 0 0 0,-2-5-286 0 0,-1-1 0 0 0,1 1 0 0 0,0-1 0 0 0,0 0 0 0 0,0 0 0 0 0,0 0 0 0 0,0 0 0 0 0,1 0 0 0 0,-1 0 1 0 0,1 0-1 0 0,-1-1 0 0 0,1 1 0 0 0,-1-1 0 0 0,1 0 0 0 0,0 0 0 0 0,0 0 0 0 0,-1 0 0 0 0,1 0 0 0 0,6 0 0 0 0,6 1-2651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3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4161 0 0,'5'2'8399'0'0,"-6"-2"-8262"0"0,7 15 2483 0 0,4 18-2325 0 0,-10-32 15 0 0,36 120 533 0 0,-19-70-3998 0 0,1 1-6507 0 0,-16-44 6634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70 3225 0 0,'-4'0'688'0'0,"-1"0"1"0"0,1 1 0 0 0,0-1 0 0 0,0 1 0 0 0,0 0-1 0 0,0 0 1 0 0,0 0 0 0 0,-6 2 0 0 0,9-2-468 0 0,-1 0 1 0 0,0 0-1 0 0,1 0 1 0 0,-1 0-1 0 0,1 1 1 0 0,-1-1 0 0 0,1 0-1 0 0,-1 1 1 0 0,1-1-1 0 0,0 1 1 0 0,0-1-1 0 0,0 1 1 0 0,0-1-1 0 0,0 1 1 0 0,0 0 0 0 0,0 0-1 0 0,1 0 1 0 0,-1-1-1 0 0,0 1 1 0 0,1 2-1 0 0,1 2-228 0 0,7-10-61 0 0,5-10-89 0 0,-3-15 51 0 0,-8 22 110 0 0,0-1 1 0 0,1 1 0 0 0,0 0-1 0 0,0 0 1 0 0,1 0 0 0 0,4-7-1 0 0,-7 13-1 0 0,0 0 0 0 0,0 0 0 0 0,0 0 0 0 0,0 0 0 0 0,0 0 0 0 0,0 0 0 0 0,1 0 0 0 0,-1 1 0 0 0,0-1 0 0 0,0 0 0 0 0,1 1 0 0 0,-1-1 0 0 0,0 1 0 0 0,1-1 0 0 0,-1 1 0 0 0,1 0 0 0 0,-1 0 0 0 0,1-1 0 0 0,-1 1 0 0 0,0 0 0 0 0,1 0 0 0 0,-1 0 0 0 0,1 1 0 0 0,-1-1 0 0 0,1 0 0 0 0,-1 0 0 0 0,0 1 0 0 0,1-1 0 0 0,-1 1 0 0 0,1 0 0 0 0,-1-1 0 0 0,0 1 0 0 0,0 0 0 0 0,0-1 0 0 0,1 1 0 0 0,-1 0 0 0 0,2 2 0 0 0,2 1 26 0 0,-1 0 0 0 0,1 0 0 0 0,-1 0 0 0 0,0 0 0 0 0,0 1 0 0 0,0 0 0 0 0,0-1 0 0 0,2 7 0 0 0,-5-10 10 0 0,0 0 1 0 0,0 1-1 0 0,-1-1 1 0 0,1 1 0 0 0,0-1-1 0 0,-1 1 1 0 0,1-1 0 0 0,-1 1-1 0 0,0 0 1 0 0,1-1-1 0 0,-1 1 1 0 0,0-1 0 0 0,0 1-1 0 0,0 0 1 0 0,0-1-1 0 0,0 1 1 0 0,0 0 0 0 0,-1-1-1 0 0,1 1 1 0 0,-1-1-1 0 0,1 1 1 0 0,-1-1 0 0 0,1 1-1 0 0,-1-1 1 0 0,0 1-1 0 0,0-1 1 0 0,1 1 0 0 0,-1-1-1 0 0,0 0 1 0 0,0 0-1 0 0,-1 1 1 0 0,1-1 0 0 0,-2 2-1 0 0,-6 2 63 0 0,0 1 0 0 0,0-1 0 0 0,0-1 0 0 0,-1 0 0 0 0,0 0 0 0 0,0-1 0 0 0,0 0 0 0 0,-16 3 0 0 0,-4 0 550 0 0,85-8-268 0 0,10-10-2627 0 0,-2-7-7522 0 0,-48 13 5704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3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54 5249 0 0,'-3'2'684'0'0,"0"0"0"0"0,0 0 1 0 0,0 0-1 0 0,1 0 0 0 0,-1 1 0 0 0,1-1 0 0 0,0 1 0 0 0,0-1 0 0 0,-1 1 0 0 0,2 0 1 0 0,-1 0-1 0 0,-3 6 0 0 0,3-4-275 0 0,1 0 0 0 0,-1 1 1 0 0,1-1-1 0 0,0 1 0 0 0,0-1 0 0 0,0 1 1 0 0,1 7-1 0 0,0-4-337 0 0,0 0 0 0 0,1 0 0 0 0,1 0 0 0 0,-1 0-1 0 0,2-1 1 0 0,-1 1 0 0 0,1-1 0 0 0,0 1 0 0 0,8 12 0 0 0,-4-9-112 0 0,1 0-1 0 0,17 20 1 0 0,-23-30-19 0 0,0 0 1 0 0,0 0-1 0 0,0 0 0 0 0,0 0 1 0 0,0 0-1 0 0,1 0 0 0 0,-1 0 1 0 0,1-1-1 0 0,-1 1 1 0 0,1-1-1 0 0,-1 0 0 0 0,1 0 1 0 0,0 0-1 0 0,0 0 0 0 0,0 0 1 0 0,-1 0-1 0 0,1-1 0 0 0,0 0 1 0 0,0 1-1 0 0,5-1 1 0 0,-6-1 33 0 0,-1 0 0 0 0,1 0 0 0 0,0 1 0 0 0,-1-1 0 0 0,0 0 0 0 0,1 0 0 0 0,-1 0 0 0 0,0-1 0 0 0,1 1 0 0 0,-1 0 0 0 0,0 0 1 0 0,0-1-1 0 0,0 1 0 0 0,0 0 0 0 0,0-1 0 0 0,0 1 0 0 0,-1-1 0 0 0,1 0 0 0 0,0 1 0 0 0,-1-1 0 0 0,1 0 0 0 0,-1 1 0 0 0,0-1 0 0 0,0 0 1 0 0,1 1-1 0 0,-1-1 0 0 0,0 0 0 0 0,0 1 0 0 0,-1-4 0 0 0,1-8-10 0 0,-1 1 0 0 0,-5-21-1 0 0,6 32 32 0 0,-3-14-22 0 0,-2 2 0 0 0,1-1 0 0 0,-2 1 0 0 0,1-1 0 0 0,-2 1 0 0 0,0 1 0 0 0,0-1 0 0 0,-2 1 0 0 0,1 1 0 0 0,-1 0 0 0 0,-1 0 0 0 0,0 0 1 0 0,0 1-1 0 0,-1 1 0 0 0,-1 0 0 0 0,-21-14 0 0 0,10 15 153 0 0,22 8-138 0 0,1 0 0 0 0,-1 0 0 0 0,1 0 0 0 0,-1 0 0 0 0,1 0 0 0 0,-1 0 0 0 0,1 0 0 0 0,-1 0 0 0 0,1 0 0 0 0,-1 0 0 0 0,1 0 0 0 0,-1 1 0 0 0,1-1 0 0 0,0 0 0 0 0,-1 0 0 0 0,1 0 0 0 0,-1 1 0 0 0,1-1 0 0 0,0 0 0 0 0,-1 1 0 0 0,1-1 0 0 0,0 0 0 0 0,-1 1 0 0 0,1-1 0 0 0,-1 1 0 0 0,1 1-145 0 0,0-1 0 0 0,0 1 0 0 0,0 0 0 0 0,0-1 1 0 0,0 1-1 0 0,0 0 0 0 0,0-1 0 0 0,0 1 0 0 0,1 0 0 0 0,-1-1 1 0 0,1 1-1 0 0,-1 0 0 0 0,1-1 0 0 0,0 1 0 0 0,0-1 0 0 0,-1 1 1 0 0,1-1-1 0 0,0 1 0 0 0,0-1 0 0 0,2 2 0 0 0,1 3-736 0 0,1-1 0 0 0,-1 0 0 0 0,0-1 1 0 0,1 1-1 0 0,0-1 0 0 0,0 0 0 0 0,1 0 0 0 0,-1 0 0 0 0,11 4 0 0 0,6 2-1514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4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2817 0 0,'6'-4'1010'0'0,"32"-22"10161"0"0,-43 40-10659 0 0,1 1 0 0 0,0-1 0 0 0,2 1-1 0 0,-3 27 1 0 0,2 64 1994 0 0,4-82-2367 0 0,-2-18-180 0 0,3 32-659 0 0,-2-37 666 0 0,0 1 0 0 0,0-1 0 0 0,0 0 0 0 0,1 1 0 0 0,-1-1 0 0 0,0 0 0 0 0,1 0 0 0 0,-1 1 0 0 0,1-1 0 0 0,-1 0 0 0 0,1 0 0 0 0,0 1 0 0 0,-1-1 0 0 0,1 0 0 0 0,0 0 0 0 0,0 0 0 0 0,0 0 0 0 0,0 0 0 0 0,0 0 0 0 0,0 0 0 0 0,0-1 0 0 0,1 2 0 0 0,-1-2-44 0 0,0 0 0 0 0,0-1 0 0 0,0 1 1 0 0,0 0-1 0 0,-1-1 0 0 0,1 1 1 0 0,0 0-1 0 0,0-1 0 0 0,-1 1 0 0 0,1-1 1 0 0,0 1-1 0 0,-1-1 0 0 0,1 1 0 0 0,0-1 1 0 0,-1 0-1 0 0,1 1 0 0 0,-1-1 1 0 0,1 0-1 0 0,-1 1 0 0 0,1-1 0 0 0,-1 0 1 0 0,1-1-1 0 0,12-22-247 0 0,-10 20 215 0 0,7-14 218 0 0,1 0 1 0 0,16-20 0 0 0,-21 31-782 0 0,1-1 0 0 0,0 2 0 0 0,12-11 0 0 0,10 1-7752 0 0,-24 15 6346 0 0,0 0-611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88 3753 0 0,'0'0'296'0'0,"-1"-1"-1"0"0,0 1 1 0 0,0 0 0 0 0,0 0 0 0 0,0 0-1 0 0,0 0 1 0 0,0 0 0 0 0,0 0 0 0 0,0 0-1 0 0,0 1 1 0 0,0-1 0 0 0,0 0 0 0 0,0 0 0 0 0,0 1-1 0 0,1-1 1 0 0,-1 0 0 0 0,0 1 0 0 0,0-1-1 0 0,0 1 1 0 0,0-1 0 0 0,1 1 0 0 0,-1 0-1 0 0,0-1 1 0 0,1 1 0 0 0,-1 0 0 0 0,0-1-1 0 0,1 1 1 0 0,-1 1 0 0 0,1 0-137 0 0,0 0 0 0 0,0 1 0 0 0,0-1 0 0 0,0 0 0 0 0,1 0 0 0 0,0 0 0 0 0,-1 0 0 0 0,1 0 0 0 0,0 0 0 0 0,0 0 0 0 0,0 0 0 0 0,0 0 0 0 0,1 2 0 0 0,3 3-170 0 0,1 1 0 0 0,-1-1-1 0 0,1-1 1 0 0,1 1-1 0 0,-1-1 1 0 0,1 0-1 0 0,0 0 1 0 0,10 5-1 0 0,-14-9-13 0 0,-1-1 0 0 0,0 1-1 0 0,1-1 1 0 0,-1 0 0 0 0,1 0-1 0 0,0 0 1 0 0,-1 0 0 0 0,1-1-1 0 0,0 1 1 0 0,-1-1 0 0 0,1 0-1 0 0,0 0 1 0 0,4 0 0 0 0,-5 0 13 0 0,0-1 0 0 0,-1 1 0 0 0,1-1-1 0 0,-1 0 1 0 0,1 1 0 0 0,-1-1 0 0 0,0 0 0 0 0,1 0 0 0 0,-1 0 0 0 0,0 0 0 0 0,1 0 0 0 0,-1-1 0 0 0,0 1 0 0 0,0 0 0 0 0,0-1 0 0 0,0 1 0 0 0,0 0 0 0 0,0-1 0 0 0,-1 1 0 0 0,1-1 0 0 0,0 1 0 0 0,-1-1 0 0 0,1 0 0 0 0,0-2 0 0 0,1-5-94 0 0,-1 0 0 0 0,0 0 0 0 0,0 0 0 0 0,0 0 1 0 0,-1 0-1 0 0,-1 0 0 0 0,0 0 0 0 0,0 0 0 0 0,-3-13 0 0 0,3 19 112 0 0,0-1-1 0 0,1 1 1 0 0,-1-1-1 0 0,0 1 1 0 0,-1 0-1 0 0,1-1 1 0 0,-1 1-1 0 0,1 0 1 0 0,-1 0-1 0 0,0 0 1 0 0,0 0-1 0 0,0 0 1 0 0,-1 1 0 0 0,1-1-1 0 0,-1 1 1 0 0,1-1-1 0 0,-1 1 1 0 0,0 0-1 0 0,0 0 1 0 0,0 0-1 0 0,0 0 1 0 0,0 1-1 0 0,0-1 1 0 0,0 1-1 0 0,-1 0 1 0 0,-4-2-1 0 0,6 3-10 0 0,-1 0 0 0 0,1 0-1 0 0,0 0 1 0 0,0 0 0 0 0,0 1 0 0 0,-1-1-1 0 0,1 1 1 0 0,0-1 0 0 0,0 1 0 0 0,0-1 0 0 0,0 1-1 0 0,0 0 1 0 0,0 0 0 0 0,0 0 0 0 0,0 1-1 0 0,0-1 1 0 0,0 0 0 0 0,-1 3 0 0 0,-1-1-21 0 0,2 0 0 0 0,-1 1 0 0 0,0-1 0 0 0,1 1-1 0 0,0 0 1 0 0,0 0 0 0 0,0 0 0 0 0,-2 7 0 0 0,-1 5-80 0 0,1 1 0 0 0,1-1 0 0 0,-2 29-1 0 0,5 16-237 0 0,1-57 341 0 0,-1 0 0 0 0,1 0 0 0 0,0 0 0 0 0,0 0 0 0 0,0-1 0 0 0,0 1 0 0 0,1 0 0 0 0,0 0 0 0 0,-1-1 0 0 0,2 1 0 0 0,-1-1 0 0 0,5 6 1 0 0,-6-8 25 0 0,0 0 1 0 0,1 0-1 0 0,-1-1 1 0 0,0 1-1 0 0,0 0 1 0 0,1-1-1 0 0,-1 0 1 0 0,1 1-1 0 0,-1-1 1 0 0,0 0-1 0 0,1 1 1 0 0,-1-1-1 0 0,1 0 1 0 0,-1 0 0 0 0,1 0-1 0 0,-1-1 1 0 0,1 1-1 0 0,-1 0 1 0 0,0 0-1 0 0,1-1 1 0 0,-1 1-1 0 0,2-1 1 0 0,37-16 334 0 0,-24 9-249 0 0,-8 5-96 0 0,-1 0 1 0 0,1 0-1 0 0,0 0 1 0 0,0 1 0 0 0,0 1-1 0 0,1-1 1 0 0,-1 1-1 0 0,0 0 1 0 0,1 1 0 0 0,15 1-1 0 0,-23 0 13 0 0,0 0 0 0 0,0 0 0 0 0,0 0 0 0 0,0-1 0 0 0,0 1 0 0 0,0 0-1 0 0,0 0 1 0 0,0 1 0 0 0,0-1 0 0 0,0 0 0 0 0,-1 0 0 0 0,1 0 0 0 0,0 0 0 0 0,-1 1 0 0 0,1-1 0 0 0,-1 0 0 0 0,1 1-1 0 0,-1-1 1 0 0,0 0 0 0 0,1 1 0 0 0,-1-1 0 0 0,0 1 0 0 0,0-1 0 0 0,0 0 0 0 0,0 1 0 0 0,0-1 0 0 0,-1 1-1 0 0,1-1 1 0 0,0 0 0 0 0,0 1 0 0 0,-1-1 0 0 0,-1 3 0 0 0,-15 45 1153 0 0,17-48-1148 0 0,-4 6 66 0 0,1-1 1 0 0,-2 1-1 0 0,1-1 1 0 0,-1 0-1 0 0,-7 8 1 0 0,7-9-66 0 0,-1 2 1 0 0,1-1 0 0 0,1 1 0 0 0,-6 7 0 0 0,10-13-29 0 0,0 0 1 0 0,-1-1-1 0 0,1 1 1 0 0,-1 0-1 0 0,1-1 1 0 0,0 1-1 0 0,0 0 1 0 0,-1 0-1 0 0,1-1 1 0 0,0 1-1 0 0,0 0 0 0 0,0 0 1 0 0,0 0-1 0 0,0-1 1 0 0,0 1-1 0 0,0 0 1 0 0,0 0-1 0 0,0-1 1 0 0,1 1-1 0 0,-1 0 0 0 0,0 0 1 0 0,0-1-1 0 0,1 1 1 0 0,0 1-1 0 0,-1-2-19 0 0,1 1 0 0 0,-1-1 0 0 0,1 0-1 0 0,-1 0 1 0 0,1 0 0 0 0,-1 0 0 0 0,1 0-1 0 0,-1 0 1 0 0,1 0 0 0 0,-1 0 0 0 0,1 0 0 0 0,-1 0-1 0 0,1 0 1 0 0,-1 0 0 0 0,1 0 0 0 0,-1 0-1 0 0,1 0 1 0 0,-1-1 0 0 0,1 1 0 0 0,-1 0 0 0 0,1 0-1 0 0,-1-1 1 0 0,1 1 0 0 0,-1 0 0 0 0,0 0-1 0 0,1-1 1 0 0,-1 1 0 0 0,1-1 0 0 0,-1 1 0 0 0,0 0-1 0 0,1-1 1 0 0,-1 1 0 0 0,0-1 0 0 0,0 1-1 0 0,1-1 1 0 0,-1 0 0 0 0,9-9-77 0 0,-1-1 68 0 0,1 0 0 0 0,0 0 0 0 0,1 1 0 0 0,21-16 0 0 0,-28 24 57 0 0,-1 0 0 0 0,1 1 1 0 0,0-1-1 0 0,0 1 0 0 0,0 0 0 0 0,0 0 1 0 0,0 0-1 0 0,0 0 0 0 0,0 0 1 0 0,0 0-1 0 0,0 1 0 0 0,0 0 1 0 0,1 0-1 0 0,-1 0 0 0 0,0 0 0 0 0,0 0 1 0 0,0 0-1 0 0,1 1 0 0 0,-1-1 1 0 0,0 1-1 0 0,0 0 0 0 0,0 0 1 0 0,0 0-1 0 0,0 1 0 0 0,-1-1 0 0 0,6 4 1 0 0,-1-1-24 0 0,-1 1 0 0 0,0 0 1 0 0,0 0-1 0 0,6 7 1 0 0,-3 4-3048 0 0,-18-29-4584 0 0,5 7 6424 0 0,-1 0-2097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5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41 2681 0 0,'-1'3'3851'0'0,"-8"24"3665"0"0,10-22-7383 0 0,1-1 0 0 0,-1 1-1 0 0,1 0 1 0 0,-1-1-1 0 0,1 0 1 0 0,0 1 0 0 0,1-1-1 0 0,-1 0 1 0 0,1 0-1 0 0,0 0 1 0 0,0 0 0 0 0,0 0-1 0 0,1-1 1 0 0,-1 1-1 0 0,1-1 1 0 0,0 0 0 0 0,6 4-1 0 0,-3-3-259 0 0,0 1 0 0 0,0-1 0 0 0,0 0 0 0 0,1-1 1 0 0,0 0-1 0 0,0 0 0 0 0,0 0 0 0 0,0-1 0 0 0,12 1 0 0 0,-18-2 106 0 0,-1-1 1 0 0,1 0 0 0 0,0 0-1 0 0,0 0 1 0 0,0 0-1 0 0,0 0 1 0 0,0 0-1 0 0,-1-1 1 0 0,1 1 0 0 0,0-1-1 0 0,0 1 1 0 0,0-1-1 0 0,-1 0 1 0 0,1 1 0 0 0,0-1-1 0 0,-1 0 1 0 0,1 0-1 0 0,-1 0 1 0 0,1 0-1 0 0,-1-1 1 0 0,1 1 0 0 0,1-3-1 0 0,-2 2 32 0 0,1 0-1 0 0,-1-1 1 0 0,0 1-1 0 0,0-1 1 0 0,0 0-1 0 0,0 1 0 0 0,-1-1 1 0 0,1 0-1 0 0,-1 0 1 0 0,0 1-1 0 0,1-1 1 0 0,-1 0-1 0 0,-1-5 1 0 0,0 2 38 0 0,0-1 0 0 0,0 0 0 0 0,0 1 0 0 0,-1-1 0 0 0,0 1 0 0 0,-1-1 0 0 0,1 1 0 0 0,-1 0 0 0 0,-1 0 0 0 0,1 0 0 0 0,-9-10 0 0 0,7 12-40 0 0,0 0 0 0 0,-1 0 0 0 0,0 0 0 0 0,0 1 0 0 0,0 0 0 0 0,0 0 0 0 0,0 1 0 0 0,-1-1 0 0 0,1 1-1 0 0,-1 1 1 0 0,1-1 0 0 0,-1 1 0 0 0,0 0 0 0 0,1 1 0 0 0,-1 0 0 0 0,0 0 0 0 0,0 0 0 0 0,1 1 0 0 0,-1 0 0 0 0,0 0-1 0 0,-7 3 1 0 0,10-3-32 0 0,0 0 0 0 0,0 0 0 0 0,0 0-1 0 0,1 1 1 0 0,-1-1 0 0 0,0 1 0 0 0,1 0-1 0 0,-1 0 1 0 0,1 0 0 0 0,0 1 0 0 0,0-1-1 0 0,0 1 1 0 0,0 0 0 0 0,0 0 0 0 0,0 0-1 0 0,1 0 1 0 0,0 0 0 0 0,-1 1 0 0 0,1-1-1 0 0,0 1 1 0 0,1-1 0 0 0,-1 1 0 0 0,1 0-1 0 0,-1 0 1 0 0,1-1 0 0 0,0 1 0 0 0,1 0-1 0 0,-1 0 1 0 0,1 0 0 0 0,-1 0 0 0 0,1 0-1 0 0,1 0 1 0 0,-1 0 0 0 0,0 0 0 0 0,1 0-1 0 0,1 4 1 0 0,-1-3 21 0 0,0-1-1 0 0,0 0 0 0 0,0 0 1 0 0,0 0-1 0 0,1-1 1 0 0,0 1-1 0 0,0 0 1 0 0,0 0-1 0 0,0-1 1 0 0,0 0-1 0 0,1 1 0 0 0,0-1 1 0 0,0 0-1 0 0,-1 0 1 0 0,2 0-1 0 0,-1-1 1 0 0,0 1-1 0 0,7 3 1 0 0,-5-4 95 0 0,0 0 0 0 0,0-1 0 0 0,0 1 0 0 0,1-1 0 0 0,-1-1 0 0 0,1 1 0 0 0,-1-1 1 0 0,0 0-1 0 0,1 0 0 0 0,-1 0 0 0 0,1-1 0 0 0,-1 0 0 0 0,0 0 0 0 0,6-2 0 0 0,26-7 188 0 0,35-8 415 0 0,-66 17-939 0 0,0 0-1 0 0,1 1 1 0 0,-1 0-1 0 0,0 0 0 0 0,0 0 1 0 0,0 1-1 0 0,0 0 1 0 0,0 0-1 0 0,10 4 0 0 0,-15-5 34 0 0,0 0 0 0 0,-1 0-1 0 0,1 1 1 0 0,-1-1 0 0 0,1 0-1 0 0,-1 0 1 0 0,1 1 0 0 0,-1-1-1 0 0,1 0 1 0 0,-1 1 0 0 0,1-1-1 0 0,-1 0 1 0 0,1 1-1 0 0,-1-1 1 0 0,1 1 0 0 0,-1-1-1 0 0,0 1 1 0 0,1-1 0 0 0,-1 1-1 0 0,0-1 1 0 0,1 1 0 0 0,-1-1-1 0 0,0 1 1 0 0,0 0 0 0 0,0-1-1 0 0,1 1 1 0 0,-1-1-1 0 0,0 1 1 0 0,0 0 0 0 0,0-1-1 0 0,0 1 1 0 0,0-1 0 0 0,0 1-1 0 0,0 0 1 0 0,0-1 0 0 0,-1 1-1 0 0,1-1 1 0 0,0 1 0 0 0,0 0-1 0 0,0-1 1 0 0,-1 1-1 0 0,1-1 1 0 0,0 1 0 0 0,0-1-1 0 0,-1 1 1 0 0,1-1 0 0 0,-1 1-1 0 0,0 0 1 0 0,-4 6-3091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5041 0 0,'6'-1'5933'0'0,"13"-1"-4159"0"0,-13 1-972 0 0,29-8 914 0 0,-29 7-1574 0 0,-1 0-1 0 0,0 1 1 0 0,1-1-1 0 0,-1 1 1 0 0,1 0-1 0 0,-1 0 0 0 0,1 1 1 0 0,-1 0-1 0 0,1 0 1 0 0,-1 0-1 0 0,9 2 1 0 0,-13-2-131 0 0,-1 1 1 0 0,1-1-1 0 0,0 1 1 0 0,-1 0-1 0 0,1 0 1 0 0,0-1 0 0 0,-1 1-1 0 0,1 0 1 0 0,-1 0-1 0 0,0 0 1 0 0,1-1 0 0 0,-1 1-1 0 0,0 0 1 0 0,1 0-1 0 0,-1 0 1 0 0,0 0-1 0 0,0 0 1 0 0,0 0 0 0 0,0 0-1 0 0,0 0 1 0 0,0 0-1 0 0,0 0 1 0 0,0 0-1 0 0,0-1 1 0 0,0 1 0 0 0,0 0-1 0 0,-1 0 1 0 0,1 0-1 0 0,0 0 1 0 0,-1 0-1 0 0,1 0 1 0 0,0 0 0 0 0,-1-1-1 0 0,1 1 1 0 0,-1 0-1 0 0,-1 1 1 0 0,-22 35-659 0 0,22-33 615 0 0,-18 20-331 0 0,15-18 360 0 0,0 0-1 0 0,0 0 1 0 0,0 0-1 0 0,1 0 1 0 0,0 1-1 0 0,0-1 1 0 0,1 1-1 0 0,0 0 1 0 0,-3 10-1 0 0,6-17 15 0 0,0 1-1 0 0,-1-1 1 0 0,1 1-1 0 0,0-1 0 0 0,0 1 1 0 0,0-1-1 0 0,0 1 0 0 0,0-1 1 0 0,1 1-1 0 0,-1-1 0 0 0,0 1 1 0 0,0-1-1 0 0,0 1 1 0 0,0-1-1 0 0,0 1 0 0 0,1-1 1 0 0,-1 0-1 0 0,0 1 0 0 0,0-1 1 0 0,1 1-1 0 0,-1-1 0 0 0,0 0 1 0 0,1 1-1 0 0,-1-1 1 0 0,0 0-1 0 0,1 1 0 0 0,-1-1 1 0 0,0 0-1 0 0,1 0 0 0 0,0 1 1 0 0,18 2 88 0 0,19-11-114 0 0,33-20-2571 0 0,-4-9-6428 0 0,-46 24 5101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15 8162 0 0,'-2'1'318'0'0,"0"0"1"0"0,0 0-1 0 0,1 0 1 0 0,-1 0-1 0 0,0 1 1 0 0,0-1-1 0 0,1 1 1 0 0,-1-1-1 0 0,1 1 1 0 0,-1 0-1 0 0,1 0 1 0 0,0 0-1 0 0,-1 0 1 0 0,1 0-1 0 0,0 0 1 0 0,0 0 0 0 0,1 0-1 0 0,-1 0 1 0 0,0 0-1 0 0,1 0 1 0 0,-1 0-1 0 0,1 1 1 0 0,0-1-1 0 0,0 0 1 0 0,0 3-1 0 0,0-2-172 0 0,1 0-1 0 0,0 0 1 0 0,0 1 0 0 0,0-1-1 0 0,1-1 1 0 0,-1 1 0 0 0,1 0-1 0 0,-1 0 1 0 0,1-1-1 0 0,0 1 1 0 0,0 0 0 0 0,0-1-1 0 0,1 0 1 0 0,-1 0-1 0 0,5 4 1 0 0,-3-3-193 0 0,1 0 0 0 0,-1 0 0 0 0,1-1 0 0 0,-1 1 0 0 0,1-1 0 0 0,0 0 0 0 0,0-1 0 0 0,0 1 0 0 0,0-1 0 0 0,6 1 0 0 0,-8-1 34 0 0,-1-1 1 0 0,1 0 0 0 0,-1 0-1 0 0,1 0 1 0 0,-1 0 0 0 0,1 0-1 0 0,-1-1 1 0 0,1 1-1 0 0,-1-1 1 0 0,1 0 0 0 0,-1 1-1 0 0,1-1 1 0 0,-1 0 0 0 0,0 0-1 0 0,1-1 1 0 0,-1 1-1 0 0,0 0 1 0 0,0-1 0 0 0,0 1-1 0 0,3-4 1 0 0,-3 3-20 0 0,-1-1 1 0 0,1 1-1 0 0,-1 0 1 0 0,1-1-1 0 0,-1 1 1 0 0,0-1 0 0 0,0 1-1 0 0,0-1 1 0 0,0 0-1 0 0,-1 0 1 0 0,1 1-1 0 0,-1-1 1 0 0,1 0-1 0 0,-1 0 1 0 0,0 0-1 0 0,0 1 1 0 0,0-1-1 0 0,0 0 1 0 0,-1 0-1 0 0,1 0 1 0 0,-1 1-1 0 0,0-1 1 0 0,0 0-1 0 0,0 1 1 0 0,0-1-1 0 0,0 1 1 0 0,-3-5-1 0 0,2 4-28 0 0,0 0-1 0 0,0 0 0 0 0,0 1 0 0 0,0-1 0 0 0,0 1 0 0 0,-1-1 0 0 0,1 1 0 0 0,-1 0 0 0 0,0 0 1 0 0,1 0-1 0 0,-1 0 0 0 0,0 1 0 0 0,0-1 0 0 0,0 1 0 0 0,0-1 0 0 0,-1 1 0 0 0,1 0 0 0 0,0 1 1 0 0,0-1-1 0 0,-1 0 0 0 0,1 1 0 0 0,-6 0 0 0 0,1 0-296 0 0,1 1 0 0 0,-1 0-1 0 0,0 0 1 0 0,1 1 0 0 0,0 0 0 0 0,-1 0 0 0 0,1 1-1 0 0,0 0 1 0 0,0 0 0 0 0,0 1 0 0 0,1 0-1 0 0,-1 0 1 0 0,1 0 0 0 0,-10 9 0 0 0,13-9 317 0 0,-1 0 0 0 0,1 0 0 0 0,0 1 1 0 0,0-1-1 0 0,1 1 0 0 0,-1 0 0 0 0,1-1 1 0 0,0 1-1 0 0,0 0 0 0 0,1 0 0 0 0,-1 1 0 0 0,1-1 1 0 0,0 0-1 0 0,1 0 0 0 0,-1 1 0 0 0,1-1 1 0 0,0 0-1 0 0,0 0 0 0 0,1 1 0 0 0,0-1 0 0 0,2 10 1 0 0,-3-12 195 0 0,1 0 0 0 0,0 0 1 0 0,-1-1-1 0 0,1 1 1 0 0,0 0-1 0 0,0 0 0 0 0,0-1 1 0 0,1 1-1 0 0,-1-1 0 0 0,1 1 1 0 0,-1-1-1 0 0,1 1 1 0 0,0-1-1 0 0,0 0 0 0 0,0 0 1 0 0,0 0-1 0 0,0 0 0 0 0,1 0 1 0 0,-1 0-1 0 0,0-1 0 0 0,1 1 1 0 0,-1-1-1 0 0,1 0 1 0 0,0 0-1 0 0,5 2 0 0 0,-1-2 162 0 0,1-1 0 0 0,0 0 0 0 0,0 0 0 0 0,-1 0 0 0 0,1-1 0 0 0,0 0 0 0 0,-1-1 0 0 0,13-4 0 0 0,12-4-304 0 0,44-10 746 0 0,-70 19-1125 0 0,1 0 0 0 0,-1 0-1 0 0,0 1 1 0 0,0 0 0 0 0,0 0-1 0 0,0 0 1 0 0,0 1 0 0 0,1 0 0 0 0,-1 0-1 0 0,5 2 1 0 0,-11-3 279 0 0,0 0 1 0 0,0 0-1 0 0,0 0 0 0 0,0 0 0 0 0,-1 0 1 0 0,1 0-1 0 0,0 0 0 0 0,0 0 0 0 0,0 1 0 0 0,0-1 1 0 0,-1 0-1 0 0,1 0 0 0 0,0 0 0 0 0,0 0 1 0 0,0 0-1 0 0,0 0 0 0 0,0 0 0 0 0,-1 1 1 0 0,1-1-1 0 0,0 0 0 0 0,0 0 0 0 0,0 0 1 0 0,0 0-1 0 0,0 0 0 0 0,0 1 0 0 0,0-1 0 0 0,0 0 1 0 0,-1 0-1 0 0,1 0 0 0 0,0 1 0 0 0,0-1 1 0 0,0 0-1 0 0,0 0 0 0 0,0 0 0 0 0,0 0 1 0 0,0 1-1 0 0,0-1 0 0 0,0 0 0 0 0,0 0 1 0 0,0 0-1 0 0,0 1 0 0 0,1-1 0 0 0,-1 0 0 0 0,0 0 1 0 0,0 0-1 0 0,0 0 0 0 0,0 1 0 0 0,0-1 1 0 0,0 0-1 0 0,0 0 0 0 0,0 0 0 0 0,0 0 1 0 0,1 0-1 0 0,-1 1 0 0 0,0-1 0 0 0,0 0 1 0 0,0 0-1 0 0,0 0 0 0 0,1 0 0 0 0,-1 0 0 0 0,-25 7 231 0 0,10-2 1479 0 0,13-4-1216 0 0,0 0 0 0 0,0 1 0 0 0,1-1 0 0 0,-1 1 1 0 0,0 0-1 0 0,1-1 0 0 0,-1 1 0 0 0,1 0 0 0 0,0 0 0 0 0,0 0 1 0 0,0 0-1 0 0,0 0 0 0 0,0 0 0 0 0,0 1 0 0 0,-1 2 1 0 0,1 1 6 0 0,0-1 0 0 0,0 1 0 0 0,1-1 0 0 0,0 1 1 0 0,0-1-1 0 0,0 8 0 0 0,2-2-358 0 0,0-1-1 0 0,0 0 1 0 0,0 0-1 0 0,1 0 1 0 0,1 0-1 0 0,7 15 1 0 0,0-12-1061 0 0,-11-13 774 0 0,0 0 1 0 0,1 1-1 0 0,-1-1 1 0 0,1 0-1 0 0,-1 0 1 0 0,1 1-1 0 0,-1-1 1 0 0,1 0-1 0 0,-1 0 1 0 0,1 0-1 0 0,-1 0 1 0 0,1 0-1 0 0,-1 0 1 0 0,1 0-1 0 0,-1 0 1 0 0,1 0-1 0 0,-1 0 1 0 0,1 0 0 0 0,0 0-1 0 0,-1 0 1 0 0,1 0-1 0 0,-1 0 1 0 0,1 0-1 0 0,-1-1 1 0 0,1 1-1 0 0,-1 0 1 0 0,1-1-1 0 0,1 0-411 0 0,-1-1 0 0 0,1 0-1 0 0,-1 1 1 0 0,1-1 0 0 0,-1 0-1 0 0,0 0 1 0 0,0 0 0 0 0,0 0 0 0 0,0 0-1 0 0,0 0 1 0 0,0 0 0 0 0,0 0-1 0 0,0-3 1 0 0,2-10-1805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57 14515 0 0,'-15'-5'5637'0'0,"14"5"-5385"0"0,1-1-1 0 0,-1 1 1 0 0,1 0-1 0 0,-1-1 1 0 0,0 1-1 0 0,1 0 1 0 0,-1 0-1 0 0,0-1 1 0 0,1 1 0 0 0,-1 0-1 0 0,0 0 1 0 0,0 0-1 0 0,1 0 1 0 0,-1 0-1 0 0,0 0 1 0 0,1 0-1 0 0,-1 0 1 0 0,0 0-1 0 0,0 1 1 0 0,0 0-137 0 0,0 0 1 0 0,1 1-1 0 0,-1-1 1 0 0,1 0-1 0 0,-1 1 1 0 0,1-1-1 0 0,0 0 1 0 0,-1 1 0 0 0,1-1-1 0 0,0 1 1 0 0,0-1-1 0 0,0 0 1 0 0,0 1-1 0 0,0-1 1 0 0,1 2-1 0 0,-1 8 56 0 0,1 21 138 0 0,6 33 0 0 0,-6-57-312 0 0,0 0 0 0 0,1-1-1 0 0,0 1 1 0 0,0-1-1 0 0,1 0 1 0 0,0 0 0 0 0,0 0-1 0 0,1 0 1 0 0,0 0 0 0 0,6 7-1 0 0,-9-12 1 0 0,0-1 0 0 0,0 0 0 0 0,0 0 0 0 0,0 0 0 0 0,0 1-1 0 0,0-1 1 0 0,1 0 0 0 0,-1 0 0 0 0,0-1 0 0 0,1 1 0 0 0,-1 0 0 0 0,0 0-1 0 0,1-1 1 0 0,0 1 0 0 0,-1-1 0 0 0,1 1 0 0 0,-1-1 0 0 0,1 1 0 0 0,-1-1-1 0 0,1 0 1 0 0,0 0 0 0 0,-1 0 0 0 0,1 0 0 0 0,2 0 0 0 0,-2-1-19 0 0,1 0 0 0 0,-1-1 0 0 0,0 1 0 0 0,1 0 0 0 0,-1-1 0 0 0,0 1 0 0 0,0-1 0 0 0,0 1 0 0 0,0-1 0 0 0,0 0 0 0 0,0 0 0 0 0,-1 0 0 0 0,3-4 0 0 0,2-2-50 0 0,-1 0 1 0 0,-1-1 0 0 0,0 0-1 0 0,0 0 1 0 0,-1 0-1 0 0,0 0 1 0 0,2-12 0 0 0,-3 10 52 0 0,-2 1 0 0 0,1-1 1 0 0,-1 0-1 0 0,-1 0 0 0 0,0 0 0 0 0,0 1 1 0 0,-1-1-1 0 0,-1 0 0 0 0,-6-16 0 0 0,8 24 30 0 0,0 0 0 0 0,0 0 0 0 0,0 0-1 0 0,-1 1 1 0 0,1-1 0 0 0,-1 0-1 0 0,0 0 1 0 0,0 1 0 0 0,0-1 0 0 0,0 1-1 0 0,-1 0 1 0 0,1 0 0 0 0,-1 0 0 0 0,1 0-1 0 0,-1 0 1 0 0,1 0 0 0 0,-1 1-1 0 0,0-1 1 0 0,0 1 0 0 0,0-1 0 0 0,0 1-1 0 0,0 0 1 0 0,0 1 0 0 0,-1-1-1 0 0,1 0 1 0 0,0 1 0 0 0,0 0 0 0 0,0 0-1 0 0,-1 0 1 0 0,1 0 0 0 0,0 0 0 0 0,0 1-1 0 0,0-1 1 0 0,-1 1 0 0 0,1 0-1 0 0,-4 1 1 0 0,2 0-7 0 0,0 1 0 0 0,1-1 0 0 0,-1 1 0 0 0,1 0 0 0 0,-1 0 0 0 0,1 1 0 0 0,0-1 0 0 0,0 1 0 0 0,0 0 0 0 0,1 0 0 0 0,-1 0-1 0 0,1 1 1 0 0,0-1 0 0 0,0 1 0 0 0,-2 5 0 0 0,3-5-437 0 0,0-1-1 0 0,0 1 0 0 0,0 0 0 0 0,1 0 1 0 0,0 0-1 0 0,0 0 0 0 0,-1 7 0 0 0,2-9-474 0 0,0 0 0 0 0,0 0 0 0 0,0 0-1 0 0,1 0 1 0 0,-1 0 0 0 0,1 0 0 0 0,0 0-1 0 0,0-1 1 0 0,0 1 0 0 0,0 0 0 0 0,0 0-1 0 0,3 4 1 0 0,4 2-6680 0 0</inkml:trace>
  <inkml:trace contextRef="#ctx0" brushRef="#br0" timeOffset="1">287 47 17756 0 0,'5'3'2136'0'0,"0"2"-119"0"0,0 4-169 0 0,-3 3-368 0 0,-4 8-543 0 0,-2 2-321 0 0,-3 3-240 0 0,0 1-184 0 0,-1 0-136 0 0,0-1-376 0 0,0 0-456 0 0,-1 0-713 0 0,0-1-1111 0 0,-1-1-1417 0 0,-3-2-1464 0 0,-1-4-2721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6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8146 0 0,'13'69'9031'0'0,"-3"1"-5249"0"0,-7-37-4196 0 0,2-1 1 0 0,1 0-1 0 0,2 0 0 0 0,19 53 1 0 0,-15-61-2243 0 0,-3-12-597 0 0,0-7-3796 0 0,-6-8 4618 0 0,0-1-327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48 3601 0 0,'-1'-1'417'0'0,"-1"0"0"0"0,1 0 0 0 0,0-1 0 0 0,-1 1 0 0 0,1-1 0 0 0,0 1 0 0 0,0-1 0 0 0,0 1 0 0 0,0-1 0 0 0,0 0 0 0 0,-1-3 0 0 0,2 4-200 0 0,-1 1 1 0 0,1-1-1 0 0,0 0 0 0 0,0 1 1 0 0,0-1-1 0 0,0 0 1 0 0,0 1-1 0 0,0-1 0 0 0,0 0 1 0 0,1 1-1 0 0,-1-1 1 0 0,0 0-1 0 0,0 1 0 0 0,0-1 1 0 0,1 0-1 0 0,-1 1 1 0 0,0-1-1 0 0,1 0 0 0 0,-1 1 1 0 0,0-1-1 0 0,1 1 1 0 0,0-2-1 0 0,1 1 31 0 0,0 0 1 0 0,0 0-1 0 0,0-1 0 0 0,1 1 0 0 0,-1 0 0 0 0,0 1 1 0 0,1-1-1 0 0,-1 0 0 0 0,0 1 0 0 0,1-1 1 0 0,-1 1-1 0 0,0 0 0 0 0,1 0 0 0 0,-1 0 1 0 0,1 0-1 0 0,-1 0 0 0 0,3 1 0 0 0,12 2 158 0 0,-1 0-1 0 0,0 1 0 0 0,19 7 1 0 0,5 8-1618 0 0,-8 7-4587 0 0,-32-26 5424 0 0,1 1 0 0 0,-1-1 1 0 0,0 1-1 0 0,1-1 0 0 0,-1 1 0 0 0,0-1 0 0 0,1 1 1 0 0,-1 0-1 0 0,0-1 0 0 0,0 1 0 0 0,1 0 0 0 0,-1-1 0 0 0,0 1 1 0 0,0 0-1 0 0,0-1 0 0 0,0 1 0 0 0,0 0 0 0 0,0-1 1 0 0,0 2-1 0 0,-1 6-3645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6849 0 0,'32'-6'3353'0'0,"17"-1"-2490"0"0,-21 3-359 0 0,-26 3-471 0 0,-1 1 0 0 0,0 0-1 0 0,0-1 1 0 0,0 1 0 0 0,1 0-1 0 0,-1 0 1 0 0,0 0 0 0 0,0 0-1 0 0,1 0 1 0 0,-1 1 0 0 0,0-1-1 0 0,0 0 1 0 0,1 1 0 0 0,-1-1-1 0 0,0 0 1 0 0,0 1 0 0 0,0-1-1 0 0,2 2 1 0 0,-3-1-29 0 0,0-1 0 0 0,0 1 0 0 0,0 0 1 0 0,0 0-1 0 0,1-1 0 0 0,-1 1 0 0 0,-1 0 0 0 0,1-1 0 0 0,0 1 0 0 0,0 0 1 0 0,0-1-1 0 0,0 1 0 0 0,0 0 0 0 0,-1-1 0 0 0,1 1 0 0 0,0 0 0 0 0,-1-1 1 0 0,1 1-1 0 0,0 0 0 0 0,-1-1 0 0 0,1 1 0 0 0,-1-1 0 0 0,1 1 0 0 0,-1-1 1 0 0,1 1-1 0 0,-1-1 0 0 0,1 1 0 0 0,-1-1 0 0 0,1 1 0 0 0,-1-1 0 0 0,0 0 1 0 0,0 1-1 0 0,-3 2 153 0 0,1 1 1 0 0,-1 0-1 0 0,1-1 1 0 0,0 2-1 0 0,0-1 1 0 0,0 0 0 0 0,0 0-1 0 0,1 1 1 0 0,0 0-1 0 0,0-1 1 0 0,0 1-1 0 0,1 0 1 0 0,-1 0 0 0 0,1 0-1 0 0,0 0 1 0 0,0 10-1 0 0,1-13-78 0 0,0 1-1 0 0,0 0 0 0 0,0-1 0 0 0,1 1 1 0 0,-1 0-1 0 0,1 0 0 0 0,0-1 1 0 0,0 1-1 0 0,0-1 0 0 0,0 1 1 0 0,0-1-1 0 0,0 1 0 0 0,1-1 1 0 0,-1 0-1 0 0,1 0 0 0 0,0 1 0 0 0,0-1 1 0 0,0 0-1 0 0,0-1 0 0 0,0 1 1 0 0,0 0-1 0 0,0 0 0 0 0,0-1 1 0 0,1 0-1 0 0,-1 1 0 0 0,0-1 1 0 0,1 0-1 0 0,0 0 0 0 0,-1 0 1 0 0,1 0-1 0 0,-1-1 0 0 0,1 1 0 0 0,3-1 1 0 0,-4 1-54 0 0,1-1 1 0 0,-1 1-1 0 0,0-1 1 0 0,0 0-1 0 0,0 0 1 0 0,0 0-1 0 0,1 0 1 0 0,-1-1-1 0 0,0 1 1 0 0,0-1-1 0 0,0 1 1 0 0,0-1-1 0 0,0 0 0 0 0,0 1 1 0 0,0-1-1 0 0,0 0 1 0 0,0 0-1 0 0,0-1 1 0 0,0 1-1 0 0,0 0 1 0 0,2-3-1 0 0,-2 1 10 0 0,0 0-1 0 0,0 0 1 0 0,0 0-1 0 0,0 0 1 0 0,-1 0-1 0 0,1-1 1 0 0,-1 1-1 0 0,0-1 1 0 0,0 1-1 0 0,0-1 0 0 0,0 1 1 0 0,0-5-1 0 0,0 0-333 0 0,-1-1 0 0 0,0 1 0 0 0,0 0 0 0 0,-3-17 0 0 0,2 19-454 0 0,0 0 0 0 0,-1 0 0 0 0,0 1 0 0 0,0-1 0 0 0,0 0 0 0 0,-4-5 1 0 0,-16-14-5612 0 0,10 14 2257 0 0</inkml:trace>
  <inkml:trace contextRef="#ctx0" brushRef="#br0" timeOffset="1">206 1 4913 0 0,'7'1'8815'0'0,"1"10"-5988"0"0,2 12-1662 0 0,0 6-342 0 0,-8-21-830 0 0,1 0 1 0 0,0 1-1 0 0,0-1 1 0 0,0 0-1 0 0,1-1 1 0 0,0 1-1 0 0,1-1 0 0 0,0 0 1 0 0,10 13-1 0 0,-11-18-292 0 0,0-1 0 0 0,-1 1 0 0 0,1-1-1 0 0,0 0 1 0 0,0 0 0 0 0,0 0 0 0 0,1-1-1 0 0,-1 1 1 0 0,0-1 0 0 0,0 0 0 0 0,0 0-1 0 0,0-1 1 0 0,0 1 0 0 0,0-1 0 0 0,0 0-1 0 0,0 0 1 0 0,0 0 0 0 0,0 0 0 0 0,0-1 0 0 0,3-1-1 0 0,-6 2 135 0 0,-1 1-1 0 0,0 0 1 0 0,0 0-1 0 0,0-1 1 0 0,1 1 0 0 0,-1 0-1 0 0,0 0 1 0 0,0-1-1 0 0,0 1 1 0 0,0 0-1 0 0,1 0 1 0 0,-1-1-1 0 0,0 1 1 0 0,0 0 0 0 0,0-1-1 0 0,0 1 1 0 0,0 0-1 0 0,0 0 1 0 0,0-1-1 0 0,0 1 1 0 0,0 0-1 0 0,0-1 1 0 0,0 1 0 0 0,0 0-1 0 0,0-1 1 0 0,0 1-1 0 0,0 0 1 0 0,0-1-1 0 0,0 1 1 0 0,-1 0-1 0 0,1 0 1 0 0,0-1 0 0 0,0 1-1 0 0,0 0 1 0 0,0 0-1 0 0,-1-1 1 0 0,1 1-1 0 0,0 0 1 0 0,0 0-1 0 0,0-1 1 0 0,-1 1 0 0 0,1 0-1 0 0,0 0 1 0 0,0 0-1 0 0,-1 0 1 0 0,1-1-1 0 0,0 1 1 0 0,-1 0-1 0 0,1 0 1 0 0,0 0 0 0 0,-1 0-1 0 0,-5-2-2568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17:37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5273 0 0,'-1'8'1358'0'0,"0"0"0"0"0,0 0-1 0 0,1 0 1 0 0,0 0 0 0 0,0 0 0 0 0,2 10-1 0 0,0-10-752 0 0,0 1 0 0 0,0-1-1 0 0,0 0 1 0 0,1 0-1 0 0,1 0 1 0 0,4 9-1 0 0,-6-13-578 0 0,0-1-1 0 0,0 1 0 0 0,0 0 0 0 0,1-1 1 0 0,-1 0-1 0 0,1 0 0 0 0,0 1 0 0 0,0-2 1 0 0,0 1-1 0 0,0 0 0 0 0,1-1 0 0 0,-1 1 1 0 0,1-1-1 0 0,-1 0 0 0 0,1 0 0 0 0,0 0 1 0 0,0-1-1 0 0,0 0 0 0 0,0 1 0 0 0,0-1 1 0 0,0 0-1 0 0,0-1 0 0 0,0 1 0 0 0,1-1 1 0 0,-1 0-1 0 0,0 0 0 0 0,0 0 0 0 0,0-1 1 0 0,1 1-1 0 0,4-2 0 0 0,-5 1-629 0 0,0-1 1 0 0,0 1-1 0 0,0-1 0 0 0,0 0 0 0 0,0 0 1 0 0,6-4-1 0 0,-8 5-240 0 0,-1 0-1 0 0,0 0 1 0 0,1-1 0 0 0,-1 1 0 0 0,0 0 0 0 0,0-1 0 0 0,1 1 0 0 0,-1-1-1 0 0,0 0 1 0 0,1-3 0 0 0,1-2-3924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6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12 6961 0 0,'-24'-12'8222'0'0,"6"12"-3474"0"0,16 1-4583 0 0,-1 1 0 0 0,1-1 0 0 0,0 1 0 0 0,0-1 0 0 0,0 1-1 0 0,1 0 1 0 0,-1 0 0 0 0,0 0 0 0 0,1 0 0 0 0,-1 0 0 0 0,1 0-1 0 0,-1 0 1 0 0,1 1 0 0 0,0-1 0 0 0,-2 5 0 0 0,-6 15-182 0 0,1 0 0 0 0,1 1-1 0 0,1 0 1 0 0,-7 44 0 0 0,1 96-2139 0 0,12-138-433 0 0,1-23 1159 0 0,0-6 8 0 0,7-39-2715 0 0,-3 14 4714 0 0,-3 20-516 0 0,0 1 0 0 0,0 0 0 0 0,1 0 0 0 0,0 0-1 0 0,1 0 1 0 0,-1 1 0 0 0,1-1 0 0 0,7-8 0 0 0,-9 14-38 0 0,-1 1 1 0 0,1-1 0 0 0,0 0 0 0 0,-1 1-1 0 0,1-1 1 0 0,0 1 0 0 0,0-1 0 0 0,0 1-1 0 0,0 0 1 0 0,1 0 0 0 0,-1 0 0 0 0,0 0-1 0 0,0 0 1 0 0,1 1 0 0 0,-1-1 0 0 0,0 1-1 0 0,1-1 1 0 0,-1 1 0 0 0,1 0 0 0 0,-1 0-1 0 0,1 0 1 0 0,-1 0 0 0 0,0 1 0 0 0,1-1-1 0 0,-1 0 1 0 0,0 1 0 0 0,1 0 0 0 0,-1 0-1 0 0,0-1 1 0 0,1 1 0 0 0,-1 1 0 0 0,4 1-1 0 0,9 6-189 0 0,22 10-141 0 0,-18-16-2397 0 0,0-8-3431 0 0,-15 3 3654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 8514 0 0,'-5'-6'12385'0'0,"3"20"-9679"0"0,4 22-3054 0 0,34 169-13 0 0,3-72-3108 0 0,-37-128 3006 0 0,9 24-2188 0 0,0-16-2138 0 0,-11-13 4597 0 0,1 0 0 0 0,-1 0 1 0 0,0-1-1 0 0,1 1 0 0 0,-1 0 1 0 0,0 0-1 0 0,0 0 0 0 0,1-1 0 0 0,-1 1 1 0 0,0 0-1 0 0,0 0 0 0 0,0-1 1 0 0,1 1-1 0 0,-1 0 0 0 0,0 0 1 0 0,0-1-1 0 0,0 1 0 0 0,0 0 0 0 0,1-1 1 0 0,-1 1-1 0 0,0 0 0 0 0,0-1 1 0 0,0 1-1 0 0,0 0 0 0 0,0-1 1 0 0,0 1-1 0 0,0 0 0 0 0,0-1 1 0 0,2-9-4078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 9778 0 0,'0'-1'384'0'0,"-1"0"-1"0"0,0 0 0 0 0,1 0 1 0 0,0 0-1 0 0,-1 0 1 0 0,1-1-1 0 0,0 1 1 0 0,0 0-1 0 0,0 0 1 0 0,-1 0-1 0 0,1-1 0 0 0,0 1 1 0 0,1 0-1 0 0,-1 0 1 0 0,0 0-1 0 0,0-1 1 0 0,0 1-1 0 0,1 0 1 0 0,-1 0-1 0 0,1-2 0 0 0,0 3-236 0 0,0-1 0 0 0,-1 0 0 0 0,1 0 0 0 0,0 0 1 0 0,0 1-1 0 0,0-1 0 0 0,0 1 0 0 0,0-1 0 0 0,0 1 0 0 0,0-1 0 0 0,0 1 0 0 0,0-1 0 0 0,0 1 0 0 0,0 0 0 0 0,0-1 0 0 0,0 1 0 0 0,3 0 0 0 0,6 0-412 0 0,-1 0 1 0 0,1 1 0 0 0,0 0 0 0 0,12 3 0 0 0,-2 0 690 0 0,6 0-1520 0 0,2 1-2954 0 0,-10-4-5228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7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6281 0 0,'0'2'432'0'0,"0"0"0"0"0,0 0-1 0 0,0 0 1 0 0,0 0 0 0 0,1 0 0 0 0,-1 0-1 0 0,1 0 1 0 0,-1 0 0 0 0,1 0-1 0 0,0 0 1 0 0,-1 0 0 0 0,1 0 0 0 0,0 0-1 0 0,0-1 1 0 0,1 1 0 0 0,-1 0 0 0 0,0-1-1 0 0,1 1 1 0 0,-1-1 0 0 0,0 1-1 0 0,3 1 1 0 0,-1-2-239 0 0,-1 1 1 0 0,1-1-1 0 0,0 0 0 0 0,0 0 1 0 0,0 0-1 0 0,0 0 0 0 0,0 0 1 0 0,0-1-1 0 0,0 0 0 0 0,0 1 1 0 0,0-1-1 0 0,6 0 0 0 0,-1-1-210 0 0,-1 0 1 0 0,1 0-1 0 0,0-1 0 0 0,-1 0 0 0 0,0 0 1 0 0,1-1-1 0 0,-1 0 0 0 0,0 0 0 0 0,0-1 1 0 0,10-6-1 0 0,-40 27-45 0 0,14-12 45 0 0,0 1-1 0 0,0 1 1 0 0,0 0-1 0 0,1 0 0 0 0,1 0 1 0 0,-1 1-1 0 0,1 0 0 0 0,-10 15 1 0 0,16-20 34 0 0,1 0 0 0 0,-1 0 0 0 0,1 0 0 0 0,-1-1-1 0 0,1 1 1 0 0,0 0 0 0 0,0 0 0 0 0,0 0 0 0 0,0 0 0 0 0,1-1 0 0 0,-1 1 0 0 0,1 0 0 0 0,0 0 0 0 0,0-1 0 0 0,0 1 0 0 0,0 0-1 0 0,0-1 1 0 0,0 1 0 0 0,1-1 0 0 0,-1 1 0 0 0,1-1 0 0 0,0 0 0 0 0,0 0 0 0 0,3 4 0 0 0,3 3 13 0 0,1-1 0 0 0,-1-1 0 0 0,1 1 0 0 0,18 10 0 0 0,-21-14-22 0 0,1-1 0 0 0,1 0 0 0 0,-1 0-1 0 0,0-1 1 0 0,1 0 0 0 0,-1 0 0 0 0,1 0-1 0 0,0-1 1 0 0,-1 0 0 0 0,1-1 0 0 0,0 0 0 0 0,14-1-1 0 0,-18 0-39 0 0,0 1 0 0 0,0-1-1 0 0,0 0 1 0 0,0 0-1 0 0,0 0 1 0 0,0-1-1 0 0,0 1 1 0 0,-1-1 0 0 0,1 0-1 0 0,-1 0 1 0 0,1 0-1 0 0,-1-1 1 0 0,1 1 0 0 0,-1-1-1 0 0,0 0 1 0 0,-1 0-1 0 0,1 0 1 0 0,0 0 0 0 0,-1 0-1 0 0,1 0 1 0 0,-1-1-1 0 0,0 1 1 0 0,0-1 0 0 0,-1 0-1 0 0,3-7 1 0 0,-3 8-166 0 0,0 0 0 0 0,0 0 1 0 0,-1 0-1 0 0,0 0 0 0 0,1-1 1 0 0,-1 1-1 0 0,0 0 0 0 0,-1 0 1 0 0,1 0-1 0 0,-1 0 0 0 0,1 0 1 0 0,-1 0-1 0 0,0 0 0 0 0,0 0 1 0 0,0 0-1 0 0,0 0 0 0 0,-1 1 1 0 0,1-1-1 0 0,-1 0 0 0 0,0 1 1 0 0,-2-4-1 0 0,-4-2-90 0 0,0 0 1 0 0,0 1-1 0 0,-1 1 1 0 0,-16-11-1 0 0,5 4 1722 0 0,20 13-1382 0 0,-1-1-1 0 0,1 1 1 0 0,0 0-1 0 0,-1 0 1 0 0,1 0 0 0 0,0 0-1 0 0,0 0 1 0 0,-1-1 0 0 0,1 1-1 0 0,0 0 1 0 0,0 0 0 0 0,-1 0-1 0 0,1-1 1 0 0,0 1 0 0 0,0 0-1 0 0,0 0 1 0 0,-1-1-1 0 0,1 1 1 0 0,0 0 0 0 0,0-1-1 0 0,0 1 1 0 0,0 0 0 0 0,0-1-1 0 0,-1 1 1 0 0,1 0 0 0 0,0-1-1 0 0,0 1 1 0 0,0 0 0 0 0,0-1-1 0 0,0 1 1 0 0,0 0-1 0 0,0-1 1 0 0,0 1 0 0 0,0 0-1 0 0,0 0 1 0 0,1-1 0 0 0,-1 1-1 0 0,0 0 1 0 0,0-1 0 0 0,0 1-1 0 0,0 0 1 0 0,0-1 0 0 0,1 1-1 0 0,16-9 748 0 0,24 3-1091 0 0,-30 5-1166 0 0,-1-1 1 0 0,1 0-1 0 0,-1 0 1 0 0,15-6-1 0 0,-21 7 874 0 0,0-1 1 0 0,0 0 0 0 0,0 0-1 0 0,0 0 1 0 0,0-1-1 0 0,0 0 1 0 0,4-3 0 0 0,-7 5 601 0 0,1-1 1 0 0,-1 1 0 0 0,0-1-1 0 0,0 1 1 0 0,0-1-1 0 0,0 1 1 0 0,0-1 0 0 0,0 0-1 0 0,0 1 1 0 0,-1-1 0 0 0,1-2-1 0 0,-6-22 4238 0 0,5 25-4042 0 0,0 0-1 0 0,0 1 0 0 0,0-1 1 0 0,0 0-1 0 0,0 1 0 0 0,-1-1 0 0 0,1 1 1 0 0,0-1-1 0 0,0 0 0 0 0,-1 1 1 0 0,1-1-1 0 0,0 1 0 0 0,-1-1 0 0 0,1 0 1 0 0,-1 1-1 0 0,1-1 0 0 0,-1 1 1 0 0,1 0-1 0 0,-1-1 0 0 0,1 1 0 0 0,-1-1 1 0 0,1 1-1 0 0,-1 0 0 0 0,0-1 1 0 0,1 1-1 0 0,-1 0 0 0 0,0 0 1 0 0,1-1-1 0 0,-1 1 0 0 0,0 0 0 0 0,1 0 1 0 0,-1 0-1 0 0,0 0 0 0 0,1 0 1 0 0,-2 0-1 0 0,2 1-77 0 0,-1-1 0 0 0,0 1-1 0 0,1 0 1 0 0,-1-1 0 0 0,1 1 0 0 0,0 0 0 0 0,-1 0 0 0 0,1 0-1 0 0,0-1 1 0 0,-1 1 0 0 0,1 0 0 0 0,0 0 0 0 0,0 0 0 0 0,0 0-1 0 0,0 0 1 0 0,0-1 0 0 0,0 1 0 0 0,0 0 0 0 0,0 0 0 0 0,0 0-1 0 0,0 0 1 0 0,0 1 0 0 0,6 27 182 0 0,-5-21-121 0 0,26 100-922 0 0,-7-30-2285 0 0,-5 1-3510 0 0,-14-76 5972 0 0,-1 0 0 0 0,0 0 1 0 0,0 1-1 0 0,0-1 0 0 0,0 0 0 0 0,0 0 1 0 0,0 1-1 0 0,-1-1 0 0 0,-1 5 1 0 0,-1-2-2437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37 125 4193 0 0,'-4'4'1686'0'0,"-1"0"0"0"0,1 0 0 0 0,1 1 1 0 0,-1-1-1 0 0,-4 8 0 0 0,7-10-1491 0 0,0-1 1 0 0,0 1-1 0 0,0-1 0 0 0,1 1 0 0 0,-1-1 1 0 0,0 1-1 0 0,1-1 0 0 0,-1 1 0 0 0,1 0 1 0 0,-1-1-1 0 0,1 1 0 0 0,0 0 1 0 0,0 0-1 0 0,0-1 0 0 0,0 1 0 0 0,0 0 1 0 0,0-1-1 0 0,0 1 0 0 0,1 0 1 0 0,-1-1-1 0 0,1 1 0 0 0,0 2 0 0 0,1-5-268 0 0,-1 0 0 0 0,0-1-1 0 0,0 0 1 0 0,0 1 0 0 0,0-1-1 0 0,0 0 1 0 0,0 1 0 0 0,0-1-1 0 0,0 0 1 0 0,-1 0 0 0 0,2-3-1 0 0,-2 2 35 0 0,28-82-539 0 0,-24 75 587 0 0,0 0 0 0 0,1 0 0 0 0,1 0 0 0 0,-1 1 0 0 0,1 0 1 0 0,9-10-1 0 0,-15 19-2 0 0,1-1 0 0 0,-1 0 1 0 0,1 0-1 0 0,-1 1 0 0 0,1-1 0 0 0,0 1 1 0 0,-1-1-1 0 0,1 0 0 0 0,0 1 0 0 0,0-1 1 0 0,-1 1-1 0 0,1-1 0 0 0,0 1 0 0 0,0 0 1 0 0,0-1-1 0 0,-1 1 0 0 0,1 0 1 0 0,0 0-1 0 0,0 0 0 0 0,0-1 0 0 0,0 1 1 0 0,0 0-1 0 0,0 0 0 0 0,0 0 0 0 0,-1 0 1 0 0,1 0-1 0 0,0 1 0 0 0,0-1 1 0 0,1 0-1 0 0,0 1 16 0 0,-1 1 1 0 0,1-1-1 0 0,-1 0 0 0 0,0 0 1 0 0,0 1-1 0 0,1-1 1 0 0,-1 0-1 0 0,0 1 0 0 0,0-1 1 0 0,0 1-1 0 0,0 0 1 0 0,-1-1-1 0 0,2 4 0 0 0,1 2 20 0 0,-1 0-1 0 0,0 0 0 0 0,-1 1 0 0 0,1-1 1 0 0,-1 1-1 0 0,-1 8 0 0 0,0-11-38 0 0,-1 0 0 0 0,0 0 0 0 0,0-1 0 0 0,-1 1-1 0 0,1 0 1 0 0,-1-1 0 0 0,0 0 0 0 0,0 1 0 0 0,-1-1 0 0 0,1 0 0 0 0,-1 0-1 0 0,0 0 1 0 0,0 0 0 0 0,0-1 0 0 0,-1 1 0 0 0,1-1 0 0 0,-1 0-1 0 0,0 0 1 0 0,0 0 0 0 0,0 0 0 0 0,0-1 0 0 0,-1 0 0 0 0,1 0-1 0 0,0 0 1 0 0,-1 0 0 0 0,0-1 0 0 0,1 1 0 0 0,-1-1 0 0 0,0 0 0 0 0,0-1-1 0 0,1 1 1 0 0,-1-1 0 0 0,-5 0 0 0 0,24-1-164 0 0,0 0 1 0 0,0-1-1 0 0,1 0 1 0 0,-2-1-1 0 0,27-9 1 0 0,-13 4-1623 0 0,-15 5-178 0 0,0-1 1 0 0,0-1 0 0 0,0 0-1 0 0,11-7 1 0 0,-3 1-2285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47 7274 0 0,'-26'0'9816'0'0,"5"7"-4749"0"0,19-5-4940 0 0,1 0 0 0 0,-1-1 0 0 0,1 1 0 0 0,-1 0 0 0 0,1 0 0 0 0,0 0 0 0 0,-1 0 0 0 0,1 0 0 0 0,0 0 0 0 0,0 1 0 0 0,1-1 0 0 0,-1 0 0 0 0,0 0 0 0 0,1 1 0 0 0,-1-1 0 0 0,1 0 0 0 0,0 1 0 0 0,0-1 0 0 0,0 4 0 0 0,0 8-154 0 0,0-1 0 0 0,1 0-1 0 0,1 0 1 0 0,4 20-1 0 0,-6-30-71 0 0,1 0-1 0 0,0 0 0 0 0,0 0 1 0 0,0 0-1 0 0,0 0 0 0 0,0 0 1 0 0,1 0-1 0 0,-1 0 0 0 0,1 0 1 0 0,0-1-1 0 0,0 1 0 0 0,0 0 1 0 0,0-1-1 0 0,0 0 0 0 0,1 1 1 0 0,-1-1-1 0 0,1 0 0 0 0,-1 0 0 0 0,1-1 1 0 0,0 1-1 0 0,-1 0 0 0 0,1-1 1 0 0,0 0-1 0 0,0 0 0 0 0,4 1 1 0 0,-5-1 52 0 0,0-2 0 0 0,0 1 0 0 0,1 0 0 0 0,-1 0 1 0 0,0-1-1 0 0,0 1 0 0 0,0-1 0 0 0,0 1 0 0 0,0-1 0 0 0,0 0 0 0 0,0 0 1 0 0,0 0-1 0 0,-1 0 0 0 0,1 0 0 0 0,0-1 0 0 0,0 1 0 0 0,-1 0 1 0 0,1-1-1 0 0,-1 1 0 0 0,1-1 0 0 0,-1 0 0 0 0,0 1 0 0 0,0-1 0 0 0,1 0 1 0 0,-1 0-1 0 0,0 0 0 0 0,-1 0 0 0 0,1 0 0 0 0,0 0 0 0 0,-1 0 1 0 0,1 0-1 0 0,0-2 0 0 0,1-4-340 0 0,0 0 0 0 0,-1 0 1 0 0,1 0-1 0 0,-2 0 0 0 0,1 0 1 0 0,-1 0-1 0 0,-1-10 0 0 0,-1 9-57 0 0,1 0 0 0 0,-2 0 1 0 0,-5-15-1 0 0,7 22 542 0 0,1 0-1 0 0,-1 0 1 0 0,0 0 0 0 0,0 0 0 0 0,1 1-1 0 0,-1-1 1 0 0,-1 0 0 0 0,1 1-1 0 0,0-1 1 0 0,0 1 0 0 0,-1-1 0 0 0,1 1-1 0 0,0 0 1 0 0,-1-1 0 0 0,0 1 0 0 0,1 0-1 0 0,-1 0 1 0 0,0 0 0 0 0,1 0 0 0 0,-1 0-1 0 0,0 1 1 0 0,0-1 0 0 0,0 1-1 0 0,-2-1 1 0 0,3 0-45 0 0,1 1 0 0 0,0 0 1 0 0,0 0-1 0 0,-1 0 0 0 0,1 0 0 0 0,0 0 0 0 0,0 0 0 0 0,-1 0 0 0 0,1 0 0 0 0,0 0 1 0 0,0 0-1 0 0,0 0 0 0 0,-1 0 0 0 0,1 0 0 0 0,0 1 0 0 0,0-1 0 0 0,-1 0 0 0 0,1 0 0 0 0,0 0 1 0 0,0 0-1 0 0,0 0 0 0 0,-1 0 0 0 0,1 1 0 0 0,0-1 0 0 0,0 0 0 0 0,0 0 0 0 0,0 0 1 0 0,-1 0-1 0 0,1 1 0 0 0,0-1 0 0 0,0 0 0 0 0,0 0 0 0 0,0 0 0 0 0,0 1 0 0 0,0-1 1 0 0,0 0-1 0 0,-1 0 0 0 0,1 1 0 0 0,0-1 0 0 0,6 11 966 0 0,12 6-333 0 0,-13-15-626 0 0,0-1-1 0 0,0 1 1 0 0,0-1 0 0 0,0 0-1 0 0,0 0 1 0 0,0 0-1 0 0,1-1 1 0 0,-1 0-1 0 0,0 0 1 0 0,0 0-1 0 0,0-1 1 0 0,1 1 0 0 0,-1-1-1 0 0,0-1 1 0 0,8-2-1 0 0,-9 3-270 0 0,0-1-1 0 0,-1 0 1 0 0,1 0-1 0 0,0 0 1 0 0,-1 0 0 0 0,1-1-1 0 0,-1 1 1 0 0,5-6-1 0 0,-6 6-385 0 0,0 0 0 0 0,0-1 0 0 0,-1 1 0 0 0,1-1 0 0 0,-1 1 0 0 0,1-1 0 0 0,-1 0 0 0 0,0 0 0 0 0,0 0 0 0 0,0 0 0 0 0,0 1 0 0 0,0-6 0 0 0,-1 7 641 0 0,0 1 1 0 0,0-1-1 0 0,0 0 0 0 0,0 1 0 0 0,0-1 0 0 0,0 0 1 0 0,0 1-1 0 0,0-1 0 0 0,0 0 0 0 0,1 1 1 0 0,-1-1-1 0 0,0 0 0 0 0,0 1 0 0 0,1-1 0 0 0,-1 0 1 0 0,0 1-1 0 0,1-1 0 0 0,-1 1 0 0 0,0-1 1 0 0,1 0-1 0 0,-1 1 0 0 0,1-1 0 0 0,-1 1 0 0 0,1-1 1 0 0,8 13 3200 0 0,3 34-374 0 0,-4-7-3322 0 0,27 112 851 0 0,-18-101-3564 0 0,4-3-3733 0 0,-15-39 3142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12219 0 0,'1'2'479'0'0,"0"-1"0"0"0,1 0 0 0 0,-1 1 0 0 0,0-1 1 0 0,1 0-1 0 0,0 0 0 0 0,-1 1 0 0 0,1-1 1 0 0,0-1-1 0 0,-1 1 0 0 0,1 0 0 0 0,4 1 0 0 0,26 1 2277 0 0,-16-5-2568 0 0,1-1-1 0 0,20-6 1 0 0,-10 3 296 0 0,-18 4-433 0 0,-6 1-27 0 0,1 0 0 0 0,-1 0 0 0 0,0 1 0 0 0,1-1 0 0 0,-1 1 0 0 0,1 0 0 0 0,-1 0 0 0 0,1 0 0 0 0,4 1 0 0 0,-37 25 90 0 0,15-14 26 0 0,0 0 0 0 0,-16 19 0 0 0,26-26-73 0 0,0-1-1 0 0,1 0 1 0 0,0 1 0 0 0,0 0 0 0 0,0 0-1 0 0,0 0 1 0 0,1 0 0 0 0,0 0 0 0 0,0 0-1 0 0,0 0 1 0 0,1 1 0 0 0,-2 6 0 0 0,3-11-56 0 0,0-1-1 0 0,0 1 1 0 0,0-1 0 0 0,0 1-1 0 0,0 0 1 0 0,0-1 0 0 0,0 1 0 0 0,0-1-1 0 0,0 1 1 0 0,0-1 0 0 0,0 1 0 0 0,1-1-1 0 0,-1 1 1 0 0,0 0 0 0 0,0-1 0 0 0,0 1-1 0 0,1-1 1 0 0,-1 1 0 0 0,0-1-1 0 0,1 0 1 0 0,-1 1 0 0 0,0-1 0 0 0,1 1-1 0 0,-1-1 1 0 0,1 0 0 0 0,-1 1 0 0 0,0-1-1 0 0,1 0 1 0 0,-1 1 0 0 0,1-1 0 0 0,-1 0-1 0 0,2 1 1 0 0,20-4 117 0 0,25-22-541 0 0,-44 23 253 0 0,35-23-2908 0 0,-14 7-2471 0 0,-4 0-3162 0 0</inkml:trace>
  <inkml:trace contextRef="#ctx0" brushRef="#br0" timeOffset="1">414 0 18124 0 0,'-5'12'6745'0'0,"1"-1"-6409"0"0,-2 7-176 0 0,1 4 8 0 0,-1 2 16 0 0,1 3-111 0 0,0 0-33 0 0,2 3-40 0 0,-1 0-385 0 0,3-4-911 0 0,2-2-1656 0 0,-1-6-1930 0 0,1-8-399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11811 0 0,'1'2'6433'0'0,"0"4"-4393"0"0,-1 3-559 0 0,3 5-369 0 0,-2 5-360 0 0,3 28-424 0 0,0 7-200 0 0,1-2-128 0 0,-2-10-72 0 0,1-5 72 0 0,1-2-200 0 0,0-1-360 0 0,0-3-640 0 0,2-6-1185 0 0,0-6-1392 0 0,-2-7-1480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5449 0 0,'-1'-13'12839'0'0,"1"12"-12281"0"0,5 0 2742 0 0,0 11-2508 0 0,1 21-544 0 0,0 1-1 0 0,-3 0 1 0 0,0 0-1 0 0,-2 34 1 0 0,0-3-402 0 0,-1-57 142 0 0,0 7-82 0 0,1 1 0 0 0,0 0 0 0 0,1 0-1 0 0,0-1 1 0 0,7 20 0 0 0,-8-30 73 0 0,0 0 1 0 0,0 0 0 0 0,1-1-1 0 0,-1 1 1 0 0,1 0-1 0 0,0-1 1 0 0,0 1-1 0 0,0-1 1 0 0,0 0-1 0 0,0 0 1 0 0,0 0-1 0 0,0 0 1 0 0,1 0-1 0 0,-1 0 1 0 0,1 0-1 0 0,-1-1 1 0 0,1 1-1 0 0,0-1 1 0 0,0 0-1 0 0,0 0 1 0 0,-1 0-1 0 0,1 0 1 0 0,0 0 0 0 0,0-1-1 0 0,0 0 1 0 0,0 1-1 0 0,0-1 1 0 0,1 0-1 0 0,-1 0 1 0 0,4-1-1 0 0,6-1-546 0 0,0 0-1 0 0,0 0 1 0 0,-1-1 0 0 0,14-6-1 0 0,-20 7-1162 0 0,0 0 0 0 0,-1-1 0 0 0,1 0-1 0 0,-1 0 1 0 0,1-1 0 0 0,4-4 0 0 0,2-3-3820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0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14075 0 0,'3'32'9339'0'0,"10"21"-8981"0"0,-3-11-389 0 0,2 16-312 0 0,10 55-1762 0 0,-11-38-4306 0 0,-11-81 6410 0 0,0 1 0 0 0,0-1-1 0 0,0 0 1 0 0,1 1 0 0 0,0-1 0 0 0,0 0 0 0 0,0 1 0 0 0,1-1-1 0 0,0 1 1 0 0,3-8 0 0 0,-3 10 114 0 0,-1 0 0 0 0,1 0 0 0 0,0 0 0 0 0,0 0 0 0 0,0 0 0 0 0,1 0 0 0 0,-1 1 1 0 0,1-1-1 0 0,-1 1 0 0 0,1-1 0 0 0,0 1 0 0 0,0 0 0 0 0,0 0 0 0 0,0 0 0 0 0,1 1 0 0 0,-1-1 0 0 0,0 1 0 0 0,1-1 0 0 0,6 0 0 0 0,2 0-1111 0 0,0 1-1 0 0,-1 1 1 0 0,21 1-1 0 0,-11 0-3713 0 0,-5 0-935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1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15443 0 0,'-2'0'386'0'0,"1"0"0"0"0,-1 0 0 0 0,0 0 0 0 0,1 0 0 0 0,-1 1 0 0 0,0-1 0 0 0,1 0 0 0 0,-1 1 0 0 0,0-1 0 0 0,1 1 1 0 0,-1 0-1 0 0,1-1 0 0 0,-1 1 0 0 0,1 0 0 0 0,-1 0 0 0 0,1 0 0 0 0,0 0 0 0 0,-1 0 0 0 0,1 0 0 0 0,0 0 0 0 0,0 1 0 0 0,0-1 0 0 0,-2 3 0 0 0,2-1-241 0 0,0 0 0 0 0,0 0 0 0 0,0 0-1 0 0,0 0 1 0 0,0 0 0 0 0,1 0 0 0 0,-1 1 0 0 0,1-1 0 0 0,0 0 0 0 0,0 0 0 0 0,1 6 0 0 0,1 3-254 0 0,1 0 1 0 0,0 0 0 0 0,1 0-1 0 0,0-1 1 0 0,10 19-1 0 0,-8-20 54 0 0,0 0 0 0 0,1-1-1 0 0,0 0 1 0 0,0 0 0 0 0,1-1 0 0 0,18 15-1 0 0,-24-21 6 0 0,1 0 0 0 0,0 0-1 0 0,0-1 1 0 0,-1 1 0 0 0,1-1-1 0 0,0 1 1 0 0,0-1 0 0 0,1 0-1 0 0,-1 0 1 0 0,0 0 0 0 0,0-1-1 0 0,6 1 1 0 0,-7-1 3 0 0,0 0 0 0 0,0-1 1 0 0,0 1-1 0 0,0-1 0 0 0,0 1 1 0 0,0-1-1 0 0,0 0 0 0 0,0 0 1 0 0,0 0-1 0 0,-1 0 0 0 0,1 0 1 0 0,0 0-1 0 0,-1-1 0 0 0,1 1 1 0 0,-1 0-1 0 0,1-1 0 0 0,-1 1 0 0 0,0-1 1 0 0,0 1-1 0 0,1-1 0 0 0,-1 0 1 0 0,1-3-1 0 0,0 1-112 0 0,-1 1 1 0 0,1-1-1 0 0,-1 0 0 0 0,0 0 0 0 0,0 0 0 0 0,-1 0 1 0 0,1 0-1 0 0,-1 0 0 0 0,0 0 0 0 0,0 0 0 0 0,0 0 1 0 0,0 0-1 0 0,-1 0 0 0 0,0 0 0 0 0,0 0 0 0 0,0 0 1 0 0,0 0-1 0 0,0 1 0 0 0,-1-1 0 0 0,0 0 1 0 0,-2-3-1 0 0,3 5 120 0 0,0 0 0 0 0,0 0 0 0 0,-1 0 0 0 0,1 0 0 0 0,-1 0 1 0 0,1 1-1 0 0,-1-1 0 0 0,0 0 0 0 0,0 1 0 0 0,0-1 0 0 0,1 1 0 0 0,-1 0 0 0 0,0 0 0 0 0,-1 0 1 0 0,1 0-1 0 0,0 0 0 0 0,0 0 0 0 0,0 0 0 0 0,-1 1 0 0 0,1-1 0 0 0,0 1 0 0 0,-1 0 1 0 0,1-1-1 0 0,0 1 0 0 0,-1 0 0 0 0,1 0 0 0 0,0 1 0 0 0,-1-1 0 0 0,1 0 0 0 0,0 1 1 0 0,-1 0-1 0 0,1-1 0 0 0,0 1 0 0 0,0 0 0 0 0,0 0 0 0 0,-3 2 0 0 0,-2 1 130 0 0,2 0 0 0 0,-1 0 0 0 0,0 0 0 0 0,1 1 0 0 0,0 0 0 0 0,0 0 0 0 0,0 1 0 0 0,1-1 0 0 0,0 1 0 0 0,0 0 0 0 0,0 0 0 0 0,-5 12 0 0 0,1 4 3 0 0,0 1 1 0 0,-6 35-1 0 0,10-39-137 0 0,-1 0 0 0 0,-1 0 0 0 0,-14 34 0 0 0,6-41-305 0 0,6-8-26 0 0,6-9-7 0 0,3 4 421 0 0,0-1 0 0 0,0 1 0 0 0,-1 0 0 0 0,2 0 0 0 0,-1 0-1 0 0,0-1 1 0 0,0 1 0 0 0,0 0 0 0 0,0 0 0 0 0,1 1 0 0 0,-1-1 0 0 0,1 0 0 0 0,-1 0 0 0 0,0 1 0 0 0,1-1 0 0 0,-1 1-1 0 0,1-1 1 0 0,-1 1 0 0 0,1-1 0 0 0,0 1 0 0 0,-1 0 0 0 0,1 0 0 0 0,1 0 0 0 0,40-2 282 0 0,-42 2-304 0 0,32 2 325 0 0,37 8 0 0 0,-27-3-1594 0 0,1-2-3756 0 0,-31-6-2747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1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10922 0 0,'11'36'6489'0'0,"-9"-31"-6182"0"0,0 0 0 0 0,0 0 0 0 0,-1 0 0 0 0,0 0 0 0 0,0 0 0 0 0,1 9 0 0 0,-6-55-2313 0 0,3 35 2044 0 0,-1 0 0 0 0,1 0-1 0 0,1 0 1 0 0,-1 0 0 0 0,1 0 0 0 0,0 0 0 0 0,0 0-1 0 0,1 0 1 0 0,0 0 0 0 0,0 0 0 0 0,0 0-1 0 0,1 0 1 0 0,0 0 0 0 0,0 0 0 0 0,0 1 0 0 0,1-1-1 0 0,0 1 1 0 0,5-8 0 0 0,-5 9 27 0 0,1 1-1 0 0,0-1 1 0 0,-1 1 0 0 0,1 0 0 0 0,1 0 0 0 0,-1 0-1 0 0,0 1 1 0 0,1 0 0 0 0,-1-1 0 0 0,1 1-1 0 0,0 1 1 0 0,0-1 0 0 0,0 1 0 0 0,0 0-1 0 0,0 0 1 0 0,0 0 0 0 0,5 1 0 0 0,-7 0-17 0 0,0 0 1 0 0,-1 0 0 0 0,1 0-1 0 0,0 0 1 0 0,0 1-1 0 0,-1-1 1 0 0,1 1 0 0 0,0 0-1 0 0,-1 0 1 0 0,1 0-1 0 0,0 0 1 0 0,-1 1 0 0 0,0-1-1 0 0,1 1 1 0 0,-1-1-1 0 0,0 1 1 0 0,0 0 0 0 0,0 0-1 0 0,0 0 1 0 0,0 0 0 0 0,0 0-1 0 0,0 0 1 0 0,-1 1-1 0 0,1-1 1 0 0,-1 0 0 0 0,1 1-1 0 0,-1-1 1 0 0,0 1-1 0 0,0 0 1 0 0,0-1 0 0 0,-1 1-1 0 0,1 3 1 0 0,0-3 8 0 0,-1 1 1 0 0,0-1-1 0 0,0 0 0 0 0,0 1 1 0 0,-1-1-1 0 0,1 0 0 0 0,-1 0 1 0 0,1 0-1 0 0,-1 1 0 0 0,0-1 1 0 0,0 0-1 0 0,-1 0 1 0 0,1 0-1 0 0,-1 0 0 0 0,1 0 1 0 0,-1-1-1 0 0,0 1 0 0 0,0 0 1 0 0,0-1-1 0 0,-1 0 1 0 0,1 1-1 0 0,0-1 0 0 0,-1 0 1 0 0,0 0-1 0 0,1 0 0 0 0,-5 2 1 0 0,-9 5 7 0 0,0 0 0 0 0,-1-1 0 0 0,-26 8 0 0 0,22-8-59 0 0,20-8-11 0 0,1 0 0 0 0,0 0 0 0 0,0 0-1 0 0,-1 0 1 0 0,1 0 0 0 0,0 0 0 0 0,-1 0 0 0 0,1 1 0 0 0,0-1 0 0 0,0 0 0 0 0,-1 0 0 0 0,1 0 0 0 0,0 0-1 0 0,0 0 1 0 0,-1 0 0 0 0,1 1 0 0 0,0-1 0 0 0,0 0 0 0 0,-1 0 0 0 0,1 0 0 0 0,0 1 0 0 0,0-1-1 0 0,0 0 1 0 0,-1 0 0 0 0,1 0 0 0 0,0 1 0 0 0,0-1 0 0 0,0 0 0 0 0,0 0 0 0 0,0 1 0 0 0,0-1 0 0 0,-1 0-1 0 0,1 1 1 0 0,0-1 0 0 0,0 0 0 0 0,0 0 0 0 0,0 1 0 0 0,0-1 0 0 0,0 0 0 0 0,0 1 0 0 0,0-1-1 0 0,0 0 1 0 0,1 1 0 0 0,13 7-891 0 0,22-1-3159 0 0,8-10-4828 0 0,-17-1 2750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1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14187 0 0,'-2'-6'2209'0'0,"2"2"-1225"0"0,-2-1-512 0 0,5 4-600 0 0,-3-3-856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1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35 4057 0 0,'-2'-3'506'0'0,"0"1"1"0"0,0-1-1 0 0,0 1 0 0 0,0 0 1 0 0,-1 0-1 0 0,1 0 0 0 0,-1 0 1 0 0,1 0-1 0 0,-1 0 0 0 0,0 1 1 0 0,-4-3-1 0 0,6 4-370 0 0,-1 0 0 0 0,1 0 1 0 0,-1 0-1 0 0,1 0 0 0 0,-1 0 0 0 0,1 0 0 0 0,-1 0 1 0 0,1 0-1 0 0,-1 0 0 0 0,1 1 0 0 0,-1-1 1 0 0,1 1-1 0 0,0-1 0 0 0,-1 1 0 0 0,1 0 0 0 0,0-1 1 0 0,-1 1-1 0 0,1 0 0 0 0,0 0 0 0 0,0 0 1 0 0,0 0-1 0 0,-1 0 0 0 0,1 0 0 0 0,0 0 1 0 0,1 0-1 0 0,-3 2 0 0 0,-12 19 234 0 0,1 0 0 0 0,1 1 0 0 0,1 1 1 0 0,-12 32-1 0 0,-1 0 9 0 0,-30 56 19 0 0,-5-2 0 0 0,-100 139 1 0 0,160-249-412 0 0,0 0 0 0 0,0 0 1 0 0,0 0-1 0 0,1 0 0 0 0,-1 0 1 0 0,0 0-1 0 0,0 0 0 0 0,0 0 1 0 0,0 0-1 0 0,0 0 0 0 0,0 0 1 0 0,0 0-1 0 0,0 0 0 0 0,0 0 0 0 0,1 0 1 0 0,-1 0-1 0 0,0 0 0 0 0,0 0 1 0 0,0 0-1 0 0,0 0 0 0 0,0 0 1 0 0,0 0-1 0 0,0 0 0 0 0,0 0 1 0 0,1 0-1 0 0,-1 0 0 0 0,0 0 1 0 0,0 0-1 0 0,0 0 0 0 0,0 1 1 0 0,0-1-1 0 0,0 0 0 0 0,0 0 1 0 0,0 0-1 0 0,0 0 0 0 0,0 0 0 0 0,0 0 1 0 0,0 0-1 0 0,0 0 0 0 0,0 0 1 0 0,0 1-1 0 0,0-1 0 0 0,0 0 1 0 0,1 0-1 0 0,-1 0 0 0 0,0 0 1 0 0,0 0-1 0 0,0 0 0 0 0,0 0 1 0 0,0 0-1 0 0,0 0 0 0 0,0 1 1 0 0,-1-1-1 0 0,1 0 0 0 0,0 0 1 0 0,0 0-1 0 0,0 0 0 0 0,0 0 0 0 0,0 0 1 0 0,0 0-1 0 0,0 0 0 0 0,0 1 1 0 0,0-1-1 0 0,0 0 0 0 0,0 0 1 0 0,0 0-1 0 0,0 0 0 0 0,0 0 1 0 0,-1 0-1 0 0,16-3-390 0 0,20-9 190 0 0,-32 11 179 0 0,53-19-37 0 0,2 3 0 0 0,0 2-1 0 0,1 2 1 0 0,79-6 0 0 0,-113 17 107 0 0,58-6 487 0 0,158 6 0 0 0,-218 5 789 0 0,-35-2 231 0 0,-38-2-506 0 0,-24-10-770 0 0,-1-2 0 0 0,-115-38-1 0 0,144 35-299 0 0,0-2 0 0 0,2-2 0 0 0,0-2 0 0 0,2-2 0 0 0,-45-32 0 0 0,87 56 34 0 0,-6-4 33 0 0,0-1-1 0 0,0 1 1 0 0,0-1-1 0 0,1 0 1 0 0,-1 0-1 0 0,1-1 1 0 0,1 1-1 0 0,-1-1 0 0 0,-6-11 1 0 0,39 43-7 0 0,36 63 32 0 0,-3 3 1 0 0,52 108 0 0 0,-17-28 311 0 0,-93-167-352 0 0,0-1 1 0 0,0 0-1 0 0,0 1 0 0 0,0-1 0 0 0,7 6 0 0 0,-10-10-12 0 0,0 0 0 0 0,1 1 0 0 0,-1-1 0 0 0,0 0 0 0 0,1 0 0 0 0,-1 1 0 0 0,0-1 0 0 0,1 0 0 0 0,-1 0 0 0 0,1 0 0 0 0,-1 0 0 0 0,0 1 0 0 0,1-1 0 0 0,-1 0 0 0 0,1 0 0 0 0,-1 0 0 0 0,1 0 0 0 0,-1 0 0 0 0,1 0 1 0 0,-1 0-1 0 0,0 0 0 0 0,1 0 0 0 0,-1 0 0 0 0,1 0 0 0 0,-1-1 0 0 0,0 1 0 0 0,2 0 0 0 0,-1-1 15 0 0,-1 0-1 0 0,1 0 1 0 0,0 0 0 0 0,-1 0 0 0 0,1 0 0 0 0,0-1-1 0 0,-1 1 1 0 0,1 0 0 0 0,-1 0 0 0 0,1 0-1 0 0,-1 0 1 0 0,0-1 0 0 0,0 1 0 0 0,0 0 0 0 0,1-2-1 0 0,11-197 1043 0 0,-5 44-1058 0 0,28-129-1006 0 0,8 99-5149 0 0,-29 146 859 0 0,-2 15-2063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2761 0 0,'-12'9'1255'0'0,"8"-6"222"0"0,0 0 0 0 0,0 0 0 0 0,-1 0 0 0 0,1 0 0 0 0,-8 3-1 0 0,12-6-1458 0 0,0 0 0 0 0,0 0-1 0 0,0 0 1 0 0,0 0-1 0 0,0 0 1 0 0,0 0-1 0 0,1 0 1 0 0,-1 0 0 0 0,0 0-1 0 0,0 0 1 0 0,0 0-1 0 0,0 0 1 0 0,0 0-1 0 0,0 0 1 0 0,0 0 0 0 0,0 0-1 0 0,0 0 1 0 0,1 0-1 0 0,-1 0 1 0 0,0 0-1 0 0,0 0 1 0 0,0 0 0 0 0,0 0-1 0 0,0 1 1 0 0,0-1-1 0 0,0 0 1 0 0,0 0-1 0 0,0 0 1 0 0,0 0 0 0 0,0 0-1 0 0,0 0 1 0 0,0 0-1 0 0,0 0 1 0 0,0 0-1 0 0,1 0 1 0 0,-1 1-1 0 0,0-1 1 0 0,0 0 0 0 0,0 0-1 0 0,0 0 1 0 0,0 0-1 0 0,0 0 1 0 0,0 0-1 0 0,0 0 1 0 0,0 0 0 0 0,0 1-1 0 0,0-1 1 0 0,-1 0-1 0 0,1 0 1 0 0,0 0-1 0 0,0 0 1 0 0,0 0 0 0 0,0 0-1 0 0,0 0 1 0 0,0 0-1 0 0,0 0 1 0 0,0 0-1 0 0,0 1 1 0 0,0-1 0 0 0,0 0-1 0 0,0 0 1 0 0,0 0-1 0 0,0 0 1 0 0,0 0-1 0 0,-1 0 1 0 0,1 0 0 0 0,0 0-1 0 0,0 0 1 0 0,15 5 1817 0 0,17 2 572 0 0,-2-3-3220 0 0,0-1-1 0 0,0-2 1 0 0,0-1 0 0 0,0-1-1 0 0,44-7 1 0 0,-39-4-6504 0 0,-17 13 3326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12 5753 0 0,'-5'-1'1273'0'0,"-23"-7"1730"0"0,28 8-2790 0 0,-1-1 0 0 0,0 1 0 0 0,1 0 0 0 0,-1 0 0 0 0,0-1 0 0 0,1 1 0 0 0,-1 0 0 0 0,0 0 0 0 0,0 0 0 0 0,1 0 0 0 0,-1 0 0 0 0,0 0 0 0 0,0 0 1 0 0,1 0-1 0 0,-1 0 0 0 0,0 0 0 0 0,1 1 0 0 0,-1-1 0 0 0,0 0 0 0 0,0 0 0 0 0,1 1 0 0 0,-1-1 0 0 0,0 0 0 0 0,0 2 0 0 0,2 1 28 0 0,0 0 0 0 0,0 1 0 0 0,0-1 0 0 0,1 0 0 0 0,0 0-1 0 0,-1 0 1 0 0,1 0 0 0 0,0 0 0 0 0,1 0 0 0 0,-1-1 0 0 0,0 1-1 0 0,5 3 1 0 0,-3-2-60 0 0,3 4-103 0 0,-1-1 0 0 0,1 1 0 0 0,-2 1 1 0 0,1-1-1 0 0,-1 1 0 0 0,6 14 1 0 0,-9-18-27 0 0,-1 1 1 0 0,1-1-1 0 0,-2 1 1 0 0,1-1 0 0 0,0 1-1 0 0,-1-1 1 0 0,0 1-1 0 0,0 0 1 0 0,-1-1 0 0 0,0 1-1 0 0,0-1 1 0 0,0 1-1 0 0,-3 7 1 0 0,1-3-115 0 0,-1 0 1 0 0,-1-1-1 0 0,1 1 0 0 0,-1-1 1 0 0,-1 0-1 0 0,0 0 0 0 0,0 0 1 0 0,-1-1-1 0 0,0 0 0 0 0,-1 0 1 0 0,1-1-1 0 0,-1 0 0 0 0,-1 0 1 0 0,1-1-1 0 0,-1 0 0 0 0,-13 6 1 0 0,22-12-34 0 0,0 0 0 0 0,0 0 0 0 0,0 1 0 0 0,0-1 0 0 0,-1 0 0 0 0,1 1 0 0 0,0-1 0 0 0,0 1 0 0 0,0-1 0 0 0,0 0 0 0 0,0 1 1 0 0,0-1-1 0 0,0 0 0 0 0,0 1 0 0 0,0-1 0 0 0,0 0 0 0 0,0 1 0 0 0,0-1 0 0 0,0 0 0 0 0,0 1 0 0 0,0-1 0 0 0,1 0 0 0 0,-1 1 0 0 0,0-1 0 0 0,0 0 1 0 0,0 1-1 0 0,0-1 0 0 0,1 0 0 0 0,-1 1 0 0 0,0-1 0 0 0,0 0 0 0 0,1 0 0 0 0,-1 1 0 0 0,0-1 0 0 0,0 0 0 0 0,1 0 0 0 0,-1 0 0 0 0,0 1 0 0 0,1-1 1 0 0,-1 0-1 0 0,0 0 0 0 0,1 0 0 0 0,-1 0 0 0 0,0 0 0 0 0,1 0 0 0 0,-1 1 0 0 0,0-1 0 0 0,1 0 0 0 0,19 9-2995 0 0,-1-2-248 0 0,7 0-1748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6337 0 0,'-1'0'201'0'0,"1"0"-1"0"0,-1 0 0 0 0,1 0 0 0 0,-1 0 0 0 0,1 0 1 0 0,-1 0-1 0 0,1 0 0 0 0,-1 0 0 0 0,1 0 1 0 0,-1 0-1 0 0,1 0 0 0 0,-1 1 0 0 0,1-1 1 0 0,-1 0-1 0 0,1 0 0 0 0,-1 0 0 0 0,1 1 0 0 0,-1-1 1 0 0,1 0-1 0 0,0 1 0 0 0,-1-1 0 0 0,1 0 1 0 0,-1 1-1 0 0,1-1 0 0 0,0 0 0 0 0,-1 1 0 0 0,1-1 1 0 0,0 1-1 0 0,-1-1 0 0 0,1 1 0 0 0,0-1 1 0 0,0 1-1 0 0,0-1 0 0 0,-1 1 0 0 0,1-1 0 0 0,0 1 1 0 0,0-1-1 0 0,0 1 0 0 0,0-1 0 0 0,0 1 1 0 0,-4 31 2505 0 0,3-16-1802 0 0,-2-2-608 0 0,-1 0 0 0 0,0-1 0 0 0,-1 1 0 0 0,-13 23 0 0 0,16-32-431 0 0,-1 0 0 0 0,0 0 0 0 0,0-1 0 0 0,0 1 0 0 0,-1-1 0 0 0,0 0 0 0 0,0 0 1 0 0,0-1-1 0 0,0 1 0 0 0,0-1 0 0 0,-1 0 0 0 0,0 0 0 0 0,1 0 0 0 0,-1 0 0 0 0,-9 2 0 0 0,14-4 76 0 0,-1-1-1 0 0,0 0 0 0 0,1 1 1 0 0,-1-1-1 0 0,0 0 0 0 0,0 1 1 0 0,1-1-1 0 0,-1 0 0 0 0,0 0 0 0 0,0 0 1 0 0,1 0-1 0 0,-1 0 0 0 0,0 0 1 0 0,0 0-1 0 0,1 0 0 0 0,-1 0 1 0 0,0 0-1 0 0,0 0 0 0 0,1 0 0 0 0,-1-1 1 0 0,0 1-1 0 0,1 0 0 0 0,-1 0 1 0 0,0-1-1 0 0,0 1 0 0 0,1-1 1 0 0,-1 1-1 0 0,1 0 0 0 0,-1-1 0 0 0,0 1 1 0 0,1-1-1 0 0,-1 0 0 0 0,1 1 1 0 0,-1-1-1 0 0,1 1 0 0 0,0-1 1 0 0,-1 0-1 0 0,1 1 0 0 0,-1-1 0 0 0,1 0 1 0 0,0 1-1 0 0,0-1 0 0 0,-1 0 1 0 0,1 0-1 0 0,0-1 24 0 0,0 1-1 0 0,1 0 1 0 0,-1 0 0 0 0,0-1 0 0 0,1 1-1 0 0,-1 0 1 0 0,0 0 0 0 0,1 0-1 0 0,0-1 1 0 0,-1 1 0 0 0,1 0 0 0 0,0 0-1 0 0,-1 0 1 0 0,1 0 0 0 0,0 0 0 0 0,0 0-1 0 0,0 0 1 0 0,0 1 0 0 0,0-1-1 0 0,0 0 1 0 0,0 0 0 0 0,0 1 0 0 0,0-1-1 0 0,0 1 1 0 0,0-1 0 0 0,1 1 0 0 0,1-1-1 0 0,7-1 34 0 0,1 0-1 0 0,0 1 1 0 0,0 0-1 0 0,-1 0 0 0 0,1 2 1 0 0,0-1-1 0 0,0 1 1 0 0,0 1-1 0 0,-1 0 0 0 0,20 6 1 0 0,24 14-4556 0 0,-42-14 1025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14563 0 0,'1'1'4009'0'0,"-1"4"-2089"0"0,-1 3-319 0 0,-2 2-441 0 0,-1 6-360 0 0,-2 3-272 0 0,-1 2-184 0 0,3 6-88 0 0,-2-1-120 0 0,2 1-176 0 0,2 0-408 0 0,2-2-832 0 0,2-1-1545 0 0,1-1-2080 0 0,-7-9-336 0 0,9 8-1968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4593 0 0,'-1'2'862'0'0,"0"0"0"0"0,1 0 0 0 0,-1 0 0 0 0,1 0 1 0 0,-1 0-1 0 0,1 1 0 0 0,0-1 0 0 0,0 0 0 0 0,0 0 0 0 0,0 5 0 0 0,13 42 1434 0 0,-4-19-2079 0 0,-8-25-365 0 0,-1-1-1 0 0,1 1 1 0 0,-1 0 0 0 0,1 0-1 0 0,-2 0 1 0 0,1 0 0 0 0,0 0 0 0 0,-1 0-1 0 0,0 0 1 0 0,-2 6 0 0 0,3-9 20 0 0,-1-1 0 0 0,0 1 0 0 0,0 0 1 0 0,0-1-1 0 0,0 1 0 0 0,0-1 0 0 0,-1 1 1 0 0,1-1-1 0 0,0 0 0 0 0,-1 1 0 0 0,1-1 1 0 0,-1 0-1 0 0,1 0 0 0 0,-1 0 0 0 0,0 0 1 0 0,1 0-1 0 0,-1 0 0 0 0,0-1 0 0 0,0 1 1 0 0,1 0-1 0 0,-1-1 0 0 0,0 0 0 0 0,0 1 1 0 0,0-1-1 0 0,0 0 0 0 0,0 0 0 0 0,0 0 1 0 0,0 0-1 0 0,-2 0 0 0 0,-12-2-458 0 0,-1 1 2779 0 0,33 5 368 0 0,25 8-1751 0 0,-28-8-560 0 0,1 0 1 0 0,-1-1-1 0 0,17 1 0 0 0,4-6-2633 0 0,-30 1 1628 0 0,0-1 1 0 0,0 1 0 0 0,-1 0 0 0 0,1-1 0 0 0,-1 0 0 0 0,1 0-1 0 0,3-3 1 0 0,-13-6-3831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6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3825 0 0,'-3'2'453'0'0,"-1"0"0"0"0,1 1 1 0 0,0-1-1 0 0,0 1 0 0 0,0 0 1 0 0,0 0-1 0 0,1 0 0 0 0,-1 0 1 0 0,1 1-1 0 0,0-1 0 0 0,0 1 1 0 0,0-1-1 0 0,0 1 0 0 0,1 0 1 0 0,-1 0-1 0 0,1 0 0 0 0,0-1 1 0 0,0 1-1 0 0,0 7 0 0 0,1-8-267 0 0,0 0 0 0 0,0 0 1 0 0,0 0-1 0 0,1 0 0 0 0,-1 0 0 0 0,1 0 0 0 0,0 0 0 0 0,0 0 0 0 0,0 0 0 0 0,0 0 0 0 0,1 0 0 0 0,-1 0 0 0 0,1-1 1 0 0,0 1-1 0 0,0 0 0 0 0,0-1 0 0 0,0 0 0 0 0,0 1 0 0 0,0-1 0 0 0,0 0 0 0 0,1 0 0 0 0,-1 0 0 0 0,1-1 1 0 0,0 1-1 0 0,-1 0 0 0 0,6 1 0 0 0,-4-2-154 0 0,-1 0-1 0 0,1 0 1 0 0,0 0 0 0 0,0-1-1 0 0,1 1 1 0 0,-1-1 0 0 0,0 0-1 0 0,0 0 1 0 0,0-1 0 0 0,0 1 0 0 0,0-1-1 0 0,0 0 1 0 0,0 0 0 0 0,0 0-1 0 0,-1-1 1 0 0,1 1 0 0 0,5-4 0 0 0,-7 4-35 0 0,0 1 0 0 0,0-1 0 0 0,0 0 0 0 0,0-1 0 0 0,0 1 0 0 0,-1 0 0 0 0,1-1 1 0 0,0 1-1 0 0,-1-1 0 0 0,1 1 0 0 0,-1-1 0 0 0,1 0 0 0 0,-1 1 0 0 0,0-1 1 0 0,0 0-1 0 0,0 0 0 0 0,0 0 0 0 0,0 0 0 0 0,0 0 0 0 0,0 0 0 0 0,-1 0 1 0 0,1-1-1 0 0,-1 1 0 0 0,0 0 0 0 0,1 0 0 0 0,-1 0 0 0 0,0-1 0 0 0,0 1 1 0 0,0 0-1 0 0,-1 0 0 0 0,1 0 0 0 0,-1 0 0 0 0,0-4 0 0 0,0 5 51 0 0,1-1 0 0 0,-1 1-1 0 0,0-1 1 0 0,0 1 0 0 0,0 0 0 0 0,0-1-1 0 0,0 1 1 0 0,0 0 0 0 0,0 0 0 0 0,0 0-1 0 0,0-1 1 0 0,-1 1 0 0 0,1 0-1 0 0,0 1 1 0 0,-1-1 0 0 0,1 0 0 0 0,-1 0-1 0 0,1 1 1 0 0,-3-2 0 0 0,0 1 33 0 0,0 0 0 0 0,0 1 0 0 0,0-1 0 0 0,0 1 0 0 0,0 0 0 0 0,0 0 0 0 0,-7 1 0 0 0,-2 2-152 0 0,1 0 0 0 0,0 0 0 0 0,0 1-1 0 0,-12 6 1 0 0,23-10-63 0 0,0 0-1 0 0,0 1 1 0 0,0-1-1 0 0,0 1 1 0 0,0-1 0 0 0,0 1-1 0 0,1-1 1 0 0,-1 1-1 0 0,0 0 1 0 0,0-1-1 0 0,1 1 1 0 0,-1 0 0 0 0,0 0-1 0 0,1-1 1 0 0,-1 1-1 0 0,1 0 1 0 0,-1 0-1 0 0,1 0 1 0 0,-1 1 0 0 0,1-1-136 0 0,0 0 0 0 0,0-1 1 0 0,0 1-1 0 0,0-1 0 0 0,1 1 0 0 0,-1-1 1 0 0,0 1-1 0 0,0-1 0 0 0,1 1 0 0 0,-1-1 1 0 0,0 0-1 0 0,1 1 0 0 0,-1-1 1 0 0,1 1-1 0 0,-1-1 0 0 0,0 0 0 0 0,1 1 1 0 0,-1-1-1 0 0,1 0 0 0 0,-1 1 1 0 0,1-1-1 0 0,-1 0 0 0 0,1 0 0 0 0,-1 0 1 0 0,1 1-1 0 0,-1-1 0 0 0,1 0 1 0 0,-1 0-1 0 0,1 0 0 0 0,-1 0 0 0 0,1 0 1 0 0,0 0-1 0 0,-1 0 0 0 0,1 0 1 0 0,-1 0-1 0 0,2 0 0 0 0,7 0-4538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50 8506 0 0,'-3'-7'1687'0'0,"-1"1"0"0"0,1 0 1 0 0,-2 0-1 0 0,-8-11 0 0 0,12 16-1520 0 0,1 1 0 0 0,-1-1 0 0 0,1 0 0 0 0,-1 1 0 0 0,1-1-1 0 0,-1 1 1 0 0,0 0 0 0 0,1-1 0 0 0,-1 1 0 0 0,0-1 0 0 0,0 1 0 0 0,1 0 0 0 0,-1 0 0 0 0,0-1-1 0 0,0 1 1 0 0,1 0 0 0 0,-1 0 0 0 0,0 0 0 0 0,0 0 0 0 0,0 0 0 0 0,1 0 0 0 0,-2 0 0 0 0,1 1-98 0 0,0-1 1 0 0,0 1-1 0 0,0 0 1 0 0,0 0 0 0 0,0 0-1 0 0,0 0 1 0 0,0 0-1 0 0,0 0 1 0 0,1 0 0 0 0,-1 0-1 0 0,0 0 1 0 0,1 0-1 0 0,-1 0 1 0 0,1 0 0 0 0,-1 0-1 0 0,1 0 1 0 0,0 1 0 0 0,-1-1-1 0 0,1 2 1 0 0,-6 27-349 0 0,-4 43 1 0 0,9-51-1333 0 0,-2-1 0 0 0,0 1 0 0 0,-2-1 0 0 0,-11 34 1 0 0,12-50-133 0 0,4-14 1822 0 0,6-19 1387 0 0,-4 24-1350 0 0,1 1-1 0 0,0-1 1 0 0,-1 0-1 0 0,2 1 0 0 0,-1 0 1 0 0,0 0-1 0 0,1 0 1 0 0,-1 0-1 0 0,1 0 1 0 0,0 1-1 0 0,0 0 1 0 0,0 0-1 0 0,0 0 0 0 0,0 0 1 0 0,1 0-1 0 0,-1 1 1 0 0,0 0-1 0 0,1 0 1 0 0,5-1-1 0 0,-6 2-298 0 0,1 0 0 0 0,-1 0 0 0 0,0 0-1 0 0,1 0 1 0 0,-1 0 0 0 0,0 1 0 0 0,0 0 0 0 0,1 0 0 0 0,4 2-1 0 0,-6-2-408 0 0,0 0 0 0 0,0 1 0 0 0,0-1 0 0 0,-1 1 0 0 0,1 0 0 0 0,-1 0 0 0 0,1 0 0 0 0,-1 0 0 0 0,1 0 0 0 0,-1 0 0 0 0,0 1 0 0 0,0-1 0 0 0,2 5 0 0 0,-1-1-3209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8722 0 0,'1'1'380'0'0,"-1"0"1"0"0,1 1-1 0 0,0-1 1 0 0,-1 1-1 0 0,1-1 1 0 0,0 0 0 0 0,0 1-1 0 0,0-1 1 0 0,0 0-1 0 0,0 0 1 0 0,0 1-1 0 0,0-1 1 0 0,0 0-1 0 0,0 0 1 0 0,1 0-1 0 0,-1-1 1 0 0,3 3-1 0 0,0-2-21 0 0,0 1 0 0 0,0-1 0 0 0,1 1 0 0 0,-1-1 0 0 0,0 0 0 0 0,6 0 0 0 0,3 0-121 0 0,-1-1 0 0 0,1 0-1 0 0,19-3 1 0 0,-17-1-574 0 0,0 0 1 0 0,-1 0-1 0 0,0-1 1 0 0,0-1 0 0 0,18-11-1 0 0,-16 9-1184 0 0,-45 38 1636 0 0,23-25 73 0 0,0-1 0 0 0,1 1 0 0 0,-1 0 1 0 0,1 0-1 0 0,0 1 0 0 0,1-1 0 0 0,-1 1 0 0 0,1 0 0 0 0,0 1 1 0 0,1-1-1 0 0,-6 13 0 0 0,8-15-230 0 0,0 0 0 0 0,0 1 1 0 0,1-1-1 0 0,-1 1 0 0 0,1-1 0 0 0,0 1 0 0 0,0-1 1 0 0,0 1-1 0 0,1-1 0 0 0,0 1 0 0 0,0-1 1 0 0,0 1-1 0 0,0-1 0 0 0,1 0 0 0 0,0 1 1 0 0,-1-1-1 0 0,2 0 0 0 0,-1 0 0 0 0,0-1 0 0 0,4 6 1 0 0,-4-6-444 0 0,1 0 1 0 0,-1 0-1 0 0,0-1 1 0 0,0 1-1 0 0,1-1 0 0 0,0 1 1 0 0,-1-1-1 0 0,1 0 1 0 0,0 0-1 0 0,0 0 1 0 0,0 0-1 0 0,1-1 1 0 0,4 3-1 0 0,-7-4 400 0 0,-1 0 1 0 0,0 0-1 0 0,1 0 0 0 0,-1 0 0 0 0,0 0 0 0 0,1 0 0 0 0,-1 0 1 0 0,1 0-1 0 0,-1 0 0 0 0,0 0 0 0 0,1 0 0 0 0,-1 0 0 0 0,0-1 1 0 0,1 1-1 0 0,-1 0 0 0 0,0 0 0 0 0,1 0 0 0 0,-1 0 1 0 0,0-1-1 0 0,1 1 0 0 0,-1 0 0 0 0,0 0 0 0 0,1-1 0 0 0,-1 1 1 0 0,0 0-1 0 0,0 0 0 0 0,0-1 0 0 0,1 1 0 0 0,-1 0 0 0 0,0-1 1 0 0,0 1-1 0 0,0 0 0 0 0,1-1 0 0 0,-1 1 0 0 0,0 0 1 0 0,0-1-1 0 0,0 1 0 0 0,0 0 0 0 0,0-1 0 0 0,0 1 0 0 0,0-1 1 0 0,0 1-1 0 0,0 0 0 0 0,0-1 0 0 0,0 1 0 0 0,0 0 0 0 0,0-1 1 0 0,0 1-1 0 0,0-1 0 0 0,0 1 0 0 0,-1 0 0 0 0,1-1 1 0 0,0-5-1039 0 0,8-3-2344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7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11907 0 0,'-3'-2'7628'0'0,"18"2"-5833"0"0,22 4-1675 0 0,-26-1-31 0 0,-1 0-1 0 0,0 1 1 0 0,0 0-1 0 0,0 0 1 0 0,0 1-1 0 0,-1 0 1 0 0,1 1 0 0 0,-2 0-1 0 0,12 10 1 0 0,-16-13-147 0 0,-1 1-1 0 0,0-1 1 0 0,0 1 0 0 0,0-1 0 0 0,0 1 0 0 0,-1 0 0 0 0,1 0 0 0 0,-1 0 0 0 0,0 1-1 0 0,0-1 1 0 0,-1 0 0 0 0,1 1 0 0 0,-1-1 0 0 0,0 1 0 0 0,0-1 0 0 0,-1 1-1 0 0,1 0 1 0 0,-1-1 0 0 0,0 1 0 0 0,0 0 0 0 0,-1-1 0 0 0,1 1 0 0 0,-3 8-1 0 0,1-6-99 0 0,-1 0 0 0 0,1-1-1 0 0,-1 1 1 0 0,0-1-1 0 0,-1 0 1 0 0,0 0-1 0 0,0 0 1 0 0,0 0 0 0 0,-9 9-1 0 0,10-12 91 0 0,0 0 1 0 0,0-1-1 0 0,0 1 0 0 0,-1-1 0 0 0,1 1 1 0 0,0-1-1 0 0,-1 0 0 0 0,0-1 1 0 0,1 1-1 0 0,-1 0 0 0 0,0-1 0 0 0,0 0 1 0 0,0 0-1 0 0,0 0 0 0 0,0-1 0 0 0,0 1 1 0 0,0-1-1 0 0,-6 0 0 0 0,60-11 1104 0 0,62 3-699 0 0,-11 2-5968 0 0,-100 6 5480 0 0,-1 0 0 0 0,1 0 0 0 0,-1 0 0 0 0,1 0-1 0 0,-1 0 1 0 0,1 0 0 0 0,0 0 0 0 0,-1 0 0 0 0,1 0 0 0 0,-1 0 0 0 0,1 0 0 0 0,-1-1 0 0 0,1 1-1 0 0,-1 0 1 0 0,1 0 0 0 0,-1-1 0 0 0,1 1 0 0 0,-1 0 0 0 0,1 0 0 0 0,-1-1 0 0 0,1 1 0 0 0,-1-1-1 0 0,1 1 1 0 0,-1 0 0 0 0,0-1 0 0 0,1 1 0 0 0,-1-1 0 0 0,0 1 0 0 0,1-1 0 0 0,-1 1-1 0 0,0-1 1 0 0,1 0 0 0 0,1-5-2028 0 0,8 1-2530 0 0</inkml:trace>
  <inkml:trace contextRef="#ctx0" brushRef="#br0" timeOffset="1">278 15 10066 0 0,'0'8'8741'0'0,"8"14"-7949"0"0,-6-18-37 0 0,28 68 674 0 0,8 20-2863 0 0,-22-30-7753 0 0,-15-51 5207 0 0,-2-2-1018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9850 0 0,'-2'5'688'0'0,"-1"0"0"0"0,0-1 1 0 0,1 1-1 0 0,0 0 0 0 0,0 1 0 0 0,1-1 0 0 0,-1 0 0 0 0,1 0 0 0 0,0 1 1 0 0,1-1-1 0 0,-1 1 0 0 0,1 5 0 0 0,1-4-341 0 0,-1 1 0 0 0,1-1-1 0 0,1 0 1 0 0,-1 0 0 0 0,1 0 0 0 0,1 0-1 0 0,-1 0 1 0 0,6 11 0 0 0,-5-13-343 0 0,0 1-1 0 0,1 0 1 0 0,0-1-1 0 0,0 1 1 0 0,0-1-1 0 0,0 0 1 0 0,1 0-1 0 0,0-1 1 0 0,0 0 0 0 0,0 1-1 0 0,1-2 1 0 0,-1 1-1 0 0,1-1 1 0 0,0 1-1 0 0,0-2 1 0 0,0 1 0 0 0,0-1-1 0 0,0 1 1 0 0,1-2-1 0 0,-1 1 1 0 0,8 0-1 0 0,-5-2-310 0 0,0 0-1 0 0,0 0 1 0 0,0-1-1 0 0,0-1 1 0 0,0 1-1 0 0,-1-1 1 0 0,1-1-1 0 0,14-5 1 0 0,-15 4-1331 0 0,1-1-1 0 0,-1 1 1 0 0,0-2 0 0 0,13-9 0 0 0,-4-2-5046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8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5 12163 0 0,'-1'-1'380'0'0,"-1"0"1"0"0,1 1 0 0 0,-1-1-1 0 0,1 1 1 0 0,-1 0 0 0 0,0-1-1 0 0,1 1 1 0 0,-1 0 0 0 0,0 0-1 0 0,1 0 1 0 0,-1 0 0 0 0,0 0-1 0 0,1 0 1 0 0,-1 0 0 0 0,0 1-1 0 0,1-1 1 0 0,-1 1 0 0 0,1-1 0 0 0,-1 1-1 0 0,1 0 1 0 0,-1-1 0 0 0,1 1-1 0 0,-3 2 1 0 0,1 1-55 0 0,1-1 1 0 0,-1 1-1 0 0,1 0 1 0 0,0 0-1 0 0,1 0 0 0 0,-1 0 1 0 0,1 0-1 0 0,-2 6 1 0 0,2-5-444 0 0,-26 91 686 0 0,-8 27-1238 0 0,2-45-4384 0 0,26-67 1821 0 0,5-17 1165 0 0,2 3 2019 0 0,0 0-1 0 0,1 1 1 0 0,-1-1 0 0 0,1 1-1 0 0,0-1 1 0 0,0 1-1 0 0,0 0 1 0 0,0-1 0 0 0,2-2-1 0 0,-2 3 142 0 0,1-1-1 0 0,1 1 0 0 0,-1 0 1 0 0,0 0-1 0 0,0 0 1 0 0,1 1-1 0 0,-1-1 1 0 0,1 1-1 0 0,-1-1 1 0 0,1 1-1 0 0,0 0 0 0 0,0 0 1 0 0,-1 0-1 0 0,1 0 1 0 0,0 0-1 0 0,0 1 1 0 0,0-1-1 0 0,0 1 1 0 0,0 0-1 0 0,0 0 0 0 0,4 0 1 0 0,5 2 140 0 0,1 0 0 0 0,-1 1 0 0 0,23 8 0 0 0,14 3-1074 0 0,-49-14 604 0 0,1 0 0 0 0,0 0 0 0 0,-1 0 0 0 0,1 0-1 0 0,-1 0 1 0 0,1 0 0 0 0,0 0 0 0 0,-1 0 0 0 0,1 0 0 0 0,0 0 0 0 0,-1 0 0 0 0,1 0 0 0 0,0 0 0 0 0,-1-1 0 0 0,1 1 0 0 0,-1 0 0 0 0,1 0 0 0 0,-1-1 0 0 0,1 1 0 0 0,0 0 0 0 0,-1-1 0 0 0,1 1 0 0 0,-1-1 0 0 0,1 1 0 0 0,-1-1 0 0 0,0 1 0 0 0,1-1 0 0 0,0 0 0 0 0,1-21-3669 0 0,-14-30 1297 0 0,9 43 2312 0 0,-5-14 263 0 0,-1-4 2429 0 0,7 10 3866 0 0,7 34 126 0 0,2 5-5511 0 0,13 101 109 0 0,-19-106-1779 0 0,0 1-1 0 0,-4 29 1 0 0,-1-34-185 0 0,-1-17 380 0 0,5 2 588 0 0,0 1 0 0 0,-1-1 0 0 0,1 1-1 0 0,0 0 1 0 0,0-1 0 0 0,-1 1 0 0 0,1-1 0 0 0,1 0-1 0 0,-1 1 1 0 0,0-1 0 0 0,0 1 0 0 0,0 0 0 0 0,1-1-1 0 0,-1 1 1 0 0,1-1 0 0 0,0-2 0 0 0,4-2-155 0 0,1 0-1 0 0,-1 0 1 0 0,1 0 0 0 0,1 0 0 0 0,-1 1 0 0 0,1 0 0 0 0,-1 0 0 0 0,1 1-1 0 0,1 0 1 0 0,9-5 0 0 0,16-9-5936 0 0,-21 11 1674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22 6385 0 0,'-2'3'582'0'0,"0"0"0"0"0,0 0 0 0 0,0 0-1 0 0,1 0 1 0 0,-1 0 0 0 0,1 1-1 0 0,0-1 1 0 0,0 0 0 0 0,0 1 0 0 0,0-1-1 0 0,1 1 1 0 0,-1-1 0 0 0,1 1 0 0 0,0 4-1 0 0,0-2-166 0 0,1 0-1 0 0,0 0 0 0 0,0 0 0 0 0,1 0 1 0 0,-1 0-1 0 0,1 0 0 0 0,0-1 0 0 0,4 7 1 0 0,-3-6-350 0 0,0 0 1 0 0,1 0-1 0 0,0 0 1 0 0,0-1-1 0 0,0 1 1 0 0,0-1-1 0 0,1 0 1 0 0,0-1-1 0 0,0 1 1 0 0,1-1 0 0 0,-1 0-1 0 0,1 0 1 0 0,0-1-1 0 0,0 1 1 0 0,11 3-1 0 0,-15-6-84 0 0,-1 0 0 0 0,1 0 1 0 0,0-1-1 0 0,0 1 0 0 0,0-1 0 0 0,0 0 0 0 0,0 1 0 0 0,0-1 0 0 0,0 0 0 0 0,0 0 0 0 0,0 0 0 0 0,0 0 1 0 0,0-1-1 0 0,0 1 0 0 0,0 0 0 0 0,0-1 0 0 0,0 1 0 0 0,-1-1 0 0 0,1 0 0 0 0,0 0 0 0 0,0 0 0 0 0,0 0 1 0 0,-1 0-1 0 0,1 0 0 0 0,-1 0 0 0 0,1 0 0 0 0,-1-1 0 0 0,1 1 0 0 0,-1-1 0 0 0,0 1 0 0 0,1-1 0 0 0,-1 1 1 0 0,0-1-1 0 0,0 0 0 0 0,0 0 0 0 0,0 1 0 0 0,-1-1 0 0 0,1 0 0 0 0,0 0 0 0 0,-1 0 0 0 0,0 0 0 0 0,1 0 1 0 0,-1 0-1 0 0,0-3 0 0 0,1-3 48 0 0,-1 0 1 0 0,0 0-1 0 0,-1 0 1 0 0,1 0 0 0 0,-2 0-1 0 0,1 0 1 0 0,-1 0-1 0 0,0 1 1 0 0,-1-1-1 0 0,-3-7 1 0 0,2 7 68 0 0,-1-1 1 0 0,0 1 0 0 0,-1 0 0 0 0,-12-14-1 0 0,16 20-98 0 0,0 0 0 0 0,0 0 0 0 0,-1 0 0 0 0,1 0 0 0 0,0 0-1 0 0,-1 1 1 0 0,1-1 0 0 0,-1 1 0 0 0,1-1 0 0 0,-1 1 0 0 0,0 0 0 0 0,1 0 0 0 0,-1 0-1 0 0,0 0 1 0 0,0 1 0 0 0,0-1 0 0 0,0 1 0 0 0,0 0 0 0 0,0 0 0 0 0,-3 0 0 0 0,5 0-83 0 0,1 0 0 0 0,-1 0 0 0 0,1 0 1 0 0,0 0-1 0 0,-1 0 0 0 0,1 1 0 0 0,-1-1 0 0 0,1 0 1 0 0,0 0-1 0 0,-1 0 0 0 0,1 1 0 0 0,0-1 1 0 0,-1 0-1 0 0,1 1 0 0 0,0-1 0 0 0,-1 0 1 0 0,1 1-1 0 0,0-1 0 0 0,0 0 0 0 0,-1 1 0 0 0,1-1 1 0 0,0 0-1 0 0,0 1 0 0 0,0-1 0 0 0,0 1 1 0 0,-1-1-1 0 0,1 0 0 0 0,0 1 0 0 0,0-1 1 0 0,0 1-1 0 0,0-1 0 0 0,0 1 0 0 0,0-1 1 0 0,0 0-1 0 0,0 1 0 0 0,0-1 0 0 0,0 1 0 0 0,1 0 1 0 0,-1 0-432 0 0,0 0 0 0 0,1 0 0 0 0,-1 0 0 0 0,0 0 0 0 0,1 0 1 0 0,0 0-1 0 0,-1 1 0 0 0,1-2 0 0 0,-1 1 0 0 0,1 0 0 0 0,0 0 0 0 0,0 0 1 0 0,0 0-1 0 0,1 1 0 0 0,12 6-4883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8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11266 0 0,'1'12'6774'0'0,"3"9"-3296"0"0,28 113-2915 0 0,-6-60-3546 0 0,-4-29-6626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12819 0 0,'-5'-4'5777'0'0,"13"6"-3442"0"0,13 9-1228 0 0,-14-5-959 0 0,0-1 1 0 0,-1 1-1 0 0,0 1 1 0 0,0-1-1 0 0,-1 1 1 0 0,0 0-1 0 0,0 0 1 0 0,0 1-1 0 0,-1 0 1 0 0,0-1-1 0 0,-1 1 1 0 0,1 1-1 0 0,-2-1 1 0 0,4 17-1 0 0,-5-21-219 0 0,0 0-1 0 0,0 0 1 0 0,-1 1 0 0 0,1-1 0 0 0,-1 0 0 0 0,-1 0-1 0 0,1 1 1 0 0,0-1 0 0 0,-1 0 0 0 0,0 0-1 0 0,0 1 1 0 0,0-1 0 0 0,-1 0 0 0 0,1 0-1 0 0,-1 0 1 0 0,0 0 0 0 0,0-1 0 0 0,0 1-1 0 0,-1 0 1 0 0,1-1 0 0 0,-1 0 0 0 0,0 1-1 0 0,0-1 1 0 0,0 0 0 0 0,0-1 0 0 0,-1 1-1 0 0,1 0 1 0 0,-1-1 0 0 0,1 0 0 0 0,-1 0 0 0 0,0 0-1 0 0,-5 2 1 0 0,-18 1-873 0 0,12-2 554 0 0,31 4 1076 0 0,5-2-490 0 0,71 16 363 0 0,-81-20-753 0 0,0 0 0 0 0,0 0-1 0 0,-1 0 1 0 0,1-2 0 0 0,0 1 0 0 0,15-4 0 0 0,-15 0-6788 0 0,-27 11-739 0 0,6 0 3578 0 0</inkml:trace>
  <inkml:trace contextRef="#ctx0" brushRef="#br0" timeOffset="1">112 484 10522 0 0,'10'4'2489'0'0,"3"-1"-617"0"0,2 0-279 0 0,2-1-249 0 0,0-5-352 0 0,0 1-360 0 0,5-2-320 0 0,1 0-136 0 0,-2 0-80 0 0,0 2-16 0 0,-3 0-136 0 0,-1 1-552 0 0,-2 2-192 0 0,-3 2-712 0 0,-3-1-857 0 0,-3 1-752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96 14115 0 0,'-1'-2'541'0'0,"0"1"0"0"0,0-1 0 0 0,0 1 0 0 0,0 0-1 0 0,-1-1 1 0 0,1 1 0 0 0,0 0 0 0 0,-1 0 0 0 0,1 0 0 0 0,-1 0 0 0 0,1 0 0 0 0,-3-1-1 0 0,4 2-368 0 0,-1 0-1 0 0,0 0 0 0 0,0 0 0 0 0,1-1 0 0 0,-1 1 0 0 0,0 0 0 0 0,1 0 0 0 0,-1 0 0 0 0,0 0 0 0 0,0 1 0 0 0,1-1 0 0 0,-1 0 0 0 0,0 0 0 0 0,1 0 0 0 0,-1 0 0 0 0,0 1 1 0 0,1-1-1 0 0,-1 0 0 0 0,1 1 0 0 0,-1-1 0 0 0,-1 1 0 0 0,0 1-62 0 0,1 1 0 0 0,-1-1 1 0 0,0 0-1 0 0,1 1 0 0 0,0-1 0 0 0,-1 1 0 0 0,1-1 1 0 0,0 1-1 0 0,0 0 0 0 0,0-1 0 0 0,1 1 1 0 0,-1 0-1 0 0,1 0 0 0 0,-1 3 0 0 0,1 3-102 0 0,0 0-1 0 0,0 0 0 0 0,1 0 0 0 0,0 0 1 0 0,1-1-1 0 0,0 1 0 0 0,0 0 0 0 0,1-1 1 0 0,0 0-1 0 0,0 0 0 0 0,1 1 0 0 0,0-2 1 0 0,1 1-1 0 0,6 9 0 0 0,-9-15-14 0 0,0 1 0 0 0,0 0 0 0 0,0-1 1 0 0,1 1-1 0 0,-1-1 0 0 0,1 0 0 0 0,-1 0 0 0 0,1 0 0 0 0,0 0 0 0 0,0 0 0 0 0,0 0 1 0 0,0-1-1 0 0,0 1 0 0 0,0-1 0 0 0,0 0 0 0 0,0 0 0 0 0,1 0 0 0 0,-1-1 0 0 0,0 1 1 0 0,1-1-1 0 0,-1 0 0 0 0,0 0 0 0 0,1 0 0 0 0,-1 0 0 0 0,0 0 0 0 0,1-1 0 0 0,-1 1 1 0 0,0-1-1 0 0,1 0 0 0 0,-1 0 0 0 0,0-1 0 0 0,0 1 0 0 0,0 0 0 0 0,0-1 0 0 0,0 0 0 0 0,0 0 1 0 0,-1 0-1 0 0,1 0 0 0 0,3-4 0 0 0,-2 3 2 0 0,0-1 0 0 0,0 0 1 0 0,0 0-1 0 0,-1 0 0 0 0,0 0 1 0 0,1-1-1 0 0,-2 0 0 0 0,1 1 0 0 0,0-1 1 0 0,-1 0-1 0 0,0 0 0 0 0,0 0 0 0 0,-1-1 1 0 0,1 1-1 0 0,-1 0 0 0 0,0-1 0 0 0,-1 1 1 0 0,1-1-1 0 0,-1 1 0 0 0,0 0 1 0 0,0-1-1 0 0,-1 1 0 0 0,0-1 0 0 0,0 1 1 0 0,0 0-1 0 0,0-1 0 0 0,-1 1 0 0 0,0 0 1 0 0,0 0-1 0 0,-1 0 0 0 0,1 0 0 0 0,-5-6 1 0 0,3 4 84 0 0,-1 0-1 0 0,0-1 1 0 0,-1 1 0 0 0,1 1 0 0 0,-1-1 0 0 0,0 1 0 0 0,-1 0 0 0 0,0 1 0 0 0,0-1-1 0 0,0 1 1 0 0,0 1 0 0 0,-1-1 0 0 0,0 1 0 0 0,0 1 0 0 0,0-1 0 0 0,0 1 0 0 0,0 1 0 0 0,-1 0-1 0 0,-15-3 1 0 0,20 5-45 0 0,0 1 0 0 0,0-1 0 0 0,1 0-1 0 0,-1 1 1 0 0,0 0 0 0 0,0 0 0 0 0,1 0 0 0 0,-1 0-1 0 0,0 1 1 0 0,1 0 0 0 0,-1-1 0 0 0,1 1 0 0 0,0 0-1 0 0,0 1 1 0 0,-1-1 0 0 0,1 1 0 0 0,1-1-1 0 0,-1 1 1 0 0,0 0 0 0 0,1 0 0 0 0,-1 0 0 0 0,1 0-1 0 0,0 0 1 0 0,0 1 0 0 0,0-1 0 0 0,1 1 0 0 0,-3 5-1 0 0,2-3-426 0 0,0 0 0 0 0,0 0 1 0 0,1 1-1 0 0,0-1 0 0 0,0 1 0 0 0,0 12 0 0 0,1-13-762 0 0,0-1 0 0 0,1 0 0 0 0,-1 1 0 0 0,1-1 0 0 0,1 0 0 0 0,-1 0 0 0 0,1 0 1 0 0,3 8-1 0 0,5 5-7969 0 0</inkml:trace>
  <inkml:trace contextRef="#ctx0" brushRef="#br0" timeOffset="1">422 11 13819 0 0,'2'-2'1754'0'0,"-2"2"-1461"0"0,1 0-1 0 0,-1-1 1 0 0,0 1-1 0 0,1 0 0 0 0,-1 0 1 0 0,1 0-1 0 0,-1 0 1 0 0,0 0-1 0 0,1 0 1 0 0,-1-1-1 0 0,1 1 0 0 0,-1 0 1 0 0,0 0-1 0 0,1 0 1 0 0,-1 0-1 0 0,1 0 0 0 0,-1 1 1 0 0,0-1-1 0 0,1 0 1 0 0,-1 0-1 0 0,1 0 1 0 0,-1 0-1 0 0,0 0 0 0 0,1 0 1 0 0,-1 1-1 0 0,0-1 1 0 0,1 0-1 0 0,0 1 0 0 0,5 16 3415 0 0,-3 29-3548 0 0,-3-40 596 0 0,0 70-794 0 0,5 82 1151 0 0,8-81-4945 0 0,-9-62 466 0 0,1-1 0 0 0,12 28 0 0 0,-11-31-2335 0 0,3-4-1152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1 9602 0 0,'-1'0'175'0'0,"1"0"0"0"0,-1 0 0 0 0,1 0 0 0 0,-1 0 0 0 0,0 0 1 0 0,1 0-1 0 0,-1 0 0 0 0,1 0 0 0 0,-1 1 0 0 0,1-1 0 0 0,-1 0 0 0 0,0 0 0 0 0,1 1 0 0 0,-1-1 0 0 0,1 0 0 0 0,-1 1 0 0 0,1-1 1 0 0,-1 0-1 0 0,1 1 0 0 0,0-1 0 0 0,-1 1 0 0 0,1-1 0 0 0,-1 1 0 0 0,1-1 0 0 0,0 1 0 0 0,-1-1 0 0 0,1 1 0 0 0,0-1 0 0 0,0 1 1 0 0,-1-1-1 0 0,1 1 0 0 0,0-1 0 0 0,0 1 0 0 0,0 0 0 0 0,0-1 0 0 0,0 1 0 0 0,0-1 0 0 0,0 1 0 0 0,0 0 0 0 0,0-1 0 0 0,0 1 1 0 0,0-1-1 0 0,0 2 0 0 0,23 19 1067 0 0,-7-6-405 0 0,-7-7-605 0 0,-2 2-1 0 0,0-1 1 0 0,0 1-1 0 0,0 0 0 0 0,-1 1 1 0 0,-1-1-1 0 0,0 1 1 0 0,0 0-1 0 0,-1 0 0 0 0,3 13 1 0 0,-4-6-30 0 0,0 0 0 0 0,-1 0 1 0 0,0 1-1 0 0,-2-1 0 0 0,0 0 1 0 0,-3 20-1 0 0,-2-6-105 0 0,-1 0 1 0 0,-1-1-1 0 0,-2 0 0 0 0,-2-1 0 0 0,0 0 1 0 0,-2 0-1 0 0,-20 33 0 0 0,21-43-69 0 0,-1 1-1 0 0,0-2 1 0 0,-1 0 0 0 0,-2 0-1 0 0,-29 27 1 0 0,37-39-50 0 0,0-1-1 0 0,-1 0 1 0 0,0 0 0 0 0,0-1 0 0 0,0 0-1 0 0,-1 0 1 0 0,0-1 0 0 0,0-1-1 0 0,0 0 1 0 0,0 0 0 0 0,0-1 0 0 0,-1 0-1 0 0,1 0 1 0 0,-1-1 0 0 0,-11-1-1 0 0,-17-5-107 0 0,31 3 122 0 0,1 1 0 0 0,-1 0 0 0 0,1 1 0 0 0,-1-1 0 0 0,-11 2 0 0 0,18 0-35 0 0,-1-1 1 0 0,1 1 0 0 0,0-1 0 0 0,0 1-1 0 0,0 0 1 0 0,0 0 0 0 0,0 0 0 0 0,0 0-1 0 0,1 0 1 0 0,-1 0 0 0 0,0 0-1 0 0,0 0 1 0 0,1 0 0 0 0,-1 0 0 0 0,0 0-1 0 0,1 0 1 0 0,-1 0 0 0 0,1 0-1 0 0,0 1 1 0 0,-1-1 0 0 0,1 0 0 0 0,0 0-1 0 0,0 1 1 0 0,0-1 0 0 0,0 3-1 0 0,3 13-4205 0 0,-2-16 3859 0 0,-1-1 1 0 0,1 0 0 0 0,-1 1-1 0 0,1 0-387 0 0,-1-1 387 0 0,1 1 1 0 0,-1-1 0 0 0,1 0-1 0 0,-1 1 1 0 0,1-1 0 0 0,0 0-1 0 0,-1 0 1 0 0,1 1 0 0 0,-1-1-1 0 0,1 0 1 0 0,-1 0 0 0 0,1 0-1 0 0,0 0 1 0 0,-1 0 0 0 0,1 0-1 0 0,0 0 1 0 0,-1 0 0 0 0,1 0-1 0 0,0 0 1 0 0,10-2-5250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13035 0 0,'1'1'271'0'0,"0"-1"1"0"0,0 1-1 0 0,0-1 1 0 0,0 1-1 0 0,1-1 1 0 0,-1 0-1 0 0,0 1 1 0 0,0-1-1 0 0,0 0 1 0 0,0 0-1 0 0,0 0 1 0 0,0 0-1 0 0,1 0 1 0 0,1 0-1 0 0,37-6 348 0 0,-26 3-222 0 0,41-2-14 0 0,99 3 1 0 0,-99 3-2615 0 0,97-9-1 0 0,-150 8 1914 0 0,0 0 0 0 0,1-1 0 0 0,-1 1 0 0 0,0 0 0 0 0,0-1 0 0 0,0 0 0 0 0,0 1 0 0 0,0-1 0 0 0,0 0-1 0 0,0 0 1 0 0,0 0 0 0 0,2-2 0 0 0,-3 2-35 0 0,-1-1-1 0 0,1 1 1 0 0,0 0-1 0 0,0-1 1 0 0,0 1-1 0 0,-1-1 1 0 0,1 0 0 0 0,-1 1-1 0 0,1-1 1 0 0,-1 1-1 0 0,0-1 1 0 0,0-2-1 0 0,6-7-3799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11835 0 0,'6'7'644'0'0,"-1"-1"0"0"0,1 0 1 0 0,0 0-1 0 0,0 0 1 0 0,1-1-1 0 0,0 0 0 0 0,0 0 1 0 0,0-1-1 0 0,0 0 1 0 0,11 4-1 0 0,-9-4-417 0 0,-1 0 0 0 0,0 1 1 0 0,0 0-1 0 0,0 1 0 0 0,0-1 1 0 0,11 13-1 0 0,-17-16-159 0 0,0 1 1 0 0,0 0-1 0 0,0 0 1 0 0,-1 0-1 0 0,1 1 1 0 0,-1-1-1 0 0,0 0 0 0 0,0 0 1 0 0,0 1-1 0 0,0-1 1 0 0,-1 1-1 0 0,1-1 1 0 0,-1 1-1 0 0,0-1 1 0 0,0 0-1 0 0,0 1 1 0 0,0-1-1 0 0,-1 1 0 0 0,1-1 1 0 0,-1 1-1 0 0,0-1 1 0 0,0 0-1 0 0,-2 4 1 0 0,0 1-6 0 0,0 0 1 0 0,-1 0-1 0 0,0 0 1 0 0,0-1-1 0 0,-1 1 1 0 0,1-1-1 0 0,-2 0 1 0 0,1-1-1 0 0,-1 1 1 0 0,0-1-1 0 0,-12 9 1 0 0,0-2-274 0 0,-1-1 1 0 0,1-2-1 0 0,-30 13 1 0 0,44-18-2031 0 0,10-4-119 0 0,13-1-1963 0 0,-2-5 157 0 0,3-3-1733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71 7098 0 0,'-11'-4'1774'0'0,"1"1"0"0"0,-1 0 1 0 0,-21-2-1 0 0,18 3-865 0 0,1 2-1 0 0,-1 0 1 0 0,-18 2-1 0 0,25-2-698 0 0,0 1 0 0 0,0 0-1 0 0,0 1 1 0 0,0-1 0 0 0,0 2-1 0 0,0-1 1 0 0,0 1 0 0 0,1 0-1 0 0,-1 0 1 0 0,1 0 0 0 0,0 1-1 0 0,0 0 1 0 0,0 0 0 0 0,0 1 0 0 0,1 0-1 0 0,-10 10 1 0 0,14-11-201 0 0,-1-1 1 0 0,1 0-1 0 0,-1 1 1 0 0,1-1-1 0 0,0 1 1 0 0,0 0-1 0 0,0-1 0 0 0,1 1 1 0 0,0 0-1 0 0,-1-1 1 0 0,1 1-1 0 0,0 0 1 0 0,1-1-1 0 0,-1 1 1 0 0,1 0-1 0 0,-1-1 1 0 0,1 1-1 0 0,0 0 0 0 0,1-1 1 0 0,-1 1-1 0 0,1-1 1 0 0,-1 0-1 0 0,1 0 1 0 0,0 1-1 0 0,0-1 1 0 0,0 0-1 0 0,1 0 0 0 0,-1-1 1 0 0,4 4-1 0 0,-2-2-69 0 0,-1 0 0 0 0,1 0 1 0 0,0 0-1 0 0,1 0 0 0 0,-1-1 0 0 0,0 0 0 0 0,1 0 0 0 0,0 0 0 0 0,0 0 0 0 0,0-1 0 0 0,0 0 0 0 0,0 0 0 0 0,0 0 1 0 0,1-1-1 0 0,-1 0 0 0 0,1 0 0 0 0,-1 0 0 0 0,1 0 0 0 0,7-1 0 0 0,-12 0 3 0 0,0-1-1 0 0,1 1 1 0 0,-1 0 0 0 0,0-1-1 0 0,1 1 1 0 0,-1 0-1 0 0,0-1 1 0 0,0 0 0 0 0,0 1-1 0 0,1-1 1 0 0,-1 0 0 0 0,0 1-1 0 0,0-1 1 0 0,0 0 0 0 0,0 0-1 0 0,0 0 1 0 0,0 0-1 0 0,-1 0 1 0 0,1 0 0 0 0,0 0-1 0 0,0 0 1 0 0,-1 0 0 0 0,2-2-1 0 0,-2 0-29 0 0,1 1 0 0 0,0-1-1 0 0,-1 0 1 0 0,0 0-1 0 0,1 0 1 0 0,-1 1 0 0 0,0-1-1 0 0,0 0 1 0 0,-1 0-1 0 0,0-4 1 0 0,-3-7-247 0 0,0 0 1 0 0,-1 0-1 0 0,-9-18 1 0 0,10 24 111 0 0,1 2 150 0 0,1 0 0 0 0,0 0 0 0 0,0 0 0 0 0,0-1 1 0 0,-2-9-1 0 0,4 15 79 0 0,0 1 0 0 0,0-1 1 0 0,0 0-1 0 0,0 0 1 0 0,0 0-1 0 0,0 0 1 0 0,1 1-1 0 0,-1-1 0 0 0,0 0 1 0 0,0 0-1 0 0,1 0 1 0 0,-1 1-1 0 0,0-1 1 0 0,1 0-1 0 0,-1 0 0 0 0,1 1 1 0 0,-1-1-1 0 0,1 0 1 0 0,-1 1-1 0 0,1-2 1 0 0,1 1 21 0 0,-1 1 0 0 0,0-1 1 0 0,1 1-1 0 0,-1-1 1 0 0,0 1-1 0 0,1 0 1 0 0,-1-1-1 0 0,0 1 1 0 0,1 0-1 0 0,-1 0 1 0 0,0 0-1 0 0,1 0 0 0 0,-1 0 1 0 0,1 0-1 0 0,-1 0 1 0 0,3 1-1 0 0,29 7 376 0 0,-24-5-341 0 0,0 0 1 0 0,1-1-1 0 0,-1 0 0 0 0,1-1 0 0 0,16 0 0 0 0,-24-1-170 0 0,0 0-1 0 0,1-1 0 0 0,-1 1 0 0 0,0-1 0 0 0,0 1 0 0 0,0-1 0 0 0,1 0 0 0 0,-1 0 0 0 0,0 0 0 0 0,0 0 0 0 0,0 0 0 0 0,-1-1 0 0 0,1 1 0 0 0,0 0 0 0 0,0-1 1 0 0,-1 0-1 0 0,1 1 0 0 0,-1-1 0 0 0,1 0 0 0 0,-1 0 0 0 0,0 0 0 0 0,1 1 0 0 0,-1-1 0 0 0,0-1 0 0 0,0 1 0 0 0,-1 0 0 0 0,1 0 0 0 0,0 0 0 0 0,0-3 0 0 0,9-28-2033 0 0,-4 25 6876 0 0,-7 37-3619 0 0,1-1 1 0 0,7 49 0 0 0,-3-45-1719 0 0,0 58 1 0 0,-4-84 348 0 0,0-1-381 0 0,0 1 0 0 0,-1 0-1 0 0,1-1 1 0 0,-1 1 0 0 0,0 0 0 0 0,-1-1 0 0 0,1 1-1 0 0,-1-1 1 0 0,0 1 0 0 0,-4 5 0 0 0,0 1-2970 0 0,8 4-1596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7922 0 0,'3'9'1265'0'0,"20"48"4528"0"0,-18-46-5277 0 0,1-1-1 0 0,0 0 0 0 0,7 11 0 0 0,-9-16-475 0 0,-1-1 0 0 0,1 0 0 0 0,-1 0-1 0 0,1 0 1 0 0,1-1 0 0 0,-1 1 0 0 0,0-1 0 0 0,1 0-1 0 0,-1 0 1 0 0,1-1 0 0 0,0 1 0 0 0,0-1 0 0 0,0 0-1 0 0,0 0 1 0 0,1-1 0 0 0,-1 1 0 0 0,0-1 0 0 0,1-1 0 0 0,-1 1-1 0 0,8-1 1 0 0,-11 1-10 0 0,0-1 0 0 0,0 0-1 0 0,0 0 1 0 0,0-1 0 0 0,0 1 0 0 0,0 0 0 0 0,-1-1-1 0 0,1 1 1 0 0,0-1 0 0 0,0 1 0 0 0,-1-1-1 0 0,1 0 1 0 0,0 0 0 0 0,-1 0 0 0 0,1 0 0 0 0,-1 0-1 0 0,1 0 1 0 0,-1 0 0 0 0,1-1 0 0 0,-1 1-1 0 0,0 0 1 0 0,2-3 0 0 0,-1 1-28 0 0,-1 0 0 0 0,0 0-1 0 0,0 0 1 0 0,0 0 0 0 0,0 0-1 0 0,-1 0 1 0 0,1-1 0 0 0,-1 1 0 0 0,0 0-1 0 0,1 0 1 0 0,-2 0 0 0 0,1-4-1 0 0,-2-4-527 0 0,0 0-1 0 0,0 0 0 0 0,-1 0 1 0 0,0 1-1 0 0,-1 0 1 0 0,-9-18-1 0 0,11 25 220 0 0,-1-1 1 0 0,1 1-1 0 0,-1 0 0 0 0,0 0 1 0 0,0 0-1 0 0,0 0 0 0 0,0 0 1 0 0,0 1-1 0 0,-1-1 1 0 0,1 1-1 0 0,-1 0 0 0 0,0 0 1 0 0,0 0-1 0 0,1 1 1 0 0,-1-1-1 0 0,0 1 0 0 0,0 0 1 0 0,-1 0-1 0 0,1 0 0 0 0,-4 0 1 0 0,5 1 295 0 0,0 0-1 0 0,0 0 1 0 0,1 0 0 0 0,-1 0 0 0 0,0 1-1 0 0,0-1 1 0 0,1 1 0 0 0,-1-1 0 0 0,1 1-1 0 0,-1 0 1 0 0,0 0 0 0 0,1 0 0 0 0,-1 1-1 0 0,1-1 1 0 0,0 0 0 0 0,0 1 0 0 0,-1 0-1 0 0,1 0 1 0 0,0-1 0 0 0,0 1 0 0 0,0 0-1 0 0,1 0 1 0 0,-1 1 0 0 0,0-1 0 0 0,1 0 0 0 0,0 1-1 0 0,-1-1 1 0 0,1 1 0 0 0,0-1 0 0 0,0 1-1 0 0,-1 4 1 0 0,1-5 180 0 0,1 0 1 0 0,-1 0-1 0 0,1 1 1 0 0,-1-1-1 0 0,1 0 0 0 0,0 1 1 0 0,0-1-1 0 0,0 0 0 0 0,0 1 1 0 0,0-1-1 0 0,0 0 0 0 0,1 0 1 0 0,-1 1-1 0 0,1-1 0 0 0,0 0 1 0 0,-1 0-1 0 0,1 0 1 0 0,0 1-1 0 0,0-1 0 0 0,0 0 1 0 0,1-1-1 0 0,-1 1 0 0 0,1 0 1 0 0,-1 0-1 0 0,1 0 0 0 0,-1-1 1 0 0,1 1-1 0 0,0-1 1 0 0,0 1-1 0 0,-1-1 0 0 0,5 2 1 0 0,-1-1 129 0 0,0 0 1 0 0,0 0-1 0 0,0-1 1 0 0,0 0-1 0 0,0 0 1 0 0,0 0-1 0 0,0 0 1 0 0,0-1-1 0 0,0 0 1 0 0,0 0-1 0 0,0 0 1 0 0,0-1-1 0 0,7-1 1 0 0,41-4 66 0 0,-18 6-3313 0 0,-7 1-3098 0 0,-12-2 64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9594 0 0,'0'0'222'0'0,"0"0"1"0"0,-1 0-1 0 0,1 0 1 0 0,-1 0-1 0 0,1 0 1 0 0,-1 0-1 0 0,1 0 0 0 0,0 0 1 0 0,-1 0-1 0 0,1 0 1 0 0,-1 0-1 0 0,1 0 0 0 0,-1 0 1 0 0,1 1-1 0 0,0-1 1 0 0,-1 0-1 0 0,1 0 0 0 0,-1 0 1 0 0,1 1-1 0 0,0-1 1 0 0,-1 0-1 0 0,1 0 0 0 0,0 1 1 0 0,-1-1-1 0 0,1 0 1 0 0,0 1-1 0 0,-7 14 2172 0 0,3 22-1978 0 0,4-30 159 0 0,-1 1-493 0 0,0 1 0 0 0,-1-1 0 0 0,1 0 0 0 0,-2 0 0 0 0,1-1 0 0 0,-7 14 0 0 0,6-15-577 0 0,0-1 0 0 0,-1 1 0 0 0,1-1 1 0 0,-1 0-1 0 0,-6 6 0 0 0,43-39-2907 0 0,-18 18 3023 0 0,0 0 0 0 0,1 1 0 0 0,0 1 0 0 0,24-8 0 0 0,-20 5-4682 0 0,-11 6 726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58 10210 0 0,'-5'0'497'0'0,"1"-1"0"0"0,0 1 1 0 0,-1 1-1 0 0,1-1 0 0 0,0 0 0 0 0,-1 1 0 0 0,1 0 0 0 0,0 0 0 0 0,0 0 1 0 0,0 1-1 0 0,0-1 0 0 0,-5 4 0 0 0,5-3-237 0 0,1 0 1 0 0,0 0-1 0 0,0 1 0 0 0,0-1 1 0 0,0 1-1 0 0,0 0 0 0 0,1 0 1 0 0,-1 0-1 0 0,1 0 1 0 0,0 0-1 0 0,-4 7 0 0 0,4-5-186 0 0,0-1 1 0 0,1 1-1 0 0,0 0 0 0 0,0-1 0 0 0,0 1 0 0 0,0 0 0 0 0,0 0 0 0 0,1 0 0 0 0,0-1 0 0 0,0 1 1 0 0,1 0-1 0 0,-1 0 0 0 0,1 0 0 0 0,0 0 0 0 0,0-1 0 0 0,0 1 0 0 0,1 0 0 0 0,0-1 0 0 0,0 0 1 0 0,0 1-1 0 0,0-1 0 0 0,4 5 0 0 0,-3-5-102 0 0,1 1 0 0 0,0-1 1 0 0,0 1-1 0 0,0-1 0 0 0,1 0 0 0 0,0-1 1 0 0,-1 1-1 0 0,1-1 0 0 0,0 0 1 0 0,6 3-1 0 0,-9-6 2 0 0,-1 1-1 0 0,1-1 1 0 0,-1 1 0 0 0,0-1-1 0 0,1 1 1 0 0,-1-1 0 0 0,1 0 0 0 0,-1 0-1 0 0,1 0 1 0 0,-1 0 0 0 0,1 0 0 0 0,-1 0-1 0 0,1 0 1 0 0,-1-1 0 0 0,1 1 0 0 0,-1 0-1 0 0,3-2 1 0 0,-2 1 6 0 0,-1 0-1 0 0,1 0 0 0 0,-1-1 1 0 0,0 1-1 0 0,1 0 1 0 0,-1-1-1 0 0,0 1 1 0 0,0-1-1 0 0,0 1 1 0 0,0-1-1 0 0,0 1 1 0 0,-1-1-1 0 0,1 0 0 0 0,0 1 1 0 0,-1-1-1 0 0,1 0 1 0 0,-1 0-1 0 0,1-3 1 0 0,0-2-232 0 0,-1 0 1 0 0,1-1-1 0 0,-1 1 1 0 0,0-1-1 0 0,-1 0 1 0 0,0 1-1 0 0,0 0 1 0 0,-1-1-1 0 0,0 1 1 0 0,0 0 0 0 0,-4-9-1 0 0,5 12 39 0 0,-1 0-1 0 0,0 0 1 0 0,-1 0-1 0 0,1 0 1 0 0,0 0 0 0 0,-1 0-1 0 0,0 1 1 0 0,0-1-1 0 0,0 1 1 0 0,-1 0 0 0 0,1 0-1 0 0,-1 0 1 0 0,1 0-1 0 0,-1 1 1 0 0,0 0 0 0 0,0-1-1 0 0,0 1 1 0 0,0 1 0 0 0,-6-3-1 0 0,9 4 258 0 0,1-1 0 0 0,-1 1 1 0 0,0 0-1 0 0,1 0 0 0 0,-1 0 0 0 0,0-1 0 0 0,1 1 1 0 0,-1 0-1 0 0,0 0 0 0 0,1 0 0 0 0,-1 0 0 0 0,0 0 0 0 0,1 0 1 0 0,-1 0-1 0 0,0 0 0 0 0,1 0 0 0 0,-1 1 0 0 0,0-1 1 0 0,1 0-1 0 0,-1 0 0 0 0,1 1 0 0 0,-1-1 0 0 0,0 0 0 0 0,1 1 1 0 0,-1-1-1 0 0,1 0 0 0 0,-1 1 0 0 0,1-1 0 0 0,-1 1 1 0 0,1-1-1 0 0,-1 1 0 0 0,1-1 0 0 0,-1 1 0 0 0,1-1 0 0 0,0 1 1 0 0,-1 0-1 0 0,1-1 0 0 0,0 1 0 0 0,0-1 0 0 0,-1 1 1 0 0,1 0-1 0 0,0-1 0 0 0,0 1 0 0 0,0 0 0 0 0,0-1 0 0 0,0 1 1 0 0,0 0-1 0 0,0-1 0 0 0,0 1 0 0 0,0 0 0 0 0,0-1 1 0 0,0 1-1 0 0,0 0 0 0 0,1 0 0 0 0,-1 2 67 0 0,1 0 0 0 0,0-1 0 0 0,0 1 0 0 0,0-1 0 0 0,0 1 0 0 0,0-1 0 0 0,0 0 0 0 0,1 1 0 0 0,-1-1 0 0 0,1 0 0 0 0,-1 0 0 0 0,1 0 0 0 0,2 2 0 0 0,-1-3-90 0 0,0 1 0 0 0,0-1 0 0 0,0 0 0 0 0,0 0 0 0 0,0 0 1 0 0,0-1-1 0 0,0 1 0 0 0,0-1 0 0 0,1 0 0 0 0,-1 0 0 0 0,0 0 0 0 0,0 0 1 0 0,0 0-1 0 0,1-1 0 0 0,-1 0 0 0 0,0 1 0 0 0,0-1 0 0 0,0 0 0 0 0,0 0 1 0 0,0-1-1 0 0,0 1 0 0 0,-1-1 0 0 0,1 1 0 0 0,0-1 0 0 0,3-3 1 0 0,2-1-344 0 0,0 1 1 0 0,0-2 0 0 0,-1 1-1 0 0,0-1 1 0 0,0 0 0 0 0,-1-1-1 0 0,6-8 1 0 0,-10 13-3 0 0,-1 0-1 0 0,0 0 1 0 0,0 0 0 0 0,0 0-1 0 0,0 0 1 0 0,0 0-1 0 0,0-6 1 0 0,-1 8 326 0 0,0 0 1 0 0,0 0-1 0 0,0 0 0 0 0,0 1 1 0 0,0-1-1 0 0,0 0 0 0 0,0 0 1 0 0,0 0-1 0 0,0 0 0 0 0,0 0 1 0 0,0 0-1 0 0,-1 0 0 0 0,1 0 0 0 0,0 1 1 0 0,-1-1-1 0 0,1 0 0 0 0,0 0 1 0 0,-1 0-1 0 0,1 1 0 0 0,-1-1 1 0 0,1 0-1 0 0,-1 0 0 0 0,0 1 1 0 0,1-1-1 0 0,-1 0 0 0 0,0 1 1 0 0,0-1-1 0 0,1 1 0 0 0,-1-1 1 0 0,-1 0-1 0 0,2 1 104 0 0,-1 1 0 0 0,1-1 1 0 0,-1 0-1 0 0,1 0 0 0 0,0 0 0 0 0,-1 0 1 0 0,1 1-1 0 0,-1-1 0 0 0,1 0 0 0 0,0 1 0 0 0,-1-1 1 0 0,1 0-1 0 0,0 0 0 0 0,-1 1 0 0 0,1-1 0 0 0,0 1 1 0 0,0-1-1 0 0,-1 0 0 0 0,1 1 0 0 0,0-1 1 0 0,0 0-1 0 0,-1 1 0 0 0,1-1 0 0 0,0 1 0 0 0,0-1 1 0 0,0 1-1 0 0,0-1 0 0 0,0 1 0 0 0,0-1 1 0 0,0 0-1 0 0,0 1 0 0 0,0-1 0 0 0,0 1 0 0 0,0-1 1 0 0,0 1-1 0 0,0-1 0 0 0,0 1 0 0 0,0-1 0 0 0,1 1 1 0 0,1 20 1409 0 0,28 100 830 0 0,-25-103-2584 0 0,1 0 0 0 0,1 0 0 0 0,1-1 0 0 0,15 25 0 0 0,-22-40-37 0 0,0 0 0 0 0,0 0-1 0 0,1-1 1 0 0,-1 1 0 0 0,0 0-1 0 0,0-1 1 0 0,1 1 0 0 0,-1-1-1 0 0,1 0 1 0 0,-1 1-1 0 0,1-1 1 0 0,0 0 0 0 0,-1 0-1 0 0,1 0 1 0 0,0 0 0 0 0,0 0-1 0 0,0-1 1 0 0,0 1 0 0 0,0 0-1 0 0,0-1 1 0 0,0 0-1 0 0,0 1 1 0 0,0-1 0 0 0,2 0-1 0 0,-3 0 144 0 0,-1-1 0 0 0,1 1 0 0 0,0 0 0 0 0,-1-1 0 0 0,1 1 0 0 0,-1-1 0 0 0,0 1 0 0 0,1-1 0 0 0,-1 1 1 0 0,1-1-1 0 0,-1 1 0 0 0,0-1 0 0 0,1 1 0 0 0,-1-1 0 0 0,0 0 0 0 0,0 1 0 0 0,0-1 0 0 0,1 0 0 0 0,-1 1 0 0 0,0-1 0 0 0,0 0 0 0 0,0 1 0 0 0,0-1 0 0 0,0 1 0 0 0,0-1 0 0 0,0 0 0 0 0,0 1 0 0 0,0-1 0 0 0,0 0 0 0 0,-1 1 0 0 0,1-1 0 0 0,0 0 0 0 0,0 1 0 0 0,-1-1 0 0 0,1 1 0 0 0,0-1 0 0 0,-1 0 0 0 0,1 1 0 0 0,-1-1 0 0 0,-1-6-1203 0 0,2 6 1096 0 0,0 0 1 0 0,0 0 0 0 0,0 0 0 0 0,0 0 0 0 0,0 0 0 0 0,0 1 0 0 0,1-1 0 0 0,-1 0-1 0 0,0 0 1 0 0,1 0 0 0 0,-1 0 0 0 0,0 1 0 0 0,1-1 0 0 0,-1 0 0 0 0,1 0 0 0 0,-1 1-1 0 0,2-2 1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2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14627 0 0,'0'0'80'0'0,"-1"1"0"0"0,1-1 0 0 0,0 1 0 0 0,0-1 0 0 0,0 0 0 0 0,0 1 0 0 0,-1-1 0 0 0,1 0 0 0 0,0 1 0 0 0,0-1 1 0 0,0 1-1 0 0,0-1 0 0 0,0 1 0 0 0,0-1 0 0 0,0 0 0 0 0,0 1 0 0 0,0-1 0 0 0,0 1 0 0 0,0-1 0 0 0,0 0 0 0 0,0 1 0 0 0,1-1 0 0 0,-1 1 0 0 0,0-1 0 0 0,0 0 0 0 0,0 1 0 0 0,1-1 0 0 0,-1 0 0 0 0,0 1 0 0 0,0-1 0 0 0,1 0 0 0 0,-1 1 0 0 0,0-1 0 0 0,0 0 0 0 0,1 1 0 0 0,-1-1 0 0 0,1 0 1 0 0,-1 0-1 0 0,0 0 0 0 0,1 1 0 0 0,-1-1 0 0 0,1 0 0 0 0,27 3 614 0 0,28-11-882 0 0,-33 1 251 0 0,-22 7-51 0 0,0-1-1 0 0,0 1 0 0 0,0 0 1 0 0,0 0-1 0 0,0-1 1 0 0,0 1-1 0 0,0-1 1 0 0,0 1-1 0 0,-1-1 0 0 0,1 1 1 0 0,0-1-1 0 0,0 1 1 0 0,0-1-1 0 0,-1 0 1 0 0,1 1-1 0 0,0-1 0 0 0,-1 0 1 0 0,1 0-1 0 0,0-1 1 0 0,-3 2-109 0 0,-1-1 1 0 0,0 0 0 0 0,1 0-1 0 0,-1 1 1 0 0,0-1 0 0 0,0 1 0 0 0,1 0-1 0 0,-1 0 1 0 0,0 0 0 0 0,0 0-1 0 0,0 1 1 0 0,1-1 0 0 0,-4 1-1 0 0,-5 2 84 0 0,1 1 0 0 0,-1-1-1 0 0,1 2 1 0 0,0-1 0 0 0,1 1-1 0 0,-1 1 1 0 0,1 0 0 0 0,0 0-1 0 0,1 1 1 0 0,-1 0 0 0 0,1 0-1 0 0,-11 14 1 0 0,18-19 57 0 0,-1 1 0 0 0,1-1-1 0 0,0 0 1 0 0,0 1 0 0 0,0-1 0 0 0,0 1 0 0 0,0-1-1 0 0,0 1 1 0 0,1-1 0 0 0,-1 1 0 0 0,1 0 0 0 0,0-1-1 0 0,0 1 1 0 0,0 0 0 0 0,0-1 0 0 0,0 1 0 0 0,1 5-1 0 0,1-4 56 0 0,-1 1 0 0 0,1-1-1 0 0,0 0 1 0 0,0 1-1 0 0,1-1 1 0 0,-1 0 0 0 0,1 0-1 0 0,0 0 1 0 0,4 5-1 0 0,0-3 20 0 0,-1 0 0 0 0,1 0 0 0 0,0 0 0 0 0,0-1 0 0 0,1 0 0 0 0,0 0 0 0 0,0-1 0 0 0,0 0 0 0 0,0 0-1 0 0,10 2 1 0 0,-17-6-100 0 0,0 1-1 0 0,0-1 1 0 0,-1 0 0 0 0,1 0-1 0 0,0 0 1 0 0,0 1-1 0 0,0-1 1 0 0,0 0-1 0 0,0 1 1 0 0,-1-1-1 0 0,1 1 1 0 0,0-1-1 0 0,0 1 1 0 0,-1-1-1 0 0,1 1 1 0 0,0 0-1 0 0,-1-1 1 0 0,1 1 0 0 0,-1 0-1 0 0,1-1 1 0 0,-1 1-1 0 0,1 0 1 0 0,-1 0-1 0 0,1 0 1 0 0,-1-1-1 0 0,1 3 1 0 0,-1-2-42 0 0,0 1 1 0 0,0-1-1 0 0,-1 1 1 0 0,1-1-1 0 0,0 1 0 0 0,-1-1 1 0 0,1 1-1 0 0,-1-1 1 0 0,0 0-1 0 0,1 1 1 0 0,-1-1-1 0 0,0 0 1 0 0,0 0-1 0 0,-1 3 0 0 0,-7 5-243 0 0,0 1 0 0 0,-1-2-1 0 0,-11 10 1 0 0,15-14 275 0 0,-74 54 295 0 0,82-55 463 0 0,10-1-504 0 0,14-2-53 0 0,-2 0-202 0 0,143-12-208 0 0,-139 8-2114 0 0,52-15 0 0 0,-76 18 1687 0 0,0 0 0 0 0,0-1 0 0 0,0 0 0 0 0,0 0 0 0 0,-1 0 0 0 0,1-1 0 0 0,-1 1 0 0 0,1-1-1 0 0,-1 0 1 0 0,0 0 0 0 0,4-5 0 0 0,-2 4-335 0 0,17-13-4608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57 11562 0 0,'-2'-1'7076'0'0,"9"-3"-3541"0"0,20-9-2997 0 0,12-7-1010 0 0,-20 6 480 0 0,-17 10-89 0 0,-15 7-79 0 0,-3 2-157 0 0,3-1 205 0 0,1 1 1 0 0,-1 0 0 0 0,1 0-1 0 0,0 1 1 0 0,-19 13 0 0 0,28-16 134 0 0,1-1 0 0 0,-1 0 1 0 0,1 0-1 0 0,0 1 0 0 0,0-1 1 0 0,0 1-1 0 0,0 0 0 0 0,0 0 1 0 0,1-1-1 0 0,-1 1 0 0 0,1 0 1 0 0,0 0-1 0 0,0 1 1 0 0,0-1-1 0 0,0 0 0 0 0,0 0 1 0 0,1 0-1 0 0,-1 1 0 0 0,1-1 1 0 0,0 0-1 0 0,0 1 0 0 0,0-1 1 0 0,1 0-1 0 0,-1 0 1 0 0,1 1-1 0 0,0-1 0 0 0,0 0 1 0 0,2 6-1 0 0,0-1-9 0 0,1 0-1 0 0,0-1 1 0 0,0 1-1 0 0,1-1 1 0 0,-1 0-1 0 0,2 0 1 0 0,-1 0 0 0 0,12 10-1 0 0,-15-15-25 0 0,0 0-1 0 0,1 0 0 0 0,-1 0 1 0 0,0 0-1 0 0,1 0 1 0 0,-1 0-1 0 0,1-1 0 0 0,-1 0 1 0 0,1 1-1 0 0,0-1 1 0 0,0 0-1 0 0,0 0 1 0 0,0 0-1 0 0,0-1 0 0 0,0 1 1 0 0,0-1-1 0 0,0 1 1 0 0,0-1-1 0 0,0 0 0 0 0,0 0 1 0 0,0-1-1 0 0,0 1 1 0 0,0-1-1 0 0,0 1 1 0 0,-1-1-1 0 0,1 0 0 0 0,0 0 1 0 0,4-2-1 0 0,-6 1 364 0 0,-9 5-27 0 0,-13 5 28 0 0,3 2-254 0 0,-18 11-642 0 0,-46 33-1 0 0,64-34 505 0 0,18-19 41 0 0,0-1 0 0 0,0 1 0 0 0,-1-1 0 0 0,1 1 0 0 0,0-1 0 0 0,0 1 0 0 0,0 0 0 0 0,0-1 0 0 0,0 1 0 0 0,0-1 0 0 0,0 1 0 0 0,0 0 0 0 0,0-1 0 0 0,0 1 0 0 0,0-1 0 0 0,0 1 0 0 0,0 0 0 0 0,0-1 0 0 0,1 1 0 0 0,-1-1 0 0 0,0 1 0 0 0,1-1-1 0 0,-1 2 1 0 0,2-1 11 0 0,0 0-1 0 0,-1 0 1 0 0,1 0-1 0 0,0 0 1 0 0,0 0-1 0 0,0 0 1 0 0,0 0-1 0 0,0-1 0 0 0,-1 1 1 0 0,1-1-1 0 0,1 1 1 0 0,-1-1-1 0 0,0 0 1 0 0,0 0-1 0 0,0 0 1 0 0,0 0-1 0 0,0 0 0 0 0,0 0 1 0 0,2-1-1 0 0,27-2 54 0 0,39-11-1 0 0,-6-7-6151 0 0,-63 21 5847 0 0,0 0-1 0 0,-1 0 1 0 0,1-1 0 0 0,0 1 0 0 0,0-1 0 0 0,-1 1 0 0 0,1 0 0 0 0,0-1 0 0 0,-1 1 0 0 0,1-1-1 0 0,0 0 1 0 0,-1 1 0 0 0,1-1 0 0 0,-1 1 0 0 0,1-1 0 0 0,-1 0 0 0 0,0 1 0 0 0,1-1 0 0 0,-1 0-1 0 0,1 0 1 0 0,-1 1 0 0 0,0-1 0 0 0,1-1 0 0 0,1-5-2230 0 0,9-4-2914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3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16227 0 0,'-1'1'153'0'0,"0"0"-1"0"0,0 0 1 0 0,0 1-1 0 0,0-1 0 0 0,1 0 1 0 0,-1 0-1 0 0,0 1 0 0 0,1-1 1 0 0,-1 0-1 0 0,1 1 0 0 0,-1-1 1 0 0,1 0-1 0 0,0 1 0 0 0,-1-1 1 0 0,1 1-1 0 0,0-1 0 0 0,0 1 1 0 0,0-1-1 0 0,0 1 0 0 0,0-1 1 0 0,0 0-1 0 0,1 1 1 0 0,-1-1-1 0 0,1 2 0 0 0,11 50 4072 0 0,-6-32-3369 0 0,5 22-2429 0 0,-7-29 339 0 0,0-1 1 0 0,-1 1-1 0 0,-1 1 1 0 0,0-1 0 0 0,0 24-1 0 0,-10-23-5185 0 0,-6-1 6508 0 0,11-12 940 0 0,1 0 1 0 0,0 1-1 0 0,-1-1 1 0 0,1 1 0 0 0,0-1-1 0 0,0 1 1 0 0,0 0-1 0 0,-6 5 3899 0 0,3-14-4375 0 0,-3-11-1575 0 0,9 13 997 0 0,-1 1-1 0 0,1 0 1 0 0,0 0 0 0 0,-1-1-1 0 0,2 1 1 0 0,-1 0 0 0 0,0 0-1 0 0,1 0 1 0 0,-1 0 0 0 0,1 0-1 0 0,0 1 1 0 0,0-1 0 0 0,0 0-1 0 0,0 1 1 0 0,0-1 0 0 0,1 1-1 0 0,-1 0 1 0 0,1 0-1 0 0,-1 0 1 0 0,1 0 0 0 0,0 0-1 0 0,0 1 1 0 0,0-1 0 0 0,0 1-1 0 0,0 0 1 0 0,0-1 0 0 0,0 2-1 0 0,4-2 1 0 0,-4 1 50 0 0,1 0 1 0 0,-1 0-1 0 0,1 0 0 0 0,0 1 1 0 0,0-1-1 0 0,-1 1 0 0 0,1 0 0 0 0,0 0 1 0 0,-1 1-1 0 0,1-1 0 0 0,0 1 1 0 0,-1-1-1 0 0,1 1 0 0 0,0 0 1 0 0,-1 1-1 0 0,1-1 0 0 0,-1 1 1 0 0,0-1-1 0 0,1 1 0 0 0,-1 0 1 0 0,0 0-1 0 0,0 0 0 0 0,0 1 0 0 0,-1-1 1 0 0,4 4-1 0 0,-5-4 25 0 0,0 0 0 0 0,0 0 0 0 0,-1 1 0 0 0,1-1 0 0 0,0 0 0 0 0,-1 1 0 0 0,0-1 0 0 0,1 1 0 0 0,-1-1 0 0 0,0 0 0 0 0,0 1 1 0 0,0-1-1 0 0,-1 1 0 0 0,1-1 0 0 0,-1 0 0 0 0,1 1 0 0 0,-1-1 0 0 0,0 0 0 0 0,0 0 0 0 0,0 1 0 0 0,0-1 0 0 0,0 0 0 0 0,0 0 0 0 0,0 0 0 0 0,-1 0 0 0 0,1 0 0 0 0,-4 3 0 0 0,-4 5 70 0 0,1-1 0 0 0,-1 0 1 0 0,-20 15-1 0 0,-15-1 272 0 0,26-14-676 0 0,14-8-455 0 0,21-7-3409 0 0,-2 1 1321 0 0,1 1 0 0 0,-1 1-1 0 0,25-3 1 0 0,-7 3-2887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14387 0 0,'25'2'8214'0'0,"14"5"-6454"0"0,7 2-1940 0 0,-44-9 185 0 0,62 3 50 0 0,-59-3-93 0 0,0 0-1 0 0,0 0 1 0 0,0-1 0 0 0,0 0 0 0 0,-1 0-1 0 0,1 0 1 0 0,0-1 0 0 0,0 0-1 0 0,-1 0 1 0 0,7-3 0 0 0,-11 5 27 0 0,0 0 1 0 0,0 0-1 0 0,1 0 1 0 0,-1 0-1 0 0,0 0 1 0 0,0-1-1 0 0,0 1 1 0 0,0 0 0 0 0,0 0-1 0 0,0 0 1 0 0,1 0-1 0 0,-1 0 1 0 0,0 0-1 0 0,0-1 1 0 0,0 1-1 0 0,0 0 1 0 0,0 0-1 0 0,0 0 1 0 0,0 0-1 0 0,0-1 1 0 0,0 1-1 0 0,0 0 1 0 0,0 0 0 0 0,0 0-1 0 0,0 0 1 0 0,0-1-1 0 0,0 1 1 0 0,0 0-1 0 0,0 0 1 0 0,0 0-1 0 0,0 0 1 0 0,0-1-1 0 0,0 1 1 0 0,0 0-1 0 0,0 0 1 0 0,0 0-1 0 0,0 0 1 0 0,0 0-1 0 0,0-1 1 0 0,0 1 0 0 0,0 0-1 0 0,-1 0 1 0 0,1 0-1 0 0,-9-7-456 0 0,-13-1-336 0 0,18 7 856 0 0,-1 1 1 0 0,0-1 0 0 0,0 1-1 0 0,0 0 1 0 0,0 0 0 0 0,0 0-1 0 0,0 1 1 0 0,0 0-1 0 0,1 0 1 0 0,-1 0 0 0 0,0 0-1 0 0,0 1 1 0 0,1 0 0 0 0,-1 0-1 0 0,1 0 1 0 0,0 1 0 0 0,-1-1-1 0 0,1 1 1 0 0,0 0-1 0 0,1 0 1 0 0,-1 0 0 0 0,0 1-1 0 0,1-1 1 0 0,0 1 0 0 0,0 0-1 0 0,0 0 1 0 0,0 0 0 0 0,1 0-1 0 0,-1 1 1 0 0,1-1-1 0 0,-3 8 1 0 0,2-4 13 0 0,0 0 0 0 0,0 0 0 0 0,1 1-1 0 0,0-1 1 0 0,0 1 0 0 0,1-1 0 0 0,0 1 0 0 0,1 0 0 0 0,0-1-1 0 0,0 1 1 0 0,1 0 0 0 0,0-1 0 0 0,0 1 0 0 0,1 0 0 0 0,0-1-1 0 0,1 0 1 0 0,5 13 0 0 0,-7-18-198 0 0,1-1 0 0 0,0 1 0 0 0,-1-1 1 0 0,1 1-1 0 0,0-1 0 0 0,0 0 0 0 0,1 0 0 0 0,-1 0 0 0 0,0 0 0 0 0,1 0 0 0 0,-1 0 1 0 0,1-1-1 0 0,0 1 0 0 0,0-1 0 0 0,-1 0 0 0 0,1 0 0 0 0,0 0 0 0 0,0 0 0 0 0,0 0 1 0 0,0-1-1 0 0,0 1 0 0 0,0-1 0 0 0,0 0 0 0 0,0 0 0 0 0,0 0 0 0 0,0 0 0 0 0,0 0 1 0 0,0-1-1 0 0,0 0 0 0 0,0 1 0 0 0,6-3 0 0 0,8-3-607 0 0,0-1 0 0 0,0-1 0 0 0,0 0 0 0 0,17-13 0 0 0,-16 11 429 0 0,-12 6 26 0 0,67-42-2504 0 0,-67 41 2829 0 0,1 0-1 0 0,-1 0 1 0 0,0-1 0 0 0,0 0-1 0 0,-1 0 1 0 0,1 0 0 0 0,8-15-1 0 0,-14 20 51 0 0,1 1 0 0 0,-1-1 0 0 0,0 0 0 0 0,1 0 0 0 0,-1 1 0 0 0,0-1 0 0 0,0 0 0 0 0,0 0 0 0 0,1 1 0 0 0,-1-1 0 0 0,0 0 0 0 0,0 0 0 0 0,0 0 1 0 0,0 1-1 0 0,0-1 0 0 0,0 0 0 0 0,-1 0 0 0 0,1 0 0 0 0,0 0 0 0 0,-1 0-16 0 0,1 1 1 0 0,0 0 0 0 0,0 0 0 0 0,-1 0-1 0 0,1 0 1 0 0,0 0 0 0 0,-1 0 0 0 0,1-1 0 0 0,0 1-1 0 0,-1 0 1 0 0,1 0 0 0 0,0 0 0 0 0,-1 0-1 0 0,1 0 1 0 0,0 0 0 0 0,-1 0 0 0 0,1 0-1 0 0,0 0 1 0 0,-1 0 0 0 0,1 1 0 0 0,0-1 0 0 0,-1 0-1 0 0,1 0 1 0 0,0 0 0 0 0,0 0 0 0 0,-1 0-1 0 0,1 1 1 0 0,0-1 0 0 0,-1 0 0 0 0,1 0 0 0 0,0 0-1 0 0,0 1 1 0 0,0-1 0 0 0,-1 0 0 0 0,1 0-1 0 0,0 1 1 0 0,0-1 0 0 0,0 0 0 0 0,-1 0-1 0 0,1 1 1 0 0,0-1 0 0 0,0 0 0 0 0,0 1 0 0 0,0-1-1 0 0,0 1 1 0 0,-14 19 1410 0 0,0 0-1 0 0,-16 36 1 0 0,25-46-1183 0 0,0 1-1 0 0,1-1 1 0 0,1 1 0 0 0,-1 1-1 0 0,2-1 1 0 0,0 0 0 0 0,-2 20 0 0 0,4-29-276 0 0,0 0 1 0 0,0 0 0 0 0,0 0 0 0 0,0 0 0 0 0,0 0 0 0 0,0 0-1 0 0,0 0 1 0 0,1 0 0 0 0,-1 0 0 0 0,1 0 0 0 0,-1 0-1 0 0,1 0 1 0 0,0-1 0 0 0,0 1 0 0 0,-1 0 0 0 0,1 0-1 0 0,1-1 1 0 0,-1 1 0 0 0,0 0 0 0 0,0-1 0 0 0,1 1-1 0 0,-1-1 1 0 0,1 0 0 0 0,-1 1 0 0 0,1-1 0 0 0,-1 0 0 0 0,1 0-1 0 0,0 0 1 0 0,0 0 0 0 0,-1 0 0 0 0,1-1 0 0 0,0 1-1 0 0,3 0 1 0 0,0 0-60 0 0,0-1-1 0 0,0 0 1 0 0,0-1-1 0 0,0 1 0 0 0,-1-1 1 0 0,1 0-1 0 0,0 0 1 0 0,0 0-1 0 0,-1-1 1 0 0,1 0-1 0 0,-1 0 1 0 0,8-4-1 0 0,7-6-777 0 0,28-13-890 0 0,-14 19-8352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4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15491 0 0,'9'3'2753'0'0,"-3"-1"-841"0"0,2 2-511 0 0,-5 1-569 0 0,0-2-224 0 0,-3 0-416 0 0,1 1-264 0 0,-1-3-272 0 0,0 1-448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3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 5193 0 0,'-3'-3'435'0'0,"-14"-11"4084"0"0,12 17-2411 0 0,3 12-1056 0 0,7 29-391 0 0,19 82-1 0 0,-6-40-514 0 0,-15-69-114 0 0,-3-10-15 0 0,1 0 1 0 0,1 0 0 0 0,-1 1 0 0 0,1-2 0 0 0,0 1 0 0 0,1 0 0 0 0,4 8 0 0 0,-7-15-22 0 0,0 0-1 0 0,0 0 1 0 0,1 0 0 0 0,-1 0 0 0 0,0 0 0 0 0,0 0 0 0 0,0 0 0 0 0,1 0 0 0 0,-1 0 0 0 0,0 0 0 0 0,0 0 0 0 0,0 0 0 0 0,0 0 0 0 0,1 0 0 0 0,-1 0 0 0 0,0 0 0 0 0,0 0 0 0 0,0-1 0 0 0,0 1 0 0 0,1 0 0 0 0,-1 0 0 0 0,0 0 0 0 0,0 0 0 0 0,0 0 0 0 0,0-1 0 0 0,0 1 0 0 0,0 0 0 0 0,0 0 0 0 0,0 0 0 0 0,1 0 0 0 0,-1 0 0 0 0,0-1 0 0 0,0 1 0 0 0,0 0 0 0 0,0 0 0 0 0,0 0 0 0 0,0-1 0 0 0,0 1 0 0 0,0 0 0 0 0,0 0 0 0 0,0 0 0 0 0,0-1 0 0 0,0 1 0 0 0,0 0 0 0 0,0 0 0 0 0,0 0 0 0 0,0 0 0 0 0,0-1 0 0 0,-1 1 0 0 0,1 0-1 0 0,0 0 1 0 0,0-1 0 0 0,1-12-68 0 0,-9-75-49 0 0,4 62 178 0 0,2 0 0 0 0,0 0-1 0 0,2 0 1 0 0,5-52 0 0 0,-5 77-46 0 0,0 0 1 0 0,0 0-1 0 0,0 0 1 0 0,1 0-1 0 0,-1 0 1 0 0,0 1-1 0 0,0-1 1 0 0,0 0-1 0 0,1 0 1 0 0,-1 0-1 0 0,1 1 1 0 0,-1-1-1 0 0,0 0 1 0 0,1 1-1 0 0,-1-1 1 0 0,1 0-1 0 0,0 1 1 0 0,-1-1-1 0 0,1 0 1 0 0,-1 1-1 0 0,1-1 1 0 0,0 1-1 0 0,0-1 1 0 0,-1 1-1 0 0,1-1 1 0 0,0 1-1 0 0,1-1 1 0 0,-1 1 6 0 0,0 1-1 0 0,1-1 1 0 0,-1 0 0 0 0,0 0 0 0 0,0 1 0 0 0,1-1 0 0 0,-1 1 0 0 0,0-1 0 0 0,0 1 0 0 0,1-1-1 0 0,-1 1 1 0 0,0 0 0 0 0,0 0 0 0 0,0-1 0 0 0,2 3 0 0 0,5 5 77 0 0,0 1-1 0 0,0 0 1 0 0,6 10-1 0 0,-11-15-69 0 0,2 3 45 0 0,1 1-1 0 0,-1 0 1 0 0,-1 1 0 0 0,1-1 0 0 0,-1 1 0 0 0,-1 0-1 0 0,0 0 1 0 0,0 0 0 0 0,0 0 0 0 0,-1 0 0 0 0,1 17 0 0 0,-3-20-87 0 0,0-1 0 0 0,-1 1 0 0 0,0 0 0 0 0,0 0 0 0 0,0-1 0 0 0,0 1 0 0 0,-1-1 0 0 0,0 1 0 0 0,0-1 0 0 0,-1 1 1 0 0,1-1-1 0 0,-1 0 0 0 0,0 0 0 0 0,-1-1 0 0 0,1 1 0 0 0,-1-1 0 0 0,0 1 0 0 0,0-1 0 0 0,0 0 0 0 0,-7 5 0 0 0,-20 6-354 0 0,17-8-42 0 0,15-6 424 0 0,0 0 0 0 0,0-1 0 0 0,0 1 0 0 0,0 0 0 0 0,0-1 0 0 0,0 0 0 0 0,0 1 0 0 0,0-1 1 0 0,0 0-1 0 0,0 1 0 0 0,1-1 0 0 0,-1 0 0 0 0,0 0 0 0 0,0 0 0 0 0,0 0 0 0 0,2 0 0 0 0,154 14 584 0 0,-53-15-3644 0 0,-103 1 2833 0 0,0 0-1 0 0,1 0 1 0 0,-1 0-1 0 0,0 0 1 0 0,0 0-1 0 0,0 0 1 0 0,0 0-1 0 0,1-1 1 0 0,-1 1-1 0 0,0 0 1 0 0,0-1-1 0 0,0 1 1 0 0,0-1-1 0 0,0 1 1 0 0,0-1-1 0 0,0 0 1 0 0,2-1-1 0 0,-5-14-3681 0 0,1 13 3541 0 0,2-8-3400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5297 0 0,'3'2'726'0'0,"0"-1"1"0"0,1 0-1 0 0,-1 0 1 0 0,0 0-1 0 0,1-1 0 0 0,-1 1 1 0 0,5-1-1 0 0,48-3-130 0 0,-32 1-488 0 0,-23 1-250 0 0,0 1 1 0 0,1 0-1 0 0,-1 0 0 0 0,0 0 1 0 0,0-1-1 0 0,1 1 1 0 0,-1-1-1 0 0,0 1 0 0 0,0-1 1 0 0,0 1-1 0 0,0-1 0 0 0,0 0 1 0 0,1 1-1 0 0,-1-1 1 0 0,0 0-1 0 0,-1 0 0 0 0,1 0 1 0 0,0 0-1 0 0,0 0 1 0 0,0 0-1 0 0,-1 0 0 0 0,1 0 1 0 0,0 0-1 0 0,-1 0 0 0 0,1-1 1 0 0,-1 1-1 0 0,1-1 1 0 0,0-3-109 0 0,0 1 1 0 0,0 0-1 0 0,0-1 0 0 0,-1 1 1 0 0,0-1-1 0 0,0 1 1 0 0,-1-7-1 0 0,-5-24 1346 0 0,4 28 962 0 0,3 12 1195 0 0,6 31-2269 0 0,-2 0 0 0 0,2 39 0 0 0,7 50-1550 0 0,-14-124 293 0 0,0 1 0 0 0,1 0 0 0 0,0 0 0 0 0,-1 0-1 0 0,1 0 1 0 0,0-1 0 0 0,0 1 0 0 0,0 0 0 0 0,0-1 0 0 0,0 1-1 0 0,2 2 1 0 0,4-5-3592 0 0,-4-14 1277 0 0,-4-7 517 0 0,3-4-178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4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3945 0 0,'0'-8'1474'0'0,"0"5"-733"0"0,1-1 0 0 0,-1 1 0 0 0,0 0 0 0 0,1 0 0 0 0,0-1-1 0 0,5-3 4614 0 0,-2 33-3190 0 0,-4 92 291 0 0,-1 16-1974 0 0,3-106-1438 0 0,1-1 0 0 0,10 49 1 0 0,-12-73 607 0 0,7 23-2661 0 0,3-12-2017 0 0,-2-7-106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5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 11002 0 0,'0'-1'167'0'0,"0"1"-1"0"0,0 0 0 0 0,-1 0 0 0 0,1 0 0 0 0,0 0 1 0 0,0 0-1 0 0,-1 0 0 0 0,1-1 0 0 0,0 1 0 0 0,-1 0 1 0 0,1 0-1 0 0,0 0 0 0 0,0 0 0 0 0,-1 0 0 0 0,1 0 1 0 0,0 0-1 0 0,0 0 0 0 0,-1 0 0 0 0,1 0 0 0 0,0 0 1 0 0,-1 0-1 0 0,1 0 0 0 0,0 1 0 0 0,0-1 0 0 0,-1 0 1 0 0,1 0-1 0 0,0 0 0 0 0,0 0 0 0 0,0 0 0 0 0,-1 1 1 0 0,1-1-1 0 0,0 0 0 0 0,0 0 0 0 0,-1 0 0 0 0,1 0 1 0 0,0 1-1 0 0,0-1 0 0 0,0 0 0 0 0,-6 16 2210 0 0,0 27-2520 0 0,6-33 755 0 0,-30 159-206 0 0,-1-59-1901 0 0,23-90-134 0 0,7-29-66 0 0,8-34 729 0 0,-5 36 1034 0 0,1-1 0 0 0,-1 1 0 0 0,1 0 0 0 0,1 0 0 0 0,0 0 0 0 0,0 1 0 0 0,0-1 0 0 0,1 1 0 0 0,-1 0 0 0 0,1 0 0 0 0,1 0 0 0 0,7-5 0 0 0,-11 9-95 0 0,1 0 0 0 0,0 0 0 0 0,-1 1-1 0 0,1-1 1 0 0,0 1 0 0 0,0 0 0 0 0,0 0 0 0 0,0 0 0 0 0,0 0 0 0 0,1 0 0 0 0,-1 1 0 0 0,0-1 0 0 0,0 1 0 0 0,0 0 0 0 0,1 0-1 0 0,-1 0 1 0 0,0 1 0 0 0,0-1 0 0 0,0 1 0 0 0,0-1 0 0 0,0 1 0 0 0,1 0 0 0 0,-1 0 0 0 0,-1 1 0 0 0,1-1 0 0 0,0 1 0 0 0,0-1 0 0 0,0 1-1 0 0,-1 0 1 0 0,1 0 0 0 0,3 4 0 0 0,24 25-7749 0 0,-23-24 2887 0 0</inkml:trace>
  <inkml:trace contextRef="#ctx0" brushRef="#br0" timeOffset="1">180 24 10050 0 0,'1'8'6892'0'0,"0"7"-4202"0"0,3 41-2202 0 0,4 29-208 0 0,7 45-16 0 0,-11-110-1518 0 0,0-1 0 0 0,2 1-1 0 0,0-1 1 0 0,11 24-1 0 0,-12-29-1421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5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8946 0 0,'-2'5'5813'0'0,"9"1"-2894"0"0,22 9-2228 0 0,3 3-549 0 0,-28-14-104 0 0,0 1 0 0 0,0-1 0 0 0,0 1 0 0 0,-1 0 1 0 0,0 0-1 0 0,0 0 0 0 0,0 0 0 0 0,-1 1 0 0 0,0-1 1 0 0,0 1-1 0 0,0 0 0 0 0,0-1 0 0 0,-1 1 1 0 0,0 0-1 0 0,0 0 0 0 0,-1 0 0 0 0,0 0 0 0 0,0 0 1 0 0,0 0-1 0 0,-1-1 0 0 0,1 1 0 0 0,-1 0 0 0 0,-2 6 1 0 0,0-2-172 0 0,1 1 1 0 0,-2-1 0 0 0,1 0-1 0 0,-1 0 1 0 0,-1-1 0 0 0,0 1 0 0 0,0-1-1 0 0,-1 0 1 0 0,0-1 0 0 0,0 1-1 0 0,-1-1 1 0 0,-9 9 0 0 0,-9-1-170 0 0,24-15 309 0 0,0-1 0 0 0,0 1-1 0 0,0-1 1 0 0,0 1 0 0 0,0-1 0 0 0,0 1-1 0 0,0-1 1 0 0,0 1 0 0 0,-1-1-1 0 0,1 0 1 0 0,0 0 0 0 0,0 0 0 0 0,0 0-1 0 0,0 0 1 0 0,0 0 0 0 0,-1 0 0 0 0,1 0-1 0 0,0 0 1 0 0,0 0 0 0 0,0 0 0 0 0,0-1-1 0 0,0 1 1 0 0,-1-1 0 0 0,3-1 69 0 0,1 1 0 0 0,-1 0 1 0 0,1-1-1 0 0,-1 1 0 0 0,1 0 1 0 0,0 0-1 0 0,0 0 0 0 0,0 0 1 0 0,0 0-1 0 0,0 0 0 0 0,0 0 1 0 0,3 0-1 0 0,11-3-280 0 0,0 1 1 0 0,0 0 0 0 0,0 1-1 0 0,27 0 1 0 0,13-2-8738 0 0,-46 3 3308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6641 0 0,'-11'-15'8903'0'0,"6"25"-4610"0"0,5 36-2512 0 0,1-34-1233 0 0,-1-2-451 0 0,8 180 1323 0 0,-5-150-2504 0 0,3 0-1 0 0,17 68 1 0 0,-22-104 770 0 0,15 38-3378 0 0,1-16-3990 0 0,-8-17 1597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5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7 112 8994 0 0,'-1'-1'207'0'0,"1"1"0"0"0,-1 0 1 0 0,1-1-1 0 0,-1 1 0 0 0,1 0 0 0 0,0 0 0 0 0,-1-1 1 0 0,1 1-1 0 0,0-1 0 0 0,-1 1 0 0 0,1 0 0 0 0,0-1 1 0 0,0 1-1 0 0,-1-1 0 0 0,1 1 0 0 0,0-1 1 0 0,0 1-1 0 0,0 0 0 0 0,0-1 0 0 0,-1 1 0 0 0,1-1 1 0 0,0 1-1 0 0,0-1 0 0 0,0 1 0 0 0,0-1 0 0 0,0 1 1 0 0,0-1-1 0 0,0 1 0 0 0,0-1 0 0 0,1 0 0 0 0,6-24 1603 0 0,19-25-1914 0 0,-24 47 451 0 0,-2 2-331 0 0,1-1-1 0 0,-1 1 0 0 0,1 0 0 0 0,0 0 0 0 0,0 0 0 0 0,-1-1 0 0 0,1 1 1 0 0,0 0-1 0 0,0 0 0 0 0,0 0 0 0 0,0 0 0 0 0,0 0 0 0 0,1 1 1 0 0,-1-1-1 0 0,0 0 0 0 0,0 0 0 0 0,1 1 0 0 0,1-2 0 0 0,-2 2-5 0 0,0 1-1 0 0,0-1 1 0 0,-1 0 0 0 0,1 0-1 0 0,0 0 1 0 0,0 1-1 0 0,-1-1 1 0 0,1 0 0 0 0,0 1-1 0 0,0-1 1 0 0,-1 1-1 0 0,1-1 1 0 0,0 1-1 0 0,-1-1 1 0 0,1 1 0 0 0,0-1-1 0 0,-1 1 1 0 0,1-1-1 0 0,-1 1 1 0 0,1 0-1 0 0,-1-1 1 0 0,0 1 0 0 0,1 1-1 0 0,4 7 38 0 0,-1 0-1 0 0,-1 0 0 0 0,0 1 1 0 0,3 11-1 0 0,-3-9-47 0 0,1 0-19 0 0,0 0 1 0 0,1-1-1 0 0,0 0 1 0 0,0 0 0 0 0,1 0-1 0 0,11 13 1 0 0,-16-22-1 0 0,0 0-1 0 0,1 0 1 0 0,-1 0 0 0 0,1 0 0 0 0,-1-1 0 0 0,1 1 0 0 0,0 0 0 0 0,0-1 0 0 0,0 0-1 0 0,0 1 1 0 0,0-1 0 0 0,0 0 0 0 0,0 0 0 0 0,0 0 0 0 0,0 0 0 0 0,0 0-1 0 0,1-1 1 0 0,-1 1 0 0 0,0-1 0 0 0,0 1 0 0 0,1-1 0 0 0,-1 0 0 0 0,1 0-1 0 0,-1 0 1 0 0,0 0 0 0 0,1-1 0 0 0,-1 1 0 0 0,0 0 0 0 0,0-1 0 0 0,1 0-1 0 0,-1 1 1 0 0,0-1 0 0 0,0 0 0 0 0,0 0 0 0 0,0 0 0 0 0,0-1 0 0 0,0 1-1 0 0,0 0 1 0 0,0-1 0 0 0,2-2 0 0 0,29-32-47 0 0,-29 30 91 0 0,0 1-1 0 0,0-1 1 0 0,0 1 0 0 0,0 1-1 0 0,1-1 1 0 0,0 1 0 0 0,0-1-1 0 0,0 1 1 0 0,1 1-1 0 0,-1-1 1 0 0,1 1 0 0 0,0 0-1 0 0,9-4 1 0 0,-12 7 30 0 0,0 1 1 0 0,1-1-1 0 0,-1 0 1 0 0,0 1-1 0 0,0 0 0 0 0,0-1 1 0 0,0 1-1 0 0,-1 1 1 0 0,1-1-1 0 0,0 0 0 0 0,0 1 1 0 0,0-1-1 0 0,-1 1 1 0 0,1 0-1 0 0,-1 0 0 0 0,0 0 1 0 0,1 0-1 0 0,-1 0 1 0 0,0 0-1 0 0,0 1 0 0 0,0-1 1 0 0,1 3-1 0 0,0-1-33 0 0,0-1-1 0 0,0 1 0 0 0,0-1 1 0 0,0 0-1 0 0,0 0 0 0 0,1-1 1 0 0,-1 1-1 0 0,1-1 0 0 0,0 0 1 0 0,7 4-1 0 0,-9-6-17 0 0,1 0-1 0 0,0 0 1 0 0,-1 0 0 0 0,1 0-1 0 0,-1 0 1 0 0,1-1-1 0 0,-1 1 1 0 0,1-1 0 0 0,-1 0-1 0 0,0 0 1 0 0,1 0-1 0 0,-1 0 1 0 0,0 0 0 0 0,4-2-1 0 0,-3 1-1 0 0,0 0 0 0 0,-1 1 0 0 0,1 0 0 0 0,0 0-1 0 0,0 0 1 0 0,0 0 0 0 0,0 0 0 0 0,0 0 0 0 0,0 1 0 0 0,0-1 0 0 0,4 1-1 0 0,36 13 76 0 0,-37-11-40 0 0,0 1 0 0 0,0-1 0 0 0,0 0 0 0 0,12 1 0 0 0,-16-3-26 0 0,1 0 0 0 0,0 0-1 0 0,-1 0 1 0 0,1 0 0 0 0,-1-1-1 0 0,1 1 1 0 0,-1-1 0 0 0,1 0-1 0 0,-1 0 1 0 0,1 0 0 0 0,-1 0-1 0 0,0 0 1 0 0,1 0 0 0 0,-1-1-1 0 0,0 1 1 0 0,2-2-1 0 0,0-1-21 0 0,0 1-1 0 0,0 1 0 0 0,0-1 1 0 0,1 0-1 0 0,-1 1 0 0 0,1 0 1 0 0,-1 0-1 0 0,1 1 0 0 0,0-1 1 0 0,8-1-1 0 0,-10 3 47 0 0,0 0 0 0 0,-1 0 1 0 0,1 0-1 0 0,0 0 0 0 0,0 1 0 0 0,-1-1 1 0 0,1 1-1 0 0,0-1 0 0 0,-1 1 1 0 0,1 0-1 0 0,-1 0 0 0 0,1 0 0 0 0,-1 0 1 0 0,1 1-1 0 0,-1-1 0 0 0,0 1 1 0 0,0 0-1 0 0,1-1 0 0 0,-1 1 0 0 0,3 4 1 0 0,-4-5-17 0 0,0 0 0 0 0,1 1 0 0 0,-1-1 0 0 0,0 0 0 0 0,1 0 0 0 0,-1 0 0 0 0,1-1 0 0 0,-1 1 0 0 0,1 0 0 0 0,-1-1 0 0 0,1 1 0 0 0,0-1 0 0 0,-1 1 0 0 0,1-1 0 0 0,0 1 0 0 0,-1-1 0 0 0,1 0 1 0 0,0 0-1 0 0,-1 0 0 0 0,1 0 0 0 0,0 0 0 0 0,2-1 0 0 0,41-16 489 0 0,-9 3-308 0 0,-26 12-217 0 0,-6 0 2 0 0,0 1 1 0 0,0 1-1 0 0,0-1 0 0 0,0 0 0 0 0,0 1 1 0 0,0 0-1 0 0,6 0 0 0 0,-10 1-149 0 0,0 0 0 0 0,0 0 0 0 0,-1 0 0 0 0,1 0 0 0 0,0-1 0 0 0,0 1 0 0 0,-1 0 0 0 0,1 0 0 0 0,0 0 0 0 0,-1 0 0 0 0,1-1-1 0 0,-1 1 1 0 0,1 0 0 0 0,-1 0 0 0 0,1-1 0 0 0,-1 1 0 0 0,1 0 0 0 0,-1-1 0 0 0,0 1 0 0 0,0 0 0 0 0,-17 18-8149 0 0,7-10 1960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2143 25 2377 0 0,'-3'20'4845'0'0,"0"-39"2035"0"0,2 31-6437 0 0,-1 1 0 0 0,0-1 1 0 0,0 1-1 0 0,-6 15 0 0 0,-9 40-410 0 0,16-55 63 0 0,-1 1 0 0 0,-1-1 0 0 0,0 0 0 0 0,-1-1-1 0 0,-1 1 1 0 0,0 0 0 0 0,0-1 0 0 0,-1 0 0 0 0,-1-1-1 0 0,0 1 1 0 0,-13 15 0 0 0,2-7 380 0 0,-1-1-1 0 0,-1-1 1 0 0,-37 26-1 0 0,49-39-326 0 0,0 0-1 0 0,0-1 1 0 0,-1 0-1 0 0,0 0 0 0 0,1-1 1 0 0,-1 0-1 0 0,-1 0 0 0 0,1-1 1 0 0,0-1-1 0 0,0 1 0 0 0,-1-1 1 0 0,1-1-1 0 0,-1 0 0 0 0,-9-1 1 0 0,-54-12 304 0 0,1-2-1 0 0,-91-33 1 0 0,-27-7-54 0 0,142 43-343 0 0,1-3-1 0 0,-59-27 0 0 0,-84-52 38 0 0,133 65-90 0 0,38 20-15 0 0,0 0 0 0 0,-1 2 0 0 0,1 1 0 0 0,-2 0 1 0 0,-20-3-1 0 0,-104-5-94 0 0,91 10 93 0 0,28 0 6 0 0,0-1 0 0 0,0-1 1 0 0,1-1-1 0 0,-44-18 0 0 0,-29-9 1 0 0,94 32 7 0 0,-1 1-1 0 0,1 0 1 0 0,-1 1-1 0 0,0-1 1 0 0,1 1-1 0 0,-1 0 1 0 0,0 0-1 0 0,1 0 0 0 0,-1 1 1 0 0,0-1-1 0 0,1 1 1 0 0,-8 3-1 0 0,9-3-16 0 0,0 0-1 0 0,1 0 0 0 0,0 1 1 0 0,-1-1-1 0 0,1 1 0 0 0,0 0 0 0 0,-1 0 1 0 0,1 0-1 0 0,0 0 0 0 0,0 0 1 0 0,1 0-1 0 0,-1 0 0 0 0,0 1 1 0 0,1-1-1 0 0,-1 1 0 0 0,1-1 0 0 0,0 1 1 0 0,0 0-1 0 0,0-1 0 0 0,0 1 1 0 0,0 3-1 0 0,-36 144-42 0 0,-24 123 33 0 0,55-244-8 0 0,2-12-183 0 0,1-1 0 0 0,-1 27 0 0 0,4-134-15754 0 0,-2 72 11543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39 5897 0 0,'-4'-9'973'0'0,"-4"-9"690"0"0,9 6 2451 0 0,1 21 593 0 0,7 16-4010 0 0,-3-9-393 0 0,79 201 1056 0 0,-84-214-1337 0 0,1 0 0 0 0,-1 0 0 0 0,1 0 0 0 0,-1-1-1 0 0,1 1 1 0 0,0 0 0 0 0,0-1 0 0 0,0 0 0 0 0,1 1 0 0 0,-1-1 0 0 0,0 0 0 0 0,1 0 0 0 0,-1 0 0 0 0,5 1 0 0 0,-6-2 7 0 0,1-1 0 0 0,0 1 1 0 0,0-1-1 0 0,0 0 1 0 0,0 0-1 0 0,-1 0 0 0 0,1 0 1 0 0,0 0-1 0 0,0 0 0 0 0,0 0 1 0 0,0-1-1 0 0,-1 1 1 0 0,1-1-1 0 0,0 1 0 0 0,0-1 1 0 0,-1 0-1 0 0,1 0 0 0 0,0 0 1 0 0,-1 0-1 0 0,1 0 1 0 0,-1 0-1 0 0,1 0 0 0 0,-1 0 1 0 0,0 0-1 0 0,3-3 0 0 0,11-13 124 0 0,-1-1 0 0 0,0 0 0 0 0,-1-1 0 0 0,-1 0 0 0 0,10-22-1 0 0,-13 22-165 0 0,1 0-1 0 0,1 1 0 0 0,1 0 1 0 0,1 1-1 0 0,28-29 0 0 0,-41 45-74 0 0,0 1 0 0 0,1-1 0 0 0,-1 0 0 0 0,1 1 0 0 0,-1 0 0 0 0,1-1-1 0 0,0 1 1 0 0,-1-1 0 0 0,1 1 0 0 0,-1 0 0 0 0,1-1 0 0 0,0 1 0 0 0,-1 0 0 0 0,1 0-1 0 0,0-1 1 0 0,-1 1 0 0 0,1 0 0 0 0,0 0 0 0 0,-1 0 0 0 0,1 0 0 0 0,0 0-1 0 0,-1 0 1 0 0,1 0 0 0 0,0 0 0 0 0,-1 0 0 0 0,1 0 0 0 0,0 0 0 0 0,-1 1 0 0 0,1-1-1 0 0,0 0 1 0 0,-1 0 0 0 0,1 1 0 0 0,0-1 0 0 0,0 1 0 0 0,0 0-482 0 0,0 0 0 0 0,0 0-1 0 0,0 1 1 0 0,0-1 0 0 0,-1 1 0 0 0,1-1 0 0 0,0 0 0 0 0,-1 1 0 0 0,1-1-1 0 0,-1 1 1 0 0,0-1 0 0 0,1 1 0 0 0,-1-1 0 0 0,0 4 0 0 0,1 14-6147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24013 0 0,'12'-3'1544'0'0,"3"-1"-615"0"0,3 0-89 0 0,0-2-16 0 0,-2 1-224 0 0,-1 3-224 0 0,-2 0-152 0 0,-2 1-24 0 0,-1 1-128 0 0,-4 0-56 0 0,-1 1-136 0 0,-4 1-320 0 0,0 0-296 0 0,-1 2-512 0 0,-2-1-929 0 0,-24 5-18003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6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9098 0 0,'-4'7'546'0'0,"-1"1"1"0"0,1 1-1 0 0,0-1 0 0 0,1 0 1 0 0,0 1-1 0 0,0 0 0 0 0,1 0 1 0 0,0 0-1 0 0,0 0 0 0 0,1 0 1 0 0,0 16-1 0 0,1-5-358 0 0,1-1-1 0 0,1 0 1 0 0,0 1-1 0 0,9 28 1 0 0,-7-31-137 0 0,2 0 0 0 0,13 29 1 0 0,-17-42-24 0 0,-1-1 0 0 0,1 1 0 0 0,0-1-1 0 0,0 0 1 0 0,0 0 0 0 0,1 0 0 0 0,-1 0 0 0 0,1 0 0 0 0,-1 0 0 0 0,1-1 0 0 0,0 1 0 0 0,0-1 0 0 0,0 0-1 0 0,1 0 1 0 0,-1 0 0 0 0,0 0 0 0 0,1-1 0 0 0,-1 1 0 0 0,1-1 0 0 0,3 1 0 0 0,-4-2 4 0 0,-1 0 1 0 0,0 0-1 0 0,1-1 1 0 0,-1 1-1 0 0,0-1 1 0 0,0 0-1 0 0,1 0 1 0 0,-1 0-1 0 0,0 0 1 0 0,0 0-1 0 0,0 0 1 0 0,0 0-1 0 0,0-1 1 0 0,0 1-1 0 0,-1-1 1 0 0,1 1-1 0 0,0-1 1 0 0,-1 0-1 0 0,1 0 1 0 0,-1 0-1 0 0,0 0 1 0 0,1 0-1 0 0,-1 0 1 0 0,0 0-1 0 0,0 0 1 0 0,0 0-1 0 0,-1 0 1 0 0,2-4-1 0 0,3-9 51 0 0,-1 0 0 0 0,5-28-1 0 0,-8 40-67 0 0,1-13-141 0 0,0 0 1 0 0,-1 0-1 0 0,-1 0 0 0 0,-1-19 0 0 0,0 30-72 0 0,1 0 1 0 0,-1-1 0 0 0,0 1-1 0 0,0 0 1 0 0,-1-1 0 0 0,1 1-1 0 0,-1 0 1 0 0,0 0-1 0 0,-1 0 1 0 0,1 1 0 0 0,-1-1-1 0 0,0 0 1 0 0,0 1 0 0 0,0 0-1 0 0,-1 0 1 0 0,-4-4-1 0 0,6 6-17 0 0,0 1 0 0 0,0-1 0 0 0,0 1-1 0 0,0 0 1 0 0,0 0 0 0 0,-1 0-1 0 0,1 0 1 0 0,0 0 0 0 0,-1 1-1 0 0,1-1 1 0 0,-1 1 0 0 0,1-1 0 0 0,-1 1-1 0 0,1 0 1 0 0,-1 0 0 0 0,1 0-1 0 0,-1 0 1 0 0,1 1 0 0 0,-4 0-1 0 0,2 0-19 0 0,0 1 0 0 0,-1 0-1 0 0,1-1 1 0 0,0 2-1 0 0,0-1 1 0 0,0 0 0 0 0,0 1-1 0 0,0 0 1 0 0,1 0-1 0 0,-4 3 1 0 0,2-2 238 0 0,1 1 1 0 0,0-1 0 0 0,1 0-1 0 0,-1 1 1 0 0,1 0-1 0 0,0 0 1 0 0,0 0-1 0 0,0 0 1 0 0,1 1 0 0 0,0-1-1 0 0,0 1 1 0 0,0-1-1 0 0,0 1 1 0 0,1 0-1 0 0,0-1 1 0 0,0 13 0 0 0,1-18 133 0 0,0 1 1 0 0,0 0-1 0 0,0 0 1 0 0,0 0-1 0 0,0 0 0 0 0,0 0 1 0 0,1 0-1 0 0,-1 0 1 0 0,0 0-1 0 0,1 0 1 0 0,-1-1-1 0 0,0 1 1 0 0,1 0-1 0 0,-1 0 1 0 0,1 0-1 0 0,-1-1 1 0 0,1 1-1 0 0,0 0 1 0 0,-1-1-1 0 0,1 1 1 0 0,0 0-1 0 0,-1-1 1 0 0,1 1-1 0 0,0-1 1 0 0,0 1-1 0 0,-1-1 0 0 0,1 1 1 0 0,0-1-1 0 0,0 0 1 0 0,0 1-1 0 0,0-1 1 0 0,1 0-1 0 0,2 0 334 0 0,-1 0 0 0 0,1 0 0 0 0,0-1 0 0 0,-1 0 0 0 0,1 0 0 0 0,6-2 0 0 0,19-4-452 0 0,-10 7-908 0 0,0 2-1 0 0,0 0 1 0 0,32 8-1 0 0,-18-3-4014 0 0,-7-2 132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5097 0 0,'-1'0'214'0'0,"1"0"0"0"0,-1 0 0 0 0,1 0 0 0 0,0 0 1 0 0,-1 0-1 0 0,1 0 0 0 0,-1 0 0 0 0,1 1 0 0 0,0-1 0 0 0,-1 0 0 0 0,1 0 0 0 0,0 0 0 0 0,-1 1 0 0 0,1-1 1 0 0,0 0-1 0 0,-1 1 0 0 0,1-1 0 0 0,0 0 0 0 0,-1 0 0 0 0,1 1 0 0 0,0-1 0 0 0,0 0 0 0 0,0 1 0 0 0,-1-1 1 0 0,1 1-1 0 0,0-1 0 0 0,0 0 0 0 0,0 1 0 0 0,0-1 0 0 0,0 1 0 0 0,-1-1 0 0 0,1 0 0 0 0,0 1 0 0 0,0-1 0 0 0,0 1 1 0 0,0-1-1 0 0,0 1 0 0 0,0-1 0 0 0,1 0 0 0 0,-1 1 0 0 0,-4 30 963 0 0,3-19-348 0 0,-5 16-177 0 0,-15 41 1 0 0,15-54-619 0 0,14-18-282 0 0,-1 0 0 0 0,1 1 0 0 0,0 0 0 0 0,-1 0 1 0 0,13 0-1 0 0,39 1-590 0 0,-10 0-7208 0 0,-41 1 3445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7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8266 0 0,'-1'2'462'0'0,"-1"1"0"0"0,1 0 1 0 0,0 0-1 0 0,0 0 0 0 0,0 0 0 0 0,0 0 1 0 0,0 0-1 0 0,1 1 0 0 0,-1-1 0 0 0,1 0 0 0 0,0 0 1 0 0,0 0-1 0 0,0 1 0 0 0,1 3 0 0 0,0-6-371 0 0,-1 1 0 0 0,1-1-1 0 0,0 0 1 0 0,0 0-1 0 0,-1 0 1 0 0,1 0-1 0 0,0 0 1 0 0,0 0 0 0 0,0 0-1 0 0,0 0 1 0 0,1 0-1 0 0,-1 0 1 0 0,0 0-1 0 0,0-1 1 0 0,0 1 0 0 0,1 0-1 0 0,-1-1 1 0 0,0 1-1 0 0,1-1 1 0 0,-1 0-1 0 0,1 1 1 0 0,-1-1-1 0 0,0 0 1 0 0,1 0 0 0 0,-1 0-1 0 0,1 0 1 0 0,-1 0-1 0 0,0 0 1 0 0,1 0-1 0 0,-1-1 1 0 0,1 1 0 0 0,-1 0-1 0 0,0-1 1 0 0,2 0-1 0 0,23-5 62 0 0,0-1 0 0 0,-1-1-1 0 0,43-21 1 0 0,-142 52-1151 0 0,68-20 1049 0 0,1 0-1 0 0,-1 0 1 0 0,1 0-1 0 0,0 1 0 0 0,0 0 1 0 0,1 0-1 0 0,-1 0 1 0 0,1 1-1 0 0,-7 8 1 0 0,10-11-42 0 0,0-1 0 0 0,0 1 0 0 0,0 0 1 0 0,0 0-1 0 0,0 0 0 0 0,1 0 0 0 0,-1 0 1 0 0,1 0-1 0 0,-1 0 0 0 0,1 0 0 0 0,0 0 1 0 0,0 0-1 0 0,0 0 0 0 0,0 1 0 0 0,0-1 1 0 0,0 0-1 0 0,0 0 0 0 0,1 0 0 0 0,-1 0 1 0 0,1 0-1 0 0,0 0 0 0 0,0 0 0 0 0,-1 0 1 0 0,1 0-1 0 0,0-1 0 0 0,0 1 0 0 0,1 0 1 0 0,-1-1-1 0 0,0 1 0 0 0,1 0 0 0 0,-1-1 1 0 0,3 2-1 0 0,3 4-95 0 0,0-1 0 0 0,1 0 0 0 0,-1-1 1 0 0,1 1-1 0 0,0-2 0 0 0,1 1 0 0 0,-1-1 0 0 0,1 0 0 0 0,15 4 1 0 0,-17-7-384 0 0,-1 1 1 0 0,1-1 0 0 0,0-1-1 0 0,-1 1 1 0 0,1-1 0 0 0,8-1-1 0 0,-10 1-281 0 0,-1-1 0 0 0,1 0 0 0 0,-1 0 0 0 0,1 0 0 0 0,-1-1-1 0 0,0 0 1 0 0,0 1 0 0 0,0-2 0 0 0,8-4 0 0 0,6-7-4072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7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61 7906 0 0,'-2'0'441'0'0,"-1"1"0"0"0,1 0 0 0 0,0 0 1 0 0,0 0-1 0 0,0 1 0 0 0,-1-1 1 0 0,2 1-1 0 0,-1-1 0 0 0,0 1 0 0 0,0-1 1 0 0,0 1-1 0 0,1 0 0 0 0,-1 0 0 0 0,1 0 1 0 0,-1 0-1 0 0,1 0 0 0 0,0 0 0 0 0,0 0 1 0 0,-1 3-1 0 0,0 0-129 0 0,1 0-1 0 0,0 0 1 0 0,0 1-1 0 0,0-1 1 0 0,1 0-1 0 0,-1 0 1 0 0,1 1-1 0 0,2 7 1 0 0,0 3-206 0 0,1 0-1 0 0,1-1 1 0 0,0 1 0 0 0,2-1 0 0 0,6 15 0 0 0,-7-19-82 0 0,1 0 0 0 0,0-1 0 0 0,15 18 1 0 0,-18-24-26 0 0,0 0 0 0 0,1 0 0 0 0,0 0 0 0 0,0-1 0 0 0,0 0 0 0 0,0 0 0 0 0,0 0 0 0 0,1 0 0 0 0,-1-1 0 0 0,1 1 0 0 0,7 2 0 0 0,-11-5 1 0 0,1 0-1 0 0,-1 1 1 0 0,0-1-1 0 0,0 0 1 0 0,0 0 0 0 0,0 0-1 0 0,0 0 1 0 0,1 0-1 0 0,-1 0 1 0 0,0 0-1 0 0,0 0 1 0 0,0 0 0 0 0,0-1-1 0 0,0 1 1 0 0,0 0-1 0 0,1-1 1 0 0,-1 1 0 0 0,0-1-1 0 0,0 1 1 0 0,0-1-1 0 0,0 1 1 0 0,0-1 0 0 0,-1 0-1 0 0,1 1 1 0 0,1-2-1 0 0,0 0 4 0 0,-1-1-1 0 0,1 1 0 0 0,-1 0 1 0 0,0-1-1 0 0,0 1 0 0 0,0-1 1 0 0,0 1-1 0 0,0-1 1 0 0,-1 1-1 0 0,2-5 0 0 0,-1-5-13 0 0,0 1 0 0 0,-1-1 0 0 0,-2-22 0 0 0,-1 11-41 0 0,-1 1 0 0 0,-1-1 0 0 0,-1 1 0 0 0,-10-23 1 0 0,13 36 20 0 0,-1 0 1 0 0,0 0 0 0 0,-1 1 0 0 0,0-1 0 0 0,-1 1-1 0 0,1 0 1 0 0,-1 0 0 0 0,-1 1 0 0 0,0 0 0 0 0,0 0-1 0 0,-15-11 1 0 0,20 17 32 0 0,1 0-1 0 0,0 0 1 0 0,-1 0 0 0 0,1 0-1 0 0,-1 0 1 0 0,0 1 0 0 0,1-1-1 0 0,-1 0 1 0 0,0 1 0 0 0,1-1-1 0 0,-1 1 1 0 0,0 0 0 0 0,0 0-1 0 0,1 0 1 0 0,-4 0-1 0 0,4 0-33 0 0,0 0 0 0 0,1 1 0 0 0,-1-1 0 0 0,1 0 0 0 0,-1 1 0 0 0,1-1 0 0 0,-1 0 0 0 0,1 1 0 0 0,-1-1 0 0 0,1 1-1 0 0,-1-1 1 0 0,1 1 0 0 0,-1-1 0 0 0,1 1 0 0 0,0-1 0 0 0,-1 1 0 0 0,1 0 0 0 0,0-1 0 0 0,-1 1 0 0 0,1-1 0 0 0,0 1-1 0 0,0 0 1 0 0,0-1 0 0 0,0 1 0 0 0,0 0 0 0 0,0-1 0 0 0,0 2 0 0 0,0 2-469 0 0,0 0 1 0 0,0-1-1 0 0,1 1 0 0 0,-1 0 1 0 0,1 0-1 0 0,0 0 1 0 0,1 0-1 0 0,-1-1 0 0 0,0 1 1 0 0,1-1-1 0 0,0 1 1 0 0,3 3-1 0 0,6 8-3408 0 0,4-2-1589 0 0</inkml:trace>
  <inkml:trace contextRef="#ctx0" brushRef="#br0" timeOffset="1">231 64 7506 0 0,'6'1'8743'0'0,"-6"0"-8575"0"0,3 12 2439 0 0,-1 15-1885 0 0,-10 207-542 0 0,8-218-1316 0 0,3-25-4 0 0,7-24 754 0 0,-5 23 392 0 0,0 1 1 0 0,1-1 0 0 0,0 1 0 0 0,0 1 0 0 0,1-1-1 0 0,0 1 1 0 0,1 0 0 0 0,15-11 0 0 0,19-4-7602 0 0,-33 18 1354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7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14603 0 0,'-8'16'1649'0'0,"0"2"-1"0"0,-11 34 1 0 0,-12 89-1492 0 0,24-101-183 0 0,4-25-365 0 0,1-7-449 0 0,0 1 0 0 0,1-1 0 0 0,0 1 0 0 0,0-1 1 0 0,1 14-1 0 0,5-34-1529 0 0,-1 6 3032 0 0,0-1 0 0 0,0 1 0 0 0,0 0-1 0 0,10-10 1 0 0,-12 15-622 0 0,-1 0-1 0 0,0 1 0 0 0,1-1 0 0 0,-1 0 1 0 0,1 0-1 0 0,-1 1 0 0 0,1-1 1 0 0,0 0-1 0 0,-1 1 0 0 0,1 0 0 0 0,-1-1 1 0 0,1 1-1 0 0,0 0 0 0 0,-1 0 1 0 0,1 0-1 0 0,0 0 0 0 0,-1 0 0 0 0,1 0 1 0 0,0 0-1 0 0,-1 1 0 0 0,4 0 1 0 0,0 1-11 0 0,0 1 1 0 0,0 0-1 0 0,-1 0 0 0 0,1 0 1 0 0,5 5-1 0 0,-7-5-480 0 0,0-1-1 0 0,1 1 0 0 0,-1 0 0 0 0,1-1 1 0 0,0 0-1 0 0,0 0 0 0 0,7 3 1 0 0,-11-5 364 0 0,0 0 0 0 0,0 0 0 0 0,0-1 0 0 0,0 1 1 0 0,0 0-1 0 0,0 0 0 0 0,0 0 0 0 0,0 0 0 0 0,0 0 0 0 0,0 0 0 0 0,0-1 1 0 0,0 1-1 0 0,0 0 0 0 0,0 0 0 0 0,0 0 0 0 0,0 0 0 0 0,0 0 1 0 0,0 0-1 0 0,0-1 0 0 0,0 1 0 0 0,0 0 0 0 0,0 0 0 0 0,0 0 1 0 0,0 0-1 0 0,0 0 0 0 0,0 0 0 0 0,1 0 0 0 0,-1-1 0 0 0,0 1 1 0 0,0 0-602 0 0,1 0 601 0 0,-1 0 0 0 0,0 0 0 0 0,0-1 0 0 0,0 1 1 0 0,0 0-1 0 0,0 0 0 0 0,0 0 0 0 0,1 0 0 0 0,-1 0 0 0 0,0 0 1 0 0,0 0-1 0 0,0 0 0 0 0,0 0 0 0 0,0 0 0 0 0,0 0 0 0 0,1 0 1 0 0,-1 0-1 0 0,0 0 0 0 0,0 1 0 0 0,-8-10-1721 0 0,7 8 1228 0 0,-1-7-3235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10754 0 0,'5'6'1985'0'0,"3"0"-753"0"0,0 2-232 0 0,3-3-224 0 0,-1-2-256 0 0,0-1-207 0 0,0 1-145 0 0,1-1-96 0 0,0 1-88 0 0,1 0-208 0 0,0 0-425 0 0,0 0-847 0 0,-1-1-1321 0 0,-3-1-887 0 0,-1 2-1833 0 0</inkml:trace>
  <inkml:trace contextRef="#ctx0" brushRef="#br0" timeOffset="1">135 0 8722 0 0,'-4'0'6161'0'0,"4"3"-4000"0"0,0 3-393 0 0,2 5-472 0 0,1 7-400 0 0,-2 7-239 0 0,3 4-185 0 0,0 5-176 0 0,1 4-128 0 0,-1 1-112 0 0,2 1-232 0 0,0 2-320 0 0,1-3-617 0 0,0-1-1247 0 0,2-8-1937 0 0,0 3-4489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37 8322 0 0,'-12'-5'2736'0'0,"-1"-2"3984"0"0,33-3-3728 0 0,-10 7-2806 0 0,1 0-1 0 0,0 0 1 0 0,0 1 0 0 0,0 1 0 0 0,-1 0 0 0 0,1 0-1 0 0,0 1 1 0 0,16 2 0 0 0,-20-2-356 0 0,0 1 0 0 0,0 1-1 0 0,0-1 1 0 0,0 1 0 0 0,-1 0 0 0 0,1 1-1 0 0,0 0 1 0 0,-1 0 0 0 0,0 0 0 0 0,0 1-1 0 0,0 0 1 0 0,0 0 0 0 0,0 0 0 0 0,5 6-1 0 0,-3 3-2386 0 0,-7-12 2228 0 0,-1 0 1 0 0,0 0-1 0 0,0-1 0 0 0,0 1 0 0 0,0 0 0 0 0,0 0 1 0 0,0-1-1 0 0,0 1 0 0 0,0 0 0 0 0,0 0 0 0 0,-1 0 0 0 0,1-1 1 0 0,0 1-1 0 0,0 0 0 0 0,-1 0 0 0 0,1-1 0 0 0,0 1 1 0 0,-1 0-1 0 0,1-1 0 0 0,-1 1 0 0 0,1 0 0 0 0,-1-1 1 0 0,1 1-1 0 0,-1-1 0 0 0,1 1 0 0 0,-1-1 0 0 0,0 1 0 0 0,1-1 1 0 0,-1 1-1 0 0,0-1 0 0 0,1 0 0 0 0,-1 1 0 0 0,0-1 1 0 0,0 0-1 0 0,1 1 0 0 0,-2-1 0 0 0,-9 5-3388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7242 0 0,'-1'0'202'0'0,"1"0"1"0"0,0 0 0 0 0,-1 0-1 0 0,1 0 1 0 0,0 0 0 0 0,-1 0-1 0 0,1 0 1 0 0,0 0 0 0 0,-1 0 0 0 0,1 0-1 0 0,0 0 1 0 0,-1 0 0 0 0,1 1-1 0 0,0-1 1 0 0,-1 0 0 0 0,1 0-1 0 0,0 0 1 0 0,-1 0 0 0 0,1 0 0 0 0,0 1-1 0 0,0-1 1 0 0,-1 0 0 0 0,1 0-1 0 0,0 1 1 0 0,0-1 0 0 0,-1 0-1 0 0,1 0 1 0 0,0 1 0 0 0,0-1 0 0 0,0 0-1 0 0,0 1 1 0 0,-1-1 0 0 0,1 0-1 0 0,0 1 1 0 0,0-1 0 0 0,0 0-1 0 0,0 1 1 0 0,0-1 0 0 0,12 9 2432 0 0,21 2-1684 0 0,-3-10-373 0 0,22 4-202 0 0,-49-5-348 0 0,0 0 0 0 0,0 1-1 0 0,-1 0 1 0 0,1-1-1 0 0,0 1 1 0 0,-1 0 0 0 0,1 1-1 0 0,-1-1 1 0 0,1 0-1 0 0,-1 1 1 0 0,1-1-1 0 0,-1 1 1 0 0,4 3 0 0 0,-6-4-41 0 0,1 0 1 0 0,0-1-1 0 0,-1 1 1 0 0,1 0-1 0 0,-1 0 1 0 0,1 0-1 0 0,-1 0 1 0 0,1 0 0 0 0,-1 0-1 0 0,0-1 1 0 0,1 1-1 0 0,-1 0 1 0 0,0 0-1 0 0,0 0 1 0 0,0 0-1 0 0,0 0 1 0 0,0 0-1 0 0,0 0 1 0 0,0 0 0 0 0,0 0-1 0 0,0 0 1 0 0,0 0-1 0 0,0 0 1 0 0,-1 0-1 0 0,1 0 1 0 0,0 0-1 0 0,-1 0 1 0 0,1 0-1 0 0,-1 0 1 0 0,1 0 0 0 0,-1 0-1 0 0,1-1 1 0 0,-1 1-1 0 0,0 0 1 0 0,1 0-1 0 0,-1-1 1 0 0,0 1-1 0 0,0 0 1 0 0,0-1 0 0 0,1 1-1 0 0,-1-1 1 0 0,0 1-1 0 0,0-1 1 0 0,0 0-1 0 0,0 1 1 0 0,0-1-1 0 0,0 0 1 0 0,-2 1-1 0 0,-3 1-93 0 0,0 0 0 0 0,0 0 0 0 0,0 0 0 0 0,-1-1 0 0 0,1 0 0 0 0,-8 0 0 0 0,-105-12 392 0 0,160 22 172 0 0,-11-2-427 0 0,-14-6-79 0 0,0-1-1 0 0,1-1 0 0 0,31-2 1 0 0,-9 0-1042 0 0,-39 1 982 0 0,0 0 0 0 0,1 0 0 0 0,-1 0 0 0 0,1 0 0 0 0,-1 0 0 0 0,1 0 0 0 0,-1 0 0 0 0,0 0-1 0 0,1 0 1 0 0,-1 0 0 0 0,1 0 0 0 0,-1 0 0 0 0,0 0 0 0 0,1 1 0 0 0,-1-1 0 0 0,1 0 0 0 0,-1 0 0 0 0,0 0 0 0 0,1 0 0 0 0,-1 1 0 0 0,0-1 0 0 0,1 0 0 0 0,-1 0 0 0 0,0 1 0 0 0,1-1 0 0 0,-1 0 0 0 0,0 1 0 0 0,0-1 0 0 0,1 0 0 0 0,-1 1-1 0 0,0-1 1 0 0,0 0 0 0 0,0 1 0 0 0,0-1 0 0 0,1 1 0 0 0,-1-1 0 0 0,0 0 0 0 0,0 1 0 0 0,0-1 0 0 0,0 1 0 0 0,0-1 0 0 0,0 0 0 0 0,0 1 0 0 0,0-1 0 0 0,0 1 0 0 0,0-1 0 0 0,0 1 0 0 0,0-1 0 0 0,0 0 0 0 0,-1 1 0 0 0,-10 18-7248 0 0,2-8 3506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9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8066 0 0,'0'1'259'0'0,"0"-1"1"0"0,0 0-1 0 0,1 1 1 0 0,-1-1-1 0 0,0 0 1 0 0,0 1-1 0 0,0-1 1 0 0,3 3 2594 0 0,-3-2-2595 0 0,0-1 1 0 0,1 0-1 0 0,-1 0 1 0 0,0 0-1 0 0,1 1 1 0 0,-1-1-1 0 0,0 0 1 0 0,1 0-1 0 0,14 3 2086 0 0,14-5-1345 0 0,-11 0-715 0 0,-1 0 1 0 0,26 2 0 0 0,-38 0-289 0 0,-1 0 0 0 0,1 0 1 0 0,-1 1-1 0 0,1 0 0 0 0,-1 0 1 0 0,1 0-1 0 0,-1 0 1 0 0,0 1-1 0 0,1 0 0 0 0,-1 0 1 0 0,0 0-1 0 0,0 0 1 0 0,0 0-1 0 0,-1 1 0 0 0,5 3 1 0 0,-7-5-119 0 0,-1 0 0 0 0,1 0 0 0 0,0 0 0 0 0,0 0 0 0 0,-1 0 1 0 0,1 0-1 0 0,0 0 0 0 0,-1 0 0 0 0,1 1 0 0 0,-1-1 0 0 0,0 0 0 0 0,1 0 0 0 0,-1 0 0 0 0,0 1 1 0 0,0-1-1 0 0,1 0 0 0 0,-1 1 0 0 0,0-1 0 0 0,0 0 0 0 0,-1 0 0 0 0,1 1 0 0 0,0-1 0 0 0,-1 2 0 0 0,0 0-269 0 0,0 0 0 0 0,-1-1 0 0 0,1 1-1 0 0,-1-1 1 0 0,1 0 0 0 0,-1 1-1 0 0,0-1 1 0 0,0 0 0 0 0,0 0-1 0 0,-3 2 1 0 0,-4 3-617 0 0,1-1 1 0 0,-2 0-1 0 0,1-1 1 0 0,-17 7-1 0 0,26-11 1009 0 0,-44 13-1016 0 0,43-13 1148 0 0,-1-1-1 0 0,0 1 1 0 0,0-1-1 0 0,0 1 1 0 0,1-1-1 0 0,-1 0 1 0 0,0 0-1 0 0,0 0 0 0 0,0 0 1 0 0,0 0-1 0 0,0 0 1 0 0,0 0-1 0 0,1-1 1 0 0,-1 1-1 0 0,0-1 1 0 0,0 1-1 0 0,1-1 0 0 0,-1 0 1 0 0,0 0-1 0 0,1 0 1 0 0,-3-1-1 0 0,4 2 12 0 0,0-1 0 0 0,-1 0 0 0 0,1 1-1 0 0,0-1 1 0 0,0 0 0 0 0,0 1 0 0 0,0-1 0 0 0,0 1-1 0 0,0-1 1 0 0,0 0 0 0 0,0 1 0 0 0,0-1 0 0 0,0 0-1 0 0,1 1 1 0 0,-1-1 0 0 0,0 1 0 0 0,0-1 0 0 0,1 0-1 0 0,-1 1 1 0 0,0-1 0 0 0,1 1 0 0 0,-1-1-1 0 0,0 1 1 0 0,1-1 0 0 0,-1 1 0 0 0,1-1 0 0 0,-1 1-1 0 0,1-1 1 0 0,-1 1 0 0 0,1 0 0 0 0,-1-1 0 0 0,1 1-1 0 0,-1 0 1 0 0,1-1 0 0 0,-1 1 0 0 0,1 0 0 0 0,0 0-1 0 0,-1 0 1 0 0,1-1 0 0 0,0 1 0 0 0,0 0 0 0 0,29-10 1662 0 0,-23 9-1690 0 0,0 0 1 0 0,0 0 0 0 0,1 1 0 0 0,-1 0 0 0 0,0 1-1 0 0,0-1 1 0 0,0 1 0 0 0,1 1 0 0 0,-1-1-1 0 0,10 5 1 0 0,-15-6-95 0 0,0 1-1 0 0,0 0 1 0 0,-1 0 0 0 0,1 0-1 0 0,0 0 1 0 0,-1 0-1 0 0,1 0 1 0 0,-1 0 0 0 0,1 0-1 0 0,-1 1 1 0 0,0-1-1 0 0,1 1 1 0 0,-1-1 0 0 0,0 1-1 0 0,0-1 1 0 0,0 1-1 0 0,1 3 1 0 0,-1-3-17 0 0,-1 0 1 0 0,0 0-1 0 0,0 0 1 0 0,0 0-1 0 0,0 0 1 0 0,0 0-1 0 0,-1 1 1 0 0,1-1 0 0 0,-1 0-1 0 0,1 0 1 0 0,-1 0-1 0 0,0 0 1 0 0,0-1-1 0 0,1 1 1 0 0,-1 0-1 0 0,-1 0 1 0 0,1 0-1 0 0,0-1 1 0 0,0 1-1 0 0,-2 2 1 0 0,-13 12-185 0 0,12-13 178 0 0,0 0 0 0 0,1 1-1 0 0,-1 0 1 0 0,1 0 0 0 0,0 0 0 0 0,-5 8-1 0 0,8-11 12 0 0,-1-1 0 0 0,1 1 0 0 0,0 0 0 0 0,0-1-1 0 0,0 1 1 0 0,0 0 0 0 0,0 0 0 0 0,-1-1-1 0 0,1 1 1 0 0,0 0 0 0 0,1-1 0 0 0,-1 1 0 0 0,0 0-1 0 0,0 0 1 0 0,0-1 0 0 0,0 1 0 0 0,0 0 0 0 0,1-1-1 0 0,-1 1 1 0 0,0 0 0 0 0,1 0 0 0 0,0 0 23 0 0,0 1 1 0 0,1-1 0 0 0,-1 0-1 0 0,0 0 1 0 0,1 0-1 0 0,-1 0 1 0 0,1 0 0 0 0,-1 0-1 0 0,1-1 1 0 0,-1 1 0 0 0,1 0-1 0 0,3 0 1 0 0,3 1-74 0 0,1 0 0 0 0,-1-1-1 0 0,1 0 1 0 0,-1-1 0 0 0,1 0 0 0 0,-1 0 0 0 0,1-1 0 0 0,0 0 0 0 0,12-3 0 0 0,11-5-2689 0 0,-3-4-3299 0 0,-11 4-593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29:59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14019 0 0,'7'-1'3564'0'0,"34"1"-2196"0"0,-33 1-1296 0 0,-1 0 0 0 0,0 1 0 0 0,0 0 0 0 0,0 0 0 0 0,0 0 0 0 0,0 1 0 0 0,0 0 0 0 0,-1 0 0 0 0,1 1 1 0 0,8 6-1 0 0,-13-8-36 0 0,1 1 1 0 0,-1-1 0 0 0,0 1-1 0 0,0 0 1 0 0,0 0 0 0 0,0-1-1 0 0,0 1 1 0 0,-1 0 0 0 0,1 1-1 0 0,-1-1 1 0 0,0 0 0 0 0,0 0-1 0 0,0 0 1 0 0,0 1 0 0 0,-1-1-1 0 0,1 1 1 0 0,-1-1 0 0 0,0 0-1 0 0,0 1 1 0 0,0-1 0 0 0,-1 1-1 0 0,1-1 1 0 0,-1 0 0 0 0,-1 6-1 0 0,-1 2 47 0 0,-1-1-1 0 0,0 0 0 0 0,-1 0 0 0 0,0 0 0 0 0,0 0 0 0 0,-8 9 0 0 0,6-9-91 0 0,1 1 0 0 0,0 0 0 0 0,-8 20 0 0 0,13-28-13 0 0,0-1 1 0 0,0 0-1 0 0,0 0 0 0 0,1 1 0 0 0,0-1 0 0 0,-1 0 1 0 0,1 1-1 0 0,0-1 0 0 0,0 0 0 0 0,0 1 1 0 0,0-1-1 0 0,1 0 0 0 0,-1 1 0 0 0,1-1 0 0 0,-1 0 1 0 0,1 0-1 0 0,0 1 0 0 0,0-1 0 0 0,0 0 1 0 0,0 0-1 0 0,0 0 0 0 0,0 0 0 0 0,0 0 0 0 0,1 0 1 0 0,-1 0-1 0 0,1-1 0 0 0,0 1 0 0 0,-1 0 1 0 0,1-1-1 0 0,0 0 0 0 0,0 1 0 0 0,0-1 0 0 0,0 0 1 0 0,0 0-1 0 0,0 0 0 0 0,3 1 0 0 0,-1 0-119 0 0,0-1 0 0 0,1 0-1 0 0,-1 0 1 0 0,1 0 0 0 0,-1 0 0 0 0,1-1-1 0 0,-1 0 1 0 0,1 0 0 0 0,-1 0 0 0 0,1 0-1 0 0,-1-1 1 0 0,1 0 0 0 0,-1 0-1 0 0,0 0 1 0 0,1 0 0 0 0,-1-1 0 0 0,0 0-1 0 0,5-2 1 0 0,-4 1-374 0 0,0 0 0 0 0,0-1-1 0 0,-1 0 1 0 0,0 1 0 0 0,0-2 0 0 0,7-7 0 0 0,-7 7-521 0 0,-1 0 0 0 0,0 0 1 0 0,0 0-1 0 0,-1-1 1 0 0,1 1-1 0 0,1-10 0 0 0,2-5-3665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11699 0 0,'3'-1'688'0'0,"0"-1"0"0"0,1 1 0 0 0,-1 0 1 0 0,0 1-1 0 0,1-1 0 0 0,-1 0 0 0 0,1 1 1 0 0,5 0-1 0 0,33 6 1880 0 0,-35-4-2598 0 0,-1-1 0 0 0,0 2 0 0 0,0-1 0 0 0,0 1 1 0 0,-1-1-1 0 0,1 2 0 0 0,-1-1 0 0 0,1 0 0 0 0,-1 1 0 0 0,8 8 0 0 0,-12-10-589 0 0,1 0-1 0 0,-1 0 0 0 0,0 1 0 0 0,1-1 0 0 0,-1 1 1 0 0,0-1-1 0 0,-1 1 0 0 0,1-1 0 0 0,0 1 0 0 0,-1-1 1 0 0,1 1-1 0 0,-1 0 0 0 0,0-1 0 0 0,0 1 0 0 0,0 0 1 0 0,0-1-1 0 0,0 1 0 0 0,-1 0 0 0 0,0 2 0 0 0,-4 8-4299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5681 0 0,'4'6'6720'0'0,"5"-4"-3415"0"0,15-7-1451 0 0,-17 3-815 0 0,13-1-629 0 0,1 1 1 0 0,-1 1-1 0 0,1 0 1 0 0,-1 2-1 0 0,1 0 1 0 0,-1 1-1 0 0,0 2 1 0 0,1 0-1 0 0,-1 0 1 0 0,-1 2-1 0 0,33 14 1 0 0,-50-19-390 0 0,-1-1-1 0 0,1 1 1 0 0,0 0-1 0 0,0 0 1 0 0,-1 0-1 0 0,1 0 1 0 0,-1 0-1 0 0,1 1 1 0 0,-1-1-1 0 0,1 0 1 0 0,-1 1-1 0 0,0-1 1 0 0,0 1 0 0 0,0-1-1 0 0,0 1 1 0 0,0 0-1 0 0,0-1 1 0 0,0 1-1 0 0,0 0 1 0 0,-1 0-1 0 0,2 3 1 0 0,-2-2-61 0 0,0-1 0 0 0,-1 0-1 0 0,1 1 1 0 0,-1-1 0 0 0,1 0 0 0 0,-1 0 0 0 0,0 1 0 0 0,0-1 0 0 0,0 0-1 0 0,0 0 1 0 0,0 0 0 0 0,-1 0 0 0 0,1 0 0 0 0,0 0 0 0 0,-1 0 0 0 0,0-1-1 0 0,-2 4 1 0 0,-11 8-739 0 0,1-1-1 0 0,-2 0 0 0 0,0-1 0 0 0,0-1 0 0 0,-1-1 1 0 0,0 0-1 0 0,0-1 0 0 0,-1-1 0 0 0,-28 8 1 0 0,46-15 779 0 0,0 0 1 0 0,0 0-1 0 0,0 0 1 0 0,0 0-1 0 0,-1 0 1 0 0,1 0-1 0 0,0 0 1 0 0,0 0 0 0 0,0 0-1 0 0,-1 0 1 0 0,1 0-1 0 0,0 0 1 0 0,0 0-1 0 0,0 0 1 0 0,-1 0-1 0 0,1 0 1 0 0,0 0 0 0 0,0 0-1 0 0,0 0 1 0 0,0 0-1 0 0,-1 0 1 0 0,1 0-1 0 0,0 0 1 0 0,0 0-1 0 0,0 1 1 0 0,0-1-1 0 0,-1 0 1 0 0,1 0 0 0 0,0 0-1 0 0,0 0 1 0 0,0 0-1 0 0,0 0 1 0 0,0 1-1 0 0,0-1 1 0 0,-1 0-1 0 0,1 0 1 0 0,0 0-1 0 0,0 1 1 0 0,0-1 0 0 0,0 0-1 0 0,0 0 1 0 0,0 0-1 0 0,0 0 1 0 0,0 1-1 0 0,0-1 1 0 0,0 0-1 0 0,0 0 1 0 0,0 0 0 0 0,0 1-1 0 0,0-1 1 0 0,0 0-1 0 0,0 0 1 0 0,0 0-1 0 0,0 1 1 0 0,0-1-1 0 0,0 0 1 0 0,1 0-1 0 0,14 6 1075 0 0,24 2 1117 0 0,45 0 752 0 0,111-2 1 0 0,-190-6-2819 0 0,0 0-1 0 0,0 0 1 0 0,0 0 0 0 0,0 1-1 0 0,-1 0 1 0 0,1 0 0 0 0,6 2-1 0 0,-10-3-88 0 0,-1 1-1 0 0,1-1 0 0 0,0 0 1 0 0,-1 1-1 0 0,1-1 0 0 0,-1 1 1 0 0,1-1-1 0 0,0 1 0 0 0,-1-1 1 0 0,1 1-1 0 0,-1-1 0 0 0,1 1 1 0 0,-1 0-1 0 0,0-1 0 0 0,1 1 1 0 0,-1 0-1 0 0,0-1 0 0 0,1 1 1 0 0,-1 0-1 0 0,0 1 0 0 0,0-1 4 0 0,0 1-1 0 0,0-1 0 0 0,0 1 0 0 0,0-1 0 0 0,0 0 0 0 0,-1 1 0 0 0,1-1 0 0 0,-1 1 0 0 0,1-1 1 0 0,-1 0-1 0 0,1 1 0 0 0,-1-1 0 0 0,0 0 0 0 0,-1 2 0 0 0,-13 17 204 0 0,-29 30 1 0 0,31-37-227 0 0,1 0 0 0 0,0 1 1 0 0,1 1-1 0 0,-15 25 1 0 0,25-38-23 0 0,1-1 0 0 0,-1 1 0 0 0,0-1 0 0 0,0 1 0 0 0,1-1 0 0 0,-1 1 1 0 0,1 0-1 0 0,0-1 0 0 0,-1 1 0 0 0,1 0 0 0 0,0-1 0 0 0,0 1 0 0 0,0 0 1 0 0,0 0-1 0 0,0-1 0 0 0,0 1 0 0 0,1 0 0 0 0,-1-1 0 0 0,1 1 0 0 0,-1 0 1 0 0,1-1-1 0 0,-1 1 0 0 0,1-1 0 0 0,1 2 0 0 0,0 0-3 0 0,0-1 0 0 0,0 0 0 0 0,0 0 0 0 0,1 0 0 0 0,-1 0 0 0 0,1-1-1 0 0,-1 1 1 0 0,1-1 0 0 0,-1 1 0 0 0,1-1 0 0 0,0 0 0 0 0,5 1 0 0 0,2 1-12 0 0,0-1 0 0 0,1 0 0 0 0,-1-1 0 0 0,0 0 0 0 0,1-1 0 0 0,-1 0 0 0 0,12-2 0 0 0,-6-1-257 0 0,-1-1 0 0 0,0-1 0 0 0,1 0 0 0 0,-2-1 0 0 0,1 0 1 0 0,15-10-1 0 0,25-19-4334 0 0,-3-4-5537 0 0,-31 23 3388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16 7650 0 0,'-14'-2'3405'0'0,"1"0"0"0"0,0-1 0 0 0,-14-6 0 0 0,26 9-3265 0 0,-1 0 0 0 0,0 0 0 0 0,0 0 0 0 0,0 0 0 0 0,1 1 0 0 0,-1-1 0 0 0,0 0 0 0 0,0 1 0 0 0,1-1 0 0 0,-1 1 0 0 0,0 0-1 0 0,1-1 1 0 0,-1 1 0 0 0,0 0 0 0 0,1 0 0 0 0,-1 0 0 0 0,1 0 0 0 0,0 0 0 0 0,-1 0 0 0 0,1 1 0 0 0,0-1 0 0 0,0 0 0 0 0,-1 1 0 0 0,0 2 0 0 0,-27 39 728 0 0,28-41-794 0 0,-9 17 15 0 0,0 1 0 0 0,1 0 1 0 0,1 0-1 0 0,1 0 0 0 0,1 1 1 0 0,1 0-1 0 0,1 0 0 0 0,-3 31 1 0 0,7-42-140 0 0,-1 0-1 0 0,2 1 1 0 0,0-1 0 0 0,0 0 0 0 0,0 0 0 0 0,1 0 0 0 0,1 0 0 0 0,0 0-1 0 0,0-1 1 0 0,1 1 0 0 0,0-1 0 0 0,1 0 0 0 0,0 0 0 0 0,0 0-1 0 0,1-1 1 0 0,0 1 0 0 0,1-2 0 0 0,0 1 0 0 0,0-1 0 0 0,8 7-1 0 0,-11-11-371 0 0,0 1-1 0 0,1-1 1 0 0,-1-1-1 0 0,1 1 1 0 0,-1-1-1 0 0,1 1 1 0 0,0-1-1 0 0,0-1 1 0 0,0 1-1 0 0,0-1 1 0 0,0 0-1 0 0,0 0 1 0 0,0 0-1 0 0,9-1 1 0 0,-6 0-738 0 0,-1-1 1 0 0,1 0 0 0 0,-1-1 0 0 0,1 0-1 0 0,-1 0 1 0 0,0 0 0 0 0,0-1 0 0 0,0 0-1 0 0,9-6 1 0 0,9-6-3739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7210 0 0,'19'-2'7310'0'0,"24"2"-6839"0"0,-26 0 104 0 0,-7 0-517 0 0,-1 1 1 0 0,1 0-1 0 0,14 4 0 0 0,-22-5-256 0 0,0 1-1 0 0,0 0 1 0 0,1 0 0 0 0,-1 0-1 0 0,0 0 1 0 0,0 0-1 0 0,0 0 1 0 0,0 0-1 0 0,2 3 1 0 0,-3-3-44 0 0,-1-1 1 0 0,1 1 0 0 0,-1-1-1 0 0,1 1 1 0 0,-1 0 0 0 0,0-1-1 0 0,1 1 1 0 0,-1 0-1 0 0,0-1 1 0 0,0 1 0 0 0,1 0-1 0 0,-1 0 1 0 0,0-1 0 0 0,0 1-1 0 0,0 0 1 0 0,0-1-1 0 0,0 1 1 0 0,0 0 0 0 0,0 0-1 0 0,0-1 1 0 0,0 1-1 0 0,0 0 1 0 0,-1 0 0 0 0,1-1-1 0 0,0 1 1 0 0,0 0 0 0 0,-1-1-1 0 0,1 1 1 0 0,-1 0-1 0 0,-4 7-4227 0 0</inkml:trace>
  <inkml:trace contextRef="#ctx0" brushRef="#br0" timeOffset="1">61 92 7642 0 0,'3'-3'5961'0'0,"2"3"-4137"0"0,1 1-663 0 0,2 2-505 0 0,2-2-344 0 0,1 0-192 0 0,2-1-72 0 0,-1 0-64 0 0,2 2-144 0 0,0-2-320 0 0,-1 1-553 0 0,-1 0-983 0 0,0-2-1113 0 0,-3-2-455 0 0,-2-3-1610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0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12 6385 0 0,'-7'-6'2833'0'0,"1"2"-120"0"0,0 3-521 0 0,2 7-560 0 0,2 3-535 0 0,-1 5-393 0 0,2 4-240 0 0,1 4-200 0 0,-2 3-112 0 0,4 2-128 0 0,-4 0-224 0 0,2 4-504 0 0,-1-1-593 0 0,0 1-751 0 0,-2 2-769 0 0,0-3-631 0 0,-1-1-2009 0 0</inkml:trace>
  <inkml:trace contextRef="#ctx0" brushRef="#br0" timeOffset="1">0 410 9634 0 0,'2'2'449'0'0,"0"-1"-1"0"0,0-1 1 0 0,0 1-1 0 0,0 0 1 0 0,0 0-1 0 0,0-1 1 0 0,0 1-1 0 0,0-1 1 0 0,0 1-1 0 0,0-1 1 0 0,0 0-1 0 0,0 0 1 0 0,1 0-1 0 0,-1 0 1 0 0,4-1-1 0 0,34-12 1999 0 0,-33 10-2440 0 0,0 0 0 0 0,1 1 1 0 0,-1 0-1 0 0,13-2 0 0 0,-18 4 25 0 0,0 0 0 0 0,0 0-1 0 0,0 0 1 0 0,0 0 0 0 0,0 0 0 0 0,0 1-1 0 0,0-1 1 0 0,0 1 0 0 0,0-1 0 0 0,-1 1 0 0 0,1 0-1 0 0,0 0 1 0 0,0 0 0 0 0,0 0 0 0 0,-1 0 0 0 0,1 0-1 0 0,0 0 1 0 0,-1 0 0 0 0,1 1 0 0 0,-1-1-1 0 0,3 3 1 0 0,-1 1-177 0 0,0 1-1 0 0,-1-1 1 0 0,1 1-1 0 0,-1-1 1 0 0,0 1-1 0 0,0 0 1 0 0,-1-1-1 0 0,1 1 1 0 0,-1 0-1 0 0,-1 0 1 0 0,1 0-1 0 0,-1 0 1 0 0,0 0-1 0 0,0 0 0 0 0,-2 8 1 0 0,1 23-7465 0 0,3-22 1309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 13779 0 0,'-3'-10'2416'0'0,"3"4"-1751"0"0,3-2-49 0 0,3 5-24 0 0,6 1-232 0 0,-1 2-288 0 0,3 3-64 0 0,1 1-104 0 0,0 1-272 0 0,-1 0-408 0 0,1 2-777 0 0,-4 2-1279 0 0,-2 1-1209 0 0,-3 3-2048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12275 0 0,'58'-14'2402'0'0,"-40"9"-2086"0"0,0 1 1 0 0,28-3-1 0 0,-45 7-318 0 0,-1 0 0 0 0,1-1 0 0 0,0 1 1 0 0,-1 0-1 0 0,1 0 0 0 0,-1 0 0 0 0,1 0 0 0 0,-1 0 0 0 0,1 0 0 0 0,-1 0 1 0 0,1 0-1 0 0,-1 0 0 0 0,1 0 0 0 0,-1 1 0 0 0,1-1 0 0 0,-1 0 0 0 0,1 0 1 0 0,-1 0-1 0 0,1 1 0 0 0,-1-1 0 0 0,1 0 0 0 0,-1 1 0 0 0,1-1 1 0 0,-1 0-1 0 0,1 1 0 0 0,-1-1 0 0 0,0 0 0 0 0,1 1 0 0 0,-1-1 0 0 0,0 1 1 0 0,1-1-1 0 0,-1 1 0 0 0,0-1 0 0 0,0 1 0 0 0,1-1 0 0 0,-1 1 0 0 0,0-1 1 0 0,0 1-1 0 0,0-1 0 0 0,0 1 0 0 0,0-1 0 0 0,0 1 0 0 0,0-1 0 0 0,0 1 1 0 0,0-1-1 0 0,0 1 0 0 0,0-1 0 0 0,0 1 0 0 0,0 0 0 0 0,0-1 0 0 0,0 1 1 0 0,-1-1-1 0 0,1 1 0 0 0,0-1 0 0 0,0 1 0 0 0,0-1 0 0 0,-1 1 0 0 0,-23 38 190 0 0,13-21-80 0 0,7-11 10 0 0,1 0 0 0 0,1 0 0 0 0,-1 0 0 0 0,1 0-1 0 0,1 0 1 0 0,-1 1 0 0 0,1-1 0 0 0,0 1 0 0 0,1-1 0 0 0,0 11 0 0 0,0-15-95 0 0,1 0 0 0 0,-1 0 0 0 0,1 0 0 0 0,0 0 0 0 0,-1 1 1 0 0,1-1-1 0 0,1 0 0 0 0,-1 0 0 0 0,0 0 0 0 0,1-1 0 0 0,0 1 0 0 0,-1 0 1 0 0,1-1-1 0 0,0 1 0 0 0,0-1 0 0 0,1 1 0 0 0,-1-1 0 0 0,0 0 1 0 0,1 0-1 0 0,-1 0 0 0 0,1 0 0 0 0,0 0 0 0 0,0-1 0 0 0,0 1 0 0 0,-1-1 1 0 0,7 2-1 0 0,-8-3-4 0 0,1 0 0 0 0,-1 0 0 0 0,1 0 0 0 0,-1 0 0 0 0,1 0 0 0 0,-1 0 0 0 0,1 0 0 0 0,0 0 0 0 0,-1 0 0 0 0,1-1 0 0 0,-1 1 0 0 0,1-1 0 0 0,-1 1 0 0 0,0-1 0 0 0,1 0 0 0 0,-1 1 0 0 0,1-1 0 0 0,-1 0 0 0 0,0 0 0 0 0,0 0-1 0 0,0 0 1 0 0,1 0 0 0 0,-1 0 0 0 0,0-1 0 0 0,0 1 0 0 0,0 0 0 0 0,-1 0 0 0 0,1-1 0 0 0,0 1 0 0 0,0 0 0 0 0,-1-1 0 0 0,1 1 0 0 0,-1-1 0 0 0,1 1 0 0 0,-1-3 0 0 0,4-5 51 0 0,-2 0 0 0 0,1 0 0 0 0,-2 0-1 0 0,2-13 1 0 0,-2 6-905 0 0,-1-1 0 0 0,-1 1 0 0 0,-1-1 0 0 0,-6-27 0 0 0,1 3-3776 0 0,7 40 4386 0 0,0 0 0 0 0,0 0 1 0 0,0 0-1 0 0,0 0 0 0 0,0 0 0 0 0,0 0 0 0 0,0 0 0 0 0,0 0 0 0 0,0 0 0 0 0,1 0 1 0 0,-1 0-1 0 0,0 0 0 0 0,1 0 0 0 0,-1 0 0 0 0,1 1 0 0 0,-1-1 0 0 0,1 0 1 0 0,1-1-1 0 0,15-8 2078 0 0,-16 9-1612 0 0,0 1-1 0 0,0 0 1 0 0,0 0-1 0 0,0 0 1 0 0,0 0-1 0 0,0-1 1 0 0,0 1 0 0 0,0 0-1 0 0,0 1 1 0 0,0-1-1 0 0,0 0 1 0 0,0 0-1 0 0,0 0 1 0 0,0 1-1 0 0,0-1 1 0 0,0 0 0 0 0,0 1-1 0 0,0-1 1 0 0,0 1-1 0 0,-1-1 1 0 0,1 1-1 0 0,0 0 1 0 0,0-1 0 0 0,0 1-1 0 0,-1 0 1 0 0,1-1-1 0 0,0 1 1 0 0,-1 0-1 0 0,1 0 1 0 0,0 0-1 0 0,-1-1 1 0 0,1 1 0 0 0,-1 0-1 0 0,0 0 1 0 0,1 0-1 0 0,-1 0 1 0 0,0 0-1 0 0,1 2 1 0 0,1 15 513 0 0,-1 0 1 0 0,-1 25-1 0 0,-1-26-757 0 0,1 1 1 0 0,3 25-1 0 0,-3-43-11 0 0,0 1 0 0 0,0 0 0 0 0,0-1 0 0 0,0 1 0 0 0,0-1 0 0 0,0 1 0 0 0,0 0 0 0 0,0-1 0 0 0,0 1-1 0 0,0 0 1 0 0,1-1 0 0 0,-1 1 0 0 0,0-1 0 0 0,0 1 0 0 0,1-1 0 0 0,-1 1 0 0 0,0-1 0 0 0,1 1 0 0 0,-1-1 0 0 0,0 1 0 0 0,1-1 0 0 0,-1 1 0 0 0,1-1 0 0 0,-1 1 0 0 0,1-1-1 0 0,-1 0 1 0 0,1 1 0 0 0,-1-1 0 0 0,1 0 0 0 0,-1 1 0 0 0,1-1 0 0 0,-1 0 0 0 0,1 0 0 0 0,0 0 0 0 0,-1 1 0 0 0,1-1 0 0 0,-1 0 0 0 0,1 0 0 0 0,0 0 0 0 0,-1 0 0 0 0,1 0-1 0 0,-1 0 1 0 0,1 0 0 0 0,0 0 0 0 0,-1 0 0 0 0,1-1 0 0 0,-1 1 0 0 0,1 0 0 0 0,0 0 0 0 0,-1-1 0 0 0,2 1 0 0 0,31-28-987 0 0,-12 10-1137 0 0,20-3-6117 0 0,-32 16 3364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1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13851 0 0,'2'0'236'0'0,"-1"-1"0"0"0,1 1 0 0 0,-1-1 0 0 0,1 1 0 0 0,0 0 0 0 0,-1-1 0 0 0,1 1 0 0 0,0 0 0 0 0,-1 0 0 0 0,1 0 1 0 0,-1 0-1 0 0,1 1 0 0 0,0-1 0 0 0,2 1 0 0 0,27 7 307 0 0,-30-8-451 0 0,8 2-44 0 0,-1 1 0 0 0,1 0 1 0 0,-1 0-1 0 0,0 1 1 0 0,0 0-1 0 0,-1 0 1 0 0,1 1-1 0 0,-1 0 1 0 0,0 0-1 0 0,0 1 1 0 0,7 7-1 0 0,-10-9-119 0 0,-1 1 1 0 0,0 0-1 0 0,0 0 1 0 0,0 0-1 0 0,0 1 0 0 0,-1-1 1 0 0,0 1-1 0 0,0-1 1 0 0,0 1-1 0 0,-1 0 0 0 0,1 0 1 0 0,-2 0-1 0 0,1-1 0 0 0,-1 1 1 0 0,1 0-1 0 0,-2 0 1 0 0,0 9-1 0 0,-6 26-3862 0 0,-5-17-2167 0 0,2-14 1044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1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5753 0 0,'3'6'8367'0'0,"6"7"-4452"0"0,2 4-2721 0 0,-8-7-858 0 0,0 1 0 0 0,-1-1 0 0 0,0 1 0 0 0,-1 0-1 0 0,0 17 1 0 0,0-24-417 0 0,-1 0 1 0 0,0-1-1 0 0,-1 1 0 0 0,1 0 0 0 0,-1-1 0 0 0,1 1 0 0 0,-1 0 0 0 0,0-1 0 0 0,0 1 0 0 0,-1-1 0 0 0,1 1 1 0 0,-1-1-1 0 0,0 0 0 0 0,0 0 0 0 0,0 0 0 0 0,0 0 0 0 0,0 0 0 0 0,-1 0 0 0 0,1 0 0 0 0,-4 2 1 0 0,6-5 65 0 0,-1 1 0 0 0,1-1 1 0 0,0 0-1 0 0,-1 1 1 0 0,1-1-1 0 0,-1 0 1 0 0,1 1-1 0 0,-1-1 1 0 0,0 0-1 0 0,1 0 1 0 0,-1 0-1 0 0,1 1 1 0 0,-1-1-1 0 0,1 0 1 0 0,-1 0-1 0 0,1 0 1 0 0,-1 0-1 0 0,0 0 1 0 0,1 0-1 0 0,-1 0 1 0 0,1 0-1 0 0,-1 0 1 0 0,0 0-1 0 0,1-1 1 0 0,-1 1-1 0 0,1 0 1 0 0,-1 0-1 0 0,1 0 1 0 0,-1-1-1 0 0,1 1 1 0 0,-1 0-1 0 0,1-1 1 0 0,-1 1-1 0 0,1 0 1 0 0,-1-1-1 0 0,1 1 1 0 0,0-1-1 0 0,-1 1 1 0 0,1 0-1 0 0,0-1 1 0 0,-1 1-1 0 0,1-1 1 0 0,0 1-1 0 0,-1-1 1 0 0,1 0-1 0 0,0 1 1 0 0,0-1-1 0 0,0 1 1 0 0,0-1-1 0 0,-1 0 1 0 0,1 0 68 0 0,0-1 0 0 0,0 1 1 0 0,0 0-1 0 0,0 0 1 0 0,0 0-1 0 0,0-1 1 0 0,0 1-1 0 0,0 0 0 0 0,1 0 1 0 0,-1 0-1 0 0,0 0 1 0 0,1 0-1 0 0,-1-1 1 0 0,1 1-1 0 0,-1 0 0 0 0,1 0 1 0 0,0 0-1 0 0,-1 0 1 0 0,1 0-1 0 0,0 0 0 0 0,0 1 1 0 0,-1-1-1 0 0,1 0 1 0 0,0 0-1 0 0,0 1 1 0 0,2-2-1 0 0,2 0-26 0 0,0 0 1 0 0,0 0-1 0 0,0 1 1 0 0,0 0-1 0 0,0 0 1 0 0,0 1-1 0 0,0-1 1 0 0,1 1-1 0 0,8 1 1 0 0,55 9-2826 0 0,-20-2-5432 0 0,-28-5 1832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9634 0 0,'7'0'1440'0'0,"0"1"0"0"0,-1-1-1 0 0,1 2 1 0 0,-1-1 0 0 0,9 4 0 0 0,36 19 371 0 0,-45-20-1836 0 0,1 0-1 0 0,-2 0 1 0 0,1 0-1 0 0,0 1 1 0 0,-1-1-1 0 0,0 1 0 0 0,0 1 1 0 0,0-1-1 0 0,-1 1 1 0 0,0 0-1 0 0,0 0 1 0 0,5 10-1 0 0,-8-14-19 0 0,0 0 0 0 0,-1 1-1 0 0,1-1 1 0 0,-1 0-1 0 0,1 1 1 0 0,-1-1 0 0 0,0 0-1 0 0,0 1 1 0 0,0-1 0 0 0,0 0-1 0 0,-1 1 1 0 0,1-1 0 0 0,-1 0-1 0 0,1 1 1 0 0,-1-1 0 0 0,0 0-1 0 0,1 0 1 0 0,-1 1-1 0 0,-1-1 1 0 0,0 2 0 0 0,-1 0-135 0 0,0-1 0 0 0,0 0 1 0 0,0 1-1 0 0,-1-1 0 0 0,1 0 1 0 0,-1 0-1 0 0,0-1 1 0 0,1 1-1 0 0,-9 3 0 0 0,0-1-275 0 0,-1 0 1 0 0,1-1-1 0 0,-1 0 0 0 0,0-1 1 0 0,0-1-1 0 0,-17 2 0 0 0,-5-6 744 0 0,20 1 1932 0 0,34 5-103 0 0,47 3-1153 0 0,-51-6-1250 0 0,-1 0 0 0 0,0 0 0 0 0,1 2-1 0 0,-1-1 1 0 0,0 2 0 0 0,14 5 0 0 0,-27-9 44 0 0,-1 0 1 0 0,1 0-1 0 0,-1 0 1 0 0,0 0-1 0 0,1 0 0 0 0,-1 0 1 0 0,1 1-1 0 0,-1-1 1 0 0,0 0-1 0 0,1 0 0 0 0,-1 0 1 0 0,0 0-1 0 0,1 1 1 0 0,-1-1-1 0 0,0 0 0 0 0,1 1 1 0 0,-1-1-1 0 0,0 0 1 0 0,1 0-1 0 0,-1 1 0 0 0,0-1 1 0 0,0 0-1 0 0,1 1 1 0 0,-1-1-1 0 0,0 1 0 0 0,0-1 1 0 0,0 0-1 0 0,0 1 1 0 0,1-1-1 0 0,-1 0 0 0 0,0 1 1 0 0,0-1-1 0 0,0 1 1 0 0,0 0-1 0 0,-15 5-4653 0 0,-27-2 3293 0 0,40-4 1847 0 0,-3 0-439 0 0,0 0 1144 0 0,-1 0 1 0 0,1 1 0 0 0,-1-1 0 0 0,1 1-1 0 0,-1 0 1 0 0,-5 3 0 0 0,8-3-449 0 0,0 1 1 0 0,1-1 0 0 0,-1 1-1 0 0,1 0 1 0 0,0 0-1 0 0,-1 0 1 0 0,1 0 0 0 0,0 1-1 0 0,0-1 1 0 0,1 1-1 0 0,-1-1 1 0 0,0 1 0 0 0,-1 4-1 0 0,-9 15 384 0 0,9-14-799 0 0,-1 0 1 0 0,0-1-1 0 0,0 0 0 0 0,-1 0 0 0 0,-7 9 0 0 0,15-19-86 0 0,1 1-1 0 0,0-1 0 0 0,0 1 0 0 0,0 0 0 0 0,0 0 0 0 0,0 0 0 0 0,1 0 0 0 0,-1 1 0 0 0,8-2 1 0 0,42-5-324 0 0,-2 10-2290 0 0,-21 10-4352 0 0,-27-9 4236 0 0,-3 1-908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2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21 3673 0 0,'-1'10'1852'0'0,"1"0"1"0"0,0-1-1 0 0,1 1 1 0 0,0 0-1 0 0,4 15 1 0 0,-4-22-1661 0 0,0 0 0 0 0,-1-1 0 0 0,1 1 0 0 0,0 0 0 0 0,1 0 0 0 0,-1-1 0 0 0,0 1-1 0 0,1-1 1 0 0,-1 1 0 0 0,1-1 0 0 0,0 0 0 0 0,0 0 0 0 0,0 0 0 0 0,0 0 0 0 0,0 0 0 0 0,0 0 0 0 0,1 0 0 0 0,-1 0 0 0 0,1-1 0 0 0,-1 0 0 0 0,1 1 0 0 0,-1-1 0 0 0,5 1 0 0 0,-6-2-172 0 0,1 1 0 0 0,-1-1 0 0 0,1 0 0 0 0,0 0 1 0 0,-1 0-1 0 0,1 0 0 0 0,-1 0 0 0 0,1 0 0 0 0,-1 0 0 0 0,1-1 1 0 0,0 1-1 0 0,-1 0 0 0 0,1-1 0 0 0,-1 0 0 0 0,1 1 0 0 0,-1-1 1 0 0,0 0-1 0 0,1 0 0 0 0,-1 1 0 0 0,0-1 0 0 0,1 0 0 0 0,0-2 0 0 0,0 1-2 0 0,0-1-1 0 0,0 1 0 0 0,0-1 0 0 0,-1 0 0 0 0,1 0 1 0 0,-1 0-1 0 0,1 0 0 0 0,-1 0 0 0 0,0 0 0 0 0,1-6 0 0 0,-1 5-13 0 0,0 0-1 0 0,-1-1 1 0 0,1 1-1 0 0,-1-1 1 0 0,0 1-1 0 0,0 0 1 0 0,-1-1-1 0 0,1 1 1 0 0,-1 0-1 0 0,0-1 1 0 0,0 1-1 0 0,0 0 1 0 0,-1 0-1 0 0,1 0 1 0 0,-1 0-1 0 0,-5-8 1 0 0,5 10 43 0 0,-1 0 0 0 0,0 0 0 0 0,0 0 1 0 0,1 0-1 0 0,-1 1 0 0 0,0-1 0 0 0,-1 1 0 0 0,1 0 0 0 0,0 0 0 0 0,0 0 1 0 0,-1 0-1 0 0,1 0 0 0 0,0 1 0 0 0,-1 0 0 0 0,1-1 0 0 0,-1 1 0 0 0,1 1 1 0 0,0-1-1 0 0,-1 0 0 0 0,1 1 0 0 0,-5 1 0 0 0,-32 12-2170 0 0,9 7-9820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9762 0 0,'0'-1'250'0'0,"0"0"0"0"0,0 1-1 0 0,0-1 1 0 0,-1 1 0 0 0,1-1 0 0 0,0 0-1 0 0,0 1 1 0 0,0-1 0 0 0,0 1 0 0 0,0-1-1 0 0,0 0 1 0 0,0 1 0 0 0,0-1 0 0 0,1 1-1 0 0,-1-1 1 0 0,0 1 0 0 0,0-1 0 0 0,0 0-1 0 0,1 1 1 0 0,-1-1 0 0 0,0 1 0 0 0,0-1-1 0 0,1 1 1 0 0,-1-1 0 0 0,1 1 0 0 0,-1-1-1 0 0,0 1 1 0 0,1 0 0 0 0,-1-1 0 0 0,1 1-1 0 0,0-1 1 0 0,22-6 1970 0 0,25 10-1831 0 0,-44-3-357 0 0,-1 1 0 0 0,1 0 0 0 0,-1 0 1 0 0,0 0-1 0 0,1 1 0 0 0,-1-1 0 0 0,0 1 0 0 0,0-1 0 0 0,0 1 0 0 0,0 0 1 0 0,0 0-1 0 0,0 1 0 0 0,0-1 0 0 0,-1 1 0 0 0,3 2 0 0 0,-4-3-42 0 0,0-1-1 0 0,-1 1 0 0 0,1 0 0 0 0,-1-1 1 0 0,1 1-1 0 0,-1 0 0 0 0,0 0 1 0 0,0-1-1 0 0,0 1 0 0 0,0 0 1 0 0,0 0-1 0 0,0 0 0 0 0,0-1 1 0 0,0 1-1 0 0,-1 0 0 0 0,1 0 0 0 0,-1-1 1 0 0,1 1-1 0 0,-1 0 0 0 0,0-1 1 0 0,1 1-1 0 0,-1-1 0 0 0,0 1 1 0 0,0 0-1 0 0,0-1 0 0 0,0 0 1 0 0,-1 1-1 0 0,1-1 0 0 0,0 0 0 0 0,-1 0 1 0 0,-1 2-1 0 0,-19 15-460 0 0,-13 13 338 0 0,33-29 163 0 0,1-1-1 0 0,0 1 1 0 0,0-1-1 0 0,0 1 1 0 0,0-1-1 0 0,0 1 1 0 0,0 0-1 0 0,1 0 1 0 0,-1-1-1 0 0,1 1 1 0 0,-1 0-1 0 0,1 0 1 0 0,-1 0-1 0 0,1 0 1 0 0,0 0-1 0 0,0 0 1 0 0,0-1-1 0 0,0 1 1 0 0,0 0 0 0 0,1 3-1 0 0,0-3-24 0 0,-1-1-1 0 0,1 0 0 0 0,0 0 1 0 0,0 0-1 0 0,0 0 1 0 0,-1 0-1 0 0,1 0 1 0 0,0 0-1 0 0,0 0 1 0 0,0 0-1 0 0,0 0 1 0 0,0-1-1 0 0,1 1 1 0 0,-1 0-1 0 0,0-1 1 0 0,0 1-1 0 0,0 0 1 0 0,1-1-1 0 0,-1 0 1 0 0,0 1-1 0 0,1-1 1 0 0,-1 0-1 0 0,0 0 1 0 0,1 0-1 0 0,-1 0 0 0 0,0 0 1 0 0,1 0-1 0 0,1 0 1 0 0,43-6 8 0 0,-40 4 5 0 0,23-3-192 0 0,42-10-38 0 0,-25 0-3082 0 0,-70 12-13194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7778 0 0,'5'57'8253'0'0,"9"28"-5020"0"0,-14-84-3335 0 0,0-1 0 0 0,1 1-1 0 0,-1-1 1 0 0,0 1 0 0 0,0-1 0 0 0,0 1-1 0 0,0-1 1 0 0,0 1 0 0 0,0-1 0 0 0,1 1-1 0 0,-1-1 1 0 0,0 1 0 0 0,1-1 0 0 0,-1 1-1 0 0,0-1 1 0 0,1 0 0 0 0,-1 1 0 0 0,0-1-1 0 0,1 1 1 0 0,-1-1 0 0 0,0 0 0 0 0,1 0 0 0 0,-1 1-1 0 0,1-1 1 0 0,-1 0 0 0 0,1 0 0 0 0,-1 1-1 0 0,1-1 1 0 0,0 0 0 0 0,13-9-4152 0 0,16-33-3005 0 0,-22 30 6540 0 0,-1 0 470 0 0,14-20 1173 0 0,-20 31-525 0 0,-1 1 0 0 0,1-1 0 0 0,-1 0 0 0 0,13 0 10077 0 0,-24 24-9234 0 0,2-8-1103 0 0,-2-1-1 0 0,0 0 1 0 0,0 0-1 0 0,-24 19 1 0 0,-8 12-429 0 0,49-44 349 0 0,1-1 0 0 0,-1 0 0 0 0,0 0 0 0 0,1-1 0 0 0,-1 0 0 0 0,8-1 0 0 0,15-2 46 0 0,67 4-1090 0 0,-32 5-2599 0 0,-13-1-3312 0 0,-32-3 1790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16684 0 0,'10'5'3847'0'0,"8"9"-2470"0"0,-8-6-784 0 0,28 14 448 0 0,-30-19-946 0 0,0 1 0 0 0,0 1-1 0 0,0-1 1 0 0,-1 1 0 0 0,1 1 0 0 0,-1-1-1 0 0,-1 1 1 0 0,1 0 0 0 0,-1 1-1 0 0,8 10 1 0 0,-14-15-74 0 0,1 0 0 0 0,0 1 1 0 0,-1-1-1 0 0,1 1 0 0 0,-1 0 0 0 0,0-1 0 0 0,0 1 1 0 0,0-1-1 0 0,0 1 0 0 0,0-1 0 0 0,-1 1 0 0 0,1-1 1 0 0,-1 1-1 0 0,1-1 0 0 0,-1 1 0 0 0,0-1 0 0 0,0 1 1 0 0,0-1-1 0 0,-1 0 0 0 0,1 0 0 0 0,0 1 1 0 0,-3 1-1 0 0,-4 8-84 0 0,-1-1 1 0 0,-16 16 0 0 0,23-24 46 0 0,-10 7-68 0 0,0 1-1 0 0,-27 15 0 0 0,26-17 70 0 0,0 0 0 0 0,-20 18-1 0 0,33-26 20 0 0,-1 0 0 0 0,0-1 1 0 0,1 1-1 0 0,-1 0 0 0 0,0 0 0 0 0,1-1 0 0 0,-1 1 0 0 0,1 0 0 0 0,-1 0 0 0 0,1 0 0 0 0,0 0 1 0 0,-1 0-1 0 0,1-1 0 0 0,0 1 0 0 0,0 0 0 0 0,-1 0 0 0 0,1 0 0 0 0,0 0 0 0 0,0 0 0 0 0,0 0 1 0 0,0 0-1 0 0,0 0 0 0 0,0 0 0 0 0,1 0 0 0 0,-1 0 0 0 0,0 1 0 0 0,2 0 1 0 0,-1 0 0 0 0,0 0 0 0 0,0 0 0 0 0,1 0-1 0 0,-1 0 1 0 0,1 0 0 0 0,-1 0 0 0 0,1-1 0 0 0,0 1 0 0 0,3 1 0 0 0,6 4 7 0 0,0 0 1 0 0,0-1 0 0 0,14 5 0 0 0,-22-9-7 0 0,14 5 42 0 0,1-1 0 0 0,0-1 0 0 0,27 5 0 0 0,9-6-1708 0 0,-49-5 758 0 0,1 1-1 0 0,-1-1 0 0 0,1 0 0 0 0,-1 0 0 0 0,1-1 0 0 0,7-3 1 0 0,1-4-4331 0 0,-4-3-2137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0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21028 0 0,'0'0'1201'0'0,"0"-1"-529"0"0,3 2-840 0 0,-1 1-472 0 0,1-2-641 0 0,0 0-1047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7 3513 0 0,'-1'-1'384'0'0,"1"1"0"0"0,-1-1 0 0 0,0 1 0 0 0,1-1 1 0 0,-1 1-1 0 0,0-1 0 0 0,1 1 0 0 0,-1-1 0 0 0,0 1 1 0 0,1 0-1 0 0,-1 0 0 0 0,0-1 0 0 0,0 1 0 0 0,0 0 1 0 0,1 0-1 0 0,-1 0 0 0 0,0 0 0 0 0,0-1 0 0 0,0 1 0 0 0,1 0 1 0 0,-1 1-1 0 0,0-1 0 0 0,0 0 0 0 0,0 0 0 0 0,1 0 1 0 0,-2 1-1 0 0,0 0-29 0 0,0 0 1 0 0,0 0-1 0 0,0 0 1 0 0,0 1-1 0 0,0-1 1 0 0,0 1-1 0 0,1-1 1 0 0,-1 1-1 0 0,-2 2 1 0 0,-24 43 724 0 0,19-28-967 0 0,0 0-1 0 0,2 1 1 0 0,0 0 0 0 0,1 1-1 0 0,1 0 1 0 0,1 0-1 0 0,1 0 1 0 0,-1 28 0 0 0,4-35-328 0 0,1 1 1 0 0,0-1 0 0 0,1 0-1 0 0,1 1 1 0 0,6 19 0 0 0,-5-22-418 0 0,1-1 0 0 0,0 0 0 0 0,0 0 1 0 0,1 0-1 0 0,1-1 0 0 0,0 0 1 0 0,9 10-1 0 0,-15-18 334 0 0,0-1-66 0 0,0 1 1 0 0,0-1-1 0 0,0 0 0 0 0,0 1 1 0 0,0-1-1 0 0,0 0 0 0 0,1 0 0 0 0,-1 0 1 0 0,0 0-1 0 0,1 0 0 0 0,-1 0 1 0 0,1-1-1 0 0,-1 1 0 0 0,1 0 1 0 0,-1-1-1 0 0,1 1 0 0 0,0-1 0 0 0,-1 1 1 0 0,1-1-1 0 0,0 0 0 0 0,1 1 1 0 0,10-2-3293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2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5593 0 0,'-3'0'500'0'0,"0"-1"0"0"0,0 1 0 0 0,1 0 0 0 0,-1 0 0 0 0,0 1 0 0 0,0-1 0 0 0,0 1 0 0 0,1-1 0 0 0,-1 1 0 0 0,0 0 0 0 0,0 0 0 0 0,1 0 0 0 0,-3 2 0 0 0,-1 0-46 0 0,2 0-1 0 0,-1 0 1 0 0,0 1 0 0 0,1 0 0 0 0,-1 0 0 0 0,-3 4-1 0 0,1 1-142 0 0,0 0 0 0 0,0 0 0 0 0,1 1 0 0 0,1 0 0 0 0,-1 0 0 0 0,-3 11 1 0 0,6-13-270 0 0,1 1 1 0 0,0 0 0 0 0,0-1 0 0 0,1 1-1 0 0,0 0 1 0 0,0 0 0 0 0,2 13 0 0 0,-1-20-44 0 0,0-1 1 0 0,0 1-1 0 0,0 0 1 0 0,0-1-1 0 0,0 1 1 0 0,1 0-1 0 0,-1-1 1 0 0,0 1-1 0 0,1 0 1 0 0,0-1-1 0 0,-1 1 1 0 0,1-1-1 0 0,0 1 1 0 0,0-1-1 0 0,0 1 1 0 0,0-1-1 0 0,0 0 1 0 0,0 1 0 0 0,0-1-1 0 0,1 0 1 0 0,-1 0-1 0 0,0 0 1 0 0,1 0-1 0 0,-1 0 1 0 0,0 0-1 0 0,1 0 1 0 0,-1 0-1 0 0,1-1 1 0 0,0 1-1 0 0,-1 0 1 0 0,1-1-1 0 0,0 0 1 0 0,-1 1-1 0 0,1-1 1 0 0,0 0-1 0 0,-1 0 1 0 0,1 0-1 0 0,0 0 1 0 0,0 0-1 0 0,-1 0 1 0 0,1 0-1 0 0,0-1 1 0 0,-1 1 0 0 0,1-1-1 0 0,2 0 1 0 0,-1 0-45 0 0,0 0 0 0 0,0 0 0 0 0,0 0 1 0 0,-1-1-1 0 0,1 1 0 0 0,0-1 0 0 0,-1 0 1 0 0,0 1-1 0 0,1-1 0 0 0,-1 0 1 0 0,0 0-1 0 0,0-1 0 0 0,0 1 0 0 0,0 0 1 0 0,0-1-1 0 0,0 1 0 0 0,-1-1 0 0 0,1 0 1 0 0,-1 1-1 0 0,0-1 0 0 0,0 0 0 0 0,0 0 1 0 0,0 0-1 0 0,1-5 0 0 0,0-7-257 0 0,-1 1 1 0 0,0 0-1 0 0,-1 0 0 0 0,-3-17 0 0 0,2-4-3 0 0,3 40 565 0 0,0 0-1 0 0,0 0 1 0 0,1-1 0 0 0,0 1 0 0 0,0 0-1 0 0,0-1 1 0 0,5 6 0 0 0,-4-6-150 0 0,-3-2-110 0 0,0 0 0 0 0,0-1-1 0 0,1 1 1 0 0,-1-1 0 0 0,1 1-1 0 0,-1-1 1 0 0,1 0-1 0 0,-1 0 1 0 0,1 1 0 0 0,-1-1-1 0 0,1 0 1 0 0,0-1 0 0 0,0 1-1 0 0,0 0 1 0 0,-1 0-1 0 0,1-1 1 0 0,0 1 0 0 0,0-1-1 0 0,0 1 1 0 0,0-1 0 0 0,0 0-1 0 0,0 0 1 0 0,2 0 0 0 0,-1-1-83 0 0,-1 0 0 0 0,0 1 1 0 0,1-2-1 0 0,-1 1 1 0 0,0 0-1 0 0,1 0 1 0 0,-1-1-1 0 0,0 1 0 0 0,0-1 1 0 0,0 1-1 0 0,0-1 1 0 0,-1 0-1 0 0,1 0 1 0 0,0 0-1 0 0,-1 0 0 0 0,1 0 1 0 0,-1 0-1 0 0,2-3 1 0 0,-1 1-141 0 0,0 0 1 0 0,0 0 0 0 0,0-1 0 0 0,-1 1-1 0 0,0-1 1 0 0,1 1 0 0 0,-1-1 0 0 0,-1 1-1 0 0,1-1 1 0 0,-1 0 0 0 0,0 1 0 0 0,0-1-1 0 0,0 0 1 0 0,-2-8 0 0 0,-11 49 4188 0 0,4 6-2785 0 0,-11 57 11 0 0,18-85-1647 0 0,1 0 0 0 0,0 0 0 0 0,1 1 0 0 0,0-1 0 0 0,3 14-1 0 0,3-9-3183 0 0,-6-19 3448 0 0,0 1 0 0 0,1-1 0 0 0,-1 0 0 0 0,0 0 0 0 0,1 1 0 0 0,-1-1 0 0 0,0 0 0 0 0,1 0-1 0 0,-1 1 1 0 0,0-1 0 0 0,1 0 0 0 0,-1 0 0 0 0,1 0 0 0 0,-1 0 0 0 0,0 0 0 0 0,1 0 0 0 0,-1 0-1 0 0,1 0 1 0 0,-1 1 0 0 0,1-1 0 0 0,-1-1 0 0 0,0 1 0 0 0,1 0 0 0 0,-1 0 0 0 0,1 0 0 0 0,-1 0 0 0 0,0 0-1 0 0,1 0 1 0 0,-1 0 0 0 0,1 0 0 0 0,-1-1 0 0 0,0 1 0 0 0,1 0 0 0 0,-1 0 0 0 0,0-1 0 0 0,1 1-1 0 0,-1 0 1 0 0,0 0 0 0 0,1-1 0 0 0,-1 0 0 0 0,10-5-2986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6009 0 0,'1'4'967'0'0,"0"0"1"0"0,0 0-1 0 0,-1 0 0 0 0,1 0 0 0 0,-1 0 0 0 0,0 0 1 0 0,-1 8-1 0 0,-15 54 803 0 0,7-38-1050 0 0,2 2-820 0 0,-8 60 0 0 0,14-76-1830 0 0,1 0 1 0 0,0 0 0 0 0,4 24-1 0 0,-1-30-1243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6497 0 0,'13'13'4209'0'0,"17"-4"-2516"0"0,-27-8-1648 0 0,1 0-1 0 0,0 0 0 0 0,0 0 0 0 0,-1 0 0 0 0,1 1 1 0 0,-1-1-1 0 0,1 1 0 0 0,-1 0 0 0 0,5 3 0 0 0,-6-4-10 0 0,0 1 0 0 0,-1-1 0 0 0,1 0-1 0 0,-1 1 1 0 0,1-1 0 0 0,-1 1 0 0 0,0-1-1 0 0,0 1 1 0 0,0 0 0 0 0,0-1 0 0 0,0 1-1 0 0,0 0 1 0 0,0 0 0 0 0,0 0 0 0 0,-1 0 0 0 0,1 0-1 0 0,-1 0 1 0 0,1 0 0 0 0,-1 0 0 0 0,0 0-1 0 0,0 0 1 0 0,0 0 0 0 0,0 0 0 0 0,0 0-1 0 0,0 0 1 0 0,0 0 0 0 0,-1 0 0 0 0,1 0-1 0 0,-1 0 1 0 0,-1 3 0 0 0,-2 2 120 0 0,-1 0 1 0 0,0-1-1 0 0,-1 1 0 0 0,1-1 1 0 0,-1 0-1 0 0,-10 7 0 0 0,-22 25 300 0 0,36-36-459 0 0,0 0 0 0 0,1 0 0 0 0,-1 0 0 0 0,1 0 0 0 0,0 1 0 0 0,0-1 0 0 0,0 0 0 0 0,0 1 0 0 0,0-1 0 0 0,0 0 0 0 0,1 1 0 0 0,-1-1 0 0 0,1 1 0 0 0,0-1 0 0 0,-1 6 0 0 0,2-2-47 0 0,0 0 0 0 0,1-1 0 0 0,0 1 0 0 0,0 0-1 0 0,0 0 1 0 0,0-1 0 0 0,1 1 0 0 0,0-1 0 0 0,0 0 0 0 0,0 1 0 0 0,1-1 0 0 0,0-1 0 0 0,4 6 0 0 0,-5-8-224 0 0,-1 0 0 0 0,0 0 0 0 0,0 0 1 0 0,1 0-1 0 0,-1 0 0 0 0,1 0 1 0 0,0-1-1 0 0,0 1 0 0 0,-1-1 0 0 0,1 0 1 0 0,0 0-1 0 0,0 0 0 0 0,0 0 0 0 0,0 0 1 0 0,0-1-1 0 0,0 1 0 0 0,0-1 0 0 0,1 0 1 0 0,-1 0-1 0 0,0 0 0 0 0,0 0 1 0 0,0-1-1 0 0,0 1 0 0 0,0-1 0 0 0,0 0 1 0 0,0 0-1 0 0,3-1 0 0 0,-5 2 189 0 0,0-1 0 0 0,-1 1 0 0 0,1-1-1 0 0,0 1 1 0 0,-1-1 0 0 0,1 1 0 0 0,0-1-1 0 0,-1 1 1 0 0,1-1 0 0 0,0 0 0 0 0,-1 1 0 0 0,1-1-1 0 0,-1 0 1 0 0,0 1 0 0 0,1-1 0 0 0,-1 0 0 0 0,0 0-1 0 0,1 0 1 0 0,-1 1 0 0 0,0-1 0 0 0,0 0 0 0 0,1 0-1 0 0,-1 0 1 0 0,0 0 0 0 0,0 0 0 0 0,0 1-1 0 0,0-1 1 0 0,0 0 0 0 0,0 0 0 0 0,-1 0 0 0 0,1 0-1 0 0,0 0 1 0 0,0 1 0 0 0,-1-1 0 0 0,0-1 0 0 0,0-8-628 0 0,7-9-1611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9114 0 0,'13'0'1521'0'0,"0"0"1"0"0,0 2-1 0 0,16 3 1 0 0,-19-3-2379 0 0,0 1 1 0 0,0 1 0 0 0,-1-1 0 0 0,16 10-1 0 0,-18-14-5077 0 0,-3-10 3547 0 0,-3-17 2284 0 0,-1 22-255 0 0,1-9 494 0 0,0-22 112 0 0,-6 22 10390 0 0,2 27-7815 0 0,-4 18-1162 0 0,1 6-1154 0 0,1-4-574 0 0,-2 43 0 0 0,6-64-1011 0 0,2 0 0 0 0,0 0 0 0 0,0 0-1 0 0,4 14 1 0 0,-5-13-2175 0 0,-7-12 434 0 0,3 0 1704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7698 0 0,'14'10'6277'0'0,"22"-2"-6140"0"0,-12-4-99 0 0,-16-1-361 0 0,0 0 0 0 0,-1 1-1 0 0,15 8 1 0 0,-21-12 33 0 0,1 1-1 0 0,-1 0 1 0 0,0-1-1 0 0,0 1 0 0 0,0 0 1 0 0,0 0-1 0 0,0 0 1 0 0,0 0-1 0 0,0 0 0 0 0,0 0 1 0 0,0 0-1 0 0,0 1 1 0 0,0-1-1 0 0,-1 0 0 0 0,1 0 1 0 0,0 1-1 0 0,-1-1 1 0 0,1 0-1 0 0,-1 1 0 0 0,0-1 1 0 0,1 0-1 0 0,-1 1 1 0 0,0-1-1 0 0,0 1 0 0 0,0-1 1 0 0,0 1-1 0 0,0-1 1 0 0,0 0-1 0 0,0 1 0 0 0,-1-1 1 0 0,0 3-1 0 0,-3 5-2451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9418 0 0,'12'1'1576'0'0,"0"0"0"0"0,24 7 0 0 0,-7-2-829 0 0,-28-6-743 0 0,0 0 0 0 0,-1 0 0 0 0,1 0 0 0 0,0 0 0 0 0,0 0 0 0 0,0 1 0 0 0,0-1 0 0 0,-1 0 0 0 0,1 0 0 0 0,0 1 0 0 0,0-1 0 0 0,0 0 0 0 0,-1 1 0 0 0,1-1 0 0 0,0 1 0 0 0,-1-1 0 0 0,1 1 0 0 0,0-1 0 0 0,-1 1 0 0 0,1 0 0 0 0,-1-1 0 0 0,1 1 0 0 0,0 0 0 0 0,-1-1 0 0 0,0 1 0 0 0,1 0 0 0 0,-1 0 0 0 0,1-1 0 0 0,-1 2 0 0 0,0 0-44 0 0,0-1 0 0 0,-1 1 0 0 0,1-1 0 0 0,0 1 0 0 0,-1-1 0 0 0,1 1 0 0 0,-1-1 0 0 0,0 0 0 0 0,0 1 0 0 0,1-1 0 0 0,-1 0 0 0 0,0 0 0 0 0,0 0 0 0 0,0 0 0 0 0,-1 2 0 0 0,-4 2-197 0 0,0 1-1 0 0,0-1 1 0 0,-1 0-1 0 0,0-1 1 0 0,-9 6-1 0 0,10-7-47 0 0,-20 10 355 0 0,26-13-60 0 0,0 0 0 0 0,0 0 0 0 0,0 0 0 0 0,0 0 0 0 0,-1 0-1 0 0,1 0 1 0 0,0 0 0 0 0,0 0 0 0 0,0 0 0 0 0,0 0 0 0 0,0 0 0 0 0,0 0-1 0 0,0 1 1 0 0,0-1 0 0 0,0 0 0 0 0,0 0 0 0 0,0 0 0 0 0,0 0 0 0 0,0 0-1 0 0,0 0 1 0 0,0 0 0 0 0,0 0 0 0 0,0 0 0 0 0,0 0 0 0 0,0 1-1 0 0,0-1 1 0 0,0 0 0 0 0,0 0 0 0 0,0 0 0 0 0,0 0 0 0 0,0 0 0 0 0,0 0-1 0 0,0 0 1 0 0,0 0 0 0 0,0 0 0 0 0,0 1 0 0 0,0-1 0 0 0,0 0 0 0 0,0 0-1 0 0,0 0 1 0 0,0 0 0 0 0,0 0 0 0 0,0 0 0 0 0,0 0 0 0 0,0 0 0 0 0,0 0-1 0 0,0 0 1 0 0,0 0 0 0 0,0 0 0 0 0,0 1 0 0 0,1-1 0 0 0,-1 0-1 0 0,0 0 1 0 0,0 0 0 0 0,0 0 0 0 0,0 0 0 0 0,0 0 0 0 0,0 0 0 0 0,0 0-1 0 0,0 0 1 0 0,0 0 0 0 0,0 0 0 0 0,1 0 0 0 0,-1 0 0 0 0,0 0 0 0 0,19 0 774 0 0,13-4-365 0 0,-26 2-396 0 0,1 1 0 0 0,-1 0-1 0 0,0 0 1 0 0,1 0 0 0 0,-1 1 0 0 0,1 0 0 0 0,-1 1-1 0 0,1-1 1 0 0,-1 1 0 0 0,13 3 0 0 0,-12 6-1432 0 0,-7-9 1259 0 0,0-1-1 0 0,0 0 0 0 0,0 1 1 0 0,0-1-1 0 0,0 1 1 0 0,0-1-1 0 0,0 0 0 0 0,0 1 1 0 0,0-1-1 0 0,0 0 0 0 0,0 1 1 0 0,0-1-1 0 0,0 1 0 0 0,0-1 1 0 0,0 0-1 0 0,0 1 0 0 0,-1-1 1 0 0,1 0-1 0 0,0 1 1 0 0,0-1-1 0 0,0 0 0 0 0,-1 1 1 0 0,1-1-1 0 0,0 0 0 0 0,0 1 1 0 0,-1-1-1 0 0,1 0 0 0 0,0 0 1 0 0,0 1-1 0 0,-1-1 0 0 0,1 0 1 0 0,0 0-1 0 0,-1 0 1 0 0,1 0-1 0 0,0 1 0 0 0,-1-1 1 0 0,1 0-1 0 0,0 0 0 0 0,-1 0 1 0 0,1 0-1 0 0,-1 0 0 0 0,1 0 1 0 0,0 0-1 0 0,-1 0 0 0 0,1 0 1 0 0,0 0-1 0 0,-1 0 1 0 0,1 0-1 0 0,-1 0 0 0 0,-18-5-2371 0 0,10 8-189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5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4129 0 0,'-1'2'6200'0'0,"8"4"-2929"0"0,-5-5-3038 0 0,-1 0 1 0 0,1 0 0 0 0,-1 0 0 0 0,1 0-1 0 0,0-1 1 0 0,-1 1 0 0 0,1-1 0 0 0,0 1 0 0 0,-1-1-1 0 0,1 1 1 0 0,3-1 0 0 0,27-10 611 0 0,-29 8-813 0 0,0 1-1 0 0,0 0 1 0 0,0-1-1 0 0,1 1 0 0 0,-1 0 1 0 0,0 1-1 0 0,1-1 1 0 0,-1 0-1 0 0,0 1 0 0 0,1 0 1 0 0,-1 0-1 0 0,6 0 0 0 0,-8 1-83 0 0,-1-1-1 0 0,1 1 0 0 0,-1-1 0 0 0,1 1 0 0 0,-1-1 0 0 0,0 1 1 0 0,1 0-1 0 0,-1-1 0 0 0,1 1 0 0 0,-1-1 0 0 0,0 1 0 0 0,0 0 1 0 0,1-1-1 0 0,-1 1 0 0 0,0 0 0 0 0,0 0 0 0 0,0-1 0 0 0,0 1 0 0 0,0 0 1 0 0,1-1-1 0 0,-2 1 0 0 0,1 0 0 0 0,0 0 0 0 0,0-1 0 0 0,0 1 1 0 0,0 0-1 0 0,0-1 0 0 0,0 1 0 0 0,-1 0 0 0 0,1-1 0 0 0,0 1 1 0 0,-1 0-1 0 0,1-1 0 0 0,0 1 0 0 0,-1-1 0 0 0,1 1 0 0 0,-1 0 0 0 0,-15 26-2277 0 0,13-24 1890 0 0,1 1 0 0 0,-1-1 0 0 0,-1 0-1 0 0,1 0 1 0 0,0 0 0 0 0,-1-1 0 0 0,-7 5 0 0 0,-13 11 1866 0 0,32-17 3461 0 0,13-2-3707 0 0,-20 1-1132 0 0,1-1 1 0 0,0 1-1 0 0,-1-1 1 0 0,1 1 0 0 0,0 0-1 0 0,0 0 1 0 0,-1 0-1 0 0,1 0 1 0 0,0 0 0 0 0,0 0-1 0 0,0 0 1 0 0,-1 0-1 0 0,1 1 1 0 0,0-1 0 0 0,2 2-1 0 0,-4-1-51 0 0,0 0 0 0 0,1 0 0 0 0,-1 1 0 0 0,0-1 0 0 0,0 0 0 0 0,0 0 0 0 0,0 0 0 0 0,-1 1 0 0 0,1-1 0 0 0,0 0 0 0 0,0 0 0 0 0,-1 0 0 0 0,1 0 0 0 0,-1 0 0 0 0,1 0 0 0 0,-1 1 0 0 0,1-1 0 0 0,-1 0 0 0 0,0 0 0 0 0,0-1 0 0 0,1 1 0 0 0,-1 0 0 0 0,-1 1 0 0 0,-4 15 179 0 0,6-17-159 0 0,0 0 1 0 0,0 1-1 0 0,0-1 0 0 0,0 0 1 0 0,0 1-1 0 0,1-1 0 0 0,-1 0 1 0 0,0 0-1 0 0,0 1 0 0 0,0-1 0 0 0,1 0 1 0 0,-1 0-1 0 0,0 1 0 0 0,0-1 1 0 0,0 0-1 0 0,1 0 0 0 0,-1 1 1 0 0,0-1-1 0 0,1 0 0 0 0,-1 0 1 0 0,0 0-1 0 0,1 0 0 0 0,-1 0 0 0 0,0 1 1 0 0,0-1-1 0 0,1 0 0 0 0,-1 0 1 0 0,1 0-1 0 0,1 0-41 0 0,0 0 0 0 0,0 0 0 0 0,0 0 0 0 0,0-1 0 0 0,0 1 0 0 0,-1-1 0 0 0,1 1 0 0 0,0-1 0 0 0,0 1 0 0 0,0-1 0 0 0,-1 0 0 0 0,1 0 0 0 0,0 0 0 0 0,1-1 0 0 0,21-16-4412 0 0,-1 2-5223 0 0,-17 13 6391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7554 0 0,'14'-3'6233'0'0,"7"7"-5225"0"0,-17-3-1092 0 0,0 0 1 0 0,-1 1-1 0 0,1-1 1 0 0,-1 1-1 0 0,1 0 1 0 0,-1 0-1 0 0,0 0 1 0 0,4 3-1 0 0,-6-3 82 0 0,0 0-1 0 0,0 0 1 0 0,0 0 0 0 0,0 0-1 0 0,0 1 1 0 0,-1-1 0 0 0,1 0-1 0 0,-1 0 1 0 0,1 1-1 0 0,-1-1 1 0 0,0 0 0 0 0,0 1-1 0 0,0-1 1 0 0,0 0 0 0 0,0 1-1 0 0,0-1 1 0 0,-1 0 0 0 0,1 1-1 0 0,-1-1 1 0 0,0 0 0 0 0,0 0-1 0 0,-1 4 1 0 0,-5 8-9 0 0,1-2 0 0 0,-15 21 0 0 0,10-15 7 0 0,8-13 6 0 0,1 0 1 0 0,-1 0-1 0 0,2 1 0 0 0,-1-1 0 0 0,0 0 0 0 0,1 1 0 0 0,0-1 0 0 0,0 1 0 0 0,1 0 0 0 0,0-1 0 0 0,0 1 1 0 0,0-1-1 0 0,0 1 0 0 0,1 0 0 0 0,2 6 0 0 0,-3-10-8 0 0,1 1-1 0 0,0-1 1 0 0,0 0 0 0 0,-1 0-1 0 0,2 0 1 0 0,-1 0-1 0 0,0 0 1 0 0,0 0 0 0 0,1 0-1 0 0,-1 0 1 0 0,1 0 0 0 0,-1 0-1 0 0,1-1 1 0 0,0 1-1 0 0,-1-1 1 0 0,1 1 0 0 0,0-1-1 0 0,0 0 1 0 0,0 0 0 0 0,0 0-1 0 0,1 0 1 0 0,-1 0 0 0 0,0 0-1 0 0,0-1 1 0 0,1 1-1 0 0,-1 0 1 0 0,0-1 0 0 0,1 0-1 0 0,-1 0 1 0 0,0 0 0 0 0,1 0-1 0 0,-1 0 1 0 0,0 0-1 0 0,1 0 1 0 0,-1-1 0 0 0,0 1-1 0 0,0-1 1 0 0,3-1 0 0 0,0 1-406 0 0,0-1 0 0 0,0 0 1 0 0,0 0-1 0 0,-1-1 1 0 0,1 1-1 0 0,6-5 0 0 0,-8 4-384 0 0,1 0-1 0 0,-1 0 0 0 0,0 0 0 0 0,0 0 1 0 0,0-1-1 0 0,0 1 0 0 0,4-8 0 0 0,-3 0-2501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15691 0 0,'2'21'5496'0'0,"7"12"-2621"0"0,0 9-1768 0 0,-3 76 273 0 0,-7-86-2043 0 0,2 0-1 0 0,2 0 1 0 0,7 39 0 0 0,-9-70 485 0 0,7 24-3942 0 0,-8-25 3902 0 0,0 0 0 0 0,0 1 0 0 0,0-1 0 0 0,0 1 0 0 0,0-1 0 0 0,1 0 0 0 0,-1 1-1 0 0,0-1 1 0 0,0 0 0 0 0,0 1 0 0 0,1-1 0 0 0,-1 0 0 0 0,0 1 0 0 0,0-1 0 0 0,1 0 0 0 0,-1 1 0 0 0,0-1 0 0 0,1 0 0 0 0,-1 0 0 0 0,0 1 0 0 0,1-1-1 0 0,-1 0 1 0 0,0 0 0 0 0,1 0 0 0 0,-1 0 0 0 0,1 0 0 0 0,-1 1 0 0 0,0-1 0 0 0,1 0 0 0 0,-1 0 0 0 0,1 0 0 0 0,-1 0 0 0 0,0 0 0 0 0,1 0 0 0 0,-1 0 0 0 0,1 0-1 0 0,-1 0 1 0 0,0-1 0 0 0,1 1 0 0 0,-1 0 0 0 0,1 0 0 0 0,-1 0 0 0 0,0 0 0 0 0,1 0 0 0 0,-1-1 0 0 0,0 1 0 0 0,1 0 0 0 0,-1 0 0 0 0,0-1 0 0 0,1 0-1 0 0,6-9-5448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29 5377 0 0,'1'-1'299'0'0,"-1"1"0"0"0,1-1-1 0 0,-1 0 1 0 0,1 0 0 0 0,-1 1 0 0 0,1-1-1 0 0,0 1 1 0 0,-1-1 0 0 0,1 0-1 0 0,-1 1 1 0 0,1-1 0 0 0,0 1 0 0 0,0-1-1 0 0,-1 1 1 0 0,1 0 0 0 0,0-1 0 0 0,0 1-1 0 0,0 0 1 0 0,-1-1 0 0 0,1 1-1 0 0,0 0 1 0 0,1 0 0 0 0,23 4 2616 0 0,26 24-2350 0 0,-40-21-174 0 0,-1 0-166 0 0,-8 1-5005 0 0,-22 1-2935 0 0,8-4 4738 0 0</inkml:trace>
  <inkml:trace contextRef="#ctx0" brushRef="#br0" timeOffset="1">3 154 4689 0 0,'-3'-6'7930'0'0,"8"4"-7106"0"0,1 2-256 0 0,4-2-112 0 0,2-1-64 0 0,2 2-48 0 0,1-1-88 0 0,1 0-104 0 0,-1 1-320 0 0,1 1-600 0 0,-4 0-952 0 0,-3-1-1393 0 0,-3 0-320 0 0</inkml:trace>
  <inkml:trace contextRef="#ctx0" brushRef="#br0" timeOffset="2">139 0 6993 0 0,'-4'13'3001'0'0,"1"-1"-1032"0"0,0 6-329 0 0,-1 4-392 0 0,-1-6-488 0 0,0 4-392 0 0,-1 2-232 0 0,-1 0-104 0 0,2 2-224 0 0,0 1-472 0 0,0-1-816 0 0,0 0-1105 0 0,0-2-959 0 0,0-6 647 0 0,2-1-840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3801 0 0,'-1'-7'9373'0'0,"2"7"-9197"0"0,12-8 3035 0 0,18-3-1585 0 0,-26 10-1507 0 0,0 0-1 0 0,0 0 1 0 0,0 0 0 0 0,0 1 0 0 0,0 0 0 0 0,0 0 0 0 0,0 0 0 0 0,0 1 0 0 0,0 0 0 0 0,0 0 0 0 0,0 0 0 0 0,7 3 0 0 0,-11-3-119 0 0,1 0 0 0 0,0 0 1 0 0,-1 0-1 0 0,1 1 0 0 0,-1-1 0 0 0,1 0 1 0 0,-1 1-1 0 0,1 0 0 0 0,-1-1 0 0 0,0 1 1 0 0,0 0-1 0 0,0-1 0 0 0,0 1 0 0 0,0 0 1 0 0,0 0-1 0 0,-1 0 0 0 0,1 0 1 0 0,-1 0-1 0 0,1 0 0 0 0,-1 0 0 0 0,0 0 1 0 0,1 0-1 0 0,-1 0 0 0 0,0 0 0 0 0,0 0 1 0 0,-1 0-1 0 0,1 0 0 0 0,0 0 0 0 0,-1 0 1 0 0,1 0-1 0 0,-1 0 0 0 0,-1 3 1 0 0,-14 43-1332 0 0,1-18-5595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42 10066 0 0,'1'4'4494'0'0,"4"13"-311"0"0,11 22-3312 0 0,-15-36-904 0 0,0-1 1 0 0,1 1-1 0 0,-1 0 1 0 0,1 0 0 0 0,-1-1-1 0 0,1 1 1 0 0,0-1-1 0 0,0 1 1 0 0,0-1 0 0 0,0 0-1 0 0,0 1 1 0 0,1-1-1 0 0,-1 0 1 0 0,1-1-1 0 0,-1 1 1 0 0,1 0 0 0 0,0-1-1 0 0,0 0 1 0 0,3 2-1 0 0,-5-3 5 0 0,0 0 0 0 0,0-1 0 0 0,0 1 0 0 0,0 0 0 0 0,0-1 0 0 0,0 1 0 0 0,0 0 0 0 0,0-1 0 0 0,0 0 0 0 0,0 1 0 0 0,0-1 0 0 0,0 1 0 0 0,0-1 0 0 0,0 0 0 0 0,0 0 0 0 0,-1 1 0 0 0,1-1 0 0 0,0 0 0 0 0,0 0 0 0 0,-1 0 0 0 0,1 0 0 0 0,-1 0 0 0 0,1 0 0 0 0,-1 0-1 0 0,1 0 1 0 0,-1-1 0 0 0,12-34-1017 0 0,-10 28 723 0 0,0 5 219 0 0,-1 0 0 0 0,-1 0 0 0 0,1 0 1 0 0,0 0-1 0 0,-1-1 0 0 0,0 1 0 0 0,1 0 0 0 0,-1 0 1 0 0,0 0-1 0 0,-1 0 0 0 0,1-1 0 0 0,0 1 0 0 0,-1 0 0 0 0,0 0 1 0 0,0 0-1 0 0,0 0 0 0 0,0 0 0 0 0,0 0 0 0 0,-3-4 1 0 0,2 6 81 0 0,0-1 1 0 0,0 0 0 0 0,0 1 0 0 0,0-1 0 0 0,0 1 0 0 0,0-1 0 0 0,-1 1 0 0 0,1 0 0 0 0,-1 0-1 0 0,1 0 1 0 0,0 1 0 0 0,-1-1 0 0 0,0 0 0 0 0,1 1 0 0 0,-1 0 0 0 0,1-1 0 0 0,-1 1 0 0 0,0 0-1 0 0,1 0 1 0 0,-1 1 0 0 0,1-1 0 0 0,-1 0 0 0 0,1 1 0 0 0,-4 1 0 0 0,0-1 25 0 0,-1 1 0 0 0,1 0 0 0 0,0 0 0 0 0,0 1 0 0 0,0 0 0 0 0,0 0 1 0 0,1 0-1 0 0,-1 1 0 0 0,1 0 0 0 0,0 0 0 0 0,0 0 0 0 0,0 0 0 0 0,1 1 0 0 0,-1 0 1 0 0,1 0-1 0 0,0 0 0 0 0,1 0 0 0 0,-1 1 0 0 0,1 0 0 0 0,0 0 0 0 0,-4 11 0 0 0,3-5-5 0 0,1 0-1 0 0,0 0 0 0 0,1 0 0 0 0,0 0 0 0 0,1 0 1 0 0,0 1-1 0 0,1-1 0 0 0,0 0 0 0 0,1 0 1 0 0,5 23-1 0 0,-6-33-214 0 0,0-1 0 0 0,1 1 0 0 0,-1 0 0 0 0,1 0 0 0 0,0 0-1 0 0,-1 0 1 0 0,1-1 0 0 0,0 1 0 0 0,0 0 0 0 0,0-1 0 0 0,3 4 0 0 0,-4-5 41 0 0,1 1 1 0 0,0-1-1 0 0,-1 1 0 0 0,1-1 0 0 0,-1 0 0 0 0,1 1 0 0 0,0-1 1 0 0,-1 0-1 0 0,1 0 0 0 0,0 1 0 0 0,0-1 0 0 0,-1 0 0 0 0,1 0 1 0 0,0 0-1 0 0,-1 0 0 0 0,1 0 0 0 0,0 0 0 0 0,0 0 0 0 0,-1 0 1 0 0,1 0-1 0 0,1-1 0 0 0,2-1-533 0 0,1 0 0 0 0,-1 0 0 0 0,0-1 0 0 0,0 1-1 0 0,0-1 1 0 0,0 0 0 0 0,4-5 0 0 0,0 1 698 0 0,12-7-1658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6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2593 0 0,'3'32'11187'0'0,"-1"-5"-7036"0"0,-2-23-4004 0 0,0-1 0 0 0,0 1 0 0 0,0 0 0 0 0,0-1 0 0 0,-1 1 0 0 0,0 0 0 0 0,0-1 0 0 0,0 1 0 0 0,0-1 0 0 0,-1 1 1 0 0,1-1-1 0 0,-1 0 0 0 0,0 1 0 0 0,0-1 0 0 0,0 0 0 0 0,-3 4 0 0 0,-5 3-269 0 0,-1 0-1 0 0,0 0 1 0 0,0-1 0 0 0,-16 10-1 0 0,22-15-167 0 0,-1-1 0 0 0,1 0 0 0 0,0 0 1 0 0,-1 0-1 0 0,0-1 0 0 0,0 0 0 0 0,0 0 0 0 0,0 0 0 0 0,0-1 0 0 0,0 0 0 0 0,0 0 0 0 0,-10-1 0 0 0,9-2 541 0 0,11-2 891 0 0,14-1 400 0 0,3 7-1584 0 0,0 0 0 0 0,36 9-1 0 0,-26 0-3422 0 0,-3 5-4445 0 0,-20-9 2627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61 9794 0 0,'-28'51'6182'0'0,"27"-47"-5873"0"0,-1 0 0 0 0,1-1 1 0 0,0 1-1 0 0,0 0 0 0 0,0 0 0 0 0,0 0 1 0 0,1 0-1 0 0,0 0 0 0 0,0 0 1 0 0,0 0-1 0 0,0 0 0 0 0,1 5 0 0 0,-1-8-276 0 0,0 0 0 0 0,0 0 0 0 0,1-1 0 0 0,-1 1 0 0 0,0 0-1 0 0,1-1 1 0 0,-1 1 0 0 0,0 0 0 0 0,1-1 0 0 0,-1 1 0 0 0,1 0-1 0 0,-1-1 1 0 0,1 1 0 0 0,-1-1 0 0 0,1 1 0 0 0,-1-1 0 0 0,1 1 0 0 0,0-1-1 0 0,-1 1 1 0 0,1-1 0 0 0,-1 1 0 0 0,1-1 0 0 0,0 0 0 0 0,0 1-1 0 0,-1-1 1 0 0,1 0 0 0 0,0 0 0 0 0,1 0 0 0 0,0 0-7 0 0,0 0 0 0 0,0 0 0 0 0,0 0 0 0 0,0-1-1 0 0,0 1 1 0 0,-1-1 0 0 0,1 0 0 0 0,0 0 0 0 0,0 1 0 0 0,0-1 0 0 0,1-1 0 0 0,5-4-23 0 0,-1 1 0 0 0,1-1 0 0 0,9-11 1 0 0,-9 9-53 0 0,0-1 0 0 0,-1 0 0 0 0,-1 0 0 0 0,9-15 0 0 0,-14 22 46 0 0,1-1-1 0 0,-1 1 1 0 0,0 0-1 0 0,0-1 0 0 0,0 1 1 0 0,0-1-1 0 0,0 1 1 0 0,-1-1-1 0 0,1 1 1 0 0,-1-1-1 0 0,1 1 0 0 0,-1-1 1 0 0,0 1-1 0 0,0-1 1 0 0,0 0-1 0 0,-1 1 0 0 0,1-1 1 0 0,-1 1-1 0 0,1-1 1 0 0,-1 1-1 0 0,0-1 0 0 0,0 1 1 0 0,0-1-1 0 0,0 1 1 0 0,-3-5-1 0 0,2 6 27 0 0,0-1 1 0 0,0 1-1 0 0,0 0 0 0 0,-1 0 0 0 0,1-1 0 0 0,0 1 1 0 0,-1 1-1 0 0,1-1 0 0 0,-1 0 0 0 0,1 0 0 0 0,-1 1 1 0 0,-3-1-1 0 0,4 1-211 0 0,1 0 0 0 0,0 0 0 0 0,0-1-1 0 0,-1 1 1 0 0,1 0 0 0 0,0 0 0 0 0,0 0 0 0 0,-1 1 0 0 0,1-1 0 0 0,0 0 0 0 0,-1 0 0 0 0,1 1-1 0 0,0-1 1 0 0,0 0 0 0 0,0 1 0 0 0,-1 0 0 0 0,1-1 0 0 0,0 1 0 0 0,0 0 0 0 0,0-1 0 0 0,0 1 0 0 0,0 0-1 0 0,0 0 1 0 0,0 0 0 0 0,-1 2 0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1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9498 0 0,'0'-1'248'0'0,"0"1"-1"0"0,0-1 1 0 0,0 1 0 0 0,0 0-1 0 0,0-1 1 0 0,1 1 0 0 0,-1 0 0 0 0,0-1-1 0 0,0 1 1 0 0,1 0 0 0 0,-1-1-1 0 0,0 1 1 0 0,0 0 0 0 0,1-1-1 0 0,-1 1 1 0 0,0 0 0 0 0,1 0-1 0 0,-1-1 1 0 0,0 1 0 0 0,1 0-1 0 0,-1 0 1 0 0,0 0 0 0 0,1-1-1 0 0,-1 1 1 0 0,1 0 0 0 0,-1 0-1 0 0,0 0 1 0 0,1 0 0 0 0,-1 0 0 0 0,1 0-1 0 0,-1 0 1 0 0,1 0 0 0 0,0 0-1 0 0,15 8 3350 0 0,10 18-1273 0 0,-23-21-2231 0 0,-1 1 0 0 0,1-1-1 0 0,-1 0 1 0 0,0 1 0 0 0,0 0 0 0 0,-1-1 0 0 0,1 1 0 0 0,-1 0 0 0 0,-1 0 0 0 0,1-1 0 0 0,-1 1 0 0 0,0 0-1 0 0,0 0 1 0 0,-1 0 0 0 0,0 0 0 0 0,0-1 0 0 0,0 1 0 0 0,-1 0 0 0 0,-3 8 0 0 0,-5 13 10 0 0,-1-1 1 0 0,-24 41 0 0 0,27-52-85 0 0,-22 43-238 0 0,-1-1-2875 0 0,10-19-8100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3537 0 0,'-1'0'574'0'0,"1"1"0"0"0,-1 0 1 0 0,1 0-1 0 0,0 0 1 0 0,0 0-1 0 0,-1-1 0 0 0,1 1 1 0 0,0 0-1 0 0,0 0 0 0 0,0 0 1 0 0,0 0-1 0 0,0 0 0 0 0,0 0 1 0 0,0 0-1 0 0,0 0 0 0 0,0-1 1 0 0,0 1-1 0 0,1 1 1 0 0,14 3 5164 0 0,1-2-6843 0 0,47 11 1275 0 0,88 7 0 0 0,-58-20-7066 0 0,-93-1 6814 0 0,0 0 0 0 0,1 0 0 0 0,-1 0 0 0 0,0 0 0 0 0,0 0 1 0 0,0 0-1 0 0,1 0 0 0 0,-1 0 0 0 0,0 0 0 0 0,0 0 0 0 0,0 0 0 0 0,1 0 0 0 0,-1 0 0 0 0,0 0 0 0 0,0 0 1 0 0,0 0-1 0 0,1 0 0 0 0,-1 0 0 0 0,0 0 0 0 0,0 0 0 0 0,0-1 0 0 0,0 1 0 0 0,1 0 0 0 0,-1 0 0 0 0,0 0 0 0 0,0 0 1 0 0,0 0-1 0 0,0-1 0 0 0,0 1 0 0 0,0 0 0 0 0,1 0 0 0 0,-1 0 0 0 0,0 0 0 0 0,0-1 0 0 0,0 1 0 0 0,0 0 0 0 0,0 0 1 0 0,0 0-1 0 0,0-1 0 0 0,0 1 0 0 0,0 0 0 0 0,0 0 0 0 0,0 0 0 0 0,0-1 0 0 0,0 1 0 0 0,0 0 0 0 0,0 0 1 0 0,0 0-1 0 0,0-1 0 0 0,0 1 0 0 0,0 0 0 0 0,0 0 0 0 0,0 0 0 0 0,0-1 0 0 0,-1 1 0 0 0,1 0 0 0 0,0 0 0 0 0,0 0 1 0 0,0 0-1 0 0,0-1 0 0 0,0 1 0 0 0,0 0 0 0 0,-1 0 0 0 0,1 0 0 0 0,0 0 0 0 0,0 0 0 0 0,-1-1 0 0 0,0-2-1216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6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39 10706 0 0,'-36'-38'8025'0'0,"56"52"-4508"0"0,15 12-3539 0 0,-20-14 82 0 0,-1 0 0 0 0,-1 2 0 0 0,0-1 0 0 0,-1 2 0 0 0,18 26 0 0 0,-27-36-45 0 0,-1 0 0 0 0,1 0-1 0 0,-1 1 1 0 0,0-1 0 0 0,-1 0 0 0 0,1 1-1 0 0,-1-1 1 0 0,0 1 0 0 0,-1-1 0 0 0,1 1-1 0 0,-1 0 1 0 0,0-1 0 0 0,0 1-1 0 0,-1 0 1 0 0,0-1 0 0 0,0 1 0 0 0,0-1-1 0 0,0 1 1 0 0,-1-1 0 0 0,0 0-1 0 0,0 0 1 0 0,-1 0 0 0 0,-4 8 0 0 0,6-10-44 0 0,-2 0 1 0 0,1 1-1 0 0,0-1 1 0 0,0 0-1 0 0,-1 0 1 0 0,0-1 0 0 0,0 1-1 0 0,0 0 1 0 0,0-1-1 0 0,0 0 1 0 0,0 0-1 0 0,0 0 1 0 0,-1 0-1 0 0,1 0 1 0 0,-1-1 0 0 0,1 1-1 0 0,-1-1 1 0 0,0 0-1 0 0,0 0 1 0 0,1 0-1 0 0,-1-1 1 0 0,0 1 0 0 0,0-1-1 0 0,-7-1 1 0 0,18 10-5914 0 0,10 2-760 0 0,-5-5 398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7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6545 0 0,'17'3'9651'0'0,"10"2"-5339"0"0,110 21-4402 0 0,-117-23-225 0 0,-19-3 226 0 0,-1 1 0 0 0,1-1 0 0 0,-1 0 0 0 0,1 0 0 0 0,0 0 0 0 0,-1 0 1 0 0,1 0-1 0 0,0 0 0 0 0,-1 0 0 0 0,1 0 0 0 0,0 0 0 0 0,-1 0 0 0 0,1 0 0 0 0,0 0 0 0 0,-1-1 0 0 0,1 1 0 0 0,0 0 0 0 0,-1 0 0 0 0,1-1 0 0 0,-1 1 1 0 0,1 0-1 0 0,-1-1 0 0 0,1 1 0 0 0,0-1 0 0 0,-1 0-58 0 0,-1 0 0 0 0,0 1-1 0 0,1-1 1 0 0,-1 1 0 0 0,0-1 0 0 0,0 0 0 0 0,0 1 0 0 0,0 0 0 0 0,0-1-1 0 0,1 1 1 0 0,-1-1 0 0 0,0 1 0 0 0,0 0 0 0 0,0 0 0 0 0,0 0-1 0 0,0-1 1 0 0,0 1 0 0 0,0 0 0 0 0,-1 1 0 0 0,-21-3-391 0 0,15 2 660 0 0,0 0-1 0 0,-1 1 1 0 0,1 0 0 0 0,0 1-1 0 0,0 0 1 0 0,0 0-1 0 0,0 0 1 0 0,1 1 0 0 0,-1 1-1 0 0,1-1 1 0 0,-1 1 0 0 0,1 0-1 0 0,0 1 1 0 0,1-1 0 0 0,-1 1-1 0 0,-10 12 1 0 0,13-13-65 0 0,0 1 0 0 0,1-1-1 0 0,0 1 1 0 0,0 0 0 0 0,0 0 0 0 0,1 0 0 0 0,-1 0 0 0 0,1 0 0 0 0,0 1-1 0 0,1-1 1 0 0,0 1 0 0 0,-1-1 0 0 0,2 1 0 0 0,-1 0 0 0 0,1-1 0 0 0,-1 1-1 0 0,2 0 1 0 0,-1-1 0 0 0,1 1 0 0 0,-1 0 0 0 0,2-1 0 0 0,-1 1 0 0 0,1-1-1 0 0,-1 1 1 0 0,4 5 0 0 0,-3-7-346 0 0,0-1 0 0 0,0 1-1 0 0,0 0 1 0 0,0 0 0 0 0,1-1 0 0 0,-1 1-1 0 0,1-1 1 0 0,0 0 0 0 0,5 4 0 0 0,-7-6-20 0 0,0 0 1 0 0,0 0 0 0 0,0-1-1 0 0,0 1 1 0 0,0 0-1 0 0,1-1 1 0 0,-1 1 0 0 0,0-1-1 0 0,0 1 1 0 0,1-1-1 0 0,-1 0 1 0 0,0 0 0 0 0,1 1-1 0 0,-1-1 1 0 0,0 0 0 0 0,1 0-1 0 0,-1 0 1 0 0,0-1-1 0 0,1 1 1 0 0,-1 0 0 0 0,0 0-1 0 0,1-1 1 0 0,-1 1-1 0 0,0-1 1 0 0,0 1 0 0 0,1-1-1 0 0,-1 1 1 0 0,0-1 0 0 0,0 0-1 0 0,0 1 1 0 0,0-1-1 0 0,0 0 1 0 0,2-2 0 0 0,7-7-3044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5345 0 0,'-7'1'9285'0'0,"7"-1"-9079"0"0,-6 13 2891 0 0,0 18-3274 0 0,6-29 628 0 0,-1 7-472 0 0,-4 21-1710 0 0,-12 42 0 0 0,15-65 1300 0 0,0 0-1 0 0,0 0 1 0 0,-1-1-1 0 0,0 1 1 0 0,-1-1 0 0 0,1 0-1 0 0,-1 0 1 0 0,0 0-1 0 0,0 0 1 0 0,-1-1-1 0 0,0 1 1 0 0,-6 4-1 0 0,11-9 504 0 0,-1-1 0 0 0,1 0 0 0 0,0 1 0 0 0,0-1 0 0 0,-1 0 0 0 0,1 1 0 0 0,0-1 0 0 0,0 0 0 0 0,-1 1 0 0 0,1-1 0 0 0,0 0 0 0 0,-1 0 0 0 0,1 0 0 0 0,0 1 0 0 0,-1-1 0 0 0,1 0 0 0 0,0 0 0 0 0,-1 0 0 0 0,1 0 0 0 0,-1 0 0 0 0,1 1 0 0 0,0-1 0 0 0,-1 0 0 0 0,1 0 0 0 0,-1 0 0 0 0,1 0 0 0 0,0 0 0 0 0,-1 0 0 0 0,1 0 0 0 0,-1-1 0 0 0,1 1 0 0 0,0 0 0 0 0,-1 0 0 0 0,1 0 0 0 0,0 0 0 0 0,-1 0 0 0 0,1-1 0 0 0,0 1 0 0 0,-1 0 0 0 0,1 0 0 0 0,-1-1 0 0 0,1 0 84 0 0,1 1 0 0 0,-1-1 0 0 0,0 0 0 0 0,1 1 0 0 0,-1-1-1 0 0,1 1 1 0 0,-1-1 0 0 0,1 0 0 0 0,-1 1 0 0 0,1-1 0 0 0,-1 1 0 0 0,1-1 0 0 0,0 1 0 0 0,-1 0 0 0 0,1-1 0 0 0,0 1 0 0 0,-1 0-1 0 0,1-1 1 0 0,0 1 0 0 0,-1 0 0 0 0,1 0 0 0 0,0 0 0 0 0,0-1 0 0 0,-1 1 0 0 0,2 0 0 0 0,13-2 109 0 0,0 0 1 0 0,0 1-1 0 0,0 1 1 0 0,17 1-1 0 0,26 0-4785 0 0,-58-1 4218 0 0,1 0 0 0 0,0 0 0 0 0,0 0 0 0 0,0 0 0 0 0,0 0 0 0 0,0-1 0 0 0,-1 1 0 0 0,1 0 0 0 0,0-1 0 0 0,0 1 0 0 0,0 0 0 0 0,-1-1 0 0 0,1 1 0 0 0,0-1-1 0 0,0 1 1 0 0,-1-1 0 0 0,1 1 0 0 0,-1-1 0 0 0,1 0 0 0 0,0 1 0 0 0,0-2 0 0 0,-1 2 168 0 0,8-7-4335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2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13987 0 0,'-1'1'478'0'0,"0"-1"0"0"0,0 0 0 0 0,1 1 0 0 0,-1-1 0 0 0,0 1 0 0 0,0-1 0 0 0,0 1 0 0 0,0 0 0 0 0,0-1 0 0 0,1 1 0 0 0,-1 0 0 0 0,0-1 0 0 0,1 1 0 0 0,-1 0 0 0 0,0 0 0 0 0,0 1 0 0 0,-6 21 2449 0 0,3 26-2697 0 0,4-40 443 0 0,0 5-562 0 0,0 0 0 0 0,1 1 1 0 0,0-1-1 0 0,1 0 0 0 0,6 23 1 0 0,-7-34-115 0 0,0-1 1 0 0,0 1-1 0 0,-1 0 0 0 0,1-1 1 0 0,1 1-1 0 0,-1-1 1 0 0,0 0-1 0 0,1 1 1 0 0,-1-1-1 0 0,1 0 1 0 0,0 0-1 0 0,-1 0 1 0 0,1 0-1 0 0,0 0 1 0 0,0 0-1 0 0,1-1 1 0 0,-1 1-1 0 0,0 0 1 0 0,0-1-1 0 0,1 0 1 0 0,-1 0-1 0 0,1 0 1 0 0,-1 0-1 0 0,1 0 1 0 0,0 0-1 0 0,-1 0 1 0 0,1-1-1 0 0,0 0 1 0 0,-1 1-1 0 0,1-1 1 0 0,0 0-1 0 0,0 0 1 0 0,-1 0-1 0 0,1-1 1 0 0,0 1-1 0 0,5-2 1 0 0,12-4-193 0 0,0-1 1 0 0,0-1 0 0 0,35-18 0 0 0,-12-3-5532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7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5889 0 0,'0'-1'354'0'0,"0"1"1"0"0,-1 0-1 0 0,1-1 0 0 0,-1 1 0 0 0,1 0 0 0 0,-1-1 1 0 0,1 1-1 0 0,-1 0 0 0 0,1 0 0 0 0,-1 0 0 0 0,1 0 1 0 0,-1-1-1 0 0,1 1 0 0 0,-1 0 0 0 0,1 0 1 0 0,-1 0-1 0 0,1 0 0 0 0,-1 0 0 0 0,1 0 0 0 0,-1 0 1 0 0,0 1-1 0 0,1-1 0 0 0,-1 0 0 0 0,1 0 0 0 0,-1 0 1 0 0,1 0-1 0 0,-1 1 0 0 0,1-1 0 0 0,-1 0 0 0 0,0 1 1 0 0,-8 17 3300 0 0,2 33-3993 0 0,7-45 1049 0 0,-1 104-1332 0 0,3-49-4465 0 0,-2-67 5079 0 0,0 1 0 0 0,1-1-1 0 0,0 1 1 0 0,0-1 0 0 0,1 1 0 0 0,-1-1-1 0 0,1 1 1 0 0,0 0 0 0 0,0 0 0 0 0,1 0-1 0 0,0 0 1 0 0,0 0 0 0 0,0 0 0 0 0,0 1-1 0 0,1 0 1 0 0,-1-1 0 0 0,1 1-1 0 0,0 1 1 0 0,1-1 0 0 0,-1 1 0 0 0,1-1-1 0 0,-1 1 1 0 0,9-4 0 0 0,-7 5-399 0 0,-1-1 0 0 0,1 1 1 0 0,0 0-1 0 0,0 1 0 0 0,1-1 0 0 0,-1 1 1 0 0,0 0-1 0 0,10 1 0 0 0,7-1-5444 0 0,-13 0 1855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8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50 100 4777 0 0,'-4'5'1230'0'0,"-1"0"1"0"0,1 0-1 0 0,0 1 0 0 0,0 0 0 0 0,0 0 1 0 0,1 0-1 0 0,-3 8 0 0 0,4-8-760 0 0,0-1 0 0 0,0 1 0 0 0,1 0 0 0 0,-1 0 0 0 0,2 0 0 0 0,-1 0 1 0 0,0 0-1 0 0,2 7 0 0 0,-1-9-435 0 0,0-1 1 0 0,1 0 0 0 0,-1 1 0 0 0,1-1-1 0 0,0 1 1 0 0,0-1 0 0 0,0 0-1 0 0,1 0 1 0 0,-1 0 0 0 0,1 0 0 0 0,-1 0-1 0 0,1 0 1 0 0,0 0 0 0 0,0 0 0 0 0,1-1-1 0 0,-1 1 1 0 0,0-1 0 0 0,1 1-1 0 0,0-1 1 0 0,-1 0 0 0 0,1 0 0 0 0,0 0-1 0 0,0-1 1 0 0,0 1 0 0 0,0-1 0 0 0,1 1-1 0 0,-1-1 1 0 0,0 0 0 0 0,1 0-1 0 0,-1-1 1 0 0,0 1 0 0 0,1-1 0 0 0,5 1-1 0 0,-7-1-37 0 0,1 0-1 0 0,0 1 1 0 0,-1-1-1 0 0,1-1 1 0 0,0 1 0 0 0,-1 0-1 0 0,1-1 1 0 0,0 1-1 0 0,-1-1 1 0 0,1 0-1 0 0,-1 1 1 0 0,1-1-1 0 0,-1-1 1 0 0,1 1-1 0 0,-1 0 1 0 0,0-1 0 0 0,1 1-1 0 0,-1-1 1 0 0,0 1-1 0 0,0-1 1 0 0,2-3-1 0 0,-1 2 0 0 0,-1-1-1 0 0,0 0 1 0 0,0 0-1 0 0,0 0 1 0 0,0 0 0 0 0,-1 0-1 0 0,1 0 1 0 0,-1 0-1 0 0,0 0 1 0 0,-1-1-1 0 0,1 1 1 0 0,0-6-1 0 0,-1 2 9 0 0,0-1 0 0 0,0 1 0 0 0,-1-1 0 0 0,0 1 0 0 0,0-1-1 0 0,-1 1 1 0 0,0-1 0 0 0,-1 1 0 0 0,0 0 0 0 0,0 0 0 0 0,-1 0-1 0 0,-8-14 1 0 0,9 20-72 0 0,1-1 0 0 0,-1 1 0 0 0,0-1 1 0 0,0 1-1 0 0,0 0 0 0 0,0 0 0 0 0,0 0 0 0 0,0 1 0 0 0,0-1 0 0 0,-1 1 0 0 0,1-1 0 0 0,-1 1 0 0 0,1 0 0 0 0,-1 1 0 0 0,1-1 0 0 0,-1 1 0 0 0,0-1 0 0 0,1 1 1 0 0,-1 0-1 0 0,1 0 0 0 0,-1 1 0 0 0,0-1 0 0 0,1 1 0 0 0,-1-1 0 0 0,1 1 0 0 0,-1 1 0 0 0,1-1 0 0 0,0 0 0 0 0,-1 1 0 0 0,1-1 0 0 0,0 1 0 0 0,0 0 0 0 0,0 0 1 0 0,0 0-1 0 0,0 1 0 0 0,-3 3 0 0 0,0 3-3665 0 0</inkml:trace>
  <inkml:trace contextRef="#ctx0" brushRef="#br0" timeOffset="1">224 0 9282 0 0,'-9'1'12090'0'0,"8"-1"-11809"0"0,-1 17 3495 0 0,7 28-5045 0 0,-4-38 2280 0 0,2 18-1324 0 0,15 75 562 0 0,-2-53-3227 0 0,-13-41 1378 0 0,0 0 0 0 0,1 0 0 0 0,-1 0 1 0 0,10 10-1 0 0,-13-16 1235 0 0,0 1 1 0 0,1-1-1 0 0,-1 1 0 0 0,1-1 1 0 0,-1 1-1 0 0,1-1 1 0 0,-1 0-1 0 0,0 1 1 0 0,1-1-1 0 0,-1 0 0 0 0,1 1 1 0 0,0-1-1 0 0,-1 0 1 0 0,1 0-1 0 0,-1 0 1 0 0,1 1-1 0 0,-1-1 1 0 0,1 0-1 0 0,-1 0 0 0 0,1 0 1 0 0,0 0-1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9642 0 0,'2'-4'10892'0'0,"20"4"-8712"0"0,30 6-2773 0 0,-15 3 425 0 0,-28-7-1078 0 0,1 1-1 0 0,0-1 1 0 0,18 1 0 0 0,-37-11-5879 0 0,-12-1 6044 0 0,15 8 1343 0 0,0-1-1 0 0,0 1 1 0 0,0 0 0 0 0,0 0 0 0 0,0 1-1 0 0,0 0 1 0 0,-12 1 0 0 0,16-1-68 0 0,0 0 0 0 0,1 1 0 0 0,-1 0 0 0 0,0-1 0 0 0,0 1 0 0 0,0 0 0 0 0,1 0 0 0 0,-1 0 0 0 0,0 0 0 0 0,1 0 0 0 0,-1 0 0 0 0,1 1 1 0 0,-1-1-1 0 0,1 0 0 0 0,0 1 0 0 0,0-1 0 0 0,-1 1 0 0 0,1 0 0 0 0,0-1 0 0 0,0 1 0 0 0,0 0 0 0 0,1-1 0 0 0,-1 1 0 0 0,0 0 0 0 0,1 0 0 0 0,-1 0 0 0 0,1 0 0 0 0,-1 2 1 0 0,0 8-129 0 0,0 0 0 0 0,0 0 0 0 0,1 0 0 0 0,1 0 0 0 0,0 0 0 0 0,1 0 0 0 0,0 0 0 0 0,0-1 0 0 0,2 1 0 0 0,-1-1 0 0 0,1 1 0 0 0,1-1 0 0 0,7 12 0 0 0,-12-22-229 0 0,1 0 1 0 0,-1 0 0 0 0,0 0 0 0 0,1-1-1 0 0,0 1 1 0 0,-1 0 0 0 0,1 0-1 0 0,0 0 1 0 0,-1-1 0 0 0,1 1-1 0 0,0 0 1 0 0,0-1 0 0 0,-1 1 0 0 0,1 0-1 0 0,0-1 1 0 0,0 1 0 0 0,0-1-1 0 0,0 0 1 0 0,0 1 0 0 0,0-1-1 0 0,0 0 1 0 0,0 1 0 0 0,0-1 0 0 0,0 0-1 0 0,2 0 1 0 0,-2-1-96 0 0,0 1 0 0 0,0-1 0 0 0,0 0 1 0 0,0 1-1 0 0,0-1 0 0 0,0 0 0 0 0,0 0 0 0 0,0 0 0 0 0,-1 0 1 0 0,1 0-1 0 0,0 0 0 0 0,-1 0 0 0 0,1 0 0 0 0,0 0 0 0 0,-1 0 0 0 0,1-1 1 0 0,0-1-1 0 0,2-10-1652 0 0,1-1 0 0 0,2-26 0 0 0,-5 33 1972 0 0,2-34-392 0 0,2-7 2976 0 0,3 20 11613 0 0,-6 38-12779 0 0,0 12-1228 0 0,-5-3-288 0 0,0 1 0 0 0,-1 0 0 0 0,-8 25 1 0 0,9-36-846 0 0,-1 0 0 0 0,0 0 1 0 0,-1 0-1 0 0,-10 16 1 0 0,7-17-1469 0 0,4-9 393 0 0,4 0 1949 0 0,0 0-1 0 0,0 0 0 0 0,0 0 0 0 0,0 0 1 0 0,0 1-1 0 0,0-1 0 0 0,1 0 0 0 0,-1 0 1 0 0,0 0-1 0 0,1 0 0 0 0,-1 0 0 0 0,0 1 1 0 0,1-1-1 0 0,-1 0 0 0 0,1 0 0 0 0,-1 1 0 0 0,1-1 1 0 0,1-1-1 0 0,1-1 208 0 0,0 1 1 0 0,0-1-1 0 0,1 0 0 0 0,-1 1 1 0 0,1 0-1 0 0,0 0 1 0 0,-1 0-1 0 0,1 0 0 0 0,0 1 1 0 0,0-1-1 0 0,0 1 0 0 0,1 0 1 0 0,-1 0-1 0 0,0 0 0 0 0,0 1 1 0 0,1 0-1 0 0,-1 0 1 0 0,0 0-1 0 0,0 0 0 0 0,6 1 1 0 0,-6 0-607 0 0,1 0 1 0 0,-1 0-1 0 0,0 0 1 0 0,0 0-1 0 0,1 1 0 0 0,-1 0 1 0 0,0 0-1 0 0,0 0 1 0 0,-1 0-1 0 0,1 1 1 0 0,0-1-1 0 0,4 5 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8314 0 0,'3'1'3184'0'0,"5"1"-727"0"0,1 0-297 0 0,3-1-375 0 0,0 0-521 0 0,0-1-352 0 0,1 0-224 0 0,2 0-199 0 0,-1 1-185 0 0,1 1-128 0 0,-1-1-104 0 0,0 0-144 0 0,0 0-400 0 0,-2 1-793 0 0,2 0-1255 0 0,-3-1-1929 0 0,-16-11-3233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6761 0 0,'-1'4'9257'0'0,"1"6"-5011"0"0,-2 20-1721 0 0,-12 42-1819 0 0,-28 83 1 0 0,26-108-3910 0 0,-24 49 0 0 0,28-78-911 0 0,8-17 1214 0 0,2-13 1752 0 0,3 2 1471 0 0,0 0 0 0 0,0 0-1 0 0,1 1 1 0 0,0-1 0 0 0,1 1 0 0 0,0-1-1 0 0,0 1 1 0 0,10-18 0 0 0,-12 25-214 0 0,1-1 1 0 0,-1 1 0 0 0,1 0-1 0 0,-1 0 1 0 0,1 0 0 0 0,0 0-1 0 0,0 0 1 0 0,0 1 0 0 0,0-1-1 0 0,0 1 1 0 0,1-1-1 0 0,-1 1 1 0 0,0 0 0 0 0,1-1-1 0 0,-1 1 1 0 0,1 1 0 0 0,-1-1-1 0 0,1 0 1 0 0,-1 1-1 0 0,1-1 1 0 0,0 1 0 0 0,-1-1-1 0 0,1 1 1 0 0,0 0 0 0 0,-1 0-1 0 0,1 1 1 0 0,0-1 0 0 0,-1 1-1 0 0,1-1 1 0 0,-1 1-1 0 0,1 0 1 0 0,0 0 0 0 0,-1 0-1 0 0,0 0 1 0 0,1 0 0 0 0,-1 0-1 0 0,4 4 1 0 0,14 9-911 0 0,34 32-1 0 0,-45-37-2735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0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7154 0 0,'4'6'6839'0'0,"-1"3"-3800"0"0,6 27-3750 0 0,-7-28 1480 0 0,2 8-894 0 0,12 59-1448 0 0,-12-25-4553 0 0,-6-70 4549 0 0,1 18 1690 0 0,0 0 0 0 0,1 1 0 0 0,-1-1 0 0 0,1 0 0 0 0,0 0 0 0 0,0 0 0 0 0,-1 0 0 0 0,1 1 0 0 0,0-1 0 0 0,1 0 0 0 0,-1 0 0 0 0,0 0 0 0 0,0 0 0 0 0,1 1 0 0 0,-1-1 0 0 0,1 0 0 0 0,0 0 0 0 0,-1 1 0 0 0,1-1 0 0 0,0 0 0 0 0,0 1 0 0 0,0-1-1 0 0,0 1 1 0 0,0-1 0 0 0,1 1 0 0 0,-1 0 0 0 0,0-1 0 0 0,1 1 0 0 0,-1 0 0 0 0,1 0 0 0 0,-1 0 0 0 0,3-1 0 0 0,9-4-189 0 0,12-4-1039 0 0,-24 9 921 0 0,0 1-1 0 0,0-1 0 0 0,0 1 1 0 0,-1-1-1 0 0,1 1 1 0 0,0-1-1 0 0,0 1 0 0 0,-1-1 1 0 0,1 1-1 0 0,0-1 1 0 0,-1 0-1 0 0,1 0 1 0 0,-1 1-1 0 0,1-1 0 0 0,-1 0 1 0 0,1 0-1 0 0,-1 0 1 0 0,1 1-1 0 0,-1-1 0 0 0,0 0 1 0 0,1-1-1 0 0,-4-18-1972 0 0,5 5-691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 5321 0 0,'-5'-1'2577'0'0,"1"0"295"0"0,1 2-495 0 0,0 3-521 0 0,2 3-455 0 0,0 2-441 0 0,1 4-320 0 0,0 2-280 0 0,-2 4-168 0 0,2 5-168 0 0,-1 1-384 0 0,0 3-512 0 0,-2 1-721 0 0,1-2-855 0 0,-2 1-1041 0 0,-1-1 152 0 0,1-2-1368 0 0</inkml:trace>
  <inkml:trace contextRef="#ctx0" brushRef="#br0" timeOffset="1">73 451 7466 0 0,'2'4'658'0'0,"0"0"0"0"0,0 0 1 0 0,0 0-1 0 0,1 0 0 0 0,0-1 1 0 0,0 1-1 0 0,0-1 0 0 0,0 0 1 0 0,5 5-1 0 0,-5-6-398 0 0,0 1 1 0 0,1-1-1 0 0,-1 0 1 0 0,1-1-1 0 0,-1 1 1 0 0,1 0-1 0 0,-1-1 1 0 0,1 0-1 0 0,0 0 1 0 0,4 1-1 0 0,-6-2-209 0 0,0 1-1 0 0,1-1 0 0 0,-1 0 0 0 0,0 0 1 0 0,0 0-1 0 0,0-1 0 0 0,0 1 0 0 0,0 0 1 0 0,0-1-1 0 0,0 0 0 0 0,0 1 1 0 0,0-1-1 0 0,0 0 0 0 0,0 0 0 0 0,0 0 1 0 0,0 0-1 0 0,3-3 0 0 0,-3 2-6 0 0,0 0 0 0 0,0 0 0 0 0,-1-1 0 0 0,1 1 0 0 0,0-1-1 0 0,-1 0 1 0 0,1 1 0 0 0,-1-1 0 0 0,0 0 0 0 0,0 0 0 0 0,0 0 0 0 0,0 0 0 0 0,-1 0 0 0 0,1 0-1 0 0,-1-5 1 0 0,1 5-14 0 0,-1 1-1 0 0,0-1 0 0 0,0 0 1 0 0,0 1-1 0 0,0-1 0 0 0,0 0 1 0 0,0 1-1 0 0,-1-1 1 0 0,1 1-1 0 0,-1-1 0 0 0,0 0 1 0 0,0 1-1 0 0,0-1 0 0 0,0 1 1 0 0,0 0-1 0 0,-1-1 1 0 0,1 1-1 0 0,-1 0 0 0 0,1 0 1 0 0,-1 0-1 0 0,0 0 0 0 0,-3-3 1 0 0,2 3 5 0 0,0 1 0 0 0,0-1 0 0 0,0 1 0 0 0,0 0 0 0 0,0 0 0 0 0,0 0 0 0 0,-1 0 0 0 0,1 1 1 0 0,0-1-1 0 0,-1 1 0 0 0,1 0 0 0 0,0 0 0 0 0,-1 0 0 0 0,1 0 0 0 0,0 1 0 0 0,-1-1 0 0 0,-4 2 0 0 0,-36 11-1980 0 0,28-7-145 0 0,0-2 0 0 0,-31 5 0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0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12803 0 0,'-2'0'578'0'0,"-1"0"-1"0"0,0 0 1 0 0,0 0 0 0 0,0 0 0 0 0,0 1-1 0 0,0-1 1 0 0,0 1 0 0 0,0-1 0 0 0,0 1-1 0 0,1 0 1 0 0,-1 0 0 0 0,0 0 0 0 0,-3 3-1 0 0,3-2-274 0 0,-1 1-1 0 0,1-1 1 0 0,0 1-1 0 0,0 0 0 0 0,0 0 1 0 0,0 0-1 0 0,1 1 0 0 0,-4 4 1 0 0,-2 7-582 0 0,1 0 0 0 0,0 0 0 0 0,-8 30 1 0 0,4-13 742 0 0,0-1-929 0 0,-13 34-1501 0 0,1-27-2510 0 0,23-37 4334 0 0,0 0-1 0 0,-1-1 0 0 0,1 1 1 0 0,-1-1-1 0 0,1 1 0 0 0,0-1 1 0 0,-1 1-1 0 0,1 0 0 0 0,-1-1 1 0 0,0 0-1 0 0,1 1 0 0 0,-1-1 1 0 0,1 1-1 0 0,-1-1 0 0 0,0 0 1 0 0,1 1-1 0 0,-1-1 1 0 0,0 0-1 0 0,1 0 0 0 0,-1 0 1 0 0,0 1-1 0 0,1-1 0 0 0,-2 0 1 0 0,2 0 82 0 0,-1-1 0 0 0,0 1 0 0 0,1 0 0 0 0,0-1 0 0 0,-1 1 0 0 0,1-1 0 0 0,-1 1 0 0 0,1 0 0 0 0,-1-1 0 0 0,1 1 0 0 0,0-1 0 0 0,-1 1 0 0 0,1-1 0 0 0,0 1 0 0 0,0-1 0 0 0,-1 0 0 0 0,1 1 0 0 0,0-1 0 0 0,0 1 0 0 0,0-1 0 0 0,0 0 0 0 0,-1-3 202 0 0,0 1-1 0 0,1-1 1 0 0,-1 0-1 0 0,1 1 1 0 0,0-1-1 0 0,1 0 1 0 0,0-6-1 0 0,0 7 25 0 0,-1 0 0 0 0,1 0 0 0 0,0 1 0 0 0,0-1 0 0 0,1 0 0 0 0,-1 0 0 0 0,0 1 0 0 0,1-1 0 0 0,-1 1 0 0 0,1 0 0 0 0,0-1 0 0 0,0 1 0 0 0,0 0 0 0 0,0 0 0 0 0,1 0 0 0 0,-1 0 0 0 0,0 0 0 0 0,1 1 0 0 0,-1-1 0 0 0,1 1 0 0 0,-1 0 0 0 0,1-1 0 0 0,0 1 0 0 0,0 0 0 0 0,0 1 0 0 0,-1-1 0 0 0,1 0 0 0 0,0 1 0 0 0,0 0 0 0 0,0 0-1 0 0,0 0 1 0 0,0 0 0 0 0,0 0 0 0 0,0 0 0 0 0,0 1 0 0 0,5 1 0 0 0,9 3-35 0 0,0 0 0 0 0,0 1 0 0 0,-1 1 0 0 0,30 18 0 0 0,-30-16-522 0 0,-3-5-2789 0 0,-13-4 3005 0 0,0 0-1 0 0,0 0 0 0 0,1 0 1 0 0,-1 0-1 0 0,0 0 1 0 0,0 0-1 0 0,0 0 1 0 0,1 0-1 0 0,-1 0 1 0 0,0 0-1 0 0,0 0 1 0 0,1 0-1 0 0,-1-1 1 0 0,0 1-1 0 0,3-5-4212 0 0,-3 5 4212 0 0,-1 0 1 0 0,1 0-1 0 0,0-1 1 0 0,0 1-1 0 0,0 0 1 0 0,0 0-1 0 0,0-1 1 0 0,0 1-1 0 0,-2-8-4892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10210 0 0,'5'4'2529'0'0,"3"-1"-737"0"0,3 4-336 0 0,3-1-567 0 0,1-1-473 0 0,0 0-240 0 0,-1-1-72 0 0,0 0-80 0 0,-1-3-96 0 0,-2-1-288 0 0,-1-3-537 0 0,0 1-903 0 0,-2-3-1201 0 0,-3-1-695 0 0,0-1-1738 0 0</inkml:trace>
  <inkml:trace contextRef="#ctx0" brushRef="#br0" timeOffset="1">130 2 6857 0 0,'-6'-1'3449'0'0,"1"3"-120"0"0,0 2-729 0 0,0 2-743 0 0,2 6-673 0 0,0 3-528 0 0,1 2-360 0 0,-1 4-152 0 0,0 1-208 0 0,0 1-304 0 0,1 1-528 0 0,-1 0-768 0 0,2-1-1057 0 0,0-2-1344 0 0,-3-3 368 0 0,3-2-1344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8338 0 0,'2'3'574'0'0,"-1"1"1"0"0,1-1 0 0 0,0 0 0 0 0,0-1-1 0 0,0 1 1 0 0,0 0 0 0 0,0 0-1 0 0,1-1 1 0 0,4 5 0 0 0,-4-6-387 0 0,-1 1 0 0 0,0-1 0 0 0,1 1 1 0 0,-1-1-1 0 0,1 0 0 0 0,-1 0 1 0 0,1 0-1 0 0,0-1 0 0 0,0 1 0 0 0,-1-1 1 0 0,4 1-1 0 0,-2-1-100 0 0,-1 0 0 0 0,1 0-1 0 0,0-1 1 0 0,-1 0 0 0 0,1 1 0 0 0,-1-1 0 0 0,1 0-1 0 0,-1-1 1 0 0,1 1 0 0 0,-1-1 0 0 0,0 1 0 0 0,1-1-1 0 0,-1 0 1 0 0,0 0 0 0 0,0 0 0 0 0,-1-1-1 0 0,1 1 1 0 0,0-1 0 0 0,3-5 0 0 0,-4 5-37 0 0,0 0 0 0 0,0 0 0 0 0,0 0 0 0 0,-1 0 0 0 0,0-1 1 0 0,0 1-1 0 0,0-1 0 0 0,0 1 0 0 0,0-1 0 0 0,0 1 0 0 0,-1-1 0 0 0,0 1 0 0 0,0-1 0 0 0,0 1 1 0 0,0-1-1 0 0,0 0 0 0 0,-1 1 0 0 0,0-1 0 0 0,1 1 0 0 0,-1-1 0 0 0,-1 1 0 0 0,1 0 0 0 0,-2-5 1 0 0,2 7-14 0 0,0-1 0 0 0,0 0 1 0 0,0 1-1 0 0,0-1 1 0 0,0 1-1 0 0,-1-1 1 0 0,1 1-1 0 0,0 0 0 0 0,-1 0 1 0 0,1-1-1 0 0,-1 1 1 0 0,1 0-1 0 0,-1 0 1 0 0,1 0-1 0 0,-1 0 0 0 0,0 1 1 0 0,1-1-1 0 0,-4 0 1 0 0,3 0-12 0 0,0 1 0 0 0,0 0 1 0 0,0 1-1 0 0,0-1 0 0 0,-1 0 0 0 0,1 0 1 0 0,0 1-1 0 0,0 0 0 0 0,0-1 1 0 0,0 1-1 0 0,0 0 0 0 0,0 0 0 0 0,1 0 1 0 0,-1 0-1 0 0,0 0 0 0 0,0 0 1 0 0,1 0-1 0 0,-1 1 0 0 0,0-1 0 0 0,-1 3 1 0 0,0-1-30 0 0,0 1-1 0 0,0-1 1 0 0,0 1 0 0 0,0 0 0 0 0,0 0-1 0 0,1 0 1 0 0,0 0 0 0 0,0 1 0 0 0,0-1-1 0 0,-2 6 1 0 0,4-8-234 0 0,-1 1-1 0 0,1-1 1 0 0,0 0-1 0 0,0 1 1 0 0,0-1-1 0 0,0 0 1 0 0,0 0 0 0 0,0 1-1 0 0,0-1 1 0 0,1 3-1 0 0,0-3-376 0 0,0-1 0 0 0,-1 1-1 0 0,1 0 1 0 0,0-1 0 0 0,0 1-1 0 0,0-1 1 0 0,0 1 0 0 0,0-1 0 0 0,0 1-1 0 0,1-1 1 0 0,-1 0 0 0 0,0 1-1 0 0,4 1 1 0 0,3 2-5628 0 0</inkml:trace>
  <inkml:trace contextRef="#ctx0" brushRef="#br0" timeOffset="1">293 83 16147 0 0,'-3'5'3129'0'0,"-1"2"-1320"0"0,1 2-657 0 0,-1 1-608 0 0,0 2-384 0 0,0-2-208 0 0,3 0-352 0 0,0-1-560 0 0,2 1-881 0 0,0-1-1568 0 0,-1-1-2024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9754 0 0,'-1'0'188'0'0,"1"0"0"0"0,0 0 0 0 0,-1 0 0 0 0,1 0 0 0 0,0 1 0 0 0,-1-1 0 0 0,1 0 0 0 0,0 0 0 0 0,0 0-1 0 0,-1 1 1 0 0,1-1 0 0 0,0 0 0 0 0,0 0 0 0 0,0 1 0 0 0,-1-1 0 0 0,1 0 0 0 0,0 1 0 0 0,0-1 0 0 0,0 0 0 0 0,0 1 0 0 0,0-1 0 0 0,0 0 0 0 0,-1 0 0 0 0,1 1 0 0 0,0-1-1 0 0,0 0 1 0 0,0 1 0 0 0,0-1 0 0 0,0 0 0 0 0,0 1 0 0 0,0-1 0 0 0,0 0 0 0 0,0 1 0 0 0,1-1 0 0 0,-1 0 0 0 0,0 1 0 0 0,0-1 0 0 0,0 0 0 0 0,0 1 0 0 0,0-1-1 0 0,0 0 1 0 0,1 1 0 0 0,-1-1 0 0 0,0 0 0 0 0,19 13 3378 0 0,24 4-1269 0 0,-26-13-2111 0 0,1-1 0 0 0,-1-1-1 0 0,1-1 1 0 0,34-2 0 0 0,11 0-65 0 0,-61 1-118 0 0,-1 0 0 0 0,0 0 0 0 0,0 0 0 0 0,0 1 0 0 0,0-1 0 0 0,0 0-1 0 0,1 0 1 0 0,-1 0 0 0 0,0 1 0 0 0,0-1 0 0 0,0 1 0 0 0,0-1 0 0 0,0 1 0 0 0,0-1 0 0 0,0 1 0 0 0,0 0 0 0 0,0-1-1 0 0,0 1 1 0 0,0 0 0 0 0,-1 0 0 0 0,1 0 0 0 0,0-1 0 0 0,0 1 0 0 0,-1 0 0 0 0,1 0 0 0 0,-1 0 0 0 0,2 2 0 0 0,-2-1-8 0 0,1 1 1 0 0,-1-1 0 0 0,0 1-1 0 0,0-1 1 0 0,0 1 0 0 0,0-1-1 0 0,0 1 1 0 0,-1-1 0 0 0,1 1-1 0 0,-1-1 1 0 0,1 0 0 0 0,-2 3-1 0 0,-3 9-597 0 0,-1-1-1 0 0,0-1 1 0 0,-12 18 0 0 0,3-9-1089 0 0,-17 11-5890 0 0,30-31 7072 0 0,-1 1-1 0 0,1 0 1 0 0,-1-1 0 0 0,1 1 0 0 0,-1-1-1 0 0,0 0 1 0 0,1 0 0 0 0,-1 0 0 0 0,0 0-1 0 0,0 0 1 0 0,0-1 0 0 0,-3 1 0 0 0,4-1 510 0 0,1 0 0 0 0,-1 0 1 0 0,0-1-1 0 0,0 1 1 0 0,1 0-1 0 0,-1-1 0 0 0,0 1 1 0 0,1-1-1 0 0,-1 0 0 0 0,0 1 1 0 0,1-1-1 0 0,-1 0 0 0 0,-1-2 1 0 0,18 9 12066 0 0,7-4-6656 0 0,32-5-5518 0 0,-6 0 438 0 0,-45 2-315 0 0,1 1-1 0 0,-1 0 1 0 0,0 1 0 0 0,0-1-1 0 0,1 1 1 0 0,-1-1-1 0 0,0 1 1 0 0,0 0-1 0 0,0 0 1 0 0,0 0 0 0 0,1 1-1 0 0,-2-1 1 0 0,1 1-1 0 0,0 0 1 0 0,0-1-1 0 0,0 1 1 0 0,3 4 0 0 0,-4-3-96 0 0,-1-1 1 0 0,0 1 0 0 0,0-1 0 0 0,1 1 0 0 0,-2 0 0 0 0,1-1 0 0 0,0 1-1 0 0,0 0 1 0 0,-1 0 0 0 0,0 0 0 0 0,1 0 0 0 0,-1-1 0 0 0,0 1-1 0 0,-1 0 1 0 0,1 0 0 0 0,0 0 0 0 0,-1 0 0 0 0,1-1 0 0 0,-1 1-1 0 0,-2 4 1 0 0,-10 28-4569 0 0,-2-16-2840 0 0,5-12 520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2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52 6209 0 0,'-27'7'8355'0'0,"22"0"-4409"0"0,15 3-1536 0 0,-5-7-2296 0 0,-1-1 0 0 0,1-1 0 0 0,0 1 0 0 0,0-1 0 0 0,0 0 0 0 0,0 0 0 0 0,0 0 0 0 0,0-1 0 0 0,0 1 0 0 0,0-1 0 0 0,1-1 0 0 0,-1 1 0 0 0,0-1 0 0 0,9-2 0 0 0,-8 2-510 0 0,0-1 1 0 0,0 1-1 0 0,0-2 1 0 0,0 1-1 0 0,0-1 1 0 0,-1 0-1 0 0,1 0 1 0 0,-1 0-1 0 0,1-1 1 0 0,-1 0-1 0 0,6-6 1 0 0,-10 9 221 0 0,0 1 1 0 0,-1-1-1 0 0,1 1 1 0 0,0-1 0 0 0,-1 0-1 0 0,1 1 1 0 0,-1-1-1 0 0,1 0 1 0 0,-1 0-1 0 0,1 0 1 0 0,-1 1-1 0 0,0-1 1 0 0,1 0 0 0 0,-1 0-1 0 0,0 0 1 0 0,1 0-1 0 0,-1 0 1 0 0,0 1-1 0 0,0-1 1 0 0,0 0-1 0 0,0 0 1 0 0,0 0 0 0 0,0 0-1 0 0,0 0 1 0 0,0 0-1 0 0,-1 0 1 0 0,1 1-1 0 0,0-1 1 0 0,0 0-1 0 0,-1 0 1 0 0,1 0-1 0 0,0 0 1 0 0,-1 1 0 0 0,1-1-1 0 0,-1 0 1 0 0,1 0-1 0 0,-1 1 1 0 0,0-1-1 0 0,1 0 1 0 0,-1 1-1 0 0,0-1 1 0 0,1 1 0 0 0,-1-1-1 0 0,0 1 1 0 0,0-1-1 0 0,1 1 1 0 0,-1-1-1 0 0,0 1 1 0 0,0 0-1 0 0,0-1 1 0 0,0 1 0 0 0,1 0-1 0 0,-2 0 1 0 0,-3-2 2 0 0,0 1 1 0 0,1-1-1 0 0,-1 1 0 0 0,0 1 1 0 0,0-1-1 0 0,1 1 1 0 0,-1 0-1 0 0,-8 0 1 0 0,10 1 388 0 0,0-1 1 0 0,-1 1 0 0 0,1 0-1 0 0,0 0 1 0 0,0 1-1 0 0,0-1 1 0 0,0 0 0 0 0,1 1-1 0 0,-1 0 1 0 0,0 0-1 0 0,1 0 1 0 0,-1 0 0 0 0,1 0-1 0 0,-1 0 1 0 0,1 1-1 0 0,0-1 1 0 0,-2 3 0 0 0,1 0 133 0 0,1 0 0 0 0,-1 0 0 0 0,1 0 0 0 0,0 1 1 0 0,0-1-1 0 0,1 0 0 0 0,0 1 0 0 0,0-1 0 0 0,-1 8 0 0 0,2 9 338 0 0,0 0 0 0 0,2 0 0 0 0,7 43 0 0 0,-8-59-808 0 0,2 9 16 0 0,-3-7-229 0 0,1 0 0 0 0,1 0-1 0 0,-1 0 1 0 0,1-1-1 0 0,1 1 1 0 0,0-1-1 0 0,0 1 1 0 0,7 12-1 0 0,-10-20 206 0 0,0 0 0 0 0,0 0-1 0 0,1 0 1 0 0,-1 1 0 0 0,0-1 0 0 0,0 0-1 0 0,0 0 1 0 0,1 0 0 0 0,-1 0-1 0 0,0 0 1 0 0,0 0 0 0 0,1 0 0 0 0,-1 1-1 0 0,0-1 1 0 0,1 0 0 0 0,-1 0-1 0 0,0 0 1 0 0,0 0 0 0 0,1 0 0 0 0,-1 0-1 0 0,0 0 1 0 0,0 0 0 0 0,1 0-1 0 0,-1-1 1 0 0,0 1 0 0 0,0 0-1 0 0,1 0 1 0 0,-1 0 0 0 0,0 0 0 0 0,0 0-1 0 0,1 0 1 0 0,-1 0 0 0 0,0-1-1 0 0,0 1 1 0 0,0 0 0 0 0,1 0 0 0 0,-1 0-1 0 0,0-1 1 0 0,11-12-2540 0 0,4-17-85 0 0,-9 16 2521 0 0,-1-1 0 0 0,0 0 0 0 0,3-21 0 0 0,-7 29 1472 0 0,0 0 1 0 0,0-1-1 0 0,-1 1 1 0 0,0-1-1 0 0,-2-9 1 0 0,3 22 774 0 0,3 19 2068 0 0,-2-8-4379 0 0,-1-1 1 0 0,0 24-1 0 0,-2-19-437 0 0,2-12 25 0 0,-1 0 0 0 0,-1 0-1 0 0,1 0 1 0 0,-1 0 0 0 0,-1 0-1 0 0,1 0 1 0 0,-2 0 0 0 0,1-1-1 0 0,-1 1 1 0 0,-4 8-1 0 0,6-15 688 0 0,0 0-1 0 0,0 0 0 0 0,0-1 0 0 0,0 1 0 0 0,0-1 0 0 0,0 1 0 0 0,0-1 1 0 0,-1 1-1 0 0,1-1 0 0 0,0 1 0 0 0,0-1 0 0 0,0 0 0 0 0,-1 0 0 0 0,1 0 1 0 0,0 0-1 0 0,0 0 0 0 0,-1 0 0 0 0,1 0 0 0 0,0 0 0 0 0,-2-1 0 0 0,2 1 229 0 0,1 0 0 0 0,-1 0 0 0 0,0 0 0 0 0,0 0 0 0 0,0 0 0 0 0,0 0 0 0 0,1 0 0 0 0,-1-1 0 0 0,0 1 0 0 0,0 0 0 0 0,1-1-1 0 0,-1 1 1 0 0,0-1 0 0 0,0 1 0 0 0,1-1 0 0 0,-1 1 0 0 0,1-1 0 0 0,-1 1 0 0 0,0-1 0 0 0,1 1 0 0 0,-1-1 0 0 0,1 0 0 0 0,-1 1 0 0 0,1-1-1 0 0,-1 0 1 0 0,1 0 0 0 0,0 1 0 0 0,-1-1 0 0 0,1-1 0 0 0,30 6 2973 0 0,-8 2-3132 0 0,26 4-960 0 0,-45-10 329 0 0,0 0-1 0 0,0 0 1 0 0,0 0-1 0 0,0 0 1 0 0,-1-1-1 0 0,1 1 1 0 0,0-1 0 0 0,0 0-1 0 0,0 0 1 0 0,-1 0-1 0 0,1 0 1 0 0,0 0-1 0 0,-1-1 1 0 0,5-2-1 0 0,3-4-3810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5969 0 0,'-6'10'6088'0'0,"1"19"-4552"0"0,4-23-958 0 0,-8 48 410 0 0,4-29-1078 0 0,0-1 0 0 0,2 1 0 0 0,1 0 0 0 0,2 45-1 0 0,6-83 63 0 0,1 1 0 0 0,15-19 0 0 0,-20 29 47 0 0,1-1 0 0 0,-1 1 0 0 0,1 0-1 0 0,-1 0 1 0 0,1 0 0 0 0,0 0-1 0 0,0 0 1 0 0,0 1 0 0 0,0-1 0 0 0,0 1-1 0 0,0 0 1 0 0,0 0 0 0 0,7-2-1 0 0,25 0-5363 0 0,-26 2 2839 0 0,2 0-2361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59 7274 0 0,'-4'0'725'0'0,"1"0"1"0"0,0 1-1 0 0,0 0 1 0 0,0-1 0 0 0,0 1-1 0 0,0 0 1 0 0,0 1-1 0 0,0-1 1 0 0,1 0 0 0 0,-5 3-1 0 0,5-2-389 0 0,0-1 0 0 0,0 1 0 0 0,1 0 0 0 0,-1 0 0 0 0,1-1 0 0 0,-1 1 0 0 0,1 0 0 0 0,-1 0 0 0 0,1 0 0 0 0,0 0 0 0 0,-1 5 0 0 0,1-3-230 0 0,0-1 0 0 0,0 1 0 0 0,1 0 0 0 0,-1 0 0 0 0,1 0 0 0 0,0 0 0 0 0,0 0 0 0 0,1 0 0 0 0,-1 0 0 0 0,1-1 0 0 0,0 1 0 0 0,0 0 0 0 0,0 0 0 0 0,0-1 0 0 0,1 1 0 0 0,-1 0 0 0 0,3 3 0 0 0,-1-3-102 0 0,0 0 1 0 0,0 0-1 0 0,0 0 0 0 0,0 0 0 0 0,1-1 1 0 0,-1 1-1 0 0,1-1 0 0 0,0 0 0 0 0,0 0 1 0 0,1 0-1 0 0,-1 0 0 0 0,0-1 0 0 0,1 0 1 0 0,5 3-1 0 0,-8-5-8 0 0,0 1 0 0 0,0-1 0 0 0,-1 1 0 0 0,1-1 1 0 0,0 0-1 0 0,0 1 0 0 0,0-1 0 0 0,0 0 0 0 0,0 0 0 0 0,0-1 0 0 0,0 1 1 0 0,0 0-1 0 0,0 0 0 0 0,0-1 0 0 0,0 0 0 0 0,0 1 0 0 0,0-1 0 0 0,-1 0 1 0 0,1 0-1 0 0,0 0 0 0 0,0 0 0 0 0,-1 0 0 0 0,1 0 0 0 0,-1 0 0 0 0,1-1 1 0 0,-1 1-1 0 0,1 0 0 0 0,-1-1 0 0 0,0 0 0 0 0,0 1 0 0 0,0-1 0 0 0,0 1 1 0 0,0-1-1 0 0,0 0 0 0 0,0 0 0 0 0,-1 0 0 0 0,1 0 0 0 0,0-2 1 0 0,2-7-40 0 0,0 0 1 0 0,-1 0-1 0 0,-1 0 1 0 0,1 0-1 0 0,-2 0 1 0 0,0-14-1 0 0,0 20 40 0 0,-1-1 0 0 0,1 0-1 0 0,-1 1 1 0 0,0-1 0 0 0,0 1 0 0 0,-1-1-1 0 0,0 1 1 0 0,0 0 0 0 0,0-1 0 0 0,0 1-1 0 0,-1 0 1 0 0,0 0 0 0 0,-7-8 0 0 0,9 12 4 0 0,-1-1 1 0 0,1 1-1 0 0,0 0 1 0 0,-1 0-1 0 0,1 0 0 0 0,-1 0 1 0 0,0 1-1 0 0,1-1 1 0 0,-1 0-1 0 0,0 1 1 0 0,1-1-1 0 0,-1 1 0 0 0,0-1 1 0 0,0 1-1 0 0,0 0 1 0 0,1 0-1 0 0,-1 0 1 0 0,0 0-1 0 0,-3 0 0 0 0,1 1 11 0 0,0 0-1 0 0,1 0 1 0 0,-1 0 0 0 0,0 1-1 0 0,1-1 1 0 0,-1 1-1 0 0,1 0 1 0 0,-1 0-1 0 0,-3 3 1 0 0,3-3-379 0 0,1 1 0 0 0,-1 0 1 0 0,0 1-1 0 0,1-1 1 0 0,0 1-1 0 0,0-1 1 0 0,0 1-1 0 0,0 0 1 0 0,0 0-1 0 0,1 0 0 0 0,0 0 1 0 0,0 1-1 0 0,0-1 1 0 0,0 1-1 0 0,-1 7 1 0 0,2-11-93 0 0,1 0 0 0 0,0 1 0 0 0,0-1 0 0 0,1 0 0 0 0,-1 0 0 0 0,0 0 0 0 0,0 0 0 0 0,0 0 0 0 0,1 0 0 0 0,-1 0 0 0 0,0 0 0 0 0,1 0 0 0 0,-1 0 1 0 0,1 0-1 0 0,0 1 0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7434 0 0,'-1'1'4128'0'0,"2"3"-1279"0"0,-1 0-272 0 0,-1 1-673 0 0,0 1-768 0 0,-2 2-424 0 0,1 3-303 0 0,-1 3-193 0 0,1 2-96 0 0,-1 2-72 0 0,2 2-160 0 0,0 0-329 0 0,1 3-511 0 0,0-2-832 0 0,0 1-1209 0 0,-3-3-1456 0 0,-9-7 464 0 0,4 1-1072 0 0</inkml:trace>
  <inkml:trace contextRef="#ctx0" brushRef="#br0" timeOffset="1">0 278 8026 0 0,'9'37'8515'0'0,"-8"-33"-8108"0"0,0 0 0 0 0,0 0 0 0 0,1 0-1 0 0,0 0 1 0 0,-1 0 0 0 0,1-1 0 0 0,1 1 0 0 0,-1 0 0 0 0,0-1 0 0 0,1 0-1 0 0,4 5 1 0 0,-7-8-372 0 0,1 0 0 0 0,0 1 0 0 0,-1-1 0 0 0,1 0-1 0 0,0 1 1 0 0,0-1 0 0 0,0 0 0 0 0,-1 0 0 0 0,1 0 0 0 0,0 1-1 0 0,0-1 1 0 0,0 0 0 0 0,-1 0 0 0 0,1 0 0 0 0,0 0 0 0 0,0-1-1 0 0,0 1 1 0 0,0 0 0 0 0,-1 0 0 0 0,1 0 0 0 0,0-1 0 0 0,0 1-1 0 0,-1 0 1 0 0,1-1 0 0 0,0 1 0 0 0,0-1 0 0 0,-1 1 0 0 0,2-1-1 0 0,22-21 370 0 0,-2 4-300 0 0,-22 17-105 0 0,1 1 0 0 0,0 0 0 0 0,-1 0 0 0 0,1 0-1 0 0,-1-1 1 0 0,1 1 0 0 0,0 0 0 0 0,-1 0 0 0 0,1 0 0 0 0,0 0 0 0 0,-1 0 0 0 0,1 0 0 0 0,-1 0 0 0 0,1 0 0 0 0,0 1-1 0 0,-1-1 1 0 0,1 0 0 0 0,0 0 0 0 0,-1 0 0 0 0,1 1 0 0 0,-1-1 0 0 0,1 0 0 0 0,-1 0 0 0 0,1 1 0 0 0,-1-1 0 0 0,1 1-1 0 0,-1-1 1 0 0,1 0 0 0 0,0 2 0 0 0,6 19-207 0 0,-7-16 131 0 0,0 1 0 0 0,0 0 0 0 0,0 0 1 0 0,-1 0-1 0 0,-2 10 0 0 0,1-12 64 0 0,1-1 0 0 0,-1 1 0 0 0,0 0 0 0 0,-1-1-1 0 0,1 0 1 0 0,-1 1 0 0 0,-4 3 0 0 0,5-4 3 0 0,-1 0 0 0 0,1 0 0 0 0,-1 0 0 0 0,1 0 0 0 0,0 0 0 0 0,0 1 0 0 0,-2 4 0 0 0,4-7 6 0 0,0 0 1 0 0,0 0-1 0 0,0 0 1 0 0,1 0-1 0 0,-1 0 0 0 0,0 1 1 0 0,1-1-1 0 0,-1 0 0 0 0,0 0 1 0 0,1 0-1 0 0,-1 0 0 0 0,1 0 1 0 0,0 0-1 0 0,-1 0 1 0 0,1 0-1 0 0,0-1 0 0 0,-1 1 1 0 0,1 0-1 0 0,0 0 0 0 0,0 0 1 0 0,0-1-1 0 0,0 1 0 0 0,0-1 1 0 0,0 1-1 0 0,0 0 1 0 0,0-1-1 0 0,0 0 0 0 0,0 1 1 0 0,2 0-1 0 0,34 10-239 0 0,-2-11-3253 0 0,-33-1 2762 0 0,0 1 1 0 0,0-1-1 0 0,0 0 0 0 0,0 1 0 0 0,-1-1 0 0 0,1 0 0 0 0,0 0 1 0 0,0 0-1 0 0,0 0 0 0 0,-1 0 0 0 0,1-1 0 0 0,-1 1 1 0 0,1 0-1 0 0,1-3 0 0 0,6-5-4433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 10162 0 0,'-17'-14'7601'0'0,"28"14"-4243"0"0,39 18-2148 0 0,-43-15-692 0 0,-3-1-475 0 0,0 0 0 0 0,0 0 0 0 0,0 0 0 0 0,0 0 0 0 0,0 1 0 0 0,-1 0 0 0 0,1-1 0 0 0,-1 2 0 0 0,0-1 0 0 0,0 0 0 0 0,0 0 1 0 0,0 1-1 0 0,-1 0 0 0 0,0-1 0 0 0,1 1 0 0 0,-1 0 0 0 0,0 0 0 0 0,-1 0 0 0 0,1 1 0 0 0,-1-1 0 0 0,0 0 0 0 0,0 1 0 0 0,0-1 0 0 0,0 7 0 0 0,0 11-281 0 0,0-1 0 0 0,-2 1-1 0 0,-6 39 1 0 0,4-34-560 0 0,-2-2-560 0 0,-2 6-2005 0 0,8-14-4388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 6913 0 0,'-8'-19'9244'0'0,"4"30"-4099"0"0,5 34-3326 0 0,1-6-1610 0 0,13 64 0 0 0,5-33-3490 0 0,-14-57 380 0 0,-1 0 1 0 0,1-1 0 0 0,9 13 0 0 0,-7-14-3020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4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13011 0 0,'-1'0'512'0'0,"-1"0"1"0"0,1 0 0 0 0,-1 0-1 0 0,1 0 1 0 0,-1 0-1 0 0,0 0 1 0 0,1 0-1 0 0,-1 1 1 0 0,1-1 0 0 0,-1 0-1 0 0,1 1 1 0 0,-1-1-1 0 0,1 1 1 0 0,0 0-1 0 0,-1-1 1 0 0,-2 3 0 0 0,2-1-207 0 0,0 0-1 0 0,0 0 1 0 0,0 0 0 0 0,0 1 0 0 0,0-1 0 0 0,0 0 0 0 0,0 1 0 0 0,-1 3 0 0 0,-3 6-602 0 0,2 1 0 0 0,-1-1 0 0 0,-2 18 0 0 0,2-12 1020 0 0,-6 26-841 0 0,-12 32-4593 0 0,26-80 4746 0 0,-1 0 1 0 0,1 0-1 0 0,0 0 1 0 0,0 0 0 0 0,0 0-1 0 0,1 1 1 0 0,-1-1-1 0 0,1 1 1 0 0,0 0-1 0 0,0 0 1 0 0,0 1 0 0 0,0-1-1 0 0,0 1 1 0 0,1 0-1 0 0,8-3 1 0 0,-8 2-89 0 0,1 2 0 0 0,0-1 0 0 0,-1 0 0 0 0,1 1 0 0 0,0 0 0 0 0,0 1 0 0 0,0-1 0 0 0,0 1 0 0 0,0 0 0 0 0,-1 1 0 0 0,1-1 0 0 0,0 1 0 0 0,0 0 0 0 0,7 3 0 0 0,-12-4-167 0 0,1 1 0 0 0,-1 0 1 0 0,1 0-1 0 0,-1-1 0 0 0,0 1 0 0 0,1 0 1 0 0,-1 0-1 0 0,0 1 0 0 0,0-1 0 0 0,0 0 0 0 0,2 3 1 0 0,-2-3-212 0 0,0 0 1 0 0,-1 0-1 0 0,1 0 1 0 0,0 1-1 0 0,-1-1 1 0 0,0 0-1 0 0,1 0 1 0 0,-1 1 0 0 0,0-1-1 0 0,0 0 1 0 0,1 1-1 0 0,-1-1 1 0 0,0 0-1 0 0,0 1 1 0 0,-1 0-1 0 0,1-1 292 0 0,-1-1 0 0 0,1 1 0 0 0,0-1 0 0 0,-1 1 0 0 0,1-1 0 0 0,-1 0 0 0 0,0 1 0 0 0,1-1 0 0 0,-1 0 0 0 0,1 0-1 0 0,-1 1 1 0 0,0-1 0 0 0,1 0 0 0 0,-1 0 0 0 0,1 0 0 0 0,-1 0 0 0 0,0 0 0 0 0,1 0 0 0 0,-1 0 0 0 0,0 0 0 0 0,1 0 0 0 0,-1 0-1 0 0,0 0 1 0 0,1 0 0 0 0,-1 0 0 0 0,1 0 0 0 0,-1-1 0 0 0,0 1 0 0 0,1 0 0 0 0,-1 0 0 0 0,1-1 0 0 0,-2 1 0 0 0,-2-2-787 0 0,3 2 787 0 0,1 1-1 0 0,-1-1 0 0 0,1 0 1 0 0,-1 0-1 0 0,1 0 0 0 0,-1 0 1 0 0,1 0-1 0 0,-1 1 0 0 0,1-1 1 0 0,-1 0-1 0 0,1 0 1 0 0,-1 1-1 0 0,1-1 0 0 0,-1 0 1 0 0,1 1-1 0 0,0-1 0 0 0,-1 1 1 0 0,1-1-1 0 0,0 0 0 0 0,-1 1 1 0 0,0 0-1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6673 0 0,'-1'1'469'0'0,"1"1"-1"0"0,0 0 0 0 0,0-1 0 0 0,0 1 0 0 0,0 0 0 0 0,0-1 1 0 0,0 1-1 0 0,0 0 0 0 0,0-1 0 0 0,1 1 0 0 0,-1-1 1 0 0,0 1-1 0 0,1-1 0 0 0,0 1 0 0 0,-1-1 0 0 0,1 1 0 0 0,0-1 1 0 0,0 1-1 0 0,0-1 0 0 0,0 0 0 0 0,1 2 0 0 0,0-1-142 0 0,0-1 0 0 0,0 0 0 0 0,0 1-1 0 0,0-1 1 0 0,0 0 0 0 0,1 0 0 0 0,-1 0 0 0 0,0 0-1 0 0,1 0 1 0 0,-1-1 0 0 0,0 1 0 0 0,5 0 0 0 0,2-1-72 0 0,0 0-1 0 0,0 0 1 0 0,0 0 0 0 0,0-1 0 0 0,0-1 0 0 0,12-3 0 0 0,-16 4-142 0 0,-1-1-148 0 0,1 1 1 0 0,0 0-1 0 0,0 0 1 0 0,0 0-1 0 0,-1 0 0 0 0,1 1 1 0 0,6 0-1 0 0,-11 0-36 0 0,1 0 1 0 0,-1 0-1 0 0,0 0 0 0 0,1 0 1 0 0,-1 0-1 0 0,1 0 0 0 0,-1 1 1 0 0,0-1-1 0 0,1 0 0 0 0,-1 0 0 0 0,0 0 1 0 0,1 1-1 0 0,-1-1 0 0 0,0 0 1 0 0,1 1-1 0 0,-1-1 0 0 0,0 0 0 0 0,0 1 1 0 0,1-1-1 0 0,-1 0 0 0 0,0 1 1 0 0,0-1-1 0 0,0 0 0 0 0,0 1 0 0 0,1-1 1 0 0,-1 1-1 0 0,0-1 0 0 0,0 0 1 0 0,0 1-1 0 0,0-1 0 0 0,0 1 0 0 0,-9 25-4584 0 0,5-19 2985 0 0,0 0 0 0 0,0 0 0 0 0,-1-1 0 0 0,0 0 0 0 0,-12 11-1 0 0,14-14 1618 0 0,0 0 0 0 0,0-1 0 0 0,0 0 0 0 0,0 0 0 0 0,0 0 0 0 0,-1 0 0 0 0,1 0 0 0 0,-1-1 0 0 0,1 1 0 0 0,-1-1 0 0 0,1 0 0 0 0,-1 0 0 0 0,0 0 0 0 0,-11-3 7006 0 0,23-3-2890 0 0,13-3-903 0 0,-10 6-2195 0 0,25-4 262 0 0,-35 5-1196 0 0,0 1 0 0 0,1 0-1 0 0,-1 0 1 0 0,0 0 0 0 0,0 0 0 0 0,1 0 0 0 0,-1 0-1 0 0,0 0 1 0 0,0 0 0 0 0,1 1 0 0 0,-1-1 0 0 0,0 0 0 0 0,0 1-1 0 0,0-1 1 0 0,1 1 0 0 0,-1-1 0 0 0,0 1 0 0 0,0 0 0 0 0,0-1-1 0 0,0 1 1 0 0,1 1 0 0 0,-1 1 11 0 0,-1 0 0 0 0,0 0-1 0 0,0-1 1 0 0,0 1 0 0 0,0 0 0 0 0,-1 0 0 0 0,1-1-1 0 0,-1 1 1 0 0,0 0 0 0 0,1-1 0 0 0,-1 1 0 0 0,-1-1-1 0 0,1 1 1 0 0,0-1 0 0 0,-3 4 0 0 0,-6 20 32 0 0,10-23-61 0 0,-1-1 1 0 0,1 1-1 0 0,0 0 1 0 0,0-1-1 0 0,0 1 1 0 0,1-1-1 0 0,-1 1 1 0 0,0-1-1 0 0,1 1 1 0 0,0-1-1 0 0,0 1 1 0 0,0-1-1 0 0,0 1 1 0 0,0-1-1 0 0,0 0 1 0 0,0 0-1 0 0,1 1 1 0 0,-1-1-1 0 0,1 0 1 0 0,-1 0-1 0 0,1 0 1 0 0,0-1-1 0 0,0 1 1 0 0,0 0-1 0 0,0-1 1 0 0,0 1-1 0 0,0-1 1 0 0,1 0-1 0 0,-1 0 1 0 0,0 0-1 0 0,1 0 1 0 0,-1 0-1 0 0,1 0 1 0 0,-1 0-1 0 0,1-1 1 0 0,3 1-1 0 0,-2-1-275 0 0,-1 1 0 0 0,1-1 0 0 0,0 0 1 0 0,-1 0-1 0 0,1-1 0 0 0,0 1 0 0 0,-1-1 0 0 0,1 0 0 0 0,-1 0 0 0 0,1 0 0 0 0,5-3 0 0 0,-6 3-386 0 0,-1-1 1 0 0,1 1 0 0 0,0-1 0 0 0,-1 0 0 0 0,1 0-1 0 0,-1 0 1 0 0,1-1 0 0 0,-1 1 0 0 0,0-1 0 0 0,0 1-1 0 0,0-1 1 0 0,-1 1 0 0 0,1-1 0 0 0,2-4 0 0 0,6-22-4402 0 0,1 9 636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 18524 0 0,'-29'-12'5218'0'0,"49"22"-3584"0"0,-18-9-1626 0 0,11 5 74 0 0,0 0 0 0 0,-1 1 1 0 0,0 1-1 0 0,0 0 0 0 0,13 12 0 0 0,-22-17-101 0 0,-1-1-1 0 0,1 1 1 0 0,-1 0 0 0 0,0 0-1 0 0,0 0 1 0 0,0 0-1 0 0,0 1 1 0 0,-1-1-1 0 0,1 0 1 0 0,-1 1 0 0 0,0-1-1 0 0,0 1 1 0 0,0 0-1 0 0,0-1 1 0 0,-1 1-1 0 0,1-1 1 0 0,-1 1 0 0 0,0 0-1 0 0,0 0 1 0 0,-1-1-1 0 0,1 1 1 0 0,-1 0-1 0 0,1-1 1 0 0,-1 1 0 0 0,-3 5-1 0 0,-9 26-1212 0 0,-3-1 0 0 0,-34 58 1 0 0,26-56-420 0 0,26-38 1795 0 0,0-1 0 0 0,0 1 0 0 0,1-1 0 0 0,-1 1 0 0 0,0 0 0 0 0,1 0 0 0 0,0 0 0 0 0,-1 0 0 0 0,1 0 0 0 0,0 1 0 0 0,0-1 1 0 0,0 1-1 0 0,0 0 0 0 0,0 0 0 0 0,5-1 0 0 0,4-1 107 0 0,1 2-1 0 0,23-1 1 0 0,-26 2-1687 0 0,0-1 0 0 0,0 0 0 0 0,0 0-1 0 0,17-5 1 0 0,-14-4-7016 0 0,-9 3 3170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7442 0 0,'-1'-1'265'0'0,"1"1"0"0"0,0-1 0 0 0,0 1 0 0 0,0 0 0 0 0,0-1 0 0 0,0 1 0 0 0,0-1 0 0 0,0 1 0 0 0,0 0 0 0 0,0-1 0 0 0,0 1 0 0 0,1-1 0 0 0,-1 1 0 0 0,0 0 0 0 0,0-1 0 0 0,0 1 1 0 0,0 0-1 0 0,2-3 1855 0 0,-1 3-1855 0 0,-1 0 0 0 0,0-1 0 0 0,1 1 0 0 0,-1 0 0 0 0,0 0 0 0 0,1 0 0 0 0,-1 0 0 0 0,1-1 1 0 0,6 14 3222 0 0,1 23-2177 0 0,-4 5-949 0 0,-1 52 1 0 0,-10-5-5060 0 0,9-94 4640 0 0,-1 1-1 0 0,1 0 1 0 0,0 0-1 0 0,0 0 1 0 0,1 0-1 0 0,-1 0 0 0 0,1 1 1 0 0,0-1-1 0 0,1 1 1 0 0,-1 0-1 0 0,1 0 1 0 0,0 0-1 0 0,0 0 0 0 0,0 1 1 0 0,0-1-1 0 0,1 1 1 0 0,-1 0-1 0 0,1 0 1 0 0,0 1-1 0 0,0-1 0 0 0,0 1 1 0 0,0 0-1 0 0,6-1 1 0 0,-8 2-418 0 0,15-2-3163 0 0,-7-2-2059 0 0,-3 4 1014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3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25029 0 0,'-5'11'303'0'0,"0"0"-1"0"0,1 0 1 0 0,0 1 0 0 0,0 0-1 0 0,1-1 1 0 0,-2 16-1 0 0,4-14-232 0 0,-2-1 0 0 0,0 0 1 0 0,0 0-1 0 0,-1 0 0 0 0,-1 0 0 0 0,-6 12 0 0 0,9-21-118 0 0,-4 9-395 0 0,-1 0-1 0 0,-1 0 1 0 0,0-1-1 0 0,0 0 0 0 0,-1-1 1 0 0,-16 16-1 0 0,39-56-2382 0 0,-10 26 2829 0 0,0-1 0 0 0,-1 1 0 0 0,1 0 0 0 0,0 0 0 0 0,1 0 0 0 0,-1 0-1 0 0,1 1 1 0 0,0 0 0 0 0,0 0 0 0 0,0 0 0 0 0,0 1 0 0 0,0-1 0 0 0,1 1 0 0 0,-1 1-1 0 0,1-1 1 0 0,-1 1 0 0 0,1 0 0 0 0,-1 0 0 0 0,1 0 0 0 0,0 1 0 0 0,0 0 0 0 0,-1 0-1 0 0,1 0 1 0 0,0 1 0 0 0,-1 0 0 0 0,1 0 0 0 0,0 1 0 0 0,-1-1 0 0 0,1 1 0 0 0,-1 0-1 0 0,7 4 1 0 0,2 0 36 0 0,4 2-705 0 0,-9-1-2776 0 0</inkml:trace>
  <inkml:trace contextRef="#ctx0" brushRef="#br0" timeOffset="1">22 387 16011 0 0,'-1'1'7002'0'0,"4"0"-6666"0"0,4-2 32 0 0,3 1-40 0 0,5 1-176 0 0,5-1-88 0 0,4 0-48 0 0,1 1-16 0 0,2 1-32 0 0,1 2-304 0 0,0 2-760 0 0,0 0-1401 0 0,-1-1-1928 0 0,-4-4-624 0 0,-4-2-2240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58 9658 0 0,'0'-1'282'0'0,"-9"-16"5322"0"0,-8-23 470 0 0,14 77-2433 0 0,0-18-3260 0 0,1 2-291 0 0,0 0 0 0 0,2 0 1 0 0,0 0-1 0 0,2 0 0 0 0,0 0 0 0 0,6 26 0 0 0,-7-42-128 0 0,1 1 0 0 0,0-1 0 0 0,0 0 1 0 0,0 0-1 0 0,0 0 0 0 0,1 0 0 0 0,0-1 0 0 0,0 1 0 0 0,0-1 0 0 0,0 1 0 0 0,1-1 1 0 0,0 0-1 0 0,0-1 0 0 0,0 1 0 0 0,0-1 0 0 0,1 1 0 0 0,-1-1 0 0 0,1 0 0 0 0,0-1 1 0 0,-1 1-1 0 0,1-1 0 0 0,1 0 0 0 0,-1 0 0 0 0,0-1 0 0 0,0 0 0 0 0,1 0 0 0 0,-1 0 0 0 0,0 0 1 0 0,8-1-1 0 0,-8 0-264 0 0,0 0 0 0 0,0 0 0 0 0,0-1 0 0 0,0 1 0 0 0,-1-1 0 0 0,8-3 0 0 0,4-7-4253 0 0,-15 11 4040 0 0,-1-1 0 0 0,1 0 0 0 0,-1 1 0 0 0,0-1-1 0 0,1 0 1 0 0,-1 0 0 0 0,0 0 0 0 0,1 0 0 0 0,-1 1-1 0 0,0-1 1 0 0,0 0 0 0 0,0 0 0 0 0,0 0-1 0 0,0 0 1 0 0,0 1 0 0 0,0-1 0 0 0,0 0 0 0 0,0 0-1 0 0,0 0 1 0 0,-1-1 0 0 0,-1-7-4972 0 0</inkml:trace>
  <inkml:trace contextRef="#ctx0" brushRef="#br0" timeOffset="1">124 160 14003 0 0,'1'1'3105'0'0,"2"0"-1537"0"0,2 2-376 0 0,1-1-488 0 0,3 1-448 0 0,0 0-184 0 0,1-1-32 0 0,0-2-24 0 0,0 1-72 0 0,0-2-144 0 0,0-1-280 0 0,-1 0-408 0 0,-1 1-664 0 0,-2-2-889 0 0,-1-5-4864 0 0,-9-2 4328 0 0,3 3-880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5017 0 0,'-1'4'6121'0'0,"0"-1"-3368"0"0,1 4-489 0 0,-1 0-527 0 0,1 2-457 0 0,-2 1-360 0 0,1 3-312 0 0,0 1-247 0 0,0 2-201 0 0,-1 0-128 0 0,1 2-305 0 0,0 1-439 0 0,1-1-808 0 0,-1 1-1297 0 0,-2-4-1608 0 0,-2-4 105 0 0,1-1-1002 0 0</inkml:trace>
  <inkml:trace contextRef="#ctx0" brushRef="#br0" timeOffset="1">1 245 7514 0 0,'6'2'2368'0'0,"2"-1"-688"0"0,1 0-399 0 0,2 0-433 0 0,-4-1-352 0 0,2 0-200 0 0,-1 2-152 0 0,1-1-64 0 0,-2-1-88 0 0,0 0-128 0 0,-4-1-288 0 0,0-2-480 0 0,-3-2-2169 0 0,-5 1-1312 0 0,-5 1 2609 0 0,5 5-1265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6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6521 0 0,'0'1'527'0'0,"0"1"-1"0"0,0-1 1 0 0,0 1-1 0 0,1 0 1 0 0,-1-1-1 0 0,0 1 1 0 0,0-1-1 0 0,1 1 1 0 0,-1-1-1 0 0,1 1 1 0 0,-1-1-1 0 0,1 1 1 0 0,0-1-1 0 0,0 1 1 0 0,0-1-1 0 0,-1 0 1 0 0,3 3-1 0 0,-2-4-423 0 0,0 1-1 0 0,0 0 1 0 0,1-1 0 0 0,-1 1-1 0 0,0 0 1 0 0,0-1 0 0 0,0 0-1 0 0,1 1 1 0 0,-1-1 0 0 0,0 0-1 0 0,1 1 1 0 0,-1-1 0 0 0,0 0 0 0 0,0 0-1 0 0,1 0 1 0 0,2-1 0 0 0,3 0-546 0 0,0-1 1 0 0,0 0 0 0 0,1-1 0 0 0,-1 1 0 0 0,10-7 0 0 0,-16 9 458 0 0,-2 0-52 0 0,1 0 0 0 0,0 1-1 0 0,0-1 1 0 0,0 0 0 0 0,0 0-1 0 0,0 1 1 0 0,0-1 0 0 0,0 0 0 0 0,0 0-1 0 0,0 0 1 0 0,0 1 0 0 0,0-1-1 0 0,0 0 1 0 0,0 0 0 0 0,0 1-1 0 0,0-1 1 0 0,0 0 0 0 0,0 0 0 0 0,0 1-1 0 0,0-1 1 0 0,0 0 0 0 0,1 0-1 0 0,-1 1 1 0 0,0-1 0 0 0,0 0-1 0 0,0 0 1 0 0,0 0 0 0 0,1 1 0 0 0,-1-1-1 0 0,0 0 1 0 0,0 0 0 0 0,0 0-1 0 0,1 0 1 0 0,-1 0 0 0 0,0 1 0 0 0,0-1-1 0 0,0 0 1 0 0,1 0 0 0 0,-1 0-1 0 0,0 0 1 0 0,0 0 0 0 0,1 0-1 0 0,-1 0 1 0 0,0 0 0 0 0,0 0 0 0 0,1 0-1 0 0,-1 0 1 0 0,0 0 0 0 0,0 0-1 0 0,1 0 1 0 0,-1 0 0 0 0,0 0-1 0 0,0 0 1 0 0,1 0 0 0 0,-1 0 0 0 0,0 0-1 0 0,0 0 1 0 0,0 0 0 0 0,1-1-1 0 0,-1 1 1 0 0,0 0 0 0 0,0 0-1 0 0,0 0 1 0 0,1 0 0 0 0,-1-1 0 0 0,0 1-1 0 0,-11 17-6 0 0,3-12 460 0 0,4-2 46 0 0,-1-1 0 0 0,1 1 0 0 0,0 0 0 0 0,0 0 0 0 0,0 0 0 0 0,0 1 0 0 0,0 0 0 0 0,-3 3 1 0 0,7-5-357 0 0,-1 0 1 0 0,0-1 0 0 0,1 1-1 0 0,-1 0 1 0 0,1-1 0 0 0,0 1-1 0 0,-1 0 1 0 0,1 0 0 0 0,0-1-1 0 0,0 1 1 0 0,0 0 0 0 0,0 0-1 0 0,0-1 1 0 0,1 1 0 0 0,-1 0-1 0 0,0-1 1 0 0,1 1 0 0 0,0 0-1 0 0,-1-1 1 0 0,1 1 0 0 0,0 0-1 0 0,0-1 1 0 0,0 1 0 0 0,0-1-1 0 0,0 0 1 0 0,0 1 0 0 0,0-1-1 0 0,3 3 1 0 0,-3-3-58 0 0,0 1-1 0 0,0-1 1 0 0,0 1 0 0 0,1-1-1 0 0,-1 0 1 0 0,0 1 0 0 0,1-1-1 0 0,0 0 1 0 0,-1 0-1 0 0,1 0 1 0 0,-1 0 0 0 0,1 0-1 0 0,0 0 1 0 0,0-1 0 0 0,0 1-1 0 0,-1 0 1 0 0,1-1 0 0 0,0 0-1 0 0,0 1 1 0 0,0-1 0 0 0,0 0-1 0 0,0 0 1 0 0,0 0 0 0 0,0 0-1 0 0,0 0 1 0 0,0-1-1 0 0,-1 1 1 0 0,1 0 0 0 0,0-1-1 0 0,0 0 1 0 0,0 1 0 0 0,0-1-1 0 0,-1 0 1 0 0,1 0 0 0 0,0 0-1 0 0,-1 0 1 0 0,1 0 0 0 0,-1 0-1 0 0,1 0 1 0 0,-1-1 0 0 0,0 1-1 0 0,1-1 1 0 0,1-2-1 0 0,-1 2-50 0 0,0-1-1 0 0,1 0 0 0 0,-1 0 0 0 0,-1 0 0 0 0,1 0 0 0 0,0-1 1 0 0,-1 1-1 0 0,1 0 0 0 0,-1-1 0 0 0,0 1 0 0 0,0-1 0 0 0,-1 1 1 0 0,1-1-1 0 0,-1 1 0 0 0,0-1 0 0 0,1 0 0 0 0,-2 1 0 0 0,1-1 1 0 0,0 0-1 0 0,-1 1 0 0 0,1-1 0 0 0,-1 1 0 0 0,-2-5 0 0 0,3 8-6 0 0,0 0 0 0 0,-1-1 0 0 0,1 1-1 0 0,0-1 1 0 0,-1 1 0 0 0,1 0 0 0 0,-1 0-1 0 0,1-1 1 0 0,0 1 0 0 0,-1 0-1 0 0,1 0 1 0 0,-1-1 0 0 0,1 1 0 0 0,-1 0-1 0 0,1 0 1 0 0,-1 0 0 0 0,1 0 0 0 0,-1 0-1 0 0,1 0 1 0 0,-1 0 0 0 0,1 0-1 0 0,-1 0 1 0 0,1 0 0 0 0,0 0 0 0 0,-1 0-1 0 0,1 0 1 0 0,-1 0 0 0 0,1 0 0 0 0,-1 0-1 0 0,1 1 1 0 0,-1-1 0 0 0,1 0-1 0 0,-1 0 1 0 0,1 1 0 0 0,0-1 0 0 0,-1 0-1 0 0,1 0 1 0 0,-1 1 0 0 0,1-1 0 0 0,0 0-1 0 0,-1 1 1 0 0,1-1 0 0 0,0 1-1 0 0,0-1 1 0 0,-1 0 0 0 0,1 1 0 0 0,0-1-1 0 0,0 2 1 0 0,-19 22-4952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51 8898 0 0,'-52'-50'14187'0'0,"52"52"-12351"0"0,-4 33-766 0 0,5-19-1141 0 0,1 0 0 0 0,0 0 0 0 0,5 19 0 0 0,-6-31-40 0 0,0-1 0 0 0,0 1 0 0 0,1 0 0 0 0,-1-1 0 0 0,1 1 1 0 0,-1-1-1 0 0,1 0 0 0 0,0 1 0 0 0,0-1 0 0 0,1 0 0 0 0,-1 0 0 0 0,0 0 0 0 0,1-1 0 0 0,0 1 0 0 0,0-1 1 0 0,0 1-1 0 0,0-1 0 0 0,0 0 0 0 0,6 3 0 0 0,-6-5 24 0 0,0 1 0 0 0,0-1 1 0 0,0 0-1 0 0,0 0 0 0 0,1 0 0 0 0,-1-1 1 0 0,0 1-1 0 0,0-1 0 0 0,0 1 0 0 0,0-1 0 0 0,0 0 1 0 0,0 0-1 0 0,0 0 0 0 0,3-2 0 0 0,19-11-2148 0 0,-6 1-5576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10634 0 0,'2'2'268'0'0,"0"-1"0"0"0,-1 0 0 0 0,1 0 0 0 0,0 0-1 0 0,0 0 1 0 0,-1-1 0 0 0,1 1 0 0 0,0 0 0 0 0,0-1-1 0 0,0 1 1 0 0,0-1 0 0 0,0 0 0 0 0,0 0 0 0 0,0 1-1 0 0,0-1 1 0 0,0-1 0 0 0,4 1 0 0 0,30-14 1509 0 0,-32 12-2049 0 0,-1 0 0 0 0,0 0 0 0 0,0 1 0 0 0,1-1 0 0 0,-1 1 0 0 0,1 0-1 0 0,-1 0 1 0 0,1 0 0 0 0,0 0 0 0 0,-1 1 0 0 0,1 0 0 0 0,0-1 0 0 0,0 1 0 0 0,-1 1 0 0 0,1-1 0 0 0,4 1 0 0 0,-9-1 206 0 0,0 1 0 0 0,0-1-1 0 0,0 0 1 0 0,0 1 0 0 0,0-1 0 0 0,0 1 0 0 0,0-1 0 0 0,0 1 0 0 0,1 0 0 0 0,-1-1 0 0 0,0 1 0 0 0,0 0 0 0 0,1-1 0 0 0,-1 1 0 0 0,0 0 0 0 0,1 0-1 0 0,-1 0 1 0 0,1 0 0 0 0,-1 0 0 0 0,1 0 0 0 0,-1 1 0 0 0,-11 23 2456 0 0,12-22-2049 0 0,-1 1 0 0 0,0 0 1 0 0,1 0-1 0 0,0 0 0 0 0,0 0 0 0 0,0 0 1 0 0,1 0-1 0 0,-1-1 0 0 0,1 1 0 0 0,0 0 1 0 0,0 0-1 0 0,0 0 0 0 0,0-1 0 0 0,1 1 1 0 0,-1-1-1 0 0,1 1 0 0 0,0-1 0 0 0,0 0 0 0 0,5 6 1 0 0,-5-7-407 0 0,0-1-1 0 0,-1 1 1 0 0,1-1 0 0 0,0 0 0 0 0,0 1 0 0 0,0-1 0 0 0,0 0 0 0 0,0 0-1 0 0,0 0 1 0 0,0-1 0 0 0,0 1 0 0 0,0-1 0 0 0,0 1 0 0 0,5 0 0 0 0,-4-1-468 0 0,0 0 0 0 0,0-1 0 0 0,0 1 0 0 0,0-1 0 0 0,0 1 0 0 0,0-1 0 0 0,0 0 0 0 0,0 0 0 0 0,0-1 0 0 0,0 1 1 0 0,0 0-1 0 0,4-4 0 0 0,7-5-3912 0 0,0-3-1140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49 150 9482 0 0,'-1'-1'574'0'0,"-28"-22"6049"0"0,27 22-6381 0 0,1-1 0 0 0,-1 1-1 0 0,0-1 1 0 0,1 1 0 0 0,0-1 0 0 0,-1 0-1 0 0,1 1 1 0 0,0-1 0 0 0,0 0 0 0 0,0 0 0 0 0,0 0-1 0 0,0 0 1 0 0,0 0 0 0 0,0-2 0 0 0,4 5 86 0 0,0 1 0 0 0,0-1 0 0 0,-1 1 0 0 0,1 0 1 0 0,0 0-1 0 0,-1 0 0 0 0,0 0 0 0 0,1 1 0 0 0,1 3 0 0 0,-2-5-190 0 0,0 1-136 0 0,1 0 0 0 0,-1 0 0 0 0,1 0 0 0 0,-1-1 0 0 0,1 1 0 0 0,-1-1 0 0 0,1 1 0 0 0,0-1 0 0 0,0 0 0 0 0,0 0 0 0 0,0-1 0 0 0,0 1 0 0 0,0 0 0 0 0,0-1 0 0 0,0 0 0 0 0,0 0 1 0 0,0 0-1 0 0,0 0 0 0 0,0 0 0 0 0,0-1 0 0 0,0 1 0 0 0,0-1 0 0 0,0 0 0 0 0,0 0 0 0 0,0 0 0 0 0,-1 0 0 0 0,1 0 0 0 0,0 0 0 0 0,-1-1 0 0 0,1 0 0 0 0,-1 1 0 0 0,1-1 0 0 0,3-4 0 0 0,-2 3-120 0 0,0-1 1 0 0,0 1-1 0 0,-1-1 0 0 0,1 0 1 0 0,-1 0-1 0 0,0 0 0 0 0,0 0 1 0 0,0 0-1 0 0,-1 0 0 0 0,0-1 1 0 0,0 0-1 0 0,0 1 0 0 0,0-1 1 0 0,-1 0-1 0 0,1 0 0 0 0,-1 0 1 0 0,0 0-1 0 0,-1 0 0 0 0,1-10 1 0 0,-1 14 53 0 0,0 0-1 0 0,0 0 1 0 0,-1 0 0 0 0,1 0 0 0 0,0 0 0 0 0,0 1 0 0 0,0-1 0 0 0,-1 0 0 0 0,1 0 0 0 0,0 0 0 0 0,-1 0 0 0 0,1 0 0 0 0,-1 0 0 0 0,1 1 0 0 0,-1-1 0 0 0,1 0 0 0 0,-1 0 0 0 0,0 1 0 0 0,1-1 0 0 0,-1 0 0 0 0,0 1 0 0 0,1-1 0 0 0,-1 1-1 0 0,0-1 1 0 0,0 1 0 0 0,0-1 0 0 0,1 1 0 0 0,-1 0 0 0 0,0-1 0 0 0,-1 1 0 0 0,-1 0 64 0 0,1 0 0 0 0,0 0 0 0 0,0 0 0 0 0,0 1-1 0 0,0-1 1 0 0,-1 1 0 0 0,1 0 0 0 0,0-1 0 0 0,0 1 0 0 0,0 0 0 0 0,0 0 0 0 0,-2 3-1 0 0,-3 0 276 0 0,0 1 0 0 0,1 0 0 0 0,0 0-1 0 0,1 0 1 0 0,-1 1 0 0 0,-7 10 0 0 0,9-9-134 0 0,1 1 1 0 0,0 0-1 0 0,0 0 1 0 0,1 0-1 0 0,0 0 1 0 0,0 0-1 0 0,0 1 1 0 0,1-1 0 0 0,1 0-1 0 0,0 1 1 0 0,0-1-1 0 0,1 9 1 0 0,3 15-1372 0 0,15 55 1 0 0,-16-75 457 0 0,2 1-3884 0 0,10-42-5997 0 0,-11 13 10581 0 0,0 8 258 0 0,0 0 0 0 0,0 0 0 0 0,0 1 0 0 0,8-10 0 0 0,-10 15 175 0 0,-1 0 0 0 0,0 0 0 0 0,1 1-1 0 0,-1-1 1 0 0,1 0 0 0 0,0 1 0 0 0,-1-1 0 0 0,1 1 0 0 0,0 0-1 0 0,0-1 1 0 0,0 1 0 0 0,0 0 0 0 0,0 0 0 0 0,0 1 0 0 0,0-1-1 0 0,1 0 1 0 0,-1 1 0 0 0,0-1 0 0 0,0 1 0 0 0,1-1 0 0 0,3 1 0 0 0,-5 0-250 0 0,1 1 0 0 0,-1-1 0 0 0,0 1 0 0 0,0-1 0 0 0,0 1 1 0 0,0 0-1 0 0,0-1 0 0 0,0 1 0 0 0,0 0 0 0 0,0 0 0 0 0,0 0 1 0 0,0-1-1 0 0,0 1 0 0 0,-1 0 0 0 0,1 0 0 0 0,0 0 0 0 0,-1 0 1 0 0,1 1-1 0 0,-1-1 0 0 0,1 0 0 0 0,-1 0 0 0 0,1 0 0 0 0,-1 0 1 0 0,0 1-1 0 0,1-1 0 0 0,-1 0 0 0 0,0 0 0 0 0,0 0 0 0 0,0 1 1 0 0,0-1-1 0 0,0 0 0 0 0,0 0 0 0 0,0 1 0 0 0,-1-1 0 0 0,1 0 1 0 0,-1 2-1 0 0,0 2-41 0 0,0 0-1 0 0,-1 0 1 0 0,1 0 0 0 0,-1 0 0 0 0,0 0 0 0 0,0 0-1 0 0,-5 6 1 0 0,-4 3-245 0 0,-1 0-1 0 0,-1-1 0 0 0,0 0 1 0 0,-1-1-1 0 0,0-1 0 0 0,-1 0 1 0 0,0-1-1 0 0,0 0 0 0 0,-22 9 1 0 0,84-26 2683 0 0,43-13-3024 0 0,-41 11-2497 0 0,-3-3-6368 0 0,-40 11 5042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8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 13051 0 0,'1'2'346'0'0,"20"60"5739"0"0,-20-59-5985 0 0,0 1 0 0 0,1-1 0 0 0,0 0 0 0 0,-1 0 0 0 0,1 0 0 0 0,0-1 1 0 0,1 1-1 0 0,-1 0 0 0 0,0-1 0 0 0,1 1 0 0 0,-1-1 0 0 0,1 0 0 0 0,0 0 0 0 0,0 0 0 0 0,0 0 0 0 0,4 1 0 0 0,-5-2-84 0 0,0-1 0 0 0,0 0-1 0 0,0 1 1 0 0,0-1 0 0 0,1 0 0 0 0,-1 0-1 0 0,0-1 1 0 0,0 1 0 0 0,0 0-1 0 0,0-1 1 0 0,1 1 0 0 0,-1-1 0 0 0,0 0-1 0 0,0 0 1 0 0,0 1 0 0 0,0-1-1 0 0,0-1 1 0 0,-1 1 0 0 0,1 0 0 0 0,0 0-1 0 0,0-1 1 0 0,-1 1 0 0 0,1-1-1 0 0,-1 1 1 0 0,1-1 0 0 0,-1 0 0 0 0,2-2-1 0 0,0-1 27 0 0,1 0 0 0 0,-1 0-1 0 0,0-1 1 0 0,0 1 0 0 0,-1-1-1 0 0,0 0 1 0 0,0 1-1 0 0,2-10 1 0 0,-3 10-23 0 0,-1 0 0 0 0,0 1 1 0 0,0-1-1 0 0,0 0 0 0 0,0 0 0 0 0,-1 0 1 0 0,0 1-1 0 0,0-1 0 0 0,0 0 0 0 0,-1 1 1 0 0,0-1-1 0 0,1 1 0 0 0,-2 0 0 0 0,-3-8 0 0 0,5 10-28 0 0,-1 1-1 0 0,1-1 0 0 0,0 0 0 0 0,-1 1 0 0 0,1-1 0 0 0,-1 1 0 0 0,0-1 0 0 0,1 1 0 0 0,-1 0 0 0 0,0-1 0 0 0,0 1 0 0 0,0 0 0 0 0,0 0 0 0 0,0 0 0 0 0,0 1 0 0 0,0-1 0 0 0,0 1 0 0 0,0-1 0 0 0,0 1 0 0 0,-1-1 0 0 0,1 1 0 0 0,0 0 0 0 0,0 0 1 0 0,0 0-1 0 0,-1 0 0 0 0,1 1 0 0 0,0-1 0 0 0,0 0 0 0 0,0 1 0 0 0,0 0 0 0 0,0-1 0 0 0,0 1 0 0 0,0 0 0 0 0,-4 2 0 0 0,5-1-248 0 0,-1-1 0 0 0,0 0 0 0 0,0 1 0 0 0,0-1-1 0 0,1 1 1 0 0,-1 0 0 0 0,1 0 0 0 0,0-1 0 0 0,-1 1 0 0 0,1 0 0 0 0,0 0 0 0 0,0 0 0 0 0,-1 3-1 0 0,-3 18-10443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3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18188 0 0,'1'5'1528'0'0,"-1"-1"-264"0"0,-1 1-775 0 0,1-1-401 0 0,-4-3-384 0 0,2 1-433 0 0,2 1-687 0 0,-22-21-10330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4865 0 0,'-2'2'15542'0'0,"3"22"-12778"0"0,4 20-5264 0 0,-3-31 3912 0 0,8 41-1401 0 0,8 34 231 0 0,-16-80-442 0 0,1 0 0 0 0,0 1-1 0 0,0-2 1 0 0,1 1 0 0 0,0 0-1 0 0,0-1 1 0 0,10 13 0 0 0,-14-20 34 0 0,0 0 1 0 0,0 1-1 0 0,0-1 1 0 0,0 0-1 0 0,1 0 1 0 0,-1 1 0 0 0,0-1-1 0 0,0 0 1 0 0,1 1-1 0 0,-1-1 1 0 0,0 0-1 0 0,1 0 1 0 0,-1 0-1 0 0,0 1 1 0 0,0-1-1 0 0,1 0 1 0 0,-1 0-1 0 0,0 0 1 0 0,1 0 0 0 0,-1 1-1 0 0,1-1 1 0 0,-1 0-1 0 0,0 0 1 0 0,1 0-1 0 0,-1 0 1 0 0,0 0-1 0 0,1 0 1 0 0,-1 0-1 0 0,0 0 1 0 0,1 0 0 0 0,-1 0-1 0 0,1 0 1 0 0,-1-1-1 0 0,0 1 1 0 0,1 0-1 0 0,-1 0 1 0 0,1 0-1 0 0,6-13-7781 0 0,-4 3 3424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 8250 0 0,'0'0'342'0'0,"0"-1"1"0"0,-1 0-1 0 0,1 1 1 0 0,0-1-1 0 0,0 1 1 0 0,0-1 0 0 0,0 1-1 0 0,-1-1 1 0 0,1 1-1 0 0,0-1 1 0 0,0 1-1 0 0,-1-1 1 0 0,1 1-1 0 0,0-1 1 0 0,-1 1-1 0 0,1-1 1 0 0,-1 1-1 0 0,1 0 1 0 0,0-1 0 0 0,-1 1-1 0 0,1 0 1 0 0,-1-1-1 0 0,1 1 1 0 0,-1 0-1 0 0,1 0 1 0 0,-1-1-1 0 0,1 1 1 0 0,-1 0-1 0 0,1 0 1 0 0,-1 0-1 0 0,0 0 1 0 0,1 0 0 0 0,-1-1-1 0 0,1 1 1 0 0,-2 1-1 0 0,1-1-81 0 0,-1 1 0 0 0,1 0 1 0 0,-1 0-1 0 0,1 0 0 0 0,-1 0 0 0 0,1 0 0 0 0,0 0 0 0 0,0 0 0 0 0,-1 0 0 0 0,1 0 1 0 0,-2 3-1 0 0,-22 41-252 0 0,18-30 22 0 0,2-1 0 0 0,0 1 0 0 0,0 0 1 0 0,2 0-1 0 0,0 1 0 0 0,0-1 0 0 0,1 23 0 0 0,2-34-69 0 0,0 1-1 0 0,0 0 0 0 0,1 0 1 0 0,0-1-1 0 0,0 1 1 0 0,0 0-1 0 0,0-1 0 0 0,1 1 1 0 0,0-1-1 0 0,0 0 0 0 0,0 1 1 0 0,0-1-1 0 0,1 0 0 0 0,0 0 1 0 0,0-1-1 0 0,0 1 1 0 0,0 0-1 0 0,0-1 0 0 0,1 0 1 0 0,0 0-1 0 0,-1 0 0 0 0,1 0 1 0 0,0-1-1 0 0,0 1 0 0 0,1-1 1 0 0,-1 0-1 0 0,0 0 0 0 0,8 1 1 0 0,-8-1-49 0 0,1-1 0 0 0,0 0 0 0 0,0-1 0 0 0,0 1 0 0 0,0-1 0 0 0,0 0-1 0 0,0 0 1 0 0,6-2 0 0 0,-9 2 70 0 0,-1 0-1 0 0,0 0 0 0 0,1 0 1 0 0,-1 0-1 0 0,0-1 0 0 0,1 1 1 0 0,-1 0-1 0 0,0-1 1 0 0,0 1-1 0 0,1-1 0 0 0,-1 1 1 0 0,0-1-1 0 0,0 0 0 0 0,0 0 1 0 0,0 1-1 0 0,0-1 0 0 0,0 0 1 0 0,0 0-1 0 0,0 0 0 0 0,0 0 1 0 0,0 0-1 0 0,-1 0 0 0 0,1 0 1 0 0,0-1-1 0 0,-1 1 0 0 0,1 0 1 0 0,-1 0-1 0 0,1 0 0 0 0,-1-1 1 0 0,0 1-1 0 0,1 0 1 0 0,-1-1-1 0 0,0 1 0 0 0,0 0 1 0 0,0-2-1 0 0,0 2 16 0 0,-1-1 1 0 0,1 1 0 0 0,-1 0-1 0 0,1-1 1 0 0,-1 1-1 0 0,0 0 1 0 0,0 0 0 0 0,0 0-1 0 0,0-1 1 0 0,1 1-1 0 0,-1 0 1 0 0,-1 0 0 0 0,1 0-1 0 0,0 1 1 0 0,0-1-1 0 0,0 0 1 0 0,0 0-1 0 0,-1 0 1 0 0,1 1 0 0 0,0-1-1 0 0,-1 1 1 0 0,1-1-1 0 0,0 1 1 0 0,-1 0 0 0 0,1-1-1 0 0,-1 1 1 0 0,-1 0-1 0 0,-2-1-9 0 0,1 1 1 0 0,0-1-1 0 0,-1 1 0 0 0,1 0 0 0 0,0 0 0 0 0,-1 1 0 0 0,1-1 0 0 0,-5 2 1 0 0,4 0-183 0 0,1 0 0 0 0,-1 0 0 0 0,1 0 0 0 0,0 1 0 0 0,0-1 0 0 0,0 1 0 0 0,-4 4 0 0 0,-9 16-7455 0 0,13-13 208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3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20332 0 0,'10'20'5178'0'0,"11"10"-2898"0"0,5 8-1320 0 0,-14-12-688 0 0,0 0-1 0 0,-2 1 0 0 0,0 0 1 0 0,-2 1-1 0 0,-1 0 0 0 0,4 40 1 0 0,-9-50-508 0 0,-2 0 0 0 0,1 0 0 0 0,-2 0 0 0 0,-1-1 0 0 0,0 1 0 0 0,-1-1 1 0 0,-1 1-1 0 0,-1-1 0 0 0,0 0 0 0 0,-1 0 0 0 0,-14 26 0 0 0,4-19-3306 0 0,3-12-1814 0 0,-5-1-5339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 6057 0 0,'-7'-3'11549'0'0,"8"3"-11507"0"0,-1 0 0 0 0,0-1 0 0 0,0 1-1 0 0,1 0 1 0 0,-1-1 0 0 0,0 1 0 0 0,0 0-1 0 0,1-1 1 0 0,-1 1 0 0 0,0 0 0 0 0,1 0 0 0 0,-1-1-1 0 0,0 1 1 0 0,1 0 0 0 0,-1 0 0 0 0,1 0-1 0 0,-1 0 1 0 0,0-1 0 0 0,1 1 0 0 0,-1 0 0 0 0,1 0-1 0 0,-1 0 1 0 0,0 0 0 0 0,1 0 0 0 0,-1 0-1 0 0,1 0 1 0 0,-1 0 0 0 0,0 0 0 0 0,1 0 0 0 0,-1 0-1 0 0,1 1 1 0 0,-1-1 0 0 0,1 0 0 0 0,20 6 61 0 0,0 2 0 0 0,24 10 0 0 0,-24-8-473 0 0,0-2 0 0 0,37 11 0 0 0,-51-18-354 0 0,1 0-1 0 0,-1 0 1 0 0,1 0-1 0 0,12-2 1 0 0,-15 1-284 0 0,1-1 1 0 0,0 0 0 0 0,0 0 0 0 0,-1-1 0 0 0,1 0 0 0 0,9-4 0 0 0,2-4-4138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4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67 7810 0 0,'-4'-5'1872'0'0,"-17"-22"3525"0"0,19 25-5053 0 0,1 1 1 0 0,0-1 0 0 0,0 1-1 0 0,1-1 1 0 0,-1 1-1 0 0,0-1 1 0 0,0 0-1 0 0,1 1 1 0 0,-1-1-1 0 0,1 0 1 0 0,0 0-1 0 0,-1 1 1 0 0,1-1-1 0 0,0-3 1 0 0,0 4-295 0 0,1 1-1 0 0,-1-1 1 0 0,0 1 0 0 0,0 0-1 0 0,1-1 1 0 0,-1 1 0 0 0,0-1-1 0 0,1 1 1 0 0,-1 0 0 0 0,1 0 0 0 0,-1-1-1 0 0,0 1 1 0 0,1 0 0 0 0,-1-1-1 0 0,1 1 1 0 0,-1 0 0 0 0,1 0-1 0 0,-1 0 1 0 0,1 0 0 0 0,-1-1-1 0 0,0 1 1 0 0,1 0 0 0 0,-1 0-1 0 0,1 0 1 0 0,-1 0 0 0 0,1 0-1 0 0,-1 0 1 0 0,1 0 0 0 0,-1 0 0 0 0,1 1-1 0 0,-1-1 1 0 0,1 0 0 0 0,-1 0-1 0 0,1 0 1 0 0,-1 0 0 0 0,1 1-1 0 0,-1-1 1 0 0,0 0 0 0 0,1 0-1 0 0,-1 1 1 0 0,1-1 0 0 0,20 13 147 0 0,-5 0-99 0 0,0 0 0 0 0,-2 1 0 0 0,1 0 0 0 0,22 32 0 0 0,-33-42-88 0 0,0 1 1 0 0,-1 0 0 0 0,1 0 0 0 0,-1 0 0 0 0,-1 1 0 0 0,1-1 0 0 0,-1 1 0 0 0,0 0-1 0 0,0 0 1 0 0,-1-1 0 0 0,1 1 0 0 0,-1 0 0 0 0,-1 0 0 0 0,1 0 0 0 0,-1 0 0 0 0,0 0-1 0 0,0 1 1 0 0,-1-1 0 0 0,0 0 0 0 0,-2 10 0 0 0,0-11-91 0 0,-1 0 0 0 0,1 0 0 0 0,-1 0 0 0 0,0 0 0 0 0,0-1 0 0 0,-1 1 0 0 0,1-1 0 0 0,-1 0 0 0 0,0 0 0 0 0,0-1 0 0 0,-1 1 0 0 0,1-1 1 0 0,-9 3-1 0 0,-15 12-2909 0 0,3 3-3973 0 0,18-12 244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8370 0 0,'1'1'380'0'0,"-1"0"-1"0"0,0-1 1 0 0,0 1 0 0 0,0 0 0 0 0,0 0 0 0 0,1 0-1 0 0,-1 0 1 0 0,0-1 0 0 0,1 1 0 0 0,-1 0-1 0 0,1 0 1 0 0,-1 0 0 0 0,1-1 0 0 0,-1 1 0 0 0,1 0-1 0 0,0 0 1 0 0,16 10 2017 0 0,23 3-2203 0 0,-30-12 501 0 0,5 4-540 0 0,30 7 367 0 0,-43-12-504 0 0,0-1-1 0 0,1 0 1 0 0,-1 1-1 0 0,0-1 1 0 0,0 0-1 0 0,1 0 1 0 0,-1 0-1 0 0,0 0 1 0 0,0-1-1 0 0,1 1 1 0 0,-1-1-1 0 0,0 1 1 0 0,0-1-1 0 0,0 0 1 0 0,0 0-1 0 0,3-1 1 0 0,-51 22-324 0 0,33-13 349 0 0,1 1-1 0 0,1 0 1 0 0,0 1 0 0 0,0 1-1 0 0,1 0 1 0 0,-11 12-1 0 0,18-18 21 0 0,1-1 0 0 0,-1 1-1 0 0,1 0 1 0 0,0 0-1 0 0,0 0 1 0 0,0 1 0 0 0,1-1-1 0 0,0 0 1 0 0,-1 1-1 0 0,1-1 1 0 0,1 1 0 0 0,-1-1-1 0 0,1 1 1 0 0,0-1-1 0 0,0 1 1 0 0,0-1 0 0 0,0 1-1 0 0,1-1 1 0 0,0 1-1 0 0,0-1 1 0 0,0 1 0 0 0,0-1-1 0 0,3 5 1 0 0,-1-2-32 0 0,1 1 0 0 0,0-1 0 0 0,1-1 1 0 0,0 1-1 0 0,0-1 0 0 0,0 1 0 0 0,0-1 0 0 0,1-1 1 0 0,0 1-1 0 0,1-1 0 0 0,-1 0 0 0 0,1-1 1 0 0,9 6-1 0 0,-11-7-268 0 0,0-1 0 0 0,0 1 1 0 0,0-1-1 0 0,1 0 0 0 0,-1-1 0 0 0,0 1 1 0 0,1-1-1 0 0,-1 0 0 0 0,1 0 0 0 0,-1-1 1 0 0,1 0-1 0 0,-1 0 0 0 0,1 0 1 0 0,-1 0-1 0 0,1-1 0 0 0,-1 0 0 0 0,1 0 1 0 0,-1-1-1 0 0,0 1 0 0 0,7-4 0 0 0,-9 4-404 0 0,-1-1-1 0 0,0 1 1 0 0,0-1 0 0 0,0 1-1 0 0,-1-1 1 0 0,1 1-1 0 0,0-1 1 0 0,-1 0-1 0 0,1 0 1 0 0,-1 0-1 0 0,1 0 1 0 0,-1 0-1 0 0,0 0 1 0 0,2-4-1 0 0,1-7-3959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8370 0 0,'29'24'6948'0'0,"7"-5"-3718"0"0,-32-17-3282 0 0,0 0 1 0 0,0-1-1 0 0,0 1 0 0 0,1-1 1 0 0,-1 0-1 0 0,0-1 0 0 0,1 1 1 0 0,-1-1-1 0 0,1 1 0 0 0,-1-2 1 0 0,1 1-1 0 0,-1 0 0 0 0,0-1 0 0 0,1 0 1 0 0,6-1-1 0 0,0-10-8436 0 0,-3-8 3585 0 0,0-27 2184 0 0,-5 26 12733 0 0,-5 40-4145 0 0,2-9-6377 0 0,-1 27 1572 0 0,3 67 341 0 0,-1-93-2324 0 0,0 0 0 0 0,1-1 0 0 0,0 1 0 0 0,1-1 0 0 0,0 0 0 0 0,1 0 0 0 0,5 13 0 0 0,-9-23 726 0 0,1 1 0 0 0,-1-1 1 0 0,0 1-1 0 0,0-1 0 0 0,0 1 1 0 0,0 0-1 0 0,1-1 0 0 0,-1 1 1 0 0,0-1-1 0 0,0 1 0 0 0,1-1 1 0 0,-1 0-1 0 0,0 1 1 0 0,1-1-1 0 0,-1 1 0 0 0,1-1 1 0 0,-1 0-1 0 0,0 1 0 0 0,1-1 1 0 0,-1 0-1 0 0,1 1 0 0 0,-1-1 1 0 0,1 0-1 0 0,-1 1 0 0 0,1-1 1 0 0,-1 0-1 0 0,1 0 0 0 0,-1 0 1 0 0,1 0-1 0 0,0 0 1 0 0,-1 0-1 0 0,1 0 0 0 0,-1 1 1 0 0,1-2-1 0 0,-1 1 0 0 0,1 0 1 0 0,-1 0-1 0 0,1 0 0 0 0,0 0 1 0 0,-1 0-1 0 0,1 0 0 0 0,-1 0 1 0 0,1-1-1 0 0,5-6-2553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5697 0 0,'7'-15'9578'0'0,"-4"18"-7177"0"0,-5 6-665 0 0,1 6-664 0 0,0 5-447 0 0,-2 4-265 0 0,0 2-152 0 0,1 0-104 0 0,2-2-120 0 0,0 0-256 0 0,3-4-457 0 0,1-2-799 0 0,1-3-1008 0 0,2-5-1433 0 0,0-2-448 0 0,0-5-1464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5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41 8082 0 0,'-2'0'148'0'0,"1"0"1"0"0,-1 0 0 0 0,1 0-1 0 0,-1 0 1 0 0,0 0 0 0 0,1 1-1 0 0,-1-1 1 0 0,1 1-1 0 0,-1-1 1 0 0,1 1 0 0 0,-1-1-1 0 0,1 1 1 0 0,0 0 0 0 0,-1 0-1 0 0,1 0 1 0 0,0 0 0 0 0,-1 0-1 0 0,1 0 1 0 0,0 0-1 0 0,0 0 1 0 0,0 0 0 0 0,0 0-1 0 0,-1 3 1 0 0,0-1 317 0 0,1 0-1 0 0,0 1 1 0 0,0-1 0 0 0,0 0-1 0 0,0 1 1 0 0,0-1 0 0 0,1 1 0 0 0,0-1-1 0 0,0 1 1 0 0,0 5 0 0 0,1 1 476 0 0,0 1-1 0 0,1 0 1 0 0,1-1 0 0 0,0 0 0 0 0,0 1 0 0 0,6 11 0 0 0,25 38-1328 0 0,-31-56 350 0 0,-1 0 1 0 0,1-1-1 0 0,0 1 1 0 0,1-1-1 0 0,-1 1 1 0 0,1-1-1 0 0,-1 0 1 0 0,1-1-1 0 0,0 1 0 0 0,0 0 1 0 0,0-1-1 0 0,6 3 1 0 0,-8-5 26 0 0,-1 1 1 0 0,0-1-1 0 0,0 0 0 0 0,0 0 1 0 0,1 1-1 0 0,-1-1 0 0 0,0 0 1 0 0,1 0-1 0 0,-1 0 1 0 0,0 0-1 0 0,0-1 0 0 0,1 1 1 0 0,-1 0-1 0 0,0 0 1 0 0,0-1-1 0 0,1 1 0 0 0,-1-1 1 0 0,0 1-1 0 0,0-1 0 0 0,0 1 1 0 0,0-1-1 0 0,0 0 1 0 0,2-1-1 0 0,-1 0 0 0 0,0 0-1 0 0,0-1 1 0 0,-1 1-1 0 0,1-1 1 0 0,-1 1-1 0 0,1-1 1 0 0,-1 1 0 0 0,0-1-1 0 0,0 0 1 0 0,1-3-1 0 0,0-5-13 0 0,0 1-1 0 0,-1-1 1 0 0,0 0-1 0 0,-1-17 1 0 0,-1 15-53 0 0,0 0 0 0 0,-2 0 1 0 0,1 0-1 0 0,-2 0 0 0 0,-7-20 0 0 0,9 29 10 0 0,0 0-1 0 0,1 1 0 0 0,-1-1 0 0 0,-1 1 0 0 0,1 0 1 0 0,0 0-1 0 0,-1 0 0 0 0,0 0 0 0 0,1 0 0 0 0,-6-3 0 0 0,6 5-9 0 0,1 0-1 0 0,-1 0 1 0 0,0 0-1 0 0,0 0 0 0 0,0 1 1 0 0,1-1-1 0 0,-1 0 1 0 0,0 1-1 0 0,0 0 0 0 0,0 0 1 0 0,0-1-1 0 0,0 1 0 0 0,0 0 1 0 0,0 0-1 0 0,0 1 1 0 0,0-1-1 0 0,0 0 0 0 0,0 1 1 0 0,1-1-1 0 0,-1 1 1 0 0,0 0-1 0 0,-2 0 0 0 0,2 0-228 0 0,1 0 0 0 0,-1 0-1 0 0,1 0 1 0 0,-1 0 0 0 0,1 0-1 0 0,-1 1 1 0 0,1-1 0 0 0,0 0-1 0 0,0 1 1 0 0,-1-1 0 0 0,1 1-1 0 0,0-1 1 0 0,1 1 0 0 0,-1-1-1 0 0,-1 4 1 0 0,-2 16-7563 0 0,4-12 3252 0 0</inkml:trace>
  <inkml:trace contextRef="#ctx0" brushRef="#br0" timeOffset="1">245 0 13499 0 0,'-5'2'8732'0'0,"5"-2"-8550"0"0,-5 12 1903 0 0,1 13-1972 0 0,2-1 171 0 0,1-1 0 0 0,2 36 0 0 0,9-6-4064 0 0,-8-47 1537 0 0,1 0 0 0 0,-1 0 0 0 0,1 0 1 0 0,0 0-1 0 0,7 10 0 0 0,-3-9-3638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6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11226 0 0,'-8'4'7059'0'0,"8"-4"-6832"0"0,0 0 1 0 0,0 0 0 0 0,0 1-1 0 0,0-1 1 0 0,0 0 0 0 0,0 0-1 0 0,0 1 1 0 0,0-1 0 0 0,0 0-1 0 0,0 1 1 0 0,13 5 1596 0 0,20 1-2471 0 0,-31-7 625 0 0,38 2 123 0 0,-38-2-143 0 0,0 0 0 0 0,0 0-1 0 0,0 0 1 0 0,0 0 0 0 0,0 0 0 0 0,0-1 0 0 0,0 1-1 0 0,0-1 1 0 0,0 0 0 0 0,0 1 0 0 0,0-1 0 0 0,0 0-1 0 0,-1 0 1 0 0,1 0 0 0 0,3-3 0 0 0,-5 4 3 0 0,0 0 0 0 0,0 0 0 0 0,1 0 0 0 0,-1-1 0 0 0,0 1 0 0 0,0 0 0 0 0,0 0 0 0 0,0 0 0 0 0,0 0 0 0 0,0 0-1 0 0,0-1 1 0 0,0 1 0 0 0,1 0 0 0 0,-1 0 0 0 0,0 0 0 0 0,0 0 0 0 0,0-1 0 0 0,0 1 0 0 0,0 0 0 0 0,0 0 0 0 0,0 0 0 0 0,0 0 0 0 0,0-1 0 0 0,0 1 0 0 0,0 0 0 0 0,0 0 0 0 0,0 0 0 0 0,0-1 0 0 0,0 1 0 0 0,0 0 0 0 0,0 0 0 0 0,-1 0 0 0 0,1 0 0 0 0,0 0 0 0 0,0-1 0 0 0,0 1-1 0 0,0 0 1 0 0,0 0 0 0 0,0 0 0 0 0,0 0 0 0 0,-1 0 0 0 0,1-1 0 0 0,0 1 0 0 0,0 0 0 0 0,0 0 0 0 0,0 0 0 0 0,-1 0 0 0 0,-11-2-1465 0 0,-14 4-139 0 0,21-1 1693 0 0,0 1 0 0 0,0 0 0 0 0,0 0 0 0 0,0 0 0 0 0,0 1 0 0 0,1 0 0 0 0,-1 0 0 0 0,1 0 0 0 0,0 0 0 0 0,0 0 0 0 0,0 1 0 0 0,0 0 0 0 0,0 0 0 0 0,1 0 0 0 0,0 0 1 0 0,0 1-1 0 0,-4 6 0 0 0,5-5 99 0 0,-1 1 0 0 0,1-1 0 0 0,0 1 0 0 0,1-1 1 0 0,0 1-1 0 0,0 0 0 0 0,0-1 0 0 0,1 1 0 0 0,0 0 1 0 0,0 0-1 0 0,0 0 0 0 0,3 9 0 0 0,-1-6-100 0 0,0-1 0 0 0,0 0 0 0 0,1-1 1 0 0,1 1-1 0 0,-1 0 0 0 0,1-1 0 0 0,1 0 0 0 0,-1 0 0 0 0,1 0 0 0 0,1 0 0 0 0,0-1 0 0 0,0 0 0 0 0,0 0 1 0 0,1-1-1 0 0,0 1 0 0 0,0-2 0 0 0,0 1 0 0 0,1-1 0 0 0,0 0 0 0 0,11 5 0 0 0,-15-9-124 0 0,0 1 0 0 0,1-1-1 0 0,-1-1 1 0 0,0 1 0 0 0,1-1-1 0 0,-1 1 1 0 0,1-1 0 0 0,-1 0-1 0 0,1-1 1 0 0,-1 1 0 0 0,0-1-1 0 0,1 0 1 0 0,-1 0 0 0 0,0 0-1 0 0,8-4 1 0 0,-10 4-219 0 0,0 0 1 0 0,0 0-1 0 0,0 0 0 0 0,-1-1 0 0 0,1 1 1 0 0,0-1-1 0 0,0 1 0 0 0,-1-1 1 0 0,1 0-1 0 0,-1 1 0 0 0,1-1 1 0 0,-1 0-1 0 0,2-3 0 0 0,-2 3-253 0 0,-1 0 0 0 0,1 0-1 0 0,-1-1 1 0 0,1 1 0 0 0,-1 0-1 0 0,0 0 1 0 0,1 0 0 0 0,-1 0-1 0 0,0 0 1 0 0,-1-1 0 0 0,1 1-1 0 0,0 0 1 0 0,-1 0 0 0 0,1 0-1 0 0,-1 0 1 0 0,-1-3 0 0 0,-5-11-3556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9450 0 0,'1'3'900'0'0,"0"0"1"0"0,1 0-1 0 0,-1-1 0 0 0,1 1 1 0 0,0 0-1 0 0,0-1 0 0 0,0 1 1 0 0,4 3-1 0 0,-5-5-676 0 0,1 0 1 0 0,-1 0-1 0 0,0 0 1 0 0,1 0-1 0 0,0 0 0 0 0,-1-1 1 0 0,1 1-1 0 0,-1-1 1 0 0,1 1-1 0 0,0-1 0 0 0,-1 1 1 0 0,5-1-1 0 0,-1 0-178 0 0,-1-1-1 0 0,1 1 1 0 0,0-1 0 0 0,0-1-1 0 0,0 1 1 0 0,0-1 0 0 0,-1 0-1 0 0,1 0 1 0 0,-1 0 0 0 0,7-4-1 0 0,-7 3-257 0 0,0 1 0 0 0,0 0-1 0 0,0 0 1 0 0,1 0-1 0 0,-1 1 1 0 0,1 0-1 0 0,-1 0 1 0 0,1 0-1 0 0,0 0 1 0 0,-1 0-1 0 0,1 1 1 0 0,0 0-1 0 0,0 0 1 0 0,7 1-1 0 0,-9 0 99 0 0,-1-1 0 0 0,0 0 0 0 0,0 0 0 0 0,1 0 0 0 0,-1 0 0 0 0,0-1 0 0 0,0 1 0 0 0,1 0 0 0 0,-1-1 0 0 0,0 0 0 0 0,0 0 0 0 0,0 1 0 0 0,0-1 0 0 0,0 0 0 0 0,0 0 0 0 0,0-1 0 0 0,0 1 0 0 0,0 0 0 0 0,0-1 0 0 0,1-1 0 0 0,0-2-836 0 0,1 1-1 0 0,-1-1 1 0 0,0 0 0 0 0,-1 0-1 0 0,1-1 1 0 0,1-5 0 0 0,20-18 8643 0 0,-27 49 948 0 0,1-11-10666 0 0,-2 15 2350 0 0,0-1 0 0 0,2 1 0 0 0,0 0 1 0 0,3 28-1 0 0,0-39-1017 0 0,0 0-1 0 0,1 0 1 0 0,1 0 0 0 0,0 0 0 0 0,6 15-1 0 0,0-11-4316 0 0,0-7-2519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12299 0 0,'-28'17'5907'0'0,"28"-17"-5860"0"0,0 0-1 0 0,0 0 1 0 0,0 0-1 0 0,-1 1 1 0 0,1-1-1 0 0,0 0 1 0 0,0 0-1 0 0,0 1 1 0 0,0-1-1 0 0,-1 0 0 0 0,1 1 1 0 0,0-1-1 0 0,0 0 1 0 0,0 0-1 0 0,0 1 1 0 0,0-1-1 0 0,0 0 1 0 0,0 1-1 0 0,0-1 1 0 0,0 0-1 0 0,0 1 1 0 0,0-1-1 0 0,0 0 0 0 0,0 1 1 0 0,0-1-1 0 0,0 0 1 0 0,0 0-1 0 0,1 1 1 0 0,-1-1-1 0 0,0 1 1 0 0,15 7 654 0 0,-1-4-499 0 0,0-1 0 0 0,26 1 0 0 0,-14-1-71 0 0,-26-3-136 0 0,0 0 1 0 0,1 0-1 0 0,-1 0 1 0 0,0 0-1 0 0,0 0 1 0 0,0 0-1 0 0,0 0 1 0 0,0 0-1 0 0,0 0 1 0 0,1 0-1 0 0,-1 0 1 0 0,0 0-1 0 0,0 0 1 0 0,0 0 0 0 0,0 0-1 0 0,0 0 1 0 0,0 0-1 0 0,1 1 1 0 0,-1-1-1 0 0,0 0 1 0 0,0 0-1 0 0,0 0 1 0 0,0 0-1 0 0,0 0 1 0 0,0 0-1 0 0,0 0 1 0 0,0 0-1 0 0,0 0 1 0 0,0 1 0 0 0,1-1-1 0 0,-1 0 1 0 0,0 0-1 0 0,0 0 1 0 0,0 0-1 0 0,0 0 1 0 0,0 0-1 0 0,0 1 1 0 0,0-1-1 0 0,0 0 1 0 0,0 0-1 0 0,0 0 1 0 0,0 0-1 0 0,0 0 1 0 0,0 0 0 0 0,0 1-1 0 0,0-1 1 0 0,0 0-1 0 0,0 0 1 0 0,0 0-1 0 0,0 0 1 0 0,0 0-1 0 0,-1 1 1 0 0,-6 7-390 0 0,-14 7-191 0 0,20-14 583 0 0,-1 1 31 0 0,-1-1 0 0 0,1 1 0 0 0,0 0 0 0 0,-1 0 0 0 0,1 0 0 0 0,0 0 0 0 0,0 0 0 0 0,1 0 0 0 0,-1 1 0 0 0,0-1 0 0 0,1 1 0 0 0,-1-1 0 0 0,1 1 0 0 0,0 0 0 0 0,0-1 0 0 0,0 1 0 0 0,0 0 0 0 0,0 4 0 0 0,1-4 30 0 0,0-1 0 0 0,0 0 0 0 0,1 1 0 0 0,-1-1 0 0 0,1 1 0 0 0,-1-1-1 0 0,1 0 1 0 0,0 1 0 0 0,0-1 0 0 0,0 0 0 0 0,0 0 0 0 0,1 0 0 0 0,-1 1 0 0 0,0-1 0 0 0,1-1-1 0 0,0 1 1 0 0,-1 0 0 0 0,1 0 0 0 0,0-1 0 0 0,0 1 0 0 0,0-1 0 0 0,4 3 0 0 0,-2-1-69 0 0,1-1 0 0 0,-1 0 0 0 0,1 0 1 0 0,0-1-1 0 0,-1 1 0 0 0,1-1 0 0 0,0 0 1 0 0,0-1-1 0 0,0 1 0 0 0,0-1 0 0 0,0 0 1 0 0,0 0-1 0 0,0 0 0 0 0,0-1 0 0 0,-1 1 1 0 0,1-1-1 0 0,0 0 0 0 0,5-3 0 0 0,-5 3-538 0 0,0-1-1 0 0,0 0 0 0 0,0-1 0 0 0,0 1 1 0 0,-1-1-1 0 0,0 0 0 0 0,1 0 1 0 0,-1 0-1 0 0,0-1 0 0 0,6-5 0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10690 0 0,'29'19'9274'0'0,"8"-8"-6306"0"0,-33-10-3137 0 0,0-1 0 0 0,0 1-1 0 0,0-1 1 0 0,0 0 0 0 0,0-1 0 0 0,0 1-1 0 0,0-1 1 0 0,0 1 0 0 0,0-1 0 0 0,0 0-1 0 0,0-1 1 0 0,0 1 0 0 0,0-1 0 0 0,-1 1-1 0 0,1-1 1 0 0,4-3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2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12299 0 0,'7'2'448'0'0,"-1"1"0"0"0,0-1 1 0 0,0 1-1 0 0,0 1 0 0 0,0-1 1 0 0,-1 1-1 0 0,1 0 0 0 0,-1 0 1 0 0,0 1-1 0 0,0-1 0 0 0,0 1 1 0 0,-1 0-1 0 0,4 6 0 0 0,5 8 340 0 0,0 0-1 0 0,13 30 1 0 0,-16-28-476 0 0,-2 1 0 0 0,0 1 0 0 0,-1 0 0 0 0,-2 0 0 0 0,0 0 0 0 0,-2 0 0 0 0,0 1 0 0 0,-1 0 0 0 0,-2-1 0 0 0,-2 27 0 0 0,-7 30 44 0 0,-30 127 0 0 0,30-167-309 0 0,5-19-88 0 0,-4 15 115 0 0,-1-1-1 0 0,-14 38 1 0 0,20-65-200 0 0,-1 1 0 0 0,0-1 0 0 0,0 0 0 0 0,-1 0 0 0 0,0 0 1 0 0,0 0-1 0 0,-1-1 0 0 0,0 0 0 0 0,0 0 0 0 0,-1-1 0 0 0,1 0 0 0 0,-1 0 0 0 0,-14 8 0 0 0,-2-7-1365 0 0,11-7-1993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4777 0 0,'3'1'9140'0'0,"16"5"-5805"0"0,13-4-1585 0 0,-23-2-1656 0 0,0 1-1 0 0,0 0 1 0 0,-1 0-1 0 0,1 0 0 0 0,8 3 1 0 0,-32 29 2065 0 0,15-31-2124 0 0,0 0 0 0 0,0 0 0 0 0,0 0-1 0 0,0-1 1 0 0,0 1 0 0 0,1 0 0 0 0,-1 0 0 0 0,1-1 0 0 0,-1 1 0 0 0,1 0 0 0 0,0-1-1 0 0,-1 1 1 0 0,1-1 0 0 0,0 1 0 0 0,0-1 0 0 0,0 1 0 0 0,0-1 0 0 0,0 1 0 0 0,1-1-1 0 0,-1 0 1 0 0,0 0 0 0 0,1 0 0 0 0,-1 0 0 0 0,1 0 0 0 0,-1 0 0 0 0,1 0-1 0 0,-1 0 1 0 0,1 0 0 0 0,0-1 0 0 0,-1 1 0 0 0,1-1 0 0 0,0 1 0 0 0,-1-1 0 0 0,1 0-1 0 0,0 1 1 0 0,0-1 0 0 0,0 0 0 0 0,-1 0 0 0 0,1 0 0 0 0,2-1 0 0 0,36-6-1717 0 0,-7-7-4307 0 0,-25 7 1312 0 0,-6-5-2118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8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22 6593 0 0,'-10'-4'3257'0'0,"8"4"-2627"0"0,0 0-1 0 0,1-1 0 0 0,-1 1 1 0 0,0-1-1 0 0,1 1 0 0 0,-1-1 1 0 0,0 0-1 0 0,1 1 0 0 0,-1-1 1 0 0,1 0-1 0 0,-1 0 0 0 0,1 0 0 0 0,0 0 1 0 0,-1-1-1 0 0,1 1 0 0 0,0 0 1 0 0,0 0-1 0 0,-1-2 0 0 0,4 3-401 0 0,1 0-1 0 0,0 1 0 0 0,0 0 1 0 0,-1-1-1 0 0,1 1 0 0 0,-1 0 0 0 0,1 0 1 0 0,2 2-1 0 0,201 95 41 0 0,-205-98-295 0 0,0 0 1 0 0,0 1-1 0 0,0-1 0 0 0,0 1 0 0 0,-1-1 0 0 0,1 1 1 0 0,0-1-1 0 0,0 1 0 0 0,0 0 0 0 0,0-1 0 0 0,0 1 1 0 0,-1 0-1 0 0,1 0 0 0 0,0-1 0 0 0,-1 1 0 0 0,1 0 0 0 0,0 0 1 0 0,-1 0-1 0 0,1 0 0 0 0,-1 0 0 0 0,0 0 0 0 0,1 0 1 0 0,-1 0-1 0 0,0 0 0 0 0,1 0 0 0 0,-1 0 0 0 0,0 0 1 0 0,0 0-1 0 0,0 2 0 0 0,-1 0-94 0 0,0-1 0 0 0,0 1 0 0 0,0-1 0 0 0,0 0 0 0 0,0 1 0 0 0,0-1 0 0 0,-1 0 0 0 0,1 0 0 0 0,-1 0 0 0 0,0 0 0 0 0,1 0 0 0 0,-4 2 0 0 0,-3 3-300 0 0,0 0 0 0 0,-1 0 0 0 0,-1-1 0 0 0,1 0 0 0 0,-14 5-1 0 0,17-8 391 0 0,0 0-1 0 0,0-1 1 0 0,0 0-1 0 0,-1 0 0 0 0,1-1 1 0 0,-1 0-1 0 0,1 0 0 0 0,-1 0 1 0 0,0-1-1 0 0,-12 0 0 0 0,16-4 317 0 0,11-1-109 0 0,12-1-14 0 0,2 3 3 0 0,1 2 0 0 0,37 1 1 0 0,-51 1-682 0 0,1 0 1 0 0,-1 1 0 0 0,1 0-1 0 0,-1 0 1 0 0,0 1 0 0 0,0 0 0 0 0,0 0-1 0 0,16 10 1 0 0,-24-13 351 0 0,-1 0-1 0 0,0 0 1 0 0,0 0-1 0 0,1 0 1 0 0,-1 0-1 0 0,0 0 1 0 0,0 0-1 0 0,1 0 1 0 0,-1 1 0 0 0,0-1-1 0 0,0 0 1 0 0,1 0-1 0 0,-1 0 1 0 0,0 0-1 0 0,0 0 1 0 0,0 1-1 0 0,1-1 1 0 0,-1 0-1 0 0,0 0 1 0 0,0 1 0 0 0,0-1-1 0 0,0 0 1 0 0,0 0-1 0 0,1 0 1 0 0,-1 1-1 0 0,0-1 1 0 0,0 0-1 0 0,0 1 1 0 0,0-1 0 0 0,0 0-1 0 0,0 0 1 0 0,0 1-1 0 0,0-1 1 0 0,0 0-1 0 0,0 0 1 0 0,0 1-1 0 0,0-1 1 0 0,0 0 0 0 0,0 0-1 0 0,0 1 1 0 0,0-1-1 0 0,0 0 1 0 0,0 1-1 0 0,-1-1 1 0 0,1 0-1 0 0,0 0 1 0 0,0 0 0 0 0,0 1-1 0 0,0-1 1 0 0,0 0-1 0 0,-1 0 1 0 0,1 1-1 0 0,0-1 1 0 0,0 0-1 0 0,0 0 1 0 0,-1 0 0 0 0,1 0-1 0 0,0 0 1 0 0,0 1-1 0 0,-1-1 1 0 0,1 0-1 0 0,0 0 1 0 0,0 0-1 0 0,-1 0 1 0 0,-4 6-3161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6185 0 0,'0'0'212'0'0,"0"0"-1"0"0,0 0 1 0 0,-1 0-1 0 0,1 1 0 0 0,-2 0 1269 0 0,2-1-1268 0 0,0 0-1 0 0,0 1 1 0 0,-1-1-1 0 0,1 0 0 0 0,0 1 1 0 0,0-1-1 0 0,0 0 1 0 0,0 0-1 0 0,0 1 1 0 0,0-1-1 0 0,0 0 0 0 0,-1 1 1 0 0,1-1-1 0 0,0 0 1 0 0,0 1-1 0 0,0-1 0 0 0,0 0 1 0 0,0 1-1 0 0,0-1 1 0 0,1 0-1 0 0,-1 1 1 0 0,0-1-1 0 0,0 0 0 0 0,0 1 1 0 0,0-1-1 0 0,0 0 1 0 0,0 0-1 0 0,1 1 0 0 0,14 10 3148 0 0,20 1-1619 0 0,-21-10-1353 0 0,0 0 1 0 0,0 0-1 0 0,24-2 0 0 0,-33 0-365 0 0,-1 0 0 0 0,0 0 0 0 0,1-1 0 0 0,-1 1 0 0 0,0-1-1 0 0,1-1 1 0 0,-1 1 0 0 0,0 0 0 0 0,0-1 0 0 0,0 0 0 0 0,0 0 0 0 0,0 0 0 0 0,0-1 0 0 0,-1 1-1 0 0,7-6 1 0 0,-10 8-20 0 0,1-1-1 0 0,-1 1 1 0 0,0 0 0 0 0,0 0-1 0 0,0 0 1 0 0,0 0-1 0 0,1 0 1 0 0,-1-1-1 0 0,0 1 1 0 0,0 0 0 0 0,0 0-1 0 0,0 0 1 0 0,0-1-1 0 0,0 1 1 0 0,0 0-1 0 0,0 0 1 0 0,1 0-1 0 0,-1-1 1 0 0,0 1 0 0 0,0 0-1 0 0,0 0 1 0 0,0 0-1 0 0,0-1 1 0 0,0 1-1 0 0,0 0 1 0 0,0 0 0 0 0,0 0-1 0 0,0-1 1 0 0,0 1-1 0 0,-1 0 1 0 0,1 0-1 0 0,0 0 1 0 0,0-1 0 0 0,0 1-1 0 0,0 0 1 0 0,0 0-1 0 0,0 0 1 0 0,0-1-1 0 0,0 1 1 0 0,-1 0-1 0 0,1 0 1 0 0,0 0 0 0 0,0 0-1 0 0,0 0 1 0 0,0-1-1 0 0,-1 1 1 0 0,1 0-1 0 0,0 0 1 0 0,0 0 0 0 0,0 0-1 0 0,-1 0 1 0 0,1 0-1 0 0,0 0 1 0 0,0 0-1 0 0,0 0 1 0 0,-1 0 0 0 0,1 0-1 0 0,0 0 1 0 0,0 0-1 0 0,0 0 1 0 0,-1 0-1 0 0,0 0 0 0 0,1 0 0 0 0,-1 0 0 0 0,1 0 0 0 0,-1 0 0 0 0,0 0-1 0 0,1 0 1 0 0,-1 0 0 0 0,1 0 0 0 0,-1 0 0 0 0,1 1 0 0 0,-1-1 0 0 0,0 0-1 0 0,1 0 1 0 0,-1 1 0 0 0,1-1 0 0 0,-1 0 0 0 0,1 1 0 0 0,-1-1 0 0 0,1 1-1 0 0,0-1 1 0 0,-1 0 0 0 0,1 1 0 0 0,-1-1 0 0 0,1 1 0 0 0,0-1 0 0 0,-1 2-1 0 0,-2 7-32 0 0,0 0-1 0 0,1 0 1 0 0,0 1-1 0 0,1-1 0 0 0,0 1 1 0 0,0 0-1 0 0,1-1 1 0 0,0 1-1 0 0,0-1 1 0 0,1 1-1 0 0,1 0 0 0 0,0-1 1 0 0,5 16-1 0 0,-7-24-157 0 0,0 0-1 0 0,0-1 1 0 0,1 1 0 0 0,-1-1-1 0 0,0 1 1 0 0,0 0-1 0 0,1-1 1 0 0,-1 1-1 0 0,0-1 1 0 0,1 1 0 0 0,-1-1-1 0 0,0 1 1 0 0,1-1-1 0 0,-1 1 1 0 0,1-1-1 0 0,-1 0 1 0 0,1 1 0 0 0,-1-1-1 0 0,1 0 1 0 0,-1 1-1 0 0,1-1 1 0 0,-1 0-1 0 0,1 1 1 0 0,-1-1 0 0 0,1 0-1 0 0,0 0 1 0 0,-1 0-1 0 0,1 0 1 0 0,-1 0-1 0 0,1 0 1 0 0,0 0 0 0 0,-1 0-1 0 0,2 0 1 0 0,-1 0-492 0 0,0-1 1 0 0,1 0-1 0 0,-1 1 1 0 0,0-1-1 0 0,0 0 1 0 0,1 0-1 0 0,-1 0 1 0 0,0 0-1 0 0,0 0 1 0 0,0 0-1 0 0,0-1 1 0 0,1-1-1 0 0,7-9-3891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 12267 0 0,'-14'1'3944'0'0,"21"-4"-1187"0"0,27-4-18 0 0,-24 8-2545 0 0,-1 1 0 0 0,0 0-1 0 0,0 0 1 0 0,0 1 0 0 0,0 0 0 0 0,-1 0-1 0 0,1 1 1 0 0,-1 0 0 0 0,0 0-1 0 0,0 1 1 0 0,0 0 0 0 0,0 1-1 0 0,-1 0 1 0 0,0 0 0 0 0,0 0 0 0 0,-1 1-1 0 0,10 12 1 0 0,-11-11-533 0 0,0 0-1 0 0,0 0 1 0 0,0 0 0 0 0,-1 0-1 0 0,0 1 1 0 0,-1-1 0 0 0,5 18-1 0 0,-7-19-684 0 0,0 0 0 0 0,0 0-1 0 0,0 0 1 0 0,-1-1-1 0 0,0 1 1 0 0,0 0-1 0 0,-1 0 1 0 0,0 0 0 0 0,0 0-1 0 0,-1 0 1 0 0,-2 7-1 0 0,-2-4-2877 0 0,-1-1-662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 8754 0 0,'-3'-6'14856'0'0,"4"24"-14046"0"0,-1 12-776 0 0,0-21-281 0 0,1 1 0 0 0,-2-1 1 0 0,1 1-1 0 0,-1-1 1 0 0,-1 0-1 0 0,1 1 0 0 0,-2-1 1 0 0,1 0-1 0 0,-8 16 0 0 0,10-24 133 0 0,-1 0 0 0 0,0 0-1 0 0,0 0 1 0 0,0 0 0 0 0,-1 0 0 0 0,1 0-1 0 0,0 0 1 0 0,0 0 0 0 0,0-1-1 0 0,-1 1 1 0 0,1 0 0 0 0,0-1 0 0 0,-1 1-1 0 0,1-1 1 0 0,0 1 0 0 0,-1-1-1 0 0,1 0 1 0 0,-1 0 0 0 0,1 0 0 0 0,-1 1-1 0 0,1-1 1 0 0,0-1 0 0 0,-1 1-1 0 0,1 0 1 0 0,-1 0 0 0 0,1 0-1 0 0,-1-1 1 0 0,-1 0 0 0 0,1 0 82 0 0,0 1 0 0 0,0 0 0 0 0,0-1 0 0 0,0 1 1 0 0,0 0-1 0 0,0 0 0 0 0,0 0 0 0 0,0 0 0 0 0,0 0 0 0 0,0 1 0 0 0,0-1 0 0 0,-3 2 1 0 0,29 11 3443 0 0,-2-4-2917 0 0,0 0 0 0 0,1-2-1 0 0,36 6 1 0 0,-46-11-1325 0 0,-1-1 1 0 0,0 0-1 0 0,18-2 0 0 0,-22 0-943 0 0,0 0 0 0 0,-1 0 0 0 0,1-1 0 0 0,-1 0 0 0 0,1-1 0 0 0,8-3 0 0 0,0-1-3923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13027 0 0,'-2'1'261'0'0,"0"0"1"0"0,0 0-1 0 0,0 0 0 0 0,0 0 1 0 0,0 1-1 0 0,0-1 0 0 0,0 1 1 0 0,0-1-1 0 0,1 1 1 0 0,-1-1-1 0 0,1 1 0 0 0,-1 0 1 0 0,1 0-1 0 0,-1 0 0 0 0,1 0 1 0 0,0 0-1 0 0,0 0 1 0 0,0 0-1 0 0,0 0 0 0 0,1 1 1 0 0,-1-1-1 0 0,1 0 1 0 0,-1 1-1 0 0,1-1 0 0 0,0 0 1 0 0,0 1-1 0 0,0-1 0 0 0,0 3 1 0 0,0 11 216 0 0,0 0-1 0 0,6 31 1 0 0,-4-36-32 0 0,2 14-229 0 0,1 0 0 0 0,8 23-1 0 0,-11-41-208 0 0,0-1 0 0 0,0 1 0 0 0,1-1 0 0 0,0 0 0 0 0,1 0-1 0 0,-1 0 1 0 0,1 0 0 0 0,0 0 0 0 0,0-1 0 0 0,1 0 0 0 0,0 0-1 0 0,6 6 1 0 0,-10-11-4 0 0,0 1 0 0 0,0 0 0 0 0,0 0 0 0 0,1 0 0 0 0,-1-1 0 0 0,0 1 0 0 0,1 0 0 0 0,-1-1 0 0 0,0 1 0 0 0,1-1 0 0 0,-1 0 0 0 0,1 0 0 0 0,-1 1 0 0 0,1-1 0 0 0,-1 0 0 0 0,1 0 0 0 0,-1 0 0 0 0,1 0 0 0 0,-1-1 0 0 0,0 1 0 0 0,1 0 0 0 0,-1 0 0 0 0,2-1 0 0 0,-1-1 2 0 0,0 1 0 0 0,0 0-1 0 0,0-1 1 0 0,-1 1 0 0 0,1-1 0 0 0,-1 1-1 0 0,1-1 1 0 0,-1 0 0 0 0,1 0 0 0 0,-1 0-1 0 0,0 0 1 0 0,0 0 0 0 0,1-2-1 0 0,3-7 0 0 0,-2 0 0 0 0,1 0 0 0 0,-2 0 0 0 0,3-18-1 0 0,-3 12-203 0 0,0-1 0 0 0,-1 0 0 0 0,-3-21 0 0 0,2 34-133 0 0,0 1 1 0 0,-1-1-1 0 0,0 0 0 0 0,0 1 0 0 0,0-1 1 0 0,0 1-1 0 0,-1-1 0 0 0,1 1 1 0 0,-1 0-1 0 0,-1-1 0 0 0,1 1 1 0 0,0 0-1 0 0,-1 1 0 0 0,0-1 1 0 0,0 0-1 0 0,0 1 0 0 0,-5-5 1 0 0,7 7-54 0 0,-1 0 0 0 0,1 1 1 0 0,-1-1-1 0 0,1 0 1 0 0,-1 1-1 0 0,0-1 1 0 0,1 1-1 0 0,-1-1 0 0 0,0 1 1 0 0,1 0-1 0 0,-1 0 1 0 0,0-1-1 0 0,0 1 1 0 0,1 0-1 0 0,-1 1 0 0 0,0-1 1 0 0,1 0-1 0 0,-4 1 1 0 0,1 1-142 0 0,-1-1 0 0 0,1 1 0 0 0,-1 0 0 0 0,1 1 0 0 0,0-1 0 0 0,-7 6 1 0 0,0 2 693 0 0,-1 0 1 0 0,2 1 0 0 0,-14 15 0 0 0,23-24 221 0 0,0-1 0 0 0,0 0-1 0 0,0 0 1 0 0,0 1 0 0 0,0-1 0 0 0,1 0 0 0 0,-1 1 0 0 0,0-1 0 0 0,1 1 0 0 0,-1-1 0 0 0,1 1 0 0 0,-1-1 0 0 0,1 1 0 0 0,0-1 0 0 0,0 1 0 0 0,-1 0-1 0 0,1-1 1 0 0,0 1 0 0 0,1-1 0 0 0,-1 1 0 0 0,0-1 0 0 0,1 3 0 0 0,0-2-125 0 0,0 0-1 0 0,0 0 1 0 0,0 0-1 0 0,0 0 1 0 0,1-1-1 0 0,-1 1 1 0 0,1 0-1 0 0,-1-1 1 0 0,1 1 0 0 0,0-1-1 0 0,0 0 1 0 0,-1 1-1 0 0,1-1 1 0 0,3 1-1 0 0,2 2-139 0 0,1-1 0 0 0,-1-1 0 0 0,1 1-1 0 0,0-1 1 0 0,-1 0 0 0 0,1-1 0 0 0,15 1 0 0 0,-11-2-801 0 0,0 0 1 0 0,0-2-1 0 0,0 1 1 0 0,16-5 0 0 0,-22 4-762 0 0,1 0 0 0 0,-2-1 0 0 0,1 1 0 0 0,0-1 0 0 0,0 0 1 0 0,5-4-1 0 0,1-2-3430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4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3593 0 0,'4'12'10803'0'0,"-5"5"-6813"0"0,-8 21-4521 0 0,5-27 1520 0 0,1 1-913 0 0,1-5-52 0 0,0 0-1 0 0,1 1 1 0 0,-1-1 0 0 0,1 0 0 0 0,1 1 0 0 0,-1 8 0 0 0,2-15-30 0 0,-1 1 0 0 0,0-1 0 0 0,0 1 1 0 0,1-1-1 0 0,-1 0 0 0 0,1 1 0 0 0,-1-1 1 0 0,1 1-1 0 0,0-1 0 0 0,0 0 0 0 0,0 0 0 0 0,-1 1 1 0 0,1-1-1 0 0,0 0 0 0 0,0 0 0 0 0,1 0 1 0 0,-1 0-1 0 0,0 0 0 0 0,0 0 0 0 0,0 0 1 0 0,1 0-1 0 0,-1-1 0 0 0,0 1 0 0 0,1 0 1 0 0,-1-1-1 0 0,1 1 0 0 0,-1-1 0 0 0,0 0 0 0 0,1 1 1 0 0,-1-1-1 0 0,1 0 0 0 0,-1 0 0 0 0,1 0 1 0 0,-1 0-1 0 0,1 0 0 0 0,1 0 0 0 0,37-5-2000 0 0,-15-5-3869 0 0,-24 10 5720 0 0,-1 0 1 0 0,0 0 0 0 0,1 0-1 0 0,-1 0 1 0 0,0 0 0 0 0,1 0-1 0 0,-1-1 1 0 0,0 1-1 0 0,0 0 1 0 0,1 0 0 0 0,-1-1-1 0 0,0 1 1 0 0,0 0 0 0 0,1 0-1 0 0,-1-1 1 0 0,0 1 0 0 0,0 0-1 0 0,0 0 1 0 0,1-1 0 0 0,-1 1-1 0 0,0 0 1 0 0,0-1-1 0 0,0 1 1 0 0,0 0 0 0 0,0-1-1 0 0,0 1 1 0 0,0 0 0 0 0,0-1-1 0 0,0 1 1 0 0,0 0 0 0 0,0-1-1 0 0,0 1 1 0 0,0-1 0 0 0,0 1-1 0 0,0 0 1 0 0,0-1-1 0 0,0-1-725 0 0,1-3-2512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13883 0 0,'1'2'338'0'0,"0"0"0"0"0,1-1-1 0 0,-1 1 1 0 0,0-1 0 0 0,1 1 0 0 0,-1-1-1 0 0,1 0 1 0 0,0 0 0 0 0,-1 1 0 0 0,1-1 0 0 0,0 0-1 0 0,0 0 1 0 0,-1-1 0 0 0,1 1 0 0 0,0 0-1 0 0,0-1 1 0 0,0 1 0 0 0,0-1 0 0 0,0 1 0 0 0,0-1-1 0 0,0 0 1 0 0,3 0 0 0 0,4-1-38 0 0,-1 0 0 0 0,0 0 1 0 0,0-1-1 0 0,12-4 0 0 0,-15 4-620 0 0,0 0 1 0 0,1 0-1 0 0,-1 1 1 0 0,1 0-1 0 0,-1 0 1 0 0,1 0-1 0 0,0 1 1 0 0,-1 0-1 0 0,10 1 1 0 0,-28-2-9397 0 0,-4 3 4680 0 0,-22 11 5119 0 0,37-12 460 0 0,-1 0 1 0 0,0 0 0 0 0,1 0 0 0 0,-1 0 0 0 0,1 0-1 0 0,0 1 1 0 0,-1-1 0 0 0,1 1 0 0 0,0 0 0 0 0,0 0 0 0 0,0 0-1 0 0,0 0 1 0 0,0 0 0 0 0,1 0 0 0 0,-1 0 0 0 0,0 0-1 0 0,1 1 1 0 0,0-1 0 0 0,0 1 0 0 0,-1-1 0 0 0,1 1 0 0 0,1-1-1 0 0,-1 1 1 0 0,-1 4 0 0 0,3-4-441 0 0,0-1 0 0 0,0 1 0 0 0,0-1 0 0 0,0 0 0 0 0,0 1 0 0 0,0-1 0 0 0,1 0 0 0 0,-1 1 0 0 0,1-1 0 0 0,0 0 0 0 0,-1 0 1 0 0,1 0-1 0 0,0-1 0 0 0,0 1 0 0 0,0 0 0 0 0,0-1 0 0 0,1 1 0 0 0,-1-1 0 0 0,0 0 0 0 0,1 0 0 0 0,-1 0 0 0 0,1 0 0 0 0,-1 0 0 0 0,1 0 0 0 0,-1 0 0 0 0,1-1 0 0 0,3 1 0 0 0,6 1-371 0 0,-1-1 1 0 0,0 0-1 0 0,0 0 0 0 0,0-1 1 0 0,14-2-1 0 0,25-6-3359 0 0,-41 6 1256 0 0,-1 0 1 0 0,1-1-1 0 0,14-7 0 0 0,-7 0-2698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14 13523 0 0,'-27'7'6894'0'0,"26"-6"-6674"0"0,0 0 0 0 0,0-1-1 0 0,0 1 1 0 0,0 0 0 0 0,0 0 0 0 0,0-1 0 0 0,1 1 0 0 0,-1 0 0 0 0,0 0 0 0 0,0 0-1 0 0,1 0 1 0 0,-1 0 0 0 0,1 0 0 0 0,-2 2 0 0 0,2 0-153 0 0,-1-1 0 0 0,1 1 0 0 0,0-1-1 0 0,0 1 1 0 0,0-1 0 0 0,1 1 0 0 0,-1-1 0 0 0,0 1 0 0 0,1-1 0 0 0,0 1 0 0 0,-1-1-1 0 0,1 1 1 0 0,0-1 0 0 0,0 0 0 0 0,0 1 0 0 0,1-1 0 0 0,1 3 0 0 0,1 1-71 0 0,1 0 0 0 0,-1 0 1 0 0,1 0-1 0 0,1 0 0 0 0,-1-1 0 0 0,1 1 1 0 0,0-1-1 0 0,0-1 0 0 0,0 1 1 0 0,1-1-1 0 0,0 0 0 0 0,7 2 1 0 0,-12-5-39 0 0,0 0 0 0 0,1 0 0 0 0,-1 0 0 0 0,1 0 0 0 0,-1-1 0 0 0,1 1 0 0 0,-1-1 0 0 0,1 1 0 0 0,-1-1 0 0 0,1 0 0 0 0,-1 0 0 0 0,1 0 0 0 0,-1-1 0 0 0,1 1 0 0 0,-1-1 0 0 0,1 1 0 0 0,-1-1-1 0 0,1 0 1 0 0,-1 0 0 0 0,1 0 0 0 0,-1 0 0 0 0,0 0 0 0 0,0 0 0 0 0,0-1 0 0 0,0 1 0 0 0,0-1 0 0 0,0 0 0 0 0,0 1 0 0 0,0-1 0 0 0,0 0 0 0 0,-1 0 0 0 0,1 0 0 0 0,-1 0 0 0 0,1-1 0 0 0,-1 1 0 0 0,0 0 0 0 0,0 0 0 0 0,0-1 0 0 0,1-2 0 0 0,-1 2-74 0 0,0-1 0 0 0,1 1 0 0 0,-1 0 0 0 0,-1-1 0 0 0,1 1 0 0 0,0-1 0 0 0,-1 1 0 0 0,1-1 0 0 0,-1 1 0 0 0,0-1 0 0 0,-1 0 0 0 0,1 1-1 0 0,0-1 1 0 0,-1 1 0 0 0,0-1 0 0 0,0 1 0 0 0,0 0 0 0 0,0-1 0 0 0,0 1 0 0 0,-1 0 0 0 0,0 0 0 0 0,-3-6 0 0 0,2 6 34 0 0,0 1 0 0 0,0-1 0 0 0,0 0 0 0 0,0 1 0 0 0,-1-1 0 0 0,1 1 1 0 0,-1 0-1 0 0,0 0 0 0 0,1 1 0 0 0,-1-1 0 0 0,0 1 0 0 0,0-1 0 0 0,0 1 0 0 0,0 1 0 0 0,0-1 0 0 0,-1 0 0 0 0,1 1 1 0 0,0 0-1 0 0,-5 0 0 0 0,1 1 5 0 0,-1 0 1 0 0,1 1 0 0 0,0 0 0 0 0,1 0-1 0 0,-1 0 1 0 0,0 1 0 0 0,0 0 0 0 0,1 1-1 0 0,0-1 1 0 0,0 2 0 0 0,0-1 0 0 0,-10 9-1 0 0,14-11 41 0 0,-1 1-1 0 0,1 0 0 0 0,0 0 0 0 0,0 0 0 0 0,0 0 0 0 0,1 0 1 0 0,-1 1-1 0 0,1-1 0 0 0,0 1 0 0 0,0 0 0 0 0,0 0 1 0 0,0 0-1 0 0,1 0 0 0 0,0 0 0 0 0,-1 0 0 0 0,1 0 1 0 0,1 0-1 0 0,-1 0 0 0 0,1 0 0 0 0,-1 1 0 0 0,1-1 1 0 0,0 0-1 0 0,1 0 0 0 0,-1 1 0 0 0,3 7 0 0 0,-2-10 135 0 0,0 0 0 0 0,0 0-1 0 0,0 0 1 0 0,1 0-1 0 0,-1-1 1 0 0,1 1 0 0 0,-1 0-1 0 0,1 0 1 0 0,0-1 0 0 0,-1 1-1 0 0,1-1 1 0 0,0 0 0 0 0,0 1-1 0 0,0-1 1 0 0,0 0 0 0 0,0 0-1 0 0,0 0 1 0 0,1-1-1 0 0,-1 1 1 0 0,0 0 0 0 0,0-1-1 0 0,1 1 1 0 0,-1-1 0 0 0,0 0-1 0 0,3 0 1 0 0,9 1 428 0 0,1-1 1 0 0,26-3-1 0 0,-29 2-437 0 0,16-2-172 0 0,50-2 440 0 0,-70 5-1345 0 0,-1 1 0 0 0,1 0 0 0 0,0 0 0 0 0,11 4 1 0 0,-19-5 821 0 0,0 0 0 0 0,0 0 0 0 0,1 0 1 0 0,-1 0-1 0 0,0 0 0 0 0,0 0 1 0 0,1 0-1 0 0,-1 0 0 0 0,0 0 0 0 0,0 0 1 0 0,1 0-1 0 0,-1 0 0 0 0,0 0 1 0 0,0 0-1 0 0,0 0 0 0 0,1 0 1 0 0,-1 1-1 0 0,0-1 0 0 0,0 0 0 0 0,2 3-2982 0 0,-2-2 2982 0 0,0-1 1 0 0,0 0-1 0 0,0 0 0 0 0,0 1 1 0 0,0-1-1 0 0,0 0 0 0 0,0 0 1 0 0,0 0-1 0 0,0 1 0 0 0,0-1 0 0 0,0 0 1 0 0,0 0-1 0 0,0 1 0 0 0,0-1 1 0 0,0 0-1 0 0,-1 0 0 0 0,1 1-497 0 0,-6 4-3950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7826 0 0,'1'2'634'0'0,"-1"0"1"0"0,1 0 0 0 0,-1 0 0 0 0,1 0-1 0 0,-1 0 1 0 0,1 0 0 0 0,0 0 0 0 0,0-1-1 0 0,0 1 1 0 0,0 0 0 0 0,0-1 0 0 0,1 1-1 0 0,-1-1 1 0 0,0 1 0 0 0,3 1-1 0 0,-2-1-226 0 0,1-1 0 0 0,-1 1 0 0 0,1-1-1 0 0,-1 0 1 0 0,1 0 0 0 0,-1 0-1 0 0,1 0 1 0 0,-1-1 0 0 0,1 1 0 0 0,4 0-1 0 0,6-1-290 0 0,0 0 0 0 0,0-1 0 0 0,0 0 0 0 0,15-4 0 0 0,12 0 592 0 0,-39 4-714 0 0,1 1 0 0 0,0 0 1 0 0,-1 0-1 0 0,1 0 0 0 0,0 0 1 0 0,-1 0-1 0 0,1 0 0 0 0,0 1 1 0 0,-1-1-1 0 0,1 0 0 0 0,-1 1 1 0 0,1 0-1 0 0,-1-1 1 0 0,4 2-1 0 0,-5-1-13 0 0,0-1 0 0 0,0 1 0 0 0,1-1 1 0 0,-1 1-1 0 0,0-1 0 0 0,0 1 0 0 0,0-1 0 0 0,0 1 0 0 0,0-1 1 0 0,0 1-1 0 0,1-1 0 0 0,-1 1 0 0 0,0-1 0 0 0,-1 1 0 0 0,1-1 1 0 0,0 1-1 0 0,0-1 0 0 0,0 1 0 0 0,0-1 0 0 0,0 1 1 0 0,0-1-1 0 0,-1 0 0 0 0,1 1 0 0 0,0-1 0 0 0,0 1 0 0 0,-1-1 1 0 0,1 1-1 0 0,0-1 0 0 0,0 0 0 0 0,-1 1 0 0 0,-6 7-263 0 0,0-1 0 0 0,-1 0-1 0 0,-13 10 1 0 0,5-4 408 0 0,14-12-123 0 0,1 0 0 0 0,0 0 0 0 0,0 0 0 0 0,0 1 0 0 0,0-1-1 0 0,-1 0 1 0 0,2 0 0 0 0,-1 1 0 0 0,0-1 0 0 0,0 1 0 0 0,0-1-1 0 0,1 1 1 0 0,-1-1 0 0 0,0 1 0 0 0,1-1 0 0 0,0 1 0 0 0,-1 0-1 0 0,1-1 1 0 0,0 1 0 0 0,0 0 0 0 0,0 1 0 0 0,0-1 9 0 0,1-1-1 0 0,0 0 1 0 0,-1 0 0 0 0,1 0 0 0 0,0 1 0 0 0,0-1 0 0 0,0 0 0 0 0,-1 0 0 0 0,1 0 0 0 0,0 0-1 0 0,1-1 1 0 0,-1 1 0 0 0,0 0 0 0 0,0 0 0 0 0,0-1 0 0 0,0 1 0 0 0,1 0 0 0 0,-1-1 0 0 0,2 1-1 0 0,5 2-204 0 0,0-1-1 0 0,0-1 1 0 0,0 1 0 0 0,0-2-1 0 0,0 1 1 0 0,0-1-1 0 0,10 0 1 0 0,10-6-3378 0 0,-1-5-3488 0 0,-10 4 201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 11891 0 0,'-4'-2'5291'0'0,"10"4"-3355"0"0,4 1-1507 0 0,4 1-147 0 0,46 9-59 0 0,-58-12-214 0 0,0-1-1 0 0,1 1 1 0 0,-1-1-1 0 0,1 0 1 0 0,-1 0-1 0 0,1 0 1 0 0,-1-1-1 0 0,1 1 1 0 0,-1 0-1 0 0,1-1 1 0 0,-1 0-1 0 0,0 1 1 0 0,1-1-1 0 0,-1 0 1 0 0,0 0-1 0 0,0 0 1 0 0,0-1-1 0 0,0 1 1 0 0,0-1-1 0 0,2-1 1 0 0,-3 3-9 0 0,-1 0 0 0 0,0 0-1 0 0,0 0 1 0 0,0 0 0 0 0,0 0 0 0 0,0-1 0 0 0,0 1 0 0 0,0 0-1 0 0,0 0 1 0 0,1 0 0 0 0,-1 0 0 0 0,0 0 0 0 0,0-1 0 0 0,0 1-1 0 0,0 0 1 0 0,0 0 0 0 0,0 0 0 0 0,0 0 0 0 0,0 0 0 0 0,0-1-1 0 0,0 1 1 0 0,0 0 0 0 0,0 0 0 0 0,0 0 0 0 0,0 0 0 0 0,0-1-1 0 0,0 1 1 0 0,0 0 0 0 0,0 0 0 0 0,0 0 0 0 0,0 0 0 0 0,0 0-1 0 0,0-1 1 0 0,0 1 0 0 0,-1 0 0 0 0,1 0 0 0 0,0 0 0 0 0,0 0-1 0 0,0 0 1 0 0,0 0 0 0 0,0-1 0 0 0,0 1 0 0 0,0 0 0 0 0,-1 0-1 0 0,1 0 1 0 0,0 0 0 0 0,0 0 0 0 0,-12-2-136 0 0,-11 2-37 0 0,6 3 201 0 0,-1 1 0 0 0,1 0 0 0 0,1 2 0 0 0,-29 11 0 0 0,36-12 33 0 0,0-1-1 0 0,0 1 1 0 0,0 0-1 0 0,1 1 1 0 0,0 0-1 0 0,0 1 1 0 0,0-1-1 0 0,1 1 1 0 0,-10 13-1 0 0,15-18-50 0 0,0 0-1 0 0,1 1 1 0 0,0-1 0 0 0,-1 1 0 0 0,1-1-1 0 0,0 1 1 0 0,0 0 0 0 0,0 0-1 0 0,1-1 1 0 0,-1 1 0 0 0,1 0 0 0 0,-1 0-1 0 0,1 0 1 0 0,0 0 0 0 0,0 0-1 0 0,0-1 1 0 0,1 1 0 0 0,-1 0-1 0 0,2 5 1 0 0,0-3-1 0 0,0 0 1 0 0,1 0-1 0 0,-1-1 0 0 0,1 1 0 0 0,0 0 1 0 0,0-1-1 0 0,1 0 0 0 0,-1 0 0 0 0,1 0 1 0 0,4 3-1 0 0,5 3 1 0 0,0 0-1 0 0,0-1 1 0 0,1-1 0 0 0,0 0 0 0 0,0 0-1 0 0,19 5 1 0 0,-25-10-155 0 0,0-1 0 0 0,0 0 0 0 0,0 0 0 0 0,0-1 0 0 0,9 1 1 0 0,13-6-2547 0 0,-28 3 2155 0 0,-1 0-1 0 0,1 0 1 0 0,0 1-1 0 0,0-1 1 0 0,0-1-1 0 0,0 1 1 0 0,-1 0-1 0 0,1 0 1 0 0,0-1-1 0 0,-1 1 1 0 0,2-3-1 0 0,-2 4 377 0 0,-1-1 0 0 0,0 1 0 0 0,0-1-1 0 0,1 1 1 0 0,-1-1 0 0 0,0 1 0 0 0,0-1 0 0 0,0 1-1 0 0,0-1 1 0 0,0 1 0 0 0,0-1 0 0 0,0 1 0 0 0,0-1 0 0 0,0 1-1 0 0,0-1 1 0 0,0 1 0 0 0,0-1 0 0 0,0 1 0 0 0,0-1 0 0 0,0 1-1 0 0,0-1 1 0 0,-1 1 0 0 0,1-1 0 0 0,0 1 0 0 0,0-1 0 0 0,-1 1-1 0 0,1-1 1 0 0,0 1 0 0 0,-1 0 0 0 0,1-1 0 0 0,0 1 0 0 0,-1-1-1 0 0,1 1 1 0 0,0 0 0 0 0,-1-1 0 0 0,1 1 0 0 0,-1 0 0 0 0,0-1-1 0 0,-8-4-2817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5993 0 0,'-13'-8'8276'0'0,"24"5"-4760"0"0,24 5-2456 0 0,-8 4-787 0 0,45 15 0 0 0,-55-15-569 0 0,0 0 0 0 0,0-1 0 0 0,0-1 0 0 0,1-1 0 0 0,-1 0 1 0 0,35 0-1 0 0,-51-3 144 0 0,0 0 1 0 0,0 0-1 0 0,0 0 1 0 0,0 0-1 0 0,0 0 1 0 0,0 0 0 0 0,0 0-1 0 0,0 0 1 0 0,0 0-1 0 0,0 0 1 0 0,0-1-1 0 0,0 1 1 0 0,0 0-1 0 0,0-1 1 0 0,-1 1-1 0 0,1-1 1 0 0,0 1 0 0 0,0-1-1 0 0,0 1 1 0 0,0-1-1 0 0,0 0 1 0 0,-1 1-1 0 0,1-1 1 0 0,0 0-1 0 0,-1 0 1 0 0,1 1-1 0 0,0-1 1 0 0,-1 0 0 0 0,1 0-1 0 0,-1 0 1 0 0,0 0-1 0 0,1-1 1 0 0,-1 1-47 0 0,-1 0 0 0 0,0 0 0 0 0,1 0 1 0 0,-1 0-1 0 0,0 0 0 0 0,0 0 0 0 0,0 0 0 0 0,0 0 1 0 0,0 0-1 0 0,0 0 0 0 0,0 1 0 0 0,0-1 0 0 0,0 0 1 0 0,0 1-1 0 0,0-1 0 0 0,-1 0 0 0 0,1 1 0 0 0,0 0 0 0 0,0-1 1 0 0,-1 1-1 0 0,1 0 0 0 0,0 0 0 0 0,0-1 0 0 0,-1 1 1 0 0,-1 0-1 0 0,-5-1 280 0 0,0 1 1 0 0,0-1-1 0 0,0 1 0 0 0,-11 2 1 0 0,14-1 358 0 0,-1 0 0 0 0,1 0 1 0 0,0 0-1 0 0,-1 1 0 0 0,1 0 0 0 0,0 0 1 0 0,0 1-1 0 0,1-1 0 0 0,-1 1 0 0 0,-5 4 1 0 0,5-3-4 0 0,2-1 1 0 0,-1 1-1 0 0,0 0 1 0 0,1 0-1 0 0,-1 1 1 0 0,1-1 0 0 0,1 1-1 0 0,-1-1 1 0 0,0 1-1 0 0,-2 7 1 0 0,3-4-367 0 0,-1-1 0 0 0,2 1 0 0 0,-1 0 0 0 0,0 12 0 0 0,1-19-114 0 0,1 46 266 0 0,0-45-364 0 0,0-1 1 0 0,0 1-1 0 0,0-1 1 0 0,0 1-1 0 0,1-1 0 0 0,-1 0 1 0 0,0 1-1 0 0,1-1 1 0 0,-1 1-1 0 0,0-1 1 0 0,1 0-1 0 0,0 1 0 0 0,-1-1 1 0 0,1 0-1 0 0,0 0 1 0 0,0 0-1 0 0,0 1 0 0 0,-1-1 1 0 0,1 0-1 0 0,0 0 1 0 0,0 0-1 0 0,1 0 0 0 0,-1 0 1 0 0,0-1-1 0 0,0 1 1 0 0,0 0-1 0 0,1-1 1 0 0,0 2-1 0 0,-1-2-108 0 0,0-1 0 0 0,0 1 0 0 0,1 0 0 0 0,-1 0 0 0 0,0-1 0 0 0,0 1 0 0 0,-1 0 0 0 0,1-1 0 0 0,0 1 0 0 0,0-1 0 0 0,0 1 1 0 0,0-1-1 0 0,0 0 0 0 0,0 1 0 0 0,-1-1 0 0 0,1 0 0 0 0,0 0 0 0 0,-1 1 0 0 0,1-1 0 0 0,0 0 0 0 0,-1 0 0 0 0,1 0 0 0 0,-1 0 0 0 0,1-2 0 0 0,11-26-3048 0 0,-11 24 2637 0 0,7-13-1982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3593 0 0,'3'0'8454'0'0,"0"21"-5581"0"0,-2 30-1300 0 0,-2-39-1436 0 0,0 1 0 0 0,-1-1 0 0 0,0 0 0 0 0,-1 0 0 0 0,0 0 0 0 0,-1-1 1 0 0,0 1-1 0 0,-1-1 0 0 0,-11 19 0 0 0,15-30-172 0 0,0 1 0 0 0,0-1 1 0 0,0 1-1 0 0,0-1 0 0 0,0 0 1 0 0,0 1-1 0 0,0-1 0 0 0,0 0 0 0 0,0 0 1 0 0,0 0-1 0 0,0 0 0 0 0,0 0 1 0 0,0 0-1 0 0,0 0 0 0 0,0 0 0 0 0,0 0 1 0 0,0 0-1 0 0,0-1 0 0 0,0 1 1 0 0,0 0-1 0 0,0-1 0 0 0,0 1 1 0 0,0-1-1 0 0,0 1 0 0 0,0-1 0 0 0,0 1 1 0 0,0-1-1 0 0,0 0 0 0 0,1 1 1 0 0,-1-1-1 0 0,0 0 0 0 0,1 0 0 0 0,-1 0 1 0 0,0 0-1 0 0,1 1 0 0 0,-1-1 1 0 0,1 0-1 0 0,-1-2 0 0 0,3 3 203 0 0,1 0 0 0 0,-1 0-1 0 0,1 0 1 0 0,-1 1 0 0 0,1-1-1 0 0,0 1 1 0 0,-1-1 0 0 0,0 1-1 0 0,1 0 1 0 0,2 1 0 0 0,-2-1 0 0 0,10 3 100 0 0,1 0 0 0 0,0-1 0 0 0,0-1 1 0 0,25 2-1 0 0,-32-4-682 0 0,1 0 0 0 0,0-1 0 0 0,-1 0 0 0 0,12-3 0 0 0,-15 3-337 0 0,0 0 0 0 0,0-1 1 0 0,-1 1-1 0 0,1-1 1 0 0,0 0-1 0 0,-1 0 0 0 0,1 0 1 0 0,-1-1-1 0 0,4-2 1 0 0,-6 4 574 0 0,-1 0 0 0 0,1 0 1 0 0,0 0-1 0 0,-1-1 1 0 0,1 1-1 0 0,-1 0 1 0 0,0 0-1 0 0,1 0 1 0 0,-1 0-1 0 0,0-1 0 0 0,0 1 1 0 0,1 0-1 0 0,-1 0 1 0 0,0-1-1 0 0,0 1 1 0 0,0 0-1 0 0,-1 0 1 0 0,1-1-1 0 0,0 1 1 0 0,0 0-1 0 0,-1 0 0 0 0,1 0 1 0 0,-1 0-1 0 0,1-1 1 0 0,-1 1-1 0 0,0-1 1 0 0,-2-7-911 0 0,3 8 848 0 0,0 0-1 0 0,-1 0 0 0 0,1-1 0 0 0,1 1 1 0 0,-1 0-1 0 0,0 0 0 0 0,0 0 1 0 0,0-1-1 0 0,1 1 0 0 0,-1 0 0 0 0,0 0 1 0 0,1 0-1 0 0,1-2 0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5793 0 0,'0'9'9635'0'0,"7"9"-6172"0"0,-2-5-2922 0 0,0 1 0 0 0,-1-1 0 0 0,0 1 0 0 0,-1 0 0 0 0,2 16 0 0 0,2 75-643 0 0,-5-56-491 0 0,-1-39-421 0 0,1-15 11 0 0,6-14 594 0 0,-6 16 245 0 0,1 0 1 0 0,-1 1-1 0 0,1-1 0 0 0,0 1 1 0 0,0-1-1 0 0,0 1 0 0 0,1 0 1 0 0,5-3-1 0 0,31-10-4587 0 0,-15 7-1002 0 0,-12 3 994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86 8018 0 0,'-4'7'1471'0'0,"-1"0"0"0"0,2 0 1 0 0,-1 0-1 0 0,-3 11 0 0 0,4-10-941 0 0,1 0 1 0 0,0 0-1 0 0,0 0 0 0 0,1 0 0 0 0,-1 9 1 0 0,2-14-500 0 0,0 0 1 0 0,0 0 0 0 0,0 0 0 0 0,0 0 0 0 0,0 0 0 0 0,0 0 0 0 0,1 0 0 0 0,0 0 0 0 0,-1 0 0 0 0,1 0 0 0 0,0 0 0 0 0,1 0 0 0 0,-1 0 0 0 0,0 0 0 0 0,1-1 0 0 0,0 1 0 0 0,-1 0 0 0 0,1-1 0 0 0,0 0 0 0 0,0 1 0 0 0,1-1 0 0 0,-1 0 0 0 0,0 0 0 0 0,1 0 0 0 0,-1 0 0 0 0,1-1 0 0 0,-1 1 0 0 0,1-1 0 0 0,0 1 0 0 0,0-1 0 0 0,0 0 0 0 0,0 0 0 0 0,3 0 0 0 0,-4 0-15 0 0,0-1 1 0 0,0 0-1 0 0,-1 1 1 0 0,1-1-1 0 0,0 0 1 0 0,0 0-1 0 0,0-1 0 0 0,0 1 1 0 0,0 0-1 0 0,0-1 1 0 0,0 1-1 0 0,0-1 1 0 0,-1 1-1 0 0,1-1 1 0 0,0 0-1 0 0,0 0 0 0 0,-1 0 1 0 0,1 0-1 0 0,0 0 1 0 0,1-1-1 0 0,0-1 57 0 0,0 0 0 0 0,-1 0 0 0 0,1 0-1 0 0,-1-1 1 0 0,0 1 0 0 0,0-1 0 0 0,0 1 0 0 0,-1-1 0 0 0,3-5-1 0 0,0-5 119 0 0,-1-1 0 0 0,0 1 0 0 0,-1-1 0 0 0,1-17 0 0 0,-3 20-124 0 0,0 0 0 0 0,0 0 0 0 0,-2 0 0 0 0,1 0 0 0 0,-5-13 0 0 0,6 22-106 0 0,-1 1-1 0 0,0-1 1 0 0,0 0-1 0 0,-1 0 1 0 0,1 1-1 0 0,-1-1 1 0 0,1 1-1 0 0,-1-1 1 0 0,0 1-1 0 0,0-1 1 0 0,-3-2-1 0 0,4 4-44 0 0,-1 0 0 0 0,1 0-1 0 0,0 1 1 0 0,-1-1 0 0 0,1 0 0 0 0,0 1-1 0 0,-1 0 1 0 0,1-1 0 0 0,-1 1 0 0 0,1 0-1 0 0,-1-1 1 0 0,1 1 0 0 0,-1 0 0 0 0,1 0 0 0 0,-1 0-1 0 0,1 0 1 0 0,-1 1 0 0 0,1-1 0 0 0,-1 0-1 0 0,1 1 1 0 0,-1-1 0 0 0,1 1 0 0 0,-1-1-1 0 0,0 1 1 0 0,0 0-311 0 0,1 0-1 0 0,0 0 1 0 0,0 0 0 0 0,0 0-1 0 0,0 0 1 0 0,0 0-1 0 0,0 0 1 0 0,0 0-1 0 0,0 0 1 0 0,0 0 0 0 0,0 0-1 0 0,0 0 1 0 0,1 1-1 0 0,-1-1 1 0 0,1 0 0 0 0,-1 1-1 0 0,1-1 1 0 0,-1 0-1 0 0,1 1 1 0 0,0-1-1 0 0,0 1 1 0 0,-1-1 0 0 0,1 1-1 0 0,0-1 1 0 0,0 0-1 0 0,0 1 1 0 0,1 1-1 0 0,0 14-5300 0 0</inkml:trace>
  <inkml:trace contextRef="#ctx0" brushRef="#br0" timeOffset="1">206 0 9146 0 0,'-7'16'8769'0'0,"4"3"-4286"0"0,3 45-3401 0 0,1-44-170 0 0,-1 13-1252 0 0,4 62 1099 0 0,5-50-3875 0 0,-7-40 1898 0 0,0-1 1 0 0,0 1-1 0 0,0-1 1 0 0,0 1-1 0 0,1-1 1 0 0,4 6-1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 13203 0 0,'0'0'212'0'0,"0"1"0"0"0,-1-1 1 0 0,1 0-1 0 0,0 1 0 0 0,0-1 1 0 0,-1 0-1 0 0,1 1 0 0 0,0-1 1 0 0,0 1-1 0 0,0-1 0 0 0,-1 0 0 0 0,1 1 1 0 0,0-1-1 0 0,0 1 0 0 0,0-1 1 0 0,0 1-1 0 0,0-1 0 0 0,0 1 1 0 0,0-1-1 0 0,0 1 0 0 0,0-1 0 0 0,0 0 1 0 0,0 1-1 0 0,0-1 0 0 0,1 1 1 0 0,-1-1-1 0 0,0 1 0 0 0,0-1 1 0 0,0 0-1 0 0,0 1 0 0 0,1-1 0 0 0,-1 1 1 0 0,16 8 1895 0 0,29-3-2381 0 0,-40-5 838 0 0,8 0-539 0 0,2 2-213 0 0,-1-2 0 0 0,1 0 0 0 0,-1-1 1 0 0,1 0-1 0 0,-1-1 0 0 0,27-5 0 0 0,-40 6 55 0 0,-1 0-1 0 0,1 0 0 0 0,-1-1 1 0 0,0 1-1 0 0,1 0 1 0 0,-1 0-1 0 0,0 0 0 0 0,1 0 1 0 0,-1 0-1 0 0,0 0 1 0 0,0-1-1 0 0,1 1 0 0 0,-1 0 1 0 0,0 0-1 0 0,1 0 1 0 0,-1-1-1 0 0,0 1 1 0 0,0 0-1 0 0,1-1 0 0 0,-1 1 1 0 0,0 0-1 0 0,0 0 1 0 0,0-1-1 0 0,0 1 0 0 0,1 0 1 0 0,-1-1-1 0 0,0 1 1 0 0,0 0-1 0 0,0-1 0 0 0,0 1 1 0 0,0 0-1 0 0,0-1 1 0 0,0 1-1 0 0,0-1 0 0 0,-9-10-3820 0 0,-18-3 1063 0 0,23 13 3154 0 0,0 1-1 0 0,0 0 1 0 0,0 0-1 0 0,0 0 1 0 0,0 0-1 0 0,0 1 1 0 0,0-1-1 0 0,0 1 0 0 0,0 0 1 0 0,0 0-1 0 0,1 1 1 0 0,-1-1-1 0 0,0 1 1 0 0,1-1-1 0 0,-1 1 1 0 0,1 1-1 0 0,0-1 0 0 0,-1 0 1 0 0,1 1-1 0 0,0-1 1 0 0,0 1-1 0 0,1 0 1 0 0,-1 0-1 0 0,1 0 1 0 0,-1 1-1 0 0,1-1 1 0 0,-2 5-1 0 0,0-1 451 0 0,1 1 1 0 0,0-1-1 0 0,0 1 1 0 0,1 0-1 0 0,0 0 1 0 0,-1 13-1 0 0,2 26-665 0 0,1-34-109 0 0,4 34 363 0 0,-4-45-447 0 0,0 0 0 0 0,0 0 0 0 0,1 0 1 0 0,-1 0-1 0 0,1-1 0 0 0,-1 1 0 0 0,1 0 1 0 0,0 0-1 0 0,0-1 0 0 0,-1 1 0 0 0,1 0 1 0 0,0-1-1 0 0,1 1 0 0 0,-1-1 1 0 0,0 1-1 0 0,0-1 0 0 0,1 0 0 0 0,2 3 1 0 0,-3-4-119 0 0,0 0 0 0 0,0 0 0 0 0,0 0 0 0 0,0 0 0 0 0,-1-1 0 0 0,1 1 0 0 0,0 0 0 0 0,0 0 0 0 0,0-1 0 0 0,0 1 0 0 0,-1-1 0 0 0,1 1 0 0 0,0 0 0 0 0,0-1 0 0 0,-1 1 0 0 0,1-1 0 0 0,0 0 0 0 0,-1 1 0 0 0,1-1 0 0 0,0 0 0 0 0,-1 1 0 0 0,1-1 0 0 0,-1 0 0 0 0,1 0 0 0 0,-1 1 0 0 0,1-1 0 0 0,-1 0 0 0 0,0 0 0 0 0,1-1 0 0 0,12-29-4195 0 0,-12 29 3911 0 0,5-17-1015 0 0,-1 0 0 0 0,5-37 0 0 0,7-18 11237 0 0,-17 74-9503 0 0,0 0 1 0 0,0 0-1 0 0,0 0 1 0 0,1 0 0 0 0,-1 0-1 0 0,0 0 1 0 0,0 0-1 0 0,0 0 1 0 0,1 0 0 0 0,-1 0-1 0 0,0 0 1 0 0,0 0-1 0 0,0 0 1 0 0,1 0 0 0 0,-1 0-1 0 0,0 1 1 0 0,9 11 3464 0 0,1 21-2124 0 0,-11-25-1568 0 0,0 0 1 0 0,0 0-1 0 0,0 0 1 0 0,-1-1-1 0 0,0 1 0 0 0,-1 0 1 0 0,0-1-1 0 0,0 0 1 0 0,-1 1-1 0 0,-4 7 0 0 0,6-12-149 0 0,0 0 0 0 0,0 0 1 0 0,0 0-1 0 0,0 0 0 0 0,-1 0 0 0 0,1-1 0 0 0,-1 1 0 0 0,1-1 0 0 0,-1 0 0 0 0,0 1 0 0 0,0-1 0 0 0,0 0 0 0 0,0-1 0 0 0,0 1 0 0 0,-1-1 0 0 0,1 1 0 0 0,0-1 0 0 0,-1 0 0 0 0,1 0 0 0 0,-1 0 0 0 0,1-1 0 0 0,-1 1 0 0 0,0-1 0 0 0,-5 0 0 0 0,-3-3 15 0 0,12 0 1540 0 0,21 2 822 0 0,-5 2-1857 0 0,1 0 1 0 0,-1 0-1 0 0,25-4 0 0 0,32 2-3804 0 0,-65 3 18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6777 0 0,'-5'6'9745'0'0,"5"-6"-9547"0"0,11 6 2967 0 0,16 1-2035 0 0,-7-4-883 0 0,116 13 1250 0 0,-114-15-3821 0 0,0-1-1 0 0,23-3 1 0 0,-26 0-3088 0 0,-2-3-1561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13219 0 0,'-2'0'341'0'0,"0"1"0"0"0,0-1 1 0 0,0 1-1 0 0,0 0 0 0 0,0 0 1 0 0,0 0-1 0 0,0 0 0 0 0,0 0 1 0 0,0 0-1 0 0,0 0 0 0 0,1 1 1 0 0,-1-1-1 0 0,1 1 0 0 0,-1-1 1 0 0,1 1-1 0 0,-1-1 0 0 0,1 1 1 0 0,0 0-1 0 0,0 0 0 0 0,-1 0 1 0 0,1 0-1 0 0,-1 3 0 0 0,1-1-175 0 0,0 0 0 0 0,1 0 1 0 0,-1 0-1 0 0,1 0 0 0 0,0 0 0 0 0,0 0 0 0 0,0 0 0 0 0,0 0 0 0 0,1 0 0 0 0,0 0 1 0 0,0 0-1 0 0,1 4 0 0 0,0-2-208 0 0,0 0 0 0 0,0-1 1 0 0,1 1-1 0 0,0-1 0 0 0,0 0 0 0 0,0 0 1 0 0,1 0-1 0 0,5 5 0 0 0,-7-7 57 0 0,0-1 0 0 0,0 0 1 0 0,1 0-1 0 0,-1 0 0 0 0,1 0 0 0 0,-1 0 1 0 0,1-1-1 0 0,0 1 0 0 0,0-1 0 0 0,-1 0 1 0 0,1 1-1 0 0,0-2 0 0 0,0 1 0 0 0,0 0 1 0 0,5 0-1 0 0,-4-1-51 0 0,-1 0-1 0 0,1-1 1 0 0,0 0-1 0 0,-1 1 1 0 0,1-1 0 0 0,-1-1-1 0 0,1 1 1 0 0,-1 0 0 0 0,1-1-1 0 0,-1 0 1 0 0,0 0-1 0 0,0 0 1 0 0,0 0 0 0 0,0 0-1 0 0,0-1 1 0 0,0 1 0 0 0,-1-1-1 0 0,1 0 1 0 0,-1 0-1 0 0,0 0 1 0 0,0 0 0 0 0,0 0-1 0 0,0 0 1 0 0,0 0-1 0 0,2-8 1 0 0,-3 9-21 0 0,0 0 0 0 0,0-1 0 0 0,0 1-1 0 0,-1-1 1 0 0,1 0 0 0 0,-1 1 0 0 0,1-1 0 0 0,-1 0-1 0 0,0 1 1 0 0,0-1 0 0 0,0 0 0 0 0,0 1 0 0 0,-1-1-1 0 0,1 0 1 0 0,-1 1 0 0 0,1-1 0 0 0,-1 1 0 0 0,0-1-1 0 0,0 1 1 0 0,0-1 0 0 0,0 1 0 0 0,-1-1 0 0 0,1 1-1 0 0,-1 0 1 0 0,1 0 0 0 0,-1 0 0 0 0,0 0 0 0 0,0 0-1 0 0,0 0 1 0 0,0 0 0 0 0,0 1 0 0 0,0-1 0 0 0,0 1 0 0 0,0-1-1 0 0,-1 1 1 0 0,-3-1 0 0 0,2 0-85 0 0,-1 0 0 0 0,1 0 0 0 0,-1 1 0 0 0,0 0 0 0 0,0 0 0 0 0,0 0 0 0 0,0 0 0 0 0,0 1-1 0 0,0 0 1 0 0,1 0 0 0 0,-1 0 0 0 0,0 1 0 0 0,0-1 0 0 0,0 1 0 0 0,0 0 0 0 0,0 1 0 0 0,1-1 0 0 0,-1 1 0 0 0,0 0 0 0 0,-8 5 0 0 0,8-2 19 0 0,-1-1 0 0 0,0 1 0 0 0,1 1 0 0 0,0-1-1 0 0,0 1 1 0 0,0 0 0 0 0,1 0 0 0 0,0 0 0 0 0,0 1 0 0 0,1 0 0 0 0,0-1 0 0 0,0 1 0 0 0,-3 9 0 0 0,3-7 128 0 0,1 1 1 0 0,-1 0-1 0 0,1-1 1 0 0,1 1-1 0 0,0 0 1 0 0,0 0-1 0 0,1 13 1 0 0,0-21 214 0 0,1 1 0 0 0,-1 0 0 0 0,0-1-1 0 0,1 1 1 0 0,-1-1 0 0 0,1 0 0 0 0,0 1 0 0 0,0-1 0 0 0,0 1-1 0 0,0-1 1 0 0,0 0 0 0 0,1 0 0 0 0,-1 0 0 0 0,1 0 0 0 0,-1 0-1 0 0,1 0 1 0 0,0 0 0 0 0,0 0 0 0 0,-1-1 0 0 0,1 1 0 0 0,0 0-1 0 0,1-1 1 0 0,-1 0 0 0 0,0 0 0 0 0,0 1 0 0 0,1-1-1 0 0,-1 0 1 0 0,0-1 0 0 0,1 1 0 0 0,-1 0 0 0 0,1-1 0 0 0,4 1-1 0 0,30 2 1407 0 0,86 13-1582 0 0,-119-15-359 0 0,29 4-2623 0 0,-32-4 2469 0 0,0-1-1 0 0,1 0 1 0 0,-1 0-1 0 0,1 0 1 0 0,-1 1-1 0 0,1-2 1 0 0,-1 1-1 0 0,0 0 1 0 0,1 0-1 0 0,-1 0 1 0 0,1-1-1 0 0,-1 1 1 0 0,0 0-1 0 0,1-1 1 0 0,-1 0-1 0 0,0 1 1 0 0,3-2-1 0 0,0-12-4961 0 0,5 6-11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12803 0 0,'2'-1'5849'0'0,"-2"4"-3953"0"0,-1 6-687 0 0,-2 4-457 0 0,-1 6-264 0 0,2 3-160 0 0,-2-1-144 0 0,2 2-128 0 0,0-3-216 0 0,2 0-392 0 0,2-1-648 0 0,1-2-993 0 0,1-2-1736 0 0,1-5-1448 0 0,0-1-1640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6529 0 0,'-8'9'9579'0'0,"3"7"-5271"0"0,1 22-2793 0 0,3-29-534 0 0,0 5-773 0 0,0 0 0 0 0,1 0 1 0 0,0 0-1 0 0,1 0 1 0 0,0 0-1 0 0,2-1 0 0 0,-1 1 1 0 0,9 22-1 0 0,-10-32-227 0 0,1 0 1 0 0,0 0-1 0 0,0 0 0 0 0,0 0 1 0 0,1 0-1 0 0,-1-1 0 0 0,1 1 1 0 0,0-1-1 0 0,0 1 0 0 0,0-1 1 0 0,0 0-1 0 0,1 0 0 0 0,-1-1 0 0 0,1 1 1 0 0,0-1-1 0 0,0 1 0 0 0,0-1 1 0 0,0-1-1 0 0,0 1 0 0 0,0 0 1 0 0,0-1-1 0 0,1 0 0 0 0,-1 0 1 0 0,0 0-1 0 0,1-1 0 0 0,-1 1 1 0 0,1-1-1 0 0,-1 0 0 0 0,1 0 1 0 0,7-2-1 0 0,-8 2 16 0 0,-1-1 0 0 0,1 0-1 0 0,0 1 1 0 0,-1-2 0 0 0,0 1 0 0 0,1 0 0 0 0,-1-1 0 0 0,0 1 0 0 0,1-1 0 0 0,-1 0 0 0 0,0 0-1 0 0,0 0 1 0 0,0-1 0 0 0,-1 1 0 0 0,1-1 0 0 0,-1 1 0 0 0,1-1 0 0 0,-1 0 0 0 0,0 0 0 0 0,2-3-1 0 0,-1 0-301 0 0,-1 1 0 0 0,1-1-1 0 0,-2 1 1 0 0,1-1 0 0 0,0 1-1 0 0,-1-1 1 0 0,0 0 0 0 0,-1 0-1 0 0,1 0 1 0 0,-1 0 0 0 0,0 1-1 0 0,-1-7 1 0 0,0 5-279 0 0,0 1 1 0 0,0-1-1 0 0,-1 1 0 0 0,1-1 1 0 0,-2 1-1 0 0,1 0 0 0 0,-1 0 1 0 0,0 0-1 0 0,0 0 0 0 0,-7-9 1 0 0,8 12 192 0 0,-1 0 1 0 0,0 0 0 0 0,0 0-1 0 0,0 0 1 0 0,0 0 0 0 0,0 1-1 0 0,0 0 1 0 0,-1 0 0 0 0,1 0-1 0 0,-1 0 1 0 0,1 0 0 0 0,-1 1-1 0 0,0-1 1 0 0,0 1-1 0 0,0 0 1 0 0,0 0 0 0 0,0 1-1 0 0,-4-1 1 0 0,6 1 487 0 0,0 0 0 0 0,0 0 0 0 0,0 0 0 0 0,0 0 0 0 0,1 1 0 0 0,-1-1 0 0 0,0 1 0 0 0,0-1 0 0 0,0 1 0 0 0,1 0 0 0 0,-1 0 0 0 0,1 0 0 0 0,-1 0 0 0 0,0 0 0 0 0,1 0 0 0 0,-1 0-1 0 0,0 2 1 0 0,0-2 297 0 0,0 1-1 0 0,1 0 0 0 0,-1 0 0 0 0,1-1 1 0 0,0 1-1 0 0,-1 0 0 0 0,1 0 0 0 0,0 1 0 0 0,0-1 1 0 0,0 0-1 0 0,1 0 0 0 0,-1 0 0 0 0,0 1 1 0 0,1-1-1 0 0,0 0 0 0 0,-1 0 0 0 0,1 1 1 0 0,0-1-1 0 0,0 0 0 0 0,0 1 0 0 0,1-1 0 0 0,-1 0 1 0 0,0 1-1 0 0,1-1 0 0 0,0 0 0 0 0,-1 0 1 0 0,1 1-1 0 0,0-1 0 0 0,0 0 0 0 0,0 0 1 0 0,0 0-1 0 0,1 0 0 0 0,2 3 0 0 0,-2-4-258 0 0,0 0 0 0 0,-1 0 0 0 0,1 0 0 0 0,0 0 0 0 0,0 0 0 0 0,0 0-1 0 0,0-1 1 0 0,0 1 0 0 0,0-1 0 0 0,0 1 0 0 0,0-1 0 0 0,0 0 0 0 0,0 0 0 0 0,0 0-1 0 0,0 0 1 0 0,3-1 0 0 0,40-7 154 0 0,-10 1-225 0 0,5 11-381 0 0,-13-1-1475 0 0,-1-4-3307 0 0,-25 1 4615 0 0,-1-1 0 0 0,1 1 0 0 0,0-1 0 0 0,0 1 0 0 0,-1-1 0 0 0,1 1 0 0 0,0-1 0 0 0,-1 1 0 0 0,1-1 0 0 0,0 0 0 0 0,-1 1 0 0 0,1-1 0 0 0,-1 0-1 0 0,1 1 1 0 0,-1-1 0 0 0,1 0 0 0 0,-1 0 0 0 0,0 1 0 0 0,1-1 0 0 0,-1 0 0 0 0,0 0 0 0 0,0 0 0 0 0,1-1 0 0 0,-1 0-178 0 0,2-4-2756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49 3809 0 0,'-2'6'13034'0'0,"0"10"-7541"0"0,-1 46-5385 0 0,3-58 720 0 0,0 0-1051 0 0,1 80 740 0 0,6-42-4224 0 0,8-5-8830 0 0,-11-31 7183 0 0</inkml:trace>
  <inkml:trace contextRef="#ctx0" brushRef="#br0" timeOffset="1">71 6 14059 0 0,'34'-6'7328'0'0,"10"7"-4729"0"0,3 5-4410 0 0,-7 6-4089 0 0,-38-11 4516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8786 0 0,'4'3'5486'0'0,"14"10"-2292"0"0,-10-9-2862 0 0,-1 0-1 0 0,1 0 0 0 0,0-1 0 0 0,0-1 0 0 0,0 1 1 0 0,0-1-1 0 0,0 0 0 0 0,1-1 0 0 0,-1 0 1 0 0,0-1-1 0 0,15 0 0 0 0,-14 0-342 0 0,0 0-1 0 0,1 1 1 0 0,-1 0-1 0 0,0 0 1 0 0,0 1 0 0 0,0 0-1 0 0,0 0 1 0 0,0 1 0 0 0,12 6-1 0 0,-20-8 11 0 0,0 0-1 0 0,0 0 1 0 0,0 0 0 0 0,-1 0-1 0 0,1 0 1 0 0,0 1-1 0 0,-1-1 1 0 0,1 0 0 0 0,-1 0-1 0 0,1 0 1 0 0,-1 1-1 0 0,1-1 1 0 0,-1 0-1 0 0,0 1 1 0 0,0-1 0 0 0,0 0-1 0 0,0 1 1 0 0,0-1-1 0 0,0 0 1 0 0,0 0 0 0 0,0 1-1 0 0,0-1 1 0 0,-1 0-1 0 0,1 1 1 0 0,0-1 0 0 0,-1 0-1 0 0,1 0 1 0 0,-1 1-1 0 0,-1 1 1 0 0,-19 36-270 0 0,15-30 112 0 0,-1-1-1 0 0,0 1 1 0 0,0-1 0 0 0,-1-1-1 0 0,-10 9 1 0 0,15-14 65 0 0,0 1 1 0 0,0-1-1 0 0,0 0 0 0 0,-1 0 1 0 0,1 0-1 0 0,0 0 0 0 0,-1-1 1 0 0,1 0-1 0 0,-1 1 0 0 0,0-1 1 0 0,1 0-1 0 0,-1-1 0 0 0,0 1 1 0 0,0-1-1 0 0,1 1 1 0 0,-1-1-1 0 0,0 0 0 0 0,-4-1 1 0 0,7 1 98 0 0,1 0 1 0 0,0 0 0 0 0,0 0 0 0 0,-1-1-1 0 0,1 1 1 0 0,0 0 0 0 0,-1 0-1 0 0,1 0 1 0 0,0 0 0 0 0,0-1 0 0 0,-1 1-1 0 0,1 0 1 0 0,0 0 0 0 0,0-1 0 0 0,-1 1-1 0 0,1 0 1 0 0,0 0 0 0 0,0-1 0 0 0,0 1-1 0 0,0 0 1 0 0,-1 0 0 0 0,1-1-1 0 0,0 1 1 0 0,0 0 0 0 0,0-1 0 0 0,0 1-1 0 0,0 0 1 0 0,0-1 0 0 0,0 1 0 0 0,0 0-1 0 0,0-1 1 0 0,0 1 0 0 0,0 0 0 0 0,0-1-1 0 0,0 1 1 0 0,0 0 0 0 0,0-1-1 0 0,0 1 1 0 0,0 0 0 0 0,1 0 0 0 0,-1-1-1 0 0,0 1 1 0 0,0 0 0 0 0,0-1 0 0 0,0 1-1 0 0,1 0 1 0 0,-1 0 0 0 0,0-1 0 0 0,0 1-1 0 0,0 0 1 0 0,1 0 0 0 0,-1 0-1 0 0,0-1 1 0 0,1 1 0 0 0,-1 0 0 0 0,0 0-1 0 0,0 0 1 0 0,1 0 0 0 0,-1-1 0 0 0,18-11 852 0 0,-9 8-695 0 0,0 1-1 0 0,-1 1 0 0 0,2 0 1 0 0,-1 0-1 0 0,0 0 0 0 0,0 1 1 0 0,1 1-1 0 0,-1 0 0 0 0,0 0 1 0 0,0 1-1 0 0,1 0 0 0 0,-1 0 1 0 0,15 5-1 0 0,-24-6-163 0 0,0 0 0 0 0,1 1-1 0 0,-1-1 1 0 0,0 0 0 0 0,0 1 0 0 0,1-1 0 0 0,-1 1 0 0 0,0-1-1 0 0,0 0 1 0 0,1 1 0 0 0,-1-1 0 0 0,0 1 0 0 0,0-1-1 0 0,0 1 1 0 0,0-1 0 0 0,0 1 0 0 0,0-1 0 0 0,0 1 0 0 0,0-1-1 0 0,0 0 1 0 0,0 1 0 0 0,0-1 0 0 0,0 1 0 0 0,0-1-1 0 0,0 1 1 0 0,0-1 0 0 0,0 1 0 0 0,-1-1 0 0 0,1 1 0 0 0,0-1-1 0 0,0 0 1 0 0,-1 1 0 0 0,1-1 0 0 0,0 0 0 0 0,0 1-1 0 0,-1-1 1 0 0,1 1 0 0 0,0-1 0 0 0,-1 1 0 0 0,-16 19-259 0 0,15-18 250 0 0,-17 19-69 0 0,-21 24 63 0 0,38-42 68 0 0,0 0 1 0 0,0 0-1 0 0,0 0 0 0 0,0 0 1 0 0,1 0-1 0 0,0 1 0 0 0,-1-1 0 0 0,1 0 1 0 0,0 1-1 0 0,1-1 0 0 0,-1 1 0 0 0,1-1 1 0 0,-1 6-1 0 0,1-8-27 0 0,1 1-1 0 0,-1-1 0 0 0,1 0 1 0 0,0 1-1 0 0,-1-1 1 0 0,1 1-1 0 0,0-1 1 0 0,0 0-1 0 0,0 1 1 0 0,0-1-1 0 0,0 0 1 0 0,0 0-1 0 0,0 0 1 0 0,0 0-1 0 0,1 0 1 0 0,-1 0-1 0 0,0 0 1 0 0,1 0-1 0 0,-1-1 1 0 0,0 1-1 0 0,1 0 1 0 0,-1-1-1 0 0,1 1 1 0 0,-1-1-1 0 0,1 0 0 0 0,-1 1 1 0 0,1-1-1 0 0,-1 0 1 0 0,4 0-1 0 0,4 1 9 0 0,0 0 0 0 0,0-1 0 0 0,16-2 0 0 0,45-10-443 0 0,-34-1-3202 0 0,-33 12 2377 0 0,0-1 0 0 0,0 0-1 0 0,0 1 1 0 0,-1-1-1 0 0,1-1 1 0 0,0 1 0 0 0,3-4-1 0 0,3-6-4694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6761 0 0,'-12'36'8556'0'0,"3"3"-4604"0"0,5-19-3701 0 0,2 1 0 0 0,0-1 1 0 0,1 39-1 0 0,4-41 175 0 0,9 5-6358 0 0,-12-23 5676 0 0,0 0-1 0 0,1 1 1 0 0,-1-1 0 0 0,0 1-1 0 0,1-1 1 0 0,-1 0 0 0 0,1 1 0 0 0,-1-1-1 0 0,1 0 1 0 0,-1 0 0 0 0,1 1 0 0 0,-1-1-1 0 0,1 0 1 0 0,-1 0 0 0 0,1 0 0 0 0,-1 0-1 0 0,1 1 1 0 0,-1-1 0 0 0,1 0 0 0 0,-1 0-1 0 0,1 0 1 0 0,-1 0 0 0 0,1 0 0 0 0,-1 0-1 0 0,1 0 1 0 0,0-1 0 0 0,1 1-63 0 0,-1-1-1 0 0,0 0 1 0 0,0 0 0 0 0,0 0-1 0 0,0 0 1 0 0,0 0 0 0 0,0 0-1 0 0,0 0 1 0 0,0 0 0 0 0,0-1 0 0 0,0 1-1 0 0,0 0 1 0 0,-1 0 0 0 0,2-3-1 0 0,28-61-2510 0 0,-2-1 9972 0 0,-28 65-6749 0 0,0 0 0 0 0,1 0 0 0 0,-1 0 0 0 0,0 0 0 0 0,1 0 0 0 0,-1 0 0 0 0,1 0 0 0 0,-1 0 0 0 0,1 0 0 0 0,-1 0 0 0 0,1 0 1 0 0,0 0-1 0 0,-1 0 0 0 0,1 0 0 0 0,0 1 0 0 0,0-1 0 0 0,0 0 0 0 0,1 0 0 0 0,-1 1-222 0 0,-1 0 1 0 0,1 1 0 0 0,-1-1-1 0 0,1 0 1 0 0,-1 1-1 0 0,1-1 1 0 0,-1 1 0 0 0,0-1-1 0 0,1 1 1 0 0,-1-1-1 0 0,0 1 1 0 0,1-1 0 0 0,-1 1-1 0 0,0 0 1 0 0,0-1-1 0 0,1 1 1 0 0,-1-1 0 0 0,0 1-1 0 0,0 0 1 0 0,0-1-1 0 0,0 1 1 0 0,0 1 0 0 0,1 45 1285 0 0,-3-35-1616 0 0,0-1 0 0 0,0 0 0 0 0,-2 0 0 0 0,1 0 0 0 0,-1 0 0 0 0,-11 19-1 0 0,13-26-41 0 0,-1 1-1 0 0,-1-1 0 0 0,1-1 0 0 0,-1 1 0 0 0,1 0 0 0 0,-1-1 0 0 0,0 0 0 0 0,0 0 0 0 0,-1 0 0 0 0,1 0 1 0 0,0-1-1 0 0,-1 0 0 0 0,0 0 0 0 0,0 0 0 0 0,1 0 0 0 0,-1-1 0 0 0,-9 2 0 0 0,12-3 294 0 0,1 0 0 0 0,0 0-1 0 0,0 1 1 0 0,0-1-1 0 0,-1 0 1 0 0,1 1 0 0 0,0-1-1 0 0,0 0 1 0 0,0 1 0 0 0,0-1-1 0 0,0 1 1 0 0,0 0 0 0 0,0-1-1 0 0,-2 3 1 0 0,3-3-8 0 0,0 0 0 0 0,0 1 1 0 0,0-1-1 0 0,0 0 1 0 0,0 1-1 0 0,0-1 0 0 0,0 0 1 0 0,0 1-1 0 0,0-1 0 0 0,1 0 1 0 0,-1 1-1 0 0,0-1 0 0 0,0 0 1 0 0,0 0-1 0 0,0 1 0 0 0,1-1 1 0 0,-1 0-1 0 0,0 0 0 0 0,0 1 1 0 0,0-1-1 0 0,1 0 0 0 0,-1 0 1 0 0,0 0-1 0 0,0 1 0 0 0,1-1 1 0 0,-1 0-1 0 0,0 0 0 0 0,1 0 1 0 0,-1 0-1 0 0,0 1 0 0 0,1-1 1 0 0,-1 0-1 0 0,4 1 223 0 0,0 1 0 0 0,0-1-1 0 0,0 0 1 0 0,0 0 0 0 0,0 0 0 0 0,0-1 0 0 0,7 1-1 0 0,-3-2-303 0 0,-1 0 0 0 0,1 0 0 0 0,0-1 0 0 0,-1 0 0 0 0,1-1-1 0 0,7-3 1 0 0,-11 4-943 0 0,1 0 1 0 0,0-1-1 0 0,-1 1 0 0 0,0-1 0 0 0,0 0 0 0 0,4-4 1 0 0,-1-5-3832 0 0,-6-5 2069 0 0,-1 10 1135 0 0,3-8-3342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6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14411 0 0,'5'6'2369'0'0,"1"2"-721"0"0,3 0-248 0 0,1-2-584 0 0,0-5-335 0 0,3 0-201 0 0,-2-1-56 0 0,3-1-96 0 0,-3 0-120 0 0,2 0-72 0 0,-3-1-312 0 0,-1 2-457 0 0,-1-1-767 0 0,-5-1-1089 0 0,2-9-5624 0 0,-26-9 4384 0 0,21 11 640 0 0</inkml:trace>
  <inkml:trace contextRef="#ctx0" brushRef="#br0" timeOffset="1">130 1 5497 0 0,'0'7'10277'0'0,"0"7"-4432"0"0,-2 7-3084 0 0,-2 15-3227 0 0,-1 6 1355 0 0,0 14-922 0 0,-4 58-437 0 0,12-41-9330 0 0,-16-80 317 0 0,14 1 5402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6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11202 0 0,'7'2'5986'0'0,"-1"1"-3898"0"0,0-1-39 0 0,0-3-801 0 0,-4 0-376 0 0,-1-2-288 0 0,-1 2-224 0 0,0 0-96 0 0,-1 1-160 0 0,-1 1-736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4881 0 0,'-16'5'2931'0'0,"13"-5"-2119"0"0,0 1 1 0 0,0 0-1 0 0,0-1 0 0 0,0 1 1 0 0,0 0-1 0 0,1 1 1 0 0,-1-1-1 0 0,0 0 0 0 0,1 1 1 0 0,-1-1-1 0 0,1 1 0 0 0,-1 0 1 0 0,1 0-1 0 0,0 0 0 0 0,-2 3 1 0 0,5-4-704 0 0,1 0 1 0 0,0 0 0 0 0,0 1-1 0 0,0-1 1 0 0,0 0-1 0 0,0 0 1 0 0,0-1-1 0 0,0 1 1 0 0,0 0 0 0 0,0-1-1 0 0,0 1 1 0 0,4 0-1 0 0,-3-1 23 0 0,30 7 257 0 0,-1-2 0 0 0,1-2 0 0 0,45 0 0 0 0,2-1-3026 0 0,-2 9-9077 0 0,-67-9 5304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 7026 0 0,'-23'-12'9456'0'0,"34"27"-5265"0"0,32 26-2597 0 0,-32-32-1507 0 0,0 0 0 0 0,-1 0 0 0 0,0 1-1 0 0,0 1 1 0 0,-1 0 0 0 0,-1 0-1 0 0,0 0 1 0 0,9 17 0 0 0,-15-23-61 0 0,0 0 0 0 0,0 0 0 0 0,0 0 0 0 0,-1 1 1 0 0,0-1-1 0 0,0 1 0 0 0,0-1 0 0 0,0 0 0 0 0,-1 1 0 0 0,0-1 0 0 0,0 1 0 0 0,-1-1 1 0 0,1 1-1 0 0,-1-1 0 0 0,0 1 0 0 0,-1-1 0 0 0,1 0 0 0 0,-1 0 0 0 0,0 1 0 0 0,-1-1 1 0 0,1-1-1 0 0,-1 1 0 0 0,0 0 0 0 0,-4 4 0 0 0,1-1 21 0 0,0-1 0 0 0,-1 0 0 0 0,1 0 0 0 0,-2-1 0 0 0,-10 9 0 0 0,16-13-71 0 0,-1-1 0 0 0,1 1 0 0 0,-1 0 0 0 0,1-1 0 0 0,-1 1 0 0 0,0-1 0 0 0,0 0-1 0 0,1 0 1 0 0,-1 0 0 0 0,0 0 0 0 0,0-1 0 0 0,0 1 0 0 0,0-1 0 0 0,0 0 0 0 0,0 0 0 0 0,0 0 0 0 0,0 0-1 0 0,0 0 1 0 0,0-1 0 0 0,0 1 0 0 0,-3-2 0 0 0,6 2-94 0 0,-1 0 0 0 0,1 0 1 0 0,-1 0-1 0 0,1 0 0 0 0,0-1 0 0 0,-1 1 1 0 0,1 0-1 0 0,0 0 0 0 0,0-1 0 0 0,-1 1 1 0 0,1 0-1 0 0,0 0 0 0 0,-1-1 0 0 0,1 1 1 0 0,0 0-1 0 0,0-1 0 0 0,0 1 0 0 0,-1 0 1 0 0,1-1-1 0 0,0 1 0 0 0,0-1 0 0 0,0 1 1 0 0,0 0-1 0 0,0-1 0 0 0,0 1 0 0 0,0 0 1 0 0,0-1-1 0 0,0 1 0 0 0,0-1 0 0 0,0 1 1 0 0,0 0-1 0 0,0-1 0 0 0,0 1 0 0 0,0-1 0 0 0,0 1 1 0 0,0 0-1 0 0,0-1 0 0 0,1 1 0 0 0,-1 0 1 0 0,0-1-1 0 0,0 1 0 0 0,0 0 0 0 0,1-1 1 0 0,-1 1-1 0 0,0 0 0 0 0,0-1 0 0 0,1 1 1 0 0,15-15-8009 0 0,-3 7 1612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15083 0 0,'37'3'6016'0'0,"25"9"-4656"0"0,5 1-1264 0 0,-28-7-39 0 0,6 2-770 0 0,-16-6-3432 0 0,-47 1-2483 0 0,-16 7 4858 0 0,-2 1 2816 0 0,30-10-206 0 0,0 0 0 0 0,-1 1 0 0 0,1-1 0 0 0,0 1 0 0 0,0 1 1 0 0,0-1-1 0 0,0 1 0 0 0,1 0 0 0 0,-7 5 0 0 0,10-6-401 0 0,0 0 0 0 0,0 0 0 0 0,-1 1 1 0 0,2-1-1 0 0,-1 1 0 0 0,0 0 0 0 0,0-1 1 0 0,1 1-1 0 0,-1 0 0 0 0,0 4 0 0 0,-5 25-189 0 0,5-17-344 0 0,-2 55 288 0 0,4-66-745 0 0,0 1 1 0 0,1-1 0 0 0,-1 1 0 0 0,1-1-1 0 0,0 0 1 0 0,0 1 0 0 0,0-1 0 0 0,1 0-1 0 0,-1 0 1 0 0,1 0 0 0 0,0 0 0 0 0,4 6-1 0 0,-5-9 317 0 0,-1-1-1 0 0,0 0 1 0 0,0 1-1 0 0,1-1 0 0 0,-1 0 1 0 0,0 1-1 0 0,1-1 1 0 0,-1 0-1 0 0,0 1 1 0 0,1-1-1 0 0,-1 0 1 0 0,1 0-1 0 0,-1 1 1 0 0,0-1-1 0 0,1 0 0 0 0,-1 0 1 0 0,1 0-1 0 0,-1 0 1 0 0,1 0-1 0 0,-1 1 1 0 0,1-1-1 0 0,-1 0 1 0 0,1 0-1 0 0,-1 0 0 0 0,1 0 1 0 0,-1 0-1 0 0,0-1 1 0 0,1 1-1 0 0,-1 0 1 0 0,1 0-1 0 0,-1 0 1 0 0,1 0-1 0 0,-1 0 0 0 0,1-1 1 0 0,-1 1-1 0 0,0 0 1 0 0,1 0-1 0 0,-1-1 1 0 0,1 1-1 0 0,-1 0 1 0 0,0 0-1 0 0,1-1 0 0 0,-1 1 1 0 0,0-1-1 0 0,0 1 1 0 0,1 0-1 0 0,-1-1 1 0 0,1 0-1 0 0,6-8-3734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0:5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44 5681 0 0,'17'-27'5497'0'0,"-16"26"-5151"0"0,0-1 0 0 0,0 1 0 0 0,0 0 0 0 0,0 0 0 0 0,0 0 0 0 0,0-1 0 0 0,1 1-1 0 0,-1 0 1 0 0,0 1 0 0 0,1-1 0 0 0,-1 0 0 0 0,1 0 0 0 0,-1 1 0 0 0,1-1 0 0 0,-1 1 0 0 0,1-1 0 0 0,2 0 0 0 0,-4 2-211 0 0,1-1 0 0 0,0 0 0 0 0,0 1-1 0 0,-1-1 1 0 0,1 0 0 0 0,0 1 0 0 0,-1-1 0 0 0,1 1 0 0 0,0-1 0 0 0,-1 1-1 0 0,1 0 1 0 0,-1-1 0 0 0,1 1 0 0 0,-1 0 0 0 0,1-1 0 0 0,-1 1 0 0 0,1 0-1 0 0,-1-1 1 0 0,0 1 0 0 0,1 0 0 0 0,-1 0 0 0 0,0 0 0 0 0,0-1 0 0 0,0 1-1 0 0,1 0 1 0 0,-1 0 0 0 0,0 0 0 0 0,0 0 0 0 0,0-1 0 0 0,0 1 0 0 0,-1 1-1 0 0,0 31 855 0 0,1-31-845 0 0,-3 17 12 0 0,0-1 0 0 0,-1 0-1 0 0,-9 27 1 0 0,11-39-297 0 0,0 0 0 0 0,-1 0 0 0 0,0 0 0 0 0,0 0 0 0 0,0-1 0 0 0,0 1-1 0 0,-1-1 1 0 0,0 0 0 0 0,0 0 0 0 0,0 0 0 0 0,-1-1 0 0 0,1 1 0 0 0,-11 6 0 0 0,13-10 78 0 0,1-1 0 0 0,-1 1 0 0 0,0 0 0 0 0,1-1 1 0 0,-1 1-1 0 0,0-1 0 0 0,0 1 0 0 0,0-1 0 0 0,0 0 0 0 0,1 0 1 0 0,-1 0-1 0 0,0 0 0 0 0,0 0 0 0 0,0 0 0 0 0,0 0 0 0 0,1-1 1 0 0,-1 1-1 0 0,-2-1 0 0 0,39-5 1357 0 0,41-2-126 0 0,-21 1-3649 0 0,-18 5-7147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8914 0 0,'2'5'9517'0'0,"8"-2"-6832"0"0,11-1-1723 0 0,0-1-440 0 0,-1-2 1 0 0,1 0-1 0 0,37-9 0 0 0,-18 0-3935 0 0,-2-2-5454 0 0,-23 6 1205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0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10090 0 0,'0'0'287'0'0,"0"-1"0"0"0,0 1 1 0 0,0 0-1 0 0,0-1 0 0 0,0 1 0 0 0,0-1 0 0 0,0 1 0 0 0,0-1 0 0 0,0 1 0 0 0,0-1 1 0 0,0 1-1 0 0,0 0 0 0 0,0-1 0 0 0,0 1 0 0 0,0-1 0 0 0,0 1 0 0 0,0-1 0 0 0,1 1 1 0 0,-1 0-1 0 0,0-1 0 0 0,0 1 0 0 0,1-1 0 0 0,-1 1 0 0 0,1-1 575 0 0,-1 1-575 0 0,1 0 0 0 0,-1-1 0 0 0,1 1 0 0 0,16 0 3347 0 0,27 16-3055 0 0,-33-11 399 0 0,-6-4-931 0 0,0 1 0 0 0,-1 0-1 0 0,1 0 1 0 0,0 1-1 0 0,-1-1 1 0 0,0 1-1 0 0,1 0 1 0 0,-1 0-1 0 0,6 6 1 0 0,-9-8-97 0 0,0 1 0 0 0,0-1 1 0 0,-1 1-1 0 0,1 0 0 0 0,0-1 0 0 0,-1 1 0 0 0,1 0 0 0 0,-1-1 1 0 0,1 1-1 0 0,-1 0 0 0 0,0 0 0 0 0,0-1 0 0 0,0 1 1 0 0,0 0-1 0 0,0 0 0 0 0,0 0 0 0 0,0-1 0 0 0,0 1 0 0 0,-1 0 1 0 0,1 0-1 0 0,-1-1 0 0 0,1 1 0 0 0,-1 0 0 0 0,0-1 0 0 0,0 1 1 0 0,0-1-1 0 0,0 1 0 0 0,0-1 0 0 0,0 1 0 0 0,-1 1 1 0 0,-5 6-147 0 0,1-1 122 0 0,0 0-1 0 0,1 1 1 0 0,-1 0 0 0 0,2 0 0 0 0,-1 1-1 0 0,-2 10 1 0 0,6-17 87 0 0,1-1 1 0 0,-1 0-1 0 0,1 1 0 0 0,0-1 1 0 0,0 0-1 0 0,0 1 0 0 0,0-1 0 0 0,0 0 1 0 0,1 1-1 0 0,-1-1 0 0 0,1 0 0 0 0,-1 0 1 0 0,1 1-1 0 0,0-1 0 0 0,0 0 1 0 0,0 0-1 0 0,0 0 0 0 0,0 0 0 0 0,1 0 1 0 0,-1 0-1 0 0,0 0 0 0 0,1 0 1 0 0,0-1-1 0 0,-1 1 0 0 0,1 0 0 0 0,0-1 1 0 0,0 0-1 0 0,0 1 0 0 0,0-1 0 0 0,0 0 1 0 0,0 0-1 0 0,0 0 0 0 0,3 1 1 0 0,4 1-116 0 0,1 0 1 0 0,-1-1 0 0 0,1 0-1 0 0,0-1 1 0 0,0 1 0 0 0,-1-2-1 0 0,1 0 1 0 0,0 0-1 0 0,0 0 1 0 0,13-4 0 0 0,26 1-8221 0 0,-66 4-175 0 0,-2 2 7565 0 0,12-2 3160 0 0,1 1 0 0 0,-1 0-1 0 0,1 0 1 0 0,0 1 0 0 0,-1 0 0 0 0,1 0 0 0 0,-9 6 0 0 0,-5 10-867 0 0,-1 5-743 0 0,-13 19-421 0 0,34-43-196 0 0,-1 0-1 0 0,1 0 1 0 0,0 0 0 0 0,0 1-1 0 0,0-1 1 0 0,0 0 0 0 0,0 0-1 0 0,0 0 1 0 0,0 0 0 0 0,0 0-1 0 0,0 1 1 0 0,0-1 0 0 0,0 0-1 0 0,0 0 1 0 0,0 0-1 0 0,0 0 1 0 0,1 0 0 0 0,-1 1-1 0 0,0-1 1 0 0,0 0 0 0 0,0 0-1 0 0,0 0 1 0 0,0 0 0 0 0,0 0-1 0 0,0 1 1 0 0,0-1 0 0 0,0 0-1 0 0,0 0 1 0 0,1 0-1 0 0,-1 0 1 0 0,0 0 0 0 0,0 0-1 0 0,0 0 1 0 0,0 0 0 0 0,0 0-1 0 0,1 0 1 0 0,-1 1 0 0 0,0-1-1 0 0,0 0 1 0 0,0 0 0 0 0,0 0-1 0 0,0 0 1 0 0,1 0-1 0 0,-1 0 1 0 0,0 0 0 0 0,0 0-1 0 0,0 0 1 0 0,15 1-2 0 0,14-3-14 0 0,-29 2 16 0 0,40-4-356 0 0,37-5-1423 0 0,-53 5-2659 0 0,-1-3-3477 0 0,-13 3 1354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1 16420 0 0,'-4'1'367'0'0,"0"1"0"0"0,0 0 0 0 0,0 1 0 0 0,1-1 1 0 0,-1 0-1 0 0,1 1 0 0 0,-1 0 0 0 0,1 0 0 0 0,0 0 1 0 0,0 0-1 0 0,-4 6 0 0 0,-30 46-121 0 0,23-34 195 0 0,-46 77-58 0 0,-23 32-2647 0 0,88-138 800 0 0,2-1 1009 0 0,0-1 0 0 0,0 1 0 0 0,15-13 0 0 0,-19 19 524 0 0,1 0-1 0 0,0 0 1 0 0,0 0-1 0 0,0 0 1 0 0,1 1-1 0 0,-1 0 1 0 0,0 0-1 0 0,1 0 1 0 0,-1 0-1 0 0,1 1 1 0 0,0 0-1 0 0,0 0 1 0 0,-1 0-1 0 0,10 0 1 0 0,-6 1 9 0 0,0 1 1 0 0,0-1-1 0 0,-1 1 1 0 0,1 1-1 0 0,0 0 1 0 0,0 0-1 0 0,-1 0 0 0 0,0 1 1 0 0,11 6-1 0 0,0 1-839 0 0,-1 1 0 0 0,21 19 0 0 0,-20-16-1276 0 0,-9-8-508 0 0,-1-4-3021 0 0,1 1 1701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9114 0 0,'14'-1'7665'0'0,"2"1"-3629"0"0,9-1-3358 0 0,39 3 0 0 0,-62-1-654 0 0,40 4 470 0 0,53 14 0 0 0,-84-16-441 0 0,0 0 1 0 0,-1 1-1 0 0,1 0 1 0 0,-1 1-1 0 0,0 0 0 0 0,0 0 1 0 0,-1 1-1 0 0,0 0 1 0 0,0 1-1 0 0,12 11 0 0 0,-18-15-25 0 0,0 1 0 0 0,-1-1 0 0 0,1 1-1 0 0,-1 0 1 0 0,0 0 0 0 0,0 0 0 0 0,-1 1-1 0 0,1-1 1 0 0,-1 0 0 0 0,0 1 0 0 0,0-1-1 0 0,0 0 1 0 0,0 1 0 0 0,-1-1 0 0 0,0 1 0 0 0,0-1-1 0 0,0 1 1 0 0,0 0 0 0 0,-1-1 0 0 0,0 0-1 0 0,0 1 1 0 0,0-1 0 0 0,-1 1 0 0 0,1-1-1 0 0,-1 0 1 0 0,0 0 0 0 0,-3 5 0 0 0,-7 12-39 0 0,0-1 1 0 0,-2 0-1 0 0,-30 34 1 0 0,32-39-52 0 0,-118 141-753 0 0,127-153 793 0 0,0 1-1 0 0,1-1 1 0 0,0 1 0 0 0,-1 0-1 0 0,1-1 1 0 0,1 1 0 0 0,-1 0-1 0 0,0 0 1 0 0,1 0 0 0 0,0 0-1 0 0,0 0 1 0 0,0 1 0 0 0,1-1-1 0 0,-1 0 1 0 0,1 0 0 0 0,0 1-1 0 0,0-1 1 0 0,1 0 0 0 0,-1 0-1 0 0,1 1 1 0 0,0-1 0 0 0,0 0-1 0 0,0 0 1 0 0,0 0 0 0 0,1 0-1 0 0,0 0 1 0 0,0-1 0 0 0,0 1-1 0 0,0 0 1 0 0,1-1 0 0 0,-1 1-1 0 0,1-1 1 0 0,0 0 0 0 0,4 4-1 0 0,1 0 15 0 0,1 0 0 0 0,0 0 0 0 0,0-1 0 0 0,0 0 0 0 0,1 0 0 0 0,0-1 0 0 0,0 0 0 0 0,0-1-1 0 0,1-1 1 0 0,0 1 0 0 0,-1-1 0 0 0,14 1 0 0 0,-7-2 76 0 0,1-1 0 0 0,0 0 0 0 0,-1-1-1 0 0,1-1 1 0 0,0-1 0 0 0,17-4 0 0 0,-25 4-343 0 0,-1-1 0 0 0,0 0 1 0 0,0-1-1 0 0,0 0 0 0 0,11-7 0 0 0,-14 8-577 0 0,-1-1-1 0 0,0 0 0 0 0,0 0 0 0 0,0 0 1 0 0,-1-1-1 0 0,0 1 0 0 0,0-1 0 0 0,7-11 1 0 0,-10 14 471 0 0,0 0 0 0 0,0-1 0 0 0,0 1 0 0 0,0-1 0 0 0,0 0 0 0 0,-1 1 0 0 0,1-1 0 0 0,-1 0 0 0 0,0 1 0 0 0,0-1 0 0 0,0 0 0 0 0,0 1 0 0 0,0-1 0 0 0,-1 0 1 0 0,1 1-1 0 0,-1-1 0 0 0,-1-3 0 0 0,0-5-884 0 0,1-16-2971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11666 0 0,'9'2'7283'0'0,"17"-3"-6002"0"0,-21 1-651 0 0,41 3 282 0 0,-31-2-910 0 0,1 0 0 0 0,0-1-1 0 0,19-3 1 0 0,-39 3-368 0 0,-1-1-1 0 0,1 1 0 0 0,-1 0 0 0 0,1 0 1 0 0,-1 0-1 0 0,-4 1 0 0 0,5 0 511 0 0,-1 1 1 0 0,0 0-1 0 0,0 0 0 0 0,1 0 1 0 0,-1 1-1 0 0,1-1 0 0 0,0 1 0 0 0,0 0 1 0 0,0 0-1 0 0,0 1 0 0 0,0-1 0 0 0,1 1 1 0 0,-1 0-1 0 0,1 0 0 0 0,-5 8 1 0 0,4-5 28 0 0,1 0 0 0 0,0 0 1 0 0,0 1-1 0 0,0-1 0 0 0,1 1 1 0 0,0 0-1 0 0,1-1 1 0 0,0 1-1 0 0,-1 15 0 0 0,2-15-142 0 0,0 0-1 0 0,0-1 1 0 0,1 1 0 0 0,0-1-1 0 0,0 1 1 0 0,1-1-1 0 0,0 1 1 0 0,0-1-1 0 0,0 0 1 0 0,1 1-1 0 0,1-1 1 0 0,-1-1 0 0 0,1 1-1 0 0,0-1 1 0 0,0 1-1 0 0,1-1 1 0 0,0 0-1 0 0,0-1 1 0 0,0 1-1 0 0,1-1 1 0 0,0 0 0 0 0,9 6-1 0 0,-11-9-180 0 0,0 0 0 0 0,-1-1 0 0 0,1 1 0 0 0,0-1-1 0 0,0 0 1 0 0,0 0 0 0 0,0-1 0 0 0,0 1 0 0 0,0-1 0 0 0,0 0 0 0 0,0 0-1 0 0,0 0 1 0 0,0 0 0 0 0,0-1 0 0 0,0 0 0 0 0,6-1 0 0 0,-4-1-452 0 0,0 1 1 0 0,1-1 0 0 0,-1-1 0 0 0,-1 1-1 0 0,1-1 1 0 0,0 0 0 0 0,-1 0-1 0 0,0 0 1 0 0,6-7 0 0 0,-2 2-440 0 0,-1-1 0 0 0,-1 0 1 0 0,0 0-1 0 0,0 0 0 0 0,9-21 1 0 0,-12 22 933 0 0,-1 0 0 0 0,1 0 0 0 0,2-18 1 0 0,-3-17 1132 0 0,-3 42-599 0 0,0-1 1 0 0,0 1 0 0 0,-1-1 0 0 0,1 1-1 0 0,0 0 1 0 0,-1-1 0 0 0,0 1-1 0 0,1 0 1 0 0,-1-1 0 0 0,0 1 0 0 0,0 0-1 0 0,-1 0 1 0 0,1-1 0 0 0,0 1-1 0 0,-3-2 1 0 0,4 4-215 0 0,-1 0-1 0 0,0 0 1 0 0,1 1-1 0 0,-1-1 1 0 0,1 0-1 0 0,-1 1 1 0 0,1-1-1 0 0,0 0 1 0 0,-1 1 0 0 0,1-1-1 0 0,-1 1 1 0 0,1-1-1 0 0,0 0 1 0 0,-1 1-1 0 0,1-1 1 0 0,0 1-1 0 0,-1 0 1 0 0,1-1-1 0 0,0 1 1 0 0,0-1-1 0 0,0 1 1 0 0,-1-1-1 0 0,1 1 1 0 0,0-1 0 0 0,0 1-1 0 0,0 0 1 0 0,0-1-1 0 0,0 1 1 0 0,0-1-1 0 0,0 1 1 0 0,0 0-1 0 0,-4 24 902 0 0,-1 17-467 0 0,1 1-1 0 0,3 0 1 0 0,6 80-1 0 0,-5-122-652 0 0,-1 0-1 0 0,1 0 1 0 0,0-1-1 0 0,0 1 1 0 0,0 0-1 0 0,1 0 1 0 0,-1 0 0 0 0,0 0-1 0 0,0 0 1 0 0,0 0-1 0 0,1 0 1 0 0,-1 0-1 0 0,0-1 1 0 0,1 1-1 0 0,-1 0 1 0 0,1 0-1 0 0,-1 0 1 0 0,1-1 0 0 0,-1 1-1 0 0,1 0 1 0 0,-1-1-1 0 0,1 1 1 0 0,0 0-1 0 0,-1-1 1 0 0,1 1-1 0 0,0-1 1 0 0,0 1-1 0 0,0-1 1 0 0,-1 1 0 0 0,1-1-1 0 0,0 0 1 0 0,0 1-1 0 0,0-1 1 0 0,0 0-1 0 0,0 0 1 0 0,0 1-1 0 0,-1-1 1 0 0,3 0-1 0 0,1-2-84 0 0,0 1-1 0 0,-1 0 0 0 0,1-1 0 0 0,0 0 0 0 0,-1 0 0 0 0,1 0 0 0 0,4-4 0 0 0,-2 2 8 0 0,12-9-616 0 0,1 1 0 0 0,1 1 0 0 0,22-9 1 0 0,-6 8-3998 0 0,3 4-4810 0 0,-24 6 3675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4297 0 0,'9'-10'11328'0'0,"-8"10"-10813"0"0,19-1 4179 0 0,26 11-5156 0 0,-27-6 1257 0 0,-7-1-908 0 0,22 3-3306 0 0,-32-6 2825 0 0,-1 0 1 0 0,0 0-1 0 0,1 0 0 0 0,-1 0 1 0 0,0 0-1 0 0,1-1 0 0 0,-1 1 1 0 0,0 0-1 0 0,0 0 0 0 0,1-1 1 0 0,-1 1-1 0 0,0-1 0 0 0,0 1 1 0 0,0-1-1 0 0,0 0 0 0 0,1 1 1 0 0,-1-1-1 0 0,0 0 0 0 0,0 0 1 0 0,0 0-1 0 0,1-1 0 0 0,1-4-2852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5809 0 0,'-17'47'12254'0'0,"-4"9"-6572"0"0,6 1-5281 0 0,13-49-592 0 0,1 0-1 0 0,0-1 0 0 0,1 1 0 0 0,-1 0 1 0 0,2 0-1 0 0,-1 0 0 0 0,1-1 1 0 0,0 1-1 0 0,0 0 0 0 0,1-1 0 0 0,0 1 1 0 0,5 11-1 0 0,-6-17-282 0 0,0-1 1 0 0,0 1-1 0 0,0 0 0 0 0,0-1 0 0 0,0 1 1 0 0,0-1-1 0 0,0 1 0 0 0,1-1 1 0 0,-1 0-1 0 0,3 3 0 0 0,-3-4 81 0 0,-1 0 0 0 0,1 1 0 0 0,0-1 0 0 0,-1 0-1 0 0,1 0 1 0 0,0 1 0 0 0,-1-1 0 0 0,1 0 0 0 0,-1 0 0 0 0,1 0-1 0 0,0 0 1 0 0,-1 0 0 0 0,1 0 0 0 0,0 0 0 0 0,-1 0-1 0 0,1 0 1 0 0,0 0 0 0 0,-1-1 0 0 0,1 1 0 0 0,0 0 0 0 0,-1 0-1 0 0,1-1 1 0 0,8-3-4975 0 0</inkml:trace>
  <inkml:trace contextRef="#ctx0" brushRef="#br0" timeOffset="1">151 56 9906 0 0,'0'5'3585'0'0,"0"2"-993"0"0,0 3-535 0 0,-1 4-577 0 0,-1 4-456 0 0,1 2-239 0 0,-1 5-193 0 0,-1 3-200 0 0,1 1-208 0 0,0 1-288 0 0,0-3-384 0 0,2-2-601 0 0,1-3-935 0 0,0-5-1209 0 0,1-3-1464 0 0,-4-8 592 0 0,5 1-1000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 10826 0 0,'0'-4'12434'0'0,"-2"22"-10301"0"0,-7 17-1751 0 0,-1 0-1 0 0,-26 54 1 0 0,-13 10-5354 0 0,50-101 2975 0 0,7-13-530 0 0,-6 10 2578 0 0,1 1-1 0 0,0 0 1 0 0,0-1 0 0 0,1 1-1 0 0,-1 0 1 0 0,1 0-1 0 0,0 1 1 0 0,0-1-1 0 0,7-5 1 0 0,-5 7 42 0 0,0-1 1 0 0,0 1-1 0 0,0 0 0 0 0,0 1 1 0 0,0 0-1 0 0,0-1 1 0 0,0 2-1 0 0,1-1 1 0 0,-1 1-1 0 0,0 0 1 0 0,1 0-1 0 0,-1 1 0 0 0,6 1 1 0 0,-7-1-205 0 0,-1 0 0 0 0,1 0 0 0 0,-1 1 0 0 0,0-1 0 0 0,0 1-1 0 0,0 0 1 0 0,0 0 0 0 0,6 5 0 0 0,-8-6-191 0 0,0 1 1 0 0,0 0-1 0 0,0 0 0 0 0,0 0 0 0 0,0 0 0 0 0,-1 0 0 0 0,1 0 0 0 0,-1 1 0 0 0,0-1 1 0 0,1 0-1 0 0,-1 1 0 0 0,0-1 0 0 0,0 1 0 0 0,1 4 0 0 0,-2-6-47 0 0,0 0 0 0 0,0 0-1 0 0,0-1 1 0 0,0 1 0 0 0,0 0 0 0 0,0 0-1 0 0,0-1 1 0 0,0 1 0 0 0,0 0-1 0 0,0 0 1 0 0,0 0 0 0 0,-1-1 0 0 0,1 1-1 0 0,0 0 1 0 0,-1-1 0 0 0,1 1 0 0 0,0 0-1 0 0,-1-1 1 0 0,0 2 0 0 0,-5 5-4234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2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11690 0 0,'0'2'3113'0'0,"4"1"-1072"0"0,3-1-233 0 0,1 0-296 0 0,7-2-503 0 0,2 0-345 0 0,3-2-224 0 0,2 0-200 0 0,0-2-144 0 0,1 2-72 0 0,2-1-448 0 0,-1 2-112 0 0,0 0-649 0 0,-3-1-1431 0 0,-3 0-2265 0 0,-5-3-3433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13947 0 0,'6'-1'1298'0'0,"-1"0"0"0"0,1 0 0 0 0,-1 1-1 0 0,1 0 1 0 0,10 2 0 0 0,54 12 1280 0 0,-59-11-1835 0 0,-2-1-570 0 0,0 0 0 0 0,-1 1 0 0 0,1 0 0 0 0,-1 0 1 0 0,1 1-1 0 0,9 6 0 0 0,-16-9-171 0 0,-1 0 1 0 0,1 1-1 0 0,-1-1 0 0 0,1 1 1 0 0,-1-1-1 0 0,0 1 0 0 0,1-1 1 0 0,-1 1-1 0 0,0 0 0 0 0,0-1 1 0 0,0 1-1 0 0,0 0 0 0 0,0 0 1 0 0,-1 0-1 0 0,1 0 0 0 0,-1 0 1 0 0,1 0-1 0 0,-1 0 0 0 0,1 0 0 0 0,-1 0 1 0 0,0 0-1 0 0,0 0 0 0 0,0 0 1 0 0,0 0-1 0 0,-1 0 0 0 0,1 0 1 0 0,0 0-1 0 0,-1 0 0 0 0,0 0 1 0 0,1 0-1 0 0,-1 0 0 0 0,0 0 1 0 0,0 0-1 0 0,-1 1 0 0 0,-4 7-117 0 0,0 0 0 0 0,-1 0-1 0 0,0-1 1 0 0,0 0 0 0 0,-1 0-1 0 0,0-1 1 0 0,-16 12 0 0 0,11-8 40 0 0,0 0 0 0 0,-15 18 0 0 0,27-29 87 0 0,-1 0-1 0 0,1 1 1 0 0,0-1-1 0 0,0 1 0 0 0,0-1 1 0 0,0 1-1 0 0,0-1 1 0 0,0 1-1 0 0,0 0 1 0 0,0 0-1 0 0,1-1 0 0 0,-1 1 1 0 0,1 0-1 0 0,-1 0 1 0 0,1 0-1 0 0,0-1 1 0 0,-1 1-1 0 0,1 0 0 0 0,0 0 1 0 0,0 0-1 0 0,0 0 1 0 0,1 0-1 0 0,-1 0 0 0 0,0-1 1 0 0,1 1-1 0 0,-1 0 1 0 0,2 3-1 0 0,1-2 30 0 0,-1-1 1 0 0,0 0-1 0 0,1 1 0 0 0,0-1 0 0 0,-1 0 0 0 0,1-1 0 0 0,0 1 1 0 0,0 0-1 0 0,0-1 0 0 0,0 1 0 0 0,0-1 0 0 0,1 0 1 0 0,-1 0-1 0 0,6 1 0 0 0,20 4 260 0 0,34 4 0 0 0,-53-9-806 0 0,-1 0 0 0 0,0-1 0 0 0,0 0 0 0 0,0-1 0 0 0,1 0 1 0 0,-1-1-1 0 0,0 1 0 0 0,10-5 0 0 0,-18 6-193 0 0,1-1 1 0 0,-1 0-1 0 0,1 1 1 0 0,0-1-1 0 0,-1 0 1 0 0,1 0-1 0 0,-1 0 1 0 0,0 0-1 0 0,1-1 1 0 0,-1 1-1 0 0,0 0 1 0 0,0 0-1 0 0,0-1 1 0 0,0 1 0 0 0,0-1-1 0 0,0 1 1 0 0,0-1-1 0 0,1-2 1 0 0,2-11-5607 0 0</inkml:trace>
  <inkml:trace contextRef="#ctx0" brushRef="#br0" timeOffset="1">329 67 10890 0 0,'-2'-3'2977'0'0,"2"3"-2679"0"0,0-1-1 0 0,0 1 1 0 0,-1 0 0 0 0,1-1-1 0 0,0 1 1 0 0,0-1 0 0 0,0 1-1 0 0,0 0 1 0 0,0-1 0 0 0,0 1-1 0 0,0 0 1 0 0,0-1 0 0 0,0 1-1 0 0,0-1 1 0 0,0 1 0 0 0,0 0-1 0 0,1-1 1 0 0,0-1 1488 0 0,-1 1-1488 0 0,14-9 3069 0 0,19-3-2333 0 0,-29 12-1014 0 0,0 0 1 0 0,0 0 0 0 0,1 0 0 0 0,-1 0-1 0 0,0 1 1 0 0,1-1 0 0 0,-1 1 0 0 0,0 0-1 0 0,1 1 1 0 0,-1-1 0 0 0,0 1 0 0 0,0 0-1 0 0,1 0 1 0 0,-1 0 0 0 0,4 2 0 0 0,-5-1-24 0 0,0-1 0 0 0,-1 1 0 0 0,1 0 0 0 0,0 1 0 0 0,-1-1 0 0 0,0 0 1 0 0,0 1-1 0 0,1-1 0 0 0,-1 1 0 0 0,-1 0 0 0 0,1-1 0 0 0,0 1 0 0 0,-1 0 1 0 0,1 0-1 0 0,-1 0 0 0 0,0 1 0 0 0,0-1 0 0 0,0 0 0 0 0,-1 0 0 0 0,1 6 1 0 0,1 0-54 0 0,-1 1 1 0 0,-1 0 0 0 0,0 0-1 0 0,-1 0 1 0 0,1 0 0 0 0,-2 0 0 0 0,-3 13-1 0 0,-8 21-2723 0 0,-4-1-7553 0 0,12-32 6019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10090 0 0,'1'1'612'0'0,"1"-1"0"0"0,0 0 0 0 0,-1 1 1 0 0,1 0-1 0 0,-1-1 0 0 0,1 1 0 0 0,-1 0 0 0 0,1 0 0 0 0,-1 0 0 0 0,1 0 0 0 0,-1 0 0 0 0,0 0 0 0 0,1 0 0 0 0,-1 0 1 0 0,0 1-1 0 0,1 1 0 0 0,0-1-238 0 0,-1 1-1 0 0,1-1 1 0 0,-1 1 0 0 0,0 0 0 0 0,0 0 0 0 0,-1-1-1 0 0,1 1 1 0 0,0 0 0 0 0,-1 3 0 0 0,1 7-457 0 0,-1-1 0 0 0,-1 1-1 0 0,-3 21 1 0 0,2-17 813 0 0,0 5-825 0 0,2-14-294 0 0,-1 0 0 0 0,0 0 0 0 0,0 0 1 0 0,0 0-1 0 0,-1 0 0 0 0,0-1 0 0 0,-1 1 0 0 0,-5 10 0 0 0,11-26-3035 0 0,10-32 1863 0 0,-5 29 2193 0 0,1 0-1 0 0,1 1 0 0 0,0 0 0 0 0,0 0 0 0 0,23-15 0 0 0,-11 8-2816 0 0,-21 16 1434 0 0,0 0-1 0 0,0 0 0 0 0,0 0 1 0 0,0-1-1 0 0,0 1 1 0 0,0 0-1 0 0,0-1 1 0 0,0 1-1 0 0,0-1 0 0 0,0 1 1 0 0,-1-1-1 0 0,1 0 1 0 0,0-2-1 0 0,1-23-1202 0 0,0 9 5328 0 0,6 0 8929 0 0,-8 18-12214 0 0,4 9 2152 0 0,-1 11-937 0 0,-14 65 18 0 0,7-68-1697 0 0,1 1 0 0 0,0 0 0 0 0,2 0-1 0 0,0-1 1 0 0,1 1 0 0 0,4 27 0 0 0,2-23-4601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0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8802 0 0,'6'-13'8543'0'0,"5"-2"-3899"0"0,-11 14-4553 0 0,1 0 0 0 0,-1 0 0 0 0,1 1 0 0 0,-1-1 0 0 0,1 1 0 0 0,-1-1 0 0 0,1 0 0 0 0,0 1 0 0 0,-1-1 0 0 0,1 1 0 0 0,0-1 0 0 0,-1 1 0 0 0,1 0 0 0 0,0-1 0 0 0,-1 1 0 0 0,1-1 0 0 0,0 1 0 0 0,0 0 0 0 0,0 0 0 0 0,-1 0 0 0 0,1-1 0 0 0,0 1 0 0 0,0 0 0 0 0,0 0 0 0 0,-1 0 0 0 0,1 0 0 0 0,0 0 0 0 0,0 0 0 0 0,0 1 0 0 0,-1-1 0 0 0,1 0 0 0 0,0 0 0 0 0,0 1 0 0 0,-1-1 0 0 0,1 0 0 0 0,1 1 0 0 0,2 16-2262 0 0,-4-11-2068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5633 0 0,'-31'6'9938'0'0,"48"-4"-8947"0"0,62-2 136 0 0,-46-1-1297 0 0,39 3-1 0 0,-93 1-8196 0 0,-12 6 7072 0 0,30-8 1691 0 0,-1 0-1 0 0,1 1 0 0 0,-1-1 0 0 0,1 1 1 0 0,0 0-1 0 0,0 0 0 0 0,0 0 0 0 0,0 0 1 0 0,0 0-1 0 0,0 1 0 0 0,0-1 0 0 0,1 1 1 0 0,-1 0-1 0 0,1-1 0 0 0,0 1 0 0 0,-4 7 1 0 0,4-3-249 0 0,0 0-1 0 0,1 1 1 0 0,-1-1 0 0 0,2 1 0 0 0,-1 0 0 0 0,1-1-1 0 0,0 9 1 0 0,1-10-1046 0 0,0-1 0 0 0,0 0 0 0 0,0 1 0 0 0,0-1 0 0 0,1 0 0 0 0,3 7 0 0 0,-2-21-5422 0 0,-2 4 4011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0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31 3633 0 0,'-1'-12'633'0'0,"1"-6"10793"0"0,2 34-9210 0 0,2 13-2101 0 0,0 44 1 0 0,-4-64-834 0 0,0 1-1 0 0,-1 0 1 0 0,0 0 0 0 0,0-1 0 0 0,-1 1 0 0 0,-1-1 0 0 0,0 0 0 0 0,-5 14 0 0 0,7-21 533 0 0,-1 0 0 0 0,1 0 1 0 0,0 1-1 0 0,-1-1 0 0 0,0 0 0 0 0,1 0 1 0 0,-1-1-1 0 0,0 1 0 0 0,0 0 0 0 0,0 0 1 0 0,0-1-1 0 0,0 0 0 0 0,-1 1 0 0 0,1-1 1 0 0,0 0-1 0 0,-1 0 0 0 0,-3 1 0 0 0,-32 7 7707 0 0,51-6-5945 0 0,17 2-1128 0 0,-15-5-474 0 0,31-2-457 0 0,-25-4-2950 0 0,-4-7-4258 0 0,-11 6 3285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1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18 8226 0 0,'0'-1'339'0'0,"-1"0"1"0"0,0 0 0 0 0,1 0 0 0 0,-1 0-1 0 0,0 0 1 0 0,1 0 0 0 0,-1 0-1 0 0,0 0 1 0 0,0 0 0 0 0,0 0 0 0 0,0 1-1 0 0,0-1 1 0 0,0 0 0 0 0,0 0 0 0 0,0 1-1 0 0,0-1 1 0 0,0 1 0 0 0,0-1-1 0 0,0 1 1 0 0,0 0 0 0 0,-1-1 0 0 0,1 1-1 0 0,0 0 1 0 0,0 0 0 0 0,-3 0-1 0 0,3 0-175 0 0,0 1 0 0 0,0 0-1 0 0,-1 0 1 0 0,1 0-1 0 0,0 0 1 0 0,0 0 0 0 0,0 0-1 0 0,0 0 1 0 0,0 0 0 0 0,0 0-1 0 0,1 0 1 0 0,-1 0-1 0 0,0 1 1 0 0,0-1 0 0 0,1 0-1 0 0,-1 1 1 0 0,0 2 0 0 0,-3 8-110 0 0,1 1 1 0 0,0-1 0 0 0,-1 20 0 0 0,3-11-1104 0 0,0-1 1 0 0,2 0-1 0 0,5 38 1 0 0,16-94-418 0 0,-20 33 1478 0 0,0 1 0 0 0,0 0 1 0 0,0 0-1 0 0,0 0 0 0 0,0 1 0 0 0,1-1 0 0 0,-1 0 0 0 0,1 1 1 0 0,-1 0-1 0 0,1-1 0 0 0,-1 1 0 0 0,1 0 0 0 0,0 0 0 0 0,0 0 1 0 0,0 1-1 0 0,5-1 0 0 0,20 1-1948 0 0,-1 6-3459 0 0,-15-1 485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9330 0 0,'0'-3'504'0'0,"1"1"1"0"0,0 0-1 0 0,0 0 1 0 0,0 0-1 0 0,0-1 0 0 0,0 1 1 0 0,0 0-1 0 0,0 0 1 0 0,0 1-1 0 0,1-1 1 0 0,-1 0-1 0 0,1 0 0 0 0,0 1 1 0 0,-1-1-1 0 0,1 0 1 0 0,3-1-1 0 0,0 0 15 0 0,0 1 0 0 0,0-1 0 0 0,0 1 0 0 0,0 0-1 0 0,0 1 1 0 0,10-3 0 0 0,4 2-205 0 0,-1 0-1 0 0,1 1 1 0 0,20 2 0 0 0,-26-1-436 0 0,0 0 0 0 0,0 1 1 0 0,0 1-1 0 0,0 0 0 0 0,-1 1 1 0 0,1 0-1 0 0,-1 1 1 0 0,1 1-1 0 0,12 5 0 0 0,-29-12-2002 0 0,-19-13-3947 0 0,-7-2 4391 0 0,26 15 1817 0 0,0 0-1 0 0,0 0 1 0 0,0 0 0 0 0,-1 1 0 0 0,1-1 0 0 0,0 1 0 0 0,-1 0 0 0 0,1 0-1 0 0,0 1 1 0 0,-1-1 0 0 0,1 1 0 0 0,-7 1 0 0 0,9-1 112 0 0,0 1 0 0 0,0 0 0 0 0,0 0 0 0 0,1 0 0 0 0,-1 0-1 0 0,0 1 1 0 0,1-1 0 0 0,-1 0 0 0 0,1 1 0 0 0,0-1 0 0 0,-1 1 0 0 0,1-1 0 0 0,0 1 0 0 0,0 0 0 0 0,0-1 0 0 0,0 1 0 0 0,0 0 0 0 0,0 0 0 0 0,0 0-1 0 0,1 0 1 0 0,-2 3 0 0 0,-7 47 2353 0 0,8-41-2302 0 0,-2 13 318 0 0,1 1 1 0 0,4 46 0 0 0,-2-62-858 0 0,1 1 0 0 0,1-1 0 0 0,-1 0 0 0 0,2 0-1 0 0,-1 0 1 0 0,1 0 0 0 0,1 0 0 0 0,-1-1 0 0 0,2 1 0 0 0,8 13 0 0 0,4-8-5383 0 0,-16-14 5298 0 0,-1 0 0 0 0,1 1 0 0 0,0-1 0 0 0,-1 0 1 0 0,1 0-1 0 0,0 0 0 0 0,-1 0 0 0 0,1 0 0 0 0,0-1 0 0 0,-1 1 0 0 0,1 0 0 0 0,0 0 1 0 0,-1 0-1 0 0,1-1 0 0 0,-1 1 0 0 0,1 0 0 0 0,0 0 0 0 0,-1-1 0 0 0,1 1 0 0 0,-1-1 1 0 0,1 1-1 0 0,-1 0 0 0 0,1-1 0 0 0,-1 1 0 0 0,1-2 0 0 0,9-4-4516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21 7146 0 0,'-2'-1'310'0'0,"1"1"1"0"0,0 0 0 0 0,-1-1-1 0 0,1 1 1 0 0,-1 0 0 0 0,1 0 0 0 0,-1 0-1 0 0,1 0 1 0 0,-1 1 0 0 0,1-1-1 0 0,0 0 1 0 0,-1 1 0 0 0,1-1 0 0 0,-1 0-1 0 0,1 1 1 0 0,0 0 0 0 0,0-1-1 0 0,-1 1 1 0 0,1 0 0 0 0,0 0 0 0 0,0 0-1 0 0,0-1 1 0 0,0 1 0 0 0,-1 0-1 0 0,1 1 1 0 0,1-1 0 0 0,-1 0 0 0 0,0 0-1 0 0,0 0 1 0 0,0 0 0 0 0,1 1 0 0 0,-2 2-1 0 0,1-1-141 0 0,1 0-1 0 0,-1 0 0 0 0,1 1 1 0 0,0-1-1 0 0,0 0 1 0 0,0 1-1 0 0,1-1 1 0 0,-1 0-1 0 0,1 0 0 0 0,0 0 1 0 0,-1 1-1 0 0,1-1 1 0 0,1 0-1 0 0,1 4 1 0 0,-2-4-221 0 0,1 0 0 0 0,-1 0 0 0 0,1 0 0 0 0,0-1 0 0 0,0 1 0 0 0,0 0 0 0 0,0-1 0 0 0,1 1 0 0 0,-1-1 0 0 0,1 0 1 0 0,-1 0-1 0 0,1 0 0 0 0,0 0 0 0 0,4 2 0 0 0,-5-3 64 0 0,0-1-1 0 0,0 1 1 0 0,0-1 0 0 0,-1 0-1 0 0,1 0 1 0 0,0 1 0 0 0,0-1-1 0 0,0 0 1 0 0,0-1 0 0 0,0 1-1 0 0,0 0 1 0 0,-1 0 0 0 0,1-1-1 0 0,0 1 1 0 0,0-1 0 0 0,0 0-1 0 0,-1 0 1 0 0,1 1 0 0 0,0-1-1 0 0,-1 0 1 0 0,1 0 0 0 0,-1 0-1 0 0,1-1 1 0 0,-1 1 0 0 0,1 0-1 0 0,-1-1 1 0 0,0 1 0 0 0,2-3 0 0 0,0 0-46 0 0,0 0 1 0 0,-1 0 0 0 0,1 0 0 0 0,-1-1 0 0 0,0 1 0 0 0,0-1 0 0 0,0 1 0 0 0,0-1 0 0 0,-1 0 0 0 0,0 0 0 0 0,0 0 0 0 0,0 1 0 0 0,-1-1 0 0 0,0 0 0 0 0,0-8 0 0 0,0 11-59 0 0,0 0 1 0 0,-1 1-1 0 0,1-1 1 0 0,-1 0-1 0 0,1 1 1 0 0,-1-1-1 0 0,1 1 1 0 0,-1-1-1 0 0,0 1 1 0 0,0-1-1 0 0,0 1 1 0 0,1-1-1 0 0,-1 1 1 0 0,-1 0-1 0 0,1 0 1 0 0,0-1-1 0 0,0 1 1 0 0,0 0-1 0 0,-2-1 1 0 0,0 1-180 0 0,1 0 1 0 0,0 0 0 0 0,0 1 0 0 0,-1-1 0 0 0,1 1-1 0 0,0 0 1 0 0,-1-1 0 0 0,1 1 0 0 0,0 0-1 0 0,-1 0 1 0 0,1 1 0 0 0,0-1 0 0 0,-1 0 0 0 0,1 1-1 0 0,0-1 1 0 0,0 1 0 0 0,-5 2 0 0 0,-4 5-3259 0 0,11-8 3451 0 0,0 1 0 0 0,0-1 1 0 0,0 0-1 0 0,0 0 0 0 0,0 0 0 0 0,0 0 1 0 0,0 1-1 0 0,0-1 0 0 0,0 0 1 0 0,-1 0-1 0 0,1 0 0 0 0,0 0 0 0 0,0 1 1 0 0,0-1-1 0 0,0 0 0 0 0,0 0 1 0 0,0 0-1 0 0,0 0 0 0 0,0 0 0 0 0,-1 1 1 0 0,1-1-1 0 0,0 0 0 0 0,0 0 1 0 0,0 0-1 0 0,0 0 0 0 0,0 0 1 0 0,-1 0-1 0 0,1 0 0 0 0,0 0 0 0 0,0 0 1 0 0,0 0-1 0 0,0 0 0 0 0,-1 1 1 0 0,1-1-1 0 0,0 0 0 0 0,0 0 0 0 0,0 0 1 0 0,0 0-1 0 0,-1 0 0 0 0,1 0 1 0 0,0-1-1 0 0,0 1 0 0 0,0 0 0 0 0,-1 0 1 0 0,1 0-1 0 0,0 0 0 0 0,0 0 1 0 0,0 0-1 0 0,0 0 0 0 0,0 0 1 0 0,-1 0-1 0 0,1 0 0 0 0,0 0 0 0 0,0-1 1 0 0,0 1-1 0 0,0 0 0 0 0,0 0 1 0 0,-1 0-1 0 0,1 0 0 0 0,0 0 0 0 0,0-1 1 0 0,0 1-1 0 0,0 0 0 0 0,0 0 1 0 0,0 0-1 0 0,0 0 0 0 0,0 0 0 0 0,0-1 1 0 0,0 1-1 0 0,3 1-2280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6337 0 0,'10'26'8786'0'0,"-7"0"-4170"0"0,-10 12-3748 0 0,-9-1-4851 0 0,9-26 1654 0 0,-1 1 0 0 0,0-2 0 0 0,-1 1 1 0 0,-11 10-1 0 0,-18 13 568 0 0,37-34 2035 0 0,0 0 0 0 0,1 0 0 0 0,-1 1 0 0 0,0-1 0 0 0,1 1 0 0 0,-1-1 1 0 0,0 0-1 0 0,1 1 0 0 0,-1-1 0 0 0,1 1 0 0 0,-1 0 0 0 0,1-1 0 0 0,-1 1 0 0 0,1-1 0 0 0,0 1 0 0 0,-1 0 0 0 0,1-1 0 0 0,0 1 0 0 0,-1 0 0 0 0,1-1 0 0 0,0 1 0 0 0,0 0 0 0 0,-1 1 0 0 0,16-2 4399 0 0,27-12-2601 0 0,-42 12-2060 0 0,1 0-1 0 0,-1-1 1 0 0,0 1 0 0 0,1 0 0 0 0,-1 0 0 0 0,0-1-1 0 0,1 1 1 0 0,-1 0 0 0 0,1 0 0 0 0,-1 0 0 0 0,0 0-1 0 0,1-1 1 0 0,-1 1 0 0 0,1 0 0 0 0,-1 0 0 0 0,1 0-1 0 0,-1 0 1 0 0,0 0 0 0 0,1 0 0 0 0,-1 0 0 0 0,1 0-1 0 0,-1 0 1 0 0,1 0 0 0 0,-1 1 0 0 0,0-1 0 0 0,1 0-1 0 0,-1 0 1 0 0,1 0 0 0 0,-1 0 0 0 0,0 1 0 0 0,1-1-1 0 0,-1 0 1 0 0,0 0 0 0 0,1 1 0 0 0,-1-1 0 0 0,0 0-1 0 0,1 1 1 0 0,-4 17 258 0 0,-18 21-921 0 0,-2-21-214 0 0,12-10 750 0 0,11-8 135 0 0,0 0-1 0 0,0 0 1 0 0,0 0 0 0 0,0 0-1 0 0,0 0 1 0 0,1 0-1 0 0,-1 0 1 0 0,0 0-1 0 0,0 0 1 0 0,0 0 0 0 0,0 0-1 0 0,0 0 1 0 0,0 0-1 0 0,0 0 1 0 0,0 0-1 0 0,0 0 1 0 0,0 0 0 0 0,1 0-1 0 0,-1 0 1 0 0,0 0-1 0 0,0 0 1 0 0,0 0-1 0 0,0 0 1 0 0,0 0 0 0 0,0 1-1 0 0,0-1 1 0 0,0 0-1 0 0,0 0 1 0 0,0 0-1 0 0,0 0 1 0 0,0 0 0 0 0,0 0-1 0 0,0 0 1 0 0,0 0-1 0 0,0 0 1 0 0,1 0-1 0 0,-1 0 1 0 0,0 0-1 0 0,0 0 1 0 0,0 1 0 0 0,0-1-1 0 0,0 0 1 0 0,0 0-1 0 0,0 0 1 0 0,5-1 55 0 0,0 1 0 0 0,1 0 0 0 0,-1 0 0 0 0,1 0 0 0 0,-1 1-1 0 0,0 0 1 0 0,0 0 0 0 0,1 0 0 0 0,8 4 0 0 0,23 4-2641 0 0,-34-8 1828 0 0,1-1 0 0 0,-1 0 0 0 0,0 0 1 0 0,0 0-1 0 0,0-1 0 0 0,0 1 0 0 0,0-1 0 0 0,0 1 1 0 0,0-1-1 0 0,4-2 0 0 0,4-3-3814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8074 0 0,'10'3'8213'0'0,"7"1"-4752"0"0,40 12-2362 0 0,-56-15-1086 0 0,0-1 1 0 0,0 1-1 0 0,0 0 0 0 0,0-1 1 0 0,-1 1-1 0 0,1 0 0 0 0,0 0 1 0 0,-1 0-1 0 0,1-1 0 0 0,0 1 1 0 0,-1 0-1 0 0,1 0 0 0 0,-1 0 1 0 0,1 0-1 0 0,-1 0 0 0 0,0 0 1 0 0,1 0-1 0 0,-1 0 0 0 0,0 0 1 0 0,0 0-1 0 0,0 1 0 0 0,0-1 1 0 0,0 0-1 0 0,0 0 0 0 0,0 0 1 0 0,0 0-1 0 0,-1 2 0 0 0,-6 36-195 0 0,5-29 54 0 0,-2 5-511 0 0,-5 30-1239 0 0,9-24-1984 0 0,7-4-3805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8834 0 0,'-3'-34'8454'0'0,"3"29"-4536"0"0,1 22-2826 0 0,-1 40-994 0 0,-1-33-561 0 0,2 1 0 0 0,2 23 0 0 0,4-17-3881 0 0,5-2-3420 0 0,-8-21 1826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2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 7754 0 0,'0'0'209'0'0,"0"-1"0"0"0,0 1 0 0 0,0-1 0 0 0,0 1 0 0 0,0 0 0 0 0,0-1 0 0 0,0 1 0 0 0,0-1 0 0 0,-1 1 0 0 0,1-1 0 0 0,0 1 0 0 0,0 0 0 0 0,0-1 0 0 0,0 1 0 0 0,-1 0 0 0 0,1-1 0 0 0,0 1 0 0 0,0-1 0 0 0,-1 1 0 0 0,1 0 0 0 0,0 0 0 0 0,-1-1 0 0 0,1 1 0 0 0,0 0 0 0 0,-1 0 0 0 0,1-1 0 0 0,0 1 0 0 0,-1 0 0 0 0,1 0 0 0 0,-1 0 0 0 0,1-1 0 0 0,0 1 0 0 0,-1 0 0 0 0,1 0 0 0 0,-1 0 0 0 0,1 0 0 0 0,-1 0 0 0 0,1 0 0 0 0,0 0 0 0 0,-1 0 0 0 0,1 0 0 0 0,-1 0 0 0 0,0 0 0 0 0,-10 22 1959 0 0,-2 40-4086 0 0,12-59 2167 0 0,-1 7-737 0 0,-6 61-7578 0 0,9-74 8316 0 0,0-1-1 0 0,1 1 0 0 0,0-1 1 0 0,-1 1-1 0 0,1 0 0 0 0,0 0 1 0 0,0 0-1 0 0,1 0 0 0 0,-1 0 1 0 0,1 0-1 0 0,-1 1 0 0 0,1-1 1 0 0,0 1-1 0 0,4-3 0 0 0,-5 3-154 0 0,1 0 0 0 0,0-1 0 0 0,0 1 0 0 0,0 1-1 0 0,0-1 1 0 0,0 0 0 0 0,0 1 0 0 0,1-1 0 0 0,-1 1-1 0 0,1 0 1 0 0,-1 0 0 0 0,0 0 0 0 0,1 1 0 0 0,-1-1-1 0 0,1 1 1 0 0,0 0 0 0 0,4 0 0 0 0,-7 0-189 0 0,-1 0 1 0 0,0 0-1 0 0,1 1 1 0 0,-1-1-1 0 0,0 0 0 0 0,1 0 1 0 0,-1 0-1 0 0,0 0 1 0 0,0 0-1 0 0,1 0 1 0 0,-1 1-1 0 0,0-1 1 0 0,0 0-1 0 0,1 0 1 0 0,-1 0-1 0 0,0 1 0 0 0,0-1 1 0 0,1 0-1 0 0,-1 0 1 0 0,0 1-1 0 0,0-1 1 0 0,0 0-1 0 0,1 0 1 0 0,-1 1-1 0 0,0-1 0 0 0,0 0 1 0 0,0 1-1 0 0,0-1 1 0 0,0 0-1 0 0,0 1 1 0 0,0-1-1 0 0,0 0 1 0 0,0 1-1 0 0,0-1 1 0 0,0 0-1 0 0,0 1 0 0 0,0-1 1 0 0,0 0-1 0 0,0 1 1 0 0,0-1-1 0 0,0 0 1 0 0,0 0-1 0 0,0 1 1 0 0,0-1-1 0 0,-1 1 1 0 0,-9 12-4748 0 0,8-11 4227 0 0,-3 8-2714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3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6465 0 0,'0'1'297'0'0,"-1"0"0"0"0,1 0 0 0 0,0 0 0 0 0,0 0 0 0 0,0 0 0 0 0,0-1-1 0 0,0 1 1 0 0,0 0 0 0 0,0 0 0 0 0,0 0 0 0 0,0 0 0 0 0,1 0 0 0 0,-1 0 0 0 0,0 0-1 0 0,1 0 1 0 0,-1-1 0 0 0,0 1 0 0 0,1 0 0 0 0,-1 0 0 0 0,1 0 0 0 0,-1-1 0 0 0,1 1-1 0 0,0 0 1 0 0,-1-1 0 0 0,1 1 0 0 0,0 0 0 0 0,-1-1 0 0 0,1 1 0 0 0,0-1-1 0 0,0 1 1 0 0,-1-1 0 0 0,1 1 0 0 0,0-1 0 0 0,0 0 0 0 0,0 1 0 0 0,0-1 0 0 0,1 0-1 0 0,2 0 171 0 0,1-1 0 0 0,-1 0 0 0 0,1 0-1 0 0,-1 0 1 0 0,0 0 0 0 0,8-4-1 0 0,-9 3-440 0 0,1 0 0 0 0,-1 1 0 0 0,0 0 0 0 0,0 0-1 0 0,1 0 1 0 0,-1 0 0 0 0,0 0 0 0 0,1 1 0 0 0,-1 0 0 0 0,1-1-1 0 0,6 2 1 0 0,-10-1-158 0 0,1 1 0 0 0,-1 0-1 0 0,0 0 1 0 0,0 0 0 0 0,1 0-1 0 0,-1 0 1 0 0,0 0 0 0 0,0 0-1 0 0,0 0 1 0 0,0 0-1 0 0,0 0 1 0 0,0 0 0 0 0,0 0-1 0 0,-1 0 1 0 0,1 0 0 0 0,0 0-1 0 0,0 0 1 0 0,-1 0 0 0 0,1 0-1 0 0,-1 1 1 0 0,-9 22-3644 0 0,9-23 3475 0 0,0 1-1 0 0,0-1 0 0 0,-1 1 0 0 0,1-1 0 0 0,-1 0 0 0 0,0 0 0 0 0,1 1 0 0 0,-1-1 0 0 0,0 0 0 0 0,0-1 0 0 0,-3 3 0 0 0,4-3 318 0 0,1 0-1 0 0,0 1 1 0 0,-1-1-1 0 0,1 0 1 0 0,-1 0-1 0 0,1 0 1 0 0,-1 0-1 0 0,1 1 1 0 0,-1-1-1 0 0,1 0 1 0 0,-1 0-1 0 0,1 0 1 0 0,-1 0-1 0 0,1 0 1 0 0,-1 0 0 0 0,1 0-1 0 0,-1 0 1 0 0,1 0-1 0 0,-1 0 1 0 0,1-1-1 0 0,-1 1 1 0 0,1 0-1 0 0,-1 0 1 0 0,1 0-1 0 0,-1-1 1 0 0,1 1-1 0 0,0 0 1 0 0,-1 0-1 0 0,1-1 1 0 0,-1 1 0 0 0,1 0-1 0 0,0-1 1 0 0,-1 1-1 0 0,1-1 1 0 0,0 1-1 0 0,-1 0 1 0 0,1-1-1 0 0,0 1 1 0 0,0-1-1 0 0,0 1 1 0 0,-1-1-1 0 0,1 1 1 0 0,0-1-1 0 0,0 1 1 0 0,0-1 0 0 0,0 1-1 0 0,0-1 1 0 0,0 1-1 0 0,0-1 1 0 0,0 0-1 0 0,0 0 174 0 0,1 1-1 0 0,-1-1 0 0 0,1 0 1 0 0,-1 1-1 0 0,1-1 0 0 0,-1 1 1 0 0,1-1-1 0 0,-1 1 0 0 0,1-1 1 0 0,0 1-1 0 0,-1-1 0 0 0,1 1 1 0 0,0-1-1 0 0,0 1 0 0 0,-1 0 1 0 0,1-1-1 0 0,0 1 0 0 0,0 0 1 0 0,-1 0-1 0 0,1 0 0 0 0,0 0 1 0 0,0 0-1 0 0,0 0 0 0 0,-1 0 1 0 0,1 0-1 0 0,0 0 0 0 0,0 0 1 0 0,0 0-1 0 0,0 0 0 0 0,26 4 930 0 0,-25-4-1082 0 0,-1 0-1 0 0,0 1 0 0 0,0-1 0 0 0,1 1 1 0 0,-1-1-1 0 0,0 1 0 0 0,0-1 0 0 0,0 1 1 0 0,0 0-1 0 0,0-1 0 0 0,0 1 1 0 0,0 0-1 0 0,0 0 0 0 0,0 0 0 0 0,0 0 1 0 0,0 0-1 0 0,-1 0 0 0 0,1 0 0 0 0,0 0 1 0 0,-1 0-1 0 0,1 0 0 0 0,0 0 1 0 0,-1 0-1 0 0,0 1 0 0 0,1-1 0 0 0,-1 0 1 0 0,0 0-1 0 0,1 1 0 0 0,-1 0 0 0 0,-1 1-8 0 0,0 1-1 0 0,0-1 0 0 0,0 0 0 0 0,-1 0 0 0 0,1 0 0 0 0,-1 0 0 0 0,0 0 0 0 0,-4 5 1 0 0,1 0-62 0 0,8-7-15 0 0,-1-1 0 0 0,1 1-1 0 0,0 0 1 0 0,-1-1 0 0 0,1 0 0 0 0,0 1-1 0 0,-1-1 1 0 0,1 0 0 0 0,3-1-1 0 0,0 0-983 0 0,1-1 0 0 0,-1 0-1 0 0,0-1 1 0 0,-1 1 0 0 0,1-1-1 0 0,0 0 1 0 0,-1-1-1 0 0,0 1 1 0 0,1-1 0 0 0,-1 0-1 0 0,-1-1 1 0 0,9-8-1 0 0,12-18-2265 0 0,-16 17 1354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3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53 5313 0 0,'-34'-38'8599'0'0,"34"38"-8414"0"0,0-1-1 0 0,1 0 0 0 0,-1 1 1 0 0,0-1-1 0 0,1 1 0 0 0,-1-1 1 0 0,1 1-1 0 0,-1-1 1 0 0,1 1-1 0 0,-1-1 0 0 0,1 1 1 0 0,-1-1-1 0 0,1 1 0 0 0,-1 0 1 0 0,1-1-1 0 0,-1 1 0 0 0,1 0 1 0 0,-1 0-1 0 0,1-1 1 0 0,0 1-1 0 0,-1 0 0 0 0,1 0 1 0 0,0 0-1 0 0,-1 0 0 0 0,1-1 1 0 0,0 1-1 0 0,0 0 0 0 0,22-4 1061 0 0,-22 4-1154 0 0,1 0 0 0 0,-1 0 0 0 0,0 0 0 0 0,0 0 0 0 0,1 0 0 0 0,-1 0-1 0 0,0 1 1 0 0,1-1 0 0 0,-1 1 0 0 0,0-1 0 0 0,0 1 0 0 0,0-1 0 0 0,1 1 0 0 0,-1 0 0 0 0,0-1 0 0 0,0 1 0 0 0,0 0 0 0 0,0 0 0 0 0,0 0 0 0 0,0 0-1 0 0,-1 0 1 0 0,3 2 0 0 0,-2-1-42 0 0,0 1 0 0 0,0-1-1 0 0,0 1 1 0 0,-1-1 0 0 0,1 1-1 0 0,0 0 1 0 0,-1-1 0 0 0,0 1-1 0 0,1 0 1 0 0,-2 4 0 0 0,0 8-400 0 0,-1 0 1 0 0,-1 0-1 0 0,-6 19 0 0 0,5-18-168 0 0,3-13 372 0 0,0 0-1 0 0,1 0 0 0 0,-1 1 0 0 0,1-1 0 0 0,-1 0 0 0 0,1 1 0 0 0,0-1 0 0 0,1 6 0 0 0,-1-9 121 0 0,0 1-1 0 0,0-1 1 0 0,0 0-1 0 0,0 0 1 0 0,1 1 0 0 0,-1-1-1 0 0,0 0 1 0 0,0 1-1 0 0,0-1 1 0 0,1 0 0 0 0,-1 0-1 0 0,0 1 1 0 0,1-1-1 0 0,-1 0 1 0 0,0 0 0 0 0,0 0-1 0 0,1 1 1 0 0,-1-1 0 0 0,0 0-1 0 0,1 0 1 0 0,-1 0-1 0 0,0 0 1 0 0,1 0 0 0 0,-1 0-1 0 0,0 0 1 0 0,1 0-1 0 0,-1 0 1 0 0,1 0 0 0 0,19-6-256 0 0,-8 0-1198 0 0,0 0 0 0 0,0-1 1 0 0,20-16-1 0 0,-29 21 1467 0 0,0-1 0 0 0,-1 0 0 0 0,1 0 0 0 0,-1 0 0 0 0,1 0 0 0 0,-1 0 0 0 0,0-1 0 0 0,0 1 0 0 0,0-1 0 0 0,0 1 0 0 0,-1-1 0 0 0,1 0 0 0 0,-1 1 0 0 0,0-1 0 0 0,0 0 0 0 0,-1 0 0 0 0,1 0 0 0 0,-1-4 0 0 0,-3 3 3404 0 0,-3 10-617 0 0,-5 13-268 0 0,9-8-2331 0 0,0 1 1 0 0,1-1-1 0 0,1 0 0 0 0,0 15 0 0 0,0-22-183 0 0,0 0-1 0 0,1 0 0 0 0,-1 0 1 0 0,0 0-1 0 0,1 0 1 0 0,0 0-1 0 0,-1 0 0 0 0,1 0 1 0 0,0 0-1 0 0,1 0 0 0 0,-1 0 1 0 0,1-1-1 0 0,-1 1 0 0 0,1 0 1 0 0,0-1-1 0 0,0 1 1 0 0,0-1-1 0 0,4 4 0 0 0,-6-6 3 0 0,1 1 1 0 0,-1-1-1 0 0,1 0 0 0 0,-1 0 0 0 0,1 0 0 0 0,-1 0 0 0 0,1 0 0 0 0,-1 0 1 0 0,0 0-1 0 0,1 0 0 0 0,-1 0 0 0 0,1 0 0 0 0,-1 0 0 0 0,1 0 1 0 0,-1 0-1 0 0,1 0 0 0 0,-1 0 0 0 0,1 0 0 0 0,-1-1 0 0 0,0 1 0 0 0,1 0 1 0 0,-1 0-1 0 0,1-1 0 0 0,-1 1 0 0 0,0 0 0 0 0,1 0 0 0 0,-1-1 0 0 0,0 1 1 0 0,1 0-1 0 0,-1-1 0 0 0,0 1 0 0 0,1-1 0 0 0,11-18 39 0 0,-11 16-180 0 0,1 1 0 0 0,-1 0 0 0 0,0-1 0 0 0,1 1 0 0 0,0 0 0 0 0,-1 0-1 0 0,1 0 1 0 0,3-3 0 0 0,9 1-2910 0 0,1 5-4349 0 0,-6 2 1041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4 5345 0 0,'-20'-3'8971'0'0,"-2"3"-3598"0"0,17 1-4913 0 0,0 0 0 0 0,0 0 1 0 0,0 1-1 0 0,0-1 0 0 0,0 1 0 0 0,-7 3 1 0 0,10-3-489 0 0,-1-1 1 0 0,1 1 0 0 0,-1-1 0 0 0,1 1-1 0 0,0 0 1 0 0,-1 0 0 0 0,1 0 0 0 0,0 0-1 0 0,0 0 1 0 0,0 0 0 0 0,1 1 0 0 0,-1-1-1 0 0,1 1 1 0 0,-1-1 0 0 0,1 1 0 0 0,0 0-1 0 0,0 0 1 0 0,0-1 0 0 0,0 1-1 0 0,0 0 1 0 0,1 0 0 0 0,-1 0 0 0 0,1 0-1 0 0,0 0 1 0 0,0 0 0 0 0,0 0 0 0 0,0 3-1 0 0,1-4 26 0 0,-1 0 0 0 0,1 0 0 0 0,-1 0 0 0 0,1-1 0 0 0,0 1 0 0 0,-1 0-1 0 0,1-1 1 0 0,0 1 0 0 0,0 0 0 0 0,0-1 0 0 0,1 1 0 0 0,-1-1 0 0 0,0 0 0 0 0,0 1-1 0 0,1-1 1 0 0,-1 0 0 0 0,4 2 0 0 0,33 16 6 0 0,-32-17 16 0 0,-1 0 0 0 0,1 0 0 0 0,-1 1 0 0 0,0 0 1 0 0,1 0-1 0 0,8 8 0 0 0,-13-10-6 0 0,0 0-1 0 0,0 1 1 0 0,0-1 0 0 0,0 1 0 0 0,0-1 0 0 0,0 1-1 0 0,-1 0 1 0 0,1-1 0 0 0,0 1 0 0 0,-1 0-1 0 0,1 0 1 0 0,-1-1 0 0 0,0 1 0 0 0,0 0-1 0 0,1 0 1 0 0,-1 0 0 0 0,0 0 0 0 0,-1-1 0 0 0,1 1-1 0 0,0 0 1 0 0,0 0 0 0 0,-1 0 0 0 0,1-1-1 0 0,-1 1 1 0 0,0 0 0 0 0,1-1 0 0 0,-2 3 0 0 0,0-1-28 0 0,0-1 1 0 0,0 1 0 0 0,1-1 0 0 0,-2 1 0 0 0,1-1 0 0 0,0 0 0 0 0,0 0 0 0 0,-1 0 0 0 0,1 0 0 0 0,-1-1 0 0 0,1 1 0 0 0,-1-1 0 0 0,0 1 0 0 0,0-1 0 0 0,0 0 0 0 0,0 0 0 0 0,0 0 0 0 0,0 0-1 0 0,0-1 1 0 0,0 1 0 0 0,0-1 0 0 0,0 0 0 0 0,0 0 0 0 0,0 0 0 0 0,0 0 0 0 0,0-1 0 0 0,0 1 0 0 0,0-1 0 0 0,0 0 0 0 0,0 1 0 0 0,0-1 0 0 0,-5-3 0 0 0,16 1-6516 0 0,-8 3 6190 0 0,1-1 0 0 0,-1 1 0 0 0,1 0 1 0 0,0-1-1 0 0,-1 1 0 0 0,1 0 0 0 0,-1-1 1 0 0,1 1-1 0 0,-1-1 0 0 0,1 1 0 0 0,-1 0 1 0 0,0-1-1 0 0,1 1 0 0 0,-1-1 0 0 0,1 0 1 0 0,-1 1-1 0 0,0-1 0 0 0,0 1 0 0 0,1-1 1 0 0,-1 0-1 0 0,0 1 0 0 0,0-1 0 0 0,0 1 1 0 0,1-2-1 0 0,-8-15-2456 0 0,7 17 2663 0 0,0-1 0 0 0,0 1 0 0 0,0-1 0 0 0,0 1 1 0 0,0-1-1 0 0,0 1 0 0 0,0-1 0 0 0,0 1 0 0 0,0 0 0 0 0,0-1 1 0 0,0 1-1 0 0,1-1 0 0 0,-1 1 0 0 0,0 0 0 0 0,0-1 1 0 0,1 1-1 0 0,-1-1 0 0 0,0 1 0 0 0,0 0 0 0 0,1-1 0 0 0,-1 1 1 0 0,0 0-1 0 0,1 0 0 0 0,0-1 0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4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5401 0 0,'4'2'10620'0'0,"3"2"-5384"0"0,44 14-4898 0 0,-47-17-364 0 0,-1 0-1 0 0,0-1 1 0 0,1 0-1 0 0,-1 1 1 0 0,1-1 0 0 0,-1 0-1 0 0,1-1 1 0 0,-1 1-1 0 0,1-1 1 0 0,-1 1-1 0 0,1-1 1 0 0,-1 0-1 0 0,0 0 1 0 0,0-1-1 0 0,6-2 1 0 0,-8 3-43 0 0,1 0 0 0 0,-1 0 0 0 0,0 0 0 0 0,0-1 0 0 0,0 1 0 0 0,0 0 0 0 0,0-1 0 0 0,0 1 0 0 0,0 0 0 0 0,0-1 0 0 0,-1 1 0 0 0,1-1 0 0 0,-1 0 1 0 0,1 1-1 0 0,-1-1 0 0 0,1 1 0 0 0,-1-1 0 0 0,0 0 0 0 0,0 1 0 0 0,0-1 0 0 0,0 0 0 0 0,0 1 0 0 0,0-1 0 0 0,0 1 0 0 0,0-1 0 0 0,-1 0 0 0 0,1 1 0 0 0,-1-1 0 0 0,1 1 0 0 0,-1-1 0 0 0,0 0 0 0 0,1 1 0 0 0,-1 0 0 0 0,0-1 0 0 0,-1-1 0 0 0,1 1 123 0 0,-1 0-1 0 0,1 0 0 0 0,-1 0 1 0 0,1 0-1 0 0,-1 1 1 0 0,1-1-1 0 0,-1 0 0 0 0,0 1 1 0 0,0-1-1 0 0,0 1 0 0 0,0-1 1 0 0,0 1-1 0 0,0 0 0 0 0,0 0 1 0 0,-1 0-1 0 0,1 0 1 0 0,0 1-1 0 0,0-1 0 0 0,-1 0 1 0 0,1 1-1 0 0,-1 0 0 0 0,1-1 1 0 0,0 1-1 0 0,-1 0 1 0 0,1 0-1 0 0,-1 1 0 0 0,1-1 1 0 0,0 0-1 0 0,-1 1 0 0 0,1-1 1 0 0,0 1-1 0 0,-1 0 0 0 0,1 0 1 0 0,0 0-1 0 0,0 0 1 0 0,0 0-1 0 0,0 0 0 0 0,0 1 1 0 0,0-1-1 0 0,0 1 0 0 0,0-1 1 0 0,0 1-1 0 0,1 0 1 0 0,-1 0-1 0 0,1 0 0 0 0,-1 0 1 0 0,1 0-1 0 0,0 0 0 0 0,0 0 1 0 0,0 0-1 0 0,0 0 0 0 0,0 0 1 0 0,0 1-1 0 0,0-1 1 0 0,1 0-1 0 0,-1 1 0 0 0,1-1 1 0 0,0 1-1 0 0,0 4 0 0 0,0 2 28 0 0,0 1-1 0 0,1 0 1 0 0,0 0-1 0 0,1-1 1 0 0,0 1-1 0 0,1-1 1 0 0,6 16-1 0 0,-8-23-87 0 0,0 1 0 0 0,0-1 0 0 0,0 0 0 0 0,0 0-1 0 0,1 0 1 0 0,-1 0 0 0 0,1 0 0 0 0,-1 0-1 0 0,1 0 1 0 0,0 0 0 0 0,0 0 0 0 0,0-1 0 0 0,0 1-1 0 0,0-1 1 0 0,0 1 0 0 0,0-1 0 0 0,0 0 0 0 0,1 0-1 0 0,-1 0 1 0 0,1 0 0 0 0,-1-1 0 0 0,0 1-1 0 0,1 0 1 0 0,-1-1 0 0 0,1 0 0 0 0,0 0 0 0 0,-1 1-1 0 0,1-1 1 0 0,-1-1 0 0 0,1 1 0 0 0,-1 0 0 0 0,1-1-1 0 0,3 0 1 0 0,4-2-913 0 0,1-1 0 0 0,-1 0 0 0 0,0 0-1 0 0,10-6 1 0 0,-16 8-421 0 0,-1 0 1 0 0,0-1-1 0 0,0 1 0 0 0,0-1 0 0 0,0 1 1 0 0,0-1-1 0 0,0 0 0 0 0,4-6 1 0 0,-1 0-2795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7290 0 0,'-1'0'13159'0'0,"15"10"-11989"0"0,54 2-964 0 0,-39-11-5989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14403 0 0,'3'11'1535'0'0,"0"0"1"0"0,0 0-1 0 0,-1 0 0 0 0,2 21 0 0 0,-4-15-747 0 0,0-1-1 0 0,-5 33 0 0 0,2-30-1098 0 0,-1-1-1 0 0,-1 1 1 0 0,-1-1-1 0 0,-1 0 1 0 0,0 0-1 0 0,-13 22 1 0 0,17-36-255 0 0,1 0 0 0 0,-1 0 1 0 0,0-1-1 0 0,-1 1 0 0 0,1-1 0 0 0,0 1 1 0 0,-6 2-1 0 0,9-5 378 0 0,-1-1 0 0 0,0 1-1 0 0,0 0 1 0 0,0 0 0 0 0,0-1 0 0 0,0 1 0 0 0,0-1 0 0 0,0 1 0 0 0,-1-1 0 0 0,1 0-1 0 0,0 1 1 0 0,0-1 0 0 0,0 0 0 0 0,0 0 0 0 0,0 1 0 0 0,-1-1 0 0 0,1 0 0 0 0,0 0-1 0 0,0 0 1 0 0,0-1 0 0 0,0 1 0 0 0,-1 0 0 0 0,1 0 0 0 0,0-1 0 0 0,0 1 0 0 0,0 0-1 0 0,0-1 1 0 0,0 0 0 0 0,0 1 0 0 0,0-1 0 0 0,0 1 0 0 0,0-1 0 0 0,0 0 0 0 0,-1-1-1 0 0,2 2 254 0 0,-1 0-1 0 0,1-1 1 0 0,0 1-1 0 0,0-1 1 0 0,-1 1-1 0 0,1-1 1 0 0,0 1-1 0 0,0-1 1 0 0,0 1-1 0 0,0-1 1 0 0,-1 1-1 0 0,1-1 1 0 0,0 1-1 0 0,0-1 1 0 0,0 1-1 0 0,0-1 0 0 0,0 1 1 0 0,0-1-1 0 0,0 1 1 0 0,1-1-1 0 0,-1 1 1 0 0,0-1-1 0 0,0 1 1 0 0,0-1-1 0 0,0 1 1 0 0,1-1-1 0 0,-1 1 1 0 0,0 0-1 0 0,0-1 1 0 0,1 1-1 0 0,-1-1 1 0 0,0 1-1 0 0,1 0 1 0 0,-1-1-1 0 0,1 1 1 0 0,-1 0-1 0 0,0-1 1 0 0,1 1-1 0 0,-1 0 0 0 0,1 0 1 0 0,-1-1-1 0 0,1 1 1 0 0,-1 0-1 0 0,1 0 1 0 0,-1 0-1 0 0,1 0 1 0 0,-1-1-1 0 0,1 1 1 0 0,-1 0-1 0 0,1 0 1 0 0,-1 0-1 0 0,1 0 1 0 0,0 0-1 0 0,30-5 3427 0 0,-31 5-3506 0 0,101-6 2415 0 0,-35 3-2931 0 0,-1-4-4488 0 0,-51 4 566 0 0,-3-1-2123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3321 0 0,'-12'1'11239'0'0,"11"0"-10887"0"0,-5 16 4478 0 0,4 31-3767 0 0,2-36 178 0 0,-3 38-465 0 0,-1 38-473 0 0,5-79-1119 0 0,0 1-1 0 0,0-1 1 0 0,5 18 0 0 0,-2-18-1849 0 0</inkml:trace>
  <inkml:trace contextRef="#ctx0" brushRef="#br0" timeOffset="1">178 175 9066 0 0,'5'3'4961'0'0,"1"2"-1800"0"0,2 2-1185 0 0,-2 0-240 0 0,-6-5-959 0 0,1 0-329 0 0,-1 1-176 0 0,0 0-72 0 0,0 0-144 0 0,0 1-256 0 0,2-2-472 0 0,-2 1-1129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19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7746 0 0,'-21'7'13312'0'0,"34"-6"-12832"0"0,92 4 219 0 0,-52 6-2353 0 0,-6 8-4497 0 0,-39-16 2780 0 0,-8-6 554 0 0,-2-2 806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 10410 0 0,'-14'-20'10315'0'0,"26"28"-8977"0"0,5 5-1133 0 0,0 1 0 0 0,-1 0 0 0 0,-1 2-1 0 0,0 0 1 0 0,-1 0 0 0 0,0 1-1 0 0,12 22 1 0 0,-24-35-179 0 0,-1 0-1 0 0,0 0 1 0 0,1 0-1 0 0,-1-1 1 0 0,0 1-1 0 0,-1 0 1 0 0,1 0-1 0 0,-1 1 1 0 0,0-1-1 0 0,0 0 1 0 0,0 0-1 0 0,0 0 1 0 0,-1 0 0 0 0,1 0-1 0 0,-1 0 1 0 0,0 0-1 0 0,-1 0 1 0 0,1-1-1 0 0,-1 1 1 0 0,1 0-1 0 0,-1-1 1 0 0,0 1-1 0 0,0-1 1 0 0,-1 1-1 0 0,1-1 1 0 0,-1 0-1 0 0,-4 5 1 0 0,-1-1-46 0 0,1 0 1 0 0,-1 0 0 0 0,0-1-1 0 0,-1 1 1 0 0,0-2-1 0 0,0 1 1 0 0,0-1-1 0 0,0-1 1 0 0,-16 6-1 0 0,20-8-1001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0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8 7202 0 0,'-17'-8'7261'0'0,"30"11"-1770"0"0,9 2-4903 0 0,23 9-144 0 0,-43-13-418 0 0,1 0 1 0 0,-1-1-1 0 0,0 2 1 0 0,0-1-1 0 0,0 0 1 0 0,0 0-1 0 0,0 1 1 0 0,0-1-1 0 0,0 1 1 0 0,-1-1-1 0 0,1 1 1 0 0,0 0-1 0 0,-1-1 1 0 0,0 1-1 0 0,2 3 1 0 0,-2-2-7 0 0,-1 0 1 0 0,1 0-1 0 0,-1 0 1 0 0,0 0-1 0 0,0 0 1 0 0,0 0-1 0 0,-1 0 1 0 0,1-1-1 0 0,-1 1 1 0 0,0 0-1 0 0,0 0 1 0 0,0 0-1 0 0,0 0 1 0 0,0-1-1 0 0,0 1 1 0 0,-1-1-1 0 0,1 1 1 0 0,-1-1-1 0 0,-2 4 1 0 0,-3 3-221 0 0,0 1 0 0 0,-1-1 0 0 0,-12 10 0 0 0,10-10-66 0 0,0-1 0 0 0,-1 0 0 0 0,-17 9 0 0 0,24-15 232 0 0,1 0-1 0 0,-1 0 0 0 0,0-1 1 0 0,0 1-1 0 0,1-1 0 0 0,-1 0 1 0 0,0 0-1 0 0,0 0 0 0 0,0-1 1 0 0,0 1-1 0 0,0-1 0 0 0,0 0 1 0 0,0 0-1 0 0,0-1 0 0 0,-7 0 0 0 0,11 1 29 0 0,0-1 0 0 0,0 1-1 0 0,0 0 1 0 0,0 0 0 0 0,0 0-1 0 0,0 0 1 0 0,0 0 0 0 0,1 0-1 0 0,-1 0 1 0 0,0 0 0 0 0,0 0-1 0 0,0 0 1 0 0,0 0 0 0 0,0 0-1 0 0,0-1 1 0 0,0 1 0 0 0,0 0-1 0 0,0 0 1 0 0,0 0-1 0 0,0 0 1 0 0,0 0 0 0 0,0 0-1 0 0,0 0 1 0 0,0 0 0 0 0,0 0-1 0 0,0-1 1 0 0,0 1 0 0 0,0 0-1 0 0,0 0 1 0 0,0 0 0 0 0,0 0-1 0 0,-1 0 1 0 0,1 0 0 0 0,0 0-1 0 0,0 0 1 0 0,0 0-1 0 0,0 0 1 0 0,0 0 0 0 0,0 0-1 0 0,0-1 1 0 0,0 1 0 0 0,0 0-1 0 0,0 0 1 0 0,0 0 0 0 0,0 0-1 0 0,0 0 1 0 0,-1 0 0 0 0,1 0-1 0 0,0 0 1 0 0,0 0 0 0 0,0 0-1 0 0,0 0 1 0 0,0 0-1 0 0,0 0 1 0 0,0 0 0 0 0,0 0-1 0 0,0 0 1 0 0,0 0 0 0 0,-1 0-1 0 0,1 0 1 0 0,0 0 0 0 0,0 0-1 0 0,0 0 1 0 0,0 0 0 0 0,0 0-1 0 0,10-2-40 0 0,14 0 180 0 0,-13 2-101 0 0,1 1-1 0 0,-1 0 0 0 0,0 1 1 0 0,-1 0-1 0 0,16 5 1 0 0,25 13-5987 0 0,-43-19 2886 0 0,-9-4 561 0 0,-1-1 660 0 0,8 2-2469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39 6225 0 0,'-3'-14'3434'0'0,"-4"-11"8817"0"0,6 40-11176 0 0,-5 167 574 0 0,2-121-4230 0 0,-3-1-4250 0 0,5-47 1659 0 0,-1-4-1541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1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9378 0 0,'-2'9'1372'0'0,"1"0"1"0"0,0 0-1 0 0,0 0 0 0 0,1 17 0 0 0,1-15-557 0 0,0 0 0 0 0,1 0 0 0 0,6 21 0 0 0,-5-24-695 0 0,0-1 1 0 0,0 1-1 0 0,0-1 1 0 0,1 1-1 0 0,0-1 1 0 0,1 0-1 0 0,0 0 1 0 0,0-1-1 0 0,0 0 1 0 0,0 0-1 0 0,1 0 1 0 0,0 0-1 0 0,11 7 1 0 0,-16-12-108 0 0,0-1 0 0 0,1 1 0 0 0,-1 0 0 0 0,0-1 1 0 0,1 1-1 0 0,-1 0 0 0 0,0-1 0 0 0,1 0 0 0 0,-1 1 0 0 0,1-1 0 0 0,-1 0 0 0 0,1 0 1 0 0,-1 1-1 0 0,1-1 0 0 0,-1-1 0 0 0,1 1 0 0 0,-1 0 0 0 0,1 0 0 0 0,-1 0 1 0 0,1-1-1 0 0,-1 1 0 0 0,0-1 0 0 0,3 0 0 0 0,-1-1 20 0 0,-1 0 0 0 0,1 0 0 0 0,-1 0 0 0 0,0 0 0 0 0,1 0 1 0 0,-1-1-1 0 0,0 1 0 0 0,0-1 0 0 0,0 1 0 0 0,2-6 0 0 0,1-3-24 0 0,1-1 1 0 0,-2 0-1 0 0,0 0 0 0 0,4-18 0 0 0,-3-29-578 0 0,-5 51-108 0 0,0-1 0 0 0,-1 0-1 0 0,-1 0 1 0 0,1 1 0 0 0,-4-10 0 0 0,4 15 373 0 0,1 1 1 0 0,-1-1-1 0 0,0 1 1 0 0,0-1-1 0 0,0 1 1 0 0,-1-1 0 0 0,1 1-1 0 0,0 0 1 0 0,-1 0-1 0 0,0 0 1 0 0,1 0 0 0 0,-1 0-1 0 0,0 0 1 0 0,0 0-1 0 0,0 1 1 0 0,0-1-1 0 0,0 1 1 0 0,0-1 0 0 0,-1 1-1 0 0,1 0 1 0 0,0 0-1 0 0,-1 0 1 0 0,1 0 0 0 0,-1 0-1 0 0,1 0 1 0 0,-1 1-1 0 0,0-1 1 0 0,1 1-1 0 0,-1 0 1 0 0,1 0 0 0 0,-1 0-1 0 0,0 0 1 0 0,1 0-1 0 0,-1 1 1 0 0,1-1-1 0 0,-1 1 1 0 0,0-1 0 0 0,1 1-1 0 0,0 0 1 0 0,-1 0-1 0 0,1 0 1 0 0,-4 3 0 0 0,1-2 290 0 0,0 1 0 0 0,0 0 0 0 0,0 0 0 0 0,0 0 0 0 0,1 1 0 0 0,0-1 0 0 0,0 1 0 0 0,0 0 0 0 0,0 1 0 0 0,0-1 0 0 0,1 1 0 0 0,0-1 1 0 0,0 1-1 0 0,-3 6 0 0 0,5-8 299 0 0,0-1 1 0 0,0 1-1 0 0,0-1 1 0 0,1 1 0 0 0,-1-1-1 0 0,1 1 1 0 0,0-1-1 0 0,-1 1 1 0 0,1 0 0 0 0,0-1-1 0 0,1 1 1 0 0,-1 0 0 0 0,0-1-1 0 0,1 3 1 0 0,0-2 187 0 0,1-1 1 0 0,-1 1 0 0 0,0-1 0 0 0,0 1-1 0 0,1-1 1 0 0,0 0 0 0 0,-1 0 0 0 0,1 0-1 0 0,0 0 1 0 0,0 0 0 0 0,0 0 0 0 0,0 0-1 0 0,0 0 1 0 0,1-1 0 0 0,3 3 0 0 0,-2-2-136 0 0,0-1 1 0 0,0 1 0 0 0,-1-1-1 0 0,1 0 1 0 0,0 0 0 0 0,0-1-1 0 0,0 1 1 0 0,0-1 0 0 0,0 0-1 0 0,0 0 1 0 0,0 0 0 0 0,0 0-1 0 0,5-2 1 0 0,54-14-1251 0 0,-41 9-1294 0 0,5-7-6262 0 0,-16 5 2227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 10850 0 0,'19'0'7071'0'0,"2"3"-3387"0"0,-7-1-3464 0 0,1 1 0 0 0,-1 0-1 0 0,0 1 1 0 0,24 10 0 0 0,-22-3 185 0 0,-3 4-4759 0 0,-13-14 4050 0 0,0-1 1 0 0,1 1-1 0 0,-1-1 1 0 0,0 1-1 0 0,0 0 0 0 0,1-1 1 0 0,-1 1-1 0 0,0-1 1 0 0,0 1-1 0 0,0-1 1 0 0,0 1-1 0 0,0 0 0 0 0,0-1 1 0 0,0 1-1 0 0,0-1 1 0 0,0 1-1 0 0,0 0 1 0 0,0-1-1 0 0,0 1 0 0 0,0-1 1 0 0,-1 1-1 0 0,1 0 1 0 0,-1 0-113 0 0,0 0 1 0 0,0 0 0 0 0,1-1-1 0 0,-1 1 1 0 0,0 0-1 0 0,0-1 1 0 0,0 1 0 0 0,0-1-1 0 0,0 1 1 0 0,0-1-1 0 0,0 0 1 0 0,0 1 0 0 0,0-1-1 0 0,0 0 1 0 0,0 0-1 0 0,0 1 1 0 0,-2-1 0 0 0,-51 5-1241 0 0,22-2 3924 0 0,-53 11 0 0 0,84-13-1990 0 0,-1-1 0 0 0,1 0 1 0 0,0 0-1 0 0,0 0 0 0 0,0 1 0 0 0,0-1 0 0 0,0 1 0 0 0,0-1 0 0 0,0 1 0 0 0,0-1 1 0 0,0 1-1 0 0,0-1 0 0 0,0 1 0 0 0,1 0 0 0 0,-1-1 0 0 0,0 1 0 0 0,0 0 0 0 0,0 0 0 0 0,1 0 1 0 0,-2 1-1 0 0,2-1-111 0 0,0 0 1 0 0,0-1-1 0 0,0 1 1 0 0,0 0-1 0 0,0 0 1 0 0,1-1-1 0 0,-1 1 1 0 0,0 0-1 0 0,0-1 0 0 0,0 1 1 0 0,1 0-1 0 0,-1-1 1 0 0,0 1-1 0 0,1-1 1 0 0,-1 1-1 0 0,1 0 1 0 0,-1-1-1 0 0,1 1 1 0 0,-1-1-1 0 0,1 1 1 0 0,-1-1-1 0 0,1 1 1 0 0,0-1-1 0 0,3 3 117 0 0,-1 0 0 0 0,1-1-1 0 0,0 0 1 0 0,0 0 0 0 0,0 0-1 0 0,0 0 1 0 0,0-1 0 0 0,9 2 0 0 0,-1-2-197 0 0,0-1 0 0 0,1 0 0 0 0,-1-1 0 0 0,0-1 0 0 0,0 0 0 0 0,0 0 0 0 0,15-6 0 0 0,-5 2-109 0 0,-32 11 9 0 0,0 1 0 0 0,1-1-1 0 0,-17 15 1 0 0,24-17 80 0 0,-1 0 1 0 0,1 0-1 0 0,0 0 1 0 0,0 1-1 0 0,0-1 1 0 0,1 1-1 0 0,-1 0 0 0 0,1-1 1 0 0,0 1-1 0 0,0 0 1 0 0,0 0-1 0 0,0-1 1 0 0,1 1-1 0 0,0 0 1 0 0,-1 0-1 0 0,1 0 0 0 0,1 0 1 0 0,-1 0-1 0 0,2 6 1 0 0,-1-4-38 0 0,0 0 0 0 0,0 0 0 0 0,1 0 0 0 0,0-1 0 0 0,0 1 0 0 0,0 0 1 0 0,1-1-1 0 0,0 0 0 0 0,0 0 0 0 0,0 0 0 0 0,1 0 0 0 0,4 5 0 0 0,-7-9-27 0 0,0 0 0 0 0,0 0-1 0 0,-1 0 1 0 0,1 0 0 0 0,0 0-1 0 0,0-1 1 0 0,1 1 0 0 0,-1 0 0 0 0,0-1-1 0 0,0 1 1 0 0,0-1 0 0 0,0 1-1 0 0,1-1 1 0 0,-1 0 0 0 0,0 1-1 0 0,0-1 1 0 0,1 0 0 0 0,-1 0-1 0 0,0 0 1 0 0,0 0 0 0 0,1 0-1 0 0,-1 0 1 0 0,0 0 0 0 0,0 0-1 0 0,1 0 1 0 0,0-1 0 0 0,0 0 3 0 0,0-1 0 0 0,0 1 1 0 0,0-1-1 0 0,0 1 0 0 0,0-1 0 0 0,-1 1 0 0 0,1-1 1 0 0,-1 0-1 0 0,1 0 0 0 0,-1 0 0 0 0,0 0 1 0 0,1 0-1 0 0,0-2 0 0 0,3-9 1 0 0,0 1 0 0 0,-1-1 0 0 0,4-22 0 0 0,-4 16-385 0 0,-2 0 0 0 0,0 0 0 0 0,-2-35 0 0 0,-9-20-8092 0 0,9 73 8121 0 0,-1-1 1 0 0,1 1-1 0 0,0-1 0 0 0,0 1 0 0 0,0-1 0 0 0,0 1 0 0 0,0-1 0 0 0,0 1 1 0 0,0-1-1 0 0,0 1 0 0 0,1 0 0 0 0,-1-1 0 0 0,0 1 0 0 0,1-1 0 0 0,0 1 1 0 0,-1 0-1 0 0,1-1 0 0 0,0 1 0 0 0,-1 0 0 0 0,1-1 0 0 0,0 1 1 0 0,0 0-1 0 0,0 0 0 0 0,2-1 0 0 0,14-7 939 0 0,6 7 7004 0 0,-22 2-7258 0 0,0 0 0 0 0,0 0 1 0 0,1 0-1 0 0,-1 0 0 0 0,0 0 1 0 0,0 1-1 0 0,0-1 0 0 0,1 1 1 0 0,-1-1-1 0 0,0 0 0 0 0,0 1 0 0 0,0 0 1 0 0,0-1-1 0 0,0 1 0 0 0,0 0 1 0 0,0 0-1 0 0,0-1 0 0 0,1 2 1 0 0,-1 0-38 0 0,1 0 1 0 0,-1 0-1 0 0,0 0 1 0 0,0 0 0 0 0,0 0-1 0 0,0 1 1 0 0,0-1 0 0 0,0 0-1 0 0,0 3 1 0 0,1 6-51 0 0,-1 0 0 0 0,0 0 0 0 0,-2 16 0 0 0,1-10 95 0 0,0-16-342 0 0,0 8-7 0 0,1-1 0 0 0,-1 1 1 0 0,2 0-1 0 0,-1 0 0 0 0,4 10 0 0 0,-4-18-8 0 0,-1 0 1 0 0,0 0-1 0 0,1 0 0 0 0,-1 0 0 0 0,1 0 1 0 0,-1 0-1 0 0,1-1 0 0 0,-1 1 1 0 0,1 0-1 0 0,0 0 0 0 0,0 0 0 0 0,-1-1 1 0 0,1 1-1 0 0,0 0 0 0 0,0-1 1 0 0,0 1-1 0 0,0-1 0 0 0,-1 1 0 0 0,1-1 1 0 0,0 1-1 0 0,2-1 0 0 0,-1 0-14 0 0,-1 0 0 0 0,1 0 0 0 0,0 0 0 0 0,0 0 0 0 0,-1-1 0 0 0,1 1 0 0 0,0-1 1 0 0,0 0-1 0 0,-1 1 0 0 0,1-1 0 0 0,-1 0 0 0 0,1 0 0 0 0,-1 0 0 0 0,1 0 0 0 0,-1 0 0 0 0,1 0 0 0 0,1-2 0 0 0,-2 2-195 0 0,23-22-170 0 0,-13 9-1142 0 0,-8 1-3841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28 6505 0 0,'-4'13'1364'0'0,"1"-1"0"0"0,1 0 0 0 0,0 1-1 0 0,0-1 1 0 0,1 1 0 0 0,1-1-1 0 0,2 19 1 0 0,-2-26-1100 0 0,1 1 0 0 0,0-1-1 0 0,1 1 1 0 0,-1-1 0 0 0,1 1-1 0 0,0-1 1 0 0,0 0 0 0 0,1 0 0 0 0,-1 0-1 0 0,1 0 1 0 0,0 0 0 0 0,1-1 0 0 0,-1 1-1 0 0,1-1 1 0 0,0 0 0 0 0,0 0 0 0 0,0 0-1 0 0,10 6 1 0 0,-12-9-238 0 0,0 1-1 0 0,0-1 1 0 0,1 0-1 0 0,-1 0 0 0 0,1 0 1 0 0,-1 0-1 0 0,1 0 1 0 0,0 0-1 0 0,-1-1 1 0 0,1 1-1 0 0,0-1 1 0 0,-1 0-1 0 0,1 0 1 0 0,0 0-1 0 0,0 0 1 0 0,-1 0-1 0 0,1 0 1 0 0,0-1-1 0 0,-1 1 0 0 0,4-2 1 0 0,-3 0-1 0 0,1 1 0 0 0,-1-1 0 0 0,0-1 0 0 0,0 1 0 0 0,0 0 1 0 0,0-1-1 0 0,0 1 0 0 0,0-1 0 0 0,0 0 0 0 0,-1 0 0 0 0,0 0 0 0 0,4-5 0 0 0,-1-3-81 0 0,1 1-1 0 0,-1-1 1 0 0,-1 0-1 0 0,0-1 1 0 0,-1 1-1 0 0,0-1 1 0 0,3-23 0 0 0,-5 29-224 0 0,-1 0 0 0 0,0 0 0 0 0,0 0 0 0 0,-1 0 0 0 0,0 0 0 0 0,0 0 0 0 0,0 1 0 0 0,-1-1 1 0 0,1 0-1 0 0,-1 1 0 0 0,-4-8 0 0 0,5 11 88 0 0,0 1 0 0 0,0-1 0 0 0,-1 0 0 0 0,1 1 1 0 0,0-1-1 0 0,-1 1 0 0 0,1-1 0 0 0,-1 1 0 0 0,0 0 0 0 0,1 0 0 0 0,-1-1 0 0 0,0 1 1 0 0,0 0-1 0 0,0 1 0 0 0,0-1 0 0 0,0 0 0 0 0,0 1 0 0 0,0-1 0 0 0,0 1 1 0 0,0-1-1 0 0,0 1 0 0 0,0 0 0 0 0,0 0 0 0 0,0 0 0 0 0,0 0 0 0 0,0 0 0 0 0,0 0 1 0 0,0 1-1 0 0,-1-1 0 0 0,1 1 0 0 0,1-1 0 0 0,-1 1 0 0 0,0 0 0 0 0,-4 2 0 0 0,0 0 15 0 0,1 0-1 0 0,-1 1 0 0 0,0-1 1 0 0,1 1-1 0 0,0 1 0 0 0,0-1 1 0 0,0 1-1 0 0,1 0 0 0 0,-1 0 0 0 0,-5 9 1 0 0,7-10 307 0 0,0 0 1 0 0,1 1 0 0 0,-1-1 0 0 0,1 1 0 0 0,0-1-1 0 0,0 1 1 0 0,1 0 0 0 0,0 0 0 0 0,-1 0-1 0 0,1-1 1 0 0,1 1 0 0 0,-1 1 0 0 0,1-1-1 0 0,0 9 1 0 0,1-13 64 0 0,-1 0 0 0 0,0 0-1 0 0,1-1 1 0 0,-1 1 0 0 0,1 0-1 0 0,0 0 1 0 0,-1 0 0 0 0,1 0 0 0 0,-1-1-1 0 0,1 1 1 0 0,0 0 0 0 0,0-1-1 0 0,-1 1 1 0 0,1-1 0 0 0,0 1 0 0 0,0-1-1 0 0,0 1 1 0 0,0-1 0 0 0,0 1-1 0 0,0-1 1 0 0,0 0 0 0 0,0 1 0 0 0,0-1-1 0 0,0 0 1 0 0,0 0 0 0 0,0 0 0 0 0,0 0-1 0 0,1 0 1 0 0,37-1 1472 0 0,-27 0-1331 0 0,50 2 203 0 0,4 1-3233 0 0,-24-6-6654 0 0,-26 1 3138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40 14635 0 0,'-1'0'239'0'0,"1"-1"0"0"0,-1 1 1 0 0,0-1-1 0 0,1 0 0 0 0,-1 1 0 0 0,1-1 0 0 0,-1 0 0 0 0,1 1 0 0 0,-1-1 0 0 0,1 0 1 0 0,0 0-1 0 0,-1 0 0 0 0,1 1 0 0 0,0-1 0 0 0,0 0 0 0 0,0 0 0 0 0,-1 0 0 0 0,1 0 1 0 0,0 0-1 0 0,0 1 0 0 0,0-1 0 0 0,0 0 0 0 0,0 0 0 0 0,1 0 0 0 0,-1 0 0 0 0,0 0 1 0 0,0 1-1 0 0,0-1 0 0 0,1 0 0 0 0,-1 0 0 0 0,1-1 0 0 0,1 1-97 0 0,-1 0 1 0 0,1 0-1 0 0,-1 0 0 0 0,1 0 0 0 0,0 0 0 0 0,-1 0 1 0 0,1 0-1 0 0,0 0 0 0 0,0 1 0 0 0,0-1 0 0 0,0 1 0 0 0,0-1 1 0 0,2 1-1 0 0,7-1-157 0 0,-1 0 0 0 0,1 1 0 0 0,22 2 1 0 0,-31-2 19 0 0,1 0 0 0 0,0 0 0 0 0,0 1 0 0 0,-1 0 0 0 0,1-1 0 0 0,0 1 0 0 0,-1 0 0 0 0,1 1 0 0 0,-1-1 0 0 0,1 0 0 0 0,-1 1 0 0 0,0-1 0 0 0,1 1 0 0 0,-1 0 0 0 0,0-1 0 0 0,0 1 0 0 0,0 0 0 0 0,0 0 0 0 0,-1 1 0 0 0,1-1 0 0 0,0 0 0 0 0,-1 1 0 0 0,2 2 0 0 0,-2-2-72 0 0,-1 0-1 0 0,1 1 1 0 0,-1-1-1 0 0,0 0 1 0 0,0 0-1 0 0,0 1 1 0 0,0-1-1 0 0,0 0 1 0 0,-1 0-1 0 0,1 1 1 0 0,-1-1-1 0 0,0 0 0 0 0,0 0 1 0 0,0 0-1 0 0,0 0 1 0 0,-1 0-1 0 0,1 0 1 0 0,-1 0-1 0 0,-3 3 1 0 0,-36 44-1442 0 0,33-41 1376 0 0,0 0-1 0 0,0 0 1 0 0,1 1-1 0 0,0 0 1 0 0,1 0-1 0 0,-10 20 1 0 0,16-29 156 0 0,-1 0 0 0 0,1 1 1 0 0,-1-1-1 0 0,1 0 0 0 0,0 0 1 0 0,-1 1-1 0 0,1-1 0 0 0,0 0 1 0 0,0 1-1 0 0,0-1 0 0 0,0 0 1 0 0,0 1-1 0 0,0-1 0 0 0,1 0 1 0 0,-1 1-1 0 0,0-1 0 0 0,1 0 1 0 0,-1 0-1 0 0,1 1 0 0 0,-1-1 1 0 0,1 0-1 0 0,-1 0 0 0 0,1 0 1 0 0,0 0-1 0 0,0 0 0 0 0,1 2 1 0 0,1-1 10 0 0,-1 0 0 0 0,1-1 1 0 0,0 1-1 0 0,-1-1 1 0 0,1 0-1 0 0,0 1 1 0 0,0-1-1 0 0,0-1 0 0 0,0 1 1 0 0,0 0-1 0 0,4 0 1 0 0,6 0-61 0 0,1-1 1 0 0,0 0 0 0 0,-1 0-1 0 0,17-4 1 0 0,35-10-2414 0 0,-44 5-1032 0 0,-4-2-3383 0 0,-10 3 885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12003 0 0,'2'-2'750'0'0,"1"1"0"0"0,-1 0 0 0 0,1 0 0 0 0,-1 0 0 0 0,1 0 0 0 0,0 0 0 0 0,-1 0 0 0 0,1 1 0 0 0,0-1 0 0 0,-1 1 0 0 0,4 0 0 0 0,-2 0-427 0 0,1 0 0 0 0,-1 1-1 0 0,0-1 1 0 0,0 1 0 0 0,0 0 0 0 0,0 0 0 0 0,5 3 0 0 0,-7-3-333 0 0,1 0 0 0 0,-1 0 0 0 0,1 0 0 0 0,-1 0 0 0 0,1 1-1 0 0,-1-1 1 0 0,0 1 0 0 0,0 0 0 0 0,0 0 0 0 0,0-1 0 0 0,0 1 0 0 0,0 0 0 0 0,-1 1 0 0 0,1-1 0 0 0,0 0 0 0 0,-1 1 0 0 0,0-1 0 0 0,0 0 0 0 0,1 1 0 0 0,-2-1 0 0 0,1 1-1 0 0,0 0 1 0 0,0-1 0 0 0,0 6 0 0 0,-2 7-475 0 0,0 0-1 0 0,-1 0 0 0 0,-7 25 1 0 0,-1-4-3369 0 0,-1 5-7695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13011 0 0,'3'31'9552'0'0,"4"0"-6953"0"0,2 23-1891 0 0,-6-16-975 0 0,5 79 651 0 0,-7-89-3624 0 0,-2-11-3520 0 0,2-26 6697 0 0,1 0-1 0 0,0 1 0 0 0,0-1 1 0 0,1 1-1 0 0,0-1 0 0 0,1 1 0 0 0,0 0 1 0 0,0 0-1 0 0,0 1 0 0 0,10-12 1 0 0,-11 16 197 0 0,0 0 1 0 0,0 0 0 0 0,0 0 0 0 0,0 1 0 0 0,1 0 0 0 0,-1-1 0 0 0,1 1 0 0 0,0 0 0 0 0,-1 1-1 0 0,1-1 1 0 0,0 1 0 0 0,0 0 0 0 0,0 0 0 0 0,0 0 0 0 0,0 0 0 0 0,0 1 0 0 0,0-1-1 0 0,1 1 1 0 0,-1 0 0 0 0,0 0 0 0 0,0 1 0 0 0,0-1 0 0 0,0 1 0 0 0,7 2 0 0 0,7 3-473 0 0,-14-5-348 0 0,0 1 0 0 0,-1-1 0 0 0,1 0 0 0 0,0 0 0 0 0,1 0-1 0 0,-1 0 1 0 0,4-1 0 0 0,-8 0 590 0 0,1 0 1 0 0,-1 0-1 0 0,0 0 0 0 0,1 0 1 0 0,-1 0-1 0 0,0 0 1 0 0,1 0-1 0 0,-1-1 0 0 0,0 1 1 0 0,0 0-1 0 0,1 0 0 0 0,-1 0 1 0 0,0 0-1 0 0,1-1 0 0 0,-1 1 1 0 0,0 0-1 0 0,0 0 0 0 0,0-1 1 0 0,1 1-1 0 0,-1 0 0 0 0,0 0 1 0 0,0-1-1 0 0,0 1 0 0 0,1 0 1 0 0,-1-1-1 0 0,0 1 1 0 0,0 0-1 0 0,0 0 0 0 0,0-1 1 0 0,0 1-1 0 0,0 0 0 0 0,0-1 1 0 0,0 1-1 0 0,0 0 0 0 0,0-1 1 0 0,0 1-1 0 0,0 0 0 0 0,0-1 1 0 0,0 1-1 0 0,0 0 0 0 0,0-1 1 0 0,0 1-1 0 0,0 0 0 0 0,-1-1 1 0 0,1 1-1 0 0,0 0 1 0 0,0 0-1 0 0,0-1 0 0 0,0 1 1 0 0,-1 0-1 0 0,1 0 0 0 0,0-1 1 0 0,0 1-1 0 0,-1 0 0 0 0,1 0 1 0 0,0-1-1 0 0,-3-5-1259 0 0,7-5-2846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3385 0 0,'2'-3'1313'0'0,"0"0"0"0"0,0 0 0 0 0,0 0 0 0 0,1 0-1 0 0,-1 0 1 0 0,1 1 0 0 0,0-1 0 0 0,-1 1 0 0 0,1 0 0 0 0,0-1 0 0 0,6-1 0 0 0,-9 4-1176 0 0,0 0 0 0 0,1 1 0 0 0,-1-1 0 0 0,1 1 0 0 0,-1-1 0 0 0,0 0 0 0 0,1 1 0 0 0,-1-1 0 0 0,0 1 1 0 0,1-1-1 0 0,-1 1 0 0 0,0-1 0 0 0,0 1 0 0 0,1-1 0 0 0,-1 1 0 0 0,0 0 0 0 0,0-1 0 0 0,0 1 0 0 0,0-1 0 0 0,0 1 0 0 0,0-1 0 0 0,0 1 0 0 0,0 0 0 0 0,0-1 0 0 0,0 1 0 0 0,0 0 0 0 0,-1 20 704 0 0,0-20-634 0 0,-4 55 734 0 0,0-21-1282 0 0,2 0-1 0 0,3 45 0 0 0,3-74-1375 0 0,4-13 785 0 0,12-29 560 0 0,1 0 527 0 0,-19 34-70 0 0,1 0 0 0 0,0-1 1 0 0,0 2-1 0 0,0-1 0 0 0,0 0 0 0 0,1 0 1 0 0,-1 1-1 0 0,0-1 0 0 0,1 1 1 0 0,-1 0-1 0 0,1 0 0 0 0,-1-1 0 0 0,1 2 1 0 0,0-1-1 0 0,5-1 0 0 0,2-1-262 0 0,-8 3-95 0 0,-1 0 1 0 0,0-1 0 0 0,0 1-1 0 0,0-1 1 0 0,0 1 0 0 0,1-1-1 0 0,-1 0 1 0 0,0 1 0 0 0,0-1-1 0 0,0 0 1 0 0,-1 0 0 0 0,1 0-1 0 0,0 0 1 0 0,0 0-1 0 0,0 0 1 0 0,0 0 0 0 0,-1 0-1 0 0,1 0 1 0 0,-1 0 0 0 0,1 0-1 0 0,0-1 1 0 0,3-28-6309 0 0,-2 11 6602 0 0,3 4 6130 0 0,-4 15-5956 0 0,-1 0-1 0 0,0 0 1 0 0,1 1 0 0 0,-1-1 0 0 0,0 0 0 0 0,1 0 0 0 0,-1 1 0 0 0,0-1 0 0 0,1 0-1 0 0,-1 1 1 0 0,0-1 0 0 0,1 0 0 0 0,-1 1 0 0 0,0-1 0 0 0,0 0 0 0 0,0 1 0 0 0,1-1-1 0 0,-1 1 1 0 0,0-1 0 0 0,0 0 0 0 0,0 1 0 0 0,0-1 0 0 0,0 1 0 0 0,0-1 0 0 0,0 1-1 0 0,0-1 1 0 0,0 1 0 0 0,0-1 0 0 0,0 0 0 0 0,0 1 0 0 0,0-1 0 0 0,0 2 0 0 0,2 19 801 0 0,-4 59 535 0 0,0 37-3596 0 0,2-116 1624 0 0,2 15-2281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4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19 8922 0 0,'-6'-7'5958'0'0,"5"6"-5195"0"0,0 0 0 0 0,1 0 1 0 0,-1 0-1 0 0,0 0 1 0 0,0 1-1 0 0,0-1 0 0 0,0 0 1 0 0,0 0-1 0 0,0 1 0 0 0,0-1 1 0 0,0 0-1 0 0,0 1 0 0 0,-2-1 1 0 0,2 1-700 0 0,0 1 1 0 0,0-1-1 0 0,0 1 0 0 0,0-1 1 0 0,1 1-1 0 0,-1 0 1 0 0,0-1-1 0 0,0 1 1 0 0,1 0-1 0 0,-1 0 0 0 0,1 0 1 0 0,-1 0-1 0 0,1-1 1 0 0,-1 1-1 0 0,1 0 1 0 0,-1 0-1 0 0,1 0 0 0 0,0 0 1 0 0,0 0-1 0 0,-1 0 1 0 0,1 0-1 0 0,0 2 0 0 0,-16 49-333 0 0,-17 60-1706 0 0,13-37-6196 0 0,28-104 2633 0 0,6 0 6370 0 0,-12 26-579 0 0,0 1 0 0 0,0 0-1 0 0,-1 0 1 0 0,1 0 0 0 0,0 0-1 0 0,1 0 1 0 0,-1 0 0 0 0,0 0-1 0 0,1 1 1 0 0,-1-1 0 0 0,1 1-1 0 0,-1 0 1 0 0,1-1 0 0 0,0 1-1 0 0,-1 1 1 0 0,1-1 0 0 0,0 0-1 0 0,0 1 1 0 0,-1-1-1 0 0,1 1 1 0 0,0 0 0 0 0,5 0-1 0 0,-5 0-205 0 0,1 1-1 0 0,-1-1 0 0 0,0 1 1 0 0,1 0-1 0 0,-1 0 0 0 0,0 0 1 0 0,0 1-1 0 0,1-1 0 0 0,-1 1 1 0 0,0-1-1 0 0,-1 1 0 0 0,1 0 1 0 0,0 0-1 0 0,0 0 1 0 0,-1 1-1 0 0,1-1 0 0 0,-1 1 1 0 0,3 3-1 0 0,20 18-2979 0 0,-20-40-8218 0 0,-12-5 9041 0 0,6 10 77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4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10226 0 0,'8'3'3185'0'0,"0"2"-929"0"0,2 2-599 0 0,-2-1-625 0 0,0 0-480 0 0,0-2-296 0 0,-2-1-136 0 0,0-2-56 0 0,1-1-104 0 0,-2-3-152 0 0,1 2-320 0 0,-1-1-424 0 0,1-2-665 0 0,1-1-767 0 0,-2 1-929 0 0,-2-2-256 0 0</inkml:trace>
  <inkml:trace contextRef="#ctx0" brushRef="#br0" timeOffset="1">110 1 7626 0 0,'-1'56'13091'0'0,"-2"1"-7827"0"0,-4 11-6108 0 0,2-39-3052 0 0,-12 41-1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8626 0 0,'-3'8'1793'0'0,"1"-1"0"0"0,-1 1 0 0 0,1 0 0 0 0,-1 9 0 0 0,2-9-1046 0 0,1-1 0 0 0,-1 1 0 0 0,1 0 0 0 0,1 0 0 0 0,0 8 0 0 0,0-14-752 0 0,-1 0 1 0 0,0 0-1 0 0,1 1 1 0 0,0-1-1 0 0,-1 0 1 0 0,1 0-1 0 0,0 0 1 0 0,0 0-1 0 0,0 0 1 0 0,0 0-1 0 0,1 0 1 0 0,-1 0-1 0 0,0 0 1 0 0,1-1-1 0 0,0 1 1 0 0,-1-1-1 0 0,4 3 1 0 0,-3-3-211 0 0,0 0 1 0 0,0-1-1 0 0,0 1 1 0 0,0-1-1 0 0,1 1 1 0 0,-1-1-1 0 0,0 0 0 0 0,1 0 1 0 0,-1 0-1 0 0,0 0 1 0 0,0 0-1 0 0,1 0 1 0 0,-1-1-1 0 0,0 1 1 0 0,0-1-1 0 0,1 1 0 0 0,-1-1 1 0 0,0 0-1 0 0,0 0 1 0 0,0 0-1 0 0,2-2 1 0 0,2 0-1339 0 0,-1 0 0 0 0,0 0 0 0 0,0-1 0 0 0,0 0 0 0 0,0 0 0 0 0,5-7 0 0 0,2-3-3104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5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71 12939 0 0,'-1'0'403'0'0,"1"0"-1"0"0,-1 0 1 0 0,0 0 0 0 0,0 0 0 0 0,0-1 0 0 0,0 1-1 0 0,0 0 1 0 0,0 0 0 0 0,1 1 0 0 0,-1-1 0 0 0,0 0-1 0 0,0 0 1 0 0,0 0 0 0 0,0 0 0 0 0,0 1 0 0 0,1-1-1 0 0,-1 0 1 0 0,0 1 0 0 0,0-1 0 0 0,1 1 0 0 0,-1-1-1 0 0,0 1 1 0 0,0-1 0 0 0,1 1 0 0 0,-1 0 0 0 0,0 0-1 0 0,0 1-145 0 0,0 0 1 0 0,0 0-1 0 0,1-1 0 0 0,-1 1 0 0 0,0 0 0 0 0,1 0 0 0 0,0 0 1 0 0,-1 0-1 0 0,1-1 0 0 0,0 1 0 0 0,0 4 0 0 0,1 1-194 0 0,0 1-1 0 0,0-1 1 0 0,1 0-1 0 0,-1 0 1 0 0,5 10-1 0 0,16 26-132 0 0,-21-41 20 0 0,1 1 1 0 0,-1-1 0 0 0,1 0 0 0 0,0 1-1 0 0,-1-1 1 0 0,1 0 0 0 0,0-1 0 0 0,0 1-1 0 0,1 0 1 0 0,-1 0 0 0 0,0-1-1 0 0,0 1 1 0 0,1-1 0 0 0,-1 0 0 0 0,4 1-1 0 0,-6-1 24 0 0,1-1 1 0 0,0 0-1 0 0,0 0 0 0 0,-1 0 0 0 0,1 0 0 0 0,0 0 0 0 0,-1 0 0 0 0,1-1 0 0 0,0 1 1 0 0,0 0-1 0 0,-1 0 0 0 0,1 0 0 0 0,0-1 0 0 0,-1 1 0 0 0,1 0 0 0 0,0-1 0 0 0,-1 1 1 0 0,1-1-1 0 0,0 1 0 0 0,-1 0 0 0 0,1-1 0 0 0,-1 1 0 0 0,1-1 0 0 0,-1 0 0 0 0,1 0 1 0 0,9-24-777 0 0,-8 16 340 0 0,-1 1 0 0 0,0-1 0 0 0,-1-16 0 0 0,-2 17 153 0 0,1 0-1 0 0,-1 0 1 0 0,-1 0-1 0 0,1 1 1 0 0,-1-1-1 0 0,-1 1 1 0 0,1-1-1 0 0,-1 1 1 0 0,-1 0-1 0 0,1 1 1 0 0,-1-1-1 0 0,-11-11 1 0 0,21 26 2508 0 0,-2-3-2007 0 0,1 0 0 0 0,-1-1 1 0 0,0 1-1 0 0,1-1 0 0 0,7 7 0 0 0,-4-7-147 0 0,0 0 0 0 0,0 0-1 0 0,1 0 1 0 0,-1-1 0 0 0,1 0-1 0 0,0-1 1 0 0,0 1-1 0 0,0-2 1 0 0,0 1 0 0 0,11 0-1 0 0,-16-2-205 0 0,1 0 0 0 0,-1 0 0 0 0,0 0 0 0 0,1 0 0 0 0,-1-1-1 0 0,1 0 1 0 0,-1 1 0 0 0,0-1 0 0 0,0 0 0 0 0,1-1 0 0 0,5-2 0 0 0,-8 3-163 0 0,1-1-1 0 0,0 1 1 0 0,0-1 0 0 0,-1 0 0 0 0,1 1 0 0 0,-1-1 0 0 0,1 0 0 0 0,-1 0-1 0 0,0 0 1 0 0,0 0 0 0 0,0 0 0 0 0,0 0 0 0 0,0 0 0 0 0,0 0 0 0 0,0-1-1 0 0,-1 1 1 0 0,1 0 0 0 0,-1 0 0 0 0,1-4 0 0 0,-1 4 193 0 0,2-36-1047 0 0,-6 16 4200 0 0,6 40 3693 0 0,-7 19-5087 0 0,2-20-865 0 0,-1 20-418 0 0,-10 74 319 0 0,-1-40-3414 0 0,-18-105-15330 0 0,32 33 17333 0 0,-8-17-3074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25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9042 0 0,'-1'9'2075'0'0,"-2"9"1053"0"0,2 1 0 0 0,0 28 1 0 0,1-43-2937 0 0,0 0 0 0 0,1-1 0 0 0,-1 1 0 0 0,1 0 0 0 0,0-1 0 0 0,-1 1 0 0 0,2 0 0 0 0,-1-1 0 0 0,0 1 0 0 0,1-1 0 0 0,0 0 0 0 0,-1 0 0 0 0,1 1 0 0 0,1-1 0 0 0,-1 0 0 0 0,0-1 0 0 0,1 1 0 0 0,-1 0 0 0 0,6 3 1 0 0,-6-5-209 0 0,1 1 0 0 0,0-1 1 0 0,0 0-1 0 0,0-1 0 0 0,0 1 1 0 0,0 0-1 0 0,0-1 0 0 0,0 0 1 0 0,0 0-1 0 0,1 0 0 0 0,-1 0 1 0 0,0 0-1 0 0,0-1 1 0 0,0 1-1 0 0,0-1 0 0 0,0 0 1 0 0,0 0-1 0 0,0 0 0 0 0,0 0 1 0 0,3-2-1 0 0,26-16-3626 0 0,-8-2-6645 0 0,-14 9 3371 0 0</inkml:trace>
  <inkml:trace contextRef="#ctx0" brushRef="#br0" timeOffset="1">384 95 15251 0 0,'-3'-3'12779'0'0,"9"6"-15947"0"0,-12-24-13592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2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24 7386 0 0,'-16'-6'3006'0'0,"12"5"-2040"0"0,0-1-1 0 0,0 1 0 0 0,-1-1 0 0 0,1 0 1 0 0,0 0-1 0 0,-7-5 0 0 0,39 7 363 0 0,68 27-1203 0 0,14 2-659 0 0,-97-27-997 0 0,0 0 0 0 0,1-1 0 0 0,19-1 0 0 0,-20-2-4642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2825 0 0,'-6'5'64'0'0,"2"0"-40"0"0,0 1-16 0 0,3-1 0 0 0,0-2-32 0 0,1-2-24 0 0,-5 5-1721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 2985 0 0,'-16'0'2912'0'0,"8"-1"2155"0"0,10 7 97 0 0,15 19-3483 0 0,-6-12-1434 0 0,1-1-1 0 0,16 13 0 0 0,21 22-117 0 0,-48-46-119 0 0,0 0 0 0 0,0 0-1 0 0,-1 0 1 0 0,1 1 0 0 0,-1-1-1 0 0,1 0 1 0 0,-1 0 0 0 0,1 0-1 0 0,-1 1 1 0 0,0-1 0 0 0,0 0-1 0 0,1 0 1 0 0,-1 1 0 0 0,0-1-1 0 0,0 0 1 0 0,0 1 0 0 0,0-1-1 0 0,-1 0 1 0 0,1 1 0 0 0,0-1-1 0 0,-1 0 1 0 0,1 0 0 0 0,0 1-1 0 0,-1-1 1 0 0,1 0 0 0 0,-1 0-1 0 0,0 0 1 0 0,1 0 0 0 0,-1 0-1 0 0,0 0 1 0 0,0 0 0 0 0,0 0-1 0 0,0 0 1 0 0,0 0 0 0 0,0 0-1 0 0,0 0 1 0 0,0-1 0 0 0,0 1-1 0 0,0 0 1 0 0,-2 0 0 0 0,-7 6 8 0 0,0-1 0 0 0,-1-1 0 0 0,-16 7 1 0 0,18-8 1 0 0,-31 9 52 0 0,-5 2-3650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7866 0 0,'4'2'8025'0'0,"11"3"-4715"0"0,9 3-3350 0 0,33 15-1 0 0,-42-16-404 0 0,19 12-1412 0 0,-33-18 1233 0 0,1 0 0 0 0,0 0 0 0 0,-1 0 0 0 0,1 1 0 0 0,-1-1 0 0 0,1 1 1 0 0,-1-1-1 0 0,0 1 0 0 0,0-1 0 0 0,1 1 0 0 0,-1 0 0 0 0,0-1 1 0 0,0 1-1 0 0,-1 0 0 0 0,2 2 0 0 0,-2 6-4148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66 7666 0 0,'-2'-2'827'0'0,"-1"0"-1"0"0,1 0 1 0 0,-1 1 0 0 0,0-1 0 0 0,0 1 0 0 0,0 0 0 0 0,0-1 0 0 0,0 1 0 0 0,0 1 0 0 0,0-1 0 0 0,0 0 0 0 0,0 1-1 0 0,0 0 1 0 0,0-1 0 0 0,0 1 0 0 0,0 1 0 0 0,-7 0 0 0 0,8 0-649 0 0,0 0 0 0 0,0 0 0 0 0,0 0 1 0 0,0 1-1 0 0,0-1 0 0 0,1 0 0 0 0,-1 1 0 0 0,0 0 1 0 0,1-1-1 0 0,-1 1 0 0 0,1 0 0 0 0,-1 0 0 0 0,1 0 0 0 0,0 0 1 0 0,0 0-1 0 0,0 0 0 0 0,0 1 0 0 0,0-1 0 0 0,0 0 1 0 0,1 0-1 0 0,-1 1 0 0 0,1-1 0 0 0,-1 0 0 0 0,1 5 0 0 0,-1 7-10 0 0,0 1-1 0 0,1 0 1 0 0,0-1-1 0 0,1 1 1 0 0,1-1-1 0 0,4 18 1 0 0,-4-22-162 0 0,1-1 1 0 0,0 0-1 0 0,0 1 1 0 0,1-1-1 0 0,0-1 0 0 0,1 1 1 0 0,0 0-1 0 0,0-1 1 0 0,1 0-1 0 0,7 9 0 0 0,-11-16-24 0 0,0 1 0 0 0,-1 0-1 0 0,1-1 1 0 0,0 1 0 0 0,-1-1-1 0 0,1 1 1 0 0,0-1 0 0 0,0 0-1 0 0,0 0 1 0 0,0 0 0 0 0,1 0-1 0 0,-1 0 1 0 0,0-1 0 0 0,0 1-1 0 0,0-1 1 0 0,1 1 0 0 0,-1-1-1 0 0,0 0 1 0 0,1 1 0 0 0,-1-1-1 0 0,0-1 1 0 0,1 1 0 0 0,-1 0-1 0 0,0 0 1 0 0,0-1 0 0 0,1 0-1 0 0,-1 1 1 0 0,0-1 0 0 0,0 0-1 0 0,0 0 1 0 0,0 0 0 0 0,0 0-1 0 0,0 0 1 0 0,0-1-1 0 0,0 1 1 0 0,0 0 0 0 0,-1-1-1 0 0,1 0 1 0 0,0 1 0 0 0,2-4-1 0 0,2-3-181 0 0,0 0 0 0 0,0 0 0 0 0,-1-1 0 0 0,0 1 0 0 0,-1-1 0 0 0,0 0 0 0 0,0-1 0 0 0,3-11 0 0 0,-5 11 97 0 0,0-1 0 0 0,0 1 0 0 0,-1-1 0 0 0,0 1 0 0 0,-1-1 1 0 0,0 1-1 0 0,-1-1 0 0 0,0 1 0 0 0,-1-1 0 0 0,0 1 0 0 0,-4-11 0 0 0,4 15 97 0 0,0 0-1 0 0,0 1 0 0 0,-1-1 0 0 0,1 1 0 0 0,-1 0 0 0 0,-1-1 1 0 0,1 1-1 0 0,-1 1 0 0 0,0-1 0 0 0,0 0 0 0 0,0 1 1 0 0,0 0-1 0 0,-1 0 0 0 0,0 0 0 0 0,0 1 0 0 0,0 0 0 0 0,0-1 1 0 0,0 2-1 0 0,-1-1 0 0 0,-8-3 0 0 0,12 6 21 0 0,1-1 1 0 0,-1 1-1 0 0,0 0 0 0 0,1-1 0 0 0,-1 1 1 0 0,1 0-1 0 0,-1 0 0 0 0,0 0 0 0 0,1 0 1 0 0,-1 0-1 0 0,1 1 0 0 0,-1-1 0 0 0,0 0 1 0 0,1 1-1 0 0,-1-1 0 0 0,1 1 0 0 0,-1-1 1 0 0,1 1-1 0 0,-1 0 0 0 0,1 0 0 0 0,0 0 1 0 0,-1 0-1 0 0,0 1 0 0 0,0 0 16 0 0,0 0 0 0 0,0 1 0 0 0,0 0 0 0 0,0-1 0 0 0,1 1 0 0 0,-1 0 0 0 0,1 0 0 0 0,0 0 0 0 0,0 0-1 0 0,0 0 1 0 0,-1 4 0 0 0,1 0-577 0 0,-1 1-1 0 0,1 0 1 0 0,1 1-1 0 0,0-1 1 0 0,0 0-1 0 0,0 0 1 0 0,1 0-1 0 0,3 13 1 0 0,12 11-9256 0 0,-5-20 2972 0 0</inkml:trace>
  <inkml:trace contextRef="#ctx0" brushRef="#br0" timeOffset="1">304 84 13971 0 0,'1'0'443'0'0,"0"-1"0"0"0,-1 1 0 0 0,1 0 0 0 0,0-1 0 0 0,0 1 0 0 0,0 0 0 0 0,-1 0 0 0 0,1 0 0 0 0,0 0 0 0 0,0 0 0 0 0,0 0 0 0 0,0 0 0 0 0,-1 0 0 0 0,1 0 0 0 0,0 0 0 0 0,0 0 0 0 0,0 0 0 0 0,0 0 0 0 0,-1 1 0 0 0,1-1 0 0 0,0 0 0 0 0,0 1 0 0 0,-1-1 0 0 0,2 1 0 0 0,-1 1-151 0 0,0-1 0 0 0,0 0 0 0 0,0 0 0 0 0,0 0 0 0 0,-1 1 0 0 0,1-1 0 0 0,0 0 0 0 0,-1 1 0 0 0,1-1 0 0 0,-1 1 0 0 0,0-1 0 0 0,1 1 0 0 0,-1 1 0 0 0,1 9-463 0 0,-1 0 0 0 0,0 0 0 0 0,-3 14 0 0 0,2-5 1154 0 0,1-13-1004 0 0,1 126 13 0 0,1-113-827 0 0,0-1 1 0 0,1 0-1 0 0,1 0 0 0 0,10 29 1 0 0,0-22-4177 0 0,-13-26 4444 0 0,-1 0 0 0 0,1 0 0 0 0,0 0 0 0 0,0 0 0 0 0,0-1 0 0 0,0 1 1 0 0,0 0-1 0 0,0-1 0 0 0,0 1 0 0 0,0-1 0 0 0,0 1 0 0 0,0-1 0 0 0,0 1 0 0 0,2-1 0 0 0,6 0-6980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4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7530 0 0,'1'1'298'0'0,"-1"1"1"0"0,0-1 0 0 0,1 0 0 0 0,-1 0 0 0 0,1 0 0 0 0,-1 0 0 0 0,1 1 0 0 0,-1-1-1 0 0,1 0 1 0 0,0 0 0 0 0,0 0 0 0 0,-1 0 0 0 0,1 0 0 0 0,0-1 0 0 0,0 1-1 0 0,0 0 1 0 0,0 0 0 0 0,0-1 0 0 0,0 1 0 0 0,0 0 0 0 0,1-1 0 0 0,-1 1 0 0 0,0-1-1 0 0,0 1 1 0 0,2 0 0 0 0,38 8 707 0 0,-30-7-304 0 0,4 1-368 0 0,38 11 134 0 0,-50-14-457 0 0,0 2 0 0 0,0-1 0 0 0,0 0 1 0 0,0 1-1 0 0,0-1 0 0 0,0 1 0 0 0,-1 0 1 0 0,1 0-1 0 0,0 0 0 0 0,-1 0 0 0 0,0 0 1 0 0,5 5-1 0 0,-6-5-69 0 0,0 0 1 0 0,0-1-1 0 0,-1 1 0 0 0,1 0 1 0 0,0 0-1 0 0,-1 0 1 0 0,1-1-1 0 0,-1 1 0 0 0,0 0 1 0 0,0 0-1 0 0,0 0 0 0 0,0 0 1 0 0,0 0-1 0 0,0 0 1 0 0,0 0-1 0 0,0-1 0 0 0,-1 1 1 0 0,1 0-1 0 0,-1 0 1 0 0,1 0-1 0 0,-1-1 0 0 0,0 1 1 0 0,0 0-1 0 0,0 0 1 0 0,0-1-1 0 0,0 1 0 0 0,0-1 1 0 0,0 1-1 0 0,0-1 0 0 0,-1 0 1 0 0,1 1-1 0 0,-2 0 1 0 0,-1 2-131 0 0,0-1 0 0 0,0 0 0 0 0,-1 0 0 0 0,1 0 0 0 0,-1-1 0 0 0,0 1 0 0 0,1-1 0 0 0,-1 0 0 0 0,0-1 0 0 0,-7 2 0 0 0,-12-1-170 0 0,20-2 368 0 0,-1 0 1 0 0,1 1-1 0 0,0-1 0 0 0,0 1 1 0 0,0-1-1 0 0,0 1 0 0 0,0 1 1 0 0,0-1-1 0 0,0 0 1 0 0,-5 3-1 0 0,9-4 8 0 0,0 1 0 0 0,0-1 0 0 0,0 0 0 0 0,0 0 0 0 0,-1 1 0 0 0,1-1 0 0 0,0 0-1 0 0,0 0 1 0 0,0 1 0 0 0,0-1 0 0 0,0 0 0 0 0,0 1 0 0 0,0-1 0 0 0,0 0 0 0 0,0 1 0 0 0,0-1 0 0 0,0 0 0 0 0,0 0 0 0 0,0 1 0 0 0,0-1 0 0 0,0 0 0 0 0,0 1 0 0 0,0-1 0 0 0,0 0-1 0 0,0 1 1 0 0,0-1 0 0 0,1 0 0 0 0,-1 0 0 0 0,0 1 0 0 0,0-1 0 0 0,0 0 0 0 0,1 0 0 0 0,-1 1 0 0 0,0-1 0 0 0,0 0 0 0 0,0 0 0 0 0,1 0 0 0 0,-1 0 0 0 0,0 1 0 0 0,0-1 0 0 0,1 0-1 0 0,-1 0 1 0 0,0 0 0 0 0,1 0 0 0 0,-1 0 0 0 0,0 0 0 0 0,0 0 0 0 0,1 1 0 0 0,-1-1 0 0 0,0 0 0 0 0,1 0 0 0 0,18 8 515 0 0,-17-8-460 0 0,27 9 613 0 0,40 7 1 0 0,-47-12-1157 0 0,0 1 1 0 0,0 1-1 0 0,0 1 1 0 0,20 9-1 0 0,-42-16 327 0 0,1 0 1 0 0,-1 0-1 0 0,1 0 0 0 0,-1 1 0 0 0,1-1 0 0 0,-1 0 1 0 0,0 0-1 0 0,1 0 0 0 0,-1 0 0 0 0,1 0 1 0 0,-1 1-1 0 0,0-1 0 0 0,1 0 0 0 0,-1 0 1 0 0,1 1-1 0 0,-1-1 0 0 0,0 0 0 0 0,1 0 1 0 0,-1 1-1 0 0,0-1 0 0 0,0 0 0 0 0,1 1 0 0 0,-1-1 1 0 0,0 1-1 0 0,0-1 0 0 0,1 0 0 0 0,-1 1 1 0 0,0-1-1 0 0,0 1 0 0 0,0-1 0 0 0,0 0 1 0 0,0 1-1 0 0,0-1 0 0 0,0 1 0 0 0,0-1 0 0 0,0 1 1 0 0,0-1-1 0 0,0 0 0 0 0,0 1 0 0 0,0-1 1 0 0,0 1-1 0 0,0-1 0 0 0,0 1 0 0 0,0-1 1 0 0,-1 1-1 0 0,0 0-50 0 0,1-1 1 0 0,-1 1 0 0 0,0-1-1 0 0,0 0 1 0 0,0 1-1 0 0,0-1 1 0 0,0 0-1 0 0,0 0 1 0 0,0 0-1 0 0,0 0 1 0 0,0 1 0 0 0,0-1-1 0 0,1 0 1 0 0,-1-1-1 0 0,0 1 1 0 0,0 0-1 0 0,0 0 1 0 0,0 0-1 0 0,0-1 1 0 0,0 1 0 0 0,-1-1-1 0 0,-20-10-3 0 0,-14-5 4247 0 0,34 16-3795 0 0,1 0 0 0 0,0-1 0 0 0,-1 1 0 0 0,1 0 1 0 0,0 0-1 0 0,-1 0 0 0 0,1 0 0 0 0,0 0 0 0 0,0 1 0 0 0,-1-1 1 0 0,1 0-1 0 0,0 1 0 0 0,0-1 0 0 0,-1 1 0 0 0,1-1 1 0 0,0 1-1 0 0,0-1 0 0 0,0 1 0 0 0,0 0 0 0 0,0 0 1 0 0,0-1-1 0 0,0 1 0 0 0,0 0 0 0 0,0 0 0 0 0,0 0 1 0 0,-1 1-1 0 0,-11 17 924 0 0,11-14-1163 0 0,-1 0-1 0 0,-1 0 0 0 0,1 0 1 0 0,-1-1-1 0 0,0 1 1 0 0,0-1-1 0 0,0 0 0 0 0,0 0 1 0 0,-1 0-1 0 0,0 0 1 0 0,0-1-1 0 0,-10 5 0 0 0,23-13 286 0 0,10-2 493 0 0,9 6-391 0 0,-1 1-1 0 0,34 4 1 0 0,-4 1-3346 0 0,-31-9-3876 0 0,-14-1 1288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8706 0 0,'0'1'263'0'0,"0"0"0"0"0,0 0 0 0 0,0 0 1 0 0,0 0-1 0 0,1-1 0 0 0,-1 1 0 0 0,0 0 0 0 0,0 0 0 0 0,1 0 0 0 0,-1 0 1 0 0,0 0-1 0 0,1-1 0 0 0,-1 1 0 0 0,1 0 0 0 0,-1 0 0 0 0,1-1 1 0 0,0 1-1 0 0,-1 0 0 0 0,1-1 0 0 0,0 1 0 0 0,-1 0 0 0 0,1-1 1 0 0,0 1-1 0 0,0-1 0 0 0,-1 1 0 0 0,1-1 0 0 0,0 0 0 0 0,0 1 1 0 0,0-1-1 0 0,0 0 0 0 0,0 1 0 0 0,-1-1 0 0 0,1 0 0 0 0,1 0 1 0 0,41 8 1341 0 0,-33-7-965 0 0,0 1-530 0 0,-1 0 0 0 0,0 0 1 0 0,1 1-1 0 0,-1 0 1 0 0,-1 0-1 0 0,13 7 1 0 0,-18-8-91 0 0,-1-1 0 0 0,1 1 1 0 0,-1 0-1 0 0,1 0 1 0 0,-1 0-1 0 0,0 0 1 0 0,0 0-1 0 0,0 1 0 0 0,0-1 1 0 0,-1 1-1 0 0,1-1 1 0 0,0 1-1 0 0,-1-1 0 0 0,0 1 1 0 0,0 0-1 0 0,0 0 1 0 0,0 0-1 0 0,0 0 1 0 0,0 0-1 0 0,-1 0 0 0 0,1 0 1 0 0,-1 0-1 0 0,0 5 1 0 0,-2 19-103 0 0,-1-1 1 0 0,-8 30 0 0 0,-7 16-6188 0 0,16-64 4829 0 0,2-8 1247 0 0,0 1 0 0 0,0-1 0 0 0,0 1 0 0 0,0-1 0 0 0,-1 1 0 0 0,1-1 0 0 0,0 1 0 0 0,0-1 0 0 0,0 1 0 0 0,-1-1 0 0 0,1 1 0 0 0,0-1 0 0 0,-1 1 0 0 0,1-1 0 0 0,0 0 0 0 0,-1 1 0 0 0,1-1-1 0 0,-1 1 1 0 0,1-1 0 0 0,0 0 0 0 0,-1 1 0 0 0,1-1 0 0 0,-1 0 0 0 0,1 0 0 0 0,-1 1 0 0 0,1-1 0 0 0,-1 0 0 0 0,1 0 0 0 0,-1 0 0 0 0,0 1 0 0 0,-4 0-1562 0 0,2 5-2522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5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9658 0 0,'0'-1'381'0'0,"0"0"0"0"0,1 1 0 0 0,-1-1 0 0 0,0 1 0 0 0,1-1 0 0 0,-1 0 0 0 0,1 1 0 0 0,-1-1 0 0 0,1 1 0 0 0,-1-1 0 0 0,1 1 0 0 0,-1-1 0 0 0,1 1 0 0 0,-1 0 0 0 0,1-1 0 0 0,0 1 0 0 0,-1 0 0 0 0,1-1 0 0 0,0 1 0 0 0,-1 0 0 0 0,1 0 0 0 0,0 0 0 0 0,-1-1 0 0 0,2 1 0 0 0,-2 1-198 0 0,1-1 0 0 0,0 1 0 0 0,-1-1 0 0 0,1 1 0 0 0,-1-1 0 0 0,0 1 0 0 0,1-1 0 0 0,-1 1 0 0 0,1 0 0 0 0,-1-1 0 0 0,0 1 0 0 0,1 0 0 0 0,-1-1 1 0 0,0 1-1 0 0,0 0 0 0 0,0-1 0 0 0,1 1 0 0 0,-1 0 0 0 0,0 1 0 0 0,2 51-429 0 0,-3-36 1052 0 0,2-5-1132 0 0,8 81 201 0 0,2-47-4116 0 0,-8-40 1920 0 0,-1 0-1 0 0,1 0 0 0 0,1 0 0 0 0,5 9 0 0 0,-3-8-2805 0 0</inkml:trace>
  <inkml:trace contextRef="#ctx0" brushRef="#br0" timeOffset="1">88 1 12003 0 0,'0'1'281'0'0,"0"1"0"0"0,0-1 1 0 0,1 1-1 0 0,-1-1 1 0 0,1 0-1 0 0,-1 1 1 0 0,1-1-1 0 0,-1 1 1 0 0,1-1-1 0 0,0 0 0 0 0,0 1 1 0 0,0-1-1 0 0,0 0 1 0 0,0 0-1 0 0,0 0 1 0 0,0 0-1 0 0,0 0 1 0 0,0 0-1 0 0,0 0 0 0 0,1 0 1 0 0,-1 0-1 0 0,0 0 1 0 0,1-1-1 0 0,-1 1 1 0 0,0 0-1 0 0,3 0 1 0 0,48 17 30 0 0,-41-14 58 0 0,25 4-365 0 0,14 6-3576 0 0,-50-14 3345 0 0,1 1 0 0 0,-1-1 0 0 0,1 0 0 0 0,-1 0 0 0 0,0 1 0 0 0,1-1-1 0 0,-1 0 1 0 0,1 0 0 0 0,-1 1 0 0 0,0-1 0 0 0,1 1 0 0 0,-1-1 0 0 0,0 0 0 0 0,0 1 0 0 0,1-1 0 0 0,-1 1-1 0 0,0-1 1 0 0,0 0 0 0 0,1 1 0 0 0,-1-1 0 0 0,0 1 0 0 0,0-1 0 0 0,0 1 0 0 0,0-1 0 0 0,0 1-1 0 0,0-1 1 0 0,0 1 0 0 0,0-1 0 0 0,0 1 0 0 0,0-1 0 0 0,0 1 0 0 0,0-1 0 0 0,0 1 0 0 0,0-1 0 0 0,0 1-1 0 0,-1-1 1 0 0,1 1 0 0 0,0-1 0 0 0,0 0 0 0 0,0 1 0 0 0,-1-1 0 0 0,1 1 0 0 0,0-1 0 0 0,-1 0-1 0 0,0 1 1 0 0,-5 7-4187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7090 0 0,'2'1'721'0'0,"-1"1"1"0"0,1-1-1 0 0,0 0 1 0 0,-1 0-1 0 0,1 0 1 0 0,0 0 0 0 0,0 0-1 0 0,-1 0 1 0 0,1-1-1 0 0,0 1 1 0 0,0-1-1 0 0,4 1 1 0 0,25 0 2251 0 0,-27-2-2881 0 0,-1 1 0 0 0,1 0 0 0 0,-1 0-1 0 0,1 0 1 0 0,-1 0 0 0 0,1 1 0 0 0,0-1-1 0 0,-1 1 1 0 0,1 0 0 0 0,-1 0 0 0 0,0 0 0 0 0,4 2-1 0 0,-6-2-74 0 0,-1-1-1 0 0,1 1 1 0 0,-1 0-1 0 0,1-1 1 0 0,-1 1-1 0 0,1 0 1 0 0,-1 0-1 0 0,0-1 1 0 0,0 1-1 0 0,1 0 0 0 0,-1 0 1 0 0,0-1-1 0 0,0 1 1 0 0,0 0-1 0 0,0 0 1 0 0,1 0-1 0 0,-1-1 1 0 0,0 1-1 0 0,-1 0 1 0 0,1 0-1 0 0,0 0 0 0 0,0 1 1 0 0,-7 24 95 0 0,3-11-37 0 0,4-12-67 0 0,0 0 0 0 0,0 0 0 0 0,0 0-1 0 0,0 0 1 0 0,1 0 0 0 0,-1 0 0 0 0,1 0 0 0 0,0 0 0 0 0,0 0 0 0 0,0 0 0 0 0,0 0 0 0 0,0 0-1 0 0,1-1 1 0 0,-1 1 0 0 0,1 0 0 0 0,0-1 0 0 0,0 0 0 0 0,0 1 0 0 0,0-1 0 0 0,0 0 0 0 0,0 0 0 0 0,1 0-1 0 0,-1 0 1 0 0,1 0 0 0 0,-1 0 0 0 0,1-1 0 0 0,0 0 0 0 0,0 1 0 0 0,3 0 0 0 0,-4-1-7 0 0,1 0-1 0 0,0 0 1 0 0,0 0 0 0 0,-1-1 0 0 0,1 1 0 0 0,0-1 0 0 0,0 0 0 0 0,0 0-1 0 0,0 0 1 0 0,-1 0 0 0 0,1 0 0 0 0,0-1 0 0 0,0 1 0 0 0,0-1-1 0 0,-1 0 1 0 0,1 0 0 0 0,0 0 0 0 0,-1 0 0 0 0,1 0 0 0 0,-1-1 0 0 0,1 1-1 0 0,-1-1 1 0 0,0 1 0 0 0,1-1 0 0 0,-1 0 0 0 0,0 0 0 0 0,0 0 0 0 0,0 0-1 0 0,-1 0 1 0 0,1-1 0 0 0,2-3 0 0 0,-3 4-16 0 0,0 1 1 0 0,0-1-1 0 0,0 0 1 0 0,0 1-1 0 0,0-1 1 0 0,0 0 0 0 0,-1 0-1 0 0,1 0 1 0 0,0 1-1 0 0,-1-1 1 0 0,0 0-1 0 0,0 0 1 0 0,1 0-1 0 0,-1 0 1 0 0,0 0-1 0 0,0 0 1 0 0,-1 0-1 0 0,1 0 1 0 0,0 0-1 0 0,-1 0 1 0 0,1 0-1 0 0,-1 1 1 0 0,1-1-1 0 0,-1 0 1 0 0,0 0-1 0 0,0 1 1 0 0,0-1-1 0 0,0 0 1 0 0,0 1-1 0 0,0-1 1 0 0,-1 1-1 0 0,1-1 1 0 0,0 1-1 0 0,-1 0 1 0 0,1-1-1 0 0,-1 1 1 0 0,1 0-1 0 0,-1 0 1 0 0,0 0-1 0 0,1 0 1 0 0,-1 0-1 0 0,0 1 1 0 0,0-1-1 0 0,-3 0 1 0 0,2 0 16 0 0,0 0 0 0 0,-1 0 0 0 0,0 0 0 0 0,1 1 0 0 0,-1-1 0 0 0,1 1 0 0 0,-1 0 0 0 0,1 0 0 0 0,-1 1 0 0 0,0-1 0 0 0,1 1 0 0 0,-1 0 0 0 0,1 0 0 0 0,0 0 0 0 0,-1 0 0 0 0,1 0 0 0 0,0 1 0 0 0,-1-1 0 0 0,1 1 0 0 0,0 0 0 0 0,0 0 0 0 0,1 0 0 0 0,-1 1 0 0 0,-3 2 0 0 0,2 2 29 0 0,0 0 0 0 0,0 0 0 0 0,1 0 0 0 0,0 1 0 0 0,0-1 0 0 0,1 1 0 0 0,-1-1 0 0 0,2 1 0 0 0,-2 9 0 0 0,2-7 2 0 0,-1-1 0 0 0,0 0 0 0 0,-1 1 0 0 0,0-1 0 0 0,-8 17 1 0 0,13-29-32 0 0,1 1 1 0 0,0-1 0 0 0,1 1 0 0 0,-1 0-1 0 0,0 0 1 0 0,1 1 0 0 0,-1-1 0 0 0,1 1-1 0 0,-1 0 1 0 0,1-1 0 0 0,0 2 0 0 0,-1-1-1 0 0,5 0 1 0 0,4-2-25 0 0,0 2 0 0 0,0 0-1 0 0,19 0 1 0 0,-6 4-770 0 0,14 1-3085 0 0,-36-4 2634 0 0,1 0 1 0 0,-1 0 0 0 0,0-1 0 0 0,1 1 0 0 0,-1-1 0 0 0,0 0-1 0 0,1 0 1 0 0,5-2 0 0 0,-2-1-2807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6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5305 0 0,'4'18'10718'0'0,"-3"5"-5147"0"0,-1 8-3618 0 0,-4 18-3425 0 0,1-6 2259 0 0,1-11-835 0 0,0-19-101 0 0,1 0 0 0 0,0 0 1 0 0,2 0-1 0 0,-1 0 1 0 0,5 24-1 0 0,-4-37 133 0 0,-1 1 0 0 0,1-1 0 0 0,-1 0 0 0 0,1 0 0 0 0,-1 0 0 0 0,1 0-1 0 0,-1 0 1 0 0,1 0 0 0 0,-1 0 0 0 0,1 0 0 0 0,-1 0 0 0 0,1 0 0 0 0,-1 0 0 0 0,1 0 0 0 0,-1 0 0 0 0,1 0 0 0 0,-1-1 0 0 0,1 1 0 0 0,-1 0-1 0 0,1 0 1 0 0,-1-1 0 0 0,1 1 0 0 0,-1 0 0 0 0,0 0 0 0 0,1-1 0 0 0,-1 1 0 0 0,1 0 0 0 0,-1-2 0 0 0,22-13-13 0 0,-16 11-9 0 0,2-1-329 0 0,41-26 111 0 0,-22 20-3279 0 0,-2 11-5692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36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13379 0 0,'10'-7'6465'0'0,"1"-1"-4032"0"0,0-1-945 0 0,-1 2-504 0 0,-5 3-424 0 0,-1 3-368 0 0,1 1-144 0 0,-1 2-208 0 0,1 2-312 0 0,1 2-680 0 0,2 2-1184 0 0,0 1-2081 0 0,-3-2-1777 0 0,3 3-1375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1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7426 0 0,'-15'4'5935'0'0,"19"-5"-3737"0"0,1 1-1901 0 0,-1 0 0 0 0,1 1 0 0 0,-1-1 0 0 0,1 1 0 0 0,-1 0 0 0 0,0 0 0 0 0,1 1 0 0 0,-1 0 0 0 0,0-1 0 0 0,0 1 0 0 0,0 0-1 0 0,5 4 1 0 0,43 34 824 0 0,-38-27-907 0 0,-1 0 0 0 0,-1 1 0 0 0,0 1-1 0 0,-1 0 1 0 0,-1 0 0 0 0,0 1-1 0 0,15 33 1 0 0,-15-23-88 0 0,0 1 1 0 0,-2 1-1 0 0,-1 0 0 0 0,5 42 1 0 0,-6 13-23 0 0,-4 0 1 0 0,-12 126 0 0 0,10-204-92 0 0,-17 149-1 0 0,-6-1 0 0 0,-65 225 0 0 0,85-367-345 0 0,-1 1-1 0 0,0-1 1 0 0,-1 0-1 0 0,-1 0 1 0 0,-7 11 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7194 0 0,'0'0'212'0'0,"-1"0"0"0"0,1 0 1 0 0,-1 0-1 0 0,0 0 0 0 0,1 0 1 0 0,-1 0-1 0 0,1 1 0 0 0,-1-1 1 0 0,1 0-1 0 0,-1 0 0 0 0,1 0 1 0 0,-1 0-1 0 0,1 1 0 0 0,-1-1 1 0 0,1 0-1 0 0,-1 0 1 0 0,1 1-1 0 0,-1-1 0 0 0,1 0 1 0 0,-1 1-1 0 0,1-1 0 0 0,0 1 1 0 0,-1-1-1 0 0,1 0 0 0 0,-1 2 1 0 0,13 4 1869 0 0,33 3-1798 0 0,-39-8 106 0 0,206 40-1265 0 0,-225-45-6150 0 0,-19-1 6610 0 0,21 5 989 0 0,0 1 0 0 0,-1 0 0 0 0,1 0 0 0 0,0 2 0 0 0,0-1 0 0 0,1 1 0 0 0,-15 6 0 0 0,20-6-297 0 0,1-1 0 0 0,-1 1 0 0 0,0 1-1 0 0,1-1 1 0 0,-1 1 0 0 0,1-1 0 0 0,0 1 0 0 0,1 1 0 0 0,-1-1-1 0 0,1 0 1 0 0,-1 1 0 0 0,1 0 0 0 0,1 0 0 0 0,-1 0 0 0 0,1 0-1 0 0,-3 8 1 0 0,-1 4-29 0 0,1 0 0 0 0,1 0 0 0 0,0 1 0 0 0,-1 25 0 0 0,4-38-434 0 0,0 0 0 0 0,1 0 0 0 0,0-1 0 0 0,0 1 0 0 0,1 0-1 0 0,-1 0 1 0 0,1 0 0 0 0,0-1 0 0 0,0 1 0 0 0,1 0 0 0 0,-1-1-1 0 0,1 1 1 0 0,0-1 0 0 0,0 0 0 0 0,1 1 0 0 0,-1-1 0 0 0,1 0 0 0 0,0 0-1 0 0,0-1 1 0 0,0 1 0 0 0,5 4 0 0 0,-7-8-63 0 0,0 1 1 0 0,0 0-1 0 0,0-1 1 0 0,0 1-1 0 0,0 0 1 0 0,0-1-1 0 0,0 1 1 0 0,1-1-1 0 0,-1 0 0 0 0,0 1 1 0 0,0-1-1 0 0,0 0 1 0 0,1 0-1 0 0,-1 0 1 0 0,0 0-1 0 0,0 0 1 0 0,1 0-1 0 0,-1 0 1 0 0,0 0-1 0 0,0 0 0 0 0,0-1 1 0 0,1 1-1 0 0,-1 0 1 0 0,0-1-1 0 0,1 0 1 0 0,1 0-22 0 0,-1-1 1 0 0,0 0 0 0 0,0 0 0 0 0,0 1 0 0 0,0-1 0 0 0,-1 0-1 0 0,1-1 1 0 0,0 1 0 0 0,-1 0 0 0 0,0 0 0 0 0,2-4-1 0 0,3-6-19 0 0,-1-1 1 0 0,-1-1-1 0 0,4-18 0 0 0,-7 29 297 0 0,7-81 9598 0 0,-8 121-7958 0 0,1 1-893 0 0,-5 42 0 0 0,3-70-1055 0 0,-1 0 1 0 0,1 0 0 0 0,-2 0 0 0 0,0 0 0 0 0,0 0-1 0 0,-1-1 1 0 0,0 1 0 0 0,0-1 0 0 0,-6 9 0 0 0,8-16 273 0 0,0 0 1 0 0,0 0 0 0 0,0 0 0 0 0,0 0 0 0 0,0 0 0 0 0,0 0-1 0 0,-1-1 1 0 0,1 1 0 0 0,-1-1 0 0 0,1 0 0 0 0,-1 0-1 0 0,1 0 1 0 0,-1 0 0 0 0,0 0 0 0 0,1 0 0 0 0,-1-1-1 0 0,0 1 1 0 0,0-1 0 0 0,1 0 0 0 0,-1 0 0 0 0,0 0-1 0 0,0 0 1 0 0,0 0 0 0 0,1-1 0 0 0,-1 1 0 0 0,-4-2 0 0 0,41 5 2405 0 0,-6 2-2319 0 0,-12-1 35 0 0,0-1-1 0 0,20 1 1 0 0,-3-7-2500 0 0,-30 2 1750 0 0,-1 1-1 0 0,1-2 1 0 0,0 1-1 0 0,0 0 0 0 0,0 0 1 0 0,-1-1-1 0 0,1 1 1 0 0,2-4-1 0 0,7-4-3653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6385 0 0,'-16'41'8148'0'0,"8"7"-4983"0"0,8 48-2855 0 0,0-75 135 0 0,1 6-538 0 0,-2-14-291 0 0,1 1 0 0 0,1-1 0 0 0,0 1 0 0 0,1 0 1 0 0,4 14-1 0 0,11-59-620 0 0,-15 26 968 0 0,1-1 0 0 0,-1 1 1 0 0,1 0-1 0 0,1 1 0 0 0,-1-1 1 0 0,1 1-1 0 0,0-1 1 0 0,0 1-1 0 0,0 0 0 0 0,0 0 1 0 0,1 1-1 0 0,0 0 1 0 0,-1-1-1 0 0,1 1 0 0 0,10-4 1 0 0,18-3-2979 0 0,2 7-3954 0 0,-21 4 3643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37 6481 0 0,'-2'1'531'0'0,"-1"0"0"0"0,1 1 0 0 0,0-1 0 0 0,-1 1 0 0 0,1 0 0 0 0,0 0 0 0 0,0 0 0 0 0,0 0 0 0 0,0 0 0 0 0,1 0 0 0 0,-1 0 0 0 0,0 1 0 0 0,1-1 0 0 0,-2 4 0 0 0,1-1-81 0 0,-1 1 0 0 0,1 0 0 0 0,1-1 0 0 0,-1 1 0 0 0,1 0 0 0 0,-1 10 1 0 0,1-10-369 0 0,1 1 1 0 0,0 0-1 0 0,0 0 1 0 0,1-1 0 0 0,0 1-1 0 0,0 0 1 0 0,0-1 0 0 0,1 1-1 0 0,0-1 1 0 0,0 0-1 0 0,0 1 1 0 0,6 9 0 0 0,-7-15-82 0 0,0 0 0 0 0,-1 1 0 0 0,1-1 0 0 0,0 0 0 0 0,0 0 0 0 0,-1 0 0 0 0,1 0 0 0 0,0 0 0 0 0,0 0 0 0 0,0 0 0 0 0,0 0 0 0 0,1 0 0 0 0,-1 0 0 0 0,0-1 0 0 0,0 1 0 0 0,0 0 0 0 0,1-1 0 0 0,-1 1 0 0 0,0-1 0 0 0,1 1 0 0 0,-1-1 0 0 0,0 0 0 0 0,1 1 0 0 0,-1-1 0 0 0,1 0 0 0 0,-1 0 0 0 0,0 0 0 0 0,1 0 0 0 0,-1 0 0 0 0,1 0 0 0 0,-1-1 0 0 0,0 1 0 0 0,1 0 0 0 0,-1-1 0 0 0,0 1 0 0 0,1-1 0 0 0,-1 0 0 0 0,0 1 0 0 0,0-1 0 0 0,1 0 0 0 0,0-1 0 0 0,1-1 9 0 0,0 0 0 0 0,0 0 0 0 0,0-1 0 0 0,-1 1 0 0 0,1-1 0 0 0,-1 1 0 0 0,0-1 0 0 0,0 0 0 0 0,-1 0 0 0 0,1 0 0 0 0,-1 0 0 0 0,2-6 0 0 0,-2 0-3 0 0,0 0 0 0 0,-1 0 0 0 0,1 0 1 0 0,-2 0-1 0 0,1 0 0 0 0,-2 0 0 0 0,1 0 1 0 0,-4-11-1 0 0,4 17-110 0 0,0 0 0 0 0,0 0 0 0 0,-1 0 0 0 0,1 0 1 0 0,-1 1-1 0 0,0-1 0 0 0,0 0 0 0 0,0 1 0 0 0,-1-1 0 0 0,1 1 0 0 0,-1 0 1 0 0,0 0-1 0 0,0 0 0 0 0,0 0 0 0 0,0 0 0 0 0,0 1 0 0 0,0 0 0 0 0,-1-1 1 0 0,0 1-1 0 0,1 0 0 0 0,-1 1 0 0 0,-4-3 0 0 0,-1 5-2322 0 0,8-1 2173 0 0,1 0 1 0 0,0 1 0 0 0,-1-1-1 0 0,1 0 1 0 0,0 0 0 0 0,-1 0-1 0 0,-1 3-2261 0 0,2-2 2262 0 0,0-1-1 0 0,0 0 1 0 0,0 1 0 0 0,0-1-1 0 0,-1 0 1 0 0,1 1-1 0 0,0-1 1 0 0,0 0 0 0 0,0 1-1 0 0,0-1 1 0 0,0 1 0 0 0,0-1-1 0 0,0 0 1 0 0,1 1 0 0 0,-1-1-1 0 0,0 0 1 0 0,0 1 0 0 0,0-1-1 0 0,0 1 1 0 0,3 4-3246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16267 0 0,'0'-1'307'0'0,"0"0"0"0"0,0 0 0 0 0,0 0-1 0 0,0-1 1 0 0,0 1 0 0 0,1 0-1 0 0,-1 0 1 0 0,0 0 0 0 0,1 0-1 0 0,-1 0 1 0 0,0 0 0 0 0,1 0 0 0 0,-1 0-1 0 0,1 0 1 0 0,0 0 0 0 0,-1 0-1 0 0,1 0 1 0 0,0 0 0 0 0,0 1 0 0 0,-1-1-1 0 0,1 0 1 0 0,2-1 0 0 0,-1 1-73 0 0,0 0 0 0 0,0 1 1 0 0,0-1-1 0 0,1 0 0 0 0,-1 1 1 0 0,0-1-1 0 0,0 1 0 0 0,1-1 1 0 0,-1 1-1 0 0,4 0 0 0 0,7 2-231 0 0,0-1-1 0 0,-1 2 0 0 0,18 4 0 0 0,-19-4 456 0 0,21 6-494 0 0,-12-4-297 0 0,-1 0 0 0 0,1-1 0 0 0,0 0 0 0 0,0-2 0 0 0,23 0 0 0 0,-42-2 102 0 0,-1 0 1 0 0,0 0-1 0 0,1 0 0 0 0,-1 0 1 0 0,0 0-1 0 0,0 0 1 0 0,1 0-1 0 0,-1 0 0 0 0,0 0 1 0 0,1 0-1 0 0,-1 0 1 0 0,0 0-1 0 0,1 0 1 0 0,-1 0-1 0 0,0 0 0 0 0,1 0 1 0 0,-1 0-1 0 0,0-1 1 0 0,0 1-1 0 0,1 0 0 0 0,2-6-4381 0 0,-12-7-1692 0 0,-22-9 1933 0 0,28 21 4364 0 0,-1-1 0 0 0,1 1 0 0 0,-1 0 0 0 0,0 0 0 0 0,1 0 0 0 0,-1 0 0 0 0,0 1 0 0 0,0 0 0 0 0,0 0 0 0 0,0 0 0 0 0,-6 0 0 0 0,7 1 663 0 0,-1 0 0 0 0,0 0 0 0 0,1 1-1 0 0,-1-1 1 0 0,1 1 0 0 0,0 0 0 0 0,-1 0 0 0 0,1 0 0 0 0,0 0 0 0 0,0 0 0 0 0,0 1 0 0 0,0-1 0 0 0,1 1 0 0 0,-1 0 0 0 0,1 0 0 0 0,0 0-1 0 0,-1 0 1 0 0,1 0 0 0 0,1 0 0 0 0,-1 1 0 0 0,0-1 0 0 0,1 1 0 0 0,0-1 0 0 0,0 1 0 0 0,0-1 0 0 0,0 1 0 0 0,0 0 0 0 0,0 4 0 0 0,0 11 336 0 0,0 0 0 0 0,1 0 0 0 0,5 35 0 0 0,-3-39-1168 0 0,1 1 0 0 0,1-1 0 0 0,1 0 0 0 0,0 0 0 0 0,8 16 0 0 0,-8-22-519 0 0,4-4-5324 0 0,-8-5 5600 0 0,0 0 0 0 0,0 0 0 0 0,-1-1-1 0 0,1 1 1 0 0,0 0 0 0 0,-1-1 0 0 0,1 1 0 0 0,0-1 0 0 0,-1 1-1 0 0,1-1 1 0 0,-1 1 0 0 0,1-1 0 0 0,-1 1 0 0 0,1-1 0 0 0,-1 0 0 0 0,1 1-1 0 0,-1-1 1 0 0,0 1 0 0 0,1-1 0 0 0,-1 0 0 0 0,0 0 0 0 0,1 1-1 0 0,-1-1 1 0 0,0 0 0 0 0,0 1 0 0 0,0-1 0 0 0,0-1 0 0 0,4-12-4670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6529 0 0,'2'0'553'0'0,"-1"0"-1"0"0,0 0 0 0 0,0 0 0 0 0,1 0 0 0 0,-1 1 1 0 0,0-1-1 0 0,1 0 0 0 0,-1 1 0 0 0,0-1 1 0 0,0 1-1 0 0,0-1 0 0 0,1 1 0 0 0,-1 0 0 0 0,0 0 1 0 0,0-1-1 0 0,0 1 0 0 0,0 0 0 0 0,0 0 0 0 0,1 1 1 0 0,-1 1-33 0 0,1-1 1 0 0,-1 0 0 0 0,1 1 0 0 0,-1 0 0 0 0,0-1 0 0 0,0 1 0 0 0,0 0-1 0 0,1 4 1 0 0,0 7-312 0 0,0 1-1 0 0,-1-1 1 0 0,-1 14-1 0 0,0-7 582 0 0,1 18-915 0 0,4 55 319 0 0,4-49-2728 0 0,9-5-3728 0 0,-17-38 5218 0 0,3 4-1235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4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13531 0 0,'7'-2'4758'0'0,"34"4"-3492"0"0,-6 3-925 0 0,-12-2-359 0 0,40 1 1 0 0,-56-4-416 0 0,-1 0 0 0 0,0-1 0 0 0,1 0 0 0 0,-1 0 0 0 0,0-1 0 0 0,9-2 0 0 0,-15 3 255 0 0,1 1-1 0 0,-1 0 1 0 0,1 0-1 0 0,-1 0 1 0 0,0 0-1 0 0,1 0 1 0 0,-1 0-1 0 0,1-1 1 0 0,-1 1-1 0 0,0 0 1 0 0,1 0-1 0 0,-1 0 1 0 0,1-1-1 0 0,-1 1 1 0 0,0 0-1 0 0,1-1 1 0 0,-1 1-1 0 0,0 0 1 0 0,0-1-1 0 0,1 1 1 0 0,-1 0-1 0 0,0-1 1 0 0,0 1-1 0 0,1-1 1 0 0,-1 1-1 0 0,0 0 1 0 0,0-1-1 0 0,0 1 1 0 0,0-1-1 0 0,0 1 1 0 0,0-1-1 0 0,0 1 0 0 0,0-1 1 0 0,-12-10-4233 0 0,-24 0 2154 0 0,32 11 2618 0 0,0-1-1 0 0,0 1 1 0 0,0 0 0 0 0,1 1 0 0 0,-1-1 0 0 0,0 1-1 0 0,0 0 1 0 0,0-1 0 0 0,0 2 0 0 0,1-1 0 0 0,-1 0-1 0 0,1 1 1 0 0,-1-1 0 0 0,1 1 0 0 0,-1 0 0 0 0,1 1-1 0 0,0-1 1 0 0,0 0 0 0 0,0 1 0 0 0,0 0 0 0 0,-3 3-1 0 0,3 0 104 0 0,0-1 0 0 0,0 0 0 0 0,1 1 0 0 0,-1-1 0 0 0,1 1-1 0 0,1 0 1 0 0,-1 0 0 0 0,1 0 0 0 0,0 0 0 0 0,0 0-1 0 0,1 0 1 0 0,0 0 0 0 0,0 7 0 0 0,0-2-255 0 0,6 78 1240 0 0,-5-82-1668 0 0,0-1 0 0 0,1 1 0 0 0,-1-1 0 0 0,1 0 0 0 0,0 1 0 0 0,1-1 0 0 0,0 0 0 0 0,0 0 0 0 0,0 0 0 0 0,8 9 0 0 0,-11-14 23 0 0,0-1 1 0 0,0 1-1 0 0,1-1 0 0 0,-1 0 0 0 0,0 1 0 0 0,1-1 1 0 0,-1 1-1 0 0,0-1 0 0 0,1 0 0 0 0,-1 1 1 0 0,1-1-1 0 0,-1 0 0 0 0,1 1 0 0 0,-1-1 0 0 0,1 0 1 0 0,-1 0-1 0 0,1 0 0 0 0,-1 1 0 0 0,1-1 1 0 0,-1 0-1 0 0,1 0 0 0 0,-1 0 0 0 0,1 0 1 0 0,-1 0-1 0 0,1 0 0 0 0,-1 0 0 0 0,1 0 0 0 0,-1 0 1 0 0,1 0-1 0 0,-1 0 0 0 0,1 0 0 0 0,-1 0 1 0 0,1-1-1 0 0,-1 1 0 0 0,1 0 0 0 0,-1 0 0 0 0,2-1 1 0 0,8-18-5781 0 0,-6 4 2746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4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4089 0 0,'-1'6'5664'0'0,"1"10"-2190"0"0,1-4-1732 0 0,-2 5-1016 0 0,-1-1 0 0 0,-1 0 0 0 0,0 0 1 0 0,-1 0-1 0 0,-7 16 0 0 0,10-28-914 0 0,-1 0 0 0 0,-1 0-1 0 0,1 0 1 0 0,0 0 0 0 0,-1 0 0 0 0,0 0-1 0 0,0-1 1 0 0,0 1 0 0 0,-7 4 0 0 0,8-6-197 0 0,-1 0 0 0 0,0 0 0 0 0,0-1 0 0 0,0 1 1 0 0,0-1-1 0 0,-1 0 0 0 0,1 0 0 0 0,0 0 0 0 0,-1 0 1 0 0,1-1-1 0 0,0 1 0 0 0,-1-1 0 0 0,1 0 1 0 0,-7 0-1 0 0,-11 1 1587 0 0,29 5 1584 0 0,-1-3-2283 0 0,0-1 0 0 0,0 0 0 0 0,-1-1 0 0 0,12 1 0 0 0,-9-2-353 0 0,1 0 1 0 0,-1-1 0 0 0,0-1 0 0 0,0 1 0 0 0,0-2 0 0 0,0 1 0 0 0,-1-1 0 0 0,17-8 0 0 0,9-14-2975 0 0,-43 42-8471 0 0,3-8 7369 0 0</inkml:trace>
  <inkml:trace contextRef="#ctx0" brushRef="#br0" timeOffset="1">10 312 7202 0 0,'-1'0'263'0'0,"1"1"1"0"0,-1-1-1 0 0,1 0 1 0 0,-1 0 0 0 0,1 1-1 0 0,-1-1 1 0 0,1 0-1 0 0,0 1 1 0 0,-1-1 0 0 0,1 1-1 0 0,0-1 1 0 0,-1 1-1 0 0,1-1 1 0 0,0 0 0 0 0,-1 1-1 0 0,1-1 1 0 0,0 1-1 0 0,0-1 1 0 0,-1 1 0 0 0,1 0-1 0 0,0-1 1 0 0,0 1-1 0 0,0-1 1 0 0,0 1 0 0 0,0-1-1 0 0,0 1 1 0 0,0-1-1 0 0,0 1 1 0 0,0-1 0 0 0,0 1-1 0 0,0 0 1 0 0,0 0-1 0 0,16 10 3710 0 0,26-3-2027 0 0,-14-6-1761 0 0,39-1-2435 0 0,-24-10-9196 0 0,-29 4 5691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0 9218 0 0,'-3'8'9231'0'0,"-3"3"-4660"0"0,-22 24-4637 0 0,17-23 928 0 0,-78 90-1129 0 0,23-42-3336 0 0,52-52 710 0 0,14-8 2832 0 0,0 0 0 0 0,0 0 0 0 0,-1 0 0 0 0,1 0 0 0 0,0 0 0 0 0,0 0 0 0 0,0 0 0 0 0,0 0 0 0 0,0 0 0 0 0,0 0 0 0 0,-1 0 0 0 0,1 0 0 0 0,0 0 0 0 0,0 0 0 0 0,0 0 0 0 0,0 0 0 0 0,0 0 0 0 0,0 0 0 0 0,0 0 0 0 0,-1-1 0 0 0,1 1 0 0 0,0 0-1 0 0,0 0 1 0 0,0 0 0 0 0,0 0 0 0 0,0 0 0 0 0,0 0 0 0 0,0 0 0 0 0,0-1 0 0 0,0 1 0 0 0,0 0 0 0 0,0 0 0 0 0,0 0 0 0 0,0 0 0 0 0,0 0 0 0 0,0 0 0 0 0,0-1 0 0 0,0 1 0 0 0,0 0 0 0 0,0 0 0 0 0,0 0 0 0 0,0 0 0 0 0,0 0 0 0 0,0 0 0 0 0,0-1 0 0 0,0 1 0 0 0,0 0 0 0 0,0 0 0 0 0,0 0 0 0 0,0 0 0 0 0,0 0 0 0 0,1-2-50 0 0,0 0-1 0 0,0 0 1 0 0,0 0-1 0 0,0 0 1 0 0,0 0-1 0 0,1 0 1 0 0,-1 1-1 0 0,1-1 1 0 0,-1 1 0 0 0,1-1-1 0 0,3-2 1 0 0,1 0 405 0 0,1 0 1 0 0,0 1-1 0 0,0 0 1 0 0,0 0-1 0 0,0 0 1 0 0,1 1-1 0 0,-1 0 1 0 0,1 0-1 0 0,-1 1 0 0 0,1 0 1 0 0,0 0-1 0 0,-1 1 1 0 0,1 0-1 0 0,14 2 1 0 0,-15-1-291 0 0,-1 0 0 0 0,1 1 0 0 0,-1 0-1 0 0,1 0 1 0 0,-1 1 0 0 0,0-1 0 0 0,9 6 0 0 0,-10-5-635 0 0,-1 0 0 0 0,0 0 0 0 0,0 0 0 0 0,-1 1 0 0 0,1-1 0 0 0,-1 1 0 0 0,0 0 0 0 0,0 0 0 0 0,0 0 0 0 0,4 8 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83 5889 0 0,'-1'-2'8756'0'0,"1"16"-6361"0"0,-27 83-4256 0 0,28-99 1835 0 0,0 1 0 0 0,0-1 0 0 0,0 1 0 0 0,-1-1 0 0 0,1 1 0 0 0,0 0-1 0 0,1-1 1 0 0,-1 1 0 0 0,0 0 0 0 0,0 0 0 0 0,0 0 0 0 0,1 0 0 0 0,-1 0 0 0 0,1 0-1 0 0,-1 0 1 0 0,1 0 0 0 0,-1 0 0 0 0,1 1 0 0 0,-1-1 0 0 0,1 1 0 0 0,3-1 0 0 0,43-6-146 0 0,-30 6-1957 0 0,-17 1 1861 0 0,-1 0-1 0 0,1-1 1 0 0,0 1 0 0 0,-1 0 0 0 0,1 0-1 0 0,-1 0 1 0 0,1 0 0 0 0,-1 0 0 0 0,1-1 0 0 0,-1 1-1 0 0,1 0 1 0 0,-1-1 0 0 0,1 1 0 0 0,-1 0-1 0 0,0-1 1 0 0,1 1 0 0 0,-1 0 0 0 0,1-1-1 0 0,-1 1 1 0 0,0-1 0 0 0,1 1 0 0 0,-1-1-1 0 0,0 1 1 0 0,1-1 0 0 0,1-13-2858 0 0,-2 11 2996 0 0,2-7-1572 0 0</inkml:trace>
  <inkml:trace contextRef="#ctx0" brushRef="#br0" timeOffset="1">119 99 1688 0 0,'11'-54'3062'0'0,"-2"10"8505"0"0,-10 56-6165 0 0,-23 157-5598 0 0,10-113-3469 0 0,-2-2-3751 0 0,8-37 3447 0 0,2-4-704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7026 0 0,'6'-3'7956'0'0,"1"10"-4399"0"0,7 15-2531 0 0,-10-14 67 0 0,1-1-910 0 0,0-1-1 0 0,0 0 1 0 0,1 0 0 0 0,-1 0 0 0 0,1-1 0 0 0,1 0-1 0 0,-1 0 1 0 0,1-1 0 0 0,9 6 0 0 0,-14-9-188 0 0,-1-1 1 0 0,1 1-1 0 0,0 0 0 0 0,0-1 1 0 0,0 1-1 0 0,0-1 0 0 0,-1 1 1 0 0,1-1-1 0 0,0 0 0 0 0,0 0 1 0 0,0 0-1 0 0,0 0 0 0 0,0 0 1 0 0,0-1-1 0 0,0 1 0 0 0,0 0 0 0 0,3-2 1 0 0,-3 1-11 0 0,0-1 0 0 0,0 1 0 0 0,-1-1 0 0 0,1 1 0 0 0,0-1 1 0 0,-1 0-1 0 0,1 1 0 0 0,-1-1 0 0 0,0 0 0 0 0,1 0 0 0 0,-1 0 0 0 0,0 0 1 0 0,0 0-1 0 0,0 0 0 0 0,-1-1 0 0 0,1 1 0 0 0,0 0 0 0 0,0-5 0 0 0,0 3 24 0 0,0-1-1 0 0,-1 0 0 0 0,1 0 1 0 0,-1 0-1 0 0,0 0 1 0 0,-1 0-1 0 0,1 0 0 0 0,-1 0 1 0 0,0 1-1 0 0,0-1 0 0 0,0 0 1 0 0,-1 0-1 0 0,1 1 1 0 0,-1-1-1 0 0,0 1 0 0 0,-1-1 1 0 0,1 1-1 0 0,-1 0 0 0 0,0 0 1 0 0,-3-4-1 0 0,3 5-163 0 0,1 1 0 0 0,-1 0 0 0 0,1 0 0 0 0,-1 0-1 0 0,0 0 1 0 0,0 0 0 0 0,1 1 0 0 0,-1-1 0 0 0,-1 1 0 0 0,1 0 0 0 0,0 0 0 0 0,0 0-1 0 0,-3 0 1 0 0,2 0-577 0 0,0 1-1 0 0,0 0 0 0 0,1 0 0 0 0,-1 0 1 0 0,0 1-1 0 0,0-1 0 0 0,1 1 0 0 0,-1 0 1 0 0,1 0-1 0 0,-1 0 0 0 0,1 0 0 0 0,-1 1 1 0 0,-4 2-1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11474 0 0,'-4'4'11243'0'0,"-10"27"-9121"0"0,-39 116-1184 0 0,8-54-3763 0 0,33-79 510 0 0,12-14 2248 0 0,-1 0-1 0 0,1 0 1 0 0,0 0 0 0 0,0 0-1 0 0,-1 0 1 0 0,1 0 0 0 0,0 0-1 0 0,0-1 1 0 0,-1 1 0 0 0,1 0 0 0 0,0 0-1 0 0,0 0 1 0 0,-1 0 0 0 0,1 0-1 0 0,0-1 1 0 0,0 1 0 0 0,0 0-1 0 0,-1 0 1 0 0,1 0 0 0 0,0 0 0 0 0,0-1-1 0 0,0 1 1 0 0,0 0 0 0 0,0 0-1 0 0,-1-1 1 0 0,1 1 0 0 0,0 0-1 0 0,0 0 1 0 0,0-1 0 0 0,0 1 0 0 0,0 0-1 0 0,0 0 1 0 0,0-1 0 0 0,0 1-1 0 0,0-1 1 0 0,-1-1-19 0 0,1-1-1 0 0,0 1 0 0 0,0-1 1 0 0,0 1-1 0 0,0-1 1 0 0,1 1-1 0 0,-1-1 1 0 0,0 1-1 0 0,1 0 1 0 0,0-1-1 0 0,1-4 1 0 0,0 6 164 0 0,-1-1 0 0 0,0 0 0 0 0,0 0 0 0 0,0 1 0 0 0,1-1 1 0 0,-1 0-1 0 0,1 1 0 0 0,0 0 0 0 0,-1-1 0 0 0,1 1 0 0 0,0 0 1 0 0,0 0-1 0 0,-1 0 0 0 0,1 0 0 0 0,0 0 0 0 0,0 0 0 0 0,0 1 1 0 0,0-1-1 0 0,3 0 0 0 0,-1 0 39 0 0,1 1 0 0 0,0 0 0 0 0,-1 0 0 0 0,1 0 0 0 0,0 0 0 0 0,-1 1 0 0 0,1 0 0 0 0,7 2 0 0 0,-6-1-249 0 0,1 0-1 0 0,-1 0 1 0 0,0 1-1 0 0,0 0 1 0 0,0 0 0 0 0,0 0-1 0 0,-1 1 1 0 0,1 0-1 0 0,-1 0 1 0 0,0 0-1 0 0,0 1 1 0 0,6 7 0 0 0,-7-1-6849 0 0,-13-14 1950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10434 0 0,'32'18'7325'0'0,"5"-1"-4474"0"0,-30-14-2920 0 0,0 0 0 0 0,0-1 0 0 0,0 0 0 0 0,0 0 0 0 0,1-1 0 0 0,-1 0 0 0 0,1 0-1 0 0,9-1 1 0 0,-16 0-288 0 0,0 0 0 0 0,-1 0-1 0 0,1 0 1 0 0,0 0 0 0 0,-1 0-1 0 0,1 0 1 0 0,0 0 0 0 0,-1-1-1 0 0,1 1 1 0 0,-1 0 0 0 0,1 0-1 0 0,0-1 1 0 0,-1 1 0 0 0,1-1-1 0 0,-1 1 1 0 0,1 0 0 0 0,-1-1 0 0 0,1 1-1 0 0,-1-1 1 0 0,1 1 0 0 0,-1-1-1 0 0,1 1 1 0 0,-1-1 0 0 0,0 0-1 0 0,1 1 1 0 0,-1-1 0 0 0,0 1-1 0 0,1-1 1 0 0,-1 0 0 0 0,0 1-1 0 0,0-1 1 0 0,0 0 0 0 0,0 1-1 0 0,0-1 1 0 0,0 0 0 0 0,0-1-1 0 0,2-4-1352 0 0,1-2-1787 0 0</inkml:trace>
  <inkml:trace contextRef="#ctx0" brushRef="#br0" timeOffset="1">166 31 3089 0 0,'-2'-14'985'0'0,"-8"-3"12319"0"0,9 18-13173 0 0,-6 16 3118 0 0,-3 18-1648 0 0,-7 46 0 0 0,2 38-3516 0 0,13-93-531 0 0,0-6-1462 0 0,0-1-3313 0 0,0-8 1312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1:5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5937 0 0,'1'4'578'0'0,"-1"0"1"0"0,1 0-1 0 0,0 0 0 0 0,1 0 0 0 0,-1 0 0 0 0,0-1 0 0 0,1 1 1 0 0,0 0-1 0 0,0-1 0 0 0,0 1 0 0 0,1-1 0 0 0,-1 0 1 0 0,1 0-1 0 0,-1 0 0 0 0,1 0 0 0 0,0 0 0 0 0,0-1 0 0 0,0 1 1 0 0,1-1-1 0 0,4 3 0 0 0,-5-4-447 0 0,0 1 1 0 0,0-2 0 0 0,0 1-1 0 0,-1 0 1 0 0,1-1-1 0 0,0 1 1 0 0,0-1-1 0 0,0 0 1 0 0,0 0-1 0 0,0 0 1 0 0,0 0 0 0 0,0 0-1 0 0,0-1 1 0 0,0 0-1 0 0,0 1 1 0 0,0-1-1 0 0,-1 0 1 0 0,1 0-1 0 0,0-1 1 0 0,0 1 0 0 0,-1 0-1 0 0,1-1 1 0 0,-1 0-1 0 0,0 1 1 0 0,1-1-1 0 0,-1 0 1 0 0,0 0-1 0 0,2-3 1 0 0,1-1-85 0 0,-1 1 0 0 0,0-1-1 0 0,0 0 1 0 0,-1-1 0 0 0,0 1 0 0 0,0 0 0 0 0,0-1 0 0 0,-1 0-1 0 0,0 0 1 0 0,0 0 0 0 0,-1 0 0 0 0,1 0 0 0 0,-2 0 0 0 0,1-10-1 0 0,-1 13-38 0 0,0 0 0 0 0,0 0-1 0 0,0 1 1 0 0,0-1 0 0 0,-1 0-1 0 0,0 0 1 0 0,0 0-1 0 0,0 0 1 0 0,0 1 0 0 0,0-1-1 0 0,-1 1 1 0 0,0-1 0 0 0,0 1-1 0 0,0-1 1 0 0,0 1 0 0 0,0 0-1 0 0,0 0 1 0 0,-1 0-1 0 0,0 0 1 0 0,0 0 0 0 0,1 1-1 0 0,-1-1 1 0 0,-1 1 0 0 0,1 0-1 0 0,0 0 1 0 0,-1 0 0 0 0,-6-3-1 0 0,9 5-37 0 0,0 0 0 0 0,0 0 0 0 0,-1-1 0 0 0,1 1 0 0 0,0 0 0 0 0,0 0 0 0 0,-1 0 0 0 0,1 0 0 0 0,0 0 0 0 0,0 0 0 0 0,-1 1 0 0 0,1-1 0 0 0,0 0 0 0 0,0 1 0 0 0,0-1 0 0 0,0 1 0 0 0,-1-1 0 0 0,1 1 0 0 0,0-1 0 0 0,0 1 0 0 0,0 0 0 0 0,0 0 0 0 0,0-1 0 0 0,0 1 0 0 0,0 0 0 0 0,1 0 0 0 0,-1 0 0 0 0,0 0 0 0 0,-1 1 0 0 0,-8 22-4566 0 0,10-23 4408 0 0,0-1 0 0 0,0 1 0 0 0,0-1 0 0 0,0 1 0 0 0,0-1 0 0 0,0 0 0 0 0,-1 1 0 0 0,1-1 0 0 0,0 1 0 0 0,0-1 0 0 0,0 0 0 0 0,0 1 0 0 0,-1-1 0 0 0,1 0 0 0 0,0 1 0 0 0,0-1 0 0 0,-1 0 0 0 0,1 1 0 0 0,0-1 0 0 0,-1 0-1 0 0,1 0 1 0 0,0 1 0 0 0,-1-1 0 0 0,1 0 0 0 0,0 0 0 0 0,-1 0 0 0 0,1 0 0 0 0,-1 1 0 0 0,1-1 0 0 0,0 0 0 0 0,-1 0 0 0 0,1 0 0 0 0,-1 0 0 0 0,0 0 0 0 0,-5 2-2806 0 0,4 8-2705 0 0</inkml:trace>
  <inkml:trace contextRef="#ctx0" brushRef="#br0" timeOffset="1">453 138 13979 0 0,'6'-5'3185'0'0,"-1"1"-1465"0"0,3-1-536 0 0,-3 0 1 0 0,0 3-129 0 0,-1 0-336 0 0,-2 1-160 0 0,1 0-200 0 0,-1 1-168 0 0,0 0-112 0 0,-1 1-192 0 0,-1 2-472 0 0,1 0-1120 0 0,-2 2-2569 0 0,-21-21-5449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95 2873 0 0,'-5'-2'752'0'0,"0"0"0"0"0,0-1 0 0 0,1 1 0 0 0,-1-1 0 0 0,1 0 0 0 0,-1 0 0 0 0,1 0 0 0 0,0-1 0 0 0,0 1 1 0 0,1-1-1 0 0,-1 0 0 0 0,1 0 0 0 0,0-1 0 0 0,0 1 0 0 0,0-1 0 0 0,0 1 0 0 0,1-1 0 0 0,-3-7 0 0 0,5 11-720 0 0,0 0 0 0 0,0 1 0 0 0,0-1 0 0 0,0 0 0 0 0,1 0 0 0 0,-1 0 0 0 0,0 0 0 0 0,0 1 0 0 0,1-1-1 0 0,-1 0 1 0 0,0 0 0 0 0,1 1 0 0 0,-1-1 0 0 0,1 0 0 0 0,-1 1 0 0 0,1-1 0 0 0,-1 0 0 0 0,1 1 0 0 0,0-1 0 0 0,-1 1 0 0 0,1-1-1 0 0,0 1 1 0 0,-1-1 0 0 0,1 1 0 0 0,0-1 0 0 0,0 1 0 0 0,-1 0 0 0 0,1-1 0 0 0,0 1 0 0 0,0 0 0 0 0,0 0 0 0 0,0-1-1 0 0,-1 1 1 0 0,1 0 0 0 0,0 0 0 0 0,0 0 0 0 0,0 0 0 0 0,0 0 0 0 0,0 0 0 0 0,1 1 0 0 0,36 2 116 0 0,74 24 93 0 0,-84-19-328 0 0,-1-1 1 0 0,1-1 0 0 0,1-1-1 0 0,-1-1 1 0 0,55-1-1 0 0,-66-5-747 0 0,0-1 0 0 0,0 0-1 0 0,26-9 1 0 0,16-10-7841 0 0,-51 19 6443 0 0,-4 3-745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30 6681 0 0,'1'-2'937'0'0,"0"0"-1"0"0,0 0 1 0 0,0-1-1 0 0,0 1 0 0 0,1 0 1 0 0,-1 0-1 0 0,1 0 0 0 0,-1 0 1 0 0,1 1-1 0 0,-1-1 1 0 0,1 0-1 0 0,4-2 0 0 0,-6 4-724 0 0,1 0 0 0 0,-1-1 0 0 0,0 1-1 0 0,1 0 1 0 0,-1 0 0 0 0,1 0 0 0 0,-1 0-1 0 0,1 0 1 0 0,-1 0 0 0 0,1 0-1 0 0,-1 0 1 0 0,1 0 0 0 0,-1 0 0 0 0,0 0-1 0 0,1 0 1 0 0,-1 0 0 0 0,1 0 0 0 0,-1 0-1 0 0,1 0 1 0 0,-1 0 0 0 0,1 1 0 0 0,-1-1-1 0 0,0 0 1 0 0,1 0 0 0 0,0 1 0 0 0,9 18 1544 0 0,-9-13-1678 0 0,0 1 0 0 0,-1 0 0 0 0,1 0-1 0 0,-2 0 1 0 0,1 0 0 0 0,-1 0 0 0 0,0 0-1 0 0,0-1 1 0 0,0 1 0 0 0,-1 0 0 0 0,0-1 0 0 0,-1 1-1 0 0,1-1 1 0 0,-1 0 0 0 0,-5 7 0 0 0,4-5-202 0 0,0-1 0 0 0,-1 0 0 0 0,0 0 0 0 0,0 0 0 0 0,-1-1 0 0 0,0 0 0 0 0,0 0 0 0 0,0 0 0 0 0,-1-1 0 0 0,0 0 0 0 0,0 0 0 0 0,-7 3 1 0 0,-16 2-543 0 0,11-7 345 0 0,188-14 2413 0 0,-126 6-1922 0 0,7 0-413 0 0,-17 6-3731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4353 0 0,'-1'0'172'0'0,"1"0"-1"0"0,0 0 1 0 0,-1 0 0 0 0,1 0 0 0 0,0 0 0 0 0,-1 0-1 0 0,1 0 1 0 0,0 0 0 0 0,-1 0 0 0 0,1 1-1 0 0,0-1 1 0 0,0 0 0 0 0,-1 0 0 0 0,1 0-1 0 0,0 0 1 0 0,-1 1 0 0 0,1-1 0 0 0,0 0 0 0 0,0 0-1 0 0,-1 1 1 0 0,1-1 0 0 0,0 0 0 0 0,0 0-1 0 0,0 1 1 0 0,0-1 0 0 0,-1 0 0 0 0,1 1-1 0 0,0-1 1 0 0,0 0 0 0 0,0 1 0 0 0,0-1 0 0 0,0 0-1 0 0,0 1 1 0 0,0-1 0 0 0,0 0 0 0 0,0 1-1 0 0,0-1 1 0 0,0 0 0 0 0,0 1 0 0 0,0-1-1 0 0,0 0 1 0 0,0 1 0 0 0,0-1 0 0 0,0 1 0 0 0,18 7 2499 0 0,30-1-1990 0 0,-47-6-467 0 0,37 1 240 0 0,-27-2-230 0 0,0 0 1 0 0,-1 1-1 0 0,1 0 1 0 0,0 1-1 0 0,-1 0 1 0 0,17 6-1 0 0,-25-7-109 0 0,0 1 0 0 0,0-1 0 0 0,-1 1 0 0 0,1-1 0 0 0,-1 1 0 0 0,1 0-1 0 0,-1 0 1 0 0,0 0 0 0 0,1 0 0 0 0,-1 0 0 0 0,0 0 0 0 0,0 0-1 0 0,0 0 1 0 0,-1 0 0 0 0,1 0 0 0 0,0 1 0 0 0,-1-1 0 0 0,0 0 0 0 0,1 0-1 0 0,-1 1 1 0 0,0-1 0 0 0,0 0 0 0 0,0 1 0 0 0,-1-1 0 0 0,1 0 0 0 0,0 0-1 0 0,-1 1 1 0 0,-1 2 0 0 0,-1 8 140 0 0,0-1 1 0 0,-1 1-1 0 0,-8 18 0 0 0,1-9-27 0 0,0-1-1 0 0,-2 0 1 0 0,-22 30 0 0 0,27-42-302 0 0,0 1 0 0 0,0-1 0 0 0,-1-1 0 0 0,-1 1 0 0 0,1-2 0 0 0,-1 1 0 0 0,0-1 0 0 0,-20 10 0 0 0,49-20-15701 0 0,-19 3 15638 0 0,16-2-4590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1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49 225 3001 0 0,'-3'2'526'0'0,"-22"18"2931"0"0,8-16 2463 0 0,16-5-5775 0 0,1 1-1 0 0,-1-1 1 0 0,1 1-1 0 0,0-1 1 0 0,0 1-1 0 0,-1-1 0 0 0,1 1 1 0 0,0-1-1 0 0,0 0 1 0 0,0 1-1 0 0,0-1 1 0 0,0 0-1 0 0,0 1 1 0 0,0-1-1 0 0,0 1 1 0 0,0-1-1 0 0,0 0 1 0 0,0 1-1 0 0,0-1 1 0 0,0 0-1 0 0,0 1 1 0 0,0-1-1 0 0,1 1 1 0 0,-1-1-1 0 0,0 0 1 0 0,1 1-1 0 0,-1-1 1 0 0,0 1-1 0 0,1-1 1 0 0,10-22 123 0 0,-11 22-83 0 0,15-28 223 0 0,1 0 0 0 0,1 1 0 0 0,2 1 0 0 0,40-46 0 0 0,-57 71-395 0 0,0 0-1 0 0,0 0 0 0 0,0 0 1 0 0,0 0-1 0 0,0 1 0 0 0,0-1 1 0 0,1 1-1 0 0,-1-1 1 0 0,1 1-1 0 0,-1 0 0 0 0,1 0 1 0 0,-1 0-1 0 0,1 0 1 0 0,0 1-1 0 0,-1-1 0 0 0,1 1 1 0 0,0-1-1 0 0,0 1 0 0 0,0 0 1 0 0,-1 0-1 0 0,1 0 1 0 0,0 1-1 0 0,3 0 0 0 0,-2 0 10 0 0,0 1 0 0 0,-1 0 0 0 0,1 0 0 0 0,0 0 0 0 0,-1 1 0 0 0,1-1 0 0 0,-1 1 0 0 0,0 0 0 0 0,0 0 0 0 0,0 0 0 0 0,0 0 0 0 0,-1 0 0 0 0,1 1 0 0 0,3 6 0 0 0,21 51 94 0 0,-25-53-99 0 0,1 1 0 0 0,0 0-1 0 0,1-1 1 0 0,-1 0 0 0 0,2 0 0 0 0,-1 0 0 0 0,1-1-1 0 0,1 1 1 0 0,-1-1 0 0 0,1 0 0 0 0,8 7-1 0 0,-12-13-35 0 0,-1 0 0 0 0,1 0 0 0 0,0 0 0 0 0,0-1 0 0 0,-1 1 0 0 0,1-1 0 0 0,0 1 0 0 0,0-1 0 0 0,0 1 0 0 0,0-1-1 0 0,0 0 1 0 0,-1 0 0 0 0,1 0 0 0 0,0 0 0 0 0,0 0 0 0 0,0 0 0 0 0,0-1 0 0 0,0 1 0 0 0,0-1 0 0 0,-1 1 0 0 0,1-1-1 0 0,0 0 1 0 0,0 0 0 0 0,-1 1 0 0 0,1-1 0 0 0,-1 0 0 0 0,1-1 0 0 0,0 1 0 0 0,-1 0 0 0 0,2-2 0 0 0,6-6-380 0 0,1 0 0 0 0,-2-1 1 0 0,13-16-1 0 0,-3 4-727 0 0,-4 3-7389 0 0,-8 11 2435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7738 0 0,'30'-15'8233'0'0,"0"7"-5655"0"0,-27 7-2530 0 0,0 1 0 0 0,0 0-1 0 0,0 0 1 0 0,0 0-1 0 0,0 1 1 0 0,0-1-1 0 0,0 1 1 0 0,0-1-1 0 0,0 1 1 0 0,-1 0-1 0 0,1 0 1 0 0,0 0-1 0 0,0 0 1 0 0,-1 1-1 0 0,1-1 1 0 0,0 1 0 0 0,-1 0-1 0 0,0 0 1 0 0,5 3-1 0 0,-4-1-2 0 0,0 0-1 0 0,1 0 1 0 0,-1 0-1 0 0,0 0 1 0 0,-1 0 0 0 0,1 1-1 0 0,-1-1 1 0 0,0 1-1 0 0,0-1 1 0 0,0 1-1 0 0,-1 0 1 0 0,0 0 0 0 0,0 0-1 0 0,0 0 1 0 0,0 0-1 0 0,-1 0 1 0 0,0 0-1 0 0,0 0 1 0 0,0 0-1 0 0,0 0 1 0 0,-1 0 0 0 0,0 0-1 0 0,0 0 1 0 0,-1 0-1 0 0,-3 9 1 0 0,-5 10-51 0 0,-1-1 1 0 0,0-1-1 0 0,-30 41 1 0 0,23-35-18 0 0,16-25 21 0 0,0 0 0 0 0,0 0 0 0 0,0 0 0 0 0,1 1 0 0 0,-1-1 0 0 0,1 0 1 0 0,0 1-1 0 0,0-1 0 0 0,0 1 0 0 0,0 0 0 0 0,0 5 0 0 0,1-7 7 0 0,1-1 1 0 0,-1 0-1 0 0,0 1 0 0 0,1-1 1 0 0,0 0-1 0 0,-1 1 0 0 0,1-1 0 0 0,0 0 1 0 0,-1 0-1 0 0,1 0 0 0 0,0 1 1 0 0,0-1-1 0 0,0 0 0 0 0,0 0 1 0 0,0 0-1 0 0,0-1 0 0 0,0 1 0 0 0,0 0 1 0 0,0 0-1 0 0,1 0 0 0 0,-1-1 1 0 0,0 1-1 0 0,0-1 0 0 0,1 1 0 0 0,-1-1 1 0 0,1 1-1 0 0,-1-1 0 0 0,0 0 1 0 0,1 0-1 0 0,-1 0 0 0 0,0 0 0 0 0,3 0 1 0 0,13 1-16 0 0,0-1 0 0 0,0 0 1 0 0,1-2-1 0 0,-1 0 0 0 0,-1-1 1 0 0,19-5-1 0 0,21-8-4008 0 0,-25 1-4516 0 0,-19 4 2885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13 8394 0 0,'1'-1'409'0'0,"-1"0"0"0"0,1 0 1 0 0,0 0-1 0 0,0 0 0 0 0,0 0 0 0 0,0 1 1 0 0,0-1-1 0 0,0 0 0 0 0,1 1 0 0 0,-1-1 1 0 0,0 0-1 0 0,0 1 0 0 0,0-1 0 0 0,1 1 1 0 0,-1 0-1 0 0,0-1 0 0 0,2 1 0 0 0,27 1 1574 0 0,-21 1-1933 0 0,0 0 1 0 0,0 1 0 0 0,17 8-1 0 0,-20-8 15 0 0,1 0 1 0 0,-1 1-1 0 0,0 0 0 0 0,9 8 0 0 0,-14-12-46 0 0,0 1 0 0 0,0 0 0 0 0,0 0 0 0 0,-1-1 0 0 0,1 1 0 0 0,0 0 0 0 0,-1 0 0 0 0,1 0 0 0 0,0 0 0 0 0,-1 0-1 0 0,1 0 1 0 0,-1-1 0 0 0,1 1 0 0 0,-1 0 0 0 0,0 1 0 0 0,1-1 0 0 0,-1 0 0 0 0,0 0 0 0 0,0 0 0 0 0,0 0 0 0 0,0 0 0 0 0,0 0-1 0 0,0 0 1 0 0,0 0 0 0 0,0 0 0 0 0,0 0 0 0 0,0 0 0 0 0,-1 0 0 0 0,1 0 0 0 0,0 0 0 0 0,-1 0 0 0 0,1 0 0 0 0,-1 0 0 0 0,1 0-1 0 0,-1 0 1 0 0,0 0 0 0 0,1 0 0 0 0,-1 0 0 0 0,-1 1 0 0 0,-38 34 272 0 0,30-28-213 0 0,-1 1 0 0 0,1 1-1 0 0,1 0 1 0 0,-14 18 0 0 0,20-23-36 0 0,0-1 1 0 0,1 1-1 0 0,0 0 1 0 0,0-1-1 0 0,0 1 1 0 0,1 0-1 0 0,0 0 1 0 0,0 0 0 0 0,0 1-1 0 0,0-1 1 0 0,1 0-1 0 0,0 0 1 0 0,0 0-1 0 0,0 0 1 0 0,1 1-1 0 0,1 6 1 0 0,0-4-33 0 0,0 0-1 0 0,1-1 1 0 0,0 1-1 0 0,1-1 1 0 0,0 0-1 0 0,0 0 1 0 0,7 10 0 0 0,-9-15-6 0 0,0 0 0 0 0,0 1 1 0 0,0-1-1 0 0,0 0 0 0 0,0 0 1 0 0,0-1-1 0 0,1 1 1 0 0,-1 0-1 0 0,1-1 0 0 0,-1 0 1 0 0,4 2-1 0 0,-5-3 9 0 0,1 1 0 0 0,-1-1-1 0 0,1 0 1 0 0,-1 0 0 0 0,0 0 0 0 0,1 0 0 0 0,-1 0-1 0 0,1 0 1 0 0,-1 0 0 0 0,0 0 0 0 0,1-1 0 0 0,-1 1-1 0 0,1-1 1 0 0,-1 1 0 0 0,0-1 0 0 0,1 1 0 0 0,-1-1-1 0 0,0 0 1 0 0,0 1 0 0 0,0-1 0 0 0,1 0 0 0 0,-1 0-1 0 0,1-1 1 0 0,1-1 57 0 0,-1-1-1 0 0,0 1 1 0 0,0 0-1 0 0,0-1 1 0 0,0 1-1 0 0,0-1 1 0 0,-1 1-1 0 0,0-1 1 0 0,1 0-1 0 0,-1 0 1 0 0,-1 0-1 0 0,1 0 1 0 0,-1 1 0 0 0,1-1-1 0 0,-1 0 1 0 0,0 0-1 0 0,0 0 1 0 0,-2-6-1 0 0,1-2 52 0 0,-1 0-1 0 0,-1 0 0 0 0,0 0 1 0 0,-8-19-1 0 0,1 11-156 0 0,-2 0-1 0 0,0 0 0 0 0,-2 1 1 0 0,0 1-1 0 0,-1 0 1 0 0,0 1-1 0 0,-2 0 0 0 0,-29-22 1 0 0,75 64-14393 0 0,-16-16 8822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3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80 3761 0 0,'-1'-4'965'0'0,"-2"0"0"0"0,1 0 0 0 0,0 1 0 0 0,-1-1 0 0 0,0 1 0 0 0,0-1 0 0 0,0 1 0 0 0,0 0 0 0 0,-5-4 0 0 0,7 7-768 0 0,1 0 0 0 0,-1-1 0 0 0,0 1 0 0 0,1 0 1 0 0,-1-1-1 0 0,1 1 0 0 0,-1 0 0 0 0,0 0 0 0 0,1 0 0 0 0,-1-1 0 0 0,0 1 0 0 0,1 0 0 0 0,-1 0 0 0 0,0 0 0 0 0,1 0 0 0 0,-1 0 0 0 0,0 0 1 0 0,1 0-1 0 0,-1 1 0 0 0,1-1 0 0 0,-1 0 0 0 0,0 0 0 0 0,1 0 0 0 0,-1 1 0 0 0,-1 0 0 0 0,1 0-44 0 0,0 0-1 0 0,0 0 1 0 0,0 1-1 0 0,0-1 1 0 0,0 1-1 0 0,0-1 1 0 0,1 1-1 0 0,-1-1 1 0 0,0 1-1 0 0,1 0 1 0 0,-1-1-1 0 0,1 1 1 0 0,0 0-1 0 0,-1-1 1 0 0,1 3-1 0 0,-2 9-29 0 0,1-1 1 0 0,1 1-1 0 0,0 0 0 0 0,1 0 1 0 0,0 0-1 0 0,0-1 0 0 0,2 1 1 0 0,0 0-1 0 0,0-1 0 0 0,1 0 1 0 0,0 0-1 0 0,1 0 0 0 0,1 0 1 0 0,0-1-1 0 0,0 0 0 0 0,9 11 1 0 0,-14-21-124 0 0,-1 0 0 0 0,1 0 1 0 0,0-1-1 0 0,-1 1 0 0 0,1 0 1 0 0,0 0-1 0 0,0-1 0 0 0,0 1 1 0 0,-1 0-1 0 0,1-1 1 0 0,0 1-1 0 0,0-1 0 0 0,0 1 1 0 0,0-1-1 0 0,0 1 0 0 0,0-1 1 0 0,0 0-1 0 0,0 0 0 0 0,0 1 1 0 0,0-1-1 0 0,0 0 1 0 0,0 0-1 0 0,1 0 0 0 0,-1 0 1 0 0,0 0-1 0 0,0 0 0 0 0,0 0 1 0 0,0-1-1 0 0,0 1 0 0 0,1-1 1 0 0,0 0-2 0 0,0-1 1 0 0,0 1-1 0 0,0-1 1 0 0,0 0-1 0 0,0 1 1 0 0,-1-1-1 0 0,1 0 1 0 0,0 0-1 0 0,-1-1 1 0 0,0 1-1 0 0,1 0 1 0 0,0-3-1 0 0,4-8-43 0 0,-1 0 0 0 0,-1-1 0 0 0,5-20 0 0 0,-7 25 2 0 0,-1 1 0 0 0,-1-1 0 0 0,1 1 0 0 0,-2-12 0 0 0,0 14-597 0 0,1 0 0 0 0,-1 0 0 0 0,-1 0-1 0 0,1 0 1 0 0,-1 0 0 0 0,-4-9 0 0 0,5 13 275 0 0,-1-1 1 0 0,1 1 0 0 0,0 0-1 0 0,-1 0 1 0 0,1 0 0 0 0,-1 0-1 0 0,1 0 1 0 0,-1 1 0 0 0,0-1 0 0 0,0 0-1 0 0,0 1 1 0 0,0-1 0 0 0,0 1-1 0 0,0 0 1 0 0,-1 0 0 0 0,-2-2-1 0 0,2 3 52 0 0,0-1-1 0 0,0 1 0 0 0,0-1 1 0 0,0 1-1 0 0,0 0 0 0 0,0 0 1 0 0,-1 1-1 0 0,1-1 0 0 0,0 0 1 0 0,0 1-1 0 0,0 0 0 0 0,0 0 1 0 0,0 0-1 0 0,0 0 0 0 0,0 0 1 0 0,-3 3-1 0 0,5-4 450 0 0,-1 1 1 0 0,1 0-1 0 0,-1-1 0 0 0,1 1 1 0 0,0 0-1 0 0,-1 0 0 0 0,1 0 0 0 0,0 0 1 0 0,-1 0-1 0 0,1 1 0 0 0,0-1 0 0 0,0 0 1 0 0,0 1-1 0 0,0-1 0 0 0,0 0 1 0 0,1 1-1 0 0,-1-1 0 0 0,0 2 0 0 0,0-1 118 0 0,1-1 0 0 0,0 0 0 0 0,0 0-1 0 0,0 0 1 0 0,0 0 0 0 0,0 1 0 0 0,1-1 0 0 0,-1 0-1 0 0,0 0 1 0 0,1 0 0 0 0,-1 0 0 0 0,0 0-1 0 0,1 0 1 0 0,-1 0 0 0 0,1 0 0 0 0,0 0-1 0 0,-1 0 1 0 0,1 0 0 0 0,1 2 0 0 0,0-1 314 0 0,1 1 0 0 0,0-1 0 0 0,-1 0 0 0 0,1 1 0 0 0,0-1 0 0 0,0-1 0 0 0,1 1-1 0 0,4 2 1 0 0,15 2-186 0 0,-9-5-161 0 0,0-1 0 0 0,-1-1 0 0 0,1 0 1 0 0,19-5-1 0 0,11-8-2518 0 0,-39 13 1083 0 0,-1-2-1 0 0,0 1 1 0 0,0 0-1 0 0,0-1 1 0 0,0 0-1 0 0,5-4 1 0 0,-8 5 694 0 0,1 1 1 0 0,-1-1 0 0 0,0 1 0 0 0,0-1 0 0 0,0 0 0 0 0,0 0 0 0 0,0 1 0 0 0,0-1 0 0 0,-1 0 0 0 0,2-3 0 0 0,0-21-1219 0 0,-7-1 4836 0 0,-1 4 5712 0 0,8 39-2688 0 0,-1 15-4569 0 0,-1-7-1092 0 0,8 56 123 0 0,0-17-1547 0 0,-6-22-2811 0 0,-2-40 3393 0 0,0-1 0 0 0,0 1 0 0 0,0-1 1 0 0,0 1-1 0 0,0 0 0 0 0,0-1 0 0 0,0 1 1 0 0,0 0-1 0 0,0-1 0 0 0,0 1 0 0 0,0-1 0 0 0,-1 1 1 0 0,1 0-1 0 0,0-1 0 0 0,0 1 0 0 0,-1-1 1 0 0,1 1-1 0 0,0-1 0 0 0,-1 1 0 0 0,1-1 1 0 0,-1 1-1 0 0,1-1 0 0 0,-1 1 0 0 0,1-1 1 0 0,-1 1-1 0 0,1-1 0 0 0,-1 0 0 0 0,1 1 0 0 0,-1-1 1 0 0,1 0-1 0 0,-1 1 0 0 0,0-1 0 0 0,0 0 1 0 0,-25-2-3381 0 0,23 1 4069 0 0,1 1-1 0 0,0-1 0 0 0,-1 1 0 0 0,1-1 0 0 0,-1 1 1 0 0,1 0-1 0 0,-1 0 0 0 0,0 0 0 0 0,1 0 1 0 0,-1 1-1 0 0,1-1 0 0 0,-1 1 0 0 0,1-1 1 0 0,-3 2-1 0 0,3-1 285 0 0,0 1 1 0 0,1-1 0 0 0,-1 0-1 0 0,1 1 1 0 0,-1-1 0 0 0,1 1-1 0 0,0 0 1 0 0,-1-1 0 0 0,1 1-1 0 0,0 0 1 0 0,0 0 0 0 0,0 0-1 0 0,1 0 1 0 0,-1 0 0 0 0,0 0-1 0 0,0 3 1 0 0,0-1-128 0 0,1 0 0 0 0,0 0 0 0 0,-1 1 0 0 0,2-1 0 0 0,-1 0 0 0 0,0 0 0 0 0,1 0 0 0 0,2 6 0 0 0,-2-6-388 0 0,0 0 0 0 0,0-1 0 0 0,0 1 0 0 0,1 0 0 0 0,0-1 0 0 0,-1 1 0 0 0,1-1 0 0 0,1 0 0 0 0,-1 0 0 0 0,0 0 0 0 0,1 0 0 0 0,-1 0 0 0 0,1 0 0 0 0,0-1 0 0 0,0 1 0 0 0,0-1 0 0 0,0 0 0 0 0,1 0 0 0 0,4 3 0 0 0,-2-4-238 0 0,1 0 0 0 0,-1 0 1 0 0,0-1-1 0 0,0 0 0 0 0,0 0 1 0 0,0 0-1 0 0,1 0 0 0 0,-1-1 1 0 0,0 0-1 0 0,10-4 0 0 0,22-9-4443 0 0,-4-5-3427 0 0,-10 4 2075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27 10458 0 0,'-1'-1'352'0'0,"1"0"0"0"0,-1 1-1 0 0,1-1 1 0 0,-1 0 0 0 0,1 0-1 0 0,0 0 1 0 0,0 0 0 0 0,-1 0-1 0 0,1 0 1 0 0,0 0 0 0 0,0 0-1 0 0,0 0 1 0 0,0 0 0 0 0,0 0-1 0 0,0 0 1 0 0,1 0 0 0 0,-1 0-1 0 0,0 0 1 0 0,0 0 0 0 0,1 0-1 0 0,0-1 1 0 0,-1 2-218 0 0,1-1 0 0 0,-1 1 0 0 0,1-1-1 0 0,0 1 1 0 0,-1 0 0 0 0,1-1 0 0 0,0 1 0 0 0,-1 0-1 0 0,1-1 1 0 0,0 1 0 0 0,-1 0 0 0 0,1 0 0 0 0,0 0 0 0 0,0 0-1 0 0,-1-1 1 0 0,1 1 0 0 0,0 0 0 0 0,0 0 0 0 0,-1 0-1 0 0,1 1 1 0 0,1-1 0 0 0,0 0-30 0 0,1 1 0 0 0,0 0 0 0 0,0 0 0 0 0,0-1 0 0 0,-1 2 0 0 0,1-1 0 0 0,0 0 0 0 0,-1 0-1 0 0,1 1 1 0 0,-1 0 0 0 0,0-1 0 0 0,1 1 0 0 0,2 3 0 0 0,-4-3-72 0 0,1 0-1 0 0,-1 0 1 0 0,1 0-1 0 0,-1 0 0 0 0,0 1 1 0 0,0-1-1 0 0,0 0 1 0 0,0 1-1 0 0,0-1 1 0 0,0 0-1 0 0,-1 1 1 0 0,1-1-1 0 0,-1 1 1 0 0,0 0-1 0 0,0-1 1 0 0,0 1-1 0 0,0-1 1 0 0,0 1-1 0 0,0-1 0 0 0,-1 1 1 0 0,1-1-1 0 0,-1 1 1 0 0,0-1-1 0 0,1 1 1 0 0,-3 2-1 0 0,-2 4 21 0 0,-1 1-1 0 0,0-1 1 0 0,-1-1-1 0 0,0 0 1 0 0,-8 8 0 0 0,10-10-49 0 0,-1-1 0 0 0,1 1 0 0 0,0 0 0 0 0,0 0 0 0 0,1 1 0 0 0,-1 0 1 0 0,2-1-1 0 0,-1 1 0 0 0,-3 10 0 0 0,7-16-8 0 0,-1 1-1 0 0,1-1 1 0 0,0 1-1 0 0,0-1 0 0 0,0 1 1 0 0,0-1-1 0 0,0 1 1 0 0,0-1-1 0 0,0 1 1 0 0,1-1-1 0 0,-1 1 1 0 0,1-1-1 0 0,-1 1 1 0 0,1-1-1 0 0,-1 1 1 0 0,1-1-1 0 0,0 0 1 0 0,0 1-1 0 0,-1-1 1 0 0,1 0-1 0 0,2 2 1 0 0,-1-1 14 0 0,1 1 1 0 0,0-1-1 0 0,0 0 0 0 0,0 0 1 0 0,0-1-1 0 0,0 1 1 0 0,0 0-1 0 0,7 1 1 0 0,2 1-249 0 0,1-2-1 0 0,-1 1 1 0 0,1-2 0 0 0,13 1 0 0 0,-17-1 198 0 0,-3-1-1484 0 0,0 0-1 0 0,0 0 1 0 0,0 0-1 0 0,12-2 1 0 0,-16 1 953 0 0,0 1 1 0 0,-1-1-1 0 0,1 0 1 0 0,0 0 0 0 0,0 0-1 0 0,0 0 1 0 0,-1 0-1 0 0,1 0 1 0 0,0 0 0 0 0,-1 0-1 0 0,1-1 1 0 0,-1 1-1 0 0,0-1 1 0 0,1 1 0 0 0,-1-1-1 0 0,0 1 1 0 0,0-1 0 0 0,0 0-1 0 0,1-2 1 0 0,3-8-2086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4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32 3097 0 0,'-7'-19'2367'0'0,"2"6"7480"0"0,6 32-4407 0 0,0 77-3047 0 0,-2-70-2441 0 0,1-1-1 0 0,1 1 1 0 0,6 36-1 0 0,23-95-1511 0 0,-26 29 1090 0 0,1 0 1 0 0,-1 1-1 0 0,1-1 1 0 0,0 1 0 0 0,0 0-1 0 0,0 1 1 0 0,0-1-1 0 0,0 1 1 0 0,0 0-1 0 0,8-2 1 0 0,35-4-9198 0 0,-48 9 9575 0 0,1-1 1 0 0,-1 0 0 0 0,0 0-1 0 0,1 0 1 0 0,-1 0 0 0 0,1 0-1 0 0,-1 0 1 0 0,0 0-1 0 0,1 0 1 0 0,-1 0 0 0 0,1 0-1 0 0,-1-1 1 0 0,0 1 0 0 0,1 0-1 0 0,-1 0 1 0 0,1 0-1 0 0,-1 0 1 0 0,0-1 0 0 0,1 1-1 0 0,-1 0 1 0 0,0 0 0 0 0,1 0-1 0 0,-1-1 1 0 0,0 1 0 0 0,0 0-1 0 0,1-1 1 0 0,-1 1-1 0 0,0 0 1 0 0,0-1 0 0 0,1 1-1 0 0,-1 0 1 0 0,0-1 0 0 0,0 1-1 0 0,0 0 1 0 0,0-1 0 0 0,3-4-912 0 0,4 3-704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76 2425 0 0,'0'0'168'0'0,"-2"-2"1175"0"0,2 2-1175 0 0,0 0 0 0 0,0 0 0 0 0,0 0 0 0 0,-1-1 0 0 0,1 1 0 0 0,0 0 0 0 0,0 0 0 0 0,-1 0 0 0 0,1 0 0 0 0,0 0 0 0 0,0 0 0 0 0,0 0 0 0 0,-1 0 0 0 0,1 0 0 0 0,0 0 0 0 0,0 0 0 0 0,-1 0 0 0 0,1 0 0 0 0,0 0 0 0 0,0 0 0 0 0,-1 0 0 0 0,1 0 0 0 0,0 0 0 0 0,0 0 0 0 0,-1 0 0 0 0,1 0 0 0 0,0 1 0 0 0,0-1 0 0 0,-1 0 0 0 0,1 0 504 0 0,-1 1-504 0 0,-4 14 3869 0 0,4 18-340 0 0,2-23-3211 0 0,1 0 0 0 0,1-1 0 0 0,-1 1 0 0 0,2-1 0 0 0,-1 0-1 0 0,1 1 1 0 0,5 7 0 0 0,-8-15-458 0 0,1 0 0 0 0,-1 0 0 0 0,0-1 0 0 0,0 1 0 0 0,1 0-1 0 0,-1-1 1 0 0,1 1 0 0 0,-1-1 0 0 0,1 0 0 0 0,0 1 0 0 0,0-1 0 0 0,-1 0 0 0 0,1 0 0 0 0,0 0 0 0 0,0 0 0 0 0,3 0 0 0 0,-3-1-21 0 0,0 0 0 0 0,0 0 1 0 0,-1 0-1 0 0,1 0 1 0 0,0-1-1 0 0,0 1 0 0 0,0 0 1 0 0,0-1-1 0 0,-1 0 1 0 0,1 1-1 0 0,0-1 1 0 0,-1 0-1 0 0,1 0 0 0 0,0 0 1 0 0,-1 0-1 0 0,1 0 1 0 0,-1 0-1 0 0,0-1 0 0 0,1 1 1 0 0,-1 0-1 0 0,0-1 1 0 0,2-1-1 0 0,0-3 4 0 0,0 1 1 0 0,1 0-1 0 0,-2-1 0 0 0,1 0 1 0 0,-1 1-1 0 0,0-1 0 0 0,0 0 1 0 0,0 0-1 0 0,-1-1 0 0 0,0 1 1 0 0,0 0-1 0 0,0 0 0 0 0,-1 0 1 0 0,0-1-1 0 0,-2-9 0 0 0,2 9-8 0 0,-1 1 0 0 0,0-1-1 0 0,0 1 1 0 0,-1-1 0 0 0,0 1-1 0 0,0 0 1 0 0,0 0 0 0 0,-1 0-1 0 0,0 0 1 0 0,0 0 0 0 0,0 0-1 0 0,-1 1 1 0 0,0-1 0 0 0,-8-7-1 0 0,12 12-7 0 0,-1 0-1 0 0,1 1 0 0 0,-1-1 0 0 0,1 1 0 0 0,-1-1 0 0 0,1 1 0 0 0,-1 0 1 0 0,1-1-1 0 0,-1 1 0 0 0,1-1 0 0 0,-1 1 0 0 0,0 0 0 0 0,1 0 0 0 0,-1-1 1 0 0,0 1-1 0 0,1 0 0 0 0,-1 0 0 0 0,0 0 0 0 0,1-1 0 0 0,-1 1 1 0 0,0 0-1 0 0,0 0 0 0 0,1 0 0 0 0,-1 0 0 0 0,0 1 0 0 0,1-1 0 0 0,-1 0 1 0 0,-1 0-1 0 0,2 1-54 0 0,-1 0 1 0 0,0 0 0 0 0,1 0 0 0 0,-1 0-1 0 0,1 0 1 0 0,0-1 0 0 0,-1 1 0 0 0,1 0-1 0 0,0 0 1 0 0,-1 0 0 0 0,1 0 0 0 0,0 0-1 0 0,0 0 1 0 0,0 0 0 0 0,0 0 0 0 0,0 2-1 0 0,7 41-8113 0 0,-2-33 3438 0 0,1 0-1058 0 0</inkml:trace>
  <inkml:trace contextRef="#ctx0" brushRef="#br0" timeOffset="1">321 9 6977 0 0,'7'7'13155'0'0,"-7"-7"-12768"0"0,-1 18 4203 0 0,-12 22-5555 0 0,10-32 2316 0 0,-4 16-1058 0 0,-4 37 0 0 0,-1 1-3709 0 0,12-61 3189 0 0,0-1 1 0 0,0 1-1 0 0,0-1 0 0 0,0 0 1 0 0,-1 1-1 0 0,1-1 0 0 0,0 0 1 0 0,0 1-1 0 0,0-1 1 0 0,0 1-1 0 0,0-1 0 0 0,-1 0 1 0 0,1 1-1 0 0,0-1 1 0 0,0 0-1 0 0,0 1 0 0 0,-1-1 1 0 0,1 0-1 0 0,0 0 0 0 0,-1 1 1 0 0,1-1-1 0 0,0 0 1 0 0,0 0-1 0 0,-1 1 0 0 0,1-1 1 0 0,-1 0-1 0 0,1 0 0 0 0,0 0 1 0 0,-1 0-1 0 0,1 1 1 0 0,0-1-1 0 0,-1 0 0 0 0,1 0 1 0 0,-1 0-1 0 0,1 0 0 0 0,0 0 1 0 0,-1 0-1 0 0,1 0 1 0 0,-1 0-1 0 0,0 0 0 0 0,-14-10-8767 0 0,11 7 8769 0 0,-6-5-3017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3209 0 0,'-3'6'1264'0'0,"1"-1"1"0"0,0 1-1 0 0,0 0 1 0 0,0-1-1 0 0,0 1 1 0 0,-1 8-1 0 0,2-4 100 0 0,1-1-1 0 0,-1 1 1 0 0,3 16-1 0 0,-1-16-738 0 0,0-1 1 0 0,1 1-1 0 0,0-1 1 0 0,1 1-1 0 0,0-1 0 0 0,1 0 1 0 0,0 0-1 0 0,9 15 0 0 0,-11-22-604 0 0,-1 1 0 0 0,1-1 0 0 0,1 0 0 0 0,-1 0 0 0 0,0 1 0 0 0,0-1 0 0 0,1-1 0 0 0,-1 1 0 0 0,1 0 0 0 0,0-1 0 0 0,-1 1 0 0 0,1-1 0 0 0,0 0 0 0 0,0 0 1 0 0,0 0-1 0 0,0 0 0 0 0,0-1 0 0 0,0 1 0 0 0,0-1 0 0 0,0 1 0 0 0,0-1 0 0 0,0 0 0 0 0,0 0 0 0 0,0-1 0 0 0,0 1 0 0 0,0-1 0 0 0,0 1 0 0 0,0-1 0 0 0,0 0 0 0 0,3-2 0 0 0,-1 1-398 0 0,-1 0-1 0 0,1 0 1 0 0,-1 0 0 0 0,0-1 0 0 0,0 0 0 0 0,0 0-1 0 0,0 0 1 0 0,4-5 0 0 0,-5 4-609 0 0,0 1 0 0 0,0 0 0 0 0,-1-1 0 0 0,1 0 0 0 0,-1 1 0 0 0,0-1-1 0 0,0 0 1 0 0,-1 0 0 0 0,3-8 0 0 0,1-19-3944 0 0,2 8 378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11979 0 0,'3'-7'8867'0'0,"9"0"-6447"0"0,12-1-2032 0 0,-18 6-351 0 0,-1 1 0 0 0,0-1 1 0 0,1 2-1 0 0,-1-1 0 0 0,1 0 0 0 0,-1 1 0 0 0,1 0 0 0 0,-1 1 0 0 0,1-1 0 0 0,-1 1 0 0 0,1 0 0 0 0,-1 0 0 0 0,1 1 0 0 0,-1-1 0 0 0,0 1 0 0 0,0 0 0 0 0,0 1 0 0 0,0-1 0 0 0,0 1 0 0 0,-1 0 1 0 0,1 0-1 0 0,-1 1 0 0 0,1-1 0 0 0,-1 1 0 0 0,-1 0 0 0 0,1 0 0 0 0,0 0 0 0 0,-1 1 0 0 0,0-1 0 0 0,0 1 0 0 0,0 0 0 0 0,-1 0 0 0 0,1 0 0 0 0,-1 0 0 0 0,0 0 0 0 0,1 7 0 0 0,0 2-124 0 0,0 1 0 0 0,-1 0 0 0 0,-1 0 0 0 0,-1 27 0 0 0,-8-2-7907 0 0</inkml:trace>
  <inkml:trace contextRef="#ctx0" brushRef="#br0" timeOffset="1">195 3 7114 0 0,'9'-3'8484'0'0,"4"7"-4338"0"0,14 10-2501 0 0,-15-7-644 0 0,6 1-701 0 0,-14-7-219 0 0,1 1 1 0 0,0 1 0 0 0,-1-1-1 0 0,1 1 1 0 0,-1-1 0 0 0,7 7 0 0 0,-9-7-55 0 0,0 0 0 0 0,-1 0 0 0 0,1 0 0 0 0,-1 1 0 0 0,0-1 0 0 0,0 0 0 0 0,0 1 0 0 0,0-1 0 0 0,0 1 0 0 0,0-1 0 0 0,-1 1 0 0 0,1-1 0 0 0,-1 1 0 0 0,1 0 0 0 0,-1-1 0 0 0,0 6 0 0 0,-1 19-256 0 0,-5 37-1 0 0,0-34-3170 0 0,-1-2-4589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21981 0 0,'3'3'2144'0'0,"2"-1"-976"0"0,3 0-135 0 0,2-2-17 0 0,3 0-312 0 0,3-1-192 0 0,1-2-128 0 0,3-2-144 0 0,0-2-112 0 0,1 0-56 0 0,0 0-136 0 0,-4 2-328 0 0,0 2-544 0 0,-2 1-1128 0 0,-1 1-2097 0 0,-4-1-2705 0 0</inkml:trace>
  <inkml:trace contextRef="#ctx0" brushRef="#br0" timeOffset="1">563 91 19668 0 0,'6'1'3921'0'0,"1"1"-2513"0"0,0-1-407 0 0,-1 0-281 0 0,-3-1-288 0 0,-2 0-256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8818 0 0,'7'1'9945'0'0,"-7"-1"-9669"0"0,4 12 3680 0 0,-4 18-4027 0 0,0-23 987 0 0,1 40-524 0 0,9 91-1318 0 0,12-180-1302 0 0,-20 39 2108 0 0,0-1-1 0 0,0 1 1 0 0,0 0 0 0 0,0 0 0 0 0,1 0 0 0 0,-1 1-1 0 0,1-1 1 0 0,0 1 0 0 0,0-1 0 0 0,0 1 0 0 0,0 0-1 0 0,0 0 1 0 0,0 0 0 0 0,6-2 0 0 0,-5 3 192 0 0,19-3-6497 0 0,-23 4 6179 0 0,1 0 0 0 0,-1-1 1 0 0,1 1-1 0 0,-1 0 0 0 0,1 0 0 0 0,-1-1 0 0 0,0 1 1 0 0,1 0-1 0 0,-1-1 0 0 0,0 1 0 0 0,1 0 0 0 0,-1-1 1 0 0,0 1-1 0 0,1 0 0 0 0,-1-1 0 0 0,0 1 0 0 0,0-1 1 0 0,1 1-1 0 0,-1 0 0 0 0,0-1 0 0 0,0 1 0 0 0,0-1 1 0 0,0 1-1 0 0,0-1 0 0 0,0 1 0 0 0,0-1 0 0 0,0 1 1 0 0,0-1-1 0 0,0 1 0 0 0,0-1 0 0 0,0 1 0 0 0,0-1 1 0 0,0 1-1 0 0,0 0 0 0 0,0-1 0 0 0,-1 0 0 0 0,2-3-2813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5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7898 0 0,'13'-4'11589'0'0,"6"8"-7953"0"0,16 8-2695 0 0,-31-10-916 0 0,1-1 1 0 0,-1 1-1 0 0,1 1 0 0 0,-1-1 1 0 0,0 1-1 0 0,0 0 0 0 0,0 0 1 0 0,0 0-1 0 0,0 0 0 0 0,-1 0 1 0 0,0 1-1 0 0,1 0 0 0 0,-1 0 1 0 0,-1 0-1 0 0,1 0 0 0 0,0 0 1 0 0,-1 0-1 0 0,0 1 0 0 0,0-1 1 0 0,0 1-1 0 0,-1 0 0 0 0,1 0 1 0 0,-1-1-1 0 0,0 1 0 0 0,-1 0 1 0 0,1 0-1 0 0,-1 0 0 0 0,0 0 1 0 0,0 0-1 0 0,-1 0 0 0 0,1 0 1 0 0,-1-1-1 0 0,0 1 0 0 0,0 0 1 0 0,-1 0-1 0 0,1-1 0 0 0,-6 10 1 0 0,5-9-149 0 0,-1 0 0 0 0,-1-1 0 0 0,1 1 0 0 0,-1-1 0 0 0,0 1 1 0 0,0-1-1 0 0,0 0 0 0 0,0 0 0 0 0,-1-1 0 0 0,-8 5 0 0 0,-12 11-196 0 0,25-18 328 0 0,0-1 1 0 0,0 0 0 0 0,-1 0-1 0 0,1 1 1 0 0,0-1 0 0 0,0 0-1 0 0,0 0 1 0 0,-1 0-1 0 0,1 1 1 0 0,0-1 0 0 0,0 0-1 0 0,0 1 1 0 0,0-1 0 0 0,0 0-1 0 0,0 0 1 0 0,0 1 0 0 0,-1-1-1 0 0,1 0 1 0 0,0 1-1 0 0,0-1 1 0 0,0 0 0 0 0,0 1-1 0 0,0-1 1 0 0,1 0 0 0 0,-1 0-1 0 0,0 1 1 0 0,0-1 0 0 0,0 0-1 0 0,0 1 1 0 0,0-1 0 0 0,0 0-1 0 0,0 0 1 0 0,0 1-1 0 0,1-1 1 0 0,-1 0 0 0 0,0 1-1 0 0,13 9 317 0 0,17 5 20 0 0,31 2-551 0 0,-55-16-441 0 0,-1-1 0 0 0,0 1 0 0 0,0-1 0 0 0,1 0 1 0 0,-1 0-1 0 0,0 0 0 0 0,0-1 0 0 0,1 0 0 0 0,-1 0 0 0 0,5-2 0 0 0,-8 2 60 0 0,-1 1 0 0 0,1-1 0 0 0,-1 0 0 0 0,0-1-1 0 0,0 1 1 0 0,1 0 0 0 0,-1 0 0 0 0,0 0 0 0 0,0-1-1 0 0,0 1 1 0 0,0 0 0 0 0,0-1 0 0 0,-1 1 0 0 0,1-1-1 0 0,0 1 1 0 0,-1-1 0 0 0,1 0 0 0 0,-1 1 0 0 0,1-3-1 0 0,2-10-3531 0 0</inkml:trace>
  <inkml:trace contextRef="#ctx0" brushRef="#br0" timeOffset="1">229 56 7362 0 0,'2'4'8081'0'0,"1"1"-5160"0"0,-1 5-673 0 0,1 5-647 0 0,-1 4-441 0 0,2 6-424 0 0,-1 5-248 0 0,-1 2-160 0 0,1 4-128 0 0,-1 1-128 0 0,0-2-200 0 0,0 1-376 0 0,1-7-608 0 0,0-4-1080 0 0,2-5-2137 0 0,-3-7-1825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6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29 8690 0 0,'-3'-1'929'0'0,"1"-1"0"0"0,-1 0 1 0 0,1 0-1 0 0,0 0 0 0 0,-1 0 0 0 0,1 0 1 0 0,0 0-1 0 0,0 0 0 0 0,-2-4 1 0 0,4 6-851 0 0,0 0 0 0 0,0 0 1 0 0,0 0-1 0 0,0-1 0 0 0,0 1 0 0 0,0 0 1 0 0,0 0-1 0 0,0 0 0 0 0,0 0 1 0 0,0-1-1 0 0,0 1 0 0 0,0 0 1 0 0,0 0-1 0 0,0 0 0 0 0,0 0 1 0 0,0-1-1 0 0,0 1 0 0 0,0 0 1 0 0,0 0-1 0 0,0 0 0 0 0,0 0 1 0 0,0-1-1 0 0,0 1 0 0 0,0 0 1 0 0,0 0-1 0 0,0 0 0 0 0,0 0 1 0 0,0-1-1 0 0,1 1 0 0 0,-1 0 0 0 0,0 0 1 0 0,0 0-1 0 0,0 0 0 0 0,0 0 1 0 0,0 0-1 0 0,1 0 0 0 0,-1-1 1 0 0,0 1-1 0 0,0 0 0 0 0,0 0 1 0 0,0 0-1 0 0,0 0 0 0 0,1 0 1 0 0,-1 0-1 0 0,0 0 0 0 0,0 0 1 0 0,21 3 706 0 0,130 35 55 0 0,-150-38-814 0 0,1 1 0 0 0,-1 0 0 0 0,1 0 0 0 0,-1 0 0 0 0,1 0 0 0 0,-1 0 0 0 0,0 0 0 0 0,1 1 0 0 0,-1-1 0 0 0,0 0 0 0 0,0 1 0 0 0,0-1-1 0 0,0 1 1 0 0,0-1 0 0 0,0 1 0 0 0,-1-1 0 0 0,1 1 0 0 0,0-1 0 0 0,-1 1 0 0 0,1 0 0 0 0,-1 0 0 0 0,0-1 0 0 0,1 1 0 0 0,-1 0 0 0 0,0 0 0 0 0,0-1 0 0 0,0 1 0 0 0,0 0-1 0 0,-1 0 1 0 0,1-1 0 0 0,0 1 0 0 0,-1 2 0 0 0,-2 11 43 0 0,0 0 0 0 0,-10 26 0 0 0,6-21-179 0 0,0 6-944 0 0,-6 34 0 0 0,10-31-2716 0 0,5 1-3942 0 0,0-21 3364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7882 0 0,'0'2'8512'0'0,"-1"12"-5835"0"0,-3 44 379 0 0,-2 74-867 0 0,6-102-4062 0 0,1 0 0 0 0,7 38 0 0 0,-4-91-1712 0 0,2 8 3961 0 0,0 0-1 0 0,1 0 1 0 0,11-18-1 0 0,-16 30-435 0 0,0-1 1 0 0,1 1-1 0 0,0 0 0 0 0,0 0 0 0 0,0 0 0 0 0,0 0 1 0 0,1 1-1 0 0,-1-1 0 0 0,1 1 0 0 0,-1 0 0 0 0,6-3 0 0 0,8 0-3085 0 0,3 3-3455 0 0,-10 2 1993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12891 0 0,'9'-1'6346'0'0,"10"5"-4633"0"0,-6 0-1232 0 0,1 0 0 0 0,23 12 0 0 0,-32-13-431 0 0,0-1 0 0 0,0 1 0 0 0,-1 0 0 0 0,1 0 0 0 0,-1 0 0 0 0,1 1 0 0 0,-1 0 0 0 0,0 0-1 0 0,-1 0 1 0 0,6 6 0 0 0,-9-7-64 0 0,1-1 1 0 0,-1 0-1 0 0,1 1 0 0 0,-1-1 0 0 0,0 1 0 0 0,1-1 0 0 0,-1 1 0 0 0,-1-1 1 0 0,1 1-1 0 0,0-1 0 0 0,0 1 0 0 0,-1-1 0 0 0,0 0 0 0 0,1 1 0 0 0,-1-1 1 0 0,0 0-1 0 0,0 1 0 0 0,0-1 0 0 0,-1 0 0 0 0,1 0 0 0 0,0 0 0 0 0,-1 0 1 0 0,1 0-1 0 0,-1 0 0 0 0,0 0 0 0 0,0-1 0 0 0,-2 3 0 0 0,-2 1-139 0 0,1 0-1 0 0,-1 0 0 0 0,0 0 0 0 0,-1 0 1 0 0,1-1-1 0 0,-1 0 0 0 0,-12 5 1 0 0,-22-1-662 0 0,120-18 2263 0 0,-9 1-2488 0 0,-56 8 122 0 0,13-1-3316 0 0,-1-3-4166 0 0,-16 1 3050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8474 0 0,'1'1'4337'0'0,"1"3"-1713"0"0,0 4-951 0 0,1 4-713 0 0,-2 3-432 0 0,2 3-304 0 0,-1 3-304 0 0,2 6-592 0 0,0 1-992 0 0,-2 2-1633 0 0,-2 3-1152 0 0,-19-14 192 0 0,17 13 624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8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7 532 4977 0 0,'-3'18'4051'0'0,"2"-14"-3076"0"0,0 0 1 0 0,0 1-1 0 0,1-1 0 0 0,-1 0 0 0 0,1 1 0 0 0,0-1 0 0 0,0 0 0 0 0,1 1 1 0 0,-1-1-1 0 0,3 8 0 0 0,-3-48-318 0 0,2 23-671 0 0,-1-3 43 0 0,1 0 0 0 0,0-1 0 0 0,1 1 1 0 0,1 0-1 0 0,6-16 0 0 0,-8 29 31 0 0,-1-1-1 0 0,1 0 1 0 0,0 0 0 0 0,1 1 0 0 0,-1-1-1 0 0,0 1 1 0 0,1 0 0 0 0,0-1 0 0 0,0 1-1 0 0,0 1 1 0 0,4-4 0 0 0,-5 4-3 0 0,0 1 1 0 0,1 0 0 0 0,-1 0 0 0 0,0 0-1 0 0,1 0 1 0 0,-1 0 0 0 0,1 1-1 0 0,-1-1 1 0 0,1 1 0 0 0,0 0-1 0 0,-1-1 1 0 0,1 1 0 0 0,-1 0-1 0 0,1 1 1 0 0,0-1 0 0 0,-1 0-1 0 0,1 1 1 0 0,-1-1 0 0 0,5 3-1 0 0,-4-2-13 0 0,0-1 0 0 0,-1 1 0 0 0,1 1 0 0 0,-1-1 0 0 0,1 0 0 0 0,-1 1 0 0 0,1-1 0 0 0,-1 1-1 0 0,0 0 1 0 0,0 0 0 0 0,0 0 0 0 0,0 0 0 0 0,0 0 0 0 0,0 0 0 0 0,0 0 0 0 0,-1 1 0 0 0,1-1-1 0 0,-1 1 1 0 0,1-1 0 0 0,-1 1 0 0 0,0-1 0 0 0,0 1 0 0 0,-1 0 0 0 0,1 0 0 0 0,0-1 0 0 0,-1 1-1 0 0,0 0 1 0 0,1 0 0 0 0,-1 0 0 0 0,0 0 0 0 0,-1 4 0 0 0,0-3-38 0 0,0 1 0 0 0,0-1 0 0 0,0 1 1 0 0,0-1-1 0 0,-1 1 0 0 0,0-1 0 0 0,0 0 0 0 0,0 0 0 0 0,-1 0 1 0 0,1 0-1 0 0,-1 0 0 0 0,0 0 0 0 0,0-1 0 0 0,0 1 0 0 0,0-1 1 0 0,-1 0-1 0 0,0 0 0 0 0,-5 4 0 0 0,1-3-100 0 0,1 1-41 0 0,0-1 0 0 0,-1 1-1 0 0,0-2 1 0 0,1 1-1 0 0,-2-1 1 0 0,1 0 0 0 0,0-1-1 0 0,-15 3 1 0 0,60-22-1554 0 0,-23 13 589 0 0,-2 1-1316 0 0,-1 0 0 0 0,0-1 0 0 0,12-5 0 0 0,5-7-4527 0 0</inkml:trace>
  <inkml:trace contextRef="#ctx0" brushRef="#br0" timeOffset="1">466 25 10282 0 0,'-1'-2'810'0'0,"0"0"-1"0"0,0 0 1 0 0,0 0-1 0 0,0 0 1 0 0,-1 0-1 0 0,1 0 1 0 0,-1 0-1 0 0,1 1 1 0 0,-1-1-1 0 0,0 1 1 0 0,1-1-1 0 0,-4-1 1 0 0,-4 7 2506 0 0,1 14-2009 0 0,1 12-1044 0 0,1 2 1 0 0,1-1-1 0 0,1 0 0 0 0,2 1 0 0 0,1 0 0 0 0,2-1 0 0 0,7 51 0 0 0,-5-70-402 0 0,0 0 1 0 0,0 0-1 0 0,1 0 1 0 0,1 0-1 0 0,-1-1 1 0 0,2 0-1 0 0,8 14 1 0 0,-9-19-427 0 0,0 1-1 0 0,0-1 1 0 0,0 0 0 0 0,0-1 0 0 0,10 8 0 0 0,-12-10-192 0 0,2 0 1 0 0,-1-1-1 0 0,0 1 1 0 0,0-1-1 0 0,1 0 1 0 0,-1 0-1 0 0,1-1 1 0 0,0 1-1 0 0,6 0 1 0 0,-9-1 194 0 0,0-1 0 0 0,0 0 0 0 0,0 0 0 0 0,0 0 1 0 0,0 0-1 0 0,0-1 0 0 0,0 1 0 0 0,0 0 0 0 0,0-1 0 0 0,0 0 0 0 0,1 0 1 0 0,6-2-1770 0 0,10 0-2426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13235 0 0,'7'3'7962'0'0,"8"8"-5446"0"0,-5-4-1794 0 0,-1-2-541 0 0,7 4 15 0 0,1 1-1 0 0,-2 1 1 0 0,1 0-1 0 0,18 18 1 0 0,-31-26-178 0 0,1 1 0 0 0,-1 0 0 0 0,0 1 0 0 0,0-1-1 0 0,0 1 1 0 0,0-1 0 0 0,-1 1 0 0 0,1 0 0 0 0,-1 0 0 0 0,-1 0 0 0 0,1 0 0 0 0,-1 0 0 0 0,0 0-1 0 0,0 0 1 0 0,0 1 0 0 0,-1-1 0 0 0,1 0 0 0 0,-1 0 0 0 0,-1 1 0 0 0,0 7 0 0 0,-2 0-381 0 0,0-1 0 0 0,-1 1 0 0 0,0 0 0 0 0,-1-1 1 0 0,-11 20-1 0 0,12-25-409 0 0,0 0 0 0 0,0-1 0 0 0,-1 1 0 0 0,1-1 0 0 0,-1-1 0 0 0,-1 1 0 0 0,1-1 0 0 0,-1 1 0 0 0,0-1 0 0 0,0-1-1 0 0,-8 5 1 0 0,11-10-360 0 0,6-5 1185 0 0,8-7 796 0 0,-5 9-672 0 0,0-1 0 0 0,0 1 0 0 0,0 1 0 0 0,0 0 0 0 0,1-1 0 0 0,0 2 0 0 0,0-1 0 0 0,-1 1 0 0 0,1 0 0 0 0,0 1 0 0 0,15-2-1 0 0,-16 3-471 0 0,0 0 0 0 0,0 0 0 0 0,0 1 0 0 0,1-1-1 0 0,-1 2 1 0 0,0-1 0 0 0,0 1 0 0 0,10 4-1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6001 0 0,'0'0'387'0'0,"0"-1"-1"0"0,0 1 1 0 0,0-1-1 0 0,1 1 1 0 0,-1-1-1 0 0,0 1 0 0 0,0-1 1 0 0,0 0-1 0 0,4-4 4252 0 0,-3 5-4252 0 0,-1-1 1 0 0,1 1-1 0 0,-1 0 1 0 0,1 0-1 0 0,0-1 0 0 0,9 9 4864 0 0,5 21-2594 0 0,-8-4-2347 0 0,-1 0 0 0 0,-2 0 0 0 0,3 39-1 0 0,-8 29-5617 0 0,2-105-450 0 0,7-20 5901 0 0,-7 29 43 0 0,0 0 0 0 0,1 0 0 0 0,-1 0 1 0 0,1 0-1 0 0,-1 0 0 0 0,1 0 0 0 0,0 0 1 0 0,0 0-1 0 0,1 1 0 0 0,-1-1 0 0 0,0 1 0 0 0,1 0 1 0 0,-1-1-1 0 0,1 1 0 0 0,0 0 0 0 0,0 1 1 0 0,5-3-1 0 0,10-2-449 0 0,7-2-3231 0 0,-11-3-4563 0 0,-9 5 3427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21 13987 0 0,'-4'-19'5737'0'0,"4"19"-5683"0"0,-1 0 1 0 0,1-1-1 0 0,0 1 0 0 0,0 0 0 0 0,0 0 0 0 0,0 0 0 0 0,0 0 0 0 0,0 0 0 0 0,0 0 1 0 0,0 0-1 0 0,0 0 0 0 0,0 0 0 0 0,0 0 0 0 0,0 0 0 0 0,0-1 0 0 0,-1 1 1 0 0,1 0-1 0 0,0 0 0 0 0,0 0 0 0 0,0 0 0 0 0,0 0 0 0 0,0 0 0 0 0,0 0 1 0 0,0 0-1 0 0,0 0 0 0 0,0 0 0 0 0,-1 0 0 0 0,1 0 0 0 0,0 0 0 0 0,0 0 0 0 0,0 0 1 0 0,0 0-1 0 0,0 0 0 0 0,0 0 0 0 0,0 0 0 0 0,0 0 0 0 0,-1 0 0 0 0,1 0 1 0 0,0 1-1 0 0,0-1 0 0 0,0 0 0 0 0,0 0 0 0 0,0 0 0 0 0,0 0 0 0 0,0 0 1 0 0,0 0-1 0 0,0 0 0 0 0,0 0 0 0 0,0 0 0 0 0,-1 0 0 0 0,1 0 0 0 0,0 0 1 0 0,0 1-1 0 0,0-1 0 0 0,0 0 0 0 0,0 0 0 0 0,0 0 0 0 0,0 0 0 0 0,0 0 0 0 0,0 0 1 0 0,0 0-1 0 0,0 0 0 0 0,0 1 0 0 0,0-1 0 0 0,0 0 0 0 0,-8 33 2506 0 0,5-19-2570 0 0,0-6 42 0 0,-4 26 208 0 0,-14 35 0 0 0,17-60-581 0 0,1 0 0 0 0,-2-1 0 0 0,1 1 0 0 0,-1-1 0 0 0,0 1-1 0 0,-1-2 1 0 0,1 1 0 0 0,-14 13 0 0 0,12-18-1987 0 0,11-11 1405 0 0,12-12 612 0 0,-12 16 313 0 0,1 1-1 0 0,0-1 1 0 0,-1 1-1 0 0,2 0 1 0 0,-1 0 0 0 0,0 1-1 0 0,1-1 1 0 0,-1 1 0 0 0,1 0-1 0 0,-1 1 1 0 0,1 0 0 0 0,0-1-1 0 0,0 2 1 0 0,0-1 0 0 0,-1 1-1 0 0,1 0 1 0 0,0 0 0 0 0,11 2-1 0 0,-10 0-626 0 0,0 0 0 0 0,1 0 0 0 0,-1 1 0 0 0,0 0 0 0 0,8 5-1 0 0,-2-3-3687 0 0,-14-24-5099 0 0,0 15 9777 0 0,-1-9-2484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7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35 11674 0 0,'-12'-3'1938'0'0,"-29"-11"1833"0"0,40 13-3354 0 0,-1 0-1 0 0,1 0 1 0 0,-1 0-1 0 0,1 0 1 0 0,-1 0-1 0 0,1 0 1 0 0,0-1-1 0 0,-1 1 1 0 0,1 0 0 0 0,0-1-1 0 0,0 1 1 0 0,-1-2-1 0 0,31 13 2363 0 0,23 9-2454 0 0,6 4-707 0 0,1-3 1 0 0,123 24-1 0 0,-182-44 160 0 0,1 1 0 0 0,0-1 0 0 0,-1 0 0 0 0,1 0-1 0 0,-1 0 1 0 0,1 0 0 0 0,0 0 0 0 0,-1 1 0 0 0,1-1 0 0 0,0 0 0 0 0,-1 0-1 0 0,1 0 1 0 0,0-1 0 0 0,-1 1 0 0 0,1 0 0 0 0,0 0 0 0 0,-1 0-1 0 0,1 0 1 0 0,0-1 0 0 0,-1 1 0 0 0,1 0 0 0 0,-1-1 0 0 0,1 1-1 0 0,-1 0 1 0 0,1-1 0 0 0,-1 1 0 0 0,1-1 0 0 0,-1 1 0 0 0,2-1-1 0 0,-2-1-88 0 0,0 1-1 0 0,-1 0 0 0 0,1 0 1 0 0,0 0-1 0 0,0 0 1 0 0,-1 0-1 0 0,1 0 0 0 0,0 0 1 0 0,-1 0-1 0 0,1 0 0 0 0,-1 1 1 0 0,1-1-1 0 0,-1 0 0 0 0,0 0 1 0 0,1 0-1 0 0,-2 0 1 0 0,-32-32-4441 0 0,-14 6 3220 0 0,37 21 2626 0 0,0 2 0 0 0,-1 0 0 0 0,1 0-1 0 0,-1 1 1 0 0,-19-3 0 0 0,28 5-623 0 0,-1 1-1 0 0,0-1 1 0 0,0 1 0 0 0,0 0-1 0 0,0 0 1 0 0,1 1-1 0 0,-1-1 1 0 0,0 1-1 0 0,0 0 1 0 0,0 0-1 0 0,1 0 1 0 0,-1 1-1 0 0,1-1 1 0 0,-1 1-1 0 0,1 0 1 0 0,-1 0 0 0 0,1 0-1 0 0,-4 4 1 0 0,4-3-279 0 0,0 0 0 0 0,1 0 1 0 0,0 0-1 0 0,-1 1 1 0 0,2-1-1 0 0,-1 1 0 0 0,0 0 1 0 0,1-1-1 0 0,-1 1 0 0 0,1 0 1 0 0,0 0-1 0 0,0 0 1 0 0,0 6-1 0 0,0 14-96 0 0,1 1-1 0 0,1 0 1 0 0,1 0 0 0 0,1-1 0 0 0,1 1-1 0 0,1-1 1 0 0,2 0 0 0 0,16 43-1 0 0,-20-59-331 0 0,1 0 0 0 0,0 0-1 0 0,0-1 1 0 0,0 0-1 0 0,9 10 1 0 0,-11-14-368 0 0,0 0 0 0 0,1-1 0 0 0,-1 0 0 0 0,1 0 0 0 0,-1 0 0 0 0,1 0 0 0 0,0 0 0 0 0,0 0 0 0 0,0-1-1 0 0,4 2 1 0 0,-7-3 524 0 0,2 2-1526 0 0,-2-2 1525 0 0,0 0 1 0 0,0 0 0 0 0,0 0-1 0 0,1 0 1 0 0,-1 0 0 0 0,0-1-1 0 0,0 1 1 0 0,0 0 0 0 0,0 0 0 0 0,0 0-1 0 0,0 0 1 0 0,0 0 0 0 0,1 0-1 0 0,-1 0 1 0 0,0 0 0 0 0,1-2-1527 0 0,-1 2 1527 0 0,0 0 0 0 0,0 0-1 0 0,0 0 1 0 0,0 0 0 0 0,0 0-1 0 0,0-1 1 0 0,0 1 0 0 0,0 0-1 0 0,0 0 1 0 0,0 0 0 0 0,0 0-1 0 0,-1 0 1 0 0,-4-10-1904 0 0,2 5 186 0 0,4-7-3807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22 3545 0 0,'7'-21'17677'0'0,"-3"36"-15577"0"0,2 26-635 0 0,-1 76-1 0 0,-8-64-3843 0 0,-5-3-3569 0 0,8-48 5297 0 0,-1 0 0 0 0,1-1 1 0 0,0 1-1 0 0,-1-1 0 0 0,1 1 0 0 0,-1-1 1 0 0,0 1-1 0 0,1-1 0 0 0,-1 1 0 0 0,0-1 1 0 0,0 1-1 0 0,0-1 0 0 0,0 0 0 0 0,0 0 1 0 0,0 1-1 0 0,0-1 0 0 0,-1 0 1 0 0,1 0-1 0 0,-2 1 0 0 0,-6 3-3194 0 0</inkml:trace>
  <inkml:trace contextRef="#ctx0" brushRef="#br0" timeOffset="1">0 339 7754 0 0,'3'12'11878'0'0,"-2"-11"-11595"0"0,21 0 3555 0 0,25-9-2903 0 0,-38 6-856 0 0,2-1-9 0 0,-1 0-1 0 0,1 1 1 0 0,0 0 0 0 0,1 1-1 0 0,15 0 1 0 0,-25 1-78 0 0,0 0 0 0 0,0 0 0 0 0,0 1 0 0 0,0-1 0 0 0,0 1 0 0 0,0-1 0 0 0,0 1 0 0 0,0 0-1 0 0,0-1 1 0 0,0 1 0 0 0,-1 0 0 0 0,1 0 0 0 0,0 1 0 0 0,-1-1 0 0 0,1 0 0 0 0,-1 0 0 0 0,1 1 0 0 0,-1-1 0 0 0,1 1 0 0 0,-1 0 0 0 0,0-1 0 0 0,0 1 0 0 0,0 0 0 0 0,0-1-1 0 0,0 1 1 0 0,0 0 0 0 0,-1 0 0 0 0,1 0 0 0 0,0 0 0 0 0,-1 0 0 0 0,0 0 0 0 0,1 0 0 0 0,-1 0 0 0 0,0 0 0 0 0,0 0 0 0 0,0 0 0 0 0,0 2 0 0 0,-3 29-2672 0 0,1-22-1647 0 0,-2-1-4446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2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9578 0 0,'7'7'8755'0'0,"-2"3"-4244"0"0,5 30-2598 0 0,-8-32-839 0 0,46 270 562 0 0,-40-251-4479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3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30 12043 0 0,'0'-1'348'0'0,"-1"0"1"0"0,1 0-1 0 0,-1 0 1 0 0,1 0-1 0 0,0 0 1 0 0,0 0-1 0 0,0 0 1 0 0,-1-1-1 0 0,1 1 1 0 0,0 0-1 0 0,0 0 1 0 0,0 0-1 0 0,1 0 1 0 0,-1 0-1 0 0,0 0 1 0 0,0 0-1 0 0,1 0 1 0 0,-1-1-1 0 0,0 1 1 0 0,1 0-1 0 0,-1 0 1 0 0,1 0-1 0 0,-1 0 1 0 0,1 1-1 0 0,1-3 1 0 0,-1 3-128 0 0,0 0 0 0 0,1 0 0 0 0,-1 0 1 0 0,0 0-1 0 0,0 0 0 0 0,0 0 0 0 0,1 0 0 0 0,-1 0 0 0 0,0 1 1 0 0,0-1-1 0 0,0 0 0 0 0,0 1 0 0 0,1-1 0 0 0,-1 1 0 0 0,0-1 1 0 0,0 1-1 0 0,0 0 0 0 0,2 1 0 0 0,5 4 265 0 0,1 1 0 0 0,0 1 0 0 0,-1-1 0 0 0,7 10 1 0 0,-5-3-371 0 0,-1 0 0 0 0,0 0 0 0 0,-1 1 0 0 0,-1 0 0 0 0,0 1 0 0 0,-1-1 1 0 0,-1 1-1 0 0,0 0 0 0 0,-1 1 0 0 0,-1-1 0 0 0,-1 1 0 0 0,0 0 0 0 0,-1 0 0 0 0,-1 18 1 0 0,-1-10-336 0 0,-2 1 1 0 0,0-1-1 0 0,-10 34 1 0 0,5-31-1314 0 0,-2 0 0 0 0,-20 42 0 0 0,26-62-1171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3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58 2192 0 0,'-8'-18'1186'0'0,"-7"-9"1931"0"0,2 15 2592 0 0,12 12-5525 0 0,1 0-1 0 0,-1 0 1 0 0,1 0-1 0 0,-1 1 1 0 0,1-1 0 0 0,-1 0-1 0 0,1 0 1 0 0,-1 1 0 0 0,1-1-1 0 0,-1 0 1 0 0,1 0-1 0 0,0 1 1 0 0,-1-1 0 0 0,1 1-1 0 0,-1-1 1 0 0,1 0-1 0 0,0 1 1 0 0,-1-1 0 0 0,1 1-1 0 0,0-1 1 0 0,0 0 0 0 0,-1 1-1 0 0,1-1 1 0 0,0 1-1 0 0,0-1 1 0 0,0 1 0 0 0,0-1-1 0 0,0 1 1 0 0,0-1-1 0 0,-1 1 1 0 0,1-1 0 0 0,0 1-1 0 0,1 0 1 0 0,-6 24 780 0 0,5-22-605 0 0,-38 201 1971 0 0,17-102-4248 0 0,20-92 504 0 0,-2 11-2850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4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 6161 0 0,'-1'-1'469'0'0,"0"0"0"0"0,0 0-1 0 0,0 0 1 0 0,-1 0 0 0 0,1 0-1 0 0,0 0 1 0 0,0 0 0 0 0,-1 1-1 0 0,1-1 1 0 0,0 1 0 0 0,-1-1 0 0 0,1 1-1 0 0,-1-1 1 0 0,1 1 0 0 0,-1 0-1 0 0,1-1 1 0 0,-1 1 0 0 0,1 0-1 0 0,-3 0 1 0 0,3 1-288 0 0,0-1 0 0 0,1 1 1 0 0,-1-1-1 0 0,0 1 0 0 0,1-1 0 0 0,-1 1 0 0 0,0 0 0 0 0,1-1 1 0 0,-1 1-1 0 0,1 0 0 0 0,-1 0 0 0 0,1-1 0 0 0,0 1 1 0 0,-1 0-1 0 0,1 0 0 0 0,0 0 0 0 0,-1 0 0 0 0,1-1 0 0 0,0 1 1 0 0,0 0-1 0 0,0 0 0 0 0,0 0 0 0 0,0 1 0 0 0,-1 6-14 0 0,2-1-1 0 0,-1 1 1 0 0,1-1-1 0 0,0 1 1 0 0,0-1-1 0 0,4 10 0 0 0,3 7-139 0 0,1-1 0 0 0,1 1 0 0 0,19 31 0 0 0,-26-48-32 0 0,1-1-1 0 0,1 1 1 0 0,-1-1-1 0 0,1 0 0 0 0,0 0 1 0 0,1-1-1 0 0,0 1 1 0 0,-1-1-1 0 0,1-1 1 0 0,1 1-1 0 0,-1-1 0 0 0,1 0 1 0 0,0 0-1 0 0,0-1 1 0 0,13 5-1 0 0,-15-7 20 0 0,0-1 0 0 0,0 1-1 0 0,0-1 1 0 0,0 0 0 0 0,1-1-1 0 0,-1 1 1 0 0,0-1 0 0 0,0 0-1 0 0,0 0 1 0 0,0-1 0 0 0,0 1-1 0 0,0-1 1 0 0,0 0 0 0 0,-1-1-1 0 0,1 1 1 0 0,-1-1 0 0 0,1 0-1 0 0,-1 0 1 0 0,0 0 0 0 0,5-5-1 0 0,5-6 101 0 0,0-1-1 0 0,0-1 1 0 0,19-28 0 0 0,-17 27-1451 0 0,-10 14-2298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42 6601 0 0,'-61'-1'10039'0'0,"114"-9"-8944"0"0,-21 3-1013 0 0,-4 3 318 0 0,52-15-1 0 0,-149 56-1078 0 0,53-30 691 0 0,-35 21-95 0 0,49-27 106 0 0,0 1 1 0 0,0-1 0 0 0,0 1 0 0 0,0-1-1 0 0,1 1 1 0 0,-1 0 0 0 0,0 0-1 0 0,1 0 1 0 0,-1 0 0 0 0,1 0 0 0 0,0 0-1 0 0,0 0 1 0 0,0 0 0 0 0,0 0-1 0 0,0 0 1 0 0,0 1 0 0 0,1-1 0 0 0,-1 0-1 0 0,0 5 1 0 0,1-5 13 0 0,1-1 0 0 0,-1 1 0 0 0,1 0 0 0 0,0-1 0 0 0,-1 1 0 0 0,1-1 0 0 0,0 1 0 0 0,0-1 0 0 0,0 0 0 0 0,0 1 0 0 0,0-1 0 0 0,0 0 0 0 0,0 0 0 0 0,0 1 0 0 0,1-1 0 0 0,-1 0 0 0 0,0 0 0 0 0,1 0 0 0 0,-1-1 0 0 0,1 1 0 0 0,-1 0 0 0 0,1 0 0 0 0,-1-1 0 0 0,4 1 0 0 0,40 11 353 0 0,-32-12-263 0 0,0 1 1 0 0,-1-1-1 0 0,1-1 1 0 0,0 0-1 0 0,24-6 1 0 0,5-3-2924 0 0,-24 5-197 0 0,-34 9-7616 0 0,4 1 7619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5257 0 0,'0'1'462'0'0,"1"0"-1"0"0,-1 0 1 0 0,1 0 0 0 0,-1 0-1 0 0,1 0 1 0 0,0 0-1 0 0,0 0 1 0 0,-1 0 0 0 0,1 0-1 0 0,0 0 1 0 0,0-1-1 0 0,0 1 1 0 0,0 0 0 0 0,2 1-1 0 0,19 3 2919 0 0,30-10-2181 0 0,-24 1-523 0 0,-5 3-606 0 0,23-1-7 0 0,-19 7-3821 0 0,-27-4 3556 0 0,1-1 1 0 0,-1 0-1 0 0,0 0 0 0 0,1 0 1 0 0,-1 0-1 0 0,0 0 0 0 0,1 1 1 0 0,-1-1-1 0 0,0 0 0 0 0,0 0 0 0 0,1 0 1 0 0,-1 1-1 0 0,0-1 0 0 0,0 0 1 0 0,1 0-1 0 0,-1 1 0 0 0,0-1 1 0 0,0 0-1 0 0,0 1 0 0 0,1-1 1 0 0,-1 0-1 0 0,0 1 0 0 0,0-1 1 0 0,0 0-1 0 0,0 1 0 0 0,0-1 1 0 0,0 0-1 0 0,0 1 0 0 0,0-1 1 0 0,0 0-1 0 0,0 1 0 0 0,0-1 1 0 0,0 0-1 0 0,0 1 0 0 0,0-1 0 0 0,0 1 1 0 0,0-1-1 0 0,0 0 0 0 0,0 1 1 0 0,0-1-1 0 0,0 0 0 0 0,-1 0 1 0 0,1 1-1 0 0,-5 5-3399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5905 0 0,'32'-15'7987'0'0,"6"3"-4847"0"0,-33 11-3012 0 0,0-1-1 0 0,1 1 0 0 0,-1 0 0 0 0,1 1 0 0 0,-1 0 1 0 0,1-1-1 0 0,-1 2 0 0 0,1-1 0 0 0,-1 0 0 0 0,1 1 0 0 0,6 2 1 0 0,-11-3-110 0 0,-1 0 0 0 0,0 1 1 0 0,1-1-1 0 0,-1 0 1 0 0,0 0-1 0 0,0 0 1 0 0,1 0-1 0 0,-1 1 0 0 0,0-1 1 0 0,1 0-1 0 0,-1 0 1 0 0,0 1-1 0 0,0-1 0 0 0,0 0 1 0 0,1 1-1 0 0,-1-1 1 0 0,0 0-1 0 0,0 0 0 0 0,0 1 1 0 0,0-1-1 0 0,1 0 1 0 0,-1 1-1 0 0,0-1 0 0 0,0 0 1 0 0,0 1-1 0 0,0-1 1 0 0,0 1-1 0 0,0-1 1 0 0,0 0-1 0 0,0 1 0 0 0,0-1 1 0 0,0 0-1 0 0,0 1 1 0 0,-1-1-1 0 0,-6 16-116 0 0,-16 9-524 0 0,10-15 414 0 0,10-8 191 0 0,0 0 0 0 0,0 0 0 0 0,1 0 0 0 0,-1 0-1 0 0,0 1 1 0 0,1-1 0 0 0,-1 1 0 0 0,1 0 0 0 0,0-1 0 0 0,0 1 0 0 0,0 0 0 0 0,-3 7 0 0 0,5-9 34 0 0,0-1 1 0 0,1 1-1 0 0,-1 0 0 0 0,1 0 0 0 0,-1 0 1 0 0,0 0-1 0 0,1-1 0 0 0,0 1 0 0 0,-1 0 0 0 0,1 0 1 0 0,-1-1-1 0 0,1 1 0 0 0,0 0 0 0 0,-1-1 1 0 0,1 1-1 0 0,0-1 0 0 0,0 1 0 0 0,0-1 0 0 0,-1 1 1 0 0,1-1-1 0 0,0 1 0 0 0,0-1 0 0 0,0 0 1 0 0,0 0-1 0 0,0 1 0 0 0,0-1 0 0 0,0 0 1 0 0,0 0-1 0 0,1 0 0 0 0,32 5 152 0 0,-31-5-165 0 0,7 1-371 0 0,-1-1 1 0 0,1 0-1 0 0,-1 0 1 0 0,15-3-1 0 0,-19 2-352 0 0,-1 0 1 0 0,0 0-1 0 0,0 0 0 0 0,-1-1 1 0 0,1 0-1 0 0,0 0 0 0 0,0 0 0 0 0,-1 0 1 0 0,1 0-1 0 0,-1-1 0 0 0,0 1 1 0 0,0-1-1 0 0,3-3 0 0 0,7-11-4121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 6481 0 0,'-5'0'962'0'0,"-1"1"-1"0"0,1-1 0 0 0,0 1 1 0 0,0 0-1 0 0,0 0 0 0 0,0 1 1 0 0,0 0-1 0 0,-5 2 1 0 0,6-2-461 0 0,0 0 0 0 0,1 0 1 0 0,-1 0-1 0 0,1 1 1 0 0,-1-1-1 0 0,1 1 1 0 0,0 0-1 0 0,0 0 1 0 0,-4 5-1 0 0,6-6-412 0 0,-1 1 0 0 0,1 0-1 0 0,-1-1 1 0 0,1 1 0 0 0,0 0 0 0 0,0 0 0 0 0,0 0-1 0 0,0 0 1 0 0,0 0 0 0 0,1 0 0 0 0,-1 0 0 0 0,1 0-1 0 0,0 0 1 0 0,0 0 0 0 0,0 0 0 0 0,0 0 0 0 0,1 0-1 0 0,-1 0 1 0 0,1 0 0 0 0,0 0 0 0 0,0 0 0 0 0,0 0-1 0 0,0 0 1 0 0,0-1 0 0 0,1 1 0 0 0,-1 0 0 0 0,1-1 0 0 0,0 1-1 0 0,0-1 1 0 0,3 5 0 0 0,1-1-65 0 0,1 0 1 0 0,-1 0 0 0 0,1 0-1 0 0,14 8 1 0 0,-19-12-38 0 0,0-1 0 0 0,0 1 0 0 0,0-1 0 0 0,0 0 1 0 0,0 0-1 0 0,0 0 0 0 0,0 0 0 0 0,1 0 0 0 0,-1-1 1 0 0,0 1-1 0 0,1-1 0 0 0,-1 1 0 0 0,1-1 0 0 0,-1 0 0 0 0,0 0 1 0 0,1 0-1 0 0,-1 0 0 0 0,1-1 0 0 0,-1 1 0 0 0,0 0 0 0 0,1-1 1 0 0,2-1-1 0 0,-4 1-149 0 0,1 0 1 0 0,-1-1-1 0 0,0 1 1 0 0,1-1-1 0 0,-1 1 1 0 0,0-1-1 0 0,0 0 0 0 0,0 1 1 0 0,0-1-1 0 0,0 0 1 0 0,-1 0-1 0 0,1 1 1 0 0,-1-1-1 0 0,1 0 1 0 0,-1 0-1 0 0,1 0 0 0 0,-1 0 1 0 0,0 0-1 0 0,0 0 1 0 0,0 0-1 0 0,0 0 1 0 0,0 0-1 0 0,-1 1 1 0 0,1-1-1 0 0,0 0 0 0 0,-1 0 1 0 0,0-2-1 0 0,-2-4-770 0 0,1 1 0 0 0,-1-1 0 0 0,0 1-1 0 0,-1-1 1 0 0,-4-7 0 0 0,0 4-257 0 0,-1 1-1 0 0,0 0 1 0 0,-16-16-1 0 0,6 8 1702 0 0,21 19-57 0 0,1 1 1 0 0,0-1 0 0 0,-1-1-1 0 0,1 1 1 0 0,0 0-1 0 0,0-1 1 0 0,0 1 0 0 0,0-1-1 0 0,-1 0 1 0 0,1 0-1 0 0,0 0 1 0 0,4 0 0 0 0,39-6 2447 0 0,-39 4-2489 0 0,-5 2-389 0 0,1-1-1 0 0,-1 0 1 0 0,1 1-1 0 0,-1-1 1 0 0,1 1-1 0 0,-1 0 1 0 0,1 0-1 0 0,0 0 1 0 0,-1 0-1 0 0,5 1 1 0 0,-13 8-5918 0 0,-11 9 2130 0 0,-2-1 1312 0 0,-16 15 683 0 0,33-30 2068 0 0,0 1-1 0 0,0-1 1 0 0,1 0-1 0 0,-1 1 0 0 0,0-1 1 0 0,1 1-1 0 0,0-1 1 0 0,-1 1-1 0 0,1-1 0 0 0,0 1 1 0 0,1 0-1 0 0,-2 3 1 0 0,2-5-69 0 0,0 1 0 0 0,1-1 0 0 0,-1 0 0 0 0,0 0 0 0 0,1 1 0 0 0,-1-1 0 0 0,1 0 0 0 0,-1 0 0 0 0,1 0 0 0 0,0 1 0 0 0,-1-1 0 0 0,1 0 0 0 0,0 0 0 0 0,0 0 0 0 0,0 0 0 0 0,0 0 0 0 0,0-1-1 0 0,0 1 1 0 0,0 0 0 0 0,0 0 0 0 0,0-1 0 0 0,0 1 0 0 0,0 0 0 0 0,0-1 0 0 0,1 1 0 0 0,-1-1 0 0 0,0 0 0 0 0,0 1 0 0 0,1-1 0 0 0,-1 0 0 0 0,0 0 0 0 0,0 1 0 0 0,3-2 0 0 0,1 2 7 0 0,0 0 0 0 0,1-1 0 0 0,-1 0-1 0 0,0 0 1 0 0,1 0 0 0 0,9-2 0 0 0,-9 0-551 0 0,1 0 0 0 0,-1-1 1 0 0,0 1-1 0 0,0-1 1 0 0,6-4-1 0 0,-10 6-394 0 0,0-1-1 0 0,-1 1 1 0 0,1-1 0 0 0,0 1 0 0 0,0-1-1 0 0,-1 0 1 0 0,1 0 0 0 0,-1 0 0 0 0,1 0-1 0 0,-1 0 1 0 0,0 0 0 0 0,0 0 0 0 0,0 0-1 0 0,0-1 1 0 0,0 1 0 0 0,1-5 0 0 0,-1-4-1990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3241 0 0,'-21'-11'10835'0'0,"19"23"-5416"0"0,3 2-4613 0 0,-1-8-1313 0 0,1 15 691 0 0,1 13 923 0 0,10 51 1 0 0,6-29-2798 0 0,-15-49 627 0 0,1 0-1 0 0,-1 0 1 0 0,2-1 0 0 0,-1 0-1 0 0,8 10 1 0 0,-10-15 389 0 0,-1 0 0 0 0,0 0-1 0 0,0 0 1 0 0,1 1 0 0 0,-1-1-1 0 0,0 0 1 0 0,1-1 0 0 0,-1 1 0 0 0,1 0-1 0 0,-1 0 1 0 0,3 0 0 0 0,4 0-3790 0 0</inkml:trace>
  <inkml:trace contextRef="#ctx0" brushRef="#br0" timeOffset="1">172 22 5753 0 0,'-8'-20'6368'0'0,"8"20"-6291"0"0,0 0-1 0 0,0 0 0 0 0,0 0 1 0 0,0 0-1 0 0,0 0 0 0 0,-1-1 459 0 0,1 1-459 0 0,0 0 0 0 0,0 0 1 0 0,0 0-1 0 0,0 0 0 0 0,0 0 1 0 0,-1 0-1 0 0,1 0 0 0 0,0 0 1 0 0,0 0-1 0 0,0 0 0 0 0,0 0 1 0 0,0 0-1 0 0,0 0 0 0 0,0 0 1 0 0,-1 0-1 0 0,1 0 0 0 0,0 0 1 0 0,0 0-1 0 0,0 0 0 0 0,0 0 1 0 0,0 0-1 0 0,0 0 0 0 0,0 0 1 0 0,-1 0-1 0 0,1 0 0 0 0,0 0 1 0 0,0 0-1 0 0,0 0 0 0 0,-1 0 459 0 0,1 1-459 0 0,0-1 0 0 0,0 0 1 0 0,0 0-1 0 0,0 0 0 0 0,0 0 1 0 0,0 0-1 0 0,0 0 0 0 0,0 0 1 0 0,0 0-1 0 0,0 1 0 0 0,-5 31 3874 0 0,3-14-4351 0 0,-2 20 414 0 0,-7 45-598 0 0,-1-30-5038 0 0,12-64-18 0 0,0 8 5742 0 0,1-1 0 0 0,-1 1 0 0 0,1 0 0 0 0,0 0 0 0 0,0 1 0 0 0,0-1 0 0 0,0 0-1 0 0,0 0 1 0 0,3-4 0 0 0,-1 3 40 0 0,1 1-1 0 0,-1 0 1 0 0,1-1-1 0 0,0 2 1 0 0,0-1 0 0 0,0 0-1 0 0,0 1 1 0 0,0-1-1 0 0,1 1 1 0 0,-1 1-1 0 0,1-1 1 0 0,-1 0-1 0 0,1 1 1 0 0,0 0-1 0 0,-1 0 1 0 0,1 1-1 0 0,0-1 1 0 0,0 1 0 0 0,8 1-1 0 0,36-8-5562 0 0,-40 4 2975 0 0,-2-2-814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17524 0 0,'-2'21'3339'0'0,"3"42"0"0"0,0 3-2193 0 0,-3-24-807 0 0,-6 55-883 0 0,6-87-232 0 0,0 1-1 0 0,-1-1 1 0 0,0 0-1 0 0,-5 9 1 0 0,8-17 552 0 0,-1-1 0 0 0,0 1 0 0 0,0-1 0 0 0,0 1 0 0 0,-1-1 0 0 0,1 1 0 0 0,0-1 0 0 0,0 0 1 0 0,-1 0-1 0 0,1 1 0 0 0,-1-1 0 0 0,1 0 0 0 0,-1 0 0 0 0,1-1 0 0 0,-1 1 0 0 0,0 0 0 0 0,1 0 1 0 0,-1-1-1 0 0,0 1 0 0 0,0-1 0 0 0,1 0 0 0 0,-1 1 0 0 0,0-1 0 0 0,0 0 0 0 0,0 0 0 0 0,1 0 1 0 0,-1 0-1 0 0,0 0 0 0 0,0-1 0 0 0,0 1 0 0 0,1-1 0 0 0,-3 0 0 0 0,2 1 219 0 0,0-1-1 0 0,-1 0 0 0 0,1 0 1 0 0,0 0-1 0 0,0 0 0 0 0,0-1 1 0 0,0 1-1 0 0,0-1 0 0 0,0 1 1 0 0,-3-4-1 0 0,4 4 331 0 0,0-1 1 0 0,0 1-1 0 0,0-1 0 0 0,0 1 1 0 0,0-1-1 0 0,0 1 1 0 0,0-1-1 0 0,1 0 0 0 0,-1 0 1 0 0,1 1-1 0 0,-1-1 1 0 0,1 0-1 0 0,0 0 0 0 0,-1-3 1 0 0,2 5-163 0 0,-1-1-1 0 0,0 1 1 0 0,1-1 0 0 0,-1 1 0 0 0,0-1 0 0 0,1 1 0 0 0,-1 0 0 0 0,1-1 0 0 0,-1 1-1 0 0,0 0 1 0 0,1-1 0 0 0,-1 1 0 0 0,1 0 0 0 0,-1 0 0 0 0,1 0 0 0 0,-1-1-1 0 0,1 1 1 0 0,-1 0 0 0 0,1 0 0 0 0,0 0 0 0 0,-1 0 0 0 0,1 0 0 0 0,-1 0 0 0 0,1 0-1 0 0,-1 0 1 0 0,1 0 0 0 0,-1 0 0 0 0,1 0 0 0 0,-1 0 0 0 0,1 0 0 0 0,1 1 0 0 0,26 4 185 0 0,-18-3 76 0 0,26 2-326 0 0,1-1-1 0 0,44-2 1 0 0,-17-10-6089 0 0,-47 3 418 0 0,-2-3-2238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 5849 0 0,'-2'-1'411'0'0,"1"1"0"0"0,0-1-1 0 0,0 1 1 0 0,-1 0 0 0 0,1-1-1 0 0,0 1 1 0 0,-1 0 0 0 0,1 0-1 0 0,0 0 1 0 0,-1 0 0 0 0,1 0-1 0 0,0 0 1 0 0,-1 1 0 0 0,1-1-1 0 0,0 0 1 0 0,0 1 0 0 0,-1-1-1 0 0,1 1 1 0 0,0-1 0 0 0,-2 2 0 0 0,0 0-45 0 0,1 0 0 0 0,0 0 0 0 0,-1 0 0 0 0,1 0 0 0 0,0 0 1 0 0,0 1-1 0 0,0-1 0 0 0,-2 6 0 0 0,-2 4-356 0 0,0 1 1 0 0,0 1-1 0 0,-3 14 0 0 0,6-18 224 0 0,2-8-362 0 0,0 1 1 0 0,0-1 0 0 0,1 1-1 0 0,-1 0 1 0 0,1-1 0 0 0,-1 1-1 0 0,1 0 1 0 0,0-1-1 0 0,0 1 1 0 0,0 0 0 0 0,0-1-1 0 0,1 5 1 0 0,-1-7 80 0 0,0 1-1 0 0,1-1 1 0 0,-1 1-1 0 0,0-1 1 0 0,0 0 0 0 0,1 1-1 0 0,-1-1 1 0 0,0 0 0 0 0,1 1-1 0 0,-1-1 1 0 0,0 0 0 0 0,1 0-1 0 0,-1 1 1 0 0,1-1 0 0 0,-1 0-1 0 0,1 0 1 0 0,-1 0-1 0 0,0 0 1 0 0,1 0 0 0 0,-1 1-1 0 0,1-1 1 0 0,-1 0 0 0 0,1 0-1 0 0,-1 0 1 0 0,1 0 0 0 0,21-6 261 0 0,-6-2 136 0 0,-11 5-412 0 0,-1 1 1 0 0,0 0 0 0 0,0 0-1 0 0,1 0 1 0 0,0 0 0 0 0,-1 1-1 0 0,1 0 1 0 0,0 0 0 0 0,-1 0-1 0 0,1 0 1 0 0,0 1 0 0 0,0 0-1 0 0,0 0 1 0 0,9 1-1 0 0,-13 0-163 0 0,-1-1-1 0 0,1 0 0 0 0,-1 0 0 0 0,0 1 0 0 0,1-1 0 0 0,-1 0 0 0 0,0 1 0 0 0,1-1 0 0 0,-1 0 0 0 0,0 1 0 0 0,0-1 1 0 0,1 0-1 0 0,-1 1 0 0 0,0-1 0 0 0,0 1 0 0 0,1-1 0 0 0,-1 1 0 0 0,0-1 0 0 0,0 0 0 0 0,0 1 0 0 0,0-1 0 0 0,0 1 1 0 0,0-1-1 0 0,0 1 0 0 0,0-1 0 0 0,0 1 0 0 0,0-1 0 0 0,0 1 0 0 0,0-1 0 0 0,0 1 0 0 0,0-1 0 0 0,0 1 0 0 0,-1-1 1 0 0,1 0-1 0 0,0 1 0 0 0,0-1 0 0 0,0 1 0 0 0,-1-1 0 0 0,1 0 0 0 0,0 1 0 0 0,0-1 0 0 0,-1 1 0 0 0,-3 6-3412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9154 0 0,'26'12'8891'0'0,"3"-9"-5324"0"0,33-9-3464 0 0,-41 4 436 0 0,-20 1-569 0 0,52-8-496 0 0,-27-2-3829 0 0,-24 10 3510 0 0,-1 0 0 0 0,0 0 0 0 0,0 1 0 0 0,1-1 0 0 0,-1-1 0 0 0,0 1-1 0 0,0 0 1 0 0,0 0 0 0 0,0 0 0 0 0,0-1 0 0 0,0 1 0 0 0,-1 0 0 0 0,2-2 0 0 0,0-5-3323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7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75 5713 0 0,'-10'-3'2484'0'0,"-5"-7"10067"0"0,27 4-11373 0 0,-7 5-1116 0 0,0-1 0 0 0,0 1 0 0 0,0-1 0 0 0,0 2 0 0 0,0-1-1 0 0,0 0 1 0 0,0 1 0 0 0,0 0 0 0 0,0 0 0 0 0,1 1 0 0 0,-1-1 0 0 0,0 1 0 0 0,0 0 0 0 0,6 2 0 0 0,-8-1-40 0 0,0 0 0 0 0,0 0 0 0 0,0 0 0 0 0,0 0 0 0 0,0 0 1 0 0,0 0-1 0 0,0 1 0 0 0,-1 0 0 0 0,1-1 0 0 0,-1 1 0 0 0,0 0 0 0 0,0 0 1 0 0,0 0-1 0 0,0 0 0 0 0,0 1 0 0 0,-1-1 0 0 0,1 0 0 0 0,-1 1 0 0 0,0-1 1 0 0,1 6-1 0 0,2 13-442 0 0,-1 0 0 0 0,2 34 0 0 0,-5-22-3255 0 0,1-1-4542 0 0,-1-32 7935 0 0,-14-8-5770 0 0</inkml:trace>
  <inkml:trace contextRef="#ctx0" brushRef="#br0" timeOffset="1">214 55 4193 0 0,'-1'-15'2845'0'0,"3"-25"7191"0"0,0 49-5230 0 0,6 12-3846 0 0,-4-9-480 0 0,17 71 376 0 0,2 10-1522 0 0,2-36-5539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9442 0 0,'-3'-5'2985'0'0,"3"0"-945"0"0,0 0-312 0 0,3 0-455 0 0,3 4-521 0 0,3 0-328 0 0,1 1-224 0 0,1 2-112 0 0,2-1-392 0 0,-2 2-8 0 0,2-1-80 0 0,-2 1-344 0 0,-3-1-217 0 0,-1 1-719 0 0,-1-1-752 0 0,-6 11-8091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8202 0 0,'5'1'766'0'0,"0"0"0"0"0,1 0-1 0 0,-1-1 1 0 0,0 1 0 0 0,1-1 0 0 0,-1-1 0 0 0,10 0 0 0 0,-4-2-335 0 0,0 0 1 0 0,0-1-1 0 0,0 0 1 0 0,16-9-1 0 0,-30 15-458 0 0,-1 1-1 0 0,1 0 0 0 0,0 0 1 0 0,0 0-1 0 0,0 0 1 0 0,0 0-1 0 0,1 1 0 0 0,-1-1 1 0 0,1 1-1 0 0,0 0 1 0 0,0-1-1 0 0,0 1 0 0 0,0 0 1 0 0,1 0-1 0 0,0 0 1 0 0,0 1-1 0 0,0-1 0 0 0,0 0 1 0 0,0 0-1 0 0,1 8 1 0 0,0-10 90 0 0,-1 1 1 0 0,1 0 0 0 0,0 0-1 0 0,0 0 1 0 0,1 0 0 0 0,-1 0-1 0 0,0 0 1 0 0,1 0 0 0 0,0 0-1 0 0,0-1 1 0 0,0 1 0 0 0,0 0-1 0 0,0-1 1 0 0,0 1 0 0 0,1 0-1 0 0,0-1 1 0 0,-1 0 0 0 0,1 1-1 0 0,0-1 1 0 0,0 0 0 0 0,0 0-1 0 0,0 0 1 0 0,0 0 0 0 0,1 0-1 0 0,-1 0 1 0 0,1-1 0 0 0,-1 1 0 0 0,1-1-1 0 0,-1 0 1 0 0,1 0 0 0 0,0 0-1 0 0,3 1 1 0 0,-5-2-14 0 0,0 0 0 0 0,1 0 1 0 0,-1 0-1 0 0,0-1 0 0 0,0 1 1 0 0,0 0-1 0 0,0-1 0 0 0,0 1 0 0 0,0-1 1 0 0,0 1-1 0 0,0-1 0 0 0,0 1 0 0 0,0-1 1 0 0,0 0-1 0 0,0 1 0 0 0,0-1 1 0 0,-1 0-1 0 0,1 0 0 0 0,0 0 0 0 0,0 1 1 0 0,-1-1-1 0 0,1 0 0 0 0,-1 0 0 0 0,1 0 1 0 0,-1 0-1 0 0,1 0 0 0 0,-1 0 1 0 0,1-1-1 0 0,-1 1 0 0 0,0 0 0 0 0,0 0 1 0 0,0 0-1 0 0,1 0 0 0 0,-1 0 0 0 0,0-2 1 0 0,3-41 540 0 0,-3 43-590 0 0,-3-38-1436 0 0,0 14-3400 0 0,3 0-4521 0 0,1 17 5724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8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4345 0 0,'0'0'319'0'0,"-1"0"1"0"0,1 0-1 0 0,-1 0 1 0 0,0 0-1 0 0,1 0 1 0 0,-1 0-1 0 0,1 0 1 0 0,-1 0-1 0 0,0 0 0 0 0,1 1 1 0 0,-1-1-1 0 0,1 0 1 0 0,-1 0-1 0 0,1 1 1 0 0,-1-1-1 0 0,1 0 1 0 0,-1 1-1 0 0,1-1 1 0 0,-1 0-1 0 0,1 1 1 0 0,0-1-1 0 0,-1 1 0 0 0,1-1 1 0 0,-1 1-1 0 0,1-1 1 0 0,0 1-1 0 0,0-1 1 0 0,-1 1-1 0 0,1-1 1 0 0,0 1-1 0 0,0-1 1 0 0,0 1-1 0 0,-1 1 0 0 0,-2 30 2406 0 0,13 34-3931 0 0,-11-65 1155 0 0,1-1 0 0 0,0 0 0 0 0,0 0 0 0 0,0 1 0 0 0,0-1 0 0 0,0 0 0 0 0,0 1 0 0 0,0-1 0 0 0,0 0 0 0 0,0 0 0 0 0,0 1 0 0 0,0-1 0 0 0,0 0 0 0 0,0 1 0 0 0,0-1 0 0 0,1 0 0 0 0,-1 0 0 0 0,0 1 0 0 0,0-1 0 0 0,0 0 0 0 0,0 0 0 0 0,0 1 0 0 0,1-1 0 0 0,-1 0 0 0 0,0 0 0 0 0,0 1 0 0 0,0-1 0 0 0,1 0 0 0 0,-1 0 0 0 0,0 0 0 0 0,0 0 0 0 0,0 1 0 0 0,1-1 0 0 0,-1 0 0 0 0,0 0 0 0 0,1 0 0 0 0,-1 0 0 0 0,0 0 0 0 0,0 0 0 0 0,1 0 0 0 0,-1 0 0 0 0,0 0 0 0 0,1 0 0 0 0,6-13-1922 0 0,3-22-375 0 0,-7 26 1585 0 0,0 0 1 0 0,0 0 0 0 0,1 0 0 0 0,8-15-1 0 0,8-20 1551 0 0,-22 50 746 0 0,1-1 1 0 0,0 1-1 0 0,0 0 0 0 0,0 0 1 0 0,1 9-1 0 0,5 35 978 0 0,21 48-6786 0 0,-21-83 3506 0 0,13 35-7982 0 0,-13-37 5048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29 3577 0 0,'-3'4'1497'0'0,"1"0"0"0"0,0 0 0 0 0,0 0 0 0 0,0 1 0 0 0,1-1 0 0 0,-2 8 0 0 0,-1 31 3135 0 0,5-31-4273 0 0,0 0 0 0 0,0-1 0 0 0,1 1 0 0 0,1-1 0 0 0,4 13 0 0 0,-4-18-354 0 0,0 0-1 0 0,1 0 1 0 0,-1-1 0 0 0,1 1 0 0 0,8 8-1 0 0,-11-13-12 0 0,0 0 0 0 0,0 0-1 0 0,0 0 1 0 0,0 0 0 0 0,0 0-1 0 0,0 0 1 0 0,1 0-1 0 0,-1-1 1 0 0,0 1 0 0 0,0-1-1 0 0,1 1 1 0 0,-1-1 0 0 0,0 1-1 0 0,3 0 1 0 0,-3-1-1 0 0,-1-1 0 0 0,1 1 0 0 0,0 0 0 0 0,0 0 0 0 0,-1-1 0 0 0,1 1 0 0 0,0 0 0 0 0,0-1 0 0 0,-1 1 0 0 0,1-1 0 0 0,-1 1 1 0 0,1-1-1 0 0,0 1 0 0 0,-1-1 0 0 0,1 1 0 0 0,-1-1 0 0 0,1 0 0 0 0,-1 1 0 0 0,0-1 0 0 0,1 0 0 0 0,-1 1 0 0 0,1-1 0 0 0,-1 0 0 0 0,0 0 0 0 0,0 1 0 0 0,1-1 0 0 0,-1 0 0 0 0,0 0 0 0 0,0 0 0 0 0,1-7-17 0 0,1 0-1 0 0,-2 0 1 0 0,1 0-1 0 0,-1 0 1 0 0,0 0-1 0 0,-1 0 1 0 0,0 0-1 0 0,0 0 1 0 0,-1 0-1 0 0,0 0 1 0 0,-4-10-1 0 0,2 6-309 0 0,-1 0-1 0 0,0 0 1 0 0,-1 1-1 0 0,0 0 1 0 0,-1 0-1 0 0,-11-14 0 0 0,-11 1-1255 0 0,14 19-578 0 0,14 5 2014 0 0,1 1 1 0 0,-1-1-1 0 0,1 0 1 0 0,-1 0-1 0 0,1 1 1 0 0,0-1-1 0 0,-1 0 0 0 0,1 0 1 0 0,-1 1-1 0 0,1-1 1 0 0,0 1-1 0 0,-1-1 1 0 0,1 0-1 0 0,0 1 1 0 0,0-1-1 0 0,-1 1 1 0 0,1-1-1 0 0,0 0 1 0 0,0 1-1 0 0,0-1 1 0 0,0 1-1 0 0,-1-1 1 0 0,1 1-1 0 0,0-1 0 0 0,0 1 1 0 0,0-1-1 0 0,0 1 1 0 0,0-1-1 0 0,0 1 1 0 0,0-1-1 0 0,0 1 1 0 0,1 0-1 0 0,3 11-4575 0 0,2-4 1715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9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6273 0 0,'7'7'7071'0'0,"-1"4"-3299"0"0,5 28-2029 0 0,-9-26-650 0 0,13 60 517 0 0,-8-34-2492 0 0,1-1-4731 0 0,-12-73-740 0 0,3 27 6658 0 0,1 1 0 0 0,0-1 0 0 0,1 1 0 0 0,0 0 1 0 0,0-1-1 0 0,0 1 0 0 0,1 0 0 0 0,0 0 0 0 0,1 0 0 0 0,6-13 1 0 0,-8 18-313 0 0,0 0 1 0 0,1 0 0 0 0,-1 0 0 0 0,1 1 0 0 0,-1-1 0 0 0,1 1 0 0 0,0-1 0 0 0,0 1-1 0 0,0 0 1 0 0,0 0 0 0 0,0 0 0 0 0,0 0 0 0 0,0 0 0 0 0,0 0 0 0 0,0 0-1 0 0,0 1 1 0 0,1-1 0 0 0,-1 1 0 0 0,0 0 0 0 0,0-1 0 0 0,1 1 0 0 0,-1 0-1 0 0,0 0 1 0 0,0 1 0 0 0,1-1 0 0 0,-1 0 0 0 0,0 1 0 0 0,0-1 0 0 0,0 1 0 0 0,1 0-1 0 0,-1 0 1 0 0,0-1 0 0 0,0 2 0 0 0,2 0 0 0 0,-4-2-169 0 0,0 1 1 0 0,1-1 0 0 0,-1 1-1 0 0,0 0 1 0 0,0-1-1 0 0,0 1 1 0 0,0-1 0 0 0,1 1-1 0 0,-1-1 1 0 0,0 1-1 0 0,0-1 1 0 0,0 1 0 0 0,0-1-1 0 0,0 1 1 0 0,0 0-1 0 0,-1-1 1 0 0,1 1 0 0 0,0-1-1 0 0,0 1 1 0 0,0-1-1 0 0,0 1 1 0 0,-1-1 0 0 0,1 1-1 0 0,0-1 1 0 0,0 1-1 0 0,-1-1 1 0 0,1 0 0 0 0,-1 2-1 0 0,-11 11-3612 0 0,5-5 1512 0 0</inkml:trace>
  <inkml:trace contextRef="#ctx0" brushRef="#br0" timeOffset="1">79 167 4377 0 0,'0'8'2272'0'0,"1"0"545"0"0,3 0-200 0 0,2-2-385 0 0,0-5-512 0 0,2-1-503 0 0,1 1-353 0 0,1-2-304 0 0,2 0-264 0 0,0 0-168 0 0,2-3-88 0 0,0 1-296 0 0,-1 1-680 0 0,3-1-1121 0 0,-1-1-1223 0 0,-3-1-881 0 0,-2-2 960 0 0,1-1-824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9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38 11154 0 0,'0'-1'152'0'0,"0"1"0"0"0,-1 0-1 0 0,1-1 1 0 0,0 1-1 0 0,0 0 1 0 0,0-1-1 0 0,0 1 1 0 0,0-1-1 0 0,0 1 1 0 0,0 0 0 0 0,0-1-1 0 0,0 1 1 0 0,0-1-1 0 0,0 1 1 0 0,1 0-1 0 0,-1-1 1 0 0,0 1-1 0 0,0 0 1 0 0,0-1 0 0 0,0 1-1 0 0,1 0 1 0 0,-1-1-1 0 0,0 1 1 0 0,0 0-1 0 0,0 0 1 0 0,1-1 0 0 0,-1 1-1 0 0,0 0 1 0 0,1-1-1 0 0,-1 1 1 0 0,0 0-1 0 0,1 0 1 0 0,-1 0-1 0 0,0 0 1 0 0,1-1 0 0 0,-1 1-1 0 0,0 0 1 0 0,1 0-1 0 0,-1 0 1 0 0,0 0-1 0 0,1 0 1 0 0,-1 0-1 0 0,1 0 1 0 0,-1 0 0 0 0,0 0-1 0 0,1 0 1 0 0,27-5 874 0 0,-19 4-307 0 0,-3 0-561 0 0,19-6 634 0 0,-22 2-585 0 0,-16 0-348 0 0,8 5-38 0 0,0-1-1 0 0,0 1 1 0 0,0 0 0 0 0,0 0-1 0 0,0 0 1 0 0,0 1-1 0 0,0 0 1 0 0,0 0 0 0 0,0 0-1 0 0,0 0 1 0 0,0 1-1 0 0,1 0 1 0 0,-1 0 0 0 0,0 0-1 0 0,1 1 1 0 0,-5 2-1 0 0,8-3 215 0 0,-1-1 0 0 0,0 0 1 0 0,0 1-1 0 0,1-1 0 0 0,-1 1 0 0 0,1-1 0 0 0,-1 1 0 0 0,1 0 0 0 0,0 0 0 0 0,0 0 0 0 0,0 0 0 0 0,0 0 1 0 0,0 0-1 0 0,0 0 0 0 0,0 0 0 0 0,1 0 0 0 0,-1 0 0 0 0,1 0 0 0 0,-1 0 0 0 0,1 1 0 0 0,0-1 0 0 0,0 0 0 0 0,0 0 1 0 0,0 1-1 0 0,0-1 0 0 0,0 0 0 0 0,1 0 0 0 0,-1 0 0 0 0,1 0 0 0 0,0 1 0 0 0,-1-1 0 0 0,1 0 0 0 0,0 0 0 0 0,0 0 1 0 0,1 0-1 0 0,-1-1 0 0 0,2 3 0 0 0,1 2 26 0 0,0-1 0 0 0,0 0 0 0 0,1 0 0 0 0,0 0-1 0 0,0 0 1 0 0,0-1 0 0 0,1 0 0 0 0,-1 0 0 0 0,1 0 0 0 0,0-1 0 0 0,0 0 0 0 0,1 0 0 0 0,-1 0 0 0 0,0-1 0 0 0,1 0 0 0 0,0 0 0 0 0,-1-1 0 0 0,1 0 0 0 0,0 0 0 0 0,0 0 0 0 0,0-1 0 0 0,9-1-1 0 0,-20 0-188 0 0,0 1-1 0 0,0-1 0 0 0,-1 1 0 0 0,1 0 0 0 0,0 0 0 0 0,0 0 0 0 0,-5 1 1 0 0,4 1 138 0 0,1 0 0 0 0,-1 0 0 0 0,0 0 1 0 0,1 1-1 0 0,0-1 0 0 0,0 1 0 0 0,-1 0 1 0 0,2 0-1 0 0,-1 1 0 0 0,0-1 0 0 0,1 1 1 0 0,-1 0-1 0 0,1 0 0 0 0,-5 8 0 0 0,7-10 4 0 0,0 0 0 0 0,0 0 0 0 0,0-1 0 0 0,0 1 0 0 0,0 0-1 0 0,1 1 1 0 0,-1-1 0 0 0,1 0 0 0 0,-1 0 0 0 0,1 0 0 0 0,0 0 0 0 0,0 0-1 0 0,0 0 1 0 0,0 1 0 0 0,0-1 0 0 0,0 0 0 0 0,1 0 0 0 0,-1 0 0 0 0,1 0-1 0 0,0 0 1 0 0,-1 0 0 0 0,1 0 0 0 0,0 0 0 0 0,0 0 0 0 0,0 0 0 0 0,0 0-1 0 0,1-1 1 0 0,-1 1 0 0 0,0 0 0 0 0,1-1 0 0 0,-1 1 0 0 0,1-1-1 0 0,-1 1 1 0 0,1-1 0 0 0,0 0 0 0 0,0 0 0 0 0,2 2 0 0 0,0-2 8 0 0,-1 0 1 0 0,1 0 0 0 0,-1 0-1 0 0,1 0 1 0 0,0 0 0 0 0,-1-1-1 0 0,1 0 1 0 0,0 0 0 0 0,0 0-1 0 0,-1 0 1 0 0,1 0-1 0 0,0-1 1 0 0,-1 0 0 0 0,1 1-1 0 0,0-1 1 0 0,-1-1 0 0 0,1 1-1 0 0,-1 0 1 0 0,5-4 0 0 0,30-17-1790 0 0,-11-4-6056 0 0,-18 6 927 0 0,-6 8 3523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4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10 4449 0 0,'-17'-9'13510'0'0,"15"30"-8502"0"0,2-10-5826 0 0,2 60 596 0 0,-1 0-5498 0 0,-3-1-7694 0 0,0-54 11742 0 0,-7 21 19971 0 0,6-57-16297 0 0,3 11-1943 0 0,0 0 0 0 0,1-1 0 0 0,1 1 0 0 0,0 0 0 0 0,0 1 0 0 0,0-1 1 0 0,1 0-1 0 0,0 1 0 0 0,1-1 0 0 0,0 1 0 0 0,0 0 0 0 0,9-11 0 0 0,-13 19-51 0 0,0 0-1 0 0,0 0 1 0 0,0-1-1 0 0,0 1 1 0 0,0 0 0 0 0,0 0-1 0 0,0 0 1 0 0,1 0-1 0 0,-1 0 1 0 0,0 0 0 0 0,0 0-1 0 0,0 0 1 0 0,0-1-1 0 0,0 1 1 0 0,0 0 0 0 0,0 0-1 0 0,1 0 1 0 0,-1 0 0 0 0,0 0-1 0 0,0 0 1 0 0,0 0-1 0 0,0 0 1 0 0,0 0 0 0 0,1 0-1 0 0,-1 0 1 0 0,0 0-1 0 0,0 0 1 0 0,0 0 0 0 0,0 0-1 0 0,0 0 1 0 0,1 0-1 0 0,-1 0 1 0 0,0 0 0 0 0,0 0-1 0 0,0 0 1 0 0,0 0-1 0 0,0 0 1 0 0,0 0 0 0 0,1 0-1 0 0,-1 1 1 0 0,0-1-1 0 0,0 0 1 0 0,0 0 0 0 0,0 0-1 0 0,0 0 1 0 0,0 0-1 0 0,0 0 1 0 0,0 0 0 0 0,1 1-1 0 0,3 9 230 0 0,0 11-12 0 0,-6 21 45 0 0,1-40-418 0 0,1 0 1 0 0,0 0 0 0 0,-1 0-1 0 0,1 0 1 0 0,-1 0-1 0 0,0-1 1 0 0,1 1 0 0 0,-1 0-1 0 0,0 0 1 0 0,0-1-1 0 0,0 1 1 0 0,0 0 0 0 0,-1-1-1 0 0,1 1 1 0 0,0-1-1 0 0,-1 1 1 0 0,1-1-1 0 0,-1 0 1 0 0,-1 1 0 0 0,2-2-160 0 0,1 0 0 0 0,-1 0 0 0 0,1 0 1 0 0,-1 0-1 0 0,1 0 0 0 0,-1 0 0 0 0,0 0 1 0 0,1 0-1 0 0,-1 0 0 0 0,1 0 0 0 0,-1 0 1 0 0,1-1-1 0 0,-1 1 0 0 0,1 0 0 0 0,-1 0 1 0 0,1-1-1 0 0,-1 1 0 0 0,1 0 0 0 0,-1-1 1 0 0,1 1-1 0 0,0-1 0 0 0,-1 1 0 0 0,1 0 1 0 0,-1-1-1 0 0,1 1 0 0 0,0-1 0 0 0,0 1 0 0 0,-1-1 1 0 0,1 1-1 0 0,0-1 0 0 0,0 1 0 0 0,-1-1 1 0 0,1 1-1 0 0,0-1 0 0 0,0 0 0 0 0,0 1 1 0 0,0-1-1 0 0,0 1 0 0 0,0-1 0 0 0,0 0 1 0 0,0 0 236 0 0,0 1 1 0 0,1-1 0 0 0,-1 1-1 0 0,0-1 1 0 0,1 1 0 0 0,-1 0 0 0 0,1-1-1 0 0,-1 1 1 0 0,0-1 0 0 0,1 1-1 0 0,-1 0 1 0 0,1-1 0 0 0,-1 1 0 0 0,1 0-1 0 0,-1 0 1 0 0,1-1 0 0 0,-1 1-1 0 0,1 0 1 0 0,-1 0 0 0 0,1 0 0 0 0,-1 0-1 0 0,1 0 1 0 0,-1 0 0 0 0,1 0-1 0 0,-1 0 1 0 0,1 0 0 0 0,0 0 0 0 0,-1 0-1 0 0,1 0 1 0 0,-1 0 0 0 0,1 0-1 0 0,-1 0 1 0 0,1 0 0 0 0,-1 0 0 0 0,1 1-1 0 0,-1-1 1 0 0,1 0 0 0 0,-1 1-1 0 0,1-1 1 0 0,9 4-316 0 0,-1 0 1 0 0,1 0-1 0 0,-1 1 0 0 0,12 8 1 0 0,-6-3-414 0 0,2-1-830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7154 0 0,'1'-1'552'0'0,"-1"-1"1"0"0,0 1 0 0 0,1-1 0 0 0,-1 1 0 0 0,1 0 0 0 0,-1-1 0 0 0,1 1 0 0 0,-1 0 0 0 0,1 0 0 0 0,0 0 0 0 0,0-1-1 0 0,0 1 1 0 0,1-1 0 0 0,16-7 3858 0 0,-10 8-3809 0 0,0 0-1 0 0,0 0 1 0 0,-1 1-1 0 0,11 1 1 0 0,14 0 471 0 0,0-3-430 0 0,-16 1-603 0 0,0 0 0 0 0,-1 0-1 0 0,1-2 1 0 0,27-7 0 0 0,-58 15-8790 0 0,-25 12 228 0 0,18-5 3870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15747 0 0,'7'40'7032'0'0,"2"-1"-4446"0"0,-2-14-2192 0 0,4 46-1 0 0,-6-3-844 0 0,-6 88-1 0 0,2-162 97 0 0,0 0-1 0 0,0 0 1 0 0,0 0 0 0 0,1 1-1 0 0,0-1 1 0 0,0 0-1 0 0,1 1 1 0 0,4-9-1 0 0,-5 11 353 0 0,0 0 1 0 0,0 0-1 0 0,0 1 0 0 0,0-1 0 0 0,1 0 0 0 0,-1 1 0 0 0,1-1 0 0 0,0 1 0 0 0,0 0 1 0 0,0 0-1 0 0,0 0 0 0 0,0 0 0 0 0,0 1 0 0 0,0-1 0 0 0,1 1 0 0 0,-1 0 1 0 0,1 0-1 0 0,-1 0 0 0 0,0 0 0 0 0,6 0 0 0 0,27 4-1121 0 0,-1 7-3627 0 0,-4-1-3454 0 0,-17-6 2856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50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2008 0 0,'2'0'554'0'0,"0"0"0"0"0,1 0 0 0 0,-1-1 0 0 0,0 0 0 0 0,0 1 0 0 0,1-1 0 0 0,-1 0 0 0 0,0 0 0 0 0,0 0 0 0 0,0 0 0 0 0,0 0 0 0 0,2-2 0 0 0,20-8 9389 0 0,-24 11-9817 0 0,1 0 0 0 0,-1 0 0 0 0,1-1 0 0 0,-1 1 0 0 0,0 0 0 0 0,1 0 0 0 0,-1 0 0 0 0,0 0 0 0 0,1 0 0 0 0,-1 0-1 0 0,1 0 1 0 0,-1 0 0 0 0,0 1 0 0 0,1-1 0 0 0,-1 0 0 0 0,0 0 0 0 0,1 0 0 0 0,-1 0 0 0 0,0 0 0 0 0,1 1-1 0 0,-1-1 1 0 0,0 0 0 0 0,1 0 0 0 0,-1 0 0 0 0,0 1 0 0 0,1-1 0 0 0,-1 0 0 0 0,0 1 0 0 0,0-1 0 0 0,0 0 0 0 0,1 1-1 0 0,-1-1 1 0 0,0 0 0 0 0,0 1 0 0 0,0-1 0 0 0,1 1 0 0 0,-2 15 1539 0 0,-1-7-6902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2:54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13 5113 0 0,'-1'-1'470'0'0,"0"0"0"0"0,0 0 0 0 0,0 0 0 0 0,0 0 0 0 0,0 0 0 0 0,0 0 0 0 0,0 1 0 0 0,0-1 0 0 0,0 0-1 0 0,0 1 1 0 0,-1-1 0 0 0,1 1 0 0 0,0-1 0 0 0,0 1 0 0 0,-1-1 0 0 0,1 1 0 0 0,0 0 0 0 0,-1 0 0 0 0,1 0 0 0 0,0 0 0 0 0,-1 0 0 0 0,1 0 0 0 0,0 0 0 0 0,-1 0 0 0 0,-1 1 0 0 0,1 0-121 0 0,0 0 0 0 0,0 0 1 0 0,0 1-1 0 0,0-1 0 0 0,0 0 1 0 0,1 1-1 0 0,-1 0 1 0 0,0 0-1 0 0,1-1 0 0 0,0 1 1 0 0,-1 0-1 0 0,1 0 0 0 0,-2 3 1 0 0,-3 9-3 0 0,0 1 1 0 0,0 0-1 0 0,-4 22 1 0 0,9-32-71 0 0,-11 46 37 0 0,-10 94-1 0 0,20-114-452 0 0,1-1-1 0 0,1 1 1 0 0,2 0-1 0 0,8 44 1 0 0,-9-68-265 0 0,1 0 1 0 0,0 0-1 0 0,0 0 1 0 0,1 0-1 0 0,-1 0 0 0 0,2-1 1 0 0,-1 1-1 0 0,1-1 1 0 0,0 0-1 0 0,5 6 1 0 0,-4-6-929 0 0,1-1 0 0 0,0 0 1 0 0,0 0-1 0 0,0-1 0 0 0,1 0 1 0 0,-1 0-1 0 0,1 0 0 0 0,0-1 1 0 0,11 4-1 0 0,8 4-3220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3:4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96 2729 0 0,'-13'-17'1200'0'0,"11"14"-493"0"0,0 0-1 0 0,0 0 1 0 0,0 0 0 0 0,0 0 0 0 0,-1 1 0 0 0,1-1 0 0 0,-1 1-1 0 0,-5-5 1 0 0,5 18 3000 0 0,5 14-2795 0 0,1-6-537 0 0,0-2-146 0 0,0 1-1 0 0,10 32 0 0 0,-12-46-233 0 0,0 0 0 0 0,1-1 0 0 0,0 1 0 0 0,-1-1 0 0 0,1 1-1 0 0,0-1 1 0 0,1 0 0 0 0,-1 0 0 0 0,0 0 0 0 0,1 0 0 0 0,0 0-1 0 0,0-1 1 0 0,0 1 0 0 0,0-1 0 0 0,0 1 0 0 0,0-1 0 0 0,1 0-1 0 0,-1 0 1 0 0,5 1 0 0 0,-7-2-1 0 0,1-1 0 0 0,0 0-1 0 0,-1 1 1 0 0,1-1 0 0 0,-1 0 0 0 0,1 0-1 0 0,-1 0 1 0 0,1 0 0 0 0,-1 0 0 0 0,1 0-1 0 0,0-1 1 0 0,-1 1 0 0 0,1 0 0 0 0,-1-1-1 0 0,1 1 1 0 0,-1-1 0 0 0,1 0 0 0 0,-1 1-1 0 0,0-1 1 0 0,3-2 0 0 0,-1 1 15 0 0,-1 0-1 0 0,1-1 1 0 0,0 0-1 0 0,-1 0 1 0 0,0 0 0 0 0,0 0-1 0 0,0 0 1 0 0,3-6-1 0 0,0-4 71 0 0,0-1 1 0 0,0 0-1 0 0,3-20 0 0 0,-2 7-65 0 0,-3 19-379 0 0,-1 0 1 0 0,0-1-1 0 0,0 1 1 0 0,-1-1-1 0 0,0 0 1 0 0,0 1-1 0 0,-2-17 1 0 0,0 24 1 0 0,1 0 1 0 0,-1 0 0 0 0,1-1-1 0 0,-1 1 1 0 0,0 0 0 0 0,0 0-1 0 0,0 0 1 0 0,0 0 0 0 0,0 0-1 0 0,0 0 1 0 0,0 0-1 0 0,0 0 1 0 0,0 0 0 0 0,0 1-1 0 0,0-1 1 0 0,0 0 0 0 0,-2 0-1 0 0,-18-7-2276 0 0,8 10-346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3:4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72 5745 0 0,'-1'0'290'0'0,"0"-1"0"0"0,1 0 0 0 0,-1 0-1 0 0,1 0 1 0 0,-1 0 0 0 0,1 0 0 0 0,0 0-1 0 0,-1 0 1 0 0,1 0 0 0 0,0 0 0 0 0,0 0-1 0 0,-1 0 1 0 0,1 0 0 0 0,0 0 0 0 0,0 0-1 0 0,0-1 1 0 0,0 1 0 0 0,1 0 0 0 0,-1 0 0 0 0,0 0-1 0 0,0 0 1 0 0,1 0 0 0 0,-1 0 0 0 0,0 0-1 0 0,1 0 1 0 0,-1 0 0 0 0,1-1 0 0 0,1 0-57 0 0,0 0 1 0 0,0 0-1 0 0,1 0 1 0 0,-1 0-1 0 0,0 0 1 0 0,1 0 0 0 0,-1 0-1 0 0,1 1 1 0 0,4-3-1 0 0,4 0-131 0 0,-1 0-1 0 0,1 0 0 0 0,-1 1 1 0 0,19-2-1 0 0,-19 4-593 0 0,0 0 0 0 0,1 1 0 0 0,-1 1 0 0 0,14 1 0 0 0,16 11-9307 0 0,-35-11 6645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3:4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90 5033 0 0,'-15'-6'10305'0'0,"40"-7"-7624"0"0,32-15-1799 0 0,25-10-1172 0 0,-82 37 249 0 0,0 1 1 0 0,1 0 0 0 0,-1-1-1 0 0,1 1 1 0 0,-1 0 0 0 0,1-1-1 0 0,-1 1 1 0 0,1 0 0 0 0,-1 0-1 0 0,0 0 1 0 0,1-1 0 0 0,-1 1-1 0 0,1 0 1 0 0,0 0 0 0 0,-1 0-1 0 0,1 0 1 0 0,-1 0 0 0 0,1 0-1 0 0,-1 0 1 0 0,1 0 0 0 0,-1 0-1 0 0,1 0 1 0 0,-1 0 0 0 0,1 0-1 0 0,-1 0 1 0 0,1 1 0 0 0,-1-1-1 0 0,1 0 1 0 0,-1 0 0 0 0,1 1-1 0 0,-1-1 1 0 0,1 0 0 0 0,-1 0-1 0 0,0 1 1 0 0,1-1 0 0 0,-1 0-1 0 0,1 1 1 0 0,-1-1 0 0 0,1 1-1 0 0,-7 21-320 0 0,0-3 679 0 0,5-9-165 0 0,0 0 0 0 0,0 0-1 0 0,1 0 1 0 0,1 18 0 0 0,8 6-1057 0 0,-8-31 462 0 0,0-1 0 0 0,0 0 0 0 0,1 0 0 0 0,-1 1 0 0 0,1-1 0 0 0,-1 0 0 0 0,1 0 0 0 0,0 0 0 0 0,0-1 0 0 0,2 3 0 0 0,-3-3 80 0 0,-1-1 0 0 0,1 1 1 0 0,0-1-1 0 0,-1 0 0 0 0,1 1 1 0 0,0-1-1 0 0,0 0 0 0 0,0 1 1 0 0,0-1-1 0 0,-1 0 0 0 0,1 0 0 0 0,0 0 1 0 0,0 0-1 0 0,0 0 0 0 0,0 0 1 0 0,-1 0-1 0 0,2 0 0 0 0,8-2-3575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3:4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30 104 10306 0 0,'-2'1'587'0'0,"0"-1"0"0"0,1 1-1 0 0,-1 0 1 0 0,1-1 0 0 0,-1 1-1 0 0,1 0 1 0 0,-1 0 0 0 0,1 0-1 0 0,0 1 1 0 0,-1-1 0 0 0,1 0-1 0 0,0 0 1 0 0,0 1 0 0 0,0-1-1 0 0,0 1 1 0 0,-1 2 0 0 0,1-2-375 0 0,0 1 1 0 0,0 0-1 0 0,0-1 0 0 0,0 1 1 0 0,1 0-1 0 0,0 0 1 0 0,-1-1-1 0 0,1 1 0 0 0,0 5 1 0 0,1-4-258 0 0,-1 0 1 0 0,0-1-1 0 0,1 1 1 0 0,0-1-1 0 0,0 1 0 0 0,0-1 1 0 0,0 0-1 0 0,1 1 1 0 0,0-1-1 0 0,-1 0 0 0 0,1 0 1 0 0,0 0-1 0 0,0 0 1 0 0,1 0-1 0 0,-1 0 1 0 0,5 4-1 0 0,-7-7 33 0 0,1 0 0 0 0,-1 0 0 0 0,0 0 1 0 0,0 0-1 0 0,0 0 0 0 0,0 1 0 0 0,0-1 0 0 0,0 0 1 0 0,1 0-1 0 0,-1 0 0 0 0,0 0 0 0 0,0 0 0 0 0,0 0 0 0 0,0 0 1 0 0,0 0-1 0 0,1 0 0 0 0,-1 0 0 0 0,0 0 0 0 0,0 0 0 0 0,0 0 1 0 0,0 0-1 0 0,0 0 0 0 0,1 0 0 0 0,-1 0 0 0 0,0 0 0 0 0,0 0 1 0 0,0 0-1 0 0,0 0 0 0 0,0 0 0 0 0,1 0 0 0 0,-1 0 0 0 0,0 0 1 0 0,0 0-1 0 0,0 0 0 0 0,0-1 0 0 0,0 1 0 0 0,0 0 1 0 0,1 0-1 0 0,-1 0 0 0 0,0 0 0 0 0,0 0 0 0 0,0 0 0 0 0,0 0 1 0 0,0-1-1 0 0,0 1 0 0 0,0 0 0 0 0,0 0 0 0 0,2-12-342 0 0,-5-16-57 0 0,2 25 330 0 0,0-7 42 0 0,-2-11-182 0 0,-1-37-1 0 0,4 53 203 0 0,0 1 0 0 0,0-1-1 0 0,1 1 1 0 0,-1-1 0 0 0,1 1-1 0 0,0-1 1 0 0,0 1 0 0 0,0 0-1 0 0,1 0 1 0 0,0 0 0 0 0,0 0-1 0 0,0 0 1 0 0,0 0 0 0 0,5-7-1 0 0,-5 10 25 0 0,-1-1 0 0 0,0 1 0 0 0,1 0 0 0 0,-1 0 0 0 0,1 0 0 0 0,0 0 0 0 0,-1 0 0 0 0,1 1 0 0 0,-1-1 0 0 0,1 0 0 0 0,0 1 0 0 0,0-1 0 0 0,-1 1 0 0 0,1 0 0 0 0,0-1 0 0 0,0 1 0 0 0,0 0 0 0 0,-1 0 0 0 0,1 0 0 0 0,0 0 0 0 0,0 1 0 0 0,0-1 0 0 0,-1 0 0 0 0,1 1 0 0 0,0-1 0 0 0,0 1 0 0 0,-1 0 0 0 0,1 0 0 0 0,0-1 0 0 0,-1 1 0 0 0,1 0 0 0 0,-1 0 0 0 0,1 0 0 0 0,1 3 1 0 0,0-2 5 0 0,0 1 1 0 0,-1-1 0 0 0,1 1 0 0 0,-1-1 0 0 0,0 1 0 0 0,0 0 0 0 0,0 0 0 0 0,0 0 0 0 0,0 1 0 0 0,-1-1 0 0 0,1 0 0 0 0,-1 0 0 0 0,0 1 0 0 0,0-1 0 0 0,0 1 0 0 0,0 5 0 0 0,-1-1-96 0 0,-1 0-1 0 0,0 0 1 0 0,0 0-1 0 0,-1 0 1 0 0,0-1 0 0 0,-6 16-1 0 0,7-20-93 0 0,0 0 0 0 0,-1-1 0 0 0,1 1 0 0 0,-1 0 0 0 0,1-1 0 0 0,-1 1 0 0 0,0-1 0 0 0,0 0 0 0 0,0 1 0 0 0,0-1 0 0 0,0 0 0 0 0,0 0 0 0 0,0 0 0 0 0,-1-1 0 0 0,1 1 0 0 0,-1 0 0 0 0,0-1-1 0 0,1 0 1 0 0,-1 1 0 0 0,0-1 0 0 0,-4 1 0 0 0,35-11 1068 0 0,40-10 576 0 0,-63 18-1701 0 0,-1 0 0 0 0,1 0-1 0 0,-1 1 1 0 0,1-1-1 0 0,0 1 1 0 0,-1 0 0 0 0,1 1-1 0 0,0-1 1 0 0,-1 1-1 0 0,1 0 1 0 0,-1 0 0 0 0,5 2-1 0 0,-38 11-11051 0 0,21-13 10977 0 0,6-1 659 0 0,0 1 1 0 0,1-1-1 0 0,-1 1 0 0 0,0-1 1 0 0,0 1-1 0 0,1 0 0 0 0,-1 0 1 0 0,0 0-1 0 0,1 0 0 0 0,-1 0 1 0 0,0 0-1 0 0,1 0 1 0 0,0 0-1 0 0,-1 1 0 0 0,1-1 1 0 0,0 1-1 0 0,-1-1 0 0 0,1 1 1 0 0,0-1-1 0 0,0 1 0 0 0,-1 3 1 0 0,1-1 751 0 0,0 0 1 0 0,1 1 0 0 0,-1-1 0 0 0,1 0 0 0 0,0 1 0 0 0,1-1-1 0 0,0 7 1 0 0,1 16-1432 0 0,-10 8 553 0 0,8-35-263 0 0,0 1 0 0 0,0 0 0 0 0,-1 0-1 0 0,1-1 1 0 0,0 1 0 0 0,0 0 0 0 0,-1 0 0 0 0,1-1 0 0 0,0 1-1 0 0,-1 0 1 0 0,1-1 0 0 0,-1 1 0 0 0,1 0 0 0 0,0-1 0 0 0,-1 1-1 0 0,0-1 1 0 0,1 1 0 0 0,-1-1 0 0 0,1 1 0 0 0,-1-1-1 0 0,0 0 1 0 0,1 1 0 0 0,-1-1 0 0 0,0 1 0 0 0,1-1 0 0 0,-1 0-1 0 0,0 0 1 0 0,0 0 0 0 0,1 1 0 0 0,-1-1 0 0 0,0 0 0 0 0,0 0-1 0 0,1 0 1 0 0,-1 0 0 0 0,0 0 0 0 0,0 0 0 0 0,1 0 0 0 0,-1 0-1 0 0,0-1 1 0 0,0 1 0 0 0,0 0 0 0 0,1 0 32 0 0,-1 0 0 0 0,1 0 1 0 0,0-1-1 0 0,0 1 0 0 0,0 0 1 0 0,0 0-1 0 0,0 0 0 0 0,0 0 1 0 0,-1 0-1 0 0,1 0 0 0 0,0 0 0 0 0,0 0 1 0 0,0 0-1 0 0,0 0 0 0 0,0-1 1 0 0,0 1-1 0 0,0 0 0 0 0,0 0 1 0 0,0 0-1 0 0,0 0 0 0 0,-1 0 1 0 0,1 0-1 0 0,0-1 0 0 0,0 1 0 0 0,0 0 1 0 0,0 0-1 0 0,0 0 0 0 0,0 0 1 0 0,0 0-1 0 0,0-1 0 0 0,0 1 1 0 0,0 0-1 0 0,0 0 0 0 0,0 0 0 0 0,0 0 1 0 0,0 0-1 0 0,0-1 0 0 0,0 1 1 0 0,1 0-1 0 0,-1 0 0 0 0,0 0 1 0 0,0 0-1 0 0,0 0 0 0 0,0 0 1 0 0,0 0-1 0 0,0-1 0 0 0,0 1 0 0 0,0 0 1 0 0,0 0-1 0 0,0 0 0 0 0,1 0 1 0 0,-1 0-1 0 0,0 0 0 0 0,0 0 1 0 0,0 0-1 0 0,0 0 0 0 0,13-6 152 0 0,14 0 184 0 0,60 4-1238 0 0,-57 4-2415 0 0,-1 1-3541 0 0,-14-1 2086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3:4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8466 0 0,'5'-4'7049'0'0,"-3"2"-5008"0"0,1 2-553 0 0,-2 0-648 0 0,2 1-408 0 0,-2 2-192 0 0,0-2-136 0 0,0 1-240 0 0,1 1-568 0 0,-1 2-1248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1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40 2729 0 0,'-50'-10'4042'0'0,"17"9"2843"0"0,33 0-6808 0 0,0 1 0 0 0,-1 0-1 0 0,1 0 1 0 0,0 0 0 0 0,-1 0 0 0 0,1 0-1 0 0,0 0 1 0 0,-1 0 0 0 0,1 0 0 0 0,0-1-1 0 0,0 1 1 0 0,-1 0 0 0 0,1 0 0 0 0,0 0-1 0 0,0 0 1 0 0,-1-1 0 0 0,1 1 0 0 0,0 0-1 0 0,0 0 1 0 0,0-1 0 0 0,-1 1 0 0 0,1 0-1 0 0,0 0 1 0 0,0-1 0 0 0,0 1 0 0 0,0 0-1 0 0,0-1 1 0 0,0 1 0 0 0,0 0 0 0 0,0-1-1 0 0,-1 1 1 0 0,1 0 0 0 0,0-1-1 0 0,0 1 1 0 0,0 0 0 0 0,0 0 0 0 0,1-1-1 0 0,-1 1 1 0 0,0 0 0 0 0,0-1 0 0 0,0 1-1 0 0,0 0 1 0 0,0-1 0 0 0,0 1 0 0 0,0 0-1 0 0,0 0 1 0 0,1-1 0 0 0,-1 1 0 0 0,0 0-1 0 0,11-14 1611 0 0,-7 13-1575 0 0,1 0-1 0 0,-1 1 0 0 0,0-1 1 0 0,0 1-1 0 0,0 0 1 0 0,1 0-1 0 0,-1 1 1 0 0,0-1-1 0 0,0 1 0 0 0,0 0 1 0 0,0 0-1 0 0,7 3 1 0 0,49 24 81 0 0,-50-22-119 0 0,-5-3-31 0 0,0 0 0 0 0,1 1 0 0 0,-1 0-1 0 0,0 0 1 0 0,-1 0 0 0 0,1 0-1 0 0,-1 1 1 0 0,0 0 0 0 0,0 0-1 0 0,0 0 1 0 0,-1 0 0 0 0,0 1 0 0 0,0-1-1 0 0,0 1 1 0 0,-1 0 0 0 0,1 0-1 0 0,-2 0 1 0 0,1 0 0 0 0,-1 0-1 0 0,2 12 1 0 0,-2-2 53 0 0,0 1 0 0 0,-1-1 0 0 0,-1 0 0 0 0,-1 1 0 0 0,0-1 0 0 0,-9 32 0 0 0,8-40-15 0 0,1-1 0 0 0,-1 1 0 0 0,-1-1 0 0 0,1 1-1 0 0,-1-1 1 0 0,0 0 0 0 0,-1 0 0 0 0,0-1 0 0 0,0 1 0 0 0,0-1 0 0 0,-1 0 0 0 0,0-1 0 0 0,0 1 0 0 0,0-1 0 0 0,-10 6 0 0 0,2-1 203 0 0,2 0 0 0 0,-21 21 0 0 0,33-30-257 0 0,3-4-15 0 0,0 1 0 0 0,0 0 0 0 0,0 1 0 0 0,0-1 1 0 0,1 1-1 0 0,-1-1 0 0 0,1 1 0 0 0,-1 0 0 0 0,1 0 1 0 0,6 0-1 0 0,45-5 124 0 0,-38 5-120 0 0,14-1-12 0 0,-1 2-1 0 0,46 7 0 0 0,-40-4 1 0 0,-22-3 38 0 0,-13-3-227 0 0,-2 3-161 0 0,-1 0-1 0 0,1 0 0 0 0,-1 0 1 0 0,1 0-1 0 0,-1 0 1 0 0,1 0-1 0 0,-1 0 1 0 0,1 0-1 0 0,-1 1 0 0 0,1-1 1 0 0,-1 0-1 0 0,1 1 1 0 0,-1-1-1 0 0,1 1 0 0 0,-2 1 1 0 0,-12 4-10711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26 2721 0 0,'-25'-17'3864'0'0,"23"16"-3375"0"0,1 0 0 0 0,-1 0-1 0 0,1 0 1 0 0,-1 0 0 0 0,0 1-1 0 0,1-1 1 0 0,-1 1-1 0 0,0-1 1 0 0,1 1 0 0 0,-1-1-1 0 0,0 1 1 0 0,1 0 0 0 0,-1 0-1 0 0,-3 0 1 0 0,43 15 2561 0 0,-1-9-2886 0 0,1-1-1 0 0,-1-2 1 0 0,1-1-1 0 0,-1-3 1 0 0,48-5 0 0 0,-36 6-636 0 0,-17 3-5105 0 0,-27-3 3782 0 0,1 0-1763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4409 0 0,'-14'-2'8022'0'0,"24"8"-4348"0"0,26 5-2315 0 0,-17-6-1055 0 0,2-1 47 0 0,1 1 1 0 0,37 15-1 0 0,-54-18-208 0 0,-1 0 0 0 0,1 0 0 0 0,-1 1 0 0 0,0-1 0 0 0,1 1 0 0 0,-1 0 0 0 0,-1 0 0 0 0,1 1 0 0 0,0-1 0 0 0,-1 1 0 0 0,0-1-1 0 0,1 1 1 0 0,-1 0 0 0 0,-1 1 0 0 0,1-1 0 0 0,-1 0 0 0 0,0 1 0 0 0,3 6 0 0 0,-4-7-80 0 0,-1-1 0 0 0,0 1 0 0 0,0 0 0 0 0,0 0 0 0 0,0-1 1 0 0,0 1-1 0 0,-1 0 0 0 0,0 0 0 0 0,0-1 0 0 0,0 1 0 0 0,0-1 0 0 0,0 1 0 0 0,-1-1 0 0 0,1 1 1 0 0,-1-1-1 0 0,0 0 0 0 0,0 0 0 0 0,-1 0 0 0 0,1 0 0 0 0,0 0 0 0 0,-1 0 0 0 0,0 0 0 0 0,0-1 1 0 0,1 0-1 0 0,-6 3 0 0 0,-4 5-112 0 0,-1-1 0 0 0,-1-1 0 0 0,0-1 0 0 0,-24 11 0 0 0,34-17-175 0 0,-27 8-3099 0 0,35-27-10072 0 0,2 9 9011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67 17084 0 0,'-3'3'452'0'0,"-1"1"1"0"0,1 0-1 0 0,0 0 1 0 0,0 1-1 0 0,0-1 1 0 0,0 1-1 0 0,1-1 1 0 0,0 1-1 0 0,0 0 1 0 0,0 0-1 0 0,1 0 1 0 0,-1 0-1 0 0,1 0 1 0 0,1 0-1 0 0,-1 0 1 0 0,0 6-1 0 0,2-2-224 0 0,-1-1 0 0 0,1 0-1 0 0,1 0 1 0 0,-1 1 0 0 0,2-1-1 0 0,-1 0 1 0 0,1 0 0 0 0,0-1-1 0 0,7 13 1 0 0,-5-10-216 0 0,1 0-1 0 0,1 0 0 0 0,0-1 1 0 0,0 0-1 0 0,1 0 1 0 0,0-1-1 0 0,0 1 1 0 0,1-2-1 0 0,0 1 0 0 0,1-2 1 0 0,0 1-1 0 0,0-1 1 0 0,0 0-1 0 0,19 7 0 0 0,-25-12-14 0 0,0 0-1 0 0,-1 0 0 0 0,1 0 0 0 0,0 0 0 0 0,0 0 1 0 0,-1-1-1 0 0,1 0 0 0 0,0 0 0 0 0,0 0 0 0 0,0 0 0 0 0,0 0 1 0 0,-1-1-1 0 0,1 0 0 0 0,0 0 0 0 0,0 0 0 0 0,-1 0 1 0 0,1 0-1 0 0,-1-1 0 0 0,1 0 0 0 0,-1 0 0 0 0,0 0 0 0 0,1 0 1 0 0,-1 0-1 0 0,0 0 0 0 0,0-1 0 0 0,-1 0 0 0 0,1 1 0 0 0,-1-1 1 0 0,1 0-1 0 0,-1 0 0 0 0,0-1 0 0 0,2-3 0 0 0,0 0-21 0 0,-1-1-1 0 0,0 0 1 0 0,-1 0 0 0 0,0 0-1 0 0,0 0 1 0 0,-1 0-1 0 0,1 0 1 0 0,-2-1-1 0 0,1 1 1 0 0,-2 0-1 0 0,1-1 1 0 0,-1 1-1 0 0,0 0 1 0 0,-2-9-1 0 0,-1 3-15 0 0,0 1-1 0 0,-1-1 1 0 0,-1 1-1 0 0,0 0 0 0 0,0 0 1 0 0,-1 1-1 0 0,-1-1 1 0 0,-12-14-1 0 0,16 22 47 0 0,-1 0 1 0 0,1 0-1 0 0,-1 1 1 0 0,0-1-1 0 0,0 1 1 0 0,0 0 0 0 0,0 1-1 0 0,-1-1 1 0 0,1 1-1 0 0,-1 0 1 0 0,0 0-1 0 0,0 1 1 0 0,0 0-1 0 0,0 0 1 0 0,-1 0-1 0 0,1 1 1 0 0,-1 0-1 0 0,1 0 1 0 0,-1 1-1 0 0,-10 0 1 0 0,13 0-31 0 0,0 1 1 0 0,1 0-1 0 0,-1 0 1 0 0,0 0 0 0 0,1 1-1 0 0,-1-1 1 0 0,1 1 0 0 0,-1 0-1 0 0,1 0 1 0 0,0 0-1 0 0,0 0 1 0 0,0 1 0 0 0,0-1-1 0 0,-5 6 1 0 0,6-5-354 0 0,1-1 1 0 0,-1 0-1 0 0,1 0 1 0 0,-1 1-1 0 0,1-1 1 0 0,0 1-1 0 0,0-1 0 0 0,0 1 1 0 0,-1 4-1 0 0,2-5-410 0 0,0 0-1 0 0,-1 0 0 0 0,1 0 0 0 0,0 0 0 0 0,1 1 0 0 0,-1-1 1 0 0,0 0-1 0 0,0 0 0 0 0,1 0 0 0 0,-1 0 0 0 0,1 0 1 0 0,0 0-1 0 0,1 3 0 0 0,6 7-6539 0 0</inkml:trace>
  <inkml:trace contextRef="#ctx0" brushRef="#br0" timeOffset="1">440 0 19596 0 0,'-2'8'8388'0'0,"1"21"-6511"0"0,2 34-1969 0 0,1-21 40 0 0,7 101 205 0 0,-7-124-798 0 0,2 0-1 0 0,0 0 1 0 0,1 0-1 0 0,1 0 1 0 0,9 20 0 0 0,-15-38 434 0 0,17 28-3434 0 0,-6-17-775 0 0,-10-11 3444 0 0,0-1 651 0 0,-1 1-1 0 0,1-1 1 0 0,-1 0-1 0 0,0 0 1 0 0,1 0 0 0 0,-1 0-1 0 0,1 1 1 0 0,-1-1-1 0 0,1 0 1 0 0,-1 0 0 0 0,1 0-1 0 0,-1 0 1 0 0,1 0-1 0 0,-1 0 1 0 0,0 0 0 0 0,1 0-1 0 0,-1-1 1 0 0,1 1 0 0 0,-1 0-1 0 0,1 0 1 0 0,-1 0-1 0 0,1-1 1 0 0,7-6-5984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9218 0 0,'-28'26'6934'0'0,"5"8"-3758"0"0,-10 43-2334 0 0,22-48-526 0 0,2-6-366 0 0,8-16-228 0 0,-1-1 0 0 0,0 0 0 0 0,0 0 0 0 0,0 0 0 0 0,-1-1 0 0 0,0 1 0 0 0,0 0 0 0 0,-1-1 0 0 0,0 0 0 0 0,0 0 0 0 0,-8 9 0 0 0,12-14 241 0 0,-1 0 0 0 0,1 0 1 0 0,0 0-1 0 0,-1 1 1 0 0,1-1-1 0 0,-1 0 0 0 0,1 0 1 0 0,-1 0-1 0 0,1 0 1 0 0,0 0-1 0 0,-1 0 0 0 0,1 0 1 0 0,-1 0-1 0 0,1 0 1 0 0,-1 0-1 0 0,1 0 0 0 0,0 0 1 0 0,-1 0-1 0 0,1 0 1 0 0,-1 0-1 0 0,1 0 0 0 0,-1 0 1 0 0,1 0-1 0 0,0-1 1 0 0,-1 1-1 0 0,1 0 0 0 0,0 0 1 0 0,-1 0-1 0 0,1-1 1 0 0,0 1-1 0 0,-1 0 0 0 0,1-1 1 0 0,0 1-1 0 0,-1 0 1 0 0,1-1-1 0 0,0 1 0 0 0,0 0 1 0 0,-1-1-1 0 0,1 1 1 0 0,0-1-1 0 0,0 1 0 0 0,0 0 1 0 0,0-1-1 0 0,-1 1 1 0 0,1-1-1 0 0,0 0 46 0 0,0 0 0 0 0,0 1 0 0 0,0-1 0 0 0,-1 0 0 0 0,1 1-1 0 0,0-1 1 0 0,0 0 0 0 0,0 1 0 0 0,1-1 0 0 0,-1 0 0 0 0,0 0 0 0 0,0 1 0 0 0,0-1 0 0 0,0 0-1 0 0,1 1 1 0 0,-1-1 0 0 0,0 0 0 0 0,0 1 0 0 0,1-1 0 0 0,-1 1 0 0 0,1-1 0 0 0,-1 1 0 0 0,0-1 0 0 0,1 0-1 0 0,-1 1 1 0 0,1-1 0 0 0,0 1 0 0 0,-1 0 0 0 0,1-1 0 0 0,-1 1 0 0 0,2-1 0 0 0,2-1 53 0 0,0 0 1 0 0,1 1-1 0 0,-1 0 0 0 0,1-1 1 0 0,-1 1-1 0 0,1 1 1 0 0,-1-1-1 0 0,1 1 0 0 0,0 0 1 0 0,-1 0-1 0 0,1 0 1 0 0,0 0-1 0 0,4 2 1 0 0,2 1-323 0 0,0 0 0 0 0,-1 1 0 0 0,19 10 0 0 0,22 7-8079 0 0,-40-19 5604 0 0,-1 0-574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4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 6161 0 0,'-1'0'315'0'0,"0"0"-1"0"0,1-1 0 0 0,-1 1 1 0 0,1 0-1 0 0,-1 0 0 0 0,1 0 1 0 0,-1 0-1 0 0,0 0 1 0 0,1 0-1 0 0,-1 0 0 0 0,1 0 1 0 0,-1 0-1 0 0,0 0 0 0 0,1 0 1 0 0,-1 0-1 0 0,1 0 0 0 0,-1 0 1 0 0,1 0-1 0 0,-1 1 1 0 0,0-1-1 0 0,1 0 0 0 0,-1 1 1 0 0,-11 12 2439 0 0,-5 23-2565 0 0,14-29 301 0 0,-10 22-320 0 0,8-20-223 0 0,1 0 0 0 0,0 0-1 0 0,0 0 1 0 0,1 1 0 0 0,0 0-1 0 0,1-1 1 0 0,-2 18 0 0 0,4-27 37 0 0,0 1-1 0 0,0-1 1 0 0,1 1 0 0 0,-1-1 0 0 0,0 1-1 0 0,0-1 1 0 0,1 1 0 0 0,-1-1-1 0 0,0 0 1 0 0,1 1 0 0 0,-1-1 0 0 0,1 1-1 0 0,-1-1 1 0 0,1 0 0 0 0,-1 1 0 0 0,1-1-1 0 0,-1 0 1 0 0,1 1 0 0 0,-1-1 0 0 0,1 0-1 0 0,-1 0 1 0 0,1 0 0 0 0,-1 1-1 0 0,1-1 1 0 0,-1 0 0 0 0,1 0 0 0 0,0 0-1 0 0,-1 0 1 0 0,1 0 0 0 0,-1 0 0 0 0,1 0-1 0 0,-1 0 1 0 0,1 0 0 0 0,0-1-1 0 0,-1 1 1 0 0,1 0 0 0 0,-1 0 0 0 0,1 0-1 0 0,-1-1 1 0 0,1 1 0 0 0,32-10 220 0 0,-25 8-97 0 0,1-1-527 0 0,4-1 809 0 0,0 1 0 0 0,1 0 0 0 0,21-2-1 0 0,-32 5-565 0 0,1 0-1 0 0,-1 0 1 0 0,0 0-1 0 0,0 1 1 0 0,0-1-1 0 0,1 1 0 0 0,-1 0 1 0 0,0 0-1 0 0,3 1 1 0 0,-4-1-205 0 0,-1 0 0 0 0,1 0 0 0 0,-1 0 1 0 0,0 0-1 0 0,0 0 0 0 0,1 0 0 0 0,-1 0 1 0 0,0 0-1 0 0,0 0 0 0 0,0 1 0 0 0,0-1 1 0 0,0 0-1 0 0,-1 1 0 0 0,1-1 0 0 0,0 1 1 0 0,0-1-1 0 0,-1 1 0 0 0,1-1 0 0 0,-1 3 1 0 0,0 1-2500 0 0,-2 1-784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7594 0 0,'-1'1'304'0'0,"1"0"0"0"0,0-1 0 0 0,0 1 1 0 0,0 0-1 0 0,0-1 0 0 0,0 1 1 0 0,0 0-1 0 0,0-1 0 0 0,0 1 0 0 0,0 0 1 0 0,0-1-1 0 0,0 1 0 0 0,0 0 1 0 0,0-1-1 0 0,0 1 0 0 0,1 0 0 0 0,-1-1 1 0 0,0 1-1 0 0,0-1 0 0 0,1 1 1 0 0,-1 0-1 0 0,1-1 0 0 0,-1 1 0 0 0,0-1 1 0 0,1 1-1 0 0,-1-1 0 0 0,1 1 0 0 0,0 0 1 0 0,0-1 23 0 0,1 1 0 0 0,0 0 0 0 0,-1-1 0 0 0,1 1 0 0 0,0 0 0 0 0,0-1 0 0 0,-1 0 0 0 0,1 0 0 0 0,0 1 1 0 0,3-1-1 0 0,52-8 256 0 0,-44 5 178 0 0,19 0-513 0 0,42 0 1 0 0,-28 4-3622 0 0,2-1-7710 0 0,-38 0 5880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8482 0 0,'5'0'5805'0'0,"17"2"-3468"0"0,-8 0-1951 0 0,0 0 1 0 0,0 0 0 0 0,0 1-1 0 0,24 10 1 0 0,-34-12-301 0 0,-1 0 0 0 0,0 1-1 0 0,0 0 1 0 0,0 0 0 0 0,0 0 0 0 0,0 0 0 0 0,0 0 0 0 0,0 1 0 0 0,-1-1-1 0 0,1 1 1 0 0,-1-1 0 0 0,0 1 0 0 0,0 0 0 0 0,0 0 0 0 0,0 0-1 0 0,0 1 1 0 0,-1-1 0 0 0,1 0 0 0 0,-1 0 0 0 0,0 1 0 0 0,0-1 0 0 0,0 1-1 0 0,-1-1 1 0 0,1 6 0 0 0,-1 7 145 0 0,0 0 0 0 0,-2 0 0 0 0,0 0 0 0 0,-4 17 0 0 0,-2 16-1803 0 0,6 0-6457 0 0,5-40 1205 0 0</inkml:trace>
  <inkml:trace contextRef="#ctx0" brushRef="#br0" timeOffset="1">276 49 7066 0 0,'-4'-7'10953'0'0,"0"27"-7877"0"0,-1 31-2688 0 0,3-21-65 0 0,5 48 0 0 0,8-23-2552 0 0,-9-47 481 0 0,1 0 0 0 0,0-1 0 0 0,0 1 0 0 0,6 9 0 0 0,-2-9-2485 0 0,0-2-758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9 7666 0 0,'-4'0'936'0'0,"-1"0"0"0"0,1 0 0 0 0,0 1 0 0 0,-1 0 0 0 0,1 0 0 0 0,0 0 1 0 0,0 0-1 0 0,0 0 0 0 0,0 1 0 0 0,0 0 0 0 0,-4 2 0 0 0,7-3-844 0 0,0 0 0 0 0,0 0 0 0 0,0 0 0 0 0,0 0 0 0 0,0 0-1 0 0,0 0 1 0 0,0 0 0 0 0,0 0 0 0 0,0 0 0 0 0,1 0 0 0 0,-1 1 0 0 0,0-1 0 0 0,1 0-1 0 0,-1 0 1 0 0,1 1 0 0 0,0-1 0 0 0,-1 0 0 0 0,1 1 0 0 0,0-1 0 0 0,0 0-1 0 0,0 1 1 0 0,0-1 0 0 0,0 1 0 0 0,0-1 0 0 0,0 0 0 0 0,0 1 0 0 0,1-1 0 0 0,-1 0-1 0 0,0 1 1 0 0,1-1 0 0 0,-1 0 0 0 0,1 0 0 0 0,0 1 0 0 0,-1-1 0 0 0,1 0 0 0 0,0 0-1 0 0,0 0 1 0 0,1 2 0 0 0,4 5-69 0 0,0 0 0 0 0,1-1 0 0 0,0 0 0 0 0,0 0 0 0 0,1-1 0 0 0,0 1 0 0 0,9 5 0 0 0,-13-9-27 0 0,0-1 0 0 0,1 1 0 0 0,-1-1 0 0 0,0 0 0 0 0,1 0 0 0 0,-1-1 0 0 0,1 1 0 0 0,0-1 0 0 0,-1 0 0 0 0,1 0 0 0 0,0 0 0 0 0,0-1 0 0 0,-1 0 0 0 0,1 0 0 0 0,0 0 0 0 0,8-1 0 0 0,-12 0 0 0 0,0 1 0 0 0,0-1 0 0 0,1 1 1 0 0,-1-1-1 0 0,0 0 0 0 0,0 1 0 0 0,0-1 0 0 0,0 0 0 0 0,0 0 0 0 0,0 0 0 0 0,0 1 0 0 0,0-1 1 0 0,0 0-1 0 0,0 0 0 0 0,0-1 0 0 0,0 1 0 0 0,-1 0 0 0 0,1 0 0 0 0,-1 0 0 0 0,1 0 0 0 0,0-3 1 0 0,0 1-39 0 0,0-1 0 0 0,-1 1 0 0 0,0 0 0 0 0,1-1 0 0 0,-1 1 0 0 0,0-1 0 0 0,-1 1 0 0 0,0-5 0 0 0,0 0-136 0 0,-1 0 1 0 0,0 1-1 0 0,-1-1 1 0 0,0 1-1 0 0,0 0 1 0 0,-7-13-1 0 0,7 17 160 0 0,1 1-1 0 0,0-1 0 0 0,-1 1 0 0 0,1-1 1 0 0,-1 1-1 0 0,0 0 0 0 0,0 0 0 0 0,0 0 1 0 0,0 1-1 0 0,0-1 0 0 0,0 1 0 0 0,-1-1 1 0 0,1 1-1 0 0,0 0 0 0 0,-1 1 0 0 0,1-1 1 0 0,0 0-1 0 0,-1 1 0 0 0,1 0 0 0 0,-1 0 1 0 0,1 0-1 0 0,-1 0 0 0 0,1 0 0 0 0,-1 1 1 0 0,1 0-1 0 0,-1-1 0 0 0,1 1 0 0 0,0 0 1 0 0,0 1-1 0 0,-1-1 0 0 0,1 1 0 0 0,0-1 1 0 0,0 1-1 0 0,0 0 0 0 0,1 0 0 0 0,-1 0 1 0 0,0 1-1 0 0,1-1 0 0 0,-1 1 0 0 0,1-1 1 0 0,0 1-1 0 0,0 0 0 0 0,0 0 0 0 0,0 0 1 0 0,0 0-1 0 0,1 0 0 0 0,-1 0 1 0 0,1 0-1 0 0,0 1 0 0 0,-1 3 0 0 0,0 7 108 0 0,0 0 0 0 0,1 0 0 0 0,1 0-1 0 0,0-1 1 0 0,1 1 0 0 0,1 0 0 0 0,0 0-1 0 0,5 20 1 0 0,-4-24-124 0 0,1 0-1 0 0,-1 0 1 0 0,1-1-1 0 0,1 1 1 0 0,0-1-1 0 0,0 0 1 0 0,7 9-1 0 0,1-6 423 0 0,-12-11-840 0 0,0 0 0 0 0,0 0 1 0 0,0-1-1 0 0,0 1 0 0 0,0-1 1 0 0,0 1-1 0 0,0 0 0 0 0,0-1 0 0 0,0 0 1 0 0,0 1-1 0 0,0-1 0 0 0,1 0 1 0 0,1 1-1 0 0,-2-1 149 0 0,-1 0 0 0 0,1-1-1 0 0,-1 1 1 0 0,1 0 0 0 0,0 0 0 0 0,-1 0 0 0 0,1-1 0 0 0,-1 1-1 0 0,1 0 1 0 0,0 0 0 0 0,-1-1 0 0 0,1 1 0 0 0,-1 0 0 0 0,1-1-1 0 0,-1 1 1 0 0,1-1 0 0 0,-1 1 0 0 0,0-1 0 0 0,1 1 0 0 0,-1-1-1 0 0,0 1 1 0 0,1-1 0 0 0,-1 1 0 0 0,1-2 0 0 0,3-15-1560 0 0,-2-10 1405 0 0,3-29 1091 0 0,-4 53-208 0 0,0 0 0 0 0,0-1 0 0 0,0 1 1 0 0,1 0-1 0 0,-1 0 0 0 0,1-1 0 0 0,3-4 0 0 0,-5 8-250 0 0,1-1 1 0 0,-1 0 0 0 0,1 0-1 0 0,0 1 1 0 0,-1-1 0 0 0,1 0-1 0 0,0 1 1 0 0,-1-1 0 0 0,1 0-1 0 0,0 1 1 0 0,0-1 0 0 0,0 1-1 0 0,0 0 1 0 0,-1-1 0 0 0,1 1-1 0 0,0 0 1 0 0,0-1 0 0 0,0 1-1 0 0,0 0 1 0 0,0 0 0 0 0,0 0-1 0 0,0 0 1 0 0,0 0 0 0 0,0 0-1 0 0,0 0 1 0 0,1 0 0 0 0,0 1 20 0 0,0 0 0 0 0,-1-1 0 0 0,1 1 1 0 0,0 0-1 0 0,0 0 0 0 0,-1 1 0 0 0,1-1 1 0 0,0 0-1 0 0,-1 0 0 0 0,1 1 0 0 0,-1-1 1 0 0,2 2-1 0 0,0 1 19 0 0,-1-1-1 0 0,1 1 1 0 0,-1 0 0 0 0,0 0-1 0 0,0 0 1 0 0,0 0 0 0 0,0 0-1 0 0,0 0 1 0 0,-1 0 0 0 0,0 1-1 0 0,1 4 1 0 0,-3-6-162 0 0,1-1-1 0 0,-1 1 1 0 0,0 0-1 0 0,0 0 1 0 0,0-1-1 0 0,0 1 1 0 0,0-1 0 0 0,-1 1-1 0 0,1-1 1 0 0,-1 1-1 0 0,1-1 1 0 0,-1 0 0 0 0,0 0-1 0 0,0 0 1 0 0,0 0-1 0 0,0 0 1 0 0,-1 0 0 0 0,1 0-1 0 0,-4 1 1 0 0,-54 29-6 0 0,50-27-35 0 0,-4 1-22 0 0,9-5 10 0 0,0 1 0 0 0,0 0 0 0 0,0 0 0 0 0,0 0 0 0 0,1 1 0 0 0,-1 0 0 0 0,1 0 0 0 0,-1 0 0 0 0,1 0 0 0 0,-5 6 0 0 0,9-9 4 0 0,0 0 0 0 0,0 0 1 0 0,0 0-1 0 0,0 1 0 0 0,-1-1 1 0 0,1 0-1 0 0,0 0 0 0 0,0 1 1 0 0,0-1-1 0 0,0 0 0 0 0,0 0 0 0 0,0 1 1 0 0,0-1-1 0 0,0 0 0 0 0,0 0 1 0 0,0 1-1 0 0,0-1 0 0 0,0 0 1 0 0,1 0-1 0 0,-1 1 0 0 0,0-1 0 0 0,0 0 1 0 0,0 0-1 0 0,0 0 0 0 0,0 1 1 0 0,0-1-1 0 0,0 0 0 0 0,1 0 1 0 0,-1 0-1 0 0,0 1 0 0 0,0-1 0 0 0,0 0 1 0 0,1 0-1 0 0,-1 0 0 0 0,0 0 1 0 0,0 0-1 0 0,1 1 0 0 0,12 2 153 0 0,16-2 99 0 0,-29-1-247 0 0,31-2 139 0 0,52-10-1 0 0,-37 0-4078 0 0,-45 11 3660 0 0,-1 1 0 0 0,0 0 0 0 0,1 0 1 0 0,-1 0-1 0 0,1 0 0 0 0,-1-1 0 0 0,0 1 1 0 0,1 0-1 0 0,-1 0 0 0 0,1-1 0 0 0,-1 1 1 0 0,0 0-1 0 0,0-1 0 0 0,1 1 0 0 0,-1 0 1 0 0,0-1-1 0 0,1 1 0 0 0,-1 0 0 0 0,0-1 1 0 0,0 1-1 0 0,0-1 0 0 0,1 1 0 0 0,-1 0 1 0 0,0-1-1 0 0,0 1 0 0 0,0-1 0 0 0,0 1 1 0 0,0-1-1 0 0,0 1 0 0 0,0 0 0 0 0,0-1 1 0 0,0 1-1 0 0,0-1 0 0 0,0 1 0 0 0,0-1 1 0 0,0 1-1 0 0,0-1 0 0 0,0 1 0 0 0,-1 0 1 0 0,1-1-1 0 0,0 1 0 0 0,0-1 0 0 0,0 1 1 0 0,-1 0-1 0 0,1-1 0 0 0,-1 0 0 0 0,-2 0-2367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6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3265 0 0,'-3'3'848'0'0,"1"1"1"0"0,0 0 0 0 0,0-1-1 0 0,0 1 1 0 0,0 0 0 0 0,0 0-1 0 0,1 0 1 0 0,0 1 0 0 0,0-1-1 0 0,0 0 1 0 0,-1 6 0 0 0,2-5-329 0 0,0-1 1 0 0,0 0 0 0 0,1 1 0 0 0,-1-1-1 0 0,1 0 1 0 0,0 1 0 0 0,0-1 0 0 0,1 0-1 0 0,-1 0 1 0 0,3 5 0 0 0,-1-4-394 0 0,0 0 0 0 0,0 0 0 0 0,0-1 0 0 0,1 1 0 0 0,0-1-1 0 0,0 0 1 0 0,0 0 0 0 0,0 0 0 0 0,0-1 0 0 0,1 0 0 0 0,0 1 0 0 0,0-2 0 0 0,0 1 0 0 0,0 0 0 0 0,0-1 0 0 0,0 0 0 0 0,0 0 0 0 0,7 1 0 0 0,-10-3-117 0 0,1 1 1 0 0,-1-1-1 0 0,0 1 0 0 0,1-1 1 0 0,-1 0-1 0 0,0 0 1 0 0,1 0-1 0 0,-1 0 1 0 0,0 0-1 0 0,1-1 1 0 0,-1 1-1 0 0,0-1 0 0 0,0 1 1 0 0,1-1-1 0 0,-1 0 1 0 0,0 0-1 0 0,0 0 1 0 0,0 0-1 0 0,0 0 1 0 0,0-1-1 0 0,0 1 0 0 0,0-1 1 0 0,-1 1-1 0 0,1-1 1 0 0,2-2-1 0 0,-2 1 7 0 0,0 0-1 0 0,0-1 1 0 0,-1 1-1 0 0,1-1 1 0 0,-1 1-1 0 0,0-1 1 0 0,0 0-1 0 0,0 1 1 0 0,0-1-1 0 0,0 0 1 0 0,-1 0 0 0 0,0 0-1 0 0,0 0 1 0 0,0-4-1 0 0,0 3 29 0 0,-1 0-1 0 0,0 0 0 0 0,0 1 1 0 0,0-1-1 0 0,0 1 1 0 0,-1-1-1 0 0,1 1 1 0 0,-1-1-1 0 0,0 1 0 0 0,-1 0 1 0 0,1 0-1 0 0,-4-4 1 0 0,5 6 10 0 0,-1 0-1 0 0,0 1 1 0 0,0-1 0 0 0,0 0 0 0 0,0 0 0 0 0,0 1-1 0 0,0 0 1 0 0,0-1 0 0 0,0 1 0 0 0,-1 0 0 0 0,1 0-1 0 0,0 0 1 0 0,-1 0 0 0 0,1 0 0 0 0,-1 1 0 0 0,1-1 0 0 0,-1 1-1 0 0,1 0 1 0 0,-1 0 0 0 0,1 0 0 0 0,-1 0 0 0 0,-4 0-1 0 0,0 2 107 0 0,0 0 0 0 0,0 0-1 0 0,1 1 1 0 0,-1-1 0 0 0,1 2-1 0 0,-1-1 1 0 0,-10 8 0 0 0,15-9-376 0 0,0 0-1 0 0,0-1 1 0 0,0 1 0 0 0,0 0 0 0 0,0 0 0 0 0,0 0-1 0 0,1 1 1 0 0,-1-1 0 0 0,1 0 0 0 0,-3 5 0 0 0,3 8-4432 0 0,8 2-3342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8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39 6953 0 0,'-6'-3'743'0'0,"-17"-8"4515"0"0,27 8-3074 0 0,14 3-1356 0 0,21 2-290 0 0,-16 0-448 0 0,0 0-1 0 0,0-2 1 0 0,43-5-1 0 0,-53-1-114 0 0,-15-2-797 0 0,0 7 722 0 0,1 0-1 0 0,0 0 0 0 0,0 1 0 0 0,-1-1 1 0 0,1 0-1 0 0,-1 1 0 0 0,1-1 1 0 0,0 0-1 0 0,-1 1 0 0 0,1 0 0 0 0,-1-1 1 0 0,1 1-1 0 0,-1 0 0 0 0,-2 0 0 0 0,-2 0 114 0 0,1 1-1 0 0,-1-1 1 0 0,1 1-1 0 0,0 1 1 0 0,0-1-1 0 0,0 1 1 0 0,-1 0-1 0 0,1 0 1 0 0,1 0-1 0 0,-1 1 0 0 0,0-1 1 0 0,1 1-1 0 0,-1 0 1 0 0,1 1-1 0 0,0-1 1 0 0,0 1-1 0 0,0 0 1 0 0,-4 5-1 0 0,4-3 190 0 0,1-1 1 0 0,0 1-1 0 0,0 0 0 0 0,0 0 1 0 0,0 0-1 0 0,1 0 0 0 0,0 1 1 0 0,0-1-1 0 0,1 1 0 0 0,0-1 1 0 0,0 1-1 0 0,0-1 0 0 0,1 1 0 0 0,0 8 1 0 0,2 2 1 0 0,-1 0-1 0 0,2-1 1 0 0,8 29 0 0 0,1-16-2745 0 0,5-3-4076 0 0,-17-26 6394 0 0,0 1 100 0 0,0-1 0 0 0,0 0 0 0 0,0 0 0 0 0,0 0 0 0 0,1 1 0 0 0,-1-1 0 0 0,0 0 0 0 0,0 0 0 0 0,0 0 0 0 0,0 1 0 0 0,0-1 0 0 0,1 0 0 0 0,-1 0 0 0 0,0 0 0 0 0,0 0 0 0 0,0 0 0 0 0,1 0 0 0 0,-1 1 0 0 0,0-1 0 0 0,0 0 0 0 0,0 0 0 0 0,1 0 0 0 0,-1 0 0 0 0,0 0 0 0 0,0 0 0 0 0,1 0 0 0 0,-1 0 0 0 0,0 0 0 0 0,0 0 0 0 0,0 0-1 0 0,1 0 1 0 0,-1 0 0 0 0,0 0 0 0 0,0 0 0 0 0,1 0 0 0 0,-1 0 0 0 0,0 0 0 0 0,0 0 0 0 0,0 0 0 0 0,1-1 0 0 0,3 0-2931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6065 0 0,'0'34'5573'0'0,"0"25"-1440"0"0,0-42-4381 0 0,-1 1-1 0 0,-1 0 0 0 0,0-1 0 0 0,-2 0 1 0 0,-9 30-1 0 0,13-45 132 0 0,0-1 0 0 0,-1 1 1 0 0,1-1-1 0 0,-1 0 0 0 0,1 1 0 0 0,-1-1 0 0 0,1 0 1 0 0,-1 0-1 0 0,0 1 0 0 0,0-1 0 0 0,0 0 1 0 0,0 0-1 0 0,0 0 0 0 0,0 0 0 0 0,0 0 0 0 0,0 0 1 0 0,0 0-1 0 0,0-1 0 0 0,-1 1 0 0 0,1 0 0 0 0,0-1 1 0 0,0 1-1 0 0,-1 0 0 0 0,1-1 0 0 0,0 0 0 0 0,-1 1 1 0 0,1-1-1 0 0,-1 0 0 0 0,1 0 0 0 0,0 0 0 0 0,-1 0 1 0 0,1 0-1 0 0,-1 0 0 0 0,1 0 0 0 0,-1 0 0 0 0,1 0 1 0 0,0-1-1 0 0,-1 1 0 0 0,1-1 0 0 0,0 1 0 0 0,-1-1 1 0 0,1 1-1 0 0,0-1 0 0 0,0 0 0 0 0,-1 1 1 0 0,0-3-1 0 0,0 2 174 0 0,1-1 0 0 0,0 1 0 0 0,0-1 0 0 0,0 1 0 0 0,0-1 0 0 0,0 1-1 0 0,1-1 1 0 0,-1 0 0 0 0,0 1 0 0 0,1-1 0 0 0,-1 0 0 0 0,1 0 0 0 0,0 0 0 0 0,0 1 0 0 0,-1-1 0 0 0,1-2 0 0 0,0 2 75 0 0,1 1-1 0 0,-1 0 1 0 0,0 0 0 0 0,0 0-1 0 0,0-1 1 0 0,1 1 0 0 0,-1 0-1 0 0,0 0 1 0 0,1 0 0 0 0,-1-1-1 0 0,1 1 1 0 0,-1 0 0 0 0,1 0-1 0 0,0 0 1 0 0,0 0 0 0 0,-1 0-1 0 0,1 0 1 0 0,0 0-1 0 0,0 0 1 0 0,0 1 0 0 0,2-2-1 0 0,0 0-2 0 0,0 1-1 0 0,-1-1 1 0 0,1 1 0 0 0,0 0-1 0 0,1 0 1 0 0,-1 0-1 0 0,0 1 1 0 0,5-1-1 0 0,5 0-60 0 0,0 1 0 0 0,0 0 0 0 0,15 3 0 0 0,-27-3-63 0 0,24 5-534 0 0,-18-4-546 0 0,1 1 0 0 0,-1-1 0 0 0,0 0 1 0 0,1-1-1 0 0,-1 0 0 0 0,0 0 1 0 0,10-1-1 0 0,-5-3-2534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9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4977 0 0,'-2'10'9285'0'0,"3"18"-6986"0"0,-1-25-1578 0 0,1 28 372 0 0,7 139-1405 0 0,-8-175-35 0 0,1 0 0 0 0,-1 0 0 0 0,1 0 0 0 0,0 0 0 0 0,0 0 0 0 0,0 0 0 0 0,1 0 0 0 0,2-5 0 0 0,-3 8 332 0 0,0-1 1 0 0,0 0-1 0 0,1 1 0 0 0,0-1 0 0 0,-1 1 0 0 0,1 0 0 0 0,0-1 0 0 0,0 1 0 0 0,0 0 0 0 0,0 0 0 0 0,1 0 0 0 0,-1 0 0 0 0,0 1 0 0 0,1-1 0 0 0,-1 1 0 0 0,1-1 0 0 0,0 1 0 0 0,-1 0 0 0 0,1 0 0 0 0,0 0 0 0 0,0 0 0 0 0,4 0 0 0 0,39-3-5435 0 0,-19 3-765 0 0,-18 1 3876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2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19 121 3553 0 0,'0'0'256'0'0,"-1"0"1"0"0,0 0-1 0 0,1 0 1 0 0,-1 0 0 0 0,0 0-1 0 0,1 0 1 0 0,-1 1-1 0 0,0-1 1 0 0,1 0-1 0 0,-1 0 1 0 0,0 1-1 0 0,1-1 1 0 0,-1 0 0 0 0,1 1-1 0 0,-1-1 1 0 0,1 1-1 0 0,-1-1 1 0 0,0 0-1 0 0,1 1 1 0 0,0 0 0 0 0,-1-1-1 0 0,1 1 1 0 0,-1-1-1 0 0,1 1 1 0 0,0-1-1 0 0,-1 1 1 0 0,1 1-1 0 0,-3 23 3062 0 0,4-18-2779 0 0,0 0 0 0 0,1 1 0 0 0,-1-1 0 0 0,5 11 0 0 0,-3-12-405 0 0,1 0 1 0 0,-1-1-1 0 0,1 1 0 0 0,0-1 0 0 0,0 1 1 0 0,1-1-1 0 0,0-1 0 0 0,0 1 1 0 0,0-1-1 0 0,0 1 0 0 0,7 2 1 0 0,-11-6-128 0 0,1 0 0 0 0,-1 0 0 0 0,1 0 0 0 0,-1 0 0 0 0,1 0 1 0 0,0-1-1 0 0,-1 1 0 0 0,1-1 0 0 0,0 1 0 0 0,-1-1 0 0 0,1 1 0 0 0,0-1 1 0 0,0 0-1 0 0,0 0 0 0 0,-1 0 0 0 0,1 0 0 0 0,0 0 0 0 0,0-1 0 0 0,-1 1 1 0 0,1 0-1 0 0,0-1 0 0 0,0 1 0 0 0,-1-1 0 0 0,1 0 0 0 0,-1 0 0 0 0,1 1 1 0 0,0-1-1 0 0,-1 0 0 0 0,0 0 0 0 0,1 0 0 0 0,-1-1 0 0 0,1 1 0 0 0,-1 0 1 0 0,0 0-1 0 0,0-1 0 0 0,0 1 0 0 0,0-1 0 0 0,0 1 0 0 0,0-1 0 0 0,0 1 1 0 0,-1-1-1 0 0,1 0 0 0 0,0 1 0 0 0,-1-1 0 0 0,1-3 0 0 0,2-5 28 0 0,0-1-1 0 0,-1 1 1 0 0,0-1-1 0 0,-1 1 0 0 0,-1-1 1 0 0,1 0-1 0 0,-2 0 1 0 0,-2-20-1 0 0,2 24 8 0 0,0 1 1 0 0,0-1-1 0 0,-1 1 1 0 0,0-1-1 0 0,0 1 0 0 0,-1 0 1 0 0,0-1-1 0 0,0 1 1 0 0,0 1-1 0 0,-1-1 1 0 0,0 0-1 0 0,0 1 0 0 0,0 0 1 0 0,0 0-1 0 0,-8-6 1 0 0,10 9-6 0 0,1 1 1 0 0,-1-1 0 0 0,0 1 0 0 0,0 0-1 0 0,0 0 1 0 0,0 0 0 0 0,0 0 0 0 0,0 0-1 0 0,0 1 1 0 0,0-1 0 0 0,0 0 0 0 0,0 1 0 0 0,0 0-1 0 0,0-1 1 0 0,0 1 0 0 0,-1 0 0 0 0,1 0-1 0 0,0 0 1 0 0,0 0 0 0 0,0 1 0 0 0,0-1 0 0 0,0 1-1 0 0,0-1 1 0 0,-1 1 0 0 0,1 0 0 0 0,0-1-1 0 0,1 1 1 0 0,-1 0 0 0 0,0 0 0 0 0,0 1-1 0 0,0-1 1 0 0,0 0 0 0 0,1 1 0 0 0,-3 2 0 0 0,1-1-153 0 0,1-1 0 0 0,0 1-1 0 0,0 0 1 0 0,1 1 0 0 0,-1-1 0 0 0,1 0 0 0 0,-1 0 0 0 0,1 1 0 0 0,0-1 0 0 0,0 1 0 0 0,1-1 0 0 0,-1 1 0 0 0,1-1 0 0 0,-1 1 0 0 0,1-1 0 0 0,0 1 0 0 0,1-1 0 0 0,-1 1 0 0 0,1 0 0 0 0,0 4 0 0 0,8 13-4284 0 0,6-4-4444 0 0,-5-8 4365 0 0</inkml:trace>
  <inkml:trace contextRef="#ctx0" brushRef="#br0" timeOffset="1">225 1 8810 0 0,'1'15'8027'0'0,"1"1"-4859"0"0,1 19-1394 0 0,-5 14-801 0 0,1 74 58 0 0,2-104-1853 0 0,1 1 0 0 0,5 20 1 0 0,-2-23-1875 0 0,0-9-1015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8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13947 0 0,'16'6'10091'0'0,"20"-6"-8713"0"0,-15 0-771 0 0,0 3-434 0 0,-1 2 1 0 0,32 10-1 0 0,17 5-3004 0 0,-56-19 1945 0 0,0-4-5215 0 0,-13 2 5840 0 0,1 1 0 0 0,-1-1 0 0 0,0 1 1 0 0,0-1-1 0 0,1 1 0 0 0,-1-1 0 0 0,0 1 0 0 0,0-1 0 0 0,0 1 0 0 0,1-1 0 0 0,-1 0 0 0 0,0 1 0 0 0,0-1 0 0 0,0 1 0 0 0,0-1 0 0 0,0 0 0 0 0,0 1 0 0 0,0-1 1 0 0,0 1-1 0 0,-1-1 0 0 0,1 0 0 0 0,0 1 0 0 0,0-1 0 0 0,0 1 0 0 0,-1-1 0 0 0,1 1 0 0 0,0-1 0 0 0,0 1 0 0 0,-1-1 0 0 0,1 1 0 0 0,-1-1 0 0 0,1 1 1 0 0,0-1-1 0 0,-1 1 0 0 0,1-1 0 0 0,-1 1 0 0 0,-9-12-4610 0 0</inkml:trace>
  <inkml:trace contextRef="#ctx0" brushRef="#br0" timeOffset="0.53">98 0 14899 0 0,'-1'3'892'0'0,"-1"0"0"0"0,1 0 0 0 0,0 0 0 0 0,1 1 0 0 0,-1-1-1 0 0,1 0 1 0 0,-1 0 0 0 0,1 0 0 0 0,0 5 0 0 0,7 32 2573 0 0,1-17-3398 0 0,16 33 1 0 0,-13-33 635 0 0,-3-2-1024 0 0,19 38 496 0 0,-9-33-2557 0 0,4-7-3779 0 0,-14-16 277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8954 0 0,'10'-7'6033'0'0,"8"7"-3737"0"0,18 7-1908 0 0,-31-6 112 0 0,13 4-303 0 0,46 7 103 0 0,-58-11-337 0 0,-1 0 1 0 0,1-1-1 0 0,0 0 1 0 0,0 0-1 0 0,-1-1 0 0 0,1 1 1 0 0,0-1-1 0 0,9-3 1 0 0,-15 4-9 0 0,1 0 0 0 0,-1 0 0 0 0,1 0 0 0 0,-1-1 0 0 0,0 1 1 0 0,1 0-1 0 0,-1 0 0 0 0,0 0 0 0 0,1 0 0 0 0,-1 0 0 0 0,0 0 1 0 0,1-1-1 0 0,-1 1 0 0 0,0 0 0 0 0,1 0 0 0 0,-1 0 0 0 0,0-1 1 0 0,1 1-1 0 0,-1 0 0 0 0,0-1 0 0 0,0 1 0 0 0,1 0 0 0 0,-1 0 1 0 0,0-1-1 0 0,0 1 0 0 0,0 0 0 0 0,0-1 0 0 0,1 1 0 0 0,-1-1 1 0 0,0 1-1 0 0,0 0 0 0 0,0-1 0 0 0,0 1 0 0 0,0 0 0 0 0,0-1 1 0 0,0 1-1 0 0,0-1 0 0 0,-13-8-1926 0 0,-22-1-788 0 0,25 9 2383 0 0,1 1 0 0 0,-1 0 0 0 0,-17 2 0 0 0,19-1 692 0 0,1 1 0 0 0,-1-1 0 0 0,1 2-1 0 0,0-1 1 0 0,-11 5 0 0 0,15-5-73 0 0,0-1 0 0 0,0 1 0 0 0,0 0 0 0 0,0 0 0 0 0,0 0 0 0 0,0 1 0 0 0,0-1 0 0 0,0 1 0 0 0,1-1 0 0 0,0 1 0 0 0,-1 0 0 0 0,1 0 0 0 0,0 0 0 0 0,0 0 1 0 0,1 0-1 0 0,-1 1 0 0 0,1-1 0 0 0,-1 0 0 0 0,1 1 0 0 0,0-1 0 0 0,0 1 0 0 0,1-1 0 0 0,-1 1 0 0 0,1 0 0 0 0,-1-1 0 0 0,1 1 0 0 0,1 0 0 0 0,-1 4 0 0 0,2 2-157 0 0,0-1 0 0 0,0 1 0 0 0,1-1 0 0 0,6 15 0 0 0,-8-20-258 0 0,1-1-1 0 0,-1 0 0 0 0,1 0 1 0 0,0 0-1 0 0,0-1 0 0 0,1 1 1 0 0,3 3-1 0 0,-5-5-82 0 0,0 0 1 0 0,0 0-1 0 0,1 0 0 0 0,-1 0 1 0 0,0 0-1 0 0,0-1 0 0 0,1 1 1 0 0,-1-1-1 0 0,1 1 1 0 0,-1-1-1 0 0,0 1 0 0 0,1-1 1 0 0,-1 0-1 0 0,1 0 0 0 0,-1 0 1 0 0,1 0-1 0 0,-1 0 1 0 0,3 0-1 0 0,-3 0-2 0 0,0 0 0 0 0,0 0 0 0 0,0-1 0 0 0,1 1 1 0 0,-1 0-1 0 0,0-1 0 0 0,0 1 0 0 0,0-1 0 0 0,0 1 0 0 0,0-1 0 0 0,0 1 0 0 0,0-1 1 0 0,0 0-1 0 0,0 0 0 0 0,0 1 0 0 0,0-1 0 0 0,0 0 0 0 0,0 0 0 0 0,-1 0 0 0 0,1 0 1 0 0,0 0-1 0 0,-1 0 0 0 0,1 0 0 0 0,0 0 0 0 0,-1 0 0 0 0,0 0 0 0 0,1 0 0 0 0,-1-1 1 0 0,1 0-1 0 0,-1-2-184 0 0,0 0 0 0 0,1 0 1 0 0,-2 0-1 0 0,1-1 1 0 0,0 1-1 0 0,-2-5 0 0 0,1 1 68 0 0,4-12-1546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 2056 0 0,'2'-4'5316'0'0,"3"8"-1998"0"0,3 10-38 0 0,-7-6-2823 0 0,1 0 1 0 0,-2 0-1 0 0,1 0 1 0 0,-1 0 0 0 0,-1-1-1 0 0,1 1 1 0 0,-1 0-1 0 0,-1 0 1 0 0,1-1-1 0 0,-1 1 1 0 0,-5 10 0 0 0,6-14-508 0 0,0 0 1 0 0,-1 0 0 0 0,0 0 0 0 0,0 0 0 0 0,0-1 0 0 0,-1 1 0 0 0,1-1 0 0 0,-1 1 0 0 0,1-1 0 0 0,-1 0 0 0 0,0 0 0 0 0,-1 0 0 0 0,1 0 0 0 0,0-1-1 0 0,-1 0 1 0 0,1 1 0 0 0,-1-1 0 0 0,0 0 0 0 0,0-1 0 0 0,0 1 0 0 0,0-1 0 0 0,-7 2 0 0 0,4-3-391 0 0,13-4 214 0 0,13-2 208 0 0,-12 5 14 0 0,11-2-86 0 0,1 2 1 0 0,0 0-1 0 0,0 1 1 0 0,-1 1-1 0 0,1 0 1 0 0,19 5-1 0 0,-23 2-2943 0 0,-15-8 2703 0 0,1 1 0 0 0,-1 0 0 0 0,1-1 0 0 0,-1 1-1 0 0,0-1 1 0 0,1 1 0 0 0,-1 0 0 0 0,0-1 0 0 0,0 1 0 0 0,1 0 0 0 0,-1-1 0 0 0,0 1-1 0 0,0 0 1 0 0,0-1 0 0 0,0 1 0 0 0,0 0 0 0 0,0-1 0 0 0,0 1 0 0 0,0 0 0 0 0,0-1 0 0 0,0 2-1 0 0,-3 8-4430 0 0</inkml:trace>
  <inkml:trace contextRef="#ctx0" brushRef="#br0" timeOffset="1">0 390 11851 0 0,'9'3'2336'0'0,"4"0"-1056"0"0,4 1 1 0 0,6-3-177 0 0,1-1-376 0 0,2-2-264 0 0,5 1-160 0 0,0-1-120 0 0,1 1-88 0 0,-1 1-64 0 0,1 1-224 0 0,-3 2-672 0 0,-4-1-1160 0 0,-4 0-1841 0 0,-5-1-560 0 0,-4-1-1472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57 7314 0 0,'-8'-7'1368'0'0,"-1"0"0"0"0,0 1 1 0 0,-1 0-1 0 0,1 0 1 0 0,-1 1-1 0 0,0 0 0 0 0,-20-6 1 0 0,25 10-1192 0 0,-1 0 0 0 0,1 0 0 0 0,0 1 0 0 0,-1 0 0 0 0,1 0 0 0 0,-1 0 0 0 0,1 0 0 0 0,0 1-1 0 0,-1 0 1 0 0,1 0 0 0 0,0 1 0 0 0,0 0 0 0 0,0-1 0 0 0,0 2 0 0 0,0-1 0 0 0,0 0 0 0 0,0 1 0 0 0,-5 4 0 0 0,3-1-104 0 0,1-1 0 0 0,-1 2 0 0 0,1-1 0 0 0,0 1-1 0 0,0 0 1 0 0,1 0 0 0 0,0 1 0 0 0,0-1 0 0 0,1 1-1 0 0,0 0 1 0 0,0 1 0 0 0,1-1 0 0 0,0 0 0 0 0,1 1-1 0 0,0 0 1 0 0,0 0 0 0 0,0-1 0 0 0,1 1 0 0 0,1 0-1 0 0,0 0 1 0 0,0 0 0 0 0,2 10 0 0 0,-2-13-140 0 0,1 1 0 0 0,0-1 0 0 0,0 0 0 0 0,0 0 0 0 0,1 0 1 0 0,0 0-1 0 0,1 0 0 0 0,-1 0 0 0 0,1-1 0 0 0,0 1 0 0 0,0-1 0 0 0,1 0 0 0 0,0 0 1 0 0,0 0-1 0 0,0 0 0 0 0,0 0 0 0 0,1-1 0 0 0,-1 0 0 0 0,1 0 0 0 0,0 0 0 0 0,1-1 1 0 0,-1 0-1 0 0,1 0 0 0 0,-1 0 0 0 0,1 0 0 0 0,0-1 0 0 0,0 0 0 0 0,0 0 0 0 0,0-1 1 0 0,0 0-1 0 0,12 1 0 0 0,18-2-3663 0 0,0-5-3285 0 0,-3 1 131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9706 0 0,'-5'0'9652'0'0,"5"0"-9489"0"0,-4 12 2388 0 0,1 16-2128 0 0,-1 31 273 0 0,5 84 0 0 0,2-112-1469 0 0,1-1 0 0 0,10 40 1 0 0,-14-69 701 0 0,15 42-5184 0 0,-14-41 4227 0 0,1 1-1 0 0,-1-1 1 0 0,1 0 0 0 0,0 0-1 0 0,0 1 1 0 0,0-1 0 0 0,0 0-1 0 0,4 3 1 0 0,11 6-4000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1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46 6017 0 0,'-2'-1'522'0'0,"-1"0"0"0"0,1 1 0 0 0,-1-1-1 0 0,1 1 1 0 0,0-1 0 0 0,-1 1 0 0 0,1 0 0 0 0,-1 0-1 0 0,1 0 1 0 0,-1 1 0 0 0,1-1 0 0 0,-1 1 0 0 0,1-1-1 0 0,-1 1 1 0 0,1 0 0 0 0,0-1 0 0 0,-1 1 0 0 0,1 1-1 0 0,0-1 1 0 0,0 0 0 0 0,0 0 0 0 0,0 1 0 0 0,-4 3-1 0 0,4-3-253 0 0,0 1-1 0 0,0 0 0 0 0,0 0 0 0 0,1 0 0 0 0,-1 1 0 0 0,1-1 1 0 0,-1 0-1 0 0,1 1 0 0 0,0-1 0 0 0,0 0 0 0 0,1 1 0 0 0,-1-1 1 0 0,1 1-1 0 0,0-1 0 0 0,0 1 0 0 0,0 5 0 0 0,1-2-223 0 0,1-1 0 0 0,-1 1-1 0 0,1-1 1 0 0,0 0 0 0 0,0 1-1 0 0,1-1 1 0 0,0 0 0 0 0,0 0-1 0 0,1-1 1 0 0,-1 1 0 0 0,6 5-1 0 0,-8-9-49 0 0,1 0-1 0 0,-1 0 1 0 0,1 0-1 0 0,-1 0 1 0 0,1-1-1 0 0,0 1 1 0 0,-1-1-1 0 0,1 1 1 0 0,0-1-1 0 0,0 1 1 0 0,0-1-1 0 0,1 0 1 0 0,-1 0-1 0 0,0 0 1 0 0,0 0-1 0 0,0-1 1 0 0,1 1-1 0 0,-1-1 1 0 0,0 1-1 0 0,1-1 1 0 0,-1 0-1 0 0,1 0 1 0 0,-1 0-1 0 0,0 0 1 0 0,1 0-1 0 0,-1 0 1 0 0,0-1-1 0 0,1 1 1 0 0,-1-1-1 0 0,0 1 1 0 0,1-1-1 0 0,-1 0 0 0 0,3-2 1 0 0,-2 1-16 0 0,-1 0 1 0 0,1-1-1 0 0,-1 1 0 0 0,0-1 1 0 0,1 0-1 0 0,-1 1 0 0 0,0-1 1 0 0,-1 0-1 0 0,1 0 1 0 0,0 0-1 0 0,-1-1 0 0 0,0 1 1 0 0,0 0-1 0 0,0 0 0 0 0,0-1 1 0 0,0 1-1 0 0,-1-1 0 0 0,1 1 1 0 0,-1-1-1 0 0,0 1 0 0 0,0 0 1 0 0,0-1-1 0 0,-1 1 0 0 0,0-5 1 0 0,-1-3-218 0 0,0-1 0 0 0,-1 1 0 0 0,0 0 0 0 0,-1 0 0 0 0,-9-20 0 0 0,-11-5-995 0 0,23 35 1069 0 0,0 0 0 0 0,1 0 0 0 0,-1 1 0 0 0,0-1 0 0 0,1 0 0 0 0,-1 0 0 0 0,0 0 0 0 0,0 0 0 0 0,0 1 0 0 0,0-1 0 0 0,0 0 0 0 0,0 1 0 0 0,0-1 0 0 0,0 1-1 0 0,0-1 1 0 0,0 1 0 0 0,0 0 0 0 0,0-1 0 0 0,0 1 0 0 0,-1 0 0 0 0,1 0 0 0 0,0 0 0 0 0,0-1 0 0 0,0 1 0 0 0,0 1 0 0 0,-1-1 0 0 0,1 0 0 0 0,0 0 0 0 0,0 0 0 0 0,0 1 0 0 0,0-1 0 0 0,0 0 0 0 0,-2 2-1 0 0,2-2-301 0 0,1 1 0 0 0,-1 0-1 0 0,0 0 1 0 0,1-1-1 0 0,-1 1 1 0 0,1 0-1 0 0,0 0 1 0 0,-1 0 0 0 0,1 0-1 0 0,0 0 1 0 0,-1 0-1 0 0,1-1 1 0 0,0 1-1 0 0,0 0 1 0 0,0 0 0 0 0,0 0-1 0 0,0 0 1 0 0,0 0-1 0 0,0 1 1 0 0,3 8-3381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10 13371 0 0,'-2'-1'359'0'0,"0"0"1"0"0,0 0-1 0 0,0 0 1 0 0,0 0-1 0 0,0 0 1 0 0,0 0-1 0 0,-1 0 0 0 0,1 1 1 0 0,0-1-1 0 0,0 1 1 0 0,-1 0-1 0 0,1 0 1 0 0,0 0-1 0 0,-1 0 1 0 0,1 0-1 0 0,0 0 0 0 0,-1 1 1 0 0,1-1-1 0 0,-3 1 1 0 0,-49 16 27 0 0,41-13 144 0 0,10-3-509 0 0,0 0-1 0 0,0 0 1 0 0,1 0-1 0 0,-1 0 1 0 0,0 1-1 0 0,0-1 1 0 0,1 1 0 0 0,-1 0-1 0 0,1 0 1 0 0,0 0-1 0 0,-1 0 1 0 0,1 0 0 0 0,0 0-1 0 0,0 0 1 0 0,0 1-1 0 0,1-1 1 0 0,-1 1 0 0 0,0 0-1 0 0,-1 4 1 0 0,2-3-22 0 0,0 0 1 0 0,0 0-1 0 0,1 1 1 0 0,-1-1-1 0 0,1 0 0 0 0,0 0 1 0 0,0 0-1 0 0,1 0 1 0 0,-1 0-1 0 0,1 0 1 0 0,0 1-1 0 0,3 6 1 0 0,2 3-11 0 0,0 0 0 0 0,1 0 0 0 0,1 0 1 0 0,0-1-1 0 0,1 0 0 0 0,18 19 0 0 0,-26-31 23 0 0,1 1-1 0 0,-1-1 0 0 0,0 1 1 0 0,0-1-1 0 0,0 1 1 0 0,0-1-1 0 0,0 1 0 0 0,0 0 1 0 0,0 0-1 0 0,0 3 1 0 0,-1-4 2 0 0,1-1 1 0 0,-1 1-1 0 0,0 0 1 0 0,0-1 0 0 0,-1 1-1 0 0,1 0 1 0 0,0-1 0 0 0,0 1-1 0 0,0 0 1 0 0,0-1-1 0 0,0 1 1 0 0,-1 0 0 0 0,1-1-1 0 0,0 1 1 0 0,-1-1 0 0 0,1 1-1 0 0,0 0 1 0 0,-1-1-1 0 0,1 1 1 0 0,-1-1 0 0 0,0 1-1 0 0,-2 2 53 0 0,-1-1 0 0 0,0 0 0 0 0,0 0 0 0 0,0 0 0 0 0,0 0 1 0 0,0-1-1 0 0,-7 2 0 0 0,8-2-67 0 0,-25 6 115 0 0,21-6-120 0 0,0 0 0 0 0,0 1 0 0 0,0 0 0 0 0,0 1 0 0 0,0-1 0 0 0,0 1 0 0 0,1 0 0 0 0,-1 1 0 0 0,-6 4 0 0 0,12-2-791 0 0,11-7-436 0 0,10-4-1900 0 0,0-6-4075 0 0,35-23 1 0 0,-36 22 4656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44 151 3481 0 0,'-7'-7'15571'0'0,"36"15"-13799"0"0,-19-7-1752 0 0,0 0 0 0 0,0-1 0 0 0,1 0 0 0 0,-1-1 0 0 0,0 0-1 0 0,16-4 1 0 0,-23 4-70 0 0,-1 1 1 0 0,0-1-1 0 0,1 0 0 0 0,-1 0 0 0 0,0 0 0 0 0,0 0 0 0 0,0 0 1 0 0,0-1-1 0 0,0 1 0 0 0,0 0 0 0 0,0-1 0 0 0,-1 0 1 0 0,1 1-1 0 0,0-1 0 0 0,-1 0 0 0 0,1 0 0 0 0,-1 0 0 0 0,0 0 1 0 0,0 0-1 0 0,0 0 0 0 0,0 0 0 0 0,0-1 0 0 0,0 1 1 0 0,0 0-1 0 0,-1 0 0 0 0,1-1 0 0 0,-1 1 0 0 0,0-1 1 0 0,1 1-1 0 0,-1 0 0 0 0,0-1 0 0 0,-1 1 0 0 0,1-5 0 0 0,-1 3 115 0 0,0 0 0 0 0,0 0 0 0 0,0 0 1 0 0,-1 0-1 0 0,1 0 0 0 0,-1 1 0 0 0,0-1 0 0 0,0 0 0 0 0,0 1 0 0 0,0-1 0 0 0,-1 1 0 0 0,1 0 0 0 0,-1 0 0 0 0,0 0 0 0 0,0 0 0 0 0,0 0 0 0 0,0 1 0 0 0,0-1 0 0 0,-1 1 0 0 0,1 0 0 0 0,-1 0 0 0 0,0 0 0 0 0,0 1 0 0 0,1-1 0 0 0,-1 1 0 0 0,0 0 0 0 0,0 0 0 0 0,0 0 0 0 0,0 0 0 0 0,-1 1 0 0 0,1 0 0 0 0,0 0 0 0 0,0 0 0 0 0,0 0 0 0 0,0 0 0 0 0,0 1 0 0 0,0 0 0 0 0,0 0 0 0 0,0 0 0 0 0,0 0 0 0 0,0 1 0 0 0,0 0 0 0 0,-6 3 0 0 0,6-2 46 0 0,0 0 1 0 0,0 0-1 0 0,1 0 0 0 0,-1 1 1 0 0,1-1-1 0 0,0 1 0 0 0,0 0 1 0 0,0 0-1 0 0,0 0 0 0 0,1 0 1 0 0,-1 1-1 0 0,1-1 0 0 0,0 0 1 0 0,1 1-1 0 0,-1 0 0 0 0,1-1 1 0 0,0 1-1 0 0,0 0 0 0 0,0 0 1 0 0,1 0-1 0 0,0-1 0 0 0,0 1 1 0 0,0 0-1 0 0,0 0 0 0 0,1 0 1 0 0,-1 0-1 0 0,3 7 0 0 0,-1-6-251 0 0,-1-1 0 0 0,1 1 0 0 0,0 0-1 0 0,0 0 1 0 0,1-1 0 0 0,-1 1-1 0 0,1-1 1 0 0,1 0 0 0 0,-1 0-1 0 0,1 0 1 0 0,0 0 0 0 0,0-1 0 0 0,0 1-1 0 0,0-1 1 0 0,1 0 0 0 0,0-1-1 0 0,0 1 1 0 0,0-1 0 0 0,0 0-1 0 0,0 0 1 0 0,11 4 0 0 0,15-1-3613 0 0,-3-4-4031 0 0</inkml:trace>
  <inkml:trace contextRef="#ctx0" brushRef="#br0" timeOffset="1">462 259 11226 0 0,'4'3'6122'0'0,"-1"-2"-3466"0"0,4 0-575 0 0,-4 2 319 0 0,-1-1-1720 0 0,-4 0-480 0 0,2 1-120 0 0,-1 1-120 0 0,1-1-312 0 0,1-1-504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04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2080 0 0,'-5'4'10631'0'0,"5"-4"-10539"0"0,1-1 0 0 0,0 1-1 0 0,-1 0 1 0 0,1 0 0 0 0,0 0-1 0 0,0 0 1 0 0,-1-1 0 0 0,1 1-1 0 0,0 0 1 0 0,-1 0-1 0 0,1 0 1 0 0,0 1 0 0 0,-1-1-1 0 0,1 0 1 0 0,0 0 0 0 0,0 0-1 0 0,-1 0 1 0 0,1 1 0 0 0,0-1-1 0 0,-1 0 1 0 0,1 1 0 0 0,-1-1-1 0 0,1 0 1 0 0,0 1-1 0 0,-1-1 1 0 0,1 1 0 0 0,-1-1-1 0 0,1 1 1 0 0,0 0 0 0 0,10 11 152 0 0,-6-6-200 0 0,0-1 0 0 0,0 0-1 0 0,1 0 1 0 0,8 6-1 0 0,-12-10-43 0 0,-1 0 0 0 0,0 0 0 0 0,1-1 0 0 0,-1 1 0 0 0,0-1 0 0 0,1 1 0 0 0,-1-1 0 0 0,0 1 0 0 0,1-1 0 0 0,-1 0 0 0 0,1 0 0 0 0,-1 0 0 0 0,1 0 0 0 0,-1 0 0 0 0,0 0 0 0 0,1 0 0 0 0,-1 0 0 0 0,1 0 0 0 0,-1-1 0 0 0,1 1 0 0 0,-1-1 0 0 0,0 1 0 0 0,1-1 0 0 0,-1 1 0 0 0,0-1 0 0 0,0 0 0 0 0,3-1 0 0 0,-2 0 7 0 0,0 0-1 0 0,1 1 1 0 0,-1-1 0 0 0,0 1-1 0 0,1-1 1 0 0,-1 1-1 0 0,1 0 1 0 0,0 0-1 0 0,-1 0 1 0 0,1 0-1 0 0,0 1 1 0 0,-1-1-1 0 0,1 1 1 0 0,0 0 0 0 0,0-1-1 0 0,0 1 1 0 0,-1 0-1 0 0,5 1 1 0 0,0 1 193 0 0,0 0 1 0 0,0 1 0 0 0,0 0 0 0 0,-1 0-1 0 0,11 6 1 0 0,-7-3 169 0 0,-8-5-344 0 0,0 0 0 0 0,0-1 0 0 0,0 1-1 0 0,0-1 1 0 0,0 1 0 0 0,0-1-1 0 0,1 0 1 0 0,-1 0 0 0 0,0 0 0 0 0,0 0-1 0 0,0 0 1 0 0,0 0 0 0 0,0-1 0 0 0,0 1-1 0 0,0-1 1 0 0,0 1 0 0 0,4-3-1 0 0,-4 2-18 0 0,0 1 1 0 0,0-1-1 0 0,0 0 0 0 0,0 1 0 0 0,0-1 0 0 0,0 1 0 0 0,0-1 0 0 0,1 1 0 0 0,-1 0 0 0 0,0 0 0 0 0,0 0 0 0 0,0 0 0 0 0,0 1 0 0 0,1-1 0 0 0,-1 1 0 0 0,0-1 0 0 0,0 1 0 0 0,0-1 1 0 0,2 2-1 0 0,-2 0 0 0 0,0-1 1 0 0,0 0 0 0 0,0 1 0 0 0,0-1 0 0 0,0 0 0 0 0,0-1 0 0 0,1 1 0 0 0,-1 0 0 0 0,0 0-1 0 0,1-1 1 0 0,-1 0 0 0 0,0 1 0 0 0,1-1 0 0 0,-1 0 0 0 0,0 0 0 0 0,1 0 0 0 0,-1 0-1 0 0,0-1 1 0 0,1 1 0 0 0,3-2 0 0 0,-1-1-9 0 0,0 0 0 0 0,0 0 0 0 0,-1-1 0 0 0,1 1 0 0 0,-1-1 0 0 0,0 0 0 0 0,5-7 0 0 0,-8 10 2 0 0,-1 0 1 0 0,1 0-1 0 0,0 0 0 0 0,0 0 0 0 0,0 0 1 0 0,0 0-1 0 0,0 0 0 0 0,0 0 1 0 0,0 1-1 0 0,0-1 0 0 0,0 0 0 0 0,0 0 1 0 0,0 1-1 0 0,0-1 0 0 0,1 1 1 0 0,-1-1-1 0 0,0 1 0 0 0,0 0 1 0 0,1-1-1 0 0,-1 1 0 0 0,0 0 0 0 0,1 0 1 0 0,-1 0-1 0 0,0 0 0 0 0,0 0 1 0 0,1 0-1 0 0,-1 0 0 0 0,0 1 0 0 0,2-1 1 0 0,0 3 66 0 0,0-1 1 0 0,0 0-1 0 0,0 1 1 0 0,0-1 0 0 0,-1 1-1 0 0,1 0 1 0 0,-1 0-1 0 0,3 4 1 0 0,5 6 255 0 0,-10-12-317 0 0,1 0 1 0 0,-1-1-1 0 0,1 1 0 0 0,-1 0 0 0 0,1 0 1 0 0,0-1-1 0 0,-1 1 0 0 0,1 0 1 0 0,-1-1-1 0 0,1 1 0 0 0,0-1 0 0 0,0 1 1 0 0,-1-1-1 0 0,1 0 0 0 0,0 1 0 0 0,0-1 1 0 0,0 1-1 0 0,0-1 0 0 0,-1 0 0 0 0,1 0 1 0 0,0 0-1 0 0,0 1 0 0 0,0-1 0 0 0,0 0 1 0 0,0 0-1 0 0,0 0 0 0 0,0 0 0 0 0,-1-1 1 0 0,1 1-1 0 0,1 0 0 0 0,20-20 20 0 0,-21 19-28 0 0,0-1 1 0 0,-1 1-1 0 0,2-1 1 0 0,-1 1 0 0 0,0-1-1 0 0,0 1 1 0 0,0 0-1 0 0,1-1 1 0 0,-1 1-1 0 0,0 0 1 0 0,1 0 0 0 0,-1 0-1 0 0,1 0 1 0 0,0 0-1 0 0,-1 0 1 0 0,1 1-1 0 0,0-1 1 0 0,-1 1 0 0 0,1-1-1 0 0,0 1 1 0 0,0-1-1 0 0,0 1 1 0 0,-1 0-1 0 0,1 0 1 0 0,0 0 0 0 0,3 0-1 0 0,15 11 29 0 0,-19-10-30 0 0,-1 0 0 0 0,1 0 0 0 0,0 0 1 0 0,0 0-1 0 0,0-1 0 0 0,0 1 0 0 0,0 0 1 0 0,0-1-1 0 0,0 1 0 0 0,0 0 0 0 0,0-1 1 0 0,0 0-1 0 0,0 1 0 0 0,0-1 0 0 0,0 0 1 0 0,0 1-1 0 0,1-1 0 0 0,-1 0 0 0 0,0 0 1 0 0,0 0-1 0 0,0 0 0 0 0,0 0 0 0 0,1 0 1 0 0,-1 0-1 0 0,0 0 0 0 0,0-1 0 0 0,0 1 1 0 0,0 0-1 0 0,0-1 0 0 0,1 1 0 0 0,-1-1 1 0 0,0 1-1 0 0,0-1 0 0 0,0 0 0 0 0,0 1 1 0 0,-1-1-1 0 0,1 0 0 0 0,0 0 0 0 0,1-1 1 0 0,0 0-3 0 0,-1 0 1 0 0,1 0-1 0 0,0 0 1 0 0,-1 0-1 0 0,1 1 1 0 0,0-1-1 0 0,0 0 1 0 0,0 1 0 0 0,0 0-1 0 0,1-1 1 0 0,-1 1-1 0 0,0 0 1 0 0,0 0-1 0 0,1 0 1 0 0,-1 0-1 0 0,1 1 1 0 0,-1-1 0 0 0,6 0-1 0 0,-6 2 11 0 0,1 0-1 0 0,-1-1 1 0 0,0 1-1 0 0,1 1 1 0 0,-1-1-1 0 0,1 0 1 0 0,-1 1-1 0 0,0-1 1 0 0,0 1-1 0 0,0-1 1 0 0,0 1-1 0 0,0 0 1 0 0,0 0 0 0 0,-1 0-1 0 0,1 0 1 0 0,-1 0-1 0 0,1 0 1 0 0,1 4-1 0 0,-3-5-4 0 0,1 0-1 0 0,-1 0 0 0 0,1 0 1 0 0,-1 0-1 0 0,1 0 1 0 0,0 0-1 0 0,0 0 0 0 0,-1 0 1 0 0,1 0-1 0 0,0 0 1 0 0,0-1-1 0 0,0 1 0 0 0,0 0 1 0 0,0-1-1 0 0,0 1 1 0 0,0 0-1 0 0,0-1 0 0 0,0 1 1 0 0,0-1-1 0 0,1 1 1 0 0,-1-1-1 0 0,0 0 0 0 0,0 0 1 0 0,0 1-1 0 0,1-1 1 0 0,-1 0-1 0 0,0 0 0 0 0,2 0 1 0 0,0-2 2 0 0,-1 1 0 0 0,1-1-1 0 0,0 1 1 0 0,-1-1 0 0 0,1 0 0 0 0,-1 0 0 0 0,0 0 0 0 0,0 0 0 0 0,3-3 0 0 0,12-11 4 0 0,-16 15-7 0 0,0 0 0 0 0,0 0 0 0 0,0 1 0 0 0,1-1 0 0 0,-1 0 0 0 0,0 1 0 0 0,1-1 0 0 0,-1 1 0 0 0,0 0 0 0 0,1-1 0 0 0,-1 1 0 0 0,1 0 0 0 0,-1 0 0 0 0,0 0 0 0 0,1 0 0 0 0,-1 0 0 0 0,1 0 0 0 0,-1 0 0 0 0,3 1 0 0 0,25 12 40 0 0,-27-11-38 0 0,1-1-1 0 0,-1 1 1 0 0,0-1-1 0 0,0 0 0 0 0,1 0 1 0 0,-1 0-1 0 0,1 0 1 0 0,-1 0-1 0 0,1 0 0 0 0,0 0 1 0 0,-1-1-1 0 0,1 0 1 0 0,-1 1-1 0 0,1-1 1 0 0,0 0-1 0 0,-1 0 0 0 0,1 0 1 0 0,0-1-1 0 0,4 0 1 0 0,-3-1-2 0 0,-1 0 0 0 0,1 0 0 0 0,-1 0 0 0 0,1 1 1 0 0,0 0-1 0 0,0-1 0 0 0,0 1 0 0 0,0 1 1 0 0,0-1-1 0 0,0 1 0 0 0,0-1 0 0 0,0 1 0 0 0,0 0 1 0 0,0 1-1 0 0,0-1 0 0 0,0 1 0 0 0,0 0 1 0 0,0-1-1 0 0,-1 2 0 0 0,1-1 0 0 0,0 0 0 0 0,3 3 1 0 0,39 7 24 0 0,3 2 5 0 0,-48-13-31 0 0,0 0 0 0 0,0 0 0 0 0,0 0 0 0 0,0 0 0 0 0,0 0 0 0 0,-1 0 1 0 0,1 0-1 0 0,0 0 0 0 0,0 0 0 0 0,0 0 0 0 0,0 0 0 0 0,0 0 0 0 0,0-1 0 0 0,0 1 0 0 0,0 0 0 0 0,0-1 0 0 0,-1 1 1 0 0,1-1-1 0 0,0 1 0 0 0,0-1 0 0 0,1 0 0 0 0,19-19 5 0 0,-1 2 3 0 0,-17 17 38 0 0,0-1 1 0 0,0 1 0 0 0,0 0-1 0 0,0 0 1 0 0,0 0 0 0 0,0 0-1 0 0,0 1 1 0 0,0-1 0 0 0,0 1 0 0 0,0 0-1 0 0,0 0 1 0 0,1 0 0 0 0,-1 0-1 0 0,0 1 1 0 0,0-1 0 0 0,0 1-1 0 0,0 0 1 0 0,0-1 0 0 0,0 1 0 0 0,0 1-1 0 0,5 2 1 0 0,18 5 601 0 0,6 6-246 0 0,1-1-326 0 0,-31-14-73 0 0,-1 1 0 0 0,1-1 0 0 0,0 0 0 0 0,-1 0 0 0 0,1 0 0 0 0,0-1 0 0 0,-1 1 0 0 0,1 0 0 0 0,0 0 0 0 0,-1-1 0 0 0,1 1 0 0 0,-1-1 0 0 0,1 0 0 0 0,-1 1 0 0 0,1-1 0 0 0,-1 0 0 0 0,1 0 0 0 0,-1 0 0 0 0,3-2 0 0 0,-3 2 4 0 0,0 0-1 0 0,1-1 1 0 0,-1 1-1 0 0,0 0 1 0 0,1 0-1 0 0,-1 0 1 0 0,1 1-1 0 0,-1-1 1 0 0,1 0-1 0 0,-1 0 1 0 0,1 1-1 0 0,0-1 1 0 0,-1 1-1 0 0,1 0 1 0 0,0-1-1 0 0,-1 1 1 0 0,1 0-1 0 0,0 0 1 0 0,-1 0-1 0 0,1 0 1 0 0,0 0-1 0 0,0 1 1 0 0,-1-1-1 0 0,1 0 1 0 0,0 1-1 0 0,-1-1 1 0 0,3 2-1 0 0,16 3 76 0 0,-18-5-79 0 0,-1-1 0 0 0,1 1 0 0 0,-1 0-1 0 0,0-1 1 0 0,1 1 0 0 0,-1-1-1 0 0,0 0 1 0 0,1 1 0 0 0,-1-1-1 0 0,0 0 1 0 0,0 0 0 0 0,0 0-1 0 0,0 0 1 0 0,0 0 0 0 0,0 0 0 0 0,0 0-1 0 0,0 0 1 0 0,0 0 0 0 0,0 0-1 0 0,0 0 1 0 0,-1-1 0 0 0,2-2-1 0 0,14-16 9 0 0,-15 20-9 0 0,0-1 1 0 0,0 1-1 0 0,-1-1 1 0 0,1 1-1 0 0,0-1 1 0 0,0 1-1 0 0,-1 0 1 0 0,1-1-1 0 0,0 1 1 0 0,0 0-1 0 0,0 0 1 0 0,0 0-1 0 0,-1 0 1 0 0,1 0-1 0 0,0 0 1 0 0,0 0-1 0 0,0 0 1 0 0,0 0-1 0 0,0 0 1 0 0,-1 0-1 0 0,1 0 1 0 0,0 1-1 0 0,0-1 1 0 0,0 0-1 0 0,-1 0 1 0 0,2 1-1 0 0,37 13 137 0 0,-31-12-132 0 0,0 1 0 0 0,0-1 0 0 0,14 8 0 0 0,-21-9-4 0 0,1-1 1 0 0,-1 1-1 0 0,1-1 0 0 0,0 1 0 0 0,-1-1 0 0 0,1 0 0 0 0,0 0 0 0 0,-1 0 1 0 0,1 0-1 0 0,0 0 0 0 0,-1 0 0 0 0,1-1 0 0 0,-1 1 0 0 0,1 0 1 0 0,0-1-1 0 0,-1 1 0 0 0,1-1 0 0 0,-1 0 0 0 0,1 0 0 0 0,-1 1 1 0 0,2-3-1 0 0,20-4 11 0 0,-15 12-3183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3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4041 0 0,'-24'-6'11119'0'0,"30"7"-7979"0"0,5-1-2740 0 0,189 18 2466 0 0,-135-5-5371 0 0,-1 5-5015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7098 0 0,'-19'2'6818'0'0,"27"2"-2730"0"0,31 4-2032 0 0,-2-3-1849 0 0,1-1-1 0 0,54-2 0 0 0,-36-6-2576 0 0,-2-4-3544 0 0,-32 2 1545 0 0,-1 0-1136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17132 0 0,'6'10'1854'0'0,"0"1"0"0"0,-1 0 1 0 0,0 0-1 0 0,3 12 1 0 0,-6-12-1624 0 0,0-1 0 0 0,0 1 1 0 0,-1 0-1 0 0,0-1 1 0 0,-1 1-1 0 0,0 0 1 0 0,-3 21-1 0 0,0-15-527 0 0,0-1-1 0 0,-1 1 0 0 0,0-1 1 0 0,-1 0-1 0 0,-1 0 0 0 0,-1 0 1 0 0,0-1-1 0 0,-14 20 0 0 0,21-34 178 0 0,-1 0 0 0 0,1 0 0 0 0,-1 0 0 0 0,1 0 0 0 0,-1 0 0 0 0,0 0 0 0 0,0-1 0 0 0,1 1 0 0 0,-1 0-1 0 0,0-1 1 0 0,0 1 0 0 0,0 0 0 0 0,0-1 0 0 0,0 1 0 0 0,1-1 0 0 0,-1 1 0 0 0,0-1 0 0 0,0 0-1 0 0,-1 1 1 0 0,1-1 0 0 0,0 0 0 0 0,0 0 0 0 0,0 0 0 0 0,0 1 0 0 0,-1-1 0 0 0,1-1 24 0 0,0 1 0 0 0,0-1 0 0 0,0 1 0 0 0,1-1 1 0 0,-1 1-1 0 0,0-1 0 0 0,1 0 0 0 0,-1 1 0 0 0,0-1 0 0 0,1 0 0 0 0,-1 0 1 0 0,1 1-1 0 0,-1-1 0 0 0,1 0 0 0 0,-1 0 0 0 0,1 0 0 0 0,0 0 1 0 0,-1 1-1 0 0,1-1 0 0 0,0 0 0 0 0,0 0 0 0 0,-1-2 0 0 0,1 1 104 0 0,0 0 0 0 0,-1 0 0 0 0,1 0 0 0 0,0-1 0 0 0,1 1 0 0 0,-1 0 0 0 0,0 0 0 0 0,1-1 0 0 0,-1 1 0 0 0,1 0 0 0 0,1-3 0 0 0,-2 3 190 0 0,1 1-1 0 0,0 0 1 0 0,0-1-1 0 0,0 1 1 0 0,-1 0-1 0 0,1-1 1 0 0,1 1-1 0 0,-1 0 1 0 0,0 0-1 0 0,0 0 1 0 0,0 0-1 0 0,0 0 1 0 0,1 0-1 0 0,-1 0 1 0 0,1 1-1 0 0,-1-1 1 0 0,0 0-1 0 0,4 0 1 0 0,4-1 158 0 0,0 0 1 0 0,0 1 0 0 0,0 1 0 0 0,0-1 0 0 0,0 1 0 0 0,1 1-1 0 0,12 2 1 0 0,68 18-147 0 0,-33-7-89 0 0,-36-11-377 0 0,17 4-1061 0 0,-18 1-6003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10050 0 0,'-2'2'385'0'0,"0"0"1"0"0,-1 0-1 0 0,1 1 0 0 0,0-1 0 0 0,0 1 1 0 0,1-1-1 0 0,-1 1 0 0 0,0 0 1 0 0,1 0-1 0 0,0 0 0 0 0,-1 0 0 0 0,1 0 1 0 0,0 0-1 0 0,1 0 0 0 0,-1 0 0 0 0,0 5 1 0 0,1-1-86 0 0,0-1 1 0 0,0 1 0 0 0,1-1-1 0 0,0 1 1 0 0,0-1-1 0 0,0 0 1 0 0,5 12 0 0 0,0-3-189 0 0,1-1 0 0 0,0 0 0 0 0,1-1 0 0 0,0 0 0 0 0,1 0 0 0 0,13 14 1 0 0,-14-19-113 0 0,0 0 1 0 0,0-1-1 0 0,1 0 1 0 0,0 0 0 0 0,0-1-1 0 0,1 0 1 0 0,0-1 0 0 0,0 0-1 0 0,17 6 1 0 0,-24-10-2 0 0,0 0 1 0 0,1 0 0 0 0,-1 0-1 0 0,1 0 1 0 0,-1-1-1 0 0,1 1 1 0 0,-1-1-1 0 0,1 0 1 0 0,-1 0-1 0 0,1 0 1 0 0,-1 0 0 0 0,1-1-1 0 0,-1 0 1 0 0,0 1-1 0 0,1-1 1 0 0,-1-1-1 0 0,0 1 1 0 0,1 0-1 0 0,-1-1 1 0 0,0 1 0 0 0,0-1-1 0 0,0 0 1 0 0,0 0-1 0 0,0 0 1 0 0,-1-1-1 0 0,1 1 1 0 0,-1-1-1 0 0,1 1 1 0 0,-1-1-1 0 0,0 0 1 0 0,0 0 0 0 0,0 0-1 0 0,-1 0 1 0 0,3-4-1 0 0,-1-1-441 0 0,0 0 1 0 0,-1-1-1 0 0,0 1 0 0 0,0-1 0 0 0,-1 0 1 0 0,0 1-1 0 0,-1-1 0 0 0,0 0 0 0 0,0 0 1 0 0,0 1-1 0 0,-2-1 0 0 0,1 0 0 0 0,-5-14 1 0 0,6 20 233 0 0,-1 0 0 0 0,0 0 0 0 0,0 0 1 0 0,0-1-1 0 0,-1 1 0 0 0,1 1 1 0 0,-1-1-1 0 0,0 0 0 0 0,1 0 0 0 0,-1 0 1 0 0,-1 1-1 0 0,1-1 0 0 0,0 1 1 0 0,-1 0-1 0 0,1 0 0 0 0,-1 0 0 0 0,1 0 1 0 0,-1 0-1 0 0,0 0 0 0 0,0 1 1 0 0,0-1-1 0 0,0 1 0 0 0,0 0 1 0 0,0 0-1 0 0,0 0 0 0 0,-1 0 0 0 0,1 1 1 0 0,0-1-1 0 0,0 1 0 0 0,-1 0 1 0 0,1 0-1 0 0,0 0 0 0 0,-1 0 0 0 0,1 0 1 0 0,0 1-1 0 0,0 0 0 0 0,-7 1 1 0 0,-11 6-3744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4585 0 0,'20'-3'6479'0'0,"13"4"-3048"0"0,1-1-2152 0 0,1-3-1138 0 0,-15 1 78 0 0,0 1 1 0 0,20 1 0 0 0,-34 0-1231 0 0,0 1 1 0 0,1 0 0 0 0,-1 0-1 0 0,0 1 1 0 0,0 0-1 0 0,6 2 1 0 0,-6-1-2359 0 0</inkml:trace>
  <inkml:trace contextRef="#ctx0" brushRef="#br0" timeOffset="1">30 205 8034 0 0,'26'4'9458'0'0,"19"8"-7120"0"0,-1 0-1994 0 0,53 2-219 0 0,-32-11-4113 0 0,-67-4 4052 0 0,0 1 0 0 0,0 0-1 0 0,0 0 1 0 0,0 1 0 0 0,0-1-1 0 0,0 0 1 0 0,0 1 0 0 0,0-1-1 0 0,0 1 1 0 0,0 0 0 0 0,1-1-1 0 0,-1 1 1 0 0,0 0 0 0 0,0 0-1 0 0,1 0 1 0 0,-1 0 0 0 0,0 1-1 0 0,1-1 1 0 0,-1 0 0 0 0,1 1-1 0 0,0-1 1 0 0,-1 1 0 0 0,1-1-1 0 0,0 1 1 0 0,0 0 0 0 0,0 0-1 0 0,0-1 1 0 0,0 1 0 0 0,1 0-1 0 0,-1 0 1 0 0,0 0 0 0 0,1 0-1 0 0,-1 0 1 0 0,1 0 0 0 0,0 0-1 0 0,0 0 1 0 0,0 0 0 0 0,0 2-1 0 0,0 0-121 0 0,0 1 0 0 0,1 0 0 0 0,0 0-1 0 0,-1-1 1 0 0,2 1 0 0 0,-1-1-1 0 0,0 1 1 0 0,5 7 0 0 0,14 15-4668 0 0,-20-27 4329 0 0,1 1 0 0 0,0 0 0 0 0,-1-1 0 0 0,1 1 0 0 0,0-1 0 0 0,0 1 0 0 0,0-1 0 0 0,-1 1 0 0 0,1-1 0 0 0,0 1 0 0 0,0-1 0 0 0,0 0 0 0 0,0 0 0 0 0,0 0 0 0 0,0 1 0 0 0,0-1 0 0 0,-1 0 0 0 0,3 0 0 0 0,6-1-3996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16716 0 0,'-1'2'243'0'0,"-1"-1"0"0"0,1 1 0 0 0,0 0 0 0 0,0 0 0 0 0,0-1 1 0 0,0 1-1 0 0,1 0 0 0 0,-1 0 0 0 0,0 0 0 0 0,1 0 1 0 0,-1 0-1 0 0,1 0 0 0 0,0 0 0 0 0,-1 0 0 0 0,1 0 1 0 0,0 0-1 0 0,0 0 0 0 0,1 0 0 0 0,-1 3 0 0 0,8 42 244 0 0,-6-41-318 0 0,1 11-210 0 0,2 0-1 0 0,0 0 1 0 0,0-1-1 0 0,2 1 1 0 0,0-1-1 0 0,1-1 1 0 0,12 20-1 0 0,-20-35-2 0 0,0 0 0 0 0,0 1-1 0 0,0-1 1 0 0,0 0 0 0 0,0 0-1 0 0,0 0 1 0 0,0 0 0 0 0,0 1-1 0 0,0-1 1 0 0,0 0 0 0 0,0 0-1 0 0,0 0 1 0 0,0 0 0 0 0,1 0-1 0 0,-1 0 1 0 0,0 1 0 0 0,0-1 0 0 0,0 0-1 0 0,0 0 1 0 0,0 0 0 0 0,0 0-1 0 0,0 0 1 0 0,0 0 0 0 0,1 0-1 0 0,-1 1 1 0 0,0-1 0 0 0,0 0-1 0 0,0 0 1 0 0,0 0 0 0 0,0 0-1 0 0,1 0 1 0 0,-1 0 0 0 0,0 0-1 0 0,0 0 1 0 0,0 0 0 0 0,0 0-1 0 0,0 0 1 0 0,1 0 0 0 0,-1 0-1 0 0,0 0 1 0 0,0 0 0 0 0,0 0-1 0 0,0 0 1 0 0,0 0 0 0 0,1 0-1 0 0,-1 0 1 0 0,0 0 0 0 0,0 0-1 0 0,0 0 1 0 0,0-1 0 0 0,0 1-1 0 0,1 0 1 0 0,-1 0 0 0 0,0 0-1 0 0,0 0 1 0 0,0 0 0 0 0,0 0 0 0 0,0-1-1 0 0,1-12-1378 0 0,-6-22-37 0 0,4 33 1297 0 0,-1-11-402 0 0,-10-70-1313 0 0,11 76 1925 0 0,1 0-1 0 0,0 0 1 0 0,0 0 0 0 0,1 0 0 0 0,0 0 0 0 0,0 1 0 0 0,0-1-1 0 0,1 0 1 0 0,4-10 0 0 0,-6 17 9 0 0,1-1 0 0 0,-1 0 0 0 0,0 0 0 0 0,1 0 0 0 0,-1 1 0 0 0,1-1 0 0 0,-1 0 0 0 0,1 0 0 0 0,-1 1 0 0 0,1-1 1 0 0,0 0-1 0 0,-1 1 0 0 0,1-1 0 0 0,0 1 0 0 0,-1-1 0 0 0,1 1 0 0 0,0-1 0 0 0,0 1 0 0 0,0 0 0 0 0,-1-1 0 0 0,1 1 0 0 0,0 0 0 0 0,0-1 0 0 0,0 1 0 0 0,0 0 0 0 0,0 0 0 0 0,0 0 0 0 0,-1 0 0 0 0,2 0 0 0 0,0 1 40 0 0,0-1 0 0 0,0 1-1 0 0,0 0 1 0 0,0 0-1 0 0,0 0 1 0 0,0 0 0 0 0,0 0-1 0 0,-1 0 1 0 0,1 0 0 0 0,0 1-1 0 0,-1-1 1 0 0,2 2 0 0 0,2 3 128 0 0,0 0 0 0 0,0 0 0 0 0,-1 1 1 0 0,1-1-1 0 0,5 14 0 0 0,-9-16-186 0 0,1 0 0 0 0,-1 0 0 0 0,0 0 0 0 0,0 0-1 0 0,-1 0 1 0 0,1 0 0 0 0,-1 0 0 0 0,0 0 0 0 0,0 0 0 0 0,-1 0-1 0 0,1 0 1 0 0,-1 0 0 0 0,0 0 0 0 0,0 0 0 0 0,0 0 0 0 0,0 0-1 0 0,-1-1 1 0 0,1 1 0 0 0,-1 0 0 0 0,0-1 0 0 0,0 1 0 0 0,-3 3-1 0 0,-5 4-15 0 0,0-1 0 0 0,0 0 0 0 0,-1 0-1 0 0,-22 14 1 0 0,8-5-30 0 0,24-19 10 0 0,1 0 0 0 0,0 0 0 0 0,0 0 0 0 0,0 0 0 0 0,0 0 0 0 0,0 0 1 0 0,0 0-1 0 0,-1 1 0 0 0,1-1 0 0 0,0 0 0 0 0,0 0 0 0 0,0 0 0 0 0,0 0 0 0 0,0 0 0 0 0,0 0 0 0 0,0 0 0 0 0,0 1 0 0 0,0-1 0 0 0,0 0 0 0 0,0 0 0 0 0,0 0 0 0 0,-1 0 0 0 0,1 0 0 0 0,0 1 0 0 0,0-1 0 0 0,0 0 0 0 0,0 0 1 0 0,0 0-1 0 0,0 0 0 0 0,0 0 0 0 0,0 1 0 0 0,1-1 0 0 0,-1 0 0 0 0,0 0 0 0 0,0 0 0 0 0,0 0 0 0 0,0 0 0 0 0,0 1 0 0 0,0-1 0 0 0,0 0 0 0 0,0 0 0 0 0,0 0 0 0 0,0 0 0 0 0,0 0 0 0 0,0 0 0 0 0,1 0 0 0 0,-1 1 1 0 0,0-1-1 0 0,0 0 0 0 0,0 0 0 0 0,0 0 0 0 0,0 0 0 0 0,0 0 0 0 0,1 0 0 0 0,-1 0 0 0 0,13 4 118 0 0,16 0 45 0 0,-4-5 443 0 0,42-5-1 0 0,-26 1-3385 0 0,0 3-9770 0 0,-35 12 8493 0 0,-7-7 2537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4801 0 0,'-15'2'8273'0'0,"9"9"-3802"0"0,8 24-2250 0 0,0-7-1660 0 0,-3-15-481 0 0,-1-1 0 0 0,-1 1 0 0 0,-4 12 0 0 0,6-21-96 0 0,0 1 1 0 0,-1-1-1 0 0,0 0 1 0 0,0 0-1 0 0,0 0 1 0 0,-1-1-1 0 0,1 1 1 0 0,-1 0 0 0 0,0-1-1 0 0,0 0 1 0 0,0 1-1 0 0,-4 2 1 0 0,6-6 11 0 0,1 1-1 0 0,0-1 1 0 0,0 0 0 0 0,0 0 0 0 0,0 0 0 0 0,0 1 0 0 0,0-1 0 0 0,0 0 0 0 0,0 0-1 0 0,0 0 1 0 0,-1 0 0 0 0,1 1 0 0 0,0-1 0 0 0,0 0 0 0 0,0 0 0 0 0,0 0 0 0 0,0 0-1 0 0,-1 0 1 0 0,1 0 0 0 0,0 1 0 0 0,0-1 0 0 0,0 0 0 0 0,0 0 0 0 0,-1 0-1 0 0,1 0 1 0 0,0 0 0 0 0,0 0 0 0 0,0 0 0 0 0,-1 0 0 0 0,1 0 0 0 0,0 0 0 0 0,0 0-1 0 0,0 0 1 0 0,-1 0 0 0 0,1 0 0 0 0,0 0 0 0 0,0 0 0 0 0,0 0 0 0 0,-1 0 0 0 0,1 0-1 0 0,0 0 1 0 0,0 0 0 0 0,0-1 0 0 0,-1 1 0 0 0,1 0 0 0 0,0 0 0 0 0,0 0 0 0 0,0 0-1 0 0,0 0 1 0 0,0 0 0 0 0,-1-1 0 0 0,1 1 0 0 0,0 0 0 0 0,0 0 0 0 0,0 0-1 0 0,0 0 1 0 0,0-1 0 0 0,0 1 0 0 0,-1 0 0 0 0,10-11-206 0 0,2 5-762 0 0,0 1 1 0 0,1 0-1 0 0,0 1 0 0 0,0 0 0 0 0,21-3 0 0 0,-17 4-1061 0 0,1-1 0 0 0,18-8 0 0 0,-19 6-3632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13771 0 0,'-2'1'351'0'0,"1"0"1"0"0,-1 0-1 0 0,1 0 1 0 0,-1 0-1 0 0,1 0 1 0 0,-1 0-1 0 0,1 0 1 0 0,-1 0-1 0 0,1 1 1 0 0,0-1-1 0 0,0 0 0 0 0,0 1 1 0 0,0-1-1 0 0,0 1 1 0 0,0 0-1 0 0,0-1 1 0 0,0 1-1 0 0,0 0 1 0 0,1-1-1 0 0,-1 1 1 0 0,0 3-1 0 0,1 0-112 0 0,-1 0 1 0 0,1-1-1 0 0,0 1 0 0 0,1 0 0 0 0,-1 0 1 0 0,1 0-1 0 0,0 0 0 0 0,1 5 0 0 0,3 6-184 0 0,1-1 1 0 0,0 1-1 0 0,1-1 0 0 0,9 14 0 0 0,-13-24-50 0 0,0 0 0 0 0,1 0 0 0 0,-1-1 0 0 0,1 1 0 0 0,0-1 1 0 0,1 0-1 0 0,-1 0 0 0 0,1 0 0 0 0,-1 0 0 0 0,1-1 0 0 0,0 0 0 0 0,9 4 1 0 0,-11-5-37 0 0,0-1 1 0 0,1 0-1 0 0,-1-1 0 0 0,0 1 1 0 0,0-1-1 0 0,0 1 1 0 0,1-1-1 0 0,-1 0 1 0 0,0 0-1 0 0,0 0 1 0 0,1-1-1 0 0,-1 1 1 0 0,0-1-1 0 0,0 0 1 0 0,0 0-1 0 0,0 0 1 0 0,0 0-1 0 0,0 0 1 0 0,0-1-1 0 0,0 1 1 0 0,0-1-1 0 0,0 0 1 0 0,-1 0-1 0 0,4-3 1 0 0,7-5-1083 0 0,7-8-2606 0 0,-10 6-5491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8850 0 0,'-2'1'424'0'0,"0"0"0"0"0,1 1 0 0 0,-1-1 0 0 0,1 1 0 0 0,-1 0 0 0 0,1-1 0 0 0,0 1 0 0 0,-1 0 0 0 0,1 0 0 0 0,0 0 0 0 0,0 0 0 0 0,0 0 0 0 0,1 0 0 0 0,-1 0 0 0 0,0 0 0 0 0,1 0 0 0 0,-1 1 0 0 0,1-1 0 0 0,0 0 0 0 0,0 4 0 0 0,1-4-354 0 0,0-1 0 0 0,0 1 0 0 0,0 0 0 0 0,0-1 0 0 0,1 1 0 0 0,-1-1 0 0 0,0 1 0 0 0,1-1 0 0 0,0 1 0 0 0,-1-1 0 0 0,1 0 0 0 0,-1 0 0 0 0,1 0 0 0 0,0 0 0 0 0,0 0 0 0 0,0 0 1 0 0,0-1-1 0 0,0 1 0 0 0,0-1 0 0 0,0 1 0 0 0,0-1 0 0 0,0 0 0 0 0,2 1 0 0 0,10 1 8 0 0,-1-1 1 0 0,0 0-1 0 0,1-1 0 0 0,16-1 1 0 0,14-8-1221 0 0,-40 8 478 0 0,0-1 0 0 0,0 0 0 0 0,1 0 0 0 0,-1 0 0 0 0,-1 0 1 0 0,7-5-1 0 0,-19 8-4159 0 0,-9 7 4697 0 0,13-4 543 0 0,1 1 0 0 0,0 0 1 0 0,-1-1-1 0 0,2 1 0 0 0,-1 0 0 0 0,1 1 1 0 0,0-1-1 0 0,0 1 0 0 0,0 0 1 0 0,1-1-1 0 0,0 1 0 0 0,0 0 1 0 0,0 0-1 0 0,1 0 0 0 0,0 1 1 0 0,0-1-1 0 0,0 0 0 0 0,1 0 0 0 0,0 1 1 0 0,0-1-1 0 0,2 7 0 0 0,-2-8-267 0 0,1 0 0 0 0,0 0 0 0 0,0-1-1 0 0,0 1 1 0 0,1 0 0 0 0,0-1 0 0 0,0 1-1 0 0,0-1 1 0 0,0 0 0 0 0,0 0 0 0 0,1 1-1 0 0,0-2 1 0 0,0 1 0 0 0,0 0-1 0 0,0 0 1 0 0,1-1 0 0 0,0 0 0 0 0,-1 0-1 0 0,1 0 1 0 0,0 0 0 0 0,0-1 0 0 0,1 1-1 0 0,-1-1 1 0 0,0 0 0 0 0,1 0 0 0 0,0-1-1 0 0,7 3 1 0 0,-5-3-269 0 0,1 0 0 0 0,0-1 0 0 0,-1 0 0 0 0,1 0 0 0 0,9-2 0 0 0,19-6-4047 0 0,-35 8 3962 0 0,0-1-1 0 0,-1 1 1 0 0,1 0 0 0 0,0 0-1 0 0,-1-1 1 0 0,1 1-1 0 0,0 0 1 0 0,-1-1-1 0 0,1 1 1 0 0,0-1-1 0 0,-1 1 1 0 0,1-1-1 0 0,-1 1 1 0 0,1-1-1 0 0,-1 1 1 0 0,1-1-1 0 0,-1 0 1 0 0,0 1-1 0 0,1-1 1 0 0,-1 1 0 0 0,0-1-1 0 0,1 0 1 0 0,-1 0-1 0 0,0 1 1 0 0,0-1-1 0 0,0 0 1 0 0,1 1-1 0 0,-1-1 1 0 0,0 0-1 0 0,0 0 1 0 0,0 1-1 0 0,0-1 1 0 0,0 0-1 0 0,0 0 1 0 0,-1 1-1 0 0,1-2 1 0 0,0-7-1895 0 0,8-5-3643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11 6817 0 0,'-7'2'1266'0'0,"1"0"0"0"0,0 1 0 0 0,0 0 0 0 0,0 0 0 0 0,0 1 0 0 0,0-1 0 0 0,-6 6 0 0 0,7-4-645 0 0,0 0-1 0 0,0 0 0 0 0,0 0 0 0 0,1 0 0 0 0,0 1 1 0 0,-7 11-1 0 0,9-12-535 0 0,0-1 1 0 0,0 0-1 0 0,0 1 0 0 0,0 0 1 0 0,1-1-1 0 0,0 1 1 0 0,0 0-1 0 0,0 0 1 0 0,1-1-1 0 0,0 1 0 0 0,-1 0 1 0 0,2 0-1 0 0,-1 0 1 0 0,0 0-1 0 0,1 0 1 0 0,0-1-1 0 0,0 1 0 0 0,1 0 1 0 0,-1-1-1 0 0,1 1 1 0 0,0-1-1 0 0,0 1 1 0 0,4 4-1 0 0,0 0-69 0 0,1-1 0 0 0,0 0-1 0 0,1 0 1 0 0,0 0 0 0 0,0-1 0 0 0,0 0-1 0 0,19 11 1 0 0,-23-15-19 0 0,1-1 0 0 0,-1 1 0 0 0,1-1 0 0 0,-1 0 0 0 0,1 0 0 0 0,0 0 0 0 0,0-1 0 0 0,0 0 0 0 0,0 0 0 0 0,0 0 0 0 0,0 0 0 0 0,0-1 0 0 0,0 0 0 0 0,0 0 0 0 0,0 0 0 0 0,0-1 0 0 0,0 0 0 0 0,10-2 0 0 0,-13 2 2 0 0,0 0 0 0 0,1 0 0 0 0,-1-1 0 0 0,0 1 0 0 0,0 0 0 0 0,0-1 0 0 0,0 0 0 0 0,-1 1 0 0 0,1-1 0 0 0,0 0 0 0 0,-1 0 0 0 0,1 0 0 0 0,-1 0 0 0 0,0 0 0 0 0,1 0 0 0 0,-1 0 0 0 0,1-4 0 0 0,-1 1 3 0 0,1 0 0 0 0,-1 1 0 0 0,-1-1-1 0 0,1 0 1 0 0,-1 0 0 0 0,0 0 0 0 0,0 0 0 0 0,-1-6-1 0 0,-1-4 12 0 0,-2 0-1 0 0,1 1 0 0 0,-2-1 0 0 0,-10-23 0 0 0,9 27-12 0 0,0 1 0 0 0,0 0-1 0 0,-1 0 1 0 0,0 0 0 0 0,0 1 0 0 0,-1 0-1 0 0,-13-11 1 0 0,17 17-21 0 0,1 1-1 0 0,0-1 0 0 0,-1 1 0 0 0,1 0 1 0 0,-1 0-1 0 0,0 0 0 0 0,0 0 0 0 0,0 1 1 0 0,1 0-1 0 0,-2 0 0 0 0,-3-1 0 0 0,6 2-21 0 0,-1 0-1 0 0,1 0 0 0 0,-1 0 0 0 0,1 0 0 0 0,-1 1 0 0 0,1-1 0 0 0,-1 1 0 0 0,1-1 0 0 0,0 1 0 0 0,-1 0 0 0 0,1 0 0 0 0,0 0 0 0 0,0 0 0 0 0,0 1 0 0 0,-1-1 0 0 0,1 0 0 0 0,1 1 0 0 0,-1 0 0 0 0,-3 3 0 0 0,3-4-164 0 0,1 1-1 0 0,0 0 0 0 0,-1 0 1 0 0,1-1-1 0 0,0 1 0 0 0,0 0 0 0 0,0 0 1 0 0,1 0-1 0 0,-1 0 0 0 0,0 0 0 0 0,1 0 1 0 0,-1 0-1 0 0,1 0 0 0 0,0 0 0 0 0,0 1 1 0 0,0-1-1 0 0,0 0 0 0 0,0 0 1 0 0,0 0-1 0 0,0 0 0 0 0,1 3 0 0 0,1 0-951 0 0,-1-1-1 0 0,1 0 1 0 0,0 1-1 0 0,0-1 1 0 0,0 0-1 0 0,0 0 1 0 0,1 0-1 0 0,5 6 1 0 0,4 3-3935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6705 0 0,'5'-3'9418'0'0,"-1"8"-7401"0"0,-4 3-665 0 0,0 3-472 0 0,0 6-288 0 0,0 5-215 0 0,1 4-185 0 0,0 1-128 0 0,0 2-280 0 0,1 0-457 0 0,-1 2-871 0 0,-1-4-1337 0 0,-3-3-1591 0 0,0-2 303 0 0,-2-6-1337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6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36 5745 0 0,'-16'0'7709'0'0,"19"-5"-3837"0"0,28-8-2717 0 0,-19 11-1071 0 0,1 0-1 0 0,-1 1 1 0 0,14 0-1 0 0,-22 1-57 0 0,1 0 0 0 0,-1 0-1 0 0,0 1 1 0 0,0 0 0 0 0,0 0-1 0 0,-1 0 1 0 0,1 0 0 0 0,0 0-1 0 0,0 1 1 0 0,0-1 0 0 0,-1 1-1 0 0,1 0 1 0 0,5 5 0 0 0,-8-6-19 0 0,0 0 0 0 0,0 0 1 0 0,0 0-1 0 0,0 0 0 0 0,-1 1 0 0 0,1-1 1 0 0,0 0-1 0 0,-1 0 0 0 0,1 1 0 0 0,-1-1 1 0 0,1 0-1 0 0,-1 1 0 0 0,0-1 1 0 0,0 0-1 0 0,1 1 0 0 0,-1-1 0 0 0,0 0 1 0 0,0 1-1 0 0,0-1 0 0 0,-1 1 0 0 0,1-1 1 0 0,0 0-1 0 0,0 1 0 0 0,-1-1 1 0 0,1 0-1 0 0,-1 1 0 0 0,1-1 0 0 0,-1 0 1 0 0,-1 2-1 0 0,-27 40-2 0 0,12-20 48 0 0,17-23-47 0 0,-1 1 0 0 0,0 0 0 0 0,1 0-1 0 0,-1 1 1 0 0,1-1 0 0 0,-1 0 0 0 0,1 0 0 0 0,-1 0 0 0 0,1 0 0 0 0,0 0 0 0 0,0 0 0 0 0,0 1 0 0 0,0-1-1 0 0,-1 0 1 0 0,1 0 0 0 0,1 0 0 0 0,-1 0 0 0 0,0 1 0 0 0,0-1 0 0 0,0 0 0 0 0,1 0 0 0 0,-1 0 0 0 0,0 0 0 0 0,1 0-1 0 0,-1 0 1 0 0,1 0 0 0 0,0 2 0 0 0,1-2 5 0 0,-1 0 0 0 0,1 0-1 0 0,0 0 1 0 0,-1 0 0 0 0,1 0 0 0 0,0 0-1 0 0,0 0 1 0 0,0 0 0 0 0,-1-1 0 0 0,1 1-1 0 0,0-1 1 0 0,0 1 0 0 0,0-1 0 0 0,4 0-1 0 0,34-2-1875 0 0,-8-8-4048 0 0,-30 8 5149 0 0,0 0 1 0 0,0 0 0 0 0,0 0 0 0 0,0 0 0 0 0,0 0 0 0 0,-1 0 0 0 0,1 0 0 0 0,2-4-1 0 0,3-7-3038 0 0</inkml:trace>
  <inkml:trace contextRef="#ctx0" brushRef="#br0" timeOffset="1">197 9 7338 0 0,'10'0'7481'0'0,"7"-2"-3629"0"0,35-4-2947 0 0,-49 6-874 0 0,0 0 1 0 0,0 0 0 0 0,0 0-1 0 0,0 0 1 0 0,-1 1 0 0 0,1-1-1 0 0,0 1 1 0 0,0-1 0 0 0,0 1-1 0 0,-1 0 1 0 0,1 0 0 0 0,0 1-1 0 0,4 2 1 0 0,-6-2-2 0 0,0-1 1 0 0,0 1-1 0 0,0-1 0 0 0,0 1 0 0 0,0 0 1 0 0,0 0-1 0 0,0 0 0 0 0,-1-1 0 0 0,1 1 1 0 0,0 0-1 0 0,-1 0 0 0 0,0 0 1 0 0,0 0-1 0 0,1 0 0 0 0,-1 0 0 0 0,0 0 1 0 0,0 0-1 0 0,-1 2 0 0 0,-6 40-66 0 0,4-33-136 0 0,0 6-629 0 0,-4 24-2501 0 0,-4-22-6941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5385 0 0,'0'0'248'0'0,"-1"-1"-1"0"0,1 1 1 0 0,-1-1-1 0 0,1 0 1 0 0,0 1-1 0 0,-1-1 1 0 0,1 0-1 0 0,0 1 1 0 0,-1-1-1 0 0,1 0 1 0 0,0 0-1 0 0,0 1 1 0 0,0-1-1 0 0,0 0 1 0 0,-1 0-1 0 0,1 1 0 0 0,0-1 1 0 0,0 0-1 0 0,0 0 1 0 0,1 0-1 0 0,-1 1 1 0 0,0-1-1 0 0,0 0 1 0 0,0 0-1 0 0,1 1 1 0 0,-1-1-1 0 0,0 0 1 0 0,1 1-1 0 0,-1-1 1 0 0,0 0-1 0 0,1 1 1 0 0,-1-1-1 0 0,1 0 1 0 0,-1 1-1 0 0,1-1 1 0 0,-1 1-1 0 0,1-1 1 0 0,0 1-1 0 0,-1-1 1 0 0,1 1-1 0 0,0-1 1 0 0,0 1-1 0 0,3-1 95 0 0,-1 0-1 0 0,0 0 1 0 0,1 1-1 0 0,-1 0 0 0 0,0 0 1 0 0,1 0-1 0 0,-1 0 1 0 0,0 0-1 0 0,6 2 0 0 0,-5-2-217 0 0,1 1 0 0 0,-1 0 0 0 0,0 0 0 0 0,0 0-1 0 0,0 1 1 0 0,0-1 0 0 0,0 1 0 0 0,0 0-1 0 0,0 0 1 0 0,0 1 0 0 0,0-1 0 0 0,-1 1-1 0 0,0 0 1 0 0,1 0 0 0 0,-1 0 0 0 0,0 0 0 0 0,0 0-1 0 0,-1 1 1 0 0,1-1 0 0 0,-1 1 0 0 0,1 0-1 0 0,-1 0 1 0 0,0 0 0 0 0,-1 0 0 0 0,1 0-1 0 0,-1 0 1 0 0,2 7 0 0 0,-1 7-170 0 0,0 1-1 0 0,-1-1 1 0 0,-1 1 0 0 0,-1 0 0 0 0,-4 23-1 0 0,0 25-3894 0 0,6-54-517 0 0,2-5-1860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15803 0 0,'1'3'6202'0'0,"2"-1"-4394"0"0,2 2-512 0 0,2-3-151 0 0,2 1-257 0 0,2-1-320 0 0,4-1-184 0 0,4 0-136 0 0,1-2-112 0 0,3 0-88 0 0,2-3-32 0 0,1 2-96 0 0,-3-1-304 0 0,-2 0-544 0 0,0 0-1057 0 0,-3-1-2031 0 0,-1-3-2498 0 0,-1-3-2824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8922 0 0,'-2'6'10927'0'0,"-1"25"-8175"0"0,3-5-2171 0 0,4 129 1952 0 0,5-77-4031 0 0,10-5-3631 0 0,-18-70 4092 0 0,4 11-3149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65 9466 0 0,'0'0'307'0'0,"-1"-1"-1"0"0,1 1 1 0 0,-1 0 0 0 0,1 0 0 0 0,-1 0-1 0 0,1 0 1 0 0,-1 0 0 0 0,1 0 0 0 0,-1 0-1 0 0,1 0 1 0 0,-1 0 0 0 0,1 0 0 0 0,-1 0-1 0 0,1 0 1 0 0,-1 1 0 0 0,1-1-1 0 0,-1 0 1 0 0,1 0 0 0 0,-1 0 0 0 0,1 1-1 0 0,-1-1 1 0 0,1 0 0 0 0,-1 1 0 0 0,1-1-1 0 0,0 0 1 0 0,-1 1 0 0 0,-3 15 2912 0 0,9 23-2445 0 0,-4-34-157 0 0,37 142-592 0 0,-47-165-7933 0 0,-9-21 4269 0 0,13 22 2795 0 0,-19-63-821 0 0,21 68 2310 0 0,1 0 0 0 0,0 0 0 0 0,1-1 0 0 0,0-18 0 0 0,1 30-487 0 0,-1-1 0 0 0,2 0 0 0 0,-1 0 0 0 0,0 1 0 0 0,0-1 0 0 0,1 0 0 0 0,-1 1 0 0 0,0-1 0 0 0,1 0 0 0 0,0 1 0 0 0,-1-1 0 0 0,1 1 0 0 0,0-1 0 0 0,0 1 0 0 0,0-1 0 0 0,0 1 0 0 0,0 0 0 0 0,0-1 0 0 0,0 1 0 0 0,1 0 0 0 0,-1 0 0 0 0,0 0 0 0 0,3-1 0 0 0,-2 1-26 0 0,0 0 0 0 0,1 0 0 0 0,-1 1 0 0 0,0-1 0 0 0,1 1 0 0 0,-1 0 0 0 0,1 0 0 0 0,-1 0 0 0 0,0 0 0 0 0,1 0 0 0 0,-1 0 0 0 0,1 1 0 0 0,-1-1 0 0 0,4 2 0 0 0,0 0 28 0 0,1 0 0 0 0,-1 1 1 0 0,0 0-1 0 0,0 0 0 0 0,-1 0 0 0 0,1 1 1 0 0,-1 0-1 0 0,1 0 0 0 0,-1 0 0 0 0,-1 1 1 0 0,7 6-1 0 0,-8-6-95 0 0,0 1 1 0 0,-1-1-1 0 0,0 1 1 0 0,0-1-1 0 0,0 1 1 0 0,-1 0-1 0 0,0 0 1 0 0,0 0-1 0 0,0-1 1 0 0,-1 1-1 0 0,1 0 1 0 0,-1 0-1 0 0,-1 0 1 0 0,1 0-1 0 0,-1 0 1 0 0,-1 0-1 0 0,1 0 1 0 0,-3 7-1 0 0,2-6-91 0 0,-1-1-1 0 0,1 1 0 0 0,-1 0 1 0 0,-1-1-1 0 0,1 0 1 0 0,-1 1-1 0 0,0-2 0 0 0,0 1 1 0 0,-1 0-1 0 0,0-1 1 0 0,0 0-1 0 0,0 0 0 0 0,-1 0 1 0 0,-10 6-1 0 0,-9-5-214 0 0,24-6 244 0 0,1 0 0 0 0,-1 0 1 0 0,1 0-1 0 0,-1 0 0 0 0,1 0 0 0 0,-1 0 0 0 0,1 0 0 0 0,0 0 0 0 0,-1 0 1 0 0,1 0-1 0 0,-1 0 0 0 0,1 0 0 0 0,-1 0 0 0 0,1 0 0 0 0,-1 0 1 0 0,1 0-1 0 0,-1-1 0 0 0,1 1 0 0 0,-1 0 0 0 0,1 0 0 0 0,0-1 1 0 0,-1 1-1 0 0,1 0 0 0 0,-1-1 0 0 0,1 1 0 0 0,0 0 0 0 0,-1-1 1 0 0,1 1-1 0 0,0 0 0 0 0,0-1 0 0 0,-1 1 0 0 0,1-1 0 0 0,0 1 1 0 0,0-1-1 0 0,-1 1 0 0 0,1 0 0 0 0,0-1 0 0 0,0 1 0 0 0,0-1 1 0 0,0 1-1 0 0,0-1 0 0 0,0 1 0 0 0,0-1 0 0 0,0 1 0 0 0,0-1 1 0 0,0 1-1 0 0,0-2 0 0 0,1 1 30 0 0,-1 0 0 0 0,1 0 0 0 0,0 1 0 0 0,0-1 0 0 0,0 0 0 0 0,0 0 0 0 0,0 0 0 0 0,-1 1 0 0 0,1-1 0 0 0,1 0 0 0 0,-1 1 0 0 0,0-1 0 0 0,0 1 0 0 0,0-1 0 0 0,0 1 0 0 0,0-1 0 0 0,0 1 0 0 0,3 0 0 0 0,27-6 86 0 0,-20 4-97 0 0,18-3-84 0 0,33-9-4437 0 0,-58 13 3045 0 0,1-1 1 0 0,-1 0-1 0 0,0 0 0 0 0,0 0 1 0 0,0-1-1 0 0,6-5 1 0 0,1-1-3078 0 0</inkml:trace>
  <inkml:trace contextRef="#ctx0" brushRef="#br0" timeOffset="1">261 28 9634 0 0,'0'1'576'0'0,"-1"0"1"0"0,0-1-1 0 0,0 1 1 0 0,0 0-1 0 0,1 0 1 0 0,-1 0-1 0 0,0 0 0 0 0,1 0 1 0 0,-1 0-1 0 0,1 0 1 0 0,-1 0-1 0 0,1 0 0 0 0,0 0 1 0 0,-1 1-1 0 0,-2 22 2555 0 0,8 23-2783 0 0,-4-40 234 0 0,1 13-432 0 0,9 44-288 0 0,-11-60 49 0 0,1-2-1 0 0,0 1 0 0 0,0 0 0 0 0,0 0 0 0 0,0 0 0 0 0,0 0 0 0 0,1-1 1 0 0,-1 1-1 0 0,1 0 0 0 0,0-1 0 0 0,0 1 0 0 0,0-1 0 0 0,0 0 0 0 0,0 0 0 0 0,0 0 1 0 0,5 3-1 0 0,-5-4-197 0 0,0 0 0 0 0,0-1 0 0 0,0 1 1 0 0,0-1-1 0 0,0 1 0 0 0,0-1 0 0 0,0 0 0 0 0,0 0 0 0 0,0 0 1 0 0,0 0-1 0 0,0 0 0 0 0,0 0 0 0 0,0-1 0 0 0,3 0 1 0 0,-3 1-308 0 0,0-1 0 0 0,0 0 0 0 0,-1 1 0 0 0,1-1 0 0 0,0 0 1 0 0,0 0-1 0 0,0 0 0 0 0,-1 0 0 0 0,1 0 0 0 0,0-1 0 0 0,-1 1 1 0 0,1 0-1 0 0,-1-1 0 0 0,1 1 0 0 0,-1-1 0 0 0,0 1 1 0 0,0-1-1 0 0,0 0 0 0 0,0 0 0 0 0,0 1 0 0 0,1-5 0 0 0,0 2-1969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7346 0 0,'-3'11'1093'0'0,"2"-1"-1"0"0,0 1 1 0 0,0-1 0 0 0,1 1 0 0 0,0-1 0 0 0,1 1 0 0 0,0-1 0 0 0,1 1 0 0 0,5 17 0 0 0,-6-24-1023 0 0,0 0 0 0 0,1-1 1 0 0,0 1-1 0 0,0-1 0 0 0,0 1 0 0 0,0-1 0 0 0,1 0 0 0 0,-1 0 1 0 0,1 0-1 0 0,0 0 0 0 0,-1 0 0 0 0,1 0 0 0 0,1-1 0 0 0,-1 0 0 0 0,0 1 1 0 0,1-1-1 0 0,-1 0 0 0 0,1-1 0 0 0,-1 1 0 0 0,1-1 0 0 0,0 1 1 0 0,0-1-1 0 0,0 0 0 0 0,0-1 0 0 0,0 1 0 0 0,0-1 0 0 0,0 1 1 0 0,5-1-1 0 0,26-4-3126 0 0,-2-7-5621 0 0,-19 3 2589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8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13 9434 0 0,'-10'-3'2569'0'0,"3"0"-497"0"0,1 0-328 0 0,5-1-495 0 0,6 4-489 0 0,5 3-256 0 0,3-1-144 0 0,2 2-144 0 0,2 1-104 0 0,3-1-80 0 0,1 1-16 0 0,-1-1-176 0 0,0 0-440 0 0,-1-2-800 0 0,-3 1-1105 0 0,-3-2-1184 0 0,-4 0 81 0 0,-3 0-1466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7554 0 0,'41'-3'5082'0'0,"18"-9"-2884"0"0,-38 7-2015 0 0,-1 1 0 0 0,26-2 0 0 0,-45 5-192 0 0,0 1 1 0 0,0 0-1 0 0,0 0 0 0 0,0 0 0 0 0,1 0 0 0 0,-1-1 0 0 0,0 1 0 0 0,0 1 0 0 0,0-1 0 0 0,0 0 0 0 0,0 0 1 0 0,0 0-1 0 0,0 0 0 0 0,0 1 0 0 0,0-1 0 0 0,0 1 0 0 0,0-1 0 0 0,0 1 0 0 0,0-1 0 0 0,0 1 0 0 0,0-1 1 0 0,0 1-1 0 0,-1 0 0 0 0,1-1 0 0 0,0 1 0 0 0,0 0 0 0 0,-1 0 0 0 0,2 1 0 0 0,-2 0-99 0 0,0-1 0 0 0,0 1-1 0 0,0 0 1 0 0,0-1 0 0 0,-1 1-1 0 0,1-1 1 0 0,-1 1 0 0 0,1 0-1 0 0,-1-1 1 0 0,1 1 0 0 0,-1-1-1 0 0,0 0 1 0 0,0 1 0 0 0,0-1-1 0 0,0 0 1 0 0,-1 2 0 0 0,-7 8-365 0 0,-1 0 0 0 0,0-1 0 0 0,-12 10 0 0 0,-5-1 407 0 0,22-16 370 0 0,0 0-1 0 0,0 0 1 0 0,0 1 0 0 0,0-1 0 0 0,0 1 0 0 0,1 0-1 0 0,0 1 1 0 0,-1-1 0 0 0,2 1 0 0 0,-1 0 0 0 0,0 0-1 0 0,-4 10 1 0 0,8-13-207 0 0,0 0-1 0 0,0 0 0 0 0,0 1 0 0 0,0-1 1 0 0,0 0-1 0 0,1 0 0 0 0,-1 0 1 0 0,1 0-1 0 0,-1 0 0 0 0,1 1 0 0 0,0-1 1 0 0,0 0-1 0 0,0 0 0 0 0,0-1 1 0 0,0 1-1 0 0,0 0 0 0 0,0 0 0 0 0,1-1 1 0 0,-1 1-1 0 0,1 0 0 0 0,-1-1 1 0 0,1 1-1 0 0,3 1 0 0 0,-1 0-74 0 0,0 0 0 0 0,0 0 0 0 0,0 0 0 0 0,0-1 0 0 0,1 1 0 0 0,-1-1 0 0 0,1 0 0 0 0,0-1 0 0 0,7 3 0 0 0,-10-4 8 0 0,0 1-1 0 0,0-1 0 0 0,0 0 0 0 0,1 0 0 0 0,-1 0 0 0 0,0 0 1 0 0,0-1-1 0 0,0 1 0 0 0,1 0 0 0 0,-1-1 0 0 0,0 0 0 0 0,0 1 1 0 0,0-1-1 0 0,0 0 0 0 0,0 0 0 0 0,0 0 0 0 0,0 0 0 0 0,-1-1 1 0 0,1 1-1 0 0,3-3 0 0 0,-3 1 20 0 0,0 0 1 0 0,0 0-1 0 0,0 0 1 0 0,0-1-1 0 0,0 1 1 0 0,-1 0-1 0 0,1-1 1 0 0,-1 1-1 0 0,0-1 1 0 0,0 0-1 0 0,0-4 1 0 0,1-6-203 0 0,-1 0 0 0 0,-1 0 0 0 0,0 0 1 0 0,-1 0-1 0 0,-3-19 0 0 0,-9-16-3410 0 0,11 43 2554 0 0,0 1-1 0 0,0-1 0 0 0,-1 1 0 0 0,0 0 1 0 0,0 0-1 0 0,0 0 0 0 0,0 0 0 0 0,-1 1 1 0 0,0-1-1 0 0,-8-7 0 0 0,4 7-1480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3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4353 0 0,'3'1'855'0'0,"0"0"-1"0"0,0 1 1 0 0,0-1-1 0 0,0 1 1 0 0,-1 0 0 0 0,1 0-1 0 0,-1 0 1 0 0,1 1-1 0 0,-1-1 1 0 0,0 0 0 0 0,0 1-1 0 0,3 3 1 0 0,-2-1-280 0 0,-1 0 1 0 0,1 0-1 0 0,-1 0 1 0 0,0 1-1 0 0,0-1 1 0 0,1 9-1 0 0,0 6-791 0 0,-1 0 1 0 0,0 0-1 0 0,-3 22 1 0 0,1-21 366 0 0,-2 6-1440 0 0,1-9-837 0 0,1-14 335 0 0,3-10-611 0 0,0 2 2446 0 0,-1 0 0 0 0,1 1 0 0 0,-1-1-1 0 0,1 1 1 0 0,0 0 0 0 0,0-1 0 0 0,1 1 0 0 0,-1 1 0 0 0,7-5 0 0 0,42-22-628 0 0,-25 16-2011 0 0,-17 6-45 0 0,-11 1-1376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4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9850 0 0,'0'3'7950'0'0,"10"2"-6036"0"0,14 4-1732 0 0,-12-5-46 0 0,4 0 18 0 0,0 1-1 0 0,-1 1 1 0 0,0 0 0 0 0,23 14-1 0 0,-34-18-163 0 0,0 1 0 0 0,-1-1 0 0 0,0 1 0 0 0,0 0-1 0 0,1 0 1 0 0,-2 0 0 0 0,1 0 0 0 0,0 1 0 0 0,-1-1 0 0 0,1 1 0 0 0,-1 0 0 0 0,0-1-1 0 0,0 1 1 0 0,-1 0 0 0 0,1 0 0 0 0,-1 0 0 0 0,0 0 0 0 0,0 1 0 0 0,0-1-1 0 0,-1 0 1 0 0,1 0 0 0 0,-1 9 0 0 0,0-4-493 0 0,-1 1 0 0 0,0 0 0 0 0,0-1 0 0 0,-1 1 0 0 0,0-1 0 0 0,-1 1-1 0 0,0-1 1 0 0,-1 0 0 0 0,0 0 0 0 0,0 0 0 0 0,0-1 0 0 0,-12 16 0 0 0,18-36-925 0 0,8-11 1682 0 0,-3 14-184 0 0,0 0 0 0 0,1 0 0 0 0,0 1 0 0 0,0-1 0 0 0,1 2 0 0 0,0-1 0 0 0,15-7 0 0 0,16-8-9724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40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4433 0 0,'0'2'5124'0'0,"2"9"1837"0"0,1 9-3578 0 0,15 103-3282 0 0,-15-93-641 0 0,1 20-1681 0 0,3-20-2347 0 0,-6-45-4857 0 0,-1 15 9226 0 0,-1-14-2082 0 0</inkml:trace>
  <inkml:trace contextRef="#ctx0" brushRef="#br0" timeOffset="1">98 15 4401 0 0,'2'-14'10098'0'0,"-1"17"-8778"0"0,1 3-215 0 0,-1 2-257 0 0,0 4-216 0 0,0 2-216 0 0,2 2-168 0 0,-2 4-168 0 0,2 3-312 0 0,1 1-640 0 0,-2 1-1145 0 0,-1 0-1887 0 0,-1 0-241 0 0,-1 2-1561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4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8618 0 0,'-2'-1'766'0'0,"0"1"-1"0"0,0 0 1 0 0,0 0 0 0 0,0 0 0 0 0,0 0-1 0 0,0 1 1 0 0,0-1 0 0 0,0 1 0 0 0,0-1-1 0 0,-3 2 1 0 0,-14 12 3733 0 0,14-7-4271 0 0,0 0 0 0 0,0 1 0 0 0,1 0 0 0 0,-4 9 0 0 0,6-11-626 0 0,-1 0 0 0 0,0 0-1 0 0,0 0 1 0 0,0 0 0 0 0,-1-1 0 0 0,0 0 0 0 0,-9 10 0 0 0,13-15 372 0 0,0 0 1 0 0,0 0 0 0 0,0 0-1 0 0,0 0 1 0 0,0 0-1 0 0,0 0 1 0 0,0-1-1 0 0,0 1 1 0 0,0 0 0 0 0,0 0-1 0 0,0 0 1 0 0,0 0-1 0 0,0 0 1 0 0,0 0 0 0 0,0 0-1 0 0,0 0 1 0 0,0 0-1 0 0,0 0 1 0 0,0 0-1 0 0,0-1 1 0 0,0 1 0 0 0,0 0-1 0 0,0 0 1 0 0,0 0-1 0 0,0 0 1 0 0,0 0-1 0 0,0 0 1 0 0,0 0 0 0 0,0 0-1 0 0,0 0 1 0 0,0 0-1 0 0,0 0 1 0 0,0 0 0 0 0,0 0-1 0 0,0 0 1 0 0,-1 0-1 0 0,1 0 1 0 0,0 0-1 0 0,0 0 1 0 0,0 0 0 0 0,0 0-1 0 0,0 0 1 0 0,0 0-1 0 0,0 0 1 0 0,0 0-1 0 0,0 0 1 0 0,0 0 0 0 0,0 0-1 0 0,-1 0 1 0 0,1 0-1 0 0,0 0 1 0 0,0 0 0 0 0,0 0-1 0 0,0 0 1 0 0,0 0-1 0 0,0 0 1 0 0,0 0-1 0 0,0 0 1 0 0,0 0 0 0 0,0 0-1 0 0,0 0 1 0 0,0 0-1 0 0,9-6-159 0 0,30-3-1653 0 0,65-22 0 0 0,-50 13-3775 0 0,-27 13 1058 0 0,-16 6 3989 0 0,-11-1 687 0 0,0 0 1 0 0,0 1-1 0 0,0-1 0 0 0,1 0 1 0 0,-1 0-1 0 0,0 1 0 0 0,0-1 0 0 0,0 0 1 0 0,0 0-1 0 0,0 0 0 0 0,0 1 1 0 0,0-1-1 0 0,0 0 0 0 0,0 0 1 0 0,0 1-1 0 0,0-1 0 0 0,0 0 0 0 0,-1 0 1 0 0,1 0-1 0 0,0 1 0 0 0,0-1 1 0 0,0 0-1 0 0,0 0 0 0 0,0 0 0 0 0,0 1 1 0 0,0-1-1 0 0,-1 0 0 0 0,1 0 1 0 0,0 0-1 0 0,0 0 0 0 0,0 1 1 0 0,0-1-1 0 0,-1 0 0 0 0,1 0 0 0 0,0 0 1 0 0,0 0-1 0 0,0 0 0 0 0,-1 0 1 0 0,1 0-1 0 0,0 0 0 0 0,-1 1 0 0 0,-21 25 5825 0 0,-3 26-3398 0 0,1-2-1978 0 0,9-33-524 0 0,12-17-27 0 0,7-12 93 0 0,-1 8-53 0 0,0 0 1 0 0,-1 0-1 0 0,2 0 0 0 0,-1 0 1 0 0,0 1-1 0 0,1-1 0 0 0,0 1 1 0 0,0 0-1 0 0,0 0 0 0 0,0 0 1 0 0,0 1-1 0 0,0-1 0 0 0,1 1 1 0 0,5-2-1 0 0,29-8-975 0 0,-1 6-3292 0 0,-38 6 4015 0 0,1 1 0 0 0,-1-1 0 0 0,1 0 0 0 0,0 0 0 0 0,-1-1 0 0 0,1 1 0 0 0,-1 0 0 0 0,1 0 1 0 0,0 0-1 0 0,-1 0 0 0 0,1 0 0 0 0,-1-1 0 0 0,1 1 0 0 0,-1 0 0 0 0,1 0 0 0 0,-1-1 0 0 0,1 1 0 0 0,-1-1 0 0 0,1 1 0 0 0,-1 0 0 0 0,1-1 0 0 0,-1 1 0 0 0,0-1 1 0 0,1 1-1 0 0,-1-1 0 0 0,0 1 0 0 0,1-1 0 0 0,-1 0 0 0 0,5-5-2007 0 0,7 5-2068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4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64 11947 0 0,'-9'-8'1415'0'0,"-5"-9"3403"0"0,17 11-3017 0 0,12 4-1244 0 0,113 0-12 0 0,-128 2-570 0 0,0 0 0 0 0,1 0 1 0 0,-1 0-1 0 0,0 0 0 0 0,0 0 0 0 0,0 0 0 0 0,0 0 0 0 0,0 0 0 0 0,1 0 1 0 0,-1 0-1 0 0,0 0 0 0 0,0 0 0 0 0,0 0 0 0 0,0 0 0 0 0,1 0 0 0 0,-1 0 1 0 0,0 0-1 0 0,0 0 0 0 0,0 0 0 0 0,0 0 0 0 0,0 0 0 0 0,1 0 0 0 0,-1 0 1 0 0,0 0-1 0 0,0 0 0 0 0,0 0 0 0 0,0 0 0 0 0,0 0 0 0 0,1 0 0 0 0,-1-1 1 0 0,0 1-1 0 0,0 0 0 0 0,0 0 0 0 0,0 0 0 0 0,0 0 0 0 0,0 0 0 0 0,0 0 1 0 0,1-1-1 0 0,-1 1 0 0 0,0 0 0 0 0,0 0 0 0 0,0 0 0 0 0,0 0 0 0 0,0 0 1 0 0,0-1-1 0 0,0 1 0 0 0,0 0 0 0 0,0 0 0 0 0,0 0 0 0 0,0 0 0 0 0,0-1 1 0 0,0 1-1 0 0,-9-8-1079 0 0,-16-4 82 0 0,21 11 1069 0 0,0 0 1 0 0,1 0-1 0 0,-1 0 1 0 0,0 1 0 0 0,0-1-1 0 0,0 1 1 0 0,0 0-1 0 0,0 1 1 0 0,0-1-1 0 0,0 0 1 0 0,0 1 0 0 0,0 0-1 0 0,0 0 1 0 0,0 0-1 0 0,0 1 1 0 0,1-1-1 0 0,-1 1 1 0 0,0 0 0 0 0,1 0-1 0 0,0 0 1 0 0,-1 1-1 0 0,1-1 1 0 0,0 1-1 0 0,-4 4 1 0 0,3-2 116 0 0,1 0 1 0 0,0-1-1 0 0,0 2 0 0 0,1-1 1 0 0,-1 0-1 0 0,1 0 1 0 0,0 1-1 0 0,1-1 0 0 0,-1 1 1 0 0,1 0-1 0 0,0-1 0 0 0,0 1 1 0 0,1 0-1 0 0,0 0 1 0 0,0 0-1 0 0,1 8 0 0 0,1-3-71 0 0,0 0 1 0 0,0 0-1 0 0,1-1 0 0 0,0 1 0 0 0,1-1 0 0 0,0 1 0 0 0,1-1 0 0 0,0 0 0 0 0,0-1 1 0 0,1 0-1 0 0,12 15 0 0 0,-15-20-192 0 0,0-1 0 0 0,0 0 1 0 0,1 1-1 0 0,-1-2 0 0 0,1 1 0 0 0,0 0 1 0 0,0-1-1 0 0,0 0 0 0 0,0 0 1 0 0,0 0-1 0 0,0 0 0 0 0,0 0 0 0 0,1-1 1 0 0,-1 0-1 0 0,1 0 0 0 0,-1 0 0 0 0,1-1 1 0 0,-1 1-1 0 0,1-1 0 0 0,-1 0 1 0 0,1 0-1 0 0,-1-1 0 0 0,1 0 0 0 0,-1 1 1 0 0,1-1-1 0 0,-1-1 0 0 0,0 1 0 0 0,1-1 1 0 0,-1 1-1 0 0,7-5 0 0 0,-6 3-848 0 0,0 0 0 0 0,1-1 0 0 0,-1 0 0 0 0,-1 0 0 0 0,1 0 1 0 0,0 0-1 0 0,-1-1 0 0 0,0 0 0 0 0,0 1 0 0 0,-1-2 0 0 0,7-9 0 0 0,-7 8 273 0 0,0 0 1 0 0,0 1-1 0 0,-1-1 0 0 0,0 0 1 0 0,0 0-1 0 0,0-8 1 0 0,-1 8 650 0 0,-1 0 0 0 0,1 0 0 0 0,-2 0 1 0 0,1 1-1 0 0,-2-9 0 0 0,1 9 709 0 0,-1 0-1 0 0,0 0 1 0 0,0 0 0 0 0,0 1-1 0 0,-1-1 1 0 0,-3-6-1 0 0,6 12-476 0 0,0-1-1 0 0,-1 0 0 0 0,1 1 0 0 0,0-1 1 0 0,-1 0-1 0 0,1 1 0 0 0,-1-1 0 0 0,1 0 1 0 0,0 1-1 0 0,-1-1 0 0 0,1 1 0 0 0,-1-1 1 0 0,0 1-1 0 0,1-1 0 0 0,-1 1 0 0 0,1-1 0 0 0,-1 1 1 0 0,0 0-1 0 0,1-1 0 0 0,-1 1 0 0 0,0 0 1 0 0,1-1-1 0 0,-1 1 0 0 0,0 0 0 0 0,0 0 1 0 0,1 0-1 0 0,-1 0 0 0 0,-1 0 0 0 0,1 0 6 0 0,0 1 0 0 0,1 0 0 0 0,-1-1 0 0 0,0 1 1 0 0,0 0-1 0 0,1 0 0 0 0,-1 0 0 0 0,1-1 0 0 0,-1 1 0 0 0,1 0 0 0 0,-1 0 0 0 0,1 0 0 0 0,-1 0 0 0 0,1 0 0 0 0,0 0 0 0 0,-1 2 0 0 0,-5 47 2047 0 0,6-35-1981 0 0,-1-2-199 0 0,1 0 0 0 0,0 0-1 0 0,1 0 1 0 0,0 0 0 0 0,1 0 0 0 0,1 0-1 0 0,0-1 1 0 0,8 22 0 0 0,-11-33-79 0 0,1-1-1 0 0,-1 0 1 0 0,0 1 0 0 0,1-1-1 0 0,-1 0 1 0 0,1 1 0 0 0,-1-1 0 0 0,0 0-1 0 0,1 0 1 0 0,-1 0 0 0 0,1 0-1 0 0,-1 1 1 0 0,1-1 0 0 0,-1 0-1 0 0,0 0 1 0 0,1 0 0 0 0,-1 0 0 0 0,1 0-1 0 0,-1 0 1 0 0,1 0 0 0 0,-1 0-1 0 0,1 0 1 0 0,-1 0 0 0 0,1 0-1 0 0,-1 0 1 0 0,0 0 0 0 0,1-1 0 0 0,-1 1-1 0 0,1 0 1 0 0,-1 0 0 0 0,1 0-1 0 0,-1-1 1 0 0,0 1 0 0 0,1 0 0 0 0,-1-1-1 0 0,0 1 1 0 0,1 0 0 0 0,-1-1-1 0 0,0 1 1 0 0,1 0 0 0 0,-1-1-1 0 0,0 1 1 0 0,0 0 0 0 0,1-1 0 0 0,-1 1-1 0 0,0-1 1 0 0,0 1 0 0 0,0-1-1 0 0,18-26 76 0 0,-15 22-80 0 0,0 2-136 0 0,-1 0-1 0 0,1 0 1 0 0,-1 0-1 0 0,1 0 1 0 0,0 0-1 0 0,0 1 1 0 0,0-1-1 0 0,1 1 1 0 0,4-3-1 0 0,14-1-3889 0 0,-20 6 3271 0 0,0 0 0 0 0,0 1 0 0 0,-1-1 0 0 0,1 0 0 0 0,0 1 0 0 0,-1-1 0 0 0,1 1 0 0 0,0-1 0 0 0,-1 1 0 0 0,1 0 0 0 0,2 1 0 0 0,4 5-4161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54 14835 0 0,'-2'-3'2104'0'0,"-6"-12"2576"0"0,6 13-4399 0 0,1 0 1 0 0,0 0-1 0 0,0 0 1 0 0,0 0-1 0 0,0 0 1 0 0,0-1-1 0 0,1 1 1 0 0,-1 0-1 0 0,1 0 1 0 0,0-1-1 0 0,-1 1 1 0 0,1-1 0 0 0,0 1-1 0 0,0-3 1 0 0,-3 26 3447 0 0,2 21-2870 0 0,1-21-468 0 0,0-5-332 0 0,1 1 0 0 0,0-1 0 0 0,2 0 0 0 0,0 0 0 0 0,0 0 0 0 0,1 0 0 0 0,1-1-1 0 0,1 1 1 0 0,13 25 0 0 0,-15-35-102 0 0,0 1 0 0 0,0-1-1 0 0,1 0 1 0 0,-1-1 0 0 0,1 1-1 0 0,0-1 1 0 0,1 0 0 0 0,0 0-1 0 0,-1 0 1 0 0,11 5 0 0 0,-12-8-55 0 0,1 0 0 0 0,0 0 0 0 0,0 0-1 0 0,0 0 1 0 0,0-1 0 0 0,1 0 0 0 0,-1 0 0 0 0,0-1 0 0 0,0 1 0 0 0,1-1 0 0 0,-1 0 0 0 0,0 0 0 0 0,1-1 0 0 0,-1 0-1 0 0,0 0 1 0 0,6-1 0 0 0,-6 0-361 0 0,1 0 1 0 0,0 1-1 0 0,-1-2 0 0 0,1 1 0 0 0,-1-1 0 0 0,1 0 0 0 0,-1 0 0 0 0,0 0 1 0 0,0-1-1 0 0,-1 1 0 0 0,1-1 0 0 0,-1-1 0 0 0,6-6 0 0 0,-10 10 59 0 0,0 0-1 0 0,0 0 0 0 0,0 0 1 0 0,0 0-1 0 0,0 0 0 0 0,0 0 1 0 0,-1 0-1 0 0,1-1 1 0 0,0 1-1 0 0,-1 0 0 0 0,1 0 1 0 0,0 0-1 0 0,-1 0 0 0 0,1 0 1 0 0,-1 0-1 0 0,0 0 0 0 0,1 1 1 0 0,-1-1-1 0 0,0 0 1 0 0,0 0-1 0 0,1 0 0 0 0,-1 1 1 0 0,0-1-1 0 0,0 0 0 0 0,0 1 1 0 0,0-1-1 0 0,0 0 1 0 0,0 1-1 0 0,0 0 0 0 0,0-1 1 0 0,0 1-1 0 0,-2-1 0 0 0,-30-13-3696 0 0,33 14 4054 0 0,-26-3-3870 0 0</inkml:trace>
  <inkml:trace contextRef="#ctx0" brushRef="#br0" timeOffset="1">49 317 9106 0 0,'-5'2'1306'0'0,"1"1"-1"0"0,-1 0 1 0 0,1 0-1 0 0,0 0 1 0 0,0 1 0 0 0,0-1-1 0 0,1 1 1 0 0,-1 0-1 0 0,-2 4 1 0 0,5-7-1126 0 0,0 1 0 0 0,1-1 0 0 0,-1 0 0 0 0,1 0 0 0 0,-1 1 0 0 0,1-1 0 0 0,0 0 0 0 0,-1 1 0 0 0,1-1 0 0 0,0 1 0 0 0,0-1 0 0 0,0 0 0 0 0,0 1 1 0 0,0-1-1 0 0,0 1 0 0 0,1-1 0 0 0,-1 0 0 0 0,0 1 0 0 0,1-1 0 0 0,-1 0 0 0 0,1 1 0 0 0,-1-1 0 0 0,1 0 0 0 0,0 0 0 0 0,-1 1 0 0 0,1-1 0 0 0,0 0 0 0 0,0 0 0 0 0,0 0 0 0 0,0 0 0 0 0,0 0 0 0 0,0 0 0 0 0,0 0 0 0 0,0-1 0 0 0,1 1 0 0 0,-1 0 0 0 0,2 1 1 0 0,4 1-86 0 0,0 1 1 0 0,0-1 0 0 0,0 0 0 0 0,0-1-1 0 0,1 1 1 0 0,-1-2 0 0 0,0 1 0 0 0,1-1-1 0 0,0 0 1 0 0,10 0 0 0 0,12-1-1110 0 0,39-6-1 0 0,-50 4-295 0 0,13-3-4304 0 0,-12-4-3550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41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15611 0 0,'5'7'3457'0'0,"3"0"-2297"0"0,0 2-512 0 0,-1 1-199 0 0,-4-4-321 0 0,-1 1-537 0 0,2-1-967 0 0,1 0-1888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4313 0 0,'21'3'6840'0'0,"2"2"-6696"0"0,0 2 0 0 0,26 10 0 0 0,-1 11-688 0 0,-45-25-22 0 0,0-1 1 0 0,-1 0-1 0 0,1 1 0 0 0,-1-1 0 0 0,1 1 0 0 0,-1 0 1 0 0,4 5-1 0 0,-5-3-1573 0 0,-2 0-997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7522 0 0,'8'1'4240'0'0,"27"-6"-2859"0"0,-18 1-530 0 0,-3 0-511 0 0,-1 1 1 0 0,1 1-1 0 0,0 0 0 0 0,17 0 0 0 0,-29 1-319 0 0,0 1 0 0 0,0 0-1 0 0,0 0 1 0 0,0 0 0 0 0,0 1-1 0 0,0-1 1 0 0,0 0 0 0 0,0 1-1 0 0,0 0 1 0 0,0-1 0 0 0,0 1-1 0 0,0 0 1 0 0,0 0 0 0 0,-1 0-1 0 0,1 0 1 0 0,0 0 0 0 0,0 0-1 0 0,-1 0 1 0 0,1 1-1 0 0,-1-1 1 0 0,1 1 0 0 0,-1-1-1 0 0,0 1 1 0 0,0 0 0 0 0,0-1-1 0 0,0 1 1 0 0,0 0 0 0 0,0 0-1 0 0,0 0 1 0 0,0-1 0 0 0,0 1-1 0 0,-1 0 1 0 0,1 0 0 0 0,-1 0-1 0 0,0 0 1 0 0,1 3 0 0 0,-1-3-14 0 0,-1 1 0 0 0,1-1 0 0 0,0 1 0 0 0,-1-1 0 0 0,1 1 0 0 0,-1-1 0 0 0,0 0 0 0 0,0 1 0 0 0,0-1 0 0 0,0 0 0 0 0,0 0 0 0 0,0 0 0 0 0,-1 0 0 0 0,1 0 0 0 0,-1 0 0 0 0,1 0 0 0 0,-1 0 0 0 0,0 0 0 0 0,1-1 0 0 0,-1 1 0 0 0,0-1 0 0 0,0 1 0 0 0,-1-1 0 0 0,1 0 0 0 0,0 0 0 0 0,0 0 0 0 0,0 0 0 0 0,-1 0 0 0 0,1-1 0 0 0,-1 1 0 0 0,1 0 0 0 0,0-1 0 0 0,-4 0 0 0 0,-2 2-60 0 0,0-1-1 0 0,0 0 1 0 0,-1-1 0 0 0,1 0-1 0 0,0-1 1 0 0,0 1 0 0 0,-1-1-1 0 0,-13-4 1 0 0,33 6-39 0 0,1 1 0 0 0,-1-2 0 0 0,1 1 0 0 0,0-2 0 0 0,16-2 0 0 0,-7 2-135 0 0,-1 0 0 0 0,27 2 0 0 0,-47-1 149 0 0,1 0 0 0 0,-1 0 0 0 0,0 0 0 0 0,0 0 0 0 0,0 0 1 0 0,0 0-1 0 0,0 0 0 0 0,0 0 0 0 0,0 0 0 0 0,0 1 0 0 0,1-1 1 0 0,-1 0-1 0 0,0 0 0 0 0,0 0 0 0 0,0 0 0 0 0,0 0 1 0 0,0 0-1 0 0,0 0 0 0 0,0 0 0 0 0,0 1 0 0 0,0-1 0 0 0,0 0 1 0 0,0 0-1 0 0,0 0 0 0 0,0 0 0 0 0,0 0 0 0 0,0 0 0 0 0,0 1 1 0 0,0-1-1 0 0,0 0 0 0 0,0 0 0 0 0,0 0 0 0 0,0 0 1 0 0,0 0-1 0 0,0 0 0 0 0,0 1 0 0 0,0-1 0 0 0,0 0 0 0 0,0 0 1 0 0,0 0-1 0 0,0 0 0 0 0,0 0 0 0 0,-1 0 0 0 0,1 0 0 0 0,0 1 1 0 0,0-1-1 0 0,0 0 0 0 0,0 0 0 0 0,0 0 0 0 0,0 0 1 0 0,0 0-1 0 0,0 0 0 0 0,-1 0 0 0 0,1 0 0 0 0,0 0 0 0 0,-11 11-1765 0 0,-14 9 659 0 0,22-17 1457 0 0,0 0 1 0 0,0 0-1 0 0,0 1 1 0 0,0-1-1 0 0,0 1 1 0 0,1-1-1 0 0,0 1 1 0 0,-4 7-1 0 0,4-7 290 0 0,0 1 0 0 0,-1-1-1 0 0,1 0 1 0 0,-1 0 0 0 0,0 0-1 0 0,-1 0 1 0 0,-3 3 0 0 0,-14 8-194 0 0,17-13-340 0 0,0 0 0 0 0,0 0 0 0 0,1 1 0 0 0,-1-1 0 0 0,1 1 0 0 0,0 0 0 0 0,0 0 0 0 0,0 0 0 0 0,-4 6 0 0 0,7-9-17 0 0,1 0 1 0 0,-1 1 0 0 0,1-1 0 0 0,-1 1-1 0 0,0-1 1 0 0,1 0 0 0 0,-1 0 0 0 0,1 1 0 0 0,-1-1-1 0 0,1 0 1 0 0,-1 0 0 0 0,1 0 0 0 0,-1 1-1 0 0,1-1 1 0 0,-1 0 0 0 0,1 0 0 0 0,-1 0 0 0 0,1 0-1 0 0,-1 0 1 0 0,1 0 0 0 0,-1 0 0 0 0,1 0-1 0 0,-1 0 1 0 0,1 0 0 0 0,-1 0 0 0 0,1-1-1 0 0,-1 1 1 0 0,1 0 0 0 0,18-2 105 0 0,14-5-419 0 0,37-12 0 0 0,-28 4-5559 0 0,-31 10 2572 0 0,-1-2-991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8802 0 0,'13'-7'8140'0'0,"22"-2"-6780"0"0,-28 7-630 0 0,-1 0-599 0 0,-1 1 0 0 0,1 0 0 0 0,0 0 0 0 0,-1 0-1 0 0,1 1 1 0 0,0 0 0 0 0,-1 0 0 0 0,1 0 0 0 0,9 2 0 0 0,-13-1-91 0 0,0 0 0 0 0,0-1 0 0 0,0 1 0 0 0,0 0 0 0 0,0 1 0 0 0,0-1 0 0 0,0 0 1 0 0,0 0-1 0 0,0 1 0 0 0,0-1 0 0 0,-1 1 0 0 0,1 0 0 0 0,-1 0 0 0 0,1-1 0 0 0,-1 1 0 0 0,1 0 0 0 0,-1 0 0 0 0,0 0 1 0 0,0 0-1 0 0,0 0 0 0 0,0 1 0 0 0,-1-1 0 0 0,1 0 0 0 0,0 0 0 0 0,0 5 0 0 0,1 16-40 0 0,-1 1 0 0 0,-1 0 0 0 0,-1-1 1 0 0,-1 1-1 0 0,-6 27 0 0 0,2-11-3482 0 0,2-2-3551 0 0,3-31 3180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22 9170 0 0,'2'-3'845'0'0,"10"-14"4249"0"0,-7 16-2684 0 0,-5 13-745 0 0,-14 84 13 0 0,-3 22-1129 0 0,16-102-900 0 0,1-1-1 0 0,0 0 0 0 0,1 1 1 0 0,1-1-1 0 0,5 24 0 0 0,3-11-2950 0 0,-10-27 2959 0 0,1 0 0 0 0,-1 0 1 0 0,0-1-1 0 0,1 1 0 0 0,-1 0 1 0 0,0 0-1 0 0,1-1 0 0 0,-1 1 1 0 0,1 0-1 0 0,-1-1 0 0 0,1 1 1 0 0,-1 0-1 0 0,1-1 0 0 0,-1 1 1 0 0,1-1-1 0 0,0 1 0 0 0,-1-1 1 0 0,1 1-1 0 0,0-1 0 0 0,0 1 1 0 0,-1-1-1 0 0,1 0 0 0 0,0 1 1 0 0,0-1-1 0 0,-1 0 0 0 0,1 0 1 0 0,0 0-1 0 0,0 0 0 0 0,0 0 0 0 0,1 0 1 0 0,5-3-3594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10866 0 0,'24'5'6960'0'0,"-13"-2"-7716"0"0,-1 1 1 0 0,0 0-1 0 0,1 0 1 0 0,12 8-1 0 0,-36-15-8778 0 0,-5 5 6640 0 0,-20 7 3734 0 0,30-6-1801 0 0,0-1 1483 0 0,-1 1-1 0 0,1 0 1 0 0,-1 1-1 0 0,1 0 1 0 0,-14 10-1 0 0,21-13-251 0 0,-1 0-1 0 0,1 0 1 0 0,-1 1-1 0 0,1-1 1 0 0,0 0-1 0 0,-1 1 1 0 0,1-1-1 0 0,0 1 0 0 0,0-1 1 0 0,0 1-1 0 0,0-1 1 0 0,1 1-1 0 0,-1 0 1 0 0,0-1-1 0 0,0 3 1 0 0,1-2-106 0 0,0-1 0 0 0,0 0 0 0 0,0 1 0 0 0,1-1 0 0 0,-1 0 0 0 0,0 1 0 0 0,1-1 1 0 0,-1 0-1 0 0,1 0 0 0 0,-1 1 0 0 0,1-1 0 0 0,-1 0 0 0 0,1 0 0 0 0,0 0 1 0 0,0 0-1 0 0,0 0 0 0 0,-1 0 0 0 0,1 0 0 0 0,0 0 0 0 0,0 0 0 0 0,1 0 0 0 0,-1 0 1 0 0,2 1-1 0 0,1 0 101 0 0,1 0 0 0 0,-1 0 1 0 0,1 0-1 0 0,-1-1 0 0 0,1 0 1 0 0,-1 0-1 0 0,1 0 0 0 0,0 0 1 0 0,0-1-1 0 0,-1 0 0 0 0,1 1 1 0 0,0-2-1 0 0,0 1 0 0 0,0-1 1 0 0,-1 0-1 0 0,1 0 0 0 0,0 0 1 0 0,-1 0-1 0 0,8-4 0 0 0,-11 5-61 0 0,-5 8 442 0 0,4-8-645 0 0,0 0-1 0 0,-1 1 0 0 0,1-1 0 0 0,0 1 0 0 0,-1-1 0 0 0,1 0 1 0 0,0 1-1 0 0,0-1 0 0 0,0 1 0 0 0,0-1 0 0 0,-1 1 0 0 0,1-1 1 0 0,0 0-1 0 0,0 1 0 0 0,0-1 0 0 0,0 1 0 0 0,0-1 0 0 0,0 1 0 0 0,0-1 1 0 0,0 1-1 0 0,0-1 0 0 0,0 1 0 0 0,0-1 0 0 0,1 0 0 0 0,-1 1 1 0 0,0-1-1 0 0,0 1 0 0 0,0-1 0 0 0,0 1 0 0 0,1-1 0 0 0,-1 0 0 0 0,0 1 1 0 0,1-1-1 0 0,-1 1 0 0 0,0-1 0 0 0,1 0 0 0 0,-1 1 0 0 0,2 1-9 0 0,0 0 0 0 0,-1 0 0 0 0,1 0-1 0 0,0 0 1 0 0,0 0 0 0 0,0 0 0 0 0,0 0 0 0 0,0-1-1 0 0,1 1 1 0 0,-1-1 0 0 0,0 0 0 0 0,1 0-1 0 0,-1 0 1 0 0,1 0 0 0 0,0 0 0 0 0,-1 0-1 0 0,1 0 1 0 0,-1-1 0 0 0,1 0 0 0 0,0 1-1 0 0,-1-1 1 0 0,1 0 0 0 0,0 0 0 0 0,0-1 0 0 0,-1 1-1 0 0,1 0 1 0 0,0-1 0 0 0,-1 0 0 0 0,1 1-1 0 0,-1-1 1 0 0,1 0 0 0 0,-1 0 0 0 0,1-1-1 0 0,-1 1 1 0 0,4-3 0 0 0,-3 1-16 0 0,0 0 0 0 0,0 1 0 0 0,0-1 0 0 0,-1 0 0 0 0,1-1 0 0 0,-1 1 0 0 0,0 0 0 0 0,0-1 0 0 0,0 1 0 0 0,0-1 0 0 0,-1 0-1 0 0,1 0 1 0 0,-1 0 0 0 0,0 1 0 0 0,0-1 0 0 0,0 0 0 0 0,-1 0 0 0 0,0 0 0 0 0,1 0 0 0 0,-1 0 0 0 0,-1 0 0 0 0,1 0 0 0 0,-2-7 0 0 0,2 10 8 0 0,0 0 0 0 0,0 1 0 0 0,-1-1 0 0 0,1 0 0 0 0,0 0 0 0 0,0 1 0 0 0,-1-1 0 0 0,1 0 0 0 0,-1 1 0 0 0,1-1 0 0 0,0 1 0 0 0,-1-1 0 0 0,1 0 0 0 0,-1 1 0 0 0,0-1 0 0 0,1 1 0 0 0,-1-1 0 0 0,1 1 0 0 0,-1 0 0 0 0,0-1 0 0 0,1 1 0 0 0,-1-1 0 0 0,0 1 0 0 0,1 0 0 0 0,-1 0 0 0 0,0 0 0 0 0,0-1 0 0 0,1 1 0 0 0,-2 0-1 0 0,-1 0 9 0 0,1 0 0 0 0,-1 0-1 0 0,0 1 1 0 0,1-1 0 0 0,-1 1-1 0 0,0-1 1 0 0,1 1 0 0 0,-5 2-1 0 0,-2 1 158 0 0,0 1 0 0 0,1-1-1 0 0,-15 12 1 0 0,10-4 246 0 0,0 0 0 0 0,0 1 0 0 0,-10 15-1 0 0,17-20-306 0 0,1-1 0 0 0,0 1-1 0 0,0-1 1 0 0,0 2 0 0 0,1-1-1 0 0,1 0 1 0 0,-5 16-1 0 0,7-23-81 0 0,1 0 0 0 0,0 0 0 0 0,0-1 0 0 0,0 1 0 0 0,0 0 0 0 0,0 0-1 0 0,0 0 1 0 0,0-1 0 0 0,0 1 0 0 0,0 0 0 0 0,0 0 0 0 0,1-1 0 0 0,-1 1-1 0 0,0 0 1 0 0,0 0 0 0 0,1-1 0 0 0,-1 1 0 0 0,0 0 0 0 0,1-1 0 0 0,-1 1 0 0 0,1 0-1 0 0,-1-1 1 0 0,1 1 0 0 0,-1-1 0 0 0,1 1 0 0 0,0-1 0 0 0,0 1 0 0 0,1 0 10 0 0,0 0-1 0 0,0 0 1 0 0,0 0 0 0 0,0 0 0 0 0,0-1 0 0 0,1 1 0 0 0,-1-1 0 0 0,0 1 0 0 0,4-1 0 0 0,50-4 163 0 0,-52 3-179 0 0,30-2 820 0 0,-21 2-2026 0 0,0 0 1 0 0,-1-1 0 0 0,14-4 0 0 0,-22 5 387 0 0,-1 0 1 0 0,0-1-1 0 0,0 1 1 0 0,0 0-1 0 0,0-1 1 0 0,0 0-1 0 0,0 0 1 0 0,0 0-1 0 0,0 0 1 0 0,-1 0-1 0 0,1-1 0 0 0,-1 1 1 0 0,0-1-1 0 0,1 0 1 0 0,-1 1-1 0 0,1-4 1 0 0,5-6-1360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28 2312 0 0,'18'-27'16104'0'0,"-21"44"-13609"0"0,-14 30-1515 0 0,12-35-944 0 0,1 0-1 0 0,-1 0 1 0 0,2 0-1 0 0,0 1 1 0 0,0 0-1 0 0,1-1 1 0 0,0 16-1 0 0,2-28-33 0 0,0 1-1 0 0,0-1 1 0 0,0 0-1 0 0,0 1 1 0 0,0-1-1 0 0,0 0 1 0 0,0 1-1 0 0,0-1 1 0 0,0 0-1 0 0,0 1 0 0 0,1-1 1 0 0,-1 1-1 0 0,0-1 1 0 0,0 0-1 0 0,0 0 1 0 0,0 1-1 0 0,1-1 1 0 0,-1 0-1 0 0,0 1 1 0 0,0-1-1 0 0,1 0 0 0 0,-1 0 1 0 0,0 1-1 0 0,1-1 1 0 0,-1 0-1 0 0,0 0 1 0 0,0 0-1 0 0,1 1 1 0 0,-1-1-1 0 0,0 0 1 0 0,1 0-1 0 0,-1 0 0 0 0,1 0 1 0 0,14-4 46 0 0,17-20-12 0 0,-27 19-54 0 0,6-3-167 0 0,0 0-1 0 0,21-11 1 0 0,-11 11-2484 0 0,0 5-3577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1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2152 0 0,'36'2'7924'0'0,"-3"6"-4120"0"0,-26-5-3574 0 0,1 0 0 0 0,-1 0 0 0 0,0 1-1 0 0,0 0 1 0 0,0 0 0 0 0,0 0 0 0 0,-1 1-1 0 0,0 0 1 0 0,0 1 0 0 0,10 11 0 0 0,-8-7-127 0 0,-1 2 1 0 0,0-1 0 0 0,0 1 0 0 0,-1 0 0 0 0,-1 0 0 0 0,0 1 0 0 0,-1 0 0 0 0,0 0 0 0 0,-1 0 0 0 0,0 0 0 0 0,-1 0 0 0 0,0 1-1 0 0,-1-1 1 0 0,-1 1 0 0 0,-2 21 0 0 0,-2 7 57 0 0,-2 0-1 0 0,-2-1 1 0 0,-22 67-1 0 0,16-61-195 0 0,-2-2-1 0 0,-3 0 1 0 0,-1-1-1 0 0,-35 55 1 0 0,46-88 29 0 0,0 0 0 0 0,-1-1 0 0 0,0 0 1 0 0,-13 9-1 0 0,9-9-4504 0 0,39-20-4490 0 0,-18 5 5452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33 129 3865 0 0,'-2'0'222'0'0,"1"0"1"0"0,0 0-1 0 0,0-1 0 0 0,0 1 1 0 0,0 0-1 0 0,0 0 0 0 0,0-1 1 0 0,0 1-1 0 0,0-1 0 0 0,0 1 1 0 0,0-1-1 0 0,0 1 0 0 0,0-1 1 0 0,0 0-1 0 0,0 1 0 0 0,0-1 1 0 0,0 0-1 0 0,1 0 0 0 0,-1 0 1 0 0,0 1-1 0 0,0-1 0 0 0,1 0 1 0 0,-1 0-1 0 0,0-1 0 0 0,0-2 24 0 0,-1 1-1 0 0,1 0 0 0 0,0-1 0 0 0,0 1 0 0 0,0-1 0 0 0,1 1 1 0 0,-1-1-1 0 0,1-3 0 0 0,0 1-176 0 0,0 0 0 0 0,0 1 0 0 0,0-1 0 0 0,1 1 0 0 0,0-1 0 0 0,0 1 0 0 0,1-1 0 0 0,-1 1 0 0 0,1-1 0 0 0,5-9 0 0 0,-6 15-118 0 0,-1-1-1 0 0,0 1 0 0 0,1-1 1 0 0,-1 1-1 0 0,1-1 0 0 0,-1 1 0 0 0,1-1 1 0 0,-1 1-1 0 0,1-1 0 0 0,-1 1 1 0 0,1 0-1 0 0,0-1 0 0 0,-1 1 1 0 0,1 0-1 0 0,-1-1 0 0 0,1 1 1 0 0,0 0-1 0 0,-1 0 0 0 0,1 0 0 0 0,0 0 1 0 0,1-1-1 0 0,-2 2-252 0 0,1-1 1 0 0,0 0-1 0 0,0 0 0 0 0,0 1 0 0 0,0-1 1 0 0,0 1-1 0 0,0-1 0 0 0,0 1 1 0 0,-1-1-1 0 0,1 1 0 0 0,0 0 0 0 0,0-1 1 0 0,-1 1-1 0 0,1 0 0 0 0,0-1 1 0 0,-1 1-1 0 0,1 0 0 0 0,-1 0 0 0 0,1 0 1 0 0,-1-1-1 0 0,1 2 0 0 0,3 8-3020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4169 0 0,'-1'1'343'0'0,"0"-1"0"0"0,0 0-1 0 0,0 1 1 0 0,0-1 0 0 0,0 1 0 0 0,0-1 0 0 0,0 1-1 0 0,0-1 1 0 0,1 1 0 0 0,-1 0 0 0 0,0-1 0 0 0,0 1-1 0 0,0 0 1 0 0,1 0 0 0 0,-1 0 0 0 0,0 0 0 0 0,1 0-1 0 0,-1 1 1 0 0,-5 23 2720 0 0,10 31-1845 0 0,-2-44-858 0 0,-2-12-360 0 0,1 12-215 0 0,0-1 0 0 0,1 0-1 0 0,0 1 1 0 0,0-1 0 0 0,1 0-1 0 0,1-1 1 0 0,0 1 0 0 0,9 17 0 0 0,-12-28 123 0 0,-1 0 0 0 0,0 0 0 0 0,0 1 1 0 0,0-1-1 0 0,0 0 0 0 0,1 0 0 0 0,-1 0 1 0 0,0 0-1 0 0,0 0 0 0 0,0 0 0 0 0,1 0 1 0 0,-1 0-1 0 0,0 0 0 0 0,0 0 0 0 0,0 0 1 0 0,0 0-1 0 0,1 0 0 0 0,-1 0 0 0 0,0 0 1 0 0,0 0-1 0 0,0 0 0 0 0,1 0 0 0 0,-1 0 1 0 0,0 0-1 0 0,0 0 0 0 0,0 0 0 0 0,1 0 1 0 0,-1 0-1 0 0,0-1 0 0 0,0 1 0 0 0,0 0 1 0 0,0 0-1 0 0,0 0 0 0 0,1 0 1 0 0,-1 0-1 0 0,0 0 0 0 0,0-1 0 0 0,0 1 1 0 0,0 0-1 0 0,0 0 0 0 0,0 0 0 0 0,0 0 1 0 0,1-1-1 0 0,-1 1 0 0 0,0 0 0 0 0,0 0 1 0 0,0 0-1 0 0,0-1 0 0 0,0 1 0 0 0,0 0 1 0 0,0 0-1 0 0,0 0 0 0 0,0-1 0 0 0,0 1 1 0 0,0 0-1 0 0,0 0 0 0 0,0 0 0 0 0,0 0 1 0 0,0-1-1 0 0,0 1 0 0 0,-1 0 0 0 0,1 0 1 0 0,0 0-1 0 0,0-1 0 0 0,0 1 0 0 0,1-14-2536 0 0,2 1-802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19284 0 0,'0'16'2183'0'0,"2"-1"0"0"0,3 22 0 0 0,-3-27-1615 0 0,0 0-1 0 0,1 0 1 0 0,1 0 0 0 0,7 17-1 0 0,-9-23-606 0 0,0-1 0 0 0,-1 0-1 0 0,1 1 1 0 0,0-1-1 0 0,1 0 1 0 0,-1 0-1 0 0,1-1 1 0 0,-1 1-1 0 0,1 0 1 0 0,0-1-1 0 0,0 1 1 0 0,0-1-1 0 0,0 0 1 0 0,0 0-1 0 0,0 0 1 0 0,1-1-1 0 0,-1 1 1 0 0,1-1-1 0 0,-1 0 1 0 0,1 0-1 0 0,-1 0 1 0 0,1 0 0 0 0,0 0-1 0 0,0-1 1 0 0,-1 0-1 0 0,1 0 1 0 0,0 0-1 0 0,0 0 1 0 0,-1 0-1 0 0,1-1 1 0 0,0 0-1 0 0,-1 0 1 0 0,1 0-1 0 0,4-1 1 0 0,4-3-1442 0 0,0 0 0 0 0,0-1 0 0 0,19-12 0 0 0,28-28-9763 0 0,-35 23 4507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4841 0 0,'0'0'256'0'0,"-1"0"0"0"0,1 0 0 0 0,-1 0 0 0 0,1 1 0 0 0,-1-1 0 0 0,1 0 0 0 0,-1 0 0 0 0,1 0 0 0 0,-1 0 0 0 0,1 0 0 0 0,-1 1 0 0 0,1-1 0 0 0,-1 0 0 0 0,1 0 0 0 0,0 1 0 0 0,-1-1 0 0 0,1 0 0 0 0,-1 1 0 0 0,1-1 0 0 0,0 0 0 0 0,-1 1 0 0 0,1-1 0 0 0,0 1 0 0 0,-1-1 0 0 0,1 2 0 0 0,-3 15 2292 0 0,11 24-2332 0 0,-6-33 341 0 0,5 22-347 0 0,-4-14-225 0 0,0 1 0 0 0,1-1 1 0 0,1 0-1 0 0,14 29 0 0 0,-19-45-5 0 0,1-1 0 0 0,-1 1 0 0 0,1-1-1 0 0,-1 1 1 0 0,1-1 0 0 0,-1 1 0 0 0,0-1 0 0 0,1 0 0 0 0,-1 1 0 0 0,0-1 0 0 0,1 0-1 0 0,-1 1 1 0 0,0-1 0 0 0,0 0 0 0 0,1 1 0 0 0,-1-1 0 0 0,0 0 0 0 0,0 1 0 0 0,0-1 0 0 0,0 0-1 0 0,0 0 1 0 0,0 1 0 0 0,0-1 0 0 0,-1-1 0 0 0,5-29-16 0 0,-4 30 27 0 0,2-15 52 0 0,0-1 0 0 0,7-23-1 0 0,-8 36-21 0 0,0 1 0 0 0,0-1 0 0 0,0 1 0 0 0,1-1-1 0 0,-1 1 1 0 0,1 0 0 0 0,0 0 0 0 0,0 0-1 0 0,0 0 1 0 0,0 0 0 0 0,0 0 0 0 0,1 0 0 0 0,0 1-1 0 0,-1-1 1 0 0,1 1 0 0 0,0 0 0 0 0,6-4 0 0 0,-8 5 13 0 0,0 1 0 0 0,0 0 1 0 0,0-1-1 0 0,0 1 0 0 0,0 0 1 0 0,0 0-1 0 0,0 0 0 0 0,0 0 1 0 0,1 0-1 0 0,-1 0 0 0 0,0 0 1 0 0,0 0-1 0 0,0 0 1 0 0,0 0-1 0 0,0 1 0 0 0,0-1 1 0 0,0 0-1 0 0,0 1 0 0 0,0-1 1 0 0,0 1-1 0 0,0-1 0 0 0,1 2 1 0 0,1 0 59 0 0,-1 0 1 0 0,-1 0-1 0 0,1 0 1 0 0,0 0-1 0 0,0 0 1 0 0,-1 0-1 0 0,1 1 1 0 0,1 4-1 0 0,2 4 136 0 0,-1 0 0 0 0,-1 1 0 0 0,3 13 0 0 0,-6-23-238 0 0,4 25-163 0 0,2 9-2691 0 0,2-15-4930 0 0,-5-16 3156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54 7626 0 0,'-8'-9'3256'0'0,"2"3"-1575"0"0,-2-4-225 0 0,3 2-240 0 0,-1 1-552 0 0,2 0-384 0 0,1 2-192 0 0,2 4-64 0 0,1 2-688 0 0,1 4-416 0 0,2 2-688 0 0,1 1-713 0 0,0 2-455 0 0,-2 3 647 0 0,3 3-1408 0 0</inkml:trace>
  <inkml:trace contextRef="#ctx0" brushRef="#br0" timeOffset="1">63 234 4697 0 0,'-1'1'567'0'0,"0"0"-1"0"0,0-1 1 0 0,0 1 0 0 0,0 0 0 0 0,0 0-1 0 0,0 0 1 0 0,0 0 0 0 0,0 0-1 0 0,0 0 1 0 0,1 0 0 0 0,-1 0-1 0 0,0 0 1 0 0,1 0 0 0 0,-1 0 0 0 0,0 1-1 0 0,0 1 1 0 0,-1 27 4229 0 0,14 31-2945 0 0,-9-50-1758 0 0,-1 1-533 0 0,10 33-112 0 0,-2-25-3340 0 0,4-6-5352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7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6657 0 0,'1'-2'7062'0'0,"11"-2"-5450"0"0,17-2-1692 0 0,57 7-127 0 0,-59 3-3277 0 0,-4 4-4777 0 0,-19-8 5450 0 0</inkml:trace>
  <inkml:trace contextRef="#ctx0" brushRef="#br0" timeOffset="1">59 1 5425 0 0,'-5'5'8892'0'0,"5"9"-5189"0"0,8 20-3215 0 0,-4-22 575 0 0,9 56-434 0 0,11 47 569 0 0,-4-62-3804 0 0,-16-44 905 0 0,1-1 0 0 0,0 1 1 0 0,9 11-1 0 0,-6-12-2626 0 0,0-4-999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25 3793 0 0,'-1'-2'529'0'0,"0"1"0"0"0,0-1 0 0 0,0 0-1 0 0,0 1 1 0 0,0 0 0 0 0,0-1 0 0 0,-1 1 0 0 0,1 0 0 0 0,0-1 0 0 0,-1 1 0 0 0,1 0 0 0 0,-1 0 0 0 0,1 0-1 0 0,-1 0 1 0 0,0 1 0 0 0,1-1 0 0 0,-1 0 0 0 0,0 1 0 0 0,1-1 0 0 0,-1 1 0 0 0,-2-1 0 0 0,0 1-126 0 0,-1 0 0 0 0,1 0 0 0 0,0 0 0 0 0,-1 0 0 0 0,1 1-1 0 0,-1 0 1 0 0,1 0 0 0 0,-7 2 0 0 0,-2 2-212 0 0,0 1 1 0 0,1 0-1 0 0,-1 1 0 0 0,-20 15 0 0 0,29-19-186 0 0,1 1 0 0 0,-1-1 0 0 0,1 1 0 0 0,-1 0 0 0 0,1 0 0 0 0,0 0 0 0 0,1 1 0 0 0,-1-1 0 0 0,1 1-1 0 0,0-1 1 0 0,0 1 0 0 0,0 0 0 0 0,1 0 0 0 0,0 0 0 0 0,-1 0 0 0 0,2 0 0 0 0,-1 0 0 0 0,1 0 0 0 0,-1 0 0 0 0,2 0 0 0 0,-1 0 0 0 0,0 0 0 0 0,1 0 0 0 0,0 0 0 0 0,0 0 0 0 0,0 0 0 0 0,1 0 0 0 0,0 0 0 0 0,0-1 0 0 0,0 1-1 0 0,0-1 1 0 0,1 1 0 0 0,0-1 0 0 0,0 0 0 0 0,0 0 0 0 0,0 0 0 0 0,1 0 0 0 0,-1-1 0 0 0,1 1 0 0 0,0-1 0 0 0,0 0 0 0 0,0 0 0 0 0,1 0 0 0 0,-1-1 0 0 0,1 0 0 0 0,-1 1 0 0 0,1-2 0 0 0,8 4 0 0 0,-12-5 12 0 0,0 0 1 0 0,0 0-1 0 0,0 0 0 0 0,-1 0 1 0 0,1 0-1 0 0,0 0 1 0 0,0 1-1 0 0,0-1 1 0 0,-1 0-1 0 0,1 0 0 0 0,0 1 1 0 0,0-1-1 0 0,-1 1 1 0 0,1-1-1 0 0,0 1 1 0 0,-1-1-1 0 0,1 1 0 0 0,0-1 1 0 0,-1 1-1 0 0,1 0 1 0 0,-1-1-1 0 0,1 1 1 0 0,-1 0-1 0 0,1-1 0 0 0,-1 1 1 0 0,0 0-1 0 0,1 0 1 0 0,-1-1-1 0 0,0 1 1 0 0,1 0-1 0 0,-1 0 0 0 0,0 1 1 0 0,0 0 23 0 0,-1 0 1 0 0,1 0-1 0 0,-1 0 1 0 0,0 0-1 0 0,0 0 1 0 0,0 0-1 0 0,0 0 1 0 0,0 0 0 0 0,0-1-1 0 0,0 1 1 0 0,-1 0-1 0 0,-1 2 1 0 0,-7 6 102 0 0,-1 0 1 0 0,-23 16 0 0 0,31-23-157 0 0,-32 19 148 0 0,33-21-168 0 0,0 1 1 0 0,-1-1-1 0 0,1 0 1 0 0,0 0 0 0 0,0 0-1 0 0,-1-1 1 0 0,1 1 0 0 0,-1-1-1 0 0,1 1 1 0 0,-1-1-1 0 0,1 0 1 0 0,-1 1 0 0 0,-1-2-1 0 0,5 0-579 0 0,1-1 1 0 0,0 0-1 0 0,-1 1 0 0 0,1-1 0 0 0,0 1 0 0 0,0 0 1 0 0,0-1-1 0 0,1 1 0 0 0,1-1 0 0 0,12-5-3255 0 0,-1-2-1 0 0,21-14 0 0 0,-16 10 1064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3 113 4473 0 0,'-2'-3'3056'0'0,"2"3"-2778"0"0,0-1 0 0 0,0 1 0 0 0,0 0 0 0 0,0-1 0 0 0,0 1-1 0 0,0 0 1 0 0,0-1 0 0 0,0 1 0 0 0,0-1 0 0 0,0 1 0 0 0,0 0-1 0 0,1-3 2224 0 0,-1 2-2223 0 0,14 0 4112 0 0,32 13-3550 0 0,-10-2-395 0 0,-33-10-450 0 0,0 0 0 0 0,0 0 0 0 0,0 1 0 0 0,-1-2 1 0 0,1 1-1 0 0,0 0 0 0 0,0-1 0 0 0,0 1 0 0 0,0-1 0 0 0,0 0 0 0 0,-1 0 0 0 0,1 0 0 0 0,0 0 0 0 0,-1 0 0 0 0,1-1 0 0 0,-1 1 0 0 0,1-1 0 0 0,-1 1 0 0 0,0-1 0 0 0,0 0 0 0 0,3-3 0 0 0,-3 2-42 0 0,-1 1 1 0 0,0-1-1 0 0,0 1 0 0 0,0-1 1 0 0,0 1-1 0 0,0-1 1 0 0,-1 0-1 0 0,1 1 1 0 0,-1-1-1 0 0,1 0 1 0 0,-1 1-1 0 0,0-1 1 0 0,0 0-1 0 0,-1 0 0 0 0,1 1 1 0 0,0-1-1 0 0,-1 0 1 0 0,0 1-1 0 0,1-1 1 0 0,-1 0-1 0 0,0 1 1 0 0,0-1-1 0 0,-2-2 1 0 0,2 3 50 0 0,-1-1 0 0 0,1 1 1 0 0,0 0-1 0 0,-1 0 0 0 0,1 0 0 0 0,-1 0 1 0 0,0 0-1 0 0,1 0 0 0 0,-1 1 1 0 0,0-1-1 0 0,0 1 0 0 0,0-1 1 0 0,0 1-1 0 0,-1-1 0 0 0,1 1 1 0 0,0 0-1 0 0,0 0 0 0 0,-1 0 1 0 0,1 1-1 0 0,-1-1 0 0 0,1 0 1 0 0,-1 1-1 0 0,1 0 0 0 0,-1-1 1 0 0,1 1-1 0 0,-1 0 0 0 0,1 1 1 0 0,-1-1-1 0 0,1 0 0 0 0,-1 1 1 0 0,-4 0-1 0 0,3 1 90 0 0,0-1 1 0 0,0 1-1 0 0,0-1 1 0 0,0 1-1 0 0,0 0 0 0 0,0 0 1 0 0,0 1-1 0 0,1-1 1 0 0,-1 1-1 0 0,1 0 0 0 0,0 0 1 0 0,0 0-1 0 0,0 0 1 0 0,0 1-1 0 0,1-1 0 0 0,-1 1 1 0 0,-3 7-1 0 0,3-4 5 0 0,1 0-1 0 0,0 0 1 0 0,0 0-1 0 0,0 0 1 0 0,1 0-1 0 0,0 1 1 0 0,1-1-1 0 0,0 0 1 0 0,0 1-1 0 0,0-1 1 0 0,1 0-1 0 0,0 1 1 0 0,1-1-1 0 0,-1 0 1 0 0,1 0-1 0 0,4 8 0 0 0,-5-11-140 0 0,1 0-1 0 0,1 0 1 0 0,-1 0 0 0 0,1 0-1 0 0,-1 0 1 0 0,1 0-1 0 0,0 0 1 0 0,1-1-1 0 0,-1 0 1 0 0,0 1-1 0 0,1-1 1 0 0,0-1-1 0 0,0 1 1 0 0,0 0-1 0 0,0-1 1 0 0,0 0-1 0 0,0 0 1 0 0,1 0-1 0 0,-1-1 1 0 0,1 1-1 0 0,-1-1 1 0 0,1 0-1 0 0,0 0 1 0 0,-1-1-1 0 0,10 1 1 0 0,34-7-4811 0 0,-3-12-3853 0 0,-30 8 3903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8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11795 0 0,'11'2'5154'0'0,"7"4"-3402"0"0,-1 0-1152 0 0,18 3-157 0 0,40 9-257 0 0,-24-11-4333 0 0,-51-7 3726 0 0,1 0 1 0 0,0 0-1 0 0,0 0 0 0 0,0 0 0 0 0,0 0 0 0 0,0 0 0 0 0,0 0 0 0 0,0 0 0 0 0,0 0 0 0 0,0 0 1 0 0,0-1-1 0 0,-1 1 0 0 0,1 0 0 0 0,0-1 0 0 0,0 1 0 0 0,0 0 0 0 0,0-1 0 0 0,-1 1 0 0 0,1-1 1 0 0,0 1-1 0 0,0-1 0 0 0,-1 0 0 0 0,1 1 0 0 0,1-2 0 0 0,1-4-3528 0 0</inkml:trace>
  <inkml:trace contextRef="#ctx0" brushRef="#br0" timeOffset="1">149 4 5497 0 0,'0'0'324'0'0,"-1"-1"0"0"0,1 1 0 0 0,0 0 0 0 0,-1-1 0 0 0,1 1 0 0 0,-1 0 0 0 0,1 0 0 0 0,-1-1 0 0 0,1 1 0 0 0,-1 0 0 0 0,1 0 0 0 0,-1 0 0 0 0,0 0 0 0 0,1 0 0 0 0,-1 0 0 0 0,1 0 0 0 0,-1 0 0 0 0,1 0 0 0 0,-1 0 0 0 0,1 0 1 0 0,-1 0-1 0 0,1 0 0 0 0,-1 0 0 0 0,1 0 0 0 0,-1 1 0 0 0,1-1 0 0 0,-1 0 0 0 0,-5 14 4181 0 0,10 31-2418 0 0,-3-32-1435 0 0,3 38-218 0 0,6 69 450 0 0,-7-103-1549 0 0,0-1-1 0 0,1 1 1 0 0,1-1-1 0 0,11 29 0 0 0,-15-43 417 0 0,9 16-3631 0 0,0-8-2792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9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42 114 5681 0 0,'1'0'239'0'0,"-1"-1"0"0"0,0 1-1 0 0,0 0 1 0 0,0-1-1 0 0,0 1 1 0 0,-1-1 0 0 0,1 1-1 0 0,0 0 1 0 0,0-1 0 0 0,0 1-1 0 0,0 0 1 0 0,0-1 0 0 0,0 1-1 0 0,-1 0 1 0 0,1-1 0 0 0,0 1-1 0 0,0 0 1 0 0,0-1 0 0 0,-1 1-1 0 0,1 0 1 0 0,0-1-1 0 0,0 1 1 0 0,-1 0 0 0 0,1 0-1 0 0,0-1 1 0 0,-1 1 0 0 0,1 0-1 0 0,0 0 1 0 0,-1 0 0 0 0,1 0-1 0 0,0-1 1 0 0,-1 1 0 0 0,1 0-1 0 0,-1 0 1 0 0,1 0 0 0 0,0 0-1 0 0,-1 0 1 0 0,1 0-1 0 0,-1 0 1 0 0,1 0 0 0 0,0 0-1 0 0,-1 0 1 0 0,1 0 0 0 0,0 0-1 0 0,-1 0 1 0 0,0 1 0 0 0,-5 6 3930 0 0,0 4-3459 0 0,5-9-868 0 0,-2 3 353 0 0,1 1 0 0 0,-1 0-1 0 0,1 1 1 0 0,1-1-1 0 0,-1 0 1 0 0,1 1 0 0 0,0-1-1 0 0,0 0 1 0 0,1 1-1 0 0,0-1 1 0 0,0 1 0 0 0,2 11-1 0 0,-2-14-196 0 0,1-1-1 0 0,0 1 1 0 0,0-1-1 0 0,0 0 1 0 0,0 1-1 0 0,1-1 1 0 0,-1 0-1 0 0,1 0 1 0 0,0 0-1 0 0,0 0 1 0 0,0 0-1 0 0,0 0 0 0 0,0 0 1 0 0,1-1-1 0 0,-1 1 1 0 0,1-1-1 0 0,0 0 1 0 0,0 0-1 0 0,0 0 1 0 0,0 0-1 0 0,0 0 1 0 0,0-1-1 0 0,0 1 1 0 0,1-1-1 0 0,2 1 1 0 0,-4-1-17 0 0,0-1 1 0 0,-1 1 0 0 0,1-1 0 0 0,0 0-1 0 0,-1 1 1 0 0,1-1 0 0 0,0 0-1 0 0,-1 0 1 0 0,1 0 0 0 0,0-1-1 0 0,-1 1 1 0 0,1 0 0 0 0,0-1-1 0 0,-1 1 1 0 0,1-1 0 0 0,-1 1-1 0 0,1-1 1 0 0,-1 0 0 0 0,1 1-1 0 0,-1-1 1 0 0,1 0 0 0 0,1-2-1 0 0,-1 1-29 0 0,0 0 0 0 0,0-1-1 0 0,-1 1 1 0 0,1-1-1 0 0,-1 1 1 0 0,0-1-1 0 0,1 1 1 0 0,-1-1-1 0 0,-1 0 1 0 0,1 0-1 0 0,0 1 1 0 0,0-5-1 0 0,0-2-130 0 0,0 0-1 0 0,-1-1 0 0 0,0 1 1 0 0,-1 0-1 0 0,1-1 1 0 0,-2 1-1 0 0,-2-11 0 0 0,1 11 5 0 0,0 0-1 0 0,-1 1 1 0 0,0-1 0 0 0,-7-9-1 0 0,9 14 159 0 0,0 1-1 0 0,0 0 1 0 0,-1 0-1 0 0,1 0 1 0 0,-1 0-1 0 0,0 0 1 0 0,0 1-1 0 0,0-1 1 0 0,0 1-1 0 0,-1-1 1 0 0,1 1 0 0 0,-7-3-1 0 0,10 5 20 0 0,0 0-1 0 0,0 0 0 0 0,0 0 1 0 0,0 0-1 0 0,0 0 1 0 0,0 0-1 0 0,0 0 1 0 0,0 0-1 0 0,0 0 1 0 0,0 0-1 0 0,0 0 1 0 0,-1 0-1 0 0,1 0 1 0 0,0 0-1 0 0,0 0 1 0 0,0 0-1 0 0,0 0 1 0 0,0 0-1 0 0,0 0 1 0 0,0 0-1 0 0,0 0 0 0 0,0 0 1 0 0,0 0-1 0 0,0 0 1 0 0,-1 0-1 0 0,1 1 1 0 0,0-1-1 0 0,0 0 1 0 0,0 0-1 0 0,0 0 1 0 0,0 0-1 0 0,0 0 1 0 0,0 0-1 0 0,0 0 1 0 0,0 0-1 0 0,0 0 1 0 0,0 0-1 0 0,0 0 0 0 0,0 0 1 0 0,0 0-1 0 0,0 1 1 0 0,0-1-1 0 0,0 0 1 0 0,0 0-1 0 0,0 0 1 0 0,0 0-1 0 0,0 0 1 0 0,0 0-1 0 0,0 0 1 0 0,0 0-1 0 0,0 0 1 0 0,0 0-1 0 0,0 0 1 0 0,0 1-1 0 0,0-1 1 0 0,0 0-1 0 0,0 0 0 0 0,0 0 1 0 0,0 0-1 0 0,0 0 1 0 0,0 0-1 0 0,0 0 1 0 0,0 0-1 0 0,0 0 1 0 0,5 10 45 0 0,6 7-7 0 0,-8-14-54 0 0,0-1 0 0 0,1 1 0 0 0,-1-1 0 0 0,0 0 0 0 0,1 0 1 0 0,0 0-1 0 0,-1 0 0 0 0,1-1 0 0 0,0 1 0 0 0,0-1 0 0 0,0 0 0 0 0,0 0 0 0 0,0-1 1 0 0,0 1-1 0 0,0-1 0 0 0,0 0 0 0 0,0 0 0 0 0,0 0 0 0 0,0 0 0 0 0,0-1 1 0 0,0 0-1 0 0,0 1 0 0 0,6-4 0 0 0,-5 3-213 0 0,0-2 1 0 0,-1 1-1 0 0,1 0 0 0 0,-1-1 1 0 0,0 0-1 0 0,0 0 0 0 0,0 0 0 0 0,0 0 1 0 0,0-1-1 0 0,-1 0 0 0 0,1 1 1 0 0,-1-1-1 0 0,0-1 0 0 0,-1 1 1 0 0,1 0-1 0 0,0-1 0 0 0,-1 1 1 0 0,2-8-1 0 0,11-30 798 0 0,-14 71 3285 0 0,0-14-3338 0 0,0 23 42 0 0,4 67 178 0 0,-3-91-938 0 0,0 0 1 0 0,1 0-1 0 0,0 0 0 0 0,1-1 1 0 0,6 15-1 0 0,0-10-2808 0 0,-9-18 2707 0 0,-1 1 1 0 0,0-1-1 0 0,1 0 0 0 0,-1 1 1 0 0,0-1-1 0 0,1 0 0 0 0,-1 1 1 0 0,1-1-1 0 0,-1 0 1 0 0,0 1-1 0 0,1-1 0 0 0,-1 0 1 0 0,1 0-1 0 0,-1 0 0 0 0,1 0 1 0 0,-1 1-1 0 0,1-1 0 0 0,-1 0 1 0 0,1 0-1 0 0,-1 0 1 0 0,1 0-1 0 0,-1 0 0 0 0,1 0 1 0 0,-1 0-1 0 0,1 0 0 0 0,-1 0 1 0 0,1 0-1 0 0,-1 0 0 0 0,1-1 1 0 0,-1 1-1 0 0,1 0 1 0 0,-1 0-1 0 0,1 0 0 0 0,-1-1 1 0 0,0 1-1 0 0,1 0 0 0 0,0-1 1 0 0,4-5-4443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2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4177 0 0,'1'23'14365'0'0,"-3"4"-10451"0"0,0 6-3566 0 0,-3 54-817 0 0,9-13-1291 0 0,1-50-1905 0 0,2-1-3684 0 0,-4-12 781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39 7242 0 0,'-1'0'328'0'0,"0"0"1"0"0,0 1-1 0 0,0-1 1 0 0,0 0-1 0 0,1 1 1 0 0,-1-1 0 0 0,0 1-1 0 0,0 0 1 0 0,1-1-1 0 0,-1 1 1 0 0,0-1 0 0 0,1 1-1 0 0,-1 0 1 0 0,0 0-1 0 0,1-1 1 0 0,-1 1 0 0 0,1 0-1 0 0,-1 0 1 0 0,1 0-1 0 0,0 0 1 0 0,-1 0 0 0 0,1 1-1 0 0,1 25 2749 0 0,3-13-2926 0 0,1 0 1 0 0,10 20-1 0 0,-7-15 650 0 0,8 24-360 0 0,-5-14-312 0 0,0 0 0 0 0,2 0 0 0 0,1-1-1 0 0,30 45 1 0 0,-65-138-766 0 0,6 26 369 0 0,-14-61 0 0 0,26 86 233 0 0,1 1 1 0 0,0-1-1 0 0,0 1 1 0 0,2-1-1 0 0,0 0 1 0 0,0 0-1 0 0,1 1 1 0 0,5-22-1 0 0,-6 32 35 0 0,1 1 1 0 0,0 0-1 0 0,-1-1 0 0 0,1 1 0 0 0,0 0 1 0 0,0 0-1 0 0,1-1 0 0 0,-1 1 0 0 0,0 0 1 0 0,1 0-1 0 0,-1 0 0 0 0,1 1 0 0 0,-1-1 1 0 0,1 0-1 0 0,0 1 0 0 0,0-1 0 0 0,0 1 1 0 0,0-1-1 0 0,0 1 0 0 0,0 0 0 0 0,0 0 1 0 0,3-1-1 0 0,-2 1 16 0 0,1 0-1 0 0,-1 1 1 0 0,1 0-1 0 0,-1-1 1 0 0,0 1-1 0 0,1 0 1 0 0,-1 1 0 0 0,1-1-1 0 0,-1 1 1 0 0,0-1-1 0 0,1 1 1 0 0,-1 0-1 0 0,0 0 1 0 0,5 3 0 0 0,-4-3 50 0 0,0 1 1 0 0,0 0 0 0 0,0 0-1 0 0,-1 1 1 0 0,1-1 0 0 0,0 1-1 0 0,-1 0 1 0 0,0 0-1 0 0,0 0 1 0 0,0 0 0 0 0,0 1-1 0 0,0-1 1 0 0,0 1 0 0 0,-1-1-1 0 0,0 1 1 0 0,0 0 0 0 0,0 0-1 0 0,0 0 1 0 0,0 0 0 0 0,-1 1-1 0 0,0-1 1 0 0,0 0 0 0 0,0 1-1 0 0,0-1 1 0 0,-1 6-1 0 0,-1-5-16 0 0,-1 1 0 0 0,1 0 0 0 0,-1-1 0 0 0,-1 1 0 0 0,1-1 0 0 0,-1 0 0 0 0,0 0 0 0 0,0 0 0 0 0,-1 0 0 0 0,1 0 0 0 0,-1-1 0 0 0,0 1 0 0 0,0-1 0 0 0,0 0 0 0 0,-1 0 0 0 0,-6 3 0 0 0,9-5-62 0 0,0 0-1 0 0,-1 0 1 0 0,0 0-1 0 0,1-1 1 0 0,-1 1-1 0 0,0-1 1 0 0,0 0-1 0 0,0 0 1 0 0,0 0-1 0 0,0 0 1 0 0,0 0-1 0 0,0-1 1 0 0,0 1-1 0 0,0-1 1 0 0,0 0-1 0 0,-1 0 0 0 0,1 0 1 0 0,0 0-1 0 0,0-1 1 0 0,0 1-1 0 0,0-1 1 0 0,0 0-1 0 0,0 0 1 0 0,0 0-1 0 0,0 0 1 0 0,0 0-1 0 0,0-1 1 0 0,1 1-1 0 0,-1-1 1 0 0,0 0-1 0 0,-3-3 1 0 0,5 5-81 0 0,1-1 0 0 0,-1 1-1 0 0,1-1 1 0 0,-1 0 0 0 0,1 1 0 0 0,-1-1 0 0 0,1 0 0 0 0,-1 1 0 0 0,1-1 0 0 0,0 0-1 0 0,-1 1 1 0 0,1-1 0 0 0,0 0 0 0 0,0 0 0 0 0,0 1 0 0 0,-1-1 0 0 0,1 0 0 0 0,0 0-1 0 0,0 0 1 0 0,0 1 0 0 0,0-1 0 0 0,0 0 0 0 0,0 0 0 0 0,1 1 0 0 0,-1-1 0 0 0,0 0-1 0 0,0 0 1 0 0,0 1 0 0 0,1-1 0 0 0,-1 0 0 0 0,0 0 0 0 0,1 1 0 0 0,-1-1-1 0 0,1 0 1 0 0,-1 1 0 0 0,1-1 0 0 0,-1 1 0 0 0,1-1 0 0 0,-1 0 0 0 0,1 1 0 0 0,0 0-1 0 0,0-2 1 0 0,38-20-8341 0 0,-22 14 4723 0 0,0-1 43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0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70 1288 0 0,'0'-50'9850'0'0,"-3"31"1455"0"0,8 43-10790 0 0,-2 1 0 0 0,0 0 0 0 0,-2 29 0 0 0,1 18-239 0 0,1-38-207 0 0,6 61 11 0 0,-7-85-74 0 0,0 0 0 0 0,1 1-1 0 0,0-1 1 0 0,0-1 0 0 0,1 1-1 0 0,9 16 1 0 0,1-14-211 0 0,-7-9-3695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23621 0 0,'8'2'4050'0'0,"15"-4"-3913"0"0,-17 1 241 0 0,36 0-215 0 0,0 2 0 0 0,52 8 0 0 0,-6-1-7792 0 0,-140-32-8652 0 0,50 24 16741 0 0,0-1-1 0 0,1 1 1 0 0,-1-1 0 0 0,0 1-1 0 0,0 0 1 0 0,0-1 0 0 0,0 1-1 0 0,0 0 1 0 0,0 1 0 0 0,1-1-1 0 0,-1 0 1 0 0,0 0 0 0 0,0 1-1 0 0,0-1 1 0 0,0 1 0 0 0,1 0-1 0 0,-1-1 1 0 0,0 1 0 0 0,1 0-1 0 0,-1 0 1 0 0,0 0 0 0 0,-1 2-1 0 0,0-1 163 0 0,1 1 0 0 0,0 0 0 0 0,0 0 0 0 0,-1 0-1 0 0,2 0 1 0 0,-1 0 0 0 0,0 0 0 0 0,1 1 0 0 0,-1-1 0 0 0,-1 7 0 0 0,0 6 392 0 0,0 0 0 0 0,1 0 0 0 0,1 0 0 0 0,1 20 0 0 0,0-10-451 0 0,2 0-1 0 0,7 36 0 0 0,-8-55-703 0 0,1 0 1 0 0,0 0 0 0 0,0 0-1 0 0,0 0 1 0 0,1 0-1 0 0,0-1 1 0 0,0 1 0 0 0,1-1-1 0 0,0 0 1 0 0,0 0 0 0 0,0 0-1 0 0,1-1 1 0 0,8 9 0 0 0,0-9-2343 0 0,-12-5 1821 0 0,-1 0 0 0 0,1-1 0 0 0,0 1 0 0 0,0 0 0 0 0,0-1 0 0 0,0 1 0 0 0,0-1 0 0 0,-1 1 0 0 0,1-1 1 0 0,8-12-9931 0 0,-4 3 5492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55 3113 0 0,'0'0'330'0'0,"1"1"0"0"0,-1-1 1 0 0,1 0-1 0 0,-1 0 0 0 0,1 0 0 0 0,-1 0 1 0 0,1 0-1 0 0,-1 0 0 0 0,1 0 1 0 0,-1 0-1 0 0,1 0 0 0 0,-1 0 1 0 0,1 0-1 0 0,-1 0 0 0 0,1 0 0 0 0,-1-1 1 0 0,1 1-1 0 0,-1 0 0 0 0,1 0 1 0 0,-1 0-1 0 0,1-1 0 0 0,-1 1 1 0 0,1 0-1 0 0,-1-1 0 0 0,0 1 0 0 0,1 0 1 0 0,-1-1-1 0 0,1 1 0 0 0,-1-1 1 0 0,0 1-1 0 0,0 0 0 0 0,1-1 1 0 0,-1 0-1 0 0,-11-13 3896 0 0,6 10-3910 0 0,-1 0 1 0 0,0 1-1 0 0,0 0 1 0 0,-12-6-1 0 0,2 6-102 0 0,0 0 0 0 0,-29-2 0 0 0,39 5-192 0 0,0 0 1 0 0,1 0-1 0 0,-1 0 0 0 0,0 1 1 0 0,0-1-1 0 0,0 2 1 0 0,0-1-1 0 0,0 1 0 0 0,1-1 1 0 0,-11 6-1 0 0,15-6-14 0 0,0 1 0 0 0,-1-1 0 0 0,1 0 0 0 0,0 0-1 0 0,0 1 1 0 0,0-1 0 0 0,1 1 0 0 0,-1-1 0 0 0,0 1 0 0 0,0-1-1 0 0,1 1 1 0 0,-1 0 0 0 0,1-1 0 0 0,-1 1 0 0 0,1 0 0 0 0,0-1-1 0 0,0 1 1 0 0,0 0 0 0 0,0-1 0 0 0,0 1 0 0 0,0 0 0 0 0,0 0-1 0 0,0-1 1 0 0,1 1 0 0 0,-1-1 0 0 0,2 4 0 0 0,17 47 143 0 0,-15-45-128 0 0,32 75 158 0 0,-3 1 0 0 0,22 93 1 0 0,-54-175-183 0 0,-1-1 1 0 0,1 1 0 0 0,0 0 0 0 0,-1 0 0 0 0,1-1-1 0 0,0 1 1 0 0,-1 0 0 0 0,1-1 0 0 0,0 1 0 0 0,0 0-1 0 0,0-1 1 0 0,-1 1 0 0 0,1-1 0 0 0,0 1 0 0 0,0-1-1 0 0,0 0 1 0 0,0 0 0 0 0,0 1 0 0 0,0-1 0 0 0,0 0-1 0 0,0 0 1 0 0,0 0 0 0 0,1 0 0 0 0,30 2-33 0 0,-24-2 27 0 0,15 0-354 0 0,-1 0 0 0 0,39-6 0 0 0,-17-3-9643 0 0,-30 6 3146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1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37 6137 0 0,'0'-1'253'0'0,"0"1"1"0"0,-1 0-1 0 0,1-1 0 0 0,0 1 0 0 0,-1-1 0 0 0,1 1 0 0 0,-1 0 0 0 0,1-1 0 0 0,-1 1 0 0 0,1 0 1 0 0,-1-1-1 0 0,1 1 0 0 0,-1 0 0 0 0,1 0 0 0 0,-1 0 0 0 0,1-1 0 0 0,-1 1 0 0 0,1 0 0 0 0,-1 0 1 0 0,1 0-1 0 0,-1 0 0 0 0,1 0 0 0 0,-1 0 0 0 0,0 0 0 0 0,1 0 0 0 0,-1 0 0 0 0,1 0 0 0 0,-1 0 0 0 0,1 1 1 0 0,-1-1-1 0 0,1 0 0 0 0,-1 0 0 0 0,1 1 0 0 0,-1-1 0 0 0,1 0 0 0 0,-1 0 0 0 0,1 1 0 0 0,-1-1 1 0 0,1 0-1 0 0,0 1 0 0 0,-1-1 0 0 0,0 1 0 0 0,1 27 3057 0 0,0-22-3658 0 0,1 7 428 0 0,1 0 0 0 0,0 0 0 0 0,1 0 0 0 0,1 0 0 0 0,5 13 0 0 0,-8-22-65 0 0,0-1 0 0 0,1 1 1 0 0,0 0-1 0 0,0 0 0 0 0,0-1 0 0 0,1 1 0 0 0,-1-1 1 0 0,1 1-1 0 0,0-1 0 0 0,-1 0 0 0 0,2 0 0 0 0,-1-1 1 0 0,0 1-1 0 0,0-1 0 0 0,1 1 0 0 0,0-1 0 0 0,-1 0 1 0 0,1 0-1 0 0,7 2 0 0 0,-10-3-15 0 0,1-1-1 0 0,0 0 1 0 0,-1 1 0 0 0,1-1-1 0 0,0 0 1 0 0,0 0 0 0 0,-1 0-1 0 0,1 0 1 0 0,0 0-1 0 0,-1-1 1 0 0,1 1 0 0 0,0 0-1 0 0,-1-1 1 0 0,1 0 0 0 0,0 1-1 0 0,-1-1 1 0 0,1 0 0 0 0,-1 1-1 0 0,1-1 1 0 0,-1 0-1 0 0,0 0 1 0 0,2-2 0 0 0,0 1-2 0 0,-1-1 1 0 0,-1 0-1 0 0,1 1 1 0 0,0-1 0 0 0,-1 0-1 0 0,1 0 1 0 0,-1 0-1 0 0,0 0 1 0 0,0 0-1 0 0,0 0 1 0 0,0-4-1 0 0,1-1 1 0 0,-1 1-1 0 0,-1-1 1 0 0,1 1-1 0 0,-1-1 1 0 0,-1 0-1 0 0,1 1 0 0 0,-1-1 1 0 0,-1 1-1 0 0,-2-11 1 0 0,0 10 19 0 0,1 1 0 0 0,-1 0 0 0 0,-1 0 0 0 0,1 0 0 0 0,-1 0 0 0 0,0 1 0 0 0,-9-9 0 0 0,12 13-15 0 0,0-1-1 0 0,-1 1 1 0 0,1 0-1 0 0,-1 0 1 0 0,0 0-1 0 0,1 0 1 0 0,-1 1-1 0 0,0-1 1 0 0,0 1-1 0 0,0 0 1 0 0,0 0-1 0 0,0 0 1 0 0,0 0-1 0 0,0 0 1 0 0,-1 1 0 0 0,1-1-1 0 0,0 1 1 0 0,0 0-1 0 0,-1 0 1 0 0,1 0-1 0 0,-5 1 1 0 0,7-1-105 0 0,0 1 0 0 0,0-1 0 0 0,0 1 0 0 0,0-1 0 0 0,1 1 0 0 0,-1-1 0 0 0,0 1 0 0 0,0 0 0 0 0,1-1 0 0 0,-1 1 0 0 0,0 0 0 0 0,1 0 0 0 0,-1 0 0 0 0,1-1 0 0 0,-1 1 0 0 0,1 0 0 0 0,-1 0 0 0 0,1 0 0 0 0,0 0 0 0 0,-1 0 0 0 0,1 0 0 0 0,0 0 0 0 0,0 0 0 0 0,-1 0 0 0 0,1 0 0 0 0,0 0 0 0 0,0 0 0 0 0,0 1 0 0 0,6 29-9923 0 0,-2-22 4507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16 8058 0 0,'-18'-5'5472'0'0,"18"4"-5393"0"0,0 1 0 0 0,0 0 0 0 0,0 0 0 0 0,0 0 0 0 0,0 0 0 0 0,0 0 0 0 0,0 0 0 0 0,0 0 0 0 0,0-1 0 0 0,-1 1 0 0 0,1 0 0 0 0,0 0 0 0 0,0 0 0 0 0,0 0 0 0 0,0 0 0 0 0,0-1 0 0 0,0 1 0 0 0,0 0 0 0 0,0 0 0 0 0,0 0 0 0 0,0 0 0 0 0,0 0 0 0 0,0-1 0 0 0,0 1 0 0 0,0 0 0 0 0,0 0 0 0 0,0 0 0 0 0,1 0 0 0 0,-1 0 0 0 0,0-1 0 0 0,0 1 0 0 0,0 0 0 0 0,0 0-1 0 0,0 0 1 0 0,0 0 0 0 0,0 0 0 0 0,0 0 0 0 0,0 0 0 0 0,0-1 0 0 0,1 1 0 0 0,-1 0 0 0 0,0 0 0 0 0,0 0 0 0 0,0 0 0 0 0,0 0 0 0 0,0 0 0 0 0,1 0 0 0 0,-1 0 0 0 0,0 0 0 0 0,2-1 123 0 0,0 0-1 0 0,1 1 0 0 0,-1-1 0 0 0,0 1 0 0 0,0-1 1 0 0,1 1-1 0 0,-1 0 0 0 0,0 0 0 0 0,0 0 0 0 0,1 0 1 0 0,-1 0-1 0 0,3 1 0 0 0,136 41 889 0 0,-140-41-1040 0 0,1 0 0 0 0,-1 0 0 0 0,1 0 0 0 0,-1 0 0 0 0,1 0 1 0 0,-1 1-1 0 0,0-1 0 0 0,0 0 0 0 0,1 1 0 0 0,-1-1 1 0 0,0 1-1 0 0,0-1 0 0 0,0 1 0 0 0,-1-1 0 0 0,1 1 0 0 0,0 0 1 0 0,-1 0-1 0 0,1-1 0 0 0,-1 1 0 0 0,1 0 0 0 0,-1 3 1 0 0,3 48 788 0 0,-3-33-777 0 0,9 82 140 0 0,1 69-84 0 0,-10-170-107 0 0,0 1-1 0 0,0-1 0 0 0,0 0 0 0 0,0 0 0 0 0,-1 0 1 0 0,1 0-1 0 0,0 0 0 0 0,-1 0 0 0 0,1 0 0 0 0,-1 0 1 0 0,1-1-1 0 0,-1 1 0 0 0,1 0 0 0 0,-1 0 0 0 0,1 0 1 0 0,-1 0-1 0 0,0-1 0 0 0,0 1 0 0 0,1 0 0 0 0,-1-1 1 0 0,0 1-1 0 0,0 0 0 0 0,0-1 0 0 0,0 1 1 0 0,-2 0-1 0 0,-1 0 13 0 0,0 1 1 0 0,0-1-1 0 0,0 0 0 0 0,0-1 1 0 0,0 1-1 0 0,0-1 0 0 0,-5 1 1 0 0,-4-2-48 0 0,1 1 0 0 0,-1-2 0 0 0,1 0 1 0 0,-14-3-1 0 0,10-2 80 0 0,11 3-3004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13 10314 0 0,'-1'-1'375'0'0,"0"0"1"0"0,-1-1-1 0 0,1 1 0 0 0,-1 0 1 0 0,1 0-1 0 0,-1 1 0 0 0,1-1 0 0 0,-1 0 1 0 0,1 0-1 0 0,-1 1 0 0 0,1-1 0 0 0,-1 1 1 0 0,0-1-1 0 0,0 1 0 0 0,1 0 0 0 0,-1-1 1 0 0,0 1-1 0 0,1 0 0 0 0,-1 0 1 0 0,0 1-1 0 0,0-1 0 0 0,1 0 0 0 0,-4 1 1 0 0,4 0-276 0 0,0 0 0 0 0,0 1 0 0 0,0-1 0 0 0,0 0 0 0 0,0 1 1 0 0,0-1-1 0 0,1 0 0 0 0,-1 1 0 0 0,0-1 0 0 0,1 1 0 0 0,-1-1 0 0 0,1 1 1 0 0,-1-1-1 0 0,1 1 0 0 0,0-1 0 0 0,0 1 0 0 0,0-1 0 0 0,0 1 0 0 0,0 0 1 0 0,0-1-1 0 0,0 1 0 0 0,0-1 0 0 0,1 1 0 0 0,-1-1 0 0 0,1 1 1 0 0,0 1-1 0 0,1 3-88 0 0,0 0 0 0 0,0-1 0 0 0,1 1 0 0 0,0-1 0 0 0,0 1 1 0 0,0-1-1 0 0,0 0 0 0 0,1 0 0 0 0,0-1 0 0 0,0 1 0 0 0,0-1 1 0 0,1 0-1 0 0,8 6 0 0 0,-12-9-20 0 0,1 1 1 0 0,-1-1 0 0 0,1 0-1 0 0,0 0 1 0 0,-1 0 0 0 0,1-1-1 0 0,0 1 1 0 0,0 0-1 0 0,0-1 1 0 0,-1 1 0 0 0,1-1-1 0 0,0 0 1 0 0,0 1-1 0 0,0-1 1 0 0,0 0 0 0 0,0 0-1 0 0,0 0 1 0 0,0 0 0 0 0,0-1-1 0 0,0 1 1 0 0,0 0-1 0 0,-1-1 1 0 0,1 0 0 0 0,0 1-1 0 0,0-1 1 0 0,0 0 0 0 0,-1 0-1 0 0,1 0 1 0 0,0 0-1 0 0,-1 0 1 0 0,1 0 0 0 0,-1 0-1 0 0,1-1 1 0 0,-1 1-1 0 0,0-1 1 0 0,0 1 0 0 0,1-1-1 0 0,-1 1 1 0 0,0-1 0 0 0,0 1-1 0 0,0-1 1 0 0,-1 0-1 0 0,1 0 1 0 0,0 0 0 0 0,0-2-1 0 0,0 1-53 0 0,0 0 0 0 0,0 0-1 0 0,-1 1 1 0 0,1-1 0 0 0,-1 0-1 0 0,1 0 1 0 0,-1 0 0 0 0,0 0-1 0 0,0 0 1 0 0,0 0 0 0 0,-1 0-1 0 0,1 1 1 0 0,-1-1 0 0 0,0 0-1 0 0,1 0 1 0 0,-1 0 0 0 0,-1 1-1 0 0,1-1 1 0 0,0 0 0 0 0,-1 1-1 0 0,1-1 1 0 0,-1 1 0 0 0,1 0-1 0 0,-1-1 1 0 0,0 1 0 0 0,-4-3-1 0 0,5 4 26 0 0,-1-1 0 0 0,1 1-1 0 0,-1 0 1 0 0,0 0 0 0 0,1 1 0 0 0,-1-1-1 0 0,0 0 1 0 0,1 0 0 0 0,-1 1 0 0 0,0-1-1 0 0,0 1 1 0 0,1 0 0 0 0,-1-1 0 0 0,0 1-1 0 0,0 0 1 0 0,0 0 0 0 0,0 0 0 0 0,1 0-1 0 0,-1 0 1 0 0,0 1 0 0 0,0-1-1 0 0,0 1 1 0 0,1-1 0 0 0,-1 1 0 0 0,0-1-1 0 0,0 1 1 0 0,1 0 0 0 0,-1 0 0 0 0,1 0-1 0 0,-1 0 1 0 0,1 0 0 0 0,-1 0 0 0 0,1 1-1 0 0,-1-1 1 0 0,1 0 0 0 0,0 1 0 0 0,0-1-1 0 0,0 1 1 0 0,0-1 0 0 0,0 1 0 0 0,0-1-1 0 0,-1 3 1 0 0,0 1 91 0 0,-1 0 0 0 0,1 1 0 0 0,0-1 0 0 0,0 1 0 0 0,1-1 1 0 0,-1 1-1 0 0,1 0 0 0 0,0 0 0 0 0,1 10 0 0 0,4 59 759 0 0,0-9-253 0 0,-4-66-560 0 0,1 4 5 0 0,-1 0 1 0 0,0 0 0 0 0,-1 0 0 0 0,1 0 0 0 0,-1 0 0 0 0,1 0 0 0 0,-1 0 0 0 0,-1 0-1 0 0,1 0 1 0 0,0-1 0 0 0,-1 1 0 0 0,0 0 0 0 0,0-1 0 0 0,-3 5 0 0 0,5-8-42 0 0,34-6-225 0 0,-10 2-20 0 0,-1 1-1 0 0,0 1 1 0 0,42 2-1 0 0,-22 1-3750 0 0,-41-1 3508 0 0,-1 1 0 0 0,1-1 1 0 0,0 0-1 0 0,0 0 0 0 0,0-1 0 0 0,0 1 0 0 0,0 0 1 0 0,0 0-1 0 0,-1-1 0 0 0,1 0 0 0 0,0 1 1 0 0,0-1-1 0 0,0 0 0 0 0,-1 1 0 0 0,1-1 0 0 0,0 0 1 0 0,-1 0-1 0 0,1-1 0 0 0,-1 1 0 0 0,1 0 1 0 0,-1 0-1 0 0,2-3 0 0 0,8-5-2347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6577 0 0,'-9'5'9962'0'0,"9"-5"-9669"0"0,-2 17 3439 0 0,7 25-3703 0 0,-4-34 964 0 0,4 46-328 0 0,-4-34-712 0 0,1-1 0 0 0,1 0 0 0 0,0 0 0 0 0,7 20-1 0 0,-10-39 29 0 0,0 0-1 0 0,1 0 0 0 0,-1 1 0 0 0,0-1 1 0 0,0 0-1 0 0,0 0 0 0 0,0 0 1 0 0,0 0-1 0 0,0 0 0 0 0,0 1 0 0 0,0-1 1 0 0,1 0-1 0 0,-1 0 0 0 0,0 0 0 0 0,0 0 1 0 0,0 0-1 0 0,0 0 0 0 0,0 0 1 0 0,1 1-1 0 0,-1-1 0 0 0,0 0 0 0 0,0 0 1 0 0,0 0-1 0 0,1 0 0 0 0,-1 0 0 0 0,0 0 1 0 0,0 0-1 0 0,0 0 0 0 0,0 0 1 0 0,1 0-1 0 0,-1 0 0 0 0,0 0 0 0 0,0 0 1 0 0,0 0-1 0 0,0 0 0 0 0,1 0 0 0 0,-1 0 1 0 0,0 0-1 0 0,0-1 0 0 0,0 1 1 0 0,0 0-1 0 0,1 0 0 0 0,-1 0 0 0 0,0 0 1 0 0,11-10-374 0 0,12-18 222 0 0,-19 23 55 0 0,37-39 516 0 0,-14 28-2936 0 0,-26 16 1809 0 0,1-1 0 0 0,-1 1 0 0 0,1-1 0 0 0,-1 1-1 0 0,1 0 1 0 0,-1-1 0 0 0,1 1 0 0 0,0 0 0 0 0,-1 0 0 0 0,1 0 0 0 0,-1 0 0 0 0,1 1 0 0 0,-1-1 0 0 0,1 0 0 0 0,1 1 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3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6449 0 0,'-2'3'625'0'0,"1"1"-1"0"0,0 0 0 0 0,0 0 0 0 0,1 1 1 0 0,-1-1-1 0 0,1 0 0 0 0,-1 0 0 0 0,1 0 1 0 0,1 0-1 0 0,-1 0 0 0 0,1 1 1 0 0,-1-1-1 0 0,3 7 0 0 0,22 58 1749 0 0,-14-42-1444 0 0,17 54-381 0 0,-3 2 0 0 0,17 106 0 0 0,-40-158-1073 0 0,-2-30 510 0 0,0-1 1 0 0,0 0-1 0 0,0 0 0 0 0,0 0 0 0 0,0 0 1 0 0,0 0-1 0 0,0 0 0 0 0,0 0 0 0 0,0 1 1 0 0,0-1-1 0 0,0 0 0 0 0,0 0 0 0 0,0 0 1 0 0,0 0-1 0 0,0 0 0 0 0,0 0 0 0 0,0 0 1 0 0,0 0-1 0 0,0 1 0 0 0,0-1 0 0 0,-1 0 1 0 0,1 0-1 0 0,0 0 0 0 0,0 0 0 0 0,0 0 1 0 0,0 0-1 0 0,0 0 0 0 0,0 0 0 0 0,0 0 1 0 0,0 0-1 0 0,0 0 0 0 0,-1 0 0 0 0,1 0 1 0 0,0 0-1 0 0,0 0 0 0 0,0 0 0 0 0,0 0 1 0 0,0 0-1 0 0,0 0 0 0 0,0 0 0 0 0,-1 0 1 0 0,1 0-1 0 0,0 0 0 0 0,0 0 0 0 0,0 0 1 0 0,0 0-1 0 0,0 0 0 0 0,0 0 0 0 0,0 0 1 0 0,0 0-1 0 0,-1 0 0 0 0,1 0 0 0 0,0 0 1 0 0,0 0-1 0 0,0 0 0 0 0,0 0 0 0 0,0 0 1 0 0,0-1-1 0 0,-10-14-705 0 0,-16-39-117 0 0,2-2 0 0 0,3 0 0 0 0,-25-105 0 0 0,46 159 828 0 0,-3-11-8 0 0,0 0 0 0 0,1 0-1 0 0,1 0 1 0 0,0-1 0 0 0,2-13-1 0 0,-1 24 102 0 0,0 1 0 0 0,0 0 0 0 0,1 0 0 0 0,-1 0 0 0 0,1-1 0 0 0,-1 1 0 0 0,1 0 0 0 0,0 0 0 0 0,0 0 0 0 0,0 0 0 0 0,0 0 0 0 0,0 0 0 0 0,0 0 0 0 0,0 1 0 0 0,1-1 0 0 0,-1 0 0 0 0,1 1 0 0 0,-1-1 0 0 0,1 1 0 0 0,0-1 0 0 0,0 1 0 0 0,-1 0 0 0 0,1 0 0 0 0,0 0 0 0 0,0 0 0 0 0,0 0 0 0 0,0 0 0 0 0,0 0 0 0 0,1 1 0 0 0,-1-1 0 0 0,0 1 0 0 0,0 0 0 0 0,0-1 0 0 0,1 1 0 0 0,-1 0 0 0 0,0 0 0 0 0,0 0 0 0 0,4 1-1 0 0,3 0 156 0 0,1 1 0 0 0,-1 0 0 0 0,0 0 0 0 0,0 1 0 0 0,0 1 0 0 0,0-1 0 0 0,0 1 0 0 0,-1 0 0 0 0,0 1 0 0 0,0 0-1 0 0,14 12 1 0 0,-19-15-177 0 0,-1 0 1 0 0,1 0-1 0 0,-1 1 0 0 0,0-1 0 0 0,0 0 0 0 0,0 1 0 0 0,0 0 0 0 0,0-1 0 0 0,-1 1 0 0 0,1 0 0 0 0,-1 0 0 0 0,0 0 1 0 0,1 0-1 0 0,-2 0 0 0 0,1 0 0 0 0,0 0 0 0 0,0 0 0 0 0,-1 1 0 0 0,0-1 0 0 0,0 0 0 0 0,0 0 0 0 0,0 1 0 0 0,0-1 1 0 0,-1 0-1 0 0,1 0 0 0 0,-1 0 0 0 0,0 0 0 0 0,0 1 0 0 0,0-1 0 0 0,0 0 0 0 0,0-1 0 0 0,-1 1 0 0 0,1 0 1 0 0,-1 0-1 0 0,0-1 0 0 0,0 1 0 0 0,-3 3 0 0 0,-2 1-51 0 0,-1 1 0 0 0,0-1 0 0 0,0-1 0 0 0,0 0 1 0 0,-1 0-1 0 0,0 0 0 0 0,0-1 0 0 0,0 0 0 0 0,-1-1 0 0 0,1 0 0 0 0,-1-1 1 0 0,0 0-1 0 0,0 0 0 0 0,0-1 0 0 0,-1 0 0 0 0,-14 0 0 0 0,47-13-13367 0 0,-24-5 8547 0 0,2 16 4635 0 0,0-1 0 0 0,0 1 0 0 0,1 0 1 0 0,-1-1-1 0 0,1 1 0 0 0,-1-1 0 0 0,0 1 0 0 0,1 0 0 0 0,-1-1 0 0 0,1 1 1 0 0,-1 0-1 0 0,1 0 0 0 0,-1-1 0 0 0,1 1 0 0 0,-1 0 0 0 0,1 0 0 0 0,-1 0 0 0 0,1 0 1 0 0,0-1-1 0 0,-1 1 0 0 0,1 0 0 0 0,-1 0 0 0 0,2 0 0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 7009 0 0,'-13'-9'6427'0'0,"18"10"-2330"0"0,25 17-1466 0 0,-21-10-2505 0 0,-1-1-1 0 0,0 1 1 0 0,0 0-1 0 0,-1 1 1 0 0,0 0-1 0 0,-1 0 1 0 0,0 0-1 0 0,0 1 1 0 0,-1 0-1 0 0,0 0 1 0 0,-1 0-1 0 0,0 1 1 0 0,3 15-1 0 0,-5-16-98 0 0,-1-1 1 0 0,-1 0-1 0 0,1 1 1 0 0,-1-1-1 0 0,-1 0 0 0 0,0 1 1 0 0,0-1-1 0 0,-1 0 0 0 0,0 0 1 0 0,-1 0-1 0 0,0 0 0 0 0,0 0 1 0 0,-1 0-1 0 0,0-1 0 0 0,-1 0 1 0 0,-8 13-1 0 0,-29 28-62 0 0,33-39 22 0 0,-1 0 1 0 0,2 0 0 0 0,-1 1-1 0 0,-9 17 1 0 0,18-28 12 0 0,0 1 0 0 0,0-1 0 0 0,0 0 0 0 0,0 1 0 0 0,-1-1 0 0 0,1 0 0 0 0,0 1 0 0 0,0-1 0 0 0,0 0 0 0 0,0 1 0 0 0,0-1 0 0 0,0 0 0 0 0,0 1 0 0 0,0-1 0 0 0,0 0 0 0 0,0 0 0 0 0,1 1 0 0 0,-1-1 0 0 0,0 0 0 0 0,0 1 0 0 0,0-1 0 0 0,0 0 0 0 0,0 1 0 0 0,0-1 0 0 0,1 0 0 0 0,-1 0 0 0 0,0 1 0 0 0,0-1 0 0 0,1 0 0 0 0,-1 0 0 0 0,0 1 0 0 0,0-1 0 0 0,1 0 0 0 0,-1 0 0 0 0,16 7 29 0 0,21-3 15 0 0,-35-4-48 0 0,25 1-275 0 0,64 7 670 0 0,-32 6-4458 0 0,-38-9-5439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66 3705 0 0,'-6'-15'9796'0'0,"-2"5"-4163"0"0,6 7-5267 0 0,-1 1 1 0 0,0 0-1 0 0,1 0 1 0 0,-1 1-1 0 0,0-1 1 0 0,0 0-1 0 0,0 1 1 0 0,-1 0-1 0 0,1 0 0 0 0,-6-2 1 0 0,-12-2-188 0 0,0 0-1 0 0,0 1 1 0 0,-1 1 0 0 0,1 1-1 0 0,-1 1 1 0 0,-28 2 0 0 0,48-1-166 0 0,0 1 1 0 0,0-1-1 0 0,1 1 0 0 0,-1-1 1 0 0,0 1-1 0 0,0 0 1 0 0,1 0-1 0 0,-1 0 1 0 0,0 0-1 0 0,1 0 0 0 0,-1 0 1 0 0,1 0-1 0 0,-1 0 1 0 0,1 1-1 0 0,0-1 0 0 0,-1 0 1 0 0,1 1-1 0 0,0-1 1 0 0,0 1-1 0 0,0 0 0 0 0,0-1 1 0 0,0 1-1 0 0,1 0 1 0 0,-1 0-1 0 0,0-1 0 0 0,1 1 1 0 0,-1 0-1 0 0,1 0 1 0 0,0 0-1 0 0,0 0 0 0 0,-1 0 1 0 0,1-1-1 0 0,0 1 1 0 0,1 0-1 0 0,-1 0 0 0 0,0 0 1 0 0,1 2-1 0 0,1 10 11 0 0,1 1-1 0 0,0-1 1 0 0,10 25-1 0 0,-8-25 13 0 0,15 47 46 0 0,21 116 1 0 0,-39-163-66 0 0,6 36-16 0 0,-7-47-4 0 0,0 0 0 0 0,-1 0 1 0 0,1-1-1 0 0,0 1 0 0 0,1 0 0 0 0,-1 0 0 0 0,0-1 1 0 0,1 1-1 0 0,0-1 0 0 0,-1 1 0 0 0,1-1 0 0 0,3 4 0 0 0,-2-5-1 0 0,0 0-1 0 0,0-1 0 0 0,0 1 1 0 0,0-1-1 0 0,0 0 1 0 0,0 0-1 0 0,0 0 0 0 0,0 0 1 0 0,0 0-1 0 0,0 0 0 0 0,0-1 1 0 0,0 0-1 0 0,0 1 0 0 0,0-1 1 0 0,0 0-1 0 0,3-2 0 0 0,13-3-33 0 0,-7 5 86 0 0,1 0 0 0 0,24 2 0 0 0,16-1-3602 0 0,-22-7-7291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5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46 11370 0 0,'-2'-1'472'0'0,"0"-1"0"0"0,0 1 1 0 0,0 0-1 0 0,-1 0 0 0 0,1 1 0 0 0,0-1 0 0 0,-1 0 0 0 0,1 1 0 0 0,0-1 0 0 0,-1 1 0 0 0,1 0 0 0 0,-1 0 0 0 0,-4 0 0 0 0,6 1-345 0 0,-1-1-1 0 0,1 1 1 0 0,0 0-1 0 0,-1 0 1 0 0,1 0 0 0 0,0 0-1 0 0,-1 0 1 0 0,1 0-1 0 0,0 1 1 0 0,0-1 0 0 0,0 0-1 0 0,0 1 1 0 0,0-1 0 0 0,0 0-1 0 0,1 1 1 0 0,-1-1-1 0 0,0 1 1 0 0,1-1 0 0 0,-1 1-1 0 0,1 0 1 0 0,-1 2-1 0 0,-3 11 157 0 0,0 0-1 0 0,1 0 0 0 0,1 0 0 0 0,1 1 1 0 0,0-1-1 0 0,1 19 0 0 0,1-26-280 0 0,-1 0 1 0 0,1 0-1 0 0,1-1 1 0 0,-1 1-1 0 0,1-1 1 0 0,1 1-1 0 0,-1-1 1 0 0,1 0-1 0 0,1 0 1 0 0,-1 0-1 0 0,1 0 0 0 0,0 0 1 0 0,1-1-1 0 0,5 8 1 0 0,-8-13-5 0 0,-1 0-1 0 0,0 1 1 0 0,1-1 0 0 0,-1 0-1 0 0,1 0 1 0 0,-1 1 0 0 0,1-1 0 0 0,0 0-1 0 0,-1-1 1 0 0,1 1 0 0 0,0 0-1 0 0,0 0 1 0 0,0-1 0 0 0,-1 1 0 0 0,1-1-1 0 0,0 0 1 0 0,0 1 0 0 0,0-1 0 0 0,0 0-1 0 0,0 0 1 0 0,4-1 0 0 0,-4 0-4 0 0,1 0 1 0 0,0 0-1 0 0,-1 0 1 0 0,1 0 0 0 0,-1-1-1 0 0,1 1 1 0 0,-1-1 0 0 0,0 1-1 0 0,0-1 1 0 0,0 0-1 0 0,0 0 1 0 0,0 0 0 0 0,2-3-1 0 0,2-3-1 0 0,0-1 1 0 0,-1 1-1 0 0,-1-1 0 0 0,0 0 0 0 0,0 0 0 0 0,0 0 1 0 0,3-16-1 0 0,-5 15 18 0 0,0 0 1 0 0,-1-1 0 0 0,0 1-1 0 0,-1 0 1 0 0,0-1 0 0 0,-1 1-1 0 0,0 0 1 0 0,0-1-1 0 0,-1 1 1 0 0,-1 0 0 0 0,-4-13-1 0 0,5 19-35 0 0,0-1-1 0 0,-1 0 1 0 0,1 1-1 0 0,-1-1 0 0 0,0 1 1 0 0,0 0-1 0 0,-1 0 1 0 0,1 0-1 0 0,-1 0 1 0 0,0 0-1 0 0,0 1 0 0 0,0 0 1 0 0,0 0-1 0 0,-1 0 1 0 0,1 0-1 0 0,-1 1 1 0 0,0 0-1 0 0,0 0 0 0 0,0 0 1 0 0,0 0-1 0 0,0 1 1 0 0,0 0-1 0 0,0 0 1 0 0,-6 0-1 0 0,10 1-107 0 0,1-1 0 0 0,-1 1 0 0 0,0 0 0 0 0,0 0 1 0 0,1 0-1 0 0,-1 0 0 0 0,0 0 0 0 0,1 0 0 0 0,-1 0 0 0 0,0 0 0 0 0,1 0 0 0 0,-1 1 0 0 0,0-1 0 0 0,1 0 1 0 0,-1 0-1 0 0,0 1 0 0 0,1-1 0 0 0,-1 0 0 0 0,1 1 0 0 0,-1-1 0 0 0,0 0 0 0 0,1 1 0 0 0,-1-1 1 0 0,1 1-1 0 0,-1-1 0 0 0,1 1 0 0 0,-1-1 0 0 0,1 1 0 0 0,0-1 0 0 0,-1 1 0 0 0,1 0 0 0 0,-1 0-382 0 0,1 0 0 0 0,0 1 0 0 0,0-1 1 0 0,0 0-1 0 0,0 0 0 0 0,1 0 0 0 0,-1 0 0 0 0,0 0 0 0 0,0 0 0 0 0,1 0 0 0 0,-1 0 0 0 0,0 0 0 0 0,1 0 0 0 0,-1-1 0 0 0,1 1 0 0 0,-1 0 0 0 0,1 0 0 0 0,0 0 0 0 0,-1 0 0 0 0,2 1 0 0 0,6 5-4578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60 7850 0 0,'-2'-5'1247'0'0,"1"0"1"0"0,1 0 0 0 0,-1 0 0 0 0,1 1-1 0 0,0-1 1 0 0,0-7 0 0 0,0 11-1121 0 0,0 0-1 0 0,0 1 1 0 0,0-1 0 0 0,0 0-1 0 0,1 0 1 0 0,-1 0 0 0 0,0 1-1 0 0,0-1 1 0 0,1 0 0 0 0,-1 1-1 0 0,0-1 1 0 0,1 0 0 0 0,-1 0-1 0 0,1 1 1 0 0,-1-1-1 0 0,1 1 1 0 0,-1-1 0 0 0,1 0-1 0 0,0 1 1 0 0,-1-1 0 0 0,1 1-1 0 0,-1 0 1 0 0,1-1 0 0 0,0 1-1 0 0,0-1 1 0 0,-1 1 0 0 0,1 0-1 0 0,0-1 1 0 0,0 1 0 0 0,-1 0-1 0 0,1 0 1 0 0,0 0 0 0 0,0 0-1 0 0,-1 0 1 0 0,1 0 0 0 0,0 0-1 0 0,0 0 1 0 0,0 0 0 0 0,-1 0-1 0 0,1 0 1 0 0,0 0 0 0 0,0 0-1 0 0,-1 1 1 0 0,1-1 0 0 0,0 0-1 0 0,1 1 1 0 0,69 17 627 0 0,-51-14-759 0 0,1 1 0 0 0,25 10 0 0 0,-44-14 16 0 0,0 0 1 0 0,0 0 0 0 0,0 1 0 0 0,0-1-1 0 0,-1 1 1 0 0,1-1 0 0 0,-1 1 0 0 0,1 0 0 0 0,-1 0-1 0 0,1 0 1 0 0,-1-1 0 0 0,0 1 0 0 0,0 1-1 0 0,0-1 1 0 0,0 0 0 0 0,0 0 0 0 0,0 0 0 0 0,-1 0-1 0 0,1 1 1 0 0,-1-1 0 0 0,0 0 0 0 0,1 0-1 0 0,-1 3 1 0 0,0 10 46 0 0,0 1 1 0 0,-2 23-1 0 0,-1-7-10 0 0,6 51 69 0 0,18 118-1 0 0,-26-206-77 0 0,0 0 0 0 0,0 1 0 0 0,-1 0 0 0 0,1 0 0 0 0,-1 0 0 0 0,0 1 0 0 0,0-1 0 0 0,-1 2 0 0 0,1-1 0 0 0,0 1 0 0 0,-1 0 0 0 0,0 0 0 0 0,1 0 0 0 0,-12 0 0 0 0,13 2-93 0 0,-2-1-112 0 0,1 1-1 0 0,-1 0 1 0 0,0 1-1 0 0,0-1 1 0 0,0 1-1 0 0,0 1 0 0 0,0-1 1 0 0,-12 6-1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12259 0 0,'2'0'936'0'0,"0"1"0"0"0,0 0 0 0 0,0 0 0 0 0,0 0 0 0 0,-1 0 0 0 0,1 1 0 0 0,0-1 0 0 0,-1 0 0 0 0,1 1 0 0 0,-1-1 0 0 0,1 1 0 0 0,-1 0 0 0 0,2 2 0 0 0,11 30 2625 0 0,-11-18-3629 0 0,0 0-1 0 0,0 25 0 0 0,-3-37 567 0 0,1 11-574 0 0,-1 0 0 0 0,0-1 0 0 0,-1 1 0 0 0,-1 0 0 0 0,0 0 0 0 0,-6 16 1 0 0,7-26-348 0 0,-1 0 0 0 0,0 0 1 0 0,0 0-1 0 0,0 0 1 0 0,-1-1-1 0 0,0 1 1 0 0,0-1-1 0 0,0 1 1 0 0,0-1-1 0 0,-1 0 0 0 0,1 0 1 0 0,-1-1-1 0 0,0 1 1 0 0,0-1-1 0 0,-1 1 1 0 0,1-2-1 0 0,-1 1 1 0 0,0 0-1 0 0,1-1 0 0 0,-7 3 1 0 0,-24 3-2834 0 0,1 1 5568 0 0,38-10-1490 0 0,0 0 1 0 0,0 0-1 0 0,0 1 1 0 0,0-1-1 0 0,0 1 1 0 0,0 0-1 0 0,5 1 1 0 0,33 5 2330 0 0,18 2-4229 0 0,-56-8 567 0 0,-1 0 0 0 0,1-1 0 0 0,0 1-1 0 0,-1-1 1 0 0,1 1 0 0 0,-1-1 0 0 0,1 0 0 0 0,-1 0 0 0 0,1-1 0 0 0,-1 1 0 0 0,0-1 0 0 0,0 0-1 0 0,6-3 1 0 0,-9 4 266 0 0,0 1-1 0 0,1 0 1 0 0,-1-1 0 0 0,1 1-1 0 0,-1-1 1 0 0,0 1-1 0 0,1-1 1 0 0,-1 0-1 0 0,0 1 1 0 0,0-1 0 0 0,1 1-1 0 0,-1-1 1 0 0,0 1-1 0 0,0-1 1 0 0,0 0-1 0 0,0 1 1 0 0,0-1 0 0 0,0 1-1 0 0,0-1 1 0 0,0 0-1 0 0,0 1 1 0 0,0-1-1 0 0,0 1 1 0 0,0-1 0 0 0,0 0-1 0 0,-1 1 1 0 0,1-1-1 0 0,0 1 1 0 0,0-1-1 0 0,-1 1 1 0 0,1-1 0 0 0,0 1-1 0 0,-1-2 1 0 0,-2-6-2274 0 0,7-9-4093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9218 0 0,'0'-1'163'0'0,"0"0"-1"0"0,0-1 1 0 0,0 1 0 0 0,0 0-1 0 0,0 0 1 0 0,0-1-1 0 0,0 1 1 0 0,1 0 0 0 0,-1-1-1 0 0,1 1 1 0 0,-1 0 0 0 0,1 0-1 0 0,-1 0 1 0 0,1 0 0 0 0,0-1-1 0 0,-1 1 1 0 0,1 0-1 0 0,0 0 1 0 0,0 0 0 0 0,0 0-1 0 0,0 1 1 0 0,0-1 0 0 0,0 0-1 0 0,0 0 1 0 0,0 0 0 0 0,2 0-1 0 0,0 0 99 0 0,1 0 1 0 0,-1 0-1 0 0,0 1 0 0 0,0-1 0 0 0,0 1 0 0 0,0 0 0 0 0,1 0 1 0 0,-1 0-1 0 0,0 0 0 0 0,6 2 0 0 0,1 1 71 0 0,1-1-1 0 0,-2 2 1 0 0,1-1 0 0 0,0 1 0 0 0,-1 1-1 0 0,12 6 1 0 0,-20-10-281 0 0,0 0-1 0 0,1-1 1 0 0,-1 1-1 0 0,0 0 1 0 0,0-1 0 0 0,0 1-1 0 0,0 0 1 0 0,0 0-1 0 0,0 0 1 0 0,0 0 0 0 0,0 0-1 0 0,0 0 1 0 0,0 1-1 0 0,-1-1 1 0 0,1 0 0 0 0,0 0-1 0 0,-1 0 1 0 0,1 1-1 0 0,-1-1 1 0 0,1 0 0 0 0,-1 1-1 0 0,0-1 1 0 0,1 0 0 0 0,-1 1-1 0 0,0-1 1 0 0,0 1-1 0 0,0-1 1 0 0,0 0 0 0 0,0 1-1 0 0,-1 1 1 0 0,-1 1 47 0 0,0-1-1 0 0,-1 1 1 0 0,1-1 0 0 0,-1 0 0 0 0,1 0 0 0 0,-1 0 0 0 0,0 0 0 0 0,0-1-1 0 0,-5 4 1 0 0,6-5-69 0 0,0 0-1 0 0,1 0 1 0 0,-1 1 0 0 0,1-1-1 0 0,-1 0 1 0 0,1 1-1 0 0,0-1 1 0 0,0 1 0 0 0,-1-1-1 0 0,1 1 1 0 0,0 0 0 0 0,0-1-1 0 0,0 1 1 0 0,1 0-1 0 0,-1 0 1 0 0,0 0 0 0 0,1 0-1 0 0,-1 0 1 0 0,1 0-1 0 0,0-1 1 0 0,-1 1 0 0 0,1 0-1 0 0,0 0 1 0 0,0 0-1 0 0,1 3 1 0 0,0-3-26 0 0,0 0 0 0 0,0 0 0 0 0,0 0-1 0 0,0 0 1 0 0,0-1 0 0 0,1 1 0 0 0,-1 0 0 0 0,1-1 0 0 0,-1 1 0 0 0,1-1-1 0 0,0 1 1 0 0,0-1 0 0 0,0 0 0 0 0,-1 0 0 0 0,1 0 0 0 0,0 0 0 0 0,0 0-1 0 0,1 0 1 0 0,-1 0 0 0 0,0-1 0 0 0,0 1 0 0 0,4 0 0 0 0,2 0-22 0 0,0 0 0 0 0,0 0 0 0 0,0-1 0 0 0,0 0 0 0 0,0-1 0 0 0,0 1 0 0 0,-1-2 0 0 0,1 1 0 0 0,0-1-1 0 0,0 0 1 0 0,11-5 0 0 0,0-1-3255 0 0,-1-1-3372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6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10250 0 0,'0'2'291'0'0,"0"0"0"0"0,0 0 1 0 0,1 0-1 0 0,-1-1 0 0 0,1 1 0 0 0,0 0 0 0 0,0 0 0 0 0,-1-1 0 0 0,1 1 0 0 0,0 0 0 0 0,0-1 0 0 0,1 1 1 0 0,-1-1-1 0 0,0 0 0 0 0,0 1 0 0 0,1-1 0 0 0,-1 0 0 0 0,1 1 0 0 0,-1-1 0 0 0,1 0 0 0 0,-1 0 1 0 0,1 0-1 0 0,0-1 0 0 0,0 1 0 0 0,-1 0 0 0 0,1-1 0 0 0,0 1 0 0 0,2 0 0 0 0,5 0 48 0 0,1-1 0 0 0,-1 1 0 0 0,0-1 0 0 0,18-3 0 0 0,-20 2-497 0 0,1 0 1 0 0,-1 1-1 0 0,0-1 1 0 0,1 2-1 0 0,-1-1 1 0 0,8 2-1 0 0,-8 3-2590 0 0,-15 11-11820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7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7626 0 0,'10'2'669'0'0,"0"1"0"0"0,0-2 0 0 0,0 1 1 0 0,0-1-1 0 0,1-1 0 0 0,-1 0 1 0 0,0 0-1 0 0,0-1 0 0 0,0 0 0 0 0,1-1 1 0 0,-1 0-1 0 0,10-4 0 0 0,-20 6-648 0 0,0 0 0 0 0,0 0-1 0 0,1 0 1 0 0,-1 0 0 0 0,0 0-1 0 0,0 0 1 0 0,0 0 0 0 0,0 0-1 0 0,0 0 1 0 0,1 0 0 0 0,-1 0-1 0 0,0 0 1 0 0,0 0 0 0 0,0 0-1 0 0,0 0 1 0 0,1 0 0 0 0,-1 0-1 0 0,0 0 1 0 0,0 0 0 0 0,0 0-1 0 0,0 0 1 0 0,0 0 0 0 0,1 0-1 0 0,-1 0 1 0 0,0 0 0 0 0,0 0-1 0 0,0 0 1 0 0,0 0 0 0 0,0 0 0 0 0,0 1-1 0 0,0-1 1 0 0,1 0 0 0 0,-1 0-1 0 0,0 0 1 0 0,0 0 0 0 0,0 0-1 0 0,0 0 1 0 0,0 0 0 0 0,0 1-1 0 0,0-1 1 0 0,0 0 0 0 0,0 0-1 0 0,0 0 1 0 0,0 0 0 0 0,0 0-1 0 0,0 1 1 0 0,0-1 0 0 0,0 0-1 0 0,0 0 1 0 0,-3 12 398 0 0,-9 8-186 0 0,9-15-162 0 0,0 0 0 0 0,0 1 0 0 0,0-1 0 0 0,1 0 0 0 0,0 1 0 0 0,0 0 1 0 0,0-1-1 0 0,1 1 0 0 0,0 0 0 0 0,0 0 0 0 0,0 7 0 0 0,1-11-48 0 0,0 0 0 0 0,0 0-1 0 0,1-1 1 0 0,-1 1 0 0 0,0 0 0 0 0,1 0-1 0 0,0 0 1 0 0,-1 0 0 0 0,1 0 0 0 0,0 0-1 0 0,0 0 1 0 0,0-1 0 0 0,0 1 0 0 0,0 0-1 0 0,0-1 1 0 0,1 1 0 0 0,-1-1 0 0 0,0 0-1 0 0,1 1 1 0 0,0-1 0 0 0,-1 0 0 0 0,1 0-1 0 0,-1 0 1 0 0,1 0 0 0 0,0 0 0 0 0,0 0-1 0 0,0 0 1 0 0,0 0 0 0 0,-1-1 0 0 0,1 1-1 0 0,0-1 1 0 0,0 0 0 0 0,0 1 0 0 0,0-1-1 0 0,0 0 1 0 0,4 0 0 0 0,-1-1-374 0 0,0 1 1 0 0,-1-1-1 0 0,1 1 1 0 0,0-1-1 0 0,0-1 1 0 0,-1 1 0 0 0,1-1-1 0 0,-1 1 1 0 0,1-1-1 0 0,4-3 1 0 0,20-8-7626 0 0,-11 9 2557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7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 5585 0 0,'-1'-1'393'0'0,"1"0"0"0"0,0 0-1 0 0,0 0 1 0 0,-1 1 0 0 0,1-1-1 0 0,0 0 1 0 0,0 0 0 0 0,0 0-1 0 0,0 0 1 0 0,0 0 0 0 0,1 0-1 0 0,-1 0 1 0 0,0 0 0 0 0,0 0-1 0 0,1 0 1 0 0,-1 0 0 0 0,0 0-1 0 0,1 0 1 0 0,-1 1 0 0 0,1-1-1 0 0,-1 0 1 0 0,1 0 0 0 0,-1 0-1 0 0,1 1 1 0 0,0-1 0 0 0,-1 0-1 0 0,1 1 1 0 0,1-2 0 0 0,0 2-12 0 0,0-1 1 0 0,0 1-1 0 0,0-1 1 0 0,0 1 0 0 0,0 0-1 0 0,0-1 1 0 0,0 1-1 0 0,0 0 1 0 0,0 0 0 0 0,0 0-1 0 0,0 1 1 0 0,0-1-1 0 0,1 1 1 0 0,11 3 57 0 0,-1 0 0 0 0,1 1 0 0 0,12 7 0 0 0,-21-10-334 0 0,16 6-150 0 0,-16-6-210 0 0,0 0 0 0 0,0-1 0 0 0,0 2 0 0 0,0-1 0 0 0,0 1-1 0 0,0 0 1 0 0,-1 0 0 0 0,1 0 0 0 0,-1 0 0 0 0,5 6 0 0 0,-8-9-130 0 0,-1 1 1 0 0,0 0-1 0 0,0-1 1 0 0,0 1 0 0 0,0 0-1 0 0,1 0 1 0 0,-1-1-1 0 0,0 1 1 0 0,0 0 0 0 0,0 0-1 0 0,-1-1 1 0 0,1 1-1 0 0,0 0 1 0 0,0-1 0 0 0,0 1-1 0 0,0 0 1 0 0,-1 0-1 0 0,1-1 1 0 0,0 1 0 0 0,-1-1-1 0 0,1 1 1 0 0,0 0-1 0 0,-1-1 1 0 0,1 1 0 0 0,-1-1-1 0 0,1 1 1 0 0,-1 0-1 0 0,1-1 1 0 0,-1 0 0 0 0,1 1-1 0 0,-1-1 1 0 0,0 1-1 0 0,1-1 1 0 0,-1 0 0 0 0,0 1-1 0 0,1-1 1 0 0,-1 0-1 0 0,0 0 1 0 0,0 1 0 0 0,1-1-1 0 0,-2 0 1 0 0,-9 6-3596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7026 0 0,'3'1'1051'0'0,"0"0"1"0"0,0 0-1 0 0,0 0 1 0 0,0-1-1 0 0,0 1 1 0 0,0-1-1 0 0,0 1 1 0 0,4-1-1 0 0,47-7 1418 0 0,-16 2-1095 0 0,-34 4-1292 0 0,-1 1-1 0 0,0 0 0 0 0,0 0 0 0 0,1 0 1 0 0,-1 0-1 0 0,0 1 0 0 0,0 0 1 0 0,1-1-1 0 0,-1 1 0 0 0,0 0 0 0 0,3 2 1 0 0,-5-3-68 0 0,-1 1 0 0 0,1-1 0 0 0,-1 0 0 0 0,1 1 0 0 0,-1-1 0 0 0,1 1 1 0 0,-1 0-1 0 0,0-1 0 0 0,1 1 0 0 0,-1-1 0 0 0,0 1 0 0 0,1-1 0 0 0,-1 1 1 0 0,0 0-1 0 0,0-1 0 0 0,1 1 0 0 0,-1 0 0 0 0,0-1 0 0 0,0 1 0 0 0,0 1 1 0 0,-7 21-203 0 0,3-17 59 0 0,-1 0 0 0 0,1 0 0 0 0,-1 0 0 0 0,0-1 0 0 0,0 0 1 0 0,-1 0-1 0 0,1 0 0 0 0,-1-1 0 0 0,0 0 0 0 0,0 0 0 0 0,-1 0 1 0 0,1-1-1 0 0,-1 0 0 0 0,-7 2 0 0 0,-12 7 351 0 0,60-5 1991 0 0,-6-11-1963 0 0,29-2 49 0 0,-52 6-387 0 0,-1 0 0 0 0,1 0-1 0 0,-1 0 1 0 0,1 1 0 0 0,-1 0 0 0 0,1 0 0 0 0,-1 0-1 0 0,1 0 1 0 0,6 4 0 0 0,-10-5-24 0 0,-1 0-1 0 0,1 0 1 0 0,-1 1 0 0 0,0-1-1 0 0,1 0 1 0 0,-1 0 0 0 0,0 1 0 0 0,1-1-1 0 0,-1 0 1 0 0,0 0 0 0 0,1 1-1 0 0,-1-1 1 0 0,0 0 0 0 0,1 1 0 0 0,-1-1-1 0 0,0 1 1 0 0,0-1 0 0 0,0 0-1 0 0,1 1 1 0 0,-1-1 0 0 0,0 1-1 0 0,0-1 1 0 0,0 0 0 0 0,0 1 0 0 0,0-1-1 0 0,0 1 1 0 0,0-1 0 0 0,0 1-1 0 0,0-1 1 0 0,0 1 0 0 0,0 0 0 0 0,-10 11-4344 0 0,-25 7-2131 0 0,32-17 6320 0 0,-46 14-1907 0 0,-5 1 2557 0 0,51-15 47 0 0,-1-1-1 0 0,1 1 1 0 0,0 0-1 0 0,0 0 1 0 0,0 0 0 0 0,0 0-1 0 0,1 0 1 0 0,-1 1-1 0 0,1-1 1 0 0,-1 1 0 0 0,1 0-1 0 0,-3 4 1 0 0,4-6-216 0 0,0 0 0 0 0,1 0 0 0 0,-1 0 0 0 0,1 0 1 0 0,-1 0-1 0 0,1 0 0 0 0,-1 1 0 0 0,1-1 0 0 0,0 0 0 0 0,-1 0 0 0 0,1 1 0 0 0,0-1 1 0 0,0 0-1 0 0,0 0 0 0 0,0 1 0 0 0,0-1 0 0 0,0 0 0 0 0,0 0 0 0 0,1 1 1 0 0,-1-1-1 0 0,0 0 0 0 0,1 0 0 0 0,-1 0 0 0 0,1 0 0 0 0,0 2 0 0 0,1-1 15 0 0,-1-1-1 0 0,1 1 1 0 0,0 0-1 0 0,-1-1 0 0 0,1 0 1 0 0,0 1-1 0 0,0-1 1 0 0,0 0-1 0 0,0 0 0 0 0,0 0 1 0 0,1 0-1 0 0,3 1 1 0 0,2 0 13 0 0,0 0 1 0 0,0-1 0 0 0,0 0 0 0 0,0 0 0 0 0,1-1 0 0 0,14-1 0 0 0,-13-1-216 0 0,0-1 0 0 0,0 0 0 0 0,0-1 0 0 0,10-4 0 0 0,2-2-222 0 0,-22 11 198 0 0,1-1 1 0 0,-1 0-1 0 0,0 1 1 0 0,1-1-1 0 0,-1 0 1 0 0,0 1-1 0 0,1-1 1 0 0,-1 1-1 0 0,0-1 1 0 0,0 1-1 0 0,1-1 1 0 0,-1 0-1 0 0,0 1 1 0 0,0-1-1 0 0,0 1 1 0 0,0-1-1 0 0,0 1 0 0 0,0-1 1 0 0,1 1-1 0 0,-1 0 1 0 0,0-1-1 0 0,-1 1 1 0 0,1-1-1 0 0,0 1 1 0 0,0-1-1 0 0,0 1 1 0 0,0-1-1 0 0,0 1 1 0 0,-1 0-1 0 0,-1 27 449 0 0,1-20-164 0 0,1 2-44 0 0,0 1 0 0 0,1-1 0 0 0,0 1 1 0 0,3 11-1 0 0,-4-20-458 0 0,0 1 1 0 0,1-1 0 0 0,0 1-1 0 0,-1-1 1 0 0,1 1-1 0 0,0-1 1 0 0,0 0 0 0 0,0 1-1 0 0,1-1 1 0 0,-1 0-1 0 0,0 0 1 0 0,1 0-1 0 0,0 0 1 0 0,-1 0 0 0 0,1 0-1 0 0,0 0 1 0 0,0 0-1 0 0,0-1 1 0 0,0 1 0 0 0,0-1-1 0 0,5 3 1 0 0,-6-4-176 0 0,0 0 0 0 0,0 0 0 0 0,0 0 0 0 0,0 0 0 0 0,0 0 0 0 0,-1 0 1 0 0,1 0-1 0 0,0-1 0 0 0,0 1 0 0 0,0 0 0 0 0,0 0 0 0 0,0-1 0 0 0,0 1 0 0 0,-1 0 0 0 0,1-1 0 0 0,0 1 0 0 0,0-1 1 0 0,0 1-1 0 0,-1-1 0 0 0,1 0 0 0 0,0 1 0 0 0,-1-1 0 0 0,1 0 0 0 0,-1 1 0 0 0,1-1 0 0 0,-1 0 0 0 0,1 0 0 0 0,-1 1 1 0 0,1-1-1 0 0,-1 0 0 0 0,0 0 0 0 0,1 0 0 0 0,-1-1 0 0 0,5-9-3292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12611 0 0,'30'22'7694'0'0,"19"-3"-5285"0"0,-39-17-2387 0 0,-1 1 0 0 0,1 1 1 0 0,-1 0-1 0 0,17 9 0 0 0,-24-11-3 0 0,1 0 0 0 0,-1 0 0 0 0,0-1 0 0 0,0 2 0 0 0,1-1 0 0 0,-2 0 1 0 0,1 0-1 0 0,0 1 0 0 0,0-1 0 0 0,-1 1 0 0 0,1-1 0 0 0,-1 1 0 0 0,0 0 0 0 0,0 0 0 0 0,0-1 0 0 0,0 1 1 0 0,0 0-1 0 0,-1 0 0 0 0,1 0 0 0 0,-1 0 0 0 0,0 0 0 0 0,0 4 0 0 0,-1 7 54 0 0,-1-1-1 0 0,0 0 1 0 0,-1 0 0 0 0,-5 13-1 0 0,5-18-751 0 0,0 0-1 0 0,1 1 0 0 0,0-1 0 0 0,0 0 0 0 0,1 1 0 0 0,0-1 0 0 0,0 1 1 0 0,1-1-1 0 0,2 13 0 0 0,-2-19-20 0 0,0-1 210 0 0,0 0 1 0 0,0 0-1 0 0,1 0 0 0 0,-1 0 1 0 0,0 0-1 0 0,0-1 1 0 0,1 1-1 0 0,-1 0 1 0 0,0 0-1 0 0,1-1 1 0 0,-1 1-1 0 0,1 0 1 0 0,-1 0-1 0 0,1-1 1 0 0,-1 1-1 0 0,1 0 0 0 0,-1-1 1 0 0,1 1-1 0 0,0-1 1 0 0,-1 1-1 0 0,1-1 1 0 0,0 1-1 0 0,-1-1 1 0 0,2 1-1 0 0,3-1-2520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38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4273 0 0,'5'-26'5703'0'0,"-4"25"-5234"0"0,-1-1 0 0 0,0 1-1 0 0,0 0 1 0 0,1 0 0 0 0,-1 0 0 0 0,0 0 0 0 0,1 0 0 0 0,-1-1 0 0 0,1 1-1 0 0,-1 0 1 0 0,1 0 0 0 0,0 0 0 0 0,0 0 0 0 0,-1 0 0 0 0,1 1-1 0 0,0-1 1 0 0,0 0 0 0 0,2-1 0 0 0,-3 2-330 0 0,1 0 1 0 0,-1 1-1 0 0,1-1 0 0 0,-1 0 0 0 0,1 1 1 0 0,-1-1-1 0 0,1 1 0 0 0,-1-1 1 0 0,1 1-1 0 0,-1-1 0 0 0,1 1 1 0 0,-1-1-1 0 0,0 1 0 0 0,1-1 0 0 0,-1 1 1 0 0,0-1-1 0 0,0 1 0 0 0,1 0 1 0 0,-1-1-1 0 0,0 1 0 0 0,0-1 0 0 0,0 1 1 0 0,0 0-1 0 0,0-1 0 0 0,0 2 1 0 0,3 19 283 0 0,-3-19-256 0 0,-1 100 382 0 0,0-68-606 0 0,2 42 1 0 0,-1-75 45 0 0,0-1-1 0 0,0 1 1 0 0,0-1 0 0 0,-1 1 0 0 0,1-1 0 0 0,0 0 0 0 0,0 1 0 0 0,0-1-1 0 0,0 1 1 0 0,0-1 0 0 0,0 1 0 0 0,0-1 0 0 0,0 1 0 0 0,1-1 0 0 0,-1 1-1 0 0,0-1 1 0 0,0 1 0 0 0,0-1 0 0 0,0 0 0 0 0,1 1 0 0 0,-1-1 0 0 0,0 1 0 0 0,0-1-1 0 0,1 0 1 0 0,-1 1 0 0 0,0-1 0 0 0,1 0 0 0 0,-1 1 0 0 0,0-1 0 0 0,1 0-1 0 0,-1 1 1 0 0,0-1 0 0 0,1 0 0 0 0,-1 0 0 0 0,1 1 0 0 0,-1-1 0 0 0,1 0-1 0 0,-1 0 1 0 0,0 0 0 0 0,1 0 0 0 0,-1 0 0 0 0,1 0 0 0 0,-1 0 0 0 0,1 0-1 0 0,-1 0 1 0 0,1 0 0 0 0,-1 0 0 0 0,1 0 0 0 0,-1 0 0 0 0,1 0 0 0 0,-1 0 0 0 0,0 0-1 0 0,1 0 1 0 0,-1 0 0 0 0,1-1 0 0 0,-1 1 0 0 0,1 0 0 0 0,-1 0 0 0 0,0-1-1 0 0,1 1 1 0 0,-1 0 0 0 0,0-1 0 0 0,1 1 0 0 0,-1 0 0 0 0,1-1 0 0 0,28-32-192 0 0,-17 18-53 0 0,-9 12-257 0 0,-1 1-1 0 0,1 0 0 0 0,0 0 1 0 0,-1 1-1 0 0,1-1 1 0 0,0 0-1 0 0,0 1 1 0 0,5-2-1 0 0,-6 2-245 0 0,-1 1 1 0 0,0 0-1 0 0,1 0 1 0 0,-1 0-1 0 0,0-1 1 0 0,1 1-1 0 0,-1 0 1 0 0,1 1-1 0 0,-1-1 1 0 0,0 0-1 0 0,1 0 1 0 0,-1 1-1 0 0,0-1 1 0 0,1 0-1 0 0,0 2 1 0 0,5 2-3598 0 0</inkml:trace>
  <inkml:trace contextRef="#ctx0" brushRef="#br0" timeOffset="1">320 336 14563 0 0,'4'2'2913'0'0,"1"3"-617"0"0,0 0-1007 0 0,0 2-241 0 0,-1-2-496 0 0,0 0-216 0 0,-1 1-104 0 0,0 0-128 0 0,1 0-48 0 0,-2 0-80 0 0,2-1-384 0 0,1-3-920 0 0,0-3-1873 0 0,-1-6-2424 0 0,-3-9-2881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2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6 6593 0 0,'-3'-1'641'0'0,"-1"0"-1"0"0,0 0 1 0 0,0 0-1 0 0,0 0 1 0 0,0 1-1 0 0,0 0 1 0 0,-1 0-1 0 0,1 0 1 0 0,-5 1-1 0 0,4 0-204 0 0,-1 1-1 0 0,1-1 1 0 0,-1 1 0 0 0,1 0 0 0 0,-10 6-1 0 0,-1 2-360 0 0,1 0 0 0 0,1 2 0 0 0,-16 15 0 0 0,5-5 410 0 0,15-13-477 0 0,-7 3-10 0 0,2 2 0 0 0,0 0 1 0 0,1 0-1 0 0,0 2 0 0 0,-17 25 0 0 0,28-37 1 0 0,1-1 0 0 0,0 1-1 0 0,0 0 1 0 0,1 0-1 0 0,-1 0 1 0 0,1 0 0 0 0,0 0-1 0 0,0 0 1 0 0,0 0 0 0 0,1 1-1 0 0,-1-1 1 0 0,1 0-1 0 0,0 0 1 0 0,0 1 0 0 0,1-1-1 0 0,-1 0 1 0 0,1 0 0 0 0,0 1-1 0 0,0-1 1 0 0,0 0-1 0 0,1 0 1 0 0,-1 0 0 0 0,1 0-1 0 0,0-1 1 0 0,0 1 0 0 0,1 0-1 0 0,-1-1 1 0 0,1 0-1 0 0,-1 1 1 0 0,1-1 0 0 0,0 0-1 0 0,1 0 1 0 0,3 2-1 0 0,-3-1 3 0 0,1 0-1 0 0,-1-1 0 0 0,1 0 0 0 0,0 0 1 0 0,0 0-1 0 0,0-1 0 0 0,1 0 0 0 0,-1 1 1 0 0,1-2-1 0 0,9 3 0 0 0,2-2 10 0 0,0 0 0 0 0,22-1 0 0 0,19 1 56 0 0,-57-1-21 0 0,0-1 0 0 0,0 0 0 0 0,0 1 0 0 0,0-1 0 0 0,0 1 0 0 0,0 0 0 0 0,0-1 0 0 0,0 1 0 0 0,0 0 0 0 0,-1-1 0 0 0,1 1 0 0 0,0 0 0 0 0,0 0 0 0 0,-1 0 0 0 0,1 0-1 0 0,0 0 1 0 0,-1-1 0 0 0,1 1 0 0 0,-1 0 0 0 0,1 1 0 0 0,-1-1 0 0 0,0 0 0 0 0,1 0 0 0 0,-1 0 0 0 0,0 0 0 0 0,0 0 0 0 0,1 0 0 0 0,-1 0 0 0 0,0 0 0 0 0,0 1 0 0 0,-1-1 0 0 0,1 0 0 0 0,0 0 0 0 0,0 0 0 0 0,-1 2 0 0 0,-10 44 628 0 0,10-44-674 0 0,-8 26-271 0 0,-2-2-1 0 0,0 1 0 0 0,-2-2 0 0 0,-1 1 0 0 0,-1-2 0 0 0,-21 28 1 0 0,62-86-9232 0 0,-13 17 4765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12 159 9258 0 0,'0'0'157'0'0,"0"0"1"0"0,-1 1-1 0 0,1-1 1 0 0,0 1-1 0 0,-1-1 1 0 0,1 1-1 0 0,0-1 0 0 0,-1 0 1 0 0,1 1-1 0 0,0-1 1 0 0,0 1-1 0 0,0-1 0 0 0,-1 1 1 0 0,1 0-1 0 0,0-1 1 0 0,0 1-1 0 0,0-1 1 0 0,0 1-1 0 0,0-1 0 0 0,0 1 1 0 0,0-1-1 0 0,0 1 1 0 0,0-1-1 0 0,0 1 1 0 0,0-1-1 0 0,1 1 0 0 0,-1-1 1 0 0,0 1-1 0 0,0-1 1 0 0,0 1-1 0 0,1-1 1 0 0,-1 1-1 0 0,0-1 0 0 0,1 1 1 0 0,-1 0-1 0 0,2-1-39 0 0,-1 1-1 0 0,1 0 1 0 0,-1-1-1 0 0,0 1 1 0 0,1-1-1 0 0,0 1 0 0 0,-1-1 1 0 0,1 0-1 0 0,-1 0 1 0 0,1 0-1 0 0,-1 0 1 0 0,3 0-1 0 0,3 0-63 0 0,1-1 0 0 0,-1 0-1 0 0,1 0 1 0 0,10-4 0 0 0,-7 1-13 0 0,-1-2-1 0 0,1 1 1 0 0,-1-2 0 0 0,0 1 0 0 0,-1-1 0 0 0,13-12-1 0 0,-17 15-17 0 0,-1 0 0 0 0,0 0 0 0 0,0 0 0 0 0,-1-1 0 0 0,1 1-1 0 0,-1-1 1 0 0,0 0 0 0 0,0 0 0 0 0,0-1 0 0 0,-1 1 0 0 0,0-1 0 0 0,0 1-1 0 0,0-1 1 0 0,1-10 0 0 0,-3 14-23 0 0,0 0 0 0 0,0 1 0 0 0,-1-1 0 0 0,1 1 0 0 0,-1-1 0 0 0,1 1 1 0 0,-1 0-1 0 0,1-1 0 0 0,-1 1 0 0 0,0-1 0 0 0,1 1 0 0 0,-1 0 0 0 0,0 0 0 0 0,0-1 0 0 0,0 1 0 0 0,0 0 0 0 0,0 0 0 0 0,-1 0 0 0 0,1 0 0 0 0,0 0 0 0 0,0 0 1 0 0,-1 0-1 0 0,1 1 0 0 0,0-1 0 0 0,-1 0 0 0 0,1 1 0 0 0,-1-1 0 0 0,1 1 0 0 0,-1-1 0 0 0,1 1 0 0 0,-1 0 0 0 0,1 0 0 0 0,-1 0 0 0 0,1 0 0 0 0,-1 0 1 0 0,-1 0-1 0 0,-5 0-73 0 0,0-1 1 0 0,0 2 0 0 0,0-1 0 0 0,0 1-1 0 0,-14 4 1 0 0,17-4 79 0 0,-1 1 0 0 0,0 0-1 0 0,1 0 1 0 0,-1 1 0 0 0,1 0-1 0 0,0-1 1 0 0,0 2-1 0 0,0-1 1 0 0,0 1 0 0 0,1-1-1 0 0,0 1 1 0 0,-1 1 0 0 0,1-1-1 0 0,0 0 1 0 0,1 1 0 0 0,-1 0-1 0 0,1 0 1 0 0,-4 8 0 0 0,4-3 20 0 0,-1 0 0 0 0,1 0 1 0 0,1 0-1 0 0,0 0 0 0 0,0 1 1 0 0,1-1-1 0 0,1 1 1 0 0,0-1-1 0 0,2 18 0 0 0,0-3-35 0 0,1-1 0 0 0,1 0-1 0 0,1 0 1 0 0,10 27-1 0 0,-13-44 1 0 0,0 0 0 0 0,1 0-1 0 0,0 0 1 0 0,0-1-1 0 0,1 0 1 0 0,0 1 0 0 0,0-1-1 0 0,0-1 1 0 0,1 1-1 0 0,0-1 1 0 0,0 1 0 0 0,0-1-1 0 0,1-1 1 0 0,0 1 0 0 0,-1-1-1 0 0,2 0 1 0 0,-1 0-1 0 0,11 4 1 0 0,-13-7-67 0 0,-1 0 0 0 0,0 0 0 0 0,0-1-1 0 0,1 1 1 0 0,-1-1 0 0 0,1 0 0 0 0,-1 0 0 0 0,0 0 0 0 0,1 0 0 0 0,-1-1-1 0 0,0 1 1 0 0,1-1 0 0 0,-1 0 0 0 0,0 0 0 0 0,0 0 0 0 0,0 0 0 0 0,0-1-1 0 0,0 1 1 0 0,0-1 0 0 0,0 0 0 0 0,0 0 0 0 0,3-3 0 0 0,0 0-729 0 0,-1-1 1 0 0,0 1-1 0 0,0-1 1 0 0,0 0-1 0 0,-1 0 1 0 0,0-1-1 0 0,-1 1 1 0 0,1-1-1 0 0,2-7 1 0 0,5-17-4126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9026 0 0,'-3'17'3025'0'0,"1"0"-1"0"0,0 21 1 0 0,6 37-832 0 0,22 70-2311 0 0,-23-130-8 0 0,14 53 203 0 0,-15-63-439 0 0,0 1 0 0 0,0-1 0 0 0,1 0 0 0 0,-1 0 0 0 0,1 0-1 0 0,0-1 1 0 0,1 1 0 0 0,-1-1 0 0 0,8 8 0 0 0,0-7-4362 0 0,-9-14 1580 0 0,-7-14 162 0 0,5 23 2846 0 0,1-14-3743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1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13003 0 0,'0'-1'611'0'0,"0"-1"1"0"0,1 1 0 0 0,0-1-1 0 0,-1 1 1 0 0,1 0-1 0 0,0 0 1 0 0,0-1-1 0 0,0 1 1 0 0,0 0 0 0 0,0 0-1 0 0,0 0 1 0 0,2-2-1 0 0,-3 3-391 0 0,1-1 0 0 0,-1 1 0 0 0,1 0 0 0 0,-1 0 0 0 0,1 0 0 0 0,-1 0 0 0 0,1-1-1 0 0,0 1 1 0 0,-1 0 0 0 0,1 0 0 0 0,-1 0 0 0 0,1 0 0 0 0,-1 0 0 0 0,1 0 0 0 0,-1 0 0 0 0,1 0-1 0 0,-1 1 1 0 0,1-1 0 0 0,-1 0 0 0 0,1 0 0 0 0,-1 0 0 0 0,1 0 0 0 0,-1 1 0 0 0,1-1 0 0 0,1 2-8 0 0,0-1 0 0 0,-1 1 0 0 0,1-1 0 0 0,-1 1 0 0 0,1 0 0 0 0,-1 0 0 0 0,0 0-1 0 0,0-1 1 0 0,0 1 0 0 0,0 0 0 0 0,0 0 0 0 0,0 1 0 0 0,-1-1 0 0 0,1 0 0 0 0,0 4 0 0 0,2 23-277 0 0,-1 0-1 0 0,-1 1 0 0 0,-1-1 0 0 0,-9 53 0 0 0,3-27-1905 0 0,14-93-3346 0 0,-6 30 5275 0 0,1 0 0 0 0,0 0 0 0 0,0 0 0 0 0,1 1 0 0 0,9-14 0 0 0,-10 17 148 0 0,0 1 0 0 0,0-1 0 0 0,0 0 1 0 0,1 1-1 0 0,-1 0 0 0 0,1 0 0 0 0,0 0 0 0 0,0 0 1 0 0,0 0-1 0 0,1 1 0 0 0,6-3 0 0 0,-7 3-395 0 0,1 1 0 0 0,-1 0 0 0 0,1 0 0 0 0,-1 0 0 0 0,1 1 0 0 0,-1 0 0 0 0,1-1 0 0 0,8 2 0 0 0,5-1-8506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54 156 6121 0 0,'2'2'573'0'0,"-1"-1"0"0"0,1 0 0 0 0,0 1 1 0 0,0-1-1 0 0,0 0 0 0 0,0 0 0 0 0,0-1 0 0 0,0 1 0 0 0,0 0 0 0 0,0 0 0 0 0,0-1 0 0 0,4 1 0 0 0,32-2 1109 0 0,-29-1-1679 0 0,0 0 0 0 0,-1 0 0 0 0,1 0 0 0 0,-1-1 0 0 0,0-1 0 0 0,10-5 0 0 0,-15 8 25 0 0,0-1-1 0 0,1 0 1 0 0,-2-1 0 0 0,1 1-1 0 0,0 0 1 0 0,0-1 0 0 0,-1 0-1 0 0,1 0 1 0 0,-1 1 0 0 0,0-2 0 0 0,0 1-1 0 0,0 0 1 0 0,0 0 0 0 0,0 0-1 0 0,-1-1 1 0 0,0 1 0 0 0,1-1-1 0 0,-1 1 1 0 0,-1-1 0 0 0,2-5 0 0 0,-2 6-18 0 0,-1 0 1 0 0,1 0 0 0 0,-1 0 0 0 0,1 1 0 0 0,-1-1 0 0 0,0 0 0 0 0,0 0-1 0 0,0 0 1 0 0,0 1 0 0 0,-1-1 0 0 0,1 1 0 0 0,-1-1 0 0 0,1 1 0 0 0,-1-1-1 0 0,0 1 1 0 0,0 0 0 0 0,0 0 0 0 0,0 0 0 0 0,-1 0 0 0 0,1 0 0 0 0,0 0-1 0 0,-1 1 1 0 0,1-1 0 0 0,-1 1 0 0 0,0 0 0 0 0,-2-1 0 0 0,-3-1-70 0 0,1 0 0 0 0,0 1 0 0 0,-1-1 1 0 0,1 2-1 0 0,-1-1 0 0 0,0 1 0 0 0,1 1 0 0 0,-1-1 1 0 0,0 1-1 0 0,0 0 0 0 0,1 1 0 0 0,-12 2 1 0 0,15-2 73 0 0,0 0 0 0 0,1 0 0 0 0,-1 0 0 0 0,0 0 0 0 0,1 1 1 0 0,-1 0-1 0 0,0 0 0 0 0,1 0 0 0 0,0 0 0 0 0,0 0 1 0 0,-1 1-1 0 0,1-1 0 0 0,1 1 0 0 0,-1 0 0 0 0,0 0 1 0 0,1 0-1 0 0,-1 0 0 0 0,1 0 0 0 0,0 1 0 0 0,0-1 0 0 0,0 1 1 0 0,1-1-1 0 0,-1 1 0 0 0,1 0 0 0 0,-1 5 0 0 0,-1 6 65 0 0,2-1-1 0 0,0 1 0 0 0,0 0 0 0 0,2 0 1 0 0,0-1-1 0 0,0 1 0 0 0,2-1 0 0 0,6 26 1 0 0,-6-29-87 0 0,1 0 0 0 0,0 0 0 0 0,1 0 0 0 0,0 0 0 0 0,0-1 0 0 0,1 0 0 0 0,1 0 0 0 0,0-1 0 0 0,0 1 0 0 0,1-2 0 0 0,12 13 0 0 0,-17-19-63 0 0,-1 1 1 0 0,1-1 0 0 0,0 0-1 0 0,0 0 1 0 0,0 0-1 0 0,0-1 1 0 0,0 1-1 0 0,0-1 1 0 0,1 0-1 0 0,-1 0 1 0 0,0 0 0 0 0,1 0-1 0 0,-1 0 1 0 0,1-1-1 0 0,-1 1 1 0 0,1-1-1 0 0,-1 0 1 0 0,1 0-1 0 0,-1-1 1 0 0,1 1 0 0 0,-1 0-1 0 0,1-1 1 0 0,-1 0-1 0 0,0 0 1 0 0,1 0-1 0 0,3-2 1 0 0,1-2-816 0 0,1-1 0 0 0,-1 0 1 0 0,-1 0-1 0 0,1-1 0 0 0,-1 1 0 0 0,0-2 0 0 0,-1 1 1 0 0,7-9-1 0 0,6-8-3414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87 5409 0 0,'-4'-1'799'0'0,"1"0"0"0"0,-1 0 0 0 0,0 0 0 0 0,0 0 0 0 0,0 0 0 0 0,0 1 0 0 0,0 0 0 0 0,1 0 1 0 0,-1 0-1 0 0,-5 1 0 0 0,2 0-229 0 0,0 1 0 0 0,0-1 0 0 0,0 1 0 0 0,0 1 0 0 0,-8 4 0 0 0,7-3-412 0 0,1 0 1 0 0,-1 0-1 0 0,1 1 1 0 0,0 0-1 0 0,1 1 1 0 0,-1-1-1 0 0,1 1 1 0 0,0 0 0 0 0,-10 14-1 0 0,14-14-143 0 0,-1 0 0 0 0,1-1 0 0 0,0 1 0 0 0,0 0 0 0 0,1 0 1 0 0,-1 0-1 0 0,1 0 0 0 0,1 0 0 0 0,-1 0 0 0 0,1 1 0 0 0,0-1 0 0 0,1 0 0 0 0,-1 0 0 0 0,1 0 0 0 0,1 0 0 0 0,1 7 0 0 0,0-1-27 0 0,1 0 0 0 0,0-1-1 0 0,1 1 1 0 0,1-1 0 0 0,-1 0-1 0 0,2 0 1 0 0,7 10-1 0 0,-12-19-16 0 0,0 1 0 0 0,1-1 0 0 0,-1 1 0 0 0,0-1-1 0 0,1 0 1 0 0,0 0 0 0 0,0 0 0 0 0,-1 0 0 0 0,1 0-1 0 0,0-1 1 0 0,0 1 0 0 0,1-1 0 0 0,-1 0 0 0 0,0 0-1 0 0,0 0 1 0 0,0 0 0 0 0,1-1 0 0 0,-1 1 0 0 0,1-1-1 0 0,-1 0 1 0 0,0 0 0 0 0,1 0 0 0 0,-1 0 0 0 0,0-1-1 0 0,1 1 1 0 0,-1-1 0 0 0,0 0 0 0 0,1 0-1 0 0,2-1 1 0 0,1-1-463 0 0,-1 0 0 0 0,-1 0 0 0 0,1 0-1 0 0,0-1 1 0 0,-1 1 0 0 0,6-6 0 0 0,-5 4-808 0 0,-2 1 0 0 0,1-1-1 0 0,0-1 1 0 0,-1 1 0 0 0,6-10 0 0 0,1-6-3627 0 0</inkml:trace>
  <inkml:trace contextRef="#ctx0" brushRef="#br0" timeOffset="1">138 101 7338 0 0,'2'5'5439'0'0,"-2"-4"-5312"0"0,0-1-1 0 0,0 0 1 0 0,0 0-1 0 0,1 0 1 0 0,13 4 1665 0 0,13 1-1124 0 0,-10-4-434 0 0,0-1 0 0 0,0 0 0 0 0,28-5-1 0 0,-38 4-603 0 0,1-1-1 0 0,-1 1 0 0 0,0-1 1 0 0,-1 0-1 0 0,1-1 0 0 0,0 0 1 0 0,-1 0-1 0 0,1 0 0 0 0,-1-1 1 0 0,0 0-1 0 0,7-6 0 0 0,-11 8-301 0 0,-1-1 0 0 0,1 0 1 0 0,0 0-1 0 0,-1 0 0 0 0,0 0 0 0 0,0-1 0 0 0,0 1 0 0 0,0 0 0 0 0,-1 0 0 0 0,1-1 0 0 0,-1 1 0 0 0,1-7 0 0 0,0-1-612 0 0,-1-5-558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3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5 3745 0 0,'-3'-1'440'0'0,"-1"0"1"0"0,1 0 0 0 0,0 1-1 0 0,0-1 1 0 0,-1 1 0 0 0,1 0-1 0 0,-1 0 1 0 0,1 0 0 0 0,0 0-1 0 0,-1 1 1 0 0,1-1 0 0 0,0 1-1 0 0,-6 2 1 0 0,7-2-165 0 0,0 1 1 0 0,0 0 0 0 0,0-1 0 0 0,0 1-1 0 0,1 0 1 0 0,-1 0 0 0 0,1 0-1 0 0,0 0 1 0 0,-1 0 0 0 0,1 1-1 0 0,0-1 1 0 0,0 0 0 0 0,0 1-1 0 0,1-1 1 0 0,-1 0 0 0 0,0 1-1 0 0,1-1 1 0 0,0 1 0 0 0,-1 3-1 0 0,-5 52 506 0 0,2 1 0 0 0,3-1 0 0 0,7 60-1 0 0,5-20-3758 0 0,5-2-5154 0 0,-11-70 3058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6361 0 0,'2'1'284'0'0,"-1"-1"0"0"0,1 0-1 0 0,-1 1 1 0 0,1-1 0 0 0,-1 0 0 0 0,1 0-1 0 0,-1 0 1 0 0,1 0 0 0 0,0 0-1 0 0,-1 0 1 0 0,1-1 0 0 0,-1 1 0 0 0,1-1-1 0 0,-1 1 1 0 0,1-1 0 0 0,-1 1-1 0 0,1-1 1 0 0,-1 0 0 0 0,2-1 0 0 0,32-22 964 0 0,-16 10-437 0 0,-8 8-619 0 0,0 0 0 0 0,0 1 1 0 0,1 1-1 0 0,0-1 0 0 0,22-4 0 0 0,-32 9-300 0 0,1-1-1 0 0,-1 1 1 0 0,1 0 0 0 0,-1 0-1 0 0,1 0 1 0 0,-1 0 0 0 0,0 0-1 0 0,1 0 1 0 0,-1 1 0 0 0,1-1-1 0 0,-1 1 1 0 0,1 0 0 0 0,-1 0-1 0 0,0 0 1 0 0,4 1-1 0 0,-5 0-209 0 0,0-1-1 0 0,1 1 0 0 0,-1-1 1 0 0,0 1-1 0 0,0-1 0 0 0,0 1 0 0 0,0 0 1 0 0,0-1-1 0 0,-1 1 0 0 0,1 0 1 0 0,0 0-1 0 0,-1 0 0 0 0,1-1 0 0 0,-1 1 1 0 0,0 0-1 0 0,0 0 0 0 0,0 0 1 0 0,0 0-1 0 0,0 0 0 0 0,0 0 0 0 0,0 0 1 0 0,0-1-1 0 0,-2 4 0 0 0,-1 14-3650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8546 0 0,'10'-3'5328'0'0,"32"-12"-4337"0"0,23-31-213 0 0,-38 24-303 0 0,-32 28-532 0 0,0 0-1 0 0,0 0 1 0 0,1 0 0 0 0,0 1-1 0 0,0 0 1 0 0,0 0 0 0 0,1 0-1 0 0,0 0 1 0 0,0 0 0 0 0,1 1-1 0 0,0-1 1 0 0,0 1 0 0 0,1 0-1 0 0,0-1 1 0 0,0 1 0 0 0,1 14-1 0 0,1-14 72 0 0,-1 0 0 0 0,2 0 1 0 0,-1 0-1 0 0,1 0 0 0 0,0 0 0 0 0,0 0 0 0 0,1 0 0 0 0,1-1 0 0 0,-1 1 0 0 0,1-1 0 0 0,0 0 0 0 0,0 0 1 0 0,11 12-1 0 0,-15-19 4 0 0,1 1 0 0 0,-1-1 0 0 0,1 1 0 0 0,0-1 1 0 0,-1 1-1 0 0,1-1 0 0 0,-1 1 0 0 0,1-1 0 0 0,0 0 0 0 0,-1 1 1 0 0,1-1-1 0 0,0 0 0 0 0,-1 0 0 0 0,1 1 0 0 0,0-1 1 0 0,0 0-1 0 0,-1 0 0 0 0,1 0 0 0 0,0 0 0 0 0,0 0 0 0 0,-1 0 1 0 0,1 0-1 0 0,0 0 0 0 0,0 0 0 0 0,-1-1 0 0 0,1 1 1 0 0,0 0-1 0 0,-1 0 0 0 0,1-1 0 0 0,0 1 0 0 0,0-1 0 0 0,1 0 46 0 0,0-1 0 0 0,-1 1 0 0 0,0-1 0 0 0,1 0 0 0 0,-1 0-1 0 0,0 0 1 0 0,0 1 0 0 0,0-1 0 0 0,0 0 0 0 0,0 0 0 0 0,0-3-1 0 0,2-8 227 0 0,1 0-1 0 0,1-22 1 0 0,-5 33-311 0 0,2-16 199 0 0,-1 0 0 0 0,-1-28 1 0 0,0 40-448 0 0,-1-1 0 0 0,0 1 0 0 0,0 0 0 0 0,-1 0 1 0 0,0 0-1 0 0,0 0 0 0 0,-1 0 0 0 0,1 1 0 0 0,-1-1 0 0 0,0 1 0 0 0,-4-6 1 0 0,5 9-165 0 0,1 1-33 0 0,0-1 1 0 0,-1 1-1 0 0,1 0 1 0 0,0-1 0 0 0,0 1-1 0 0,0 0 1 0 0,1-1-1 0 0,-1 1 1 0 0,0-1-1 0 0,1 0 1 0 0,-1 1-1 0 0,1-1 1 0 0,-1 1-1 0 0,1-1 1 0 0,0 0-1 0 0,-1 1 1 0 0,1-1-1 0 0,0 0 1 0 0,0 0-1 0 0,1-2 1 0 0,3-2-2652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4865 0 0,'7'25'7771'0'0,"-9"17"-3811"0"0,0-4-3178 0 0,16 128-29 0 0,5-56-3441 0 0,-20-113 2557 0 0,1 0-1 0 0,-1 0 0 0 0,1 0 1 0 0,0 0-1 0 0,0 0 0 0 0,1 0 1 0 0,-1 0-1 0 0,1 0 0 0 0,-1 0 1 0 0,1 0-1 0 0,0 0 1 0 0,0 0-1 0 0,0 1 0 0 0,0-1 1 0 0,3-3-1 0 0,-1 0 179 0 0,2 0 0 0 0,-1 1 0 0 0,1-1 0 0 0,0 1 0 0 0,0-1 0 0 0,7-4 0 0 0,0 0-617 0 0,1 1 0 0 0,26-14 1 0 0,2 5-4869 0 0,-24 11 1103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21 6833 0 0,'-1'0'124'0'0,"-2"-3"838"0"0,-1 0 1 0 0,0 1-1 0 0,1-1 1 0 0,-1 1 0 0 0,0 0-1 0 0,0 1 1 0 0,-7-3 0 0 0,10 4-850 0 0,0 0 1 0 0,0 0-1 0 0,0 0 1 0 0,0 0-1 0 0,0 0 1 0 0,0 1-1 0 0,-1-1 1 0 0,1 0-1 0 0,0 1 1 0 0,0-1-1 0 0,0 1 1 0 0,0-1-1 0 0,0 1 1 0 0,1-1-1 0 0,-1 1 1 0 0,0 0-1 0 0,0 0 1 0 0,0-1-1 0 0,0 1 1 0 0,1 0-1 0 0,-1 0 1 0 0,0 0-1 0 0,1 0 1 0 0,-1 0-1 0 0,1-1 1 0 0,-1 1 0 0 0,1 0-1 0 0,-1 1 1 0 0,1-1-1 0 0,0 0 1 0 0,-1 0-1 0 0,1 0 1 0 0,0 0-1 0 0,0 2 1 0 0,-3 7-32 0 0,2 1 0 0 0,-1-1 0 0 0,1 1 0 0 0,1 0-1 0 0,-1-1 1 0 0,2 1 0 0 0,0 0 0 0 0,0-1 0 0 0,1 1 0 0 0,0-1 0 0 0,6 16 0 0 0,-7-21-82 0 0,1 0 0 0 0,0 0 0 0 0,-1 0 0 0 0,2-1 0 0 0,-1 1-1 0 0,1-1 1 0 0,-1 1 0 0 0,1-1 0 0 0,0 0 0 0 0,1 0 0 0 0,-1 0 0 0 0,1-1 0 0 0,-1 1-1 0 0,1-1 1 0 0,0 0 0 0 0,1 0 0 0 0,-1 0 0 0 0,0 0 0 0 0,1-1 0 0 0,0 0 0 0 0,-1 0-1 0 0,1 0 1 0 0,0 0 0 0 0,0-1 0 0 0,0 0 0 0 0,5 1 0 0 0,-6-2 10 0 0,1-1-1 0 0,-1 1 1 0 0,0 0 0 0 0,0-1 0 0 0,0 0-1 0 0,0 0 1 0 0,0 0 0 0 0,0-1 0 0 0,0 1-1 0 0,0-1 1 0 0,0 0 0 0 0,-1 0 0 0 0,5-3-1 0 0,21-20-1345 0 0,-11 7-2556 0 0,-3 2-2392 0 0,-7 26-87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48 5521 0 0,'-1'2'410'0'0,"0"-1"0"0"0,0 0 0 0 0,0 1-1 0 0,1-1 1 0 0,-1 1 0 0 0,0-1 0 0 0,1 1 0 0 0,-1 0-1 0 0,1-1 1 0 0,0 1 0 0 0,-1 2 0 0 0,1-3-292 0 0,0-1 0 0 0,0 1 0 0 0,0-1-1 0 0,0 1 1 0 0,1 0 0 0 0,-1-1 0 0 0,0 1 0 0 0,0-1 0 0 0,0 1 0 0 0,1-1 0 0 0,-1 1 0 0 0,0-1 0 0 0,0 1 0 0 0,1-1-1 0 0,-1 1 1 0 0,1-1 0 0 0,-1 0 0 0 0,0 1 0 0 0,1-1 0 0 0,-1 1 0 0 0,1-1 0 0 0,0 1 0 0 0,2 0 18 0 0,-1-1 0 0 0,1 1 0 0 0,-1 0 0 0 0,1-1 0 0 0,-1 0 0 0 0,1 1 0 0 0,0-1 0 0 0,-1 0 0 0 0,1 0 0 0 0,0-1 0 0 0,-1 1 0 0 0,1-1 0 0 0,3 0 0 0 0,3-3-49 0 0,1 1-1 0 0,-1-2 1 0 0,0 1 0 0 0,-1-1-1 0 0,1 0 1 0 0,-1-1-1 0 0,0 0 1 0 0,0-1-1 0 0,-1 1 1 0 0,1-2 0 0 0,11-14-1 0 0,-49 55-491 0 0,23-27 480 0 0,1 1 0 0 0,-1 1 0 0 0,1-1-1 0 0,-9 17 1 0 0,13-21-28 0 0,1 0 1 0 0,0 0-1 0 0,0 0 0 0 0,0 1 0 0 0,0-1 1 0 0,0 1-1 0 0,1-1 0 0 0,-1 0 0 0 0,1 1 1 0 0,0-1-1 0 0,0 1 0 0 0,0-1 0 0 0,1 1 1 0 0,-1-1-1 0 0,1 1 0 0 0,0-1 0 0 0,0 0 1 0 0,1 4-1 0 0,0-2-1 0 0,0 0 0 0 0,0 0 1 0 0,0 0-1 0 0,1 0 0 0 0,0-1 0 0 0,0 1 0 0 0,0-1 0 0 0,0 1 1 0 0,1-1-1 0 0,0 0 0 0 0,-1-1 0 0 0,2 1 0 0 0,3 3 1 0 0,-5-6-64 0 0,0 0 0 0 0,-1 1 0 0 0,1-1 0 0 0,0-1 0 0 0,0 1 0 0 0,0 0 0 0 0,0-1 0 0 0,0 1 0 0 0,0-1 0 0 0,0 0 0 0 0,0 0 1 0 0,0 0-1 0 0,0 0 0 0 0,0-1 0 0 0,0 1 0 0 0,0-1 0 0 0,-1 0 0 0 0,1 0 0 0 0,0 0 0 0 0,0 0 0 0 0,0 0 0 0 0,-1 0 0 0 0,1-1 0 0 0,-1 0 1 0 0,3-1-1 0 0,22-16-3961 0 0,-11 4-2885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3153 0 0,'1'1'511'0'0,"0"0"1"0"0,0 0 0 0 0,0 0-1 0 0,0 1 1 0 0,0-1 0 0 0,-1 0-1 0 0,1 1 1 0 0,-1-1 0 0 0,1 1 0 0 0,-1-1-1 0 0,1 0 1 0 0,-1 1 0 0 0,0-1-1 0 0,0 1 1 0 0,0 1 0 0 0,-2 27 4206 0 0,0 0-3486 0 0,10 42-980 0 0,29 111-1 0 0,-37-179-274 0 0,1-1 0 0 0,0 0-1 0 0,0 1 1 0 0,0-1 0 0 0,1 0 0 0 0,-1 0 0 0 0,1 0-1 0 0,0 0 1 0 0,-1 0 0 0 0,1 0 0 0 0,1 0-1 0 0,-1-1 1 0 0,0 1 0 0 0,1-1 0 0 0,-1 1 0 0 0,1-1-1 0 0,0 0 1 0 0,3 2 0 0 0,-2-2 8 0 0,-1-1 1 0 0,1 0-1 0 0,0 0 1 0 0,0 0-1 0 0,-1 0 1 0 0,1-1-1 0 0,0 0 1 0 0,0 0-1 0 0,0 0 1 0 0,0 0-1 0 0,0 0 1 0 0,0-1-1 0 0,0 1 1 0 0,-1-1-1 0 0,1 0 1 0 0,4-2-1 0 0,5-1 54 0 0,0-1 0 0 0,-1-1 1 0 0,24-14-1 0 0,-3-7-2021 0 0,-30 24 1041 0 0,0 0 1 0 0,-1-1-1 0 0,1 1 1 0 0,-1-1 0 0 0,0 0-1 0 0,1 1 1 0 0,0-5-1 0 0,2-8-4142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71 9234 0 0,'-2'9'1744'0'0,"0"0"0"0"0,1 0 1 0 0,0 0-1 0 0,1 17 0 0 0,2 7-1466 0 0,7 34 0 0 0,-4-35 106 0 0,-3-23-477 0 0,-2-2-309 0 0,1 0 0 0 0,0 0 0 0 0,1 0 0 0 0,-1 1 0 0 0,1-2 0 0 0,1 1-1 0 0,0 0 1 0 0,3 7 0 0 0,2-44-1351 0 0,-6 17 1811 0 0,1 0 0 0 0,0 0 0 0 0,0 0 1 0 0,2 0-1 0 0,-1 0 0 0 0,2 1 1 0 0,0 0-1 0 0,0 0 0 0 0,1 1 1 0 0,13-17-1 0 0,-19 26-57 0 0,1 1-1 0 0,0-1 1 0 0,0 0 0 0 0,0 1 0 0 0,0 0-1 0 0,0-1 1 0 0,1 1 0 0 0,-1 0 0 0 0,0 0-1 0 0,0 0 1 0 0,1 1 0 0 0,-1-1-1 0 0,1 0 1 0 0,-1 1 0 0 0,5-1 0 0 0,-4 1-371 0 0,-1 0 1 0 0,1 0 0 0 0,-1-1 0 0 0,1 1-1 0 0,-1-1 1 0 0,1 0 0 0 0,-1 0-1 0 0,0 0 1 0 0,1 0 0 0 0,-1 0 0 0 0,0 0-1 0 0,2-2 1 0 0,-2 0 89 0 0,0 0-1 0 0,0 1 1 0 0,0-1 0 0 0,-1 0 0 0 0,0 0-1 0 0,1 0 1 0 0,-1 0 0 0 0,0 0 0 0 0,0 0 0 0 0,-1-1-1 0 0,1 1 1 0 0,-1 0 0 0 0,1 0 0 0 0,-1 0-1 0 0,-1-6 1 0 0,1-1 817 0 0,0 0 0 0 0,-1 1 1 0 0,-5-19-1 0 0,6 27-213 0 0,0-1 1 0 0,0 1-1 0 0,-1 0 1 0 0,1 0-1 0 0,-1-1 1 0 0,1 1-1 0 0,-1 0 1 0 0,1 0-1 0 0,-1 0 1 0 0,0 0-1 0 0,1 0 1 0 0,-1 0-1 0 0,0 0 1 0 0,0 0-1 0 0,0 0 1 0 0,0 0-1 0 0,-1-1 1 0 0,-4 6 3390 0 0,3 12-2338 0 0,1 138 399 0 0,3-132-1967 0 0,0-1-1 0 0,2 1 0 0 0,1-1 1 0 0,0 0-1 0 0,9 23 1 0 0,-12-40-281 0 0,1 0 1 0 0,0-1 0 0 0,0 1-1 0 0,0-1 1 0 0,0 1-1 0 0,0-1 1 0 0,5 5 0 0 0,-6-7 170 0 0,-1 0 1 0 0,1 0 0 0 0,0-1 0 0 0,0 1 0 0 0,0 0 0 0 0,0-1 0 0 0,0 1-1 0 0,0-1 1 0 0,0 1 0 0 0,0-1 0 0 0,0 1 0 0 0,0-1 0 0 0,0 0-1 0 0,1 1 1 0 0,-1-1 0 0 0,0 0 0 0 0,0 0 0 0 0,0 0 0 0 0,0 0-1 0 0,0 0 1 0 0,1 0 0 0 0,-1 0 0 0 0,0 0 0 0 0,0-1 0 0 0,0 1-1 0 0,0 0 1 0 0,0-1 0 0 0,0 1 0 0 0,0 0 0 0 0,0-1 0 0 0,1 0-1 0 0,10-7-3229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8986 0 0,'0'35'7077'0'0,"10"-8"-3391"0"0,-8-24-3578 0 0,-1-1-1 0 0,1 0 1 0 0,0 0 0 0 0,1 0-1 0 0,-1 0 1 0 0,0 0 0 0 0,0-1-1 0 0,1 1 1 0 0,-1-1 0 0 0,1 1-1 0 0,0-1 1 0 0,-1 0 0 0 0,1 0-1 0 0,0 0 1 0 0,0-1 0 0 0,-1 1-1 0 0,1 0 1 0 0,0-1 0 0 0,0 0-1 0 0,3 0 1 0 0,8 1 186 0 0,0-2 1 0 0,-1 1-1 0 0,1-2 1 0 0,-1 0-1 0 0,22-6 1 0 0,-21 4-1141 0 0,0-1 1 0 0,-1-1-1 0 0,1 0 1 0 0,-1 0-1 0 0,17-13 0 0 0,-22 14 184 0 0,0 0 0 0 0,-1-1-1 0 0,0 0 1 0 0,0-1-1 0 0,0 0 1 0 0,-1 0-1 0 0,0 0 1 0 0,0 0-1 0 0,-1-1 1 0 0,0 0-1 0 0,0 0 1 0 0,-1-1-1 0 0,0 0 1 0 0,-1 1-1 0 0,0-1 1 0 0,0 0 0 0 0,-1 0-1 0 0,0-1 1 0 0,0 1-1 0 0,0-15 1 0 0,-8-8 935 0 0,-11 2 3372 0 0,17 29-3405 0 0,-1 0-1 0 0,0 0 1 0 0,0 0 0 0 0,0 0-1 0 0,0 0 1 0 0,0 0 0 0 0,0 0 0 0 0,0 0-1 0 0,0 1 1 0 0,-1-1 0 0 0,1 0-1 0 0,0 1 1 0 0,0-1 0 0 0,-1 1-1 0 0,1-1 1 0 0,0 1 0 0 0,-1 0-1 0 0,1-1 1 0 0,0 1 0 0 0,-1 0 0 0 0,1 0-1 0 0,-1 0 1 0 0,1 0 0 0 0,0 0-1 0 0,-1 0 1 0 0,1 1 0 0 0,0-1-1 0 0,-1 0 1 0 0,1 1 0 0 0,0-1-1 0 0,-1 1 1 0 0,1-1 0 0 0,0 1 0 0 0,0 0-1 0 0,0-1 1 0 0,0 1 0 0 0,-1 0-1 0 0,1 0 1 0 0,0 0 0 0 0,0 0-1 0 0,0 0 1 0 0,1 0 0 0 0,-1 0-1 0 0,-1 2 1 0 0,-6 8 122 0 0,0 0 1 0 0,1 0-1 0 0,1 1 0 0 0,0 0 0 0 0,0 0 1 0 0,1 1-1 0 0,1-1 0 0 0,0 1 0 0 0,0 0 0 0 0,-1 18 1 0 0,-1 15-497 0 0,-1 74 0 0 0,9-49-1523 0 0,0-30-1812 0 0,-2-2-4076 0 0,0-20 860 0 0</inkml:trace>
  <inkml:trace contextRef="#ctx0" brushRef="#br0" timeOffset="1">86 650 9114 0 0,'3'2'9973'0'0,"13"9"-5662"0"0,11-3-2442 0 0,56 9-1 0 0,-52-12-1657 0 0,53 15 0 0 0,-76-17-200 0 0,0 0-1 0 0,1 1 0 0 0,-1 0 0 0 0,0 0 1 0 0,-1 1-1 0 0,1 0 0 0 0,-1 0 0 0 0,0 0 0 0 0,0 1 1 0 0,9 11-1 0 0,-13-14-152 0 0,0 1 1 0 0,-1 0-1 0 0,1 0 0 0 0,-1 1 1 0 0,0-1-1 0 0,0 0 1 0 0,-1 1-1 0 0,1-1 0 0 0,-1 1 1 0 0,1 8-1 0 0,0 7-4583 0 0,-4-1-6134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82 124 12315 0 0,'-28'1'9414'0'0,"4"7"-5371"0"0,22-7-3958 0 0,0 0-1 0 0,1 0 0 0 0,-1 1 0 0 0,1-1 1 0 0,-1 1-1 0 0,1-1 0 0 0,0 1 1 0 0,-1 0-1 0 0,1-1 0 0 0,0 1 0 0 0,0 0 1 0 0,0 0-1 0 0,0 0 0 0 0,1 0 1 0 0,-1 0-1 0 0,0 0 0 0 0,1 0 0 0 0,-1 0 1 0 0,1 0-1 0 0,0 0 0 0 0,0 0 0 0 0,0 0 1 0 0,0 0-1 0 0,0 2 0 0 0,1 5-65 0 0,-1 1 0 0 0,2-1 0 0 0,-1 0 0 0 0,1 0 0 0 0,1 0 0 0 0,0 0 0 0 0,0-1 0 0 0,8 16 0 0 0,-10-22-36 0 0,0 0 1 0 0,0 0-1 0 0,0-1 1 0 0,1 1-1 0 0,-1 0 1 0 0,0-1-1 0 0,1 1 1 0 0,-1-1-1 0 0,1 0 1 0 0,-1 1-1 0 0,1-1 1 0 0,0 0 0 0 0,-1 0-1 0 0,1 0 1 0 0,0 0-1 0 0,0-1 1 0 0,0 1-1 0 0,3 1 1 0 0,-3-3-28 0 0,0 1 0 0 0,0 0 1 0 0,1 0-1 0 0,-1-1 0 0 0,0 0 0 0 0,0 1 1 0 0,0-1-1 0 0,0 0 0 0 0,1 0 1 0 0,-1 0-1 0 0,0 0 0 0 0,-1 0 1 0 0,1 0-1 0 0,0-1 0 0 0,0 1 1 0 0,-1-1-1 0 0,1 1 0 0 0,0-1 0 0 0,-1 0 1 0 0,3-3-1 0 0,2-3-56 0 0,0-1-1 0 0,-1 0 1 0 0,0 0-1 0 0,-1 0 1 0 0,0 0-1 0 0,0-1 1 0 0,-1 0-1 0 0,0 0 1 0 0,-1 0-1 0 0,0 0 1 0 0,0 0-1 0 0,-1 0 1 0 0,0-12-1 0 0,-1 16 140 0 0,0 1 0 0 0,0-1-1 0 0,0 0 1 0 0,-1 1 0 0 0,0-1-1 0 0,0 0 1 0 0,0 1 0 0 0,-1-1 0 0 0,0 1-1 0 0,0 0 1 0 0,0-1 0 0 0,-1 1 0 0 0,0 0-1 0 0,0 0 1 0 0,0 1 0 0 0,0-1-1 0 0,-1 0 1 0 0,0 1 0 0 0,0 0 0 0 0,0 0-1 0 0,0 0 1 0 0,-1 1 0 0 0,1-1 0 0 0,-10-4-1 0 0,13 8 23 0 0,0-1 0 0 0,-1 1 0 0 0,1-1 0 0 0,0 1 0 0 0,-1 0 1 0 0,1-1-1 0 0,0 1 0 0 0,-1 0 0 0 0,1 0 0 0 0,-1 0 0 0 0,1 0 0 0 0,0 0 0 0 0,-1 0 0 0 0,1 0 0 0 0,-1 1 0 0 0,1-1 0 0 0,0 0 0 0 0,-1 1 0 0 0,1-1 0 0 0,0 1 0 0 0,-3 1 0 0 0,2 0-9 0 0,-1 0 0 0 0,1 0 0 0 0,-1 0 1 0 0,1 1-1 0 0,0-1 0 0 0,0 1 0 0 0,0 0 0 0 0,0-1 0 0 0,-2 4 0 0 0,-1 4-558 0 0,1 1-1 0 0,0-1 1 0 0,0 1 0 0 0,-3 16-1 0 0,3-8-2511 0 0,2 0-3359 0 0,2-3-3291 0 0</inkml:trace>
  <inkml:trace contextRef="#ctx0" brushRef="#br0" timeOffset="1">199 57 16956 0 0,'6'13'8469'0'0,"-6"4"-5202"0"0,-9 20-3783 0 0,5-21 1302 0 0,-23 134-955 0 0,10-51-6385 0 0,16-97 5883 0 0,1 0-1 0 0,-1 0 0 0 0,1 0 0 0 0,-1 0 1 0 0,0 0-1 0 0,1 0 0 0 0,-1 0 0 0 0,0-1 1 0 0,0 1-1 0 0,-1 0 0 0 0,1 0 0 0 0,0-1 1 0 0,0 1-1 0 0,-1-1 0 0 0,1 1 0 0 0,-4 1 1 0 0,-5 10-6700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87 4537 0 0,'0'-11'851'0'0,"1"1"510"0"0,0 0 1 0 0,-1 0-1 0 0,-1 1 0 0 0,-2-19 1 0 0,3 27-1245 0 0,0 1 1 0 0,0 0-1 0 0,0-1 0 0 0,0 1 1 0 0,0 0-1 0 0,0-1 1 0 0,0 1-1 0 0,0 0 1 0 0,0-1-1 0 0,0 1 1 0 0,-1 0-1 0 0,1-1 1 0 0,0 1-1 0 0,0 0 1 0 0,0 0-1 0 0,0-1 0 0 0,-1 1 1 0 0,1 0-1 0 0,0 0 1 0 0,0-1-1 0 0,0 1 1 0 0,-1 0-1 0 0,1 0 1 0 0,0-1-1 0 0,-1 1 1 0 0,1 0-1 0 0,0 0 1 0 0,0 0-1 0 0,-1 0 0 0 0,1 0 1 0 0,0-1-1 0 0,-1 1 1 0 0,1 0-1 0 0,0 0 1 0 0,-1 0-1 0 0,-8 10 1874 0 0,-2 17-683 0 0,9-20-1191 0 0,0 0 1 0 0,1 0-1 0 0,0 1 1 0 0,0-1 0 0 0,1 0-1 0 0,0 0 1 0 0,0 1 0 0 0,1-1-1 0 0,0 0 1 0 0,0 0 0 0 0,1 0-1 0 0,0 0 1 0 0,4 10-1 0 0,-5-14-123 0 0,1 1-1 0 0,0 0 0 0 0,0-1 1 0 0,0 1-1 0 0,1-1 0 0 0,-1 0 1 0 0,1 1-1 0 0,0-1 0 0 0,0-1 1 0 0,0 1-1 0 0,0 0 0 0 0,0-1 1 0 0,1 1-1 0 0,-1-1 0 0 0,1 0 1 0 0,0 0-1 0 0,-1 0 1 0 0,1-1-1 0 0,0 0 0 0 0,0 1 1 0 0,0-1-1 0 0,0 0 0 0 0,0-1 1 0 0,0 1-1 0 0,5-1 0 0 0,-5 0 0 0 0,0-1-1 0 0,0 0 1 0 0,0 1 0 0 0,0-2-1 0 0,0 1 1 0 0,0 0 0 0 0,0-1-1 0 0,0 0 1 0 0,0 0-1 0 0,-1 0 1 0 0,1 0 0 0 0,-1 0-1 0 0,0-1 1 0 0,1 0 0 0 0,-1 0-1 0 0,0 0 1 0 0,0 0-1 0 0,-1 0 1 0 0,1 0 0 0 0,-1-1-1 0 0,0 1 1 0 0,0-1 0 0 0,0 0-1 0 0,0 1 1 0 0,2-8-1 0 0,-2 7 5 0 0,-1 0 0 0 0,1 1 0 0 0,-1-1 0 0 0,0 0 0 0 0,0 0 0 0 0,0 0-1 0 0,-1 0 1 0 0,1 0 0 0 0,-1 0 0 0 0,0 0 0 0 0,0 0 0 0 0,-1 0-1 0 0,1 0 1 0 0,-1 1 0 0 0,0-1 0 0 0,0 0 0 0 0,0 0 0 0 0,0 0 0 0 0,-1 0-1 0 0,1 1 1 0 0,-1-1 0 0 0,0 1 0 0 0,0-1 0 0 0,-1 1 0 0 0,1 0-1 0 0,0 0 1 0 0,-4-3 0 0 0,4 5-16 0 0,1 0 0 0 0,-1 0 0 0 0,0 0 0 0 0,0 0 0 0 0,0 0 0 0 0,1 0 0 0 0,-1 0 0 0 0,0 1 0 0 0,0-1 0 0 0,0 1 0 0 0,0 0 0 0 0,0-1 0 0 0,0 1 0 0 0,0 0 0 0 0,0 0 0 0 0,0 0 0 0 0,0 1 0 0 0,0-1 0 0 0,0 0 0 0 0,0 1 0 0 0,0-1 0 0 0,0 1 0 0 0,0 0 0 0 0,0 0 0 0 0,1-1 0 0 0,-1 1 0 0 0,0 0 0 0 0,0 0 0 0 0,1 1 0 0 0,-1-1 0 0 0,1 0 0 0 0,-1 1 0 0 0,-1 2 0 0 0,-1-1 8 0 0,1 1 0 0 0,-1 0 0 0 0,1 0 0 0 0,0 0 0 0 0,1 1 0 0 0,-1-1 0 0 0,1 1 0 0 0,0-1 1 0 0,0 1-1 0 0,0 0 0 0 0,0 0 0 0 0,0 5 0 0 0,0 16-250 0 0,2 0 0 0 0,1 0 0 0 0,0-1 0 0 0,2 1 0 0 0,2-1 0 0 0,0 0 0 0 0,15 46 0 0 0,-19-70 158 0 0,-1 0 0 0 0,0 0 0 0 0,0 0 0 0 0,1 0 1 0 0,-1 0-1 0 0,0 0 0 0 0,1 0 0 0 0,-1 0 1 0 0,1 0-1 0 0,-1 0 0 0 0,1 0 0 0 0,0 0 1 0 0,-1 0-1 0 0,1-1 0 0 0,0 1 0 0 0,-1 0 0 0 0,1 0 1 0 0,0-1-1 0 0,0 1 0 0 0,0 0 0 0 0,0-1 1 0 0,1 1-1 0 0,-1-1 17 0 0,0 0 0 0 0,0-1 0 0 0,0 1 0 0 0,-1-1 0 0 0,1 1 0 0 0,0-1 0 0 0,-1 1 0 0 0,1-1 0 0 0,0 1 0 0 0,-1-1 0 0 0,1 0 0 0 0,-1 1 0 0 0,1-1 0 0 0,-1 0 0 0 0,1 0 0 0 0,-1 1 0 0 0,0-1 0 0 0,1 0 0 0 0,-1 0 0 0 0,1-1 0 0 0,13-57-1783 0 0,-13 53 1792 0 0,3-13-209 0 0,15-64-458 0 0,-17 76 802 0 0,0 1 0 0 0,1 0 0 0 0,0-1 0 0 0,0 1-1 0 0,0 0 1 0 0,0 0 0 0 0,1 1 0 0 0,0-1 0 0 0,9-8 0 0 0,-13 13-3 0 0,0 1 1 0 0,1 0 0 0 0,-1 0-1 0 0,0 0 1 0 0,0-1 0 0 0,0 1-1 0 0,0 0 1 0 0,0 0 0 0 0,1 0-1 0 0,-1 0 1 0 0,0-1 0 0 0,0 1-1 0 0,0 0 1 0 0,1 0 0 0 0,-1 0-1 0 0,0 0 1 0 0,0 0-1 0 0,0 0 1 0 0,1-1 0 0 0,-1 1-1 0 0,0 0 1 0 0,0 0 0 0 0,1 0-1 0 0,-1 0 1 0 0,0 0 0 0 0,0 0-1 0 0,1 0 1 0 0,-1 0 0 0 0,0 0-1 0 0,0 0 1 0 0,1 0 0 0 0,-1 0-1 0 0,0 0 1 0 0,0 1 0 0 0,0-1-1 0 0,1 0 1 0 0,-1 0-1 0 0,0 0 1 0 0,0 0 0 0 0,0 0-1 0 0,1 0 1 0 0,-1 1 0 0 0,0-1-1 0 0,1 0 1 0 0,0 14 1572 0 0,-5 16-400 0 0,-4 0-1148 0 0,0-1 1 0 0,-14 30 0 0 0,19-51-171 0 0,0 0 1 0 0,-1-1-1 0 0,0 1 1 0 0,-1-1 0 0 0,1 0-1 0 0,-1-1 1 0 0,0 1-1 0 0,-1-1 1 0 0,0 0 0 0 0,0 0-1 0 0,0 0 1 0 0,-11 6-1 0 0,-3-7-97 0 0,10-4 175 0 0,11-6 309 0 0,3 3-205 0 0,0 0 0 0 0,1 0 0 0 0,-1 0 0 0 0,1 1 0 0 0,-1 0 0 0 0,1 0 0 0 0,-1 0-1 0 0,7 0 1 0 0,7-2 6 0 0,27-9-96 0 0,16-4-461 0 0,-19 12-6064 0 0,-42 4 6370 0 0,1 0 1 0 0,-1 0-1 0 0,0 0 1 0 0,0 0-1 0 0,1 0 0 0 0,-1 0 1 0 0,0 0-1 0 0,0 0 0 0 0,1 0 1 0 0,-1 0-1 0 0,0 0 0 0 0,0 0 1 0 0,1 0-1 0 0,-1 0 0 0 0,0 0 1 0 0,0 0-1 0 0,1 0 1 0 0,-1 1-1 0 0,0-1 0 0 0,0 0 1 0 0,0 0-1 0 0,1 0 0 0 0,-1 0 1 0 0,0 1-1 0 0,0-1 0 0 0,0 0 1 0 0,1 0-1 0 0,-1 0 0 0 0,0 1 1 0 0,0-1-1 0 0,0 0 1 0 0,0 0-1 0 0,0 1 0 0 0,0-1 1 0 0,0 0-1 0 0,0 0 0 0 0,0 0 1 0 0,1 1-1 0 0,-1-1 0 0 0,0 0 1 0 0,0 1-1 0 0,0-1 1 0 0,0 0-1 0 0,-1 1 0 0 0,2-1 25 0 0,-2 4-2285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57 3841 0 0,'-8'9'886'0'0,"0"1"1"0"0,1 0 0 0 0,1 0-1 0 0,-1 0 1 0 0,2 1-1 0 0,-1 0 1 0 0,2 0 0 0 0,-7 21-1 0 0,10-26-691 0 0,0-1 0 0 0,0 0 0 0 0,1 1 0 0 0,0-1 0 0 0,0 0-1 0 0,1 1 1 0 0,-1-1 0 0 0,1 1 0 0 0,0-1 0 0 0,0 0 0 0 0,1 0 0 0 0,0 0-1 0 0,0 0 1 0 0,0 0 0 0 0,0 0 0 0 0,1 0 0 0 0,0 0 0 0 0,0-1 0 0 0,0 0 0 0 0,0 1-1 0 0,1-1 1 0 0,4 4 0 0 0,-7-7-164 0 0,0 0 0 0 0,0 1 0 0 0,0-1 0 0 0,0 0 0 0 0,1 1 0 0 0,-1-1-1 0 0,0 0 1 0 0,1 0 0 0 0,-1 0 0 0 0,1 0 0 0 0,-1-1 0 0 0,1 1 0 0 0,-1 0 0 0 0,1 0 0 0 0,0-1 0 0 0,-1 1 0 0 0,1-1-1 0 0,0 0 1 0 0,-1 1 0 0 0,1-1 0 0 0,0 0 0 0 0,0 0 0 0 0,-1 0 0 0 0,1 0 0 0 0,0 0 0 0 0,0-1 0 0 0,-1 1 0 0 0,1-1-1 0 0,0 1 1 0 0,-1-1 0 0 0,1 1 0 0 0,-1-1 0 0 0,1 0 0 0 0,2-1 0 0 0,-1-1 49 0 0,-1 0 0 0 0,1 0 0 0 0,-1 0 0 0 0,1 0 0 0 0,-1 0 0 0 0,0-1 1 0 0,0 1-1 0 0,-1-1 0 0 0,1 0 0 0 0,-1 1 0 0 0,1-1 0 0 0,-1 0 0 0 0,0 0 0 0 0,0-5 0 0 0,1-8 48 0 0,0 1-1 0 0,-1-1 1 0 0,-1 0-1 0 0,0 0 1 0 0,-1 0-1 0 0,-1 1 1 0 0,-1-1-1 0 0,0 1 1 0 0,-1-1-1 0 0,-1 1 0 0 0,-10-22 1 0 0,15 37-129 0 0,-1-1 0 0 0,1 1 0 0 0,-1 0 0 0 0,0-1 1 0 0,0 1-1 0 0,1 0 0 0 0,-1 0 0 0 0,0 0 0 0 0,0 0 0 0 0,0-1 0 0 0,-1 1 0 0 0,1 1 0 0 0,0-1 1 0 0,0 0-1 0 0,0 0 0 0 0,-1 0 0 0 0,1 1 0 0 0,0-1 0 0 0,-1 1 0 0 0,1-1 0 0 0,-1 1 1 0 0,1-1-1 0 0,0 1 0 0 0,-1 0 0 0 0,1 0 0 0 0,-1-1 0 0 0,1 1 0 0 0,-3 1 0 0 0,3-1-149 0 0,-1 1 0 0 0,1-1 0 0 0,0 1 0 0 0,-1 0 0 0 0,1 0 0 0 0,0 0 0 0 0,0-1 0 0 0,0 1 0 0 0,0 0-1 0 0,0 0 1 0 0,0 1 0 0 0,0-1 0 0 0,0 0 0 0 0,1 0 0 0 0,-1 0 0 0 0,0 1 0 0 0,1-1 0 0 0,-1 0 0 0 0,1 0 0 0 0,-1 1-1 0 0,1-1 1 0 0,-1 1 0 0 0,1-1 0 0 0,0 0 0 0 0,0 1 0 0 0,0-1 0 0 0,0 1 0 0 0,0 2 0 0 0,1 26-9299 0 0,5-15 4969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4:5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15379 0 0,'-10'0'2857'0'0,"3"2"-1449"0"0,-2 1-696 0 0,3 1-384 0 0,3 1-608 0 0,3-1-792 0 0,3 0-1200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5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1693 1 1904 0 0,'-10'17'2416'0'0,"-1"0"-1"0"0,-15 19 0 0 0,-11 15 372 0 0,-113 207 2013 0 0,43-52-4273 0 0,-81 219 1 0 0,-53 171-368 0 0,-113 302 481 0 0,266-661-537 0 0,-100 308 673 0 0,116-273-352 0 0,12 2 0 0 0,-31 344 1 0 0,56-96 1005 0 0,12-141-351 0 0,22-368-1250 0 0,-3 29-50 0 0,-3-18-3017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 3281 0 0,'0'-1'174'0'0,"-1"0"1"0"0,1 0 0 0 0,-1 0 0 0 0,0 1-1 0 0,0-1 1 0 0,1 0 0 0 0,-1 0-1 0 0,0 1 1 0 0,0-1 0 0 0,0 1 0 0 0,0-1-1 0 0,0 1 1 0 0,0-1 0 0 0,0 1 0 0 0,0-1-1 0 0,0 1 1 0 0,0 0 0 0 0,0-1-1 0 0,0 1 1 0 0,-1 0 0 0 0,1 0-16 0 0,1 1 0 0 0,-1 0 0 0 0,1-1-1 0 0,0 1 1 0 0,-1 0 0 0 0,1-1 0 0 0,0 1 0 0 0,0 0 0 0 0,0 0 0 0 0,0-1 0 0 0,0 1-1 0 0,-1 0 1 0 0,1 0 0 0 0,0-1 0 0 0,1 1 0 0 0,-1 0 0 0 0,0 0 0 0 0,0-1 0 0 0,0 1-1 0 0,0 0 1 0 0,1 0 0 0 0,15 52 3321 0 0,-14-50-3611 0 0,28 93 1831 0 0,18 44-181 0 0,-42-125-1389 0 0,1-1 0 0 0,0-1 0 0 0,1 1 0 0 0,0-1 0 0 0,1-1 0 0 0,1 1 0 0 0,13 12 0 0 0,-22-23-99 0 0,1 0-1 0 0,0 0 1 0 0,-1 0-1 0 0,1-1 1 0 0,0 1 0 0 0,0-1-1 0 0,0 1 1 0 0,0-1-1 0 0,1 0 1 0 0,-1 0 0 0 0,0 0-1 0 0,0 0 1 0 0,1 0-1 0 0,-1-1 1 0 0,0 1-1 0 0,1-1 1 0 0,-1 1 0 0 0,1-1-1 0 0,-1 0 1 0 0,1 0-1 0 0,-1 0 1 0 0,1 0-1 0 0,-1 0 1 0 0,0-1 0 0 0,1 1-1 0 0,3-2 1 0 0,-1-1 56 0 0,0 0 1 0 0,-1 0-1 0 0,1 0 1 0 0,-1-1-1 0 0,0 0 1 0 0,0 1-1 0 0,-1-1 1 0 0,1-1 0 0 0,-1 1-1 0 0,6-10 1 0 0,5-8 181 0 0,2 1 0 0 0,23-27 0 0 0,-34 42-326 0 0,1 1 0 0 0,-1 0 0 0 0,1 0 0 0 0,0 0 0 0 0,0 0 0 0 0,0 1 1 0 0,1 0-1 0 0,0 0 0 0 0,0 1 0 0 0,0 0 0 0 0,0 0 0 0 0,14-3 1 0 0,-4 6-3399 0 0,-7 3-4394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25 6809 0 0,'-22'4'6782'0'0,"34"-1"-5203"0"0,9-2-1139 0 0,1 0 0 0 0,0-1 0 0 0,0-1 0 0 0,23-5 0 0 0,85-21 530 0 0,-139 31-695 0 0,0 1 0 0 0,0 0 0 0 0,-13 10 0 0 0,-26 14-386 0 0,23-17 52 0 0,10-6 111 0 0,0 1 0 0 0,1 1 0 0 0,0 0 0 0 0,0 1 0 0 0,-21 17 0 0 0,32-23-18 0 0,1 0 0 0 0,-1 0 0 0 0,1 0 0 0 0,-1 0-1 0 0,1 1 1 0 0,0-1 0 0 0,0 1 0 0 0,0-1 0 0 0,1 1 0 0 0,-1 0 0 0 0,1-1 0 0 0,0 1-1 0 0,0 0 1 0 0,0 0 0 0 0,1 0 0 0 0,-1 0 0 0 0,1 0 0 0 0,0 0 0 0 0,0 0 0 0 0,1 0-1 0 0,-1 0 1 0 0,1 0 0 0 0,-1 0 0 0 0,1 0 0 0 0,1 0 0 0 0,-1-1 0 0 0,0 1 0 0 0,4 5-1 0 0,0 1 43 0 0,0-1 0 0 0,1 1 0 0 0,0-1 0 0 0,0-1 0 0 0,1 1 0 0 0,1-1 0 0 0,-1 0-1 0 0,1-1 1 0 0,0 0 0 0 0,1 0 0 0 0,0-1 0 0 0,13 8 0 0 0,-16-11-243 0 0,-1-1 1 0 0,1 1 0 0 0,-1-1-1 0 0,1 0 1 0 0,0-1 0 0 0,0 0-1 0 0,0 1 1 0 0,0-2 0 0 0,0 1-1 0 0,9-1 1 0 0,-10 0-490 0 0,-1-1-1 0 0,1 0 1 0 0,-1 0 0 0 0,1 0-1 0 0,-1-1 1 0 0,1 1-1 0 0,-1-1 1 0 0,0 0 0 0 0,0 0-1 0 0,0-1 1 0 0,0 1 0 0 0,0-1-1 0 0,0 0 1 0 0,6-6-1 0 0,-2-1-2975 0 0,-2-1-811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6793 0 0,'0'5'5354'0'0,"4"-1"-3418"0"0,1-2-160 0 0,5-1-295 0 0,3 2-393 0 0,1-2-304 0 0,1 2-280 0 0,2-1-224 0 0,1 1-168 0 0,0-1-152 0 0,1 1-424 0 0,-2 1-896 0 0,2-2-1161 0 0,-1 1-1487 0 0,-2-2-121 0 0,-2 0-1289 0 0</inkml:trace>
  <inkml:trace contextRef="#ctx0" brushRef="#br0" timeOffset="1">225 1 10730 0 0,'-4'16'3241'0'0,"1"4"-1057"0"0,1 9-271 0 0,3 6-409 0 0,2 0-696 0 0,-1 1-416 0 0,2-2-224 0 0,1-3-192 0 0,1-5-336 0 0,3-3-760 0 0,0-4-1200 0 0,2-7-1577 0 0,-1-1-624 0 0,1-5-1576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14771 0 0,'14'-2'7273'0'0,"-3"1"-6931"0"0,-1 0 1 0 0,1 0 0 0 0,0 1-1 0 0,18 2 1 0 0,-22-1-284 0 0,0 1-1 0 0,-1 1 1 0 0,1 0-1 0 0,-1 0 1 0 0,1 0 0 0 0,-1 0-1 0 0,0 1 1 0 0,-1 0-1 0 0,1 1 1 0 0,-1-1 0 0 0,1 1-1 0 0,-2 0 1 0 0,1 0-1 0 0,0 1 1 0 0,7 11 0 0 0,-9-11-296 0 0,1 0 0 0 0,-1 0 1 0 0,0 0-1 0 0,-1 1 1 0 0,1-1-1 0 0,-1 1 1 0 0,1 8-1 0 0,-2-10-581 0 0,-1 0-1 0 0,1 1 1 0 0,-1-1-1 0 0,0 0 1 0 0,-1 0-1 0 0,1 0 1 0 0,-1 0-1 0 0,0 0 1 0 0,-1 0-1 0 0,-1 6 1 0 0,-5 3-4076 0 0,-2-3-1170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9930 0 0,'36'-15'8545'0'0,"7"-4"-4431"0"0,1 4-3543 0 0,-37 13-730 0 0,1 0 0 0 0,-1 0 0 0 0,1 1 0 0 0,-1 0 1 0 0,1 0-1 0 0,0 1 0 0 0,-1 0 0 0 0,1 0 0 0 0,10 3 0 0 0,6 6-4468 0 0,-23-8 3957 0 0,0 0 1 0 0,0-1-1 0 0,0 1 1 0 0,0 0 0 0 0,0 0-1 0 0,0 0 1 0 0,0 0-1 0 0,0 0 1 0 0,0 0 0 0 0,0 0-1 0 0,0 0 1 0 0,-1 1-1 0 0,1-1 1 0 0,0 0 0 0 0,-1 0-1 0 0,1 2 1 0 0,0 4-3439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1 377 6945 0 0,'31'18'9550'0'0,"0"-6"-5404"0"0,-16-9-3932 0 0,0 0-1 0 0,0-1 0 0 0,0 0 0 0 0,25-1 0 0 0,0 0-364 0 0,10 1-2634 0 0,-18-6-4725 0 0,-31 4 7271 0 0,-1 0-1 0 0,1 0 0 0 0,-1 0 1 0 0,1 0-1 0 0,0 0 1 0 0,-1 0-1 0 0,1 0 1 0 0,-1-1-1 0 0,1 1 1 0 0,-1 0-1 0 0,1 0 1 0 0,-1-1-1 0 0,1 1 1 0 0,-1 0-1 0 0,1-1 0 0 0,-1 1 1 0 0,0 0-1 0 0,1-1 1 0 0,-1 1-1 0 0,0-1 1 0 0,1 1-1 0 0,-1-1 1 0 0,0 1-1 0 0,1-1 1 0 0,-1 1-1 0 0,0-1 1 0 0,0 1-1 0 0,1-1 0 0 0,-1 1 1 0 0,0-1-1 0 0,0 0 1 0 0,0 0 226 0 0,0 1 0 0 0,-1 0 1 0 0,1-1-1 0 0,0 1 0 0 0,-1 0 1 0 0,1-1-1 0 0,0 1 0 0 0,-1 0 0 0 0,1 0 1 0 0,-1-1-1 0 0,1 1 0 0 0,0 0 1 0 0,-1 0-1 0 0,1 0 0 0 0,-1 0 0 0 0,1-1 1 0 0,-1 1-1 0 0,1 0 0 0 0,0 0 1 0 0,-1 0-1 0 0,1 0 0 0 0,-1 0 0 0 0,1 0 1 0 0,-1 0-1 0 0,1 0 0 0 0,-1 0 1 0 0,1 0-1 0 0,-1 0 0 0 0,1 1 0 0 0,0-1 1 0 0,-1 0-1 0 0,1 0 0 0 0,-1 0 1 0 0,1 0-1 0 0,0 1 0 0 0,-1-1 0 0 0,1 0 1 0 0,-1 1-1 0 0,1-1 0 0 0,-4 2 374 0 0,0 1-1 0 0,0-1 1 0 0,0 1 0 0 0,0 0-1 0 0,1 0 1 0 0,-1 0-1 0 0,1 0 1 0 0,0 0-1 0 0,0 1 1 0 0,0-1 0 0 0,0 1-1 0 0,1 0 1 0 0,0 0-1 0 0,0 0 1 0 0,0 0-1 0 0,0 0 1 0 0,0 1-1 0 0,1-1 1 0 0,0 0 0 0 0,0 1-1 0 0,0-1 1 0 0,0 1-1 0 0,0 7 1 0 0,1-9-128 0 0,1 0 0 0 0,-1 0-1 0 0,0 0 1 0 0,1 0 0 0 0,0 0 0 0 0,-1 0 0 0 0,1 0 0 0 0,0 0 0 0 0,1 0 0 0 0,-1-1-1 0 0,0 1 1 0 0,1 0 0 0 0,-1-1 0 0 0,1 1 0 0 0,0-1 0 0 0,0 1 0 0 0,0-1 0 0 0,0 0-1 0 0,1 0 1 0 0,-1 0 0 0 0,0 0 0 0 0,1 0 0 0 0,0-1 0 0 0,-1 1 0 0 0,1-1 0 0 0,0 0-1 0 0,0 1 1 0 0,-1-1 0 0 0,1-1 0 0 0,0 1 0 0 0,0 0 0 0 0,0-1 0 0 0,0 1 0 0 0,0-1-1 0 0,6 0 1 0 0,-2 0-850 0 0,1 0 0 0 0,-1-1 0 0 0,0 0 0 0 0,0 0 0 0 0,0-1 0 0 0,0 0 0 0 0,0 0 0 0 0,0 0-1 0 0,-1-1 1 0 0,1 0 0 0 0,-1 0 0 0 0,0-1 0 0 0,0 0 0 0 0,0 0 0 0 0,0 0 0 0 0,-1-1 0 0 0,8-7 0 0 0,3-5-5375 0 0</inkml:trace>
  <inkml:trace contextRef="#ctx0" brushRef="#br0" timeOffset="1">434 38 14323 0 0,'2'-3'500'0'0,"1"0"0"0"0,-1 1 1 0 0,0-1-1 0 0,1 0 0 0 0,-1 1 0 0 0,1 0 0 0 0,0 0 1 0 0,0-1-1 0 0,0 2 0 0 0,0-1 0 0 0,0 0 0 0 0,0 1 1 0 0,4-2-1 0 0,-3 2-430 0 0,0 0-1 0 0,0 0 1 0 0,0 0 0 0 0,0 0 0 0 0,0 1-1 0 0,0 0 1 0 0,0 0 0 0 0,0 0 0 0 0,1 0-1 0 0,-1 1 1 0 0,0-1 0 0 0,0 1 0 0 0,-1 0 0 0 0,1 1-1 0 0,0-1 1 0 0,0 0 0 0 0,0 1 0 0 0,-1 0-1 0 0,1 0 1 0 0,-1 0 0 0 0,1 0 0 0 0,-1 1-1 0 0,0 0 1 0 0,0-1 0 0 0,0 1 0 0 0,0 0-1 0 0,-1 0 1 0 0,4 4 0 0 0,-1 4-85 0 0,-1 0-1 0 0,0 0 1 0 0,0 0-1 0 0,-1 1 1 0 0,0-1-1 0 0,-1 1 1 0 0,0-1-1 0 0,-1 1 1 0 0,0 0-1 0 0,-3 23 1 0 0,2-25-1458 0 0,-2 0 0 0 0,1 0 1 0 0,-1 0-1 0 0,-4 11 0 0 0,6-21 1255 0 0,0 1-1 0 0,0-1 0 0 0,0 1 0 0 0,0-1 0 0 0,-1 0 1 0 0,1 1-1 0 0,0-1 0 0 0,0 0 0 0 0,0 1 0 0 0,0-1 0 0 0,0 0 1 0 0,-1 1-1 0 0,1-1 0 0 0,0 0 0 0 0,0 1 0 0 0,0-1 1 0 0,-1 0-1 0 0,1 1 0 0 0,0-1 0 0 0,0 0 0 0 0,-1 0 1 0 0,1 1-1 0 0,0-1 0 0 0,-1 0 0 0 0,1 0 0 0 0,0 0 0 0 0,-1 0 1 0 0,1 1-1 0 0,0-1 0 0 0,-1 0 0 0 0,1 0 0 0 0,-1 0 1 0 0,1 0-1 0 0,0 0 0 0 0,-1 0 0 0 0,1 0 0 0 0,0 0 1 0 0,-1 0-1 0 0,1 0 0 0 0,-1 0 0 0 0,1 0 0 0 0,0 0 0 0 0,-1 0 1 0 0,1 0-1 0 0,0-1 0 0 0,-1 1 0 0 0,1 0 0 0 0,-1 0 1 0 0,-1-1-47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16147 0 0,'1'2'643'0'0,"1"-1"0"0"0,-1 0 1 0 0,1 0-1 0 0,-1 0 0 0 0,1 0 0 0 0,0 0 0 0 0,-1 0 0 0 0,1 0 0 0 0,0-1 0 0 0,0 1 0 0 0,0 0 0 0 0,0-1 0 0 0,3 1 0 0 0,28-4 2561 0 0,-17-2-3322 0 0,-1 0 0 0 0,23-12-1 0 0,-20 8 949 0 0,-12 6-791 0 0,29-9 335 0 0,-35 12-367 0 0,0 0-1 0 0,1 0 1 0 0,-1 0 0 0 0,1 0 0 0 0,-1 0 0 0 0,1 0 0 0 0,-1 0 0 0 0,0 0 0 0 0,1 0 0 0 0,-1 0-1 0 0,1 0 1 0 0,-1 0 0 0 0,1 0 0 0 0,-1 0 0 0 0,0 0 0 0 0,1 1 0 0 0,-1-1 0 0 0,1 0 0 0 0,-1 0 0 0 0,0 1-1 0 0,1-1 1 0 0,-1 0 0 0 0,0 0 0 0 0,1 1 0 0 0,-1 0 0 0 0,1-1-3 0 0,-1 1 0 0 0,0 0 1 0 0,0 0-1 0 0,0 0 0 0 0,0 0 0 0 0,0 0 0 0 0,0 0 1 0 0,0 0-1 0 0,0 0 0 0 0,0 0 0 0 0,-1 0 1 0 0,1 0-1 0 0,0 0 0 0 0,0 0 0 0 0,-1 0 1 0 0,1-1-1 0 0,-1 2 0 0 0,-26 54-8 0 0,18-39 4 0 0,1 0 0 0 0,0 0-1 0 0,1 1 1 0 0,-7 32 0 0 0,13-48 2 0 0,1-1 0 0 0,0 1 1 0 0,-1-1-1 0 0,1 1 0 0 0,0 0 1 0 0,0-1-1 0 0,0 1 0 0 0,0 0 0 0 0,0-1 1 0 0,0 1-1 0 0,1 0 0 0 0,-1-1 1 0 0,0 1-1 0 0,1-1 0 0 0,-1 1 1 0 0,1-1-1 0 0,0 1 0 0 0,0-1 1 0 0,-1 1-1 0 0,1-1 0 0 0,2 3 1 0 0,-2-3-11 0 0,1-1 1 0 0,-1 1 0 0 0,1 0 0 0 0,-1 0 0 0 0,1-1 0 0 0,-1 1-1 0 0,1-1 1 0 0,-1 1 0 0 0,1-1 0 0 0,0 0 0 0 0,-1 0 0 0 0,1 0-1 0 0,0 1 1 0 0,-1-2 0 0 0,1 1 0 0 0,0 0 0 0 0,2-1 0 0 0,5-1-772 0 0,1 0 1 0 0,-1-1-1 0 0,0-1 1 0 0,1 0-1 0 0,14-8 1 0 0,12-10-8952 0 0,-20 10 646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9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8810 0 0,'-3'0'6950'0'0,"3"0"-6846"0"0,-4 10 2210 0 0,-2 12-1307 0 0,6-20-958 0 0,-14 87 1199 0 0,13-81-1235 0 0,1 0-1 0 0,0 0 1 0 0,0 0 0 0 0,1 0 0 0 0,0 0 0 0 0,0 0-1 0 0,1 0 1 0 0,0 0 0 0 0,4 9 0 0 0,-5-16-10 0 0,-1 1 0 0 0,1-1 1 0 0,0 0-1 0 0,-1 1 1 0 0,1-1-1 0 0,0 0 0 0 0,0 0 1 0 0,0 0-1 0 0,0 0 0 0 0,0 1 1 0 0,1-1-1 0 0,-1-1 1 0 0,0 1-1 0 0,0 0 0 0 0,1 0 1 0 0,-1 0-1 0 0,0-1 0 0 0,1 1 1 0 0,-1-1-1 0 0,1 1 1 0 0,-1-1-1 0 0,1 1 0 0 0,-1-1 1 0 0,1 0-1 0 0,-1 0 0 0 0,1 0 1 0 0,-1 0-1 0 0,1 0 1 0 0,-1 0-1 0 0,1 0 0 0 0,-1 0 1 0 0,1-1-1 0 0,-1 1 0 0 0,3-1 1 0 0,5-3-439 0 0,0 1-1 0 0,-1-1 1 0 0,0-1-1 0 0,13-9 1 0 0,-4 4-3614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10522 0 0,'0'10'795'0'0,"0"-1"0"0"0,0 1 1 0 0,1 0-1 0 0,1-1 0 0 0,0 0 0 0 0,0 1 0 0 0,0-1 0 0 0,1 0 0 0 0,1 0 0 0 0,4 10 0 0 0,-3-11-604 0 0,-1-1-1 0 0,1 1 1 0 0,0-1 0 0 0,1 0-1 0 0,0-1 1 0 0,0 1 0 0 0,0-1-1 0 0,1 0 1 0 0,0-1-1 0 0,0 1 1 0 0,1-1 0 0 0,-1-1-1 0 0,1 0 1 0 0,0 0 0 0 0,0 0-1 0 0,1-1 1 0 0,12 4 0 0 0,-17-6-165 0 0,0 0 0 0 0,0 0 1 0 0,0-1-1 0 0,0 1 1 0 0,-1-1-1 0 0,1 0 1 0 0,0 0-1 0 0,0 0 1 0 0,0-1-1 0 0,0 1 1 0 0,0-1-1 0 0,0 0 1 0 0,-1 0-1 0 0,1 0 1 0 0,0-1-1 0 0,-1 1 1 0 0,1-1-1 0 0,-1 0 0 0 0,1 0 1 0 0,-1 0-1 0 0,0-1 1 0 0,0 1-1 0 0,0-1 1 0 0,0 1-1 0 0,0-1 1 0 0,-1 0-1 0 0,1 0 1 0 0,3-6-1 0 0,-4 5-94 0 0,0 0 0 0 0,0 0 0 0 0,-1 0 1 0 0,1 0-1 0 0,-1-1 0 0 0,0 1 0 0 0,0-1 0 0 0,0 1 0 0 0,0-1 0 0 0,-1-7 0 0 0,0 7-301 0 0,-1 0-1 0 0,1 0 1 0 0,-1 0 0 0 0,0 0-1 0 0,-1 0 1 0 0,1 0 0 0 0,-1 0-1 0 0,0 0 1 0 0,0 1 0 0 0,-4-7-1 0 0,4 8-417 0 0,0 0-1 0 0,0-1 1 0 0,-1 1-1 0 0,1 1 1 0 0,-1-1-1 0 0,1 0 1 0 0,-1 1-1 0 0,0-1 1 0 0,0 1-1 0 0,-1 0 1 0 0,1 0-1 0 0,0 0 1 0 0,-7-3-1 0 0,-11-1-4556 0 0</inkml:trace>
  <inkml:trace contextRef="#ctx0" brushRef="#br0" timeOffset="1">74 136 6577 0 0,'7'5'3177'0'0,"0"2"-88"0"0,3-2-473 0 0,0-1-575 0 0,-2-4-521 0 0,2-3-384 0 0,1 2-312 0 0,2 0-247 0 0,2 1-289 0 0,1 0-152 0 0,1 0-128 0 0,1 0-240 0 0,0 1-521 0 0,1 0-927 0 0,0 0-1385 0 0,-1-2-1568 0 0,-2-1 385 0 0,-1-3-1138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3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 4201 0 0,'-8'-3'9375'0'0,"8"3"-9115"0"0,-7 11 3822 0 0,-2 25-2953 0 0,7-27-150 0 0,-1 6-608 0 0,0-1-294 0 0,0 0 1 0 0,-1 1-1 0 0,-1-2 1 0 0,0 1-1 0 0,0 0 1 0 0,-11 17-1 0 0,15-41-370 0 0,9-11 307 0 0,-6 19-137 0 0,0 1 0 0 0,0-1-1 0 0,0 0 1 0 0,0 1 0 0 0,1-1-1 0 0,-1 1 1 0 0,1 0-1 0 0,-1 0 1 0 0,1 0 0 0 0,-1 0-1 0 0,1 0 1 0 0,0 1 0 0 0,-1-1-1 0 0,1 1 1 0 0,3-1 0 0 0,42 4-11209 0 0,-34-1 6025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67 114 1680 0 0,'0'0'-12'0'0,"-16"-5"2052"0"0,-2 3 5874 0 0,18 2-7676 0 0,-1 0-1 0 0,1 0 1 0 0,0 0-1 0 0,-1 0 0 0 0,1 1 1 0 0,-1-1-1 0 0,1 0 0 0 0,0 0 1 0 0,-1 1-1 0 0,1-1 1 0 0,0 0-1 0 0,-1 0 0 0 0,1 1 1 0 0,0-1-1 0 0,0 0 0 0 0,-1 1 1 0 0,1-1-1 0 0,0 0 1 0 0,0 1-1 0 0,0-1 0 0 0,-1 1 1 0 0,1-1-1 0 0,0 0 0 0 0,0 1 1 0 0,0 0-1 0 0,1 19 825 0 0,2-12-930 0 0,-1-1-1 0 0,1 0 1 0 0,1-1-1 0 0,-1 1 1 0 0,1-1-1 0 0,0 1 1 0 0,0-1-1 0 0,1 0 1 0 0,0-1-1 0 0,0 1 1 0 0,1-1-1 0 0,-1 0 1 0 0,1 0 0 0 0,12 7-1 0 0,-16-10-132 0 0,1 0-1 0 0,0-1 1 0 0,-1 1-1 0 0,1-1 1 0 0,0 0-1 0 0,0 1 1 0 0,0-2-1 0 0,0 1 1 0 0,0 0 0 0 0,0 0-1 0 0,0-1 1 0 0,0 0-1 0 0,0 1 1 0 0,0-1-1 0 0,0 0 1 0 0,0-1-1 0 0,0 1 1 0 0,0 0-1 0 0,0-1 1 0 0,0 0 0 0 0,0 0-1 0 0,0 0 1 0 0,0 0-1 0 0,0 0 1 0 0,0 0-1 0 0,-1-1 1 0 0,1 1-1 0 0,-1-1 1 0 0,1 0-1 0 0,-1 0 1 0 0,1 0 0 0 0,-1 0-1 0 0,0 0 1 0 0,0-1-1 0 0,0 1 1 0 0,0-1-1 0 0,3-5 1 0 0,-3 4-3 0 0,0-1 0 0 0,1 1 0 0 0,-2-1 0 0 0,1 0 0 0 0,0 0 0 0 0,-1 0 0 0 0,0 0 0 0 0,0 0 0 0 0,-1 0 0 0 0,1-1 0 0 0,-1 1 0 0 0,0 0 0 0 0,0 0 0 0 0,-1 0 0 0 0,-2-10 0 0 0,1 8 3 0 0,0 0 1 0 0,0 0-1 0 0,-1 0 0 0 0,0 0 0 0 0,-1 1 0 0 0,1-1 1 0 0,-1 1-1 0 0,0 0 0 0 0,-1 0 0 0 0,-9-9 1 0 0,11 11-2 0 0,-1 0-1 0 0,-1 1 1 0 0,1 0 0 0 0,-1-1 0 0 0,1 1 0 0 0,-1 1 0 0 0,0-1 0 0 0,0 1 0 0 0,0 0 0 0 0,0 0 0 0 0,0 0 0 0 0,-1 1 0 0 0,1-1 0 0 0,-6 1 0 0 0,6 1-5 0 0,1 0 0 0 0,-1 0 1 0 0,1 0-1 0 0,0 1 1 0 0,-1 0-1 0 0,1 0 1 0 0,0 0-1 0 0,0 1 0 0 0,0-1 1 0 0,0 1-1 0 0,0 0 1 0 0,0 0-1 0 0,0 0 1 0 0,0 1-1 0 0,1-1 0 0 0,-1 1 1 0 0,1 0-1 0 0,0 0 1 0 0,-5 5-1 0 0,6-6-90 0 0,1 1 0 0 0,-1-1 0 0 0,1 0 1 0 0,0 1-1 0 0,-1-1 0 0 0,1 1 0 0 0,0-1 0 0 0,0 1 0 0 0,1-1 0 0 0,-1 1 0 0 0,0 0 0 0 0,1-1 1 0 0,0 1-1 0 0,-1 0 0 0 0,1-1 0 0 0,0 1 0 0 0,1 0 0 0 0,-1 2 0 0 0,1-2-354 0 0,-1-1 0 0 0,1 0 0 0 0,-1 1 0 0 0,1-1 0 0 0,0 0 0 0 0,0 0 0 0 0,0 0 0 0 0,0 0 0 0 0,1 0 0 0 0,-1 0 0 0 0,0 0 0 0 0,1 0 0 0 0,1 2 0 0 0,3 1-3521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7746 0 0,'0'49'10324'0'0,"0"-2"-6155"0"0,8 98-5139 0 0,-7-142 802 0 0,0 31-3802 0 0,-1-32 3305 0 0,-1 0 0 0 0,1 0 1 0 0,0 0-1 0 0,-1 0 0 0 0,1 0 1 0 0,-1 0-1 0 0,0 0 0 0 0,1-1 1 0 0,-1 1-1 0 0,0 0 0 0 0,0 0 1 0 0,0-1-1 0 0,0 1 0 0 0,-1-1 1 0 0,0 2-1 0 0,-7 4-4015 0 0</inkml:trace>
  <inkml:trace contextRef="#ctx0" brushRef="#br0" timeOffset="1">3 336 7306 0 0,'-1'4'965'0'0,"0"1"1"0"0,1-1 0 0 0,-1 0 0 0 0,1 1 0 0 0,0-1 0 0 0,0 0 0 0 0,1 1 0 0 0,-1-1 0 0 0,1 0 0 0 0,0 1 0 0 0,2 4 0 0 0,-1-3-435 0 0,1 0 1 0 0,0 0 0 0 0,0 0-1 0 0,0 0 1 0 0,1 0 0 0 0,8 9-1 0 0,-6-8-506 0 0,1 0-1 0 0,0-1 1 0 0,1 0-1 0 0,-1 0 1 0 0,1 0-1 0 0,0-1 1 0 0,1 0-1 0 0,-1 0 1 0 0,1-1-1 0 0,10 3 1 0 0,-13-5-366 0 0,1 0 1 0 0,0-1-1 0 0,0 0 1 0 0,0 0-1 0 0,-1 0 1 0 0,1-1-1 0 0,0 0 1 0 0,11-2 0 0 0,-13 1-634 0 0,1 0 0 0 0,-1 0 1 0 0,0-1-1 0 0,0 0 1 0 0,0 0-1 0 0,0 0 0 0 0,-1 0 1 0 0,1-1-1 0 0,0 0 1 0 0,-1 0-1 0 0,7-6 0 0 0,7-9-4741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15307 0 0,'24'8'9076'0'0,"-19"-6"-9035"0"0,0 0-1 0 0,0 1 0 0 0,-1-1 0 0 0,1 1 1 0 0,-1 0-1 0 0,0 0 0 0 0,0 1 1 0 0,0-1-1 0 0,0 1 0 0 0,0 0 0 0 0,-1 0 1 0 0,0 0-1 0 0,0 0 0 0 0,0 1 0 0 0,0-1 1 0 0,2 6-1 0 0,-2 0-249 0 0,0 0 1 0 0,-1 1-1 0 0,0-1 1 0 0,0 1-1 0 0,-1-1 0 0 0,-1 1 1 0 0,1-1-1 0 0,-2 1 0 0 0,0 0 1 0 0,-3 17-1 0 0,2-19-16 0 0,0-1 0 0 0,0 1-1 0 0,-1 0 1 0 0,0-1 0 0 0,-1 0-1 0 0,0 0 1 0 0,0 0 0 0 0,-1 0-1 0 0,0 0 1 0 0,0-1 0 0 0,-1 0 0 0 0,-10 11-1 0 0,15-18 238 0 0,1 0 0 0 0,0 0 0 0 0,0 0-1 0 0,0 0 1 0 0,0 0 0 0 0,0 0 0 0 0,0 0 0 0 0,0 0-1 0 0,-1 0 1 0 0,1 1 0 0 0,0-1 0 0 0,0 0 0 0 0,0 0-1 0 0,0 0 1 0 0,0 0 0 0 0,0 0 0 0 0,0 0 0 0 0,0 1-1 0 0,0-1 1 0 0,0 0 0 0 0,0 0 0 0 0,0 0 0 0 0,0 0-1 0 0,-1 0 1 0 0,1 1 0 0 0,0-1 0 0 0,0 0 0 0 0,0 0-1 0 0,0 0 1 0 0,0 0 0 0 0,1 0 0 0 0,-1 1 0 0 0,0-1-1 0 0,0 0 1 0 0,0 0 0 0 0,0 0 0 0 0,0 0 0 0 0,0 0-1 0 0,0 1 1 0 0,0-1 0 0 0,0 0 0 0 0,0 0 0 0 0,0 0-1 0 0,0 0 1 0 0,0 0 0 0 0,1 0 0 0 0,-1 0 0 0 0,0 1-1 0 0,0-1 1 0 0,0 0 0 0 0,0 0 0 0 0,0 0 0 0 0,0 0-1 0 0,1 0 1 0 0,-1 0 0 0 0,0 0 0 0 0,0 0 0 0 0,0 0-1 0 0,1 0 1 0 0,14 3 580 0 0,18-4 93 0 0,55-14-595 0 0,-60 7-3411 0 0,-1-2-4739 0 0,-13 3 963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14915 0 0,'0'6'4089'0'0,"0"4"-2161"0"0,2 7-423 0 0,1 5-417 0 0,3 7-512 0 0,-1 3-336 0 0,1 2-136 0 0,2 0-136 0 0,-1 0-240 0 0,2 1-536 0 0,1-1-896 0 0,-1-2-1665 0 0,0-4-2536 0 0,4-4-4674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74 267 5281 0 0,'-16'3'1918'0'0,"12"-2"-1346"0"0,0-1-1 0 0,0 1 0 0 0,-1 0 0 0 0,1 0 0 0 0,0 0 0 0 0,0 1 1 0 0,0-1-1 0 0,1 1 0 0 0,-1 0 0 0 0,0 0 0 0 0,1 0 0 0 0,-7 6 0 0 0,44-29 684 0 0,30-29-606 0 0,100-59 0 0 0,-126 88-566 0 0,0 2 1 0 0,1 1-1 0 0,1 2 1 0 0,61-16-1 0 0,-91 29-122 0 0,-1 2-1 0 0,1-1 1 0 0,0 1-1 0 0,-1 1 1 0 0,1 0-1 0 0,17 1 0 0 0,8 9-7288 0 0,-43-16 537 0 0,3 5 4417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5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 1880 0 0,'-4'-1'1147'0'0,"-20"-6"8561"0"0,39 6-8487 0 0,3 3-899 0 0,0 1-1 0 0,1 1 1 0 0,-1 0-1 0 0,-1 2 0 0 0,1 0 1 0 0,-1 0-1 0 0,0 2 1 0 0,0 0-1 0 0,-1 1 0 0 0,18 13 1 0 0,-32-20-231 0 0,1 0 1 0 0,-1-1 0 0 0,0 1-1 0 0,-1 0 1 0 0,1 0 0 0 0,0 0 0 0 0,0 0-1 0 0,-1 0 1 0 0,0 0 0 0 0,1 0-1 0 0,-1 1 1 0 0,0-1 0 0 0,0 0-1 0 0,0 1 1 0 0,0-1 0 0 0,0 1-1 0 0,-1-1 1 0 0,1 4 0 0 0,-1-1 39 0 0,0-1 0 0 0,0 1 1 0 0,0 0-1 0 0,-1 0 0 0 0,1 0 1 0 0,-1-1-1 0 0,-1 1 0 0 0,1 0 1 0 0,-3 5-1 0 0,-4 7 94 0 0,-1 0 0 0 0,-1 0 0 0 0,-21 28 0 0 0,7-22-1059 0 0,23-22 701 0 0,1-1 0 0 0,0 0 0 0 0,0 0-1 0 0,-1 0 1 0 0,1 1 0 0 0,-1-1 0 0 0,1 0 0 0 0,0 0 0 0 0,-1 0 0 0 0,1 0-1 0 0,0 0 1 0 0,-1 1 0 0 0,1-1 0 0 0,-1 0 0 0 0,1 0 0 0 0,-1 0 0 0 0,1 0-1 0 0,0 0 1 0 0,-1 0 0 0 0,1 0 0 0 0,-1-1 0 0 0,1 1 0 0 0,0 0-1 0 0,-1 0 1 0 0,1 0 0 0 0,-1 0 0 0 0,1-1-254 0 0,-1 0 0 0 0,1 0-1 0 0,-1 0 1 0 0,1 0 0 0 0,0 1 0 0 0,-1-1 0 0 0,1 0 0 0 0,0 0-1 0 0,0 0 1 0 0,0 0 0 0 0,0 0 0 0 0,0 0 0 0 0,0 0 0 0 0,0 0-1 0 0,0 0 1 0 0,0 1 0 0 0,1-3 0 0 0,2-14-3489 0 0,4 0-617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17 3201 0 0,'-2'-2'477'0'0,"0"1"0"0"0,0-1 0 0 0,0 1 0 0 0,0-1 0 0 0,0 1 0 0 0,0 0 0 0 0,0 0 0 0 0,0 0 0 0 0,-1 0 0 0 0,1 0 0 0 0,0 0 0 0 0,-1 1 0 0 0,1-1 0 0 0,-1 1 0 0 0,1 0 0 0 0,0-1 0 0 0,-1 1 0 0 0,-3 1 0 0 0,-3 0 707 0 0,0 1-1 0 0,0 0 1 0 0,-16 6 0 0 0,-1 0-283 0 0,19-6-662 0 0,-11 3 562 0 0,-36 14-1 0 0,50-18-717 0 0,0 1 0 0 0,0 0 0 0 0,0 0 0 0 0,1 1 0 0 0,-1-1 0 0 0,0 1 0 0 0,1 0 0 0 0,0 0 0 0 0,-1 0 0 0 0,1 0 0 0 0,1 0 0 0 0,-1 1 0 0 0,0-1 0 0 0,-3 7-1 0 0,6-7-72 0 0,-1-1 0 0 0,1 0 0 0 0,0 1 0 0 0,0-1 0 0 0,0 1 0 0 0,0-1-1 0 0,0 1 1 0 0,0-1 0 0 0,1 1 0 0 0,-1-1 0 0 0,1 1 0 0 0,-1-1-1 0 0,1 0 1 0 0,0 1 0 0 0,0-1 0 0 0,0 0 0 0 0,1 0 0 0 0,-1 0 0 0 0,0 0-1 0 0,1 0 1 0 0,-1 0 0 0 0,1 0 0 0 0,0 0 0 0 0,3 2 0 0 0,2 3-13 0 0,0-1 0 0 0,1 0 1 0 0,-1 0-1 0 0,1-1 1 0 0,11 5-1 0 0,17 3 3 0 0,-29-12 5 0 0,-1 1 0 0 0,0 0 0 0 0,0 0 0 0 0,1 1 0 0 0,-1 0 0 0 0,-1 0 0 0 0,1 0 0 0 0,6 5 1 0 0,-11-6 9 0 0,0-1 1 0 0,0 0 0 0 0,-1 1 0 0 0,1-1 0 0 0,-1 1 0 0 0,1-1 0 0 0,-1 0 0 0 0,0 1 0 0 0,1-1 0 0 0,-1 1 0 0 0,0 0 0 0 0,0-1 0 0 0,0 1 0 0 0,0-1-1 0 0,0 1 1 0 0,-1-1 0 0 0,1 1 0 0 0,0-1 0 0 0,-1 1 0 0 0,1-1 0 0 0,-1 0 0 0 0,1 1 0 0 0,-1-1 0 0 0,0 1 0 0 0,1-1 0 0 0,-1 0 0 0 0,0 0 0 0 0,0 1-1 0 0,0-1 1 0 0,0 0 0 0 0,0 0 0 0 0,-2 1 0 0 0,-2 5 32 0 0,-1-1-1 0 0,0-1 0 0 0,0 1 1 0 0,-12 7-1 0 0,8-7-226 0 0,-1 0-1 0 0,1-1 0 0 0,-1-1 0 0 0,0 1 0 0 0,-1-2 0 0 0,-12 3 0 0 0,43-14-10382 0 0,-2-1 6069 0 0,1 4 392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17628 0 0,'7'2'7233'0'0,"0"0"-4864"0"0,-2 0-1033 0 0,0 3-472 0 0,-6-3-256 0 0,0 1-272 0 0,-2-1-135 0 0,1 0-121 0 0,0-1-128 0 0,1 1-217 0 0,-1-1-343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5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58 5593 0 0,'0'1'380'0'0,"0"0"0"0"0,0-1 0 0 0,0 1 0 0 0,0 0 0 0 0,1-1 1 0 0,-1 1-1 0 0,0 0 0 0 0,0-1 0 0 0,1 1 0 0 0,-1 0 0 0 0,1-1 0 0 0,-1 1 0 0 0,0-1 0 0 0,1 1 0 0 0,-1-1 0 0 0,1 1 0 0 0,-1-1 0 0 0,1 1 0 0 0,0-1 0 0 0,16 9 2232 0 0,17-1-1409 0 0,-23-6-992 0 0,-1-2 1 0 0,1 1-1 0 0,19-2 1 0 0,-28 0-206 0 0,1 1 0 0 0,0 0 0 0 0,0-1 0 0 0,-1 1 0 0 0,1-1 0 0 0,-1 0 0 0 0,1 0 0 0 0,-1 0 0 0 0,1 0 1 0 0,-1 0-1 0 0,1-1 0 0 0,-1 1 0 0 0,0-1 0 0 0,0 1 0 0 0,0-1 0 0 0,0 0 0 0 0,0 0 0 0 0,0 0 0 0 0,0 0 0 0 0,2-3 1 0 0,-4 3-51 0 0,1 1 1 0 0,-1 0 0 0 0,0 0 0 0 0,0-1 0 0 0,0 1 0 0 0,1-1 0 0 0,-1 1-1 0 0,0 0 1 0 0,-1-1 0 0 0,1 1 0 0 0,0 0 0 0 0,0-1 0 0 0,-1 1 0 0 0,1 0 0 0 0,0 0-1 0 0,-1-1 1 0 0,1 1 0 0 0,-1 0 0 0 0,0 0 0 0 0,1 0 0 0 0,-1-1 0 0 0,0 1-1 0 0,0 0 1 0 0,0 0 0 0 0,0 0 0 0 0,0 0 0 0 0,0 0 0 0 0,0 1 0 0 0,0-1 0 0 0,0 0-1 0 0,0 0 1 0 0,-3 0 0 0 0,0-2 29 0 0,-1 0 1 0 0,0 0-1 0 0,0 1 1 0 0,0 0-1 0 0,-1 0 0 0 0,-8-2 1 0 0,10 3 71 0 0,0 1 0 0 0,0-1 0 0 0,0 1 0 0 0,0 0 1 0 0,0 0-1 0 0,0 1 0 0 0,-1-1 0 0 0,1 1 1 0 0,0 0-1 0 0,0 0 0 0 0,0 0 0 0 0,0 0 1 0 0,1 1-1 0 0,-1-1 0 0 0,0 1 0 0 0,1 0 1 0 0,-1 0-1 0 0,1 1 0 0 0,-1-1 0 0 0,1 1 1 0 0,0 0-1 0 0,0-1 0 0 0,0 1 0 0 0,1 1 1 0 0,-1-1-1 0 0,1 0 0 0 0,-1 1 0 0 0,1-1 1 0 0,0 1-1 0 0,0 0 0 0 0,1-1 0 0 0,-1 1 1 0 0,1 0-1 0 0,0 0 0 0 0,0 0 0 0 0,0 0 0 0 0,1 0 1 0 0,-1 0-1 0 0,1 1 0 0 0,0-1 0 0 0,0 0 1 0 0,0 0-1 0 0,1 0 0 0 0,0 0 0 0 0,-1 0 1 0 0,1 0-1 0 0,1 0 0 0 0,-1 0 0 0 0,1 0 1 0 0,-1 0-1 0 0,1-1 0 0 0,0 1 0 0 0,0 0 1 0 0,1-1-1 0 0,-1 0 0 0 0,1 0 0 0 0,-1 1 1 0 0,1-2-1 0 0,0 1 0 0 0,5 4 0 0 0,1-2-115 0 0,-1 1-1 0 0,1-1 1 0 0,1 0 0 0 0,-1-1-1 0 0,1 0 1 0 0,-1 0 0 0 0,1-1-1 0 0,20 4 1 0 0,-23-6-859 0 0,1 0-1 0 0,-1 0 1 0 0,1-1 0 0 0,-1 0 0 0 0,1 0 0 0 0,-1-1 0 0 0,13-2 0 0 0,-18 3 361 0 0,0-1 1 0 0,0 0 0 0 0,0 1 0 0 0,0-1-1 0 0,-1 0 1 0 0,1 0 0 0 0,0 0 0 0 0,-1-1 0 0 0,1 1-1 0 0,0 0 1 0 0,1-2 0 0 0,6-8-3478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9418 0 0,'-1'0'310'0'0,"0"0"-1"0"0,1 0 1 0 0,-1 0-1 0 0,0 0 1 0 0,1 0-1 0 0,-1 0 1 0 0,0 0-1 0 0,1 0 1 0 0,-1 0-1 0 0,0 0 1 0 0,1 0-1 0 0,-1 0 1 0 0,0 0-1 0 0,1 1 1 0 0,-1-1-1 0 0,0 0 1 0 0,1 0-1 0 0,-1 1 1 0 0,1-1-1 0 0,-1 1 1 0 0,1-1-1 0 0,-1 0 1 0 0,0 2-1 0 0,-5 14 2665 0 0,9 28-2186 0 0,-2-36-93 0 0,0 1-627 0 0,20 123 1706 0 0,-17-116-2487 0 0,0 0-1 0 0,1 0 0 0 0,1 0 0 0 0,0-1 0 0 0,16 28 1 0 0,-22-42 528 0 0,0-1-1 0 0,0 0 1 0 0,0 1 0 0 0,0-1 0 0 0,0 0 0 0 0,1 1-1 0 0,-1-1 1 0 0,0 0 0 0 0,0 1 0 0 0,0-1 0 0 0,0 0 0 0 0,1 0-1 0 0,-1 1 1 0 0,0-1 0 0 0,0 0 0 0 0,0 0 0 0 0,1 1 0 0 0,-1-1-1 0 0,0 0 1 0 0,0 0 0 0 0,1 0 0 0 0,-1 1 0 0 0,0-1 0 0 0,1 0-1 0 0,-1 0 1 0 0,0 0 0 0 0,1 0 0 0 0,-1 0 0 0 0,0 1 0 0 0,1-1-1 0 0,-1 0 1 0 0,0 0 0 0 0,1 0 0 0 0,-1 0 0 0 0,0 0 0 0 0,1 0-1 0 0,-1 0 1 0 0,0 0 0 0 0,1 0 0 0 0,-1-1 0 0 0,0 1-1 0 0,1 0 1 0 0,-1 0 0 0 0,0 0 0 0 0,1 0 0 0 0,-1-1 0 0 0,4-7-5064 0 0,-2 1 4511 0 0,1-6-2339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6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5617 0 0,'0'1'583'0'0,"0"0"0"0"0,0 0 0 0 0,1-1-1 0 0,-1 1 1 0 0,0 0 0 0 0,0 0 0 0 0,1 0 0 0 0,4 5 5245 0 0,-3-4-5245 0 0,19 9 1913 0 0,21 0-2628 0 0,-36-10 146 0 0,1 0-1 0 0,-1-1 1 0 0,0 0 0 0 0,0 0 0 0 0,1 0 0 0 0,-1-1 0 0 0,0 0 0 0 0,0 0-1 0 0,0-1 1 0 0,7-2 0 0 0,-12 4-40 0 0,1-1-1 0 0,-1 0 0 0 0,1 1 1 0 0,-1-1-1 0 0,1 0 1 0 0,-1 0-1 0 0,0 0 1 0 0,1 0-1 0 0,-1 0 1 0 0,0 0-1 0 0,0 0 0 0 0,0-1 1 0 0,0 1-1 0 0,0 0 1 0 0,0-1-1 0 0,0 1 1 0 0,0-1-1 0 0,0 1 1 0 0,-1-1-1 0 0,1 1 0 0 0,-1-1 1 0 0,1 1-1 0 0,-1-1 1 0 0,1 0-1 0 0,-1 1 1 0 0,0-1-1 0 0,0 0 1 0 0,0 1-1 0 0,0-1 0 0 0,0 1 1 0 0,0-1-1 0 0,0 0 1 0 0,-1 1-1 0 0,1-1 1 0 0,-1 0-1 0 0,1 1 1 0 0,-1-1-1 0 0,1 1 0 0 0,-1-1 1 0 0,0 1-1 0 0,0-1 1 0 0,-1-1-1 0 0,0 0 18 0 0,0 0 1 0 0,0 0-1 0 0,0 1 0 0 0,-1-1 1 0 0,1 1-1 0 0,-1 0 0 0 0,0-1 0 0 0,1 1 1 0 0,-1 0-1 0 0,0 0 0 0 0,0 1 1 0 0,0-1-1 0 0,0 1 0 0 0,0-1 0 0 0,-1 1 1 0 0,1 0-1 0 0,0 0 0 0 0,-1 1 0 0 0,1-1 1 0 0,-7 0-1 0 0,7 1 66 0 0,1 0 0 0 0,-1 0-1 0 0,0 0 1 0 0,0 0 0 0 0,0 0 0 0 0,0 1 0 0 0,0-1-1 0 0,0 1 1 0 0,0 0 0 0 0,0 0 0 0 0,0 0 0 0 0,0 0 0 0 0,1 0-1 0 0,-1 1 1 0 0,1-1 0 0 0,-1 1 0 0 0,1 0 0 0 0,-1 0-1 0 0,1 0 1 0 0,0 0 0 0 0,0 0 0 0 0,0 0 0 0 0,-3 5-1 0 0,2 0 23 0 0,0 0-1 0 0,0 0 1 0 0,1 0-1 0 0,0 1 1 0 0,0-1-1 0 0,1 0 1 0 0,0 1-1 0 0,0 0 1 0 0,1-1-1 0 0,0 1 1 0 0,0 0-1 0 0,1-1 0 0 0,0 1 1 0 0,0-1-1 0 0,1 1 1 0 0,-1-1-1 0 0,2 0 1 0 0,-1 1-1 0 0,1-1 1 0 0,0 0-1 0 0,1-1 1 0 0,0 1-1 0 0,7 9 1 0 0,-8-13-252 0 0,0-1 1 0 0,0 1 0 0 0,1-1-1 0 0,-1 0 1 0 0,1 0 0 0 0,0 0-1 0 0,-1-1 1 0 0,1 1 0 0 0,0-1-1 0 0,0 0 1 0 0,0 0 0 0 0,0 0-1 0 0,0 0 1 0 0,0-1 0 0 0,0 0-1 0 0,0 0 1 0 0,7 0 0 0 0,-1-1-1959 0 0,0 0 0 0 0,0-1 1 0 0,0 0-1 0 0,0-1 0 0 0,18-6 0 0 0,-10 1-1791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42 3857 0 0,'-1'-3'686'0'0,"0"1"0"0"0,-1 0 0 0 0,1 0 0 0 0,-1 0 1 0 0,1 0-1 0 0,-1 0 0 0 0,0 0 0 0 0,0 1 0 0 0,0-1 0 0 0,0 0 1 0 0,0 1-1 0 0,0-1 0 0 0,0 1 0 0 0,0 0 0 0 0,-1 0 0 0 0,1 0 1 0 0,0 0-1 0 0,-5-1 0 0 0,4 2-324 0 0,1 0-1 0 0,-1 0 1 0 0,0 0 0 0 0,0 0 0 0 0,0 0 0 0 0,0 1-1 0 0,1-1 1 0 0,-1 1 0 0 0,0-1 0 0 0,0 1 0 0 0,1 0-1 0 0,-1 1 1 0 0,0-1 0 0 0,-3 3 0 0 0,2-2-270 0 0,0 1 1 0 0,0 0 0 0 0,1 0-1 0 0,-1 0 1 0 0,1 0-1 0 0,0 1 1 0 0,0-1 0 0 0,0 1-1 0 0,0 0 1 0 0,1 0 0 0 0,-1 0-1 0 0,1 0 1 0 0,0 1-1 0 0,0-1 1 0 0,1 1 0 0 0,-1-1-1 0 0,1 1 1 0 0,0-1 0 0 0,-1 10-1 0 0,2-8-80 0 0,1 0 1 0 0,0-1-1 0 0,-1 1 0 0 0,2-1 0 0 0,-1 1 0 0 0,1-1 1 0 0,0 0-1 0 0,0 1 0 0 0,0-1 0 0 0,1 0 0 0 0,0 0 1 0 0,0-1-1 0 0,0 1 0 0 0,0-1 0 0 0,1 1 0 0 0,0-1 1 0 0,0 0-1 0 0,0 0 0 0 0,0-1 0 0 0,1 1 0 0 0,-1-1 1 0 0,8 4-1 0 0,-7-5-223 0 0,-1 0-1 0 0,1 0 1 0 0,-1 0 0 0 0,1-1 0 0 0,-1 1 0 0 0,1-1 0 0 0,0 0-1 0 0,0-1 1 0 0,0 1 0 0 0,-1-1 0 0 0,9-1 0 0 0,-8 1-398 0 0,-1-1 1 0 0,0 0-1 0 0,1 0 1 0 0,-1-1 0 0 0,0 1-1 0 0,0-1 1 0 0,1 0-1 0 0,-1 0 1 0 0,-1 0-1 0 0,1-1 1 0 0,0 1-1 0 0,-1-1 1 0 0,7-6 0 0 0,5-15-6454 0 0,-9 11 2474 0 0</inkml:trace>
  <inkml:trace contextRef="#ctx0" brushRef="#br0" timeOffset="1">152 4 11282 0 0,'71'3'6901'0'0,"15"0"-5958"0"0,-63-3-3962 0 0,37-5 0 0 0,-50 0-4292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4833 0 0,'-1'0'361'0'0,"1"0"0"0"0,-1 0 0 0 0,0 0 0 0 0,0 0 0 0 0,1 0 0 0 0,-1 1 1 0 0,1-1-1 0 0,-1 0 0 0 0,0 0 0 0 0,1 1 0 0 0,-1-1 0 0 0,0 0 0 0 0,1 1 0 0 0,-1-1 0 0 0,1 1 0 0 0,-1-1 0 0 0,1 0 0 0 0,-1 1 0 0 0,1-1 0 0 0,-1 1 1 0 0,1 0-1 0 0,0-1 0 0 0,-1 1 0 0 0,-5 20 3752 0 0,6 29-2083 0 0,1-38-1033 0 0,0 40 360 0 0,3 83-132 0 0,-2-117-1337 0 0,0-1-1 0 0,1 0 0 0 0,1 0 0 0 0,1 0 1 0 0,9 23-1 0 0,-1-19-463 0 0,5-4-3433 0 0,-17-16 3676 0 0,-1 0 0 0 0,1-1 0 0 0,0 1 1 0 0,0-1-1 0 0,0 1 0 0 0,0-1 0 0 0,1 1 0 0 0,-1-1 1 0 0,0 0-1 0 0,0 0 0 0 0,0 1 0 0 0,0-1 1 0 0,0 0-1 0 0,0 0 0 0 0,0 0 0 0 0,1 0 0 0 0,-1 0 1 0 0,0 0-1 0 0,0-1 0 0 0,0 1 0 0 0,0 0 1 0 0,0-1-1 0 0,0 1 0 0 0,0 0 0 0 0,0-1 0 0 0,0 1 1 0 0,0-1-1 0 0,0 0 0 0 0,0 1 0 0 0,0-1 0 0 0,0 0 1 0 0,0 1-1 0 0,-1-1 0 0 0,1 0 0 0 0,0 0 1 0 0,0 0-1 0 0,-1 0 0 0 0,1 0 0 0 0,-1 0 0 0 0,2-2 1 0 0,5-12-3000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56 9394 0 0,'-1'0'164'0'0,"0"0"1"0"0,0 0-1 0 0,0-1 1 0 0,0 1-1 0 0,1 0 0 0 0,-1-1 1 0 0,0 1-1 0 0,0-1 1 0 0,0 1-1 0 0,1-1 0 0 0,-1 0 1 0 0,0 1-1 0 0,1-1 0 0 0,-1 0 1 0 0,1 1-1 0 0,-1-1 1 0 0,0 0-1 0 0,1 0 0 0 0,0 0 1 0 0,-1 1-1 0 0,1-1 1 0 0,-1 0-1 0 0,1 0 0 0 0,0 0 1 0 0,0 0-1 0 0,-1-1 1 0 0,2 1-11 0 0,-1 0 0 0 0,1 0 0 0 0,-1 0 0 0 0,1 0 0 0 0,-1 0 0 0 0,1 0 0 0 0,0 0 0 0 0,0 0 0 0 0,-1 0 0 0 0,1 0 0 0 0,0 0 0 0 0,0 1 0 0 0,0-1 0 0 0,0 0 0 0 0,0 1 0 0 0,0-1 0 0 0,1 0 0 0 0,6-3 385 0 0,0 1 1 0 0,-1-1 0 0 0,1 2-1 0 0,13-4 1 0 0,-10 5-360 0 0,-1 0 1 0 0,1 0 0 0 0,19 2-1 0 0,-27-1-150 0 0,0 0 1 0 0,0 0-1 0 0,0 1 1 0 0,0-1-1 0 0,1 1 0 0 0,-1 0 1 0 0,0 0-1 0 0,0 0 1 0 0,0 0-1 0 0,-1 1 0 0 0,1-1 1 0 0,0 1-1 0 0,0-1 1 0 0,-1 1-1 0 0,1 0 0 0 0,4 5 1 0 0,-7-6-28 0 0,0 0 0 0 0,1 0-1 0 0,-1 0 1 0 0,0 0 0 0 0,0 0 0 0 0,0 0 0 0 0,0 0 0 0 0,0 0 0 0 0,0 0 0 0 0,0 0 0 0 0,0 0-1 0 0,-1 0 1 0 0,1 0 0 0 0,0 0 0 0 0,0 0 0 0 0,-1-1 0 0 0,1 1 0 0 0,-1 0 0 0 0,1 0 0 0 0,-1 0 0 0 0,1 0-1 0 0,-1 0 1 0 0,0-1 0 0 0,1 1 0 0 0,-1 0 0 0 0,0 0 0 0 0,-1 0 0 0 0,-25 23-43 0 0,21-19 68 0 0,1-1 8 0 0,0 0 1 0 0,1 0-1 0 0,0 0 0 0 0,0 1 0 0 0,0 0 0 0 0,1 0 1 0 0,-1 0-1 0 0,-2 5 0 0 0,6-9-16 0 0,-1 0-1 0 0,1 1 1 0 0,0-1 0 0 0,-1 0 0 0 0,1 0-1 0 0,0 0 1 0 0,0 0 0 0 0,0 1 0 0 0,-1-1-1 0 0,1 0 1 0 0,1 0 0 0 0,-1 0-1 0 0,0 1 1 0 0,0-1 0 0 0,0 0 0 0 0,1 0-1 0 0,-1 0 1 0 0,1 2 0 0 0,0-2-3 0 0,0 1-1 0 0,0-1 1 0 0,0 0 0 0 0,1 1 0 0 0,-1-1 0 0 0,0 0 0 0 0,1 0-1 0 0,-1 0 1 0 0,1 0 0 0 0,-1 0 0 0 0,1 0 0 0 0,-1-1 0 0 0,1 1-1 0 0,0 0 1 0 0,-1-1 0 0 0,3 1 0 0 0,8 1 8 0 0,-1 0 0 0 0,1 0 0 0 0,-1-2 1 0 0,1 1-1 0 0,0-2 0 0 0,-1 1 0 0 0,1-2 0 0 0,-1 1 0 0 0,1-2 1 0 0,-1 1-1 0 0,15-7 0 0 0,-14 5-1043 0 0,-1-1-1 0 0,0 0 1 0 0,13-7-1 0 0</inkml:trace>
  <inkml:trace contextRef="#ctx0" brushRef="#br0" timeOffset="1">126 266 9730 0 0,'1'1'217'0'0,"0"1"-1"0"0,0-1 1 0 0,-1 0-1 0 0,1 1 1 0 0,0-1-1 0 0,0 0 1 0 0,0 0-1 0 0,1 0 1 0 0,-1 1-1 0 0,0-1 1 0 0,0 0-1 0 0,0-1 1 0 0,1 1-1 0 0,-1 0 1 0 0,1 0-1 0 0,-1-1 1 0 0,0 1-1 0 0,1 0 1 0 0,-1-1-1 0 0,1 1 1 0 0,0-1-1 0 0,-1 0 1 0 0,1 0-1 0 0,-1 1 1 0 0,1-1-1 0 0,-1 0 1 0 0,1 0-1 0 0,0-1 1 0 0,-1 1-1 0 0,3-1 1 0 0,6 0-68 0 0,1-2 0 0 0,0 0 1 0 0,15-6-1 0 0,1 0 653 0 0,19 1-549 0 0,-43 8-588 0 0,0 0-1 0 0,0 0 1 0 0,0 0-1 0 0,0 1 0 0 0,0-1 1 0 0,0 1-1 0 0,0-1 1 0 0,3 2-1 0 0,-6-1 147 0 0,1-1 0 0 0,-1 0 0 0 0,0 0 0 0 0,1 0 0 0 0,-1 0 0 0 0,0 1 0 0 0,0-1 0 0 0,1 0 0 0 0,-1 0 0 0 0,0 1 0 0 0,0-1 0 0 0,1 0 0 0 0,-1 0 0 0 0,0 1 1 0 0,0-1-1 0 0,0 0 0 0 0,0 1 0 0 0,1-1 0 0 0,-1 0 0 0 0,0 1 0 0 0,0-1 0 0 0,0 0 0 0 0,0 1 0 0 0,0-1 0 0 0,0 0 0 0 0,0 1 0 0 0,0-1 0 0 0,0 0 0 0 0,0 1 0 0 0,0-1 0 0 0,0 0 0 0 0,0 1 0 0 0,0-1 0 0 0,0 0 0 0 0,-1 1 0 0 0,1-1 0 0 0,0 0 1 0 0,0 1-1 0 0,0-1 0 0 0,0 0 0 0 0,-1 1 0 0 0,1-1 0 0 0,0 0 0 0 0,0 0 0 0 0,-1 1 0 0 0,1-1 0 0 0,0 0 0 0 0,-6 7-4127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8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9498 0 0,'8'2'1216'0'0,"0"0"1"0"0,0 0-1 0 0,0-1 1 0 0,0 0-1 0 0,17 0 0 0 0,-19-2-1033 0 0,0 1 0 0 0,0 0 0 0 0,1 1 0 0 0,-1-1 0 0 0,0 1 0 0 0,0 1-1 0 0,0-1 1 0 0,0 1 0 0 0,0 0 0 0 0,0 0 0 0 0,7 5 0 0 0,-12-7-156 0 0,-1 0 0 0 0,1 1-1 0 0,-1-1 1 0 0,0 1 0 0 0,1-1 0 0 0,-1 1 0 0 0,0-1 0 0 0,1 1 0 0 0,-1 0 0 0 0,0-1 0 0 0,0 1 0 0 0,1-1 0 0 0,-1 1-1 0 0,0 0 1 0 0,0-1 0 0 0,0 1 0 0 0,0-1 0 0 0,0 1 0 0 0,0 0 0 0 0,0-1 0 0 0,0 1 0 0 0,0 0 0 0 0,0-1 0 0 0,0 1-1 0 0,0-1 1 0 0,0 1 0 0 0,-1 0 0 0 0,1-1 0 0 0,0 1 0 0 0,-1-1 0 0 0,0 2 0 0 0,-14 22 93 0 0,5-9-29 0 0,9-14-64 0 0,1 0-1 0 0,-1 0 1 0 0,1 0 0 0 0,-1 0 0 0 0,1 0 0 0 0,-1 1-1 0 0,1-1 1 0 0,0 0 0 0 0,0 0 0 0 0,0 1-1 0 0,-1-1 1 0 0,1 0 0 0 0,0 1 0 0 0,0-1-1 0 0,1 0 1 0 0,-1 0 0 0 0,0 1 0 0 0,0-1-1 0 0,1 0 1 0 0,-1 0 0 0 0,0 1 0 0 0,1-1 0 0 0,0 0-1 0 0,-1 0 1 0 0,1 0 0 0 0,-1 0 0 0 0,1 0-1 0 0,0 0 1 0 0,0 0 0 0 0,0 0 0 0 0,0 0-1 0 0,0 0 1 0 0,0 0 0 0 0,0-1 0 0 0,0 1-1 0 0,0 0 1 0 0,0-1 0 0 0,0 1 0 0 0,0 0 0 0 0,0-1-1 0 0,1 0 1 0 0,-1 1 0 0 0,0-1 0 0 0,0 0-1 0 0,1 1 1 0 0,1-1 0 0 0,2 0-244 0 0,-1 1 1 0 0,1-1-1 0 0,-1 0 1 0 0,0-1-1 0 0,1 1 1 0 0,-1-1-1 0 0,1 0 1 0 0,-1 0 0 0 0,0 0-1 0 0,1 0 1 0 0,-1-1-1 0 0,6-3 1 0 0,27-25-11323 0 0,-26 19 6411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 7938 0 0,'-13'-5'7299'0'0,"22"9"-3699"0"0,23 9-1619 0 0,-9-6-1429 0 0,-8-4-312 0 0,0 2 0 0 0,0 0 0 0 0,-1 1 0 0 0,24 13-1 0 0,-34-17-209 0 0,0 1 0 0 0,-1 0 0 0 0,1 0 0 0 0,-1 0-1 0 0,0 0 1 0 0,0 1 0 0 0,0-1 0 0 0,0 1 0 0 0,0 0 0 0 0,-1-1-1 0 0,0 1 1 0 0,0 0 0 0 0,0 1 0 0 0,0-1 0 0 0,-1 0 0 0 0,1 1-1 0 0,-1-1 1 0 0,0 0 0 0 0,0 1 0 0 0,0 7 0 0 0,-1 26 165 0 0,-7 59 1 0 0,2-47-4918 0 0,3-4-9189 0 0,2-50 10173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8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 5961 0 0,'7'-7'2049'0'0,"0"0"-393"0"0,5 2-192 0 0,0 4-247 0 0,1 3-369 0 0,-1 2-272 0 0,1 1-152 0 0,-2 2-136 0 0,-1-2-80 0 0,1 1-104 0 0,-3 0-64 0 0,0-1-200 0 0,-3 0-536 0 0,0-1-928 0 0,-4 1-1001 0 0,-2-1-440 0 0,-4 1 761 0 0,-1 0-1017 0 0</inkml:trace>
  <inkml:trace contextRef="#ctx0" brushRef="#br0" timeOffset="1">0 166 8002 0 0,'4'1'2824'0'0,"2"1"-991"0"0,3 0-353 0 0,3-2-424 0 0,0-1-448 0 0,1-2-240 0 0,1-2-79 0 0,1 0-57 0 0,0-1-72 0 0,0 1-48 0 0,-1-1-120 0 0,-1 1-464 0 0,-1 1-937 0 0,-2-2-1591 0 0,-3-1-945 0 0,-21-27 560 0 0,16 25-384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9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7090 0 0,'-3'7'3504'0'0,"3"1"-1119"0"0,0 8-601 0 0,1 2-488 0 0,2 4-527 0 0,1 2-409 0 0,0 2-176 0 0,-1 2-56 0 0,1 0-48 0 0,0 0-64 0 0,0-2-168 0 0,1-1-472 0 0,1-1-825 0 0,2-4-1151 0 0,-2-4-1225 0 0,0-5 680 0 0,2-6-1176 0 0</inkml:trace>
  <inkml:trace contextRef="#ctx0" brushRef="#br0" timeOffset="1">163 5 6209 0 0,'-2'34'9870'0'0,"-4"11"-4395"0"0,-6 82-4313 0 0,11-110-1999 0 0,1 1-1 0 0,0-1 1 0 0,2 0 0 0 0,0 0-1 0 0,5 21 1 0 0,-5-32-398 0 0,0 5-5153 0 0,-10-15 1891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0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355 117 5217 0 0,'-18'-2'1081'0'0,"1"2"1"0"0,-1 0-1 0 0,0 1 1 0 0,-27 5-1 0 0,39-5-757 0 0,0 1-1 0 0,0 0 1 0 0,0 1-1 0 0,0-1 1 0 0,0 1-1 0 0,1 0 1 0 0,-1 1-1 0 0,1-1 1 0 0,0 1-1 0 0,0 0 1 0 0,0 1 0 0 0,0-1-1 0 0,1 1 1 0 0,0 0-1 0 0,-8 10 1 0 0,-20 35 887 0 0,-28 58-1 0 0,50-87-988 0 0,0 0-1 0 0,2 1 1 0 0,1 0-1 0 0,0 0 0 0 0,-6 43 1 0 0,13-56-199 0 0,1-1 0 0 0,-1 1-1 0 0,2 0 1 0 0,-1-1 0 0 0,1 1 0 0 0,0-1 0 0 0,1 1 0 0 0,0-1 0 0 0,0 0-1 0 0,1 0 1 0 0,0 0 0 0 0,0-1 0 0 0,1 1 0 0 0,0-1 0 0 0,9 10 0 0 0,6 6-1 0 0,1 0 0 0 0,48 38 0 0 0,-29-30 63 0 0,43 26 0 0 0,-66-46-16 0 0,1-1-1 0 0,1-1 1 0 0,0-1 0 0 0,0 0 0 0 0,25 6 0 0 0,-38-13-6 0 0,-1 0 0 0 0,1 0 0 0 0,0 0 0 0 0,-1-1 0 0 0,1 0 0 0 0,0 0 0 0 0,-1-1 0 0 0,1 1 0 0 0,0-1 0 0 0,-1 0 0 0 0,1-1 0 0 0,-1 1 0 0 0,1-1 0 0 0,-1 0 0 0 0,0 0 0 0 0,6-4 0 0 0,-4 1 19 0 0,0 0 1 0 0,-1 0 0 0 0,1-1-1 0 0,-1 0 1 0 0,0 0 0 0 0,-1-1-1 0 0,1 0 1 0 0,-2 0 0 0 0,8-12 0 0 0,2-10 79 0 0,-2 0 0 0 0,-1 0 1 0 0,-1-1-1 0 0,9-51 1 0 0,-14 53 3 0 0,-1 0 0 0 0,-1 0 0 0 0,-1 0 1 0 0,-2 0-1 0 0,0 0 0 0 0,-2-1 0 0 0,-2 1 1 0 0,0 1-1 0 0,-2-1 0 0 0,-16-47 0 0 0,16 58-94 0 0,-1 1 0 0 0,-1-1 0 0 0,0 1 0 0 0,-1 1 0 0 0,-1-1 0 0 0,0 2 0 0 0,-1-1 0 0 0,0 1 0 0 0,-2 1 0 0 0,1 0 0 0 0,-2 1-1 0 0,0 0 1 0 0,0 1 0 0 0,-1 1 0 0 0,0 0 0 0 0,0 1 0 0 0,-33-13 0 0 0,35 18-49 0 0,-1-1-1 0 0,0 2 1 0 0,0 0 0 0 0,0 1 0 0 0,-1 0-1 0 0,1 1 1 0 0,0 1 0 0 0,-1 0-1 0 0,1 1 1 0 0,0 1 0 0 0,-23 4 0 0 0,27-3-184 0 0,0 0 1 0 0,0 0 0 0 0,1 1 0 0 0,-1 0-1 0 0,1 0 1 0 0,-1 1 0 0 0,1 1 0 0 0,1 0 0 0 0,-1 0-1 0 0,1 0 1 0 0,0 1 0 0 0,1 0 0 0 0,-1 1-1 0 0,2 0 1 0 0,-1 0 0 0 0,-8 14 0 0 0,13-20-145 0 0,1 0 0 0 0,0 0 0 0 0,0 0 1 0 0,0 1-1 0 0,1-1 0 0 0,-1 0 0 0 0,1 1 1 0 0,-1-1-1 0 0,1 0 0 0 0,-1 4 0 0 0,2-1-1196 0 0,0-1 0 0 0,-1 1 0 0 0,1-1-1 0 0,1 1 1 0 0,-1-1 0 0 0,1 0 0 0 0,2 6-1 0 0,0-1-390 0 0,3 7-2384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9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7378 0 0,'-9'2'7556'0'0,"3"10"-4257"0"0,-1 17-2020 0 0,6-24-588 0 0,-29 111 811 0 0,24-99-2211 0 0,-1 0 0 0 0,-11 21 0 0 0,7-27-1611 0 0,11-11 2262 0 0,0 0 1 0 0,-1 0 0 0 0,1 0-1 0 0,0 0 1 0 0,0 0-1 0 0,-1 0 1 0 0,1 0-1 0 0,0 0 1 0 0,0 0-1 0 0,-1 0 1 0 0,1 0-1 0 0,0 0 1 0 0,0 0-1 0 0,-1 0 1 0 0,1-1-1 0 0,0 1 1 0 0,0 0-1 0 0,0 0 1 0 0,-1 0-1 0 0,1 0 1 0 0,0-1-1 0 0,0 1 1 0 0,0 0-1 0 0,0 0 1 0 0,-1-1-1 0 0,1 1 1 0 0,0 0-1 0 0,0 0 1 0 0,0 0-1 0 0,0-1 1 0 0,0 1-1 0 0,0-1 1 0 0,-1 0 18 0 0,1-1 0 0 0,0 1 0 0 0,0-1 0 0 0,-1 1 0 0 0,1-1 0 0 0,0 1 0 0 0,0-1 0 0 0,1 1 0 0 0,-1-1 0 0 0,0 1 0 0 0,1-1 0 0 0,-1 1 0 0 0,0-1 0 0 0,1 1 0 0 0,0-1 0 0 0,-1 1 0 0 0,1 0 0 0 0,1-2 0 0 0,0 0 75 0 0,1 1-1 0 0,-1 0 0 0 0,1-1 0 0 0,0 1 1 0 0,0 0-1 0 0,0 1 0 0 0,0-1 0 0 0,0 0 1 0 0,0 1-1 0 0,0 0 0 0 0,0 0 0 0 0,1 0 1 0 0,-1 0-1 0 0,1 0 0 0 0,-1 1 0 0 0,0-1 1 0 0,1 1-1 0 0,-1 0 0 0 0,1 0 0 0 0,6 1 0 0 0,32 6-1823 0 0,-7 6-4805 0 0,-26-8 4051 0 0,3 7-663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1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9858 0 0,'-4'10'1839'0'0,"1"1"0"0"0,0-1 1 0 0,-1 15-1 0 0,3-17-1866 0 0,0 0 0 0 0,-1 0 0 0 0,0 0 0 0 0,0 0-1 0 0,-1-1 1 0 0,0 1 0 0 0,-6 10 0 0 0,13-22 56 0 0,1-1-1 0 0,-1 0 0 0 0,1 1 0 0 0,1 0 0 0 0,-1 0 1 0 0,0 1-1 0 0,1-1 0 0 0,0 1 0 0 0,0 1 1 0 0,0-1-1 0 0,0 1 0 0 0,0 0 0 0 0,12-2 0 0 0,-13 2-410 0 0,1 1 0 0 0,0 1 0 0 0,-1-1 0 0 0,1 1 0 0 0,10 1 0 0 0,-5 2-3009 0 0</inkml:trace>
  <inkml:trace contextRef="#ctx0" brushRef="#br0" timeOffset="1">18 192 10170 0 0,'0'2'299'0'0,"1"0"0"0"0,0 0 0 0 0,-1 0 0 0 0,1-1 0 0 0,0 1 0 0 0,0-1 0 0 0,0 1 0 0 0,0 0 0 0 0,0-1 0 0 0,1 1 0 0 0,-1-1-1 0 0,0 0 1 0 0,1 0 0 0 0,-1 1 0 0 0,1-1 0 0 0,-1 0 0 0 0,1 0 0 0 0,-1 0 0 0 0,1 0 0 0 0,0-1 0 0 0,0 1 0 0 0,-1 0 0 0 0,1-1 0 0 0,0 1 0 0 0,3-1 0 0 0,0 0-3 0 0,1 0 0 0 0,-1-1 0 0 0,1 0 0 0 0,0 0 0 0 0,-1 0 1 0 0,11-4-1 0 0,-13 3-265 0 0,0 0 0 0 0,1 1-1 0 0,0 0 1 0 0,-1 0 0 0 0,1 0 0 0 0,-1 0 0 0 0,1 0 0 0 0,0 1 0 0 0,0 0 0 0 0,-1 0 0 0 0,1 0 0 0 0,0 0 0 0 0,0 0 0 0 0,-1 1 0 0 0,1 0 0 0 0,0-1-1 0 0,5 3 1 0 0,-7-1-12 0 0,0 0-1 0 0,0 0 0 0 0,0 0 1 0 0,-1 0-1 0 0,1 0 0 0 0,-1 1 1 0 0,1-1-1 0 0,-1 0 0 0 0,0 1 1 0 0,0-1-1 0 0,0 0 0 0 0,0 1 1 0 0,-1 0-1 0 0,1-1 0 0 0,-1 1 1 0 0,1 5-1 0 0,1 47-3775 0 0,-2-45 1276 0 0,-2 5-5874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0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13603 0 0,'-1'0'95'0'0,"1"-1"1"0"0,0 1 0 0 0,-1 0-1 0 0,1-1 1 0 0,0 1-1 0 0,0-1 1 0 0,0 1 0 0 0,0-1-1 0 0,-1 0 1 0 0,1 1-1 0 0,0-1 1 0 0,0 1-1 0 0,0-1 1 0 0,0 1 0 0 0,0-1-1 0 0,0 1 1 0 0,0-1-1 0 0,1 1 1 0 0,-1-1 0 0 0,0 1-1 0 0,0-1 1 0 0,0 1-1 0 0,0-1 1 0 0,1 1-1 0 0,-1-1 1 0 0,0 1 0 0 0,0-1-1 0 0,1 1 1 0 0,-1-1-1 0 0,0 1 1 0 0,1-1 0 0 0,20-3 1506 0 0,35 13-503 0 0,-43-6-726 0 0,16 1-326 0 0,24 5-102 0 0,-24 3-4615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0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9242 0 0,'5'-3'5369'0'0,"22"-4"-3941"0"0,-10 2-502 0 0,45-7 556 0 0,-59 11-1436 0 0,1 1 1 0 0,-1 0-1 0 0,1 0 1 0 0,0 0-1 0 0,-1 0 1 0 0,1 0-1 0 0,-1 1 1 0 0,1 0-1 0 0,-1 0 0 0 0,1 0 1 0 0,-1 0-1 0 0,1 0 1 0 0,5 3-1 0 0,-9-3-38 0 0,1 0-1 0 0,0 0 1 0 0,0 0-1 0 0,-1 0 1 0 0,1 0-1 0 0,0 0 1 0 0,-1 0-1 0 0,1 0 1 0 0,-1 0-1 0 0,0 0 1 0 0,1 0-1 0 0,-1 1 1 0 0,0-1-1 0 0,0 0 1 0 0,1 0-1 0 0,-1 0 0 0 0,0 0 1 0 0,0 1-1 0 0,0-1 1 0 0,0 0-1 0 0,-1 0 1 0 0,1 0-1 0 0,0 0 1 0 0,0 1-1 0 0,-1-1 1 0 0,1 0-1 0 0,-1 0 1 0 0,1 0-1 0 0,-2 2 1 0 0,-21 37 232 0 0,15-28-206 0 0,5-7 15 0 0,1 0-1 0 0,-1 1 0 0 0,1-1 1 0 0,0 0-1 0 0,1 1 0 0 0,-1-1 1 0 0,1 1-1 0 0,0-1 0 0 0,0 1 1 0 0,1 0-1 0 0,0-1 0 0 0,0 11 1 0 0,1-14-32 0 0,-1 0 1 0 0,1 0 0 0 0,0 1 0 0 0,-1-1 0 0 0,1 0 0 0 0,0 0 0 0 0,0 0-1 0 0,1 0 1 0 0,-1-1 0 0 0,0 1 0 0 0,1 0 0 0 0,-1 0 0 0 0,1-1 0 0 0,-1 1-1 0 0,1-1 1 0 0,0 1 0 0 0,0-1 0 0 0,0 0 0 0 0,-1 0 0 0 0,1 1-1 0 0,0-1 1 0 0,1-1 0 0 0,-1 1 0 0 0,0 0 0 0 0,0 0 0 0 0,0-1 0 0 0,0 1-1 0 0,1-1 1 0 0,-1 0 0 0 0,0 0 0 0 0,0 0 0 0 0,1 0 0 0 0,-1 0-1 0 0,0 0 1 0 0,3-1 0 0 0,-1 0 1 0 0,0 0-1 0 0,0 0 0 0 0,0-1 1 0 0,0 0-1 0 0,0 0 1 0 0,0 0-1 0 0,0 0 1 0 0,0 0-1 0 0,-1-1 0 0 0,1 1 1 0 0,-1-1-1 0 0,0 0 1 0 0,0 0-1 0 0,0 0 1 0 0,0-1-1 0 0,0 1 1 0 0,-1-1-1 0 0,1 1 0 0 0,-1-1 1 0 0,3-7-1 0 0,-4 9-30 0 0,1-1-1 0 0,-1 0 1 0 0,1 1-1 0 0,-1-1 1 0 0,0 0-1 0 0,0 0 1 0 0,-1 0-1 0 0,1 0 1 0 0,0 0-1 0 0,-1 0 1 0 0,0 0-1 0 0,0-1 1 0 0,0 1-1 0 0,0 0 1 0 0,0 0-1 0 0,0 0 1 0 0,-1 0-1 0 0,0 0 1 0 0,1 0-1 0 0,-1 0 1 0 0,0 0-1 0 0,-1 0 1 0 0,1 0-1 0 0,0 1 1 0 0,-1-1-1 0 0,0 0 1 0 0,1 1-1 0 0,-1-1 1 0 0,-4-3-1 0 0,5 5-12 0 0,-1 0-1 0 0,1 0 1 0 0,-1 0-1 0 0,0 0 1 0 0,0 0-1 0 0,1 0 0 0 0,-1 1 1 0 0,0-1-1 0 0,0 0 1 0 0,0 1-1 0 0,0-1 1 0 0,0 1-1 0 0,0 0 1 0 0,0 0-1 0 0,0 0 1 0 0,0 0-1 0 0,1 0 1 0 0,-1 0-1 0 0,0 0 1 0 0,0 1-1 0 0,0-1 1 0 0,0 1-1 0 0,0-1 1 0 0,0 1-1 0 0,0 0 1 0 0,1 0-1 0 0,-1-1 1 0 0,0 1-1 0 0,1 1 0 0 0,-1-1 1 0 0,0 0-1 0 0,1 0 1 0 0,-1 1-1 0 0,1-1 1 0 0,0 0-1 0 0,0 1 1 0 0,-1 0-1 0 0,1-1 1 0 0,-1 4-1 0 0,-3 2-83 0 0,0 1 0 0 0,1 0 0 0 0,0 0 0 0 0,0 0 0 0 0,1 0 0 0 0,0 1 0 0 0,-3 13-1 0 0,-1 30 504 0 0,5-35-146 0 0,0 1 0 0 0,-1-1 0 0 0,-1 0 0 0 0,-7 19 0 0 0,11-36-238 0 0,0 0 1 0 0,0 1-1 0 0,0-1 0 0 0,0 0 1 0 0,0 1-1 0 0,-1-1 0 0 0,1 0 1 0 0,0 1-1 0 0,0-1 0 0 0,0 0 1 0 0,0 1-1 0 0,0-1 0 0 0,0 1 0 0 0,0-1 1 0 0,0 0-1 0 0,1 1 0 0 0,-1-1 1 0 0,0 0-1 0 0,0 1 0 0 0,0-1 1 0 0,0 0-1 0 0,0 1 0 0 0,0-1 1 0 0,1 0-1 0 0,-1 0 0 0 0,0 1 1 0 0,0-1-1 0 0,1 0 0 0 0,-1 1 0 0 0,0-1 1 0 0,0 0-1 0 0,1 0 0 0 0,-1 0 1 0 0,0 1-1 0 0,1-1 0 0 0,-1 0 1 0 0,1 0-1 0 0,18 4 92 0 0,18-8-30 0 0,99-30-1361 0 0,-88 20-3070 0 0,-41 12 2660 0 0,0 0 0 0 0,0-1 0 0 0,-1 0 0 0 0,12-7 0 0 0,4-2-3447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1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19068 0 0,'57'-5'3710'0'0,"13"0"-3360"0"0,-64 5-435 0 0,0 0 0 0 0,0 1 0 0 0,0 0 1 0 0,0 0-1 0 0,-1 0 0 0 0,1 1 0 0 0,-1 0 0 0 0,1 0 0 0 0,6 3 0 0 0,-11-4-145 0 0,0-1 0 0 0,0 1 0 0 0,0-1 0 0 0,0 1 0 0 0,0-1 0 0 0,0 1 0 0 0,-1 0 0 0 0,1 0 0 0 0,0-1 0 0 0,0 1 0 0 0,-1 0 0 0 0,1 0 0 0 0,0 0 0 0 0,-1 0 0 0 0,1 0 0 0 0,-1 0 0 0 0,1 0 0 0 0,-1 0 0 0 0,1 0 0 0 0,-1 0 0 0 0,0 0 0 0 0,0 0 0 0 0,1 0 0 0 0,-1 0-1 0 0,0 0 1 0 0,0 0 0 0 0,0 0 0 0 0,0 1 0 0 0,0-1 0 0 0,-1 0 0 0 0,1 0 0 0 0,0 1 0 0 0,-2 1-600 0 0,1 0 0 0 0,0-1 0 0 0,0 1 0 0 0,-1-1 1 0 0,0 0-1 0 0,1 1 0 0 0,-1-1 0 0 0,0 0 0 0 0,0 0 0 0 0,0 0 0 0 0,-4 3 0 0 0,-11 6-2739 0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1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11154 0 0,'9'-2'6546'0'0,"15"-6"-5373"0"0,-18 6-464 0 0,17-5 94 0 0,41-11 412 0 0,-59 17-1147 0 0,0 0-1 0 0,0 0 1 0 0,0 1-1 0 0,1 0 1 0 0,-1 0-1 0 0,0 0 1 0 0,0 0-1 0 0,0 1 1 0 0,9 2-1 0 0,-13-3-73 0 0,0 0-1 0 0,0 1 0 0 0,-1-1 0 0 0,1 0 0 0 0,0 1 0 0 0,-1-1 0 0 0,1 0 0 0 0,-1 1 0 0 0,1-1 1 0 0,0 1-1 0 0,-1-1 0 0 0,1 1 0 0 0,-1 0 0 0 0,1-1 0 0 0,-1 1 0 0 0,1-1 0 0 0,-1 1 0 0 0,0 0 1 0 0,1-1-1 0 0,-1 1 0 0 0,0 0 0 0 0,1-1 0 0 0,-1 1 0 0 0,0 0 0 0 0,0 0 0 0 0,0-1 0 0 0,0 1 1 0 0,0 1-1 0 0,0 1-97 0 0,0-1 1 0 0,-1 1 0 0 0,1-1-1 0 0,-1 0 1 0 0,0 1 0 0 0,1-1 0 0 0,-1 1-1 0 0,0-1 1 0 0,-2 2 0 0 0,-29 40-2216 0 0,21-33 1485 0 0,0 0 1 0 0,-17 12-1 0 0,1-1 36 0 0,27-22 803 0 0,0 0 1 0 0,-1 0-1 0 0,1 0 0 0 0,0 0 1 0 0,0 0-1 0 0,0 0 1 0 0,0 0-1 0 0,0 0 1 0 0,0 1-1 0 0,0-1 1 0 0,0 0-1 0 0,0 0 1 0 0,0 0-1 0 0,0 0 0 0 0,0 0 1 0 0,0 0-1 0 0,0 0 1 0 0,0 0-1 0 0,0 1 1 0 0,0-1-1 0 0,0 0 1 0 0,0 0-1 0 0,0 0 1 0 0,0 0-1 0 0,0 0 0 0 0,0 0 1 0 0,0 0-1 0 0,0 0 1 0 0,0 1-1 0 0,0-1 1 0 0,0 0-1 0 0,0 0 1 0 0,0 0-1 0 0,0 0 1 0 0,0 0-1 0 0,0 0 0 0 0,0 0 1 0 0,0 0-1 0 0,0 0 1 0 0,0 1-1 0 0,1-1 1 0 0,-1 0-1 0 0,0 0 1 0 0,0 0-1 0 0,0 0 1 0 0,0 0-1 0 0,0 0 0 0 0,0 0 1 0 0,0 0-1 0 0,0 0 1 0 0,0 0-1 0 0,1 0 1 0 0,-1 0-1 0 0,0 0 1 0 0,0 0-1 0 0,0 0 1 0 0,0 0-1 0 0,0 0 0 0 0,0 0 1 0 0,0 0-1 0 0,1 0 1 0 0,12 2 765 0 0,14-2 605 0 0,53-8 287 0 0,-57 4-1489 0 0,0 1 1 0 0,45 1-1 0 0,-60 3 361 0 0,-3 2-3780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8922 0 0,'46'-3'8905'0'0,"0"-4"-5432"0"0,-28 4-3231 0 0,1 0-1 0 0,0 1 1 0 0,0 1-1 0 0,22 2 0 0 0,-40-2-225 0 0,0 1 0 0 0,0 0-1 0 0,0 0 1 0 0,0 1-1 0 0,0-1 1 0 0,0 0-1 0 0,0 0 1 0 0,0 0-1 0 0,0 1 1 0 0,0-1 0 0 0,0 0-1 0 0,0 1 1 0 0,0-1-1 0 0,0 1 1 0 0,0-1-1 0 0,0 1 1 0 0,0 0-1 0 0,0-1 1 0 0,0 1 0 0 0,0 0-1 0 0,-1 0 1 0 0,1 0-1 0 0,0-1 1 0 0,-1 1-1 0 0,1 0 1 0 0,-1 0-1 0 0,2 1 1 0 0,-2 0-79 0 0,0 0 0 0 0,0-1-1 0 0,-1 1 1 0 0,1 0 0 0 0,0-1 0 0 0,0 1 0 0 0,-1-1-1 0 0,1 1 1 0 0,-1-1 0 0 0,0 1 0 0 0,1-1 0 0 0,-1 1-1 0 0,0-1 1 0 0,0 0 0 0 0,0 1 0 0 0,-1 0 0 0 0,-3 5-651 0 0,-1 0 1 0 0,0 0 0 0 0,-1-1 0 0 0,0 0-1 0 0,-11 7 1 0 0,12-10 282 0 0,0 0 0 0 0,0-1 0 0 0,0 1 1 0 0,0-1-1 0 0,-9 1 0 0 0,9-2 414 0 0,0 0 0 0 0,0 1 0 0 0,0 0 1 0 0,1 0-1 0 0,-7 4 0 0 0,49-10 4133 0 0,-3-9-2570 0 0,-28 9-1404 0 0,0 1 0 0 0,1 0 0 0 0,-1 1 0 0 0,1-1 0 0 0,0 2 0 0 0,-1-1 0 0 0,1 1-1 0 0,0-1 1 0 0,0 2 0 0 0,14-1 0 0 0,-21 2-122 0 0,1-1 1 0 0,-1 1-1 0 0,1-1 0 0 0,0 1 0 0 0,-1-1 0 0 0,1 1 1 0 0,-1-1-1 0 0,1 1 0 0 0,-1-1 0 0 0,0 1 1 0 0,1 0-1 0 0,-1-1 0 0 0,0 1 0 0 0,1 0 1 0 0,-1-1-1 0 0,0 1 0 0 0,0 0 0 0 0,0 0 1 0 0,1-1-1 0 0,-1 1 0 0 0,0 0 0 0 0,0 0 0 0 0,0-1 1 0 0,0 1-1 0 0,0 0 0 0 0,-1 0 0 0 0,1-1 1 0 0,0 1-1 0 0,0 0 0 0 0,0 0 0 0 0,-1-1 1 0 0,1 1-1 0 0,0 0 0 0 0,-1-1 0 0 0,1 1 0 0 0,0-1 1 0 0,-1 1-1 0 0,0 1 0 0 0,-16 27 95 0 0,17-28-112 0 0,-5 6 65 0 0,1 1 0 0 0,-1-1-1 0 0,2 1 1 0 0,-1 1 0 0 0,-4 13 0 0 0,8-21-46 0 0,0 0 1 0 0,0 0-1 0 0,-1 1 1 0 0,1-1-1 0 0,0 0 1 0 0,0 0-1 0 0,0 1 1 0 0,0-1-1 0 0,0 0 1 0 0,1 0-1 0 0,-1 1 1 0 0,0-1-1 0 0,0 0 1 0 0,1 0-1 0 0,-1 0 0 0 0,1 0 1 0 0,-1 1-1 0 0,1-1 1 0 0,1 2-1 0 0,-1-2-18 0 0,0-1-1 0 0,1 1 1 0 0,-1 0-1 0 0,1 0 1 0 0,-1-1-1 0 0,1 1 1 0 0,-1 0 0 0 0,1-1-1 0 0,-1 0 1 0 0,1 1-1 0 0,0-1 1 0 0,-1 0-1 0 0,1 0 1 0 0,0 0-1 0 0,-1 0 1 0 0,1 0-1 0 0,-1 0 1 0 0,1 0-1 0 0,3-1 1 0 0,8-2-325 0 0,-1 0 0 0 0,25-9-1 0 0,-16 3-2544 0 0,-2 1-3409 0 0,-10 4 1891 0 0,-1 1-2222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15411 0 0,'3'1'1969'0'0,"1"1"-969"0"0,0 0-448 0 0,1 1-248 0 0,-4-4-328 0 0,1 2-368 0 0,1-1-552 0 0,0 0-1009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6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 1880 0 0,'-2'-1'303'0'0,"1"1"0"0"0,-1 1 0 0 0,1-1-1 0 0,-1 0 1 0 0,1 0 0 0 0,-1 0 0 0 0,1 1-1 0 0,0-1 1 0 0,-1 1 0 0 0,1-1 0 0 0,0 1 0 0 0,-1 0-1 0 0,1-1 1 0 0,0 1 0 0 0,0 0 0 0 0,0 0-1 0 0,0 0 1 0 0,0 0 0 0 0,0 0 0 0 0,0 0-1 0 0,0 0 1 0 0,-2 3 0 0 0,2-1 84 0 0,-1 0 0 0 0,1 0 0 0 0,0 0 0 0 0,0 1 0 0 0,0-1 0 0 0,0 1 0 0 0,1-1 0 0 0,-1 0 0 0 0,1 6 1 0 0,1 6 370 0 0,0 0 0 0 0,0 0 0 0 0,7 23 0 0 0,-3-17-563 0 0,2 0-1 0 0,0-1 0 0 0,18 38 0 0 0,-22-52-165 0 0,1 0 0 0 0,-1 0 0 0 0,1 0 0 0 0,0-1 0 0 0,0 1 0 0 0,0-1 0 0 0,1 0 0 0 0,0 0 0 0 0,0-1 0 0 0,0 0 0 0 0,1 1 0 0 0,-1-2 0 0 0,1 1 0 0 0,0-1 0 0 0,0 0 0 0 0,11 4 0 0 0,-15-6-28 0 0,0-1 0 0 0,1 1 0 0 0,-1-1 0 0 0,1 0 0 0 0,-1 1 0 0 0,0-1 0 0 0,1 0-1 0 0,-1-1 1 0 0,1 1 0 0 0,-1 0 0 0 0,0-1 0 0 0,1 1 0 0 0,-1-1 0 0 0,0 0 0 0 0,1 0 0 0 0,-1 0 0 0 0,0 0 0 0 0,0 0 0 0 0,3-2 0 0 0,-2 0 3 0 0,0 0 0 0 0,0 0 0 0 0,0 0-1 0 0,-1 0 1 0 0,1 0 0 0 0,-1-1 0 0 0,0 0 0 0 0,0 1 0 0 0,0-1 0 0 0,2-5 0 0 0,1-6 12 0 0,-1 0 1 0 0,0 0-1 0 0,-2 0 1 0 0,3-30-1 0 0,-5 36-12 0 0,2-16 50 0 0,-3-36 0 0 0,1 55-52 0 0,-1-1-1 0 0,0 1 1 0 0,0 0-1 0 0,0 0 1 0 0,-1 0-1 0 0,0 1 1 0 0,0-1 0 0 0,0 0-1 0 0,-1 1 1 0 0,0-1-1 0 0,-5-7 1 0 0,7 11-37 0 0,0 1 0 0 0,0 0 0 0 0,-1-1 0 0 0,1 1 1 0 0,0 0-1 0 0,0 0 0 0 0,-1 0 0 0 0,1 0 0 0 0,-1 0 0 0 0,1 0 0 0 0,0 1 1 0 0,-1-1-1 0 0,0 0 0 0 0,1 1 0 0 0,-1-1 0 0 0,1 1 0 0 0,-1-1 1 0 0,0 1-1 0 0,1 0 0 0 0,-1 0 0 0 0,0 0 0 0 0,-1 0 0 0 0,0 1-200 0 0,0-1-1 0 0,1 1 1 0 0,-1 0-1 0 0,0 0 1 0 0,1 0-1 0 0,0 1 1 0 0,-1-1-1 0 0,1 0 1 0 0,0 1-1 0 0,-1 0 1 0 0,1-1-1 0 0,-2 4 1 0 0,-4 3-1076 0 0,1 1 0 0 0,1-1 0 0 0,-1 1 0 0 0,1 1 1 0 0,-7 15-1 0 0,-17 51-2369 0 0,25-53 2324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7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2641 0 0,'1'2'186'0'0,"-1"-1"0"0"0,1 1 1 0 0,0-1-1 0 0,0 1 0 0 0,0-1 1 0 0,0 1-1 0 0,0-1 1 0 0,0 0-1 0 0,0 1 0 0 0,0-1 1 0 0,0 0-1 0 0,1 0 0 0 0,-1 0 1 0 0,0 0-1 0 0,1 0 1 0 0,-1 0-1 0 0,1-1 0 0 0,2 2 1 0 0,-1-1 196 0 0,0-1 0 0 0,0 0 1 0 0,0 0-1 0 0,0 0 0 0 0,0 0 1 0 0,0-1-1 0 0,-1 1 0 0 0,1-1 1 0 0,0 1-1 0 0,5-3 0 0 0,14-4 388 0 0,4-2 368 0 0,37-7 0 0 0,-53 15-2332 0 0,1-1 0 0 0,0 2 0 0 0,18 0 0 0 0,-16-2-3587 0 0</inkml:trace>
  <inkml:trace contextRef="#ctx0" brushRef="#br0" timeOffset="1">264 36 3745 0 0,'-5'44'7872'0'0,"2"-31"-7403"0"0,1 0 1 0 0,1 0-1 0 0,0 0 0 0 0,1 0 0 0 0,2 20 1 0 0,-2-30-480 0 0,1 0 0 0 0,0-1 0 0 0,0 1 0 0 0,-1-1 0 0 0,1 1 1 0 0,1-1-1 0 0,-1 1 0 0 0,0-1 0 0 0,1 1 0 0 0,-1-1 0 0 0,1 0 0 0 0,0 0 0 0 0,-1 0 1 0 0,1 0-1 0 0,0 0 0 0 0,0 0 0 0 0,1 0 0 0 0,-1-1 0 0 0,0 1 0 0 0,0-1 0 0 0,1 1 1 0 0,-1-1-1 0 0,1 0 0 0 0,0 0 0 0 0,-1 0 0 0 0,1-1 0 0 0,-1 1 0 0 0,1 0 1 0 0,0-1-1 0 0,0 0 0 0 0,-1 0 0 0 0,4 0 0 0 0,-2 0-41 0 0,0 0-1 0 0,0 0 1 0 0,0-1-1 0 0,0 0 1 0 0,0 1-1 0 0,0-2 1 0 0,8-2-1 0 0,-11 4-450 0 0,1-1 0 0 0,0 0 0 0 0,-1 0 0 0 0,1 0 0 0 0,0 0-1 0 0,-1 0 1 0 0,1-1 0 0 0,-1 1 0 0 0,0 0 0 0 0,1-1 0 0 0,0-1 0 0 0,-1 3 399 0 0,-1 0 1 0 0,0-1-1 0 0,0 1 1 0 0,0 0-1 0 0,0 0 1 0 0,0 0 0 0 0,0-1-1 0 0,0 1 1 0 0,0 0-1 0 0,0 0 1 0 0,0 0-1 0 0,0 0 1 0 0,0-1-1 0 0,0 1 1 0 0,0 0 0 0 0,0 0-1 0 0,0 0 1 0 0,0 0-1 0 0,-1-1 1 0 0,1 1-1 0 0,0 0 1 0 0,0 0-1 0 0,0 0 1 0 0,0 0 0 0 0,0 0-1 0 0,0-1 1 0 0,0 1-1 0 0,0 0 1 0 0,-1 0-1 0 0,1 0 1 0 0,0 0-1 0 0,0 0 1 0 0,0 0 0 0 0,0 0-1 0 0,0-1 1 0 0,-1 1-1 0 0,1 0 1 0 0,0 0-1 0 0,0 0 1 0 0,0 0-1 0 0,0 0 1 0 0,-1 0 0 0 0,1 0-1 0 0,0 0 1 0 0,0 0-1 0 0,0 0 1 0 0,-1 0-1 0 0,1 0 1 0 0,-3 2-1820 0 0</inkml:trace>
  <inkml:trace contextRef="#ctx0" brushRef="#br0" timeOffset="2">238 374 4865 0 0,'-7'17'2024'0'0,"3"1"81"0"0,2 2-241 0 0,3-3-367 0 0,5-7-537 0 0,3-1-472 0 0,0-1-280 0 0,0-1-136 0 0,2-3-48 0 0,0-2-16 0 0,3-2-32 0 0,0-1-152 0 0,1-3-328 0 0,2-1-616 0 0,-1-1-905 0 0,-1-2-911 0 0,0-1 551 0 0,-2 2-1320 0 0</inkml:trace>
  <inkml:trace contextRef="#ctx0" brushRef="#br0" timeOffset="3">361 2 6593 0 0,'16'-2'7165'0'0,"55"3"-7379"0"0,-65-1-205 0 0,21 4-1544 0 0,-26-4 1634 0 0,0 1 1 0 0,0-1-1 0 0,0 0 1 0 0,0 0-1 0 0,0 0 0 0 0,0 1 1 0 0,0-1-1 0 0,0 0 1 0 0,0 1-1 0 0,-1-1 1 0 0,1 1-1 0 0,0-1 1 0 0,0 1-1 0 0,0 0 1 0 0,-1-1-1 0 0,1 1 0 0 0,0 0 1 0 0,-1-1-1 0 0,1 1 1 0 0,0 1-1 0 0,1 10-2717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0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2559 177 5529 0 0,'-62'26'1535'0'0,"-78"35"2373"0"0,133-57-3693 0 0,0 0 0 0 0,0 0 0 0 0,1 0 1 0 0,-1 1-1 0 0,1 0 0 0 0,0 0 0 0 0,0 1 1 0 0,1-1-1 0 0,0 1 0 0 0,0 0 0 0 0,0 1 1 0 0,1-1-1 0 0,0 1 0 0 0,0 0 0 0 0,-3 8 1 0 0,3-5-135 0 0,1 0 0 0 0,1 0 1 0 0,0 1-1 0 0,0-1 1 0 0,1 1-1 0 0,0-1 0 0 0,1 1 1 0 0,0-1-1 0 0,1 1 1 0 0,2 13-1 0 0,1-4-26 0 0,1-1 0 0 0,1 1 1 0 0,0-1-1 0 0,1-1 0 0 0,2 1 0 0 0,0-1 0 0 0,0-1 0 0 0,2 1 0 0 0,0-2 0 0 0,1 0 1 0 0,21 22-1 0 0,-13-18 179 0 0,2-2 0 0 0,0 0 0 0 0,1-1 0 0 0,0-2 0 0 0,1 0 0 0 0,1-2 0 0 0,44 18 0 0 0,-50-24-95 0 0,0-1-1 0 0,0 0 1 0 0,1-2 0 0 0,0 0-1 0 0,0-1 1 0 0,0-2 0 0 0,0 0 0 0 0,0 0-1 0 0,0-2 1 0 0,0-1 0 0 0,30-5 0 0 0,-33 2 7 0 0,0-1 1 0 0,0 0 0 0 0,0-1-1 0 0,-1-1 1 0 0,0-1 0 0 0,-1 0-1 0 0,0-1 1 0 0,0 0 0 0 0,-1-1 0 0 0,0-1-1 0 0,-1 0 1 0 0,-1-1 0 0 0,0-1-1 0 0,0 0 1 0 0,-1 0 0 0 0,-1-1-1 0 0,13-25 1 0 0,-15 25-59 0 0,-1-1 0 0 0,-1 0 0 0 0,0 0 0 0 0,-1 0 0 0 0,-1-1-1 0 0,0 1 1 0 0,-1-1 0 0 0,-1 0 0 0 0,-1 0 0 0 0,0 0 0 0 0,-1 0 0 0 0,-1 0 0 0 0,-1 0-1 0 0,0 0 1 0 0,-1 0 0 0 0,-1 0 0 0 0,0 1 0 0 0,-12-26 0 0 0,6 22 12 0 0,-1 0-1 0 0,-1 1 1 0 0,-1 1 0 0 0,-1 0 0 0 0,0 1 0 0 0,-1 1-1 0 0,-1 0 1 0 0,-27-21 0 0 0,11 13-54 0 0,-1 0 0 0 0,-1 3-1 0 0,-68-32 1 0 0,87 46-112 0 0,-1 1 0 0 0,0 0-1 0 0,0 1 1 0 0,-1 1 0 0 0,1 1-1 0 0,-1 0 1 0 0,0 1 0 0 0,0 1-1 0 0,0 1 1 0 0,0 0 0 0 0,0 1-1 0 0,0 1 1 0 0,0 1-1 0 0,1 0 1 0 0,-1 1 0 0 0,1 1-1 0 0,0 0 1 0 0,0 1 0 0 0,-18 10-1 0 0,-67 40-4140 0 0,40-12-5698 0 0,40-24 3836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3129 0 0,'23'-5'4441'0'0,"10"-14"-2315"0"0,-28 16-1966 0 0,-1 0-1 0 0,1 0 1 0 0,0 0-1 0 0,-1 1 1 0 0,1-1-1 0 0,1 1 1 0 0,-1 1-1 0 0,6-3 1 0 0,-11 5-90 0 0,1-1 0 0 0,-1 1 0 0 0,0-1 0 0 0,1 0 0 0 0,-1 1 0 0 0,0-1 0 0 0,1 1 0 0 0,-1-1 0 0 0,0 1 0 0 0,1-1 0 0 0,-1 1 0 0 0,0-1 0 0 0,0 1 0 0 0,0-1 0 0 0,0 1 0 0 0,1-1 0 0 0,-1 1 0 0 0,0-1 0 0 0,0 1 0 0 0,0-1 0 0 0,0 1 0 0 0,0 0 0 0 0,0-1 0 0 0,0 1 0 0 0,0-1 0 0 0,-1 1 0 0 0,1-1 0 0 0,0 1 0 0 0,0-1 0 0 0,0 1 0 0 0,-1-1 0 0 0,1 1 0 0 0,0 0 0 0 0,-7 25 736 0 0,6-24-705 0 0,-2 7 148 0 0,1 1-1 0 0,0 0 0 0 0,1-1 1 0 0,0 1-1 0 0,1 0 1 0 0,-1-1-1 0 0,4 19 1 0 0,-3-24-231 0 0,0-1-1 0 0,1 0 1 0 0,0 1 0 0 0,0-1 0 0 0,0 0-1 0 0,0 0 1 0 0,0 0 0 0 0,1 0 0 0 0,-1 0-1 0 0,1 0 1 0 0,0 0 0 0 0,0-1 0 0 0,0 1-1 0 0,0-1 1 0 0,0 1 0 0 0,1-1 0 0 0,-1 0-1 0 0,1 0 1 0 0,0 0 0 0 0,-1 0 0 0 0,1 0-1 0 0,0-1 1 0 0,0 1 0 0 0,0-1 0 0 0,0 0 0 0 0,7 2-1 0 0,-8-2-15 0 0,0-1-1 0 0,0 1 1 0 0,0-1 0 0 0,0 0-1 0 0,0 0 1 0 0,0 0 0 0 0,0 0-1 0 0,0 0 1 0 0,0 0-1 0 0,0-1 1 0 0,0 1 0 0 0,0-1-1 0 0,0 1 1 0 0,0-1-1 0 0,0 0 1 0 0,0 0 0 0 0,0 0-1 0 0,-1 0 1 0 0,1 0-1 0 0,0 0 1 0 0,2-2 0 0 0,-2 0 12 0 0,1 0 0 0 0,-1 0 0 0 0,0 0 0 0 0,0 0 0 0 0,-1 0 0 0 0,1 0 0 0 0,-1 0 0 0 0,1 0 0 0 0,-1-1 0 0 0,0 1 0 0 0,1-7 0 0 0,-1 3 17 0 0,0 1 0 0 0,0-1 0 0 0,-1 1 0 0 0,0-1 0 0 0,0 1 0 0 0,-1-1 0 0 0,0 1 0 0 0,0-1 0 0 0,0 1 0 0 0,-1 0 0 0 0,0-1 0 0 0,0 1 0 0 0,-4-9 0 0 0,5 14-29 0 0,1 1-1 0 0,-1-1 1 0 0,0 0 0 0 0,1 0 0 0 0,-1 0-1 0 0,0 1 1 0 0,1-1 0 0 0,-1 0 0 0 0,0 1-1 0 0,0-1 1 0 0,0 0 0 0 0,0 1 0 0 0,1-1-1 0 0,-1 1 1 0 0,0 0 0 0 0,0-1 0 0 0,0 1-1 0 0,0 0 1 0 0,0-1 0 0 0,0 1 0 0 0,0 0-1 0 0,0 0 1 0 0,0 0 0 0 0,0 0 0 0 0,0 0-1 0 0,0 0 1 0 0,0 0 0 0 0,-2 0 0 0 0,0 1-7 0 0,0 1 0 0 0,0-1 1 0 0,1 0-1 0 0,-1 1 0 0 0,0-1 0 0 0,1 1 1 0 0,0 0-1 0 0,-1 0 0 0 0,-3 4 1 0 0,-2 3-34 0 0,1 0 1 0 0,-1 0 0 0 0,2 1-1 0 0,-8 13 1 0 0,10-13 24 0 0,0 0 0 0 0,1 1-1 0 0,0-1 1 0 0,1 1 0 0 0,0-1 0 0 0,1 1 0 0 0,0 0-1 0 0,0 12 1 0 0,-3 32 69 0 0,-2-35-44 0 0,6-18-2 0 0,-1 0 1 0 0,0 0 0 0 0,1-1-1 0 0,-1 1 1 0 0,1 0-1 0 0,-1 0 1 0 0,1 0-1 0 0,0 0 1 0 0,0 0-1 0 0,0 0 1 0 0,0 2-1 0 0,1-3-3 0 0,-1-1-1 0 0,1 1 0 0 0,0 0 1 0 0,-1-1-1 0 0,1 1 0 0 0,0 0 1 0 0,0-1-1 0 0,-1 1 0 0 0,1-1 1 0 0,0 1-1 0 0,0-1 0 0 0,0 0 1 0 0,0 1-1 0 0,0-1 0 0 0,0 0 1 0 0,-1 0-1 0 0,1 1 0 0 0,0-1 1 0 0,0 0-1 0 0,0 0 0 0 0,0 0 1 0 0,0 0-1 0 0,0 0 0 0 0,0 0 0 0 0,0 0 1 0 0,0-1-1 0 0,0 1 0 0 0,2-1 1 0 0,17-2 83 0 0,1-1-1 0 0,0-1 1 0 0,24-9 0 0 0,-2-3-2695 0 0,-41 16 2076 0 0,0 1 0 0 0,0-1 0 0 0,0 0 0 0 0,0 0 0 0 0,-1-1 0 0 0,1 1 0 0 0,0 0 0 0 0,-1-1 0 0 0,1 1 0 0 0,-1-1 0 0 0,1 1 0 0 0,-1-1 0 0 0,0 0 0 0 0,0 1 0 0 0,1-1 0 0 0,-1 0 0 0 0,0 0 0 0 0,-1 0 0 0 0,1 0 0 0 0,0 0-1 0 0,0-4 1 0 0,4-6-2378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 4897 0 0,'-6'-4'9166'0'0,"-4"27"-6446"0"0,-4 34-1926 0 0,13-54-770 0 0,0 0 1 0 0,1 1-1 0 0,0-1 0 0 0,-1 1 1 0 0,1-1-1 0 0,0 1 0 0 0,1-1 1 0 0,-1 1-1 0 0,1-1 0 0 0,-1 0 1 0 0,1 1-1 0 0,0-1 0 0 0,0 0 1 0 0,1 1-1 0 0,-1-1 0 0 0,1 0 1 0 0,-1 0-1 0 0,4 5 0 0 0,-3-7-32 0 0,0 1 0 0 0,0-1-1 0 0,0 1 1 0 0,0-1 0 0 0,0 0-1 0 0,0 0 1 0 0,0 0 0 0 0,0 0-1 0 0,0 0 1 0 0,1 0 0 0 0,-1 0-1 0 0,0-1 1 0 0,1 1 0 0 0,-1-1 0 0 0,0 0-1 0 0,1 0 1 0 0,-1 0 0 0 0,0 0-1 0 0,1 0 1 0 0,-1 0 0 0 0,1 0-1 0 0,-1-1 1 0 0,0 1 0 0 0,1-1-1 0 0,-1 0 1 0 0,0 0 0 0 0,4-2-1 0 0,-3 2-412 0 0,1-1 0 0 0,-1 0 0 0 0,0 0 0 0 0,0 0 0 0 0,0 0 0 0 0,0-1 0 0 0,3-3 0 0 0,-5 5 154 0 0,0 1 0 0 0,-1-1-1 0 0,1 1 1 0 0,-1-1-1 0 0,1 1 1 0 0,-1-1-1 0 0,1 1 1 0 0,-1-1 0 0 0,0 1-1 0 0,1-1 1 0 0,-1 0-1 0 0,0 1 1 0 0,0-1-1 0 0,1 0 1 0 0,-1 1-1 0 0,0-1 1 0 0,0 0 0 0 0,0 0-1 0 0,0 1 1 0 0,0-1-1 0 0,0 0 1 0 0,0 0-1 0 0,0 1 1 0 0,0-1 0 0 0,0 0-1 0 0,0 1 1 0 0,0-1-1 0 0,0 0 1 0 0,-1 1-1 0 0,1-1 1 0 0,0 0-1 0 0,-1 1 1 0 0,1-1 0 0 0,0 0-1 0 0,-1 1 1 0 0,1-1-1 0 0,-1 1 1 0 0,1-1-1 0 0,-1 1 1 0 0,1-1 0 0 0,-1 1-1 0 0,1-1 1 0 0,-2 0-1 0 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3657 0 0,'-5'9'1016'0'0,"0"0"-1"0"0,1 0 1 0 0,0 1 0 0 0,1-1 0 0 0,0 1-1 0 0,0 0 1 0 0,1 0 0 0 0,1 0 0 0 0,-1 0-1 0 0,1 16 1 0 0,1-23-940 0 0,0 0 1 0 0,1 0-1 0 0,-1 0 0 0 0,1 0 1 0 0,-1 0-1 0 0,1 0 0 0 0,0 0 0 0 0,0 0 1 0 0,0 0-1 0 0,0 0 0 0 0,1 0 1 0 0,-1 0-1 0 0,1-1 0 0 0,0 1 0 0 0,0-1 1 0 0,0 1-1 0 0,0-1 0 0 0,0 0 1 0 0,0 1-1 0 0,1-1 0 0 0,-1 0 0 0 0,1-1 1 0 0,-1 1-1 0 0,1 0 0 0 0,0-1 1 0 0,0 0-1 0 0,0 1 0 0 0,0-1 1 0 0,0 0-1 0 0,0 0 0 0 0,0-1 0 0 0,0 1 1 0 0,0-1-1 0 0,0 1 0 0 0,0-1 1 0 0,0 0-1 0 0,5-1 0 0 0,0 1-481 0 0,0-1 0 0 0,1 1-1 0 0,-1-2 1 0 0,12-3 0 0 0,-12 3-807 0 0,-1-1 0 0 0,0 1 0 0 0,0-2 0 0 0,-1 1 0 0 0,1-1 0 0 0,-1 0 1 0 0,1 0-1 0 0,9-10 0 0 0,-2-2-2368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4905 0 0,'0'0'182'0'0,"0"-1"-1"0"0,0 0 1 0 0,0 1-1 0 0,-1-1 1 0 0,1 0 0 0 0,0 0-1 0 0,0 1 1 0 0,0-1-1 0 0,0 0 1 0 0,0 0 0 0 0,0 1-1 0 0,1-1 1 0 0,-1 0-1 0 0,0 1 1 0 0,0-1 0 0 0,0 0-1 0 0,1 1 1 0 0,-1-1-1 0 0,0 0 1 0 0,1 1 0 0 0,-1-1-1 0 0,1 0 1 0 0,-1 1 0 0 0,1-1-1 0 0,-1 1 1 0 0,1-1-1 0 0,-1 1 1 0 0,1-1 0 0 0,-1 1-1 0 0,1-1 1 0 0,0 1-1 0 0,-1 0 1 0 0,1-1 0 0 0,0 1-1 0 0,-1 0 1 0 0,1-1-1 0 0,0 1 1 0 0,-1 0 0 0 0,1 0-1 0 0,0 0 1 0 0,-1 0-1 0 0,2 0 1 0 0,40-8 2180 0 0,-34 7-1384 0 0,28-6 426 0 0,-25 4-1136 0 0,1 1-1 0 0,-1 0 1 0 0,1 1-1 0 0,-1 0 0 0 0,22 1 1 0 0,-31 1-205 0 0,0-1-1 0 0,0 1 1 0 0,-1 0 0 0 0,1 0 0 0 0,0 0-1 0 0,0 0 1 0 0,0 0 0 0 0,-1 0 0 0 0,1 0-1 0 0,0 1 1 0 0,-1-1 0 0 0,1 1 0 0 0,-1-1-1 0 0,0 1 1 0 0,1-1 0 0 0,-1 1 0 0 0,0 0 0 0 0,0 0-1 0 0,0-1 1 0 0,0 1 0 0 0,-1 0 0 0 0,1 0-1 0 0,0 0 1 0 0,-1 0 0 0 0,1 0 0 0 0,-1 0-1 0 0,0 0 1 0 0,1 2 0 0 0,0 10-128 0 0,0 0-1 0 0,-1-1 1 0 0,-1 16 0 0 0,0-13-267 0 0,1-2-161 0 0,-2 40-4894 0 0,-3-19-4387 0 0,5-29 6250 0 0</inkml:trace>
  <inkml:trace contextRef="#ctx0" brushRef="#br0" timeOffset="1">322 0 5841 0 0,'-1'13'6180'0'0,"0"24"-852"0"0,3 12-4001 0 0,-2-40-1275 0 0,1 0 1 0 0,0-1-1 0 0,1 1 0 0 0,0 0 1 0 0,0 0-1 0 0,1-1 0 0 0,0 0 0 0 0,8 15 1 0 0,-11-22-59 0 0,1 0-1 0 0,0 0 1 0 0,-1 0 0 0 0,1 0 0 0 0,0 0 0 0 0,0-1 0 0 0,-1 1-1 0 0,1 0 1 0 0,0 0 0 0 0,0-1 0 0 0,0 1 0 0 0,0-1-1 0 0,0 1 1 0 0,0-1 0 0 0,0 1 0 0 0,0-1 0 0 0,0 0 0 0 0,0 0-1 0 0,0 1 1 0 0,0-1 0 0 0,0 0 0 0 0,0 0 0 0 0,2 0 0 0 0,-1 0 19 0 0,1-1 0 0 0,-1 1 1 0 0,1-1-1 0 0,-1 0 1 0 0,0 0-1 0 0,0 0 0 0 0,1 0 1 0 0,-1 0-1 0 0,0 0 1 0 0,2-2-1 0 0,5-4-748 0 0,0 0 0 0 0,0-1 0 0 0,10-12 0 0 0,-17 17 150 0 0,4-5-3317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6233 0 0,'-5'7'1231'0'0,"1"1"-1"0"0,0 0 0 0 0,1 0 1 0 0,0 1-1 0 0,0-1 0 0 0,-3 15 1 0 0,4-10-653 0 0,1 0-1 0 0,0-1 1 0 0,1 1 0 0 0,1 18 0 0 0,0-19-529 0 0,1 0 1 0 0,0 0-1 0 0,1 0 1 0 0,0-1-1 0 0,1 1 1 0 0,0-1-1 0 0,0 0 1 0 0,2 0 0 0 0,-1-1-1 0 0,1 1 1 0 0,10 11-1 0 0,-15-19-54 0 0,1-1 0 0 0,0 0 0 0 0,0 0 0 0 0,0 0 0 0 0,0 0-1 0 0,0 0 1 0 0,0 0 0 0 0,1 0 0 0 0,-1-1 0 0 0,1 1 0 0 0,-1-1-1 0 0,1 1 1 0 0,-1-1 0 0 0,1 0 0 0 0,0 0 0 0 0,0-1 0 0 0,-1 1 0 0 0,1 0-1 0 0,0-1 1 0 0,0 0 0 0 0,0 0 0 0 0,0 1 0 0 0,0-2 0 0 0,0 1 0 0 0,-1 0-1 0 0,1-1 1 0 0,3 0 0 0 0,-2-1 0 0 0,-1 1-1 0 0,1-1 1 0 0,-1 0 0 0 0,0-1-1 0 0,0 1 1 0 0,0-1 0 0 0,0 1-1 0 0,0-1 1 0 0,0 0 0 0 0,-1 0-1 0 0,1 0 1 0 0,-1 0 0 0 0,0 0-1 0 0,0-1 1 0 0,0 1 0 0 0,0-1 0 0 0,-1 1-1 0 0,0-1 1 0 0,2-6 0 0 0,0-1-76 0 0,-1 0 0 0 0,0-1 1 0 0,-1 0-1 0 0,0 1 0 0 0,-1-1 1 0 0,-1 1-1 0 0,-2-20 0 0 0,2 27-143 0 0,1 1-1 0 0,-1 0 0 0 0,0-1 0 0 0,0 1 0 0 0,-1 0 0 0 0,1 0 0 0 0,-1 0 0 0 0,1 0 0 0 0,-1 0 0 0 0,0 0 1 0 0,0 0-1 0 0,0 0 0 0 0,-4-2 0 0 0,5 3-97 0 0,-1 1-1 0 0,0 0 1 0 0,0 0-1 0 0,0 0 1 0 0,0 0 0 0 0,-1 0-1 0 0,1 1 1 0 0,0-1 0 0 0,0 1-1 0 0,0-1 1 0 0,-1 1 0 0 0,1 0-1 0 0,0 0 1 0 0,0 0 0 0 0,-1 0-1 0 0,1 0 1 0 0,0 0 0 0 0,0 1-1 0 0,0-1 1 0 0,-1 1-1 0 0,1-1 1 0 0,-3 2 0 0 0,2 0 243 0 0,0 0 0 0 0,0-1 0 0 0,0 1 0 0 0,0 0 1 0 0,1 1-1 0 0,-1-1 0 0 0,0 0 0 0 0,1 1 0 0 0,0 0 0 0 0,-1-1 0 0 0,1 1 1 0 0,0 0-1 0 0,1 0 0 0 0,-4 6 0 0 0,-4 21 2200 0 0,9-28-1565 0 0,-1 0 1 0 0,1 0 0 0 0,0 1-1 0 0,0-1 1 0 0,1 0 0 0 0,-1 0-1 0 0,0 0 1 0 0,1 0 0 0 0,-1 0-1 0 0,1 0 1 0 0,1 2-1 0 0,-2-2-402 0 0,1-1 0 0 0,0 0-1 0 0,0 0 1 0 0,0 0-1 0 0,0 0 1 0 0,0 0-1 0 0,1 0 1 0 0,-1 0 0 0 0,0 0-1 0 0,0-1 1 0 0,0 1-1 0 0,1 0 1 0 0,-1-1 0 0 0,0 1-1 0 0,1-1 1 0 0,-1 1-1 0 0,1-1 1 0 0,-1 0-1 0 0,1 1 1 0 0,2-1 0 0 0,36-1-266 0 0,-19 0-528 0 0,-6 3-730 0 0,-11-2 176 0 0,0 1 1 0 0,-1-1-1 0 0,1 0 1 0 0,0 0-1 0 0,0-1 1 0 0,0 1-1 0 0,0-1 1 0 0,4 0-1 0 0,3-1-2584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6465 0 0,'-6'6'890'0'0,"1"1"0"0"0,0-1 0 0 0,0 1 0 0 0,1 1 0 0 0,-7 12 0 0 0,8-14-782 0 0,0 1-1 0 0,0 0 1 0 0,1 0-1 0 0,0 1 1 0 0,0-1-1 0 0,0 0 0 0 0,1 1 1 0 0,0-1-1 0 0,1 1 1 0 0,0-1-1 0 0,1 11 1 0 0,-1-18-108 0 0,0 0 1 0 0,0 0-1 0 0,0 0 1 0 0,0 0-1 0 0,0 0 1 0 0,0 1-1 0 0,0-1 1 0 0,0 0-1 0 0,0 0 1 0 0,0 0-1 0 0,0 0 0 0 0,0 0 1 0 0,0 0-1 0 0,0 1 1 0 0,0-1-1 0 0,0 0 1 0 0,0 0-1 0 0,0 0 1 0 0,0 0-1 0 0,1 0 1 0 0,-1 0-1 0 0,0 0 1 0 0,0 0-1 0 0,0 0 1 0 0,0 1-1 0 0,0-1 1 0 0,0 0-1 0 0,0 0 1 0 0,0 0-1 0 0,1 0 0 0 0,-1 0 1 0 0,0 0-1 0 0,0 0 1 0 0,0 0-1 0 0,0 0 1 0 0,0 0-1 0 0,0 0 1 0 0,1 0-1 0 0,-1 0 1 0 0,0 0-1 0 0,0 0 1 0 0,0 0-1 0 0,0 0 1 0 0,0 0-1 0 0,0 0 1 0 0,1 0-1 0 0,-1 0 1 0 0,0 0-1 0 0,0 0 0 0 0,0 0 1 0 0,0 0-1 0 0,0-1 1 0 0,0 1-1 0 0,9-8 68 0 0,11-23 96 0 0,-13 20-117 0 0,-5 9-28 0 0,0-1 1 0 0,0 0-1 0 0,0 1 1 0 0,0 0-1 0 0,0-1 1 0 0,0 1-1 0 0,1 0 1 0 0,-1 0-1 0 0,1 0 1 0 0,-1 1-1 0 0,1-1 1 0 0,0 0-1 0 0,0 1 1 0 0,0 0 0 0 0,-1 0-1 0 0,1 0 1 0 0,1 0-1 0 0,4-1 1 0 0,22 7-916 0 0,2 11-3456 0 0,-18-8-480 0 0,-8-3 1982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29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79 8818 0 0,'-8'-13'4457'0'0,"3"11"-1171"0"0,0 26-812 0 0,3-13-2378 0 0,2 1 1 0 0,-1-1-1 0 0,1 0 0 0 0,1 0 1 0 0,0 0-1 0 0,0 0 1 0 0,1 0-1 0 0,1 0 1 0 0,0 0-1 0 0,0-1 0 0 0,1 1 1 0 0,0-1-1 0 0,1 0 1 0 0,0 0-1 0 0,1 0 0 0 0,0-1 1 0 0,0 0-1 0 0,1 0 1 0 0,13 13-1 0 0,-19-21-109 0 0,0 0 0 0 0,1 1 0 0 0,-1-1 0 0 0,0 0 0 0 0,0 0 0 0 0,1 0 0 0 0,-1 0 0 0 0,1 0 0 0 0,-1 0 0 0 0,1-1 0 0 0,-1 1 0 0 0,1 0 0 0 0,-1-1 0 0 0,1 1 0 0 0,0-1 0 0 0,-1 0 0 0 0,1 1 0 0 0,0-1 0 0 0,-1 0 0 0 0,1 0 0 0 0,0 0 0 0 0,-1 0 0 0 0,1 0 0 0 0,3-1 0 0 0,-3-1-1 0 0,0 1-1 0 0,-1 0 0 0 0,1-1 1 0 0,0 1-1 0 0,-1-1 0 0 0,1 1 1 0 0,0-1-1 0 0,-1 0 1 0 0,0 0-1 0 0,1 1 0 0 0,-1-1 1 0 0,0 0-1 0 0,0 0 0 0 0,0 0 1 0 0,1-5-1 0 0,2-5-1 0 0,-1 0 0 0 0,-1-1 0 0 0,1 0-1 0 0,-2 0 1 0 0,1-15 0 0 0,-3 11 59 0 0,1 0-1 0 0,-2 0 1 0 0,0 0-1 0 0,-9-32 1 0 0,9 45 0 0 0,1-1 1 0 0,0 0 0 0 0,-1 1-1 0 0,0 0 1 0 0,0-1 0 0 0,0 1-1 0 0,-1 0 1 0 0,0 0 0 0 0,1 0 0 0 0,-1 1-1 0 0,-1-1 1 0 0,1 1 0 0 0,0-1-1 0 0,-1 1 1 0 0,0 0 0 0 0,1 0-1 0 0,-1 1 1 0 0,0-1 0 0 0,-1 1 0 0 0,1 0-1 0 0,0 0 1 0 0,-7-2 0 0 0,11 4-56 0 0,-1 0 1 0 0,0-1-1 0 0,0 1 1 0 0,1 0-1 0 0,-1 0 1 0 0,0-1 0 0 0,0 1-1 0 0,1 0 1 0 0,-1 0-1 0 0,0 0 1 0 0,0 0 0 0 0,1 0-1 0 0,-1 0 1 0 0,0 0-1 0 0,0 0 1 0 0,1 1-1 0 0,-1-1 1 0 0,0 0 0 0 0,0 0-1 0 0,1 1 1 0 0,-1-1-1 0 0,0 0 1 0 0,1 1 0 0 0,-1-1-1 0 0,0 1 1 0 0,1-1-1 0 0,-1 1 1 0 0,0-1-1 0 0,1 1 1 0 0,-1-1 0 0 0,1 1-1 0 0,-1-1 1 0 0,1 1-1 0 0,0 0 1 0 0,-1-1-1 0 0,1 1 1 0 0,0 0 0 0 0,-1-1-1 0 0,1 1 1 0 0,0 0-1 0 0,0 0 1 0 0,-1-1 0 0 0,1 1-1 0 0,0 0 1 0 0,0 0-1 0 0,0 0 1 0 0,0-1-1 0 0,0 1 1 0 0,0 1 0 0 0,1 5-1037 0 0,0 1 0 0 0,1-1 0 0 0,0 1 0 0 0,3 9 0 0 0,1 3-5859 0 0,-14-17 1525 0 0</inkml:trace>
  <inkml:trace contextRef="#ctx0" brushRef="#br0" timeOffset="1">330 26 12011 0 0,'0'-1'240'0'0,"0"1"1"0"0,0-1-1 0 0,0 0 0 0 0,0 1 1 0 0,0-1-1 0 0,1 0 1 0 0,-1 1-1 0 0,0-1 1 0 0,0 1-1 0 0,1-1 1 0 0,-1 1-1 0 0,0-1 1 0 0,1 1-1 0 0,-1-1 1 0 0,1 1-1 0 0,-1-1 1 0 0,1 1-1 0 0,-1-1 1 0 0,1 1-1 0 0,-1 0 1 0 0,1-1-1 0 0,-1 1 1 0 0,1 0-1 0 0,0-1 1 0 0,5 13 2150 0 0,-2 25-1290 0 0,9 154-539 0 0,-8-129-3717 0 0,0-1-3587 0 0,-4-33 1949 0 0,-1-1-666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3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36 2497 0 0,'-1'-1'336'0'0,"-1"1"1"0"0,1 0 0 0 0,0-1-1 0 0,0 1 1 0 0,0 0 0 0 0,0 0-1 0 0,0 0 1 0 0,0 0 0 0 0,0 0 0 0 0,0 0-1 0 0,0 1 1 0 0,0-1 0 0 0,0 0-1 0 0,-1 0 1 0 0,1 1 0 0 0,0-1-1 0 0,0 1 1 0 0,0-1 0 0 0,0 1 0 0 0,1-1-1 0 0,-1 1 1 0 0,-2 1 0 0 0,-9 25 3809 0 0,8-13-3712 0 0,0 1 1 0 0,1 0-1 0 0,1 0 0 0 0,0 0 1 0 0,1 0-1 0 0,1 0 0 0 0,1 17 1 0 0,0-26-430 0 0,0 0 1 0 0,0 0-1 0 0,1 0 1 0 0,-1 0 0 0 0,1 0-1 0 0,1 0 1 0 0,-1-1-1 0 0,1 1 1 0 0,3 5-1 0 0,-3-8-8 0 0,-1 0 0 0 0,0-1 0 0 0,1 1 0 0 0,-1-1 0 0 0,1 1 0 0 0,0-1 0 0 0,0 0 0 0 0,0 0 0 0 0,0 0 0 0 0,0 0 0 0 0,0 0 0 0 0,0-1-1 0 0,1 0 1 0 0,-1 0 0 0 0,1 1 0 0 0,5-1 0 0 0,-7 0-3 0 0,1 0 0 0 0,-1-1 0 0 0,1 0 0 0 0,-1 0 0 0 0,1 0 0 0 0,-1 0 0 0 0,1 0 0 0 0,-1 0 0 0 0,1-1 0 0 0,-1 1 0 0 0,1-1 0 0 0,-1 0 0 0 0,0 1-1 0 0,1-1 1 0 0,-1 0 0 0 0,0-1 0 0 0,0 1 0 0 0,0 0 0 0 0,4-3 0 0 0,-4 1 10 0 0,0 1-1 0 0,1-1 0 0 0,-1 0 1 0 0,0 0-1 0 0,-1 0 0 0 0,1 0 1 0 0,0 0-1 0 0,-1-1 0 0 0,0 1 1 0 0,1 0-1 0 0,-1-1 1 0 0,0-3-1 0 0,1-8 36 0 0,0 1 1 0 0,-2-1-1 0 0,0 0 0 0 0,0 1 1 0 0,-4-21-1 0 0,2 20-11 0 0,-11-54 130 0 0,12 65-139 0 0,0 0 0 0 0,0 0 1 0 0,-1 1-1 0 0,1-1 1 0 0,-1 0-1 0 0,0 1 1 0 0,0-1-1 0 0,-1 1 1 0 0,1 0-1 0 0,-1-1 0 0 0,1 1 1 0 0,-1 0-1 0 0,0 1 1 0 0,-4-4-1 0 0,7 6-54 0 0,0 0-1 0 0,0 0 0 0 0,0 0 1 0 0,0 0-1 0 0,-1-1 1 0 0,1 1-1 0 0,0 0 0 0 0,0 0 1 0 0,0 0-1 0 0,0 0 1 0 0,0 0-1 0 0,0 0 1 0 0,0 0-1 0 0,0 0 0 0 0,-1 0 1 0 0,1 0-1 0 0,0 0 1 0 0,0 0-1 0 0,0 0 0 0 0,0 0 1 0 0,0 0-1 0 0,0 0 1 0 0,0 0-1 0 0,0 0 0 0 0,-1 0 1 0 0,1 0-1 0 0,0 0 1 0 0,0 0-1 0 0,0 0 0 0 0,0 0 1 0 0,0 0-1 0 0,0 1 1 0 0,0-1-1 0 0,0 0 0 0 0,0 0 1 0 0,-1 0-1 0 0,1 0 1 0 0,0 0-1 0 0,0 0 0 0 0,0 0 1 0 0,0 0-1 0 0,0 0 1 0 0,0 0-1 0 0,0 0 0 0 0,0 1 1 0 0,0-1-1 0 0,0 0 1 0 0,0 0-1 0 0,0 0 0 0 0,0 0 1 0 0,0 0-1 0 0,0 0 1 0 0,0 0-1 0 0,0 0 0 0 0,0 1 1 0 0,0 9-3233 0 0,5 10-3953 0 0,0-11 2794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31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7154 0 0,'1'0'361'0'0,"-1"0"1"0"0,1 0 0 0 0,0 0-1 0 0,-1 0 1 0 0,1 1 0 0 0,0-1-1 0 0,-1 0 1 0 0,1 0 0 0 0,0 1-1 0 0,-1-1 1 0 0,1 0 0 0 0,-1 1-1 0 0,1-1 1 0 0,-1 0 0 0 0,1 1-1 0 0,0-1 1 0 0,-1 1 0 0 0,0-1-1 0 0,1 1 1 0 0,0 0 0 0 0,6 16 2441 0 0,-2 24-2592 0 0,-5-32 523 0 0,3 24-729 0 0,9 93-817 0 0,-4-85-3573 0 0,3 0-4047 0 0,-7-29 4711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33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102 161 848 0 0,'-1'-2'5572'0'0,"-2"13"-2098"0"0,1-4-3186 0 0,1 0 0 0 0,-1 0 0 0 0,1 1 1 0 0,1-1-1 0 0,-1 1 0 0 0,1-1 0 0 0,0 1 0 0 0,1-1 0 0 0,0 1 0 0 0,0-1 0 0 0,1 0 1 0 0,4 14-1 0 0,-5-17-273 0 0,1 0 0 0 0,-1 1 0 0 0,1-1 0 0 0,0 0 0 0 0,0-1 1 0 0,0 1-1 0 0,0 0 0 0 0,1 0 0 0 0,0-1 0 0 0,0 0 0 0 0,0 1 0 0 0,0-1 0 0 0,0 0 1 0 0,0-1-1 0 0,1 1 0 0 0,0 0 0 0 0,-1-1 0 0 0,1 0 0 0 0,0 0 0 0 0,0 0 1 0 0,0 0-1 0 0,0-1 0 0 0,5 1 0 0 0,-8-1 13 0 0,1-1 0 0 0,-1 0 0 0 0,0 0 1 0 0,1 0-1 0 0,-1 0 0 0 0,0 0 0 0 0,1 0 0 0 0,-1 0 0 0 0,0-1 0 0 0,1 1 1 0 0,-1-1-1 0 0,0 1 0 0 0,1-1 0 0 0,-1 1 0 0 0,0-1 0 0 0,0 1 0 0 0,1-1 1 0 0,-1 0-1 0 0,0 0 0 0 0,0 0 0 0 0,0 0 0 0 0,0 0 0 0 0,0 0 0 0 0,1-2 0 0 0,0 0 37 0 0,0-1-1 0 0,0 1 0 0 0,-1-1 0 0 0,1 1 1 0 0,-1-1-1 0 0,0 0 0 0 0,0 1 0 0 0,-1-1 1 0 0,1-4-1 0 0,0-8 173 0 0,0 1 0 0 0,-2-1 0 0 0,-3-22 0 0 0,2 23 63 0 0,-1 1 1 0 0,-1 0-1 0 0,0 0 1 0 0,-1 0-1 0 0,0 0 1 0 0,-1 1-1 0 0,-1 0 1 0 0,-9-14 0 0 0,13 22-165 0 0,-1-1 0 0 0,0 1 0 0 0,-1-1 0 0 0,1 1 0 0 0,-1 0 0 0 0,0 1 0 0 0,0-1 0 0 0,-1 1 0 0 0,0 0 0 0 0,1 0 0 0 0,-1 1 0 0 0,0 0 0 0 0,-1 0 0 0 0,1 0 0 0 0,0 1 0 0 0,-1 0 0 0 0,0 0 0 0 0,1 0 0 0 0,-11 0 0 0 0,16 2-117 0 0,-1-1 1 0 0,0 1-1 0 0,1 0 1 0 0,-1 1-1 0 0,0-1 0 0 0,0 0 1 0 0,1 0-1 0 0,-1 1 1 0 0,1-1-1 0 0,-1 1 1 0 0,0-1-1 0 0,1 1 0 0 0,-1 0 1 0 0,1-1-1 0 0,-1 1 1 0 0,1 0-1 0 0,-1 0 0 0 0,1 0 1 0 0,0 0-1 0 0,0 0 1 0 0,-1 1-1 0 0,1-1 1 0 0,0 0-1 0 0,-1 3 0 0 0,0-1-5 0 0,1 0-1 0 0,0 0 1 0 0,0 0-1 0 0,0 1 1 0 0,0-1-1 0 0,0 0 1 0 0,1 1-1 0 0,0-1 1 0 0,-1 0-1 0 0,1 1 1 0 0,1 5-1 0 0,0-2-306 0 0,0 0-1 0 0,0 0 0 0 0,0 0 1 0 0,1-1-1 0 0,0 1 1 0 0,1 0-1 0 0,0-1 1 0 0,-1 0-1 0 0,2 0 1 0 0,-1 0-1 0 0,9 11 1 0 0,-10-15-379 0 0,1 0 1 0 0,-1 0 0 0 0,1-1-1 0 0,-1 1 1 0 0,1-1 0 0 0,0 1 0 0 0,0-1-1 0 0,0 0 1 0 0,0 0 0 0 0,0 0-1 0 0,0 0 1 0 0,0-1 0 0 0,0 1-1 0 0,0-1 1 0 0,0 0 0 0 0,4 0 0 0 0,5 1-1884 0 0,5 2-1109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1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50 16388 0 0,'-40'17'3037'0'0,"40"-18"-3044"0"0,0 1-1 0 0,0 0 1 0 0,0 0-1 0 0,0 0 1 0 0,0 0-1 0 0,0 0 1 0 0,0 0-1 0 0,0 0 1 0 0,0 0-1 0 0,0 0 1 0 0,0-1-1 0 0,0 1 1 0 0,0 0-1 0 0,0 0 1 0 0,0 0-1 0 0,0 0 1 0 0,0 0-1 0 0,0 0 1 0 0,0 0-1 0 0,0 0 1 0 0,-1 0-1 0 0,1-1 1 0 0,0 1-1 0 0,0 0 1 0 0,0 0-1 0 0,0 0 1 0 0,0 0-1 0 0,0 0 1 0 0,0 0-1 0 0,0 0 1 0 0,0 0-1 0 0,0 0 1 0 0,0 0-1 0 0,0 0 1 0 0,0 0-1 0 0,-1 0 1 0 0,1 0-1 0 0,0 0 1 0 0,0 0-1 0 0,0 0 1 0 0,0 0-1 0 0,0 0 1 0 0,0 0-1 0 0,0 0 1 0 0,0 0-1 0 0,0 0 1 0 0,-1 0-1 0 0,1 0 1 0 0,0 0-1 0 0,0 0 1 0 0,0 0-1 0 0,0 0 1 0 0,0 0-1 0 0,0 0 1 0 0,0 0-1 0 0,0 0 1 0 0,-1 0-1 0 0,21-16 229 0 0,-15 13-52 0 0,-1 1 0 0 0,1-1 0 0 0,0 1 0 0 0,0 0 0 0 0,0 0 0 0 0,0 0 0 0 0,1 1 0 0 0,-1 0 0 0 0,0 0 0 0 0,1 0 0 0 0,-1 1 0 0 0,9 0 0 0 0,7 1 191 0 0,-1 1-1 0 0,23 6 1 0 0,26 2 322 0 0,-24-10-165 0 0,-1-3 0 0 0,0-1-1 0 0,85-21 1 0 0,-86 16-532 0 0,-17 6 72 0 0,0 0-1 0 0,0 2 1 0 0,0 1-1 0 0,48 5 1 0 0,-17-1 164 0 0,-45-3-286 0 0,-5-1-799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3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1680 0 0,'6'-8'580'0'0,"23"-17"17460"0"0,-28 52-16257 0 0,-1 19-709 0 0,12 81 0 0 0,-8-103-2327 0 0,12 36-1 0 0,-10-44-1641 0 0,0 0 0 0 0,1 0 0 0 0,9 14-1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4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 2208 0 0,'0'-1'200'0'0,"-1"1"-1"0"0,1-1 0 0 0,-1 1 0 0 0,1-1 0 0 0,-1 1 0 0 0,1 0 0 0 0,-1-1 0 0 0,1 1 0 0 0,-1 0 1 0 0,0-1-1 0 0,1 1 0 0 0,-1 0 0 0 0,1 0 0 0 0,-1-1 0 0 0,0 1 0 0 0,1 0 0 0 0,-1 0 0 0 0,0 0 0 0 0,1 0 1 0 0,-1 0-1 0 0,0 0 0 0 0,1 0 0 0 0,-1 0 0 0 0,0 0 0 0 0,1 0 0 0 0,-1 1 0 0 0,0-1 0 0 0,1 0 0 0 0,-1 0 1 0 0,0 0-1 0 0,1 1 0 0 0,-1-1 0 0 0,1 0 0 0 0,-1 1 0 0 0,1-1 0 0 0,-1 1 0 0 0,1-1 0 0 0,-1 1 1 0 0,1-1-1 0 0,-2 2 0 0 0,-3 28 5670 0 0,5-20-6537 0 0,-1 10 1074 0 0,0 1-1 0 0,2 0 1 0 0,6 40 0 0 0,-5-52-411 0 0,0 1 0 0 0,0-1-1 0 0,1 0 1 0 0,1 0 0 0 0,-1 0 0 0 0,2-1-1 0 0,-1 1 1 0 0,1-1 0 0 0,0 0 0 0 0,12 14-1 0 0,-15-20 7 0 0,0 1 0 0 0,-1-1 0 0 0,2 0 0 0 0,-1 0 0 0 0,0 0 0 0 0,0-1 0 0 0,1 1 0 0 0,-1 0 0 0 0,1-1 0 0 0,-1 0 1 0 0,1 1-1 0 0,-1-1 0 0 0,1 0 0 0 0,0 0 0 0 0,0-1 0 0 0,0 1 0 0 0,-1-1 0 0 0,1 1 0 0 0,0-1 0 0 0,0 0 0 0 0,0 0 0 0 0,0 0 0 0 0,0 0 0 0 0,0-1 0 0 0,0 1 0 0 0,-1-1 0 0 0,1 1 0 0 0,0-1 0 0 0,0 0 0 0 0,-1 0 0 0 0,1-1 0 0 0,0 1 0 0 0,-1 0 0 0 0,1-1 0 0 0,-1 0 0 0 0,0 1 0 0 0,1-1 0 0 0,-1 0 0 0 0,0 0 0 0 0,2-4 0 0 0,3-2 48 0 0,0 0 0 0 0,-1-1 1 0 0,0 1-1 0 0,0-2 0 0 0,-1 1 0 0 0,0 0 0 0 0,-1-1 0 0 0,0 0 1 0 0,4-19-1 0 0,-6 23-57 0 0,-1 1 0 0 0,0-1 0 0 0,-1 0 0 0 0,1-1 0 0 0,-1 1 0 0 0,0 0 0 0 0,-1 0-1 0 0,-1-10 1 0 0,1 14-132 0 0,1 1-1 0 0,-1-1 0 0 0,0 0 0 0 0,1 1 1 0 0,-1-1-1 0 0,0 1 0 0 0,0-1 0 0 0,0 1 1 0 0,0-1-1 0 0,0 1 0 0 0,-1 0 1 0 0,1-1-1 0 0,-3-1 0 0 0,3 2-225 0 0,-1 0 0 0 0,0 0 0 0 0,0 1 0 0 0,0-1 0 0 0,1 0 0 0 0,-1 1 0 0 0,0-1 0 0 0,0 1 0 0 0,0-1-1 0 0,0 1 1 0 0,0 0 0 0 0,0 0 0 0 0,0 0 0 0 0,-4 1 0 0 0,-20 4-5251 0 0,11 0 2200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49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3913 0 0,'-2'7'452'0'0,"0"-2"43"0"0,0 1 1 0 0,0 0-1 0 0,1 0 1 0 0,0 0-1 0 0,0 7 1 0 0,1-12-377 0 0,0 0-1 0 0,0 0 1 0 0,0 0 0 0 0,0 0 0 0 0,0 0 0 0 0,0-1 0 0 0,1 1 0 0 0,-1 0 0 0 0,0 0 0 0 0,1 0 0 0 0,-1 0 0 0 0,0-1 0 0 0,1 1-1 0 0,-1 0 1 0 0,1 0 0 0 0,-1-1 0 0 0,1 1 0 0 0,-1 0 0 0 0,1-1 0 0 0,0 1 0 0 0,-1 0 0 0 0,1-1 0 0 0,0 1 0 0 0,0-1-1 0 0,-1 1 1 0 0,1-1 0 0 0,0 1 0 0 0,0-1 0 0 0,0 0 0 0 0,0 0 0 0 0,-1 1 0 0 0,1-1 0 0 0,0 0 0 0 0,0 0 0 0 0,0 0 0 0 0,0 0-1 0 0,0 0 1 0 0,0 0 0 0 0,0 0 0 0 0,0 0 0 0 0,1 0 0 0 0,19-3 736 0 0,-1 0 0 0 0,30-10 0 0 0,13-2-1620 0 0,-54 14-439 0 0,0 0 0 0 0,0 0 0 0 0,0 1-1 0 0,17 1 1 0 0,-16-2-2662 0 0,-17-3 2583 0 0,4 2 888 0 0,3 2 359 0 0,0 0 1 0 0,0 0-1 0 0,0 0 0 0 0,0 0 0 0 0,0 0 0 0 0,0 0 0 0 0,0 0 0 0 0,0 0 1 0 0,0 0-1 0 0,0 0 0 0 0,0 0 0 0 0,0 0 0 0 0,0 0 0 0 0,0 0 1 0 0,0 0-1 0 0,0 1 0 0 0,0-1 0 0 0,0 0 0 0 0,0 0 0 0 0,0 0 1 0 0,0 0-1 0 0,0 0 0 0 0,0 0 0 0 0,0 0 0 0 0,0 0 0 0 0,0 0 1 0 0,0 0-37 0 0,0 0 36 0 0,0 0 0 0 0,-1 0 0 0 0,1 0 0 0 0,0 0 1 0 0,0 0-1 0 0,0 0 0 0 0,0 0 0 0 0,0 0 0 0 0,0 0 0 0 0,0 0 1 0 0,0 0-1 0 0,0 0 0 0 0,0 0 0 0 0,0 0 0 0 0,0 0 0 0 0,0 0 1 0 0,0 0-1 0 0,0 0 0 0 0,0 0 0 0 0,-1 0 0 0 0,1 0 0 0 0,0 0 0 0 0,0 0 1 0 0,0 0-1 0 0,0 0 0 0 0,0 0 0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49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2873 0 0,'1'21'5038'0'0,"-1"-17"-4905"0"0,1 0 1 0 0,-1-1-1 0 0,0 1 0 0 0,0 0 1 0 0,0 0-1 0 0,-1-1 1 0 0,0 1-1 0 0,1 0 0 0 0,-1 0 1 0 0,0-1-1 0 0,-1 1 0 0 0,1-1 1 0 0,-1 1-1 0 0,1-1 0 0 0,-1 0 1 0 0,-2 4-1 0 0,0-2-156 0 0,-1 0 0 0 0,1-1 1 0 0,-1 1-1 0 0,0-1 0 0 0,0 0 0 0 0,-7 4 0 0 0,5-4 2946 0 0,25-7-2504 0 0,1 0 0 0 0,0 2 0 0 0,-1 0 0 0 0,32 3-1 0 0,-5-1-599 0 0,-24 1-532 0 0,16-1-2848 0 0,-20-7-3066 0 0,-11 4 3538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43 8082 0 0,'0'0'167'0'0,"-29"-10"5207"0"0,24 0-3588 0 0,15-5-1082 0 0,-9 14-624 0 0,1 0 1 0 0,0 0 0 0 0,0 0-1 0 0,0 1 1 0 0,0-1-1 0 0,0 0 1 0 0,0 1 0 0 0,0-1-1 0 0,0 1 1 0 0,0 0 0 0 0,0 0-1 0 0,0 0 1 0 0,0 0-1 0 0,0 0 1 0 0,0 0 0 0 0,0 0-1 0 0,0 1 1 0 0,0-1 0 0 0,0 1-1 0 0,0-1 1 0 0,4 2-1 0 0,47 23-136 0 0,-35-15-54 0 0,5-5-233 0 0,-15-7 137 0 0,-15-7 45 0 0,2 7 175 0 0,1 0-1 0 0,-1-1 1 0 0,1 1-1 0 0,-1 1 0 0 0,0-1 1 0 0,0 1-1 0 0,0 0 1 0 0,0 0-1 0 0,0 0 1 0 0,0 1-1 0 0,0-1 0 0 0,-9 2 1 0 0,8-1 47 0 0,0 0 1 0 0,-1 1-1 0 0,1 0 1 0 0,0 0-1 0 0,-1 1 1 0 0,1-1-1 0 0,0 2 1 0 0,0-1-1 0 0,-9 5 1 0 0,13-5-21 0 0,0-1 1 0 0,1 0 0 0 0,-1 1 0 0 0,0-1-1 0 0,1 1 1 0 0,-1-1 0 0 0,1 1-1 0 0,0 0 1 0 0,0 0 0 0 0,-1 0-1 0 0,1 0 1 0 0,0-1 0 0 0,1 1-1 0 0,-1 1 1 0 0,0-1 0 0 0,0 0-1 0 0,1 0 1 0 0,0 0 0 0 0,-1 3-1 0 0,1 0 8 0 0,0 0 0 0 0,0 0 0 0 0,1 0-1 0 0,-1 0 1 0 0,1 0 0 0 0,1 0 0 0 0,-1-1-1 0 0,3 7 1 0 0,2 2-55 0 0,0 0 0 0 0,1 0 0 0 0,1 0 0 0 0,17 21-1 0 0,-19-28-322 0 0,0 1 0 0 0,0-1-1 0 0,1-1 1 0 0,-1 1 0 0 0,2-1 0 0 0,-1 0-1 0 0,0 0 1 0 0,1-1 0 0 0,12 5-1 0 0,-18-8-19 0 0,1 0 0 0 0,0 0 0 0 0,0 0 0 0 0,0 0 0 0 0,0-1 0 0 0,0 1 0 0 0,0-1 0 0 0,0 0 0 0 0,0 0 0 0 0,0 0 0 0 0,0 0 0 0 0,0 0 0 0 0,0-1 0 0 0,0 0 0 0 0,0 1 0 0 0,0-1 0 0 0,0 0 0 0 0,0 0 0 0 0,0-1 0 0 0,0 1 0 0 0,-1 0 0 0 0,1-1 0 0 0,-1 0 0 0 0,1 0 0 0 0,-1 0 0 0 0,1 0 0 0 0,-1 0 0 0 0,0 0 0 0 0,0 0 0 0 0,2-4 0 0 0,2-4 18 0 0,0 0 0 0 0,0 0-1 0 0,-1-1 1 0 0,0 0 0 0 0,-1 0 0 0 0,-1 0 0 0 0,1-1-1 0 0,2-20 1 0 0,-5 23 1498 0 0,0-1 0 0 0,-1 0-1 0 0,0 0 1 0 0,0 1 0 0 0,-1-1 0 0 0,-4-15-1 0 0,8 45 4528 0 0,-4 21-3970 0 0,1 3-1552 0 0,1-18-143 0 0,-2-14-33 0 0,1-1 0 0 0,1 1 0 0 0,0 0-1 0 0,1 0 1 0 0,0-1 0 0 0,1 1 0 0 0,6 14 0 0 0,-9-25-10 0 0,0-1 0 0 0,1 1 1 0 0,-1-1-1 0 0,0 1 0 0 0,1-1 0 0 0,-1 1 0 0 0,1-1 0 0 0,-1 0 0 0 0,1 1 1 0 0,-1-1-1 0 0,1 0 0 0 0,-1 1 0 0 0,1-1 0 0 0,-1 0 0 0 0,1 1 0 0 0,-1-1 0 0 0,1 0 1 0 0,-1 0-1 0 0,1 0 0 0 0,0 0 0 0 0,-1 0 0 0 0,1 1 0 0 0,-1-1 0 0 0,1 0 1 0 0,-1 0-1 0 0,1 0 0 0 0,0-1 0 0 0,-1 1 0 0 0,1 0 0 0 0,-1 0 0 0 0,1 0 1 0 0,0 0-1 0 0,-1 0 0 0 0,1-1 0 0 0,-1 1 0 0 0,1 0 0 0 0,-1-1 0 0 0,1 1 1 0 0,26-19-125 0 0,-12 9 149 0 0,-9 6-62 0 0,0 1-1 0 0,1 1 1 0 0,-1-1 0 0 0,1 1-1 0 0,0 0 1 0 0,-1 0-1 0 0,1 1 1 0 0,11-1-1 0 0,7 4-2902 0 0,-1 4-3866 0 0,-14-1 1967 0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32 5937 0 0,'-1'0'217'0'0,"1"0"0"0"0,-1-1 0 0 0,1 1 0 0 0,0 0 0 0 0,-1-1 0 0 0,1 1 1 0 0,0 0-1 0 0,-1-1 0 0 0,1 1 0 0 0,0 0 0 0 0,0-1 0 0 0,-1 1 0 0 0,1-1 0 0 0,0 1 0 0 0,0-1 0 0 0,0 1 0 0 0,0 0 0 0 0,-1-1 0 0 0,1 1 0 0 0,0-1 0 0 0,0 1 0 0 0,0-1 0 0 0,0 1 0 0 0,0-1 0 0 0,0 1 0 0 0,0-1 0 0 0,0 1 0 0 0,0-1 0 0 0,0 1 0 0 0,1 0 0 0 0,-1-1 0 0 0,0 1 1 0 0,0-1-1 0 0,0 1 0 0 0,1-1 0 0 0,-1 1 0 0 0,0 0 0 0 0,0-1 0 0 0,1 0 0 0 0,22-9 1732 0 0,-14 9-1847 0 0,0-1-1 0 0,0 1 1 0 0,0 1-1 0 0,11 0 1 0 0,-3 3 2 0 0,1 0-1 0 0,0 1 1 0 0,-1 1 0 0 0,0 1 0 0 0,0 0 0 0 0,-1 2 0 0 0,0-1 0 0 0,0 2 0 0 0,0 0 0 0 0,-1 1 0 0 0,-1 1 0 0 0,16 14 0 0 0,-27-21-137 0 0,1 0 0 0 0,-1 0 0 0 0,0 1 0 0 0,-1-1 0 0 0,1 1 0 0 0,-1 0 0 0 0,0 0-1 0 0,0 0 1 0 0,0 0 0 0 0,-1 0 0 0 0,1 0 0 0 0,-1 1 0 0 0,-1-1 0 0 0,1 0 0 0 0,-1 6 0 0 0,0-8-401 0 0,0 1-1 0 0,0 0 1 0 0,-1-1-1 0 0,0 1 0 0 0,0 0 1 0 0,0-1-1 0 0,0 1 1 0 0,0-1-1 0 0,-4 6 0 0 0,4-6-238 0 0,-1-1 0 0 0,1 0-1 0 0,-1 1 1 0 0,0-1-1 0 0,0 0 1 0 0,0 0 0 0 0,0-1-1 0 0,0 1 1 0 0,-1 0-1 0 0,1-1 1 0 0,-1 1 0 0 0,1-1-1 0 0,-5 2 1 0 0,-8 3-2540 0 0</inkml:trace>
  <inkml:trace contextRef="#ctx0" brushRef="#br0" timeOffset="1">93 187 2625 0 0,'-22'-14'8520'0'0,"33"10"-5295"0"0,-4 3-3377 0 0,66-22 274 0 0,-56 16-407 0 0,0 1 0 0 0,0 1 0 0 0,28-4 0 0 0,-37 9-1036 0 0,1-1 1 0 0,-1 1-1 0 0,1 0 1 0 0,-1 1 0 0 0,1 0-1 0 0,10 3 1 0 0,-7 0-1789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1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 5945 0 0,'-1'1'310'0'0,"0"0"-1"0"0,1 0 1 0 0,-1 0-1 0 0,1 0 1 0 0,-1 0-1 0 0,1 0 1 0 0,-1 0-1 0 0,1 0 1 0 0,0 0 0 0 0,-1 0-1 0 0,1 0 1 0 0,0 0-1 0 0,0 0 1 0 0,0 0-1 0 0,0 0 1 0 0,0 0-1 0 0,0 2 1 0 0,0-3-214 0 0,0 1 0 0 0,1-1 0 0 0,-1 0 0 0 0,0 1 1 0 0,1-1-1 0 0,-1 0 0 0 0,1 0 0 0 0,-1 1 0 0 0,0-1 0 0 0,1 0 0 0 0,-1 0 1 0 0,1 1-1 0 0,-1-1 0 0 0,1 0 0 0 0,-1 0 0 0 0,1 0 0 0 0,-1 0 1 0 0,1 0-1 0 0,-1 0 0 0 0,1 0 0 0 0,-1 0 0 0 0,0 0 0 0 0,1 0 0 0 0,-1 0 1 0 0,1 0-1 0 0,0 0 0 0 0,46-16 808 0 0,-30 10-282 0 0,-9 4-653 0 0,0 0 0 0 0,0 0 0 0 0,0 1-1 0 0,13-1 1 0 0,4 8-2796 0 0,-24-5 2384 0 0,0 0-1 0 0,0-1 0 0 0,1 1 1 0 0,-1 0-1 0 0,0 0 0 0 0,0 0 1 0 0,0 0-1 0 0,0 1 1 0 0,-1-1-1 0 0,1 0 0 0 0,0 0 1 0 0,0 0-1 0 0,-1 1 0 0 0,1-1 1 0 0,-1 0-1 0 0,1 2 0 0 0,1 7-3334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7706 0 0,'3'-1'367'0'0,"-1"1"1"0"0,0-1 0 0 0,0 1-1 0 0,0-1 1 0 0,1 1 0 0 0,-1 0-1 0 0,0 0 1 0 0,0 0 0 0 0,1 0-1 0 0,-1 0 1 0 0,0 1 0 0 0,3 0-1 0 0,13 0-1 0 0,12-10 218 0 0,-27 8-526 0 0,0-1 0 0 0,1 1 0 0 0,-1 0 0 0 0,1 0 0 0 0,-1 0 0 0 0,1 0 0 0 0,-1 1 0 0 0,1 0 0 0 0,-1-1 0 0 0,1 1 0 0 0,0 0 0 0 0,-1 1 0 0 0,7 0 0 0 0,-9 0-36 0 0,0-1 1 0 0,-1 1-1 0 0,1 0 1 0 0,0 0-1 0 0,-1-1 1 0 0,1 1-1 0 0,0 0 0 0 0,-1 0 1 0 0,1 0-1 0 0,-1 0 1 0 0,1 0-1 0 0,-1 0 1 0 0,1 0-1 0 0,-1 0 0 0 0,0 0 1 0 0,0 0-1 0 0,1 0 1 0 0,-1 0-1 0 0,0 0 0 0 0,0 0 1 0 0,0 0-1 0 0,0 0 1 0 0,0 0-1 0 0,0 0 1 0 0,0 0-1 0 0,-1 0 0 0 0,1 0 1 0 0,0 0-1 0 0,-1 0 1 0 0,1 0-1 0 0,0 0 1 0 0,-1 0-1 0 0,1-1 0 0 0,-1 1 1 0 0,1 0-1 0 0,-1 0 1 0 0,0 1-1 0 0,-22 35 659 0 0,22-37-646 0 0,-3 5 298 0 0,1 0 0 0 0,-1 0 0 0 0,1 0 0 0 0,0 1-1 0 0,1-1 1 0 0,-1 1 0 0 0,1 0 0 0 0,0-1 0 0 0,-2 10-1 0 0,4-13-298 0 0,0 0-1 0 0,0 0 0 0 0,0 0 0 0 0,1 0 1 0 0,-1-1-1 0 0,0 1 0 0 0,1 0 0 0 0,-1 0 1 0 0,1 0-1 0 0,0-1 0 0 0,0 1 0 0 0,-1 0 1 0 0,1 0-1 0 0,0-1 0 0 0,0 1 0 0 0,1-1 1 0 0,-1 1-1 0 0,0-1 0 0 0,0 0 0 0 0,1 1 1 0 0,-1-1-1 0 0,1 0 0 0 0,-1 0 0 0 0,1 0 1 0 0,-1 0-1 0 0,1 0 0 0 0,0 0 0 0 0,0 0 1 0 0,-1-1-1 0 0,1 1 0 0 0,0-1 0 0 0,0 1 1 0 0,0-1-1 0 0,3 1 0 0 0,3 0-516 0 0,0 1 0 0 0,0-1 0 0 0,0 0-1 0 0,0-1 1 0 0,0 0 0 0 0,14-2 0 0 0,-16 1-787 0 0,0 0 0 0 0,0 0 0 0 0,0-1 0 0 0,0 0 1 0 0,-1 0-1 0 0,1-1 0 0 0,-1 1 0 0 0,1-1 0 0 0,7-6 0 0 0,-2 0-2060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6833 0 0,'10'-3'7524'0'0,"41"-8"-7411"0"0,6 17-79 0 0,-47-4-138 0 0,0 0 0 0 0,0-1 0 0 0,0 0 0 0 0,0-1 0 0 0,0 0 0 0 0,0-1 0 0 0,0 0 0 0 0,0 0 0 0 0,17-5 0 0 0,-27 6 97 0 0,0 0-1 0 0,1 0 1 0 0,-1 0-1 0 0,0 0 0 0 0,0 0 1 0 0,0 0-1 0 0,0 0 1 0 0,1 0-1 0 0,-1 0 1 0 0,0 0-1 0 0,0 0 1 0 0,0 0-1 0 0,0 0 0 0 0,1-1 1 0 0,-1 1-1 0 0,0 0 1 0 0,0 0-1 0 0,0 0 1 0 0,0 0-1 0 0,0 0 1 0 0,1 0-1 0 0,-1 0 1 0 0,0-1-1 0 0,0 1 0 0 0,0 0 1 0 0,0 0-1 0 0,0 0 1 0 0,0 0-1 0 0,0 0 1 0 0,0-1-1 0 0,0 1 1 0 0,0 0-1 0 0,1 0 0 0 0,-1 0 1 0 0,0 0-1 0 0,0-1 1 0 0,0 1-1 0 0,0 0 1 0 0,0 0-1 0 0,0 0 1 0 0,0-1-1 0 0,0 1 0 0 0,-1 0 1 0 0,1 0-1 0 0,0 0 1 0 0,0 0-1 0 0,0-1 1 0 0,0 1-1 0 0,0 0 1 0 0,0 0-1 0 0,0 0 0 0 0,-12-6-11 0 0,-15 2 538 0 0,20 4-245 0 0,1 1 1 0 0,-1 0-1 0 0,0 0 0 0 0,1 1 1 0 0,-1-1-1 0 0,1 1 0 0 0,-1 1 1 0 0,1-1-1 0 0,0 1 1 0 0,0 1-1 0 0,0-1 0 0 0,1 1 1 0 0,-1 0-1 0 0,1 0 0 0 0,0 0 1 0 0,0 1-1 0 0,0 0 1 0 0,-6 9-1 0 0,8-10-235 0 0,0 0 0 0 0,1 0 0 0 0,0 0-1 0 0,0 1 1 0 0,0-1 0 0 0,1 1 0 0 0,-1-1 0 0 0,1 1 0 0 0,0 0 0 0 0,0-1 0 0 0,1 1-1 0 0,0 0 1 0 0,-1 0 0 0 0,2 0 0 0 0,-1-1 0 0 0,0 1 0 0 0,1 0 0 0 0,0 0 0 0 0,0-1-1 0 0,0 1 1 0 0,1 0 0 0 0,0-1 0 0 0,0 0 0 0 0,0 1 0 0 0,0-1 0 0 0,5 7 0 0 0,-4-7-102 0 0,0 0 1 0 0,0 0-1 0 0,0 0 1 0 0,1-1 0 0 0,7 7-1 0 0,-9-8-347 0 0,1 0 0 0 0,0-1 0 0 0,0 1 0 0 0,0-1 0 0 0,0 1 0 0 0,0-1 0 0 0,0 0 0 0 0,0 0 0 0 0,1-1 0 0 0,-1 1 0 0 0,0 0 0 0 0,6-1 0 0 0,-3 0-597 0 0,1-1 0 0 0,0 0 1 0 0,0-1-1 0 0,-1 1 0 0 0,1-1 1 0 0,-1-1-1 0 0,0 1 0 0 0,0-1 1 0 0,1 0-1 0 0,10-8 0 0 0,-1 0-1392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5809 0 0,'-9'1'4965'0'0,"14"1"-3526"0"0,17 1-1619 0 0,131 9 1123 0 0,-162-12-570 0 0,-16 2 1328 0 0,-47 9 0 0 0,67-10-1460 0 0,0 1 1 0 0,0-1-1 0 0,0 1 0 0 0,0 0 1 0 0,0 0-1 0 0,0 0 0 0 0,1 1 1 0 0,-1-1-1 0 0,1 1 0 0 0,-1 0 1 0 0,1 1-1 0 0,0-1 0 0 0,0 1 1 0 0,1 0-1 0 0,-6 6 0 0 0,8-7-199 0 0,0 0-1 0 0,0 0 1 0 0,0 0-1 0 0,0 0 0 0 0,1 0 1 0 0,-1 0-1 0 0,1 0 0 0 0,0 0 1 0 0,0 0-1 0 0,0 0 1 0 0,0 0-1 0 0,0 0 0 0 0,1 0 1 0 0,-1 0-1 0 0,1 0 0 0 0,0 0 1 0 0,0 0-1 0 0,0 0 1 0 0,0 0-1 0 0,1 0 0 0 0,-1-1 1 0 0,1 1-1 0 0,0-1 1 0 0,-1 1-1 0 0,4 2 0 0 0,-1 0-178 0 0,0 0-1 0 0,0 0 1 0 0,1 0-1 0 0,-1-1 0 0 0,1 0 1 0 0,0 0-1 0 0,1 0 1 0 0,-1-1-1 0 0,1 1 1 0 0,-1-1-1 0 0,9 3 1 0 0,-5-4-1139 0 0,0 1-1 0 0,1-2 1 0 0,17 3 0 0 0,-24-4 622 0 0,0 0 0 0 0,0 0-1 0 0,-1 0 1 0 0,1-1 0 0 0,0 1-1 0 0,0-1 1 0 0,0 1 0 0 0,-1-1-1 0 0,1 0 1 0 0,0 0 0 0 0,-1 0-1 0 0,1 0 1 0 0,-1-1 0 0 0,1 1-1 0 0,-1-1 1 0 0,0 1 0 0 0,4-4-1 0 0,3-5-1860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1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98 147 7186 0 0,'-4'1'269'0'0,"0"1"-1"0"0,-1-1 1 0 0,1 0 0 0 0,-1-1 0 0 0,1 1 0 0 0,-1-1 0 0 0,0 0 0 0 0,1 0 0 0 0,-1 0 0 0 0,1 0 0 0 0,-1-1 0 0 0,1 0 0 0 0,-1 0 0 0 0,1 0 0 0 0,-6-3 0 0 0,-11-1 8634 0 0,30 11-5687 0 0,21 5-2511 0 0,-13-9-636 0 0,1-1 0 0 0,-1-1-1 0 0,1-1 1 0 0,-1 0 0 0 0,32-8 0 0 0,35-1 142 0 0,61 13-10 0 0,-97 0-140 0 0,-1-2 0 0 0,78-9 0 0 0,-45-7 9 0 0,80-28-1 0 0,18-3-14 0 0,-129 34-60 0 0,-25 6-86 0 0,0 0 0 0 0,0 2-1 0 0,36-2 1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2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45 4345 0 0,'-2'-23'7386'0'0,"2"40"-234"0"0,-1 30-5198 0 0,0-28-2042 0 0,0-1 0 0 0,2 1 1 0 0,0 0-1 0 0,1-1 0 0 0,0 1 1 0 0,7 20-1 0 0,-9-38 23 0 0,0 0-1 0 0,0 0 1 0 0,1 0 0 0 0,-1 0-1 0 0,0 0 1 0 0,1 0 0 0 0,-1 0-1 0 0,0 0 1 0 0,1-1 0 0 0,-1 1-1 0 0,1 0 1 0 0,-1 0 0 0 0,1 0-1 0 0,0-1 1 0 0,-1 1 0 0 0,1 0 0 0 0,0-1-1 0 0,0 1 1 0 0,-1 0 0 0 0,1-1-1 0 0,0 1 1 0 0,0-1 0 0 0,0 1-1 0 0,0-1 1 0 0,0 1 0 0 0,0-1-1 0 0,0 0 1 0 0,-1 0 0 0 0,3 1-1 0 0,-1-2 35 0 0,0 1-1 0 0,0-1 1 0 0,-1 0-1 0 0,1 1 1 0 0,0-1-1 0 0,-1 0 1 0 0,1 0-1 0 0,0 0 1 0 0,-1 0-1 0 0,0-1 1 0 0,1 1-1 0 0,-1 0 1 0 0,1 0-1 0 0,0-3 1 0 0,6-6-189 0 0,0-1 0 0 0,-1 0 0 0 0,8-15 1 0 0,6-18-8940 0 0,-1 0 4016 0 0,0 1 5100 0 0,-1 0 6181 0 0,-17 39-5266 0 0,-2 4-780 0 0,0 0 0 0 0,0 0 0 0 0,0-1 0 0 0,0 1 0 0 0,0 0 0 0 0,0 0 1 0 0,0 0-1 0 0,0 0 0 0 0,0 0 0 0 0,0 0 0 0 0,0-1 0 0 0,0 1 0 0 0,0 0 0 0 0,0 0 1 0 0,0 0-1 0 0,0 0 0 0 0,1-2 1290 0 0,-1 2-1290 0 0,0 0 0 0 0,0 0 0 0 0,0 0 0 0 0,0 0 0 0 0,0 0 0 0 0,1 0 0 0 0,-1 0 1 0 0,0 0-1 0 0,0 0 0 0 0,0 0 0 0 0,0 0 0 0 0,0 0 0 0 0,0 0 0 0 0,1 0 0 0 0,-1 0 1 0 0,0 0-1 0 0,0 0 0 0 0,0 0 0 0 0,0 0 0 0 0,0 0 0 0 0,2 1 1290 0 0,-2-1-1290 0 0,3 15 2428 0 0,-2 20-1241 0 0,-5 18-1202 0 0,1-27-409 0 0,2 48 0 0 0,2-65-1367 0 0,0 0-1 0 0,1-1 1 0 0,0 1-1 0 0,0 0 1 0 0,5 11 0 0 0,-3-13-1942 0 0</inkml:trace>
  <inkml:trace contextRef="#ctx0" brushRef="#br0" timeOffset="1">459 229 12723 0 0,'2'-3'1776'0'0,"2"1"-1520"0"0,0-1-248 0 0,1 1-232 0 0,-3 2-256 0 0,1 0-128 0 0,-1 0-32 0 0,1 1 0 0 0,-1 0-249 0 0,0 2-679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2048 0 0,'-9'7'9743'0'0,"19"-3"-5463"0"0,28-5-3568 0 0,-28 1-354 0 0,14 2-621 0 0,0 1-1 0 0,1 1 1 0 0,-1 1-1 0 0,-1 1 1 0 0,1 1-1 0 0,38 18 1 0 0,5 0-6144 0 0,-43-19 1430 0 0,-16-7 2032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4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4809 0 0,'-1'-1'274'0'0,"0"1"-1"0"0,0 0 1 0 0,0 0-1 0 0,0 0 1 0 0,0 0 0 0 0,0 1-1 0 0,0-1 1 0 0,0 0-1 0 0,0 0 1 0 0,1 0 0 0 0,-1 1-1 0 0,0-1 1 0 0,0 1-1 0 0,0-1 1 0 0,0 0 0 0 0,0 1-1 0 0,1 0 1 0 0,-1-1-1 0 0,0 1 1 0 0,1-1-1 0 0,-1 1 1 0 0,0 0 0 0 0,1-1-1 0 0,-1 1 1 0 0,0 0-1 0 0,1 0 1 0 0,-1 1 0 0 0,1-1-85 0 0,0 1-1 0 0,1-1 1 0 0,-1 0 0 0 0,1 0 0 0 0,-1 0 0 0 0,1 0 0 0 0,-1 0 0 0 0,1 1 0 0 0,0-1-1 0 0,0 0 1 0 0,-1-1 0 0 0,1 1 0 0 0,0 0 0 0 0,0 0 0 0 0,0 0 0 0 0,0 0 0 0 0,2 0 0 0 0,5 5 209 0 0,1 0 0 0 0,1-1 0 0 0,16 8 0 0 0,-14-9-290 0 0,0-1 0 0 0,-1 0 0 0 0,1-1 0 0 0,0 0-1 0 0,0-1 1 0 0,24-1 0 0 0,71-14 1245 0 0,-28 3-3094 0 0,-63 9-404 0 0,0 2 1 0 0,31 1 0 0 0,-37 2-2109 0 0,-1 2-898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5553 0 0,'-20'4'4677'0'0,"17"-3"-2772"0"0,14-3-1076 0 0,1 1-669 0 0,1 0 1 0 0,0 1-1 0 0,-1 0 0 0 0,1 1 1 0 0,0 0-1 0 0,-1 1 0 0 0,1 1 1 0 0,14 5-1 0 0,-3-3-76 0 0,106 31-2974 0 0,-146-38-3165 0 0,-20 4 4580 0 0,5-1 1833 0 0,10-1 230 0 0,11-1 26 0 0,1 1-1 0 0,0 0 0 0 0,0 0 1 0 0,-1 1-1 0 0,-14 4 1 0 0,22-5-453 0 0,0 1 1 0 0,0 0-1 0 0,0 0 1 0 0,0 0 0 0 0,0 0-1 0 0,0 1 1 0 0,0-1 0 0 0,0 0-1 0 0,0 1 1 0 0,0-1-1 0 0,1 1 1 0 0,-1 0 0 0 0,1-1-1 0 0,-1 1 1 0 0,1 0-1 0 0,0 0 1 0 0,-1 0 0 0 0,1 0-1 0 0,0 0 1 0 0,1 0 0 0 0,-1 1-1 0 0,0-1 1 0 0,0 0-1 0 0,1 0 1 0 0,0 1 0 0 0,-1-1-1 0 0,1 4 1 0 0,-1 5 22 0 0,1 0 1 0 0,1 0-1 0 0,0 0 1 0 0,0 0 0 0 0,4 14-1 0 0,-3-19-374 0 0,-1 1-1 0 0,2-1 0 0 0,-1 1 1 0 0,1-1-1 0 0,-1 0 0 0 0,2 0 1 0 0,-1 0-1 0 0,1-1 1 0 0,7 11-1 0 0,-10-16 45 0 0,-1 1 0 0 0,0-1 0 0 0,1 0 0 0 0,-1 1 1 0 0,1-1-1 0 0,-1 1 0 0 0,0-1 0 0 0,1 0 0 0 0,-1 1 0 0 0,1-1 0 0 0,-1 0 0 0 0,1 1 0 0 0,-1-1 1 0 0,1 0-1 0 0,0 0 0 0 0,-1 1 0 0 0,1-1 0 0 0,-1 0 0 0 0,1 0 0 0 0,-1 0 0 0 0,1 0 0 0 0,0 0 0 0 0,-1 0 1 0 0,1 0-1 0 0,-1 0 0 0 0,1 0 0 0 0,0 0 0 0 0,-1 0 0 0 0,2-1 0 0 0,8-12-4346 0 0,-2 2 3528 0 0,4 1-731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2729 0 0,'2'4'625'0'0,"0"-1"0"0"0,1 0 0 0 0,-1 0 0 0 0,0 1 1 0 0,-1-1-1 0 0,1 1 0 0 0,-1-1 0 0 0,1 1 1 0 0,-1 0-1 0 0,0-1 0 0 0,-1 1 0 0 0,1 0 1 0 0,0 0-1 0 0,-1 0 0 0 0,0 0 0 0 0,0 6 0 0 0,-2 9 120 0 0,0 1 0 0 0,-6 21-1 0 0,1-3-964 0 0,6-28 191 0 0,-12 62-3159 0 0,11-66 2818 0 0,0 0-1 0 0,0-1 1 0 0,0 1-1 0 0,0 0 0 0 0,-1-1 1 0 0,0 0-1 0 0,0 1 1 0 0,-1-1-1 0 0,-6 7 0 0 0,10-11 412 0 0,-1 0-1 0 0,1-1 0 0 0,-1 1 1 0 0,0-1-1 0 0,1 1 0 0 0,-1-1 0 0 0,0 1 1 0 0,1-1-1 0 0,-1 1 0 0 0,0-1 1 0 0,1 0-1 0 0,-1 1 0 0 0,0-1 0 0 0,0 0 1 0 0,0 0-1 0 0,1 1 0 0 0,-1-1 1 0 0,0 0-1 0 0,0 0 0 0 0,0 0 0 0 0,1 0 1 0 0,-1 0-1 0 0,0 0 0 0 0,0 0 1 0 0,0 0-1 0 0,0 0 0 0 0,1-1 0 0 0,-1 1 1 0 0,0 0-1 0 0,0-1 0 0 0,1 1 1 0 0,-1 0-1 0 0,0-1 0 0 0,0 1 0 0 0,1-1 1 0 0,-1 1-1 0 0,1-1 0 0 0,-2 0 1 0 0,1 0 44 0 0,1 1 1 0 0,0-1 0 0 0,0 1 0 0 0,-1-1 0 0 0,1 0-1 0 0,0 1 1 0 0,0-1 0 0 0,0 1 0 0 0,-1-1 0 0 0,1 0-1 0 0,0 1 1 0 0,0-1 0 0 0,0 1 0 0 0,0-1 0 0 0,0 0-1 0 0,0 1 1 0 0,0-1 0 0 0,1 1 0 0 0,-1-1 0 0 0,0 0-1 0 0,0 1 1 0 0,0-1 0 0 0,1 1 0 0 0,-1-1 0 0 0,0 1-1 0 0,0-1 1 0 0,1 1 0 0 0,-1-1 0 0 0,0 1 0 0 0,1-1-1 0 0,-1 1 1 0 0,1-1 0 0 0,-1 1 0 0 0,1-1 0 0 0,-1 1-1 0 0,1 0 1 0 0,-1-1 0 0 0,1 1 0 0 0,-1 0 0 0 0,1 0-1 0 0,-1-1 1 0 0,1 1 0 0 0,0 0 0 0 0,-1 0 0 0 0,1 0 0 0 0,-1 0-1 0 0,1 0 1 0 0,0-1 0 0 0,0 1 0 0 0,14-3 222 0 0,0 1 1 0 0,0 0 0 0 0,1 1-1 0 0,20 2 1 0 0,23-3-5272 0 0,-36-4-1115 0 0,-13 1 2482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2729 0 0,'-4'4'9406'0'0,"3"10"-5382"0"0,4 22-3206 0 0,-2-25 137 0 0,-1-3-906 0 0,9 117 257 0 0,-1-43-5037 0 0,-8-85 4717 0 0,0-1-1 0 0,0 1 1 0 0,0-1-1 0 0,0 1 1 0 0,1-1-1 0 0,-1 1 1 0 0,1-1-1 0 0,0 1 1 0 0,0-1-1 0 0,0 1 1 0 0,1 0-1 0 0,-1 0 1 0 0,1 0-1 0 0,0-1 1 0 0,0 2-1 0 0,0-1 1 0 0,0 0-1 0 0,0 0 1 0 0,1 1-1 0 0,-1-1 1 0 0,1 1-1 0 0,-1-1 1 0 0,1 1-1 0 0,4-2 1 0 0,-2 1-244 0 0,1-1-1 0 0,1 1 1 0 0,-1 0 0 0 0,0 1 0 0 0,1-1-1 0 0,-1 1 1 0 0,1 0 0 0 0,0 1 0 0 0,0 0 0 0 0,0 0-1 0 0,-1 0 1 0 0,10 1 0 0 0,9 2-5129 0 0,-14 0 2009 0 0</inkml:trace>
  <inkml:trace contextRef="#ctx0" brushRef="#br0" timeOffset="1">223 54 3465 0 0,'-2'-1'448'0'0,"0"1"0"0"0,0 0 0 0 0,0 0 0 0 0,-1 0 0 0 0,1 0 0 0 0,0 0-1 0 0,0 0 1 0 0,0 0 0 0 0,0 1 0 0 0,-1-1 0 0 0,1 1 0 0 0,0-1 0 0 0,0 1 0 0 0,0 0 0 0 0,0 0 0 0 0,0 0 0 0 0,-3 3 0 0 0,3-3-99 0 0,0 1-1 0 0,0 0 1 0 0,0 1-1 0 0,1-1 1 0 0,-1 0-1 0 0,1 0 1 0 0,-1 1 0 0 0,1-1-1 0 0,0 1 1 0 0,0-1-1 0 0,0 1 1 0 0,-1 3-1 0 0,0 1-109 0 0,1-1 0 0 0,1 1-1 0 0,-1-1 1 0 0,1 1-1 0 0,0-1 1 0 0,0 1 0 0 0,1-1-1 0 0,-1 1 1 0 0,2-1-1 0 0,3 12 1 0 0,-2-9-215 0 0,1 0 1 0 0,1 0-1 0 0,0-1 0 0 0,8 12 1 0 0,-11-18-54 0 0,-1 1 0 0 0,1-1 0 0 0,1 1 0 0 0,-1-1 0 0 0,0 1 0 0 0,1-1 1 0 0,-1 0-1 0 0,1 0 0 0 0,0 0 0 0 0,-1-1 0 0 0,1 1 0 0 0,0-1 0 0 0,0 1 0 0 0,0-1 0 0 0,0 0 0 0 0,6 1 1 0 0,-7-2-1 0 0,-1 0 1 0 0,1-1-1 0 0,0 1 1 0 0,-1 0-1 0 0,1-1 1 0 0,0 0-1 0 0,-1 1 1 0 0,1-1 0 0 0,0 0-1 0 0,-1 0 1 0 0,1 0-1 0 0,-1 0 1 0 0,0 0-1 0 0,1 0 1 0 0,-1 0-1 0 0,0 0 1 0 0,1-1 0 0 0,-1 1-1 0 0,0-1 1 0 0,0 1-1 0 0,0-1 1 0 0,0 1-1 0 0,-1-1 1 0 0,1 1-1 0 0,0-1 1 0 0,-1 0 0 0 0,2-2-1 0 0,10-50-241 0 0,-11 51 263 0 0,1-11 6 0 0,-1-1 0 0 0,0 0 0 0 0,-1 0 1 0 0,-2-20-1 0 0,1 29-18 0 0,1 0 0 0 0,-1 1 0 0 0,-1-1 0 0 0,1 1 0 0 0,-1-1 0 0 0,0 1 0 0 0,0-1 0 0 0,-1 1 0 0 0,1 0 1 0 0,-1 0-1 0 0,0 0 0 0 0,-1 1 0 0 0,1-1 0 0 0,-6-5 0 0 0,9 19-6370 0 0,0-8 5905 0 0,1 0 0 0 0,-1 1 0 0 0,1-1 0 0 0,0 0-1 0 0,0 0 1 0 0,-1 0 0 0 0,1 1 0 0 0,0-1 0 0 0,0 0 0 0 0,0 0 0 0 0,0 0-1 0 0,0-1 1 0 0,3 3 0 0 0,4 0-2390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3265 0 0,'3'-6'6799'0'0,"-2"6"-6625"0"0,-1 0 0 0 0,0 0 1 0 0,0 0-1 0 0,0 0 0 0 0,1 0 1 0 0,-1 0-1 0 0,0 0 175 0 0,1 0-175 0 0,6 11 3605 0 0,2 19-1659 0 0,6 96 253 0 0,-3-13-4654 0 0,-9-96-935 0 0,1 0 0 0 0,8 20 0 0 0,-8-30-49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9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4513 0 0,'10'1'4878'0'0,"19"4"-4119"0"0,-23-4-388 0 0,22 4-504 0 0,0-1 0 0 0,0-1 0 0 0,0-2 0 0 0,32-2-1 0 0,-64-1-2587 0 0,-52-26 1112 0 0,53 27 1960 0 0,-1 0 0 0 0,1 1 0 0 0,-1-1 0 0 0,0 0 0 0 0,1 1-1 0 0,-1 0 1 0 0,0 0 0 0 0,0 0 0 0 0,1 0 0 0 0,-1 1 0 0 0,0 0 0 0 0,1-1 0 0 0,-1 1 0 0 0,1 0-1 0 0,-1 1 1 0 0,1-1 0 0 0,-6 4 0 0 0,7-3-168 0 0,0-1-1 0 0,0 1 1 0 0,0 1 0 0 0,0-1-1 0 0,0 0 1 0 0,0 0 0 0 0,1 1-1 0 0,-1-1 1 0 0,1 1 0 0 0,0-1-1 0 0,0 1 1 0 0,0 0 0 0 0,0-1-1 0 0,0 1 1 0 0,0 0 0 0 0,1 0-1 0 0,-1-1 1 0 0,1 1 0 0 0,0 0-1 0 0,0 0 1 0 0,0 0-1 0 0,0 0 1 0 0,1 3 0 0 0,2 11-335 0 0,0-1 0 0 0,0 1 0 0 0,1-1 0 0 0,9 20 1 0 0,-9-27-679 0 0,0 0 1 0 0,1 0 0 0 0,8 12 0 0 0,-9-17-181 0 0,-1 1-1 0 0,1-1 0 0 0,0 0 0 0 0,0 0 1 0 0,0 0-1 0 0,10 6 0 0 0,-14-10 910 0 0,1 1-1 0 0,0-1 1 0 0,0 1-1 0 0,-1-1 1 0 0,1 1-1 0 0,0-1 1 0 0,0 1-1 0 0,-1-1 1 0 0,1 0-1 0 0,0 1 1 0 0,0-1-1 0 0,0 0 1 0 0,0 0-1 0 0,0 0 1 0 0,0 1-1 0 0,-1-1 1 0 0,1 0-1 0 0,0 0 1 0 0,0 0-1 0 0,0-1 0 0 0,0 1 1 0 0,0 0-1 0 0,0 0 1 0 0,0 0-1 0 0,-1-1 1 0 0,1 1-1 0 0,0 0 1 0 0,0-1-1 0 0,0 1 1 0 0,-1-1-1 0 0,2 0 1 0 0,9-4-1261 0 0</inkml:trace>
  <inkml:trace contextRef="#ctx0" brushRef="#br0" timeOffset="1.01">262 94 4209 0 0,'0'1'2596'0'0,"3"6"3185"0"0,-3-6-5630 0 0,1 1 0 0 0,-1-1 0 0 0,0 1 0 0 0,0-1 0 0 0,0 0 0 0 0,0 1 0 0 0,0-1 0 0 0,0 1 0 0 0,0-1 0 0 0,0 1 0 0 0,-1-1-1 0 0,0 2 1 0 0,-2 6 89 0 0,-4 12-925 0 0,-1 0 0 0 0,-1-1 0 0 0,-1 0 0 0 0,-1 0 0 0 0,-17 22 0 0 0,26-41 978 0 0,4-7 188 0 0,12-8 376 0 0,-5 10-641 0 0,0 1 0 0 0,0 0-1 0 0,0 1 1 0 0,1 0 0 0 0,-1 0 0 0 0,1 1-1 0 0,-1 0 1 0 0,1 0 0 0 0,18 3-1 0 0,-20-1-319 0 0,0 0 0 0 0,-1 0 0 0 0,1 1-1 0 0,0 0 1 0 0,10 5 0 0 0,-14-5-310 0 0,0 0 1 0 0,0 0-1 0 0,-1 0 0 0 0,1 0 0 0 0,-1 1 1 0 0,1 0-1 0 0,-1 0 0 0 0,0 0 0 0 0,0 0 1 0 0,4 5-1 0 0,-2 9-4488 0 0,-5-6 1650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6:5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8794 0 0,'-3'1'2464'0'0,"4"4"-919"0"0,1 0-465 0 0,5 1-296 0 0,3 0-312 0 0,3-1-200 0 0,1-3-24 0 0,1 1 8 0 0,1-3-24 0 0,2-1-56 0 0,1-1-71 0 0,1 1-57 0 0,0 1-321 0 0,-1 1-879 0 0,-1-1-1448 0 0,-2 0-1409 0 0,-17-13 656 0 0,13 13-648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35 1712 0 0,'-1'-1'494'0'0,"0"0"-1"0"0,1 0 0 0 0,-1 1 1 0 0,1-1-1 0 0,-1 0 0 0 0,1 0 1 0 0,-1 1-1 0 0,1-1 0 0 0,-1 0 0 0 0,1 0 1 0 0,0 0-1 0 0,0 0 0 0 0,-1 0 1 0 0,1 0-1 0 0,0 1 0 0 0,0-1 1 0 0,0 0-1 0 0,0 0 0 0 0,0 0 1 0 0,0 0-1 0 0,0 0 0 0 0,0-2 0 0 0,0 3-353 0 0,0-1 0 0 0,1 1 0 0 0,-1-1 0 0 0,0 0 0 0 0,0 1 0 0 0,0-1 0 0 0,0 1-1 0 0,0-1 1 0 0,1 1 0 0 0,-1-1 0 0 0,0 1 0 0 0,0-1 0 0 0,1 1 0 0 0,-1-1-1 0 0,1 1 1 0 0,-1-1 0 0 0,0 1 0 0 0,1 0 0 0 0,-1-1 0 0 0,1 1 0 0 0,-1-1-1 0 0,1 1 1 0 0,-1 0 0 0 0,1 0 0 0 0,-1-1 0 0 0,1 1 0 0 0,-1 0 0 0 0,1 0 0 0 0,0-1-1 0 0,6 1-51 0 0,-1 0-1 0 0,0 0 0 0 0,1 1 1 0 0,-1 0-1 0 0,0 0 0 0 0,0 1 1 0 0,0-1-1 0 0,1 1 1 0 0,-2 1-1 0 0,1-1 0 0 0,0 1 1 0 0,6 4-1 0 0,5 3-183 0 0,-1 1 0 0 0,26 21 1 0 0,-38-29 37 0 0,0 1 0 0 0,-1-1 0 0 0,1 1 0 0 0,-1 0 0 0 0,1 0 1 0 0,-1 0-1 0 0,0 1 0 0 0,-1-1 0 0 0,1 1 0 0 0,2 6 1 0 0,-5-9-21 0 0,1 1 0 0 0,-1-1 1 0 0,1 1-1 0 0,-1-1 0 0 0,0 1 1 0 0,0-1-1 0 0,0 1 0 0 0,0-1 1 0 0,-1 1-1 0 0,1 0 0 0 0,-1-1 1 0 0,1 1-1 0 0,-1-1 0 0 0,0 0 1 0 0,0 1-1 0 0,0-1 1 0 0,0 0-1 0 0,-1 1 0 0 0,1-1 1 0 0,-1 0-1 0 0,1 0 0 0 0,-4 3 1 0 0,0 1-2 0 0,-1 0 1 0 0,0 0-1 0 0,-1-1 1 0 0,1 1-1 0 0,-1-1 1 0 0,0-1-1 0 0,0 0 1 0 0,-1 0-1 0 0,1 0 1 0 0,-12 4-1 0 0,-4-2 679 0 0,0 0 0 0 0,-33 3 0 0 0,53-9-464 0 0,36-1-234 0 0,0 0 0 0 0,0 3-1 0 0,0 0 1 0 0,53 12 0 0 0,-82-13-381 0 0,21 5-1424 0 0,-24-6 1608 0 0,-1 0-1 0 0,1 0 1 0 0,0 0 0 0 0,0 1-1 0 0,-1-1 1 0 0,1 0-1 0 0,0 0 1 0 0,-1 1 0 0 0,1-1-1 0 0,0 0 1 0 0,-1 1-1 0 0,1-1 1 0 0,-1 1 0 0 0,1-1-1 0 0,0 1 1 0 0,-1-1-1 0 0,1 1 1 0 0,-1-1 0 0 0,1 1-1 0 0,-1-1 1 0 0,0 1 0 0 0,1 0-1 0 0,-1-1 1 0 0,0 1-1 0 0,1 0 1 0 0,-2 0 114 0 0,0-1 1 0 0,0 0-1 0 0,0 0 1 0 0,0 1-1 0 0,0-1 1 0 0,-1 0-1 0 0,1 0 1 0 0,0 0-1 0 0,0 0 1 0 0,0 0-1 0 0,0-1 1 0 0,0 1-1 0 0,0 0 1 0 0,0 0-1 0 0,0-1 1 0 0,0 1-1 0 0,-2-1 1 0 0,1 0-332 0 0,-8 6-1471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3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15275 0 0,'-2'1'113'0'0,"0"1"0"0"0,0 0 0 0 0,0 0 0 0 0,0 0 0 0 0,1 0 0 0 0,-1 0 0 0 0,1 0 0 0 0,-1 0 0 0 0,1 1 0 0 0,0-1 1 0 0,0 0-1 0 0,0 1 0 0 0,0-1 0 0 0,0 1 0 0 0,1 0 0 0 0,-1-1 0 0 0,1 1 0 0 0,-1-1 0 0 0,1 5 0 0 0,0-5-74 0 0,1 0 0 0 0,-1-1-1 0 0,0 1 1 0 0,1-1 0 0 0,0 1 0 0 0,-1 0 0 0 0,1-1 0 0 0,0 1 0 0 0,0-1 0 0 0,0 0 0 0 0,0 1-1 0 0,0-1 1 0 0,0 0 0 0 0,0 1 0 0 0,0-1 0 0 0,0 0 0 0 0,1 0 0 0 0,-1 0 0 0 0,0 0 0 0 0,1 0-1 0 0,-1 0 1 0 0,1 0 0 0 0,-1-1 0 0 0,1 1 0 0 0,0-1 0 0 0,-1 1 0 0 0,1-1 0 0 0,0 1 0 0 0,-1-1-1 0 0,4 0 1 0 0,18 3 1306 0 0,-18-3-1051 0 0,0 1 0 0 0,0-1-1 0 0,0 1 1 0 0,0 0 0 0 0,-1 0 0 0 0,1 0 0 0 0,0 1 0 0 0,-1 0 0 0 0,1 0 0 0 0,-1 0 0 0 0,1 0 0 0 0,6 6-1 0 0,-3-1-189 0 0,0 0 0 0 0,0-1 0 0 0,1 0 0 0 0,0 0 0 0 0,1-1 0 0 0,-1 0 0 0 0,1-1 0 0 0,0 0 0 0 0,0 0 0 0 0,0-1 0 0 0,1 0 0 0 0,-1-1 0 0 0,1 0 0 0 0,-1-1 0 0 0,1 0 0 0 0,17-1-1 0 0,-1-1 14 0 0,1 1 0 0 0,40 6-1 0 0,-40-3-22 0 0,0-1-1 0 0,38-3 0 0 0,-20-2-18 0 0,1 3 0 0 0,-1 1 0 0 0,79 13 0 0 0,-92-12-19 0 0,0-1 0 0 0,0-1-1 0 0,0-2 1 0 0,-1-1 0 0 0,1-2 0 0 0,33-9 0 0 0,-51 13 67 0 0,-4 0 1221 0 0,-6 0-3390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0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 5625 0 0,'-7'-4'9604'0'0,"21"5"-7909"0"0,13 0-1509 0 0,-13-3-73 0 0,0 0-1 0 0,1 1 0 0 0,15 1 0 0 0,-26 0-110 0 0,-1 0 0 0 0,1 1 0 0 0,-1-1 0 0 0,1 1 0 0 0,-1 0 0 0 0,1-1 0 0 0,-1 1 0 0 0,0 1 0 0 0,1-1 0 0 0,-1 1 0 0 0,0-1 0 0 0,0 1 0 0 0,0 0 0 0 0,0 0 0 0 0,0 0 0 0 0,-1 0 0 0 0,1 1 0 0 0,3 3 0 0 0,-5-4 1 0 0,-1 0 0 0 0,1 0 0 0 0,-1 0 0 0 0,1 0 0 0 0,-1 0 0 0 0,0 0 1 0 0,0 0-1 0 0,0 0 0 0 0,0 0 0 0 0,0 0 0 0 0,0 0 0 0 0,0 0 0 0 0,-1 0 0 0 0,1 0 0 0 0,-1 0 0 0 0,0 0 0 0 0,1-1 0 0 0,-1 1 0 0 0,0 0 0 0 0,0 0 0 0 0,0 0 1 0 0,0-1-1 0 0,-2 3 0 0 0,-30 38-2731 0 0,32-41 2509 0 0,-12 12-3795 0 0,8-8 3270 0 0,0-1 0 0 0,1 1-1 0 0,0 0 1 0 0,0 0 0 0 0,-6 12-1 0 0,6 6 3140 0 0,4-20-1752 0 0,1 0 1 0 0,-1-1-1 0 0,1 1 0 0 0,0 0 0 0 0,0-1 1 0 0,0 1-1 0 0,0-1 0 0 0,3 5 0 0 0,-2-3-465 0 0,1 0 0 0 0,0 0 0 0 0,1-1-1 0 0,-1 1 1 0 0,1 0 0 0 0,-1-1 0 0 0,1 0-1 0 0,0 0 1 0 0,1 0 0 0 0,-1-1 0 0 0,0 1-1 0 0,1-1 1 0 0,6 3 0 0 0,-10-5-161 0 0,1 1 0 0 0,0-1 0 0 0,0 1 1 0 0,0-1-1 0 0,0 0 0 0 0,0 0 0 0 0,-1 0 0 0 0,1 0 1 0 0,0 0-1 0 0,0 0 0 0 0,0 0 0 0 0,0 0 0 0 0,0-1 1 0 0,0 1-1 0 0,-1-1 0 0 0,1 0 0 0 0,0 1 0 0 0,0-1 1 0 0,-1 0-1 0 0,1 0 0 0 0,0 0 0 0 0,-1 0 0 0 0,1 0 1 0 0,-1-1-1 0 0,1 1 0 0 0,-1 0 0 0 0,0-1 0 0 0,0 1 1 0 0,1-1-1 0 0,-1 1 0 0 0,0-1 0 0 0,0 1 0 0 0,-1-1 1 0 0,1 0-1 0 0,0 0 0 0 0,0 1 0 0 0,0-4 0 0 0,0 1 110 0 0,0-1 0 0 0,1 1 0 0 0,-2-1 0 0 0,1 1 0 0 0,-1-1 0 0 0,1 0 0 0 0,-1 1 0 0 0,0-1 0 0 0,-1 1 0 0 0,1-1 0 0 0,-1 0 0 0 0,0 1 0 0 0,0-1 0 0 0,-1 1 0 0 0,1 0 0 0 0,-1-1 0 0 0,0 1 0 0 0,0 0 0 0 0,0 0 0 0 0,-1 0 0 0 0,1 0 0 0 0,-1 0-1 0 0,-4-4 1 0 0,5 6-57 0 0,-1 0-1 0 0,1 0 0 0 0,-1 0 0 0 0,0 0 0 0 0,0 0 0 0 0,1 0 0 0 0,-1 0 0 0 0,0 1 0 0 0,0 0 1 0 0,-1-1-1 0 0,1 1 0 0 0,0 0 0 0 0,0 1 0 0 0,-1-1 0 0 0,1 1 0 0 0,0-1 0 0 0,-1 1 0 0 0,1 0 1 0 0,0 0-1 0 0,-1 0 0 0 0,1 1 0 0 0,0-1 0 0 0,0 1 0 0 0,-1 0 0 0 0,1 0 0 0 0,0 0 1 0 0,0 0-1 0 0,0 0 0 0 0,0 1 0 0 0,0-1 0 0 0,0 1 0 0 0,-5 4 0 0 0,6-4-175 0 0,0 0 0 0 0,0 0 0 0 0,0 0 0 0 0,0 0 0 0 0,1 0 0 0 0,-1 0-1 0 0,1 1 1 0 0,-1-1 0 0 0,1 1 0 0 0,0-1 0 0 0,0 1 0 0 0,0-1 0 0 0,0 1 0 0 0,0 0-1 0 0,0 3 1 0 0,-2 19-4017 0 0,5-1-4804 0 0,-1-15 3057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23 2745 0 0,'-13'10'1839'0'0,"0"1"1"0"0,1 1-1 0 0,-16 20 1 0 0,19-21-1104 0 0,0 1 1 0 0,1 1-1 0 0,1 0 0 0 0,-12 24 1 0 0,17-30-638 0 0,-1-1 0 0 0,1 1 1 0 0,1 0-1 0 0,-1 0 0 0 0,1-1 1 0 0,0 1-1 0 0,1 0 0 0 0,-1 0 1 0 0,1 0-1 0 0,1 0 0 0 0,0 8 1 0 0,1-10-107 0 0,-1 0 1 0 0,1 0-1 0 0,0 0 1 0 0,0-1 0 0 0,0 1-1 0 0,1 0 1 0 0,-1-1-1 0 0,1 0 1 0 0,0 0-1 0 0,0 1 1 0 0,1-2-1 0 0,-1 1 1 0 0,1 0 0 0 0,0-1-1 0 0,0 0 1 0 0,8 5-1 0 0,-10-6 1 0 0,0-1 0 0 0,0 1 0 0 0,0-1 0 0 0,1 0 0 0 0,-1 0 0 0 0,0 0 0 0 0,1 0 0 0 0,-1 0 0 0 0,1-1 0 0 0,-1 1 0 0 0,1-1 0 0 0,-1 1 0 0 0,1-1 0 0 0,0 0 0 0 0,-1 0 0 0 0,1 0 0 0 0,-1 0 0 0 0,1-1 0 0 0,0 1 0 0 0,-1-1 0 0 0,1 0 0 0 0,3-1 0 0 0,-3 1 4 0 0,-1-1 1 0 0,0 0 0 0 0,0 0-1 0 0,0 1 1 0 0,0-1 0 0 0,0-1-1 0 0,0 1 1 0 0,0 0 0 0 0,-1 0-1 0 0,1-1 1 0 0,-1 1 0 0 0,0-1-1 0 0,1 1 1 0 0,-1-1 0 0 0,0 1-1 0 0,0-1 1 0 0,-1 0 0 0 0,1 0-1 0 0,-1 1 1 0 0,1-7-1 0 0,1-13 49 0 0,-2-1 0 0 0,0 1 0 0 0,-1-1-1 0 0,-6-31 1 0 0,5 42-2 0 0,-1 1 0 0 0,0-1-1 0 0,0 1 1 0 0,-1 0 0 0 0,-1 0-1 0 0,0 0 1 0 0,0 1 0 0 0,-1 0 0 0 0,0 0-1 0 0,-10-12 1 0 0,14 20-74 0 0,-1 0 0 0 0,1 0-1 0 0,-1 0 1 0 0,1 1 0 0 0,-1-1 0 0 0,0 1 0 0 0,1-1 0 0 0,-1 1 0 0 0,0 0-1 0 0,-5-1 1 0 0,8 2-85 0 0,-1 0 0 0 0,1-1 0 0 0,-1 1 0 0 0,1 0 0 0 0,-1 0 0 0 0,1 0 0 0 0,-1 0 0 0 0,1 0 0 0 0,0 0 0 0 0,-1 0 0 0 0,1 0 0 0 0,-1 0 0 0 0,1 1 0 0 0,-1-1 0 0 0,1 0 0 0 0,-1 0 0 0 0,1 0 0 0 0,0 0 0 0 0,-1 0 0 0 0,1 1 0 0 0,-1-1 0 0 0,1 0 0 0 0,0 1 0 0 0,-1-1 0 0 0,1 0 0 0 0,-1 1 0 0 0,1 0-276 0 0,0 0 0 0 0,0 0 0 0 0,0 0-1 0 0,0 0 1 0 0,0 0 0 0 0,0 0-1 0 0,0 0 1 0 0,0 0 0 0 0,0 0-1 0 0,1 0 1 0 0,-1 0 0 0 0,0 0-1 0 0,1-1 1 0 0,-1 1 0 0 0,0 0 0 0 0,1 0-1 0 0,-1 0 1 0 0,2 1 0 0 0,4 7-3102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10282 0 0,'-7'22'4666'0'0,"6"21"-2937"0"0,1-25-1140 0 0,3 142 449 0 0,1-107-3715 0 0,2 0-4041 0 0,-5-40 3328 0 0,-2 1-681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7610 0 0,'0'-2'219'0'0,"0"1"-1"0"0,0 0 1 0 0,0-1 0 0 0,0 1 0 0 0,1 0 0 0 0,-1-1 0 0 0,0 1 0 0 0,1 0 0 0 0,-1-1-1 0 0,1 1 1 0 0,-1 0 0 0 0,1 0 0 0 0,-1 0 0 0 0,1-1 0 0 0,0 1 0 0 0,0 0 0 0 0,0 0-1 0 0,-1 0 1 0 0,1 0 0 0 0,0 0 0 0 0,0 1 0 0 0,0-1 0 0 0,1 0 0 0 0,1-1 0 0 0,0 1 30 0 0,0 0 1 0 0,0 0-1 0 0,0 0 1 0 0,0 0 0 0 0,1 1-1 0 0,-1-1 1 0 0,0 1 0 0 0,0 0-1 0 0,1 0 1 0 0,3 0-1 0 0,2 1-150 0 0,0 1 0 0 0,0-1-1 0 0,0 2 1 0 0,0-1 0 0 0,0 1 0 0 0,13 7-1 0 0,-21-10-103 0 0,0 0-1 0 0,-1 0 1 0 0,1 0 0 0 0,0 1-1 0 0,0-1 1 0 0,-1 0 0 0 0,1 1-1 0 0,0-1 1 0 0,-1 1 0 0 0,1-1-1 0 0,0 1 1 0 0,-1-1 0 0 0,1 1-1 0 0,-1-1 1 0 0,1 1 0 0 0,-1 0-1 0 0,1-1 1 0 0,-1 1 0 0 0,1 0-1 0 0,-1-1 1 0 0,0 1 0 0 0,1 0-1 0 0,-1 0 1 0 0,0-1-1 0 0,1 1 1 0 0,-1 1 0 0 0,-16 8 246 0 0,-3 0 398 0 0,18-9-554 0 0,0 0-1 0 0,0 0 0 0 0,0 0 0 0 0,0 0 0 0 0,1 0 0 0 0,-1 0 1 0 0,0 0-1 0 0,0 0 0 0 0,0 0 0 0 0,1 0 0 0 0,-1 0 1 0 0,1 0-1 0 0,-1 1 0 0 0,1-1 0 0 0,-1 0 0 0 0,1 0 0 0 0,0 1 1 0 0,0-1-1 0 0,-1 0 0 0 0,1 1 0 0 0,0 0 0 0 0,1 2 0 0 0,-1-1-1 0 0,1 1 0 0 0,-1-1 1 0 0,1 1-1 0 0,0-1 0 0 0,0 0 1 0 0,3 7-1 0 0,0-2-57 0 0,1-1-1 0 0,-1 0 0 0 0,1 1 1 0 0,1-2-1 0 0,11 13 1 0 0,-15-17-30 0 0,0 0 0 0 0,0 0 1 0 0,0-1-1 0 0,0 1 1 0 0,0-1-1 0 0,0 0 1 0 0,1 0-1 0 0,-1 1 0 0 0,0-1 1 0 0,1-1-1 0 0,-1 1 1 0 0,1 0-1 0 0,4 0 1 0 0,-5-1-121 0 0,-1 0 1 0 0,1 0-1 0 0,0 0 1 0 0,-1-1 0 0 0,1 1-1 0 0,0-1 1 0 0,-1 1-1 0 0,1-1 1 0 0,-1 1 0 0 0,1-1-1 0 0,-1 0 1 0 0,1 0 0 0 0,-1 0-1 0 0,0 0 1 0 0,1 0-1 0 0,1-1 1 0 0,2-5-1349 0 0,0 0 0 0 0,0 1 0 0 0,0-2 0 0 0,-1 1 0 0 0,0 0 0 0 0,4-13 0 0 0,-3 9-1113 0 0,2 0-888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 5969 0 0,'-1'-1'554'0'0,"0"1"0"0"0,-1 0 0 0 0,1-1 0 0 0,0 1 0 0 0,0 0 0 0 0,0 0 1 0 0,-1 0-1 0 0,1 0 0 0 0,-7 4 7008 0 0,22-7-6847 0 0,19-12-492 0 0,-28 12-185 0 0,1 0-1 0 0,-1 0 1 0 0,0 1-1 0 0,1 0 1 0 0,0 0-1 0 0,-1 0 0 0 0,1 1 1 0 0,0-1-1 0 0,0 1 1 0 0,0 1-1 0 0,11-1 1 0 0,-16 2 29 0 0,0 0 0 0 0,0-1 1 0 0,0 1-1 0 0,0 0 0 0 0,0 0 1 0 0,0-1-1 0 0,0 1 0 0 0,0 0 1 0 0,0 0-1 0 0,0 0 1 0 0,-1 0-1 0 0,1 0 0 0 0,0 1 1 0 0,-1-1-1 0 0,1 0 0 0 0,-1 0 1 0 0,1 0-1 0 0,-1 0 0 0 0,1 1 1 0 0,-1-1-1 0 0,0 0 0 0 0,0 0 1 0 0,0 1-1 0 0,1-1 1 0 0,-1 0-1 0 0,-1 1 0 0 0,1 1 1 0 0,-3 43 118 0 0,3-39-151 0 0,-5 24-272 0 0,-2 25-954 0 0,10-23-3797 0 0,-3-46-6645 0 0,4 3 8509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27 5177 0 0,'-11'-3'6860'0'0,"19"-3"-3760"0"0,19-5-773 0 0,-17 9-2053 0 0,1 1 1 0 0,-1 0 0 0 0,1 0 0 0 0,-1 1 0 0 0,1 0-1 0 0,-1 1 1 0 0,1 0 0 0 0,-1 1 0 0 0,16 4-1 0 0,-22-5-282 0 0,-1 1 0 0 0,1-1 0 0 0,-1 1 0 0 0,1 0 0 0 0,-1-1-1 0 0,0 1 1 0 0,0 1 0 0 0,0-1 0 0 0,0 0 0 0 0,0 1 0 0 0,0 0 0 0 0,0 0-1 0 0,-1-1 1 0 0,1 1 0 0 0,-1 1 0 0 0,0-1 0 0 0,0 0 0 0 0,0 1-1 0 0,-1-1 1 0 0,1 1 0 0 0,-1-1 0 0 0,0 1 0 0 0,0-1 0 0 0,0 1 0 0 0,0 0-1 0 0,-1 0 1 0 0,1 0 0 0 0,-1 6 0 0 0,-1 2-220 0 0,0 0 0 0 0,0 1-1 0 0,-6 20 1 0 0,5-27 31 0 0,0 0 0 0 0,0 0 0 0 0,0 0 0 0 0,-1 0 0 0 0,1 0 0 0 0,-1-1 0 0 0,-1 1 0 0 0,1-1 0 0 0,-5 6 0 0 0,15-17 208 0 0,0 1 0 0 0,0 0 1 0 0,1 1-1 0 0,0 0 1 0 0,0 0-1 0 0,0 0 0 0 0,0 1 1 0 0,0 0-1 0 0,1 1 0 0 0,14-2 1 0 0,11-5-2340 0 0,-32 8 1797 0 0,0 1 0 0 0,0-1 0 0 0,-1 0 0 0 0,1 0 1 0 0,-1 1-1 0 0,1-1 0 0 0,-1 0 0 0 0,1 0 0 0 0,-1 0 1 0 0,0-1-1 0 0,1 1 0 0 0,-1 0 0 0 0,0-1 0 0 0,0 1 1 0 0,1-2-1 0 0,0 0 112 0 0,-1 1 1 0 0,1-1-1 0 0,-1 0 0 0 0,0 0 1 0 0,0 0-1 0 0,0 0 1 0 0,-1 0-1 0 0,1-4 0 0 0,0-6 786 0 0,-1-1-1 0 0,0 1 1 0 0,-3-18-1 0 0,0 3 2111 0 0,3 11-1007 0 0,-1 0 7057 0 0,0 32-3413 0 0,2 186-3146 0 0,2-162-5193 0 0,12 53 1 0 0,-15-90 2443 0 0,5 15-3843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5801 0 0,'-2'-6'5680'0'0,"2"6"-5508"0"0,0 0 0 0 0,-1 0 0 0 0,1 0 1 0 0,0 0-1 0 0,0-1 0 0 0,-1 1 0 0 0,1 0 0 0 0,0 0 0 0 0,0 0 0 0 0,0 0 0 0 0,-1 0 0 0 0,1 0 1 0 0,0 0-1 0 0,0 0 0 0 0,-1 0 0 0 0,1 1 0 0 0,-4 12 4129 0 0,0 24-2062 0 0,4-34-2189 0 0,1 97 612 0 0,-1-90-666 0 0,1 0-1 0 0,1 0 0 0 0,0 0 1 0 0,0 0-1 0 0,1-1 0 0 0,0 1 1 0 0,9 17-1 0 0,-12-25-9 0 0,1-1-1 0 0,0 1 1 0 0,1 0-1 0 0,-1-1 1 0 0,0 1 0 0 0,0-1-1 0 0,1 0 1 0 0,-1 1-1 0 0,0-1 1 0 0,1 0 0 0 0,0 0-1 0 0,-1 0 1 0 0,1 0-1 0 0,-1 0 1 0 0,1 0 0 0 0,0-1-1 0 0,0 1 1 0 0,0 0-1 0 0,-1-1 1 0 0,1 0 0 0 0,0 1-1 0 0,3-1 1 0 0,-2 0-417 0 0,0 0 0 0 0,1-1 1 0 0,-1 1-1 0 0,0-1 0 0 0,1 0 1 0 0,-1 0-1 0 0,0 0 0 0 0,0 0 1 0 0,0-1-1 0 0,0 1 0 0 0,6-5 1 0 0,-5 3-500 0 0,1-1 0 0 0,0 1 1 0 0,-1-1-1 0 0,1-1 0 0 0,-1 1 1 0 0,0 0-1 0 0,-1-1 0 0 0,1 0 1 0 0,-1 0-1 0 0,0 0 0 0 0,0 0 1 0 0,0 0-1 0 0,-1-1 0 0 0,3-8 1 0 0,-4 7 909 0 0,-1-1 0 0 0,0 0 0 0 0,0 0 0 0 0,-3-15 0 0 0,0-13 7827 0 0,7 48-221 0 0,4 23-5726 0 0,-20 94-3409 0 0,12-129 1513 0 0,0 1-1 0 0,0-1 0 0 0,0 1 0 0 0,0-1 0 0 0,0 1 0 0 0,0-1 0 0 0,0 1 1 0 0,1-1-1 0 0,-1 1 0 0 0,0-1 0 0 0,0 1 0 0 0,0-1 0 0 0,1 1 0 0 0,-1-1 1 0 0,0 0-1 0 0,0 1 0 0 0,1-1 0 0 0,-1 1 0 0 0,0-1 0 0 0,1 0 0 0 0,-1 1 1 0 0,0-1-1 0 0,1 0 0 0 0,-1 1 0 0 0,1-1 0 0 0,-1 0 0 0 0,1 0 0 0 0,-1 1 1 0 0,1-1-1 0 0,-1 0 0 0 0,1 0 0 0 0,-1 0 0 0 0,1 0 0 0 0,-1 0 1 0 0,1 1-1 0 0,-1-1 0 0 0,1 0 0 0 0,-1 0 0 0 0,1 0 0 0 0,-1 0 0 0 0,1 0 1 0 0,-1-1-1 0 0,1 1 0 0 0,-1 0 0 0 0,1 0 0 0 0,-1 0 0 0 0,0 0 0 0 0,1-1 1 0 0,-1 1-1 0 0,1 0 0 0 0,-1 0 0 0 0,1-1 0 0 0,30-16-14 0 0,-25 13-114 0 0,31-15-2112 0 0,-11 8-5238 0 0,-20 10 3206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9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 2505 0 0,'3'-5'11855'0'0,"-10"9"-8283"0"0,0 5-3439 0 0,-37 81-624 0 0,-36 112 1 0 0,77-186-318 0 0,7-13-164 0 0,17-18-616 0 0,-2 0 1659 0 0,-12 11-119 0 0,0 1-1 0 0,0 0 1 0 0,0 1 0 0 0,0 0 0 0 0,0 0-1 0 0,0 1 1 0 0,1 0 0 0 0,-1 0 0 0 0,14 0-1 0 0,2 2-1473 0 0,41 9 0 0 0,0-1-4348 0 0,-63-9 5819 0 0,-1 0-1 0 0,1 1 0 0 0,-1-1 0 0 0,1 0 1 0 0,-1 0-1 0 0,1 0 0 0 0,-1 0 0 0 0,1 0 1 0 0,-1 0-1 0 0,1 0 0 0 0,-1 0 0 0 0,1 0 1 0 0,-1 0-1 0 0,1-1 0 0 0,-1 1 0 0 0,1 0 1 0 0,-1 0-1 0 0,1 0 0 0 0,-1-1 0 0 0,0 1 1 0 0,1 0-1 0 0,-1 0 0 0 0,1-1 1 0 0,-1 1-1 0 0,0 0 0 0 0,1-1 0 0 0,-1 1 1 0 0,0 0-1 0 0,1-1 0 0 0,-1 1 0 0 0,1-2 1 0 0,2-2-425 0 0,6-2-1151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0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80 2232 0 0,'-5'-19'1794'0'0,"-6"-19"2070"0"0,11 37-3500 0 0,-1-1-1 0 0,1 1 0 0 0,-1 0 1 0 0,0-1-1 0 0,1 1 1 0 0,-1 0-1 0 0,0-1 1 0 0,0 1-1 0 0,0 0 1 0 0,0 0-1 0 0,0 0 1 0 0,0 0-1 0 0,0 0 1 0 0,0 0-1 0 0,0 0 0 0 0,0 0 1 0 0,-3-2-1 0 0,3 3-251 0 0,0 0-1 0 0,1 1 0 0 0,-1-1 0 0 0,0 0 1 0 0,0 0-1 0 0,1 0 0 0 0,-1 0 1 0 0,0 1-1 0 0,1-1 0 0 0,-1 0 0 0 0,0 0 1 0 0,1 1-1 0 0,-1-1 0 0 0,0 1 0 0 0,1-1 1 0 0,-1 0-1 0 0,1 1 0 0 0,-1-1 0 0 0,1 1 1 0 0,-1 0-1 0 0,1-1 0 0 0,-1 1 0 0 0,1-1 1 0 0,-1 1-1 0 0,1 0 0 0 0,-1 0 1 0 0,-10 23 260 0 0,8-18-181 0 0,2-4-175 0 0,-21 43-1426 0 0,2 2 0 0 0,-25 87 0 0 0,45-134 1401 0 0,0 1 1 0 0,0-1-1 0 0,0 1 1 0 0,0-1-1 0 0,0 1 1 0 0,0-1 0 0 0,0 1-1 0 0,0-1 1 0 0,0 1-1 0 0,0-1 1 0 0,0 1-1 0 0,0-1 1 0 0,0 1 0 0 0,0-1-1 0 0,0 1 1 0 0,0-1-1 0 0,0 1 1 0 0,1-1-1 0 0,-1 1 1 0 0,0-1 0 0 0,0 1-1 0 0,1-1 1 0 0,-1 1-1 0 0,0-1 1 0 0,1 0-1 0 0,-1 1 1 0 0,0-1 0 0 0,1 0-1 0 0,-1 1 1 0 0,0-1-1 0 0,1 0 1 0 0,-1 1-1 0 0,1-1 1 0 0,-1 0 0 0 0,2 1-1 0 0,23-2 216 0 0,33-18 370 0 0,-51 16-609 0 0,13-5-111 0 0,33-12 448 0 0,-49 19-552 0 0,-1 0 0 0 0,1 1 0 0 0,-1-1 1 0 0,1 1-1 0 0,0-1 0 0 0,-1 1 0 0 0,1 0 1 0 0,0 1-1 0 0,0-1 0 0 0,-1 1 0 0 0,1-1 0 0 0,4 3 1 0 0,-8-3 128 0 0,0 0 1 0 0,1 0 0 0 0,-1 0 0 0 0,0 0-1 0 0,0 0 1 0 0,0 0 0 0 0,1 0 0 0 0,-1 0-1 0 0,0 0 1 0 0,0 0 0 0 0,0 0 0 0 0,1 0-1 0 0,-1 0 1 0 0,0 0 0 0 0,0 1 0 0 0,0-1-1 0 0,0 0 1 0 0,1 0 0 0 0,-1 0 0 0 0,0 0-1 0 0,0 0 1 0 0,0 1 0 0 0,0-1-1 0 0,0 0 1 0 0,0 0 0 0 0,1 0 0 0 0,-1 0-1 0 0,0 1 1 0 0,0-1 0 0 0,0 0 0 0 0,0 0-1 0 0,0 0 1 0 0,0 1 0 0 0,0-1 0 0 0,0 0-1 0 0,0 0 1 0 0,0 0 0 0 0,0 1 0 0 0,0-1-1 0 0,0 0 1 0 0,0 0 0 0 0,0 0 0 0 0,0 1-1 0 0,0-1 1 0 0,0 0 0 0 0,0 0 0 0 0,0 0-1 0 0,-1 1 1 0 0,1-1 0 0 0,0 0-1 0 0,0 0 1 0 0,0 0 0 0 0,0 1 0 0 0,-5 4-3315 0 0</inkml:trace>
  <inkml:trace contextRef="#ctx0" brushRef="#br0" timeOffset="1">0 425 9794 0 0,'5'1'4386'0'0,"16"0"-2405"0"0,102 0 1616 0 0,-82 4-5733 0 0,-2 2-3786 0 0,-38-7 5536 0 0,0 0-1 0 0,0 1 0 0 0,0-1 0 0 0,0 0 0 0 0,0 0 0 0 0,0 0 0 0 0,-1 1-1 0 0,1-1 1 0 0,0 0 0 0 0,0 1 0 0 0,0-1 0 0 0,-1 1 0 0 0,1-1 0 0 0,0 1 0 0 0,0-1 0 0 0,-1 1 0 0 0,1-1 0 0 0,0 1 0 0 0,-1 0 0 0 0,1-1 0 0 0,0 2 0 0 0,0 3-2087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6201 0 0,'5'2'5821'0'0,"26"-2"-3983"0"0,-6-7-1138 0 0,20-5-2 0 0,-43 12-654 0 0,0-1 0 0 0,0 1 1 0 0,0 0-1 0 0,-1 0 0 0 0,1-1 0 0 0,0 2 0 0 0,0-1 1 0 0,0 0-1 0 0,0 0 0 0 0,0 1 0 0 0,0-1 1 0 0,0 1-1 0 0,0-1 0 0 0,0 1 0 0 0,-1 0 1 0 0,1 0-1 0 0,2 1 0 0 0,-3-1-5 0 0,0-1 0 0 0,-1 1 0 0 0,1 0 0 0 0,0-1 0 0 0,-1 1 0 0 0,1 0 0 0 0,-1 0 1 0 0,1-1-1 0 0,-1 1 0 0 0,0 0 0 0 0,1 0 0 0 0,-1 0 0 0 0,0 0 0 0 0,1 0 0 0 0,-1 0 0 0 0,0-1 0 0 0,0 1 0 0 0,0 0 0 0 0,0 0 0 0 0,0 0 0 0 0,0 0 0 0 0,0 0 0 0 0,0 0 0 0 0,0 0 0 0 0,0 0 0 0 0,-1 0 1 0 0,1-1-1 0 0,0 1 0 0 0,-1 0 0 0 0,1 0 0 0 0,0 0 0 0 0,-1 0 0 0 0,1-1 0 0 0,-1 1 0 0 0,0 0 0 0 0,1 0 0 0 0,-1-1 0 0 0,1 1 0 0 0,-2 0 0 0 0,-33 27 693 0 0,25-20-3 0 0,9-8-694 0 0,1 1-1 0 0,0-1 0 0 0,0 1 0 0 0,-1-1 0 0 0,1 1 1 0 0,0-1-1 0 0,0 0 0 0 0,0 1 0 0 0,0-1 0 0 0,-1 1 1 0 0,1-1-1 0 0,0 1 0 0 0,0-1 0 0 0,0 1 0 0 0,0-1 0 0 0,0 1 1 0 0,0-1-1 0 0,1 1 0 0 0,-1-1 0 0 0,0 1 0 0 0,0-1 1 0 0,0 1-1 0 0,0-1 0 0 0,0 0 0 0 0,1 1 0 0 0,-1-1 1 0 0,0 1-1 0 0,0-1 0 0 0,1 1 0 0 0,-1-1 0 0 0,0 0 1 0 0,1 1-1 0 0,-1-1 0 0 0,0 0 0 0 0,1 1 0 0 0,-1-1 0 0 0,1 0 1 0 0,-1 0-1 0 0,0 1 0 0 0,1-1 0 0 0,-1 0 0 0 0,1 0 1 0 0,0 0-1 0 0,22 14-124 0 0,-21-13 156 0 0,9 4-264 0 0,-1 0-1 0 0,1-1 1 0 0,0 0 0 0 0,1 0 0 0 0,-1-1 0 0 0,13 1 0 0 0,-19-3-549 0 0,1-1 0 0 0,0 0 0 0 0,0 0 0 0 0,-1 0 1 0 0,12-3-1 0 0,-12 1-360 0 0,0 1 1 0 0,0-1 0 0 0,0 0-1 0 0,-1 0 1 0 0,1-1-1 0 0,0 1 1 0 0,5-5 0 0 0,7-7-3285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4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7170 0 0,'-3'-8'1336'0'0,"4"-1"4779"0"0,7 1-328 0 0,1 1-5034 0 0,-7 6-632 0 0,-1 1 1 0 0,0-1 0 0 0,0 1 0 0 0,0 0 0 0 0,0-1 0 0 0,0 1 0 0 0,0 0 0 0 0,1 0 0 0 0,-1 0 0 0 0,0 0 0 0 0,0 0 0 0 0,0 0 0 0 0,1 0-1 0 0,-1 0 1 0 0,0 0 0 0 0,0 0 0 0 0,0 1 0 0 0,0-1 0 0 0,2 1 0 0 0,27 14 457 0 0,1 1-326 0 0,16-5 167 0 0,1 1-160 0 0,0-1 1 0 0,97 6-1 0 0,13-1 112 0 0,-119-10-297 0 0,0-1-1 0 0,1-2 0 0 0,0-2 1 0 0,54-5-1 0 0,180-20 667 0 0,-136 14-666 0 0,291-17 222 0 0,-264 31-86 0 0,-120-1-99 0 0,-1-2 1 0 0,1-1-1 0 0,76-11 0 0 0,-61 2 119 0 0,0 3 0 0 0,0 3 1 0 0,83 6-1 0 0,-131-3-194 0 0,1-1 0 0 0,0 0-1 0 0,-1-1 1 0 0,14-4 0 0 0,-13 2-28 0 0,0 2 1 0 0,0-1-1 0 0,17 1 1 0 0,-30 2-101 0 0,1 0 1 0 0,-1 0 0 0 0,1 0 0 0 0,-1 1 0 0 0,1-1-1 0 0,-1 0 1 0 0,1 0 0 0 0,-1 1 0 0 0,1-1 0 0 0,-1 0 0 0 0,1 1-1 0 0,-1-1 1 0 0,0 0 0 0 0,1 1 0 0 0,-1-1 0 0 0,0 1-1 0 0,1-1 1 0 0,-1 1 0 0 0,0-1 0 0 0,1 0 0 0 0,-1 1-1 0 0,0-1 1 0 0,0 1 0 0 0,0-1 0 0 0,0 1 0 0 0,1 0 0 0 0,-1-1-1 0 0,0 1 1 0 0,0-1 0 0 0,0 1 0 0 0,0-1 0 0 0,0 1-1 0 0,0-1 1 0 0,0 1 0 0 0,0-1 0 0 0,-1 1 0 0 0,1-1-1 0 0,0 1 1 0 0,0-1 0 0 0,0 1 0 0 0,0-1 0 0 0,-1 1-1 0 0,1-1 1 0 0,0 1 0 0 0,-1 0 0 0 0,0 1-1091 0 0,0 1 0 0 0,0 0 0 0 0,0 0 0 0 0,0-1 1 0 0,-1 1-1 0 0,1-1 0 0 0,-1 0 0 0 0,-2 3 0 0 0,-9 5-7457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35 9282 0 0,'-3'-11'1546'0'0,"-5"-10"3349"0"0,7 20-4832 0 0,1 1-1 0 0,-1 0 1 0 0,1 0 0 0 0,0 0 0 0 0,-1-1 0 0 0,1 1-1 0 0,-1 0 1 0 0,1 0 0 0 0,-1 0 0 0 0,1 0-1 0 0,-1 0 1 0 0,0 0 0 0 0,1 0 0 0 0,-1 0 0 0 0,1 0-1 0 0,-1 0 1 0 0,1 0 0 0 0,-1 0 0 0 0,1 1 0 0 0,-1-1-1 0 0,1 0 1 0 0,0 0 0 0 0,-1 0 0 0 0,1 1-1 0 0,-1-1 1 0 0,1 0 0 0 0,-1 0 0 0 0,1 1 0 0 0,0-1-1 0 0,-1 0 1 0 0,1 1 0 0 0,0-1 0 0 0,-1 1 0 0 0,1-1-1 0 0,0 1 1 0 0,-1-1 0 0 0,1 0 0 0 0,0 1-1 0 0,0-1 1 0 0,0 1 0 0 0,-1-1 0 0 0,1 2 0 0 0,-21 28 250 0 0,0 1 0 0 0,3 1 0 0 0,-23 52 0 0 0,-5 44-2486 0 0,65-149 1839 0 0,41-33 0 0 0,-50 46 402 0 0,0 2 0 0 0,0-1 1 0 0,1 1-1 0 0,-1 1 0 0 0,20-8 0 0 0,-26 12-123 0 0,-1 0 0 0 0,0 1 0 0 0,1-1 0 0 0,-1 1 0 0 0,1-1 1 0 0,-1 1-1 0 0,0 0 0 0 0,1 0 0 0 0,-1 0 0 0 0,7 2 0 0 0,-8-1-107 0 0,0-1 0 0 0,0 1 0 0 0,0 0 0 0 0,0 0 0 0 0,-1 0 0 0 0,1 0 0 0 0,0 0 0 0 0,-1 1 0 0 0,1-1 0 0 0,-1 0 0 0 0,1 1 0 0 0,-1-1 0 0 0,0 1 0 0 0,1 0-1 0 0,-1-1 1 0 0,0 1 0 0 0,0 0 0 0 0,0 0 0 0 0,0-1 0 0 0,0 3 0 0 0,0-2-305 0 0,-1 0 0 0 0,0 0 0 0 0,1 0 1 0 0,-1 0-1 0 0,0 0 0 0 0,0 0 0 0 0,0-1 0 0 0,0 1 0 0 0,0 0 0 0 0,0 0 0 0 0,-1 0 0 0 0,1 0 0 0 0,-1 0 0 0 0,1 0 1 0 0,-1-1-1 0 0,0 1 0 0 0,0 0 0 0 0,0 1 0 0 0,-6 12-2930 0 0</inkml:trace>
  <inkml:trace contextRef="#ctx0" brushRef="#br0" timeOffset="1">38 460 7946 0 0,'1'4'5515'0'0,"6"0"-3802"0"0,9-1-1053 0 0,5 0-427 0 0,1 0 0 0 0,-1-2 1 0 0,0-1-1 0 0,1-1 0 0 0,-1 0 0 0 0,1-2 1 0 0,31-7-1 0 0,-61 11-201 0 0,6-1 55 0 0,1 0 0 0 0,0 0 0 0 0,-1 0 1 0 0,1 0-1 0 0,-1 0 0 0 0,1 0 0 0 0,-1 0 0 0 0,1 1 0 0 0,-1-1 0 0 0,1 1 0 0 0,-1-1 0 0 0,1 1 1 0 0,0-1-1 0 0,-1 1 0 0 0,1 0 0 0 0,0 0 0 0 0,0-1 0 0 0,0 1 0 0 0,-1 0 0 0 0,1 0 0 0 0,0 0 1 0 0,0 1-1 0 0,0-1 0 0 0,0 0 0 0 0,1 0 0 0 0,-1 0 0 0 0,0 1 0 0 0,0-1 0 0 0,1 0 0 0 0,-1 1 1 0 0,1-1-1 0 0,-1 0 0 0 0,1 1 0 0 0,0-1 0 0 0,-1 1 0 0 0,1-1 0 0 0,0 1 0 0 0,0-1 0 0 0,0 3 1 0 0,1 7 75 0 0,0-1 1 0 0,1 1-1 0 0,0 0 1 0 0,1-1-1 0 0,8 20 1 0 0,-9-26-531 0 0,-1 0 0 0 0,2 0 0 0 0,-1-1 1 0 0,0 1-1 0 0,1-1 0 0 0,-1 0 0 0 0,1 0 0 0 0,4 4 0 0 0,-5-6-339 0 0,-1 1 0 0 0,1-1 0 0 0,0 0 0 0 0,0 0 0 0 0,0 0 0 0 0,0 0 1 0 0,0 0-1 0 0,0-1 0 0 0,0 1 0 0 0,0-1 0 0 0,0 1 0 0 0,0-1 0 0 0,0 0 0 0 0,0 0 0 0 0,1 0 0 0 0,-1 0 0 0 0,2 0 0 0 0,6-2-3987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1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12 3825 0 0,'-2'0'446'0'0,"1"1"0"0"0,-1-1 0 0 0,1 1 0 0 0,-1 0 1 0 0,1-1-1 0 0,-1 1 0 0 0,1 0 0 0 0,0 0 0 0 0,-1 0 0 0 0,1 0 0 0 0,0 0 0 0 0,0 0 1 0 0,0 1-1 0 0,0-1 0 0 0,0 0 0 0 0,0 0 0 0 0,0 1 0 0 0,0-1 0 0 0,0 1 1 0 0,0 1-1 0 0,-16 34 1882 0 0,16-34-1896 0 0,-2 6-152 0 0,0 0-1 0 0,1-1 1 0 0,0 1 0 0 0,1 0 0 0 0,0 0-1 0 0,0 0 1 0 0,1 0 0 0 0,0 0-1 0 0,1 1 1 0 0,3 15 0 0 0,-3-18-262 0 0,1 0 0 0 0,0 0 0 0 0,0 0 1 0 0,1 0-1 0 0,0 0 0 0 0,0-1 0 0 0,1 1 0 0 0,-1-1 0 0 0,2 0 1 0 0,-1 0-1 0 0,0 0 0 0 0,1 0 0 0 0,9 7 0 0 0,-13-11-17 0 0,1-1 0 0 0,-1 0 0 0 0,0 0-1 0 0,1 0 1 0 0,-1 0 0 0 0,0 0 0 0 0,1 0-1 0 0,-1-1 1 0 0,1 1 0 0 0,0 0 0 0 0,-1-1-1 0 0,1 0 1 0 0,-1 1 0 0 0,1-1 0 0 0,0 0-1 0 0,-1 1 1 0 0,1-1 0 0 0,0 0 0 0 0,-1 0-1 0 0,1 0 1 0 0,0-1 0 0 0,-1 1 0 0 0,1 0-1 0 0,3-2 1 0 0,-3 1 2 0 0,0-1-1 0 0,1 1 1 0 0,-1-1-1 0 0,0 0 1 0 0,0 0-1 0 0,0 0 1 0 0,-1 0-1 0 0,1 0 1 0 0,0-1 0 0 0,-1 1-1 0 0,0 0 1 0 0,1-1-1 0 0,1-4 1 0 0,1-5 21 0 0,0 0 0 0 0,-1 0 1 0 0,0 0-1 0 0,-1-1 0 0 0,2-18 0 0 0,-4 16 38 0 0,0 0-1 0 0,-1 0 1 0 0,-1 0-1 0 0,-5-21 0 0 0,7 31-42 0 0,-1 1 1 0 0,0 0-1 0 0,-1 0 0 0 0,1 0 0 0 0,-1 0 1 0 0,0 0-1 0 0,0 0 0 0 0,0 0 0 0 0,0 1 1 0 0,0-1-1 0 0,-1 1 0 0 0,0-1 0 0 0,0 1 1 0 0,0 0-1 0 0,0 0 0 0 0,0 0 0 0 0,-1 1 1 0 0,1-1-1 0 0,-1 1 0 0 0,-4-3 0 0 0,8 5-37 0 0,-1 0 0 0 0,0 0-1 0 0,1-1 1 0 0,-1 1 0 0 0,1 0-1 0 0,-1 0 1 0 0,0 0 0 0 0,1 0 0 0 0,-1 0-1 0 0,1 0 1 0 0,-1 0 0 0 0,0 0-1 0 0,1 0 1 0 0,-1 0 0 0 0,1 0-1 0 0,-1 0 1 0 0,0 0 0 0 0,1 1-1 0 0,-1-1 1 0 0,1 0 0 0 0,-1 0 0 0 0,0 1-1 0 0,1-1 1 0 0,-1 0 0 0 0,1 1-1 0 0,-1-1 1 0 0,1 0 0 0 0,-1 1-1 0 0,1-1 1 0 0,-1 1 0 0 0,-5 20-2922 0 0,11 25-7901 0 0,0-30 6441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11 8698 0 0,'4'-5'4193'0'0,"-1"1"-2353"0"0,-1 3-456 0 0,-2 3-183 0 0,-2 8-353 0 0,-1 4-312 0 0,-1 4-120 0 0,-2 5-48 0 0,-2 2-160 0 0,-2 4-72 0 0,0 4-48 0 0,0-1-176 0 0,0 1-280 0 0,2 0-656 0 0,1-5-1065 0 0,1-3-1455 0 0,1-5-1049 0 0,-2-4-1297 0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7378 0 0,'-3'11'7180'0'0,"2"4"-4915"0"0,-1 7-1274 0 0,-1-11-969 0 0,-1-1 0 0 0,0 1 0 0 0,0-1 0 0 0,-1 0 0 0 0,-1 0-1 0 0,1 0 1 0 0,-1-1 0 0 0,-1 0 0 0 0,0 0 0 0 0,-13 12 0 0 0,31-27-346 0 0,0 0 0 0 0,0 1 0 0 0,1 0 1 0 0,-1 1-1 0 0,1 0 0 0 0,0 1 0 0 0,22-4 1 0 0,12-3-3575 0 0,-3-5-3459 0 0,-39 14 7034 0 0,29-14-2136 0 0,-23 5 3816 0 0,-10 10-1214 0 0,0-1 0 0 0,0 1 0 0 0,0 0 0 0 0,0 0 0 0 0,0-1 0 0 0,0 1 1 0 0,0 0-1 0 0,0-1 0 0 0,0 1 0 0 0,0 0 0 0 0,0 0 0 0 0,-1-1 0 0 0,1 1 1 0 0,0 0-1 0 0,0-1 0 0 0,0 1 0 0 0,0 0 0 0 0,0 0 0 0 0,-1-1 0 0 0,1 1 1 0 0,0 0-1 0 0,0 0 0 0 0,-1 0 0 0 0,1-1 0 0 0,0 1 0 0 0,0 0 0 0 0,-1 0 1 0 0,1 0-1 0 0,0 0 0 0 0,0 0 0 0 0,-1 0 0 0 0,1-1 0 0 0,0 1 0 0 0,0 0 1 0 0,-1 0-1 0 0,1 0 0 0 0,0 0 0 0 0,-1 0 0 0 0,0 0 200 0 0,0 0 0 0 0,0 0 0 0 0,1 1 0 0 0,-1-1-1 0 0,0 0 1 0 0,0 0 0 0 0,0 0 0 0 0,0 1 0 0 0,0-1 0 0 0,1 1-1 0 0,-1-1 1 0 0,0 0 0 0 0,0 1 0 0 0,1-1 0 0 0,-1 1 0 0 0,0 0 0 0 0,1-1-1 0 0,-1 1 1 0 0,1-1 0 0 0,-1 1 0 0 0,1 0 0 0 0,-1 0 0 0 0,1-1-1 0 0,-2 3 1 0 0,-13 24 818 0 0,11-20-620 0 0,-18 38-115 0 0,14-27-830 0 0,-1-1-1 0 0,-12 17 1 0 0,28-43-117 0 0,1 0-1 0 0,0 1 0 0 0,0 0 1 0 0,1 0-1 0 0,-1 1 1 0 0,20-11-1 0 0,16-5-4303 0 0,6-1-1595 0 0,-36 18 4135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2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8 6705 0 0,'-17'-2'2333'0'0,"7"0"-892"0"0,-1 0 1 0 0,0 1-1 0 0,1 1 0 0 0,-1 0 0 0 0,-14 2 0 0 0,24-2-1348 0 0,1 0 0 0 0,0 1 0 0 0,-1-1 0 0 0,1 1 0 0 0,0-1 0 0 0,-1 0 0 0 0,1 1 0 0 0,0-1 0 0 0,-1 1 0 0 0,1-1 0 0 0,0 1 0 0 0,0-1 0 0 0,0 1 0 0 0,0-1 1 0 0,-1 1-1 0 0,1-1 0 0 0,0 1 0 0 0,0-1 0 0 0,0 1 0 0 0,0-1 0 0 0,0 1 0 0 0,0-1 0 0 0,0 1 0 0 0,0-1 0 0 0,0 1 0 0 0,1-1 0 0 0,-1 1 0 0 0,0-1 0 0 0,0 1 0 0 0,0-1 0 0 0,1 1 0 0 0,-1-1 0 0 0,0 1 0 0 0,0-1 0 0 0,1 0 0 0 0,-1 1 0 0 0,0-1 0 0 0,1 1 0 0 0,-1-1 0 0 0,1 1 0 0 0,17 27-286 0 0,-13-22 460 0 0,0 3-256 0 0,0-1 0 0 0,1 0 0 0 0,0 0 1 0 0,1-1-1 0 0,-1 1 0 0 0,2-1 0 0 0,-1-1 1 0 0,1 1-1 0 0,15 9 0 0 0,-17-13-106 0 0,0-1 0 0 0,0 1 0 0 0,1-1 0 0 0,-1 0 0 0 0,0-1 0 0 0,1 0 0 0 0,-1 0 0 0 0,1 0 1 0 0,-1-1-1 0 0,1 0 0 0 0,-1 0 0 0 0,1 0 0 0 0,-1-1 0 0 0,1 0 0 0 0,-1 0 0 0 0,7-3 0 0 0,6-3-558 0 0,-16 5 391 0 0,1 0 0 0 0,-1 0 1 0 0,1 1-1 0 0,-1 0 0 0 0,1 0 0 0 0,0 0 0 0 0,-1 0 0 0 0,1 0 0 0 0,0 1 0 0 0,0-1 0 0 0,7 1 0 0 0,-11 0 151 0 0,0 0 0 0 0,1 0-1 0 0,-1 1 1 0 0,0-1-1 0 0,0 0 1 0 0,1 0 0 0 0,-1 0-1 0 0,0 1 1 0 0,0-1-1 0 0,1 0 1 0 0,-1 0-1 0 0,0 1 1 0 0,0-1 0 0 0,1 0-1 0 0,-1 0 1 0 0,0 1-1 0 0,0-1 1 0 0,0 0-1 0 0,0 1 1 0 0,0-1 0 0 0,1 0-1 0 0,-1 0 1 0 0,0 1-1 0 0,0-1 1 0 0,0 0-1 0 0,0 1 1 0 0,0-1 0 0 0,0 0-1 0 0,0 1 1 0 0,0-1-1 0 0,0 0 1 0 0,0 1 0 0 0,0-1-1 0 0,0 0 1 0 0,-1 1-1 0 0,-8 12-3263 0 0,-17 6-860 0 0,-79 35 3499 0 0,76-40 4282 0 0,0 0 1 0 0,0 2 0 0 0,-47 36 0 0 0,75-51-3468 0 0,1-1 0 0 0,0 0 0 0 0,-1 0 0 0 0,1 0 1 0 0,-1 1-1 0 0,1-1 0 0 0,0 0 0 0 0,-1 0 0 0 0,1 1 0 0 0,0-1 0 0 0,0 0 0 0 0,-1 1 0 0 0,1-1 0 0 0,0 0 0 0 0,0 1 0 0 0,-1-1 0 0 0,1 1 0 0 0,0-1 1 0 0,0 0-1 0 0,0 1 0 0 0,0-1 0 0 0,0 1 0 0 0,0-1 0 0 0,-1 0 0 0 0,1 1 0 0 0,0-1 0 0 0,0 1 0 0 0,0-1 0 0 0,0 0 0 0 0,1 1 0 0 0,-1-1 1 0 0,0 1-1 0 0,0-1 0 0 0,0 1 0 0 0,0-1 0 0 0,0 0 0 0 0,0 1 0 0 0,1-1 0 0 0,17 8 1084 0 0,25-5-521 0 0,-26-4-742 0 0,87-6-145 0 0,-92 5-1407 0 0,1 0 0 0 0,-1-1 1 0 0,14-5-1 0 0,-3-5-3572 0 0,-23 13 5111 0 0,1 0-1 0 0,0 0 0 0 0,-1 0 1 0 0,1-1-1 0 0,-1 1 1 0 0,1 0-1 0 0,-1-1 0 0 0,1 1 1 0 0,-1 0-1 0 0,1-1 1 0 0,-1 1-1 0 0,0-1 0 0 0,1 1 1 0 0,-1-1-1 0 0,1 1 1 0 0,-1-1-1 0 0,0 1 0 0 0,1-1 1 0 0,-1 1-1 0 0,0-1 0 0 0,0 1 1 0 0,0-1-1 0 0,1 0 1 0 0,-1 1-1 0 0,0-1 0 0 0,0 1 1 0 0,0-1-1 0 0,0 0 1 0 0,0 1-1 0 0,0-1 0 0 0,0 1 1 0 0,0-1-1 0 0,0 0 1 0 0,0 1-1 0 0,0-1 0 0 0,-1 0 1 0 0,0 0 251 0 0,0 1 1 0 0,0-1-1 0 0,0 1 1 0 0,0 0 0 0 0,0 0-1 0 0,0 0 1 0 0,0 0-1 0 0,-1 0 1 0 0,1 0-1 0 0,0 0 1 0 0,0 0-1 0 0,0 0 1 0 0,0 0 0 0 0,0 0-1 0 0,0 1 1 0 0,0-1-1 0 0,0 0 1 0 0,0 1-1 0 0,0-1 1 0 0,0 1-1 0 0,0-1 1 0 0,0 1 0 0 0,0-1-1 0 0,0 1 1 0 0,0 0-1 0 0,1 0 1 0 0,-1-1-1 0 0,0 1 1 0 0,0 1-1 0 0,-25 24 4992 0 0,23-23-4915 0 0,1 1-1 0 0,0 0 1 0 0,0 0 0 0 0,0 0 0 0 0,0 0-1 0 0,1 0 1 0 0,0 0 0 0 0,-1 0 0 0 0,2 0 0 0 0,-1 0-1 0 0,0 1 1 0 0,1-1 0 0 0,0 0 0 0 0,0 1 0 0 0,0-1-1 0 0,0 0 1 0 0,1 1 0 0 0,-1-1 0 0 0,1 0 0 0 0,0 0-1 0 0,1 0 1 0 0,-1 1 0 0 0,1-1 0 0 0,0-1 0 0 0,0 1-1 0 0,0 0 1 0 0,0 0 0 0 0,1-1 0 0 0,4 6 0 0 0,-4-4-383 0 0,1-1 1 0 0,0 0-1 0 0,0 0 1 0 0,0 0-1 0 0,0 0 1 0 0,1-1-1 0 0,-1 1 1 0 0,1-1 0 0 0,0 0-1 0 0,0-1 1 0 0,0 1-1 0 0,0-1 1 0 0,1 0-1 0 0,-1 0 1 0 0,1-1-1 0 0,-1 1 1 0 0,1-1 0 0 0,-1-1-1 0 0,1 1 1 0 0,0-1-1 0 0,-1 0 1 0 0,8 0-1 0 0,-8-1-693 0 0,0-1-1 0 0,0 1 0 0 0,0-1 1 0 0,0 0-1 0 0,0 0 1 0 0,-1 0-1 0 0,1 0 0 0 0,-1-1 1 0 0,1 0-1 0 0,-1 0 1 0 0,0 0-1 0 0,0 0 0 0 0,0-1 1 0 0,4-5-1 0 0,6-8-3387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 6217 0 0,'-8'-7'8625'0'0,"26"9"-4840"0"0,-1 1-3332 0 0,-12-3-397 0 0,0 0-1 0 0,0 0 1 0 0,0 1 0 0 0,0 0-1 0 0,0 0 1 0 0,0 0 0 0 0,0 1-1 0 0,0 0 1 0 0,-1 0 0 0 0,1 0-1 0 0,-1 0 1 0 0,1 1 0 0 0,-1 0-1 0 0,0 0 1 0 0,0 0 0 0 0,0 0-1 0 0,5 6 1 0 0,-5-3-160 0 0,0-1 0 0 0,-1 1 0 0 0,0 0-1 0 0,0 0 1 0 0,-1 0 0 0 0,0 0 0 0 0,0 0 0 0 0,0 1 0 0 0,-1-1 0 0 0,0 1-1 0 0,0-1 1 0 0,0 1 0 0 0,-1 7 0 0 0,1-4-339 0 0,-1 1 0 0 0,0 0 0 0 0,-1-1 0 0 0,0 1 1 0 0,-1-1-1 0 0,0 1 0 0 0,-1-1 0 0 0,0 0 0 0 0,0 0 0 0 0,-9 18 0 0 0,3-20 513 0 0,6-15 483 0 0,6-17 735 0 0,1 18-1136 0 0,0-1 0 0 0,0 1 0 0 0,0 0-1 0 0,1 0 1 0 0,0 1 0 0 0,0-1 0 0 0,0 1 0 0 0,0 0-1 0 0,1 1 1 0 0,0-1 0 0 0,0 1 0 0 0,1 0-1 0 0,-1 0 1 0 0,1 1 0 0 0,8-3 0 0 0,-8 3-687 0 0,0 2-1 0 0,0-1 1 0 0,0 1 0 0 0,0 0 0 0 0,12 0 0 0 0,-16 0-524 0 0,-1 1 1 0 0,0-1-1 0 0,0 0 1 0 0,0 0-1 0 0,0 0 1 0 0,0 0-1 0 0,0 0 1 0 0,0 0-1 0 0,0 0 1 0 0,0 0 0 0 0,2-3-1 0 0,-1-3-952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3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3057 0 0,'2'-6'5197'0'0,"2"12"-1840"0"0,3 13-174 0 0,6 100 1532 0 0,-5-28-5420 0 0,-5-70-2606 0 0,1-1-1 0 0,8 27 1 0 0</inkml:trace>
  <inkml:trace contextRef="#ctx0" brushRef="#br0" timeOffset="1">154 16 5409 0 0,'4'-8'2761'0'0,"0"3"-81"0"0,1 2-327 0 0,-2 8-481 0 0,0 10-391 0 0,-2 4-417 0 0,1 5-280 0 0,-1 4-240 0 0,-1 1-280 0 0,0 1-104 0 0,0 0-48 0 0,0-1-128 0 0,1 0-192 0 0,0-2-472 0 0,3-3-992 0 0,0-3-1529 0 0,-2-3-1576 0 0,2-4-1536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7202 0 0,'-2'1'383'0'0,"1"-1"1"0"0,-1 1-1 0 0,0 0 1 0 0,1 0 0 0 0,-1 0-1 0 0,1 1 1 0 0,0-1 0 0 0,-1 0-1 0 0,1 1 1 0 0,0-1-1 0 0,-1 1 1 0 0,1-1 0 0 0,0 1-1 0 0,0-1 1 0 0,-1 4 0 0 0,0-1 18 0 0,1 1 1 0 0,0-1 0 0 0,0 0-1 0 0,0 1 1 0 0,0-1 0 0 0,0 8 0 0 0,1-3-233 0 0,0 1 1 0 0,1-1-1 0 0,0 1 1 0 0,1 0 0 0 0,4 14-1 0 0,-4-18-189 0 0,1 0 0 0 0,0 0-1 0 0,0-1 1 0 0,0 1 0 0 0,0-1-1 0 0,1 0 1 0 0,0 0-1 0 0,0 0 1 0 0,1 0 0 0 0,-1-1-1 0 0,6 4 1 0 0,-9-7 3 0 0,1 0 0 0 0,-1 0 0 0 0,1 0 0 0 0,-1 0 0 0 0,1 0 0 0 0,-1-1 0 0 0,1 1 0 0 0,0 0 0 0 0,0-1 0 0 0,-1 0 0 0 0,1 1 0 0 0,0-1 0 0 0,0 0 0 0 0,-1 0 0 0 0,1 0 0 0 0,0 0 0 0 0,3 0 0 0 0,-3-1 13 0 0,0 0-1 0 0,0 0 0 0 0,0 0 0 0 0,-1 0 0 0 0,1 0 0 0 0,0-1 0 0 0,0 1 0 0 0,-1 0 1 0 0,1-1-1 0 0,-1 0 0 0 0,1 1 0 0 0,-1-1 0 0 0,0 0 0 0 0,0 1 0 0 0,0-1 0 0 0,0 0 1 0 0,0 0-1 0 0,1-3 0 0 0,2-6 10 0 0,0 1 0 0 0,-1-1 1 0 0,-1 1-1 0 0,0-1 0 0 0,0 0 0 0 0,-1 0 0 0 0,-1 0 1 0 0,0-17-1 0 0,0 21 30 0 0,-1 0 0 0 0,0 0 0 0 0,0 0-1 0 0,0 0 1 0 0,-1 0 0 0 0,0 1 0 0 0,0-1 0 0 0,0 1 0 0 0,-1-1 0 0 0,0 1 0 0 0,0 0 0 0 0,-1 0 0 0 0,0 0 0 0 0,-7-8 0 0 0,11 13-19 0 0,-1 0 1 0 0,0 1 0 0 0,0-1-1 0 0,0 0 1 0 0,0 0-1 0 0,0 0 1 0 0,1 1 0 0 0,-1-1-1 0 0,0 1 1 0 0,0-1-1 0 0,-1 0 1 0 0,1 1 0 0 0,0 0-1 0 0,0-1 1 0 0,0 1-1 0 0,0 0 1 0 0,0-1 0 0 0,0 1-1 0 0,-1 0 1 0 0,1 0-1 0 0,-2 0 1 0 0,2 1-77 0 0,1-1-1 0 0,-1 1 1 0 0,0-1-1 0 0,1 1 1 0 0,-1-1 0 0 0,1 1-1 0 0,-1-1 1 0 0,1 1-1 0 0,-1 0 1 0 0,1-1-1 0 0,-1 1 1 0 0,1 0 0 0 0,0 0-1 0 0,-1-1 1 0 0,1 1-1 0 0,0 0 1 0 0,-1 0-1 0 0,1 0 1 0 0,0-1 0 0 0,0 1-1 0 0,0 0 1 0 0,0 1-1 0 0,1 27-3874 0 0,6-5-3380 0 0,0-11 3462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8530 0 0,'0'-1'4617'0'0,"-1"4"-3553"0"0,0 3-160 0 0,-2 5-216 0 0,-1 4-152 0 0,-1 4 9 0 0,-1 1-33 0 0,0 2-112 0 0,-2 2-264 0 0,-1-3-288 0 0,2 0-416 0 0,1 1-713 0 0,-1-1-1063 0 0,0-3-1401 0 0,-1 0 120 0 0,-1-3-1056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7930 0 0,'-34'42'6876'0'0,"27"-32"-6499"0"0,1-1 0 0 0,1 1 0 0 0,0 0 0 0 0,0 1 0 0 0,-5 14 0 0 0,17-30-558 0 0,-1 0-1 0 0,1 1 1 0 0,0 0 0 0 0,11-5 0 0 0,20-6-1865 0 0,54-6-8965 0 0,-59 15 10037 0 0,-49 20 9874 0 0,-18 31-5756 0 0,11-16-1965 0 0,14-19-870 0 0,6-7-190 0 0,-1 0-1 0 0,1 1 1 0 0,0 0-1 0 0,0-1 1 0 0,0 1-1 0 0,0 0 0 0 0,1 1 1 0 0,0-1-1 0 0,-3 6 1 0 0,34-15 6 0 0,41-19-2256 0 0,-25 3-4827 0 0,-33 16 3998 0 0,1 0-732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17 6001 0 0,'-1'-2'476'0'0,"0"1"-1"0"0,0 0 0 0 0,0-1 1 0 0,0 1-1 0 0,0 0 0 0 0,-1 0 1 0 0,1 0-1 0 0,0 0 0 0 0,-1 0 1 0 0,1 0-1 0 0,-1 0 0 0 0,1 0 0 0 0,-1 1 1 0 0,-2-2-1 0 0,3 3-136 0 0,0 0 0 0 0,0 0 0 0 0,0 0 0 0 0,0 0 0 0 0,0 0 0 0 0,0 0 0 0 0,0 1 0 0 0,0-1 0 0 0,0 0 0 0 0,1 0 1 0 0,-1 0-1 0 0,1 1 0 0 0,-1-1 0 0 0,1 0 0 0 0,-1 1 0 0 0,0 2 0 0 0,-83 171 4055 0 0,15-34-3821 0 0,-114 400 692 0 0,69-175-961 0 0,97-325-223 0 0,-23 43 1 0 0,1-4-13 0 0,34-70-345 0 0,1 1 0 0 0,0-1 0 0 0,1 1 0 0 0,0 0 0 0 0,1 0-1 0 0,-1 17 1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6281 0 0,'-5'-5'7307'0'0,"27"19"-5154"0"0,-21-13-2117 0 0,12 3-112 0 0,1 0-1 0 0,-1 0 1 0 0,15 1-1 0 0,-26-4 38 0 0,0-1 0 0 0,0 1 0 0 0,0-1 0 0 0,0 0 0 0 0,0 1 0 0 0,0-1 0 0 0,0 0 0 0 0,0-1 0 0 0,0 1 0 0 0,0 0 0 0 0,0 0 0 0 0,0-1 0 0 0,0 1 0 0 0,0-1 0 0 0,0 0 1 0 0,0 0-1 0 0,0 1 0 0 0,0-1 0 0 0,-1 0 0 0 0,1-1 0 0 0,0 1 0 0 0,-1 0 0 0 0,1 0 0 0 0,-1-1 0 0 0,1 1 0 0 0,-1-1 0 0 0,1 1 0 0 0,-1-1 0 0 0,0 0 0 0 0,2-2 0 0 0,-3 3-4 0 0,0 0 0 0 0,0 0 1 0 0,0 0-1 0 0,0 0 0 0 0,0 0 0 0 0,0 0 0 0 0,-1 0 0 0 0,1 0 1 0 0,0 0-1 0 0,0 0 0 0 0,-1 0 0 0 0,1 0 0 0 0,-1 0 0 0 0,1 0 1 0 0,-1 0-1 0 0,1 0 0 0 0,-1 1 0 0 0,1-1 0 0 0,-1 0 0 0 0,0 0 1 0 0,1 1-1 0 0,-1-1 0 0 0,0 0 0 0 0,0 1 0 0 0,0-1 0 0 0,1 1 1 0 0,-1-1-1 0 0,0 1 0 0 0,0-1 0 0 0,0 1 0 0 0,0-1 1 0 0,0 1-1 0 0,0 0 0 0 0,0 0 0 0 0,0-1 0 0 0,0 1 0 0 0,0 0 1 0 0,-2 0-1 0 0,0-1 203 0 0,-1 1 1 0 0,0-1-1 0 0,0 1 1 0 0,0-1-1 0 0,-1 1 1 0 0,1 0 0 0 0,0 1-1 0 0,-7 1 1 0 0,6 0 87 0 0,1 0 0 0 0,-1 1 1 0 0,1-1-1 0 0,0 1 0 0 0,0 0 1 0 0,0 0-1 0 0,1 1 1 0 0,-1-1-1 0 0,1 1 0 0 0,0 0 1 0 0,-1 0-1 0 0,2 0 0 0 0,-1 0 1 0 0,0 0-1 0 0,1 1 0 0 0,0-1 1 0 0,0 1-1 0 0,0 0 1 0 0,1-1-1 0 0,0 1 0 0 0,-1 0 1 0 0,2 0-1 0 0,-1 0 0 0 0,1 0 1 0 0,-1 6-1 0 0,1-2-297 0 0,0-1 0 0 0,0 1 1 0 0,1-1-1 0 0,0 1 0 0 0,0-1 0 0 0,1 1 1 0 0,0-1-1 0 0,1 0 0 0 0,-1 1 0 0 0,2-1 1 0 0,-1-1-1 0 0,1 1 0 0 0,9 13 0 0 0,-11-19-322 0 0,0 1-1 0 0,0-1 0 0 0,0 0 0 0 0,0 0 1 0 0,0 0-1 0 0,0 0 0 0 0,1 0 1 0 0,-1 0-1 0 0,1-1 0 0 0,-1 1 1 0 0,1-1-1 0 0,0 0 0 0 0,0 0 1 0 0,-1 0-1 0 0,1 0 0 0 0,0 0 1 0 0,0-1-1 0 0,0 1 0 0 0,6 0 0 0 0,-5-2-161 0 0,0 0 0 0 0,0 1 0 0 0,0-1 0 0 0,0 0 0 0 0,0-1-1 0 0,0 1 1 0 0,0-1 0 0 0,0 0 0 0 0,-1 0 0 0 0,1 0-1 0 0,-1 0 1 0 0,6-5 0 0 0,-1 0-288 0 0,0 0 1 0 0,-1 0 0 0 0,-1-1-1 0 0,12-15 1 0 0,-13 15 1030 0 0,0-1 1 0 0,0 1 0 0 0,-1-1-1 0 0,4-12 1 0 0,-8 20-158 0 0,-1-31 13831 0 0,-5 54-11923 0 0,2-2-727 0 0,-7 47 411 0 0,11-63-1650 0 0,0-1 0 0 0,0 1-1 0 0,0 0 1 0 0,0 0 0 0 0,0 0 0 0 0,1 0-1 0 0,0 0 1 0 0,0-1 0 0 0,0 1 0 0 0,0 0 0 0 0,1 0-1 0 0,-1-1 1 0 0,5 7 0 0 0,-6-9-20 0 0,1-1 0 0 0,0 0 0 0 0,-1 1 0 0 0,1-1 0 0 0,0 1 1 0 0,-1-1-1 0 0,1 0 0 0 0,0 1 0 0 0,0-1 0 0 0,-1 0 0 0 0,1 0 0 0 0,0 0 0 0 0,0 0 0 0 0,0 0 1 0 0,-1 0-1 0 0,1 0 0 0 0,0 0 0 0 0,0 0 0 0 0,0 0 0 0 0,-1 0 0 0 0,1 0 0 0 0,0 0 1 0 0,0-1-1 0 0,0 1 0 0 0,-1 0 0 0 0,1-1 0 0 0,0 1 0 0 0,-1 0 0 0 0,1-1 0 0 0,1 0 0 0 0,28-20-1031 0 0,-13 9-2040 0 0,-14 11 2116 0 0,7-4-2750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14187 0 0,'-1'-3'3137'0'0,"1"0"-2689"0"0,-1 1-272 0 0,2-2-32 0 0,-1 5-72 0 0,-1 0-160 0 0,2 1 32 0 0,-1 1-40 0 0,0 0-328 0 0,3 1-809 0 0,-2 1-1607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5969 0 0,'-2'1'701'0'0,"0"0"0"0"0,-1 1 0 0 0,1-1-1 0 0,0 0 1 0 0,0 1 0 0 0,0-1 0 0 0,0 1 0 0 0,0 0-1 0 0,0 0 1 0 0,-3 3 0 0 0,-15 28 2812 0 0,-4 37-405 0 0,23-63-3056 0 0,0 1 0 0 0,0 0 0 0 0,1-1 0 0 0,0 1 0 0 0,1-1-1 0 0,-1 1 1 0 0,2-1 0 0 0,-1 1 0 0 0,1-1 0 0 0,0 0 0 0 0,0 1 0 0 0,1-1 0 0 0,0 0 0 0 0,0 0 0 0 0,1-1 0 0 0,0 1-1 0 0,0-1 1 0 0,0 0 0 0 0,1 0 0 0 0,0 0 0 0 0,0-1 0 0 0,1 1 0 0 0,7 5 0 0 0,-7-6-176 0 0,-1 0 1 0 0,1 0-1 0 0,0-1 1 0 0,1 0-1 0 0,-1 0 1 0 0,1 0-1 0 0,-1-1 1 0 0,1 0-1 0 0,0-1 1 0 0,0 1 0 0 0,1-1-1 0 0,-1-1 1 0 0,0 1-1 0 0,1-1 1 0 0,-1 0-1 0 0,0-1 1 0 0,1 0-1 0 0,-1 0 1 0 0,1-1-1 0 0,-1 1 1 0 0,1-2-1 0 0,-1 1 1 0 0,13-5-1 0 0,-17 5-486 0 0,-1 0 0 0 0,1-1 0 0 0,-1 1 0 0 0,1-1 0 0 0,-1 1 0 0 0,0-1 0 0 0,0 0 0 0 0,0 0-1 0 0,0 0 1 0 0,0 0 0 0 0,0 0 0 0 0,0 0 0 0 0,-1 0 0 0 0,1-1 0 0 0,-1 1 0 0 0,0-1 0 0 0,0 1 0 0 0,0-1-1 0 0,0 1 1 0 0,1-6 0 0 0,1-8-3679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10674 0 0,'3'6'1473'0'0,"2"-2"-785"0"0,1 1-80 0 0,2-3-240 0 0,1 1-256 0 0,-2-3-64 0 0,3-1-32 0 0,-1-1 8 0 0,0-1-120 0 0,1-1-408 0 0,0-3-832 0 0,0 1-1161 0 0,-1-3-480 0 0,-3-3 681 0 0,2 0-1001 0 0</inkml:trace>
  <inkml:trace contextRef="#ctx0" brushRef="#br0" timeOffset="1">139 0 4449 0 0,'-5'2'2464'0'0,"0"3"665"0"0,-2 3-376 0 0,1 5-809 0 0,0 1-544 0 0,0 2-431 0 0,0 5-369 0 0,1 1-208 0 0,-2 2-184 0 0,2 1-128 0 0,0-1-64 0 0,1 0-296 0 0,1-1-696 0 0,0-2-1105 0 0,1 0-1416 0 0,0-4-447 0 0,-12-22 975 0 0,13 18-656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6097 0 0,'5'-6'2265'0'0,"3"1"-609"0"0,2-1-248 0 0,1-2-351 0 0,1 4-457 0 0,-1-1-232 0 0,2 1-120 0 0,-1-1-80 0 0,0 3-80 0 0,-1 1-136 0 0,-1 2-368 0 0,-2 0-648 0 0,-1 3-841 0 0,-2 1-935 0 0,-2 0 407 0 0,-7-16 505 0 0,1 21-689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5897 0 0,'2'2'334'0'0,"-1"-1"-1"0"0,0 0 0 0 0,0-1 0 0 0,1 1 1 0 0,-1 0-1 0 0,1 0 0 0 0,-1-1 1 0 0,0 1-1 0 0,1 0 0 0 0,0-1 0 0 0,-1 1 1 0 0,1-1-1 0 0,-1 0 0 0 0,1 0 1 0 0,-1 0-1 0 0,1 0 0 0 0,0 0 0 0 0,-1 0 1 0 0,1 0-1 0 0,2-1 0 0 0,37-12 622 0 0,-36 10-949 0 0,0 1 0 0 0,0 0 0 0 0,1 0 0 0 0,-1 0-1 0 0,1 1 1 0 0,7-1 0 0 0,-31 28-315 0 0,15-21 574 0 0,0-1-1 0 0,0 1 1 0 0,0 0 0 0 0,1 0-1 0 0,-1 0 1 0 0,1 0 0 0 0,0 0-1 0 0,1 0 1 0 0,-1 0 0 0 0,1 1-1 0 0,0-1 1 0 0,0 1 0 0 0,1 8-1 0 0,-1-12-215 0 0,1 1 1 0 0,0-1-1 0 0,0 1 0 0 0,0-1 0 0 0,1 1 0 0 0,-1-1 0 0 0,1 1 0 0 0,-1-1 0 0 0,1 1 0 0 0,0-1 0 0 0,0 0 0 0 0,0 1 0 0 0,0-1 0 0 0,0 0 0 0 0,1 0 0 0 0,-1 0 0 0 0,1 0 0 0 0,-1 0 0 0 0,1 0 0 0 0,0 0 0 0 0,0 0 0 0 0,0-1 0 0 0,0 1 0 0 0,0-1 0 0 0,0 1 0 0 0,0-1 0 0 0,0 0 0 0 0,0 0 0 0 0,1 0 0 0 0,-1 0 0 0 0,5 1 0 0 0,-5-2-36 0 0,0 0 0 0 0,0 0 0 0 0,0 0 0 0 0,0 0 0 0 0,0 0 0 0 0,0-1 0 0 0,0 1 0 0 0,0-1-1 0 0,0 1 1 0 0,0-1 0 0 0,0 0 0 0 0,0 0 0 0 0,0 0 0 0 0,0 0 0 0 0,0 0 0 0 0,-1 0 0 0 0,1-1 0 0 0,-1 1-1 0 0,1-1 1 0 0,-1 1 0 0 0,1-1 0 0 0,-1 1 0 0 0,0-1 0 0 0,0 0 0 0 0,1 1 0 0 0,-1-1 0 0 0,-1 0 0 0 0,1 0-1 0 0,0 0 1 0 0,0 0 0 0 0,0-3 0 0 0,1-1 26 0 0,1-1 0 0 0,-2 0 0 0 0,1 1 0 0 0,-1-1 0 0 0,0 0-1 0 0,0 0 1 0 0,-1 0 0 0 0,0-8 0 0 0,0 13-26 0 0,0 0-1 0 0,-1 0 0 0 0,1 0 1 0 0,0 1-1 0 0,-1-1 0 0 0,1 0 1 0 0,-1 0-1 0 0,1 1 1 0 0,-1-1-1 0 0,0 0 0 0 0,0 1 1 0 0,0-1-1 0 0,0 1 1 0 0,0-1-1 0 0,0 1 0 0 0,0 0 1 0 0,0-1-1 0 0,-1 1 0 0 0,1 0 1 0 0,-1 0-1 0 0,1 0 1 0 0,-1 0-1 0 0,1 0 0 0 0,-1 0 1 0 0,1 0-1 0 0,-1 0 1 0 0,0 1-1 0 0,1-1 0 0 0,-1 1 1 0 0,-2-1-1 0 0,-3 0-183 0 0,0 1 0 0 0,0 0 1 0 0,-1 1-1 0 0,1-1 0 0 0,0 1 0 0 0,-8 2 0 0 0,-10 2-2802 0 0,25-5 2685 0 0,-1 0 0 0 0,1-1 0 0 0,0 1 0 0 0,-1 0 0 0 0,1 0-1 0 0,0 0 1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7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90 5969 0 0,'-8'5'1224'0'0,"-1"0"-1"0"0,1 1 1 0 0,1 0 0 0 0,-1 0-1 0 0,1 0 1 0 0,0 1-1 0 0,-7 10 1 0 0,14-17-1123 0 0,0 1 1 0 0,-1 0-1 0 0,1-1 1 0 0,0 1-1 0 0,0 0 1 0 0,-1-1-1 0 0,1 1 1 0 0,0 0-1 0 0,0-1 1 0 0,0 1-1 0 0,0 0 0 0 0,0-1 1 0 0,0 1-1 0 0,0 0 1 0 0,0-1-1 0 0,0 1 1 0 0,0 0-1 0 0,0-1 1 0 0,1 1-1 0 0,-1 0 0 0 0,0-1 1 0 0,0 1-1 0 0,1-1 1 0 0,-1 1-1 0 0,0 0 1 0 0,1-1-1 0 0,0 2 1 0 0,19 13 584 0 0,26 4-698 0 0,-42-18 23 0 0,0 1 0 0 0,0-1 0 0 0,0 0 0 0 0,0-1 0 0 0,0 1 0 0 0,1-1 0 0 0,-1 0 0 0 0,0 0 1 0 0,0 0-1 0 0,0 0 0 0 0,0-1 0 0 0,0 1 0 0 0,1-1 0 0 0,-1 0 0 0 0,0-1 0 0 0,-1 1 0 0 0,1-1 0 0 0,0 1 0 0 0,0-1 0 0 0,3-3 0 0 0,-3 2 46 0 0,-1 0 1 0 0,1-1 0 0 0,-1 0 0 0 0,1 0 0 0 0,-1 0 0 0 0,-1 0 0 0 0,1 0 0 0 0,-1-1-1 0 0,1 1 1 0 0,-1-1 0 0 0,0 0 0 0 0,-1 0 0 0 0,1 1 0 0 0,-1-1 0 0 0,0 0 0 0 0,0-7-1 0 0,0 9-29 0 0,0-1-1 0 0,-1 0 1 0 0,0 0-1 0 0,0 0 1 0 0,0 0-1 0 0,0 0 1 0 0,-1 1-1 0 0,1-1 1 0 0,-1 0-1 0 0,0 0 0 0 0,0 1 1 0 0,0-1-1 0 0,-1 0 1 0 0,1 1-1 0 0,-1-1 1 0 0,0 1-1 0 0,0 0 1 0 0,0 0-1 0 0,-4-5 1 0 0,2 5-106 0 0,0 0 0 0 0,1 0 1 0 0,-2 0-1 0 0,1 0 1 0 0,0 1-1 0 0,-1-1 0 0 0,1 1 1 0 0,-1 0-1 0 0,0 1 0 0 0,1-1 1 0 0,-1 1-1 0 0,0 0 1 0 0,-7-1-1 0 0,3 1-164 0 0,0 0 0 0 0,0 1 1 0 0,0 0-1 0 0,0 1 0 0 0,0-1 0 0 0,0 2 1 0 0,0-1-1 0 0,0 2 0 0 0,0-1 0 0 0,1 1 0 0 0,-1 0 1 0 0,1 1-1 0 0,0 0 0 0 0,0 0 0 0 0,0 1 0 0 0,-8 6 1 0 0,11-7 229 0 0,1 1 1 0 0,1 0-1 0 0,-1-1 1 0 0,1 1-1 0 0,-1 1 1 0 0,1-1-1 0 0,1 0 1 0 0,-1 1 0 0 0,1 0-1 0 0,0-1 1 0 0,0 1-1 0 0,1 0 1 0 0,-1 0-1 0 0,1 0 1 0 0,1 0-1 0 0,-1 0 1 0 0,1 0-1 0 0,0 0 1 0 0,1 0-1 0 0,-1 0 1 0 0,1 0 0 0 0,3 11-1 0 0,-3-13 123 0 0,0 0 0 0 0,1 0 0 0 0,-1 0 0 0 0,1 0 0 0 0,0 0 0 0 0,0 0 0 0 0,0 0 1 0 0,1 0-1 0 0,-1-1 0 0 0,1 1 0 0 0,0-1 0 0 0,0 0 0 0 0,0 0 0 0 0,1 0 0 0 0,-1 0 0 0 0,1-1 0 0 0,-1 1 0 0 0,1-1 0 0 0,0 0 0 0 0,0 0 0 0 0,0 0 0 0 0,0 0 0 0 0,0-1 0 0 0,0 0 0 0 0,1 0 0 0 0,-1 0 0 0 0,0 0 1 0 0,1-1-1 0 0,-1 0 0 0 0,1 1 0 0 0,7-2 0 0 0,9-2-45 0 0,-1-1-1 0 0,1-1 1 0 0,-1-1 0 0 0,34-15 0 0 0,0-3-8446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4297 0 0,'-1'2'849'0'0,"-1"-1"0"0"0,0 1 1 0 0,1 0-1 0 0,-1 0 0 0 0,1 0 0 0 0,0 0 0 0 0,-1 0 1 0 0,1 0-1 0 0,-1 4 0 0 0,-5 25 3619 0 0,9 35-1574 0 0,-1-46-1992 0 0,0-10-649 0 0,-1-6-181 0 0,0 1-1 0 0,0 0 0 0 0,0-1 1 0 0,1 1-1 0 0,-1-1 0 0 0,1 1 1 0 0,0-1-1 0 0,1 1 1 0 0,-1-1-1 0 0,5 8 0 0 0,-6-12-89 0 0,1 0-1 0 0,-1 0 1 0 0,0 0 0 0 0,1 0-1 0 0,-1 0 1 0 0,0 0-1 0 0,1 0 1 0 0,-1 0-1 0 0,0 0 1 0 0,1 0-1 0 0,-1 0 1 0 0,0-1-1 0 0,1 1 1 0 0,-1 0-1 0 0,0 0 1 0 0,1 0-1 0 0,-1 0 1 0 0,0-1 0 0 0,0 1-1 0 0,1 0 1 0 0,-1 0-1 0 0,0-1 1 0 0,0 1-1 0 0,1 0 1 0 0,-1-1-1 0 0,0 1 1 0 0,0 0-1 0 0,0-1 1 0 0,0 1-1 0 0,0 0 1 0 0,1-1-1 0 0,-1 1 1 0 0,0 0-1 0 0,0-1 1 0 0,0 1 0 0 0,0 0-1 0 0,0-1 1 0 0,0 1-1 0 0,0 0 1 0 0,0-1-1 0 0,0 1 1 0 0,7-24-317 0 0,-6 20 266 0 0,2-6 36 0 0,1 0-1 0 0,0 0 0 0 0,0 0 0 0 0,1 0 0 0 0,1 1 0 0 0,6-10 0 0 0,-11 18 42 0 0,0-1 1 0 0,0 1-1 0 0,0 0 1 0 0,0-1-1 0 0,0 1 1 0 0,0 0-1 0 0,1-1 1 0 0,-1 1-1 0 0,0 0 0 0 0,1 0 1 0 0,-1 0-1 0 0,1 0 1 0 0,-1 1-1 0 0,1-1 1 0 0,-1 0-1 0 0,1 0 1 0 0,0 1-1 0 0,-1-1 1 0 0,1 1-1 0 0,0 0 1 0 0,-1-1-1 0 0,1 1 0 0 0,0 0 1 0 0,0 0-1 0 0,-1 0 1 0 0,1 0-1 0 0,0 1 1 0 0,-1-1-1 0 0,1 0 1 0 0,0 1-1 0 0,-1-1 1 0 0,1 1-1 0 0,0-1 1 0 0,-1 1-1 0 0,1 0 0 0 0,-1 0 1 0 0,1 0-1 0 0,-1 0 1 0 0,1 0-1 0 0,-1 0 1 0 0,0 0-1 0 0,1 0 1 0 0,-1 0-1 0 0,0 1 1 0 0,0-1-1 0 0,2 3 1 0 0,-2-3 46 0 0,0 0 1 0 0,0 0 0 0 0,0 0-1 0 0,0 1 1 0 0,-1-1 0 0 0,1 0-1 0 0,0 0 1 0 0,0 1 0 0 0,-1-1 0 0 0,1 0-1 0 0,-1 1 1 0 0,1-1 0 0 0,-1 1-1 0 0,0-1 1 0 0,1 0 0 0 0,-1 1 0 0 0,0-1-1 0 0,0 1 1 0 0,0-1 0 0 0,0 1-1 0 0,0-1 1 0 0,-1 1 0 0 0,1-1 0 0 0,0 1-1 0 0,-1 1 1 0 0,-1 0 19 0 0,1-1 1 0 0,-1 0-1 0 0,0 1 1 0 0,0-1-1 0 0,0 0 0 0 0,0 0 1 0 0,0 0-1 0 0,0-1 1 0 0,0 1-1 0 0,-1 0 0 0 0,1-1 1 0 0,-4 2-1 0 0,-9 4 114 0 0,1-1 0 0 0,-1-1 0 0 0,-25 5 0 0 0,40-10-189 0 0,-5 2-10 0 0,6-1-782 0 0,14 1-2761 0 0,26-3-8771 0 0,-25-1 6770 0 0</inkml:trace>
  <inkml:trace contextRef="#ctx0" brushRef="#br0" timeOffset="1">384 182 17428 0 0,'-1'-5'2192'0'0,"1"1"-1288"0"0,0 0-71 0 0,1 4-369 0 0,1 1-672 0 0,-1 1-641 0 0,1 1-583 0 0,0 0-624 0 0,-1 1-817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4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41 5409 0 0,'-29'-14'3557'0'0,"28"13"-3287"0"0,0 1 0 0 0,0-1 0 0 0,-1 0-1 0 0,1 0 1 0 0,0 1 0 0 0,0-1 0 0 0,0 0 0 0 0,0 0 0 0 0,0 0 0 0 0,0-1 0 0 0,0 1 0 0 0,0 0 0 0 0,0 0 0 0 0,0 0 0 0 0,1-1 0 0 0,-1 1 0 0 0,1 0 0 0 0,-1-1-1 0 0,0-1 1 0 0,2 3-186 0 0,-1 0-1 0 0,1-1 0 0 0,0 1 0 0 0,-1 0 0 0 0,1-1 0 0 0,0 1 0 0 0,0 0 1 0 0,-1 0-1 0 0,1-1 0 0 0,0 1 0 0 0,-1 0 0 0 0,1 0 0 0 0,0 0 0 0 0,0 0 0 0 0,0 0 1 0 0,-1 0-1 0 0,1 0 0 0 0,0 0 0 0 0,-1 0 0 0 0,1 1 0 0 0,0-1 0 0 0,0 0 1 0 0,0 1-1 0 0,23 4 70 0 0,-22-5-60 0 0,34 10-321 0 0,-1-1 853 0 0,50 8-1 0 0,-25-16-2086 0 0,-51-2 601 0 0,-1 0-1 0 0,0 0 0 0 0,0-1 1 0 0,0-1-1 0 0,9-2 1 0 0,-4-3-2887 0 0,-1 0-1244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4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31 4761 0 0,'-28'-11'8201'0'0,"20"2"-4622"0"0,9 9-3519 0 0,-1-1 0 0 0,0 1 0 0 0,0-1 0 0 0,1 1-1 0 0,-1-1 1 0 0,0 1 0 0 0,1-1 0 0 0,-1 1 0 0 0,0-1 0 0 0,1 1 0 0 0,-1 0 0 0 0,1-1 0 0 0,-1 1 0 0 0,1 0 0 0 0,-1-1 0 0 0,1 1 0 0 0,-1 0 0 0 0,1-1 0 0 0,-1 1 0 0 0,1 0 0 0 0,-1 0 0 0 0,1 0 0 0 0,0 0 0 0 0,0-1 0 0 0,2 1 16 0 0,1-1 1 0 0,-1 1-1 0 0,1-1 1 0 0,-1 1-1 0 0,0 0 1 0 0,1 0-1 0 0,-1 1 1 0 0,1-1-1 0 0,-1 1 1 0 0,1 0-1 0 0,-1 0 1 0 0,0 0-1 0 0,1 0 1 0 0,-1 0-1 0 0,0 1 1 0 0,0-1-1 0 0,0 1 1 0 0,0 0-1 0 0,0 0 1 0 0,-1 0 0 0 0,1 0-1 0 0,0 1 1 0 0,-1-1-1 0 0,3 4 1 0 0,-1-2-8 0 0,1 1 1 0 0,-1 0-1 0 0,0 0 1 0 0,-1 1-1 0 0,1-1 1 0 0,-1 1-1 0 0,0 0 1 0 0,0-1-1 0 0,-1 1 1 0 0,0 1-1 0 0,0-1 1 0 0,1 7-1 0 0,-2-1 12 0 0,-1-1-1 0 0,-1 1 1 0 0,0-1-1 0 0,-1 1 0 0 0,0-1 1 0 0,-1 0-1 0 0,0 0 0 0 0,-1 0 1 0 0,0 0-1 0 0,0-1 1 0 0,-1 1-1 0 0,-1-1 0 0 0,1-1 1 0 0,-13 16-1 0 0,-6-10-314 0 0,23-15 126 0 0,1 1 0 0 0,-1-1-1 0 0,0 0 1 0 0,1 0 0 0 0,-1 1 0 0 0,0-1 0 0 0,1 0 0 0 0,-1 0 0 0 0,0 0 0 0 0,1 0 0 0 0,-1 0-1 0 0,0 1 1 0 0,1-1 0 0 0,-1-1 0 0 0,0 1 0 0 0,1 0 0 0 0,-1 0 0 0 0,0 0 0 0 0,1 0 0 0 0,-1 0 0 0 0,0-1-1 0 0,1 1 1 0 0,-1 0 0 0 0,0 0 0 0 0,1-1 0 0 0,-1 1 0 0 0,1-1 0 0 0,-1 1 0 0 0,1 0 0 0 0,-1-1 0 0 0,1 1-1 0 0,-1-1 1 0 0,1 1 0 0 0,-1-1 0 0 0,1 0 0 0 0,0 1 0 0 0,-1-2 0 0 0,23-11-12666 0 0,-11 11 9132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90 9394 0 0,'0'-1'448'0'0,"-1"0"-1"0"0,1 1 1 0 0,-1-1-1 0 0,1 0 1 0 0,-1 1-1 0 0,1-1 1 0 0,0 0-1 0 0,-1 0 1 0 0,1 1-1 0 0,0-1 1 0 0,0 0-1 0 0,-1 0 1 0 0,1 1-1 0 0,0-1 1 0 0,0 0-1 0 0,0 0 1 0 0,0 0-1 0 0,0 1 1 0 0,0-1-1 0 0,0 0 1 0 0,0 0-1 0 0,1 0 1 0 0,-1 1 0 0 0,0-1-1 0 0,0 0 1 0 0,1 0-1 0 0,0-1 1 0 0,0 0-100 0 0,1 1 0 0 0,-1-1 0 0 0,1 1 1 0 0,-1-1-1 0 0,1 1 0 0 0,0-1 0 0 0,0 1 0 0 0,0 0 1 0 0,0 0-1 0 0,2-1 0 0 0,9-3-330 0 0,-1 0-1 0 0,24-4 1 0 0,-31 7 680 0 0,43-7-202 0 0,0 1 0 0 0,53-1 0 0 0,99 6-224 0 0,-195 3-267 0 0,116 5 16 0 0,193 35 0 0 0,-123-12-164 0 0,-182-26-256 0 0,4 0 496 0 0,1-1 1 0 0,24 0-1 0 0,-7-9-2233 0 0,-30 7 1720 0 0,0 1 0 0 0,1-1-1 0 0,-1 0 1 0 0,0 0 0 0 0,1 0-1 0 0,-1 0 1 0 0,0 0-1 0 0,0 0 1 0 0,0-1 0 0 0,0 1-1 0 0,0 0 1 0 0,0-1 0 0 0,0 1-1 0 0,-1 0 1 0 0,2-3-1 0 0,-2 2-267 0 0,1 0 0 0 0,-1 0-1 0 0,0 1 1 0 0,0-1-1 0 0,0 0 1 0 0,0 0 0 0 0,0 1-1 0 0,0-1 1 0 0,-1 0-1 0 0,1 0 1 0 0,-1 1-1 0 0,1-1 1 0 0,-1 0 0 0 0,-1-2-1 0 0,-6-14-5481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7354 0 0,'-4'1'638'0'0,"0"0"1"0"0,0 0-1 0 0,0 0 1 0 0,0 0-1 0 0,0 1 1 0 0,0 0-1 0 0,0-1 1 0 0,0 2-1 0 0,0-1 1 0 0,1 0-1 0 0,-1 1 1 0 0,-3 3-1 0 0,5-4-256 0 0,1 1-1 0 0,-1-1 1 0 0,1 0-1 0 0,-1 0 1 0 0,1 1-1 0 0,0-1 0 0 0,0 0 1 0 0,0 1-1 0 0,1-1 1 0 0,-2 5-1 0 0,1 21-443 0 0,3 5 307 0 0,2-1 1 0 0,2 0-1 0 0,0 0 0 0 0,3-1 0 0 0,0 0 0 0 0,25 53 1 0 0,-33-82-216 0 0,0 1 1 0 0,0 0-1 0 0,1 0 1 0 0,0-1 0 0 0,-1 1-1 0 0,1-1 1 0 0,0 1 0 0 0,0-1-1 0 0,0 0 1 0 0,1 0-1 0 0,-1 0 1 0 0,0 0 0 0 0,1 0-1 0 0,0 0 1 0 0,-1-1 0 0 0,1 1-1 0 0,0-1 1 0 0,0 0-1 0 0,-1 0 1 0 0,1 0 0 0 0,3 1-1 0 0,-2-2 0 0 0,-1 0-1 0 0,0 0 1 0 0,1 0-1 0 0,-1-1 1 0 0,0 1-1 0 0,0-1 1 0 0,0 0-1 0 0,1 0 0 0 0,-1 0 1 0 0,0 0-1 0 0,0 0 1 0 0,0-1-1 0 0,0 1 1 0 0,-1-1-1 0 0,1 0 1 0 0,0 0-1 0 0,-1 0 1 0 0,1 0-1 0 0,2-4 1 0 0,5-3-498 0 0,9-12 959 0 0,2 2 1 0 0,26-19-1 0 0,-38 32-1018 0 0,-1 1 0 0 0,1 0 0 0 0,17-7 0 0 0,-20 10-800 0 0,0 0 0 0 0,0 1 1 0 0,1-1-1 0 0,-1 1 0 0 0,1 1 0 0 0,11-1 1 0 0,-3 3-6220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32 3881 0 0,'-1'-2'514'0'0,"0"1"-1"0"0,0-1 1 0 0,0 0 0 0 0,0 1-1 0 0,0-1 1 0 0,1 0 0 0 0,-1 0-1 0 0,1 0 1 0 0,-1 0 0 0 0,1-3-1 0 0,0 5-359 0 0,0-1-1 0 0,0 1 0 0 0,0 0 0 0 0,0-1 1 0 0,0 1-1 0 0,0-1 0 0 0,1 1 0 0 0,-1 0 1 0 0,0-1-1 0 0,0 1 0 0 0,0 0 0 0 0,1-1 0 0 0,-1 1 1 0 0,0 0-1 0 0,0-1 0 0 0,1 1 0 0 0,-1 0 1 0 0,0-1-1 0 0,1 1 0 0 0,-1 0 0 0 0,0 0 1 0 0,1-1-1 0 0,-1 1 0 0 0,0 0 0 0 0,1 0 1 0 0,-1 0-1 0 0,0 0 0 0 0,1 0 0 0 0,0-1 1 0 0,3 1 221 0 0,0 0 0 0 0,0 0 1 0 0,0 1-1 0 0,-1-1 0 0 0,1 1 0 0 0,0 0 1 0 0,0 0-1 0 0,7 3 0 0 0,-2-1-176 0 0,0 1-1 0 0,0 0 0 0 0,-1 0 1 0 0,1 1-1 0 0,-1 0 1 0 0,0 0-1 0 0,0 1 0 0 0,13 12 1 0 0,-19-15-342 0 0,1 0 0 0 0,-1-1 0 0 0,0 1 0 0 0,-1 0 0 0 0,1 0 0 0 0,0 0 0 0 0,-1 0 0 0 0,0 1 0 0 0,0-1 0 0 0,0 0 0 0 0,1 7 0 0 0,-2-6-565 0 0,1 0 0 0 0,-2 0 0 0 0,1 0 1 0 0,0 0-1 0 0,-1 0 0 0 0,0-1 1 0 0,0 1-1 0 0,0 0 0 0 0,0 0 0 0 0,0-1 1 0 0,-1 1-1 0 0,-3 4 0 0 0,2-4 220 0 0,0 0 0 0 0,0-1 0 0 0,0 1 0 0 0,-1-1-1 0 0,1 0 1 0 0,-1 0 0 0 0,0 0 0 0 0,0-1 0 0 0,0 1 0 0 0,-1-1 0 0 0,1 0 0 0 0,0 0-1 0 0,-8 2 1 0 0,-21 5 2295 0 0,11-4 13497 0 0,47-6-14680 0 0,1 1 0 0 0,30 5 0 0 0,-10 0-2172 0 0,-11 0-2480 0 0,1-1-3480 0 0,-22-3 2324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8546 0 0,'19'3'6801'0'0,"2"4"-3812"0"0,42 27-3015 0 0,-52-28 731 0 0,-7-3-697 0 0,1 0 1 0 0,-1 0 0 0 0,0 1 0 0 0,0-1 0 0 0,0 1-1 0 0,0 0 1 0 0,-1 0 0 0 0,0 0 0 0 0,0 1-1 0 0,0-1 1 0 0,0 1 0 0 0,0-1 0 0 0,-1 1-1 0 0,0 0 1 0 0,3 10 0 0 0,-4-12-132 0 0,-1 1-1 0 0,1 0 1 0 0,0 0-1 0 0,-1 0 1 0 0,0 0 0 0 0,0 0-1 0 0,0 0 1 0 0,0 0-1 0 0,-1 0 1 0 0,0 0 0 0 0,1-1-1 0 0,-1 1 1 0 0,-1 0-1 0 0,1 0 1 0 0,-1-1 0 0 0,1 1-1 0 0,-1-1 1 0 0,0 1-1 0 0,0-1 1 0 0,0 0 0 0 0,-1 0-1 0 0,-3 5 1 0 0,6-8 98 0 0,0 0 1 0 0,0 1 0 0 0,-1-1-1 0 0,1 0 1 0 0,0 0 0 0 0,0 1-1 0 0,0-1 1 0 0,0 0 0 0 0,0 1-1 0 0,-1-1 1 0 0,1 0-1 0 0,0 0 1 0 0,0 1 0 0 0,-1-1-1 0 0,1 0 1 0 0,0 0 0 0 0,0 0-1 0 0,-1 1 1 0 0,1-1-1 0 0,0 0 1 0 0,0 0 0 0 0,-1 0-1 0 0,1 0 1 0 0,0 0 0 0 0,-1 1-1 0 0,1-1 1 0 0,0 0 0 0 0,-1 0-1 0 0,1 0 1 0 0,0 0-1 0 0,-1 0 1 0 0,1 0 0 0 0,0 0-1 0 0,-1 0 1 0 0,1 0 0 0 0,0 0-1 0 0,-1 0 1 0 0,1 0 0 0 0,0-1-1 0 0,0 1 1 0 0,-1 0-1 0 0,1 0 1 0 0,0 0 0 0 0,-1 0-1 0 0,1 0 1 0 0,0-1 0 0 0,0 1-1 0 0,-1 0 1 0 0,1 0-1 0 0,0-1 1 0 0,0 1 0 0 0,-1 0-1 0 0,1 0 1 0 0,0-1 0 0 0,0 1-1 0 0,0 0 1 0 0,0 0 0 0 0,-1-1-1 0 0,1 1 1 0 0,0 0-1 0 0,0-1 1 0 0,0 1 0 0 0,0 0-1 0 0,0-1 1 0 0,0 1 0 0 0,0 0-1 0 0,0-1 1 0 0,0 1 0 0 0,4-24-472 0 0,-2 19 588 0 0,0 1-1 0 0,1 0 0 0 0,0 0 0 0 0,0 1 1 0 0,0-1-1 0 0,0 1 0 0 0,0-1 0 0 0,1 1 1 0 0,0 0-1 0 0,-1 0 0 0 0,1 1 0 0 0,0-1 1 0 0,0 1-1 0 0,1 0 0 0 0,-1 0 1 0 0,0 0-1 0 0,1 0 0 0 0,-1 1 0 0 0,1 0 1 0 0,0 0-1 0 0,5-1 0 0 0,-6 2-324 0 0,1 0 1 0 0,-1 0-1 0 0,0 1 0 0 0,0-1 0 0 0,0 1 0 0 0,0 0 1 0 0,0 0-1 0 0,0 0 0 0 0,6 3 0 0 0,-8-3-561 0 0,-1 0 480 0 0,-1-1 0 0 0,1 0-1 0 0,-1 1 1 0 0,0-1 0 0 0,1 0 0 0 0,-1 0 0 0 0,1 1-1 0 0,-1-1 1 0 0,1 0 0 0 0,-1 0 0 0 0,1 0 0 0 0,-1 0 0 0 0,1 0-1 0 0,-1 0 1 0 0,1 0 0 0 0,-1 0 0 0 0,1 0 0 0 0,-1 0-1 0 0,1 0 1 0 0,-1 0 0 0 0,1 0 0 0 0,-1 0 0 0 0,1 0-1 0 0,-1 0 1 0 0,1-1 0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1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5249 0 0,'-7'1'3097'0'0,"2"3"-137"0"0,0 0-551 0 0,2 1-281 0 0,2 0-695 0 0,1 4-561 0 0,-1 3-344 0 0,-1 6-224 0 0,1 1-136 0 0,-1 2-168 0 0,0 1-216 0 0,1 2-472 0 0,1 0-832 0 0,0 0-1129 0 0,0-2-1336 0 0,-3-2 448 0 0,2-1-1256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4921 0 0,'-1'0'241'0'0,"1"-1"0"0"0,0 1 0 0 0,0 0 1 0 0,0-1-1 0 0,0 1 0 0 0,0-1 0 0 0,0 1 0 0 0,0 0 0 0 0,0-1 0 0 0,0 1 0 0 0,0-1 0 0 0,0 1 1 0 0,0 0-1 0 0,0-1 0 0 0,0 1 0 0 0,0-1 0 0 0,0 1 0 0 0,1 0 0 0 0,-1-1 0 0 0,0 1 0 0 0,0-1 1 0 0,0 1-1 0 0,1 0 0 0 0,-1-1 0 0 0,0 1 0 0 0,0 0 0 0 0,1-1 0 0 0,-1 1 0 0 0,0 0 0 0 0,1 0 1 0 0,-1-1-1 0 0,0 1 0 0 0,1 0 0 0 0,-1 0 0 0 0,0 0 0 0 0,1-1 0 0 0,0 1 0 0 0,20 0 3350 0 0,19 12-2042 0 0,-33-10-1427 0 0,-2 0-115 0 0,1 0 0 0 0,-1 0 0 0 0,0 0 0 0 0,1 0 0 0 0,-1 1 0 0 0,-1 0 0 0 0,1 0 0 0 0,0 0 0 0 0,-1 0 0 0 0,8 8-1 0 0,-12-10-35 0 0,0-1 0 0 0,0 1 0 0 0,0 0 0 0 0,0 0 0 0 0,0 0 0 0 0,0-1-1 0 0,0 1 1 0 0,0 0 0 0 0,0 0 0 0 0,-1 0 0 0 0,1-1 0 0 0,0 1 0 0 0,0 0-1 0 0,-1 0 1 0 0,1-1 0 0 0,0 1 0 0 0,-1 0 0 0 0,1-1 0 0 0,-1 1 0 0 0,1 0-1 0 0,-1-1 1 0 0,1 1 0 0 0,-2 0 0 0 0,-17 18-439 0 0,11-12 365 0 0,2-1 49 0 0,3-3 46 0 0,0-1-1 0 0,0 1 1 0 0,0 0 0 0 0,1 0-1 0 0,-1 0 1 0 0,1 0 0 0 0,0 0-1 0 0,0 0 1 0 0,0 1 0 0 0,1-1-1 0 0,-3 8 1 0 0,4-10-17 0 0,0 0-1 0 0,1-1 1 0 0,-1 1 0 0 0,1-1-1 0 0,-1 1 1 0 0,1 0 0 0 0,0-1-1 0 0,-1 1 1 0 0,1-1-1 0 0,0 1 1 0 0,-1-1 0 0 0,1 1-1 0 0,0-1 1 0 0,-1 0 0 0 0,1 1-1 0 0,0-1 1 0 0,0 0-1 0 0,0 0 1 0 0,-1 1 0 0 0,1-1-1 0 0,0 0 1 0 0,0 0 0 0 0,0 0-1 0 0,-1 0 1 0 0,1 0 0 0 0,0 0-1 0 0,0 0 1 0 0,1-1-1 0 0,26-1-2852 0 0,6-8-4350 0 0,-14 6 2193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9578 0 0,'-3'1'709'0'0,"1"1"0"0"0,0-1 0 0 0,0 1 0 0 0,-1-1 0 0 0,1 1 0 0 0,1 0 0 0 0,-1 0-1 0 0,0 0 1 0 0,0 0 0 0 0,1 0 0 0 0,-1 1 0 0 0,-1 2 0 0 0,3-5-645 0 0,0 1 0 0 0,0 0 0 0 0,0-1-1 0 0,0 1 1 0 0,0-1 0 0 0,0 1 0 0 0,0-1 0 0 0,0 1-1 0 0,0-1 1 0 0,0 1 0 0 0,1-1 0 0 0,-1 1 0 0 0,0-1-1 0 0,0 1 1 0 0,0-1 0 0 0,1 1 0 0 0,-1-1 0 0 0,0 1 0 0 0,0-1-1 0 0,1 0 1 0 0,-1 1 0 0 0,1 0 0 0 0,20 10 168 0 0,19-3-17 0 0,-39-8-240 0 0,1 0 1 0 0,-1 1 0 0 0,1-1 0 0 0,-1 0-1 0 0,1 0 1 0 0,-1 0 0 0 0,1 0-1 0 0,0 0 1 0 0,-1-1 0 0 0,1 1-1 0 0,-1 0 1 0 0,0-1 0 0 0,1 1 0 0 0,-1-1-1 0 0,1 1 1 0 0,-1-1 0 0 0,0 0-1 0 0,1 0 1 0 0,-1 1 0 0 0,0-1 0 0 0,0 0-1 0 0,1 0 1 0 0,1-2 0 0 0,-3 2-14 0 0,0 1 1 0 0,0 0 0 0 0,0-1 0 0 0,0 1 0 0 0,0 0 0 0 0,1-1-1 0 0,-1 1 1 0 0,0 0 0 0 0,0-1 0 0 0,0 1 0 0 0,0-1-1 0 0,0 1 1 0 0,0 0 0 0 0,0-1 0 0 0,0 1 0 0 0,0 0 0 0 0,0-1-1 0 0,-1 1 1 0 0,1-1 0 0 0,0 1 0 0 0,0 0 0 0 0,0-1-1 0 0,0 1 1 0 0,0 0 0 0 0,-1-1 0 0 0,1 1 0 0 0,0 0-1 0 0,0-1 1 0 0,-1 1 0 0 0,1 0 0 0 0,0 0 0 0 0,0-1 0 0 0,-1 1-1 0 0,-15-4-375 0 0,-14 9 390 0 0,26-4 83 0 0,0 1 0 0 0,0 0-1 0 0,1 1 1 0 0,-1-1 0 0 0,1 1 0 0 0,-1-1-1 0 0,1 1 1 0 0,0 0 0 0 0,0 0-1 0 0,1 0 1 0 0,-1 1 0 0 0,0-1-1 0 0,1 1 1 0 0,0-1 0 0 0,0 1 0 0 0,0 0-1 0 0,0 0 1 0 0,1 0 0 0 0,-1 0-1 0 0,1 0 1 0 0,0 0 0 0 0,0 0 0 0 0,1 0-1 0 0,-1 1 1 0 0,1-1 0 0 0,0 0-1 0 0,0 0 1 0 0,0 1 0 0 0,1-1-1 0 0,-1 0 1 0 0,3 8 0 0 0,-1-6-65 0 0,0 0 0 0 0,0 0 0 0 0,0 0 0 0 0,1-1 0 0 0,0 1 1 0 0,0-1-1 0 0,0 1 0 0 0,0-1 0 0 0,1 0 0 0 0,0-1 0 0 0,0 1 0 0 0,1 0 0 0 0,-1-1 0 0 0,1 0 1 0 0,0 0-1 0 0,0-1 0 0 0,0 1 0 0 0,1-1 0 0 0,-1 0 0 0 0,1-1 0 0 0,8 4 0 0 0,-7-4-530 0 0,-1-1-1 0 0,1 0 1 0 0,0 0-1 0 0,-1-1 1 0 0,11 0 0 0 0,-11 0-530 0 0,0-1 1 0 0,0 0-1 0 0,-1 0 1 0 0,1 0-1 0 0,0-1 1 0 0,-1 0-1 0 0,1 0 1 0 0,-1-1-1 0 0,0 1 1 0 0,10-7-1 0 0,1-4-2985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2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90 3729 0 0,'0'-1'293'0'0,"-1"1"0"0"0,1 0 0 0 0,0-1 0 0 0,-1 1 0 0 0,1 0 0 0 0,-1-1 1 0 0,1 1-1 0 0,0-1 0 0 0,-1 1 0 0 0,1-1 0 0 0,0 1 0 0 0,-1-1 0 0 0,1 1 0 0 0,0-1 0 0 0,0 0 0 0 0,-1 1 1 0 0,1-1-1 0 0,0 1 0 0 0,0-1 0 0 0,0 0 0 0 0,0 1 0 0 0,0-1 0 0 0,0 1 0 0 0,0-1 0 0 0,0 0 0 0 0,0 1 1 0 0,0-1-1 0 0,0 1 0 0 0,0-1 0 0 0,1 1 0 0 0,-1-1 0 0 0,0 0 0 0 0,0 1 0 0 0,1-1 0 0 0,-1 1 0 0 0,0-1 1 0 0,1 1-1 0 0,-1-1 0 0 0,0 1 0 0 0,1-1 0 0 0,-1 1 0 0 0,1-1 0 0 0,29-6 2189 0 0,-30 7-2561 0 0,7-1 89 0 0,-1-1 1 0 0,0 1-1 0 0,0-1 0 0 0,0 0 1 0 0,0-1-1 0 0,7-3 1 0 0,-12 5-29 0 0,0 1 0 0 0,0-1 1 0 0,0 1-1 0 0,0-1 1 0 0,-1 0-1 0 0,1 1 1 0 0,0-1-1 0 0,0 0 0 0 0,-1 1 1 0 0,1-1-1 0 0,-1 0 1 0 0,1 0-1 0 0,-1 0 0 0 0,1 0 1 0 0,-1 1-1 0 0,1-1 1 0 0,-1 0-1 0 0,0 0 1 0 0,1-2-1 0 0,-1 2-22 0 0,0 0 1 0 0,-1 0-1 0 0,1 0 0 0 0,-1 0 1 0 0,1 0-1 0 0,0 0 0 0 0,-1 0 1 0 0,0 0-1 0 0,1 0 0 0 0,-1 0 1 0 0,0 0-1 0 0,1 1 0 0 0,-1-1 1 0 0,0 0-1 0 0,0 0 0 0 0,0 1 1 0 0,0-1-1 0 0,0 0 0 0 0,1 1 1 0 0,-1-1-1 0 0,0 1 0 0 0,-2-1 1 0 0,-1-1-26 0 0,1 1 0 0 0,-1 0 0 0 0,1 1 0 0 0,-1-1 0 0 0,1 0 0 0 0,-1 1 0 0 0,1 0 0 0 0,-1 0 0 0 0,1 0 0 0 0,-1 0 0 0 0,0 1 0 0 0,1-1 0 0 0,-1 1 0 0 0,1 0 0 0 0,-1 0 0 0 0,1 0 0 0 0,0 0 0 0 0,-1 1 0 0 0,1-1 0 0 0,0 1 0 0 0,0 0 0 0 0,0 0 0 0 0,0 0 0 0 0,0 0 0 0 0,1 1 0 0 0,-5 4 0 0 0,5-5 106 0 0,0 0 0 0 0,0 0 0 0 0,0 0 0 0 0,0 0 0 0 0,0 1 0 0 0,0-1 0 0 0,1 1 0 0 0,-1-1 0 0 0,1 1 0 0 0,-1-1 0 0 0,1 1 0 0 0,0 0 0 0 0,0 0 1 0 0,0 0-1 0 0,1 0 0 0 0,-1 0 0 0 0,1-1 0 0 0,0 1 0 0 0,-1 0 0 0 0,1 0 0 0 0,1 0 0 0 0,-1 0 0 0 0,0 0 0 0 0,1 0 0 0 0,-1 0 0 0 0,1 0 0 0 0,0 0 0 0 0,0 0 0 0 0,0-1 0 0 0,0 1 1 0 0,1 0-1 0 0,1 2 0 0 0,0-1-1 0 0,1 0-1 0 0,0 0 1 0 0,0 0 0 0 0,1-1 0 0 0,-1 1 0 0 0,1-1 0 0 0,-1 0 0 0 0,8 3 0 0 0,-10-5-186 0 0,-1 0 0 0 0,1-1 1 0 0,-1 1-1 0 0,1 0 0 0 0,0-1 1 0 0,-1 1-1 0 0,1-1 1 0 0,0 0-1 0 0,-1 1 0 0 0,1-1 1 0 0,0 0-1 0 0,-1 0 0 0 0,1 0 1 0 0,0 0-1 0 0,0-1 1 0 0,-1 1-1 0 0,1 0 0 0 0,0-1 1 0 0,-1 1-1 0 0,1-1 0 0 0,-1 1 1 0 0,1-1-1 0 0,0 0 1 0 0,-1 0-1 0 0,1 1 0 0 0,-1-1 1 0 0,0 0-1 0 0,1-1 0 0 0,-1 1 1 0 0,2-2-1 0 0,-3 3 104 0 0,0 0 0 0 0,0 0 0 0 0,0 0 0 0 0,-1 0 0 0 0,1 0 0 0 0,0 0 0 0 0,0 0 0 0 0,0 0 0 0 0,-1 1 0 0 0,1-1 0 0 0,0 0 0 0 0,0 0 0 0 0,0 0-1 0 0,-1 0 1 0 0,1 0 0 0 0,0 0 0 0 0,0 0 0 0 0,0-1 0 0 0,0 1 0 0 0,-1 0 0 0 0,1 0 0 0 0,0 0 0 0 0,0 0 0 0 0,0 0 0 0 0,-1 0 0 0 0,1 0 0 0 0,0 0 0 0 0,0 0 0 0 0,0-1 0 0 0,0 1 0 0 0,-1 0 0 0 0,1 0 0 0 0,0 0 0 0 0,0 0-1 0 0,0 0 1 0 0,0-1 0 0 0,0 1 0 0 0,0 0 0 0 0,0 0 0 0 0,0 0 0 0 0,-1 0 0 0 0,1-1 0 0 0,0 1 0 0 0,0 0 0 0 0,0 0 0 0 0,0 0 0 0 0,0-1 0 0 0,0 1 0 0 0,0 0 0 0 0,0 0 0 0 0,0 0 0 0 0,0-1 0 0 0,0 1 0 0 0,0 0 0 0 0,0 0 0 0 0,0 0-1 0 0,0-1 1 0 0,1 1 0 0 0,-1 0 0 0 0,0 0 0 0 0,0 0 0 0 0,0 0 0 0 0,0-1 0 0 0,0 1 0 0 0,0 0 0 0 0,0 0 0 0 0,1 0 0 0 0,-1-1 0 0 0,-16 6 1831 0 0,-19 27 4111 0 0,2 5-3541 0 0,4-4-1448 0 0,28-32-884 0 0,-15 18 199 0 0,11-12-120 0 0,8-6 83 0 0,7-3-134 0 0,0 0-1 0 0,-1 0 1 0 0,1 1-1 0 0,0 1 1 0 0,-1 0-1 0 0,1 0 1 0 0,0 1 0 0 0,0 0-1 0 0,-1 0 1 0 0,1 1-1 0 0,-1 1 1 0 0,13 4 0 0 0,18 3-2494 0 0,0-4-3575 0 0,-25-8 1001 0 0,-2-1-1120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3609 0 0,'-9'10'10675'0'0,"6"7"-6026"0"0,7 23-3769 0 0,-2-26 42 0 0,28 213-1469 0 0,-2-300-1405 0 0,-23 62 1921 0 0,0-1 0 0 0,14-20 0 0 0,-18 29 39 0 0,0 1-1 0 0,0 0 1 0 0,1 0 0 0 0,-1 0 0 0 0,1 0 0 0 0,-1 0-1 0 0,1 0 1 0 0,0 1 0 0 0,0-1 0 0 0,0 0 0 0 0,0 1 0 0 0,0 0-1 0 0,0-1 1 0 0,0 1 0 0 0,1 0 0 0 0,-1 0 0 0 0,0 0-1 0 0,1 0 1 0 0,-1 1 0 0 0,0-1 0 0 0,1 1 0 0 0,3-1 0 0 0,-5 2 15 0 0,1-1 0 0 0,0 1 0 0 0,0 0 0 0 0,0 0 0 0 0,0 0 0 0 0,-1 0 0 0 0,1 0 0 0 0,0 1 0 0 0,-1-1 0 0 0,1 0 0 0 0,-1 1 0 0 0,0-1 1 0 0,1 1-1 0 0,-1 0 0 0 0,0-1 0 0 0,0 1 0 0 0,0 0 0 0 0,0 0 0 0 0,0 0 0 0 0,0 0 0 0 0,0 3 0 0 0,13 49-74 0 0,-11-43-147 0 0,-1-1-221 0 0,6 28-3739 0 0,-3-14-3858 0 0,-4-17 3676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6385 0 0,'7'-1'9121'0'0,"26"4"-6202"0"0,8 0-2772 0 0,-34-3-157 0 0,-1-1 0 0 0,1 1 0 0 0,0-1 0 0 0,0 0 0 0 0,-1 0-1 0 0,1-1 1 0 0,-1 0 0 0 0,1 0 0 0 0,-1-1 0 0 0,0 0 0 0 0,8-4 0 0 0,-12 6-31 0 0,-1-1 1 0 0,1 1-1 0 0,-1 0 1 0 0,1-1-1 0 0,-1 1 1 0 0,0-1-1 0 0,1 1 1 0 0,-1-1-1 0 0,0 0 1 0 0,0 0 0 0 0,0 1-1 0 0,0-1 1 0 0,-1 0-1 0 0,1 0 1 0 0,0 0-1 0 0,0-4 1 0 0,-1 3-18 0 0,0 0 0 0 0,0 0 0 0 0,0 0 0 0 0,-1 0 0 0 0,1 1 0 0 0,-1-1 0 0 0,0 0 0 0 0,0 0 1 0 0,0 0-1 0 0,0 0 0 0 0,0 0 0 0 0,-1 1 0 0 0,1-1 0 0 0,-3-3 0 0 0,0 1 76 0 0,1 1-1 0 0,-1 0 0 0 0,0 0 0 0 0,1 0 1 0 0,-2 0-1 0 0,1 1 0 0 0,0 0 1 0 0,-1 0-1 0 0,0 0 0 0 0,1 0 1 0 0,-1 1-1 0 0,0-1 0 0 0,0 1 0 0 0,-1 1 1 0 0,1-1-1 0 0,0 1 0 0 0,-1-1 1 0 0,1 2-1 0 0,-6-1 0 0 0,8 1 58 0 0,0 0-1 0 0,0 0 1 0 0,0 0-1 0 0,0 1 1 0 0,0-1-1 0 0,0 1 0 0 0,0 0 1 0 0,1 0-1 0 0,-1 0 1 0 0,0 0-1 0 0,0 0 1 0 0,1 0-1 0 0,-1 1 1 0 0,1 0-1 0 0,0-1 0 0 0,-1 1 1 0 0,1 0-1 0 0,0 0 1 0 0,0 0-1 0 0,0 0 1 0 0,0 1-1 0 0,0-1 1 0 0,1 1-1 0 0,-1-1 1 0 0,1 1-1 0 0,0-1 0 0 0,-1 1 1 0 0,1 0-1 0 0,0 0 1 0 0,0-1-1 0 0,1 1 1 0 0,-1 0-1 0 0,1 0 1 0 0,-1 0-1 0 0,1 0 0 0 0,0 5 1 0 0,0 0-9 0 0,0 1 1 0 0,1-1-1 0 0,0 0 1 0 0,0 0-1 0 0,1 0 0 0 0,0 0 1 0 0,0 0-1 0 0,1 0 0 0 0,0 0 1 0 0,0-1-1 0 0,1 1 1 0 0,0-1-1 0 0,0 0 0 0 0,0 0 1 0 0,1-1-1 0 0,0 1 1 0 0,11 9-1 0 0,-12-12-363 0 0,1 0-1 0 0,1 0 1 0 0,-1 0 0 0 0,1 0-1 0 0,-1-1 1 0 0,1 0 0 0 0,0 0 0 0 0,0-1-1 0 0,12 4 1 0 0,-12-5-730 0 0,0 0 0 0 0,0 0-1 0 0,0 0 1 0 0,0-1 0 0 0,0 0 0 0 0,0-1 0 0 0,0 1-1 0 0,-1-1 1 0 0,1 0 0 0 0,0 0 0 0 0,11-5 0 0 0,1-1-3024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4073 0 0,'-2'0'482'0'0,"1"1"1"0"0,-1-1 0 0 0,1 1-1 0 0,-1 0 1 0 0,1 0 0 0 0,0 0-1 0 0,-1 0 1 0 0,1 0-1 0 0,0 0 1 0 0,0 0 0 0 0,-1 0-1 0 0,1 1 1 0 0,0-1-1 0 0,1 0 1 0 0,-1 1 0 0 0,0-1-1 0 0,0 0 1 0 0,0 1-1 0 0,0 2 1 0 0,0 0 232 0 0,0 0-1 0 0,0 0 1 0 0,0 0 0 0 0,1 1-1 0 0,-1-1 1 0 0,1 0-1 0 0,1 6 1 0 0,0 4 58 0 0,2-1-1 0 0,-1 0 1 0 0,10 24 0 0 0,-10-31-753 0 0,0 0 1 0 0,1 0 0 0 0,0 0-1 0 0,0 0 1 0 0,1 0 0 0 0,0-1-1 0 0,0 1 1 0 0,5 4-1 0 0,-8-9-34 0 0,0 1 0 0 0,1-1-1 0 0,-1 0 1 0 0,0 0 0 0 0,1 0-1 0 0,-1 0 1 0 0,1-1 0 0 0,-1 1-1 0 0,1 0 1 0 0,-1-1 0 0 0,1 1-1 0 0,0-1 1 0 0,-1 1 0 0 0,1-1-1 0 0,-1 0 1 0 0,1 0 0 0 0,0 1 0 0 0,0-1-1 0 0,-1 0 1 0 0,1-1 0 0 0,0 1-1 0 0,-1 0 1 0 0,1 0 0 0 0,0-1-1 0 0,-1 1 1 0 0,1-1 0 0 0,-1 0-1 0 0,1 1 1 0 0,-1-1 0 0 0,1 0-1 0 0,-1 0 1 0 0,1 0 0 0 0,-1 0-1 0 0,0 0 1 0 0,1 0 0 0 0,-1 0-1 0 0,2-2 1 0 0,3-4-114 0 0,0 0-1 0 0,0 0 1 0 0,-1-1 0 0 0,0 0 0 0 0,0 1-1 0 0,4-12 1 0 0,7-11-35 0 0,-11 83 592 0 0,-5-43-330 0 0,0-5-36 0 0,-1 0-1 0 0,1 0 0 0 0,1 0 1 0 0,-1 0-1 0 0,1-1 0 0 0,0 1 1 0 0,0 0-1 0 0,0 0 0 0 0,0-1 1 0 0,1 1-1 0 0,0-1 0 0 0,0 1 1 0 0,4 6-1 0 0,-5-11-52 0 0,-1 0 0 0 0,1 0 0 0 0,-1 0 0 0 0,1 0 0 0 0,0 0 0 0 0,-1 0 1 0 0,1 0-1 0 0,-1 0 0 0 0,1 0 0 0 0,0 0 0 0 0,-1 0 0 0 0,1-1 0 0 0,-1 1 0 0 0,1 0 0 0 0,-1 0 0 0 0,1 0 0 0 0,-1-1 0 0 0,1 1 0 0 0,-1 0 0 0 0,1-1 0 0 0,-1 1 0 0 0,1 0 0 0 0,-1-1 1 0 0,1 1-1 0 0,-1-1 0 0 0,0 1 0 0 0,1-1 0 0 0,-1 1 0 0 0,0-1 0 0 0,1 1 0 0 0,-1-1 0 0 0,0 1 0 0 0,0-1 0 0 0,1 1 0 0 0,-1-1 0 0 0,0 1 0 0 0,0-1 0 0 0,0 0 0 0 0,12-26 196 0 0,-11 25-190 0 0,8-27-859 0 0,14-27 2605 0 0,-6 33-6577 0 0,7 5-8684 0 0,-19 16 9254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5833 0 0,'-23'1'7541'0'0,"4"3"-3867"0"0,14-2-3496 0 0,1 0 0 0 0,0 0 0 0 0,-1 0 0 0 0,1 0 0 0 0,0 1 0 0 0,0 0 0 0 0,0 0 1 0 0,1 0-1 0 0,-1 0 0 0 0,-5 7 0 0 0,-6 4-94 0 0,-23 28 144 0 0,36-40-187 0 0,0 0 0 0 0,1 0-1 0 0,-1 1 1 0 0,1-1 0 0 0,0 1 0 0 0,-1-1 0 0 0,1 1 0 0 0,0-1 0 0 0,1 1 0 0 0,-1-1-1 0 0,0 1 1 0 0,1 0 0 0 0,-1 0 0 0 0,1-1 0 0 0,0 1 0 0 0,0 4 0 0 0,1-6-36 0 0,-1 1 0 0 0,1 0 1 0 0,0 0-1 0 0,-1-1 0 0 0,1 1 1 0 0,0-1-1 0 0,0 1 1 0 0,0-1-1 0 0,0 1 0 0 0,0-1 1 0 0,0 0-1 0 0,1 1 0 0 0,-1-1 1 0 0,0 0-1 0 0,1 0 0 0 0,1 2 1 0 0,32 14 71 0 0,-30-15-38 0 0,-1 0 0 0 0,0-1 0 0 0,0 2 0 0 0,1-1 0 0 0,-1 0 0 0 0,-1 1 1 0 0,1 0-1 0 0,6 6 0 0 0,-9-8-18 0 0,0 0-1 0 0,-1 0 1 0 0,1-1 0 0 0,-1 1-1 0 0,1 0 1 0 0,-1 0 0 0 0,0 0-1 0 0,0 0 1 0 0,1 0 0 0 0,-1 0-1 0 0,0 0 1 0 0,0 1 0 0 0,0-1-1 0 0,0 0 1 0 0,0 0 0 0 0,0 0-1 0 0,0 0 1 0 0,-1 1 0 0 0,1 1 39 0 0,-1 0 0 0 0,-1-1 1 0 0,1 1-1 0 0,0 0 0 0 0,-1-1 1 0 0,1 1-1 0 0,-1-1 0 0 0,0 1 1 0 0,-2 1-1 0 0,1 0-50 0 0,0-1 0 0 0,-1 0-1 0 0,1-1 1 0 0,-1 1 0 0 0,1 0 0 0 0,-1-1 0 0 0,0 0-1 0 0,0 0 1 0 0,0 0 0 0 0,0 0 0 0 0,0-1 0 0 0,-1 0-1 0 0,1 0 1 0 0,0 0 0 0 0,-1 0 0 0 0,1 0 0 0 0,-1-1-1 0 0,1 0 1 0 0,-1 0 0 0 0,1 0 0 0 0,0-1 0 0 0,-9-1-1 0 0,49-5-14176 0 0,-16 9 8956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 5913 0 0,'-10'-3'3105'0'0,"-8"-4"6086"0"0,18 2-5760 0 0,12-4-2530 0 0,-7 8-759 0 0,0-1 0 0 0,0 0 0 0 0,0 1 0 0 0,0 0 0 0 0,0 0 0 0 0,0 1 1 0 0,1-1-1 0 0,-1 1 0 0 0,0 0 0 0 0,10 2 0 0 0,57 13-143 0 0,-39-7 133 0 0,-21-6-106 0 0,7 2-760 0 0,0 0 0 0 0,31 1 0 0 0,-44-5-223 0 0,-1-1 0 0 0,1 1 0 0 0,0-1 1 0 0,0 0-1 0 0,8-2 0 0 0,-12 2 12 0 0,1 0 1 0 0,0-1 0 0 0,0 1-1 0 0,-1 0 1 0 0,1-1-1 0 0,-1 1 1 0 0,1-1 0 0 0,-1 0-1 0 0,0 0 1 0 0,0 0-1 0 0,3-4 1 0 0,1-1-2273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4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18 123 4353 0 0,'0'-1'366'0'0,"1"0"1"0"0,-1 0-1 0 0,1 0 1 0 0,-1 0-1 0 0,1 0 1 0 0,0 0-1 0 0,-1 1 1 0 0,1-1-1 0 0,0 0 1 0 0,0 0-1 0 0,0 1 1 0 0,0-1-1 0 0,-1 0 1 0 0,1 1-1 0 0,0-1 1 0 0,0 1-1 0 0,0-1 1 0 0,0 1-1 0 0,0 0 1 0 0,0-1-1 0 0,0 1 1 0 0,1 0-1 0 0,-1 0 1 0 0,0 0-1 0 0,0 0 1 0 0,2 0-1 0 0,40 1 1252 0 0,-11 0-1357 0 0,-27-2-266 0 0,0 0 0 0 0,-1 0-1 0 0,1 0 1 0 0,-1-1-1 0 0,0 1 1 0 0,1-1-1 0 0,-1 0 1 0 0,0-1-1 0 0,0 1 1 0 0,0-1-1 0 0,0 1 1 0 0,5-7-1 0 0,-8 8 4 0 0,1 0 0 0 0,-1-1-1 0 0,-1 1 1 0 0,1 0 0 0 0,0-1-1 0 0,0 1 1 0 0,0-1-1 0 0,-1 1 1 0 0,1-1 0 0 0,-1 0-1 0 0,1 1 1 0 0,-1-1-1 0 0,0 1 1 0 0,1-1 0 0 0,-1 0-1 0 0,0 1 1 0 0,0-1-1 0 0,0 0 1 0 0,0 1 0 0 0,-1-1-1 0 0,1 0 1 0 0,0 1 0 0 0,-1-1-1 0 0,1 0 1 0 0,-1 1-1 0 0,1-1 1 0 0,-1 1 0 0 0,0-1-1 0 0,0 1 1 0 0,0-1-1 0 0,0 1 1 0 0,0 0 0 0 0,0-1-1 0 0,0 1 1 0 0,0 0 0 0 0,0 0-1 0 0,-1 0 1 0 0,-2-2-1 0 0,1 1 134 0 0,0-1-1 0 0,0 1 0 0 0,-1 0 0 0 0,1 0 0 0 0,-1 1 1 0 0,0-1-1 0 0,1 1 0 0 0,-1-1 0 0 0,0 1 0 0 0,0 0 1 0 0,0 1-1 0 0,0-1 0 0 0,0 1 0 0 0,0-1 0 0 0,0 1 1 0 0,0 1-1 0 0,0-1 0 0 0,1 0 0 0 0,-1 1 0 0 0,0 0 1 0 0,0 0-1 0 0,0 0 0 0 0,-6 3 0 0 0,6-3 45 0 0,-1 1 1 0 0,1 0-1 0 0,-1 1 1 0 0,1-1-1 0 0,0 1 1 0 0,0 0-1 0 0,0 0 0 0 0,0 0 1 0 0,1 0-1 0 0,-1 1 1 0 0,1-1-1 0 0,0 1 0 0 0,0 0 1 0 0,0 0-1 0 0,0 0 1 0 0,1 1-1 0 0,-1-1 0 0 0,-1 8 1 0 0,2-7-147 0 0,1 0 0 0 0,0 0 0 0 0,0 0 0 0 0,1 0 0 0 0,-1 0 0 0 0,1 0 0 0 0,0 0 0 0 0,1 1 0 0 0,-1-1 0 0 0,1 0 0 0 0,0 0 0 0 0,1 0 0 0 0,-1 0 0 0 0,1 0 0 0 0,0-1 0 0 0,0 1 0 0 0,0 0 0 0 0,1-1 0 0 0,-1 1 0 0 0,1-1 0 0 0,0 0 0 0 0,0 0 0 0 0,1 0 0 0 0,-1 0 0 0 0,6 3 0 0 0,-4-3-303 0 0,0 0 1 0 0,1 0 0 0 0,0-1 0 0 0,0 0 0 0 0,0 0 0 0 0,0 0 0 0 0,0-1 0 0 0,0 0-1 0 0,1 0 1 0 0,-1-1 0 0 0,1 1 0 0 0,0-2 0 0 0,-1 1 0 0 0,1-1 0 0 0,0 1 0 0 0,-1-2-1 0 0,1 1 1 0 0,12-3 0 0 0,-11 1-1166 0 0,0 0 0 0 0,-1-1 0 0 0,1 0 0 0 0,-1 0 0 0 0,0 0 0 0 0,0-1 0 0 0,0 0 0 0 0,9-7 0 0 0,-1 1-2411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7594 0 0,'-1'1'263'0'0,"1"-1"0"0"0,0 0 1 0 0,-1 0-1 0 0,-1 2 2108 0 0,1-1-2108 0 0,1-1 0 0 0,0 0 1 0 0,0 1-1 0 0,0-1 0 0 0,-1 0 1 0 0,1 1-1 0 0,0-1 1 0 0,0 0-1 0 0,0 1 0 0 0,0-1 1 0 0,0 1-1 0 0,0-1 1 0 0,0 0-1 0 0,0 1 0 0 0,0-1 1 0 0,0 1-1 0 0,9 7 2838 0 0,28 0-3067 0 0,-28-6 651 0 0,17 5-721 0 0,54 14-1295 0 0,-25-14-6433 0 0,-54-7 7561 0 0,-1 1 1 0 0,1-1 0 0 0,-1 0 0 0 0,1 0 0 0 0,-1 0 0 0 0,1 0 0 0 0,-1 0 0 0 0,1 0-1 0 0,-1 0 1 0 0,1 0 0 0 0,-1 0 0 0 0,1 0 0 0 0,-1 0 0 0 0,1 0 0 0 0,-1-1 0 0 0,1 1 0 0 0,-1 0-1 0 0,1 0 1 0 0,-1 0 0 0 0,0-1 0 0 0,1 1 0 0 0,-1 0 0 0 0,1-1 0 0 0,-1 1 0 0 0,0 0-1 0 0,1-1 1 0 0,-1 1 0 0 0,0 0 0 0 0,1-1 0 0 0,-1 1 0 0 0,0-1 0 0 0,1 1 0 0 0,-1-1 0 0 0,0 1-1 0 0,1-1 1 0 0,0-5-2025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5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31 3497 0 0,'-12'-7'1422'0'0,"6"3"-365"0"0,1 0-1 0 0,-1 1 0 0 0,0 0 0 0 0,0 0 1 0 0,-7-2-1 0 0,12 4-853 0 0,0 1 0 0 0,0 0 1 0 0,0 0-1 0 0,0 0 0 0 0,0-1 0 0 0,0 1 0 0 0,0 0 0 0 0,0 0 1 0 0,0 0-1 0 0,0 0 0 0 0,0 1 0 0 0,0-1 0 0 0,0 0 1 0 0,0 0-1 0 0,0 1 0 0 0,1-1 0 0 0,-1 0 0 0 0,0 1 0 0 0,0-1 1 0 0,0 1-1 0 0,0-1 0 0 0,0 1 0 0 0,1 0 0 0 0,-1-1 0 0 0,0 1 1 0 0,0 0-1 0 0,1-1 0 0 0,-1 1 0 0 0,0 0 0 0 0,1 0 1 0 0,-1 0-1 0 0,1-1 0 0 0,-1 1 0 0 0,1 0 0 0 0,0 0 0 0 0,-1 0 1 0 0,1 0-1 0 0,0 0 0 0 0,-1 2 0 0 0,-2 14 273 0 0,-1 0-1 0 0,2 0 1 0 0,1 0 0 0 0,0 0-1 0 0,2 31 1 0 0,0-36-1130 0 0,1 0 0 0 0,0 0-1 0 0,0 0 1 0 0,1 0 0 0 0,1 0 0 0 0,0 0 0 0 0,0-1-1 0 0,12 21 1 0 0,-13-29-417 0 0,-1 0 0 0 0,0 1-1 0 0,1-1 1 0 0,0 0 0 0 0,0-1 0 0 0,0 1 0 0 0,5 3-1 0 0,8 4-4452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5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7802 0 0,'-8'3'1241'0'0,"0"0"1"0"0,0 1-1 0 0,1 0 0 0 0,-1 0 1 0 0,1 0-1 0 0,0 1 1 0 0,1 0-1 0 0,-11 11 1 0 0,12-11-987 0 0,1 0 1 0 0,-1 1 0 0 0,2 0 0 0 0,-1 0-1 0 0,0 0 1 0 0,1 1 0 0 0,0-1 0 0 0,1 1-1 0 0,0 0 1 0 0,0 0 0 0 0,0-1 0 0 0,1 1-1 0 0,-1 0 1 0 0,2 1 0 0 0,-1-1 0 0 0,2 12-1 0 0,0-9-222 0 0,0-1 0 0 0,1 0 0 0 0,0 0-1 0 0,1 0 1 0 0,0 0 0 0 0,0-1 0 0 0,9 16-1 0 0,-11-21-35 0 0,0-1 0 0 0,1 0 0 0 0,-1 0 0 0 0,1 1-1 0 0,0-1 1 0 0,0 0 0 0 0,0 0 0 0 0,0-1 0 0 0,0 1-1 0 0,0 0 1 0 0,0-1 0 0 0,1 1 0 0 0,3 1 0 0 0,-4-3-2 0 0,0 1 0 0 0,-1-1 0 0 0,1 0 0 0 0,0 0 1 0 0,-1 0-1 0 0,1 0 0 0 0,0 0 0 0 0,-1 0 0 0 0,1 0 1 0 0,0-1-1 0 0,-1 1 0 0 0,1-1 0 0 0,0 1 0 0 0,-1-1 1 0 0,1 0-1 0 0,-1 1 0 0 0,1-1 0 0 0,-1 0 0 0 0,1 0 1 0 0,-1 0-1 0 0,1 0 0 0 0,-1 0 0 0 0,0 0 0 0 0,1-2 1 0 0,3-2-117 0 0,0-1 1 0 0,-1 1-1 0 0,0-1 1 0 0,0 0 0 0 0,-1 0-1 0 0,0-1 1 0 0,0 1-1 0 0,0-1 1 0 0,-1 1 0 0 0,0-1-1 0 0,0 0 1 0 0,-1 0-1 0 0,0 0 1 0 0,1-13-1 0 0,-1 6-504 0 0,-1-1 0 0 0,-1 1-1 0 0,0-1 1 0 0,-1 0-1 0 0,0 1 1 0 0,-6-16 0 0 0,6 23 255 0 0,2 4 307 0 0,0 1 0 0 0,-1-1-1 0 0,1 1 1 0 0,-1-1 0 0 0,0 1 0 0 0,0-1 0 0 0,0 1 0 0 0,0 0-1 0 0,0 0 1 0 0,0-1 0 0 0,-1 1 0 0 0,-2-3 0 0 0,4 7 188 0 0,0 1 1 0 0,0 0-1 0 0,0-1 1 0 0,0 1-1 0 0,1 0 1 0 0,-1-1-1 0 0,1 1 1 0 0,-1-1-1 0 0,3 5 1 0 0,-2-5-57 0 0,1 1 0 0 0,0 0 0 0 0,0-1 0 0 0,0 1 0 0 0,0-1 0 0 0,0 1 0 0 0,1-1 0 0 0,-1 0 0 0 0,1 0 1 0 0,-1 0-1 0 0,1 0 0 0 0,0-1 0 0 0,0 1 0 0 0,-1-1 0 0 0,1 0 0 0 0,0 1 0 0 0,0-1 0 0 0,1-1 0 0 0,-1 1 0 0 0,0 0 0 0 0,0-1 1 0 0,0 1-1 0 0,0-1 0 0 0,1 0 0 0 0,-1 0 0 0 0,0-1 0 0 0,4 1 0 0 0,-4-1-261 0 0,0 1-1 0 0,1-1 1 0 0,-1 0-1 0 0,1 0 1 0 0,-1 0-1 0 0,0 0 1 0 0,0-1-1 0 0,0 1 1 0 0,0-1-1 0 0,0 0 1 0 0,0 0-1 0 0,0 0 1 0 0,0 0-1 0 0,-1-1 1 0 0,1 1-1 0 0,-1-1 1 0 0,1 1-1 0 0,-1-1 1 0 0,0 0-1 0 0,0 0 1 0 0,-1 0-1 0 0,1 0 1 0 0,0 0-1 0 0,1-6 1 0 0,-1-5 511 0 0,-6 17 1938 0 0,-7 23 773 0 0,5 4-1779 0 0,-3 54-1 0 0,8-70-1651 0 0,1 0 1 0 0,1 0-1 0 0,0 0 0 0 0,1 0 1 0 0,0 0-1 0 0,5 16 0 0 0,4-8-4585 0 0,-11-21 4657 0 0,0-1-1 0 0,1 1 1 0 0,-1 0-1 0 0,0-1 0 0 0,1 1 1 0 0,-1-1-1 0 0,1 1 1 0 0,-1-1-1 0 0,0 1 1 0 0,1-1-1 0 0,-1 1 0 0 0,1-1 1 0 0,0 0-1 0 0,-1 1 1 0 0,1-1-1 0 0,-1 0 1 0 0,1 1-1 0 0,-1-1 0 0 0,1 0 1 0 0,0 0-1 0 0,-1 1 1 0 0,1-1-1 0 0,0 0 1 0 0,-1 0-1 0 0,1 0 0 0 0,0 0 1 0 0,-1 0-1 0 0,1 0 1 0 0,0 0-1 0 0,-1 0 0 0 0,1 0 1 0 0,0 0-1 0 0,0-1 1 0 0,5-3-2444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5:5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3401 0 0,'-1'2'10277'0'0,"-1"8"-4713"0"0,-9 76-2599 0 0,10-65-3341 0 0,-2 87 995 0 0,6-72-4002 0 0,4-1-4283 0 0,-4-24 234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4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50 2537 0 0,'-23'-9'2122'0'0,"22"9"-1991"0"0,1-1-1 0 0,-1 1 0 0 0,1 0 0 0 0,0-1 1 0 0,-1 1-1 0 0,1-1 0 0 0,-1 1 1 0 0,1 0-1 0 0,0-1 0 0 0,0 1 1 0 0,-1-1-1 0 0,1 1 0 0 0,0-1 0 0 0,0 1 1 0 0,0-1-1 0 0,-1 1 0 0 0,1-1 1 0 0,0 1-1 0 0,0-1 0 0 0,0 1 1 0 0,0-1-1 0 0,0 1 0 0 0,0-1 0 0 0,0 0 1 0 0,0 0-1 0 0,1 0 27 0 0,0-1-1 0 0,0 0 1 0 0,0 1-1 0 0,1-1 1 0 0,-1 1-1 0 0,0-1 1 0 0,1 1 0 0 0,-1 0-1 0 0,1-1 1 0 0,-1 1-1 0 0,1 0 1 0 0,-1 0-1 0 0,1 0 1 0 0,0 0 0 0 0,0 1-1 0 0,-1-1 1 0 0,1 0-1 0 0,0 1 1 0 0,3-1-1 0 0,8-1 56 0 0,0 0-1 0 0,0 2 1 0 0,0 0-1 0 0,0 0 1 0 0,0 1-1 0 0,22 5 1 0 0,-22-4-114 0 0,-12-2-70 0 0,0 1 0 0 0,0-1 0 0 0,-1 1 0 0 0,1 0 0 0 0,0-1 0 0 0,0 1 0 0 0,-1 0 0 0 0,1 0 0 0 0,0 0 0 0 0,-1 0 0 0 0,1-1 0 0 0,-1 1 0 0 0,1 0 0 0 0,-1 0 0 0 0,1 0 0 0 0,-1 0 0 0 0,0 0 0 0 0,1 0 0 0 0,-1 0 0 0 0,0 0 0 0 0,0 1 0 0 0,0 1 0 0 0,3 29 167 0 0,-3-28-167 0 0,0 22-112 0 0,0 26-963 0 0,1-50 499 0 0,-1 1 0 0 0,1 0 0 0 0,-1-1 0 0 0,1 1 0 0 0,0-1 0 0 0,0 1 0 0 0,0-1 1 0 0,2 5-1 0 0,-3-7 457 0 0,0 0 1 0 0,0 0-1 0 0,1 0 1 0 0,-1 0-1 0 0,0 1 1 0 0,0-1-1 0 0,0 0 1 0 0,0 0-1 0 0,0 0 1 0 0,0 0-1 0 0,0 0 1 0 0,1 0-1 0 0,-1 0 1 0 0,0 1-1 0 0,0-1 1 0 0,0 0-1 0 0,0 0 1 0 0,0 0-1 0 0,1 0 1 0 0,-1 0-1 0 0,0 0 1 0 0,0 0-1 0 0,0 0 1 0 0,0 0-1 0 0,1 0 1 0 0,-1 0-1 0 0,0 0 1 0 0,0 0-1 0 0,0 0 1 0 0,1 0-1 0 0,-1 0 1 0 0,0 0-1 0 0,0 0 1 0 0,0 0-1 0 0,0 0 1 0 0,1 0-1 0 0,-1 0 1 0 0,0 0-1 0 0,0 0 1 0 0,0-1-1 0 0,0 1 1 0 0,1 0-1 0 0,2-3-2563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3097 0 0,'15'22'8947'0'0,"-4"2"-8532"0"0,14 35-1 0 0,-20-38-307 0 0,-1-1-387 0 0,-2-36-79 0 0,-2 13 365 0 0,1 0 0 0 0,-1-1 0 0 0,1 1 0 0 0,-1 0 0 0 0,1 0 0 0 0,0-1 0 0 0,0 1 0 0 0,1 0-1 0 0,-1 0 1 0 0,0 0 0 0 0,1 0 0 0 0,0 0 0 0 0,2-3 0 0 0,-3 5-147 0 0,0 0-1 0 0,0 0 1 0 0,0 0 0 0 0,0 0-1 0 0,0 0 1 0 0,0 0-1 0 0,1 1 1 0 0,-1-1 0 0 0,0 0-1 0 0,0 1 1 0 0,1-1 0 0 0,-1 0-1 0 0,0 1 1 0 0,1 0 0 0 0,-1-1-1 0 0,1 1 1 0 0,-1 0-1 0 0,0 0 1 0 0,1-1 0 0 0,-1 1-1 0 0,1 0 1 0 0,-1 1 0 0 0,1-1-1 0 0,-1 0 1 0 0,0 0 0 0 0,1 0-1 0 0,-1 1 1 0 0,1-1-1 0 0,-1 1 1 0 0,0-1 0 0 0,0 1-1 0 0,1 0 1 0 0,1 1 0 0 0,0 3-3659 0 0,-4-2 1054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2873 0 0,'-3'4'439'0'0,"1"1"1"0"0,-1 0-1 0 0,1 0 1 0 0,0 0-1 0 0,0 0 1 0 0,1 0 0 0 0,-1 1-1 0 0,1-1 1 0 0,0 0-1 0 0,1 1 1 0 0,-1-1-1 0 0,1 0 1 0 0,0 1-1 0 0,1-1 1 0 0,-1 1 0 0 0,1-1-1 0 0,0 0 1 0 0,0 1-1 0 0,3 6 1 0 0,-10-28 30 0 0,3 11-462 0 0,1 0 0 0 0,-1 0 0 0 0,2-1 0 0 0,-1 1 0 0 0,0-1 0 0 0,0-8 0 0 0,2 13-12 0 0,0 0 0 0 0,0 0 0 0 0,0 0 0 0 0,0 1 0 0 0,0-1 0 0 0,0 0 0 0 0,0 0 0 0 0,1 0 0 0 0,-1 0 0 0 0,0 0 0 0 0,1 1 0 0 0,-1-1 0 0 0,0 0 0 0 0,1 0 0 0 0,-1 1 0 0 0,1-1 0 0 0,-1 0 0 0 0,1 1 0 0 0,0-1 0 0 0,0 0 0 0 0,0 0 7 0 0,1 0 1 0 0,0 0 0 0 0,-1 1 0 0 0,1-1 0 0 0,-1 0-1 0 0,1 1 1 0 0,0 0 0 0 0,0-1 0 0 0,-1 1 0 0 0,1 0-1 0 0,0 0 1 0 0,-1 0 0 0 0,1 0 0 0 0,2 0 0 0 0,-2 0 9 0 0,1 0 0 0 0,-1 0 1 0 0,0 0-1 0 0,1 1 1 0 0,-1-1-1 0 0,0 0 0 0 0,0 1 1 0 0,1 0-1 0 0,-1-1 0 0 0,0 1 1 0 0,0 0-1 0 0,0 0 1 0 0,0 0-1 0 0,0 0 0 0 0,0 1 1 0 0,0-1-1 0 0,0 1 0 0 0,-1-1 1 0 0,1 1-1 0 0,0-1 1 0 0,-1 1-1 0 0,0 0 0 0 0,1 0 1 0 0,-1 0-1 0 0,0 0 1 0 0,0 0-1 0 0,0 0 0 0 0,0 0 1 0 0,0 0-1 0 0,1 3 0 0 0,-2-2-2 0 0,0 0 0 0 0,0-1 0 0 0,-1 1-1 0 0,1 0 1 0 0,-1-1 0 0 0,1 1-1 0 0,-1-1 1 0 0,0 1 0 0 0,0 0 0 0 0,0-1-1 0 0,0 0 1 0 0,0 1 0 0 0,-1-1-1 0 0,1 0 1 0 0,-1 1 0 0 0,1-1 0 0 0,-1 0-1 0 0,0 0 1 0 0,0 0 0 0 0,0-1 0 0 0,0 1-1 0 0,0 0 1 0 0,-1-1 0 0 0,1 1-1 0 0,-4 1 1 0 0,-15 4-186 0 0,38-13 151 0 0,-2 3-225 0 0,1 0-1 0 0,-1-1 1 0 0,15-6-1 0 0,-25 8-737 0 0,0 0-1 0 0,-1-1 0 0 0,1 1 1 0 0,-1-1-1 0 0,1 0 0 0 0,-1 0 1 0 0,7-8-1 0 0,-3 5-1746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2208 0 0,'0'0'205'0'0,"0"-1"0"0"0,1 1 0 0 0,-1 0 0 0 0,0-1 0 0 0,1 1 0 0 0,-1-1 0 0 0,0 1 0 0 0,1 0 0 0 0,-1 0 0 0 0,1-1 0 0 0,-1 1 0 0 0,1 0 0 0 0,-1 0 0 0 0,1-1 0 0 0,-1 1 0 0 0,0 0 0 0 0,1 0 0 0 0,-1 0 0 0 0,1 0 0 0 0,-1 0 0 0 0,1 0 0 0 0,0 0 0 0 0,-1 0 0 0 0,1 0 0 0 0,-1 0 0 0 0,1 0 0 0 0,-1 0 0 0 0,1 0 0 0 0,-1 0 0 0 0,1 0 0 0 0,-1 0 0 0 0,0 1 0 0 0,1-1 0 0 0,-1 0 0 0 0,1 0 0 0 0,-1 1 0 0 0,1-1-1 0 0,-1 0 1 0 0,0 1 0 0 0,1-1 0 0 0,-1 0 0 0 0,1 1 0 0 0,-1 0 0 0 0,3 25 5076 0 0,-3-11-5907 0 0,2 3 767 0 0,0-7-315 0 0,-1 0 0 0 0,0 0 0 0 0,-1 0 0 0 0,0 1-1 0 0,-1-1 1 0 0,0 0 0 0 0,-4 12 0 0 0,9-39-925 0 0,-3 13 1104 0 0,0 0 0 0 0,-1 0 0 0 0,1 0 0 0 0,0 0 0 0 0,0 0 0 0 0,1 0 0 0 0,-1 0 0 0 0,4-4 0 0 0,-4 5-5 0 0,0 1 0 0 0,1-1 0 0 0,0 1 1 0 0,-1-1-1 0 0,1 1 0 0 0,0 0 1 0 0,0 0-1 0 0,-1 0 0 0 0,1 0 1 0 0,4-2-1 0 0,22-2-2482 0 0,3-3-6029 0 0,-24 7 6725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34 2160 0 0,'-6'-18'2056'0'0,"0"2"2069"0"0,9 25 2116 0 0,32 93-2916 0 0,-30-90-3475 0 0,1 0 0 0 0,0-1 0 0 0,0 0 0 0 0,1 0 0 0 0,1 0 0 0 0,11 12 0 0 0,-3-12-3630 0 0,-3-12-3086 0 0,-6 2 3056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5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 5345 0 0,'-29'-25'6213'0'0,"9"15"2145"0"0,37 26-5042 0 0,-4-4-3152 0 0,-4-5-78 0 0,9 8 43 0 0,0 1 0 0 0,0 1 1 0 0,14 18-1 0 0,-28-30-90 0 0,-1-1 1 0 0,0 1-1 0 0,0-1 0 0 0,0 1 1 0 0,0 0-1 0 0,-1 0 1 0 0,1 0-1 0 0,-1 1 1 0 0,-1-1-1 0 0,1 0 0 0 0,-1 1 1 0 0,0-1-1 0 0,0 1 1 0 0,0 0-1 0 0,-1-1 1 0 0,0 1-1 0 0,0 0 1 0 0,-2 8-1 0 0,1-10-3 0 0,0-1 0 0 0,0 0 0 0 0,-1 1 0 0 0,1-1 0 0 0,-1 0 0 0 0,0 0 0 0 0,1 0 0 0 0,-2-1 0 0 0,1 1 0 0 0,0 0 0 0 0,0-1 0 0 0,-1 1 0 0 0,0-1 0 0 0,1 0-1 0 0,-1 0 1 0 0,0 0 0 0 0,0 0 0 0 0,-4 2 0 0 0,-6 2-21 0 0,0-1 0 0 0,-1 0 0 0 0,-16 3 0 0 0,2 1-430 0 0,21-4-2270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 6353 0 0,'-12'-6'8290'0'0,"20"0"-6406"0"0,22 0-2429 0 0,-22 6 733 0 0,25 0-3638 0 0,-26 3-778 0 0,-15 4-1831 0 0,3-3 6003 0 0,0 0 0 0 0,1 0 0 0 0,-1 0 1 0 0,1 0-1 0 0,0 1 0 0 0,0-1 0 0 0,1 1 0 0 0,-5 8 1 0 0,-16 18 5470 0 0,36-41 276 0 0,8-3-4275 0 0,-18 12-1417 0 0,1-1 1 0 0,-1 1-1 0 0,1 0 0 0 0,-1-1 0 0 0,1 1 1 0 0,-1 1-1 0 0,1-1 0 0 0,-1 0 1 0 0,1 0-1 0 0,0 1 0 0 0,-1 0 1 0 0,1-1-1 0 0,4 1 0 0 0,-6 1-10 0 0,0-1 0 0 0,-1 1 0 0 0,1-1 0 0 0,-1 0 0 0 0,1 1 0 0 0,-1-1 0 0 0,1 1 0 0 0,-1-1-1 0 0,1 1 1 0 0,-1-1 0 0 0,0 1 0 0 0,1-1 0 0 0,-1 1 0 0 0,0 0 0 0 0,1-1 0 0 0,-1 1 0 0 0,0-1 0 0 0,0 1 0 0 0,0 0 0 0 0,1-1 0 0 0,-1 1 0 0 0,0 0-1 0 0,0-1 1 0 0,0 1 0 0 0,0 0 0 0 0,0-1 0 0 0,0 1 0 0 0,0 0 0 0 0,0-1 0 0 0,-1 1 0 0 0,1 1 0 0 0,-8 27 0 0 0,2-11 79 0 0,7-16-61 0 0,0 0 0 0 0,-1 0 0 0 0,1 0 0 0 0,0 0 1 0 0,0 0-1 0 0,0-1 0 0 0,0 1 0 0 0,0 0 0 0 0,0-1 1 0 0,1 1-1 0 0,-1 0 0 0 0,0-1 0 0 0,1 0 0 0 0,-1 1 1 0 0,1-1-1 0 0,0 0 0 0 0,-1 0 0 0 0,1 0 0 0 0,0 0 1 0 0,0 0-1 0 0,0 0 0 0 0,0 0 0 0 0,3 0 0 0 0,-4 0-7 0 0,0-1 0 0 0,0 1-1 0 0,0-1 1 0 0,0 0-1 0 0,0 1 1 0 0,0-1-1 0 0,0 0 1 0 0,0 0-1 0 0,0 1 1 0 0,0-1-1 0 0,0 0 1 0 0,0 0-1 0 0,0 0 1 0 0,0-1 0 0 0,0 1-1 0 0,1 0 1 0 0,-1 0-1 0 0,0 0 1 0 0,0-1-1 0 0,0 1 1 0 0,-1-1-1 0 0,1 1 1 0 0,0-1-1 0 0,0 1 1 0 0,0-1-1 0 0,0 1 1 0 0,0-1 0 0 0,0 0-1 0 0,-1 1 1 0 0,1-1-1 0 0,0 0 1 0 0,-1 0-1 0 0,1 1 1 0 0,0-1-1 0 0,-1 0 1 0 0,1 0-1 0 0,-1 0 1 0 0,1 0 0 0 0,-1 0-1 0 0,0 0 1 0 0,1 0-1 0 0,-1 0 1 0 0,0 0-1 0 0,0 0 1 0 0,0 0-1 0 0,0 0 1 0 0,0-2-1 0 0,0-2-651 0 0,-1 1-1 0 0,0-1 1 0 0,0 0-1 0 0,0 1 1 0 0,0-1-1 0 0,-1 1 1 0 0,0 0 0 0 0,-3-7-1 0 0,-7-20-4881 0 0,14 31 3868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1728 0 0,'3'-22'4537'0'0,"-3"22"-4435"0"0,0-1 0 0 0,0 1 0 0 0,1 0 0 0 0,-1 0 0 0 0,0 0 0 0 0,0 0 1 0 0,0 0-1 0 0,1 0 0 0 0,-1 0 0 0 0,0 0 0 0 0,0 0 0 0 0,0 0 0 0 0,0 0 0 0 0,1 0 1 0 0,-1 0-1 0 0,0 0 0 0 0,0 0 0 0 0,0 0 0 0 0,1 0 0 0 0,-1 0 0 0 0,0 0 0 0 0,0 0 0 0 0,0 0 1 0 0,0 0-1 0 0,1 0 0 0 0,-1 1 0 0 0,0-1 0 0 0,0 0 0 0 0,0 0 0 0 0,0 0 0 0 0,1 0 1 0 0,-1 0-1 0 0,0 0 0 0 0,0 1 0 0 0,0-1 0 0 0,0 0 0 0 0,0 0 0 0 0,0 0 0 0 0,0 0 0 0 0,0 1 1 0 0,1-1-1 0 0,-1 0 0 0 0,0 0 0 0 0,0 0 0 0 0,0 0 0 0 0,0 1 0 0 0,0-1 0 0 0,17 40 5284 0 0,-13-30-6231 0 0,11 37 1194 0 0,-6-21-606 0 0,-7-29 196 0 0,0-1 0 0 0,0 1 0 0 0,1 0 0 0 0,0 0 0 0 0,0 0 0 0 0,0 0 0 0 0,0 1 1 0 0,0-1-1 0 0,0 1 0 0 0,5-3 0 0 0,13 7-469 0 0,-21-2 292 0 0,0 1 0 0 0,1-1-1 0 0,-1 0 1 0 0,1 0 0 0 0,-1 0 0 0 0,1 1 0 0 0,-1-1-1 0 0,0 0 1 0 0,1 0 0 0 0,-1 1 0 0 0,0-1 0 0 0,1 0-1 0 0,-1 1 1 0 0,0-1 0 0 0,1 0 0 0 0,-1 1 0 0 0,0-1-1 0 0,0 1 1 0 0,1-1 0 0 0,-1 0 0 0 0,0 1 0 0 0,0-1-1 0 0,0 1 1 0 0,1-1 0 0 0,-1 1 0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4489 0 0,'17'-10'10336'0'0,"42"-9"-9091"0"0,-59 19-1242 0 0,1 0 0 0 0,-1 0 0 0 0,1 0-1 0 0,-1 1 1 0 0,1-1 0 0 0,-1 0 0 0 0,1 0 0 0 0,-1 1-1 0 0,1-1 1 0 0,-1 0 0 0 0,1 1 0 0 0,-1-1 0 0 0,0 0-1 0 0,1 1 1 0 0,-1-1 0 0 0,0 1 0 0 0,1-1 0 0 0,-1 1-1 0 0,0-1 1 0 0,1 1 0 0 0,-1-1 0 0 0,0 1 0 0 0,0-1 0 0 0,0 1-1 0 0,0-1 1 0 0,1 1 0 0 0,-1-1 0 0 0,0 1 0 0 0,0-1-1 0 0,0 1 1 0 0,0 0 0 0 0,0-1 0 0 0,0 1 0 0 0,0-1-1 0 0,0 1 1 0 0,-1-1 0 0 0,1 1 0 0 0,0-1 0 0 0,0 1-1 0 0,0-1 1 0 0,-1 2 0 0 0,-5 25-60 0 0,6-27 65 0 0,-6 17 11 0 0,5-13-12 0 0,-1-1-1 0 0,1 1 1 0 0,0-1-1 0 0,0 1 0 0 0,0 0 1 0 0,0-1-1 0 0,1 1 1 0 0,0 0-1 0 0,-1-1 0 0 0,2 6 1 0 0,-1-9-7 0 0,0 1 1 0 0,1-1 0 0 0,-1 0-1 0 0,1 1 1 0 0,-1-1-1 0 0,1 0 1 0 0,-1 0-1 0 0,0 1 1 0 0,1-1 0 0 0,-1 0-1 0 0,1 0 1 0 0,-1 0-1 0 0,1 1 1 0 0,-1-1-1 0 0,1 0 1 0 0,0 0 0 0 0,-1 0-1 0 0,1 0 1 0 0,-1 0-1 0 0,1 0 1 0 0,-1 0-1 0 0,1 0 1 0 0,-1 0 0 0 0,1-1-1 0 0,-1 1 1 0 0,1 0-1 0 0,-1 0 1 0 0,1 0-1 0 0,-1 0 1 0 0,1-1 0 0 0,-1 1-1 0 0,1 0 1 0 0,-1-1-1 0 0,0 1 1 0 0,1 0 0 0 0,0-1-1 0 0,19-11-236 0 0,-19 11 212 0 0,19-15-2773 0 0,-4-3-3588 0 0,-7 8 1593 0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5505 0 0,'7'6'11085'0'0,"2"8"-6708"0"0,7 23-5377 0 0,-7-17 1751 0 0,-8-16-750 0 0,1-1 0 0 0,-1 0 0 0 0,1-1 0 0 0,0 1 0 0 0,0 0 0 0 0,0 0 0 0 0,0-1 0 0 0,1 1 0 0 0,-1-1 0 0 0,6 4 0 0 0,-8-6-5 0 0,1 0 0 0 0,-1 1 0 0 0,1-1 0 0 0,0 0 1 0 0,-1 0-1 0 0,1 0 0 0 0,0 1 0 0 0,-1-1 0 0 0,1 0 0 0 0,0 0 0 0 0,-1 0 0 0 0,1 0 0 0 0,-1 0 0 0 0,1 0 0 0 0,0 0 0 0 0,-1 0 0 0 0,1-1 0 0 0,0 1 0 0 0,-1 0 0 0 0,1 0 0 0 0,0 0 0 0 0,0-1 0 0 0,1 0-7 0 0,-1-1-1 0 0,0 1 0 0 0,0 0 1 0 0,1 0-1 0 0,-1-1 0 0 0,0 1 1 0 0,0-1-1 0 0,0 1 1 0 0,-1-1-1 0 0,1 1 0 0 0,0-1 1 0 0,0-2-1 0 0,1 0 26 0 0,1-6-161 0 0,1 1 0 0 0,0 0 0 0 0,9-15 0 0 0,-12 23 96 0 0,-1 0 1 0 0,1 0 0 0 0,0 1 0 0 0,-1-1 0 0 0,1 0-1 0 0,-1 0 1 0 0,1 1 0 0 0,0-1 0 0 0,0 1 0 0 0,0-1-1 0 0,-1 1 1 0 0,1-1 0 0 0,0 1 0 0 0,0-1 0 0 0,0 1-1 0 0,0-1 1 0 0,0 1 0 0 0,0 0 0 0 0,-1 0 0 0 0,3-1-1 0 0,-2 2-30 0 0,0-1-1 0 0,0 1 1 0 0,0-1-1 0 0,0 1 0 0 0,0-1 1 0 0,0 1-1 0 0,0 0 1 0 0,0 0-1 0 0,0-1 1 0 0,0 1-1 0 0,0 0 0 0 0,-1 0 1 0 0,1 0-1 0 0,0 0 1 0 0,0 0-1 0 0,-1 0 1 0 0,1 0-1 0 0,-1 0 0 0 0,1 0 1 0 0,-1 0-1 0 0,1 2 1 0 0,0-1 106 0 0,-1 0-1 0 0,1 0 1 0 0,-1 0 0 0 0,0 0 0 0 0,0 0 0 0 0,0 0 0 0 0,0 0-1 0 0,0 0 1 0 0,0 0 0 0 0,0 0 0 0 0,-1 0 0 0 0,1 0 0 0 0,-1 0 0 0 0,0 0-1 0 0,1 0 1 0 0,-1 0 0 0 0,0 0 0 0 0,0 0 0 0 0,0-1 0 0 0,0 1 0 0 0,0 0-1 0 0,-1-1 1 0 0,1 1 0 0 0,-3 2 0 0 0,-14 23 650 0 0,16-19-649 0 0,0-3-107 0 0,0 0 0 0 0,0 1 0 0 0,-1-1 0 0 0,1 0-1 0 0,-1 0 1 0 0,0 0 0 0 0,-5 5 0 0 0,14-14 206 0 0,0-1 0 0 0,1 1 1 0 0,-1 1-1 0 0,1-1 0 0 0,14-4 0 0 0,23-13-580 0 0,-28 11-1650 0 0,-10 5-2346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 5449 0 0,'0'1'406'0'0,"-1"0"-1"0"0,1-1 1 0 0,-1 1-1 0 0,1-1 1 0 0,0 1-1 0 0,-1 0 1 0 0,1-1-1 0 0,0 1 1 0 0,0 0-1 0 0,0-1 1 0 0,-1 1-1 0 0,1 0 1 0 0,0-1-1 0 0,0 1 0 0 0,0 0 1 0 0,0 0-1 0 0,0-1 1 0 0,0 1-1 0 0,0 0 1 0 0,1-1-1 0 0,-1 1 1 0 0,0 1-1 0 0,11 19 2397 0 0,-8-16-2766 0 0,0-2 0 0 0,1 1 0 0 0,-1 0 0 0 0,1 0 0 0 0,-1-1 0 0 0,9 6 0 0 0,-14-14-260 0 0,0-1 1 0 0,0 1-1 0 0,1-1 0 0 0,0 1 0 0 0,0-1 1 0 0,0 0-1 0 0,0 1 0 0 0,1-10 0 0 0,1 13 244 0 0,-1 1 0 0 0,0 0 0 0 0,1 0 0 0 0,-1 0-1 0 0,1-1 1 0 0,-1 1 0 0 0,1 0 0 0 0,0 0-1 0 0,0 0 1 0 0,-1 0 0 0 0,1 0 0 0 0,0 0 0 0 0,0 0-1 0 0,0 0 1 0 0,0 0 0 0 0,0 1 0 0 0,0-1 0 0 0,0 0-1 0 0,0 1 1 0 0,1-1 0 0 0,-1 0 0 0 0,0 1 0 0 0,0 0-1 0 0,0-1 1 0 0,1 1 0 0 0,-1 0 0 0 0,0-1-1 0 0,1 1 1 0 0,-1 0 0 0 0,0 0 0 0 0,0 0 0 0 0,1 0-1 0 0,-1 0 1 0 0,0 0 0 0 0,1 1 0 0 0,-1-1 0 0 0,0 0-1 0 0,0 1 1 0 0,1-1 0 0 0,-1 1 0 0 0,0-1 0 0 0,0 1-1 0 0,0 0 1 0 0,0-1 0 0 0,0 1 0 0 0,1 1-1 0 0,0-2 7 0 0,-1 1 0 0 0,0 0 0 0 0,1 0-1 0 0,-1 0 1 0 0,0 0 0 0 0,0 0 0 0 0,0 1-1 0 0,0-1 1 0 0,0 0 0 0 0,0 0 0 0 0,0 1-1 0 0,0-1 1 0 0,0 0 0 0 0,-1 1 0 0 0,1-1-1 0 0,-1 1 1 0 0,1-1 0 0 0,-1 1 0 0 0,1-1-1 0 0,-1 1 1 0 0,0 0 0 0 0,0-1 0 0 0,0 1-1 0 0,0-1 1 0 0,0 1 0 0 0,0-1 0 0 0,0 1-1 0 0,0 0 1 0 0,-1-1 0 0 0,1 1 0 0 0,-1-1-1 0 0,1 1 1 0 0,-1-1 0 0 0,1 1 0 0 0,-1-1-1 0 0,0 0 1 0 0,0 1 0 0 0,0-1 0 0 0,0 0-1 0 0,-1 2 1 0 0,-1 0 47 0 0,0 0 0 0 0,0 0 0 0 0,0 0 0 0 0,0 0 0 0 0,-1-1 0 0 0,1 1-1 0 0,-1-1 1 0 0,-5 2 0 0 0,35-11 12 0 0,8-2-3364 0 0,-30 7 1963 0 0,1 0 1 0 0,-1 0 0 0 0,0 0 0 0 0,0-1-1 0 0,0 0 1 0 0,4-3 0 0 0,2-4-3109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3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45 6913 0 0,'0'0'228'0'0,"-1"0"1"0"0,1-1-1 0 0,-1 1 0 0 0,1-1 0 0 0,-1 1 0 0 0,1-1 0 0 0,-1 1 0 0 0,1-1 0 0 0,-1 0 0 0 0,1 1 0 0 0,0-1 0 0 0,-1 1 0 0 0,1-1 0 0 0,0 0 0 0 0,0 1 0 0 0,-1-1 0 0 0,1 0 0 0 0,0 0 0 0 0,0 1 0 0 0,0-1 0 0 0,0 0 0 0 0,0 1 0 0 0,0-1 0 0 0,0 0 0 0 0,0 1 0 0 0,0-1 0 0 0,0 0 0 0 0,0 0 0 0 0,0 1 0 0 0,1-1 0 0 0,-1 0 0 0 0,0 1 0 0 0,1-2 0 0 0,1 0 43 0 0,-1 1 1 0 0,1-1-1 0 0,0 1 0 0 0,-1 0 1 0 0,1 0-1 0 0,0 0 0 0 0,0 0 0 0 0,0 0 1 0 0,0 0-1 0 0,0 0 0 0 0,3 0 1 0 0,3-2 0 0 0,1 1 0 0 0,0 1 0 0 0,-1 0 0 0 0,1 0 1 0 0,9 0-1 0 0,-17 1-249 0 0,0 0 1 0 0,0 0 0 0 0,0 1-1 0 0,0-1 1 0 0,0 0 0 0 0,-1 0-1 0 0,1 1 1 0 0,0-1 0 0 0,0 0-1 0 0,0 1 1 0 0,0-1-1 0 0,-1 1 1 0 0,1-1 0 0 0,0 1-1 0 0,0 0 1 0 0,-1-1 0 0 0,1 1-1 0 0,0 0 1 0 0,-1-1 0 0 0,1 1-1 0 0,-1 0 1 0 0,1 0-1 0 0,-1-1 1 0 0,1 1 0 0 0,-1 0-1 0 0,1 2 1 0 0,0-1-22 0 0,-1 1-1 0 0,0 0 1 0 0,1 0 0 0 0,-1-1 0 0 0,0 1 0 0 0,0 0-1 0 0,-1 0 1 0 0,1-1 0 0 0,-1 5 0 0 0,0-2-84 0 0,-1 0 0 0 0,1-1 0 0 0,-1 1-1 0 0,1 0 1 0 0,-1-1 0 0 0,-1 0 0 0 0,1 1 0 0 0,0-1 0 0 0,-1 0 0 0 0,-6 7 0 0 0,28-29 434 0 0,-13 13-340 0 0,-1-1-1 0 0,1 1 1 0 0,0 0 0 0 0,1 1 0 0 0,-1-1 0 0 0,10-3 0 0 0,14-2 30 0 0,-13 9-1858 0 0,-17 1 1618 0 0,0 0-1 0 0,1 0 1 0 0,-1 0 0 0 0,0 0 0 0 0,1 0-1 0 0,-1 0 1 0 0,0 0 0 0 0,0 0-1 0 0,1 0 1 0 0,-1 0 0 0 0,0 0 0 0 0,1 1-1 0 0,-1-1 1 0 0,0 0 0 0 0,0 0-1 0 0,1 0 1 0 0,-1 0 0 0 0,0 1-397 0 0,1-1 397 0 0,-1 1-1 0 0,0-1 1 0 0,0 0 0 0 0,0 0 0 0 0,0 1-1 0 0,1-1 1 0 0,-1 0 0 0 0,0 1-1 0 0,0-1 1 0 0,0 0 0 0 0,0 1 0 0 0,0-1-1 0 0,0 1 1 0 0,-5 13-9655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5633 0 0,'-2'5'8592'0'0,"11"-7"-4860"0"0,10-8-1942 0 0,-15 8-1712 0 0,0-1 1 0 0,1 1-1 0 0,-1 1 1 0 0,1-1-1 0 0,-1 1 0 0 0,1-1 1 0 0,0 1-1 0 0,-1 1 1 0 0,1-1-1 0 0,0 1 1 0 0,0 0-1 0 0,0 0 0 0 0,7 1 1 0 0,-10-1-223 0 0,0 0 1 0 0,0 1 0 0 0,-1-1-1 0 0,1 1 1 0 0,0-1-1 0 0,0 1 1 0 0,-1 0 0 0 0,1 0-1 0 0,0-1 1 0 0,-1 1-1 0 0,1 0 1 0 0,-1 1-1 0 0,1-1 1 0 0,-1 0 0 0 0,3 3-1 0 0,-3-3-210 0 0,-1 0 1 0 0,1 1-1 0 0,0-1 0 0 0,-1 1 0 0 0,1-1 0 0 0,-1 1 1 0 0,0-1-1 0 0,1 1 0 0 0,-1-1 0 0 0,0 1 0 0 0,0-1 0 0 0,0 1 1 0 0,0 0-1 0 0,0-1 0 0 0,0 1 0 0 0,-1-1 0 0 0,1 1 1 0 0,0-1-1 0 0,-1 1 0 0 0,1-1 0 0 0,-2 3 0 0 0,-2 3-2269 0 0,-1 7-1670 0 0,14 1 1579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63 4001 0 0,'0'1'379'0'0,"-1"-1"0"0"0,1 0 0 0 0,-1 1 0 0 0,1-1 0 0 0,-1 1 0 0 0,1-1 0 0 0,-1 1 1 0 0,1-1-1 0 0,0 1 0 0 0,-1-1 0 0 0,1 1 0 0 0,0-1 0 0 0,0 1 0 0 0,-1 0 0 0 0,1-1 0 0 0,0 1 0 0 0,0 0 0 0 0,0-1 1 0 0,0 1-1 0 0,0-1 0 0 0,-1 1 0 0 0,1 0 0 0 0,1-1 0 0 0,-1 1 0 0 0,0 0 0 0 0,0-1 0 0 0,0 1 0 0 0,0-1 0 0 0,0 1 1 0 0,0 0-1 0 0,1-1 0 0 0,-1 1 0 0 0,1 1-34 0 0,1-1-1 0 0,-1 0 1 0 0,0 0 0 0 0,1 1-1 0 0,-1-1 1 0 0,0 0 0 0 0,1 0 0 0 0,0-1-1 0 0,-1 1 1 0 0,1 0 0 0 0,2 0-1 0 0,3 2-236 0 0,-1-1-1 0 0,1-1 1 0 0,0 1 0 0 0,0-1-1 0 0,8 0 1 0 0,-13-1-100 0 0,0 0 0 0 0,0 0 1 0 0,0 0-1 0 0,0-1 1 0 0,0 1-1 0 0,0 0 1 0 0,0-1-1 0 0,0 0 1 0 0,0 1-1 0 0,0-1 1 0 0,0 0-1 0 0,0 0 0 0 0,0 0 1 0 0,0 0-1 0 0,-1 0 1 0 0,1 0-1 0 0,-1-1 1 0 0,1 1-1 0 0,-1-1 1 0 0,1 1-1 0 0,-1-1 1 0 0,0 1-1 0 0,1-1 1 0 0,-1 0-1 0 0,0 1 0 0 0,0-1 1 0 0,0 0-1 0 0,-1 0 1 0 0,1 0-1 0 0,0 0 1 0 0,-1 0-1 0 0,1 0 1 0 0,-1 0-1 0 0,0 0 1 0 0,1 0-1 0 0,-1-3 0 0 0,0 3 2 0 0,-1-1-1 0 0,1 1 0 0 0,-1-1 0 0 0,1 1 1 0 0,-1-1-1 0 0,0 1 0 0 0,0-1 0 0 0,0 1 0 0 0,0 0 1 0 0,0-1-1 0 0,0 1 0 0 0,-1 0 0 0 0,1 0 0 0 0,-1 0 1 0 0,0 0-1 0 0,0 0 0 0 0,1 0 0 0 0,-1 1 1 0 0,0-1-1 0 0,0 0 0 0 0,-1 1 0 0 0,1 0 0 0 0,0-1 1 0 0,0 1-1 0 0,-1 0 0 0 0,1 0 0 0 0,-1 0 0 0 0,-3 0 1 0 0,3 1 16 0 0,1 0 1 0 0,-1 0 0 0 0,1 0 0 0 0,-1 0-1 0 0,1 1 1 0 0,-1-1 0 0 0,1 1-1 0 0,-1 0 1 0 0,1 0 0 0 0,0 0-1 0 0,-1 0 1 0 0,1 0 0 0 0,0 0 0 0 0,0 0-1 0 0,0 1 1 0 0,0-1 0 0 0,0 1-1 0 0,0 0 1 0 0,0 0 0 0 0,0 0 0 0 0,1-1-1 0 0,-3 5 1 0 0,2-4-233 0 0,1 0-1 0 0,-1 1 1 0 0,1-1-1 0 0,-1 1 1 0 0,1-1-1 0 0,0 1 1 0 0,0 0 0 0 0,0 0-1 0 0,0 3 1 0 0,1-5-280 0 0,-1 1 0 0 0,1-1 0 0 0,0 1-1 0 0,0-1 1 0 0,0 1 0 0 0,1-1 0 0 0,-1 1 0 0 0,0-1 0 0 0,0 0 0 0 0,1 1 0 0 0,-1-1 0 0 0,1 1 0 0 0,-1-1 0 0 0,1 0-1 0 0,0 1 1 0 0,-1-1 0 0 0,3 2 0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6745 0 0,'-1'0'342'0'0,"1"1"-1"0"0,-1-1 0 0 0,1 1 0 0 0,-1-1 0 0 0,1 1 0 0 0,0-1 0 0 0,-1 1 1 0 0,1-1-1 0 0,-1 1 0 0 0,1 0 0 0 0,0-1 0 0 0,0 1 0 0 0,-1-1 1 0 0,1 1-1 0 0,0 0 0 0 0,0-1 0 0 0,0 1 0 0 0,0 0 0 0 0,0 0 0 0 0,7 9 3159 0 0,30 3-2146 0 0,-33-12-1153 0 0,0 0 0 0 0,0 0 1 0 0,0 1-1 0 0,0-1 0 0 0,0 1 1 0 0,7 4-1 0 0,-8-3-57 0 0,-1 1 0 0 0,1 0 0 0 0,-1 0 0 0 0,0 0 0 0 0,0 0 0 0 0,0 0-1 0 0,-1 0 1 0 0,1 0 0 0 0,-1 0 0 0 0,0 1 0 0 0,0-1 0 0 0,0 6 0 0 0,1 60-409 0 0,-2-57 162 0 0,0-6 7 0 0,1 26-2261 0 0,5-26-1676 0 0,6-17-3148 0 0,-2-9 2641 0 0,-4 9 2149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4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3209 0 0,'-8'-9'10951'0'0,"6"18"-6173"0"0,9 36-4937 0 0,-2-12 639 0 0,-4-6-840 0 0,0-18-1541 0 0,-1-31 1146 0 0,-1 20 765 0 0,1 0 0 0 0,0-1 0 0 0,0 1-1 0 0,1 0 1 0 0,-1 0 0 0 0,0-1 0 0 0,1 1-1 0 0,-1 0 1 0 0,1 0 0 0 0,0-1 0 0 0,0 1-1 0 0,0 0 1 0 0,0 0 0 0 0,0 0-1 0 0,0 0 1 0 0,0 0 0 0 0,3-2 0 0 0,-1 2-668 0 0,0 0 0 0 0,0 0-1 0 0,0 0 1 0 0,1 0 0 0 0,-1 1 0 0 0,1-1 0 0 0,-1 1 0 0 0,5-1 0 0 0,9-3-5384 0 0,-8 2 2652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92 5705 0 0,'-10'-8'2298'0'0,"7"9"-95"0"0,9 18 829 0 0,0-3-2942 0 0,7 32 330 0 0,-1 0 0 0 0,5 53 0 0 0,-48-256-2292 0 0,27 136 1931 0 0,2 8 198 0 0,-1 0 0 0 0,1 1 0 0 0,1-1-1 0 0,0 0 1 0 0,0 0 0 0 0,1 0 0 0 0,1 0 0 0 0,0 1-1 0 0,3-17 1 0 0,-4 26-229 0 0,1 0 1 0 0,-1 0-1 0 0,0 0 0 0 0,1 0 0 0 0,-1 0 0 0 0,1 0 0 0 0,-1 0 1 0 0,1 0-1 0 0,0 0 0 0 0,-1 1 0 0 0,1-1 0 0 0,0 0 0 0 0,0 0 1 0 0,-1 1-1 0 0,1-1 0 0 0,0 0 0 0 0,0 1 0 0 0,0-1 0 0 0,0 1 1 0 0,0-1-1 0 0,0 1 0 0 0,0-1 0 0 0,0 1 0 0 0,0 0 0 0 0,0 0 1 0 0,0-1-1 0 0,1 1 0 0 0,1 0 24 0 0,0 1 1 0 0,-1-1-1 0 0,1 0 1 0 0,0 1-1 0 0,-1 0 1 0 0,1-1-1 0 0,-1 1 1 0 0,1 0-1 0 0,-1 1 1 0 0,5 1-1 0 0,0 2 117 0 0,1 1 0 0 0,0-1-1 0 0,-1 1 1 0 0,0 1-1 0 0,8 9 1 0 0,-12-12-108 0 0,0 1 0 0 0,0-1-1 0 0,-1 1 1 0 0,1 0 0 0 0,-1 0-1 0 0,0 0 1 0 0,-1 0 0 0 0,1 0-1 0 0,-1 0 1 0 0,0 0 0 0 0,-1 0 0 0 0,1 1-1 0 0,-1-1 1 0 0,0 0 0 0 0,0 0-1 0 0,0 1 1 0 0,-1-1 0 0 0,0 0 0 0 0,0 0-1 0 0,0 0 1 0 0,-4 9 0 0 0,3-10-81 0 0,0 0 0 0 0,0 0 1 0 0,0-1-1 0 0,0 1 0 0 0,0 0 1 0 0,-1-1-1 0 0,1 0 0 0 0,-1 0 0 0 0,0 0 1 0 0,0 0-1 0 0,0 0 0 0 0,-1 0 1 0 0,1-1-1 0 0,-1 1 0 0 0,1-1 1 0 0,-1 0-1 0 0,0 0 0 0 0,1-1 1 0 0,-1 1-1 0 0,0-1 0 0 0,0 0 0 0 0,-1 0 1 0 0,1 0-1 0 0,0 0 0 0 0,0-1 1 0 0,0 0-1 0 0,-8 0 0 0 0,76-2-941 0 0,86-15 1 0 0,-127 17-1435 0 0,-23 0 2239 0 0,1 0 0 0 0,-1 0 0 0 0,0 0 0 0 0,1 0 0 0 0,-1 0 0 0 0,0 0 0 0 0,1 0 0 0 0,-1 0 0 0 0,1 0 0 0 0,-1 0 0 0 0,0 0 0 0 0,1 0 0 0 0,-1 0 0 0 0,0 0 0 0 0,1 0 0 0 0,-1 0 0 0 0,0 1 0 0 0,1-1 0 0 0,-1 0 0 0 0,0 0 0 0 0,1 0 0 0 0,-1 1 0 0 0,0-1 0 0 0,0 0 0 0 0,1 0 0 0 0,-1 1 0 0 0,0-1 0 0 0,0 0 0 0 0,1 0 0 0 0,-1 1 0 0 0,0-1 0 0 0,0 0 0 0 0,0 1 0 0 0,0-1 0 0 0,0 0 0 0 0,1 1 0 0 0,-1-1 0 0 0,0 1 0 0 0,0-1 0 0 0,0 0 0 0 0,0 1 0 0 0,0-1 0 0 0,0 0 0 0 0,0 1 0 0 0,0-1 0 0 0,0 0 0 0 0,0 1 0 0 0,0-1 0 0 0,-1 0 0 0 0,1 1 0 0 0,0-1 0 0 0,0 0 0 0 0,0 1 0 0 0,0-1 0 0 0,0 0 0 0 0,-1 1 0 0 0,-4 7-3205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5809 0 0,'6'-1'8220'0'0,"20"-2"-6031"0"0,-24 3-2118 0 0,0 0 1 0 0,0 0-1 0 0,0 0 0 0 0,0 0 0 0 0,0 0 1 0 0,0 1-1 0 0,0-1 0 0 0,0 1 0 0 0,0-1 1 0 0,0 1-1 0 0,0 0 0 0 0,0 0 0 0 0,0 0 1 0 0,0 0-1 0 0,-1 0 0 0 0,1 0 0 0 0,0 1 1 0 0,-1-1-1 0 0,1 0 0 0 0,-1 1 0 0 0,1-1 1 0 0,-1 1-1 0 0,0 0 0 0 0,0-1 0 0 0,0 1 1 0 0,0 0-1 0 0,0 0 0 0 0,0 0 0 0 0,0-1 1 0 0,-1 1-1 0 0,1 0 0 0 0,0 0 0 0 0,-1 0 1 0 0,0 0-1 0 0,1 0 0 0 0,-1 1 0 0 0,0 2 1 0 0,-1-1-158 0 0,1 0 0 0 0,-1 1 0 0 0,0-1 0 0 0,-1 0 0 0 0,1 0 0 0 0,0 0 0 0 0,-1 0 0 0 0,0 0 1 0 0,0-1-1 0 0,0 1 0 0 0,-1 0 0 0 0,1-1 0 0 0,-1 1 0 0 0,0-1 0 0 0,0 0 0 0 0,0 0 1 0 0,-4 2-1 0 0,25-10-339 0 0,14-5-1982 0 0,-29 7 1618 0 0,1 0 0 0 0,-2 0-1 0 0,1-1 1 0 0,0 1-1 0 0,-1-1 1 0 0,1 0 0 0 0,-1 0-1 0 0,0 0 1 0 0,0 0-1 0 0,-1 0 1 0 0,1 0 0 0 0,-1-1-1 0 0,0 1 1 0 0,1-7 0 0 0,0-14 1237 0 0,-8 3 3910 0 0,13 50 4041 0 0,-7-24-8346 0 0,0 0 1 0 0,1 0-1 0 0,0 0 0 0 0,0 0 1 0 0,0-1-1 0 0,0 1 0 0 0,0 0 1 0 0,1-1-1 0 0,0 1 0 0 0,-1 0 1 0 0,1-1-1 0 0,1 0 0 0 0,2 4 1 0 0,-4-6-66 0 0,0-1 1 0 0,-1 1 0 0 0,1-1 0 0 0,0 1 0 0 0,0-1 0 0 0,0 0 0 0 0,0 1-1 0 0,0-1 1 0 0,-1 0 0 0 0,1 0 0 0 0,0 0 0 0 0,0 1 0 0 0,0-1 0 0 0,0 0-1 0 0,0 0 1 0 0,0-1 0 0 0,0 1 0 0 0,0 0 0 0 0,-1 0 0 0 0,1 0 0 0 0,0 0 0 0 0,0-1-1 0 0,1 0 1 0 0,23-12 723 0 0,-9 3-4077 0 0,-2 6-6100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5385 0 0,'-1'3'987'0'0,"0"0"-1"0"0,0 0 1 0 0,0 1-1 0 0,1-1 1 0 0,0 0-1 0 0,0 1 1 0 0,-1-1-1 0 0,2 1 1 0 0,-1-1-1 0 0,1 6 1 0 0,0-4-469 0 0,1 0 1 0 0,-1-1 0 0 0,1 1-1 0 0,0 0 1 0 0,0-1-1 0 0,0 1 1 0 0,4 4 0 0 0,-4-6-474 0 0,0 0 1 0 0,1 0-1 0 0,-1 0 0 0 0,1 0 1 0 0,-1 0-1 0 0,1-1 1 0 0,0 1-1 0 0,0-1 1 0 0,0 0-1 0 0,0 0 1 0 0,1 0-1 0 0,-1 0 1 0 0,0 0-1 0 0,1-1 1 0 0,0 0-1 0 0,-1 1 1 0 0,1-1-1 0 0,0-1 0 0 0,-1 1 1 0 0,1 0-1 0 0,5-1 1 0 0,-8 0-44 0 0,1 0 0 0 0,-1 0 0 0 0,1 0 1 0 0,-1 0-1 0 0,0-1 0 0 0,0 1 0 0 0,1 0 0 0 0,-1-1 1 0 0,0 1-1 0 0,0-1 0 0 0,1 1 0 0 0,-1-1 0 0 0,0 0 0 0 0,0 0 1 0 0,0 1-1 0 0,0-1 0 0 0,0 0 0 0 0,0 0 0 0 0,0 0 1 0 0,0 0-1 0 0,0 0 0 0 0,1-2 0 0 0,-1 0-2 0 0,0 1 0 0 0,-1 0 0 0 0,1 0 0 0 0,-1-1 0 0 0,1 1 0 0 0,-1-1-1 0 0,0 1 1 0 0,1-1 0 0 0,-1 1 0 0 0,-1 0 0 0 0,1-5 0 0 0,-1 0 4 0 0,-1 1 1 0 0,0-1-1 0 0,0 1 0 0 0,0-1 1 0 0,0 1-1 0 0,-1 0 0 0 0,0 0 1 0 0,-5-7-1 0 0,5 9 22 0 0,-1 0 0 0 0,1 1 0 0 0,-1 0 0 0 0,1 0 1 0 0,-1 0-1 0 0,0 0 0 0 0,0 1 0 0 0,-5-3 0 0 0,8 5-103 0 0,1-1 0 0 0,-1 1 1 0 0,0-1-1 0 0,0 1 0 0 0,0-1 0 0 0,0 1 0 0 0,0 0 1 0 0,0-1-1 0 0,0 1 0 0 0,0 0 0 0 0,0 0 0 0 0,0 0 1 0 0,0 0-1 0 0,0 0 0 0 0,0 0 0 0 0,0 0 1 0 0,0 0-1 0 0,0 0 0 0 0,0 1 0 0 0,0-1 0 0 0,0 0 1 0 0,0 1-1 0 0,0-1 0 0 0,0 0 0 0 0,0 1 0 0 0,0-1 1 0 0,0 1-1 0 0,0 0 0 0 0,1-1 0 0 0,-1 1 0 0 0,0 0 1 0 0,0-1-1 0 0,1 1 0 0 0,-1 0 0 0 0,0 0 0 0 0,1 0 1 0 0,-1 0-1 0 0,1-1 0 0 0,-1 1 0 0 0,1 0 0 0 0,-1 0 1 0 0,1 0-1 0 0,0 0 0 0 0,-1 2 0 0 0,0 5-4155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5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9938 0 0,'10'-1'6359'0'0,"13"0"-3845"0"0,-17 1-2288 0 0,0 1 0 0 0,0 0 0 0 0,-1 0 0 0 0,1 1 0 0 0,0 0 0 0 0,-1 0 1 0 0,1 0-1 0 0,-1 1 0 0 0,0 0 0 0 0,0 0 0 0 0,0 0 0 0 0,6 5 0 0 0,-9-6-325 0 0,0 0 0 0 0,0 0 0 0 0,0 0 0 0 0,0 1 0 0 0,0-1 0 0 0,0 1 0 0 0,-1-1 0 0 0,1 1 0 0 0,-1 0 0 0 0,0-1 0 0 0,2 4 0 0 0,-3-3-334 0 0,1-1 1 0 0,-1 1-1 0 0,0-1 0 0 0,1 1 0 0 0,-1 0 1 0 0,0-1-1 0 0,-1 1 0 0 0,1-1 0 0 0,0 1 1 0 0,-1-1-1 0 0,1 1 0 0 0,-1-1 0 0 0,0 1 1 0 0,-2 3-1 0 0,3-4-190 0 0,-1-1 0 0 0,0 0 0 0 0,0 1 0 0 0,0-1 0 0 0,0 0 0 0 0,-1 0 0 0 0,1 1 0 0 0,0-1 0 0 0,0 0 0 0 0,-1 0 1 0 0,1-1-1 0 0,-1 1 0 0 0,1 0 0 0 0,-3 1 0 0 0,-28 6-2185 0 0,23-7 3205 0 0,-1 0 0 0 0,0-1 0 0 0,1 0 0 0 0,-20-5 4217 0 0,29 5-4458 0 0,0 0 0 0 0,0 0 1 0 0,0 0-1 0 0,0-1 0 0 0,0 1 0 0 0,0 0 0 0 0,0 0 1 0 0,0 0-1 0 0,0-1 0 0 0,0 1 0 0 0,0 0 1 0 0,0 0-1 0 0,0 0 0 0 0,0-1 0 0 0,0 1 0 0 0,0 0 1 0 0,0 0-1 0 0,0 0 0 0 0,1-2 1250 0 0,-1 2-1250 0 0,15-14 3343 0 0,22-10-865 0 0,7 9-1299 0 0,-21 12-3334 0 0,-5 8-7751 0 0,-31-14 4365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7594 0 0,'1'2'462'0'0,"-1"-1"1"0"0,0 1-1 0 0,1-1 1 0 0,0 1 0 0 0,-1-1-1 0 0,1 1 1 0 0,0-1 0 0 0,0 0-1 0 0,-1 1 1 0 0,1-1-1 0 0,0 0 1 0 0,0 1 0 0 0,1-1-1 0 0,-1 0 1 0 0,0 0 0 0 0,2 1-1 0 0,-2-1-212 0 0,1-1 0 0 0,-1 1 0 0 0,1 0 1 0 0,0-1-1 0 0,-1 1 0 0 0,1-1 0 0 0,0 0 0 0 0,-1 1 0 0 0,1-1 0 0 0,0 0 0 0 0,0 0 0 0 0,2 0 0 0 0,5-2-495 0 0,0 0-1 0 0,0 0 1 0 0,0-1 0 0 0,14-7-1 0 0,5-1-1313 0 0,-30 12 1433 0 0,0 0-1 0 0,1 0 1 0 0,-1 0-1 0 0,0 0 1 0 0,0 0-1 0 0,0 0 1 0 0,1 0-1 0 0,-1 1 1 0 0,1-1-1 0 0,-1 0 1 0 0,1 1-1 0 0,-1 0 1 0 0,1-1-1 0 0,0 1 1 0 0,0 0-1 0 0,0-1 1 0 0,0 1-1 0 0,0 0 1 0 0,-1 3-1 0 0,0 0 471 0 0,1-1-1 0 0,0 1 1 0 0,0-1-1 0 0,0 1 1 0 0,0 0-1 0 0,1 0 1 0 0,0-1-1 0 0,0 1 0 0 0,1 6 1 0 0,-1-8-125 0 0,0 0 0 0 0,1 0 0 0 0,0 0 0 0 0,-1 0 0 0 0,1 0 0 0 0,0 0 0 0 0,1-1 1 0 0,-1 1-1 0 0,0 0 0 0 0,1 0 0 0 0,0-1 0 0 0,-1 1 0 0 0,1-1 0 0 0,3 3 0 0 0,-3-3-348 0 0,0-1 0 0 0,0 0-1 0 0,-1 0 1 0 0,1 0 0 0 0,0 0-1 0 0,0 0 1 0 0,0 0 0 0 0,0 0-1 0 0,0-1 1 0 0,1 1 0 0 0,-1-1-1 0 0,0 0 1 0 0,0 1 0 0 0,0-1-1 0 0,0 0 1 0 0,1 0 0 0 0,-1-1-1 0 0,0 1 1 0 0,0 0 0 0 0,0-1-1 0 0,0 1 1 0 0,4-2 0 0 0,0-1-1289 0 0,-1 1 1 0 0,0-1 0 0 0,1 0 0 0 0,-1 0 0 0 0,0-1 0 0 0,0 1-1 0 0,-1-1 1 0 0,8-7 0 0 0,3-3-1952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6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7001 0 0,'4'0'6937'0'0,"17"-2"-4557"0"0,-18 0-2191 0 0,1 1-1 0 0,-1 0 0 0 0,1 0 1 0 0,-1 0-1 0 0,1 1 1 0 0,-1-1-1 0 0,1 1 1 0 0,0 0-1 0 0,-1 0 1 0 0,1 0-1 0 0,-1 0 0 0 0,6 2 1 0 0,-7-2-154 0 0,-1 1 0 0 0,1 0 0 0 0,-1 0 0 0 0,1 0 0 0 0,-1 0 0 0 0,1 1 0 0 0,-1-1 0 0 0,0 0 0 0 0,0 1 0 0 0,0-1 0 0 0,0 0 0 0 0,0 1 0 0 0,0-1 0 0 0,0 1 0 0 0,0 0 0 0 0,0-1 0 0 0,-1 1 0 0 0,1 0 0 0 0,-1-1 0 0 0,1 1 0 0 0,-1 0 0 0 0,0 0 0 0 0,0-1 0 0 0,0 1 0 0 0,0 0 1 0 0,0 2-1 0 0,-1 21-445 0 0,0 18-2001 0 0,2-42 2000 0 0,-1 1 0 0 0,0 0 0 0 0,1-1-1 0 0,-1 1 1 0 0,1-1 0 0 0,-1 1 0 0 0,1-1 0 0 0,0 1-1 0 0,-1-1 1 0 0,1 1 0 0 0,0-1 0 0 0,2 2 0 0 0,-3-2 231 0 0,0-1 1 0 0,1 0-538 0 0,-1 1 537 0 0,1-1 1 0 0,-1 0 0 0 0,0 0-1 0 0,0 0 1 0 0,1 0 0 0 0,-1 0-1 0 0,0 0 1 0 0,0 1-1 0 0,1-1 1 0 0,-1 0 0 0 0,0 0-1 0 0,0 0 1 0 0,1 0 0 0 0,-1 0-1 0 0,0 0 1 0 0,0 0 0 0 0,1 0-1 0 0,-1 0 1 0 0,0 0 0 0 0,1-1-1 0 0,-1 1 1 0 0,0 0-1 0 0,0 0 1 0 0,1 0 0 0 0,-1 0-1 0 0,0 0 1 0 0,0 0 0 0 0,1 0-1 0 0,-1-1 1 0 0,0 1 0 0 0,1-1-539 0 0,1-3-2388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6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4985 0 0,'-9'-14'10125'0'0,"6"25"-6617"0"0,3-6-3471 0 0,0 0-1 0 0,1 0 1 0 0,-1 0-1 0 0,1 0 1 0 0,3 8-1 0 0,-4-12-41 0 0,0 0 0 0 0,1 0 0 0 0,-1 0 0 0 0,1 0 0 0 0,0 0 0 0 0,-1 0 0 0 0,1-1 0 0 0,0 1 0 0 0,-1 0 0 0 0,1 0 0 0 0,0-1 0 0 0,0 1 0 0 0,0 0 0 0 0,0-1 0 0 0,0 1 1 0 0,0-1-1 0 0,0 1 0 0 0,-1-1 0 0 0,2 1 0 0 0,-1-1 0 0 0,0 0 0 0 0,0 0 0 0 0,0 1 0 0 0,0-1 0 0 0,0 0 0 0 0,0 0 0 0 0,0 0 0 0 0,0 0 0 0 0,0 0 0 0 0,0 0 0 0 0,0-1 0 0 0,0 1 0 0 0,0 0 0 0 0,0 0 0 0 0,0-1 0 0 0,0 1 0 0 0,0-1 0 0 0,0 1 0 0 0,0-1 0 0 0,1 0 0 0 0,5-3-710 0 0,-1 0 1 0 0,0-1-1 0 0,-1 1 1 0 0,9-10 0 0 0,-22 0-11311 0 0,8 14 12008 0 0,-4-1-2322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7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4897 0 0,'0'9'1345'0'0,"-1"1"0"0"0,2-1 0 0 0,0 1 0 0 0,0-1-1 0 0,0 1 1 0 0,1-1 0 0 0,5 15 0 0 0,-5-20-1052 0 0,0 1-1 0 0,-1-1 1 0 0,2 1-1 0 0,-1-1 1 0 0,0 0-1 0 0,1 0 1 0 0,0 0-1 0 0,0 0 1 0 0,0 0-1 0 0,0-1 0 0 0,1 1 1 0 0,0-1-1 0 0,-1 0 1 0 0,1 0-1 0 0,0 0 1 0 0,7 3-1 0 0,-9-5-274 0 0,0 0-1 0 0,-1-1 0 0 0,1 1 0 0 0,0-1 0 0 0,-1 0 0 0 0,1 1 1 0 0,0-1-1 0 0,0 0 0 0 0,0 0 0 0 0,-1 0 0 0 0,1 0 1 0 0,0 0-1 0 0,0-1 0 0 0,-1 1 0 0 0,1 0 0 0 0,0-1 0 0 0,-1 1 1 0 0,1-1-1 0 0,0 0 0 0 0,-1 1 0 0 0,1-1 0 0 0,-1 0 1 0 0,1 0-1 0 0,-1 0 0 0 0,1 0 0 0 0,-1 0 0 0 0,0-1 0 0 0,0 1 1 0 0,1 0-1 0 0,-1-1 0 0 0,0 1 0 0 0,0-1 0 0 0,0 1 1 0 0,0-1-1 0 0,-1 1 0 0 0,1-1 0 0 0,0 1 0 0 0,-1-1 0 0 0,1 0 1 0 0,0-3-1 0 0,1-1-33 0 0,0 0 0 0 0,-1 0 0 0 0,0-1 0 0 0,0 1 0 0 0,0-1 0 0 0,-1 1 0 0 0,0-1 0 0 0,0 1 0 0 0,-3-13 0 0 0,1 12-360 0 0,0 0 1 0 0,-1 0 0 0 0,0 1-1 0 0,-1-1 1 0 0,1 1 0 0 0,-1 0-1 0 0,0 0 1 0 0,-1 0 0 0 0,-5-6 0 0 0,8 11 65 0 0,1-1 0 0 0,0 1 0 0 0,-1 0 0 0 0,1 0 0 0 0,-1 0 0 0 0,1 0 0 0 0,-1 0 0 0 0,1 0 0 0 0,-1 1 0 0 0,0-1 0 0 0,1 0 0 0 0,-1 1 0 0 0,0-1 0 0 0,1 1 0 0 0,-1 0 0 0 0,0 0 1 0 0,-3-1-1 0 0,3 2-42 0 0,1-1 1 0 0,-1 1 0 0 0,0 0-1 0 0,0 0 1 0 0,1-1 0 0 0,-1 1 0 0 0,0 0-1 0 0,1 0 1 0 0,-1 1 0 0 0,1-1-1 0 0,0 0 1 0 0,-1 0 0 0 0,1 1 0 0 0,0-1-1 0 0,-1 1 1 0 0,1-1 0 0 0,0 1-1 0 0,0 0 1 0 0,0-1 0 0 0,-1 4 0 0 0,-7 24-1233 0 0,8-26 2173 0 0,1 0 1 0 0,0 1 0 0 0,0-1 0 0 0,0 1 0 0 0,0-1 0 0 0,0 0 0 0 0,1 1 0 0 0,-1-1 0 0 0,1 0 0 0 0,2 6 0 0 0,-2-7-169 0 0,-1-1-1 0 0,1 1 1 0 0,0 0 0 0 0,0-1 0 0 0,0 1-1 0 0,0-1 1 0 0,1 1 0 0 0,-1-1-1 0 0,0 1 1 0 0,1-1 0 0 0,-1 0-1 0 0,1 0 1 0 0,-1 0 0 0 0,1 0 0 0 0,0 0-1 0 0,-1 0 1 0 0,1 0 0 0 0,2 1-1 0 0,-1-2-321 0 0,0 1 0 0 0,-1 0 1 0 0,1-1-1 0 0,0 0 0 0 0,-1 0 0 0 0,1 0 0 0 0,0 0 0 0 0,0 0 0 0 0,-1-1 0 0 0,4 0 0 0 0,22-9 573 0 0,10-15-7040 0 0,-31 19 4270 0 0,1 1 0 0 0,0 0 0 0 0,0 0 0 0 0,16-6 0 0 0,-25 12 2769 0 0,0-1 0 0 0,0 1 0 0 0,0 0 0 0 0,1-1 1 0 0,-1 1-1 0 0,0 0 0 0 0,0 0 0 0 0,1 0 0 0 0,-1 0 0 0 0,0 0 1 0 0,1 0-1 0 0,-1 0 0 0 0,1 0 0 0 0,-1 0 0 0 0,0 2 0 0 0,-7 28 4122 0 0,7-27-4663 0 0,1 0 0 0 0,-1 0 0 0 0,1 0 0 0 0,0 0 0 0 0,0 0 1 0 0,0 0-1 0 0,0 0 0 0 0,1-1 0 0 0,-1 1 0 0 0,1 0 0 0 0,0 0 0 0 0,1 0 0 0 0,0 3 0 0 0,49-39-1143 0 0,-18 26-9485 0 0,-23 4 4768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6889 0 0,'3'6'7131'0'0,"5"-6"-3918"0"0,17-8-3160 0 0,-3 0 227 0 0,20 4-706 0 0,-10 3-2580 0 0,-3-6-4755 0 0,-29 7 7678 0 0,0 0 1 0 0,1 0-1 0 0,-1 0 0 0 0,0 0 0 0 0,0-1 0 0 0,1 1 0 0 0,-1 0 0 0 0,0 0 0 0 0,0 0 0 0 0,1-1 1 0 0,-1 1-1 0 0,0 0 0 0 0,0 0 0 0 0,0-1 0 0 0,1 1 0 0 0,-1 0 0 0 0,0 0 0 0 0,0-1 0 0 0,0 1 0 0 0,0 0 1 0 0,0-1-1 0 0,0 1 0 0 0,0 0 0 0 0,0 0 0 0 0,0-1 0 0 0,0 1 0 0 0,0 0 0 0 0,0-1 0 0 0,0 1 1 0 0,0 0-1 0 0,0-1 0 0 0,0 1 0 0 0,0 0 0 0 0,0 0 0 0 0,0-1 0 0 0,0 1 0 0 0,0 0 0 0 0,-1-1 0 0 0,1 0-219 0 0,-1-4-1920 0 0</inkml:trace>
  <inkml:trace contextRef="#ctx0" brushRef="#br0" timeOffset="1">84 2 3937 0 0,'0'0'365'0'0,"-1"0"-1"0"0,1-1 1 0 0,-1 1 0 0 0,1 0-1 0 0,-1 0 1 0 0,1 0 0 0 0,-1-1-1 0 0,1 1 1 0 0,-1 0 0 0 0,0 0-1 0 0,1 0 1 0 0,-1 0 0 0 0,1 0-1 0 0,-1 0 1 0 0,1 0 0 0 0,-1 0-1 0 0,1 0 1 0 0,-1 0 0 0 0,0 1-1 0 0,1-1 1 0 0,-1 0 0 0 0,1 0-1 0 0,-1 0 1 0 0,1 1 0 0 0,-1-1-1 0 0,1 0 1 0 0,0 1 0 0 0,-2 0 729 0 0,1 0-729 0 0,1 0 12 0 0,-1 0 0 0 0,1 0 1 0 0,0 1-1 0 0,0-1 0 0 0,0 0 1 0 0,0 0-1 0 0,0 1 1 0 0,0-1-1 0 0,0 0 0 0 0,0 1 1 0 0,0-1-1 0 0,0 0 0 0 0,1 2 1 0 0,20 49 1260 0 0,-16-43-1030 0 0,-1 2-1083 0 0,21 41 1368 0 0,-8-28-4183 0 0,4-9-6788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7186 0 0,'11'-2'10766'0'0,"-11"3"-10430"0"0,11 11 4264 0 0,4 21-3154 0 0,-14-31-1016 0 0,12 35-229 0 0,14 34 198 0 0,-1-30-7744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22 3817 0 0,'-31'-22'6965'0'0,"36"36"-2409"0"0,4 12-3831 0 0,-5-17-372 0 0,-1 0-1 0 0,0 1 1 0 0,-1-1-1 0 0,0 0 0 0 0,1 12 1 0 0,-3-20-310 0 0,0 1 1 0 0,0 0 0 0 0,0 0-1 0 0,0 0 1 0 0,0 0 0 0 0,0 0-1 0 0,-1-1 1 0 0,1 1-1 0 0,-1 0 1 0 0,1 0 0 0 0,-1 0-1 0 0,0-1 1 0 0,0 1-1 0 0,-1 2 1 0 0,1-3-99 0 0,0 0 0 0 0,0 0 0 0 0,0 0 0 0 0,-1-1 0 0 0,1 1 0 0 0,0 0 0 0 0,0-1 0 0 0,0 1 0 0 0,-1-1 0 0 0,1 0 0 0 0,0 1 0 0 0,0-1 0 0 0,-1 0 0 0 0,1 0 0 0 0,0 0 0 0 0,-1 0 0 0 0,1 0 0 0 0,0 0 0 0 0,0 0 0 0 0,-1 0 0 0 0,1 0 0 0 0,0-1 0 0 0,-1 1 0 0 0,0-1 0 0 0,-20-10-5071 0 0,5-8-3803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7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76 5169 0 0,'-15'4'2174'0'0,"7"-2"1977"0"0,20-12-1486 0 0,12-7-456 0 0,32-22-29 0 0,-52 37-2108 0 0,0 0 0 0 0,0 0 0 0 0,0 0 0 0 0,0 1 0 0 0,0-1 0 0 0,0 1 0 0 0,0 0 0 0 0,1 0 0 0 0,-1 0 0 0 0,0 1 0 0 0,1 0 0 0 0,4 0 0 0 0,-7 0-24 0 0,0 1 0 0 0,0-1 0 0 0,0 1 0 0 0,0 0 0 0 0,0 0 0 0 0,-1 0-1 0 0,1 0 1 0 0,0 0 0 0 0,-1 1 0 0 0,1-1 0 0 0,-1 0 0 0 0,1 1 0 0 0,-1-1 0 0 0,0 1 0 0 0,1 0 0 0 0,-1-1-1 0 0,0 1 1 0 0,0 0 0 0 0,0-1 0 0 0,0 1 0 0 0,-1 0 0 0 0,1 0 0 0 0,0 0 0 0 0,-1 0 0 0 0,1 0 0 0 0,-1 2-1 0 0,3 9 57 0 0,-1 0-1 0 0,0 24 1 0 0,-2-26-113 0 0,0 29-1364 0 0,-4-15-7400 0 0,3-25 8655 0 0,1 0 1 0 0,0 1-1 0 0,0-1 0 0 0,0 0 0 0 0,0 0 1 0 0,0 0-1 0 0,0 0 0 0 0,0 0 1 0 0,-3 2-2944 0 0,2-2 2943 0 0,1 0 1 0 0,0 0-1 0 0,0 0 0 0 0,0 0 0 0 0,0 0 1 0 0,-1 0-1 0 0,1 0 0 0 0,0 0 1 0 0,0-1-1 0 0,-5-1-3550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5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10 3761 0 0,'-18'-5'5960'0'0,"17"4"-5370"0"0,-1 1 1 0 0,1-1-1 0 0,0 1 0 0 0,-1-1 0 0 0,1 1 1 0 0,0 0-1 0 0,-1-1 0 0 0,1 1 0 0 0,-1 0 1 0 0,1 0-1 0 0,-1 0 0 0 0,1 0 0 0 0,0 0 1 0 0,-1 0-1 0 0,1 1 0 0 0,-1-1 1 0 0,0 1-1 0 0,0 0-460 0 0,0 0 1 0 0,1 0 0 0 0,-1 1 0 0 0,1-1-1 0 0,-1 0 1 0 0,1 1 0 0 0,0 0-1 0 0,0-1 1 0 0,0 1 0 0 0,-2 3-1 0 0,-3 6-83 0 0,1 0 0 0 0,1 0 0 0 0,0 0-1 0 0,1 1 1 0 0,0 0 0 0 0,0-1 0 0 0,2 1 0 0 0,-1 0-1 0 0,1 0 1 0 0,1 0 0 0 0,0 0 0 0 0,4 23-1 0 0,-4-33-65 0 0,1-1-1 0 0,0 0 0 0 0,-1 0 0 0 0,1 0 0 0 0,0 0 0 0 0,0 0 0 0 0,0 0 0 0 0,0 0 0 0 0,0 0 0 0 0,0-1 0 0 0,0 1 0 0 0,0 0 0 0 0,0-1 0 0 0,0 1 0 0 0,0 0 0 0 0,0-1 0 0 0,0 1 1 0 0,0-1-1 0 0,1 0 0 0 0,-1 1 0 0 0,0-1 0 0 0,0 0 0 0 0,1 0 0 0 0,-1 0 0 0 0,0 0 0 0 0,1 0 0 0 0,-1 0 0 0 0,2 0 0 0 0,43-4-150 0 0,-39 3 93 0 0,33-1-1837 0 0,-14 2-2447 0 0,-12 0 463 0 0,3 0-3494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1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38 228 4777 0 0,'-10'-5'538'0'0,"8"4"25"0"0,-1 0 0 0 0,1 0 0 0 0,0-1 0 0 0,-1 1 0 0 0,1-1 0 0 0,0 1 0 0 0,0-1 0 0 0,0 0 0 0 0,0 0 0 0 0,-3-3 0 0 0,5 3-370 0 0,0 1 0 0 0,-1 0-1 0 0,1-1 1 0 0,0 1 0 0 0,0-1-1 0 0,0 1 1 0 0,0-1-1 0 0,1 1 1 0 0,-1-1 0 0 0,0 1-1 0 0,0-1 1 0 0,1 1 0 0 0,-1 0-1 0 0,1-1 1 0 0,-1 1-1 0 0,1 0 1 0 0,0-1 0 0 0,0 1-1 0 0,-1 0 1 0 0,1 0 0 0 0,0-1-1 0 0,0 1 1 0 0,2-1-1 0 0,9-14-108 0 0,1 0-1 0 0,0 1 1 0 0,1 1-1 0 0,0 0 1 0 0,1 1-1 0 0,1 0 1 0 0,0 2-1 0 0,1-1 1 0 0,33-15-1 0 0,-47 26-572 0 0,0 0 0 0 0,1 0 0 0 0,-1 0-1 0 0,0 0 1 0 0,1 0 0 0 0,-1 1 0 0 0,1 0-1 0 0,-1 0 1 0 0,1 0 0 0 0,-1 0 0 0 0,1 0-1 0 0,-1 0 1 0 0,4 2 0 0 0,-6-2 400 0 0,-1 0 0 0 0,0 0 0 0 0,0 0 0 0 0,1-1 1 0 0,-1 1-1 0 0,0 0 0 0 0,0 0 0 0 0,1 0 0 0 0,-1 0 0 0 0,0-1 0 0 0,0 1 1 0 0,1 0-1 0 0,-1 0 0 0 0,0 0 0 0 0,0-1 0 0 0,0 1 0 0 0,1 0 1 0 0,-1 0-1 0 0,0-1 0 0 0,0 1 0 0 0,0 0 0 0 0,0 0 0 0 0,0-1 0 0 0,0 1 1 0 0,0 0-1 0 0,0-1 0 0 0,1 1 0 0 0,-1 0 0 0 0,0 0 0 0 0,0-1 1 0 0,0 1-1 0 0,0 0 0 0 0,-1-1 0 0 0,1 1 0 0 0,0 0 0 0 0,0-1 0 0 0,0 1 1 0 0,0 0-1 0 0,0 0 0 0 0,0-1 0 0 0,0 1 0 0 0,0 0 0 0 0,-1 0 0 0 0,1-1 1 0 0,0 1-1 0 0,0 0 0 0 0,0 0 0 0 0,-1-1 0 0 0,1 1 0 0 0,0 0 1 0 0,-1-2-610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5073 0 0,'31'-10'10716'0'0,"21"4"-8456"0"0,-48 6-2345 0 0,1 0 0 0 0,-1 1 1 0 0,0-1-1 0 0,1 1 1 0 0,-1 0-1 0 0,0 0 1 0 0,0 1-1 0 0,0-1 1 0 0,0 1-1 0 0,5 2 1 0 0,-7-3 141 0 0,0 1 0 0 0,0-1 1 0 0,-1 1-1 0 0,1 0 1 0 0,0-1-1 0 0,0 1 0 0 0,-1 0 1 0 0,1 0-1 0 0,-1 0 1 0 0,0 0-1 0 0,1 0 0 0 0,-1 1 1 0 0,0-1-1 0 0,0 0 1 0 0,-1 1-1 0 0,1-1 0 0 0,0 0 1 0 0,-1 1-1 0 0,1 4 1 0 0,0 5-74 0 0,-1 1 1 0 0,0-1-1 0 0,-1 1 1 0 0,-2 12-1 0 0,-2 0-3308 0 0,-3-2-4790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2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36 8266 0 0,'-1'1'251'0'0,"-1"0"1"0"0,0 1-1 0 0,1-1 1 0 0,-1 0-1 0 0,1 1 1 0 0,-1-1-1 0 0,1 1 0 0 0,0-1 1 0 0,-1 1-1 0 0,1 0 1 0 0,0-1-1 0 0,0 1 1 0 0,0 0-1 0 0,0 0 1 0 0,1 0-1 0 0,-1 0 1 0 0,0 0-1 0 0,1 0 1 0 0,-1 0-1 0 0,1 0 0 0 0,0 0 1 0 0,0 0-1 0 0,0 0 1 0 0,0 0-1 0 0,0 0 1 0 0,0 0-1 0 0,0 0 1 0 0,1 0-1 0 0,0 3 1 0 0,1-1-208 0 0,-1-2 1 0 0,1 1 0 0 0,0 0-1 0 0,-1 0 1 0 0,1 0 0 0 0,1-1-1 0 0,-1 1 1 0 0,0-1 0 0 0,1 0-1 0 0,-1 1 1 0 0,1-1 0 0 0,0 0-1 0 0,-1-1 1 0 0,1 1 0 0 0,0 0-1 0 0,0-1 1 0 0,0 0 0 0 0,4 2-1 0 0,-6-3-39 0 0,0 1 0 0 0,0-1 0 0 0,1 0-1 0 0,-1 1 1 0 0,0-1 0 0 0,0 0 0 0 0,1 0 0 0 0,-1 0-1 0 0,0 0 1 0 0,0 0 0 0 0,0 0 0 0 0,1 0 0 0 0,-1 0-1 0 0,0 0 1 0 0,0-1 0 0 0,1 1 0 0 0,-1 0 0 0 0,0-1-1 0 0,0 1 1 0 0,0-1 0 0 0,0 1 0 0 0,0-1 0 0 0,0 0-1 0 0,0 1 1 0 0,2-3 0 0 0,-2 1 3 0 0,1 0-1 0 0,-1 0 1 0 0,0 0-1 0 0,0 0 1 0 0,0 0 0 0 0,0 0-1 0 0,0 0 1 0 0,0-1-1 0 0,-1 1 1 0 0,1 0 0 0 0,-1-1-1 0 0,1-3 1 0 0,-1 1 9 0 0,0 0-1 0 0,0 0 1 0 0,0 1 0 0 0,0-1-1 0 0,-1 0 1 0 0,0 1 0 0 0,0-1-1 0 0,0 0 1 0 0,0 1 0 0 0,-1-1 0 0 0,0 1-1 0 0,0 0 1 0 0,-4-8 0 0 0,2 9-5 0 0,0 0 0 0 0,0 1-1 0 0,0-1 1 0 0,0 1 0 0 0,0-1 0 0 0,0 1 0 0 0,-1 1 0 0 0,-5-3 0 0 0,9 4-78 0 0,1-1-1 0 0,-1 1 1 0 0,0 0-1 0 0,0-1 1 0 0,1 1-1 0 0,-1 0 1 0 0,0 0 0 0 0,0-1-1 0 0,1 1 1 0 0,-1 0-1 0 0,0 0 1 0 0,0 0-1 0 0,0 0 1 0 0,1 0 0 0 0,-1 0-1 0 0,0 0 1 0 0,0 0-1 0 0,0 1 1 0 0,1-1-1 0 0,-1 0 1 0 0,0 0-1 0 0,0 1 1 0 0,1-1 0 0 0,-1 0-1 0 0,0 1 1 0 0,1-1-1 0 0,-1 0 1 0 0,0 1-1 0 0,1-1 1 0 0,-1 1 0 0 0,0 0-1 0 0,1-1 1 0 0,-1 1-1 0 0,1-1 1 0 0,-1 1-1 0 0,1 0 1 0 0,0-1 0 0 0,-1 1-1 0 0,1 0 1 0 0,0 0-1 0 0,-1-1 1 0 0,1 1-1 0 0,0 0 1 0 0,0 0-1 0 0,0-1 1 0 0,-1 1 0 0 0,1 0-1 0 0,0 0 1 0 0,0 0-1 0 0,0-1 1 0 0,0 1-1 0 0,0 0 1 0 0,1 0 0 0 0,-1 0-1 0 0,0-1 1 0 0,1 2-1 0 0,9 20-7153 0 0,-5-15 2996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6753 0 0,'0'6'12063'0'0,"5"23"-10652"0"0,9 11-1218 0 0,2 8-2707 0 0,-11-18-4734 0 0,-5-16 1766 0 0,11 3 2058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3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43 3889 0 0,'-16'-7'4626'0'0,"16"7"-4443"0"0,0 0 0 0 0,-1 0 0 0 0,1-1 0 0 0,0 1 0 0 0,0 0 0 0 0,0 0 0 0 0,0-1 0 0 0,0 1 0 0 0,-1 0 0 0 0,1-1 0 0 0,0 1 0 0 0,0 0 0 0 0,0-1 0 0 0,0 1 0 0 0,0 0 0 0 0,0-1 0 0 0,0 1 0 0 0,0 0 0 0 0,0-1 0 0 0,0 1 0 0 0,0 0 0 0 0,0-1 0 0 0,1 1 0 0 0,-1 0 0 0 0,0 0 0 0 0,0-1 0 0 0,0 1 0 0 0,0 0 0 0 0,1-1 0 0 0,12-11 4604 0 0,0 5-4358 0 0,-10 5-329 0 0,-1 1 0 0 0,1 0 0 0 0,0 0-1 0 0,0 1 1 0 0,0-1 0 0 0,-1 1 0 0 0,1-1-1 0 0,0 1 1 0 0,0 0 0 0 0,0 0-1 0 0,0 0 1 0 0,0 0 0 0 0,4 1 0 0 0,-6 0-105 0 0,0-1 1 0 0,0 1 0 0 0,0-1 0 0 0,-1 0-1 0 0,1 1 1 0 0,0 0 0 0 0,0-1 0 0 0,-1 1-1 0 0,1-1 1 0 0,0 1 0 0 0,-1 0 0 0 0,1-1 0 0 0,0 1-1 0 0,-1 0 1 0 0,1 0 0 0 0,-1-1 0 0 0,0 1-1 0 0,1 0 1 0 0,-1 0 0 0 0,1 0 0 0 0,-1 0-1 0 0,0 0 1 0 0,0 0 0 0 0,0-1 0 0 0,1 1-1 0 0,-1 0 1 0 0,0 0 0 0 0,0 0 0 0 0,0 0 0 0 0,-1 0-1 0 0,1 0 1 0 0,0 0 0 0 0,0 0 0 0 0,0 0-1 0 0,-1 0 1 0 0,1-1 0 0 0,0 1 0 0 0,-1 0-1 0 0,1 0 1 0 0,-1 0 0 0 0,1 0 0 0 0,-1-1 0 0 0,1 1-1 0 0,-2 1 1 0 0,-8 15-181 0 0,-13 28 119 0 0,22-44 50 0 0,0 1 0 0 0,1-1 1 0 0,-1 0-1 0 0,1 1 0 0 0,-1 0 0 0 0,1-1 1 0 0,0 1-1 0 0,-1-1 0 0 0,1 1 1 0 0,0-1-1 0 0,0 1 0 0 0,0 0 0 0 0,0-1 1 0 0,1 1-1 0 0,-1-1 0 0 0,0 1 1 0 0,1-1-1 0 0,-1 1 0 0 0,1-1 0 0 0,-1 1 1 0 0,1-1-1 0 0,0 1 0 0 0,-1-1 1 0 0,3 2-1 0 0,-1-1-43 0 0,-1-1 0 0 0,1 0 0 0 0,0 0 1 0 0,0 0-1 0 0,0-1 0 0 0,0 1 0 0 0,1 0 0 0 0,-1-1 1 0 0,0 1-1 0 0,0-1 0 0 0,0 0 0 0 0,0 0 0 0 0,0 0 0 0 0,1 0 1 0 0,-1 0-1 0 0,0 0 0 0 0,0-1 0 0 0,0 1 0 0 0,0-1 1 0 0,1 1-1 0 0,-1-1 0 0 0,0 0 0 0 0,0 0 0 0 0,0 0 0 0 0,-1 0 1 0 0,3-1-1 0 0,26-17-3917 0 0,-12-1-4026 0 0,-13 12 3713 0 0</inkml:trace>
  <inkml:trace contextRef="#ctx0" brushRef="#br0" timeOffset="1">115 33 4169 0 0,'-1'0'276'0'0,"1"-1"0"0"0,-1 1-1 0 0,1 0 1 0 0,-1 0 0 0 0,1 0 0 0 0,-1 0 0 0 0,1-1 0 0 0,-1 1 0 0 0,1 0-1 0 0,-1 0 1 0 0,1-1 0 0 0,0 1 0 0 0,-1 0 0 0 0,1-1 0 0 0,-1 1 0 0 0,1 0-1 0 0,0-1 1 0 0,-1 1 0 0 0,1-1 0 0 0,0 1 0 0 0,-1-1 0 0 0,1 1 0 0 0,0-1-1 0 0,0 1 1 0 0,0-1 0 0 0,-1 1 0 0 0,1-1 0 0 0,0 1 0 0 0,0-1 0 0 0,0 1-1 0 0,0-1 1 0 0,0 1 0 0 0,0-1 0 0 0,0 1 0 0 0,0-1 0 0 0,0 0 0 0 0,1 0 4 0 0,1 0 0 0 0,-1 0 0 0 0,0 1 0 0 0,0-1 0 0 0,1 0 0 0 0,-1 1 1 0 0,1-1-1 0 0,-1 1 0 0 0,0-1 0 0 0,1 1 0 0 0,-1 0 0 0 0,3 0 0 0 0,49-2 932 0 0,-50 2-1132 0 0,0 0 0 0 0,0 0 0 0 0,0 0-1 0 0,0 1 1 0 0,0-1 0 0 0,0 1 0 0 0,0 0 0 0 0,0 0-1 0 0,0 0 1 0 0,0 0 0 0 0,0 1 0 0 0,0-1-1 0 0,-1 1 1 0 0,1-1 0 0 0,4 5 0 0 0,-6-4-47 0 0,1 0 0 0 0,-1 0 0 0 0,0 0 1 0 0,0 1-1 0 0,0-1 0 0 0,-1 0 1 0 0,1 1-1 0 0,0-1 0 0 0,-1 1 0 0 0,0-1 1 0 0,1 0-1 0 0,-1 1 0 0 0,0-1 1 0 0,0 1-1 0 0,0-1 0 0 0,-1 1 0 0 0,1-1 1 0 0,-1 1-1 0 0,1-1 0 0 0,-3 5 1 0 0,2 2-282 0 0,-5 13-3824 0 0,6-22 3840 0 0,0 0 1 0 0,0 1-1 0 0,0-1 0 0 0,0 0 0 0 0,0 1 0 0 0,-1-1 0 0 0,1 0 0 0 0,0 1 1 0 0,0-1-1 0 0,0 0 0 0 0,-1 0 0 0 0,0 1-695 0 0,1 0 695 0 0,0-1 0 0 0,-1 0 0 0 0,1 0 0 0 0,0 0 0 0 0,-1 0 1 0 0,1 1-1 0 0,0-1 0 0 0,-1 0 0 0 0,1 0 0 0 0,0 0 0 0 0,-1 0 0 0 0,1 0 1 0 0,0 0-1 0 0,-1 0 0 0 0,1 0 0 0 0,-1 0 0 0 0,1 0 0 0 0,0 0 0 0 0,-1 0 1 0 0,1 0-1 0 0,0 0 0 0 0,-1 0 0 0 0,1-1 0 0 0,0 1 0 0 0,-1 0 0 0 0,1 0 1 0 0,0 0-1 0 0,-1 0 0 0 0,1-1 0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8874 0 0,'36'-10'7991'0'0,"-31"9"-7534"0"0,0 1-1 0 0,-1 0 0 0 0,1 0 0 0 0,0 0 1 0 0,-1 0-1 0 0,6 2 0 0 0,-7-1-384 0 0,-1-1 0 0 0,1 1 0 0 0,0 0 0 0 0,-1 0 0 0 0,0 0 1 0 0,1 0-1 0 0,-1 1 0 0 0,0-1 0 0 0,1 0 0 0 0,-1 1 0 0 0,0 0 0 0 0,0-1 0 0 0,0 1 0 0 0,0 0 0 0 0,-1 0 0 0 0,1 0 0 0 0,0 0 0 0 0,-1 1 0 0 0,0-1 0 0 0,1 0 0 0 0,-1 1 0 0 0,0-1 1 0 0,0 0-1 0 0,0 1 0 0 0,0 4 0 0 0,6 73 653 0 0,-5-38-2348 0 0,4-1-6106 0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8090 0 0,'0'4'8460'0'0,"3"15"-5356"0"0,1 11-2437 0 0,13 52 1679 0 0,-10-57-6410 0 0,3-3-4886 0 0,-20-41 4916 0 0,10 12-193 0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29 7946 0 0,'0'0'371'0'0,"-1"0"0"0"0,0 0-1 0 0,1 0 1 0 0,-1 0 0 0 0,0 0 0 0 0,1 0 0 0 0,-1 0 0 0 0,0 0 0 0 0,1 0 0 0 0,-1 0 0 0 0,0 1 0 0 0,1-1 0 0 0,-1 0 0 0 0,0 0 0 0 0,1 1 0 0 0,-1-1 0 0 0,1 0-1 0 0,-1 1 1 0 0,0-1 0 0 0,1 1 0 0 0,-1-1 0 0 0,1 1 0 0 0,-1-1 0 0 0,1 1 0 0 0,-1 0 0 0 0,1 0-198 0 0,0 0-1 0 0,0 0 1 0 0,-1-1 0 0 0,1 1-1 0 0,0 0 1 0 0,0 0 0 0 0,1 0-1 0 0,-1 0 1 0 0,0-1-1 0 0,0 1 1 0 0,0 0 0 0 0,0 0-1 0 0,1 0 1 0 0,-1 0 0 0 0,0-1-1 0 0,1 1 1 0 0,0 1 0 0 0,1 1-142 0 0,0 0 1 0 0,0 0-1 0 0,0 0 1 0 0,0 0 0 0 0,1 0-1 0 0,0-1 1 0 0,-1 1-1 0 0,6 3 1 0 0,-3-4-29 0 0,-1-1 1 0 0,0 0-1 0 0,1 1 0 0 0,-1-2 1 0 0,1 1-1 0 0,0 0 0 0 0,-1-1 1 0 0,1 0-1 0 0,4 0 1 0 0,-7 0-20 0 0,0 0 0 0 0,0-1 0 0 0,-1 1 0 0 0,1 0 0 0 0,0-1 0 0 0,-1 1 0 0 0,1-1 0 0 0,0 0 0 0 0,-1 1 0 0 0,1-1 0 0 0,-1 0 0 0 0,3-1 0 0 0,-4 1-11 0 0,1 0 1 0 0,-1 1-1 0 0,1-1 1 0 0,-1 0-1 0 0,1 0 1 0 0,-1 1-1 0 0,1-1 1 0 0,-1 0-1 0 0,0 0 1 0 0,1 0-1 0 0,-1 1 1 0 0,0-1-1 0 0,0 0 1 0 0,0 0-1 0 0,0 0 1 0 0,0 0-1 0 0,0 0 1 0 0,0 1-1 0 0,0-1 1 0 0,0 0-1 0 0,0 0 1 0 0,0 0-1 0 0,0 0 1 0 0,-1 1-1 0 0,1-1 1 0 0,-1-1-1 0 0,-1-2 24 0 0,0 0-1 0 0,-1 0 0 0 0,0 0 0 0 0,0 0 0 0 0,0 1 1 0 0,0-1-1 0 0,-1 1 0 0 0,1 0 0 0 0,-1 0 0 0 0,0 0 1 0 0,0 1-1 0 0,0-1 0 0 0,0 1 0 0 0,0 0 0 0 0,-1 0 1 0 0,1 1-1 0 0,-1-1 0 0 0,1 1 0 0 0,-1 0 1 0 0,1 0-1 0 0,-1 0 0 0 0,0 1 0 0 0,0-1 0 0 0,-6 2 1 0 0,9-1 54 0 0,1 1 0 0 0,-1 0 1 0 0,1 0-1 0 0,0 0 0 0 0,-1 0 1 0 0,1 0-1 0 0,0 0 0 0 0,0 1 0 0 0,-1-1 1 0 0,1 0-1 0 0,0 1 0 0 0,0-1 1 0 0,1 0-1 0 0,-1 1 0 0 0,0-1 1 0 0,0 1-1 0 0,1 0 0 0 0,-1-1 1 0 0,1 1-1 0 0,-1-1 0 0 0,1 1 1 0 0,0 0-1 0 0,-1-1 0 0 0,1 1 1 0 0,0 0-1 0 0,0 0 0 0 0,0-1 1 0 0,1 4-1 0 0,8 53 60 0 0,-8-51-75 0 0,16 56-251 0 0,-15-58-253 0 0,0 1 0 0 0,0-1 1 0 0,1 0-1 0 0,0 0 0 0 0,0 0 0 0 0,0 0 0 0 0,0 0 0 0 0,1 0 0 0 0,5 4 1 0 0,-9-9 326 0 0,0 0 0 0 0,0 1 0 0 0,1-1 0 0 0,-1 0 0 0 0,0 0 0 0 0,1 0 0 0 0,-1 0 0 0 0,0 0 0 0 0,1 0 0 0 0,-1 1 0 0 0,1-1 0 0 0,-1 0 0 0 0,0 0 0 0 0,1 0 0 0 0,-1 0 0 0 0,0 0 0 0 0,1 0 0 0 0,-1-1 0 0 0,0 1 0 0 0,1 0 0 0 0,-1 0 0 0 0,1 0 0 0 0,-1 0 0 0 0,0 0 0 0 0,1 0 0 0 0,-1-1 0 0 0,0 1 0 0 0,0 0 0 0 0,1 0 0 0 0,-1 0 0 0 0,0-1 1 0 0,1 1-1 0 0,-1 0 0 0 0,0 0 0 0 0,0-1 0 0 0,1 1 0 0 0,-1 0 0 0 0,0-1 0 0 0,0 1 0 0 0,0 0 0 0 0,0-1 0 0 0,1 1 0 0 0,-1 0 0 0 0,0-1 0 0 0,0 1 0 0 0,0 0 0 0 0,0-1 0 0 0,0 1 0 0 0,0 0 0 0 0,0-1 0 0 0,0 1 0 0 0,0-1 0 0 0,0 1 0 0 0,0 0 0 0 0,0-1 0 0 0,4-30-2924 0 0,-3 22 2367 0 0,0 1 618 0 0,1 1 0 0 0,0 0 0 0 0,1 0 0 0 0,0-1 0 0 0,0 2 0 0 0,8-14 0 0 0,13-6 2487 0 0,-22 25-1934 0 0,0-1 0 0 0,-1 1 0 0 0,1 0-1 0 0,0 0 1 0 0,0 0 0 0 0,0 1 0 0 0,0-1 0 0 0,0 0 0 0 0,0 1 0 0 0,0-1-1 0 0,1 1 1 0 0,3-1 0 0 0,-6 1-307 0 0,1 0-1 0 0,0 0 0 0 0,0 0 1 0 0,-1 0-1 0 0,1 0 1 0 0,0 0-1 0 0,-1 0 1 0 0,1 1-1 0 0,0-1 0 0 0,-1 0 1 0 0,1 0-1 0 0,0 1 1 0 0,0-1-1 0 0,-1 0 1 0 0,1 1-1 0 0,-1-1 0 0 0,1 0 1 0 0,0 1-1 0 0,-1-1 1 0 0,1 1-1 0 0,-1-1 1 0 0,1 1-1 0 0,-1-1 0 0 0,1 1 1 0 0,-1 0-1 0 0,0-1 1 0 0,1 2-1 0 0,0 0-32 0 0,-1-1 0 0 0,0 1 0 0 0,0-1 1 0 0,1 1-1 0 0,-1 0 0 0 0,0-1 0 0 0,-1 1 0 0 0,1-1 0 0 0,0 1 0 0 0,0 0 1 0 0,-1-1-1 0 0,0 2 0 0 0,-1 4-35 0 0,-1 0 0 0 0,0 0 0 0 0,0-1-1 0 0,-7 10 1 0 0,5-9-75 0 0,-2 0-1 0 0,1-1 1 0 0,-1 0 0 0 0,0 0-1 0 0,0 0 1 0 0,0-1-1 0 0,-1 0 1 0 0,-10 5 0 0 0,-12 8 229 0 0,29-14 514 0 0,10-3-334 0 0,9-2-109 0 0,18-8-264 0 0,18-4-2778 0 0,-21 2-8235 0 0,-29 9 7937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4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31 4201 0 0,'-2'3'867'0'0,"-1"0"-1"0"0,0 1 1 0 0,1-1 0 0 0,-1 1-1 0 0,1 0 1 0 0,0 0 0 0 0,0 0-1 0 0,1 0 1 0 0,-1 0 0 0 0,1 0-1 0 0,0 0 1 0 0,0 0 0 0 0,0 1-1 0 0,1-1 1 0 0,-1 6 0 0 0,1-7-728 0 0,1-1 1 0 0,-1 1 0 0 0,1-1-1 0 0,-1 1 1 0 0,1-1 0 0 0,0 0-1 0 0,0 1 1 0 0,0-1 0 0 0,0 0-1 0 0,1 1 1 0 0,-1-1 0 0 0,0 0-1 0 0,1 0 1 0 0,0 0 0 0 0,-1 0-1 0 0,1 0 1 0 0,0-1-1 0 0,0 1 1 0 0,0 0 0 0 0,0-1-1 0 0,0 0 1 0 0,1 1 0 0 0,-1-1-1 0 0,0 0 1 0 0,0 0 0 0 0,1 0-1 0 0,4 1 1 0 0,-4-1-130 0 0,0-1 1 0 0,0 1-1 0 0,0-1 0 0 0,0 1 0 0 0,0-1 1 0 0,0 0-1 0 0,0 0 0 0 0,0 0 0 0 0,0-1 0 0 0,0 1 1 0 0,0-1-1 0 0,0 0 0 0 0,0 1 0 0 0,0-1 1 0 0,-1-1-1 0 0,1 1 0 0 0,0 0 0 0 0,0-1 1 0 0,-1 1-1 0 0,1-1 0 0 0,-1 0 0 0 0,1 0 1 0 0,-1 0-1 0 0,0 0 0 0 0,0 0 0 0 0,0 0 1 0 0,0-1-1 0 0,0 1 0 0 0,0-1 0 0 0,-1 1 1 0 0,1-1-1 0 0,-1 0 0 0 0,2-5 0 0 0,-1 5 4 0 0,-1 0-1 0 0,0-1 0 0 0,0 1 0 0 0,0 0 0 0 0,0-1 0 0 0,-1 1 1 0 0,1-1-1 0 0,-1 1 0 0 0,0-1 0 0 0,0 1 0 0 0,0-1 1 0 0,-1 1-1 0 0,1-1 0 0 0,-1 1 0 0 0,0-1 0 0 0,0 1 1 0 0,0 0-1 0 0,0-1 0 0 0,0 1 0 0 0,-1 0 0 0 0,1 0 1 0 0,-1 0-1 0 0,0 0 0 0 0,0 0 0 0 0,0 0 0 0 0,-1 1 1 0 0,1-1-1 0 0,-1 1 0 0 0,-2-3 0 0 0,4 4-5 0 0,-1 0 1 0 0,1 0-1 0 0,0 0 0 0 0,-1 1 0 0 0,1-1 1 0 0,0 0-1 0 0,-1 1 0 0 0,1-1 0 0 0,-1 1 0 0 0,1 0 1 0 0,0-1-1 0 0,-1 1 0 0 0,1 0 0 0 0,-1 0 1 0 0,1 0-1 0 0,-1 0 0 0 0,1 0 0 0 0,-1 0 1 0 0,1 0-1 0 0,-1 1 0 0 0,1-1 0 0 0,-1 0 0 0 0,1 1 1 0 0,-1-1-1 0 0,1 1 0 0 0,0 0 0 0 0,-1-1 1 0 0,1 1-1 0 0,0 0 0 0 0,0 0 0 0 0,0 0 1 0 0,-1 0-1 0 0,1 0 0 0 0,0 0 0 0 0,0 0 0 0 0,0 0 1 0 0,0 1-1 0 0,0 0 0 0 0,-1 1-230 0 0,1-1 1 0 0,-1 1-1 0 0,1 0 0 0 0,-1 0 0 0 0,1 0 0 0 0,0 0 1 0 0,-1 6-1 0 0,2-7-356 0 0,0 1 0 0 0,-1-1 0 0 0,1 1 0 0 0,0-1 0 0 0,0 1 1 0 0,1 0-1 0 0,-1-1 0 0 0,0 1 0 0 0,2 3 0 0 0,0 0-3584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7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5033 0 0,'-3'2'580'0'0,"-1"0"1"0"0,1 1-1 0 0,-1-1 0 0 0,1 1 1 0 0,0 0-1 0 0,0-1 1 0 0,1 1-1 0 0,-1 1 0 0 0,0-1 1 0 0,1 0-1 0 0,0 1 0 0 0,0-1 1 0 0,0 1-1 0 0,0 0 0 0 0,0-1 1 0 0,1 1-1 0 0,0 0 0 0 0,0 0 1 0 0,0 0-1 0 0,0 0 1 0 0,0 0-1 0 0,1 6 0 0 0,0-6-491 0 0,1-1 0 0 0,-1 0 0 0 0,1 1-1 0 0,0-1 1 0 0,1 0 0 0 0,-1 0 0 0 0,0 0-1 0 0,1 1 1 0 0,0-2 0 0 0,-1 1 0 0 0,1 0 0 0 0,0 0-1 0 0,1 0 1 0 0,-1-1 0 0 0,0 1 0 0 0,1-1 0 0 0,-1 0-1 0 0,1 0 1 0 0,0 0 0 0 0,0 0 0 0 0,0 0-1 0 0,0-1 1 0 0,0 1 0 0 0,0-1 0 0 0,0 0 0 0 0,0 0-1 0 0,5 1 1 0 0,-1 0-201 0 0,0-1 0 0 0,0 0 1 0 0,0-1-1 0 0,0 1 0 0 0,1-1 0 0 0,-1-1 0 0 0,0 1 1 0 0,0-1-1 0 0,0-1 0 0 0,0 1 0 0 0,0-1 0 0 0,-1 0 0 0 0,1-1 1 0 0,0 1-1 0 0,-1-1 0 0 0,0-1 0 0 0,7-4 0 0 0,-7 5-723 0 0,-1-1 0 0 0,0 0 1 0 0,0 0-1 0 0,0-1 0 0 0,0 1 0 0 0,-1-1 0 0 0,0 0 0 0 0,0 0 0 0 0,0-1 0 0 0,-1 1 0 0 0,5-11 0 0 0,-3-4-4607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18308 0 0,'4'-1'3265'0'0,"1"0"-1393"0"0,0-1-584 0 0,-1 5-488 0 0,-2 1-463 0 0,-2 1-249 0 0,3 0-216 0 0,-3 1-385 0 0,1 0-511 0 0,2-1-1136 0 0,-3 0-1521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90 248 5985 0 0,'-4'0'652'0'0,"1"0"0"0"0,-1 0 0 0 0,0 0 0 0 0,0 1 0 0 0,1-1 0 0 0,-1 1 0 0 0,0 0 0 0 0,1 0 0 0 0,-1 1 0 0 0,0-1 0 0 0,1 1 0 0 0,0-1 0 0 0,-1 1-1 0 0,1 0 1 0 0,0 1 0 0 0,0-1 0 0 0,0 0 0 0 0,-3 4 0 0 0,1-2 92 0 0,5-4-723 0 0,0 0 0 0 0,0 0 0 0 0,-1 1 0 0 0,1-1 0 0 0,0 0 0 0 0,0 0 0 0 0,0 0 0 0 0,-1 0 0 0 0,1 0 0 0 0,0 0 0 0 0,0 0-1 0 0,0 0 1 0 0,-1 0 0 0 0,1 1 0 0 0,0-1 0 0 0,0 0 0 0 0,0 0 0 0 0,-1 0 0 0 0,1 0 0 0 0,0 0 0 0 0,0 0 0 0 0,-1-1 0 0 0,1 1 0 0 0,0 0 0 0 0,0 0 0 0 0,0 0 0 0 0,-1 0 0 0 0,1 0 0 0 0,0 0 0 0 0,0 0-1 0 0,0 0 1 0 0,-1 0 0 0 0,1-1 0 0 0,0 1 0 0 0,0 0 0 0 0,0 0 0 0 0,0 0 0 0 0,-1 0 0 0 0,1 0 0 0 0,0-1 0 0 0,0 1 0 0 0,0 0 0 0 0,0 0 0 0 0,0 0 0 0 0,0-1 0 0 0,-1 1 0 0 0,-3-17 221 0 0,2-16-178 0 0,2 20-13 0 0,2 0 0 0 0,-1 0 0 0 0,1 0 0 0 0,1 1 0 0 0,1-1 0 0 0,-1 0 1 0 0,9-15-1 0 0,-10 22-175 0 0,1 0 0 0 0,0 1 0 0 0,1 0 0 0 0,-1 0 0 0 0,1 0 0 0 0,0 0 0 0 0,0 0 0 0 0,1 1 0 0 0,-1 0 0 0 0,1-1 0 0 0,0 2 0 0 0,0-1 0 0 0,1 1 0 0 0,-1 0 0 0 0,0 0 0 0 0,1 0 0 0 0,7-2 0 0 0,-8 3-414 0 0,13-5-4493 0 0,-17 7 4784 0 0,-1 0 0 0 0,1-1 0 0 0,-1 1 0 0 0,0 0 0 0 0,1-1 0 0 0,-1 1 0 0 0,0-1 0 0 0,1 1 0 0 0,-1-1 0 0 0,0 1 0 0 0,1-1 0 0 0,-1 1 0 0 0,0 0 0 0 0,0-1 0 0 0,0 0 0 0 0,1 1 0 0 0,-1-1 0 0 0,0 1 0 0 0,0-1 0 0 0,0 1 0 0 0,0-1 0 0 0,0 1 0 0 0,0-1 0 0 0,0 1 0 0 0,0-1 0 0 0,0 1 0 0 0,0-1 0 0 0,0 0 0 0 0,-1 0 0 0 0,0-4-3758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54 4825 0 0,'-1'-1'398'0'0,"0"1"0"0"0,1-1-1 0 0,-1 0 1 0 0,0 1 0 0 0,1-1 0 0 0,-1 0-1 0 0,1 1 1 0 0,-1-1 0 0 0,1 0 0 0 0,-1 0 0 0 0,1 1-1 0 0,0-1 1 0 0,-1 0 0 0 0,1 0 0 0 0,0 0-1 0 0,-1 0 1 0 0,1 0 0 0 0,0 1 0 0 0,0-1 0 0 0,0 0-1 0 0,0 0 1 0 0,0 0 0 0 0,0 0 0 0 0,0 0-1 0 0,0 0 1 0 0,0 0 0 0 0,1-1 0 0 0,0 1-161 0 0,0-1 0 0 0,0 1 0 0 0,0-1 0 0 0,0 1 0 0 0,1 0 0 0 0,-1 0 0 0 0,0 0 0 0 0,1 0 0 0 0,-1 0 0 0 0,1 0 0 0 0,-1 0 0 0 0,1 0 0 0 0,2-1 0 0 0,2 0-162 0 0,0 0 0 0 0,0 0 0 0 0,1 0 0 0 0,-1 1 0 0 0,1 0 0 0 0,12-1 0 0 0,-16 2-40 0 0,-1 0-1 0 0,0 0 1 0 0,1 0 0 0 0,-1 1 0 0 0,1-1 0 0 0,-1 1 0 0 0,1-1 0 0 0,-1 1 0 0 0,0 0 0 0 0,0 0 0 0 0,1 0 0 0 0,-1 0 0 0 0,0 0 0 0 0,0 0 0 0 0,0 1 0 0 0,0-1 0 0 0,0 1 0 0 0,0 0 0 0 0,-1-1 0 0 0,1 1 0 0 0,0 0 0 0 0,-1 0 0 0 0,0 0 0 0 0,1 0 0 0 0,-1 0 0 0 0,0 0 0 0 0,0 1 0 0 0,0-1-1 0 0,0 0 1 0 0,0 1 0 0 0,-1-1 0 0 0,1 0 0 0 0,-1 1 0 0 0,0-1 0 0 0,1 1 0 0 0,-1-1 0 0 0,0 1 0 0 0,0-1 0 0 0,-1 4 0 0 0,0 4-373 0 0,-1 0 0 0 0,0 0 1 0 0,-1 0-1 0 0,1-1 0 0 0,-2 1 0 0 0,0-1 0 0 0,0 0 1 0 0,-7 13-1 0 0,3-7-2789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8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10314 0 0,'-23'22'5904'0'0,"5"6"-3451"0"0,15-23-2540 0 0,0 1 0 0 0,1 0 0 0 0,0 0 0 0 0,0 0 0 0 0,0 0 0 0 0,1 0 0 0 0,0 0 0 0 0,0 0 0 0 0,0 1 0 0 0,1-1 0 0 0,0 0 0 0 0,0 0 0 0 0,2 12 0 0 0,-2-20 45 0 0,1 0 1 0 0,0 1-1 0 0,0-1 1 0 0,-1 1-1 0 0,1 0 1 0 0,0-1-1 0 0,0 1 0 0 0,0 0 1 0 0,0-1-1 0 0,1 1 1 0 0,-1 0-1 0 0,0 0 0 0 0,1 0 1 0 0,-1 0-1 0 0,0 0 1 0 0,1 0-1 0 0,-1 1 0 0 0,1-1 1 0 0,-1 0-1 0 0,1 1 1 0 0,3-1-1 0 0,2-3-192 0 0,1 1-1 0 0,0 1 1 0 0,0-1-1 0 0,10 0 1 0 0,-14 2-204 0 0,41 0-9450 0 0,-39 3 6344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8130 0 0,'-1'1'579'0'0,"0"0"1"0"0,0-1-1 0 0,-1 1 1 0 0,1 0 0 0 0,0-1-1 0 0,0 1 1 0 0,0 0-1 0 0,-1 0 1 0 0,1 0-1 0 0,0 0 1 0 0,0 0 0 0 0,1 0-1 0 0,-2 2 1 0 0,-19 34 88 0 0,11-17-850 0 0,8-18 75 0 0,0 1-1 0 0,1-1 0 0 0,0 1 1 0 0,-1-1-1 0 0,1 1 0 0 0,0 0 1 0 0,0-1-1 0 0,0 1 0 0 0,1 0 1 0 0,-1 3-1 0 0,1-6 100 0 0,0 1 0 0 0,0-1 0 0 0,0 1 0 0 0,0-1-1 0 0,0 0 1 0 0,0 1 0 0 0,0-1 0 0 0,0 1 0 0 0,1-1 0 0 0,-1 0 0 0 0,0 1 0 0 0,0-1 0 0 0,0 1 0 0 0,1-1 0 0 0,-1 0-1 0 0,0 1 1 0 0,0-1 0 0 0,1 0 0 0 0,-1 0 0 0 0,0 1 0 0 0,1-1 0 0 0,-1 0 0 0 0,0 0 0 0 0,1 1 0 0 0,0-1 0 0 0,19 0 402 0 0,19-16 228 0 0,-35 13-899 0 0,0 1-1 0 0,-1 0 0 0 0,1 0 1 0 0,0 0-1 0 0,0 1 1 0 0,0-1-1 0 0,0 1 1 0 0,0 0-1 0 0,1 0 1 0 0,-1 0-1 0 0,8 1 0 0 0,-12 0 159 0 0,0 0-1 0 0,0 0 0 0 0,0 0 0 0 0,0 0 0 0 0,1 0 0 0 0,-1 0 0 0 0,0 0 0 0 0,0 0 1 0 0,0 0-1 0 0,0 0 0 0 0,1 0 0 0 0,-1 0 0 0 0,0 0 0 0 0,1 2-1438 0 0,-1-2 1438 0 0,0 0 0 0 0,0 1 0 0 0,0-1 0 0 0,0 0 0 0 0,0 0 0 0 0,0 0 1 0 0,0 1-1 0 0,0-1 0 0 0,0 0 0 0 0,0 0 0 0 0,0 0 0 0 0,0 0 0 0 0,0 1 0 0 0,0-1 1 0 0,0 0-1 0 0,0 0 0 0 0,0 0 0 0 0,0 0 0 0 0,0 0 0 0 0,0 1 0 0 0,0-1 0 0 0,0 0 1 0 0,-2 1-1080 0 0,1 1 151 0 0,-2 3-2285 0 0</inkml:trace>
  <inkml:trace contextRef="#ctx0" brushRef="#br0" timeOffset="1">6 232 6361 0 0,'10'-1'9193'0'0,"3"-5"-4644"0"0,35-17-4376 0 0,-33 15 463 0 0,-14 8-660 0 0,16-10-3395 0 0,-4-3-7934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8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5729 0 0,'17'-4'8456'0'0,"5"5"-4417"0"0,-18 0-3872 0 0,1 0 0 0 0,-1 0 1 0 0,1 0-1 0 0,-1 0 0 0 0,1 1 0 0 0,-1-1 0 0 0,0 1 0 0 0,0 0 0 0 0,0 1 0 0 0,0-1 1 0 0,6 5-1 0 0,-9-3-106 0 0,1 0 0 0 0,-1 0 0 0 0,0 0 1 0 0,0 1-1 0 0,0-1 0 0 0,-1 0 0 0 0,0 0 1 0 0,1 1-1 0 0,-2-1 0 0 0,1 0 0 0 0,0 1 1 0 0,-2 4-1 0 0,1 11 90 0 0,1-11-340 0 0,2 35 112 0 0,-2-42-386 0 0,0 1 1 0 0,1-1-1 0 0,0 0 1 0 0,-1 0 0 0 0,1 1-1 0 0,0-1 1 0 0,0 0-1 0 0,0 0 1 0 0,2 2-1 0 0,-2-3-653 0 0,0-1 956 0 0,-1 0 1 0 0,0 0 0 0 0,0 0-1 0 0,0 0 1 0 0,1 0-1 0 0,-1 0 1 0 0,0 0-1 0 0,0 0 1 0 0,0 0-1 0 0,1 0 1 0 0,-1 0-1 0 0,0 0 1 0 0,0 0-1 0 0,0 0 1 0 0,1 0-1 0 0,-1 0 1 0 0,0 0 0 0 0,0 0-1 0 0,2-6-4624 0 0,0-1-147 0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9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6761 0 0,'-1'1'477'0'0,"1"-1"-1"0"0,-1 0 1 0 0,0 1-1 0 0,0-1 1 0 0,0 0-1 0 0,1 1 1 0 0,-1-1 0 0 0,0 1-1 0 0,1-1 1 0 0,-1 1-1 0 0,0-1 1 0 0,1 1-1 0 0,-1 0 1 0 0,1-1-1 0 0,-1 1 1 0 0,0 0-1 0 0,1-1 1 0 0,0 1-1 0 0,-1 1 1 0 0,-3 20 3303 0 0,11 26-3349 0 0,-6-40 33 0 0,0-7-481 0 0,13 56-346 0 0,-1-30-1851 0 0,6-7-3744 0 0,-23-34 247 0 0,1 9 4491 0 0,3 5 1136 0 0,0 0 1 0 0,0 0 0 0 0,0 0-1 0 0,-1-1 1 0 0,1 1-1 0 0,0 0 1 0 0,0 0 0 0 0,0 0-1 0 0,0 0 1 0 0,0-1-1 0 0,0 1 1 0 0,0 0 0 0 0,0 0-1 0 0,0 0 1 0 0,0 0-1 0 0,0-1 1 0 0,0 1 0 0 0,0 0-1 0 0,0 0 1 0 0,0 0-1 0 0,0 0 1 0 0,0-1-1 0 0,0 1 1 0 0,0 0 0 0 0,0 0-1 0 0,0 0 1 0 0,0 0-1 0 0,0-1 1 0 0,0 1 0 0 0,0 0-1 0 0,1 0 1 0 0,-1 0-1 0 0,0 0 1 0 0,0 0 0 0 0,0-1-1 0 0,0 1 1 0 0,0 0-1 0 0,0 0 1 0 0,1 0 0 0 0,-1 0-1 0 0,0 0 1 0 0,0 0-1 0 0,0 0 1 0 0,0 0 0 0 0,1 0-1 0 0,-1-1 1 0 0,0 1-1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 6809 0 0,'-1'0'320'0'0,"0"-1"0"0"0,0 1 0 0 0,0 0 0 0 0,0 0 0 0 0,1 0 0 0 0,-1 0 0 0 0,0 0 0 0 0,0 0 0 0 0,0 0 0 0 0,0 0 0 0 0,0 0 0 0 0,1 0 0 0 0,-1 1 0 0 0,0-1 0 0 0,0 0 0 0 0,0 1 0 0 0,1-1 0 0 0,-2 1 0 0 0,2-1-161 0 0,-1 1 0 0 0,1-1 0 0 0,0 0 1 0 0,0 1-1 0 0,-1-1 0 0 0,1 1 0 0 0,0-1 0 0 0,0 1 1 0 0,0-1-1 0 0,0 0 0 0 0,0 1 0 0 0,0-1 0 0 0,0 1 1 0 0,-1-1-1 0 0,1 1 0 0 0,1-1 0 0 0,-1 1 0 0 0,0-1 1 0 0,0 1-1 0 0,0-1 0 0 0,0 0 0 0 0,0 1 0 0 0,0-1 1 0 0,1 1-1 0 0,0 2 25 0 0,0-1 1 0 0,0 0-1 0 0,0 1 1 0 0,1-1-1 0 0,-1 0 1 0 0,1 0 0 0 0,0 0-1 0 0,0 0 1 0 0,0 0-1 0 0,2 2 1 0 0,2 0-169 0 0,1 0 0 0 0,0-1 1 0 0,-1 0-1 0 0,1 0 0 0 0,0-1 1 0 0,1 1-1 0 0,7 0 0 0 0,-13-2-42 0 0,0-1-1 0 0,0 0 0 0 0,-1 0 0 0 0,1 0 1 0 0,0 0-1 0 0,0 0 0 0 0,0 0 0 0 0,0 0 0 0 0,0 0 1 0 0,-1-1-1 0 0,1 1 0 0 0,0-1 0 0 0,0 0 1 0 0,2-1-1 0 0,-3 2-11 0 0,0-1 0 0 0,0 0 1 0 0,0 0-1 0 0,0 0 1 0 0,-1 0-1 0 0,1 0 0 0 0,0 0 1 0 0,-1 0-1 0 0,1 0 0 0 0,-1 0 1 0 0,1-1-1 0 0,-1 1 0 0 0,0 0 1 0 0,1 0-1 0 0,-1 0 1 0 0,0-1-1 0 0,0 1 0 0 0,0 0 1 0 0,0 0-1 0 0,0 0 0 0 0,0-1 1 0 0,0 1-1 0 0,0 0 0 0 0,-1 0 1 0 0,1-2-1 0 0,-1 0-100 0 0,0 1 0 0 0,0-1 1 0 0,0 1-1 0 0,0-1 0 0 0,0 1 0 0 0,0 0 0 0 0,-1-1 0 0 0,1 1 0 0 0,-1 0 1 0 0,0 0-1 0 0,0 0 0 0 0,0 0 0 0 0,0 0 0 0 0,0 1 0 0 0,0-1 0 0 0,0 0 1 0 0,0 1-1 0 0,-1 0 0 0 0,-3-2 0 0 0,5 2 169 0 0,0 1 0 0 0,0-1 0 0 0,0 1-1 0 0,0 0 1 0 0,0 0 0 0 0,0-1 0 0 0,0 1 0 0 0,0 0 0 0 0,0 0 0 0 0,0 0-1 0 0,-1 0 1 0 0,1 0 0 0 0,0 0 0 0 0,0 1 0 0 0,0-1 0 0 0,0 0-1 0 0,0 0 1 0 0,0 1 0 0 0,0-1 0 0 0,0 1 0 0 0,0-1 0 0 0,0 1-1 0 0,0-1 1 0 0,1 1 0 0 0,-1-1 0 0 0,0 1 0 0 0,0 0 0 0 0,0 0 0 0 0,1-1-1 0 0,-1 1 1 0 0,0 0 0 0 0,1 0 0 0 0,-1 0 0 0 0,1 0 0 0 0,-1 0-1 0 0,1 0 1 0 0,-1 0 0 0 0,1 0 0 0 0,0 0 0 0 0,-1 0 0 0 0,1 0-1 0 0,0 0 1 0 0,0 0 0 0 0,0 0 0 0 0,0 0 0 0 0,0 0 0 0 0,0 0 0 0 0,0 0-1 0 0,0 2 1 0 0,0 11 227 0 0,0 0 1 0 0,1 1-1 0 0,0-1 0 0 0,1-1 1 0 0,1 1-1 0 0,0 0 0 0 0,1-1 0 0 0,6 16 1 0 0,2-13-2824 0 0,-12-16 2455 0 0,0 0 1 0 0,1 0-1 0 0,-1 1 1 0 0,0-1-1 0 0,0 0 1 0 0,1 0 0 0 0,-1 0-1 0 0,0 0 1 0 0,0 0-1 0 0,1 0 1 0 0,-1 0 0 0 0,0 0-1 0 0,0 0 1 0 0,1 0-1 0 0,-1 0 1 0 0,0 0-1 0 0,0 0 1 0 0,1 0 0 0 0,-1 0-1 0 0,0-1 1 0 0,0 1-1 0 0,1 0 1 0 0,-1 0 0 0 0,0 0-1 0 0,0 0 1 0 0,0 0-1 0 0,1 0 1 0 0,-1-1-1 0 0,0 1 1 0 0,0 0 0 0 0,0 0-1 0 0,0 0 1 0 0,1-1-1 0 0,-1 1 1 0 0,0 0 0 0 0,0 0-1 0 0,0-1 1 0 0,11-35-7999 0 0,-3 5 7855 0 0,4 16-716 0 0,2 5 3694 0 0,-13 10-2590 0 0,-1-1 1 0 0,0 1 0 0 0,0 0-1 0 0,1 0 1 0 0,-1 0-1 0 0,1 0 1 0 0,-1 0 0 0 0,0 0-1 0 0,1 0 1 0 0,-1 0-1 0 0,0-1 1 0 0,1 1 0 0 0,-1 1-1 0 0,0-1 1 0 0,1 0-1 0 0,-1 0 1 0 0,0 0 0 0 0,1 0-1 0 0,-1 0 1 0 0,1 0-1 0 0,-1 0 1 0 0,0 0-1 0 0,0 0 1 0 0,1 1 0 0 0,-1-1-1 0 0,0 0 1 0 0,1 0-1 0 0,-1 1 1 0 0,0-1 0 0 0,1 0-1 0 0,-1 1 96 0 0,1 1 0 0 0,-1-1 0 0 0,1 0 1 0 0,-1 0-1 0 0,0 0 0 0 0,1 1 0 0 0,-1-1 0 0 0,0 0 0 0 0,0 0 0 0 0,0 1 0 0 0,0-1 0 0 0,0 0 0 0 0,0 1 0 0 0,-1 0 0 0 0,0 1-195 0 0,1 0 0 0 0,-2 0 1 0 0,1 0-1 0 0,0 0 0 0 0,0 0 0 0 0,-1 0 0 0 0,1-1 0 0 0,-1 1 0 0 0,0 0 1 0 0,0-1-1 0 0,0 1 0 0 0,0-1 0 0 0,-1 0 0 0 0,1 0 0 0 0,-1 0 0 0 0,1 0 1 0 0,-1 0-1 0 0,-4 2 0 0 0,-5 2-137 0 0,0 0 0 0 0,0-1 0 0 0,-13 5 0 0 0,63-28 5056 0 0,10-3-4128 0 0,-44 19-1429 0 0,0 1 1 0 0,0 0 0 0 0,0 0 0 0 0,1 0-1 0 0,-1 1 1 0 0,0-1 0 0 0,1 1 0 0 0,-1 0-1 0 0,6 1 1 0 0,-9-1 698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0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2377 0 0,'0'5'752'0'0,"0"1"0"0"0,0-1 0 0 0,1 0 0 0 0,0 0 0 0 0,0 0 0 0 0,0 0 1 0 0,1 0-1 0 0,-1-1 0 0 0,1 1 0 0 0,1 0 0 0 0,-1-1 0 0 0,0 1 1 0 0,1-1-1 0 0,4 5 0 0 0,-6-8-675 0 0,0 1-1 0 0,0-1 1 0 0,0 1 0 0 0,0-1-1 0 0,1 0 1 0 0,-1 0 0 0 0,0 0 0 0 0,1 0-1 0 0,-1 0 1 0 0,1 0 0 0 0,-1 0-1 0 0,1 0 1 0 0,0 0 0 0 0,-1-1 0 0 0,1 1-1 0 0,0-1 1 0 0,-1 1 0 0 0,1-1-1 0 0,0 0 1 0 0,0 0 0 0 0,-1 0 0 0 0,1 1-1 0 0,0-2 1 0 0,0 1 0 0 0,-1 0-1 0 0,1 0 1 0 0,0 0 0 0 0,0-1 0 0 0,-1 1-1 0 0,1-1 1 0 0,0 0 0 0 0,-1 1-1 0 0,1-1 1 0 0,-1 0 0 0 0,1 0 0 0 0,-1 0-1 0 0,1 0 1 0 0,-1 0 0 0 0,0 0-1 0 0,1 0 1 0 0,-1-1 0 0 0,0 1 0 0 0,2-3-1 0 0,-2 2-46 0 0,0-1 0 0 0,1 1-1 0 0,-1 0 1 0 0,0-1 0 0 0,-1 1 0 0 0,1-1-1 0 0,0 1 1 0 0,-1-1 0 0 0,1 0 0 0 0,-1 1-1 0 0,0-1 1 0 0,0 0 0 0 0,0 1-1 0 0,0-1 1 0 0,0 0 0 0 0,-1 1 0 0 0,1-1-1 0 0,-1 1 1 0 0,0-1 0 0 0,0 1-1 0 0,-1-4 1 0 0,2 5-7 0 0,-1-1 1 0 0,1 0-1 0 0,-1 1 0 0 0,0-1 1 0 0,1 1-1 0 0,-1-1 0 0 0,0 1 1 0 0,0-1-1 0 0,0 1 0 0 0,0-1 1 0 0,0 1-1 0 0,0 0 0 0 0,-1 0 0 0 0,1-1 1 0 0,0 1-1 0 0,-1 0 0 0 0,1 0 1 0 0,0 0-1 0 0,-1 0 0 0 0,1 1 1 0 0,-1-1-1 0 0,0 0 0 0 0,1 1 1 0 0,-1-1-1 0 0,0 1 0 0 0,1-1 0 0 0,-1 1 1 0 0,0 0-1 0 0,0 0 0 0 0,1 0 1 0 0,-1 0-1 0 0,-2 0 0 0 0,3 0-12 0 0,0 1-1 0 0,-1-1 0 0 0,1 1 1 0 0,0 0-1 0 0,0-1 0 0 0,0 1 1 0 0,0 0-1 0 0,0-1 0 0 0,0 1 1 0 0,1 0-1 0 0,-1 0 1 0 0,0 0-1 0 0,0 0 0 0 0,0 0 1 0 0,1 0-1 0 0,-1 0 0 0 0,1 0 1 0 0,-1 0-1 0 0,0 0 0 0 0,1 0 1 0 0,0 0-1 0 0,-1 0 0 0 0,1 1 1 0 0,0-1-1 0 0,0 0 0 0 0,-1 0 1 0 0,1 0-1 0 0,0 1 1 0 0,0-1-1 0 0,0 0 0 0 0,1 0 1 0 0,-1 3-1 0 0,6 18-2634 0 0,5-6-5844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47 3137 0 0,'-28'-3'5789'0'0,"27"3"-5670"0"0,1 0 0 0 0,0 0 0 0 0,0 0-1 0 0,-1 0 1 0 0,1 0 0 0 0,0 0 0 0 0,0 0-1 0 0,0 0 1 0 0,-1 0 0 0 0,1 0-1 0 0,0 1 1 0 0,0-1 0 0 0,0 0 0 0 0,-1 0-1 0 0,1 0 1 0 0,0 0 0 0 0,0 1 0 0 0,0-1-1 0 0,0 0 1 0 0,-1 0 0 0 0,1 0-1 0 0,0 1 1 0 0,0-1 0 0 0,0 0 0 0 0,0 0-1 0 0,0 1 1 0 0,0-1 0 0 0,0 0 0 0 0,0 0-1 0 0,0 1 1 0 0,0-1 0 0 0,0 0-1 0 0,0 1 1 0 0,7 14 2164 0 0,-5-13-2237 0 0,0 0-1 0 0,0 0 1 0 0,0-1 0 0 0,0 1-1 0 0,0 0 1 0 0,0-1 0 0 0,0 0 0 0 0,1 1-1 0 0,-1-1 1 0 0,0 0 0 0 0,1 0-1 0 0,-1 0 1 0 0,1-1 0 0 0,-1 1-1 0 0,1 0 1 0 0,-1-1 0 0 0,1 0 0 0 0,0 0-1 0 0,-1 0 1 0 0,1 0 0 0 0,-1 0-1 0 0,1 0 1 0 0,0 0 0 0 0,-1-1-1 0 0,1 0 1 0 0,-1 1 0 0 0,5-3 0 0 0,-5 3-50 0 0,-1-1 0 0 0,1 0 0 0 0,-1 1 0 0 0,1-1 0 0 0,-1 0 0 0 0,1 0 0 0 0,-1 0 0 0 0,0 0 0 0 0,0 0 0 0 0,1 0 0 0 0,-1 0 1 0 0,0-1-1 0 0,0 1 0 0 0,0 0 0 0 0,0-1 0 0 0,0 1 0 0 0,0 0 0 0 0,-1-1 0 0 0,1 1 0 0 0,0-1 0 0 0,-1 0 0 0 0,1 1 0 0 0,-1-1 0 0 0,0 1 0 0 0,1-1 1 0 0,-1 0-1 0 0,0 1 0 0 0,0-1 0 0 0,0 0 0 0 0,0 1 0 0 0,0-1 0 0 0,-1 0 0 0 0,1 1 0 0 0,0-1 0 0 0,-1 1 0 0 0,1-1 0 0 0,-1 1 0 0 0,0-1 1 0 0,1 0-1 0 0,-1 1 0 0 0,0 0 0 0 0,-1-3 0 0 0,1 3-66 0 0,0-1 1 0 0,0 1-1 0 0,0-1 1 0 0,-1 1-1 0 0,1 0 1 0 0,0-1-1 0 0,0 1 1 0 0,-1 0-1 0 0,1 0 1 0 0,-1 0-1 0 0,1 0 1 0 0,-1 0-1 0 0,1 1 1 0 0,-1-1 0 0 0,0 0-1 0 0,1 1 1 0 0,-1-1-1 0 0,0 1 1 0 0,1-1-1 0 0,-1 1 1 0 0,-2 0-1 0 0,1 0-117 0 0,-1 0-1 0 0,1 1 1 0 0,-1-1 0 0 0,1 1-1 0 0,-1 0 1 0 0,1 0 0 0 0,0 0-1 0 0,0 0 1 0 0,-1 0 0 0 0,-3 3-1 0 0,2 0-224 0 0,-1-1-1 0 0,1 1 0 0 0,0-1 1 0 0,0 1-1 0 0,1 1 0 0 0,-1-1 0 0 0,1 1 1 0 0,0-1-1 0 0,0 1 0 0 0,0 0 1 0 0,-5 11-1 0 0,8-11 405 0 0,-1 0 0 0 0,1 0 0 0 0,0 1 1 0 0,0-1-1 0 0,0 0 0 0 0,1 1 0 0 0,0-1 0 0 0,0 0 0 0 0,0 1 1 0 0,1-1-1 0 0,1 7 0 0 0,-2-11 133 0 0,0 0 1 0 0,1 1-1 0 0,-1-1 0 0 0,1 0 1 0 0,-1 0-1 0 0,1 1 0 0 0,0-1 1 0 0,-1 0-1 0 0,1 0 0 0 0,0 0 1 0 0,0 0-1 0 0,0 0 0 0 0,0 0 1 0 0,0 0-1 0 0,0 0 0 0 0,0 0 1 0 0,0 0-1 0 0,3 0 0 0 0,-3 0 84 0 0,1-1 0 0 0,0 1-1 0 0,0-1 1 0 0,0 0-1 0 0,-1 0 1 0 0,1 0 0 0 0,0 0-1 0 0,0 0 1 0 0,0 0-1 0 0,0-1 1 0 0,-1 1-1 0 0,1-1 1 0 0,0 1 0 0 0,0-1-1 0 0,-1 0 1 0 0,1 1-1 0 0,0-1 1 0 0,1-1 0 0 0,40-16 1433 0 0,-18 15-2486 0 0,-24 3 551 0 0,0 0-1 0 0,1 1 0 0 0,-1-1 0 0 0,0 0 1 0 0,0 0-1 0 0,1 1 0 0 0,-1-1 0 0 0,0 1 1 0 0,0-1-1 0 0,0 1 0 0 0,0 0 0 0 0,1-1 1 0 0,-1 1-1 0 0,1 1 0 0 0,-2-2 127 0 0,0 1 0 0 0,1-1-1 0 0,-1 0 1 0 0,0 1-1 0 0,0-1 1 0 0,0 0 0 0 0,0 1-1 0 0,0-1 1 0 0,0 0 0 0 0,0 1-1 0 0,0-1 1 0 0,0 0 0 0 0,0 1-1 0 0,0-1 1 0 0,0 0 0 0 0,0 1-1 0 0,0-1 1 0 0,0 0-1 0 0,0 1 1 0 0,0-1 0 0 0,0 0-1 0 0,0 1 1 0 0,-1-1 0 0 0,1 0-1 0 0,0 1 1 0 0,0-1 0 0 0,0 0-1 0 0,0 1 1 0 0,-1-1 0 0 0,1 0-1 0 0,0 0 1 0 0,0 1-1 0 0,-1-1 1 0 0,1 0 0 0 0,0 0-1 0 0,-1 0 1 0 0,1 0 0 0 0,0 1-1 0 0,-1-1 1 0 0,1 0 0 0 0,0 0-1 0 0,-1 0 1 0 0,-21 12 1918 0 0,9-6 1735 0 0,12-5-3209 0 0,0 0-1 0 0,0-1 1 0 0,1 1 0 0 0,-1 0-1 0 0,0 0 1 0 0,0 0-1 0 0,1 0 1 0 0,-1 0 0 0 0,1-1-1 0 0,-1 1 1 0 0,0 0 0 0 0,1 1-1 0 0,0-1 1 0 0,-1 0-1 0 0,1 0 1 0 0,0 0 0 0 0,-1 0-1 0 0,1 0 1 0 0,0 0-1 0 0,0 0 1 0 0,0 0 0 0 0,0 1-1 0 0,0-1 1 0 0,1 2 0 0 0,-1-1-108 0 0,1 0 1 0 0,0 0-1 0 0,0-1 1 0 0,0 1-1 0 0,0 0 1 0 0,0-1-1 0 0,1 1 1 0 0,-1-1-1 0 0,0 1 1 0 0,1-1 0 0 0,-1 0-1 0 0,1 1 1 0 0,1 0-1 0 0,1 1-335 0 0,0-1 1 0 0,0 1-1 0 0,0-1 0 0 0,1 0 1 0 0,-1 0-1 0 0,0-1 0 0 0,1 1 0 0 0,-1-1 1 0 0,1 0-1 0 0,-1 0 0 0 0,9 0 0 0 0,10-7-4151 0 0,-22 5 3890 0 0,-1 1 0 0 0,1-1 0 0 0,0 0 0 0 0,0 0 0 0 0,-1 1-1 0 0,1-1 1 0 0,-1 0 0 0 0,1 0 0 0 0,-1 0 0 0 0,1 0 0 0 0,-1 0 0 0 0,1 1 0 0 0,-1-1 0 0 0,0 0-1 0 0,1 0 1 0 0,-1 0 0 0 0,0-2 0 0 0,7-7-2831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 9298 0 0,'0'-1'141'0'0,"-1"1"1"0"0,1 0-1 0 0,0 0 0 0 0,-1 0 1 0 0,1 0-1 0 0,0 0 0 0 0,0 0 0 0 0,-1 0 1 0 0,1 0-1 0 0,0-1 0 0 0,0 1 1 0 0,-1 0-1 0 0,1 0 0 0 0,0 0 1 0 0,0-1-1 0 0,0 1 0 0 0,0 0 1 0 0,-1 0-1 0 0,1-1 0 0 0,0 1 0 0 0,0 0 1 0 0,0 0-1 0 0,0-1 0 0 0,0 1 1 0 0,-1 0-1 0 0,1 0 0 0 0,0-1 1 0 0,0 1-1 0 0,0 0 0 0 0,0-1 1 0 0,0 1-1 0 0,0 0 0 0 0,0 0 0 0 0,0-1 1 0 0,0 1-1 0 0,0 0 0 0 0,0-1 1 0 0,0 1-1 0 0,1 0 0 0 0,-1 0 1 0 0,0-1-1 0 0,0 1 0 0 0,0 0 1 0 0,0 0-1 0 0,0-1 0 0 0,1 1 0 0 0,-1 0 1 0 0,0 0-1 0 0,0-1 0 0 0,0 1 1 0 0,0 0-1 0 0,1 0 0 0 0,-1 0 1 0 0,0-1-1 0 0,0 1 0 0 0,1 0 1 0 0,-1 0-1 0 0,0 0 0 0 0,0 0 0 0 0,1 0 1 0 0,-1 0-1 0 0,0 0 0 0 0,1-1 1 0 0,-1 1-1 0 0,20-10 1784 0 0,-16 9-1841 0 0,0 0 0 0 0,0 0 0 0 0,0 1 0 0 0,0 0 0 0 0,0 0 0 0 0,0 0 0 0 0,0 0 0 0 0,0 1 0 0 0,0-1 0 0 0,0 1 0 0 0,0 0 0 0 0,0 0 0 0 0,0 1 0 0 0,0-1 0 0 0,0 1 0 0 0,-1 0 0 0 0,1 0 0 0 0,0 0 0 0 0,-1 0 0 0 0,0 1 0 0 0,0-1 0 0 0,0 1 0 0 0,0 0 0 0 0,3 3 0 0 0,-2 0-20 0 0,-1-1-1 0 0,0 1 1 0 0,0 0 0 0 0,-1-1-1 0 0,1 1 1 0 0,-1 1-1 0 0,0-1 1 0 0,-1 0 0 0 0,1 0-1 0 0,-1 1 1 0 0,-1-1 0 0 0,1 1-1 0 0,-1-1 1 0 0,-1 11-1 0 0,-1 10-55 0 0,-1 1 0 0 0,-8 27 0 0 0,9-46-128 0 0,0-1 0 0 0,-1 1 0 0 0,0-1 0 0 0,-1 1 0 0 0,0-1 0 0 0,0 0 0 0 0,-1 0 0 0 0,0 0 0 0 0,0-1 0 0 0,-7 8 0 0 0,-1-6-522 0 0,9-14-388 0 0,5 3 987 0 0,-1 1 1 0 0,0-1 0 0 0,1 0-1 0 0,-1 1 1 0 0,1-1-1 0 0,0 1 1 0 0,0-1 0 0 0,-1 1-1 0 0,1-1 1 0 0,0 1-1 0 0,0-1 1 0 0,0 1-1 0 0,0 0 1 0 0,3-3 0 0 0,3-2-63 0 0,0 1 1 0 0,1-1-1 0 0,0 1 1 0 0,0 1-1 0 0,0-1 1 0 0,0 1-1 0 0,1 1 1 0 0,-1 0-1 0 0,18-5 1 0 0,10 3-3387 0 0,2 3-3653 0 0,-23 2 2007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9050 0 0,'0'4'903'0'0,"-1"-1"1"0"0,1 1-1 0 0,0-1 1 0 0,1 0-1 0 0,-1 1 1 0 0,1-1 0 0 0,-1 1-1 0 0,2 2 1 0 0,15 31 1687 0 0,-15-33-2578 0 0,0-1 0 0 0,0 1 0 0 0,1-1 0 0 0,0 0 0 0 0,-1 0 0 0 0,1 0 0 0 0,0 0 0 0 0,0 0 0 0 0,1-1 0 0 0,-1 1 0 0 0,1-1-1 0 0,-1 0 1 0 0,1 0 0 0 0,0 0 0 0 0,6 2 0 0 0,-9-4-46 0 0,-1 1 0 0 0,1-1 0 0 0,-1 0 0 0 0,1 0-1 0 0,-1 0 1 0 0,1 0 0 0 0,0 0 0 0 0,-1 0 0 0 0,1 0-1 0 0,-1 0 1 0 0,1 0 0 0 0,-1 0 0 0 0,1 0 0 0 0,-1 0 0 0 0,1 0-1 0 0,-1 0 1 0 0,1 0 0 0 0,-1-1 0 0 0,1 1 0 0 0,-1 0-1 0 0,1 0 1 0 0,-1-1 0 0 0,1 1 0 0 0,-1 0 0 0 0,0-1 0 0 0,1 1-1 0 0,-1 0 1 0 0,1-1 0 0 0,-1 1 0 0 0,0 0 0 0 0,1-1-1 0 0,-1 1 1 0 0,0-1 0 0 0,1 0 0 0 0,-4-21-2575 0 0,-17-18-2203 0 0,13 31 4053 0 0,-9-15-176 0 0,13 11 3295 0 0,14 8 1659 0 0,17 2-3671 0 0,-21 2-123 0 0,-2 0-397 0 0,-1 0 1 0 0,1 0-1 0 0,-1 0 1 0 0,0 0 0 0 0,0-1-1 0 0,8-4 1 0 0,-11 6 50 0 0,0-1 1 0 0,0 1-1 0 0,0-1 1 0 0,0 0-1 0 0,0 1 1 0 0,-1-1 0 0 0,1 0-1 0 0,0 1 1 0 0,-1-1-1 0 0,1 0 1 0 0,0 0-1 0 0,-1 0 1 0 0,1 0-1 0 0,-1 0 1 0 0,1 0-1 0 0,-1 0 1 0 0,1 1 0 0 0,-1-1-1 0 0,0 0 1 0 0,0-1-1 0 0,1 1 1 0 0,-1 0-1 0 0,0 0 1 0 0,0 0-1 0 0,0 0 1 0 0,0 0-1 0 0,0 0 1 0 0,0 0 0 0 0,0 0-1 0 0,-1 0 1 0 0,1 0-1 0 0,0 0 1 0 0,-1 0-1 0 0,1 0 1 0 0,-1-2-1 0 0,2 41 5571 0 0,14 12-4223 0 0,1 4-1846 0 0,-13-19-3158 0 0,-3-35 3601 0 0,0 1 0 0 0,0-1 1 0 0,0 1-1 0 0,0-1 0 0 0,0 0 0 0 0,0 1 0 0 0,-1-1 1 0 0,1 1-1 0 0,0-1 0 0 0,0 1 0 0 0,0-1 1 0 0,0 0-1 0 0,0 1 0 0 0,-1-1 0 0 0,1 1 0 0 0,0-1 1 0 0,0 0-1 0 0,-1 1 0 0 0,1-1 0 0 0,0 0 1 0 0,0 1-1 0 0,-1-1 0 0 0,1 0 0 0 0,0 1 0 0 0,-1-1 1 0 0,1 0-1 0 0,-1 0 0 0 0,1 1 0 0 0,0-1 1 0 0,-1 0-1 0 0,1 0 0 0 0,-1 0 0 0 0,1 0 0 0 0,-1 1 1 0 0,1-1-1 0 0,0 0 0 0 0,-1 0 0 0 0,1 0 1 0 0,-1 0-1 0 0,0 0 0 0 0,-18-8-3871 0 0,13 5 3490 0 0,-4-1-771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24 2473 0 0,'-3'0'278'0'0,"1"-1"0"0"0,-1 1 0 0 0,1 0 0 0 0,-1 1 0 0 0,1-1 1 0 0,-1 0-1 0 0,1 1 0 0 0,0-1 0 0 0,-1 1 0 0 0,1 0 1 0 0,0 0-1 0 0,-1 0 0 0 0,1 0 0 0 0,-4 3 0 0 0,5-3-38 0 0,0 0-1 0 0,1 0 1 0 0,-1 0-1 0 0,0 0 0 0 0,1 0 1 0 0,-1 0-1 0 0,1 0 0 0 0,-1 1 1 0 0,1-1-1 0 0,0 0 1 0 0,-1 0-1 0 0,1 1 0 0 0,0-1 1 0 0,0 0-1 0 0,0 1 1 0 0,0-1-1 0 0,0 0 0 0 0,0 0 1 0 0,0 1-1 0 0,1-1 0 0 0,-1 0 1 0 0,0 0-1 0 0,1 1 1 0 0,-1-1-1 0 0,1 0 0 0 0,-1 0 1 0 0,1 0-1 0 0,0 0 1 0 0,-1 0-1 0 0,1 1 0 0 0,1 0 1 0 0,2 3 189 0 0,-1 0 1 0 0,1-1-1 0 0,0 1 1 0 0,0-1-1 0 0,0 1 0 0 0,1-1 1 0 0,0-1-1 0 0,-1 1 1 0 0,1-1-1 0 0,1 1 1 0 0,-1-2-1 0 0,7 4 1 0 0,-11-5-405 0 0,1 0 0 0 0,0-1 1 0 0,0 1-1 0 0,0-1 1 0 0,-1 1-1 0 0,1-1 0 0 0,0 0 1 0 0,0 0-1 0 0,0 1 1 0 0,0-1-1 0 0,0 0 0 0 0,-1-1 1 0 0,1 1-1 0 0,0 0 0 0 0,0-1 1 0 0,0 1-1 0 0,0-1 1 0 0,-1 1-1 0 0,1-1 0 0 0,0 0 1 0 0,-1 0-1 0 0,1 1 1 0 0,0-1-1 0 0,-1-1 0 0 0,1 1 1 0 0,-1 0-1 0 0,1 0 1 0 0,-1 0-1 0 0,0-1 0 0 0,0 1 1 0 0,1-1-1 0 0,-1 1 1 0 0,0-1-1 0 0,0 1 0 0 0,0-1 1 0 0,-1 0-1 0 0,1 1 1 0 0,0-1-1 0 0,-1 0 0 0 0,1 0 1 0 0,-1 0-1 0 0,1-2 0 0 0,0 1-51 0 0,-1 0-1 0 0,0-1 1 0 0,1 1-1 0 0,-1 0 1 0 0,0-1-1 0 0,-1 1 1 0 0,1 0-1 0 0,-1-5 1 0 0,-1 3-611 0 0,1 1 1 0 0,0-1-1 0 0,-1 0 0 0 0,0 1 1 0 0,-5-9-1 0 0,7 11 421 0 0,-1 1 0 0 0,0 0 0 0 0,1-1 0 0 0,-1 1 0 0 0,0 0 0 0 0,0 0 0 0 0,0-1 0 0 0,0 1 0 0 0,0 0 0 0 0,0 0 0 0 0,0 0 0 0 0,0 0 0 0 0,-1 0 0 0 0,1 0 0 0 0,0 1 0 0 0,0-1 0 0 0,-1 0 0 0 0,1 1 0 0 0,-1-1 0 0 0,1 1 0 0 0,0-1 0 0 0,-1 1 0 0 0,1 0 0 0 0,-1-1 0 0 0,1 1 0 0 0,-1 0 0 0 0,1 0 0 0 0,-1 0 0 0 0,1 0 0 0 0,-1 1 0 0 0,1-1 0 0 0,-1 0 0 0 0,1 0 0 0 0,-1 1 0 0 0,1-1 0 0 0,-1 1 0 0 0,1 0 0 0 0,0-1 0 0 0,-1 1 0 0 0,1 0 0 0 0,0 0 0 0 0,0 0 0 0 0,-1 0 0 0 0,-1 1 0 0 0,2 0 346 0 0,0-1-1 0 0,0 0 1 0 0,0 1 0 0 0,0-1 0 0 0,1 1 0 0 0,-1-1 0 0 0,0 1 0 0 0,1 0 0 0 0,-1-1 0 0 0,1 1 0 0 0,-1 0 0 0 0,1-1 0 0 0,0 1 0 0 0,-1 0 0 0 0,1-1 0 0 0,0 1 0 0 0,0 0 0 0 0,1 0 0 0 0,-1-1 0 0 0,0 1 0 0 0,0 0 0 0 0,1-1 0 0 0,-1 1 0 0 0,1 0 0 0 0,0-1 0 0 0,-1 1 0 0 0,1-1 0 0 0,0 1 0 0 0,0-1-1 0 0,0 1 1 0 0,0-1 0 0 0,0 0 0 0 0,0 1 0 0 0,0-1 0 0 0,0 0 0 0 0,1 0 0 0 0,-1 0 0 0 0,1 0 0 0 0,-1 0 0 0 0,0 0 0 0 0,1 0 0 0 0,-1-1 0 0 0,1 1 0 0 0,0 0 0 0 0,-1-1 0 0 0,1 1 0 0 0,0-1 0 0 0,-1 0 0 0 0,1 1 0 0 0,0-1 0 0 0,-1 0 0 0 0,4 0 0 0 0,38-13 95 0 0,-36 10-1698 0 0,0 0 1 0 0,0-1-1 0 0,-1 0 0 0 0,1 0 1 0 0,-1-1-1 0 0,7-11 5965 0 0,-22 25-455 0 0,8-6-3435 0 0,-10 31 1976 0 0,10-33-2560 0 0,1 1 0 0 0,-1-1 1 0 0,1 1-1 0 0,0-1 0 0 0,0 1 0 0 0,0-1 1 0 0,0 1-1 0 0,0-1 0 0 0,0 1 0 0 0,0 0 1 0 0,0-1-1 0 0,0 1 0 0 0,1-1 0 0 0,-1 1 0 0 0,1-1 1 0 0,-1 1-1 0 0,1-1 0 0 0,1 3 0 0 0,26-26-51 0 0,6 4-1885 0 0,-1 0-6622 0 0,-25 13 3665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39 8738 0 0,'0'1'437'0'0,"0"1"0"0"0,0-1 0 0 0,0 0 0 0 0,0 1 0 0 0,0-1 0 0 0,0 0 0 0 0,0 1 0 0 0,0-1 0 0 0,1 0 0 0 0,-1 1 0 0 0,0-1 0 0 0,1 0 0 0 0,-1 0 0 0 0,1 1 0 0 0,0-1 0 0 0,-1 0 0 0 0,1 0 0 0 0,0 0 0 0 0,0 0 0 0 0,0 0 0 0 0,1 2 0 0 0,1 0-181 0 0,0-1 0 0 0,0 0 0 0 0,0 1 0 0 0,0-1-1 0 0,0-1 1 0 0,0 1 0 0 0,1 0 0 0 0,5 1-1 0 0,-6-2-339 0 0,1 1 0 0 0,0-1 0 0 0,0-1-1 0 0,0 1 1 0 0,-1-1 0 0 0,1 1 0 0 0,0-1 0 0 0,5-1-1 0 0,-8 1 106 0 0,1 0 0 0 0,-1 0-1 0 0,1 0 1 0 0,-1-1 0 0 0,0 1 0 0 0,1-1-1 0 0,-1 1 1 0 0,0-1 0 0 0,1 1-1 0 0,-1-1 1 0 0,0 0 0 0 0,1 0-1 0 0,-1 0 1 0 0,0 0 0 0 0,0 0 0 0 0,0 0-1 0 0,0 0 1 0 0,0 0 0 0 0,0 0-1 0 0,1-2 1 0 0,-1 1-6 0 0,0-1 0 0 0,0 0 0 0 0,0 0-1 0 0,0 1 1 0 0,-1-1 0 0 0,0 0 0 0 0,1 0 0 0 0,-1 0 0 0 0,0 0 0 0 0,0 0-1 0 0,0 0 1 0 0,-1 0 0 0 0,1 1 0 0 0,-1-1 0 0 0,1 0 0 0 0,-3-4 0 0 0,3 6-51 0 0,0-1 0 0 0,-1 1 1 0 0,0 0-1 0 0,1-1 0 0 0,-1 1 0 0 0,0 0 1 0 0,0-1-1 0 0,0 1 0 0 0,0 0 1 0 0,0 0-1 0 0,0 0 0 0 0,0 0 0 0 0,0 0 1 0 0,0 0-1 0 0,0 0 0 0 0,-1 0 1 0 0,1 0-1 0 0,0 1 0 0 0,-1-1 0 0 0,1 1 1 0 0,0-1-1 0 0,-1 1 0 0 0,1-1 1 0 0,-1 1-1 0 0,1 0 0 0 0,-1-1 0 0 0,1 1 1 0 0,-1 0-1 0 0,1 0 0 0 0,-1 0 1 0 0,1 0-1 0 0,-1 0 0 0 0,-1 1 0 0 0,-5 1-446 0 0,-1 1 0 0 0,1 0 0 0 0,0 0 0 0 0,0 1-1 0 0,0 0 1 0 0,0 1 0 0 0,0-1 0 0 0,1 1-1 0 0,-10 9 1 0 0,15-12 486 0 0,-1 0-1 0 0,1 0 1 0 0,0 0-1 0 0,0 0 1 0 0,0 1-1 0 0,1-1 1 0 0,-1 0-1 0 0,0 1 1 0 0,1 0-1 0 0,0-1 0 0 0,-1 1 1 0 0,1 0-1 0 0,0-1 1 0 0,1 1-1 0 0,-1 0 1 0 0,0 0-1 0 0,1 0 1 0 0,-1 0-1 0 0,1 0 1 0 0,0 0-1 0 0,0-1 1 0 0,0 1-1 0 0,1 0 1 0 0,-1 0-1 0 0,1 0 1 0 0,-1 0-1 0 0,1 0 0 0 0,0 0 1 0 0,0-1-1 0 0,0 1 1 0 0,0 0-1 0 0,3 3 1 0 0,-3-4 90 0 0,0-1 1 0 0,1 0-1 0 0,-1 1 0 0 0,0-1 1 0 0,0 0-1 0 0,1 0 1 0 0,-1 0-1 0 0,1 0 1 0 0,-1 0-1 0 0,1 0 0 0 0,-1 0 1 0 0,1-1-1 0 0,0 1 1 0 0,-1-1-1 0 0,1 1 0 0 0,0-1 1 0 0,-1 1-1 0 0,1-1 1 0 0,0 0-1 0 0,0 0 0 0 0,-1 0 1 0 0,1 0-1 0 0,0 0 1 0 0,0 0-1 0 0,-1 0 1 0 0,1-1-1 0 0,0 1 0 0 0,2-2 1 0 0,7-1 90 0 0,-1-1 0 0 0,1 0 1 0 0,14-9-1 0 0,-3 2-881 0 0,-14 8-238 0 0,7-3-1002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5409 0 0,'6'51'9825'0'0,"11"-4"-4799"0"0,-19-53-5074 0 0,1 0 0 0 0,0 0-1 0 0,0 0 1 0 0,0 0-1 0 0,1 0 1 0 0,0 0 0 0 0,0 0-1 0 0,1 0 1 0 0,2-11 0 0 0,-3 14 67 0 0,0 0 0 0 0,0 1 0 0 0,1-1 0 0 0,-1 0 0 0 0,1 1 0 0 0,0-1 0 0 0,0 1 0 0 0,0-1 0 0 0,0 1 0 0 0,0 0 0 0 0,1-1 0 0 0,-1 1 0 0 0,1 0 0 0 0,0 0 0 0 0,-1 0 0 0 0,1 0 0 0 0,0 0 0 0 0,0 0 0 0 0,0 0 0 0 0,0 1 0 0 0,1-1 0 0 0,-1 1 0 0 0,0 0 0 0 0,1-1 0 0 0,-1 1 0 0 0,1 0 0 0 0,-1 0 0 0 0,4 0 0 0 0,-5 1 23 0 0,-1-1 0 0 0,1 1-1 0 0,0 0 1 0 0,-1 0 0 0 0,1 0 0 0 0,0 0-1 0 0,0 0 1 0 0,-1 0 0 0 0,1 0-1 0 0,0 0 1 0 0,-1 0 0 0 0,1 1 0 0 0,0-1-1 0 0,-1 0 1 0 0,1 0 0 0 0,0 1-1 0 0,-1-1 1 0 0,1 0 0 0 0,-1 1 0 0 0,1-1-1 0 0,0 0 1 0 0,-1 1 0 0 0,1-1-1 0 0,-1 1 1 0 0,1-1 0 0 0,-1 1 0 0 0,0-1-1 0 0,1 1 1 0 0,-1 0 0 0 0,1-1-1 0 0,-1 1 1 0 0,0-1 0 0 0,1 1 0 0 0,-1 0-1 0 0,0-1 1 0 0,0 1 0 0 0,0 0-1 0 0,0-1 1 0 0,1 1 0 0 0,-1 0 0 0 0,0-1-1 0 0,0 1 1 0 0,0 0 0 0 0,0-1-1 0 0,0 1 1 0 0,-1 0 0 0 0,1 0 0 0 0,0-1-1 0 0,0 1 1 0 0,0 0 0 0 0,-1-1-1 0 0,1 2 1 0 0,-1 1 50 0 0,0 0 1 0 0,-1 0-1 0 0,1 0 0 0 0,0-1 0 0 0,-1 1 0 0 0,0 0 0 0 0,1-1 1 0 0,-1 1-1 0 0,0-1 0 0 0,-4 4 0 0 0,-54 23 179 0 0,60-29-361 0 0,0 1 0 0 0,0-1 0 0 0,0 0 0 0 0,0 0 0 0 0,1 1 1 0 0,-1-1-1 0 0,0 0 0 0 0,0 1 0 0 0,0-1 0 0 0,0 0 0 0 0,0 0 0 0 0,1 0 0 0 0,-1 1 1 0 0,0-1-1 0 0,0 0 0 0 0,0 0 0 0 0,1 0 0 0 0,-1 1 0 0 0,0-1 0 0 0,0 0 1 0 0,1 0-1 0 0,-1 0 0 0 0,0 0 0 0 0,1 0 0 0 0,-1 0 0 0 0,0 1 0 0 0,0-1 0 0 0,1 0 1 0 0,-1 0-1 0 0,0 0 0 0 0,1 0 0 0 0,-1 0 0 0 0,0 0 0 0 0,0 0 0 0 0,1 0 0 0 0,-1 0 1 0 0,0-1-1 0 0,1 1 0 0 0,-1 0 0 0 0,0 0 0 0 0,0 0 0 0 0,1 0 0 0 0,18 0-8617 0 0,-11-3 1480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2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20228 0 0,'2'2'2265'0'0,"0"2"-1057"0"0,-1 0-552 0 0,1 1-256 0 0,-2 0-440 0 0,1-1-480 0 0,-1-1-816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40 288 8258 0 0,'-2'0'464'0'0,"0"0"1"0"0,0 0-1 0 0,0 1 1 0 0,0-2 0 0 0,1 1-1 0 0,-1 0 1 0 0,0 0-1 0 0,0 0 1 0 0,0-1-1 0 0,0 1 1 0 0,0-1 0 0 0,0 0-1 0 0,0 0 1 0 0,1 1-1 0 0,-1-1 1 0 0,0 0-1 0 0,1 0 1 0 0,-1-1 0 0 0,-2-1-1 0 0,4 3-351 0 0,0-1 0 0 0,0 1-1 0 0,0-1 1 0 0,-1 0 0 0 0,1 1-1 0 0,0-1 1 0 0,0 0 0 0 0,0 1 0 0 0,0-1-1 0 0,0 1 1 0 0,0-1 0 0 0,0 0-1 0 0,0 1 1 0 0,0-1 0 0 0,1 0 0 0 0,-1 1-1 0 0,0-1 1 0 0,0 1 0 0 0,1-1-1 0 0,-1 1 1 0 0,1-2 0 0 0,16-17 1064 0 0,35-22-679 0 0,19-15-242 0 0,-64 49-806 0 0,-1 0 0 0 0,1 0 1 0 0,-1 0-1 0 0,-1-1 0 0 0,1 1 1 0 0,-1-2-1 0 0,5-10 0 0 0,-9 16-92 0 0,0 0-1 0 0,0 0 1 0 0,0 0-1 0 0,-1 0 1 0 0,1 0-1 0 0,-1 0 0 0 0,0 0 1 0 0,1 0-1 0 0,-2 0 1 0 0,1 0-1 0 0,0 0 1 0 0,0 0-1 0 0,-1 0 0 0 0,0 0 1 0 0,1 0-1 0 0,-4-6 1 0 0,-2-9-4125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9722 0 0,'9'7'8099'0'0,"16"3"-6729"0"0,-23-10-770 0 0,11 4-381 0 0,0-1-1 0 0,-1-1 1 0 0,1-1 0 0 0,0 1-1 0 0,18-2 1 0 0,-19 0-206 0 0,1 0 1 0 0,-1 1-1 0 0,0 0 0 0 0,0 1 1 0 0,0 0-1 0 0,13 5 1 0 0,-20-5 38 0 0,-1 1-1 0 0,0 0 1 0 0,0 0 0 0 0,0 0 0 0 0,0 0 0 0 0,0 1 0 0 0,-1-1 0 0 0,0 1 0 0 0,0 0 0 0 0,0 0 0 0 0,0 0 0 0 0,0 0 0 0 0,-1 1 0 0 0,0-1 0 0 0,0 1 0 0 0,0 0 0 0 0,2 6 0 0 0,-2-4-151 0 0,0 1 0 0 0,0 0 0 0 0,-1 0-1 0 0,1 12 1 0 0,-2-15-412 0 0,0-1 0 0 0,0 1-1 0 0,-1 0 1 0 0,1 0-1 0 0,-1 0 1 0 0,0 0-1 0 0,-3 5 1 0 0,4-9 377 0 0,0-1-1 0 0,0 0 0 0 0,0 0 1 0 0,0 0-1 0 0,0 1 1 0 0,0-1-1 0 0,0 0 1 0 0,0 0-1 0 0,0 0 1 0 0,0 1-1 0 0,0-1 1 0 0,0 0-1 0 0,0 0 1 0 0,-1 0-1 0 0,1 0 1 0 0,-1 1-808 0 0,1-1 807 0 0,0 0 1 0 0,0 1-1 0 0,-1-1 1 0 0,1 0-1 0 0,0 0 1 0 0,0 0-1 0 0,0 0 1 0 0,0 0-1 0 0,-1 0 1 0 0,1 0-1 0 0,0 0 1 0 0,0 0-1 0 0,-1 0 1 0 0,1 0-1 0 0,0 0 1 0 0,0 0-1 0 0,0 0 0 0 0,-1 0 1 0 0,1 0-1 0 0,0 0 1 0 0,0 0-1 0 0,0-1 1 0 0,0 1-1 0 0,-1 0 1 0 0,1 0-1 0 0,0 0 1 0 0,0 0-1 0 0,0 0 1 0 0,-1-1-673 0 0,-7-11-3157 0 0,8 11 3239 0 0,-6-8-3441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4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90 6305 0 0,'-1'0'356'0'0,"0"0"-1"0"0,0-1 0 0 0,0 1 0 0 0,0-1 0 0 0,0 1 1 0 0,1-1-1 0 0,-1 1 0 0 0,0-1 0 0 0,0 0 0 0 0,0 1 1 0 0,0-1-1 0 0,1 0 0 0 0,-1 0 0 0 0,0 1 0 0 0,1-1 1 0 0,-1 0-1 0 0,1 0 0 0 0,-1 0 0 0 0,1 0 0 0 0,-1 0 1 0 0,0-1-1 0 0,2 1-167 0 0,-1 0 0 0 0,0 0 0 0 0,0 0 0 0 0,0 1 0 0 0,1-1 0 0 0,-1 0 0 0 0,1 0 0 0 0,-1 1-1 0 0,0-1 1 0 0,1 0 0 0 0,-1 0 0 0 0,1 1 0 0 0,0-1 0 0 0,-1 1 0 0 0,1-1 0 0 0,-1 0 0 0 0,1 1 0 0 0,0 0 0 0 0,-1-1 0 0 0,3 0 0 0 0,6-4 326 0 0,0 1-1 0 0,1 0 0 0 0,15-4 1 0 0,-15 5-135 0 0,42-9 46 0 0,-6 1-1403 0 0,-19 1-2409 0 0,-27 9 2107 0 0,-8 2-608 0 0,-14 7-566 0 0,17-5 2811 0 0,0 1 0 0 0,0-1 0 0 0,0 1 0 0 0,1 0 0 0 0,-1 0 0 0 0,1 0 0 0 0,0 1 0 0 0,0-1 0 0 0,1 1 0 0 0,-7 10 1 0 0,9-11-125 0 0,0 0 1 0 0,0 0 0 0 0,0 0 0 0 0,0 0 0 0 0,1 0 0 0 0,-1 1 0 0 0,1-1 0 0 0,0 0 0 0 0,0 0 0 0 0,1 0 0 0 0,-1 0 0 0 0,1 0 0 0 0,0 0 0 0 0,0 0 0 0 0,0 0 0 0 0,4 7 0 0 0,-2-2-577 0 0,1-1-1 0 0,1 1 1 0 0,9 14 0 0 0,-12-20-663 0 0,1 0-1 0 0,-1 0 1 0 0,1-1-1 0 0,-1 1 1 0 0,1 0-1 0 0,0-1 1 0 0,5 3-1 0 0,-3-4-2332 0 0,1-1-972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6737 0 0,'-4'11'6225'0'0,"2"18"-5329"0"0,1-25-536 0 0,1 1-294 0 0,-10 63-72 0 0,9-65-148 0 0,0 1-1 0 0,0 0 0 0 0,0-1 0 0 0,0 1 1 0 0,-1-1-1 0 0,1 1 0 0 0,-1-1 0 0 0,0 0 1 0 0,0 0-1 0 0,-1 0 0 0 0,1 0 1 0 0,-1 0-1 0 0,1 0 0 0 0,-1-1 0 0 0,-4 4 1 0 0,7-6 160 0 0,0 1 1 0 0,-1-1 0 0 0,1 0 0 0 0,0 0-1 0 0,0 0 1 0 0,-1 1 0 0 0,1-1 0 0 0,0 0 0 0 0,-1 0-1 0 0,1 0 1 0 0,0 0 0 0 0,-1 0 0 0 0,1 1-1 0 0,-1-1 1 0 0,1 0 0 0 0,0 0 0 0 0,-1 0 0 0 0,1 0-1 0 0,0 0 1 0 0,-1 0 0 0 0,1 0 0 0 0,-1 0-1 0 0,1-1 1 0 0,0 1 0 0 0,-1 0 0 0 0,1 0 0 0 0,0 0-1 0 0,-1 0 1 0 0,1 0 0 0 0,0 0 0 0 0,-1-1-1 0 0,1 1 1 0 0,0 0 0 0 0,-1 0 0 0 0,1-1 0 0 0,0 0 63 0 0,0 1 0 0 0,0 0 0 0 0,0-1 0 0 0,0 1 0 0 0,0-1 1 0 0,0 1-1 0 0,0-1 0 0 0,0 1 0 0 0,0 0 0 0 0,0-1 0 0 0,0 1 1 0 0,1-1-1 0 0,-1 1 0 0 0,0 0 0 0 0,0-1 0 0 0,1 1 1 0 0,-1 0-1 0 0,0-1 0 0 0,0 1 0 0 0,1 0 0 0 0,-1-1 0 0 0,0 1 1 0 0,1 0-1 0 0,-1 0 0 0 0,0-1 0 0 0,1 1 0 0 0,-1 0 0 0 0,0 0 1 0 0,1 0-1 0 0,-1 0 0 0 0,1-1 0 0 0,-1 1 0 0 0,1 0 0 0 0,12-4 749 0 0,-1 0 0 0 0,1 1 0 0 0,0 0 0 0 0,22-1 0 0 0,-22 3-1363 0 0,1-1 0 0 0,-1 0-1 0 0,0-1 1 0 0,18-6 0 0 0,-15-2-5833 0 0,-9 7 1021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11771 0 0,'2'8'2984'0'0,"2"2"-959"0"0,1 6-545 0 0,3 2-504 0 0,-3 1-480 0 0,0 2-296 0 0,1 1-88 0 0,2 3-104 0 0,-2 0-304 0 0,1 0-568 0 0,0-2-840 0 0,-2-3-905 0 0,-3-2-760 0 0,-2-4-175 0 0,-6-9 919 0 0,2 7-1128 0 0</inkml:trace>
  <inkml:trace contextRef="#ctx0" brushRef="#br0" timeOffset="1">8 341 5873 0 0,'-5'5'8354'0'0,"5"-4"-8165"0"0,10 6 3349 0 0,16 1-1822 0 0,-21-8-1677 0 0,1 1 0 0 0,0-1 0 0 0,-1-1 1 0 0,1 1-1 0 0,0-1 0 0 0,-1 0 1 0 0,1 0-1 0 0,-1 0 0 0 0,1-1 0 0 0,-1 1 1 0 0,0-2-1 0 0,6-2 0 0 0,-13 7-36 0 0,0-1-1 0 0,-1 1 0 0 0,1-1 0 0 0,0 1 0 0 0,0 0 1 0 0,0 0-1 0 0,1 0 0 0 0,-1 0 0 0 0,0 0 1 0 0,1 1-1 0 0,-1-1 0 0 0,1 0 0 0 0,0 1 1 0 0,0-1-1 0 0,0 1 0 0 0,0-1 0 0 0,0 1 1 0 0,0 0-1 0 0,1-1 0 0 0,-1 5 0 0 0,1-5 5 0 0,0-1 0 0 0,0 1-1 0 0,0-1 1 0 0,0 1 0 0 0,0-1-1 0 0,0 1 1 0 0,0-1 0 0 0,1 1-1 0 0,-1-1 1 0 0,1 0 0 0 0,-1 1-1 0 0,1-1 1 0 0,-1 1 0 0 0,1-1-1 0 0,0 0 1 0 0,0 0 0 0 0,-1 1-1 0 0,1-1 1 0 0,0 0-1 0 0,0 0 1 0 0,0 0 0 0 0,1 0-1 0 0,-1 0 1 0 0,0 0 0 0 0,0 0-1 0 0,0 0 1 0 0,1-1 0 0 0,-1 1-1 0 0,0 0 1 0 0,1-1 0 0 0,-1 1-1 0 0,1-1 1 0 0,-1 0 0 0 0,0 1-1 0 0,1-1 1 0 0,-1 0 0 0 0,1 0-1 0 0,2 0 1 0 0,2 0-252 0 0,0 0 0 0 0,1-1-1 0 0,-1 1 1 0 0,0-1 0 0 0,0-1-1 0 0,1 1 1 0 0,-1-1 0 0 0,0 0 0 0 0,-1-1-1 0 0,12-5 1 0 0,-10 4-1143 0 0,-1-1 0 0 0,1 1-1 0 0,-1-1 1 0 0,0-1 0 0 0,0 1-1 0 0,0-1 1 0 0,9-12 0 0 0,0 1-3319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21 6649 0 0,'-11'-20'10312'0'0,"11"24"-7767"0"0,3 6-2128 0 0,13 92 1238 0 0,11 41-5182 0 0,-28-146 3434 0 0,1 0 1 0 0,0-1 0 0 0,0 1 0 0 0,0-1 0 0 0,0 1 0 0 0,1-1-1 0 0,-1 1 1 0 0,1 0 0 0 0,0-1 0 0 0,0 1 0 0 0,0 0 0 0 0,1 0 0 0 0,-1 0-1 0 0,1 0 1 0 0,-1 0 0 0 0,1 0 0 0 0,0 0 0 0 0,0 0 0 0 0,0 0 0 0 0,1 1-1 0 0,3-4 1 0 0,36-27-1301 0 0,-16 18-3085 0 0,-25 14 4170 0 0,1 0 1 0 0,-1 1 0 0 0,0-1 0 0 0,0 0 0 0 0,0 0 0 0 0,0 0 0 0 0,0 0 0 0 0,0 1 0 0 0,-1-1 0 0 0,1 0-1 0 0,0-1 1 0 0,0 1 0 0 0,0-1 0 0 0,2-4-1088 0 0,7-2-1846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5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10474 0 0,'-1'1'125'0'0,"0"0"-1"0"0,0 0 1 0 0,0 0-1 0 0,0 0 1 0 0,0 0-1 0 0,0 0 1 0 0,1 0-1 0 0,-1 0 1 0 0,0 0-1 0 0,1 0 1 0 0,-1 1-1 0 0,1-1 1 0 0,-1 0-1 0 0,1 0 1 0 0,0 0-1 0 0,-1 1 1 0 0,1-1-1 0 0,0 0 1 0 0,0 1-1 0 0,0-1 1 0 0,0 0-1 0 0,0 1 1 0 0,0 1-1 0 0,1 0 277 0 0,0 1 0 0 0,0-1 0 0 0,1 1 1 0 0,-1-1-1 0 0,1 0 0 0 0,-1 1 0 0 0,1-1 0 0 0,3 4 0 0 0,2 2 318 0 0,0-1 1 0 0,0-1-1 0 0,0 0 1 0 0,1 0-1 0 0,11 8 1 0 0,-17-14-785 0 0,0 1 0 0 0,0-1-1 0 0,1 0 1 0 0,-1 0 0 0 0,0 0 0 0 0,1 0 0 0 0,-1 0 0 0 0,1 0 0 0 0,-1-1 0 0 0,1 1 0 0 0,-1-1 0 0 0,1 0 0 0 0,-1 0 0 0 0,1 0 0 0 0,0 0 0 0 0,-1 0 0 0 0,1 0 0 0 0,-1-1 0 0 0,1 1 0 0 0,-1-1 0 0 0,1 0 0 0 0,-1 0 0 0 0,0 0 0 0 0,1 0 0 0 0,-1 0 0 0 0,3-2 0 0 0,-4 2 7 0 0,1-1 1 0 0,-1 1 0 0 0,1-1-1 0 0,-1 1 1 0 0,0-1-1 0 0,0 0 1 0 0,1 1-1 0 0,-1-1 1 0 0,-1 0-1 0 0,1 0 1 0 0,0 0-1 0 0,0 0 1 0 0,-1 0 0 0 0,1 0-1 0 0,-1 0 1 0 0,1 0-1 0 0,-1 0 1 0 0,0 0-1 0 0,0 0 1 0 0,0 0-1 0 0,0 0 1 0 0,0 0 0 0 0,-1 0-1 0 0,1 0 1 0 0,0 0-1 0 0,-1 0 1 0 0,0 0-1 0 0,1 0 1 0 0,-1 0-1 0 0,0 1 1 0 0,0-1 0 0 0,-2-3-1 0 0,2 3 64 0 0,0 1-1 0 0,0-1 1 0 0,0 1 0 0 0,0-1-1 0 0,0 1 1 0 0,0-1 0 0 0,0 1-1 0 0,0 0 1 0 0,0-1 0 0 0,-1 1-1 0 0,1 0 1 0 0,0 0 0 0 0,-1 0-1 0 0,1 0 1 0 0,-1 0 0 0 0,0 1-1 0 0,1-1 1 0 0,-1 0 0 0 0,1 1-1 0 0,-1-1 1 0 0,0 1 0 0 0,0 0-1 0 0,1-1 1 0 0,-1 1 0 0 0,0 0-1 0 0,0 0 1 0 0,1 0 0 0 0,-1 0-1 0 0,0 0 1 0 0,0 1 0 0 0,1-1-1 0 0,-1 0 1 0 0,0 1 0 0 0,1-1-1 0 0,-1 1 1 0 0,0 0 0 0 0,1 0-1 0 0,-1-1 1 0 0,1 1 0 0 0,-1 0-1 0 0,-1 2 1 0 0,0-1 96 0 0,0 1 0 0 0,0-1 1 0 0,0 1-1 0 0,1-1 0 0 0,-1 1 0 0 0,1 0 1 0 0,0 0-1 0 0,0 0 0 0 0,0 0 0 0 0,0 1 1 0 0,0-1-1 0 0,1 0 0 0 0,0 1 0 0 0,-1-1 1 0 0,1 1-1 0 0,0 0 0 0 0,1-1 0 0 0,-2 8 1 0 0,3 2 81 0 0,1 0 0 0 0,-1 0 1 0 0,8 23-1 0 0,-7-29-451 0 0,0-1-1 0 0,0 0 0 0 0,1 0 0 0 0,0-1 0 0 0,0 1 0 0 0,0 0 1 0 0,1-1-1 0 0,-1 0 0 0 0,9 9 0 0 0,-10-13-18 0 0,-1-1 0 0 0,0 1-1 0 0,0 0 1 0 0,0 0 0 0 0,0-1 0 0 0,1 1 0 0 0,-1-1-1 0 0,0 1 1 0 0,1-1 0 0 0,-1 0 0 0 0,0 1-1 0 0,1-1 1 0 0,-1 0 0 0 0,1 0 0 0 0,-1 0-1 0 0,0 0 1 0 0,1 0 0 0 0,-1 0 0 0 0,0 0 0 0 0,1-1-1 0 0,-1 1 1 0 0,0 0 0 0 0,1-1 0 0 0,-1 1-1 0 0,0-1 1 0 0,1 0 0 0 0,-1 1 0 0 0,0-1-1 0 0,0 0 1 0 0,0 0 0 0 0,0 0 0 0 0,0 1-1 0 0,0-1 1 0 0,1-2 0 0 0,6-4-676 0 0,0-1-1 0 0,0-1 1 0 0,8-12-1 0 0,-4 5 1058 0 0,-10 14 245 0 0,-1 0 1 0 0,1 0-1 0 0,0 1 1 0 0,0-1 0 0 0,0 1-1 0 0,0-1 1 0 0,0 1 0 0 0,0 0-1 0 0,4-1 1 0 0,-6 2-256 0 0,0 0 1 0 0,0-1-1 0 0,0 1 1 0 0,0 0-1 0 0,0 0 0 0 0,1 0 1 0 0,-1 0-1 0 0,0 0 1 0 0,0 0-1 0 0,0 0 0 0 0,0 0 1 0 0,0 0-1 0 0,1 0 1 0 0,-1 0-1 0 0,0 0 0 0 0,0 0 1 0 0,0 0-1 0 0,0 0 1 0 0,0 0-1 0 0,1 0 1 0 0,-1 0-1 0 0,0 0 0 0 0,0 1 1 0 0,0-1-1 0 0,0 0 1 0 0,0 0-1 0 0,1 0 0 0 0,-1 0 1 0 0,0 0-1 0 0,0 0 1 0 0,0 0-1 0 0,0 0 0 0 0,0 0 1 0 0,0 1-1 0 0,0-1 1 0 0,0 0-1 0 0,0 0 1 0 0,1 0-1 0 0,-1 0 0 0 0,0 0 1 0 0,0 1-1 0 0,0-1 1 0 0,0 0-1 0 0,0 0 0 0 0,0 0 1 0 0,-6 15 2253 0 0,-12 10-1561 0 0,0-1 1 0 0,-1-1 0 0 0,-2 0 0 0 0,-27 22 0 0 0,63-55 4954 0 0,52-31-5606 0 0,-25 13-2268 0 0,-17 10-2366 0 0,0 3-5097 0 0,-16 13 4336 0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5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12259 0 0,'4'-4'920'0'0,"0"-1"0"0"0,-1 1 0 0 0,0 0 1 0 0,0-1-1 0 0,0 1 0 0 0,2-7 0 0 0,9-33 1862 0 0,-10 17-2912 0 0,2-42 1 0 0,-2 13-262 0 0,-3 51-406 0 0,1-18-2346 0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15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13163 0 0,'9'10'3128'0'0,"4"3"-959"0"0,3 3-433 0 0,6 2-679 0 0,-1 1-553 0 0,2 2-232 0 0,2 0-128 0 0,-1 3-80 0 0,0-1-192 0 0,-3-1-496 0 0,-2-2-841 0 0,-4-1-1255 0 0,-2-4-1657 0 0,1-4-3865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25 4825 0 0,'-7'-25'9580'0'0,"9"39"-7887"0"0,22 100 285 0 0,1-2-2319 0 0,-14-37-4022 0 0,-10-73 3900 0 0,-1-2 238 0 0,0 1-1 0 0,0-1 0 0 0,0 0 0 0 0,0 1 1 0 0,0-1-1 0 0,1 1 0 0 0,-1-1 0 0 0,0 1 1 0 0,0-1-1 0 0,0 1 0 0 0,0-1 1 0 0,0 1-1 0 0,0-1 0 0 0,0 1 0 0 0,-1-1 1 0 0,1 1-1 0 0,0-1 0 0 0,0 1 0 0 0,0-1 1 0 0,0 1-1 0 0,-1-1 0 0 0,1 0 1 0 0,0 1-1 0 0,0-1 0 0 0,-1 1 0 0 0,1-1 1 0 0,0 0-1 0 0,-1 1 0 0 0,1-1 0 0 0,0 0 1 0 0,-1 1-1 0 0,1-1 0 0 0,-1 1 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4321 0 0,'0'4'7544'0'0,"1"-4"-7430"0"0,10 11 2952 0 0,25 17-3093 0 0,-22-18 758 0 0,-6-4-632 0 0,-3-2-55 0 0,1 1 0 0 0,0-1 1 0 0,0 0-1 0 0,13 6 0 0 0,-18-10-31 0 0,0 1-1 0 0,1-1 1 0 0,-1 1 0 0 0,0-1-1 0 0,1 0 1 0 0,-1 1-1 0 0,1-1 1 0 0,-1 0 0 0 0,0 0-1 0 0,1 0 1 0 0,-1 0 0 0 0,1 0-1 0 0,-1-1 1 0 0,1 1 0 0 0,-1 0-1 0 0,0-1 1 0 0,1 1 0 0 0,-1-1-1 0 0,0 1 1 0 0,1-1-1 0 0,-1 1 1 0 0,0-1 0 0 0,0 0-1 0 0,0 0 1 0 0,0 0 0 0 0,1 0-1 0 0,-1 0 1 0 0,0 0 0 0 0,0 0-1 0 0,1-2 1 0 0,8-14 114 0 0,-2 0 1 0 0,0 0-1 0 0,0-1 1 0 0,-2 0-1 0 0,0 0 1 0 0,-1 0-1 0 0,2-20 1 0 0,5-13-64 0 0,-7 37-212 0 0,-1-2 430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 3593 0 0,'-1'0'163'0'0,"-23"12"3965"0"0,24-11-4000 0 0,-1-1 0 0 0,1 0 0 0 0,0 1 0 0 0,-1-1 0 0 0,1 0 0 0 0,-1 0 0 0 0,1 1 0 0 0,-1-1 0 0 0,1 0 0 0 0,0 0 0 0 0,-1 0 0 0 0,1 0 0 0 0,-1 0 0 0 0,1 1 0 0 0,-1-1 0 0 0,1 0 0 0 0,-1 0 0 0 0,1 0 0 0 0,-1 0 0 0 0,1-1 0 0 0,-1 1 0 0 0,1 0 0 0 0,-1 0 0 0 0,1 0 0 0 0,-1 0 0 0 0,1 0 0 0 0,-1 0 0 0 0,1-1-1 0 0,0 1 1 0 0,-1 0 0 0 0,1 0 0 0 0,-1-1 0 0 0,1 1 0 0 0,0 0 0 0 0,-1-1 0 0 0,1 1 0 0 0,0 0 0 0 0,-1-1 0 0 0,1 1 0 0 0,0-1 0 0 0,0 1 0 0 0,-1 0 0 0 0,1-1 0 0 0,0 1 0 0 0,0-1 0 0 0,0 1 0 0 0,-1-1 0 0 0,1 1 0 0 0,0-1 0 0 0,0 0-81 0 0,1 0-1 0 0,-1 1 1 0 0,1-1-1 0 0,-1 1 1 0 0,1-1 0 0 0,-1 1-1 0 0,1-1 1 0 0,-1 0-1 0 0,1 1 1 0 0,0 0-1 0 0,-1-1 1 0 0,1 1 0 0 0,-1-1-1 0 0,1 1 1 0 0,0 0-1 0 0,-1 0 1 0 0,1-1 0 0 0,0 1-1 0 0,0 0 1 0 0,-1 0-1 0 0,1 0 1 0 0,0 0-1 0 0,0-1 1 0 0,-1 1 0 0 0,1 0-1 0 0,0 1 1 0 0,0-1-1 0 0,-1 0 1 0 0,1 0 0 0 0,0 0-1 0 0,-1 0 1 0 0,1 1-1 0 0,0-1 1 0 0,1 1-1 0 0,27 6 298 0 0,-26-6-316 0 0,0 0-1 0 0,0 0 1 0 0,1 0 0 0 0,-1 0 0 0 0,0 0 0 0 0,0 0 0 0 0,1-1-1 0 0,-1 0 1 0 0,0 0 0 0 0,1 0 0 0 0,-1 0 0 0 0,0 0 0 0 0,1-1-1 0 0,-1 1 1 0 0,0-1 0 0 0,0 0 0 0 0,0 0 0 0 0,1 0 0 0 0,-1 0-1 0 0,0-1 1 0 0,0 1 0 0 0,3-3 0 0 0,-6 4-76 0 0,0 0 1 0 0,0 0-1 0 0,0 0 0 0 0,0 0 1 0 0,0 0-1 0 0,-1 0 0 0 0,1 0 1 0 0,0 0-1 0 0,0 0 0 0 0,0 1 1 0 0,0-1-1 0 0,0 0 0 0 0,0 0 1 0 0,0 0-1 0 0,0 0 1 0 0,-1 0-1 0 0,1 0 0 0 0,0 0 1 0 0,0 0-1 0 0,0 0 0 0 0,0 0 1 0 0,0 0-1 0 0,0 0 0 0 0,0 0 1 0 0,-1 0-1 0 0,1 0 0 0 0,0 0 1 0 0,0 0-1 0 0,0 0 0 0 0,0-1 1 0 0,0 1-1 0 0,0 0 0 0 0,0 0 1 0 0,0 0-1 0 0,0 0 0 0 0,-1 0 1 0 0,1 0-1 0 0,0 0 1 0 0,0 0-1 0 0,0 0 0 0 0,0 0 1 0 0,0 0-1 0 0,0-1 0 0 0,0 1 1 0 0,0 0-1 0 0,0 0 0 0 0,0 0 1 0 0,0 0-1 0 0,0 0 0 0 0,0 0 1 0 0,0 0-1 0 0,0 0 0 0 0,0-1 1 0 0,0 1-1 0 0,0 0 0 0 0,0 0 1 0 0,0 0-1 0 0,0 0 0 0 0,0 0 1 0 0,0 0-1 0 0,0 0 1 0 0,0-1-1 0 0,0 1 0 0 0,0 0 1 0 0,0 0-1 0 0,0 0 0 0 0,0 0 1 0 0,-16 0-6618 0 0,7 0 4551 0 0,-1 0-1244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3161 0 0,'10'16'10464'0'0,"-3"9"-5849"0"0,3 36-4492 0 0,-3-17 643 0 0,0-14-713 0 0,1 0-1 0 0,13 31 1 0 0,3-14-6016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86 8434 0 0,'-2'-7'1536'0'0,"-1"-1"-96"0"0,1-3 89 0 0,-1 1-217 0 0,2 0-336 0 0,0 1-216 0 0,1 1-167 0 0,0 1-217 0 0,0 1-144 0 0,0 1-128 0 0,0 2-160 0 0,1 2-320 0 0,-1 2-481 0 0,1 2-583 0 0,1 2-632 0 0,-2 1-617 0 0,0 4-216 0 0,0 5-1848 0 0</inkml:trace>
  <inkml:trace contextRef="#ctx0" brushRef="#br0" timeOffset="1">16 177 5953 0 0,'1'0'4073'0'0,"0"4"-2457"0"0,1 1-183 0 0,-2 3-337 0 0,1 3-312 0 0,0 2-248 0 0,0-1-184 0 0,2 3-184 0 0,0-1-232 0 0,2 0-424 0 0,0-1-568 0 0,1-1-784 0 0,-1 0-1025 0 0,-4-5-168 0 0,4 0-1672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4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28 146 5881 0 0,'-1'0'178'0'0,"1"1"-1"0"0,0-1 1 0 0,0 0-1 0 0,0 1 1 0 0,-1-1-1 0 0,1 0 1 0 0,0 1-1 0 0,-1-1 1 0 0,1 0-1 0 0,0 1 1 0 0,-1-1-1 0 0,1 0 1 0 0,0 0 0 0 0,-1 1-1 0 0,1-1 1 0 0,-1 0-1 0 0,1 0 1 0 0,-1 0-1 0 0,1 0 1 0 0,0 0-1 0 0,-1 1 1 0 0,1-1-1 0 0,-1 0 1 0 0,1 0-1 0 0,-1 0 1 0 0,1 0-1 0 0,0 0 1 0 0,-1 0-1 0 0,1 0 1 0 0,-1-1-1 0 0,1 1 1 0 0,-1 0-1 0 0,1 0 1 0 0,0 0-1 0 0,-1 0 1 0 0,1-1-1 0 0,-1 1 1 0 0,1 0-1 0 0,0 0 1 0 0,-1 0 0 0 0,1-1-1 0 0,0 1 1 0 0,-1 0-1 0 0,1-1 1 0 0,-1 1-1 0 0,-7-28 971 0 0,6-34-2279 0 0,2 58 1123 0 0,0 0-1 0 0,1 0 0 0 0,-1 1 0 0 0,1-1 1 0 0,-1 0-1 0 0,1 0 0 0 0,1 1 0 0 0,-1-1 1 0 0,0 0-1 0 0,1 1 0 0 0,3-6 0 0 0,-5 8 16 0 0,1 0-1 0 0,-1 1 0 0 0,1-1 0 0 0,0 1 1 0 0,-1-1-1 0 0,1 1 0 0 0,0-1 0 0 0,-1 1 0 0 0,1-1 1 0 0,0 1-1 0 0,-1 0 0 0 0,1 0 0 0 0,0-1 1 0 0,0 1-1 0 0,-1 0 0 0 0,1 0 0 0 0,0 0 1 0 0,0-1-1 0 0,0 1 0 0 0,-1 0 0 0 0,1 0 0 0 0,1 1 1 0 0,0-1 6 0 0,0 1 0 0 0,0 0 0 0 0,0-1 0 0 0,0 1 0 0 0,0 0 1 0 0,0 0-1 0 0,0 1 0 0 0,0-1 0 0 0,-1 0 0 0 0,1 1 0 0 0,-1-1 1 0 0,3 2-1 0 0,1 4 7 0 0,0-1 0 0 0,0 1 0 0 0,-1-1 0 0 0,1 1 1 0 0,-2 0-1 0 0,4 9 0 0 0,-5-12-16 0 0,0 0 1 0 0,0 0-1 0 0,-1 0 1 0 0,0 0-1 0 0,0 0 0 0 0,0 0 1 0 0,-1 1-1 0 0,1-1 0 0 0,-1 0 1 0 0,0 1-1 0 0,0-1 1 0 0,0 0-1 0 0,-2 5 0 0 0,0-10-40 0 0,-2-9 2 0 0,0-12-14 0 0,5 13 29 0 0,0 1 0 0 0,1 0 1 0 0,4-16-1 0 0,-5 22 17 0 0,-1-1 0 0 0,1 1 0 0 0,0 0 0 0 0,0-1 0 0 0,0 1 0 0 0,0 0 0 0 0,1 0 0 0 0,-1 0-1 0 0,0 0 1 0 0,1 0 0 0 0,-1 0 0 0 0,1 0 0 0 0,0 1 0 0 0,0-1 0 0 0,0 1 0 0 0,0-1 0 0 0,4-2 0 0 0,-6 4 4 0 0,1 0 1 0 0,0 0 0 0 0,0 0-1 0 0,-1 0 1 0 0,1 0-1 0 0,0 1 1 0 0,-1-1 0 0 0,1 0-1 0 0,0 0 1 0 0,0 0-1 0 0,-1 1 1 0 0,1-1 0 0 0,0 0-1 0 0,-1 1 1 0 0,1-1 0 0 0,0 0-1 0 0,-1 1 1 0 0,1-1-1 0 0,-1 1 1 0 0,1-1 0 0 0,-1 1-1 0 0,1-1 1 0 0,-1 1-1 0 0,1 0 1 0 0,-1-1 0 0 0,1 1-1 0 0,-1 0 1 0 0,0-1 0 0 0,0 1-1 0 0,1 0 1 0 0,-1-1-1 0 0,0 1 1 0 0,0 0 0 0 0,1-1-1 0 0,-1 1 1 0 0,0 0-1 0 0,0 0 1 0 0,4 32 152 0 0,-3-31-131 0 0,-3 61 551 0 0,0-49-1042 0 0,2 1 0 0 0,-1-1 0 0 0,4 26 0 0 0,-16-50-7708 0 0,13 10 8165 0 0,-2-7-3780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4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60 7250 0 0,'-7'0'5097'0'0,"11"3"-2915"0"0,15 6-1354 0 0,-2-7-678 0 0,-9 0-190 0 0,1-1-1 0 0,-1 1 1 0 0,1-2 0 0 0,0 1-1 0 0,-1-1 1 0 0,1-1-1 0 0,0 0 1 0 0,14-3-1 0 0,-22 4-22 0 0,0 0 0 0 0,0-1-1 0 0,-1 1 1 0 0,1-1-1 0 0,0 1 1 0 0,-1-1 0 0 0,1 1-1 0 0,-1-1 1 0 0,1 0 0 0 0,-1 1-1 0 0,1-1 1 0 0,-1 0 0 0 0,1 1-1 0 0,-1-1 1 0 0,0 0-1 0 0,1 0 1 0 0,-1 1 0 0 0,0-1-1 0 0,0 0 1 0 0,1 0 0 0 0,-1 1-1 0 0,0-1 1 0 0,0 0 0 0 0,0 0-1 0 0,0 0 1 0 0,0 1 0 0 0,0-1-1 0 0,0 0 1 0 0,0 0-1 0 0,-1 0 1 0 0,1 1 0 0 0,0-1-1 0 0,0 0 1 0 0,-1 0 0 0 0,1 1-1 0 0,0-1 1 0 0,-1 0 0 0 0,1 0-1 0 0,-1 1 1 0 0,1-1 0 0 0,-1 0-1 0 0,1 1 1 0 0,-1-1-1 0 0,1 1 1 0 0,-2-2 0 0 0,-1-2-49 0 0,0 1 1 0 0,-1-1-1 0 0,0 0 1 0 0,1 1-1 0 0,-9-6 1 0 0,9 7 205 0 0,-1 0 0 0 0,0 0 1 0 0,1 1-1 0 0,-1-1 1 0 0,0 1-1 0 0,0 0 0 0 0,0 0 1 0 0,0 0-1 0 0,0 0 0 0 0,0 1 1 0 0,-1-1-1 0 0,1 1 0 0 0,0 0 1 0 0,0 1-1 0 0,0-1 0 0 0,0 1 1 0 0,-5 0-1 0 0,7 0 39 0 0,0 0-1 0 0,-1 0 1 0 0,1 1 0 0 0,0-1-1 0 0,0 0 1 0 0,0 1 0 0 0,0 0-1 0 0,0-1 1 0 0,0 1 0 0 0,0 0-1 0 0,0 0 1 0 0,1 0 0 0 0,-1 0-1 0 0,1 0 1 0 0,0 0-1 0 0,-1 0 1 0 0,1 1 0 0 0,0-1-1 0 0,0 0 1 0 0,0 1 0 0 0,1-1-1 0 0,-1 1 1 0 0,0-1 0 0 0,1 1-1 0 0,0-1 1 0 0,0 1 0 0 0,0-1-1 0 0,0 5 1 0 0,0 0-25 0 0,1 1-1 0 0,0-1 1 0 0,0 0-1 0 0,1 0 1 0 0,0 0 0 0 0,0 0-1 0 0,0 0 1 0 0,1 0 0 0 0,0 0-1 0 0,1-1 1 0 0,-1 1 0 0 0,1-1-1 0 0,0 0 1 0 0,1 0-1 0 0,0 0 1 0 0,6 5 0 0 0,-7-7-275 0 0,-1-2 1 0 0,1 1 0 0 0,0 0 0 0 0,0-1 0 0 0,0 1 0 0 0,0-1 0 0 0,0 0 0 0 0,0 0-1 0 0,1-1 1 0 0,-1 0 0 0 0,8 2 0 0 0,-8-2-430 0 0,1-1 0 0 0,-1 0 1 0 0,0 0-1 0 0,1-1 0 0 0,-1 1 0 0 0,0-1 0 0 0,0 0 0 0 0,1 0 0 0 0,-1 0 0 0 0,0 0 1 0 0,0-1-1 0 0,0 0 0 0 0,-1 0 0 0 0,6-3 0 0 0,4-3-4710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55 104 5177 0 0,'-1'-1'479'0'0,"1"0"1"0"0,-1 0-1 0 0,1 0 1 0 0,-1 0-1 0 0,1 0 0 0 0,-1 0 1 0 0,0 0-1 0 0,1 0 0 0 0,-1 0 1 0 0,0 0-1 0 0,0 1 0 0 0,0-1 1 0 0,0 0-1 0 0,1 1 0 0 0,-1-1 1 0 0,0 0-1 0 0,0 1 1 0 0,0-1-1 0 0,-2 0 0 0 0,2 1-222 0 0,0 0 0 0 0,0 0-1 0 0,0 0 1 0 0,0 1 0 0 0,0-1-1 0 0,0 0 1 0 0,1 0 0 0 0,-1 0-1 0 0,0 1 1 0 0,0-1 0 0 0,0 1-1 0 0,1-1 1 0 0,-1 0 0 0 0,0 1-1 0 0,0-1 1 0 0,1 1 0 0 0,-1 0-1 0 0,1-1 1 0 0,-2 2 0 0 0,0 1-36 0 0,-1 0 1 0 0,1 0 0 0 0,0 0 0 0 0,0 0-1 0 0,1 0 1 0 0,-1 1 0 0 0,1-1-1 0 0,0 0 1 0 0,0 1 0 0 0,0 0-1 0 0,-1 4 1 0 0,2 1-175 0 0,0 1 1 0 0,1 0-1 0 0,0-1 0 0 0,0 1 1 0 0,1-1-1 0 0,0 1 0 0 0,1-1 0 0 0,0 0 1 0 0,0 0-1 0 0,9 16 0 0 0,-9-19-60 0 0,-1-1 1 0 0,1-1-1 0 0,0 1 0 0 0,1 0 1 0 0,-1-1-1 0 0,1 1 0 0 0,0-1 1 0 0,0 0-1 0 0,0 0 1 0 0,0-1-1 0 0,1 1 0 0 0,0-1 1 0 0,-1 0-1 0 0,1 0 0 0 0,1-1 1 0 0,-1 1-1 0 0,0-1 0 0 0,0 0 1 0 0,10 2-1 0 0,-13-4 0 0 0,1 0 1 0 0,-1 1-1 0 0,0-1 1 0 0,1 0-1 0 0,-1 0 1 0 0,0 0-1 0 0,1-1 1 0 0,-1 1-1 0 0,0-1 0 0 0,0 1 1 0 0,1-1-1 0 0,-1 0 1 0 0,0 0-1 0 0,0 0 1 0 0,0 0-1 0 0,0 0 1 0 0,0 0-1 0 0,0 0 1 0 0,0-1-1 0 0,0 1 0 0 0,2-4 1 0 0,-1 2-4 0 0,-1-1 1 0 0,0 1-1 0 0,0-1 0 0 0,-1 1 1 0 0,1-1-1 0 0,-1 0 1 0 0,1 0-1 0 0,-1 1 0 0 0,0-1 1 0 0,-1 0-1 0 0,1-7 1 0 0,0-3-95 0 0,-1 1 1 0 0,-1-1 0 0 0,0 0 0 0 0,-1 0 0 0 0,0 1 0 0 0,-6-18 0 0 0,5 22-194 0 0,0 0 1 0 0,-1 0 0 0 0,0 0-1 0 0,-1 0 1 0 0,-5-8-1 0 0,7 14 156 0 0,1 0 0 0 0,0 0 0 0 0,-1 0 0 0 0,1 1 0 0 0,-1-1 0 0 0,0 1 0 0 0,0-1 0 0 0,0 1 0 0 0,0 0 0 0 0,0 0 1 0 0,-1 0-1 0 0,1 1 0 0 0,-1-1 0 0 0,1 1 0 0 0,-8-2 0 0 0,5 3-121 0 0,7 3 355 0 0,0-3-71 0 0,-1 1 0 0 0,1-1 0 0 0,0 0 0 0 0,-1 1-1 0 0,1-1 1 0 0,0 0 0 0 0,-1 0 0 0 0,1 0 0 0 0,0 1 0 0 0,0-1 0 0 0,-1 0 0 0 0,1 0 0 0 0,0 0 0 0 0,0 0 0 0 0,-1 0-1 0 0,1 0 1 0 0,0 0 0 0 0,-1-1 0 0 0,2 1 0 0 0,7-4 77 0 0,0 0 0 0 0,0 0 0 0 0,13-10 0 0 0,22-10 118 0 0,-41 22-191 0 0,0 1-1 0 0,0 0 1 0 0,0 0 0 0 0,0 1 0 0 0,0-1-1 0 0,0 0 1 0 0,0 1 0 0 0,0 0-1 0 0,1 0 1 0 0,-1 0 0 0 0,0 0-1 0 0,5 1 1 0 0,-7-1-23 0 0,0 0 0 0 0,0 1 0 0 0,0-1 0 0 0,0 0 0 0 0,0 1 0 0 0,0-1 0 0 0,0 0 0 0 0,0 1 0 0 0,0-1 0 0 0,0 1 0 0 0,-1-1 0 0 0,1 1 0 0 0,0 0 0 0 0,0-1 0 0 0,-1 1 0 0 0,1 0 0 0 0,0 0 1 0 0,-1-1-1 0 0,1 1 0 0 0,0 0 0 0 0,-1 0 0 0 0,1 0 0 0 0,-1 0 0 0 0,0 0 0 0 0,1 1 0 0 0,-1 0-91 0 0,0 0 0 0 0,0 0 0 0 0,0 0 0 0 0,0 0 0 0 0,0-1 0 0 0,-1 1 0 0 0,1 0 0 0 0,-1 0 0 0 0,1 0 0 0 0,-1-1 0 0 0,0 1 0 0 0,-1 3 0 0 0,-5 5-583 0 0,1 0 0 0 0,-2 0-1 0 0,-11 12 1 0 0,14-16 524 0 0,-4 3-59 0 0,-22 28 244 0 0,30-35 147 0 0,-1 0-1 0 0,1 0 0 0 0,0 0 1 0 0,0 0-1 0 0,-1 0 1 0 0,2 0-1 0 0,-1 0 0 0 0,0 0 1 0 0,0 0-1 0 0,1 0 0 0 0,-1 0 1 0 0,1 1-1 0 0,-1-1 1 0 0,1 0-1 0 0,0 1 0 0 0,0 1 1 0 0,1-3-107 0 0,0 1 1 0 0,-1-1-1 0 0,1 0 1 0 0,0 0 0 0 0,0-1-1 0 0,-1 1 1 0 0,1 0-1 0 0,0 0 1 0 0,0 0-1 0 0,0 0 1 0 0,0-1 0 0 0,0 1-1 0 0,0 0 1 0 0,0-1-1 0 0,1 1 1 0 0,-1-1 0 0 0,0 0-1 0 0,0 1 1 0 0,0-1-1 0 0,0 0 1 0 0,1 1-1 0 0,-1-1 1 0 0,0 0 0 0 0,0 0-1 0 0,1 0 1 0 0,-1 0-1 0 0,0 0 1 0 0,0-1-1 0 0,3 1 1 0 0,41-8-96 0 0,-39 6 97 0 0,0 1-63 0 0,32-9-2406 0 0,-33 8 1028 0 0,-1 0 0 0 0,1 0-1 0 0,-1 0 1 0 0,1 0 0 0 0,6-6 0 0 0,0-2-4229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8370 0 0,'-2'1'556'0'0,"-1"1"0"0"0,1-1 1 0 0,-1 1-1 0 0,1 0 0 0 0,0 0 1 0 0,0 0-1 0 0,0 0 0 0 0,0 1 1 0 0,0-1-1 0 0,0 1 0 0 0,0-1 0 0 0,1 1 1 0 0,-1-1-1 0 0,0 5 0 0 0,-1-1-117 0 0,1 1 0 0 0,1-1 0 0 0,-1 0 1 0 0,1 1-1 0 0,0-1 0 0 0,0 12 0 0 0,1-11-398 0 0,0 0 1 0 0,1 1 0 0 0,-1-1-1 0 0,1 0 1 0 0,1 0 0 0 0,0 0-1 0 0,0 0 1 0 0,0 0 0 0 0,0 0-1 0 0,1-1 1 0 0,1 1 0 0 0,-1-1-1 0 0,5 7 1 0 0,-6-12-43 0 0,-1 1 0 0 0,1 0 0 0 0,0-1 0 0 0,0 0 0 0 0,-1 1 0 0 0,1-1 0 0 0,0 0 0 0 0,0 0 0 0 0,0 0 0 0 0,1 0 0 0 0,-1-1 0 0 0,0 1 0 0 0,0 0 0 0 0,0-1 0 0 0,1 0 0 0 0,-1 1 0 0 0,0-1 0 0 0,0 0 0 0 0,1 0 0 0 0,-1 0 0 0 0,0 0 0 0 0,0-1 0 0 0,1 1 0 0 0,-1-1 0 0 0,0 1 0 0 0,0-1 0 0 0,0 0 0 0 0,0 0 0 0 0,0 0 0 0 0,0 0 0 0 0,0 0 0 0 0,0 0 0 0 0,0-1 0 0 0,0 1 0 0 0,0-1 0 0 0,1-1 0 0 0,1 0-4 0 0,0-1 0 0 0,0 1 0 0 0,-1-1 0 0 0,0 0 0 0 0,1 0-1 0 0,-1 0 1 0 0,-1 0 0 0 0,1 0 0 0 0,0-1 0 0 0,-1 1 0 0 0,0-1 0 0 0,0 1 0 0 0,-1-1 0 0 0,1 0-1 0 0,1-9 1 0 0,-3 8 14 0 0,-1 0 0 0 0,1 0 0 0 0,-1-1-1 0 0,0 1 1 0 0,0 0 0 0 0,0 0 0 0 0,-1 0-1 0 0,0 0 1 0 0,0 0 0 0 0,-1 1 0 0 0,-4-9-1 0 0,5 11 9 0 0,0 1 1 0 0,1-1-1 0 0,-1 1 0 0 0,0 0 0 0 0,-1 0 0 0 0,1-1 0 0 0,0 1 0 0 0,0 1 0 0 0,-1-1 0 0 0,1 0 0 0 0,-1 1 0 0 0,0-1 0 0 0,0 1 0 0 0,1 0 0 0 0,-1-1 0 0 0,0 1 0 0 0,0 1 0 0 0,0-1 0 0 0,0 0 0 0 0,0 1 0 0 0,0 0 0 0 0,0-1 0 0 0,0 1 0 0 0,0 0 0 0 0,-3 1 0 0 0,5-1-33 0 0,0 0 0 0 0,0 0 0 0 0,0 0 0 0 0,0 0 0 0 0,0 0 0 0 0,0 0-1 0 0,0 0 1 0 0,0 1 0 0 0,1-1 0 0 0,-1 0 0 0 0,0 1 0 0 0,0-1 0 0 0,0 0-1 0 0,0 1 1 0 0,1-1 0 0 0,-1 1 0 0 0,0 0 0 0 0,0-1 0 0 0,1 1 0 0 0,-1-1-1 0 0,1 1 1 0 0,-1 0 0 0 0,0-1 0 0 0,1 1 0 0 0,-1 0 0 0 0,1 0 0 0 0,0 0-1 0 0,-1-1 1 0 0,1 1 0 0 0,0 0 0 0 0,-1 0 0 0 0,1 0 0 0 0,0 0 0 0 0,0 0-1 0 0,0 0 1 0 0,-1-1 0 0 0,1 1 0 0 0,0 0 0 0 0,0 0 0 0 0,1 0 0 0 0,-1 0-1 0 0,0 0 1 0 0,0 0 0 0 0,0 0 0 0 0,1 0 0 0 0,-1-1 0 0 0,0 1 0 0 0,1 0-1 0 0,-1 0 1 0 0,1 0 0 0 0,-1-1 0 0 0,2 2 0 0 0,0 3-667 0 0,0-1 0 0 0,1-1 1 0 0,0 1-1 0 0,0 0 0 0 0,0-1 0 0 0,0 1 1 0 0,1-1-1 0 0,-1 0 0 0 0,5 3 0 0 0,12 5-5715 0 0,-10-8 1799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5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9834 0 0,'-3'5'1086'0'0,"0"0"-1"0"0,0 1 1 0 0,1-1 0 0 0,0 1 0 0 0,0 0-1 0 0,-2 6 1 0 0,2-4-451 0 0,1 0 0 0 0,0 0 0 0 0,1 0 0 0 0,0 12 0 0 0,0-13-618 0 0,1 1 0 0 0,0 0 0 0 0,0-1 1 0 0,1 1-1 0 0,0-1 0 0 0,1 1 0 0 0,-1-1 0 0 0,1 0 0 0 0,1 0 1 0 0,-1 0-1 0 0,1 0 0 0 0,0-1 0 0 0,1 0 0 0 0,0 0 0 0 0,0 0 0 0 0,0 0 1 0 0,12 9-1 0 0,-15-13-23 0 0,-1-1 0 0 0,0 0 0 0 0,1 0 0 0 0,0 0 1 0 0,-1 0-1 0 0,1-1 0 0 0,-1 1 0 0 0,1 0 0 0 0,0-1 0 0 0,0 1 1 0 0,-1-1-1 0 0,1 0 0 0 0,0 1 0 0 0,0-1 0 0 0,0 0 0 0 0,-1 0 1 0 0,1 0-1 0 0,0 0 0 0 0,0-1 0 0 0,0 1 0 0 0,-1 0 0 0 0,3-1 1 0 0,-1-1-17 0 0,-1 1 1 0 0,0 0-1 0 0,0-1 1 0 0,1 0-1 0 0,-1 0 1 0 0,0 1-1 0 0,0-1 1 0 0,-1 0-1 0 0,1-1 1 0 0,0 1-1 0 0,-1 0 1 0 0,1 0-1 0 0,1-4 1 0 0,3-7-92 0 0,-1-1-1 0 0,0 0 1 0 0,-1-1 0 0 0,4-16 0 0 0,-8 28 102 0 0,15-96-55 0 0,4 155 2320 0 0,-18-53-2239 0 0,5 17 202 0 0,19 37-1 0 0,-23-53-263 0 0,0 1 0 0 0,1-1 0 0 0,0 1 0 0 0,0-1 0 0 0,0 0 0 0 0,1 0 0 0 0,-1-1 0 0 0,1 1 0 0 0,0 0 0 0 0,0-1 1 0 0,0 0-1 0 0,0 0 0 0 0,9 4 0 0 0,-2-8-2407 0 0,-11 1 2241 0 0,0-1 0 0 0,1 1 0 0 0,-1 0 0 0 0,1-1 1 0 0,-1 1-1 0 0,0 0 0 0 0,1-1 0 0 0,-1 1 0 0 0,0 0 0 0 0,0-1 0 0 0,1 1 0 0 0,-1-1 0 0 0,0 1 0 0 0,0-1 1 0 0,1 1-1 0 0,-1 0 0 0 0,0-1 0 0 0,0 1 0 0 0,0-1 0 0 0,0 1 0 0 0,0-1 0 0 0,0 1 0 0 0,0-1 1 0 0,0 1-1 0 0,0-1 0 0 0,0 1 0 0 0,0-1 0 0 0,0 1 0 0 0,0-1 0 0 0,0 1 0 0 0,0-1 0 0 0,-1 1 0 0 0,1 0 1 0 0,0-1-1 0 0,0 1 0 0 0,-1-1 0 0 0,1 1 0 0 0,0-1 0 0 0,0 1 0 0 0,-1-1 0 0 0,-13-17-3784 0 0,8 5-788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6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11338 0 0,'-1'0'139'0'0,"1"0"0"0"0,0 0 0 0 0,0 1 0 0 0,0-1 0 0 0,0 0 0 0 0,0 1 0 0 0,0-1-1 0 0,0 0 1 0 0,0 0 0 0 0,0 1 0 0 0,0-1 0 0 0,0 0 0 0 0,0 1 0 0 0,0-1 0 0 0,0 0-1 0 0,0 1 1 0 0,0-1 0 0 0,0 0 0 0 0,0 0 0 0 0,0 1 0 0 0,1-1 0 0 0,-1 0 0 0 0,0 0-1 0 0,0 1 1 0 0,0-1 0 0 0,0 0 0 0 0,1 0 0 0 0,-1 1 0 0 0,0-1 0 0 0,0 0 0 0 0,1 0-1 0 0,-1 0 1 0 0,0 1 0 0 0,0-1 0 0 0,1 0 0 0 0,-1 0 0 0 0,0 0 0 0 0,0 0-1 0 0,1 0 1 0 0,-1 0 0 0 0,0 0 0 0 0,1 1 0 0 0,-1-1 0 0 0,0 0 0 0 0,0 0 0 0 0,1 0-1 0 0,-1 0 1 0 0,0 0 0 0 0,1 0 0 0 0,-1 0 0 0 0,0-1 0 0 0,1 1 0 0 0,-1 0 0 0 0,0 0-1 0 0,23-5 558 0 0,-16 4-120 0 0,5-1-405 0 0,0 1-1 0 0,1 1 0 0 0,-1 0 0 0 0,0 1 0 0 0,1 0 0 0 0,23 6 1 0 0,-1 3-4042 0 0,-2 4-5851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8922 0 0,'-1'5'2424'0'0,"2"2"-359"0"0,1 7 7 0 0,1 3-207 0 0,1 4-329 0 0,-2 3-352 0 0,3 5-272 0 0,-1 0-319 0 0,0 1-217 0 0,1-1-216 0 0,0-1-240 0 0,1-3-336 0 0,2 0-553 0 0,1-3-807 0 0,-1-6-1137 0 0,1-4-1472 0 0,0-7-3112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 5409 0 0,'-5'9'852'0'0,"1"-1"0"0"0,0 0 0 0 0,1 1 0 0 0,0 0 1 0 0,0 0-1 0 0,1 0 0 0 0,0 0 0 0 0,1 0 0 0 0,-1 15 0 0 0,2-20-779 0 0,0 0 0 0 0,0 0-1 0 0,1 0 1 0 0,-1 0 0 0 0,1-1 0 0 0,0 1 0 0 0,0 0 0 0 0,1-1-1 0 0,-1 1 1 0 0,1-1 0 0 0,-1 1 0 0 0,1-1 0 0 0,0 0 0 0 0,1 1 0 0 0,-1-1-1 0 0,1 0 1 0 0,-1-1 0 0 0,1 1 0 0 0,0 0 0 0 0,0-1 0 0 0,0 1-1 0 0,0-1 1 0 0,0 0 0 0 0,0 0 0 0 0,1 0 0 0 0,4 1 0 0 0,-7-3-69 0 0,0 1 0 0 0,0-1 0 0 0,0 1 0 0 0,0-1 0 0 0,0 0 0 0 0,0 1 0 0 0,0-1 0 0 0,0 0 1 0 0,0 0-1 0 0,0 0 0 0 0,0 0 0 0 0,0 0 0 0 0,0 0 0 0 0,0 0 0 0 0,0 0 0 0 0,1 0 0 0 0,-1-1 0 0 0,0 1 1 0 0,0 0-1 0 0,0-1 0 0 0,0 1 0 0 0,0-1 0 0 0,0 1 0 0 0,-1-1 0 0 0,1 1 0 0 0,0-1 0 0 0,1-1 0 0 0,0 0 3 0 0,0 0-1 0 0,-1 0 1 0 0,1-1-1 0 0,-1 1 1 0 0,0-1-1 0 0,0 1 0 0 0,1-1 1 0 0,-2 1-1 0 0,1-1 1 0 0,1-4-1 0 0,-1-3 7 0 0,1 0-1 0 0,-2 1 1 0 0,1-1-1 0 0,-1 0 0 0 0,-2-13 1 0 0,0 16 17 0 0,0-1 1 0 0,0 0-1 0 0,-1 1 0 0 0,0-1 1 0 0,0 1-1 0 0,-7-10 0 0 0,10 15 3 0 0,-1 1-1 0 0,0 0 1 0 0,1-1-1 0 0,-1 1 1 0 0,0 0-1 0 0,0 0 0 0 0,0-1 1 0 0,0 1-1 0 0,0 0 1 0 0,0 0-1 0 0,0 0 1 0 0,0 0-1 0 0,-1 0 0 0 0,1 1 1 0 0,0-1-1 0 0,0 0 1 0 0,-1 0-1 0 0,1 1 1 0 0,-1-1-1 0 0,1 1 1 0 0,0-1-1 0 0,-1 1 0 0 0,1 0 1 0 0,-1 0-1 0 0,1-1 1 0 0,-1 1-1 0 0,1 0 1 0 0,-1 0-1 0 0,1 0 1 0 0,-1 1-1 0 0,1-1 0 0 0,-1 0 1 0 0,1 1-1 0 0,-1-1 1 0 0,1 0-1 0 0,-1 1 1 0 0,1 0-1 0 0,0-1 0 0 0,-1 1 1 0 0,1 0-1 0 0,-2 1 1 0 0,2 0-75 0 0,-1-1 0 0 0,1 0 1 0 0,0 1-1 0 0,0-1 0 0 0,0 1 1 0 0,0-1-1 0 0,1 1 0 0 0,-1-1 1 0 0,0 1-1 0 0,0 0 0 0 0,1-1 1 0 0,0 1-1 0 0,-1 0 0 0 0,1 0 0 0 0,0-1 1 0 0,-1 1-1 0 0,1 0 0 0 0,0 0 1 0 0,1-1-1 0 0,-1 1 0 0 0,0 0 1 0 0,0 0-1 0 0,1-1 0 0 0,-1 1 1 0 0,1 0-1 0 0,-1-1 0 0 0,2 4 0 0 0,1 0-1087 0 0,-1 1 0 0 0,1-1 0 0 0,0 0 0 0 0,0 0 0 0 0,0 0-1 0 0,1 0 1 0 0,4 5 0 0 0,4 0-3969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8010 0 0,'3'-7'7881'0'0,"-3"10"-5944"0"0,2 2-489 0 0,-2 5-472 0 0,2 4-200 0 0,-1 4-207 0 0,2 3-201 0 0,-1 3-144 0 0,2 2-136 0 0,-2 1-272 0 0,2-1-504 0 0,1 0-761 0 0,0-4-991 0 0,2-1-1089 0 0,-1-5-1016 0 0,0-3-1904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9 246 7866 0 0,'-8'2'12662'0'0,"9"-16"-12795"0"0,-1-58 450 0 0,-1 51-317 0 0,1 0-1 0 0,1-1 0 0 0,4-30 1 0 0,-5 52-7 0 0,0 0 1 0 0,0-1-1 0 0,0 1 1 0 0,0 0-1 0 0,0-1 1 0 0,0 1-1 0 0,0 0 1 0 0,0-1-1 0 0,0 1 1 0 0,0 0-1 0 0,0 0 1 0 0,0-1-1 0 0,0 1 1 0 0,0 0-1 0 0,1 0 1 0 0,-1-1-1 0 0,0 1 1 0 0,0 0 0 0 0,0-1-1 0 0,0 1 1 0 0,0 0-1 0 0,1 0 1 0 0,-1 0-1 0 0,0-1 1 0 0,0 1-1 0 0,0 0 1 0 0,1 0-1 0 0,-1 0 1 0 0,0-1-1 0 0,0 1 1 0 0,1 0-1 0 0,-1 0 1 0 0,0 0-1 0 0,0 0 1 0 0,1 0-1 0 0,-1 0 1 0 0,0-1-1 0 0,0 1 1 0 0,1 0-1 0 0,-1 0 1 0 0,0 0-1 0 0,1 0 1 0 0,-1 0-1 0 0,9 13-93 0 0,2 20 68 0 0,-6-15 3 0 0,-1 1 33 0 0,1-1-1 0 0,1 1 1 0 0,1-1 0 0 0,0 0-1 0 0,1-1 1 0 0,18 28-1 0 0,-26-44-2 0 0,0 0 0 0 0,1-1 0 0 0,-1 1 0 0 0,1-1 0 0 0,-1 1 0 0 0,1 0-1 0 0,-1-1 1 0 0,1 1 0 0 0,-1-1 0 0 0,1 1 0 0 0,-1-1 0 0 0,1 0 0 0 0,-1 1-1 0 0,1-1 1 0 0,0 1 0 0 0,-1-1 0 0 0,1 0 0 0 0,0 0 0 0 0,-1 1 0 0 0,1-1-1 0 0,0 0 1 0 0,-1 0 0 0 0,1 0 0 0 0,0 0 0 0 0,0 0 0 0 0,-1 0 0 0 0,1 0 0 0 0,1 0-1 0 0,-1-1 4 0 0,0 1-1 0 0,0-1 0 0 0,0 0 0 0 0,0 0 0 0 0,-1 0 1 0 0,1 0-1 0 0,0 0 0 0 0,-1 0 0 0 0,1 0 0 0 0,0 0 1 0 0,-1 0-1 0 0,0 0 0 0 0,1 0 0 0 0,-1-1 0 0 0,1-1 1 0 0,6-56 86 0 0,-6 51-87 0 0,1-22-29 0 0,-1 5-27 0 0,2-1 0 0 0,0 1 0 0 0,9-30 0 0 0,-2 40-1884 0 0,-9 14 1694 0 0,-1 1 0 0 0,0 0 0 0 0,1 0 1 0 0,-1-1-1 0 0,0 1 0 0 0,1 0 0 0 0,-1 0 0 0 0,1-1 0 0 0,-1 1 0 0 0,0 0 0 0 0,1 0 0 0 0,-1 0 0 0 0,1 0 1 0 0,-1 0-1 0 0,0 0 0 0 0,1 0 0 0 0,-1 0 0 0 0,1 0 0 0 0,-1 0 0 0 0,1 0 0 0 0,-1 0 0 0 0,1 0 0 0 0,-1 0 1 0 0,0 0-1 0 0,1 0 0 0 0,-1 0 0 0 0,1 0 0 0 0,-1 1 0 0 0,0-1 0 0 0,1 0 0 0 0,-1 0 0 0 0,0 1 0 0 0,1-1 1 0 0,-1 0-1 0 0,0 0 0 0 0,1 1 0 0 0,-1-1 0 0 0,0 0 0 0 0,1 1 0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 4841 0 0,'0'0'322'0'0,"0"0"0"0"0,-1 0 0 0 0,1-1 0 0 0,-1 1 0 0 0,1 0 0 0 0,-1 0 0 0 0,1 0 0 0 0,-1-1 0 0 0,1 1 0 0 0,0 0 0 0 0,-1 0 0 0 0,1 0 0 0 0,-1 0 0 0 0,1 0 0 0 0,-1 0 0 0 0,1 0 0 0 0,-1 0 0 0 0,1 0 0 0 0,-1 0 0 0 0,1 0 0 0 0,-1 1 1 0 0,1-1-1 0 0,-1 0 0 0 0,1 0 0 0 0,-1 0 0 0 0,1 0 0 0 0,0 1 0 0 0,-1-1 0 0 0,-1 2 1288 0 0,1-1-1288 0 0,-4 20 3666 0 0,9 33-3430 0 0,-3-49 97 0 0,2 19-267 0 0,12 42 0 0 0,-13-59-384 0 0,1-1 0 0 0,-1 1 0 0 0,1 0-1 0 0,0-1 1 0 0,0 0 0 0 0,1 0 0 0 0,0 0 0 0 0,0 0 0 0 0,0 0 0 0 0,10 9-1 0 0,-13-15-5 0 0,0 1 1 0 0,-1-1-1 0 0,1 1 0 0 0,0-1 0 0 0,-1 1 0 0 0,1-1 0 0 0,0 1 0 0 0,0-1 0 0 0,-1 0 0 0 0,1 1 0 0 0,0-1 0 0 0,0 0 0 0 0,0 0 0 0 0,-1 1 0 0 0,1-1 0 0 0,0 0 0 0 0,0 0 0 0 0,0 0 0 0 0,0 0 1 0 0,0 0-1 0 0,-1 0 0 0 0,1 0 0 0 0,0-1 0 0 0,0 1 0 0 0,0 0 0 0 0,0 0 0 0 0,-1-1 0 0 0,2 0 0 0 0,0 0 0 0 0,0 0 0 0 0,0-1 0 0 0,-1 0 1 0 0,1 1-1 0 0,0-1 0 0 0,-1 0 0 0 0,0 0 0 0 0,1 0 0 0 0,-1 0 0 0 0,1-3 0 0 0,3-6 10 0 0,-1 1-1 0 0,-1-1 0 0 0,4-14 0 0 0,10-112 267 0 0,-4 203 439 0 0,-6-41-172 0 0,-3-16-3769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29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18 3225 0 0,'-3'-17'17173'0'0,"4"27"-15692"0"0,-8 70-32 0 0,-1 11-1401 0 0,8-83-57 0 0,0 0 0 0 0,1 0 0 0 0,0 0 0 0 0,0 0 0 0 0,1 0 0 0 0,0 0 0 0 0,0-1 1 0 0,6 13-1 0 0,-8-19-17 0 0,0 0 1 0 0,1 0 0 0 0,0 1 0 0 0,-1-1 0 0 0,1 0 0 0 0,0 0 0 0 0,0 0-1 0 0,-1 0 1 0 0,1 0 0 0 0,0 0 0 0 0,0 0 0 0 0,0-1 0 0 0,0 1-1 0 0,0 0 1 0 0,0 0 0 0 0,0-1 0 0 0,1 1 0 0 0,-1-1 0 0 0,0 1 0 0 0,0-1-1 0 0,0 1 1 0 0,1-1 0 0 0,-1 0 0 0 0,0 0 0 0 0,0 1 0 0 0,1-1 0 0 0,-1 0-1 0 0,0 0 1 0 0,1 0 0 0 0,-1 0 0 0 0,0-1 0 0 0,0 1 0 0 0,2-1-1 0 0,4-1-149 0 0,0-1-1 0 0,0 0 1 0 0,-1-1-1 0 0,1 1 0 0 0,6-7 1 0 0,26-11-3395 0 0,-39 21 3356 0 0,11-3-2992 0 0,-3 3-2847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39 7682 0 0,'-1'-2'1256'0'0,"0"0"-393"0"0,0 0 0 0 0,-1 0 0 0 0,1 0 0 0 0,1 0 0 0 0,-1 0-1 0 0,0 0 1 0 0,0-1 0 0 0,1 1 0 0 0,-1 0 0 0 0,1 0 0 0 0,0-1 0 0 0,0 1 0 0 0,0 0 0 0 0,0-4 0 0 0,5 34 1998 0 0,-5 32-2553 0 0,-1-49-386 0 0,0 0 0 0 0,1 0 1 0 0,0 0-1 0 0,1 0 0 0 0,0 0 0 0 0,1 0 0 0 0,0 0 0 0 0,7 21 1 0 0,-8-30-29 0 0,1 1 1 0 0,-1-1 0 0 0,0 0 0 0 0,1 0-1 0 0,0 0 1 0 0,-1 0 0 0 0,1 0 0 0 0,0 0-1 0 0,0 0 1 0 0,0-1 0 0 0,0 1 0 0 0,0-1 0 0 0,3 2-1 0 0,-2-2 244 0 0,0 1-1 0 0,1-1 1 0 0,-1-1-1 0 0,0 1 1 0 0,1 0-1 0 0,-1-1 1 0 0,0 0 0 0 0,1 1-1 0 0,-1-1 1 0 0,0-1-1 0 0,1 1 1 0 0,-1 0-1 0 0,7-2 1 0 0,-2-1-929 0 0,0 1 0 0 0,0-1-1 0 0,0-1 1 0 0,9-4 0 0 0,3-6-11137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19 3873 0 0,'-1'-2'953'0'0,"0"0"-1"0"0,-1 1 1 0 0,0-1 0 0 0,1 1 0 0 0,-1-1-1 0 0,0 1 1 0 0,0 0 0 0 0,1 0 0 0 0,-1 0-1 0 0,0 0 1 0 0,0 0 0 0 0,-3-1 0 0 0,-3 8 4345 0 0,6 14-4372 0 0,10 85-1681 0 0,0-31-6021 0 0,-7-56 3336 0 0,-1-1 0 0 0,-2 21 0 0 0,-1-18 576 0 0</inkml:trace>
  <inkml:trace contextRef="#ctx0" brushRef="#br0" timeOffset="1">45 375 4993 0 0,'-17'6'2355'0'0,"-10"3"6198"0"0,37-15-3171 0 0,13-5-4298 0 0,-6 3-703 0 0,-13 6-318 0 0,0 0 1 0 0,-1 1 0 0 0,1-1 0 0 0,0 1 0 0 0,0 0 0 0 0,0-1 0 0 0,0 2 0 0 0,7-2 0 0 0,-10 2-44 0 0,0 0 1 0 0,0 0 0 0 0,-1 0-1 0 0,1 0 1 0 0,0 1-1 0 0,0-1 1 0 0,-1 0 0 0 0,1 0-1 0 0,0 1 1 0 0,-1-1-1 0 0,1 0 1 0 0,0 1 0 0 0,-1-1-1 0 0,1 0 1 0 0,0 1-1 0 0,-1-1 1 0 0,1 1-1 0 0,-1-1 1 0 0,1 1 0 0 0,-1 0-1 0 0,1 0 1 0 0,0 0 7 0 0,-1 1-1 0 0,1-1 1 0 0,-1 1 0 0 0,1-1 0 0 0,-1 1-1 0 0,0 0 1 0 0,1-1 0 0 0,-1 1-1 0 0,0-1 1 0 0,0 1 0 0 0,0 0 0 0 0,0-1-1 0 0,-1 1 1 0 0,1 1 0 0 0,-8 24 166 0 0,4-16-193 0 0,1 0 0 0 0,0-1 0 0 0,1 1 0 0 0,-2 19 0 0 0,4-28-5 0 0,0-1 0 0 0,0 1 0 0 0,0-1-1 0 0,0 0 1 0 0,0 1 0 0 0,0-1 0 0 0,1 1-1 0 0,-1-1 1 0 0,0 0 0 0 0,1 1 0 0 0,-1-1-1 0 0,1 0 1 0 0,-1 1 0 0 0,1-1 0 0 0,0 0 0 0 0,0 0-1 0 0,-1 0 1 0 0,1 0 0 0 0,0 0 0 0 0,0 0-1 0 0,0 0 1 0 0,0 0 0 0 0,0 0 0 0 0,1 0-1 0 0,-1 0 1 0 0,0 0 0 0 0,0-1 0 0 0,0 1 0 0 0,1-1-1 0 0,-1 1 1 0 0,0-1 0 0 0,1 1 0 0 0,-1-1-1 0 0,0 0 1 0 0,1 1 0 0 0,-1-1 0 0 0,1 0 0 0 0,-1 0-1 0 0,0 0 1 0 0,1 0 0 0 0,-1 0 0 0 0,1-1-1 0 0,1 0 1 0 0,5 0-374 0 0,0-1-1 0 0,0 1 0 0 0,0-2 1 0 0,-1 1-1 0 0,1-1 0 0 0,-1-1 1 0 0,9-4-1 0 0,24-21-9711 0 0,-24 15 3085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6825 0 0,'-23'0'8276'0'0,"29"2"-4024"0"0,8-1-4156 0 0,63-2 116 0 0,20 0-810 0 0,-33 3-3588 0 0,-63-2 4120 0 0,-1 0-124 0 0,1-1-1 0 0,-1 1 1 0 0,0 0-1 0 0,1 0 1 0 0,-1 0 0 0 0,1 0-1 0 0,-1 0 1 0 0,1 0-1 0 0,-1 0 1 0 0,0 0 0 0 0,1 0-1 0 0,-1 0 1 0 0,1 0-1 0 0,-1 0 1 0 0,1 0 0 0 0,-1 0-1 0 0,0 0 1 0 0,1 0-1 0 0,-1 1 1 0 0,1-1 0 0 0,-1 0-1 0 0,0 0 1 0 0,1 0-1 0 0,-1 1 1 0 0,0-1 0 0 0,1 0-1 0 0,-1 1 1 0 0,0-1-1 0 0,1 0 1 0 0,-1 0 0 0 0,0 1-1 0 0,1-1 1 0 0,-1 1-1 0 0,0-1 1 0 0,0 0 0 0 0,0 1-1 0 0,1-1 1 0 0,-1 1-1 0 0,0-1 1 0 0,0 0 0 0 0,0 1-1 0 0,0-1 1 0 0,0 1-1 0 0,0-1 1 0 0,0 1 0 0 0,0-1-1 0 0,0 1 1 0 0,-3 5-3722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7786 0 0,'3'-2'4305'0'0,"2"0"-2761"0"0,2 0-224 0 0,3-4-408 0 0,3 0-319 0 0,2 1-193 0 0,3 2-152 0 0,2 0-104 0 0,1 3-56 0 0,2 0-280 0 0,0 3-585 0 0,-2 0-839 0 0,-1 0-1320 0 0,-3-2-809 0 0,0 2-1840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12795 0 0,'-1'2'386'0'0,"0"0"-1"0"0,0 0 1 0 0,1 0 0 0 0,-1 0 0 0 0,1 0 0 0 0,0 0 0 0 0,-1 0 0 0 0,1 1-1 0 0,0-1 1 0 0,0 0 0 0 0,1 0 0 0 0,-1 0 0 0 0,0 0 0 0 0,2 4 0 0 0,10 37 176 0 0,-6-24-183 0 0,0 1-508 0 0,0 0-1 0 0,1 0 1 0 0,1 0 0 0 0,14 24-1 0 0,-16-37-1872 0 0,-3-9 392 0 0,-1-16-627 0 0,-6-24 365 0 0,-4 3 1265 0 0,4 24 868 0 0,1 1 1 0 0,0-1-1 0 0,1 0 1 0 0,1 0 0 0 0,0 0-1 0 0,1 0 1 0 0,3-19-1 0 0,-3 33-180 0 0,0 1 0 0 0,0 0-1 0 0,0-1 1 0 0,0 1-1 0 0,1-1 1 0 0,-1 1-1 0 0,0-1 1 0 0,0 1 0 0 0,0 0-1 0 0,1-1 1 0 0,-1 1-1 0 0,0-1 1 0 0,0 1-1 0 0,1 0 1 0 0,-1-1 0 0 0,0 1-1 0 0,1 0 1 0 0,-1-1-1 0 0,0 1 1 0 0,1 0 0 0 0,-1 0-1 0 0,1-1 1 0 0,-1 1-1 0 0,0 0 1 0 0,1 0-1 0 0,-1 0 1 0 0,1 0 0 0 0,-1-1-1 0 0,1 1 1 0 0,-1 0-1 0 0,1 0 1 0 0,-1 0-1 0 0,1 0 1 0 0,18 7 950 0 0,14 20-625 0 0,-29-24-390 0 0,-1 0 0 0 0,1 1-1 0 0,-1-1 1 0 0,0 1-1 0 0,0 0 1 0 0,0 1 0 0 0,0-1-1 0 0,-1 0 1 0 0,1 1 0 0 0,-1-1-1 0 0,0 1 1 0 0,-1 0-1 0 0,1-1 1 0 0,-1 1 0 0 0,1 6-1 0 0,-2-8-61 0 0,0 1 0 0 0,-1-1 1 0 0,1 1-1 0 0,-1-1 0 0 0,0 1 0 0 0,0-1 0 0 0,0 0 0 0 0,0 1 0 0 0,-1-1 0 0 0,1 0 0 0 0,-1 0 1 0 0,0 0-1 0 0,0 0 0 0 0,0 0 0 0 0,0-1 0 0 0,0 1 0 0 0,-1 0 0 0 0,1-1 0 0 0,-1 0 0 0 0,0 1 1 0 0,0-1-1 0 0,-4 2 0 0 0,-35 20-467 0 0,39-22 503 0 0,-1-1 0 0 0,1 1 0 0 0,-1-1 1 0 0,1 0-1 0 0,-1 0 0 0 0,1 0 0 0 0,-1-1 0 0 0,0 1 0 0 0,0-1 0 0 0,-7 0 0 0 0,20 0 175 0 0,-1 0 0 0 0,1 0 0 0 0,-1-1-1 0 0,0 0 1 0 0,1 0 0 0 0,-1-1 0 0 0,0 0 0 0 0,0 0-1 0 0,8-4 1 0 0,-8 2-544 0 0,1 1 0 0 0,-1 1 0 0 0,1-1 0 0 0,0 1 0 0 0,0 1 0 0 0,-1 0-1 0 0,1 0 1 0 0,0 1 0 0 0,15 1 0 0 0,-24-1 221 0 0,1 0-1 0 0,-1 0 1 0 0,1 0-1 0 0,-1 0 1 0 0,0 0 0 0 0,1 0-1 0 0,-1 0 1 0 0,1 0-1 0 0,-1 0 1 0 0,0 1 0 0 0,1-1-1 0 0,-1 0 1 0 0,1 0-1 0 0,-1 0 1 0 0,0 1-1 0 0,1-1 1 0 0,-1 0 0 0 0,0 0-1 0 0,1 1 1 0 0,-1-1-1 0 0,0 0 1 0 0,1 1-1 0 0,-1-1 1 0 0,0 0 0 0 0,0 1-1 0 0,0-1 1 0 0,1 0-1 0 0,-1 1 1 0 0,0-1 0 0 0,0 1-1 0 0,0-1 1 0 0,0 1-1 0 0,0-1 1 0 0,0 0-1 0 0,1 1 1 0 0,-1-1 0 0 0,0 1-1 0 0,0-1 1 0 0,0 1-1 0 0,-1-1 1 0 0,1 0-1 0 0,0 2 1 0 0,-2 5-4126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3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6249 0 0,'3'1'5276'0'0,"11"4"-2517"0"0,65 4 2326 0 0,-62-9-5005 0 0,0 0 0 0 0,-1-1 0 0 0,1 0 0 0 0,0-2 0 0 0,19-5 1 0 0,-34 7-265 0 0,0 1 1 0 0,0-1 0 0 0,0 0-1 0 0,0-1 1 0 0,0 1 0 0 0,0 0-1 0 0,-1-1 1 0 0,1 1 0 0 0,0-1-1 0 0,-1 1 1 0 0,1-1 0 0 0,-1 0-1 0 0,2-2 1 0 0,-2 3 105 0 0,-1 0 1 0 0,1 1-1 0 0,-1-1 0 0 0,1 0 1 0 0,-1 0-1 0 0,0 0 0 0 0,1 0 1 0 0,-1 0-1 0 0,0 0 0 0 0,1 0 1 0 0,-1 0-1 0 0,0 0 0 0 0,0 0 1 0 0,0 0-1 0 0,0 0 0 0 0,0 0 1 0 0,0 0-1 0 0,0 0 0 0 0,0 0 1 0 0,-1 0-1 0 0,1 0 0 0 0,0 0 1 0 0,-1 0-1 0 0,1 0 0 0 0,0 0 1 0 0,-1 0-1 0 0,1 0 0 0 0,-1 1 1 0 0,0-1-1 0 0,0-1 0 0 0,1 2 84 0 0,-1-1 1 0 0,1 1-1 0 0,0 0 0 0 0,0-1 0 0 0,-1 1 0 0 0,1 0 1 0 0,0 0-1 0 0,0-1 0 0 0,-1 1 0 0 0,1 0 0 0 0,0 0 1 0 0,-1 0-1 0 0,1 0 0 0 0,0-1 0 0 0,-1 1 1 0 0,1 0-1 0 0,0 0 0 0 0,-1 0 0 0 0,1 0 0 0 0,-1 0 1 0 0,1 0-1 0 0,0 0 0 0 0,-1 0 0 0 0,1 0 0 0 0,0 0 1 0 0,-1 0-1 0 0,1 0 0 0 0,0 0 0 0 0,-1 0 0 0 0,1 1 1 0 0,0-1-1 0 0,-1 0 0 0 0,1 0 0 0 0,0 0 1 0 0,-1 0-1 0 0,0 1 0 0 0,-7 14 636 0 0,0 20 515 0 0,7-26-1033 0 0,1 0 1 0 0,0 1-1 0 0,1-1 1 0 0,0 0-1 0 0,2 11 1 0 0,-2-16-395 0 0,0 0 0 0 0,0-1-1 0 0,1 1 1 0 0,-1-1 0 0 0,1 1 0 0 0,4 5 0 0 0,-5-7-236 0 0,0-1-1 0 0,0 1 1 0 0,1-1-1 0 0,-1 1 1 0 0,1-1-1 0 0,0 0 1 0 0,-1 1-1 0 0,1-1 1 0 0,0 0 0 0 0,0 0-1 0 0,0 0 1 0 0,0 0-1 0 0,2 0 1 0 0,7 2-5107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3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27 11442 0 0,'-3'-4'1281'0'0,"4"1"-377"0"0,2-1-24 0 0,2-1-200 0 0,3 2-424 0 0,0 0-128 0 0,4 0-72 0 0,-1 2-8 0 0,3 2-8 0 0,-1 2-128 0 0,-2-1-256 0 0,0 3-336 0 0,-2-1-400 0 0,-3 2-488 0 0,-1-1-553 0 0,-2 3-479 0 0,-3 1-2289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8234 0 0,'22'-3'5269'0'0,"16"6"-3892"0"0,-7-1-1214 0 0,-25-2-225 0 0,-1 0-1 0 0,1 1 1 0 0,-1-1-1 0 0,1 1 1 0 0,-1 0-1 0 0,11 4 0 0 0,-15-5 26 0 0,-1 1-1 0 0,1-1 0 0 0,0 0 0 0 0,-1 1 0 0 0,1-1 1 0 0,-1 0-1 0 0,1 1 0 0 0,-1-1 0 0 0,1 1 0 0 0,0-1 1 0 0,-1 1-1 0 0,0-1 0 0 0,1 1 0 0 0,-1 0 0 0 0,1-1 1 0 0,-1 1-1 0 0,0-1 0 0 0,1 1 0 0 0,-1 0 1 0 0,0-1-1 0 0,0 1 0 0 0,1 0 0 0 0,-1 1 0 0 0,0-1 16 0 0,-1 0 0 0 0,1 1 0 0 0,0-1-1 0 0,-1 1 1 0 0,1-1 0 0 0,-1 0 0 0 0,0 1-1 0 0,1-1 1 0 0,-1 0 0 0 0,0 0 0 0 0,0 0-1 0 0,0 0 1 0 0,0 1 0 0 0,0-1 0 0 0,0 0-1 0 0,-2 1 1 0 0,3-1 6 0 0,-10 7 495 0 0,1 2-1 0 0,0-1 1 0 0,0 1 0 0 0,-8 13-1 0 0,16-20-324 0 0,-1-1-1 0 0,1 0 1 0 0,0 1 0 0 0,0-1 0 0 0,0 0-1 0 0,0 1 1 0 0,0-1 0 0 0,1 1-1 0 0,-1 0 1 0 0,1-1 0 0 0,0 1-1 0 0,0 4 1 0 0,0-6-118 0 0,0 1 0 0 0,1 0-1 0 0,-1-1 1 0 0,1 1 0 0 0,0-1 0 0 0,-1 1 0 0 0,1-1-1 0 0,0 1 1 0 0,0-1 0 0 0,0 0 0 0 0,0 0 0 0 0,0 1-1 0 0,0-1 1 0 0,0 0 0 0 0,1 0 0 0 0,-1 0 0 0 0,0 0 0 0 0,1 0-1 0 0,-1 0 1 0 0,0 0 0 0 0,1-1 0 0 0,2 2 0 0 0,-3-1-20 0 0,0-1-1 0 0,1 1 1 0 0,-1-1 0 0 0,1 1 0 0 0,-1-1 0 0 0,1 0 0 0 0,-1 1 0 0 0,1-1 0 0 0,-1 0-1 0 0,1 0 1 0 0,-1 0 0 0 0,1 0 0 0 0,-1 0 0 0 0,1-1 0 0 0,-1 1 0 0 0,1 0 0 0 0,-1-1-1 0 0,1 1 1 0 0,-1-1 0 0 0,1 0 0 0 0,-1 1 0 0 0,2-2 0 0 0,0 0 19 0 0,0-1-1 0 0,0 1 1 0 0,-1-1 0 0 0,1 1-1 0 0,-1-1 1 0 0,1 0 0 0 0,-1 0 0 0 0,4-7-1 0 0,-1 0-29 0 0,0 0 0 0 0,-1-1 1 0 0,0 1-1 0 0,-1-1 0 0 0,2-13 0 0 0,-4 16-491 0 0,0 1 1 0 0,-1-1 0 0 0,-1 0-1 0 0,1 0 1 0 0,-1 0 0 0 0,0 0-1 0 0,-1 1 1 0 0,-3-12-1 0 0,-5-22-6682 0 0,10 26 3546 0 0,1 9 802 0 0</inkml:trace>
  <inkml:trace contextRef="#ctx0" brushRef="#br0" timeOffset="1">211 1 3497 0 0,'7'0'8756'0'0,"-6"0"-8519"0"0,6 10 3868 0 0,0 12-1884 0 0,-1 12-884 0 0,-6-27-1303 0 0,1 1 0 0 0,0 0 1 0 0,0-1-1 0 0,1 1 1 0 0,0-1-1 0 0,1 0 0 0 0,-1 0 1 0 0,1 0-1 0 0,8 14 0 0 0,-10-21-92 0 0,1 1 0 0 0,-1 0 0 0 0,1 0 0 0 0,-1-1 0 0 0,1 1 0 0 0,-1-1 0 0 0,1 1 0 0 0,-1-1 0 0 0,1 0 0 0 0,-1 0 0 0 0,1 0 0 0 0,-1 0 0 0 0,1 0 0 0 0,0 0 0 0 0,-1 0 0 0 0,1 0 0 0 0,-1 0 0 0 0,1-1 0 0 0,-1 1 0 0 0,1-1 0 0 0,-1 1-1 0 0,1-1 1 0 0,1 0 0 0 0,17-10-2155 0 0,-7-2-4578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4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4305 0 0,'-2'1'512'0'0,"0"0"1"0"0,0 0 0 0 0,0 0-1 0 0,-1 0 1 0 0,1 1-1 0 0,0-1 1 0 0,0 1-1 0 0,1 0 1 0 0,-1-1-1 0 0,0 1 1 0 0,1 0 0 0 0,-1 0-1 0 0,1 0 1 0 0,-1 0-1 0 0,1 0 1 0 0,0 0-1 0 0,0 1 1 0 0,0-1-1 0 0,0 0 1 0 0,0 1 0 0 0,0-1-1 0 0,1 0 1 0 0,-1 5-1 0 0,1-4-336 0 0,0 0 0 0 0,0-1 0 0 0,1 1 0 0 0,-1 0 0 0 0,1 0 0 0 0,0-1 0 0 0,-1 1 0 0 0,1-1-1 0 0,0 1 1 0 0,1 0 0 0 0,-1-1 0 0 0,0 0 0 0 0,1 1 0 0 0,-1-1 0 0 0,1 0 0 0 0,0 0 0 0 0,0 0 0 0 0,0 0 0 0 0,0 0 0 0 0,0 0-1 0 0,4 2 1 0 0,-2-2-237 0 0,-1 0 0 0 0,1-1 0 0 0,-1 1 0 0 0,1-1 0 0 0,0 0 0 0 0,-1 0 0 0 0,1 0 0 0 0,0 0 0 0 0,0-1 0 0 0,0 1 0 0 0,0-1 0 0 0,0 0 0 0 0,0 0 0 0 0,-1-1 0 0 0,1 1 0 0 0,0-1 0 0 0,0 0 0 0 0,0 0 0 0 0,5-2 0 0 0,31-17-4137 0 0,-9-7-3508 0 0,-18 11 2554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12771 0 0,'35'1'3974'0'0,"17"0"-3614"0"0,-26 0-286 0 0,-21 0-378 0 0,0-1 0 0 0,0 1 1 0 0,0-1-1 0 0,0 0 0 0 0,0 0 0 0 0,1-1 0 0 0,7-2 0 0 0,-25 1-4290 0 0,-21-2 3898 0 0,30 5 909 0 0,-1-1 1 0 0,1 0-1 0 0,-1 1 1 0 0,1-1-1 0 0,-1 1 1 0 0,1 0-1 0 0,-1 0 1 0 0,1 1-1 0 0,-1-1 0 0 0,1 1 1 0 0,0 0-1 0 0,0-1 1 0 0,0 1-1 0 0,0 1 1 0 0,0-1-1 0 0,1 0 0 0 0,-1 1 1 0 0,-4 5-1 0 0,5-6-17 0 0,1 1-1 0 0,0 0 0 0 0,0 0 1 0 0,0 0-1 0 0,0 1 0 0 0,0-1 1 0 0,1 0-1 0 0,0 0 0 0 0,-1 0 1 0 0,1 0-1 0 0,0 1 0 0 0,0-1 1 0 0,1 0-1 0 0,-1 0 0 0 0,1 0 1 0 0,-1 0-1 0 0,1 0 0 0 0,0 0 1 0 0,0 0-1 0 0,1 0 0 0 0,2 5 0 0 0,-1-2-110 0 0,1 1 0 0 0,0-1-1 0 0,0 0 1 0 0,1 0-1 0 0,-1 0 1 0 0,2 0 0 0 0,-1-1-1 0 0,0 0 1 0 0,1 0-1 0 0,0-1 1 0 0,9 6 0 0 0,-12-9-233 0 0,-1 1 0 0 0,1-1 0 0 0,0 0 0 0 0,0 0 0 0 0,0 0 1 0 0,0 0-1 0 0,0 0 0 0 0,0-1 0 0 0,0 1 0 0 0,0-1 0 0 0,0 0 1 0 0,0 0-1 0 0,4-1 0 0 0,-5 1-241 0 0,1-1-1 0 0,-1 0 1 0 0,1 0 0 0 0,-1 0-1 0 0,0 0 1 0 0,1 0-1 0 0,-1 0 1 0 0,0-1 0 0 0,0 1-1 0 0,0-1 1 0 0,0 1 0 0 0,0-1-1 0 0,0 0 1 0 0,0 0 0 0 0,-1 0-1 0 0,1 0 1 0 0,2-4-1 0 0,6-19-4487 0 0,-6 13 1383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6753 0 0,'-1'28'8102'0'0,"15"22"-6304"0"0,-8-32-1413 0 0,-4-10-431 0 0,-2-4-290 0 0,1 0 0 0 0,0-1 0 0 0,0 1 0 0 0,0 0 0 0 0,0-1 0 0 0,1 1 0 0 0,-1-1 0 0 0,1 1 0 0 0,0-1 0 0 0,0 0 0 0 0,0 0 0 0 0,1 0 0 0 0,2 3 0 0 0,-5-6 291 0 0,1 0-1 0 0,-1 0 1 0 0,1 0-1 0 0,-1 0 1 0 0,1 0 0 0 0,-1 0-1 0 0,1 0 1 0 0,-1 0 0 0 0,1-1-1 0 0,-1 1 1 0 0,1 0 0 0 0,-1 0-1 0 0,0 0 1 0 0,1-1-1 0 0,-1 1 1 0 0,1 0 0 0 0,-1 0-1 0 0,0-1 1 0 0,1 1 0 0 0,-1 0-1 0 0,0-1 1 0 0,1 1-1 0 0,-1 0 1 0 0,0-1 0 0 0,0 1-1 0 0,1-1 1 0 0,-1 1 0 0 0,0 0-1 0 0,0-1 1 0 0,0 1-1 0 0,1-1 1 0 0,-1 1 0 0 0,0-1-1 0 0,0 1 1 0 0,0-1 0 0 0,0 1-1 0 0,0-1 1 0 0,6-24 474 0 0,-5 21-437 0 0,0 0-67 0 0,-1 0 101 0 0,1 0 0 0 0,0 1-1 0 0,0-1 1 0 0,0 0 0 0 0,0 1 0 0 0,1-1 0 0 0,-1 1 0 0 0,1 0 0 0 0,0-1 0 0 0,0 1-1 0 0,0 0 1 0 0,0 0 0 0 0,0 0 0 0 0,1 0 0 0 0,5-4 0 0 0,-7 5-172 0 0,0 1 0 0 0,0-1 0 0 0,-1 0 0 0 0,1 0 0 0 0,0 0 0 0 0,-1 0 0 0 0,1 0 0 0 0,-1 0 0 0 0,1 0 1 0 0,-1 0-1 0 0,0 0 0 0 0,0 0 0 0 0,0 0 0 0 0,0 0 0 0 0,-1-2 0 0 0,-3-32 2465 0 0,17 109 6525 0 0,-2-8-7654 0 0,-8-52-1793 0 0,0 0 0 0 0,1-1 1 0 0,0 1-1 0 0,1-1 0 0 0,7 15 0 0 0,-11-26 42 0 0,9 13-3112 0 0,-1-10-2362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12955 0 0,'2'7'6025'0'0,"7"2"-4423"0"0,11 5-1176 0 0,2-4-223 0 0,-16-7-156 0 0,1-1-1 0 0,-1 1 1 0 0,0 1 0 0 0,0-1-1 0 0,6 6 1 0 0,-10-7-30 0 0,0 0 0 0 0,0 0 0 0 0,0 0 0 0 0,-1 0 0 0 0,1 0-1 0 0,-1 0 1 0 0,1 0 0 0 0,-1 1 0 0 0,0-1 0 0 0,0 1 0 0 0,0-1 0 0 0,0 1 0 0 0,-1-1 0 0 0,1 1 0 0 0,-1 0 0 0 0,1-1-1 0 0,-1 5 1 0 0,-3 49 83 0 0,0 13-1899 0 0,3-65 404 0 0,1 1 1 0 0,-1 0-1 0 0,1 0 1 0 0,1-1-1 0 0,-1 1 1 0 0,4 8-1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11979 0 0,'5'16'8395'0'0,"9"-3"-4950"0"0,21 9-2839 0 0,-25-17 121 0 0,47 27 160 0 0,145 90 635 0 0,-180-106-1439 0 0,-1 1 0 0 0,0 1 0 0 0,-1 0 0 0 0,-1 2 0 0 0,-1 0 0 0 0,25 36 0 0 0,-39-49-40 0 0,0-1-1 0 0,-1 1 1 0 0,0-1-1 0 0,0 1 1 0 0,0 0 0 0 0,-1 0-1 0 0,0 1 1 0 0,0-1-1 0 0,-1 0 1 0 0,0 1-1 0 0,0-1 1 0 0,-1 0 0 0 0,-1 13-1 0 0,0-10 24 0 0,-1 1 1 0 0,-1 0-1 0 0,0-1 0 0 0,0 1 1 0 0,-1-1-1 0 0,0 0 0 0 0,-1 0 0 0 0,-8 12 1 0 0,-9 10-7 0 0,-1-2 1 0 0,-2-1-1 0 0,-1-1 1 0 0,-33 28-1 0 0,57-54-69 0 0,-58 48-243 0 0,5-4-3040 0 0,22-12-9961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44 16179 0 0,'-3'-7'2753'0'0,"1"2"-1129"0"0,0-3-487 0 0,2 2-513 0 0,0 2-368 0 0,1 1-168 0 0,1 1-48 0 0,-1-1 0 0 0,0 2-24 0 0,-1 2-96 0 0,2 1-344 0 0,0-1-736 0 0,-1 2-1337 0 0,-14-14-6649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35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12299 0 0,'1'3'2440'0'0,"0"1"-375"0"0,2 5-361 0 0,-2 4-472 0 0,0 3-312 0 0,-1 4-223 0 0,2 2-273 0 0,-1 4-112 0 0,1 0-176 0 0,2 2-88 0 0,-1-2-272 0 0,0-2-408 0 0,1-4-561 0 0,0-2-767 0 0,1-4-841 0 0,0-3-1008 0 0,-2-3-199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4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10 3321 0 0,'-1'-1'218'0'0,"1"0"1"0"0,-1 0 0 0 0,0 1 0 0 0,1-1-1 0 0,-1 1 1 0 0,1-1 0 0 0,-1 1-1 0 0,0-1 1 0 0,0 1 0 0 0,1-1 0 0 0,-1 1-1 0 0,0-1 1 0 0,0 1 0 0 0,0 0-1 0 0,0 0 1 0 0,1-1 0 0 0,-1 1 0 0 0,0 0-1 0 0,0 0 1 0 0,0 0 0 0 0,0 0-1 0 0,0 0 1 0 0,1 0 0 0 0,-1 0 0 0 0,0 0-1 0 0,0 0 1 0 0,0 1 0 0 0,0-1-1 0 0,0 0 1 0 0,-1 1 0 0 0,0 1 48 0 0,0-1 0 0 0,0 1 1 0 0,1 0-1 0 0,-1 0 0 0 0,0-1 0 0 0,1 1 1 0 0,-1 1-1 0 0,1-1 0 0 0,0 0 1 0 0,0 0-1 0 0,-1 3 0 0 0,-4 8 521 0 0,1 0 0 0 0,-5 27-1 0 0,8-29-618 0 0,0-1 0 0 0,1 1 0 0 0,0-1 0 0 0,1 1 0 0 0,0 0-1 0 0,1-1 1 0 0,0 1 0 0 0,0-1 0 0 0,1 1 0 0 0,4 11 0 0 0,-3-15-403 0 0,-1-1 1 0 0,1 0 0 0 0,0 0 0 0 0,1 1-1 0 0,0-2 1 0 0,0 1 0 0 0,0 0-1 0 0,0-1 1 0 0,1 0 0 0 0,0 0 0 0 0,0 0-1 0 0,0-1 1 0 0,1 0 0 0 0,-1 0-1 0 0,1 0 1 0 0,10 5 0 0 0,-13-8-260 0 0,0 0 1 0 0,0 0-1 0 0,-1 0 1 0 0,1-1-1 0 0,0 1 1 0 0,0-1-1 0 0,0 0 0 0 0,0 1 1 0 0,0-1-1 0 0,0-1 1 0 0,0 1-1 0 0,4-1 1 0 0,4 0-1472 0 0,5 2-1528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48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 3425 0 0,'-1'-1'257'0'0,"1"1"1"0"0,-1 0-1 0 0,0 0 1 0 0,0 0-1 0 0,0 0 1 0 0,0 0-1 0 0,0 0 1 0 0,0 0-1 0 0,0 0 1 0 0,1 0-1 0 0,-1 0 1 0 0,0 1-1 0 0,0-1 1 0 0,0 0-1 0 0,0 0 1 0 0,0 1-1 0 0,1-1 1 0 0,-1 1-1 0 0,0-1 1 0 0,0 1-1 0 0,1-1 1 0 0,-1 1-1 0 0,0-1 1 0 0,1 1-1 0 0,-1 0 1 0 0,0-1-1 0 0,1 1 1 0 0,-1 1-1 0 0,0 0-11 0 0,-1 1 0 0 0,1 0 0 0 0,0-1 0 0 0,1 1 0 0 0,-1 0 0 0 0,0 0 0 0 0,1-1-1 0 0,-1 1 1 0 0,1 4 0 0 0,0 3-103 0 0,1 1 0 0 0,0-1 0 0 0,0 1 0 0 0,4 14 0 0 0,-1-12-89 0 0,0 0 1 0 0,1-1 0 0 0,9 17 0 0 0,-12-25-58 0 0,0-1 1 0 0,0 0-1 0 0,0 0 1 0 0,0 1-1 0 0,0-1 1 0 0,1-1-1 0 0,-1 1 1 0 0,1 0-1 0 0,0-1 0 0 0,0 1 1 0 0,0-1-1 0 0,0 0 1 0 0,0 0-1 0 0,1 0 1 0 0,-1 0-1 0 0,7 2 1 0 0,-9-4-3 0 0,-1 0-1 0 0,1 0 1 0 0,0 1 0 0 0,0-1 0 0 0,0 0 0 0 0,0 0-1 0 0,0 0 1 0 0,-1 0 0 0 0,1-1 0 0 0,0 1 0 0 0,0 0-1 0 0,0 0 1 0 0,0 0 0 0 0,-1-1 0 0 0,1 1 0 0 0,0 0-1 0 0,0-1 1 0 0,0 1 0 0 0,-1-1 0 0 0,1 1 0 0 0,0-1-1 0 0,-1 1 1 0 0,1-1 0 0 0,0 1 0 0 0,0-2 0 0 0,0 0-12 0 0,1 0 1 0 0,-1 0 0 0 0,0-1-1 0 0,0 1 1 0 0,-1 0-1 0 0,1 0 1 0 0,0-1 0 0 0,-1 1-1 0 0,1-4 1 0 0,-1-48-426 0 0,0 54 441 0 0,-1-12-318 0 0,-1 1 0 0 0,0-1-1 0 0,-4-12 1 0 0,5 22 165 0 0,1-1-1 0 0,-1 0 0 0 0,0 0 1 0 0,-1 1-1 0 0,1-1 0 0 0,0 1 1 0 0,-1-1-1 0 0,1 1 0 0 0,-1-1 1 0 0,0 1-1 0 0,0 0 0 0 0,0 0 1 0 0,0 0-1 0 0,0 0 0 0 0,0 0 1 0 0,-1 0-1 0 0,1 1 0 0 0,-4-3 1 0 0,5 4 73 0 0,0 0 0 0 0,0-1 0 0 0,0 1 0 0 0,0 0 1 0 0,0 0-1 0 0,0 0 0 0 0,0 0 0 0 0,1 0 0 0 0,-1 0 1 0 0,0 0-1 0 0,0 0 0 0 0,0 0 0 0 0,0 0 0 0 0,0 0 1 0 0,0 1-1 0 0,0-1 0 0 0,0 0 0 0 0,1 1 0 0 0,-1-1 1 0 0,0 0-1 0 0,0 1 0 0 0,0-1 0 0 0,1 1 0 0 0,-1-1 1 0 0,-1 2-1 0 0,0 0-110 0 0,1 0 0 0 0,-1 1 0 0 0,1-1 0 0 0,-1 0 0 0 0,1 1 0 0 0,0-1 0 0 0,-1 1 0 0 0,0 4 0 0 0,-1 1 6 0 0,1 1 1 0 0,1 0-1 0 0,-1 0 1 0 0,1 12-1 0 0,1-20 367 0 0,0 0 0 0 0,0-1-1 0 0,0 1 1 0 0,0-1 0 0 0,0 1 0 0 0,0-1-1 0 0,0 1 1 0 0,0 0 0 0 0,0-1 0 0 0,1 1-1 0 0,-1-1 1 0 0,0 1 0 0 0,0-1 0 0 0,1 1-1 0 0,-1-1 1 0 0,0 1 0 0 0,1-1-1 0 0,-1 1 1 0 0,0-1 0 0 0,1 0 0 0 0,-1 1-1 0 0,1-1 1 0 0,-1 0 0 0 0,1 1 0 0 0,-1-1-1 0 0,1 0 1 0 0,-1 1 0 0 0,1-1 0 0 0,0 0-1 0 0,21 0 1675 0 0,28-16-2387 0 0,-42 13 709 0 0,-5 2-602 0 0,0-1 0 0 0,-1 1 0 0 0,1-1 0 0 0,0 1 0 0 0,-1-1 0 0 0,0 0 0 0 0,1 0 0 0 0,-1 0 0 0 0,0 0 0 0 0,0 0 0 0 0,0-1 0 0 0,0 1 0 0 0,0-1 0 0 0,-1 1 0 0 0,1-1 0 0 0,-1 0 0 0 0,0 1 0 0 0,0-1 0 0 0,0 0 0 0 0,0 0-1 0 0,1-3 1 0 0,1-5-1496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49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13 3225 0 0,'0'0'161'0'0,"0"0"1"0"0,0 0-1 0 0,0-1 1 0 0,0 1-1 0 0,0 0 1 0 0,-1 0 0 0 0,1 0-1 0 0,0-1 1 0 0,0 1-1 0 0,0 0 1 0 0,0 0-1 0 0,0-1 1 0 0,0 1 0 0 0,0 0-1 0 0,0 0 1 0 0,0-1-1 0 0,0 1 1 0 0,0 0-1 0 0,0-1 1 0 0,0 1-1 0 0,0 0 1 0 0,0 0 0 0 0,0-1-1 0 0,0 1 1 0 0,0 0-1 0 0,0 0 1 0 0,0 0-1 0 0,0-1 1 0 0,1 1-1 0 0,-1 0 1 0 0,0 0 0 0 0,0-1-1 0 0,0 1 1 0 0,1 0 161 0 0,-1 0-162 0 0,0-1 1 0 0,0 1 0 0 0,0 0-1 0 0,1 0 1 0 0,-1 0-1 0 0,0 0 1 0 0,0 0-1 0 0,1 0 1 0 0,-1-1-1 0 0,0 1 1 0 0,1 0 0 0 0,19-3 2135 0 0,26 6-2350 0 0,-44-3 289 0 0,2 1-293 0 0,0-1 0 0 0,0 1-1 0 0,0 0 1 0 0,0 0 0 0 0,0 1-1 0 0,0-1 1 0 0,4 3 0 0 0,-7-4-65 0 0,-1 1 0 0 0,1-1 0 0 0,-1 0 0 0 0,1 1 0 0 0,-1-1 0 0 0,1 1 1 0 0,-1-1-1 0 0,1 1 0 0 0,-1-1 0 0 0,0 1 0 0 0,1-1 0 0 0,-1 1 0 0 0,1-1 0 0 0,-1 1 0 0 0,0-1 1 0 0,0 1-1 0 0,1-1 0 0 0,-1 1 0 0 0,0 0 0 0 0,0-1 0 0 0,0 2 0 0 0,0-1-161 0 0,0-1 0 0 0,0 1 1 0 0,-1 0-1 0 0,1 0 0 0 0,0 0 0 0 0,-1 0 0 0 0,1 0 0 0 0,-1-1 0 0 0,1 1 0 0 0,-1 0 0 0 0,1 0 0 0 0,-1-1 1 0 0,0 1-1 0 0,1 0 0 0 0,-1-1 0 0 0,0 1 0 0 0,0 0 0 0 0,1-1 0 0 0,-3 1 0 0 0,-6 5-2979 0 0</inkml:trace>
  <inkml:trace contextRef="#ctx0" brushRef="#br0" timeOffset="1">1 104 3137 0 0,'0'0'169'0'0,"0"0"-1"0"0,0 1 1 0 0,0-1 0 0 0,0 0 0 0 0,0 0 0 0 0,0 1 0 0 0,0-1-1 0 0,0 0 1 0 0,0 0 0 0 0,0 1 0 0 0,0-1 0 0 0,0 0 0 0 0,0 0 0 0 0,2 4 2870 0 0,-2-4-2870 0 0,1 0-1 0 0,-1 0 1 0 0,0 0 0 0 0,0 0 0 0 0,14 2 2566 0 0,24-7-2621 0 0,-19 2 156 0 0,11 4-1603 0 0,4 0-4575 0 0,-25-1 2214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4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8034 0 0,'-8'7'2056'0'0,"2"0"-696"0"0,0 6-191 0 0,1-1-177 0 0,4 2-288 0 0,1 3-320 0 0,1 0-168 0 0,1 1-96 0 0,1 0-56 0 0,1-1-80 0 0,-1-2-280 0 0,2 1-448 0 0,1-4-664 0 0,-3 1-825 0 0,1-3-487 0 0,-3-4 319 0 0,-1 1-1456 0 0</inkml:trace>
  <inkml:trace contextRef="#ctx0" brushRef="#br0" timeOffset="1">2 208 5249 0 0,'-1'6'506'0'0,"1"-1"1"0"0,-1 0-1 0 0,1 0 1 0 0,1 0-1 0 0,-1 0 0 0 0,1 0 1 0 0,0 0-1 0 0,0 0 0 0 0,0 0 1 0 0,1 0-1 0 0,0 0 0 0 0,0 0 1 0 0,0-1-1 0 0,0 1 0 0 0,1-1 1 0 0,4 6-1 0 0,-4-7-456 0 0,0 0 0 0 0,0 0 0 0 0,0-1 0 0 0,1 1 0 0 0,-1-1 0 0 0,1 0 0 0 0,0 0 0 0 0,-1-1 0 0 0,1 1 0 0 0,0-1 0 0 0,0 1 0 0 0,0-1 0 0 0,0-1 0 0 0,0 1 0 0 0,1 0 0 0 0,-1-1 0 0 0,0 0 0 0 0,0 0 0 0 0,0 0 0 0 0,8-2 0 0 0,-2 1-422 0 0,0-1 1 0 0,0 0-1 0 0,0 0 0 0 0,14-7 0 0 0,-19 8-222 0 0,-1-1-1 0 0,0 0 1 0 0,0-1-1 0 0,0 1 1 0 0,0-1-1 0 0,-1 0 1 0 0,1 1-1 0 0,-1-2 1 0 0,1 1-1 0 0,-1 0 1 0 0,0-1-1 0 0,3-4 1 0 0,3-9-3158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49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7210 0 0,'-4'-2'2112'0'0,"3"0"-1264"0"0,1-1-200 0 0,3 1-56 0 0,5-2-159 0 0,2 0-193 0 0,1 1-144 0 0,2-1-40 0 0,0 1-24 0 0,-2 3-152 0 0,0 2-304 0 0,-2 1-417 0 0,0 2-591 0 0,-3 2-472 0 0,-3-1-145 0 0,9 8-1800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4977 0 0,'35'-3'3758'0'0,"18"8"-2345"0"0,-52-5-1397 0 0,-1 1 1 0 0,1-1-1 0 0,0 0 1 0 0,-1 0 0 0 0,1 1-1 0 0,-1-1 1 0 0,1 1-1 0 0,-1-1 1 0 0,0 0 0 0 0,1 1-1 0 0,-1-1 1 0 0,1 1 0 0 0,-1-1-1 0 0,0 1 1 0 0,1-1-1 0 0,-1 1 1 0 0,0-1 0 0 0,1 1-1 0 0,-1 0 1 0 0,0-1-1 0 0,0 1 1 0 0,0-1 0 0 0,0 1-1 0 0,1 0 1 0 0,-1-1 0 0 0,0 1-1 0 0,0 0 1 0 0,0-1-1 0 0,0 1 1 0 0,0-1 0 0 0,-1 1-1 0 0,1 0 1 0 0,0-1 0 0 0,0 1-1 0 0,0-1 1 0 0,-1 2-1 0 0,-9 29 347 0 0,4-13 228 0 0,6-16-508 0 0,-1 1 1 0 0,1-1-1 0 0,0 1 1 0 0,0 0-1 0 0,0-1 1 0 0,0 1-1 0 0,1-1 1 0 0,-1 1-1 0 0,1-1 1 0 0,-1 1-1 0 0,1-1 1 0 0,0 1-1 0 0,0-1 1 0 0,0 0-1 0 0,0 1 1 0 0,1-1-1 0 0,1 3 1 0 0,-2-4-55 0 0,0 0 1 0 0,1 0 0 0 0,-1 0 0 0 0,0 1-1 0 0,1-1 1 0 0,-1 0 0 0 0,1-1 0 0 0,-1 1-1 0 0,1 0 1 0 0,0 0 0 0 0,-1-1 0 0 0,1 1-1 0 0,0-1 1 0 0,-1 1 0 0 0,1-1 0 0 0,0 0-1 0 0,0 0 1 0 0,0 0 0 0 0,1 0 0 0 0,0 0-27 0 0,0 0 1 0 0,-1-1-1 0 0,1 0 1 0 0,-1 1-1 0 0,1-1 1 0 0,-1 0-1 0 0,0 0 1 0 0,1 0 0 0 0,-1-1-1 0 0,0 1 1 0 0,1 0-1 0 0,-1-1 1 0 0,0 0-1 0 0,0 1 1 0 0,0-1-1 0 0,-1 0 1 0 0,1 0 0 0 0,0 0-1 0 0,-1 0 1 0 0,1 0-1 0 0,-1-1 1 0 0,0 1-1 0 0,0 0 1 0 0,1-1-1 0 0,-2 1 1 0 0,1 0 0 0 0,0-1-1 0 0,0 0 1 0 0,-1 1-1 0 0,1-1 1 0 0,-1 1-1 0 0,0-4 1 0 0,0 4-50 0 0,1 1 0 0 0,-1-1 1 0 0,0 0-1 0 0,0 0 0 0 0,0 0 0 0 0,0 1 1 0 0,0-1-1 0 0,-1 0 0 0 0,1 0 0 0 0,0 1 1 0 0,-1-1-1 0 0,1 0 0 0 0,-1 1 0 0 0,0-1 1 0 0,1 0-1 0 0,-1 1 0 0 0,0-1 0 0 0,0 1 0 0 0,0-1 1 0 0,0 1-1 0 0,0 0 0 0 0,-1-1 0 0 0,1 1 1 0 0,0 0-1 0 0,-1 0 0 0 0,1 0 0 0 0,-1 0 1 0 0,1 0-1 0 0,-1 0 0 0 0,1 0 0 0 0,-1 1 1 0 0,1-1-1 0 0,-1 0 0 0 0,0 1 0 0 0,0-1 1 0 0,1 1-1 0 0,-1 0 0 0 0,0 0 0 0 0,0-1 0 0 0,1 1 1 0 0,-1 0-1 0 0,0 0 0 0 0,-3 1 0 0 0,2 0 35 0 0,-1-1-1 0 0,0 1 1 0 0,0 0-1 0 0,1 0 1 0 0,-1 1-1 0 0,1-1 1 0 0,-1 1-1 0 0,1-1 1 0 0,0 1-1 0 0,-1 0 1 0 0,1 1-1 0 0,0-1 1 0 0,0 0-1 0 0,1 1 1 0 0,-1 0-1 0 0,0 0 1 0 0,1-1-1 0 0,0 1 1 0 0,-1 1-1 0 0,-1 2 1 0 0,1 4 187 0 0,0 0 1 0 0,0 1-1 0 0,0-1 0 0 0,1 1 1 0 0,1-1-1 0 0,0 1 1 0 0,1 0-1 0 0,0-1 0 0 0,0 1 1 0 0,4 20-1 0 0,-3-30-84 0 0,-1 0 1 0 0,1 0-1 0 0,0 0 0 0 0,0 0 0 0 0,0 0 0 0 0,0 0 0 0 0,0 0 0 0 0,0 0 0 0 0,0 0 1 0 0,0 0-1 0 0,0-1 0 0 0,1 1 0 0 0,-1 0 0 0 0,0-1 0 0 0,0 1 0 0 0,1-1 1 0 0,-1 0-1 0 0,0 1 0 0 0,1-1 0 0 0,-1 0 0 0 0,0 0 0 0 0,1 0 0 0 0,-1 0 0 0 0,0 0 1 0 0,1 0-1 0 0,-1 0 0 0 0,3-1 0 0 0,38-5 441 0 0,-22 1-562 0 0,0-1 0 0 0,-1 0 0 0 0,23-12 0 0 0,-2-5-5452 0 0,-34 12-349 0 0,-4 6 2008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3241 0 0,'-1'7'9257'0'0,"-2"8"-5176"0"0,-6 49-3134 0 0,9-63-948 0 0,0 0-1 0 0,-1 0 0 0 0,1 0 0 0 0,0 0 1 0 0,0 0-1 0 0,0 0 0 0 0,0-1 0 0 0,0 1 1 0 0,0 0-1 0 0,1 0 0 0 0,-1 0 0 0 0,0 0 1 0 0,0 0-1 0 0,1 0 0 0 0,-1-1 1 0 0,0 1-1 0 0,1 0 0 0 0,-1 0 0 0 0,1 0 1 0 0,-1-1-1 0 0,1 1 0 0 0,-1 0 0 0 0,1-1 1 0 0,0 1-1 0 0,-1 0 0 0 0,1-1 0 0 0,0 1 1 0 0,0-1-1 0 0,-1 1 0 0 0,1-1 0 0 0,0 1 1 0 0,0-1-1 0 0,0 0 0 0 0,-1 1 0 0 0,1-1 1 0 0,0 0-1 0 0,0 0 0 0 0,0 1 0 0 0,0-1 1 0 0,0 0-1 0 0,0 0 0 0 0,0 0 0 0 0,0 0 1 0 0,-1 0-1 0 0,1 0 0 0 0,0-1 0 0 0,0 1 1 0 0,0 0-1 0 0,0 0 0 0 0,1-1 1 0 0,6-2-150 0 0,1-1 1 0 0,-1 1 0 0 0,0-2 0 0 0,11-6 0 0 0,-4 2-1014 0 0,7-7-7403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9490 0 0,'0'1'213'0'0,"1"-1"0"0"0,-1 1 1 0 0,0 0-1 0 0,1-1 0 0 0,-1 1 0 0 0,0-1 1 0 0,1 1-1 0 0,-1-1 0 0 0,1 1 0 0 0,-1-1 1 0 0,0 0-1 0 0,1 1 0 0 0,-1-1 0 0 0,1 1 0 0 0,0-1 1 0 0,-1 0-1 0 0,1 0 0 0 0,-1 1 0 0 0,1-1 1 0 0,0 0-1 0 0,-1 0 0 0 0,1 0 0 0 0,-1 1 0 0 0,1-1 1 0 0,0 0-1 0 0,0 0 0 0 0,25 3 299 0 0,-13-1 60 0 0,-9-1-516 0 0,0 0 0 0 0,-1 1 0 0 0,1 0-1 0 0,-1 0 1 0 0,1 0 0 0 0,-1 0-1 0 0,0 1 1 0 0,0-1 0 0 0,0 1-1 0 0,0 0 1 0 0,-1 0 0 0 0,1 0-1 0 0,-1 0 1 0 0,1 0 0 0 0,-1 0-1 0 0,0 1 1 0 0,0-1 0 0 0,-1 1-1 0 0,1-1 1 0 0,-1 1 0 0 0,0 0-1 0 0,1 0 1 0 0,-1 5 0 0 0,8 45-1451 0 0,-7-6-6843 0 0</inkml:trace>
  <inkml:trace contextRef="#ctx0" brushRef="#br0" timeOffset="1">169 48 3497 0 0,'11'-16'5281'0'0,"-11"16"-5187"0"0,1 0 1 0 0,-1 0-1 0 0,0 0 1 0 0,0 0-1 0 0,0 0 0 0 0,1 0 1 0 0,-1 0-1 0 0,0 0 1 0 0,0 0-1 0 0,0 0 0 0 0,1 0 1 0 0,-1 0-1 0 0,0 0 1 0 0,0 0-1 0 0,0 0 0 0 0,0 0 1 0 0,1 1-1 0 0,-1-1 1 0 0,0 0-1 0 0,0 0 0 0 0,0 0 1 0 0,0 0-1 0 0,1 0 1 0 0,-1 0-1 0 0,0 0 1 0 0,0 1-1 0 0,0-1 0 0 0,0 0 1 0 0,0 0-1 0 0,0 0 1 0 0,0 0-1 0 0,1 1 0 0 0,-1-1 1 0 0,0 0-1 0 0,0 0 1 0 0,0 0-1 0 0,0 0 0 0 0,0 1 1 0 0,0-1-1 0 0,0 0 1 0 0,0 0-1 0 0,0 0 1 0 0,0 1-1 0 0,2 37 3845 0 0,-2-24-4369 0 0,0-8 458 0 0,0 0-1 0 0,1 0 1 0 0,0 1 0 0 0,0-1-1 0 0,0 0 1 0 0,1 0 0 0 0,4 12-1 0 0,-5-17-28 0 0,-1 0 0 0 0,1 0 0 0 0,0 0 0 0 0,-1 0 1 0 0,1 0-1 0 0,0-1 0 0 0,0 1 0 0 0,0 0 0 0 0,0 0 0 0 0,0 0 0 0 0,0-1 0 0 0,0 1 0 0 0,0 0 0 0 0,0-1 0 0 0,0 1 0 0 0,0-1 0 0 0,0 1 0 0 0,2-1 0 0 0,0 1-4 0 0,-1-1 1 0 0,0 0 0 0 0,1-1-1 0 0,-1 1 1 0 0,0 0-1 0 0,0-1 1 0 0,1 1 0 0 0,-1-1-1 0 0,0 1 1 0 0,0-1-1 0 0,1 0 1 0 0,-1 0 0 0 0,2-2-1 0 0,23-13-577 0 0,-10 4-4042 0 0,-17 11 4387 0 0,0 1 0 0 0,0-1 0 0 0,0 1 1 0 0,-1 0-1 0 0,1-1 0 0 0,0 1 0 0 0,0-1 0 0 0,-1 1 1 0 0,1 0-1 0 0,0-1 0 0 0,0 1 0 0 0,-1 0 0 0 0,1-1 1 0 0,0 1-1 0 0,-1 0 0 0 0,1-1 0 0 0,0 1 0 0 0,-1 0 1 0 0,1 0-1 0 0,-1 0 0 0 0,1-1 0 0 0,0 1 0 0 0,-1 0 1 0 0,0 0-1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17 9618 0 0,'-2'2'482'0'0,"1"0"-1"0"0,-1 1 1 0 0,1-1-1 0 0,-1 0 1 0 0,1 0-1 0 0,0 1 1 0 0,0-1-1 0 0,0 1 1 0 0,0-1-1 0 0,0 1 1 0 0,0-1 0 0 0,0 4-1 0 0,1 0-91 0 0,-1 0 0 0 0,1 0 0 0 0,0 1 0 0 0,0-1-1 0 0,2 7 1 0 0,-1-6-313 0 0,0 0-1 0 0,1-1 1 0 0,0 1-1 0 0,0 0 1 0 0,0-1 0 0 0,1 1-1 0 0,0-1 1 0 0,1 0-1 0 0,6 11 1 0 0,-9-16-75 0 0,0 0 0 0 0,0 1 0 0 0,1-1 0 0 0,-1 0 1 0 0,0 1-1 0 0,0-1 0 0 0,1 0 0 0 0,-1 0 0 0 0,1 0 0 0 0,-1 0 1 0 0,1-1-1 0 0,-1 1 0 0 0,1 0 0 0 0,-1 0 0 0 0,1-1 0 0 0,0 1 1 0 0,-1-1-1 0 0,1 0 0 0 0,0 1 0 0 0,2-1 0 0 0,-2 0-25 0 0,-1-1-1 0 0,0 1 1 0 0,1-1-1 0 0,-1 0 1 0 0,0 1-1 0 0,0-1 1 0 0,1 0-1 0 0,-1 0 1 0 0,0 0-1 0 0,0 0 1 0 0,0 0-1 0 0,0 0 1 0 0,0 0-1 0 0,0 0 1 0 0,0 0-1 0 0,-1 0 1 0 0,1 0-1 0 0,0-1 1 0 0,0-1-1 0 0,3-5-286 0 0,-2 0-1 0 0,1 0 1 0 0,-1 0-1 0 0,0-1 1 0 0,0 1-1 0 0,0-16 1 0 0,-2 15-117 0 0,0 0 1 0 0,-1 0-1 0 0,0 0 1 0 0,0 0-1 0 0,-5-16 1 0 0,6 24 378 0 0,0 0-1 0 0,-1-1 1 0 0,1 1 0 0 0,-1 0 0 0 0,1 0 0 0 0,-1-1 0 0 0,1 1 0 0 0,-1 0 0 0 0,0 0 0 0 0,0 0 0 0 0,1 0 0 0 0,-1 0 0 0 0,0 0 0 0 0,0 0 0 0 0,0 0 0 0 0,0 0 0 0 0,0 1-1 0 0,0-1 1 0 0,0 0 0 0 0,0 0 0 0 0,-1 1 0 0 0,1-1 0 0 0,0 1 0 0 0,0-1 0 0 0,-1 1 0 0 0,1 0 0 0 0,0-1 0 0 0,0 1 0 0 0,-1 0 0 0 0,1 0 0 0 0,0 0 0 0 0,-1 0 0 0 0,1 0-1 0 0,0 0 1 0 0,-1 0 0 0 0,1 1 0 0 0,0-1 0 0 0,-1 0 0 0 0,1 1 0 0 0,0-1 0 0 0,0 1 0 0 0,0-1 0 0 0,-1 1 0 0 0,1-1 0 0 0,0 1 0 0 0,0 0 0 0 0,0 0 0 0 0,0 0-1 0 0,-2 1 1 0 0,2-1-36 0 0,-1 1 0 0 0,1-1-1 0 0,-1 0 1 0 0,1 1 0 0 0,0-1-1 0 0,-1 1 1 0 0,1-1 0 0 0,0 1-1 0 0,0 0 1 0 0,0-1-1 0 0,0 1 1 0 0,0 0 0 0 0,-1 4-1 0 0,2-5-283 0 0,0 0 0 0 0,-1 0 0 0 0,1 1 0 0 0,0-1-1 0 0,0 0 1 0 0,0 1 0 0 0,0-1 0 0 0,0 0 0 0 0,1 1-1 0 0,-1-1 1 0 0,0 0 0 0 0,1 0 0 0 0,-1 1 0 0 0,1 1-1 0 0,3 2-2909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26 4441 0 0,'-22'-5'1452'0'0,"17"4"-464"0"0,-1 0 0 0 0,1 0-1 0 0,0-1 1 0 0,-1 1-1 0 0,1-1 1 0 0,-7-4 0 0 0,12 6-970 0 0,0 0 0 0 0,0 0-1 0 0,0 0 1 0 0,0 0 0 0 0,0 0 0 0 0,0 0 0 0 0,0 0 0 0 0,0 0 0 0 0,-1 0 0 0 0,1 0 0 0 0,0 0 0 0 0,0 0 0 0 0,0 0 0 0 0,0 0 0 0 0,0-1-1 0 0,0 1 1 0 0,0 0 0 0 0,0 0 0 0 0,0 0 0 0 0,0 0 0 0 0,0 0 0 0 0,0 0 0 0 0,0 0 0 0 0,0 0 0 0 0,0 0 0 0 0,0 0 0 0 0,0 0-1 0 0,0-1 1 0 0,0 1 0 0 0,0 0 0 0 0,0 0 0 0 0,0 0 0 0 0,0 0 0 0 0,0 0 0 0 0,0 0 0 0 0,0 0 0 0 0,0 0 0 0 0,0 0 0 0 0,0 0 0 0 0,0 0-1 0 0,0 0 1 0 0,0-1 0 0 0,0 1 0 0 0,0 0 0 0 0,0 0 0 0 0,0 0 0 0 0,1 0 0 0 0,-1 0 0 0 0,0 0 0 0 0,0 0 0 0 0,0 0 0 0 0,0 0-1 0 0,0 0 1 0 0,0 0 0 0 0,0 0 0 0 0,0 0 0 0 0,0 0 0 0 0,0 0 0 0 0,0 0 0 0 0,0 0 0 0 0,1 0 0 0 0,-1 0 0 0 0,0 0 0 0 0,0 0-1 0 0,0 0 1 0 0,0 0 0 0 0,0 0 0 0 0,11-2 293 0 0,13 1-168 0 0,61 13 431 0 0,-69-9-517 0 0,1 0 1 0 0,-1 0 0 0 0,1-2 0 0 0,0 0 0 0 0,0-1-1 0 0,0 0 1 0 0,-1-2 0 0 0,21-3 0 0 0,-23 3-991 0 0,-1 0-1305 0 0,-2-3-3376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6089 0 0,'1'3'5579'0'0,"5"13"-3500"0"0,-4 8-1823 0 0,-1-1-1 0 0,-1 1 1 0 0,-4 33 0 0 0,-2-15-3618 0 0,-2-1-3828 0 0,7-32 4172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12 3001 0 0,'0'-1'217'0'0,"-1"1"1"0"0,0 0 0 0 0,1-1 0 0 0,-1 1 0 0 0,0 0 0 0 0,0 0-1 0 0,1 0 1 0 0,-1 0 0 0 0,0 0 0 0 0,0 0 0 0 0,1 0 0 0 0,-1 0-1 0 0,0 0 1 0 0,0 0 0 0 0,1 0 0 0 0,-1 0 0 0 0,0 0 0 0 0,0 1 0 0 0,1-1-1 0 0,-1 0 1 0 0,0 1 0 0 0,1-1 0 0 0,-1 0 0 0 0,1 1 0 0 0,-1-1-1 0 0,0 1 1 0 0,1-1 0 0 0,-1 1 0 0 0,0 0 0 0 0,-13 23 1053 0 0,8 0-1688 0 0,5-18 693 0 0,3-8 918 0 0,23-12-188 0 0,-11 7-1027 0 0,-3 0-276 0 0,-1 1 0 0 0,1 0 0 0 0,0 1 0 0 0,0 0 0 0 0,1 1 0 0 0,-1 0 0 0 0,1 1-1 0 0,0 0 1 0 0,14-1 0 0 0,-25 5 320 0 0,-1-1 0 0 0,0 1 1 0 0,0 0-1 0 0,1-1 0 0 0,-1 1 0 0 0,0-1 0 0 0,0 1 0 0 0,1 0 0 0 0,-1-1 1 0 0,0 1-1 0 0,0 0 0 0 0,0-1 0 0 0,0 1 0 0 0,0 0 0 0 0,0-1 0 0 0,0 1 1 0 0,0-1-1 0 0,0 1 0 0 0,-1 0 0 0 0,1-1 0 0 0,0 1 0 0 0,0 0 0 0 0,0-1 1 0 0,-1 1-1 0 0,1-1 0 0 0,0 1 0 0 0,-1-1 0 0 0,0 2 0 0 0,-11 28 2027 0 0,9-23-2174 0 0,1-3 187 0 0,-10 31-36 0 0,12-34-34 0 0,-1-1 0 0 0,1 0 1 0 0,0 1-1 0 0,0-1 0 0 0,0 0 1 0 0,0 1-1 0 0,0-1 0 0 0,0 1 1 0 0,0-1-1 0 0,0 0 1 0 0,0 1-1 0 0,0-1 0 0 0,0 1 1 0 0,0-1-1 0 0,1 0 0 0 0,-1 1 1 0 0,0-1-1 0 0,0 0 1 0 0,0 1-1 0 0,0-1 0 0 0,1 0 1 0 0,-1 1-1 0 0,0-1 0 0 0,0 0 1 0 0,1 1-1 0 0,-1-1 0 0 0,1 1 1 0 0,0-1-14 0 0,0 0 0 0 0,0 0 0 0 0,0 0 0 0 0,0-1 1 0 0,0 1-1 0 0,0 0 0 0 0,0 0 0 0 0,0 0 0 0 0,0-1 0 0 0,-1 1 0 0 0,1 0 1 0 0,0-1-1 0 0,0 1 0 0 0,0-1 0 0 0,0 1 0 0 0,1-2 0 0 0,5-3-289 0 0,0-1 0 0 0,-1 1-1 0 0,0-1 1 0 0,9-11 0 0 0,-9 10-504 0 0,0 0 1 0 0,0 1-1 0 0,0 0 1 0 0,9-6-1 0 0,-2 7-1046 0 0,8 6-1086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65 6177 0 0,'-2'-1'434'0'0,"0"0"-1"0"0,0 0 0 0 0,-1 1 0 0 0,1-1 1 0 0,0 1-1 0 0,-1 0 0 0 0,1 0 0 0 0,0 0 1 0 0,-1 0-1 0 0,1 0 0 0 0,0 0 0 0 0,-1 1 1 0 0,1-1-1 0 0,0 1 0 0 0,-1 0 1 0 0,1-1-1 0 0,-3 3 0 0 0,5-3-310 0 0,-1 1-1 0 0,0-1 0 0 0,1 1 1 0 0,-1-1-1 0 0,1 1 1 0 0,-1-1-1 0 0,1 1 1 0 0,0 0-1 0 0,-1-1 1 0 0,1 1-1 0 0,-1 0 1 0 0,1-1-1 0 0,0 1 1 0 0,0 0-1 0 0,-1 0 1 0 0,1-1-1 0 0,0 1 1 0 0,0 0-1 0 0,0 0 1 0 0,0 1-1 0 0,0 0-105 0 0,1 0 0 0 0,-1 1-1 0 0,0-1 1 0 0,1 0 0 0 0,0 0 0 0 0,0 0 0 0 0,0 0-1 0 0,0 0 1 0 0,0 0 0 0 0,1 2 0 0 0,0 0-14 0 0,1 0 0 0 0,-1 0-1 0 0,1-1 1 0 0,0 0 0 0 0,0 1 0 0 0,0-1 0 0 0,0 0 0 0 0,0-1-1 0 0,1 1 1 0 0,-1 0 0 0 0,1-1 0 0 0,0 0 0 0 0,0 0 0 0 0,8 3-1 0 0,-11-5-6 0 0,1 1 0 0 0,-1-1-1 0 0,1 0 1 0 0,-1 0 0 0 0,1 0 0 0 0,-1 0-1 0 0,1 0 1 0 0,-1 0 0 0 0,1 0 0 0 0,-1-1-1 0 0,1 1 1 0 0,-1 0 0 0 0,1-1-1 0 0,-1 0 1 0 0,1 1 0 0 0,-1-1 0 0 0,3-1-1 0 0,-2 0-4 0 0,0 0 0 0 0,0 0 0 0 0,0 0 0 0 0,-1 0 0 0 0,1 0-1 0 0,0 0 1 0 0,-1-1 0 0 0,0 1 0 0 0,1 0 0 0 0,-1-1 0 0 0,0 1 0 0 0,2-6 0 0 0,-1-1-141 0 0,0-1 1 0 0,0 1 0 0 0,1-19 0 0 0,-3 25 73 0 0,0-1 0 0 0,0 1 0 0 0,0-1 0 0 0,0 1-1 0 0,-1 0 1 0 0,1-1 0 0 0,-1 1 0 0 0,0-1 0 0 0,0 1 0 0 0,0 0 0 0 0,0 0 0 0 0,-1 0 0 0 0,1 0 0 0 0,-3-4 0 0 0,2 6 10 0 0,1 1 0 0 0,0-1 1 0 0,0 0-1 0 0,0 1 0 0 0,0-1 0 0 0,0 1 0 0 0,-1 0 1 0 0,1-1-1 0 0,0 1 0 0 0,0 0 0 0 0,0 0 1 0 0,-1 0-1 0 0,1 0 0 0 0,0 0 0 0 0,-1 0 0 0 0,1 0 1 0 0,0 0-1 0 0,0 0 0 0 0,0 1 0 0 0,-1-1 1 0 0,1 0-1 0 0,0 1 0 0 0,0-1 0 0 0,0 1 0 0 0,0-1 1 0 0,-1 1-1 0 0,1 0 0 0 0,0-1 0 0 0,0 1 1 0 0,0 0-1 0 0,-1 1 0 0 0,-31 28-1383 0 0,27-24 1222 0 0,1 1 0 0 0,-1 0 0 0 0,1 0 0 0 0,1 0 0 0 0,0 1 0 0 0,-6 12 0 0 0,8-16 230 0 0,1 0 0 0 0,-1 0 0 0 0,1 0 1 0 0,0 0-1 0 0,1 0 0 0 0,-1 0 0 0 0,1 0 1 0 0,-1 0-1 0 0,1 0 0 0 0,0 0 1 0 0,1 0-1 0 0,-1 0 0 0 0,1 0 0 0 0,0 0 1 0 0,0 0-1 0 0,2 5 0 0 0,-2-7 103 0 0,0 0 0 0 0,0-1 0 0 0,1 1 1 0 0,-1-1-1 0 0,1 1 0 0 0,-1-1 0 0 0,1 0 0 0 0,0 1 0 0 0,0-1 0 0 0,-1 0 1 0 0,1 0-1 0 0,0 0 0 0 0,0-1 0 0 0,0 1 0 0 0,0 0 0 0 0,0-1 0 0 0,0 1 1 0 0,0-1-1 0 0,0 0 0 0 0,0 1 0 0 0,0-1 0 0 0,0 0 0 0 0,0 0 0 0 0,1-1 1 0 0,-1 1-1 0 0,0 0 0 0 0,2-1 0 0 0,10-2 315 0 0,0 0 0 0 0,23-8 0 0 0,-31 9-414 0 0,-5 1-98 0 0,1 1 0 0 0,0-1 0 0 0,0 0-1 0 0,-1 1 1 0 0,1-1 0 0 0,0 1 0 0 0,0 0-1 0 0,0 0 1 0 0,0 0 0 0 0,0 0 0 0 0,-1 0-1 0 0,1 0 1 0 0,0 0 0 0 0,0 1 0 0 0,0-1-1 0 0,0 1 1 0 0,-1-1 0 0 0,3 2 0 0 0,-3-1-171 0 0,0-1 1 0 0,0 1 0 0 0,-1 0 0 0 0,1 0 0 0 0,0 0 0 0 0,-1 1 0 0 0,1-1 0 0 0,-1 0 0 0 0,1 0-1 0 0,-1 0 1 0 0,0 0 0 0 0,1 0 0 0 0,-1 1 0 0 0,0-1 0 0 0,0 0 0 0 0,0 0 0 0 0,0 0 0 0 0,0 1-1 0 0,0-1 1 0 0,0 0 0 0 0,0 0 0 0 0,-1 0 0 0 0,1 1 0 0 0,0-1 0 0 0,-1 0 0 0 0,1 0 0 0 0,-1 0-1 0 0,0 1 1 0 0,1-1 207 0 0,-1-1 0 0 0,1 1 0 0 0,-1-1-1 0 0,1 1 1 0 0,-1-1 0 0 0,1 1-1 0 0,-1-1 1 0 0,1 0 0 0 0,-1 1 0 0 0,1-1-1 0 0,-1 0 1 0 0,0 0 0 0 0,1 1-1 0 0,-1-1 1 0 0,0 0 0 0 0,1 0 0 0 0,-1 0-1 0 0,0 0 1 0 0,1 0 0 0 0,-1 0 0 0 0,0 0-1 0 0,1 0 1 0 0,-1 0 0 0 0,0 0-1 0 0,1 0 1 0 0,-1 0 0 0 0,0 0 0 0 0,1-1-1 0 0,-1 1 1 0 0,1 0 0 0 0,-1 0 0 0 0,0-1-1 0 0,1 1 1 0 0,-1 0 0 0 0,0-1-1 0 0,-3-1-411 0 0,3 2 406 0 0,1 0 1 0 0,0 0-1 0 0,-1 0 1 0 0,1 0-1 0 0,0 0 1 0 0,-1 0-1 0 0,1 0 1 0 0,0 0-1 0 0,-1 0 1 0 0,1 0-1 0 0,0 1 1 0 0,-1-1-1 0 0,1 0 1 0 0,0 0-1 0 0,-1 0 1 0 0,1 0-1 0 0,0 0 1 0 0,0 1-1 0 0,-1-1 1 0 0,1 0-1 0 0,0 0 1 0 0,0 0-1 0 0,-1 1 1 0 0,1-1-1 0 0,0 0 1 0 0,0 1-1 0 0,0-1 1 0 0,-1 1-1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3057 0 0,'8'0'9604'0'0,"17"0"-7080"0"0,-23 0-2506 0 0,0 0-1 0 0,0 0 0 0 0,0 0 1 0 0,0 0-1 0 0,0 1 0 0 0,0-1 1 0 0,0 0-1 0 0,0 1 1 0 0,0-1-1 0 0,0 1 0 0 0,-1 0 1 0 0,1 0-1 0 0,0-1 0 0 0,0 1 1 0 0,-1 0-1 0 0,1 1 1 0 0,0-1-1 0 0,-1 0 0 0 0,1 0 1 0 0,-1 1-1 0 0,2 2 0 0 0,-2-2-11 0 0,-1 0 0 0 0,0 0 0 0 0,0 0-1 0 0,0 0 1 0 0,-1 0 0 0 0,1 0-1 0 0,0-1 1 0 0,-1 1 0 0 0,1 0 0 0 0,-1 0-1 0 0,0 0 1 0 0,0 0 0 0 0,0 0-1 0 0,0-1 1 0 0,0 1 0 0 0,0 0 0 0 0,-1 1-1 0 0,0-1 5 0 0,1-1-1 0 0,0 1 0 0 0,0 0 0 0 0,0 0 0 0 0,0-1 1 0 0,1 1-1 0 0,-1 0 0 0 0,0 0 0 0 0,1 0 0 0 0,-1 0 1 0 0,0 3-1 0 0,2-4-8 0 0,-1-1 1 0 0,1 1 0 0 0,-1 0-1 0 0,1-1 1 0 0,-1 1 0 0 0,1-1-1 0 0,-1 1 1 0 0,1 0 0 0 0,0-1-1 0 0,-1 1 1 0 0,1-1 0 0 0,0 0-1 0 0,-1 1 1 0 0,1-1 0 0 0,0 0-1 0 0,0 1 1 0 0,-1-1 0 0 0,1 0-1 0 0,0 0 1 0 0,0 1 0 0 0,-1-1-1 0 0,1 0 1 0 0,0 0 0 0 0,0 0-1 0 0,0 0 1 0 0,-1 0 0 0 0,1 0-1 0 0,0 0 1 0 0,0-1 0 0 0,0 1-1 0 0,1-1 1 0 0,28-3-905 0 0,-23 2-396 0 0,0 0 0 0 0,0 0 0 0 0,-1-1 0 0 0,1 0 0 0 0,-1 0-1 0 0,8-5 1 0 0,-2-1-2810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 9978 0 0,'22'2'4175'0'0,"30"-7"-4230"0"0,-27 3-171 0 0,-12 0-1552 0 0,-20 2-1111 0 0,-23 4 1071 0 0,25-2 2034 0 0,0 0 0 0 0,0 0-1 0 0,1 0 1 0 0,-1 1 0 0 0,1 0 0 0 0,0 0 0 0 0,0 0 0 0 0,0 0-1 0 0,0 1 1 0 0,1-1 0 0 0,-1 1 0 0 0,1 0 0 0 0,0 0-1 0 0,0 0 1 0 0,0 1 0 0 0,1-1 0 0 0,-1 1 0 0 0,-1 4 0 0 0,3-5-88 0 0,0-1 0 0 0,0 0 1 0 0,0 0-1 0 0,0 1 1 0 0,1-1-1 0 0,-1 1 1 0 0,1-1-1 0 0,0 0 0 0 0,0 1 1 0 0,1-1-1 0 0,-1 1 1 0 0,0-1-1 0 0,1 0 0 0 0,0 1 1 0 0,0-1-1 0 0,0 0 1 0 0,0 0-1 0 0,1 0 0 0 0,-1 0 1 0 0,1 0-1 0 0,0 0 1 0 0,0 0-1 0 0,0 0 1 0 0,0 0-1 0 0,0-1 0 0 0,0 1 1 0 0,5 2-1 0 0,-1 0-182 0 0,0-1 0 0 0,1 0-1 0 0,-1 0 1 0 0,1-1 0 0 0,0 0 0 0 0,0 0-1 0 0,0 0 1 0 0,0-1 0 0 0,0 0 0 0 0,11 1-1 0 0,-15-3-267 0 0,1 1 0 0 0,0-1 0 0 0,0 0 0 0 0,-1 0 0 0 0,1 0 0 0 0,0 0 0 0 0,0-1 0 0 0,-1 1 0 0 0,1-1 0 0 0,0 0 0 0 0,-1 0 0 0 0,1 0-1 0 0,0-1 1 0 0,-1 1 0 0 0,0-1 0 0 0,1 0 0 0 0,-1 0 0 0 0,0 0 0 0 0,0 0 0 0 0,0-1 0 0 0,0 1 0 0 0,2-4 0 0 0,-4 4 196 0 0,0 1 1 0 0,-1-1-1 0 0,1 1 1 0 0,-1-1-1 0 0,1 1 1 0 0,-1-1-1 0 0,1 0 1 0 0,-1 1-1 0 0,0-1 1 0 0,0 1-1 0 0,0-1 0 0 0,0 0 1 0 0,0 1-1 0 0,0-1 1 0 0,-1 0-1 0 0,1 1 1 0 0,0-1-1 0 0,-1 1 1 0 0,1-1-1 0 0,-1 0 1 0 0,0 1-1 0 0,1 0 1 0 0,-3-3-1 0 0,0-4-590 0 0,4-11-1802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3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5753 0 0,'0'0'141'0'0,"0"1"0"0"0,0 0 0 0 0,0-1-1 0 0,0 1 1 0 0,0-1 0 0 0,0 1 0 0 0,0-1 0 0 0,0 1-1 0 0,0 0 1 0 0,0-1 0 0 0,0 1 0 0 0,1-1-1 0 0,-1 1 1 0 0,0-1 0 0 0,0 1 0 0 0,0-1 0 0 0,1 1-1 0 0,-1-1 1 0 0,0 1 0 0 0,1-1 0 0 0,-1 1 0 0 0,0-1-1 0 0,1 1 1 0 0,-1-1 0 0 0,1 1 0 0 0,-1-1 0 0 0,1 0-1 0 0,-1 1 1 0 0,1-1 0 0 0,-1 0 0 0 0,1 0-1 0 0,-1 1 1 0 0,1-1 0 0 0,-1 0 0 0 0,1 0 0 0 0,1 1-1 0 0,21 9 294 0 0,-1-9-242 0 0,-21-1-192 0 0,0 0 0 0 0,-1 0 0 0 0,1 0 0 0 0,0 0 0 0 0,-1-1 0 0 0,1 1 0 0 0,0 0 0 0 0,-1 0 0 0 0,1 0 0 0 0,0-1 0 0 0,-1 1 0 0 0,1 0 1 0 0,-1-1-1 0 0,1 1 0 0 0,-1 0 0 0 0,1-1 0 0 0,-1 1 0 0 0,1-1 0 0 0,-1 1 0 0 0,1-1 0 0 0,-1 1 0 0 0,1-1 0 0 0,-1 1 0 0 0,0-1 0 0 0,1 1 0 0 0,-1-1 0 0 0,0 0 0 0 0,0 1 0 0 0,1-1 0 0 0,-1 0 0 0 0,0 0 0 0 0,0 0-6 0 0,0 1 0 0 0,0 0 0 0 0,-1-1 0 0 0,1 1 0 0 0,0-1 0 0 0,0 1 0 0 0,-1 0 1 0 0,1-1-1 0 0,0 1 0 0 0,-1-1 0 0 0,1 1 0 0 0,0 0 0 0 0,-1 0 0 0 0,1-1 0 0 0,-1 1 0 0 0,1 0 0 0 0,0-1 0 0 0,-1 1 0 0 0,1 0 0 0 0,-1 0 0 0 0,1 0 0 0 0,-1 0 0 0 0,1 0 0 0 0,-1-1 0 0 0,1 1 0 0 0,-1 0 0 0 0,1 0 1 0 0,-1 0-1 0 0,1 0 0 0 0,0 0 0 0 0,-1 0 0 0 0,1 1 0 0 0,-1-1 0 0 0,1 0 0 0 0,-1 0 0 0 0,1 0 0 0 0,-1 0 0 0 0,1 0 0 0 0,-1 1 0 0 0,1-1 0 0 0,0 0 0 0 0,-1 0 0 0 0,0 1 0 0 0,-21 10 756 0 0,19-7-511 0 0,1-1-1 0 0,-1 1 1 0 0,0 1-1 0 0,1-1 1 0 0,0 0-1 0 0,0 0 1 0 0,0 1-1 0 0,0 0 0 0 0,1-1 1 0 0,0 1-1 0 0,0 0 1 0 0,0-1-1 0 0,0 1 1 0 0,1 0-1 0 0,0 0 1 0 0,0 0-1 0 0,1 6 1 0 0,-1-8-254 0 0,0 0 1 0 0,0 0 0 0 0,0 0 0 0 0,1-1-1 0 0,0 1 1 0 0,-1 0 0 0 0,1-1 0 0 0,0 1 0 0 0,0 0-1 0 0,0-1 1 0 0,0 1 0 0 0,1-1 0 0 0,-1 0-1 0 0,1 1 1 0 0,0-1 0 0 0,-1 0 0 0 0,1 0-1 0 0,0 0 1 0 0,0 0 0 0 0,0 0 0 0 0,1 0-1 0 0,-1-1 1 0 0,0 1 0 0 0,1-1 0 0 0,-1 1-1 0 0,1-1 1 0 0,-1 0 0 0 0,1 0 0 0 0,-1 0 0 0 0,1-1-1 0 0,3 2 1 0 0,-1-3-655 0 0,1 0-1 0 0,-1-1 1 0 0,0 1 0 0 0,0-1-1 0 0,0 0 1 0 0,0 0 0 0 0,-1-1-1 0 0,1 1 1 0 0,-1-1 0 0 0,1 0 0 0 0,-1 0-1 0 0,5-5 1 0 0,10-5-2970 0 0,-9 7 1033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4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16 3065 0 0,'-2'0'380'0'0,"0"0"1"0"0,-1 1-1 0 0,1-1 1 0 0,0 1-1 0 0,0 0 1 0 0,0-1-1 0 0,0 1 1 0 0,1 0-1 0 0,-1 0 1 0 0,0 1-1 0 0,0-1 1 0 0,0 0-1 0 0,1 0 1 0 0,-1 1-1 0 0,1-1 1 0 0,-1 1-1 0 0,1 0 1 0 0,-1-1-1 0 0,1 1 1 0 0,0 0-1 0 0,0 0 1 0 0,0 0-1 0 0,0-1 1 0 0,0 1-1 0 0,0 0 1 0 0,1 1-1 0 0,-2 2 1 0 0,2-3-328 0 0,-1 0-1 0 0,1 0 1 0 0,-1 0 0 0 0,1-1 0 0 0,0 1 0 0 0,0 0 0 0 0,0 0 0 0 0,0 0 0 0 0,0 0 0 0 0,0 0 0 0 0,0-1-1 0 0,0 1 1 0 0,1 0 0 0 0,-1 0 0 0 0,1 0 0 0 0,0-1 0 0 0,-1 1 0 0 0,1 0 0 0 0,0-1 0 0 0,0 1-1 0 0,0 0 1 0 0,0-1 0 0 0,0 1 0 0 0,0-1 0 0 0,1 0 0 0 0,-1 1 0 0 0,0-1 0 0 0,1 0 0 0 0,-1 0 0 0 0,1 0-1 0 0,2 2 1 0 0,-2-3-130 0 0,0 1 1 0 0,-1-1-1 0 0,1 1 0 0 0,0-1 0 0 0,0 0 0 0 0,-1 0 0 0 0,1 0 0 0 0,0 0 0 0 0,0 0 0 0 0,0 0 1 0 0,-1 0-1 0 0,1-1 0 0 0,0 1 0 0 0,0-1 0 0 0,-1 1 0 0 0,1-1 0 0 0,0 0 0 0 0,-1 0 0 0 0,1 1 0 0 0,-1-1 1 0 0,1 0-1 0 0,-1 0 0 0 0,1-1 0 0 0,-1 1 0 0 0,0 0 0 0 0,0 0 0 0 0,1-1 0 0 0,-1 1 0 0 0,0-1 1 0 0,0 1-1 0 0,0-1 0 0 0,-1 1 0 0 0,1-1 0 0 0,0 1 0 0 0,0-1 0 0 0,0-2 0 0 0,4-9-2172 0 0,-1 1 0 0 0,0-1 0 0 0,3-21-1 0 0,-5 26 1123 0 0,-3 38 13882 0 0,5 22-9165 0 0,-3-43-4207 0 0,0-1 0 0 0,1 1 0 0 0,0 0 0 0 0,0-1 0 0 0,1 0 1 0 0,0 1-1 0 0,1-1 0 0 0,0 0 0 0 0,0-1 0 0 0,7 11 0 0 0,-11-18 334 0 0,1 1 0 0 0,-1-1 0 0 0,1 1 0 0 0,-1-1 0 0 0,0 1 0 0 0,1-1-1 0 0,-1 0 1 0 0,1 1 0 0 0,-1-1 0 0 0,1 1 0 0 0,0-1 0 0 0,-1 0 0 0 0,1 0 0 0 0,-1 1 0 0 0,1-1-1 0 0,0 0 1 0 0,-1 0 0 0 0,1 0 0 0 0,-1 0 0 0 0,2 0 0 0 0,4-2-3965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7946 0 0,'23'1'9333'0'0,"50"9"-8819"0"0,-72-9-517 0 0,1-1-1 0 0,-1 1 0 0 0,1 0 1 0 0,-1 0-1 0 0,0 0 1 0 0,1-1-1 0 0,-1 1 1 0 0,0 1-1 0 0,0-1 0 0 0,0 0 1 0 0,1 0-1 0 0,-1 0 1 0 0,0 1-1 0 0,-1-1 1 0 0,1 0-1 0 0,0 1 0 0 0,0-1 1 0 0,-1 1-1 0 0,1-1 1 0 0,0 1-1 0 0,-1-1 1 0 0,0 1-1 0 0,1-1 0 0 0,-1 1 1 0 0,0 0-1 0 0,0-1 1 0 0,0 1-1 0 0,0-1 1 0 0,0 3-1 0 0,0 9 5 0 0,-1-1 0 0 0,-3 23 0 0 0,1-19-74 0 0,3-9-271 0 0,-5 25-775 0 0,-3-17-5120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4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2449 0 0,'1'-2'371'0'0,"1"0"0"0"0,-1 1 0 0 0,0-1 0 0 0,0 1 0 0 0,1-1 0 0 0,-1 1 1 0 0,1 0-1 0 0,0 0 0 0 0,-1 0 0 0 0,1 0 0 0 0,0 0 0 0 0,-1 0 1 0 0,1 0-1 0 0,0 0 0 0 0,0 0 0 0 0,0 1 0 0 0,0-1 0 0 0,0 1 1 0 0,0 0-1 0 0,0-1 0 0 0,0 1 0 0 0,0 0 0 0 0,0 0 0 0 0,0 0 0 0 0,0 1 1 0 0,0-1-1 0 0,0 0 0 0 0,0 1 0 0 0,0-1 0 0 0,-1 1 0 0 0,1 0 1 0 0,0-1-1 0 0,3 3 0 0 0,-2-2-256 0 0,-1 0-1 0 0,1 1 1 0 0,0 0 0 0 0,-1-1 0 0 0,1 1 0 0 0,-1 0-1 0 0,1 0 1 0 0,-1 0 0 0 0,0 1 0 0 0,0-1 0 0 0,0 1-1 0 0,0-1 1 0 0,0 1 0 0 0,-1-1 0 0 0,1 1-1 0 0,-1 0 1 0 0,1 0 0 0 0,-1 0 0 0 0,0 0 0 0 0,-1 0-1 0 0,2 4 1 0 0,-2 4-47 0 0,0 0-1 0 0,-1 0 1 0 0,-1-1-1 0 0,-2 14 1 0 0,-4 32-363 0 0,8-55 185 0 0,0-1 0 0 0,0 1 0 0 0,0-1 0 0 0,0 1 0 0 0,0-1 0 0 0,0 1 0 0 0,0-1 0 0 0,0 1 0 0 0,0-1 0 0 0,0 1 0 0 0,0-1 0 0 0,0 1 0 0 0,0-1 0 0 0,0 1 0 0 0,0-1 0 0 0,1 0 0 0 0,-1 1 0 0 0,0-1 0 0 0,0 1 0 0 0,1-1 0 0 0,-1 0 0 0 0,0 1 0 0 0,0-1 0 0 0,1 1 0 0 0,-1-1 0 0 0,1 0 0 0 0,-1 1 0 0 0,10-7-4587 0 0,7-18-1759 0 0,-11 16 3981 0 0</inkml:trace>
  <inkml:trace contextRef="#ctx0" brushRef="#br0" timeOffset="1">182 1 2993 0 0,'0'18'9715'0'0,"0"11"-5893"0"0,1 85-4698 0 0,-1-112 680 0 0,0 0 1 0 0,0 1-1 0 0,0-1 0 0 0,0 0 1 0 0,1 0-1 0 0,-1 0 1 0 0,1 1-1 0 0,-1-1 0 0 0,1 0 1 0 0,0 0-1 0 0,1 2 0 0 0,-2-4 151 0 0,0 0-1 0 0,0 0 0 0 0,0 1 0 0 0,0-1 0 0 0,1 0 0 0 0,-1 0 0 0 0,0 0 0 0 0,0 0 1 0 0,0 0-1 0 0,0 0 0 0 0,1 0 0 0 0,-1 1 0 0 0,0-1 0 0 0,0 0 0 0 0,0 0 0 0 0,1 0 1 0 0,-1 0-1 0 0,0 0 0 0 0,0 0 0 0 0,0 0 0 0 0,1 0 0 0 0,-1 0 0 0 0,0 0 0 0 0,0 0 1 0 0,0 0-1 0 0,1 0 0 0 0,-1 0 0 0 0,0-1 0 0 0,0 1 0 0 0,0 0 0 0 0,1 0 0 0 0,-1 0 1 0 0,0 0-1 0 0,0 0 0 0 0,0 0 0 0 0,0 0 0 0 0,1-1 0 0 0,9-13-273 0 0,-2-3 83 0 0,-6 11 452 0 0,1 0 0 0 0,0-1 1 0 0,1 2-1 0 0,0-1 0 0 0,4-6 0 0 0,-6 10-407 0 0,-1 1-1 0 0,1-1 1 0 0,0 1-1 0 0,-1-1 1 0 0,1 1-1 0 0,0 0 1 0 0,0 0-1 0 0,0 0 1 0 0,0 0-1 0 0,1 0 1 0 0,3-1-1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7386 0 0,'11'-4'6015'0'0,"4"9"-4043"0"0,-12-4-1906 0 0,-1 0 0 0 0,0 0 0 0 0,0 1 0 0 0,0-1 0 0 0,0 1 0 0 0,0-1 0 0 0,0 1 0 0 0,0 0 0 0 0,2 3 0 0 0,-3-3-37 0 0,0 0-1 0 0,0 0 1 0 0,0 0 0 0 0,0 0 0 0 0,-1 0 0 0 0,1 0 0 0 0,-1 0 0 0 0,0 0-1 0 0,1 0 1 0 0,-1 0 0 0 0,0 1 0 0 0,0-1 0 0 0,-1 0 0 0 0,1 0 0 0 0,0 0-1 0 0,-1 0 1 0 0,0 4 0 0 0,-20 34 222 0 0,18-37-250 0 0,1 0 1 0 0,0 0 0 0 0,0 0-1 0 0,0 0 1 0 0,0 1-1 0 0,0-1 1 0 0,1 1 0 0 0,-1-1-1 0 0,1 1 1 0 0,0 0-1 0 0,0 0 1 0 0,1-1 0 0 0,-1 1-1 0 0,1 0 1 0 0,-1 0-1 0 0,1 0 1 0 0,1 4 0 0 0,0-7 10 0 0,-1 0 0 0 0,1 0 0 0 0,0 0 0 0 0,0 0 0 0 0,-1-1 0 0 0,1 1 0 0 0,0 0 0 0 0,0-1 0 0 0,0 1 1 0 0,0-1-1 0 0,0 1 0 0 0,0-1 0 0 0,0 1 0 0 0,0-1 0 0 0,0 1 0 0 0,0-1 0 0 0,0 0 0 0 0,0 0 0 0 0,0 1 1 0 0,0-1-1 0 0,0 0 0 0 0,0 0 0 0 0,1 0 0 0 0,-1 0 0 0 0,0-1 0 0 0,0 1 0 0 0,0 0 0 0 0,2-1 0 0 0,37-8-2066 0 0,-33 8 45 0 0,-10-14-5071 0 0,-6 1 5646 0 0,6 8-2059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6633 0 0,'-1'1'387'0'0,"-1"0"0"0"0,1 0 0 0 0,0 0 0 0 0,0 0 0 0 0,0 0-1 0 0,0 0 1 0 0,1 0 0 0 0,-1 0 0 0 0,0 1 0 0 0,0-1 0 0 0,1 0-1 0 0,-1 0 1 0 0,1 1 0 0 0,-1-1 0 0 0,1 0 0 0 0,-1 1 0 0 0,1-1-1 0 0,0 3 1 0 0,0-3-245 0 0,1 0-1 0 0,0 0 1 0 0,-1 0-1 0 0,1 0 1 0 0,0 0-1 0 0,0 0 1 0 0,0 0-1 0 0,0 0 1 0 0,0 0-1 0 0,0-1 1 0 0,0 1-1 0 0,0 0 1 0 0,0-1-1 0 0,0 1 1 0 0,0 0-1 0 0,0-1 0 0 0,0 1 1 0 0,1-1-1 0 0,1 1 1 0 0,26 9 198 0 0,-8-3-149 0 0,40 18 1 0 0,-57-23-133 0 0,0 0 1 0 0,-1 1-1 0 0,1-1 1 0 0,0 0-1 0 0,-1 1 1 0 0,1 0-1 0 0,-1 0 0 0 0,0 0 1 0 0,0 0-1 0 0,0 1 1 0 0,-1-1-1 0 0,1 1 1 0 0,-1-1-1 0 0,0 1 1 0 0,0 0-1 0 0,2 4 1 0 0,-3-2 0 0 0,-1-1 1 0 0,1 0-1 0 0,-1 0 1 0 0,-1 0 0 0 0,1 0-1 0 0,-1 1 1 0 0,1-1-1 0 0,-1 0 1 0 0,-1 0-1 0 0,1 0 1 0 0,-1 0 0 0 0,0-1-1 0 0,0 1 1 0 0,0 0-1 0 0,-1-1 1 0 0,0 1 0 0 0,1-1-1 0 0,-2 0 1 0 0,-5 7-1 0 0,2-3-51 0 0,0-1 0 0 0,0 1 0 0 0,-1-1 0 0 0,0-1 0 0 0,-1 1 0 0 0,1-1 0 0 0,-1-1 0 0 0,-18 9 0 0 0,8-6-466 0 0,16-6-1480 0 0,13-4-1817 0 0,18-6-2261 0 0,-9 4 1212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5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6385 0 0,'1'9'8412'0'0,"-1"4"-4037"0"0,-3 38-3556 0 0,1-29 8 0 0,-1 12-1177 0 0,-2 42-1894 0 0,9-25-8850 0 0,-1-41 6060 0 0</inkml:trace>
  <inkml:trace contextRef="#ctx0" brushRef="#br0" timeOffset="1">128 258 11114 0 0,'-3'-3'5666'0'0,"3"2"-4802"0"0,2 0-392 0 0,-1 0-320 0 0,1 1-176 0 0,0 0-296 0 0,0 0-576 0 0,1 1-897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9066 0 0,'-3'1'551'0'0,"1"0"1"0"0,-1 1-1 0 0,1 0 0 0 0,-1-1 1 0 0,1 1-1 0 0,0 0 1 0 0,0 0-1 0 0,0 1 0 0 0,0-1 1 0 0,0 0-1 0 0,0 1 0 0 0,1-1 1 0 0,-1 1-1 0 0,1-1 0 0 0,-1 1 1 0 0,1 0-1 0 0,-1 4 1 0 0,1-3-333 0 0,0 0 0 0 0,1 0 0 0 0,-1 0 0 0 0,1 0 0 0 0,0 1 0 0 0,0-1 0 0 0,0 0 0 0 0,1 0 1 0 0,-1 0-1 0 0,1 0 0 0 0,3 7 0 0 0,-4-7-233 0 0,1-1 1 0 0,1 0-1 0 0,-1 0 1 0 0,0 0-1 0 0,1 0 1 0 0,0 0-1 0 0,-1-1 0 0 0,1 1 1 0 0,0 0-1 0 0,0-1 1 0 0,1 1-1 0 0,-1-1 1 0 0,0 0-1 0 0,1 0 1 0 0,0 0-1 0 0,-1 0 0 0 0,1 0 1 0 0,0 0-1 0 0,0-1 1 0 0,0 1-1 0 0,0-1 1 0 0,0 0-1 0 0,0 0 1 0 0,1 0-1 0 0,-1-1 0 0 0,0 1 1 0 0,0-1-1 0 0,1 1 1 0 0,-1-1-1 0 0,0 0 1 0 0,1 0-1 0 0,4-1 1 0 0,-6 0-60 0 0,0 1 1 0 0,0-1-1 0 0,0 1 1 0 0,-1-1 0 0 0,1 0-1 0 0,0 0 1 0 0,0 0 0 0 0,-1 0-1 0 0,1 0 1 0 0,0 0-1 0 0,-1 0 1 0 0,1-1 0 0 0,-1 1-1 0 0,0 0 1 0 0,1-1 0 0 0,-1 1-1 0 0,0-1 1 0 0,0 0 0 0 0,0 1-1 0 0,2-4 1 0 0,-2 2-65 0 0,0 0 0 0 0,-1-1 0 0 0,1 1 0 0 0,-1 0 0 0 0,1 0 0 0 0,-1 0 1 0 0,0-1-1 0 0,0 1 0 0 0,0 0 0 0 0,-1 0 0 0 0,1 0 0 0 0,-2-4 0 0 0,1 2 39 0 0,-1 0-1 0 0,0 0 0 0 0,0-1 0 0 0,0 1 1 0 0,0 0-1 0 0,-1 1 0 0 0,0-1 1 0 0,0 0-1 0 0,0 1 0 0 0,-1-1 1 0 0,1 1-1 0 0,-1 0 0 0 0,0 1 1 0 0,-8-7-1 0 0,-22 2-320 0 0,21 11-1408 0 0,12-3 1673 0 0,1 1 0 0 0,0-1-1 0 0,0 1 1 0 0,0 0-1 0 0,0-1 1 0 0,0 1-1 0 0,0-1 1 0 0,1 1 0 0 0,-1-1-1 0 0,0 1 1 0 0,0-1-1 0 0,0 1 1 0 0,0-1-1 0 0,1 1 1 0 0,-1-1 0 0 0,0 1-1 0 0,0-1 1 0 0,1 1-1 0 0,-1-1 1 0 0,0 0-1 0 0,1 1 1 0 0,-1-1 0 0 0,0 1-1 0 0,1-1 1 0 0,-1 0-1 0 0,1 1 1 0 0,0-1-1 0 0,3 6-1365 0 0,-6-6-15 0 0,0 0-260 0 0,10 7-1778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10178 0 0,'-4'2'3281'0'0,"1"5"-1041"0"0,-1 3-335 0 0,1 2-273 0 0,1 3-496 0 0,-1 4-480 0 0,-1 1-263 0 0,2 2-177 0 0,-1 1-96 0 0,1-2-112 0 0,1 0-248 0 0,1-2-545 0 0,0-1-887 0 0,-2-3-1025 0 0,2-3-959 0 0,-2-2-633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6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41 6001 0 0,'-1'8'832'0'0,"0"-1"-1"0"0,0 0 1 0 0,1 0 0 0 0,1 1-1 0 0,-1-1 1 0 0,1 0-1 0 0,0 1 1 0 0,0-1-1 0 0,1 0 1 0 0,0 0-1 0 0,5 11 1 0 0,-5-14-766 0 0,-1-1 1 0 0,1 0-1 0 0,0 1 1 0 0,0-1-1 0 0,0 0 1 0 0,0 0-1 0 0,0 0 1 0 0,1-1-1 0 0,-1 1 1 0 0,1 0-1 0 0,0-1 0 0 0,0 0 1 0 0,0 0-1 0 0,0 0 1 0 0,0 0-1 0 0,0 0 1 0 0,0 0-1 0 0,1-1 1 0 0,-1 0-1 0 0,1 1 1 0 0,-1-1-1 0 0,1-1 0 0 0,0 1 1 0 0,-1 0-1 0 0,6-1 1 0 0,-7 0-69 0 0,0 0 0 0 0,0 0 1 0 0,0 0-1 0 0,0-1 0 0 0,0 1 1 0 0,0-1-1 0 0,0 1 0 0 0,0-1 1 0 0,0 0-1 0 0,0 0 0 0 0,0 0 1 0 0,0 0-1 0 0,0 0 0 0 0,-1 0 1 0 0,1-1-1 0 0,0 1 0 0 0,-1-1 0 0 0,1 1 1 0 0,-1-1-1 0 0,2-1 0 0 0,0-1-73 0 0,-1 0-1 0 0,0 0 0 0 0,0 0 0 0 0,0-1 1 0 0,0 1-1 0 0,-1 0 0 0 0,0-1 0 0 0,0 1 0 0 0,1-7 1 0 0,-1 4-431 0 0,-1 1 0 0 0,1-1 0 0 0,-1 0 0 0 0,0 0-1 0 0,-1 0 1 0 0,0 1 0 0 0,0-1 0 0 0,0 0 0 0 0,-1 1 0 0 0,0-1 0 0 0,0 1 0 0 0,-1 0 0 0 0,-3-8 0 0 0,4 12 102 0 0,1 0 0 0 0,-1 0 0 0 0,0 0 0 0 0,0 1 0 0 0,1-1 0 0 0,-1 0-1 0 0,0 1 1 0 0,0-1 0 0 0,0 1 0 0 0,-1 0 0 0 0,-2-2 0 0 0,-11 0-3113 0 0</inkml:trace>
  <inkml:trace contextRef="#ctx0" brushRef="#br0" timeOffset="1">0 116 3817 0 0,'0'6'7705'0'0,"5"-7"-5760"0"0,0-2-273 0 0,4-2-271 0 0,1-2-273 0 0,1 0-288 0 0,3 1-248 0 0,3 0-248 0 0,0 2-168 0 0,2 0-104 0 0,1 3-192 0 0,-1 0-592 0 0,-1 1-872 0 0,0 0-1249 0 0,-4-2-1568 0 0,-2 1-2344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7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11618 0 0,'1'2'278'0'0,"0"-1"-1"0"0,0 0 1 0 0,0 0-1 0 0,0 1 1 0 0,0-1-1 0 0,0 0 1 0 0,0 0-1 0 0,0 0 1 0 0,1 0-1 0 0,-1 0 0 0 0,0 0 1 0 0,1 0-1 0 0,2 1 1 0 0,38 8 1107 0 0,-8-3-1081 0 0,-31-6-299 0 0,-1 0 0 0 0,0-1 0 0 0,-1 1 0 0 0,1 1 1 0 0,0-1-1 0 0,0 0 0 0 0,0 0 0 0 0,-1 1 0 0 0,1-1 0 0 0,2 3 1 0 0,-4-3-12 0 0,1-1 1 0 0,-1 1-1 0 0,0 0 1 0 0,1 0 0 0 0,-1-1-1 0 0,0 1 1 0 0,1 0 0 0 0,-1 0-1 0 0,0-1 1 0 0,0 1-1 0 0,0 0 1 0 0,0 0 0 0 0,0 0-1 0 0,0 0 1 0 0,0-1-1 0 0,0 1 1 0 0,0 0 0 0 0,0 0-1 0 0,0 1 1 0 0,-2 1-7 0 0,0 0 0 0 0,1 0 0 0 0,-1 0 0 0 0,0 0 0 0 0,0 0 0 0 0,-1 0 0 0 0,1-1 0 0 0,-1 1 0 0 0,1-1 0 0 0,-1 0 0 0 0,-3 3 0 0 0,1-2 192 0 0,1 0 0 0 0,0 1 0 0 0,0 0 0 0 0,0-1 0 0 0,0 1 0 0 0,1 0 0 0 0,0 1-1 0 0,0-1 1 0 0,-3 6 0 0 0,5-9-110 0 0,1 1 0 0 0,0 0 0 0 0,-1-1 0 0 0,1 1-1 0 0,0 0 1 0 0,0-1 0 0 0,0 1 0 0 0,0 0 0 0 0,0-1 0 0 0,0 1-1 0 0,0 0 1 0 0,1 0 0 0 0,-1-1 0 0 0,0 1 0 0 0,1-1 0 0 0,0 1-1 0 0,-1 0 1 0 0,1-1 0 0 0,0 1 0 0 0,0-1 0 0 0,0 1-1 0 0,0-1 1 0 0,0 0 0 0 0,0 1 0 0 0,0-1 0 0 0,0 0 0 0 0,1 0-1 0 0,-1 0 1 0 0,0 0 0 0 0,1 0 0 0 0,-1 0 0 0 0,4 1 0 0 0,-1 1-119 0 0,0-1 0 0 0,1 0 0 0 0,0 0 0 0 0,-1 0 0 0 0,1 0 1 0 0,0-1-1 0 0,0 0 0 0 0,0 0 0 0 0,0 0 0 0 0,0 0 0 0 0,0-1 1 0 0,0 0-1 0 0,7-1 0 0 0,-8 1-427 0 0,0-1 1 0 0,0 1-1 0 0,0-1 0 0 0,0-1 1 0 0,0 1-1 0 0,0 0 0 0 0,5-4 1 0 0,-7 4-253 0 0,1 0 0 0 0,-1-1 0 0 0,0 0 0 0 0,1 0 0 0 0,-1 1 0 0 0,0-1 0 0 0,0 0 0 0 0,-1-1 0 0 0,1 1 0 0 0,0 0 0 0 0,1-4 0 0 0,3-6-4531 0 0</inkml:trace>
  <inkml:trace contextRef="#ctx0" brushRef="#br0" timeOffset="1">148 42 10002 0 0,'0'-2'2265'0'0,"4"1"-1073"0"0,1 1-208 0 0,2-2-88 0 0,3-1-264 0 0,0 1-240 0 0,2-1-119 0 0,-1 2-49 0 0,0 1-56 0 0,-1 2-112 0 0,-1 1-240 0 0,-2 1-377 0 0,-2-2-351 0 0,-3 1-376 0 0,-1 1-384 0 0,-2 1-465 0 0,-4 0-575 0 0,9 12-2177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8178 0 0,'0'-2'4289'0'0,"4"-1"-3049"0"0,2 2-280 0 0,3 0-368 0 0,1 0-280 0 0,1-2-160 0 0,1-1-88 0 0,0-2-64 0 0,1 1-440 0 0,-2 1-760 0 0,-1 0-1040 0 0,-1 1-1121 0 0</inkml:trace>
  <inkml:trace contextRef="#ctx0" brushRef="#br0" timeOffset="1">112 1 9514 0 0,'-1'3'2585'0'0,"2"4"-681"0"0,-1 0-416 0 0,0 5-359 0 0,-1-2-329 0 0,0 4-296 0 0,-2 1-184 0 0,-1 4-224 0 0,1 0-432 0 0,-1 1-656 0 0,1 0-761 0 0,0-1-895 0 0,-4 0-745 0 0,-15-14-1608 0 0,14 12 1536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9186 0 0,'3'-2'1076'0'0,"-1"0"-1"0"0,1 0 1 0 0,0 0 0 0 0,-1 1-1 0 0,1-1 1 0 0,0 1-1 0 0,0 0 1 0 0,5-2 0 0 0,-2 1-884 0 0,0 1 0 0 0,0-1 1 0 0,0 1-1 0 0,0 0 0 0 0,0 1 1 0 0,0 0-1 0 0,0 0 0 0 0,0 0 1 0 0,0 1-1 0 0,0-1 1 0 0,0 2-1 0 0,10 2 0 0 0,-15-3-200 0 0,1 0 0 0 0,-1 0 0 0 0,0 0 0 0 0,0 0 0 0 0,0 1 0 0 0,0-1 1 0 0,0 0-1 0 0,-1 1 0 0 0,1-1 0 0 0,0 0 0 0 0,-1 1 0 0 0,1-1 0 0 0,-1 1 0 0 0,1-1 0 0 0,-1 1 0 0 0,0-1 0 0 0,1 1 0 0 0,-1-1 0 0 0,0 1 0 0 0,0 0 0 0 0,0 1 0 0 0,-3 39-2975 0 0,1-34 1387 0 0,2-1 46 0 0,-3 10-6298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9402 0 0,'0'0'382'0'0,"-1"0"-1"0"0,0 0 1 0 0,0 0-1 0 0,0 0 1 0 0,0 0-1 0 0,0 0 1 0 0,0 1-1 0 0,1-1 1 0 0,-1 0-1 0 0,0 0 1 0 0,0 1-1 0 0,0-1 1 0 0,0 1-1 0 0,1-1 1 0 0,-1 1-1 0 0,0-1 1 0 0,1 1-1 0 0,-1-1 1 0 0,0 1-1 0 0,1 0 1 0 0,-1-1-1 0 0,1 1 1 0 0,-2 1-1 0 0,20 4 2371 0 0,36-2-2644 0 0,-22-5 314 0 0,-10 1-4563 0 0,-50 3-862 0 0,16-1 5024 0 0,-1 0-1 0 0,1 0 1 0 0,0 1 0 0 0,0 1-1 0 0,0 0 1 0 0,-19 9 0 0 0,27-10 276 0 0,-1-1 0 0 0,1 1 0 0 0,0 0 1 0 0,0 0-1 0 0,1 0 0 0 0,-1 0 0 0 0,1 1 0 0 0,-7 7 1 0 0,9-9-103 0 0,-1 1-1 0 0,1-1 1 0 0,0 0 0 0 0,0 1 0 0 0,0-1 0 0 0,0 1 0 0 0,0 0-1 0 0,1-1 1 0 0,-1 1 0 0 0,1 0 0 0 0,0-1 0 0 0,-1 1 0 0 0,1 0-1 0 0,0-1 1 0 0,1 1 0 0 0,-1 0 0 0 0,1 3 0 0 0,0-4-152 0 0,-1 0 0 0 0,0-1 1 0 0,1 1-1 0 0,0 0 0 0 0,0 0 1 0 0,-1 0-1 0 0,1-1 1 0 0,0 1-1 0 0,0 0 0 0 0,1-1 1 0 0,-1 1-1 0 0,0-1 0 0 0,0 1 1 0 0,1-1-1 0 0,-1 0 0 0 0,1 0 1 0 0,-1 1-1 0 0,1-1 0 0 0,-1 0 1 0 0,5 1-1 0 0,-3 0 80 0 0,1-1-1 0 0,0 0 1 0 0,0-1 0 0 0,0 1-1 0 0,-1-1 1 0 0,1 1-1 0 0,0-1 1 0 0,0-1 0 0 0,8 0-1 0 0,38-12-1208 0 0,-11-3-4943 0 0</inkml:trace>
  <inkml:trace contextRef="#ctx0" brushRef="#br0" timeOffset="1">1 248 9250 0 0,'1'0'4449'0'0,"3"0"-2049"0"0,2 0-743 0 0,2 1-337 0 0,3-1-432 0 0,3 3-480 0 0,1-2-272 0 0,3 0-56 0 0,0 0-72 0 0,1 1-144 0 0,0-1-440 0 0,-2-1-776 0 0,-3 0-921 0 0,-3 1-1023 0 0,-2-2-889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8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45 8866 0 0,'-3'25'4460'0'0,"3"-19"-3737"0"0,0-1 0 0 0,1 1 0 0 0,0 0 0 0 0,0 0 0 0 0,2 8 1 0 0,-2-12-656 0 0,-1-1 0 0 0,0 1 0 0 0,1-1 0 0 0,-1 1 0 0 0,1-1 0 0 0,0 0 0 0 0,-1 1 0 0 0,1-1 0 0 0,0 0 0 0 0,0 1 0 0 0,0-1 0 0 0,0 0 0 0 0,0 0 0 0 0,0 0 0 0 0,0 0 0 0 0,0 0 1 0 0,0 0-1 0 0,1 0 0 0 0,-1 0 0 0 0,0-1 0 0 0,1 1 0 0 0,-1 0 0 0 0,0-1 0 0 0,1 1 0 0 0,-1-1 0 0 0,1 1 0 0 0,-1-1 0 0 0,1 0 0 0 0,-1 0 0 0 0,1 0 0 0 0,-1 0 0 0 0,1 0 0 0 0,-1 0 1 0 0,1 0-1 0 0,-1 0 0 0 0,1 0 0 0 0,-1-1 0 0 0,1 1 0 0 0,-1 0 0 0 0,1-1 0 0 0,-1 0 0 0 0,2 0 0 0 0,1-2-46 0 0,-1 1-1 0 0,1-1 1 0 0,-1 1-1 0 0,0-1 1 0 0,0 0-1 0 0,0-1 1 0 0,0 1-1 0 0,-1 0 1 0 0,1-1-1 0 0,-1 1 1 0 0,0-1-1 0 0,0 0 1 0 0,0 0-1 0 0,-1 0 1 0 0,1 0-1 0 0,-1 0 1 0 0,1-4-1 0 0,-1 5-16 0 0,0 1 1 0 0,-1 0-1 0 0,1-1 0 0 0,-1 1 1 0 0,1-1-1 0 0,-1 1 0 0 0,0-1 1 0 0,0 1-1 0 0,0-1 0 0 0,0 0 1 0 0,0 1-1 0 0,-1-1 0 0 0,1 1 1 0 0,-1-1-1 0 0,0 1 0 0 0,0 0 1 0 0,0-1-1 0 0,0 1 0 0 0,0 0 1 0 0,0 0-1 0 0,0-1 0 0 0,-1 1 1 0 0,1 0-1 0 0,-1 0 0 0 0,0 0 1 0 0,1 1-1 0 0,-1-1 0 0 0,0 0 1 0 0,-3-1-1 0 0,3 2 24 0 0,1 1 0 0 0,-1-1 0 0 0,0 1 0 0 0,0 0 0 0 0,1 0 0 0 0,-1-1 0 0 0,0 1 0 0 0,0 1 0 0 0,1-1 0 0 0,-1 0 0 0 0,0 0 0 0 0,0 1 0 0 0,1-1 0 0 0,-1 0 0 0 0,0 1 0 0 0,1 0 0 0 0,-1-1 0 0 0,0 1 0 0 0,1 0 0 0 0,-1 0 0 0 0,1 0 0 0 0,0 0 0 0 0,-1 0 0 0 0,1 1 0 0 0,0-1 0 0 0,-1 0 0 0 0,1 0 0 0 0,-2 3 0 0 0,2-2-126 0 0,0 0-1 0 0,0-1 1 0 0,-1 1-1 0 0,1 0 1 0 0,0 0-1 0 0,1 0 1 0 0,-1 0-1 0 0,0 0 1 0 0,0 1-1 0 0,0 2 1 0 0,1-4-184 0 0,0 0 1 0 0,0 0-1 0 0,0 1 1 0 0,0-1-1 0 0,0 0 1 0 0,0 0 0 0 0,0 0-1 0 0,1 0 1 0 0,-1 1-1 0 0,0-1 1 0 0,1 0-1 0 0,-1 0 1 0 0,1 0 0 0 0,-1 0-1 0 0,1 0 1 0 0,-1 0-1 0 0,1 0 1 0 0,0 0-1 0 0,1 1 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1:58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9522 0 0,'0'-1'353'0'0,"0"0"0"0"0,0 1 0 0 0,0-1 0 0 0,1 0 0 0 0,-1 1 1 0 0,0-1-1 0 0,1 1 0 0 0,-1-1 0 0 0,0 0 0 0 0,1 1 0 0 0,-1-1 0 0 0,1 1 0 0 0,-1-1 0 0 0,1 1 0 0 0,-1 0 0 0 0,1-1 0 0 0,-1 1 0 0 0,1 0 1 0 0,0-1-1 0 0,-1 1 0 0 0,1 0 0 0 0,-1-1 0 0 0,1 1 0 0 0,0 0 0 0 0,-1 0 0 0 0,1 0 0 0 0,0 0 0 0 0,-1 0 0 0 0,2 0 0 0 0,-1 0-67 0 0,0 0-1 0 0,1 1 1 0 0,-1 0-1 0 0,0-1 0 0 0,0 1 1 0 0,0 0-1 0 0,0 0 1 0 0,0-1-1 0 0,0 1 0 0 0,-1 0 1 0 0,1 0-1 0 0,0 0 1 0 0,0 0-1 0 0,0 2 0 0 0,19 39 1578 0 0,-16-24-1658 0 0,-1 0 0 0 0,0 0 1 0 0,-1 0-1 0 0,-1 1 0 0 0,-1-1 1 0 0,0 1-1 0 0,-4 21 0 0 0,-13 45-1515 0 0,-10-6-4296 0 0,13-56-4202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8330 0 0,'-10'-9'3931'0'0,"14"7"-1667"0"0,22 10-850 0 0,-19-5-1355 0 0,-3-2 2 0 0,0 0 0 0 0,-1 0-1 0 0,1 1 1 0 0,0-1 0 0 0,-1 1 0 0 0,1 0-1 0 0,-1 0 1 0 0,0 0 0 0 0,0 1 0 0 0,0-1 0 0 0,0 1-1 0 0,0 0 1 0 0,0 0 0 0 0,-1 0 0 0 0,0 0-1 0 0,1 0 1 0 0,-1 0 0 0 0,0 1 0 0 0,0-1-1 0 0,-1 1 1 0 0,1-1 0 0 0,-1 1 0 0 0,0 0 0 0 0,0 0-1 0 0,0-1 1 0 0,0 1 0 0 0,-1 0 0 0 0,1 0-1 0 0,-1 0 1 0 0,0 0 0 0 0,0 0 0 0 0,-1 0-1 0 0,1 0 1 0 0,-1 0 0 0 0,0-1 0 0 0,-2 8 0 0 0,0-3-302 0 0,0 1 0 0 0,-1-1 0 0 0,1-1 0 0 0,-2 1 0 0 0,1 0 0 0 0,-1-1 1 0 0,0 0-1 0 0,-1 0 0 0 0,0 0 0 0 0,0-1 0 0 0,0 0 0 0 0,-1 0 0 0 0,0-1 1 0 0,-9 6-1 0 0,22-12 209 0 0,0 0 1 0 0,0 0-1 0 0,0 1 1 0 0,0 0-1 0 0,10 1 1 0 0,17-1 321 0 0,-8-4-243 0 0,45-12-1 0 0,-33 4-7554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62 133 1472 0 0,'-2'0'475'0'0,"-1"1"-1"0"0,1 0 0 0 0,0-1 0 0 0,-1 1 1 0 0,1 0-1 0 0,0 0 0 0 0,0 1 1 0 0,0-1-1 0 0,0 0 0 0 0,0 1 0 0 0,0-1 1 0 0,0 1-1 0 0,1 0 0 0 0,-1 0 1 0 0,1-1-1 0 0,-1 1 0 0 0,1 0 0 0 0,-1 0 1 0 0,1 1-1 0 0,0-1 0 0 0,0 0 1 0 0,0 0-1 0 0,0 0 0 0 0,0 5 1 0 0,-4 6 552 0 0,1 1 0 0 0,-4 24 1 0 0,7-31-986 0 0,1 0 1 0 0,0 0-1 0 0,0-1 1 0 0,1 1-1 0 0,0 0 1 0 0,0 0-1 0 0,0-1 1 0 0,1 1-1 0 0,0 0 1 0 0,0-1-1 0 0,1 0 1 0 0,0 1-1 0 0,0-1 1 0 0,0 0-1 0 0,1-1 1 0 0,0 1-1 0 0,0 0 1 0 0,0-1 0 0 0,1 0-1 0 0,8 7 1 0 0,-3-3-38 0 0,-1-1 1 0 0,2 0-1 0 0,-1-1 1 0 0,1 0-1 0 0,1-1 1 0 0,-1 0-1 0 0,1 0 1 0 0,0-1-1 0 0,0-1 1 0 0,14 4-1 0 0,-22-7-3 0 0,-1-1-1 0 0,1 1 0 0 0,0 0 1 0 0,0-1-1 0 0,-1 0 1 0 0,1 1-1 0 0,0-2 1 0 0,0 1-1 0 0,0 0 1 0 0,-1-1-1 0 0,1 1 1 0 0,0-1-1 0 0,-1 0 0 0 0,1-1 1 0 0,0 1-1 0 0,-1-1 1 0 0,1 1-1 0 0,-1-1 1 0 0,0 0-1 0 0,0 0 1 0 0,5-4-1 0 0,-5 2 2 0 0,0 1 0 0 0,0-2 1 0 0,-1 1-1 0 0,1 0 0 0 0,-1 0 0 0 0,0-1 1 0 0,0 1-1 0 0,0-1 0 0 0,-1 0 0 0 0,0 1 0 0 0,1-1 1 0 0,-2 0-1 0 0,1 0 0 0 0,0 0 0 0 0,-1 0 1 0 0,0-6-1 0 0,-1-10 9 0 0,-1-1 1 0 0,-1 0-1 0 0,0 1 1 0 0,-2 0-1 0 0,0 0 1 0 0,-1 0-1 0 0,-14-29 1 0 0,15 39 34 0 0,0 0 0 0 0,0 1 0 0 0,-1 0-1 0 0,0 0 1 0 0,-1 1 0 0 0,0-1 0 0 0,-1 2 0 0 0,0-1 0 0 0,0 1 0 0 0,0 0 0 0 0,-1 0 0 0 0,-1 1 0 0 0,1 1 0 0 0,-1 0 0 0 0,-16-8 0 0 0,23 13-15 0 0,0-1-1 0 0,0 1 1 0 0,-1 0 0 0 0,1 0 0 0 0,0 1 0 0 0,0-1 0 0 0,-1 1 0 0 0,1 0 0 0 0,0 0 0 0 0,-1 0 0 0 0,1 0 0 0 0,0 0 0 0 0,-1 1 0 0 0,1-1 0 0 0,0 1 0 0 0,0 0-1 0 0,-1 0 1 0 0,1 0 0 0 0,0 0 0 0 0,0 1 0 0 0,0-1 0 0 0,0 1 0 0 0,1 0 0 0 0,-1 0 0 0 0,-3 3 0 0 0,3-2-136 0 0,1 0 0 0 0,-1 1 0 0 0,1-1 0 0 0,-1 1 0 0 0,1 0 0 0 0,0-1 0 0 0,1 1 0 0 0,-1 0 0 0 0,1 0 0 0 0,0 0 0 0 0,-1 0 0 0 0,2 1 0 0 0,-1-1 0 0 0,0 0 0 0 0,1 0 0 0 0,0 1 0 0 0,0-1 0 0 0,0 0 0 0 0,2 6 0 0 0,-1-1-899 0 0,0 0-1 0 0,1 0 1 0 0,1 0 0 0 0,0 0 0 0 0,0 0 0 0 0,0-1-1 0 0,1 0 1 0 0,0 1 0 0 0,1-1 0 0 0,6 8-1 0 0,11 8-3317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49 120 5345 0 0,'-22'-3'5442'0'0,"3"1"-1946"0"0,19 2-3389 0 0,0 0 1 0 0,-1 0-1 0 0,1 0 0 0 0,-1 0 0 0 0,1 0 1 0 0,0 0-1 0 0,-1 0 0 0 0,1-1 0 0 0,0 1 1 0 0,-1 0-1 0 0,1 0 0 0 0,0-1 1 0 0,-1 1-1 0 0,1 0 0 0 0,0 0 0 0 0,-1-1 1 0 0,1 1-1 0 0,0 0 0 0 0,0-1 0 0 0,-1 1 1 0 0,1 0-1 0 0,0-1 0 0 0,0 1 1 0 0,0 0-1 0 0,0-1 0 0 0,-1 1 0 0 0,1-1 1 0 0,0 1-1 0 0,0 0 0 0 0,0-1 1 0 0,0 0 211 0 0,2 6 4 0 0,1 1 1 0 0,-1-1-1 0 0,-1 1 1 0 0,1-1-1 0 0,0 8 0 0 0,-1-10-181 0 0,1 7-79 0 0,1 0 0 0 0,0 0 1 0 0,1-1-1 0 0,0 1 0 0 0,1-1 1 0 0,0 0-1 0 0,0 0 0 0 0,1-1 1 0 0,0 1-1 0 0,10 9 0 0 0,-13-14-41 0 0,0-1 0 0 0,0 0 0 0 0,1 0-1 0 0,-1 0 1 0 0,1 0 0 0 0,0-1-1 0 0,0 1 1 0 0,0-1 0 0 0,0 0 0 0 0,0 0-1 0 0,1-1 1 0 0,-1 1 0 0 0,0-1 0 0 0,1 0-1 0 0,-1 0 1 0 0,1 0 0 0 0,0-1-1 0 0,-1 1 1 0 0,1-1 0 0 0,-1-1 0 0 0,1 1-1 0 0,0 0 1 0 0,-1-1 0 0 0,1 0-1 0 0,5-2 1 0 0,-7 2-25 0 0,0 0 0 0 0,0-1 0 0 0,-1 1 0 0 0,1-1 0 0 0,0 1 0 0 0,-1-1 0 0 0,0 0 0 0 0,1 0 0 0 0,-1 0 0 0 0,0 0 0 0 0,0-1 0 0 0,0 1 0 0 0,0 0 0 0 0,-1-1 0 0 0,1 1 0 0 0,2-6 0 0 0,-2 2-11 0 0,0 0 0 0 0,0 0 0 0 0,-1 0 0 0 0,1 0 0 0 0,-1 0 0 0 0,-1-1 0 0 0,1-10 0 0 0,-1 3-9 0 0,-2-1 0 0 0,1 0 0 0 0,-2 1 0 0 0,0 0 0 0 0,-1-1 0 0 0,-6-15 0 0 0,8 25 31 0 0,0 0-1 0 0,0 1 0 0 0,-1-1 1 0 0,1 1-1 0 0,-1 0 1 0 0,0-1-1 0 0,0 2 1 0 0,-1-1-1 0 0,1 0 0 0 0,-1 1 1 0 0,0-1-1 0 0,0 1 1 0 0,0 0-1 0 0,0 0 1 0 0,0 1-1 0 0,-1-1 1 0 0,1 1-1 0 0,-1 0 0 0 0,0 0 1 0 0,0 0-1 0 0,0 1 1 0 0,1 0-1 0 0,-1 0 1 0 0,0 0-1 0 0,-1 1 0 0 0,1-1 1 0 0,0 1-1 0 0,0 0 1 0 0,0 1-1 0 0,0-1 1 0 0,0 1-1 0 0,-10 3 1 0 0,14-4-33 0 0,-1 1 0 0 0,1 0 0 0 0,-1-1 1 0 0,1 1-1 0 0,-1 0 0 0 0,1 0 0 0 0,0 0 1 0 0,0 0-1 0 0,-1 0 0 0 0,1 1 1 0 0,0-1-1 0 0,0 0 0 0 0,0 0 0 0 0,0 1 1 0 0,0-1-1 0 0,0 1 0 0 0,0-1 0 0 0,1 1 1 0 0,-1-1-1 0 0,1 1 0 0 0,-1-1 1 0 0,0 3-1 0 0,1 0-224 0 0,-1 0 1 0 0,1 1-1 0 0,0-1 1 0 0,0 0-1 0 0,0 1 0 0 0,0-1 1 0 0,1 0-1 0 0,1 7 1 0 0,15 31-4834 0 0,-16-39 4172 0 0,1-1 0 0 0,-1 0 0 0 0,1 1 0 0 0,-1-1-1 0 0,1 0 1 0 0,-1 0 0 0 0,1 0 0 0 0,0 0 0 0 0,2 1 0 0 0,11 6-2470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6641 0 0,'4'3'2721'0'0,"1"3"-521"0"0,0 4-199 0 0,-1 3-433 0 0,-3 2-576 0 0,-1 4-375 0 0,0 1-241 0 0,-1 2-144 0 0,-2 2-112 0 0,1 0-56 0 0,0 2-48 0 0,1-1-224 0 0,1 0-568 0 0,0 0-897 0 0,-1 0-1183 0 0,1-1-977 0 0,-3-2 768 0 0,1-1-888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10674 0 0,'0'1'78'0'0,"0"-1"0"0"0,0 0-1 0 0,0 0 1 0 0,-1 0 0 0 0,1 0-1 0 0,0 0 1 0 0,0 0 0 0 0,0 0-1 0 0,0 1 1 0 0,0-1 0 0 0,0 0-1 0 0,0 0 1 0 0,-1 0 0 0 0,1 0-1 0 0,0 0 1 0 0,0 1 0 0 0,0-1-1 0 0,0 0 1 0 0,0 0 0 0 0,0 0-1 0 0,0 0 1 0 0,0 1 0 0 0,0-1-1 0 0,0 0 1 0 0,0 0 0 0 0,0 0-1 0 0,0 1 1 0 0,0-1 0 0 0,0 0-1 0 0,0 0 1 0 0,0 0 0 0 0,0 0-1 0 0,0 1 1 0 0,0-1 0 0 0,0 0-1 0 0,0 0 1 0 0,0 0 0 0 0,0 0-1 0 0,1 1 1 0 0,-1-1-1 0 0,0 0 1 0 0,0 0 0 0 0,0 0-1 0 0,0 0 1 0 0,0 0 0 0 0,0 0-1 0 0,1 1 1 0 0,11 2 985 0 0,15-3-825 0 0,-27 0-67 0 0,16-1 260 0 0,-1 2-1 0 0,25 3 1 0 0,-34-3-408 0 0,0 0 1 0 0,0 0 0 0 0,0 1-1 0 0,0-1 1 0 0,0 2 0 0 0,-1-1-1 0 0,1 1 1 0 0,-1-1 0 0 0,7 6-1 0 0,-11-8 3 0 0,0 1 0 0 0,0 0 0 0 0,0 0 0 0 0,0 0 0 0 0,0 0 0 0 0,-1 0 0 0 0,1 0-1 0 0,0 0 1 0 0,-1 0 0 0 0,1 0 0 0 0,0 0 0 0 0,-1 0 0 0 0,0 1 0 0 0,1-1 0 0 0,-1 0-1 0 0,0 0 1 0 0,1 0 0 0 0,-1 1 0 0 0,0-1 0 0 0,0 0 0 0 0,0 0 0 0 0,0 1-1 0 0,0-1 1 0 0,0 0 0 0 0,-1 0 0 0 0,1 1 0 0 0,0-1 0 0 0,-1 0 0 0 0,1 2 0 0 0,-3 3 122 0 0,-1 0-1 0 0,1 0 1 0 0,-1 0 0 0 0,-7 9 0 0 0,9-13 9 0 0,-1 1-1 0 0,1 0 1 0 0,0 0 0 0 0,0 0 0 0 0,0 0-1 0 0,0 0 1 0 0,1 0 0 0 0,-1 1-1 0 0,1-1 1 0 0,0 1 0 0 0,0-1-1 0 0,-1 6 1 0 0,2-8-157 0 0,1 0 0 0 0,-1 1 0 0 0,1-1 0 0 0,-1 0 0 0 0,1 0 0 0 0,0 0 0 0 0,-1 0-1 0 0,1 0 1 0 0,0 0 0 0 0,0 0 0 0 0,0 0 0 0 0,0 0 0 0 0,0-1 0 0 0,0 1 0 0 0,0 0 0 0 0,0-1 0 0 0,0 1 0 0 0,0 0 0 0 0,0-1-1 0 0,1 1 1 0 0,-1-1 0 0 0,0 0 0 0 0,0 1 0 0 0,1-1 0 0 0,-1 0 0 0 0,0 0 0 0 0,0 0 0 0 0,1 0 0 0 0,-1 0 0 0 0,2 0 0 0 0,40-3-1377 0 0,-35 1 488 0 0,0-1 0 0 0,0 1 0 0 0,0-1 1 0 0,8-4-1 0 0,27-21-7368 0 0,-24 11 3294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22 6841 0 0,'-17'-1'5769'0'0,"24"-1"-3442"0"0,28-1-1333 0 0,-4 3-598 0 0,-9 1-493 0 0,0-1 0 0 0,0-1 0 0 0,22-4 0 0 0,-31 0-147 0 0,-21 1 95 0 0,-23 2 282 0 0,25 3 71 0 0,-1 1 0 0 0,0 0-1 0 0,1 0 1 0 0,-1 0 0 0 0,1 1 0 0 0,-1-1-1 0 0,1 2 1 0 0,0-1 0 0 0,0 1-1 0 0,1 0 1 0 0,-1 0 0 0 0,-6 7 0 0 0,10-10-159 0 0,1 1 1 0 0,-1-1 0 0 0,1 1-1 0 0,-1 0 1 0 0,1 0 0 0 0,0 0-1 0 0,-1 0 1 0 0,1 0 0 0 0,0 0-1 0 0,0 0 1 0 0,1 0 0 0 0,-1 0-1 0 0,0 1 1 0 0,1-1 0 0 0,-1 0-1 0 0,1 1 1 0 0,0-1 0 0 0,0 0 0 0 0,0 0-1 0 0,0 1 1 0 0,0-1 0 0 0,0 0-1 0 0,1 1 1 0 0,-1-1 0 0 0,1 0-1 0 0,0 0 1 0 0,-1 1 0 0 0,1-1-1 0 0,0 0 1 0 0,0 0 0 0 0,0 0-1 0 0,1 0 1 0 0,-1 0 0 0 0,0 0 0 0 0,1-1-1 0 0,-1 1 1 0 0,1 0 0 0 0,0-1-1 0 0,2 2 1 0 0,-1 0-187 0 0,0 0 0 0 0,0 0 0 0 0,0-1 0 0 0,1 1 0 0 0,0-1 1 0 0,-1 0-1 0 0,1 0 0 0 0,0 0 0 0 0,0-1 0 0 0,0 1 0 0 0,0-1 0 0 0,0 0 0 0 0,0 0 0 0 0,0 0 0 0 0,0-1 1 0 0,1 0-1 0 0,-1 1 0 0 0,6-2 0 0 0,-1 0-1455 0 0,1-1 0 0 0,-1-1 0 0 0,0 1 0 0 0,0-2 0 0 0,0 1 1 0 0,16-9-1 0 0,-4 3-2871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1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21 5977 0 0,'8'-5'5305'0'0,"36"-6"-3864"0"0,-38 9-1343 0 0,0 1-1 0 0,0 1 1 0 0,0-1 0 0 0,0 1 0 0 0,0 0 0 0 0,0 0 0 0 0,-1 0-1 0 0,1 1 1 0 0,0 0 0 0 0,7 2 0 0 0,-52 11-19 0 0,31-11 206 0 0,1-1 1 0 0,0 1-1 0 0,0 0 1 0 0,0 1-1 0 0,0-1 1 0 0,1 2-1 0 0,-1-1 1 0 0,1 1 0 0 0,0-1-1 0 0,-6 8 1 0 0,9-8-149 0 0,1-1 1 0 0,-1 1-1 0 0,1-1 0 0 0,0 1 1 0 0,0 0-1 0 0,0 0 1 0 0,1 0-1 0 0,0 0 0 0 0,-1 0 1 0 0,1 0-1 0 0,1 0 1 0 0,-1 0-1 0 0,1 0 0 0 0,-1 1 1 0 0,1-1-1 0 0,0 0 1 0 0,1 0-1 0 0,-1 0 0 0 0,1 1 1 0 0,1 4-1 0 0,1 1-110 0 0,0 0-1 0 0,0-1 1 0 0,1 1-1 0 0,1-1 1 0 0,0 0-1 0 0,0 0 1 0 0,0 0-1 0 0,9 9 1 0 0,-9-11-498 0 0,0-1-1 0 0,1-1 1 0 0,-1 1 0 0 0,1-1 0 0 0,0 0 0 0 0,0 0-1 0 0,1-1 1 0 0,0 0 0 0 0,-1 0 0 0 0,1 0 0 0 0,12 3-1 0 0,-17-6 51 0 0,0-1-1 0 0,1 1 0 0 0,-1-1 1 0 0,1 1-1 0 0,-1-1 1 0 0,1 0-1 0 0,-1 0 0 0 0,1 0 1 0 0,-1 0-1 0 0,1-1 0 0 0,-1 1 1 0 0,0-1-1 0 0,1 1 0 0 0,-1-1 1 0 0,0 0-1 0 0,1 0 0 0 0,-1 0 1 0 0,0 0-1 0 0,3-2 0 0 0,-2 0 72 0 0,1 0-1 0 0,-1 0 0 0 0,1 0 0 0 0,-1-1 0 0 0,0 0 0 0 0,-1 1 0 0 0,1-1 0 0 0,-1 0 0 0 0,4-7 0 0 0,-1-2 541 0 0,0 1-1 0 0,-1-1 1 0 0,-1 0-1 0 0,0 0 1 0 0,0 0-1 0 0,0-16 1 0 0,-2 24 420 0 0,-1-1-1 0 0,0 1 1 0 0,0 0 0 0 0,0 0 0 0 0,-1-1-1 0 0,0 1 1 0 0,0 0 0 0 0,0 0 0 0 0,0 0-1 0 0,-1 0 1 0 0,0 0 0 0 0,0 0 0 0 0,0 0-1 0 0,-1 0 1 0 0,0 1 0 0 0,0-1 0 0 0,-6-6 0 0 0,9 11-513 0 0,0-1 0 0 0,0 1 0 0 0,-1 0 0 0 0,1 0 0 0 0,0 0 0 0 0,0 0 0 0 0,-1-1 0 0 0,1 1 0 0 0,0 0 0 0 0,-1 0 1 0 0,1 0-1 0 0,0 0 0 0 0,-1 0 0 0 0,1 0 0 0 0,0 0 0 0 0,0 0 0 0 0,-1 0 0 0 0,1 0 0 0 0,0 0 0 0 0,-1 0 1 0 0,1 0-1 0 0,0 0 0 0 0,-1 0 0 0 0,1 0 0 0 0,0 0 0 0 0,-1 0 0 0 0,1 1 0 0 0,0-1 0 0 0,0 0 0 0 0,-1 0 1 0 0,1 0-1 0 0,0 0 0 0 0,0 1 0 0 0,-1-1 0 0 0,-7 14 1317 0 0,1 14-755 0 0,4-5-514 0 0,0 44 0 0 0,3-59-225 0 0,0-1 1 0 0,1 1-1 0 0,0-1 0 0 0,0 1 1 0 0,0-1-1 0 0,1 0 1 0 0,1 0-1 0 0,-1 0 0 0 0,7 13 1 0 0,-8-19 27 0 0,-1-1 0 0 0,1 1 0 0 0,-1 0 1 0 0,1-1-1 0 0,0 1 0 0 0,-1-1 1 0 0,1 1-1 0 0,0 0 0 0 0,0-1 0 0 0,0 0 1 0 0,-1 1-1 0 0,1-1 0 0 0,0 1 1 0 0,0-1-1 0 0,0 0 0 0 0,0 0 0 0 0,0 1 1 0 0,-1-1-1 0 0,1 0 0 0 0,0 0 0 0 0,0 0 1 0 0,0 0-1 0 0,0 0 0 0 0,0 0 1 0 0,0 0-1 0 0,0-1 0 0 0,0 1 0 0 0,0 0 1 0 0,-1 0-1 0 0,1-1 0 0 0,0 1 1 0 0,0-1-1 0 0,0 1 0 0 0,0 0 0 0 0,-1-1 1 0 0,1 1-1 0 0,0-1 0 0 0,-1 0 1 0 0,1 1-1 0 0,0-1 0 0 0,-1 0 0 0 0,1 1 1 0 0,0-2-1 0 0,31-35-692 0 0,-30 33 620 0 0,10-10-712 0 0,0 0 0 0 0,17-15 0 0 0,15-15-3153 0 0,-42 41 4026 0 0,0 0 0 0 0,-1 0 1 0 0,1 0-1 0 0,0 0 0 0 0,-1 0 1 0 0,0-1-1 0 0,0 1 0 0 0,0-1 0 0 0,0 1 1 0 0,-1 0-1 0 0,1-6 0 0 0,-1 7 419 0 0,1 0-1 0 0,-1 0 0 0 0,-1 0 1 0 0,1 0-1 0 0,0 0 1 0 0,0-1-1 0 0,-1 1 1 0 0,1 0-1 0 0,-1 0 1 0 0,0 0-1 0 0,0 0 0 0 0,-1-2 1 0 0,5 16 3335 0 0,-3 16-3079 0 0,0-8-513 0 0,1 11-527 0 0,7 65 261 0 0,3-50-3423 0 0,-9-41 2055 0 0,1 1 1 0 0,-1 0 0 0 0,1-1-1 0 0,0 0 1 0 0,5 6-1 0 0,-1-4-2160 0 0,0-3-377 0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 7250 0 0,'-1'0'312'0'0,"0"-1"1"0"0,0 1-1 0 0,0 0 1 0 0,0-1 0 0 0,0 1-1 0 0,0 0 1 0 0,-1 0 0 0 0,1 0-1 0 0,0 0 1 0 0,0 0 0 0 0,0 0-1 0 0,0 0 1 0 0,0 0 0 0 0,-1 0-1 0 0,1 0 1 0 0,0 1-1 0 0,0-1 1 0 0,0 0 0 0 0,0 1-1 0 0,0-1 1 0 0,0 1 0 0 0,0-1-1 0 0,0 1 1 0 0,0 0 0 0 0,0-1-1 0 0,-1 3 1 0 0,0-1-59 0 0,1 0 1 0 0,0 0-1 0 0,0 0 1 0 0,0 0 0 0 0,0 1-1 0 0,0-1 1 0 0,0 0-1 0 0,1 1 1 0 0,-1-1-1 0 0,1 0 1 0 0,-1 1-1 0 0,1 2 1 0 0,0 5-46 0 0,0-1 1 0 0,1 0-1 0 0,0 1 0 0 0,0-1 1 0 0,1 0-1 0 0,3 11 1 0 0,-2-12-217 0 0,0-1 0 0 0,1 1-1 0 0,-1 0 1 0 0,2-1 0 0 0,-1 0 0 0 0,1 0 0 0 0,0 0 0 0 0,1-1 0 0 0,-1 1 0 0 0,1-1 0 0 0,0-1 0 0 0,8 6 0 0 0,-12-9-184 0 0,1 0 1 0 0,0-1 0 0 0,1 1-1 0 0,-1-1 1 0 0,0 1 0 0 0,0-1-1 0 0,1 0 1 0 0,-1 0-1 0 0,1-1 1 0 0,-1 1 0 0 0,0-1-1 0 0,1 1 1 0 0,-1-1 0 0 0,1 0-1 0 0,-1-1 1 0 0,1 1-1 0 0,-1 0 1 0 0,1-1 0 0 0,-1 0-1 0 0,0 0 1 0 0,1 0-1 0 0,-1 0 1 0 0,0-1 0 0 0,0 1-1 0 0,0-1 1 0 0,0 0 0 0 0,0 0-1 0 0,0 0 1 0 0,0 0-1 0 0,0 0 1 0 0,3-4 0 0 0,10-16-4737 0 0,-16 22 4834 0 0,-1 0-1 0 0,1 0 1 0 0,0 1 0 0 0,-1-1-1 0 0,1 0 1 0 0,0 0-1 0 0,-1 0 1 0 0,1 0-1 0 0,0 1 1 0 0,-1-1-1 0 0,1 0 1 0 0,0 0-1 0 0,-1 0 1 0 0,1 0 0 0 0,0 0-1 0 0,-1 0 1 0 0,1 0-1 0 0,0 0 1 0 0,-1 0-1 0 0,1 0 1 0 0,0 0-1 0 0,-1 0 1 0 0,1 0 0 0 0,0 0-1 0 0,-1-1 1 0 0,1 1-1 0 0,0 0 1 0 0,-1 0-1 0 0,1 0 1 0 0,0 0-1 0 0,0-1 1 0 0,-1 1 0 0 0,1 0-1 0 0,0 0 1 0 0,-1-1-1 0 0,1 1 1 0 0,0 0-1 0 0,0 0 1 0 0,0-1-1 0 0,-1 1 1 0 0,1 0-1 0 0,0-1 1 0 0,0 1 0 0 0,0 0-1 0 0,0-1 1 0 0,0 1-1 0 0,0 0 1 0 0,-1-1-1 0 0,1 1 1 0 0,0 0-1 0 0,0-1 1 0 0,0 1 0 0 0,0 0-1 0 0,0-1 1 0 0,0 1-1 0 0,0 0 1 0 0,0-1-1 0 0,1 1 1 0 0,-1 0-1 0 0,0-1 1 0 0,0 1 0 0 0,0 0-1 0 0,0-1 1 0 0,0 1-1 0 0,0 0 1 0 0,1-1-1 0 0,-1 1 1 0 0,0 0-1 0 0,1-1 1 0 0,-10 4-2025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7386 0 0,'-1'1'403'0'0,"0"0"0"0"0,0 0 0 0 0,0 0 0 0 0,0 0 0 0 0,0 1 0 0 0,0-1 0 0 0,0 0 0 0 0,1 0 0 0 0,-1 1 1 0 0,0-1-1 0 0,1 0 0 0 0,-1 1 0 0 0,1-1 0 0 0,0 0 0 0 0,-1 1 0 0 0,1-1 0 0 0,0 1 0 0 0,0-1 0 0 0,0 0 0 0 0,0 1 1 0 0,0 1-1 0 0,0-2-260 0 0,1 0 1 0 0,0 0 0 0 0,-1 0 0 0 0,1 0 0 0 0,0 0-1 0 0,0 0 1 0 0,0-1 0 0 0,-1 1 0 0 0,1 0 0 0 0,0-1-1 0 0,0 1 1 0 0,0-1 0 0 0,0 1 0 0 0,0-1-1 0 0,0 1 1 0 0,0-1 0 0 0,0 1 0 0 0,0-1 0 0 0,1 0-1 0 0,1 0 1 0 0,6 2-27 0 0,1-2-1 0 0,0 1 1 0 0,0-2 0 0 0,15-1-1 0 0,29-3-548 0 0,-9 0-2850 0 0,-1-1-6507 0 0,-49 7 7563 0 0,2 0 3008 0 0,1 0 1 0 0,-1 0-1 0 0,0 0 0 0 0,1 0 1 0 0,-1 0-1 0 0,0 1 1 0 0,1-1-1 0 0,-1 1 1 0 0,1 0-1 0 0,0 0 0 0 0,0 0 1 0 0,0 0-1 0 0,-4 5 1 0 0,4-4-536 0 0,0 1 0 0 0,1 0-1 0 0,0 0 1 0 0,-1 0 0 0 0,1 1 0 0 0,1-1 0 0 0,-1 0 0 0 0,1 0 0 0 0,-1 1 0 0 0,1-1 0 0 0,0 0 0 0 0,1 0 0 0 0,-1 1 0 0 0,1-1 0 0 0,0 0 0 0 0,0 0 0 0 0,0 0 0 0 0,0 0 0 0 0,1 0 0 0 0,0 0 0 0 0,0 0 0 0 0,0 0 0 0 0,0-1 0 0 0,0 1 0 0 0,1-1 0 0 0,3 4 0 0 0,-2-1-508 0 0,1 0 0 0 0,0-1 1 0 0,1 0-1 0 0,-1 0 0 0 0,1 0 1 0 0,10 6-1 0 0,-12-9-300 0 0,0 0 0 0 0,0 0 1 0 0,0 0-1 0 0,0 0 0 0 0,0-1 1 0 0,0 1-1 0 0,0-1 0 0 0,1 0 1 0 0,-1-1-1 0 0,9 1 0 0 0,-10-1-234 0 0,1 0-1 0 0,-1-1 0 0 0,0 1 0 0 0,1-1 0 0 0,-1 0 1 0 0,0 0-1 0 0,0 0 0 0 0,0-1 0 0 0,6-2 1 0 0,9-8-3556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7442 0 0,'-1'0'292'0'0,"1"-1"1"0"0,-1 0 0 0 0,1 0 0 0 0,-1 1 0 0 0,1-1 0 0 0,0 0 0 0 0,-1 0 0 0 0,1 0-1 0 0,0 0 1 0 0,0 1 0 0 0,0-1 0 0 0,0 0 0 0 0,-1 0 0 0 0,1 0 0 0 0,0 0 0 0 0,0 0-1 0 0,1 0 1 0 0,-1 1 0 0 0,0-1 0 0 0,0 0 0 0 0,0 0 0 0 0,1 0 0 0 0,-1 0-1 0 0,0 0 1 0 0,1 1 0 0 0,-1-1 0 0 0,0 0 0 0 0,2-1 0 0 0,-1 1-162 0 0,1 0 0 0 0,-1 1 0 0 0,1-1 0 0 0,-1 0 0 0 0,1 1 0 0 0,-1-1 0 0 0,1 1 0 0 0,-1-1 0 0 0,1 1 0 0 0,0 0 0 0 0,-1 0 0 0 0,1-1 0 0 0,0 1 0 0 0,-1 0 0 0 0,4 1 0 0 0,0-1 11 0 0,1 1 1 0 0,-1-1 0 0 0,1 1-1 0 0,-1 1 1 0 0,1-1 0 0 0,-1 1 0 0 0,0 0-1 0 0,0 0 1 0 0,0 0 0 0 0,0 1 0 0 0,5 3-1 0 0,-8-5-64 0 0,0 1-1 0 0,0 0 0 0 0,0 0 0 0 0,0 0 0 0 0,-1-1 0 0 0,1 2 0 0 0,-1-1 0 0 0,1 0 1 0 0,-1 0-1 0 0,0 0 0 0 0,0 1 0 0 0,0-1 0 0 0,0 1 0 0 0,0-1 0 0 0,0 1 0 0 0,-1-1 1 0 0,1 1-1 0 0,-1-1 0 0 0,0 1 0 0 0,0 0 0 0 0,0-1 0 0 0,0 1 0 0 0,0-1 0 0 0,0 1 1 0 0,-2 4-1 0 0,-1 3 9 0 0,0 0 1 0 0,-1 0 0 0 0,0-1 0 0 0,-1 1 0 0 0,0-1-1 0 0,0 0 1 0 0,-1 0 0 0 0,-10 11 0 0 0,7-8-1007 0 0,0 1 0 0 0,-12 23 1 0 0,19-32-148 0 0,1 0-1 0 0,0-1 1 0 0,0 1 0 0 0,0 0 0 0 0,1 0 0 0 0,-1 1-1 0 0,1-1 1 0 0,0 0 0 0 0,0 0 0 0 0,0 0-1 0 0,2 6 1 0 0,1 11-3969 0 0</inkml:trace>
  <inkml:trace contextRef="#ctx0" brushRef="#br0" timeOffset="1">145 518 15467 0 0,'5'2'3105'0'0,"0"2"-1473"0"0,2 0-519 0 0,-2 1-401 0 0,-1-1-344 0 0,0 0-184 0 0,-3-2-48 0 0,-1 1-56 0 0,0-2-56 0 0,-1 0-184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8370 0 0,'-6'0'2986'0'0,"3"0"-2340"0"0,1-1 1 0 0,0 1-1 0 0,0 0 1 0 0,-1 0-1 0 0,1 0 1 0 0,0 0-1 0 0,-1 0 1 0 0,1 1-1 0 0,0-1 1 0 0,0 1-1 0 0,-1 0 1 0 0,1-1 0 0 0,-2 2-1 0 0,31 9 462 0 0,125 27-1118 0 0,-119-32-3424 0 0,36 2-1 0 0,-66-8 2906 0 0,0 1-74 0 0,-1-1 0 0 0,0 0 0 0 0,0 0-1 0 0,1 0 1 0 0,-1 0 0 0 0,0 0 0 0 0,0 0 0 0 0,1-1 0 0 0,-1 1 0 0 0,0-1 0 0 0,0 1 0 0 0,0-1 0 0 0,0 0 0 0 0,3-1 0 0 0,0-5-3154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3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6633 0 0,'7'3'2899'0'0,"29"10"-2077"0"0,-31-12-866 0 0,-1-1 0 0 0,1 1 0 0 0,0-1 0 0 0,0 0-1 0 0,0 0 1 0 0,-1 0 0 0 0,1-1 0 0 0,7-1 0 0 0,-10 1-234 0 0,0 1 0 0 0,1-1 0 0 0,-1 0 1 0 0,0 0-1 0 0,0-1 0 0 0,0 1 1 0 0,0 0-1 0 0,0-1 0 0 0,0 1 0 0 0,0-1 1 0 0,-1 0-1 0 0,1 0 0 0 0,-1 1 0 0 0,1-1 1 0 0,-1 0-1 0 0,1 0 0 0 0,-1 0 0 0 0,2-4 1 0 0,1-5-2467 0 0</inkml:trace>
  <inkml:trace contextRef="#ctx0" brushRef="#br0" timeOffset="1">160 6 4809 0 0,'-1'-1'221'0'0,"1"1"0"0"0,0 0 0 0 0,0-1 0 0 0,0 1 0 0 0,-1 0 0 0 0,1-1 1 0 0,0 1-1 0 0,0 0 0 0 0,-1 0 0 0 0,1 0 0 0 0,0-1 0 0 0,-1 1 0 0 0,1 0 0 0 0,0 0 0 0 0,-1 0 0 0 0,1 0 0 0 0,0-1 0 0 0,-1 1 0 0 0,1 0 0 0 0,0 0 1 0 0,-1 0-1 0 0,1 0 0 0 0,0 0 0 0 0,-1 0 0 0 0,1 0 0 0 0,0 0 0 0 0,-1 0 0 0 0,1 0 0 0 0,0 0 0 0 0,-1 0 0 0 0,1 0 0 0 0,-1 0 0 0 0,1 1 0 0 0,0-1 1 0 0,0 0-1 0 0,-1 0 0 0 0,1 0 0 0 0,0 0 0 0 0,-1 1 0 0 0,1-1 0 0 0,-1 0 0 0 0,-5 19 3318 0 0,3 27-2388 0 0,3-21-1177 0 0,2 0 0 0 0,9 47 1 0 0,-1-32-3120 0 0,4-1-4245 0 0,-9-26 2235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 5713 0 0,'0'0'266'0'0,"0"-1"-1"0"0,-1 1 1 0 0,1-1 0 0 0,-1 1-1 0 0,1 0 1 0 0,-1-1 0 0 0,1 1-1 0 0,-1 0 1 0 0,0-1-1 0 0,1 1 1 0 0,-1 0 0 0 0,1 0-1 0 0,-1-1 1 0 0,0 1-1 0 0,1 0 1 0 0,-1 0 0 0 0,0 0-1 0 0,1 0 1 0 0,-1 0 0 0 0,0 0-1 0 0,1 0 1 0 0,-1 0-1 0 0,1 0 1 0 0,-1 0 0 0 0,0 0-1 0 0,1 1 1 0 0,-1-1-1 0 0,0 0 1 0 0,1 0 0 0 0,-1 1-1 0 0,0-1 1 0 0,0 2-19 0 0,0-1 1 0 0,0 0-1 0 0,0 1 1 0 0,1-1-1 0 0,-1 0 1 0 0,1 1-1 0 0,-1-1 1 0 0,1 1-1 0 0,-1-1 0 0 0,1 1 1 0 0,0-1-1 0 0,0 1 1 0 0,-1 1-1 0 0,5 62 495 0 0,-3-52 0 0 0,20 175 743 0 0,-15-149-1834 0 0,3-1-1 0 0,23 69 1 0 0,-31-105 157 0 0,14 31-1561 0 0,-14-31 1414 0 0,-1-1-1 0 0,1 0 0 0 0,0 1 0 0 0,0-1 1 0 0,0 0-1 0 0,0 1 0 0 0,0-1 1 0 0,0 0-1 0 0,0 0 0 0 0,0 0 0 0 0,1 0 1 0 0,-1 0-1 0 0,0 0 0 0 0,1 0 0 0 0,-1-1 1 0 0,0 1-1 0 0,1 0 0 0 0,2 0 0 0 0,-3-1 115 0 0,-1 0 0 0 0,1 0 0 0 0,-1 0 1 0 0,1 0-1 0 0,-1-1 0 0 0,1 1 0 0 0,0 0 0 0 0,-1 0 0 0 0,1-1 0 0 0,-1 1 0 0 0,1 0 0 0 0,-1 0 0 0 0,1-1 0 0 0,-1 1 0 0 0,1-1 0 0 0,-1 1 0 0 0,0 0 0 0 0,1-1 0 0 0,-1 1 0 0 0,0-1 0 0 0,1 1 0 0 0,-1-1 0 0 0,0 1 0 0 0,1-1 0 0 0,-1 1 0 0 0,0-1 0 0 0,0 1 0 0 0,1-2 0 0 0,3-10-3361 0 0</inkml:trace>
  <inkml:trace contextRef="#ctx0" brushRef="#br0" timeOffset="1">309 137 9410 0 0,'-1'-13'2073'0'0,"-1"0"0"0"0,0-1 0 0 0,-4-15 1 0 0,3 16-3181 0 0,0 0 1 0 0,1 0 0 0 0,-1-16 0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2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9282 0 0,'2'16'3201'0'0,"2"2"-953"0"0,1 5-519 0 0,1 1-537 0 0,-1-1-504 0 0,0 1-280 0 0,0-3-136 0 0,-1 1-104 0 0,-1-3-48 0 0,-1-3-80 0 0,0-3-200 0 0,-1-3-432 0 0,-1-5-760 0 0,-1-18-7994 0 0,-1 0 6369 0 0,1-4-848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2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2865 0 0,'5'6'1735'0'0,"-1"1"1"0"0,0 0-1 0 0,0 0 1 0 0,4 13 0 0 0,-4 0 4820 0 0,-5-39-5835 0 0,-1 0 0 0 0,-5-23 0 0 0,4 30-828 0 0,0 0 1 0 0,2-1 0 0 0,-1 1-1 0 0,1-1 1 0 0,1 1-1 0 0,0-1 1 0 0,1 1 0 0 0,3-21-1 0 0,-3 32 105 0 0,-1 0-1 0 0,0 0 1 0 0,0 0-1 0 0,1 0 0 0 0,-1-1 1 0 0,1 1-1 0 0,-1 0 1 0 0,1 0-1 0 0,-1 0 1 0 0,1 0-1 0 0,0 0 1 0 0,-1 0-1 0 0,1 0 1 0 0,0 0-1 0 0,0 0 1 0 0,0 1-1 0 0,-1-1 1 0 0,1 0-1 0 0,0 0 1 0 0,0 1-1 0 0,0-1 0 0 0,1 0 1 0 0,0 0-1 0 0,-1 1 5 0 0,0 0-1 0 0,1 0 0 0 0,-1 1 0 0 0,0-1 0 0 0,1 0 1 0 0,-1 0-1 0 0,0 1 0 0 0,0-1 0 0 0,0 0 0 0 0,1 1 1 0 0,-1-1-1 0 0,0 1 0 0 0,0 0 0 0 0,0-1 0 0 0,0 1 1 0 0,0 0-1 0 0,2 1 0 0 0,2 3 61 0 0,0 0 1 0 0,0 1-1 0 0,-1-1 1 0 0,0 1-1 0 0,0 0 0 0 0,5 9 1 0 0,-2 0-198 0 0,-1 0 1 0 0,0 1-1 0 0,-1-1 1 0 0,-1 1 0 0 0,0 0-1 0 0,-1 0 1 0 0,1 27 0 0 0,-4-61-234 0 0,1 0 0 0 0,0 0-1 0 0,4-19 1 0 0,-3 31 461 0 0,-1 0 0 0 0,1 0 0 0 0,0 0 0 0 0,0 0 0 0 0,1 0-1 0 0,0 1 1 0 0,0-1 0 0 0,0 1 0 0 0,1 0 0 0 0,0 0 0 0 0,0 0-1 0 0,8-7 1 0 0,-12 11-47 0 0,1 0-1 0 0,0 1 1 0 0,0-1 0 0 0,-1 0-1 0 0,1 1 1 0 0,0-1 0 0 0,0 1-1 0 0,0-1 1 0 0,-1 1-1 0 0,1-1 1 0 0,0 1 0 0 0,0 0-1 0 0,0-1 1 0 0,0 1-1 0 0,0 0 1 0 0,0 0 0 0 0,0 0-1 0 0,0-1 1 0 0,0 1-1 0 0,0 0 1 0 0,0 0 0 0 0,0 1-1 0 0,0-1 1 0 0,0 0-1 0 0,0 0 1 0 0,0 0 0 0 0,1 1-1 0 0,-1 0 8 0 0,1 0 0 0 0,-1 0 0 0 0,0 1 0 0 0,1-1 0 0 0,-1 0 0 0 0,0 1 0 0 0,0-1 0 0 0,0 1 0 0 0,0-1-1 0 0,0 1 1 0 0,0-1 0 0 0,0 1 0 0 0,0 2 0 0 0,3 6 109 0 0,-2 0 0 0 0,1 0 0 0 0,1 20 0 0 0,2 81-423 0 0,-7-74-2373 0 0,-4-2-3417 0 0,2-26-1050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19 109 2481 0 0,'0'-11'10197'0'0,"1"11"-9868"0"0,11 3 5456 0 0,-4 0-6493 0 0,0 0 580 0 0,-1-1 0 0 0,1 0 0 0 0,0 0 0 0 0,0 0 0 0 0,-1-1 0 0 0,1 0 1 0 0,0-1-1 0 0,0 0 0 0 0,0 0 0 0 0,15-2 0 0 0,-22 1 110 0 0,0 0-1 0 0,0 0 1 0 0,0 0-1 0 0,0 0 1 0 0,0 0 0 0 0,0 0-1 0 0,0 0 1 0 0,-1 0-1 0 0,1 0 1 0 0,0-1 0 0 0,0 1-1 0 0,-1 0 1 0 0,1 0-1 0 0,-1-1 1 0 0,1 1 0 0 0,-1 0-1 0 0,0-1 1 0 0,1 1 0 0 0,-1 0-1 0 0,0-1 1 0 0,0 1-1 0 0,0 0 1 0 0,0-1 0 0 0,0 1-1 0 0,0-1 1 0 0,-1 1-1 0 0,1 0 1 0 0,0-1 0 0 0,-1 1-1 0 0,1 0 1 0 0,-1-1 0 0 0,0 0-1 0 0,-1-5 127 0 0,0 1 1 0 0,0 1-1 0 0,0-1 0 0 0,-1 0 0 0 0,-6-10 1 0 0,7 14 44 0 0,-1-1 0 0 0,1 1 0 0 0,0 0 1 0 0,-1 0-1 0 0,1 0 0 0 0,-1 0 1 0 0,0 0-1 0 0,0 1 0 0 0,1-1 0 0 0,-1 1 1 0 0,0 0-1 0 0,0 0 0 0 0,-1 0 0 0 0,1 0 1 0 0,0 0-1 0 0,0 1 0 0 0,0-1 1 0 0,0 1-1 0 0,-1 0 0 0 0,1 0 0 0 0,0 0 1 0 0,0 1-1 0 0,-1-1 0 0 0,1 1 0 0 0,0 0 1 0 0,0-1-1 0 0,0 1 0 0 0,0 1 1 0 0,0-1-1 0 0,0 0 0 0 0,0 1 0 0 0,0-1 1 0 0,1 1-1 0 0,-1 0 0 0 0,1 0 1 0 0,-1 0-1 0 0,1 0 0 0 0,0 1 0 0 0,-1-1 1 0 0,1 1-1 0 0,0-1 0 0 0,1 1 0 0 0,-1 0 1 0 0,-2 3-1 0 0,3 2-119 0 0,-1-1 0 0 0,1 1 0 0 0,0-1 0 0 0,1 1 1 0 0,0-1-1 0 0,0 1 0 0 0,1-1 0 0 0,0 1 0 0 0,0-1 0 0 0,0 1 0 0 0,1-1 0 0 0,1 0 0 0 0,-1 0 1 0 0,1 1-1 0 0,0-2 0 0 0,0 1 0 0 0,1 0 0 0 0,0-1 0 0 0,7 9 0 0 0,-5-8-368 0 0,0 1 0 0 0,0-1-1 0 0,1 0 1 0 0,0 0 0 0 0,1 0 0 0 0,12 8-1 0 0,-14-12-460 0 0,-1 0-1 0 0,1 0 1 0 0,0 0 0 0 0,0-1-1 0 0,0 1 1 0 0,0-1-1 0 0,0-1 1 0 0,0 1-1 0 0,1-1 1 0 0,7 0-1 0 0,-9-1-389 0 0,0 0 0 0 0,1-1 0 0 0,-1 1 0 0 0,1-1 0 0 0,-1-1 0 0 0,0 1 0 0 0,7-3 0 0 0,2-3-1688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75 106 6289 0 0,'-2'-2'649'0'0,"1"0"-1"0"0,-1 0 1 0 0,0 0 0 0 0,1 1-1 0 0,-1-1 1 0 0,0 1-1 0 0,0-1 1 0 0,-1 1 0 0 0,1 0-1 0 0,0-1 1 0 0,0 1-1 0 0,-1 0 1 0 0,1 1-1 0 0,0-1 1 0 0,-5-1 0 0 0,6 3-453 0 0,-1-1 0 0 0,1 1 0 0 0,-1 0 0 0 0,1 0 0 0 0,-1 0 0 0 0,1-1 0 0 0,0 1 0 0 0,-1 1 0 0 0,1-1 0 0 0,0 0 0 0 0,0 0 0 0 0,0 0 0 0 0,0 1 0 0 0,0-1 0 0 0,0 0 0 0 0,0 1 0 0 0,0-1 0 0 0,0 1 0 0 0,1-1 0 0 0,-1 1 0 0 0,0-1 0 0 0,1 1 0 0 0,0-1 0 0 0,-1 3 0 0 0,-2 6 51 0 0,0 0 0 0 0,1 0 0 0 0,0 1 0 0 0,1-1 0 0 0,0 0 0 0 0,1 1 0 0 0,1 18 1 0 0,0-21-269 0 0,0 0 1 0 0,1-1 0 0 0,-1 1 0 0 0,1 0 0 0 0,1 0 0 0 0,-1-1 0 0 0,1 0 0 0 0,1 1 0 0 0,-1-1-1 0 0,9 12 1 0 0,-11-18-1 0 0,1 1-1 0 0,-1 0 0 0 0,0-1 0 0 0,1 1 1 0 0,-1-1-1 0 0,1 0 0 0 0,0 1 0 0 0,-1-1 1 0 0,1 0-1 0 0,0 0 0 0 0,0 0 0 0 0,0 0 1 0 0,0 0-1 0 0,0-1 0 0 0,0 1 0 0 0,0 0 1 0 0,0-1-1 0 0,0 0 0 0 0,0 1 0 0 0,0-1 1 0 0,0 0-1 0 0,0 0 0 0 0,0 0 1 0 0,0 0-1 0 0,0 0 0 0 0,0-1 0 0 0,1 1 1 0 0,-1-1-1 0 0,0 1 0 0 0,0-1 0 0 0,0 0 1 0 0,-1 0-1 0 0,1 0 0 0 0,0 0 0 0 0,0 0 1 0 0,0 0-1 0 0,-1 0 0 0 0,1-1 0 0 0,-1 1 1 0 0,1-1-1 0 0,-1 1 0 0 0,2-3 0 0 0,3-2-61 0 0,0-1 0 0 0,-1 1 0 0 0,0-1 0 0 0,-1 0 0 0 0,1 0 0 0 0,-1 0 0 0 0,-1-1 0 0 0,1 0 0 0 0,3-12 0 0 0,-4 5 167 0 0,-1 1 0 0 0,0-1 0 0 0,-1 0 1 0 0,-1 0-1 0 0,-2-25 0 0 0,2 33-45 0 0,-1 0 0 0 0,0 0 0 0 0,-1 0 0 0 0,1 1 0 0 0,-1-1 0 0 0,-1 1 0 0 0,1-1 0 0 0,-1 1 0 0 0,0 0 0 0 0,-1 0 0 0 0,1 0 0 0 0,-1 0 0 0 0,0 1 0 0 0,-8-8 0 0 0,12 12-30 0 0,-1 0 0 0 0,0 0 0 0 0,1 0 0 0 0,-1 0 0 0 0,0 1 0 0 0,0-1 0 0 0,0 0 0 0 0,0 0 0 0 0,0 1 0 0 0,0-1-1 0 0,0 1 1 0 0,0-1 0 0 0,0 1 0 0 0,0-1 0 0 0,0 1 0 0 0,0-1 0 0 0,-1 1 0 0 0,1 0 0 0 0,0 0 0 0 0,0-1 0 0 0,0 1-1 0 0,0 0 1 0 0,-1 0 0 0 0,1 0 0 0 0,0 1 0 0 0,0-1 0 0 0,0 0 0 0 0,-1 0 0 0 0,1 1 0 0 0,0-1 0 0 0,0 0-1 0 0,-2 2 1 0 0,2-1-225 0 0,0 1-1 0 0,0 0 0 0 0,1-1 1 0 0,-1 1-1 0 0,0 0 0 0 0,1-1 1 0 0,-1 1-1 0 0,1 0 0 0 0,0-1 1 0 0,0 1-1 0 0,0 0 0 0 0,-1 0 1 0 0,1 0-1 0 0,1-1 0 0 0,-1 1 1 0 0,0 0-1 0 0,0 0 0 0 0,1-1 1 0 0,-1 1-1 0 0,1 0 0 0 0,1 2 1 0 0,6 21-8500 0 0,-7-7-175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4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25 5409 0 0,'-3'-9'1625'0'0,"-4"-6"7292"0"0,6 15-8708 0 0,0 1 0 0 0,1-1 0 0 0,0 1 0 0 0,-1-1 0 0 0,1 1 0 0 0,-1-1 0 0 0,1 1 0 0 0,0-1 0 0 0,-1 1 0 0 0,1 0 0 0 0,0-1 0 0 0,0 1 0 0 0,-1-1 0 0 0,1 1 0 0 0,0 0 0 0 0,0-1 1 0 0,0 1-1 0 0,0 0 0 0 0,0-1 0 0 0,0 1 0 0 0,0 0 0 0 0,0-1 0 0 0,0 1 0 0 0,0 0 0 0 0,0 1 0 0 0,-1 23 104 0 0,1 1 0 0 0,0 0 0 0 0,2 0 0 0 0,1-1 0 0 0,1 1 0 0 0,2-1 0 0 0,9 30 0 0 0,-12-48-330 0 0,-1-1 0 0 0,1-1 0 0 0,1 1 0 0 0,-1 0 0 0 0,1-1 0 0 0,0 1 0 0 0,8 8-1 0 0,-11-13-19 0 0,-1-1 0 0 0,1 1 0 0 0,0 0 0 0 0,0 0 0 0 0,0 0 0 0 0,0-1 0 0 0,0 1 0 0 0,0 0 0 0 0,0-1 0 0 0,0 1 0 0 0,0-1 0 0 0,0 1 0 0 0,0-1 0 0 0,0 1 0 0 0,1-1 0 0 0,-1 0 0 0 0,0 0 0 0 0,0 0 0 0 0,0 0 0 0 0,1 1 0 0 0,-1-1 0 0 0,0-1 0 0 0,0 1 0 0 0,0 0 0 0 0,0 0 0 0 0,1 0 0 0 0,-1-1 0 0 0,0 1 0 0 0,0 0 0 0 0,0-1 0 0 0,0 1 0 0 0,0-1 0 0 0,0 0 0 0 0,0 1-1 0 0,0-1 1 0 0,0 0 0 0 0,0 0 0 0 0,0 1 0 0 0,0-1 0 0 0,0 0 0 0 0,-1 0 0 0 0,1 0 0 0 0,0 0 0 0 0,-1 0 0 0 0,1 0 0 0 0,-1 0 0 0 0,1 0 0 0 0,-1 0 0 0 0,1-3 0 0 0,4-6-176 0 0,-2-1 0 0 0,0 0 1 0 0,0 0-1 0 0,-1-1 0 0 0,0 1 0 0 0,-1 0 0 0 0,0-1 1 0 0,-1 1-1 0 0,-2-23 0 0 0,3-36 1106 0 0,-2 70-874 0 0,1 0 1 0 0,0-1-1 0 0,0 1 0 0 0,0 0 0 0 0,1 0 0 0 0,-1 0 1 0 0,0 0-1 0 0,0-1 0 0 0,0 1 0 0 0,0 0 0 0 0,0 0 1 0 0,0 0-1 0 0,0 0 0 0 0,0 0 0 0 0,0-1 0 0 0,0 1 1 0 0,0 0-1 0 0,0 0 0 0 0,0 0 0 0 0,0 0 0 0 0,1 0 1 0 0,-1 0-1 0 0,0 0 0 0 0,0-1 0 0 0,0 1 1 0 0,0 0-1 0 0,0 0 0 0 0,0 0 0 0 0,1 0 0 0 0,-1 0 1 0 0,0 0-1 0 0,0 0 0 0 0,0 0 0 0 0,0 0 0 0 0,1 0 1 0 0,-1 0-1 0 0,0 0 0 0 0,0 0 0 0 0,0 0 0 0 0,0 0 1 0 0,0 0-1 0 0,1 0 0 0 0,-1 0 0 0 0,0 0 0 0 0,0 0 1 0 0,0 0-1 0 0,0 0 0 0 0,0 0 0 0 0,1 0 1 0 0,-1 0-1 0 0,0 0 0 0 0,0 0 0 0 0,0 0 0 0 0,0 1 1 0 0,0-1-1 0 0,1 0 0 0 0,11 10 667 0 0,9 16 43 0 0,-9-8-468 0 0,17 34 0 0 0,-21-37-1304 0 0,0 1-1 0 0,1-1 1 0 0,21 25 0 0 0,-16-31-3378 0 0,-14-9 4189 0 0,0 0 0 0 0,1 0 0 0 0,-1 1 0 0 0,0-1 0 0 0,1 0 0 0 0,-1 0 0 0 0,0 0 0 0 0,1 0 0 0 0,-1 0 0 0 0,0 0-1 0 0,1 0 1 0 0,-1 0 0 0 0,0 0 0 0 0,1 0 0 0 0,-1 0 0 0 0,0 0 0 0 0,1 0 0 0 0,-1 0 0 0 0,0-1 0 0 0,1 1 0 0 0,-1 0 0 0 0,0 0 0 0 0,1 0 0 0 0,-1 0 0 0 0,0-1 0 0 0,1 1-1 0 0,0-2-1855 0 0,0 1 1856 0 0,-1 1 0 0 0,0 0 0 0 0,0-1 0 0 0,0 1 0 0 0,0-1-1 0 0,1-4-3797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8866 0 0,'17'10'7554'0'0,"-2"1"-4442"0"0,-11-8-2980 0 0,0 1 0 0 0,1-1 0 0 0,-1 0 0 0 0,1 0 0 0 0,0-1-1 0 0,-1 1 1 0 0,1-1 0 0 0,9 2 0 0 0,69 10-186 0 0,-47-10-2560 0 0,-6-1-2958 0 0,-30-3 5367 0 0,0 0 1 0 0,0 0-1 0 0,1 0 0 0 0,-1 0 1 0 0,0 0-1 0 0,1 0 1 0 0,-1 0-1 0 0,0 0 1 0 0,0 0-1 0 0,1 0 1 0 0,-1 0-1 0 0,0 0 0 0 0,0 0 1 0 0,1 0-1 0 0,-1 0 1 0 0,0 0-1 0 0,0 0 1 0 0,1 0-1 0 0,-1 0 1 0 0,0 0-1 0 0,0 0 0 0 0,4-6-4908 0 0,-5 2 2808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48 2497 0 0,'-4'-5'1201'0'0,"1"1"-261"0"0,1 0 0 0 0,-1 0 0 0 0,0 0 0 0 0,-1 1 0 0 0,1-1 0 0 0,-1 1 0 0 0,1-1 0 0 0,-1 1 0 0 0,0 0 0 0 0,-7-3 0 0 0,11 6-804 0 0,-1 0 0 0 0,1 1-1 0 0,0-1 1 0 0,0 0 0 0 0,-1 0 0 0 0,1 0 0 0 0,0 1 0 0 0,-1-1 0 0 0,1 0 0 0 0,0 1 0 0 0,0-1 0 0 0,0 0 0 0 0,-1 1 0 0 0,1-1 0 0 0,0 0 0 0 0,0 1-1 0 0,0-1 1 0 0,0 0 0 0 0,0 1 0 0 0,0-1 0 0 0,-1 0 0 0 0,1 1 0 0 0,0-1 0 0 0,0 0 0 0 0,0 1 0 0 0,0-1 0 0 0,0 1 0 0 0,1-1 0 0 0,-1 0 0 0 0,0 1-1 0 0,0-1 1 0 0,0 0 0 0 0,0 1 0 0 0,0 0 0 0 0,3 16 1284 0 0,-3-17-1284 0 0,11 47 750 0 0,2-1 1 0 0,19 45-1 0 0,16 52-3124 0 0,-29-59-2197 0 0,-10-29-2497 0 0,-10-41 3420 0 0,-8-9-733 0 0</inkml:trace>
  <inkml:trace contextRef="#ctx0" brushRef="#br0" timeOffset="1">297 485 8962 0 0,'13'0'3977'0'0,"-2"2"-1761"0"0,1 1-199 0 0,-2-1-545 0 0,-4 1-544 0 0,-1-2-368 0 0,0 0-272 0 0,-1-1-88 0 0,-2 0-96 0 0,1-1-152 0 0,-1 1-320 0 0,0-1-544 0 0,0 1-1160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39 2809 0 0,'-14'12'2615'0'0,"-8"5"1911"0"0,10-15 1742 0 0,11-3-5993 0 0,0 0-1 0 0,0 0 1 0 0,1 0 0 0 0,-1-1-1 0 0,0 1 1 0 0,0 0-1 0 0,1 0 1 0 0,-1 0 0 0 0,1-1-1 0 0,-1 1 1 0 0,1 0-1 0 0,0-1 1 0 0,-1 1 0 0 0,1 0-1 0 0,0-1 1 0 0,0 1-1 0 0,0 0 1 0 0,0-1 0 0 0,0 1-1 0 0,0-1 1 0 0,1-2-1 0 0,-1 2-186 0 0,0 0 0 0 0,0 0 0 0 0,1 0-1 0 0,-1 0 1 0 0,1 0 0 0 0,-1 0-1 0 0,1 0 1 0 0,0 0 0 0 0,0 0 0 0 0,0 0-1 0 0,0 0 1 0 0,0 0 0 0 0,2-3 0 0 0,-1 4-63 0 0,1 0 1 0 0,-1 0 0 0 0,0 0-1 0 0,1 0 1 0 0,-1 0 0 0 0,1 1-1 0 0,-1-1 1 0 0,1 1 0 0 0,-1 0-1 0 0,1 0 1 0 0,-1-1 0 0 0,1 2-1 0 0,-1-1 1 0 0,1 0 0 0 0,2 1-1 0 0,43 10-31 0 0,-27-5-18 0 0,95 15-2914 0 0,-39-14-6978 0 0,-76-7 9682 0 0,0 0-1 0 0,-1 0 1 0 0,1 0 0 0 0,0 0-1 0 0,-1 0 1 0 0,1 0-1 0 0,0 0 1 0 0,-1 0-1 0 0,1 0 1 0 0,0 0-1 0 0,-1 0 1 0 0,1-1 0 0 0,0 1-1 0 0,-1 0 1 0 0,1 0-1 0 0,0-1 1 0 0,-1 1-1 0 0,1 0 1 0 0,-1-1-1 0 0,1 1 1 0 0,0-1 0 0 0,-1 1-1 0 0,1-1 1 0 0,2-2-1058 0 0,5 1-1964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 8498 0 0,'-16'-4'5122'0'0,"9"11"-1448"0"0,9 25 114 0 0,1-11-3271 0 0,-2 44 367 0 0,6 112 193 0 0,-4-151-1554 0 0,1 1 0 0 0,1-1-1 0 0,1 0 1 0 0,13 37 0 0 0,-5-39-2090 0 0,-5-16-1423 0 0,-8-7 3730 0 0,-1-1-1 0 0,0 0 1 0 0,0 0 0 0 0,1 0-1 0 0,-1 0 1 0 0,0 0 0 0 0,1 0-1 0 0,-1 0 1 0 0,0 0-1 0 0,1 0 1 0 0,-1 0 0 0 0,0-1-1 0 0,9-12-9587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 7690 0 0,'-2'4'416'0'0,"1"0"0"0"0,-1-1 0 0 0,1 1 0 0 0,-1 0 0 0 0,1 0 0 0 0,1 0 0 0 0,-1 0 0 0 0,0 0 0 0 0,1 0 0 0 0,0 0 0 0 0,0 0 0 0 0,0 0 0 0 0,0 0 0 0 0,1 0 0 0 0,0 0 0 0 0,0 0 0 0 0,0-1 0 0 0,2 7 0 0 0,-2-7-385 0 0,0-1-1 0 0,0 1 1 0 0,0-1 0 0 0,0 1 0 0 0,1-1 0 0 0,-1 0 0 0 0,1 1 0 0 0,-1-1 0 0 0,1 0 0 0 0,0 0 0 0 0,0 0 0 0 0,0-1-1 0 0,0 1 1 0 0,0 0 0 0 0,0-1 0 0 0,0 1 0 0 0,0-1 0 0 0,1 0 0 0 0,-1 0 0 0 0,1 1 0 0 0,-1-2 0 0 0,1 1 0 0 0,-1 0-1 0 0,1 0 1 0 0,0-1 0 0 0,-1 0 0 0 0,1 1 0 0 0,-1-1 0 0 0,5 0 0 0 0,-4-1-36 0 0,-1 0-1 0 0,1 0 1 0 0,-1-1 0 0 0,1 1 0 0 0,-1-1 0 0 0,1 1-1 0 0,-1-1 1 0 0,0 0 0 0 0,1 0 0 0 0,-1 0 0 0 0,0 0-1 0 0,0 0 1 0 0,-1 0 0 0 0,1 0 0 0 0,0-1 0 0 0,-1 1-1 0 0,1-1 1 0 0,-1 1 0 0 0,0-1 0 0 0,0 1 0 0 0,0-1-1 0 0,0 0 1 0 0,0 0 0 0 0,0-4 0 0 0,0 3 38 0 0,0 1 1 0 0,0 0 0 0 0,-1-1 0 0 0,1 1-1 0 0,-1 0 1 0 0,0-1 0 0 0,0 1-1 0 0,0-1 1 0 0,0 1 0 0 0,-1-1-1 0 0,1 1 1 0 0,-1 0 0 0 0,0-1-1 0 0,0 1 1 0 0,0 0 0 0 0,-1 0 0 0 0,1-1-1 0 0,-1 1 1 0 0,1 0 0 0 0,-4-4-1 0 0,3 6 10 0 0,1 0-1 0 0,-1 1 1 0 0,1-1 0 0 0,-1 0-1 0 0,1 1 1 0 0,-1-1-1 0 0,0 1 1 0 0,1-1-1 0 0,-1 1 1 0 0,0 0 0 0 0,0 0-1 0 0,1 0 1 0 0,-1 0-1 0 0,0 0 1 0 0,1 0-1 0 0,-1 0 1 0 0,0 1 0 0 0,0-1-1 0 0,1 0 1 0 0,-1 1-1 0 0,1 0 1 0 0,-1-1-1 0 0,0 1 1 0 0,1 0 0 0 0,-1 0-1 0 0,1 0 1 0 0,0 0-1 0 0,-1 0 1 0 0,-1 2-1 0 0,-2 0-23 0 0,1 1 0 0 0,0-1 0 0 0,1 1 0 0 0,-1-1 0 0 0,1 1 0 0 0,-1 1 0 0 0,1-1-1 0 0,-4 7 1 0 0,7-10-110 0 0,0 1 0 0 0,-1-1 0 0 0,1 0 0 0 0,0 0 0 0 0,0 0 0 0 0,-1 0-1 0 0,1 0 1 0 0,0 1 0 0 0,0-1 0 0 0,0 0 0 0 0,0 0 0 0 0,1 0 0 0 0,-1 0-1 0 0,0 1 1 0 0,0-1 0 0 0,1 0 0 0 0,-1 0 0 0 0,1 0 0 0 0,-1 0 0 0 0,1 0-1 0 0,-1 0 1 0 0,1 0 0 0 0,1 1 0 0 0,-1-1-447 0 0,0 1 0 0 0,0-1-1 0 0,0 0 1 0 0,1 0 0 0 0,-1 0-1 0 0,0 0 1 0 0,1 0 0 0 0,-1 0 0 0 0,1 0-1 0 0,-1 0 1 0 0,1-1 0 0 0,0 1-1 0 0,-1 0 1 0 0,1-1 0 0 0,2 1 0 0 0,5-1-4239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29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56 4169 0 0,'-4'0'879'0'0,"0"0"0"0"0,0 0 0 0 0,0 1 0 0 0,1-1-1 0 0,-1 1 1 0 0,0 0 0 0 0,0 0 0 0 0,0 0 0 0 0,0 1 0 0 0,1-1 0 0 0,-1 1 0 0 0,1 0 0 0 0,-6 4 0 0 0,7-4-564 0 0,-1 0 0 0 0,1 1 0 0 0,-1-1 0 0 0,1 1 0 0 0,0 0 0 0 0,0-1 0 0 0,0 1 0 0 0,1 0 0 0 0,-1 0 0 0 0,1 0 0 0 0,-1 0 0 0 0,1 1 0 0 0,-1 4 0 0 0,1-3-290 0 0,0 1 1 0 0,1-1-1 0 0,0 1 0 0 0,0 0 0 0 0,0-1 0 0 0,1 1 0 0 0,-1-1 0 0 0,1 1 0 0 0,0-1 0 0 0,1 0 0 0 0,0 1 0 0 0,0-1 0 0 0,0 0 0 0 0,0 0 0 0 0,1 0 0 0 0,-1 0 0 0 0,1 0 1 0 0,7 7-1 0 0,-6-7-75 0 0,0-1 1 0 0,0 0 0 0 0,0 0 0 0 0,1-1 0 0 0,-1 1 0 0 0,1-1 0 0 0,0 0 0 0 0,0 0-1 0 0,0 0 1 0 0,0-1 0 0 0,1 1 0 0 0,10 2 0 0 0,-13-5 25 0 0,-1 0 0 0 0,0 0 0 0 0,1 0 1 0 0,-1 0-1 0 0,0 0 0 0 0,1 0 0 0 0,-1 0 0 0 0,0-1 1 0 0,1 1-1 0 0,-1-1 0 0 0,0 0 0 0 0,0 0 0 0 0,1 0 0 0 0,-1 0 1 0 0,0 0-1 0 0,0 0 0 0 0,0-1 0 0 0,0 1 0 0 0,0 0 1 0 0,-1-1-1 0 0,1 0 0 0 0,0 1 0 0 0,-1-1 0 0 0,1 0 0 0 0,-1 0 1 0 0,1 0-1 0 0,-1 0 0 0 0,0 0 0 0 0,0 0 0 0 0,0 0 1 0 0,0-1-1 0 0,-1 1 0 0 0,1 0 0 0 0,0-3 0 0 0,1-4 25 0 0,0 1 0 0 0,-1-1 0 0 0,0 1-1 0 0,-1-1 1 0 0,0 0 0 0 0,0 0 0 0 0,-1 1 0 0 0,0-1-1 0 0,0 1 1 0 0,-1-1 0 0 0,-4-11 0 0 0,3 10 46 0 0,0 0-1 0 0,-1 0 1 0 0,0 1 0 0 0,-1 0 0 0 0,0 0 0 0 0,-1 0-1 0 0,0 0 1 0 0,0 1 0 0 0,-9-10 0 0 0,14 17-50 0 0,1 1 0 0 0,-1-1 0 0 0,1 0 1 0 0,-1 0-1 0 0,0 1 0 0 0,0-1 0 0 0,1 0 0 0 0,-1 1 1 0 0,0-1-1 0 0,0 1 0 0 0,0-1 0 0 0,1 1 0 0 0,-1-1 1 0 0,0 1-1 0 0,0 0 0 0 0,0 0 0 0 0,0-1 1 0 0,0 1-1 0 0,0 0 0 0 0,0 0 0 0 0,0 0 0 0 0,0 0 1 0 0,0 0-1 0 0,0 0 0 0 0,0 0 0 0 0,0 0 0 0 0,0 0 1 0 0,0 0-1 0 0,0 1 0 0 0,0-1 0 0 0,-1 1 0 0 0,1 0-169 0 0,1 0 0 0 0,-1 0 0 0 0,1 0 0 0 0,-1 0 0 0 0,0 0 0 0 0,1 0-1 0 0,0 0 1 0 0,-1 0 0 0 0,1 1 0 0 0,0-1 0 0 0,0 0 0 0 0,-1 0 0 0 0,1 0-1 0 0,0 1 1 0 0,0-1 0 0 0,0 0 0 0 0,0 0 0 0 0,1 0 0 0 0,-1 0 0 0 0,0 1-1 0 0,0-1 1 0 0,1 0 0 0 0,-1 0 0 0 0,2 2 0 0 0,14 25-8021 0 0,-5-16 2669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12083 0 0,'5'82'7459'0'0,"-3"-58"-8507"0"0,-1 0 0 0 0,0 0 1 0 0,-6 46-1 0 0,1-52-1407 0 0,0 0-1 0 0,-1 0 1 0 0,0 0-1 0 0,-12 24 1 0 0,9-26 93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5217 0 0,'20'1'8166'0'0,"0"-1"-3376"0"0,21 3-2197 0 0,46 1-3115 0 0,-130 24 1799 0 0,37-25-1216 0 0,0 0 0 0 0,0 1 1 0 0,1 0-1 0 0,-1 0 1 0 0,1 0-1 0 0,0 1 0 0 0,-4 5 1 0 0,8-9-43 0 0,0 0 0 0 0,1 0 0 0 0,-1 0 1 0 0,0 0-1 0 0,1 0 0 0 0,-1 0 0 0 0,1 0 0 0 0,0 0 1 0 0,-1 1-1 0 0,1-1 0 0 0,0 0 0 0 0,0 0 0 0 0,0 0 1 0 0,0 0-1 0 0,0 0 0 0 0,0 1 0 0 0,0-1 1 0 0,0 0-1 0 0,0 1 0 0 0,1 0-16 0 0,0 0 0 0 0,0 0 0 0 0,0-1-1 0 0,0 1 1 0 0,0 0 0 0 0,0-1 0 0 0,1 1 0 0 0,-1-1 0 0 0,0 0 0 0 0,1 1 0 0 0,-1-1 0 0 0,1 0-1 0 0,0 0 1 0 0,-1 0 0 0 0,3 1 0 0 0,8 5-465 0 0,-1-1 1 0 0,1-1-1 0 0,0 0 0 0 0,1 0 0 0 0,-1-1 1 0 0,16 2-1 0 0,-20-5-1199 0 0,0 0 0 0 0,0 0 0 0 0,0-1 0 0 0,0 0 0 0 0,0 0 0 0 0,15-4 0 0 0,0-1-3866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 6121 0 0,'-23'-5'9947'0'0,"38"7"-8187"0"0,16 5-1216 0 0,33 5-214 0 0,-60-11-357 0 0,1-1 0 0 0,-1 0 0 0 0,0 0 0 0 0,0 0 0 0 0,0-1 0 0 0,0 0 0 0 0,0 1 0 0 0,1-1 0 0 0,-1-1 0 0 0,0 1 0 0 0,-1 0 0 0 0,7-4 0 0 0,-10 5 12 0 0,0 0 1 0 0,1 0 0 0 0,-1 0 0 0 0,0-1 0 0 0,1 1-1 0 0,-1 0 1 0 0,0 0 0 0 0,1 0 0 0 0,-1 0-1 0 0,0-1 1 0 0,0 1 0 0 0,1 0 0 0 0,-1 0 0 0 0,0-1-1 0 0,0 1 1 0 0,1 0 0 0 0,-1-1 0 0 0,0 1 0 0 0,0 0-1 0 0,0-1 1 0 0,0 1 0 0 0,1 0 0 0 0,-1-1 0 0 0,0 1-1 0 0,0 0 1 0 0,0-1 0 0 0,0 1 0 0 0,0 0-1 0 0,0-1 1 0 0,0 1 0 0 0,0 0 0 0 0,0-1 0 0 0,0 1-1 0 0,0-1 1 0 0,0 1 0 0 0,-12-8-291 0 0,-19 2 136 0 0,22 7 169 0 0,1 1 0 0 0,-1-1 1 0 0,0 2-1 0 0,1-1 0 0 0,-1 1 0 0 0,1 1 0 0 0,0-1 0 0 0,-14 9 0 0 0,16-8 59 0 0,1-1 0 0 0,0 1 0 0 0,-1 0 0 0 0,1 0-1 0 0,0 0 1 0 0,1 1 0 0 0,-1 0 0 0 0,1 0-1 0 0,0 0 1 0 0,0 0 0 0 0,1 1 0 0 0,-5 9 0 0 0,7-11-33 0 0,-1 1 0 0 0,1 0 1 0 0,0 0-1 0 0,1 0 0 0 0,-1 0 1 0 0,1 0-1 0 0,0 0 0 0 0,1 0 1 0 0,-1 0-1 0 0,1 0 0 0 0,0 0 1 0 0,0-1-1 0 0,3 10 0 0 0,-1-6-90 0 0,0-1 0 0 0,1 0-1 0 0,0 0 1 0 0,0 0 0 0 0,1 0 0 0 0,-1-1-1 0 0,1 1 1 0 0,10 8 0 0 0,-11-11-277 0 0,2 1-1 0 0,-1-1 1 0 0,0 0 0 0 0,1 0-1 0 0,0-1 1 0 0,0 0 0 0 0,0 0-1 0 0,0 0 1 0 0,0 0 0 0 0,9 1 0 0 0,-11-3-168 0 0,0 0 0 0 0,0-1 0 0 0,0 1 0 0 0,0-1 0 0 0,0 0 1 0 0,1 0-1 0 0,-1-1 0 0 0,0 1 0 0 0,0-1 0 0 0,0 0 1 0 0,0 0-1 0 0,0 0 0 0 0,0-1 0 0 0,0 1 0 0 0,-1-1 0 0 0,1 0 1 0 0,4-3-1 0 0,11-10-1430 0 0,-3-2-466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 5521 0 0,'-31'0'7519'0'0,"31"0"-7461"0"0,0 0 0 0 0,0 0 0 0 0,-1 0 0 0 0,1 0 0 0 0,0 0 0 0 0,0 0 0 0 0,0 0 0 0 0,0 0 0 0 0,0 0 0 0 0,0 0-1 0 0,0 0 1 0 0,-1 1 0 0 0,1-1 0 0 0,0 0 0 0 0,0 0 0 0 0,0 0 0 0 0,0 0 0 0 0,0 0 0 0 0,0 0 0 0 0,0 0 0 0 0,0 0 0 0 0,0 0 0 0 0,0 0 0 0 0,0 1 0 0 0,-1-1 0 0 0,1 0 0 0 0,0 0 0 0 0,0 0 0 0 0,0 0-1 0 0,0 0 1 0 0,0 0 0 0 0,0 0 0 0 0,0 1 0 0 0,0-1 0 0 0,0 0 0 0 0,0 0 0 0 0,0 0 0 0 0,0 0 0 0 0,0 0 0 0 0,0 0 0 0 0,0 1 0 0 0,0-1 0 0 0,0 0 0 0 0,0 0 0 0 0,0 0 0 0 0,1 0 0 0 0,-1 0 0 0 0,0 0-1 0 0,0 0 1 0 0,0 0 0 0 0,0 1 0 0 0,0-1 0 0 0,0 0 0 0 0,0 0 0 0 0,0 0 0 0 0,0 0 0 0 0,16 10 965 0 0,-7-6-903 0 0,0 0-1 0 0,-1-1 0 0 0,1-1 0 0 0,17 4 0 0 0,-24-6-162 0 0,0 1 1 0 0,0-1-1 0 0,1 1 1 0 0,-1-1-1 0 0,0 0 0 0 0,0 0 1 0 0,0 0-1 0 0,0 0 1 0 0,1 0-1 0 0,-1-1 0 0 0,0 1 1 0 0,0-1-1 0 0,0 1 0 0 0,0-1 1 0 0,0 0-1 0 0,0 1 1 0 0,0-1-1 0 0,0 0 0 0 0,0-1 1 0 0,0 1-1 0 0,0 0 1 0 0,-1 0-1 0 0,1-1 0 0 0,0 1 1 0 0,-1-1-1 0 0,2-1 1 0 0,-3 2 15 0 0,1 1 0 0 0,-1-1 0 0 0,0 1 1 0 0,1-1-1 0 0,-1 1 0 0 0,0-1 1 0 0,1 1-1 0 0,-1-1 0 0 0,0 1 1 0 0,0-1-1 0 0,0 0 0 0 0,0 1 0 0 0,0-1 1 0 0,0 1-1 0 0,1-1 0 0 0,-1 1 1 0 0,0-1-1 0 0,-1 0 0 0 0,1 1 0 0 0,0-1 1 0 0,0 1-1 0 0,0-1 0 0 0,0 1 1 0 0,0-1-1 0 0,0 0 0 0 0,-1 1 1 0 0,1-1-1 0 0,0 1 0 0 0,-1-1 0 0 0,1 1 1 0 0,0-1-1 0 0,-1 1 0 0 0,1 0 1 0 0,-1-2-1 0 0,-1 2 16 0 0,1-1 0 0 0,-1 1-1 0 0,0-1 1 0 0,1 1 0 0 0,-1 0 0 0 0,0-1 0 0 0,1 1 0 0 0,-1 0-1 0 0,0 0 1 0 0,1 0 0 0 0,-4 1 0 0 0,-43 11 833 0 0,43-11-601 0 0,1 1 0 0 0,-1 0 1 0 0,1 1-1 0 0,0-1 0 0 0,0 1 1 0 0,0 0-1 0 0,0 0 0 0 0,1 0 1 0 0,-1 0-1 0 0,1 1 0 0 0,0-1 1 0 0,0 1-1 0 0,0 0 0 0 0,0 0 1 0 0,1 0-1 0 0,-1 0 0 0 0,-1 6 0 0 0,2-4-98 0 0,1 0 0 0 0,0 0 0 0 0,0 0 0 0 0,0 0-1 0 0,1 0 1 0 0,0 0 0 0 0,0 0 0 0 0,1 1 0 0 0,0-1-1 0 0,0 0 1 0 0,0 0 0 0 0,1-1 0 0 0,2 8-1 0 0,0-1-90 0 0,1 0-1 0 0,0-1 1 0 0,1 0-1 0 0,0 0 0 0 0,9 11 1 0 0,-13-18-280 0 0,1 0 1 0 0,0-1-1 0 0,0 1 1 0 0,1-1-1 0 0,-1 0 1 0 0,0 1-1 0 0,1-2 1 0 0,0 1-1 0 0,0 0 1 0 0,0-1-1 0 0,0 0 1 0 0,0 1-1 0 0,0-2 0 0 0,1 1 1 0 0,-1 0-1 0 0,9 1 1 0 0,-11-3-126 0 0,0 0-1 0 0,0 0 1 0 0,0 0 0 0 0,0 0-1 0 0,0-1 1 0 0,0 1 0 0 0,0 0 0 0 0,0-1-1 0 0,0 0 1 0 0,0 1 0 0 0,0-1-1 0 0,0 0 1 0 0,0 0 0 0 0,0 0 0 0 0,0 0-1 0 0,-1 0 1 0 0,1-1 0 0 0,1-1-1 0 0,1 0-319 0 0,-1-1-1 0 0,0 0 0 0 0,0 0 0 0 0,-1 0 0 0 0,1 0 0 0 0,-1-1 0 0 0,3-6 1 0 0,1-6-182 0 0,-1 0 1 0 0,0 0 0 0 0,1-21 0 0 0,-5 38 914 0 0,-1-1-15 0 0,3-43 904 0 0,-3 42-335 0 0,0 0 0 0 0,-1 0 0 0 0,1 0-1 0 0,-1 0 1 0 0,1 0 0 0 0,-11-9 8410 0 0,9 23-6914 0 0,-1 10-966 0 0,-2 77 135 0 0,5-87-1186 0 0,1 0 0 0 0,0 0 1 0 0,1 0-1 0 0,0-1 0 0 0,1 1 1 0 0,4 13-1 0 0,-6-24-50 0 0,-1 1 0 0 0,0-1 0 0 0,1 1 0 0 0,-1-1 0 0 0,1 0 0 0 0,0 1 0 0 0,-1-1 0 0 0,1 0 0 0 0,0 1 1 0 0,0-1-1 0 0,0 0 0 0 0,0 0 0 0 0,0 0 0 0 0,0 1 0 0 0,0-1 0 0 0,0 0 0 0 0,0-1 0 0 0,1 1 0 0 0,-1 0 0 0 0,0 0 0 0 0,1 0 0 0 0,-1-1 0 0 0,0 1 0 0 0,1-1 0 0 0,-1 1 0 0 0,1-1 0 0 0,-1 0 0 0 0,1 1 0 0 0,-1-1 0 0 0,1 0 0 0 0,-1 0 0 0 0,1 0 0 0 0,-1 0 1 0 0,1 0-1 0 0,2-1 0 0 0,-1 0-85 0 0,-1-1 0 0 0,1 1 0 0 0,-1-1 1 0 0,1 1-1 0 0,-1-1 0 0 0,0 0 1 0 0,1 0-1 0 0,-1 0 0 0 0,0 0 0 0 0,0 0 1 0 0,0-1-1 0 0,-1 1 0 0 0,1 0 1 0 0,0-1-1 0 0,-1 0 0 0 0,0 1 0 0 0,2-4 1 0 0,4-21-755 0 0,-6 22 336 0 0,0 0-1 0 0,0 0 0 0 0,0 1 0 0 0,1-1 0 0 0,-1 1 1 0 0,1-1-1 0 0,0 1 0 0 0,1-1 0 0 0,-1 1 1 0 0,6-7-1 0 0,7 4-2702 0 0,-14 7 3219 0 0,0 0 0 0 0,0 0 0 0 0,0-1 0 0 0,-1 1 0 0 0,1 0-1 0 0,0-1 1 0 0,0 1 0 0 0,0-1 0 0 0,0 1 0 0 0,0-1 0 0 0,-1 1 0 0 0,1-1 0 0 0,0 0-1 0 0,0 1 1 0 0,-1-1 0 0 0,9-8 7838 0 0,-9 8-7729 0 0,3 21 3112 0 0,-2 47-3679 0 0,0-24 345 0 0,-1-39-94 0 0,6 64-3400 0 0,6-25-7021 0 0,-9-38 7114 0 0,1-2-172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1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6489 0 0,'-2'0'430'0'0,"1"0"1"0"0,-1-1-1 0 0,1 1 0 0 0,-1 0 0 0 0,1 0 0 0 0,-1 0 0 0 0,0 0 0 0 0,1 0 0 0 0,-1 1 0 0 0,1-1 0 0 0,-1 0 1 0 0,1 1-1 0 0,-1-1 0 0 0,1 1 0 0 0,-1-1 0 0 0,1 1 0 0 0,-1 0 0 0 0,1 0 0 0 0,0 0 0 0 0,-1 0 0 0 0,1 0 1 0 0,0 0-1 0 0,0 0 0 0 0,-2 2 0 0 0,1 0-90 0 0,1 0 1 0 0,0 0-1 0 0,0-1 0 0 0,0 1 1 0 0,0 0-1 0 0,0 0 1 0 0,0 0-1 0 0,1 0 0 0 0,0 0 1 0 0,-1 0-1 0 0,1 1 0 0 0,1 2 1 0 0,0 7-92 0 0,1 1 0 0 0,0-1 0 0 0,1 0 0 0 0,9 24 0 0 0,-9-29-288 0 0,0 0 1 0 0,1 0 0 0 0,0-1 0 0 0,0 1 0 0 0,0-1-1 0 0,1 0 1 0 0,1 0 0 0 0,-1-1 0 0 0,1 0 0 0 0,7 7-1 0 0,-10-11-168 0 0,-1 0 0 0 0,1-1 0 0 0,0 1-1 0 0,0-1 1 0 0,0 1 0 0 0,0-1 0 0 0,0 0-1 0 0,0 0 1 0 0,0 0 0 0 0,0 0 0 0 0,0-1-1 0 0,0 0 1 0 0,0 1 0 0 0,1-1 0 0 0,-1 0 0 0 0,0 0-1 0 0,0-1 1 0 0,0 1 0 0 0,0-1 0 0 0,1 1-1 0 0,-1-1 1 0 0,0 0 0 0 0,0 0 0 0 0,0 0-1 0 0,0-1 1 0 0,-1 1 0 0 0,1-1 0 0 0,0 0-1 0 0,3-3 1 0 0,12-10-2702 0 0,-17 15 2640 0 0,0-1-1 0 0,-1 1 0 0 0,1-1 0 0 0,0 1 1 0 0,-1-1-1 0 0,1 1 0 0 0,-1-1 0 0 0,1 1 0 0 0,-1-1 1 0 0,1 0-1 0 0,-1 1 0 0 0,1-1 0 0 0,-1 0 0 0 0,0 1 1 0 0,1-1-1 0 0,-1 0 0 0 0,0 1 0 0 0,0-1 1 0 0,1 0-1 0 0,-1 0 0 0 0,0 1 0 0 0,0-1 0 0 0,0 0 1 0 0,0 0-1 0 0,0 0 0 0 0,0 0 0 0 0,-4 0-1875 0 0,0 3-767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15283 0 0,'0'0'136'0'0,"0"1"1"0"0,0-1-1 0 0,0 0 0 0 0,-1 0 544 0 0,1 1-543 0 0,0-1-1 0 0,-1 0 0 0 0,1 0 0 0 0,0 0 0 0 0,0 1 0 0 0,0-1 0 0 0,0 0 0 0 0,0 0 1 0 0,0 0-1 0 0,0 1 0 0 0,0-1 0 0 0,0 0 0 0 0,0 0 0 0 0,0 0 0 0 0,0 1 1 0 0,0-1-1 0 0,0 0 0 0 0,0 0 0 0 0,0 0 0 0 0,0 1 0 0 0,0-1 0 0 0,0 0 0 0 0,0 0 1 0 0,0 0-1 0 0,0 1 0 0 0,0-1 0 0 0,0 0 0 0 0,0 0 0 0 0,0 0 0 0 0,1 1 0 0 0,7 9 1128 0 0,12 6-1330 0 0,-10-11-25 0 0,-1-1 1 0 0,0 0-1 0 0,1 0 0 0 0,0-1 1 0 0,0 0-1 0 0,0-1 0 0 0,0 0 1 0 0,0-1-1 0 0,0 0 0 0 0,0-1 0 0 0,17-1 1 0 0,20-7-3256 0 0,-7-9-3284 0 0,-26 5 2083 0 0,-14 12 4527 0 0,1 0 1 0 0,-1 0-1 0 0,0 0 1 0 0,0 0-1 0 0,0 0 1 0 0,0 0-1 0 0,0 0 1 0 0,0 0-1 0 0,0 0 1 0 0,0 0-1 0 0,0 0 1 0 0,0 0-1 0 0,0 0 1 0 0,0-1-1 0 0,0 1 1 0 0,1 0-1 0 0,-1 0 1 0 0,0 0-1 0 0,0 0 1 0 0,0 0-1 0 0,0 0 1 0 0,0 0-1 0 0,0 0 1 0 0,0-1-1 0 0,0 1 1 0 0,0 0-1 0 0,0 0 1 0 0,0 0-1 0 0,0 0 1 0 0,0 0-1 0 0,0 0 1 0 0,0 0-1 0 0,0 0 1 0 0,0-1-1 0 0,0 1 1 0 0,-1 0-1 0 0,1 0 1 0 0,0 0-1 0 0,0 0 1 0 0,0 0-1 0 0,0 0 1 0 0,0 0-1 0 0,0 0 1 0 0,0 0-1 0 0,0 0 1 0 0,0-1-1 0 0,0 1 1 0 0,0 0-1 0 0,0 0 1 0 0,-1 0-1 0 0,1 0 1 0 0,0 0-1 0 0,0 0 1 0 0,0 0-1 0 0,0 0 1 0 0,0 0-1 0 0,0 0 1 0 0,-2 0 352 0 0,0 1 0 0 0,0-1 0 0 0,1 1 1 0 0,-1-1-1 0 0,0 1 0 0 0,1 0 0 0 0,-1 0 1 0 0,1 0-1 0 0,-1 0 0 0 0,1 0 0 0 0,-1 0 1 0 0,1 0-1 0 0,0 0 0 0 0,-1 0 0 0 0,0 2 1 0 0,-2 2 549 0 0,0 0 0 0 0,0 0 1 0 0,1 0-1 0 0,0 1 0 0 0,0-1 1 0 0,0 1-1 0 0,0 0 0 0 0,1 0 1 0 0,-3 10-1 0 0,4-8-421 0 0,-1 0 0 0 0,1 0 0 0 0,1 0 0 0 0,-1 0-1 0 0,1 0 1 0 0,1 0 0 0 0,1 13 0 0 0,-1-16-509 0 0,0 0 0 0 0,0 0-1 0 0,0 0 1 0 0,1 0 0 0 0,0 0 0 0 0,0 0-1 0 0,0-1 1 0 0,0 1 0 0 0,1-1 0 0 0,0 0-1 0 0,0 0 1 0 0,0 0 0 0 0,0 0-1 0 0,1 0 1 0 0,-1 0 0 0 0,1-1 0 0 0,0 0-1 0 0,0 0 1 0 0,0 0 0 0 0,1 0 0 0 0,-1-1-1 0 0,1 1 1 0 0,-1-1 0 0 0,1 0-1 0 0,0-1 1 0 0,0 1 0 0 0,8 1 0 0 0,19-4-4137 0 0,-13-7-2269 0 0,-7-4-910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9 8890 0 0,'-1'-1'336'0'0,"1"1"1"0"0,-1-1 0 0 0,0 0-1 0 0,1 1 1 0 0,-1-1-1 0 0,0 1 1 0 0,0-1-1 0 0,1 1 1 0 0,-1-1-1 0 0,0 1 1 0 0,0 0-1 0 0,0-1 1 0 0,0 1-1 0 0,0 0 1 0 0,0-1 0 0 0,-1 1-1 0 0,-20 0 1865 0 0,-18 7-21 0 0,33-5-2032 0 0,1 1 0 0 0,-1-1 0 0 0,1 1 0 0 0,0 0 1 0 0,0 0-1 0 0,0 1 0 0 0,0 0 0 0 0,1 0 0 0 0,-1 0 0 0 0,1 1 0 0 0,0 0 0 0 0,1 0 0 0 0,-1 0 0 0 0,1 0 1 0 0,0 1-1 0 0,0 0 0 0 0,1 0 0 0 0,-4 7 0 0 0,5-7-165 0 0,0-1 0 0 0,0 1 0 0 0,0 0 0 0 0,1 0 0 0 0,0 0-1 0 0,1 0 1 0 0,-1 0 0 0 0,1 0 0 0 0,0 0 0 0 0,0 0 0 0 0,1 1 0 0 0,0-1 0 0 0,0 0 0 0 0,1-1 0 0 0,-1 1-1 0 0,1 0 1 0 0,0 0 0 0 0,1-1 0 0 0,0 1 0 0 0,-1-1 0 0 0,5 6 0 0 0,-4-7-8 0 0,1 0 0 0 0,-1 0 0 0 0,1 0 0 0 0,0-1 0 0 0,0 1 0 0 0,0-1 0 0 0,1 0-1 0 0,-1 0 1 0 0,1 0 0 0 0,-1-1 0 0 0,1 0 0 0 0,0 0 0 0 0,0 0 0 0 0,0 0 0 0 0,8 1 0 0 0,4 0 9 0 0,1 0-1 0 0,-1-2 1 0 0,25 1-1 0 0,-42-2 23 0 0,0 0 0 0 0,0 0 0 0 0,0-1-1 0 0,0 1 1 0 0,0 0 0 0 0,0 0 0 0 0,0 0-1 0 0,0 0 1 0 0,1 1 0 0 0,-1-1 0 0 0,0 0 0 0 0,0 0-1 0 0,0 0 1 0 0,0 0 0 0 0,0 0 0 0 0,0 0-1 0 0,0 0 1 0 0,0 0 0 0 0,0 0 0 0 0,0 0 0 0 0,0 0-1 0 0,1 0 1 0 0,-1 0 0 0 0,0 0 0 0 0,0 0 0 0 0,0 0-1 0 0,0 0 1 0 0,0 0 0 0 0,0 0 0 0 0,0 0-1 0 0,0 1 1 0 0,0-1 0 0 0,0 0 0 0 0,0 0 0 0 0,0 0-1 0 0,0 0 1 0 0,0 0 0 0 0,0 0 0 0 0,0 0 0 0 0,0 0-1 0 0,0 0 1 0 0,0 0 0 0 0,0 1 0 0 0,0-1-1 0 0,0 0 1 0 0,0 0 0 0 0,0 0 0 0 0,0 0 0 0 0,0 0-1 0 0,0 0 1 0 0,0 0 0 0 0,0 0 0 0 0,0 0 0 0 0,0 0-1 0 0,0 0 1 0 0,0 1 0 0 0,0-1 0 0 0,0 0-1 0 0,0 0 1 0 0,0 0 0 0 0,0 0 0 0 0,-1 0 0 0 0,1 0-1 0 0,-7 8 253 0 0,-10 6 72 0 0,-16 6-347 0 0,0-2 1 0 0,-53 21-1 0 0,44-21-1366 0 0,47-18-2900 0 0,-2 0 3699 0 0,0 0 0 0 0,0 0 0 0 0,0-1 0 0 0,0 1 0 0 0,0 0 0 0 0,0-1 0 0 0,0 0 0 0 0,0 0 0 0 0,0 0 0 0 0,0 0 0 0 0,-1 0 0 0 0,1-1 0 0 0,0 1 0 0 0,-1-1 0 0 0,1 1 0 0 0,2-4 0 0 0,3-17-2011 0 0,-7 21 2329 0 0,1-1 1 0 0,-1 1-1 0 0,1 0 1 0 0,-1-1-1 0 0,1 1 0 0 0,0 0 1 0 0,-1 0-1 0 0,1 0 0 0 0,0 0 1 0 0,3-1-1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83 10306 0 0,'3'4'8117'0'0,"18"13"-7223"0"0,-14-15-872 0 0,1 0-1 0 0,-1 0 1 0 0,0 0-1 0 0,1-1 0 0 0,-1 0 1 0 0,1 0-1 0 0,0-1 0 0 0,12-1 1 0 0,-15 1-186 0 0,0-1 1 0 0,0 0-1 0 0,0 1 0 0 0,0-2 1 0 0,0 1-1 0 0,0 0 1 0 0,0-1-1 0 0,0 0 1 0 0,-1 0-1 0 0,1-1 0 0 0,-1 1 1 0 0,0-1-1 0 0,8-6 1 0 0,-10 8 84 0 0,-1 0 1 0 0,0 0 0 0 0,0-1-1 0 0,0 1 1 0 0,0 0 0 0 0,0-1 0 0 0,0 1-1 0 0,-1-1 1 0 0,1 1 0 0 0,0 0-1 0 0,-1-1 1 0 0,1 0 0 0 0,-1 1-1 0 0,1-1 1 0 0,-1 1 0 0 0,0-1-1 0 0,0 0 1 0 0,0 1 0 0 0,0-1-1 0 0,0 1 1 0 0,0-1 0 0 0,0 0 0 0 0,0 1-1 0 0,-1-1 1 0 0,1 1 0 0 0,0-1-1 0 0,-1 1 1 0 0,0-1 0 0 0,1 1-1 0 0,-1-1 1 0 0,0 1 0 0 0,0-1-1 0 0,0 1 1 0 0,0 0 0 0 0,0-1-1 0 0,0 1 1 0 0,0 0 0 0 0,0 0 0 0 0,0 0-1 0 0,-3-2 1 0 0,0 0 206 0 0,0 0 0 0 0,0 1 0 0 0,0-1 0 0 0,-1 1 0 0 0,1 0 0 0 0,-1 0 1 0 0,1 0-1 0 0,-1 1 0 0 0,0 0 0 0 0,1 0 0 0 0,-1 0 0 0 0,-7 0 0 0 0,7 1 229 0 0,0 0 1 0 0,-1 0-1 0 0,1 1 0 0 0,0 0 0 0 0,0 0 0 0 0,-1 0 1 0 0,1 1-1 0 0,0-1 0 0 0,0 1 0 0 0,1 1 1 0 0,-1-1-1 0 0,0 1 0 0 0,1-1 0 0 0,-1 1 1 0 0,1 1-1 0 0,0-1 0 0 0,-6 7 0 0 0,6-5-203 0 0,0 0-1 0 0,0 0 0 0 0,1 1 1 0 0,0-1-1 0 0,0 1 0 0 0,0 0 1 0 0,1 0-1 0 0,-1 0 0 0 0,1 0 1 0 0,1 0-1 0 0,-1 1 0 0 0,1-1 1 0 0,0 8-1 0 0,0-8-189 0 0,1 1-1 0 0,0 0 1 0 0,0 0 0 0 0,1-1 0 0 0,-1 1-1 0 0,2 0 1 0 0,-1-1 0 0 0,1 1 0 0 0,0-1-1 0 0,0 0 1 0 0,0 1 0 0 0,1-1 0 0 0,0 0-1 0 0,1 0 1 0 0,-1-1 0 0 0,1 1 0 0 0,0-1-1 0 0,0 0 1 0 0,1 0 0 0 0,-1 0 0 0 0,1 0-1 0 0,0-1 1 0 0,1 0 0 0 0,-1 0 0 0 0,1 0-1 0 0,0-1 1 0 0,0 1 0 0 0,9 2 0 0 0,-7-3-687 0 0,1-1 1 0 0,-1 0-1 0 0,0-1 1 0 0,1 0-1 0 0,0 0 1 0 0,-1-1-1 0 0,14-1 1 0 0,-17 1-427 0 0,0-1 0 0 0,0 0-1 0 0,0 0 1 0 0,0-1 0 0 0,0 0 0 0 0,0 0 0 0 0,-1 0 0 0 0,7-3 0 0 0,4-7-4089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13315 0 0,'-4'15'5487'0'0,"4"12"-3260"0"0,0-4-1235 0 0,-4 27 612 0 0,4 92-1 0 0,3-115-2326 0 0,9 43-1 0 0,-8-54-838 0 0,1 0 0 0 0,0 0 0 0 0,13 23 0 0 0,-2-15-8093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4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38 5185 0 0,'-1'-21'3044'0'0,"0"4"6532"0"0,-3 31-5123 0 0,0 63-4001 0 0,0-5-3801 0 0,0-80-3317 0 0,3 5 6647 0 0,1-1 0 0 0,0 1 0 0 0,0 0-1 0 0,0 0 1 0 0,1 0 0 0 0,-1 0 0 0 0,2-6-1 0 0,1 5 97 0 0,0-1 0 0 0,0 1 0 0 0,0 0 0 0 0,1 0 0 0 0,-1 0 0 0 0,1 1 0 0 0,0-1 0 0 0,0 1 0 0 0,0 0 0 0 0,1 0-1 0 0,-1 1 1 0 0,1-1 0 0 0,0 1 0 0 0,0 0 0 0 0,8-3 0 0 0,-5 2 5 0 0,0 1 1 0 0,0 0-1 0 0,0 0 1 0 0,1 1-1 0 0,-1 0 1 0 0,0 0-1 0 0,1 1 1 0 0,-1 0-1 0 0,11 2 0 0 0,6 5 21 0 0,-14 0-1720 0 0,-6 4-3506 0 0,-5-4 197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12643 0 0,'0'0'2107'0'0,"5"-1"1974"0"0,20 0-2456 0 0,31 13-1002 0 0,-45-9-981 0 0,-1 0 1 0 0,1-1 0 0 0,0 0-1 0 0,0 0 1 0 0,-1-1 0 0 0,1-1-1 0 0,16-1 1 0 0,-26 1 215 0 0,0 0 0 0 0,0 0 0 0 0,0 0 0 0 0,0 0 0 0 0,0-1 1 0 0,0 1-1 0 0,0 0 0 0 0,0-1 0 0 0,0 1 0 0 0,0 0 0 0 0,-1-1 0 0 0,1 0 0 0 0,0 1 0 0 0,0-1 1 0 0,0 1-1 0 0,-1-1 0 0 0,1 0 0 0 0,0 1 0 0 0,-1-1 0 0 0,1 0 0 0 0,-1 0 0 0 0,1 0 0 0 0,-1 1 1 0 0,1-1-1 0 0,-1 0 0 0 0,1 0 0 0 0,-1 0 0 0 0,1-1 0 0 0,-1-1-14 0 0,0 1 0 0 0,0 0 0 0 0,-1-1-1 0 0,1 1 1 0 0,0 0 0 0 0,-1-1 0 0 0,1 1 0 0 0,-1 0 0 0 0,0 0-1 0 0,0 0 1 0 0,-2-4 0 0 0,0-1 503 0 0,-1 1 0 0 0,0 0 0 0 0,0 1-1 0 0,0-1 1 0 0,-1 1 0 0 0,0 0 0 0 0,-7-7 0 0 0,8 10 70 0 0,0-1 0 0 0,0 1 0 0 0,0 0 0 0 0,0 0 0 0 0,0 1 1 0 0,0-1-1 0 0,-1 1 0 0 0,1 0 0 0 0,-1 0 0 0 0,1 1 0 0 0,-1-1 0 0 0,1 1 0 0 0,-9 0 1 0 0,10 1-286 0 0,1-1 1 0 0,-1 1 0 0 0,1-1-1 0 0,-1 1 1 0 0,1 0 0 0 0,-1 0 0 0 0,1 0-1 0 0,-1 0 1 0 0,1 0 0 0 0,0 1 0 0 0,0-1-1 0 0,-1 1 1 0 0,1 0 0 0 0,0-1 0 0 0,1 1-1 0 0,-1 0 1 0 0,0 0 0 0 0,0 0-1 0 0,1 0 1 0 0,-1 1 0 0 0,1-1 0 0 0,0 0-1 0 0,0 1 1 0 0,-2 2 0 0 0,-1 8-49 0 0,0 0 1 0 0,1 0 0 0 0,0 0-1 0 0,1 1 1 0 0,0-1-1 0 0,1 1 1 0 0,1 0 0 0 0,2 23-1 0 0,-1-29-278 0 0,0 0 0 0 0,1 0 0 0 0,-1 0 0 0 0,2 0 0 0 0,-1 0 0 0 0,1 0-1 0 0,0-1 1 0 0,1 1 0 0 0,0-1 0 0 0,0 0 0 0 0,1 0 0 0 0,-1-1 0 0 0,1 1 0 0 0,1-1-1 0 0,10 10 1 0 0,-13-14-308 0 0,0 0-1 0 0,-1 0 1 0 0,1-1 0 0 0,0 1-1 0 0,0-1 1 0 0,0 1-1 0 0,1-1 1 0 0,-1 0 0 0 0,0 0-1 0 0,0-1 1 0 0,1 1-1 0 0,-1-1 1 0 0,0 0-1 0 0,1 1 1 0 0,-1-1 0 0 0,4-1-1 0 0,0 0-804 0 0,0 0 0 0 0,-1-1 0 0 0,1 0 0 0 0,0 0 0 0 0,-1 0 0 0 0,11-6 0 0 0,4-4-1950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199 111 3921 0 0,'-8'-17'5736'0'0,"-11"-16"3032"0"0,18 32-8607 0 0,1 0 0 0 0,-1 1 0 0 0,0-1 0 0 0,0 0 0 0 0,0 1 1 0 0,0-1-1 0 0,1 0 0 0 0,-1 1 0 0 0,0-1 0 0 0,0 1 0 0 0,0 0 1 0 0,0-1-1 0 0,0 1 0 0 0,0 0 0 0 0,0 0 0 0 0,0 0 1 0 0,-1-1-1 0 0,1 1 0 0 0,0 0 0 0 0,0 0 0 0 0,0 0 0 0 0,0 1 1 0 0,0-1-1 0 0,0 0 0 0 0,0 0 0 0 0,0 1 0 0 0,0-1 0 0 0,0 0 1 0 0,0 1-1 0 0,-2 0 0 0 0,-8 5 19 0 0,0 1-1 0 0,0 0 1 0 0,0 1-1 0 0,1 0 1 0 0,0 0 0 0 0,0 1-1 0 0,1 1 1 0 0,0-1-1 0 0,1 2 1 0 0,0-1-1 0 0,-7 13 1 0 0,13-20-193 0 0,0 1 1 0 0,0 0-1 0 0,0 0 1 0 0,0 0-1 0 0,1 1 0 0 0,-1-1 1 0 0,1 0-1 0 0,0 0 0 0 0,1 1 1 0 0,-1-1-1 0 0,1 1 0 0 0,0-1 1 0 0,0 1-1 0 0,0-1 1 0 0,0 0-1 0 0,1 1 0 0 0,0-1 1 0 0,0 1-1 0 0,0-1 0 0 0,0 0 1 0 0,1 0-1 0 0,0 0 1 0 0,0 0-1 0 0,0 0 0 0 0,0 0 1 0 0,0 0-1 0 0,1-1 0 0 0,0 1 1 0 0,0-1-1 0 0,0 1 0 0 0,0-1 1 0 0,0 0-1 0 0,0 0 1 0 0,1-1-1 0 0,6 4 0 0 0,-5-2-302 0 0,0-1-1 0 0,0 0 0 0 0,1-1 0 0 0,-1 0 1 0 0,1 1-1 0 0,-1-2 0 0 0,1 1 1 0 0,0-1-1 0 0,0 0 0 0 0,0 0 0 0 0,0 0 1 0 0,0-1-1 0 0,7 0 0 0 0,31-8-5357 0 0,-2-10-3355 0 0,-25 8 4412 0 0</inkml:trace>
  <inkml:trace contextRef="#ctx0" brushRef="#br0" timeOffset="1">123 0 8082 0 0,'6'1'8750'0'0,"12"4"-4423"0"0,119 41-6142 0 0,-123-40 744 0 0,21 8-3352 0 0,-31-13 3371 0 0,-1 0 0 0 0,0 0 0 0 0,0 0 0 0 0,1-1 0 0 0,-1 1 0 0 0,0-1 0 0 0,1 0 0 0 0,3 0 0 0 0,0-2-2442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4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 6721 0 0,'-1'-1'369'0'0,"-1"0"0"0"0,1 1 0 0 0,0-1 0 0 0,0 1 0 0 0,-1 0 0 0 0,1-1 0 0 0,0 1 0 0 0,-1 0 0 0 0,1 0 0 0 0,0 0 0 0 0,-1 0 0 0 0,1 0 0 0 0,0 0 0 0 0,-1 0 0 0 0,1 0 0 0 0,0 0 0 0 0,0 1 0 0 0,-1-1 1 0 0,1 0-1 0 0,0 1 0 0 0,0-1 0 0 0,-2 2 0 0 0,2-1-106 0 0,0 0 0 0 0,0 0 0 0 0,0 1 1 0 0,0-1-1 0 0,0 0 0 0 0,0 1 0 0 0,0-1 1 0 0,1 1-1 0 0,-1-1 0 0 0,0 1 0 0 0,1-1 1 0 0,-1 1-1 0 0,1-1 0 0 0,0 1 0 0 0,-1 2 1 0 0,1 8 250 0 0,0 0 0 0 0,0-1 0 0 0,1 1 0 0 0,3 12 0 0 0,-3-15-88 0 0,10 67-331 0 0,23 134 1252 0 0,-18-142-5535 0 0,4-1-4765 0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4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42 1520 0 0,'-17'-41'17812'0'0,"8"69"-15410"0"0,-22 47 0 0 0,-21 25-3236 0 0,12-25-2305 0 0,43-82-17 0 0,11-19 2855 0 0,-7 19 233 0 0,1-1 0 0 0,0 1 0 0 0,0 1 1 0 0,0-1-1 0 0,1 1 0 0 0,0 1 0 0 0,0 0 0 0 0,0 0 0 0 0,1 1 0 0 0,0 0 0 0 0,0 0 0 0 0,0 1 0 0 0,0 1 0 0 0,0-1 0 0 0,1 2 0 0 0,-1-1 1 0 0,13 1-1 0 0,20 6-3987 0 0,-2 10-3763 0 0,-37-13 5023 0 0</inkml:trace>
  <inkml:trace contextRef="#ctx0" brushRef="#br0" timeOffset="1">306 47 6129 0 0,'-3'7'6365'0'0,"-7"28"-3362"0"0,-2 49-1024 0 0,1-1-5038 0 0,8-65-627 0 0,-1-1 0 0 0,-11 27 0 0 0,10-32 1039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5545 0 0,'-14'6'12023'0'0,"40"-2"-8504"0"0,23-9-2669 0 0,-39 3-835 0 0,1 0 0 0 0,-1 1 0 0 0,1 0 0 0 0,0 1 0 0 0,-1 0 0 0 0,1 1 0 0 0,-1 0-1 0 0,12 2 1 0 0,-21-2-32 0 0,-1-1 1 0 0,1 0-1 0 0,-1 0 0 0 0,1 0 0 0 0,0 0 0 0 0,-1 1 0 0 0,1-1 0 0 0,-1 0 0 0 0,1 1 0 0 0,0-1 0 0 0,-1 0 0 0 0,1 1 0 0 0,-1-1 0 0 0,1 1 0 0 0,-1-1 1 0 0,0 1-1 0 0,1-1 0 0 0,-1 1 0 0 0,1-1 0 0 0,-1 1 0 0 0,0-1 0 0 0,1 1 0 0 0,-1-1 0 0 0,0 1 0 0 0,0 0 0 0 0,1-1 0 0 0,-1 2 0 0 0,0-1 8 0 0,0 0 0 0 0,-1 1 0 0 0,1-1-1 0 0,0 0 1 0 0,-1 0 0 0 0,1 0 0 0 0,-1 1-1 0 0,1-1 1 0 0,-1 0 0 0 0,1 0-1 0 0,-1 0 1 0 0,0 0 0 0 0,-1 2 0 0 0,-37 32 68 0 0,29-27-161 0 0,9-7 119 0 0,0-1 1 0 0,0 1 0 0 0,1-1-1 0 0,-1 1 1 0 0,0 0 0 0 0,0-1 0 0 0,1 1-1 0 0,-1 0 1 0 0,0 0 0 0 0,1-1 0 0 0,-1 1-1 0 0,0 0 1 0 0,1 0 0 0 0,-1 0-1 0 0,1 0 1 0 0,-1 0 0 0 0,1 0 0 0 0,0 0-1 0 0,0 0 1 0 0,-1 0 0 0 0,1 0 0 0 0,0 0-1 0 0,0 0 1 0 0,0 0 0 0 0,0 0-1 0 0,0 0 1 0 0,0 0 0 0 0,0 0 0 0 0,0 0-1 0 0,0 0 1 0 0,1 0 0 0 0,-1 0 0 0 0,0 0-1 0 0,0-1 1 0 0,1 1 0 0 0,-1 0-1 0 0,1 0 1 0 0,-1 0 0 0 0,1 0 0 0 0,0 0-1 0 0,-1 0 1 0 0,1-1 0 0 0,0 1 0 0 0,-1 0-1 0 0,1-1 1 0 0,0 1 0 0 0,0 0-1 0 0,0-1 1 0 0,-1 1 0 0 0,1-1 0 0 0,0 1-1 0 0,1 0 1 0 0,1 0-191 0 0,0 0 0 0 0,0 0 0 0 0,0 0 0 0 0,1 0 0 0 0,-1 0 0 0 0,0-1 0 0 0,0 1 0 0 0,1-1 0 0 0,-1 0 0 0 0,0 0 0 0 0,0 0 0 0 0,1 0 0 0 0,-1-1 0 0 0,0 0 0 0 0,7-1 0 0 0,-1-3-1084 0 0,-1-1-1 0 0,1 0 1 0 0,-1 0 0 0 0,0-1-1 0 0,-1 0 1 0 0,1 0-1 0 0,-1-1 1 0 0,-1 1 0 0 0,0-2-1 0 0,0 1 1 0 0,0-1-1 0 0,4-9 1 0 0,6-9-1361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5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8010 0 0,'-1'0'298'0'0,"1"0"0"0"0,-1-1 1 0 0,1 1-1 0 0,-1 0 0 0 0,1-1 1 0 0,-1 1-1 0 0,1 0 0 0 0,-1-1 0 0 0,1 1 1 0 0,0-1-1 0 0,-1 1 0 0 0,1-1 1 0 0,-1 1-1 0 0,1-1 0 0 0,0 1 1 0 0,0-1-1 0 0,-1 1 0 0 0,1-1 0 0 0,0 1 1 0 0,0-1-1 0 0,0 1 0 0 0,0-1 1 0 0,-1 0-1 0 0,1 1 0 0 0,0-1 1 0 0,0 1-1 0 0,0-1 0 0 0,0 0 1 0 0,0 1-1 0 0,0-1 0 0 0,1 1 0 0 0,-1-1 1 0 0,0 1-1 0 0,0-1 0 0 0,0 0 1 0 0,1 1-1 0 0,-1-1 0 0 0,2 0-44 0 0,0 0 0 0 0,-1 0-1 0 0,1 1 1 0 0,0-1 0 0 0,-1 1-1 0 0,1-1 1 0 0,0 1-1 0 0,0 0 1 0 0,-1-1 0 0 0,1 1-1 0 0,0 0 1 0 0,2 0 0 0 0,8 1-236 0 0,0 0 0 0 0,0 1 0 0 0,13 3 1 0 0,16 11-916 0 0,-39-14 504 0 0,0-1 0 0 0,0 0 1 0 0,0 1-1 0 0,0-1 0 0 0,0 1 0 0 0,0 0 1 0 0,0-1-1 0 0,-1 1 0 0 0,3 3 1 0 0,-4-5 239 0 0,0 0 0 0 0,0 1 0 0 0,0-1-1 0 0,0 0 1 0 0,0 1 0 0 0,0-1 0 0 0,-1 0 0 0 0,1 1 0 0 0,0-1 0 0 0,0 0 0 0 0,0 1 0 0 0,0-1 0 0 0,0 0 0 0 0,-1 0-1 0 0,1 1 1 0 0,0-1 0 0 0,0 0 0 0 0,0 0 0 0 0,-1 1 0 0 0,1-1 0 0 0,0 0 0 0 0,0 0 0 0 0,-1 0 0 0 0,1 1 0 0 0,0-1-1 0 0,-1 0 1 0 0,1 0 0 0 0,0 0 0 0 0,-1 0 0 0 0,1 0 0 0 0,0 0 0 0 0,-1 0 0 0 0,1 1 0 0 0,0-1 0 0 0,0 0 0 0 0,-1 0-1 0 0,0 0 1 0 0,-19 4-1742 0 0,11-2 2506 0 0,7-1-195 0 0,-1 0-1 0 0,1 1 0 0 0,-1-1 0 0 0,1 1 1 0 0,-1-1-1 0 0,1 1 0 0 0,0 0 0 0 0,0 0 1 0 0,0 0-1 0 0,0 0 0 0 0,0 0 0 0 0,1 1 1 0 0,-1-1-1 0 0,0 0 0 0 0,1 1 0 0 0,0-1 1 0 0,0 1-1 0 0,0-1 0 0 0,0 1 0 0 0,-1 5 1 0 0,-1 5 290 0 0,1 0 0 0 0,0 0 0 0 0,0 17 0 0 0,1-1-315 0 0,-3 7-364 0 0,-4 69 30 0 0,8-95-995 0 0,0 0-1 0 0,1 0 0 0 0,1 0 0 0 0,3 15 0 0 0,13-61-13792 0 0,-6-15 13320 0 0,-3 9 2807 0 0,18-46 0 0 0,-27 87-1157 0 0,0-1-1 0 0,1 1 0 0 0,-1 0 1 0 0,0 0-1 0 0,1 0 0 0 0,-1 0 1 0 0,1 0-1 0 0,0 0 0 0 0,-1 0 1 0 0,1 0-1 0 0,0 1 0 0 0,0-1 1 0 0,-1 0-1 0 0,1 0 0 0 0,1 0 1 0 0,-1 1-86 0 0,-1 0 0 0 0,0 0 1 0 0,1 0-1 0 0,-1 0 1 0 0,0 0-1 0 0,1 0 1 0 0,-1 0-1 0 0,0 0 0 0 0,0 0 1 0 0,1 0-1 0 0,-1 1 1 0 0,0-1-1 0 0,1 0 0 0 0,-1 0 1 0 0,0 0-1 0 0,0 1 1 0 0,1-1-1 0 0,-1 0 0 0 0,0 0 1 0 0,0 0-1 0 0,0 1 1 0 0,1-1-1 0 0,-1 0 1 0 0,0 1-1 0 0,0-1 0 0 0,0 0 1 0 0,0 0-1 0 0,0 1 1 0 0,1-1-1 0 0,-1 0 0 0 0,0 1 1 0 0,1 3 548 0 0,0 0 1 0 0,0 0-1 0 0,0 1 1 0 0,-1-1 0 0 0,0 0-1 0 0,0 8 1 0 0,-1 0-343 0 0,-1-1-1 0 0,0 1 1 0 0,-1-1 0 0 0,-1 1 0 0 0,1-1 0 0 0,-10 17 0 0 0,-2 1-448 0 0,-22 28 1 0 0,35-54 83 0 0,1-2 13 0 0,0 0-1 0 0,0 0 0 0 0,0 0 1 0 0,1 1-1 0 0,-1-1 1 0 0,0 0-1 0 0,0 1 0 0 0,1-1 1 0 0,-1 1-1 0 0,1-1 1 0 0,-1 1-1 0 0,1-1 1 0 0,-1 1-1 0 0,1-1 0 0 0,0 1 1 0 0,0-1-1 0 0,0 1 1 0 0,0 0-1 0 0,0-1 1 0 0,0 1-1 0 0,0-1 0 0 0,1 1 1 0 0,0 2-1 0 0,0-3-7 0 0,0 0-1 0 0,1 0 1 0 0,-1 0-1 0 0,1 0 1 0 0,-1 0-1 0 0,1 0 0 0 0,-1-1 1 0 0,1 1-1 0 0,0 0 1 0 0,-1-1-1 0 0,1 1 1 0 0,0-1-1 0 0,0 0 1 0 0,-1 0-1 0 0,1 1 0 0 0,0-1 1 0 0,0 0-1 0 0,0-1 1 0 0,-1 1-1 0 0,1 0 1 0 0,2-1-1 0 0,8 0-381 0 0,-1-1-1 0 0,1 0 0 0 0,0-1 1 0 0,-1 0-1 0 0,0-1 1 0 0,21-10-1 0 0,-26 12-383 0 0,-1-2 0 0 0,0 1-1 0 0,0-1 1 0 0,0 1 0 0 0,0-1-1 0 0,6-8 1 0 0,-9 9-44 0 0,0 0-1 0 0,1 0 1 0 0,-1 0-1 0 0,-1 0 0 0 0,1-1 1 0 0,0 1-1 0 0,-1-1 1 0 0,0 1-1 0 0,1-1 1 0 0,-1 0-1 0 0,0-5 1 0 0,1-6-1792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 3201 0 0,'3'-10'7824'0'0,"-2"18"-3116"0"0,-3 19-1449 0 0,-3-3-1772 0 0,2-11-1274 0 0,0-1-1 0 0,1 1 1 0 0,0 0 0 0 0,1 0 0 0 0,1-1-1 0 0,0 1 1 0 0,2 16 0 0 0,-1-28-230 0 0,-1 0-1 0 0,1 0 1 0 0,-1 0 0 0 0,1 0 0 0 0,-1 0 0 0 0,1 0 0 0 0,0-1 0 0 0,-1 1 0 0 0,1 0 0 0 0,0 0-1 0 0,0-1 1 0 0,0 1 0 0 0,-1-1 0 0 0,1 1 0 0 0,0-1 0 0 0,0 1 0 0 0,0-1 0 0 0,0 1-1 0 0,0-1 1 0 0,0 0 0 0 0,0 0 0 0 0,0 1 0 0 0,0-1 0 0 0,0 0 0 0 0,0 0 0 0 0,0 0-1 0 0,0 0 1 0 0,0 0 0 0 0,1 0 0 0 0,-1 0 0 0 0,0-1 0 0 0,0 1 0 0 0,0 0 0 0 0,0-1-1 0 0,0 1 1 0 0,45-16-1727 0 0,-37 13 740 0 0,6-2-12 0 0,11-5-3447 0 0,-24 9 3642 0 0,0 0 1 0 0,0 0 0 0 0,-1 0-1 0 0,1-1 1 0 0,0 1 0 0 0,0-1-1 0 0,-1 1 1 0 0,1-1-1 0 0,2-3 1 0 0,2-5-3201 0 0</inkml:trace>
  <inkml:trace contextRef="#ctx0" brushRef="#br0" timeOffset="1">162 32 4465 0 0,'3'-10'13074'0'0,"2"21"-8735"0"0,-1 2-3651 0 0,2 24 245 0 0,-3-1 1 0 0,0 1-1 0 0,-5 57 0 0 0,-11 41-7080 0 0,12-131 5500 0 0,-2 11-3876 0 0,-6-3-4240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7:36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1 10650 0 0,'-11'0'213'0'0,"0"0"0"0"0,0 0 0 0 0,1 1 0 0 0,-1 0 0 0 0,0 1 0 0 0,1 1 0 0 0,-1-1 0 0 0,1 2 0 0 0,-15 6 0 0 0,0 1 1560 0 0,1 1-1 0 0,-36 25 0 0 0,42-24-1381 0 0,0 1 1 0 0,0 1-1 0 0,2 1 0 0 0,0 0 0 0 0,1 1 0 0 0,0 1 0 0 0,2 0 1 0 0,0 1-1 0 0,1 0 0 0 0,-11 25 0 0 0,11-16-263 0 0,1 0 0 0 0,1 1 0 0 0,2 0 0 0 0,1 1-1 0 0,1 0 1 0 0,1 0 0 0 0,0 35 0 0 0,4-25-90 0 0,2 0 0 0 0,2 0-1 0 0,2-1 1 0 0,1 0 0 0 0,2 1 0 0 0,1-2 0 0 0,3 0-1 0 0,1 0 1 0 0,1-1 0 0 0,2 0 0 0 0,2-2 0 0 0,23 36-1 0 0,-13-32-282 0 0,1-1-1 0 0,2-1 1 0 0,58 53-1 0 0,-20-32-4638 0 0,5-6-6029 0 0,-47-34 5618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2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29 3361 0 0,'-4'-2'846'0'0,"-1"0"-1"0"0,1 1 1 0 0,-1-1 0 0 0,0 1 0 0 0,1 0 0 0 0,-1 0-1 0 0,0 1 1 0 0,1-1 0 0 0,-1 1 0 0 0,0 0 0 0 0,0 0 0 0 0,-7 2-1 0 0,8-1-383 0 0,0 1-1 0 0,0 0 0 0 0,0 0 0 0 0,0 0 0 0 0,1 0 0 0 0,-1 0 1 0 0,1 1-1 0 0,0 0 0 0 0,-1-1 0 0 0,1 1 0 0 0,0 1 0 0 0,1-1 1 0 0,-1 0-1 0 0,-3 7 0 0 0,2-5-294 0 0,1 1-1 0 0,0 0 1 0 0,0 1 0 0 0,1-1 0 0 0,0 0-1 0 0,0 1 1 0 0,0-1 0 0 0,1 1 0 0 0,0 0 0 0 0,0 0-1 0 0,1-1 1 0 0,0 1 0 0 0,0 0 0 0 0,1 0-1 0 0,-1-1 1 0 0,2 1 0 0 0,-1 0 0 0 0,1-1-1 0 0,0 1 1 0 0,5 11 0 0 0,-1-4-154 0 0,1 0-1 0 0,0 0 1 0 0,1-1 0 0 0,0 0 0 0 0,1-1-1 0 0,1 0 1 0 0,0 0 0 0 0,15 13 0 0 0,-23-23-16 0 0,1 0 0 0 0,-1 0 0 0 0,0 0 0 0 0,1 0 0 0 0,-1 0 0 0 0,1 0 0 0 0,-1-1 0 0 0,1 0 1 0 0,0 1-1 0 0,0-1 0 0 0,-1 0 0 0 0,1 0 0 0 0,0-1 0 0 0,0 1 0 0 0,0 0 0 0 0,0-1 0 0 0,0 0 0 0 0,4 0 0 0 0,-5-1-19 0 0,0 1-1 0 0,0-1 1 0 0,0 0-1 0 0,0 0 1 0 0,0-1-1 0 0,0 1 1 0 0,0 0-1 0 0,0-1 1 0 0,0 1-1 0 0,-1-1 0 0 0,1 1 1 0 0,-1-1-1 0 0,1 0 1 0 0,-1 0-1 0 0,0 1 1 0 0,0-1-1 0 0,1 0 1 0 0,-1 0-1 0 0,-1 0 1 0 0,1-1-1 0 0,0 1 0 0 0,0 0 1 0 0,-1 0-1 0 0,1-4 1 0 0,2-8-293 0 0,-1 1 1 0 0,0-1-1 0 0,-1 1 0 0 0,0-1 1 0 0,-2 0-1 0 0,-2-24 1 0 0,2 30 123 0 0,0 1 0 0 0,-1-1 1 0 0,0 1-1 0 0,0-1 1 0 0,0 1-1 0 0,-1 0 1 0 0,0 0-1 0 0,-1 0 0 0 0,1 0 1 0 0,-1 0-1 0 0,-1 1 1 0 0,1 0-1 0 0,-9-9 0 0 0,9 12 106 0 0,-1 0 0 0 0,1 0 0 0 0,-1 1 0 0 0,1-1 0 0 0,-9-2-1 0 0,12 5 79 0 0,-1-1 0 0 0,1 0 0 0 0,0 1 0 0 0,0-1 0 0 0,0 1-1 0 0,0 0 1 0 0,-1-1 0 0 0,1 1 0 0 0,0 0 0 0 0,0 0 0 0 0,-1 0-1 0 0,1 0 1 0 0,0 0 0 0 0,-1 0 0 0 0,1 0 0 0 0,0 0 0 0 0,0 1-1 0 0,0-1 1 0 0,-1 0 0 0 0,1 1 0 0 0,0-1 0 0 0,0 1 0 0 0,0-1-1 0 0,0 1 1 0 0,0 0 0 0 0,-1-1 0 0 0,1 1 0 0 0,-1 2 0 0 0,2-3 24 0 0,-1 1 1 0 0,1 0 0 0 0,0 0 0 0 0,0 0-1 0 0,0 0 1 0 0,-1 0 0 0 0,1 0 0 0 0,0 0 0 0 0,0 0-1 0 0,1-1 1 0 0,-1 1 0 0 0,0 0 0 0 0,0 0-1 0 0,0 0 1 0 0,0 0 0 0 0,1 0 0 0 0,-1 0-1 0 0,1-1 1 0 0,-1 1 0 0 0,0 0 0 0 0,1 0 0 0 0,-1-1-1 0 0,1 1 1 0 0,0 0 0 0 0,-1 0 0 0 0,1-1-1 0 0,-1 1 1 0 0,1-1 0 0 0,0 1 0 0 0,0 0-1 0 0,-1-1 1 0 0,1 0 0 0 0,0 1 0 0 0,0-1 0 0 0,0 1-1 0 0,-1-1 1 0 0,1 0 0 0 0,0 0 0 0 0,0 1-1 0 0,0-1 1 0 0,1 0 0 0 0,37 9 256 0 0,-28-9-276 0 0,0 0 0 0 0,0-1 0 0 0,0 0 0 0 0,-1-1 0 0 0,1 0 0 0 0,12-5 0 0 0,17-13-2808 0 0,-36 18 1835 0 0,-1-1 0 0 0,0 1 1 0 0,0-1-1 0 0,0 0 0 0 0,0 0 0 0 0,0 0 0 0 0,-1 0 1 0 0,3-5-1 0 0,-4 6 657 0 0,0 0 1 0 0,-1 0 0 0 0,1 0 0 0 0,-1 0-1 0 0,0 0 1 0 0,1-1 0 0 0,-1 1 0 0 0,0 0-1 0 0,0 0 1 0 0,-1 0 0 0 0,1 0 0 0 0,0-1-1 0 0,-1 1 1 0 0,1 0 0 0 0,-2-3-1 0 0,-9-9 2731 0 0,10 13-2160 0 0,1 1-1 0 0,-1 0 0 0 0,1 0 1 0 0,-1 0-1 0 0,0-1 1 0 0,1 1-1 0 0,-1 0 0 0 0,0 0 1 0 0,1 0-1 0 0,-1 0 0 0 0,0 0 1 0 0,1 0-1 0 0,-1 0 1 0 0,0 0-1 0 0,1 0 0 0 0,-1 1 1 0 0,0-1-1 0 0,1 0 1 0 0,-1 0-1 0 0,0 1 0 0 0,1-1 1 0 0,-1 0-1 0 0,1 1 0 0 0,-2 0 1 0 0,1 0 186 0 0,-1 1 1 0 0,1-1-1 0 0,-1 1 1 0 0,1 0 0 0 0,0 0-1 0 0,0-1 1 0 0,0 1-1 0 0,0 0 1 0 0,0 0-1 0 0,0 0 1 0 0,1 0-1 0 0,-1 0 1 0 0,0 1-1 0 0,1-1 1 0 0,0 0 0 0 0,-1 3-1 0 0,0 38 1754 0 0,1-39-1933 0 0,1 26 306 0 0,2 0 1 0 0,1 0-1 0 0,10 38 1 0 0,-10-51-862 0 0,1 0 1 0 0,1-1-1 0 0,1 1 1 0 0,0-1 0 0 0,1 0-1 0 0,1-1 1 0 0,11 15-1 0 0,-17-25-563 0 0,1 0-1 0 0,0-1 1 0 0,1 0 0 0 0,-1 1-1 0 0,7 3 1 0 0,-9-7 163 0 0,-1 0 0 0 0,1 1 1 0 0,0-2-1 0 0,0 1 0 0 0,0 0 1 0 0,0 0-1 0 0,0-1 0 0 0,0 1 0 0 0,0-1 1 0 0,0 1-1 0 0,4-1 0 0 0,6-2-4892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11618 0 0,'2'0'4169'0'0,"11"-4"-3071"0"0,52-10 128 0 0,-49 11-1214 0 0,0 0 1 0 0,-1 0-1 0 0,0-2 1 0 0,22-8-1 0 0,-41 14-330 0 0,-11 5 272 0 0,1 1 0 0 0,-19 10 0 0 0,28-13 165 0 0,0 0 0 0 0,-1 0 0 0 0,1 0-1 0 0,1 1 1 0 0,-1 0 0 0 0,1 0 0 0 0,0 0 0 0 0,0 1 0 0 0,0 0-1 0 0,1-1 1 0 0,-1 1 0 0 0,1 0 0 0 0,1 1 0 0 0,-4 10-1 0 0,5-11 20 0 0,0-1 0 0 0,1 0 0 0 0,-1 1 0 0 0,1-1 0 0 0,0 1 0 0 0,1-1 0 0 0,-1 0 0 0 0,1 1-1 0 0,0-1 1 0 0,1 0 0 0 0,-1 0 0 0 0,1 1 0 0 0,0-1 0 0 0,0-1 0 0 0,0 1 0 0 0,1 0 0 0 0,0 0-1 0 0,6 8 1 0 0,0-4-69 0 0,0 1 0 0 0,0-1 0 0 0,1 0 0 0 0,0-1 0 0 0,1 0 0 0 0,0-1 1 0 0,0 0-1 0 0,0-1 0 0 0,16 7 0 0 0,-20-11-173 0 0,0 1 1 0 0,0-1-1 0 0,0 0 1 0 0,0-1-1 0 0,0 0 1 0 0,1 0 0 0 0,-1 0-1 0 0,8-1 1 0 0,-10-1-188 0 0,-1 1 0 0 0,0-1 1 0 0,0 0-1 0 0,0 0 0 0 0,0 0 1 0 0,0-1-1 0 0,0 1 0 0 0,0-1 1 0 0,0 0-1 0 0,0 0 0 0 0,-1 0 0 0 0,1-1 1 0 0,-1 1-1 0 0,6-6 0 0 0,-7 5-482 0 0,0 1-1 0 0,0-1 0 0 0,0 0 1 0 0,0 0-1 0 0,0 0 0 0 0,0 0 1 0 0,-1 0-1 0 0,0-1 0 0 0,0 1 1 0 0,0 0-1 0 0,0-1 0 0 0,0 1 0 0 0,0-6 1 0 0,1-12-4034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4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11891 0 0,'2'-7'6616'0'0,"7"-3"-4904"0"0,11-6-1709 0 0,-19 16 210 0 0,13-10 10 0 0,1 0-1 0 0,27-12 1 0 0,-35 19-164 0 0,0 0 0 0 0,0 0 0 0 0,0 1 0 0 0,0 0 0 0 0,1 0 0 0 0,-1 1 0 0 0,1 0 0 0 0,13 0 0 0 0,-19 1-32 0 0,-1 1 1 0 0,0-1-1 0 0,-1 0 1 0 0,1 1-1 0 0,0-1 0 0 0,0 1 1 0 0,0-1-1 0 0,0 1 0 0 0,0-1 1 0 0,0 1-1 0 0,0-1 1 0 0,-1 1-1 0 0,1 0 0 0 0,0 0 1 0 0,0-1-1 0 0,-1 1 1 0 0,1 0-1 0 0,-1 0 0 0 0,1 0 1 0 0,-1 0-1 0 0,1 0 1 0 0,-1 0-1 0 0,1 0 0 0 0,-1 0 1 0 0,0 0-1 0 0,1 1 1 0 0,5 33 197 0 0,-3-17-230 0 0,-3-17-61 0 0,15 49 259 0 0,-14-46-460 0 0,0-1 1 0 0,0 0 0 0 0,1 0 0 0 0,-1-1 0 0 0,1 1 0 0 0,0 0 0 0 0,0 0 0 0 0,0-1-1 0 0,0 1 1 0 0,0-1 0 0 0,0 0 0 0 0,1 1 0 0 0,3 2 0 0 0,-5-5-12 0 0,-1 0 1 0 0,1 0 0 0 0,0 0-1 0 0,-1 0 1 0 0,1 0-1 0 0,0 0 1 0 0,-1 0 0 0 0,1 0-1 0 0,-1-1 1 0 0,1 1-1 0 0,0 0 1 0 0,-1 0 0 0 0,1 0-1 0 0,-1-1 1 0 0,1 1-1 0 0,-1 0 1 0 0,1-1 0 0 0,-1 1-1 0 0,1-1 1 0 0,-1 1-1 0 0,1 0 1 0 0,-1-1 0 0 0,1 1-1 0 0,-1-1 1 0 0,0 1-1 0 0,1-1 1 0 0,-1 1 0 0 0,0-1-1 0 0,1 1 1 0 0,-1-1-1 0 0,0 0 1 0 0,0 1 0 0 0,0-1-1 0 0,1 1 1 0 0,-1-1-1 0 0,0 0 1 0 0,0 1 0 0 0,0-1-1 0 0,0 0 1 0 0,0 0-1 0 0,1-2-316 0 0,3-11-3936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36 101 5473 0 0,'40'-9'8912'0'0,"-32"7"-8403"0"0,0 1 1 0 0,0-1-1 0 0,0 0 1 0 0,-1-1-1 0 0,13-5 1 0 0,-17 6-491 0 0,-1 1 0 0 0,0-1 1 0 0,0 0-1 0 0,1 0 0 0 0,-1 0 1 0 0,-1 0-1 0 0,1 0 0 0 0,0 0 0 0 0,0 0 1 0 0,-1 0-1 0 0,1-1 0 0 0,-1 1 1 0 0,0-1-1 0 0,0 1 0 0 0,0-1 1 0 0,0 1-1 0 0,0-1 0 0 0,-1 0 1 0 0,1 1-1 0 0,-1-1 0 0 0,1-4 0 0 0,-1 7-17 0 0,0-1-1 0 0,0 0 1 0 0,0 1-1 0 0,0-1 1 0 0,0 0-1 0 0,0 1 1 0 0,0-1-1 0 0,0 0 1 0 0,0 1-1 0 0,-1-1 1 0 0,1 0-1 0 0,0 1 1 0 0,0-1-1 0 0,-1 1 0 0 0,1-1 1 0 0,0 0-1 0 0,-1 1 1 0 0,1-1-1 0 0,0 1 1 0 0,-1-1-1 0 0,1 1 1 0 0,-1-1-1 0 0,1 1 1 0 0,-1-1-1 0 0,1 1 1 0 0,-1 0-1 0 0,0-1 0 0 0,1 1 1 0 0,-1 0-1 0 0,0-1 1 0 0,-25-1 6 0 0,-25 14 209 0 0,46-10-90 0 0,0 0-1 0 0,1 0 1 0 0,-1 1-1 0 0,1-1 0 0 0,-1 1 1 0 0,1 0-1 0 0,0 1 1 0 0,0-1-1 0 0,0 1 1 0 0,1-1-1 0 0,-1 1 0 0 0,1 0 1 0 0,0 0-1 0 0,0 1 1 0 0,0-1-1 0 0,1 1 1 0 0,-1-1-1 0 0,1 1 0 0 0,0 0 1 0 0,1 0-1 0 0,-1 0 1 0 0,1 0-1 0 0,0 0 1 0 0,0 0-1 0 0,0 0 1 0 0,1 0-1 0 0,0 0 0 0 0,0 1 1 0 0,0-1-1 0 0,2 8 1 0 0,-1-6-96 0 0,1 0 1 0 0,-1-1 0 0 0,1 1 0 0 0,1 0 0 0 0,-1-1-1 0 0,1 0 1 0 0,1 1 0 0 0,-1-1 0 0 0,1-1-1 0 0,0 1 1 0 0,0 0 0 0 0,0-1 0 0 0,1 0 0 0 0,0 0-1 0 0,0 0 1 0 0,0-1 0 0 0,1 1 0 0 0,-1-1-1 0 0,1 0 1 0 0,0-1 0 0 0,0 0 0 0 0,10 4 0 0 0,-8-4-257 0 0,-1-1 0 0 0,0-1 0 0 0,1 1 1 0 0,0-1-1 0 0,-1-1 0 0 0,1 1 1 0 0,7-2-1 0 0,19-6-3621 0 0,-31 6 2821 0 0,0-1 1 0 0,1 1 0 0 0,-1-1-1 0 0,0 0 1 0 0,-1 0-1 0 0,1 0 1 0 0,4-4 0 0 0,5-6-5116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10242 0 0,'1'5'3313'0'0,"4"1"-1609"0"0,2 1-375 0 0,0-1-321 0 0,3-1-480 0 0,0-2-344 0 0,3-2-112 0 0,-2 3-192 0 0,3-3-592 0 0,0 1-1161 0 0,-3-2-1711 0 0,1-2-633 0 0,-2-1-1409 0 0</inkml:trace>
  <inkml:trace contextRef="#ctx0" brushRef="#br0" timeOffset="1">114 0 10378 0 0,'-1'4'4425'0'0,"1"4"-1632"0"0,1 5-697 0 0,3 9-511 0 0,-1 6-585 0 0,1 6-384 0 0,-1 2-280 0 0,0-2-176 0 0,1 2-216 0 0,-2-1-400 0 0,2-2-664 0 0,-3-1-1241 0 0,0-3-1816 0 0,-2-6-1184 0 0,0-3-1440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3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8434 0 0,'4'4'3417'0'0,"3"-1"-985"0"0,4 1-263 0 0,1-1-497 0 0,3-5-632 0 0,0-1-408 0 0,1-2-208 0 0,0-2-152 0 0,0 1-120 0 0,-3 2-200 0 0,0 2-320 0 0,-3-1-512 0 0,-4 4-944 0 0,-1 1-1233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9298 0 0,'36'-1'7945'0'0,"-2"-1"-4442"0"0,69-12-2294 0 0,-103 13-1215 0 0,0 1 1 0 0,0 0-1 0 0,0 0 0 0 0,1 0 0 0 0,-1 0 0 0 0,0 0 0 0 0,0 0 0 0 0,0 0 0 0 0,1 0 1 0 0,-1 0-1 0 0,0 0 0 0 0,0 0 0 0 0,0 0 0 0 0,1 0 0 0 0,-1 0 0 0 0,0 0 0 0 0,0 0 1 0 0,0 0-1 0 0,1 0 0 0 0,-1 0 0 0 0,0 0 0 0 0,0 0 0 0 0,0 0 0 0 0,1 1 0 0 0,-1-1 1 0 0,0 0-1 0 0,0 0 0 0 0,0 0 0 0 0,0 0 0 0 0,0 0 0 0 0,1 0 0 0 0,-1 1 0 0 0,0-1 0 0 0,0 0 1 0 0,0 0-1 0 0,0 0 0 0 0,0 0 0 0 0,0 1 0 0 0,0-1 0 0 0,1 0 0 0 0,-5 10-349 0 0,-15 14-163 0 0,15-19 547 0 0,1-2 32 0 0,1 0-1 0 0,0 0 1 0 0,0 0 0 0 0,0 1 0 0 0,1-1-1 0 0,-1 0 1 0 0,1 1 0 0 0,-1-1 0 0 0,1 1-1 0 0,0 0 1 0 0,1-1 0 0 0,-1 1 0 0 0,1 0-1 0 0,-1 0 1 0 0,1-1 0 0 0,0 1 0 0 0,0 0-1 0 0,1 0 1 0 0,-1-1 0 0 0,1 1 0 0 0,0 0-1 0 0,0-1 1 0 0,0 1 0 0 0,0-1 0 0 0,1 1-1 0 0,0-1 1 0 0,-1 1 0 0 0,1-1 0 0 0,0 0-1 0 0,1 0 1 0 0,-1 0 0 0 0,0 0 0 0 0,1 0-1 0 0,0-1 1 0 0,-1 1 0 0 0,1-1 0 0 0,0 0-1 0 0,0 0 1 0 0,1 0 0 0 0,-1 0 0 0 0,0 0-1 0 0,1 0 1 0 0,-1-1 0 0 0,1 0 0 0 0,-1 0-1 0 0,8 1 1 0 0,-9-1-53 0 0,1-1-1 0 0,-1 0 1 0 0,1 0-1 0 0,-1 0 1 0 0,1 0-1 0 0,-1-1 1 0 0,1 1-1 0 0,-1-1 1 0 0,1 1-1 0 0,-1-1 1 0 0,0 0-1 0 0,1 0 1 0 0,-1 0-1 0 0,0 0 1 0 0,0 0-1 0 0,0-1 1 0 0,0 1-1 0 0,0-1 1 0 0,0 1-1 0 0,0-1 1 0 0,0 0-1 0 0,0 0 1 0 0,-1 1-1 0 0,1-1 1 0 0,-1 0-1 0 0,0-1 1 0 0,1 1 0 0 0,-1 0-1 0 0,0 0 1 0 0,0-1-1 0 0,0 1 1 0 0,-1 0-1 0 0,2-5 1 0 0,1-3 25 0 0,-1 0 0 0 0,0-1 1 0 0,0 1-1 0 0,-1-1 1 0 0,0 1-1 0 0,-2-18 1 0 0,1 20-147 0 0,-1 1 1 0 0,0 0 0 0 0,-1-1 0 0 0,1 1 0 0 0,-2 0-1 0 0,1 0 1 0 0,-1 0 0 0 0,0 0 0 0 0,0 1 0 0 0,-5-7-1 0 0,-11-10-3573 0 0,-5 3-3955 0 0,5 8 109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63 11690 0 0,'-1'-2'604'0'0,"0"-1"0"0"0,1 1-1 0 0,-1 0 1 0 0,1-1-1 0 0,0 1 1 0 0,0-1 0 0 0,0 1-1 0 0,0 0 1 0 0,0-1-1 0 0,0 1 1 0 0,0 0-1 0 0,1-1 1 0 0,-1 1 0 0 0,1 0-1 0 0,1-3 1 0 0,-1 3-413 0 0,0 1 1 0 0,0-1-1 0 0,0 1 1 0 0,0-1-1 0 0,0 1 0 0 0,0 0 1 0 0,1 0-1 0 0,-1-1 1 0 0,0 1-1 0 0,1 0 1 0 0,-1 0-1 0 0,1 0 1 0 0,-1 1-1 0 0,1-1 0 0 0,-1 0 1 0 0,4 0-1 0 0,-2 0-134 0 0,0 0 0 0 0,0 1 0 0 0,0 0-1 0 0,0-1 1 0 0,1 1 0 0 0,-1 0 0 0 0,0 1-1 0 0,0-1 1 0 0,0 1 0 0 0,0-1 0 0 0,0 1-1 0 0,0 0 1 0 0,0 0 0 0 0,0 0 0 0 0,0 0-1 0 0,0 1 1 0 0,0-1 0 0 0,-1 1 0 0 0,1 0-1 0 0,-1 0 1 0 0,5 4 0 0 0,-3-2-49 0 0,0 0-1 0 0,0 1 1 0 0,-1-1-1 0 0,1 1 1 0 0,-1 0 0 0 0,0 0-1 0 0,-1 1 1 0 0,1-1 0 0 0,-1 0-1 0 0,0 1 1 0 0,0 0 0 0 0,-1-1-1 0 0,0 1 1 0 0,0 0 0 0 0,0 0-1 0 0,0-1 1 0 0,-1 1 0 0 0,-1 9-1 0 0,-2 5-347 0 0,0 0 0 0 0,-2 0-1 0 0,0-1 1 0 0,-9 21 0 0 0,-9 35-1636 0 0,23-75 1966 0 0,0 0 0 0 0,0 0 0 0 0,0 0-1 0 0,0 0 1 0 0,0 0 0 0 0,0 0 0 0 0,0 1 0 0 0,0-1-1 0 0,0 0 1 0 0,0 0 0 0 0,0 0 0 0 0,0 0-1 0 0,0 0 1 0 0,0 0 0 0 0,0 0 0 0 0,0 1-1 0 0,0-1 1 0 0,0 0 0 0 0,0 0 0 0 0,0 0-1 0 0,0 0 1 0 0,0 0 0 0 0,0 0 0 0 0,0 0-1 0 0,1 0 1 0 0,-1 0 0 0 0,0 1 0 0 0,0-1-1 0 0,0 0 1 0 0,0 0 0 0 0,0 0 0 0 0,0 0 0 0 0,0 0-1 0 0,0 0 1 0 0,0 0 0 0 0,1 0 0 0 0,-1 0-1 0 0,0 0 1 0 0,0 0 0 0 0,0 0 0 0 0,0 0-1 0 0,0 0 1 0 0,0 0 0 0 0,0 0 0 0 0,1 0-1 0 0,-1 0 1 0 0,0 0 0 0 0,0 0 0 0 0,0 0-1 0 0,0 0 1 0 0,0 0 0 0 0,0 0 0 0 0,0 0-1 0 0,1 0 1 0 0,-1 0 0 0 0,0 0 0 0 0,0 0 0 0 0,0 0-1 0 0,0-1 1 0 0,0 1 0 0 0,0 0 0 0 0,0 0-1 0 0,0 0 1 0 0,0 0 0 0 0,0 0 0 0 0,1 0-1 0 0,13-10-29 0 0,19-17 580 0 0,-30 24-512 0 0,0 0-160 0 0,16-14 253 0 0,1 2 0 0 0,22-15-1 0 0,-3 11-6753 0 0</inkml:trace>
  <inkml:trace contextRef="#ctx0" brushRef="#br0" timeOffset="1">248 50 12339 0 0,'0'12'4465'0'0,"0"3"-1497"0"0,0 7-1007 0 0,2 7-737 0 0,-1 2-424 0 0,0 3-264 0 0,2 2-224 0 0,-1 1-168 0 0,1 1-120 0 0,-1-3-120 0 0,2-5-208 0 0,0-1-408 0 0,2-6-656 0 0,-1-5-881 0 0,3-3-1239 0 0,-2-9-1257 0 0,-1-5 416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6337 0 0,'0'25'13535'0'0,"2"11"-8686"0"0,2 77-4390 0 0,-4-69-450 0 0,1 59-283 0 0,7-35-3794 0 0,-8-67 3737 0 0,1 0-1 0 0,-1 0 1 0 0,0 0-1 0 0,0 0 1 0 0,1 0-1 0 0,-1 0 1 0 0,0 0-1 0 0,0 0 1 0 0,0 0-1 0 0,0 0 1 0 0,0 0 0 0 0,0 0-1 0 0,-1 0 1 0 0,1 0-1 0 0,0 0 1 0 0,0 0-1 0 0,-1 0 1 0 0,1 0-1 0 0,-1 0 1 0 0,1 0-1 0 0,-1 0 1 0 0,1 0-1 0 0,-2 1 1 0 0,-2 4-2824 0 0,6 4-3797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8010 0 0,'-1'-1'780'0'0,"-1"1"1"0"0,0 0-1 0 0,1 0 1 0 0,-1 0-1 0 0,0 0 1 0 0,1 0-1 0 0,-1 1 1 0 0,0-1-1 0 0,1 0 1 0 0,-1 1-1 0 0,1-1 1 0 0,-1 1-1 0 0,1-1 1 0 0,-4 3 0 0 0,6-2-608 0 0,-1 0 1 0 0,1 0 0 0 0,-1-1 0 0 0,1 1-1 0 0,0 0 1 0 0,-1 0 0 0 0,1 0 0 0 0,0-1-1 0 0,0 1 1 0 0,0 0 0 0 0,-1-1 0 0 0,1 1-1 0 0,0 0 1 0 0,0-1 0 0 0,0 1 0 0 0,0-1-1 0 0,0 0 1 0 0,0 1 0 0 0,0-1 0 0 0,0 0 0 0 0,0 1-1 0 0,0-1 1 0 0,2 0 0 0 0,119 50-311 0 0,-70-27-7081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8682 0 0,'-1'0'285'0'0,"1"1"1"0"0,-1 0-1 0 0,1-1 0 0 0,0 1 1 0 0,-1-1-1 0 0,1 1 0 0 0,0 0 1 0 0,-1-1-1 0 0,1 1 1 0 0,0 0-1 0 0,0-1 0 0 0,0 1 1 0 0,0 0-1 0 0,-1-1 0 0 0,1 1 1 0 0,0 0-1 0 0,0-1 1 0 0,0 1-1 0 0,0 0 0 0 0,1-1 1 0 0,-1 1-1 0 0,0 0 0 0 0,0-1 1 0 0,0 1-1 0 0,0 0 0 0 0,1-1 1 0 0,-1 2-1 0 0,19 14 3237 0 0,33 6-2123 0 0,-45-20-917 0 0,-5-1-457 0 0,-1-1-1 0 0,1 0 1 0 0,-1 1-1 0 0,1 0 1 0 0,-1-1-1 0 0,0 1 0 0 0,1 0 1 0 0,-1 0-1 0 0,0 0 1 0 0,0-1-1 0 0,1 1 1 0 0,-1 1-1 0 0,0-1 0 0 0,0 0 1 0 0,0 0-1 0 0,0 0 1 0 0,0 0-1 0 0,-1 1 1 0 0,1-1-1 0 0,0 0 0 0 0,-1 1 1 0 0,1-1-1 0 0,-1 1 1 0 0,1-1-1 0 0,-1 1 1 0 0,1-1-1 0 0,-1 1 0 0 0,0-1 1 0 0,0 1-1 0 0,0-1 1 0 0,0 1-1 0 0,0-1 1 0 0,0 1-1 0 0,0-1 0 0 0,-1 1 1 0 0,1-1-1 0 0,0 1 1 0 0,-1-1-1 0 0,-1 4 1 0 0,2-3 11 0 0,-1 1 0 0 0,0 0 1 0 0,1 0-1 0 0,0 0 1 0 0,-1 0-1 0 0,1-1 1 0 0,0 1-1 0 0,1 0 0 0 0,-1 0 1 0 0,0 0-1 0 0,1 0 1 0 0,0 0-1 0 0,-1-1 0 0 0,1 1 1 0 0,0 0-1 0 0,2 2 1 0 0,1 0-15 0 0,-1 0 0 0 0,2-1 0 0 0,-1 0 1 0 0,0 0-1 0 0,1 0 0 0 0,0 0 0 0 0,0 0 1 0 0,0-1-1 0 0,0 0 0 0 0,1 0 0 0 0,-1-1 1 0 0,1 0-1 0 0,0 1 0 0 0,-1-2 0 0 0,1 1 1 0 0,0-1-1 0 0,0 0 0 0 0,0 0 0 0 0,0 0 1 0 0,0-1-1 0 0,9-1 0 0 0,-11 1-35 0 0,0 0 0 0 0,0 0 0 0 0,1 0 0 0 0,-1-1-1 0 0,0 0 1 0 0,0 0 0 0 0,0 0 0 0 0,0 0 0 0 0,0-1 0 0 0,0 1 0 0 0,0-1 0 0 0,0 0-1 0 0,-1 0 1 0 0,1-1 0 0 0,-1 1 0 0 0,1-1 0 0 0,-1 0 0 0 0,0 0 0 0 0,0 0 0 0 0,0 0-1 0 0,-1 0 1 0 0,1-1 0 0 0,-1 1 0 0 0,1-1 0 0 0,-1 1 0 0 0,0-1 0 0 0,-1 0 0 0 0,1 0-1 0 0,-1 0 1 0 0,0 0 0 0 0,1-4 0 0 0,-1 6-50 0 0,-1 0 0 0 0,0 1 0 0 0,1-1 0 0 0,-1 1 0 0 0,0-1 0 0 0,0 1 0 0 0,0-1 0 0 0,0 0 0 0 0,0 1 0 0 0,-1-1 0 0 0,1 1 0 0 0,0-1 0 0 0,-1 1 0 0 0,1-1 0 0 0,-1 1 0 0 0,0-1 0 0 0,1 1 0 0 0,-1 0 0 0 0,0-1 1 0 0,0 1-1 0 0,0 0 0 0 0,0-1 0 0 0,0 1 0 0 0,0 0 0 0 0,-2-2 0 0 0,0 2 25 0 0,1 0 1 0 0,-1 0 0 0 0,0 0 0 0 0,1 0 0 0 0,-1 1-1 0 0,0-1 1 0 0,1 1 0 0 0,-1-1 0 0 0,0 1 0 0 0,0 0-1 0 0,0 0 1 0 0,1 0 0 0 0,-5 1 0 0 0,-5 1 69 0 0,1 1 0 0 0,0 0-1 0 0,0 1 1 0 0,0 0 0 0 0,-20 10 0 0 0,26-11 46 0 0,1-1 1 0 0,0 1-1 0 0,0 0 0 0 0,0 0 1 0 0,0 1-1 0 0,1-1 0 0 0,-1 1 0 0 0,1 0 1 0 0,0 0-1 0 0,0 0 0 0 0,0 0 1 0 0,1 0-1 0 0,-1 1 0 0 0,-1 4 1 0 0,1 2 109 0 0,0 1 0 0 0,0-1 0 0 0,1 1 1 0 0,-1 16-1 0 0,0 6-74 0 0,2-27-117 0 0,0-1 0 0 0,-1 1 1 0 0,0 0-1 0 0,0 0 0 0 0,-4 7 1 0 0,5-12-2 0 0,1-1 1 0 0,-1 0-1 0 0,1 0 1 0 0,-1 1-1 0 0,0-1 1 0 0,1 0-1 0 0,-1 0 1 0 0,0 0-1 0 0,0 0 1 0 0,0 0 0 0 0,0 0-1 0 0,0 0 1 0 0,0 0-1 0 0,0 0 1 0 0,0-1-1 0 0,0 1 1 0 0,0 0-1 0 0,0-1 1 0 0,0 1-1 0 0,-1-1 1 0 0,1 1-1 0 0,0-1 1 0 0,0 1-1 0 0,-1-1 1 0 0,1 0-1 0 0,0 0 1 0 0,-1 1-1 0 0,1-1 1 0 0,0 0-1 0 0,-1 0 1 0 0,1-1-1 0 0,0 1 1 0 0,-1 0-1 0 0,1 0 1 0 0,-2-1-1 0 0,3 1 5 0 0,0 0 0 0 0,0 0-1 0 0,0 0 1 0 0,0 0-1 0 0,-1 0 1 0 0,1 0 0 0 0,0 0-1 0 0,0 0 1 0 0,0 0 0 0 0,0 0-1 0 0,0 0 1 0 0,0 0-1 0 0,0-1 1 0 0,0 1 0 0 0,-1 0-1 0 0,1 0 1 0 0,0 0-1 0 0,0 0 1 0 0,0 0 0 0 0,0 0-1 0 0,0 0 1 0 0,0 0-1 0 0,0 0 1 0 0,0 0 0 0 0,0 0-1 0 0,0 0 1 0 0,0-1 0 0 0,0 1-1 0 0,0 0 1 0 0,0 0-1 0 0,0 0 1 0 0,0 0 0 0 0,-1 0-1 0 0,1 0 1 0 0,0 0-1 0 0,0 0 1 0 0,0-1 0 0 0,0 1-1 0 0,0 0 1 0 0,0 0-1 0 0,0 0 1 0 0,1 0 0 0 0,-1 0-1 0 0,0 0 1 0 0,0 0 0 0 0,0-1-1 0 0,0 1 1 0 0,0 0-1 0 0,0 0 1 0 0,0 0 0 0 0,0 0-1 0 0,0 0 1 0 0,0 0-1 0 0,0 0 1 0 0,0 0 0 0 0,0 0-1 0 0,0-1 1 0 0,9-3 93 0 0,11-2 52 0 0,3 4-164 0 0,-1 2 0 0 0,1 0 0 0 0,32 5-1 0 0,-7 0-3016 0 0,-1-4-5167 0 0,-32-3 3269 0 0,-1-3-722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6305 0 0,'0'17'12714'0'0,"-7"25"-9562"0"0,1 2-2631 0 0,4-31-356 0 0,2 0 1 0 0,0 0 0 0 0,0 0 0 0 0,1 0-1 0 0,4 18 1 0 0,-5-29-171 0 0,1 0-1 0 0,-1 0 1 0 0,1 0 0 0 0,-1 0-1 0 0,1 0 1 0 0,0 0 0 0 0,0 0-1 0 0,0 0 1 0 0,0 0 0 0 0,0 0-1 0 0,0 0 1 0 0,1-1 0 0 0,-1 1-1 0 0,1 0 1 0 0,-1-1 0 0 0,1 1 0 0 0,-1-1-1 0 0,1 0 1 0 0,0 0 0 0 0,0 1-1 0 0,0-1 1 0 0,0 0 0 0 0,-1-1-1 0 0,1 1 1 0 0,0 0 0 0 0,1 0-1 0 0,-1-1 1 0 0,0 1 0 0 0,0-1-1 0 0,0 0 1 0 0,0 0 0 0 0,0 0-1 0 0,0 0 1 0 0,1 0 0 0 0,-1 0-1 0 0,0 0 1 0 0,0-1 0 0 0,0 1-1 0 0,0-1 1 0 0,0 1 0 0 0,3-2-1 0 0,-1 1-172 0 0,20-8-3351 0 0,-17 2-1737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10482 0 0,'2'3'894'0'0,"0"-1"0"0"0,0 1 0 0 0,1-1 0 0 0,-1 0 0 0 0,0 0 0 0 0,1 0-1 0 0,0 0 1 0 0,-1 0 0 0 0,4 1 0 0 0,-3-1-281 0 0,0-1-1 0 0,1 0 1 0 0,-1 0-1 0 0,0 0 1 0 0,0-1 0 0 0,1 1-1 0 0,5-1 1 0 0,2 0-197 0 0,0-1-1 0 0,0-1 1 0 0,0 0 0 0 0,14-4 0 0 0,-18 3-429 0 0,0 1 0 0 0,0 0 0 0 0,1 0 0 0 0,-1 1 0 0 0,0 0-1 0 0,0 1 1 0 0,1-1 0 0 0,-1 1 0 0 0,0 1 0 0 0,1-1 0 0 0,7 3 0 0 0,-13-2-38 0 0,0 0 0 0 0,-1-1 0 0 0,1 2 0 0 0,0-1 0 0 0,-1 0 0 0 0,1 0 0 0 0,-1 0 0 0 0,0 1 0 0 0,1-1 0 0 0,-1 0 0 0 0,0 1 0 0 0,0-1 0 0 0,0 1 0 0 0,0 0 0 0 0,0-1 0 0 0,0 1 0 0 0,0 0 0 0 0,-1 0 0 0 0,1-1 0 0 0,0 3 0 0 0,5 38-7151 0 0,-6-41 7027 0 0,0-1 0 0 0,0 1 0 0 0,0-1 0 0 0,0 0 1 0 0,0 1-1 0 0,0-1 0 0 0,0 1 0 0 0,0-1 0 0 0,0 0 1 0 0,0 1-1 0 0,0-1 0 0 0,-1 1 0 0 0,1-1 0 0 0,0 0 1 0 0,0 1-1 0 0,0-1 0 0 0,-1 0 0 0 0,1 1 0 0 0,0-1 1 0 0,0 0-1 0 0,-1 0 0 0 0,1 1 0 0 0,0-1 0 0 0,0 0 1 0 0,-1 1-1 0 0,1-1 0 0 0,0 0 0 0 0,-1 0 1 0 0,1 0-1 0 0,0 1 0 0 0,-1-1 0 0 0,1 0 0 0 0,-1 0 1 0 0,1 0-1 0 0,0 0 0 0 0,-1 0 0 0 0,1 0 0 0 0,0 0 1 0 0,-1 0-1 0 0,1 0 0 0 0,-1 0 0 0 0,1 0 0 0 0,0 0 1 0 0,-1 0-1 0 0,1 0 0 0 0,-1 0 0 0 0,1 0 0 0 0,-1-1 1 0 0,-4 1-1630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5993 0 0,'-7'-1'9673'0'0,"7"2"-9419"0"0,-5 9 3519 0 0,1 13-2005 0 0,4 1-1483 0 0,2-1 0 0 0,0 1 1 0 0,2-1-1 0 0,9 37 1 0 0,-10-50-201 0 0,0 0 0 0 0,1 0 0 0 0,0 0 0 0 0,1-1 0 0 0,0 0 0 0 0,0 1 1 0 0,1-2-1 0 0,0 1 0 0 0,0-1 0 0 0,1 0 0 0 0,0 0 0 0 0,14 11 0 0 0,-19-17-93 0 0,0-1-1 0 0,-1 0 1 0 0,1 0 0 0 0,-1 0-1 0 0,1 0 1 0 0,0 0-1 0 0,0 0 1 0 0,0 0-1 0 0,-1 0 1 0 0,1-1-1 0 0,0 1 1 0 0,0-1-1 0 0,0 0 1 0 0,0 1-1 0 0,0-1 1 0 0,0 0-1 0 0,0 0 1 0 0,0 0-1 0 0,0 0 1 0 0,3-1-1 0 0,-3 0-13 0 0,-1 0-1 0 0,1 0 0 0 0,-1 0 0 0 0,1 0 0 0 0,-1 0 0 0 0,0 0 1 0 0,1-1-1 0 0,-1 1 0 0 0,0 0 0 0 0,0-1 0 0 0,0 1 1 0 0,0-1-1 0 0,0 1 0 0 0,0-1 0 0 0,0 0 0 0 0,0 1 0 0 0,0-4 1 0 0,2-5-89 0 0,-1 1 0 0 0,0-1 0 0 0,-1 0 0 0 0,0 1 0 0 0,0-1 0 0 0,-2-17 0 0 0,-5-8-103 0 0,4 26-836 0 0,0 1-1 0 0,-1 0 1 0 0,0-1 0 0 0,-8-14 0 0 0,10 21 742 0 0,0 0 1 0 0,0-1 0 0 0,-1 1-1 0 0,1 0 1 0 0,-1 0 0 0 0,1 0 0 0 0,-1 0-1 0 0,0 1 1 0 0,1-1 0 0 0,-1 0-1 0 0,0 1 1 0 0,0-1 0 0 0,0 1-1 0 0,0 0 1 0 0,0-1 0 0 0,-1 1-1 0 0,1 0 1 0 0,0 0 0 0 0,-1 1 0 0 0,1-1-1 0 0,0 0 1 0 0,-1 1 0 0 0,1 0-1 0 0,-1-1 1 0 0,1 1 0 0 0,-1 0-1 0 0,1 0 1 0 0,-1 0 0 0 0,1 1-1 0 0,0-1 1 0 0,-1 0 0 0 0,1 1-1 0 0,-1 0 1 0 0,1-1 0 0 0,0 1 0 0 0,-4 2-1 0 0,4-2 297 0 0,0 1-1 0 0,-1-1 0 0 0,1 1 1 0 0,0-1-1 0 0,0 1 1 0 0,0 0-1 0 0,0 0 0 0 0,0 0 1 0 0,-1 3-1 0 0,0-2 528 0 0,1 1-1 0 0,0-1 0 0 0,0 1 1 0 0,0 0-1 0 0,1 0 1 0 0,-1 0-1 0 0,1 0 0 0 0,0 0 1 0 0,-1 8-1 0 0,1-11-299 0 0,1 1 0 0 0,0 0 0 0 0,0 0 0 0 0,0-1 0 0 0,0 1 0 0 0,0 0 0 0 0,0-1 0 0 0,0 1 0 0 0,0 0 0 0 0,1-1 0 0 0,-1 1 0 0 0,1 0 0 0 0,-1-1 0 0 0,1 1 0 0 0,0 0 0 0 0,-1-1 0 0 0,1 1 0 0 0,0-1-1 0 0,0 0 1 0 0,0 1 0 0 0,0-1 0 0 0,0 0 0 0 0,1 1 0 0 0,-1-1 0 0 0,0 0 0 0 0,1 0 0 0 0,-1 0 0 0 0,0 0 0 0 0,1 0 0 0 0,0-1 0 0 0,-1 1 0 0 0,1 0 0 0 0,-1-1 0 0 0,1 1 0 0 0,0-1 0 0 0,-1 1 0 0 0,1-1 0 0 0,0 0 0 0 0,-1 0 0 0 0,1 0 0 0 0,0 0 0 0 0,-1 0 0 0 0,3 0 0 0 0,32-3 275 0 0,41-10 0 0 0,-20 3-3424 0 0,-54 10 2126 0 0,0-1 1 0 0,0 1-1 0 0,0-1 1 0 0,0 0 0 0 0,0 0-1 0 0,0 0 1 0 0,0 0-1 0 0,0-1 1 0 0,0 1 0 0 0,0-1-1 0 0,0 0 1 0 0,-1 1-1 0 0,1-1 1 0 0,2-3 0 0 0,1-3-3281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51 15219 0 0,'-2'0'305'0'0,"0"0"0"0"0,0 0-1 0 0,1 0 1 0 0,-1 1-1 0 0,0-1 1 0 0,0 0 0 0 0,1 1-1 0 0,-1-1 1 0 0,0 1 0 0 0,1 0-1 0 0,-1-1 1 0 0,1 1-1 0 0,-1 0 1 0 0,1 0 0 0 0,-1 0-1 0 0,1 0 1 0 0,0 0 0 0 0,-1 0-1 0 0,1 1 1 0 0,0-1-1 0 0,0 0 1 0 0,0 1 0 0 0,-1 1-1 0 0,1-1-138 0 0,0 0 0 0 0,1 0-1 0 0,0 0 1 0 0,-1 0 0 0 0,1 1 0 0 0,0-1-1 0 0,0 0 1 0 0,1 0 0 0 0,-1 0-1 0 0,0 0 1 0 0,1 0 0 0 0,-1 1 0 0 0,1-1-1 0 0,-1 0 1 0 0,1 0 0 0 0,1 2-1 0 0,2 4-66 0 0,1 0-1 0 0,0 0 0 0 0,0 0 0 0 0,1 0 0 0 0,0-1 0 0 0,0 0 0 0 0,11 10 0 0 0,-4-7-73 0 0,0 0 0 0 0,1-1-1 0 0,20 10 1 0 0,-31-17-37 0 0,0 0 0 0 0,1 0 0 0 0,0-1 0 0 0,-1 1 0 0 0,1-1 0 0 0,0 0 0 0 0,0 0 0 0 0,0 0 0 0 0,-1-1 0 0 0,1 1 0 0 0,0-1 0 0 0,0 0 0 0 0,0 0 0 0 0,0-1 0 0 0,0 1 0 0 0,0-1 0 0 0,0 1 0 0 0,-1-1 0 0 0,1-1 0 0 0,4 0 0 0 0,-7 0-25 0 0,1 1 0 0 0,0-1 0 0 0,-1 0 0 0 0,1 1 0 0 0,-1-1 0 0 0,0 0 0 0 0,0 0 0 0 0,1 0 0 0 0,-1 1 0 0 0,0-1 0 0 0,-1-1 0 0 0,1 1 0 0 0,0 0 0 0 0,-1 0 0 0 0,1 0 0 0 0,-1 0 0 0 0,1 0 0 0 0,-1-1 0 0 0,0 1 0 0 0,0 0 0 0 0,0 0 0 0 0,0 0 0 0 0,-1-1 0 0 0,1 1 0 0 0,0 0 0 0 0,-1 0 0 0 0,0 0 0 0 0,0-3 0 0 0,-2-3-128 0 0,1 0 0 0 0,-2 0 0 0 0,1 0 0 0 0,-1 0 0 0 0,-9-14 0 0 0,3 10-159 0 0,-1 0 1 0 0,-1 0-1 0 0,0 2 0 0 0,0-1 1 0 0,-1 1-1 0 0,0 1 0 0 0,-1 1 1 0 0,-28-14-1 0 0,42 21 248 0 0,-1 1 0 0 0,1-1 0 0 0,-1 1 0 0 0,1-1-1 0 0,-1 1 1 0 0,0 0 0 0 0,1-1 0 0 0,-1 1 0 0 0,0 0 0 0 0,1 0-1 0 0,-1-1 1 0 0,0 1 0 0 0,1 0 0 0 0,-1 0 0 0 0,0 0 0 0 0,1 0-1 0 0,-1 0 1 0 0,0 0 0 0 0,0 0 0 0 0,1 0 0 0 0,-1 0 0 0 0,0 0-1 0 0,1 0 1 0 0,-1 0 0 0 0,-1 1 0 0 0,10 14-3980 0 0,25 18-4375 0 0,-14-20 3735 0 0</inkml:trace>
  <inkml:trace contextRef="#ctx0" brushRef="#br0" timeOffset="1">280 65 8970 0 0,'6'1'9776'0'0,"0"9"-6775"0"0,1 9-1744 0 0,0 17-148 0 0,-2 0 1 0 0,1 56 0 0 0,-6-72-2174 0 0,-1 0 1 0 0,0 1-1 0 0,-7 25 0 0 0,8-45 747 0 0,0-1 0 0 0,0 1 0 0 0,0 0 0 0 0,0-1 0 0 0,0 1 0 0 0,0 0-1 0 0,-1-1 1 0 0,1 1 0 0 0,0-1 0 0 0,0 1 0 0 0,-1 0 0 0 0,1-1 0 0 0,0 1 0 0 0,-1-1 0 0 0,1 1 0 0 0,0-1 0 0 0,-1 1-1 0 0,1 0 1 0 0,-1-1 0 0 0,1 0 0 0 0,-1 1 0 0 0,1-1 0 0 0,-1 1 0 0 0,1-1 0 0 0,-1 0 0 0 0,1 1 0 0 0,-1-1 0 0 0,0 0 0 0 0,1 0-1 0 0,-1 1 1 0 0,0-1 0 0 0,1 0 0 0 0,-1 0 0 0 0,1 0 0 0 0,-1 0 0 0 0,0 0 0 0 0,1 0 0 0 0,-1 0 0 0 0,0 0 0 0 0,1 0-1 0 0,-1 0 1 0 0,0 0 0 0 0,1 0 0 0 0,-1 0 0 0 0,0-1 0 0 0,1 1 0 0 0,-1 0 0 0 0,0 0 0 0 0,1-1 0 0 0,-1 0 0 0 0,-8-3-4238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14 197 7650 0 0,'-3'5'1077'0'0,"1"1"0"0"0,0-1 1 0 0,1 0-1 0 0,-1 1 0 0 0,1-1 1 0 0,0 1-1 0 0,1-1 1 0 0,-1 1-1 0 0,1 0 0 0 0,0-1 1 0 0,1 9-1 0 0,0-8-589 0 0,0 0 1 0 0,1 1-1 0 0,-1-1 1 0 0,1 0-1 0 0,1 0 1 0 0,-1 0-1 0 0,1-1 0 0 0,0 1 1 0 0,6 8-1 0 0,-7-11-575 0 0,1 1-1 0 0,-1-1 1 0 0,1 0-1 0 0,0 0 1 0 0,0-1 0 0 0,0 1-1 0 0,0-1 1 0 0,0 1-1 0 0,1-1 1 0 0,-1 0-1 0 0,1 0 1 0 0,-1 0-1 0 0,1-1 1 0 0,0 1-1 0 0,0-1 1 0 0,0 0-1 0 0,-1 0 1 0 0,1 0-1 0 0,0-1 1 0 0,0 1-1 0 0,0-1 1 0 0,0 0-1 0 0,1 0 1 0 0,-1-1 0 0 0,0 1-1 0 0,0-1 1 0 0,-1 0-1 0 0,1 0 1 0 0,0 0-1 0 0,0 0 1 0 0,0-1-1 0 0,-1 1 1 0 0,1-1-1 0 0,5-4 1 0 0,-3 2-1709 0 0,0 0 0 0 0,0 0 0 0 0,-1-1 1 0 0,1 0-1 0 0,-1-1 0 0 0,6-7 0 0 0,2-4-4945 0 0</inkml:trace>
  <inkml:trace contextRef="#ctx0" brushRef="#br0" timeOffset="1">294 2 10450 0 0,'26'-1'9924'0'0,"4"6"-5208"0"0,-24-4-4458 0 0,0 1 0 0 0,0-1 0 0 0,-1 2 0 0 0,1-1 1 0 0,0 1-1 0 0,-1-1 0 0 0,0 2 0 0 0,0-1 0 0 0,0 0 1 0 0,0 1-1 0 0,0 0 0 0 0,6 7 0 0 0,-10-9-228 0 0,0 0 0 0 0,0 0 0 0 0,0 1 1 0 0,0-1-1 0 0,0 0 0 0 0,-1 1 0 0 0,1-1 0 0 0,-1 1 0 0 0,1-1 0 0 0,-1 1 0 0 0,0-1 1 0 0,0 1-1 0 0,0-1 0 0 0,0 1 0 0 0,-1-1 0 0 0,1 1 0 0 0,-1-1 0 0 0,1 1 0 0 0,-1-1 1 0 0,0 0-1 0 0,0 1 0 0 0,0-1 0 0 0,0 0 0 0 0,0 0 0 0 0,-1 0 0 0 0,-2 4 0 0 0,-4 5-294 0 0,-1 0-1 0 0,-1 0 0 0 0,-14 13 0 0 0,21-21 34 0 0,-3 2-833 0 0,1 1 1 0 0,0 0 0 0 0,0 0 0 0 0,-5 8 0 0 0,3 0-4461 0 0,2 2-3633 0 0,5-5 3249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4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11995 0 0,'10'2'5457'0'0,"-3"3"-2801"0"0,5 0-1175 0 0,-3 0-601 0 0,-6-2-456 0 0,0-1-304 0 0,-2 1-96 0 0,0-3-208 0 0,1 1-704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5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51 4265 0 0,'-5'3'449'0'0,"1"0"1"0"0,0 1-1 0 0,0-1 1 0 0,0 1-1 0 0,1 0 1 0 0,-1 0-1 0 0,1 0 1 0 0,0 0-1 0 0,0 1 1 0 0,0-1-1 0 0,1 1 1 0 0,0 0-1 0 0,0 0 1 0 0,0-1-1 0 0,0 2 1 0 0,-1 9-1 0 0,2-9-271 0 0,1-1 0 0 0,0 1 0 0 0,0 0 0 0 0,0 0 0 0 0,1-1 0 0 0,0 1 0 0 0,0 0 0 0 0,0-1 0 0 0,1 1 0 0 0,0-1 0 0 0,0 1 0 0 0,1-1 0 0 0,-1 0 0 0 0,1 0 0 0 0,5 8 0 0 0,-1-5-123 0 0,0 0 0 0 0,1 0 0 0 0,-1-1 0 0 0,2 0-1 0 0,-1 0 1 0 0,1-1 0 0 0,0 0 0 0 0,0 0 0 0 0,14 5 0 0 0,-18-8-53 0 0,0-1 0 0 0,0 1-1 0 0,1-1 1 0 0,-1-1 0 0 0,1 1 0 0 0,0-1-1 0 0,-1 0 1 0 0,1 0 0 0 0,0 0 0 0 0,0-1-1 0 0,0 0 1 0 0,-1 0 0 0 0,1-1 0 0 0,0 0 0 0 0,0 0-1 0 0,-1 0 1 0 0,1 0 0 0 0,9-5 0 0 0,-12 5 1 0 0,0-1 0 0 0,-1 0 0 0 0,0 1 1 0 0,1-1-1 0 0,-1 0 0 0 0,0 0 0 0 0,0 0 0 0 0,0-1 1 0 0,0 1-1 0 0,-1 0 0 0 0,1-1 0 0 0,0 1 1 0 0,-1-1-1 0 0,0 0 0 0 0,0 1 0 0 0,2-5 1 0 0,-2 2 4 0 0,0-1 1 0 0,0 0-1 0 0,0 1 1 0 0,-1-1-1 0 0,0 1 1 0 0,0-1-1 0 0,0 1 1 0 0,-2-7 0 0 0,-2-5 24 0 0,0 1 1 0 0,-1 0-1 0 0,-1 0 1 0 0,-13-27 0 0 0,13 32 41 0 0,-1-1 0 0 0,0 1 0 0 0,-1 1 0 0 0,0-1 0 0 0,-1 1 1 0 0,-10-9-1 0 0,16 17-20 0 0,1 0 0 0 0,0 0 0 0 0,-1 0 0 0 0,1 0 1 0 0,-1 1-1 0 0,0-1 0 0 0,1 1 0 0 0,-1 0 0 0 0,0 0 1 0 0,0 0-1 0 0,0 0 0 0 0,0 0 0 0 0,0 1 0 0 0,-3-1 0 0 0,4 1-5 0 0,0 1 1 0 0,0-1-1 0 0,0 1 0 0 0,0-1 0 0 0,0 1 0 0 0,0 0 0 0 0,0 0 0 0 0,0 0 0 0 0,0 0 0 0 0,0 0 0 0 0,0 0 1 0 0,1 1-1 0 0,-1-1 0 0 0,0 0 0 0 0,1 1 0 0 0,0-1 0 0 0,-1 1 0 0 0,1 0 0 0 0,0-1 0 0 0,-1 1 0 0 0,1 0 0 0 0,-1 4 1 0 0,-1 0-62 0 0,0 1 0 0 0,0 0 0 0 0,1 0 0 0 0,0 0 0 0 0,0 0 0 0 0,1 0 0 0 0,0 0 0 0 0,0 0 0 0 0,1 1 0 0 0,0-1 0 0 0,0 0 0 0 0,0 1 0 0 0,1-1 0 0 0,0 0 0 0 0,1 0 0 0 0,2 9 0 0 0,-2-10-744 0 0,1 0 0 0 0,0 1-1 0 0,0-1 1 0 0,6 9 0 0 0,-6-11-670 0 0,0 1 1 0 0,1-1-1 0 0,0 0 0 0 0,-1 0 1 0 0,10 6-1 0 0,1-1-2671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5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8242 0 0,'-7'2'3905'0'0,"-1"1"-1169"0"0,-1 4-551 0 0,3-1-529 0 0,4 5-512 0 0,-1 3-504 0 0,2 3-248 0 0,2-1-167 0 0,-1 2-354 0 0,1-2-583 0 0,2-1-1016 0 0,-1-1-1449 0 0,1-5-1792 0 0,-1 0-2016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5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7634 0 0,'-13'-7'6072'0'0,"7"11"-1951"0"0,6 23-1103 0 0,1-20-3199 0 0,0 13 87 0 0,16 129 1663 0 0,1-75-4275 0 0,-14-60-312 0 0,2 0 0 0 0,12 24 1 0 0,-10-28-1160 0 0,1 0-442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57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11979 0 0,'-5'4'2336'0'0,"1"2"-728"0"0,-1 2-287 0 0,4 0-441 0 0,-2 5-448 0 0,2 2-264 0 0,1 4-120 0 0,1-1-24 0 0,2-1-320 0 0,-1 0-632 0 0,3-3-1017 0 0,-1-3-1599 0 0,0-3-449 0 0,0-1-1672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5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 2200 0 0,'-5'-2'56'0'0,"3"2"-56"0"0,-1 0-16 0 0,2 2-24 0 0,0-4-344 0 0,2 6-520 0 0,2 1 256 0 0,-1-1 392 0 0,2 2 256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8:5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31 112 0 0,'-25'-31'13424'0'0,"33"38"-8266"0"0,23 20-4293 0 0,-30-26-859 0 0,-1-1 0 0 0,0 0 0 0 0,0 1 1 0 0,1-1-1 0 0,-1 1 0 0 0,0-1 0 0 0,0 0 0 0 0,1 1 0 0 0,-1-1 1 0 0,0 1-1 0 0,0-1 0 0 0,0 1 0 0 0,0-1 0 0 0,0 1 1 0 0,0-1-1 0 0,0 1 0 0 0,0-1 0 0 0,0 1 0 0 0,0-1 0 0 0,0 1 1 0 0,0-1-1 0 0,0 0 0 0 0,0 1 0 0 0,0-1 0 0 0,0 1 1 0 0,0-1-1 0 0,-1 1 0 0 0,1-1 0 0 0,0 1 0 0 0,0-1 0 0 0,-1 0 1 0 0,1 1-1 0 0,0-1 0 0 0,0 1 0 0 0,-1-1 0 0 0,1 0 0 0 0,0 1 1 0 0,-1-1-1 0 0,0 0-7 0 0,1 1-1 0 0,0-1 1 0 0,-1 0 0 0 0,1 0-1 0 0,0 1 1 0 0,0-1 0 0 0,-1 0 0 0 0,1 0-1 0 0,0 1 1 0 0,0-1 0 0 0,0 0-1 0 0,-1 1 1 0 0,1-1 0 0 0,0 0 0 0 0,0 1-1 0 0,0-1 1 0 0,0 0 0 0 0,0 1-1 0 0,0-1 1 0 0,0 0 0 0 0,0 1 0 0 0,0-1-1 0 0,0 0 1 0 0,0 1 0 0 0,0-1-1 0 0,0 0 1 0 0,0 1 0 0 0,0-1 0 0 0,0 1-1 0 0,0-1 1 0 0,0 0 0 0 0,0 1-1 0 0,0-1 1 0 0,1 0 0 0 0,-1 0-1 0 0,0 1 1 0 0,-5 0-78 0 0,5-1 77 0 0,0-1 1 0 0,0 1-1 0 0,0 0 1 0 0,-1 0-1 0 0,1 0 1 0 0,0 0-1 0 0,0-1 1 0 0,0 1 0 0 0,0 0-1 0 0,0 0 1 0 0,0-1-1 0 0,0 1 1 0 0,0 0-1 0 0,0 0 1 0 0,0 0-1 0 0,0-1 1 0 0,0 1 0 0 0,0 0-1 0 0,0 0 1 0 0,0-1-1 0 0,0 1 1 0 0,0 0-1 0 0,0 0 1 0 0,0 0-1 0 0,0-1 1 0 0,0 1 0 0 0,0 0-1 0 0,0 0 1 0 0,0 0-1 0 0,0-1 1 0 0,0 1-1 0 0,0 0 1 0 0,1 0-1 0 0,-1 0 1 0 0,0-1 0 0 0,0 1-1 0 0,0 0 1 0 0,0 0-1 0 0,1 0 1 0 0,-1 0-1 0 0,0 0 1 0 0,0-1-1 0 0,0 1 1 0 0,1 0-1 0 0,-1 0 1 0 0,0 0 0 0 0,0 0-1 0 0,0 0 1 0 0,1 0-1 0 0,-1 0 1 0 0,0 0-6 0 0,0 0 1 0 0,0 1-1 0 0,0-1 1 0 0,0 0-1 0 0,0 1 1 0 0,1-1-1 0 0,-1 0 1 0 0,0 0-1 0 0,0 1 1 0 0,0-1-1 0 0,0 0 1 0 0,0 1-1 0 0,1-1 1 0 0,-1 0-1 0 0,0 0 0 0 0,0 1 1 0 0,0-1-1 0 0,1 0 1 0 0,-1 0-1 0 0,0 0 1 0 0,0 0-1 0 0,1 1 1 0 0,-1-1-1 0 0,0 0 1 0 0,1 0-1 0 0,-1 0 1 0 0,0 0-1 0 0,1 0 1 0 0,-1 0-1 0 0,0 1 1 0 0,0-1-1 0 0,1 0 1 0 0,-1 0-1 0 0,4 2-131 0 0,-7-1 76 0 0,8-1 64 0 0,1 1-1 0 0,-1 0 1 0 0,0 0-1 0 0,1 0 0 0 0,-1 1 1 0 0,0 0-1 0 0,0 0 0 0 0,0 0 1 0 0,0 1-1 0 0,-1 0 1 0 0,1 0-1 0 0,0 0 0 0 0,-1 0 1 0 0,0 1-1 0 0,0-1 1 0 0,0 1-1 0 0,0 0 0 0 0,-1 1 1 0 0,4 5-1 0 0,-1-3 2 0 0,-1 1 0 0 0,-1 0 1 0 0,1 0-1 0 0,-1 0 0 0 0,-1 1 0 0 0,1-1 0 0 0,-2 1 0 0 0,1 0 0 0 0,-1 0 1 0 0,0 0-1 0 0,0 10 0 0 0,-1-13 3 0 0,-1 0-1 0 0,0 0 1 0 0,0 0 0 0 0,-1 0 0 0 0,1 0 0 0 0,-1 0 0 0 0,-1 0 0 0 0,1 0-1 0 0,-1 0 1 0 0,0 0 0 0 0,0-1 0 0 0,-1 1 0 0 0,1-1 0 0 0,-1 1-1 0 0,-1-1 1 0 0,1 0 0 0 0,-1 0 0 0 0,0 0 0 0 0,0-1 0 0 0,-7 7-1 0 0,11-11-3 0 0,0 0-1 0 0,0 0 1 0 0,-1 0 0 0 0,1 0-1 0 0,0 0 1 0 0,0 1-1 0 0,0-1 1 0 0,-1 0-1 0 0,1 0 1 0 0,0 0-1 0 0,0 1 1 0 0,0-1-1 0 0,0 0 1 0 0,-1 0-1 0 0,1 1 1 0 0,0-1-1 0 0,0 0 1 0 0,0 0-1 0 0,0 0 1 0 0,0 1-1 0 0,0-1 1 0 0,0 0-1 0 0,0 1 1 0 0,0-1-1 0 0,0 0 1 0 0,0 0-1 0 0,0 1 1 0 0,0-1-1 0 0,0 0 1 0 0,0 0-1 0 0,0 1 1 0 0,0-1-1 0 0,0 0 1 0 0,0 0-1 0 0,0 1 1 0 0,0-1-1 0 0,0 0 1 0 0,0 0-1 0 0,1 1 1 0 0,11 5 213 0 0,21 0 336 0 0,-30-6-476 0 0,37 5 91 0 0,0-1-1 0 0,1-2 1 0 0,79-8 0 0 0,-108 3-980 0 0,-8 2-2300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23 2312 0 0,'-27'9'2436'0'0,"-2"-5"5319"0"0,61-27-4515 0 0,-26 20-3197 0 0,0 1 0 0 0,0 0 0 0 0,1 1 0 0 0,-1-1 0 0 0,0 1 0 0 0,1 1 0 0 0,-1-1 0 0 0,1 1 0 0 0,-1 0 0 0 0,0 0 0 0 0,1 1 0 0 0,-1 0 0 0 0,1 0-1 0 0,-1 0 1 0 0,0 1 0 0 0,0 0 0 0 0,0 0 0 0 0,10 6 0 0 0,0 2-11 0 0,0 0 0 0 0,-1 1 0 0 0,0 1 0 0 0,-1 1-1 0 0,13 14 1 0 0,-26-26-29 0 0,-1 0-1 0 0,1 0 1 0 0,0-1 0 0 0,0 1-1 0 0,-1 0 1 0 0,1 0-1 0 0,0-1 1 0 0,0 1 0 0 0,0 0-1 0 0,0-1 1 0 0,0 1-1 0 0,0-1 1 0 0,0 1 0 0 0,0-1-1 0 0,0 1 1 0 0,0-1-1 0 0,0 0 1 0 0,0 0 0 0 0,0 1-1 0 0,0-1 1 0 0,0 0-1 0 0,1 0 1 0 0,-1 0 0 0 0,0 0-1 0 0,0 0 1 0 0,0-1-1 0 0,0 1 1 0 0,0 0 0 0 0,0 0-1 0 0,0-1 1 0 0,0 1-1 0 0,0-1 1 0 0,0 1 0 0 0,0-1-1 0 0,0 1 1 0 0,2-2-1 0 0,1-2 17 0 0,0-1-1 0 0,0 1 1 0 0,-1-1-1 0 0,1 0 0 0 0,-1-1 1 0 0,3-4-1 0 0,15-23-3 0 0,-19 31-6 0 0,1-1-1 0 0,-1 1 0 0 0,0 1 0 0 0,1-1 0 0 0,-1 0 1 0 0,1 1-1 0 0,0-1 0 0 0,0 1 0 0 0,-1 0 0 0 0,1 0 1 0 0,0 0-1 0 0,0 0 0 0 0,0 0 0 0 0,0 0 0 0 0,0 1 1 0 0,0 0-1 0 0,0 0 0 0 0,0 0 0 0 0,0 0 0 0 0,0 0 1 0 0,1 0-1 0 0,2 1 0 0 0,6 3 22 0 0,0 0 0 0 0,-1 0 0 0 0,0 1 0 0 0,16 9 0 0 0,-20-9-28 0 0,0-1-1 0 0,0 0 1 0 0,0-1-1 0 0,1 0 0 0 0,-1 0 1 0 0,1 0-1 0 0,0-1 1 0 0,-1 0-1 0 0,1-1 1 0 0,0 0-1 0 0,10 0 0 0 0,-7-2-76 0 0,-1-2-1 0 0,1 0 0 0 0,-1 0 1 0 0,0-1-1 0 0,0 0 1 0 0,0-1-1 0 0,13-8 0 0 0,8-3-350 0 0,-28 14 427 0 0,-1 1-1 0 0,1 0 0 0 0,0 0 0 0 0,0 0 0 0 0,0 0 0 0 0,0 1 0 0 0,0-1 0 0 0,0 1 0 0 0,0 0 0 0 0,0 0 0 0 0,0 0 0 0 0,0 0 0 0 0,0 0 0 0 0,0 1 0 0 0,0-1 0 0 0,0 1 0 0 0,0 0 0 0 0,4 2 0 0 0,3 2 35 0 0,-1 0 0 0 0,0 0 0 0 0,-1 1 0 0 0,10 8-1 0 0,-12-9-16 0 0,-1 0 1 0 0,1-1-1 0 0,1 0 0 0 0,-1 0 0 0 0,1 0 0 0 0,-1-1 0 0 0,1 0 0 0 0,12 4 0 0 0,-14-8-20 0 0,0 0 0 0 0,0-1 0 0 0,-1 1 1 0 0,1-1-1 0 0,0 0 0 0 0,0-1 0 0 0,-1 1 0 0 0,0-1 1 0 0,1 0-1 0 0,-1 0 0 0 0,5-4 0 0 0,4-3-20 0 0,-4 5 100 0 0,0-1 0 0 0,0 1 0 0 0,0 1 0 0 0,1 0 0 0 0,-1 0 0 0 0,1 1 1 0 0,0 0-1 0 0,0 0 0 0 0,0 2 0 0 0,0-1 0 0 0,11 0 0 0 0,-13 3-318 0 0,0-1 1 0 0,-1 1-1 0 0,1 0 0 0 0,-1 1 0 0 0,1-1 0 0 0,-1 2 1 0 0,15 5-1 0 0,-13-4-1588 0 0,0 1 1 0 0,-1 0-1 0 0,15 11 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6553 0 0,'2'10'8533'0'0,"2"3"-5389"0"0,2 6-1126 0 0,4 108 657 0 0,-8-90-5180 0 0,-1-40 2495 0 0,0-1 0 0 0,0 1 0 0 0,1 0 0 0 0,-1 0 0 0 0,1 0 0 0 0,-1 0-1 0 0,1 1 1 0 0,0-1 0 0 0,0 0 0 0 0,0 1 0 0 0,1-1 0 0 0,-1 1 0 0 0,1 0 0 0 0,2-3 0 0 0,2 1-24 0 0,0 0 0 0 0,0 1 0 0 0,0 0 0 0 0,10-3 0 0 0,24-12-3385 0 0,-39 17 3075 0 0,-1-1 0 0 0,1 1 0 0 0,0-1 0 0 0,-1 1 0 0 0,0-1 1 0 0,1 0-1 0 0,-1 0 0 0 0,0 0 0 0 0,0 0 0 0 0,0 0 0 0 0,0 0 0 0 0,0 0 0 0 0,0 0 0 0 0,-1 0 0 0 0,1 0 0 0 0,-1 0 0 0 0,1-1 0 0 0,-1 1 0 0 0,0 0 0 0 0,0-5 0 0 0,0 5 625 0 0,0 0 0 0 0,0 0-1 0 0,0-1 1 0 0,-1 1 0 0 0,1 0-1 0 0,-1 0 1 0 0,1 0 0 0 0,-1-1-1 0 0,0 1 1 0 0,0 0 0 0 0,0 0-1 0 0,-7-3 4126 0 0,8 5-4317 0 0,0 0 1 0 0,0 0 0 0 0,0 0-1 0 0,0 1 1 0 0,0-1-1 0 0,0 0 1 0 0,0 0 0 0 0,0 0-1 0 0,0 0 1 0 0,0 0 0 0 0,0 0-1 0 0,0 1 1 0 0,0-1 0 0 0,0 0-1 0 0,-3 14 1736 0 0,1 15-1231 0 0,2-14-620 0 0,0 0 0 0 0,2 0-1 0 0,-1 0 1 0 0,7 23-1 0 0,-6-33-1129 0 0,0 1 0 0 0,0-1 0 0 0,0 0-1 0 0,1 0 1 0 0,4 6 0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7017 0 0,'-3'1'355'0'0,"0"0"-1"0"0,0 0 1 0 0,1 0-1 0 0,-1 0 0 0 0,0 1 1 0 0,1-1-1 0 0,-1 0 0 0 0,1 1 1 0 0,0 0-1 0 0,0 0 0 0 0,-1 0 1 0 0,1 0-1 0 0,0 0 1 0 0,1 0-1 0 0,-1 0 0 0 0,0 0 1 0 0,1 1-1 0 0,-1-1 0 0 0,1 1 1 0 0,-1-1-1 0 0,-1 6 0 0 0,2-3-182 0 0,1 0 0 0 0,-1 0-1 0 0,1-1 1 0 0,0 1 0 0 0,0 0-1 0 0,0 0 1 0 0,0 0 0 0 0,1-1-1 0 0,0 1 1 0 0,0 0 0 0 0,0-1-1 0 0,4 9 1 0 0,-3-9-144 0 0,0 1 0 0 0,0-1 0 0 0,1 0 0 0 0,0 0 0 0 0,-1 0 0 0 0,1 0 0 0 0,1-1 0 0 0,-1 1 0 0 0,0-1 0 0 0,1 0 0 0 0,4 3 0 0 0,-6-4-29 0 0,0 0 0 0 0,1-1 1 0 0,-1 0-1 0 0,1 1 1 0 0,-1-1-1 0 0,1 0 0 0 0,0 0 1 0 0,-1 0-1 0 0,1-1 1 0 0,0 1-1 0 0,0-1 0 0 0,-1 1 1 0 0,1-1-1 0 0,0 0 0 0 0,0 0 1 0 0,0 0-1 0 0,-1-1 1 0 0,1 1-1 0 0,0-1 0 0 0,3 0 1 0 0,-5 0-2 0 0,0 0 0 0 0,1 0 1 0 0,-1 0-1 0 0,0 0 1 0 0,0 0-1 0 0,0 0 0 0 0,0 0 1 0 0,0 0-1 0 0,0 0 1 0 0,0 0-1 0 0,-1-1 0 0 0,1 1 1 0 0,0 0-1 0 0,-1-1 1 0 0,1 1-1 0 0,-1-1 0 0 0,1 1 1 0 0,-1 0-1 0 0,0-1 0 0 0,1 1 1 0 0,-1-1-1 0 0,0 1 1 0 0,0-1-1 0 0,0 1 0 0 0,0-1 1 0 0,0 1-1 0 0,-1-1 1 0 0,1 1-1 0 0,0-1 0 0 0,-1-1 1 0 0,-14-47-69 0 0,15 49 66 0 0,-21-44-77 0 0,20 43 78 0 0,0 0 0 0 0,0 0 0 0 0,0 0 0 0 0,0 0 0 0 0,0 0-1 0 0,-1 0 1 0 0,1 1 0 0 0,0-1 0 0 0,-1 1 0 0 0,0-1 0 0 0,1 1-1 0 0,-1-1 1 0 0,0 1 0 0 0,0 0 0 0 0,0 0 0 0 0,0 0 0 0 0,0 0-1 0 0,0 0 1 0 0,0 0 0 0 0,-2 0 0 0 0,3 1-24 0 0,0 0 1 0 0,1 0-1 0 0,-1 0 1 0 0,1 0-1 0 0,-1 0 1 0 0,1 1-1 0 0,-1-1 1 0 0,1 0-1 0 0,-1 0 1 0 0,1 0-1 0 0,-1 1 1 0 0,1-1-1 0 0,0 0 1 0 0,-1 0-1 0 0,1 1 1 0 0,-1-1-1 0 0,1 0 1 0 0,-1 1-1 0 0,1-1 0 0 0,0 1 1 0 0,-1-1-1 0 0,1 0 1 0 0,0 1-1 0 0,0-1 1 0 0,-1 1-1 0 0,1-1 1 0 0,0 1-1 0 0,0-1 1 0 0,-1 2-1 0 0,0 19-1617 0 0,12 20-4388 0 0,-4-30 3208 0 0,4-1-953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0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5593 0 0,'0'-1'4305'0'0,"-1"3"-2585"0"0,2 2-607 0 0,1 3-529 0 0,0-1-224 0 0,2 4-88 0 0,1 1-96 0 0,0 4-88 0 0,2 2-104 0 0,1 3-152 0 0,1 1-272 0 0,0 1-488 0 0,0-1-649 0 0,-2-3-879 0 0,-1-5 39 0 0,-23-13 505 0 0,21 6-1249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6201 0 0,'6'53'6556'0'0,"9"-3"-5263"0"0,3 18-3158 0 0,-25-88-3391 0 0,-7-24 5227 0 0,13 35 250 0 0,0 1 0 0 0,1 0 0 0 0,0 0 0 0 0,2-16-1 0 0,-1 22-165 0 0,-1 0-1 0 0,0-1 1 0 0,0 1-1 0 0,1 0 1 0 0,-1 0-1 0 0,1 0 0 0 0,0 0 1 0 0,0 1-1 0 0,0-1 1 0 0,0 0-1 0 0,0 0 0 0 0,0 0 1 0 0,0 1-1 0 0,0-1 1 0 0,1 0-1 0 0,-1 1 0 0 0,0-1 1 0 0,1 1-1 0 0,0 0 1 0 0,-1-1-1 0 0,1 1 0 0 0,0 0 1 0 0,0 0-1 0 0,3-1 1 0 0,-4 1 10 0 0,0 1 0 0 0,0 0 0 0 0,-1 0 1 0 0,1 0-1 0 0,0 0 0 0 0,0 0 0 0 0,-1 0 1 0 0,1 0-1 0 0,0 0 0 0 0,0 0 0 0 0,0 0 1 0 0,-1 1-1 0 0,1-1 0 0 0,0 0 0 0 0,0 0 1 0 0,-1 1-1 0 0,1-1 0 0 0,0 0 0 0 0,-1 1 1 0 0,1-1-1 0 0,0 1 0 0 0,-1-1 0 0 0,1 1 1 0 0,-1-1-1 0 0,1 1 0 0 0,-1 0 0 0 0,2 0 1 0 0,-1 2 46 0 0,0-1 0 0 0,0 0 0 0 0,0 1 0 0 0,0-1 1 0 0,0 1-1 0 0,-1-1 0 0 0,1 1 0 0 0,0 4 1 0 0,0 2 9 0 0,-1 0 1 0 0,0 0-1 0 0,0 0 1 0 0,-3 10 0 0 0,1-9-81 0 0,-1 0 0 0 0,0 0-1 0 0,0 0 1 0 0,-1-1 0 0 0,-9 16 0 0 0,10-20-54 0 0,0-1 1 0 0,0 1-1 0 0,0-1 1 0 0,0 0-1 0 0,0 0 0 0 0,-1 0 1 0 0,0-1-1 0 0,0 1 0 0 0,0-1 1 0 0,0 0-1 0 0,-1 0 0 0 0,-8 5 1 0 0,11-10 37 0 0,6-5 104 0 0,8-5 169 0 0,1 4-384 0 0,2 1-1 0 0,-1 0 1 0 0,1 1 0 0 0,0 1 0 0 0,0 1 0 0 0,0 0 0 0 0,1 0 0 0 0,18 0 0 0 0,-3-2-2856 0 0,-30 6 2732 0 0,0 0 0 0 0,0 0 0 0 0,1-1-1 0 0,-1 1 1 0 0,0-1 0 0 0,0 1 0 0 0,0-1 0 0 0,0 1-1 0 0,0-1 1 0 0,0 0 0 0 0,0 1 0 0 0,0-1-1 0 0,0 0 1 0 0,0 0 0 0 0,0 0 0 0 0,-1 0-1 0 0,1 0 1 0 0,0 0 0 0 0,0 0 0 0 0,-1 0-1 0 0,2-2 1 0 0,0-1-499 0 0,7-5-2500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 5169 0 0,'-1'-1'297'0'0,"1"1"-1"0"0,-1 0 1 0 0,1 0 0 0 0,-1 0-1 0 0,1 0 1 0 0,-1 0 0 0 0,1 0-1 0 0,-1 0 1 0 0,0 0 0 0 0,1 0-1 0 0,-1 0 1 0 0,1 0 0 0 0,-1 0-1 0 0,1 0 1 0 0,-1 1 0 0 0,1-1-1 0 0,-1 0 1 0 0,1 0-1 0 0,-1 1 1 0 0,1-1 0 0 0,-1 0-1 0 0,1 0 1 0 0,-1 1 0 0 0,1-1-1 0 0,0 1 1 0 0,-1-1 0 0 0,1 0-1 0 0,-1 1 1 0 0,1-1 0 0 0,-1 1-1 0 0,-3 21 3427 0 0,9 28-2769 0 0,-4-43-341 0 0,-1-6-633 0 0,14 71 645 0 0,0-38-2024 0 0,8-7-3891 0 0,-21-26 4995 0 0,-1-1 0 0 0,0 1 0 0 0,1-1 1 0 0,-1 0-1 0 0,1 1 0 0 0,-1-1 0 0 0,0 0 0 0 0,1 0 0 0 0,-1 1 1 0 0,1-1-1 0 0,-1 0 0 0 0,1 0 0 0 0,-1 0 0 0 0,1 0 0 0 0,-1 0 1 0 0,1 1-1 0 0,-1-1 0 0 0,1 0 0 0 0,0 0 0 0 0,-1 0 0 0 0,1 0 1 0 0,-1 0-1 0 0,1-1 0 0 0,-1 1 0 0 0,1 0 0 0 0,7 0-4042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84 9890 0 0,'-5'8'696'0'0,"0"-1"0"0"0,1 1-1 0 0,0 1 1 0 0,1-1 0 0 0,0 1 0 0 0,0-1-1 0 0,1 1 1 0 0,0 0 0 0 0,1 0 0 0 0,-2 12-1 0 0,3-18-651 0 0,0 0-1 0 0,0 0 1 0 0,0 0-1 0 0,0 0 1 0 0,0 0-1 0 0,1 0 1 0 0,-1 0-1 0 0,1 0 1 0 0,0-1-1 0 0,0 1 1 0 0,0 0-1 0 0,0 0 1 0 0,1-1-1 0 0,-1 1 1 0 0,1 0-1 0 0,-1-1 1 0 0,1 1-1 0 0,0-1 1 0 0,0 0-1 0 0,0 0 1 0 0,0 0-1 0 0,0 0 1 0 0,1 0-1 0 0,-1 0 1 0 0,0 0-1 0 0,1-1 0 0 0,0 1 1 0 0,-1-1-1 0 0,1 0 1 0 0,0 0-1 0 0,0 0 1 0 0,0 0-1 0 0,-1 0 1 0 0,7 0-1 0 0,-7 0-48 0 0,0-1-1 0 0,0 1 0 0 0,0-1 1 0 0,0 0-1 0 0,0 0 0 0 0,0 0 0 0 0,0 0 1 0 0,0 0-1 0 0,0 0 0 0 0,0 0 1 0 0,-1-1-1 0 0,1 1 0 0 0,0-1 0 0 0,0 1 1 0 0,0-1-1 0 0,0 0 0 0 0,0 0 1 0 0,-1 0-1 0 0,1 0 0 0 0,0 0 0 0 0,-1 0 1 0 0,1 0-1 0 0,-1-1 0 0 0,1 1 1 0 0,-1 0-1 0 0,0-1 0 0 0,1 1 0 0 0,-1-1 1 0 0,0 0-1 0 0,0 1 0 0 0,0-1 1 0 0,0 0-1 0 0,-1 0 0 0 0,1 0 0 0 0,0 1 1 0 0,-1-1-1 0 0,1 0 0 0 0,-1 0 1 0 0,0 0-1 0 0,1 0 0 0 0,-1 0 0 0 0,0 0 1 0 0,0 0-1 0 0,-1-3 0 0 0,1-4-115 0 0,-1 0-1 0 0,0 0 0 0 0,-1 0 1 0 0,0 0-1 0 0,-1 1 0 0 0,1-1 0 0 0,-2 1 1 0 0,-5-12-1 0 0,5 13-100 0 0,-1 0-1 0 0,0 1 1 0 0,-1-1 0 0 0,1 1-1 0 0,-1 0 1 0 0,-13-9 0 0 0,17 13 105 0 0,0 1 1 0 0,0-1 0 0 0,0 1-1 0 0,-1 0 1 0 0,1 0-1 0 0,-1 0 1 0 0,1 0 0 0 0,-1 0-1 0 0,1 0 1 0 0,-1 1 0 0 0,-4-1-1 0 0,6 1 26 0 0,0 0 1 0 0,-1 0-1 0 0,1 1 0 0 0,0-1 0 0 0,-1 0 0 0 0,1 1 1 0 0,0-1-1 0 0,0 1 0 0 0,-1-1 0 0 0,1 1 1 0 0,0 0-1 0 0,0-1 0 0 0,0 1 0 0 0,0 0 0 0 0,0 0 1 0 0,0 0-1 0 0,0 0 0 0 0,0 0 0 0 0,0 0 1 0 0,0 0-1 0 0,1 0 0 0 0,-1 0 0 0 0,0 0 0 0 0,0 2 1 0 0,0-2-198 0 0,1 0 0 0 0,0 0 0 0 0,-1 0 0 0 0,1 0 1 0 0,0 0-1 0 0,-1 0 0 0 0,1 0 0 0 0,0 0 0 0 0,0 0 1 0 0,0 0-1 0 0,0 1 0 0 0,0-1 0 0 0,0 0 0 0 0,0 0 0 0 0,0 0 1 0 0,1 0-1 0 0,-1 0 0 0 0,0 0 0 0 0,1 0 0 0 0,-1 0 1 0 0,1 0-1 0 0,-1 0 0 0 0,1 0 0 0 0,-1 0 0 0 0,1 0 0 0 0,1 1 1 0 0,3 4-3033 0 0</inkml:trace>
  <inkml:trace contextRef="#ctx0" brushRef="#br0" timeOffset="1">179 1 9602 0 0,'-8'6'3553'0'0,"2"3"-1625"0"0,1 4-191 0 0,1 3-361 0 0,8 2-504 0 0,1 0-368 0 0,-3 3-168 0 0,2-2-128 0 0,0-2-128 0 0,0 1-296 0 0,-1-2-600 0 0,1-1-920 0 0,1-1-1345 0 0,-2-1-1416 0 0,-4-4 872 0 0,2 1-1008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8146 0 0,'3'10'2075'0'0,"0"-1"1"0"0,0 1-1 0 0,2 15 1 0 0,-4-17-1767 0 0,-1 0-1 0 0,0 1 1 0 0,0-1-1 0 0,-1 1 1 0 0,0-1-1 0 0,-1 0 1 0 0,-3 13-1 0 0,4-25-4143 0 0,1 3 3788 0 0,0 0-1 0 0,0 0 0 0 0,0-1 1 0 0,0 1-1 0 0,1 0 0 0 0,-1 0 1 0 0,0 0-1 0 0,0 0 0 0 0,1 0 1 0 0,-1 0-1 0 0,1 0 0 0 0,-1 0 1 0 0,1 1-1 0 0,-1-1 0 0 0,1 0 1 0 0,0-1-1 0 0,10-9-615 0 0,1 0 0 0 0,19-14 0 0 0,8-2-5738 0 0,-38 26 6259 0 0,0 1 0 0 0,0-1 0 0 0,-1 1 0 0 0,1-1-1 0 0,0 0 1 0 0,-1 1 0 0 0,1-1 0 0 0,0 0 0 0 0,-1 0 0 0 0,1 1-1 0 0,-1-1 1 0 0,1 0 0 0 0,-1 0 0 0 0,0 0 0 0 0,1 0 0 0 0,-1 0-1 0 0,0 0 1 0 0,1 0 0 0 0,-1 0 0 0 0,0 0 0 0 0,0-1 0 0 0,1-5-700 0 0,6 1-726 0 0</inkml:trace>
  <inkml:trace contextRef="#ctx0" brushRef="#br0" timeOffset="1">160 40 4633 0 0,'-4'5'1281'0'0,"-33"40"5078"0"0,34-41-6199 0 0,0 1 0 0 0,1-1 0 0 0,-1 1 0 0 0,1 0 0 0 0,0 0 0 0 0,0 0 0 0 0,0 0 0 0 0,-1 7 1 0 0,3-12-165 0 0,0 0 0 0 0,0 0 1 0 0,0 1-1 0 0,0-1 0 0 0,0 0 1 0 0,0 0-1 0 0,0 0 0 0 0,0 1 0 0 0,0-1 1 0 0,1 0-1 0 0,-1 0 0 0 0,0 0 1 0 0,0 0-1 0 0,0 1 0 0 0,0-1 1 0 0,0 0-1 0 0,0 0 0 0 0,1 0 1 0 0,-1 0-1 0 0,0 0 0 0 0,0 0 1 0 0,0 0-1 0 0,0 1 0 0 0,1-1 1 0 0,-1 0-1 0 0,0 0 0 0 0,0 0 0 0 0,0 0 1 0 0,1 0-1 0 0,-1 0 0 0 0,0 0 1 0 0,0 0-1 0 0,0 0 0 0 0,1 0 1 0 0,-1 0-1 0 0,0 0 0 0 0,0 0 1 0 0,0 0-1 0 0,0 0 0 0 0,1 0 1 0 0,-1 0-1 0 0,0 0 0 0 0,0 0 1 0 0,0 0-1 0 0,1-1 0 0 0,-1 1 1 0 0,0 0-1 0 0,0 0 0 0 0,0 0 0 0 0,0 0 1 0 0,0 0-1 0 0,1 0 0 0 0,-1-1 1 0 0,0 1-1 0 0,0 0 0 0 0,0 0 1 0 0,0 0-1 0 0,0 0 0 0 0,0-1 1 0 0,0 1-1 0 0,1 0 0 0 0,-1 0 1 0 0,19-14 316 0 0,-6 4 216 0 0,46-12 176 0 0,-18 13-3465 0 0,-41 9 2609 0 0,1 0 0 0 0,-1 0 0 0 0,1 0 0 0 0,-1-1 0 0 0,1 1-1 0 0,0 0 1 0 0,-1 0 0 0 0,1 0 0 0 0,-1 0 0 0 0,1-1 0 0 0,-1 1-1 0 0,1 0 1 0 0,-1-1 0 0 0,1 1 0 0 0,-1 0 0 0 0,1-1 0 0 0,-1 1-1 0 0,1 0 1 0 0,-1-1 0 0 0,0 1 0 0 0,1-1 0 0 0,-1 1 0 0 0,0-1 0 0 0,1 1-1 0 0,-1-1 1 0 0,1 0 0 0 0,3-6-2274 0 0,8 3-1818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97 126 7794 0 0,'-2'1'551'0'0,"0"-1"1"0"0,0 0-1 0 0,0 1 1 0 0,0-1 0 0 0,0 1-1 0 0,0 0 1 0 0,0 0-1 0 0,1 0 1 0 0,-1 0 0 0 0,0 0-1 0 0,0 0 1 0 0,1 0 0 0 0,-3 3-1 0 0,3-3-425 0 0,1-1-1 0 0,0 1 1 0 0,0 0-1 0 0,0 0 1 0 0,-1 0-1 0 0,1 0 1 0 0,0 0 0 0 0,0 0-1 0 0,0 0 1 0 0,0 0-1 0 0,1 0 1 0 0,-1 0-1 0 0,0 0 1 0 0,0 0-1 0 0,1 0 1 0 0,-1-1-1 0 0,0 1 1 0 0,1 0 0 0 0,-1 0-1 0 0,1 0 1 0 0,-1 0-1 0 0,1-1 1 0 0,-1 1-1 0 0,1 0 1 0 0,0 0-1 0 0,-1-1 1 0 0,1 1-1 0 0,0-1 1 0 0,0 1 0 0 0,1 0-1 0 0,0 1-108 0 0,1-1-1 0 0,-1 1 0 0 0,1-1 1 0 0,0 0-1 0 0,0 1 0 0 0,0-2 1 0 0,0 1-1 0 0,0 0 1 0 0,0 0-1 0 0,0-1 0 0 0,0 0 1 0 0,0 1-1 0 0,0-1 0 0 0,0 0 1 0 0,0-1-1 0 0,0 1 1 0 0,0-1-1 0 0,5 0 0 0 0,-2-1-18 0 0,1 1 1 0 0,0-1-1 0 0,-1 0 0 0 0,1-1 0 0 0,-1 0 0 0 0,0 0 0 0 0,8-4 0 0 0,-12 5-7 0 0,1-1 0 0 0,-1 1 1 0 0,0-1-1 0 0,0 1 0 0 0,0-1 0 0 0,0 0 0 0 0,0 0 0 0 0,0 0 0 0 0,-1 0 0 0 0,1 0 1 0 0,-1 0-1 0 0,0 0 0 0 0,0-1 0 0 0,0 1 0 0 0,-1 0 0 0 0,1-1 0 0 0,-1 1 0 0 0,0 0 1 0 0,0-1-1 0 0,0 1 0 0 0,0 0 0 0 0,0-1 0 0 0,-1 1 0 0 0,1 0 0 0 0,-1-1 0 0 0,-1-3 1 0 0,1 4-26 0 0,-1-1 0 0 0,1 0 0 0 0,0 1 0 0 0,-1-1 0 0 0,0 1 1 0 0,0-1-1 0 0,0 1 0 0 0,0 0 0 0 0,0 0 0 0 0,-1 0 1 0 0,1 0-1 0 0,-1 0 0 0 0,0 1 0 0 0,0-1 0 0 0,0 1 0 0 0,0-1 1 0 0,0 1-1 0 0,-1 0 0 0 0,1 1 0 0 0,0-1 0 0 0,-1 0 0 0 0,-7-1 1 0 0,8 3 11 0 0,-1 0 0 0 0,0 0 0 0 0,1 1 0 0 0,-1-1 0 0 0,1 1 0 0 0,-1 0 0 0 0,1 0 0 0 0,-1 0 0 0 0,1 1 0 0 0,0-1 0 0 0,-1 1 0 0 0,1-1 0 0 0,0 1 0 0 0,0 0-1 0 0,0 1 1 0 0,0-1 0 0 0,1 0 0 0 0,-1 1 0 0 0,-4 4 0 0 0,-5 7-241 0 0,0 0 0 0 0,-13 22 0 0 0,19-26 161 0 0,0 0-1 0 0,1 1 1 0 0,0 0-1 0 0,1-1 1 0 0,-4 16-1 0 0,7-23 74 0 0,0 1 1 0 0,0-1-1 0 0,1 1 0 0 0,0-1 0 0 0,0 1 0 0 0,0-1 0 0 0,0 1 1 0 0,0-1-1 0 0,1 1 0 0 0,0 3 0 0 0,0-6 17 0 0,-1 1-1 0 0,1-1 0 0 0,0 1 1 0 0,0-1-1 0 0,0 1 0 0 0,-1-1 1 0 0,1 0-1 0 0,0 1 0 0 0,1-1 1 0 0,-1 0-1 0 0,0 0 0 0 0,0 0 1 0 0,0 0-1 0 0,1 0 0 0 0,-1 0 1 0 0,1 0-1 0 0,-1 0 0 0 0,0-1 1 0 0,1 1-1 0 0,-1-1 0 0 0,1 1 1 0 0,2 0-1 0 0,0-1 103 0 0,0 1 0 0 0,-1-1 0 0 0,1 0 1 0 0,0 0-1 0 0,0 0 0 0 0,0-1 0 0 0,0 0 0 0 0,-1 1 0 0 0,1-1 0 0 0,4-2 0 0 0,41-17 565 0 0,-27 10-542 0 0,-14 7-310 0 0,3-2 143 0 0,1 1 0 0 0,21-6-1 0 0,-29 10-534 0 0,-1-1-1 0 0,0 1 0 0 0,0 0 1 0 0,0-1-1 0 0,0 2 1 0 0,0-1-1 0 0,0 0 0 0 0,1 1 1 0 0,4 1-1 0 0,-7-2 362 0 0,-1 0-1 0 0,1 0 1 0 0,-1 0-1 0 0,0 1 0 0 0,1-1 1 0 0,-1 0-1 0 0,0 0 1 0 0,1 1-1 0 0,-1-1 1 0 0,0 0-1 0 0,1 1 1 0 0,-1-1-1 0 0,0 0 1 0 0,1 1-1 0 0,-1-1 0 0 0,0 0 1 0 0,0 1-1 0 0,1-1 1 0 0,-1 0-1 0 0,0 1 1 0 0,0-1-1 0 0,0 1 1 0 0,0-1-1 0 0,0 1 1 0 0,0-1-1 0 0,0 0 0 0 0,1 1 1 0 0,-1-1-1 0 0,0 1 1 0 0,0-1-1 0 0,-1 1 1 0 0,1-1-1 0 0,0 0 1 0 0,0 2-1 0 0,-1 4-2525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3009 0 0,'6'52'9056'0'0,"3"1"-3507"0"0,-7-41-5157 0 0,1 0 1 0 0,1 0-1 0 0,0-1 0 0 0,1 1 1 0 0,0-1-1 0 0,10 17 0 0 0,-15-85-1416 0 0,1 50 1006 0 0,0 0 0 0 0,0 0 0 0 0,1 0 1 0 0,0 0-1 0 0,0 0 0 0 0,6-13 0 0 0,-7 18 22 0 0,0 0 1 0 0,0 0-1 0 0,0 0 1 0 0,0 1 0 0 0,0-1-1 0 0,1 0 1 0 0,-1 1-1 0 0,1-1 1 0 0,-1 1-1 0 0,1-1 1 0 0,-1 1 0 0 0,4-2-1 0 0,-4 3 10 0 0,0-1 0 0 0,0 1-1 0 0,0 0 1 0 0,0 0 0 0 0,0-1-1 0 0,0 1 1 0 0,0 0 0 0 0,0 0 0 0 0,0 0-1 0 0,1 0 1 0 0,-1 0 0 0 0,0 1 0 0 0,0-1-1 0 0,0 0 1 0 0,0 0 0 0 0,0 1-1 0 0,0-1 1 0 0,0 0 0 0 0,0 1 0 0 0,0-1-1 0 0,0 1 1 0 0,0 0 0 0 0,0-1-1 0 0,-1 1 1 0 0,3 1 0 0 0,-2-1 38 0 0,0 1 0 0 0,1-1 0 0 0,-1 0 0 0 0,0 0 0 0 0,0 1 0 0 0,0-1 0 0 0,0 1 0 0 0,0-1 0 0 0,0 1 0 0 0,0 0 0 0 0,0-1 0 0 0,-1 1 0 0 0,1 0 0 0 0,-1-1 0 0 0,1 1 0 0 0,-1 0 0 0 0,0 0 0 0 0,1-1 1 0 0,-1 1-1 0 0,0 0 0 0 0,0 0 0 0 0,0 0 0 0 0,-1-1 0 0 0,1 1 0 0 0,0 0 0 0 0,-1 0 0 0 0,1-1 0 0 0,-1 1 0 0 0,1 0 0 0 0,-2 2 0 0 0,-3 5 112 0 0,-1 0 0 0 0,0 0 0 0 0,0 0 0 0 0,-10 10 0 0 0,-8 14 106 0 0,30-35-864 0 0,1 1 0 0 0,-1 1 0 0 0,0-1 0 0 0,1 1 0 0 0,7 1 0 0 0,0-1-1841 0 0,7-1-2254 0 0,3 1-2560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17476 0 0,'-7'0'2744'0'0,"0"1"-1543"0"0,1 2-249 0 0,3-1-528 0 0,3 2-448 0 0,2 0-480 0 0,0 1-656 0 0,2 0-1081 0 0,1 0-2064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4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33 12675 0 0,'-16'0'2224'0'0,"4"-1"-519"0"0,-3 1-169 0 0,3-3-504 0 0,9 5-544 0 0,0-2-304 0 0,1 0-112 0 0,0 0-48 0 0,4-2-120 0 0,-1 1-424 0 0,4-3-712 0 0,1-1-1049 0 0,4-1-1239 0 0,2-2-513 0 0,3 3-1600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4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39 3577 0 0,'-36'9'1615'0'0,"36"-9"-1544"0"0,-1 0 0 0 0,0 1 1 0 0,1-1-1 0 0,-1 0 0 0 0,1-1 0 0 0,-1 1 1 0 0,1 0-1 0 0,-1 0 0 0 0,0 0 0 0 0,1 0 1 0 0,-1 0-1 0 0,1-1 0 0 0,-1 1 0 0 0,1 0 1 0 0,-1 0-1 0 0,1-1 0 0 0,-1 1 0 0 0,1 0 1 0 0,-1-1-1 0 0,1 1 0 0 0,0-1 0 0 0,-1 0 1 0 0,0 0 109 0 0,1 0 0 0 0,0 0 0 0 0,0 0 0 0 0,-1 0 1 0 0,1 0-1 0 0,0 0 0 0 0,0 0 0 0 0,0 0 0 0 0,0 0 0 0 0,1 0 1 0 0,-1 0-1 0 0,0 0 0 0 0,0 0 0 0 0,1 0 0 0 0,-1 0 0 0 0,0 0 1 0 0,1 0-1 0 0,0-1 0 0 0,0 0-70 0 0,0 0 0 0 0,0 1 1 0 0,1-1-1 0 0,-1 1 0 0 0,0-1 0 0 0,1 1 1 0 0,-1 0-1 0 0,1-1 0 0 0,-1 1 0 0 0,1 0 0 0 0,0 0 1 0 0,0 0-1 0 0,-1 0 0 0 0,1 1 0 0 0,0-1 1 0 0,0 0-1 0 0,0 1 0 0 0,0-1 0 0 0,0 1 1 0 0,0 0-1 0 0,0-1 0 0 0,0 1 0 0 0,0 0 0 0 0,3 1 1 0 0,53 5 1505 0 0,-48-4-1206 0 0,56 8 1325 0 0,431 63 3936 0 0,-472-71-5496 0 0,-14-1 8 0 0,0-1 0 0 0,0 2-1 0 0,16 3 1 0 0,-75-3-1290 0 0,-21-5-3094 0 0,0 3-1 0 0,0 4 1 0 0,-95 16-1 0 0,145-16 3945 0 0,1 0 0 0 0,-26 10 0 0 0,34-10 970 0 0,-1 1 1 0 0,1 0-1 0 0,0 0 1 0 0,-17 13-1 0 0,20-13-159 0 0,1 0 0 0 0,1 1 1 0 0,-1 0-1 0 0,1 0 0 0 0,0 0 0 0 0,0 0 1 0 0,1 1-1 0 0,0-1 0 0 0,0 1 0 0 0,0 0 1 0 0,1 1-1 0 0,0-1 0 0 0,1 0 0 0 0,-1 1 1 0 0,2 0-1 0 0,-1-1 0 0 0,1 1 0 0 0,-1 11 1 0 0,2-6-555 0 0,0 1 1 0 0,1-1-1 0 0,1 0 1 0 0,0 0 0 0 0,1 0-1 0 0,0 0 1 0 0,1 0-1 0 0,0 0 1 0 0,1-1 0 0 0,1 0-1 0 0,0 0 1 0 0,0 0-1 0 0,1-1 1 0 0,10 12 0 0 0,-17-22-153 0 0,0-1 1 0 0,1 1-1 0 0,-1 0 1 0 0,0-1-1 0 0,1 1 1 0 0,-1-1-1 0 0,1 1 1 0 0,-1-1-1 0 0,1 1 1 0 0,-1-1-1 0 0,1 1 0 0 0,-1-1 1 0 0,1 1-1 0 0,-1-1 1 0 0,1 0-1 0 0,0 1 1 0 0,-1-1-1 0 0,1 0 1 0 0,0 0-1 0 0,-1 1 1 0 0,1-1-1 0 0,0 0 1 0 0,-1 0-1 0 0,1 0 1 0 0,0 0-1 0 0,0 0 1 0 0,-1 0-1 0 0,1 0 1 0 0,0 0-1 0 0,-1 0 1 0 0,1 0-1 0 0,0 0 1 0 0,-1-1-1 0 0,1 1 1 0 0,0 0-1 0 0,-1 0 1 0 0,1-1-1 0 0,0 1 0 0 0,-1 0 1 0 0,1-1-1 0 0,0 1 1 0 0,-1-1-1 0 0,1 1 1 0 0,-1-1-1 0 0,1 1 1 0 0,-1-1-1 0 0,1 0 1 0 0,16-32-5306 0 0,-17 33 5449 0 0,11-29-4008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78 3577 0 0,'-8'-3'10396'0'0,"8"4"-10159"0"0,-9 10 3902 0 0,-3 15-1768 0 0,11-21-2264 0 0,1 1-1 0 0,-1-1 0 0 0,1 0 0 0 0,0 0 0 0 0,0 1 0 0 0,1-1 0 0 0,-1 0 0 0 0,1 0 0 0 0,0 1 1 0 0,1-1-1 0 0,-1 0 0 0 0,1 0 0 0 0,0-1 0 0 0,0 1 0 0 0,1 0 0 0 0,4 7 0 0 0,-5-8-125 0 0,1-1 0 0 0,0 1 0 0 0,0 0 0 0 0,0-1 0 0 0,0 0 0 0 0,1 0 0 0 0,-1 0-1 0 0,1 0 1 0 0,0 0 0 0 0,0-1 0 0 0,0 0 0 0 0,0 1 0 0 0,0-1 0 0 0,0-1 0 0 0,1 1 0 0 0,-1-1-1 0 0,0 0 1 0 0,1 0 0 0 0,6 1 0 0 0,-10-2-29 0 0,1 0 1 0 0,-1 0-1 0 0,1 0 1 0 0,0 0-1 0 0,-1 0 1 0 0,1 0-1 0 0,-1 0 0 0 0,1-1 1 0 0,-1 1-1 0 0,1 0 1 0 0,-1-1-1 0 0,1 1 1 0 0,-1-1-1 0 0,0 0 0 0 0,1 0 1 0 0,-1 1-1 0 0,0-1 1 0 0,1 0-1 0 0,-1 0 0 0 0,0 0 1 0 0,0 0-1 0 0,0 0 1 0 0,0-1-1 0 0,0 1 1 0 0,1-2-1 0 0,0 0-29 0 0,-1 0 0 0 0,0 0-1 0 0,-1 0 1 0 0,1 0 0 0 0,0-1 0 0 0,-1 1 0 0 0,0 0-1 0 0,0 0 1 0 0,0 0 0 0 0,0-1 0 0 0,-1-4-1 0 0,-2-8-289 0 0,-1 0 1 0 0,0 0-1 0 0,-11-24 0 0 0,0 7-1002 0 0,-23-40 1 0 0,45 77 1519 0 0,0-2 0 0 0,1 1 0 0 0,-1-1 0 0 0,1 0-1 0 0,-1 0 1 0 0,1-1 0 0 0,11 1 0 0 0,-11-2-67 0 0,0 0 1 0 0,-1-1-1 0 0,1 0 1 0 0,-1-1-1 0 0,1 1 0 0 0,-1-1 1 0 0,1-1-1 0 0,-1 1 1 0 0,10-6-1 0 0,-38 21-9403 0 0,-14 13 5725 0 0,6-4 4382 0 0,27-21-531 0 0,1 0 0 0 0,-1 0 1 0 0,1 0-1 0 0,0 0 0 0 0,0 1 0 0 0,-1-1 0 0 0,1 0 1 0 0,0 0-1 0 0,0 1 0 0 0,0-1 0 0 0,1 0 0 0 0,-1 1 1 0 0,0-1-1 0 0,-1 3 0 0 0,2-3-83 0 0,0 0 1 0 0,0 0-1 0 0,0-1 0 0 0,0 1 0 0 0,0 0 0 0 0,0 0 1 0 0,0-1-1 0 0,0 1 0 0 0,1 0 0 0 0,-1 0 0 0 0,0-1 1 0 0,0 1-1 0 0,1 0 0 0 0,-1 0 0 0 0,0-1 1 0 0,1 1-1 0 0,-1 0 0 0 0,0-1 0 0 0,1 1 0 0 0,-1-1 1 0 0,1 1-1 0 0,0 0 0 0 0,1 1 18 0 0,1 0 0 0 0,-1-1 0 0 0,1 1 0 0 0,-1-1 0 0 0,1 0-1 0 0,0 0 1 0 0,0 0 0 0 0,-1 0 0 0 0,1 0 0 0 0,0 0 0 0 0,0-1 0 0 0,0 1 0 0 0,0-1 0 0 0,3 0 0 0 0,53-4-226 0 0,-31-5-2571 0 0,-26 8 1970 0 0,0-1 0 0 0,0 1-1 0 0,0 0 1 0 0,0-1 0 0 0,0 1 0 0 0,0-1-1 0 0,-1 0 1 0 0,1 0 0 0 0,2-2-1 0 0,-4 3 476 0 0,1 0-1 0 0,-1 0 1 0 0,1-1-1 0 0,-1 1 0 0 0,0 0 1 0 0,1 0-1 0 0,-1 0 1 0 0,0-1-1 0 0,0 1 0 0 0,0 0 1 0 0,0 0-1 0 0,0 0 1 0 0,0-1-1 0 0,0 1 1 0 0,0 0-1 0 0,-1-2 0 0 0,0-3-504 0 0,2-7-1872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4113 0 0,'1'0'1712'0'0,"3"1"57"0"0,0 2-257 0 0,0 1-472 0 0,-3-4-584 0 0,0 2-352 0 0,2-2-472 0 0,-1 1-992 0 0</inkml:trace>
  <inkml:trace contextRef="#ctx0" brushRef="#br0" timeOffset="1">199 2 8378 0 0,'-2'0'4665'0'0,"-1"0"-2609"0"0,1-1-519 0 0,1 2-449 0 0,1 0-568 0 0,0 2-448 0 0,2-1-392 0 0,1 1-640 0 0,0-1-1041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3841 0 0,'-2'-3'4966'0'0,"18"6"-2828"0"0,26 11-930 0 0,-39-12-1124 0 0,-1 0 0 0 0,1-1 0 0 0,0 1-1 0 0,-1 1 1 0 0,1-1 0 0 0,-1 0 0 0 0,0 0 0 0 0,0 1 0 0 0,0-1-1 0 0,0 1 1 0 0,0 0 0 0 0,0 0 0 0 0,-1-1 0 0 0,1 1-1 0 0,-1 0 1 0 0,0 0 0 0 0,0 1 0 0 0,0-1 0 0 0,0 0-1 0 0,-1 0 1 0 0,1 0 0 0 0,-1 1 0 0 0,0 3 0 0 0,-1-1-30 0 0,1 1 0 0 0,-2-1 0 0 0,1 0 0 0 0,-1 0 0 0 0,0-1 0 0 0,0 1 0 0 0,0 0 0 0 0,-1 0 1 0 0,0-1-1 0 0,0 0 0 0 0,-7 9 0 0 0,5-7-38 0 0,-1-1 0 0 0,0 0-1 0 0,0-1 1 0 0,-10 9 0 0 0,-12 9-137 0 0,28-23 121 0 0,0 1 0 0 0,1-1 0 0 0,-1 1 0 0 0,0-1 0 0 0,0 1 0 0 0,0-1 0 0 0,1 1 0 0 0,-1-1 0 0 0,0 1 0 0 0,1-1 0 0 0,-1 1 0 0 0,0-1 0 0 0,1 0 0 0 0,-1 1 0 0 0,1-1 0 0 0,-1 0 0 0 0,0 1 0 0 0,1-1 0 0 0,-1 0 0 0 0,1 1 0 0 0,-1-1 0 0 0,1 0 0 0 0,-1 0 0 0 0,1 0 0 0 0,-1 1 0 0 0,1-1 0 0 0,-1 0 0 0 0,1 0 0 0 0,-1 0 0 0 0,1 0 0 0 0,0 0 0 0 0,-1 0 0 0 0,1 0 0 0 0,0 0 0 0 0,23 5 185 0 0,-16-4-229 0 0,4 0 535 0 0,0 1 0 0 0,0 0 1 0 0,-1 1-1 0 0,1 0 0 0 0,14 6 0 0 0,-24-8-423 0 0,0 0-1 0 0,-1-1 0 0 0,1 1 0 0 0,0 0 1 0 0,-1 0-1 0 0,1 0 0 0 0,-1 1 0 0 0,0-1 1 0 0,1 0-1 0 0,-1 1 0 0 0,0-1 0 0 0,1 0 1 0 0,-1 1-1 0 0,0 0 0 0 0,0-1 0 0 0,0 1 1 0 0,-1 0-1 0 0,1-1 0 0 0,0 1 0 0 0,-1 0 0 0 0,1 0 1 0 0,-1-1-1 0 0,1 1 0 0 0,-1 0 0 0 0,0 0 1 0 0,0 0-1 0 0,0 0 0 0 0,0 0 0 0 0,0 0 1 0 0,0-1-1 0 0,0 1 0 0 0,-1 0 0 0 0,1 0 1 0 0,-1 0-1 0 0,1 0 0 0 0,-1-1 0 0 0,0 1 1 0 0,1 0-1 0 0,-1-1 0 0 0,0 1 0 0 0,0 0 1 0 0,0-1-1 0 0,-2 2 0 0 0,-2 3-33 0 0,1 1-1 0 0,-1-2 1 0 0,-1 1-1 0 0,1 0 1 0 0,-1-1-1 0 0,0 0 1 0 0,0-1-1 0 0,-13 8 1 0 0,-2 2-431 0 0,21-14 315 0 0,-1 0 0 0 0,1 0 1 0 0,0 0-1 0 0,0 1 0 0 0,0-1 0 0 0,-1 0 0 0 0,1 0 0 0 0,0 0 0 0 0,0 0 0 0 0,0 0 0 0 0,0 0 0 0 0,-1 0 0 0 0,1 1 0 0 0,0-1 0 0 0,0 0 0 0 0,0 0 0 0 0,0 0 0 0 0,0 0 0 0 0,-1 1 0 0 0,1-1 0 0 0,0 0 0 0 0,0 0 0 0 0,0 0 0 0 0,0 1 0 0 0,0-1 0 0 0,0 0 0 0 0,0 0 0 0 0,0 0 0 0 0,0 1 0 0 0,0-1 0 0 0,0 0 0 0 0,0 0 0 0 0,0 0 0 0 0,0 1 0 0 0,0-1 0 0 0,0 0 1 0 0,0 0-1 0 0,0 1 0 0 0,0-1 0 0 0,0 0 0 0 0,0 0 0 0 0,0 0 0 0 0,1 0 0 0 0,-1 1 0 0 0,0-1 0 0 0,0 0 0 0 0,0 0 0 0 0,0 0 0 0 0,0 0 0 0 0,0 1 0 0 0,1-1 0 0 0,-1 0 0 0 0,0 0 0 0 0,0 0 0 0 0,0 0 0 0 0,0 0 0 0 0,1 0 0 0 0,-1 0 0 0 0,0 1 0 0 0,0-1 0 0 0,0 0 0 0 0,1 0 0 0 0,-1 0 0 0 0,15 3-7705 0 0,-6-3 2553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6657 0 0,'-4'-2'3121'0'0,"0"5"-536"0"0,1 0-345 0 0,-1 0-536 0 0,1 2-607 0 0,1 2-457 0 0,-1 1-256 0 0,-1 1-160 0 0,1 1-184 0 0,0 0-304 0 0,1 2-648 0 0,2-1-937 0 0,0-1-1271 0 0,0 0-937 0 0,7 4-1744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7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14 6441 0 0,'10'-14'7534'0'0,"-10"23"-1791"0"0,-4 10-2641 0 0,-2-2-3492 0 0,-3 0 513 0 0,-1-1 0 0 0,-1 0 0 0 0,-20 23 0 0 0,-17 25-127 0 0,47-63-1 0 0,1-1 1 0 0,0 1-1 0 0,-1-1 0 0 0,1 1 0 0 0,0 0 1 0 0,-1-1-1 0 0,1 1 0 0 0,0-1 0 0 0,0 1 1 0 0,-1 0-1 0 0,1-1 0 0 0,0 1 0 0 0,0 0 1 0 0,0-1-1 0 0,0 1 0 0 0,0 0 0 0 0,0 0 0 0 0,0-1 1 0 0,0 1-1 0 0,0 0 0 0 0,0-1 0 0 0,1 1 1 0 0,-1 0-1 0 0,0-1 0 0 0,0 1 0 0 0,1-1 1 0 0,-1 1-1 0 0,0 0 0 0 0,1 0 0 0 0,1 1-5 0 0,-1-1 0 0 0,1 0 0 0 0,-1 0 0 0 0,1 0 0 0 0,0 0 0 0 0,-1 0 0 0 0,1-1 0 0 0,0 1 0 0 0,0 0 0 0 0,-1-1 0 0 0,3 1 1 0 0,53 5-153 0 0,-52-6 147 0 0,56 4-329 0 0,4 0-4209 0 0,-23-5-7017 0 0,-35 0 7158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8130 0 0,'-2'3'4049'0'0,"1"4"-1281"0"0,1 4-687 0 0,1 6-513 0 0,3 3-536 0 0,1 5-392 0 0,1 5-224 0 0,-1 5-144 0 0,3 1-119 0 0,-2-1-137 0 0,1 1-145 0 0,1-6-399 0 0,0-2-800 0 0,0-6-1352 0 0,0-3-1985 0 0,-4-5 352 0 0,2-1-1177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3593 0 0,'-1'1'627'0'0,"0"0"1"0"0,1 1 0 0 0,-1-1-1 0 0,0 0 1 0 0,1 0 0 0 0,-1 1-1 0 0,1-1 1 0 0,-1 0 0 0 0,1 1-1 0 0,-1-1 1 0 0,1 0 0 0 0,0 1-1 0 0,0-1 1 0 0,0 2-1 0 0,3 37 1057 0 0,-1-28-777 0 0,4 41-108 0 0,8 80-3225 0 0,-14-131 2117 0 0,-1 9-2023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3657 0 0,'-1'1'189'0'0,"1"-1"-1"0"0,-1 0 1 0 0,1 1 0 0 0,-1-1 0 0 0,1 1 0 0 0,-1-1 0 0 0,0 1-1 0 0,1-1 1 0 0,0 1 0 0 0,-1-1 0 0 0,1 1 0 0 0,-1-1 0 0 0,1 1-1 0 0,0-1 1 0 0,-1 1 0 0 0,1 0 0 0 0,0-1 0 0 0,0 1-1 0 0,-1 0 1 0 0,1-1 0 0 0,0 1 0 0 0,0 0 0 0 0,0-1 0 0 0,0 1-1 0 0,0 0 1 0 0,0 0 0 0 0,0-1 0 0 0,0 1 0 0 0,0 0 0 0 0,0-1-1 0 0,0 1 1 0 0,0 0 0 0 0,1-1 0 0 0,-1 1 0 0 0,0 0 0 0 0,1-1-1 0 0,-1 1 1 0 0,0-1 0 0 0,1 1 0 0 0,-1 0 0 0 0,1 0 0 0 0,21 32 1107 0 0,-17-27-724 0 0,-2-1-393 0 0,11 14 611 0 0,26 30 0 0 0,-37-45-738 0 0,1 0 0 0 0,0-1-1 0 0,0 1 1 0 0,0-1 0 0 0,0 0 0 0 0,0 0 0 0 0,1 0 0 0 0,-1-1 0 0 0,1 1-1 0 0,0-1 1 0 0,-1 0 0 0 0,1-1 0 0 0,0 1 0 0 0,6 0 0 0 0,-9-2-33 0 0,0 0 0 0 0,0 0-1 0 0,0 0 1 0 0,0-1 0 0 0,0 1 0 0 0,0-1 0 0 0,0 1 0 0 0,0-1 0 0 0,0 0 0 0 0,0 0 0 0 0,0 0 0 0 0,0 0-1 0 0,0 0 1 0 0,-1 0 0 0 0,1-1 0 0 0,-1 1 0 0 0,1 0 0 0 0,-1-1 0 0 0,2-1 0 0 0,27-40-253 0 0,-18 24-3286 0 0,0 3-3811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 7922 0 0,'-1'0'152'0'0,"1"-1"1"0"0,0 1 0 0 0,0-1 0 0 0,0 1-1 0 0,-1 0 1 0 0,1-1 0 0 0,0 1-1 0 0,0-1 1 0 0,0 1 0 0 0,0-1 0 0 0,0 1-1 0 0,0-1 1 0 0,0 1 0 0 0,0 0 0 0 0,0-1-1 0 0,0 1 1 0 0,0-1 0 0 0,0 1-1 0 0,0-1 1 0 0,0 1 0 0 0,1-1 0 0 0,-1 1-1 0 0,0 0 1 0 0,0-1 0 0 0,0 1-1 0 0,1-1 1 0 0,-1 1 0 0 0,0 0 0 0 0,0-1-1 0 0,1 1 1 0 0,-1 0 0 0 0,0-1-1 0 0,1 1 1 0 0,-1 0 0 0 0,0 0 0 0 0,1-1-1 0 0,-1 1 1 0 0,1 0 0 0 0,-1 0 0 0 0,0-1-1 0 0,1 1 1 0 0,-1 0 0 0 0,1 0-1 0 0,20-9 1273 0 0,0 6-759 0 0,1 1-1 0 0,-1 0 1 0 0,27 3 0 0 0,-37-1-594 0 0,1 2 1 0 0,0-1 0 0 0,0 1-1 0 0,-1 1 1 0 0,0 0-1 0 0,1 1 1 0 0,14 7-1 0 0,-23-10-130 0 0,-1 1 0 0 0,0 0 0 0 0,0-1 0 0 0,0 1 0 0 0,0 0 0 0 0,0 0 0 0 0,0 0 0 0 0,0 1-1 0 0,0-1 1 0 0,-1 0 0 0 0,1 1 0 0 0,-1-1 0 0 0,0 1 0 0 0,0-1 0 0 0,0 1 0 0 0,0 0-1 0 0,0-1 1 0 0,-1 1 0 0 0,1 0 0 0 0,-1 0 0 0 0,1-1 0 0 0,-1 6 0 0 0,-3 28-4020 0 0,-6-4-3502 0 0,3-17 3145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7650 0 0,'8'3'9018'0'0,"14"-7"-7753"0"0,-15 3-651 0 0,32-2-80 0 0,18-3-2743 0 0,-50 5 743 0 0,-1 0 1 0 0,0-1-1 0 0,1 0 1 0 0,-1 0-1 0 0,0-1 1 0 0,10-5-1 0 0,-1-2-3203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0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7626 0 0,'-8'-1'802'0'0,"-10"-1"2131"0"0,31 4-1590 0 0,-1 0-1285 0 0,-6 0-104 0 0,-1-1 1 0 0,1 0 0 0 0,0 0 0 0 0,0-1-1 0 0,0 0 1 0 0,-1 0 0 0 0,1 0 0 0 0,0 0-1 0 0,0-1 1 0 0,0 0 0 0 0,8-3 0 0 0,-47 9-762 0 0,28-3 904 0 0,0 1 0 0 0,0-1 0 0 0,0 1 0 0 0,1 0 0 0 0,-1 0 0 0 0,1 0 0 0 0,0 0 1 0 0,-1 1-1 0 0,1 0 0 0 0,1 0 0 0 0,-1 0 0 0 0,1 0 0 0 0,-1 0 0 0 0,1 1 0 0 0,-4 8 0 0 0,6-10 17 0 0,0 1-1 0 0,0-1 0 0 0,0 1 0 0 0,1-1 1 0 0,-1 1-1 0 0,1-1 0 0 0,0 1 0 0 0,0 0 1 0 0,0-1-1 0 0,0 1 0 0 0,1-1 0 0 0,-1 1 1 0 0,1-1-1 0 0,0 1 0 0 0,0-1 1 0 0,0 1-1 0 0,1-1 0 0 0,-1 0 0 0 0,1 0 1 0 0,0 1-1 0 0,0-1 0 0 0,0 0 0 0 0,0-1 1 0 0,0 1-1 0 0,3 3 0 0 0,-3-5-85 0 0,-1 1 0 0 0,1 0-1 0 0,0 0 1 0 0,0 0 0 0 0,0-1 0 0 0,0 1-1 0 0,0-1 1 0 0,0 1 0 0 0,0-1 0 0 0,0 0-1 0 0,1 0 1 0 0,-1 0 0 0 0,0 0 0 0 0,1 0-1 0 0,-1-1 1 0 0,4 1 0 0 0,-4-1-289 0 0,0 0 1 0 0,0 0-1 0 0,0 0 1 0 0,0-1-1 0 0,0 1 1 0 0,0-1-1 0 0,0 1 0 0 0,0-1 1 0 0,-1 0-1 0 0,1 0 1 0 0,0 1-1 0 0,0-2 1 0 0,-1 1-1 0 0,1 0 1 0 0,0 0-1 0 0,1-2 0 0 0,2-3-738 0 0,1-1 0 0 0,-1 1 0 0 0,0-1 0 0 0,-1 0 0 0 0,0 0 0 0 0,0 0 0 0 0,0-1 0 0 0,2-9 0 0 0,0 2 1304 0 0,0 1 0 0 0,0-1 0 0 0,2 1 0 0 0,11-17 0 0 0,-18 39 4518 0 0,1 29-3344 0 0,-8 15-853 0 0,4-41-550 0 0,1 1 0 0 0,0-1-1 0 0,0 20 1 0 0,1-31-70 0 0,0 0-1 0 0,0 1 0 0 0,0-1 1 0 0,0 0-1 0 0,0 0 0 0 0,0 1 1 0 0,0-1-1 0 0,0 0 1 0 0,1 0-1 0 0,-1 0 0 0 0,0 1 1 0 0,0-1-1 0 0,0 0 0 0 0,0 0 1 0 0,0 1-1 0 0,0-1 1 0 0,0 0-1 0 0,1 0 0 0 0,-1 0 1 0 0,0 1-1 0 0,0-1 0 0 0,0 0 1 0 0,0 0-1 0 0,1 0 0 0 0,-1 0 1 0 0,0 0-1 0 0,0 1 1 0 0,0-1-1 0 0,1 0 0 0 0,-1 0 1 0 0,0 0-1 0 0,0 0 0 0 0,1 0 1 0 0,-1 0-1 0 0,0 0 1 0 0,0 0-1 0 0,1 0 0 0 0,11-5 218 0 0,14-19-252 0 0,-19 17-420 0 0,33-24-5947 0 0,-24 20 2622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14 5025 0 0,'-6'-14'12054'0'0,"11"31"-6133"0"0,3 14-5171 0 0,-5-14-790 0 0,0 0-471 0 0,-1 1 0 0 0,0 18-1 0 0,-8-3-4004 0 0,6-31 3810 0 0,-1 0 0 0 0,0 0 0 0 0,0-1 0 0 0,0 1 0 0 0,0 0 0 0 0,0 0-1 0 0,0-1 1 0 0,0 1 0 0 0,-1-1 0 0 0,1 1 0 0 0,0-1 0 0 0,-3 3-1 0 0,0-3 345 0 0,1 1 0 0 0,0-1 0 0 0,-1 0-1 0 0,1 0 1 0 0,0 0 0 0 0,-1 0 0 0 0,1 0-1 0 0,-5-1 1 0 0,5 1 859 0 0,0-1 0 0 0,0 0 0 0 0,0 1 1 0 0,0-1-1 0 0,0 1 0 0 0,1 0 0 0 0,-1 0 0 0 0,0 0 0 0 0,0 0 0 0 0,1 1 0 0 0,-1-1 0 0 0,-2 3 0 0 0,13-4 3483 0 0,29-1-2765 0 0,-28 0-920 0 0,0 1 0 0 0,1 0-1 0 0,-1 0 1 0 0,17 4 0 0 0,-25-4-240 0 0,0 0 0 0 0,0 0 0 0 0,1 0-1 0 0,-1 1 1 0 0,0-1 0 0 0,0 1 0 0 0,0-1 0 0 0,0 1 0 0 0,0-1 0 0 0,0 1-1 0 0,0 0 1 0 0,-1-1 0 0 0,1 1 0 0 0,0 0 0 0 0,0 0 0 0 0,0 0 0 0 0,-1-1 0 0 0,1 1-1 0 0,0 0 1 0 0,0 1 0 0 0,-1 0 0 0 0,0-1-1 0 0,0 1 0 0 0,0-1 1 0 0,0 1-1 0 0,0-1 1 0 0,0 0-1 0 0,-1 1 1 0 0,1-1-1 0 0,0 1 0 0 0,-1-1 1 0 0,1 0-1 0 0,-1 0 1 0 0,0 1-1 0 0,1-1 0 0 0,-1 0 1 0 0,0 0-1 0 0,0 1 1 0 0,0-1-1 0 0,0 0 1 0 0,0 0-1 0 0,-1 1 0 0 0,-2 3 37 0 0,0 0-1 0 0,0 0 1 0 0,1 1-1 0 0,-1-1 1 0 0,1 1-1 0 0,0 0 0 0 0,-2 9 1 0 0,4-14-71 0 0,1 0 1 0 0,0 0 0 0 0,-1 1-1 0 0,1-1 1 0 0,0 0-1 0 0,0 0 1 0 0,0 1-1 0 0,0-1 1 0 0,0 0-1 0 0,0 0 1 0 0,1 1-1 0 0,-1-1 1 0 0,0 0 0 0 0,1 0-1 0 0,-1 0 1 0 0,1 1-1 0 0,-1-1 1 0 0,2 1-1 0 0,-1-1-10 0 0,0 1 0 0 0,0-1 0 0 0,0 0 0 0 0,1 0 0 0 0,-1 0 0 0 0,1-1 0 0 0,-1 1 0 0 0,1 0 0 0 0,-1 0 1 0 0,1-1-1 0 0,-1 1 0 0 0,1-1 0 0 0,-1 0 0 0 0,1 1 0 0 0,0-1 0 0 0,-1 0 0 0 0,1 0 0 0 0,2 0 0 0 0,3 0-51 0 0,0 0 1 0 0,0-1-1 0 0,0 0 1 0 0,1 0-1 0 0,-1-1 1 0 0,0 0-1 0 0,10-4 1 0 0,4-5-3199 0 0,-4-3-4573 0 0,-11 6 1103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59 8170 0 0,'-1'3'621'0'0,"-1"0"1"0"0,1 0 0 0 0,0-1 0 0 0,0 1-1 0 0,0 0 1 0 0,1 0 0 0 0,-1 1-1 0 0,1-1 1 0 0,-1 4 0 0 0,1-5-450 0 0,0-1-1 0 0,1 1 1 0 0,-1-1 0 0 0,0 1-1 0 0,1-1 1 0 0,-1 1 0 0 0,1-1-1 0 0,-1 0 1 0 0,1 1 0 0 0,-1-1-1 0 0,1 0 1 0 0,0 1 0 0 0,0-1-1 0 0,0 0 1 0 0,1 2 0 0 0,0-1-124 0 0,1-1 0 0 0,0 1 0 0 0,-1 0 0 0 0,1-1 0 0 0,0 0 0 0 0,0 1 0 0 0,0-1 1 0 0,0 0-1 0 0,0-1 0 0 0,0 1 0 0 0,0 0 0 0 0,0-1 0 0 0,0 0 0 0 0,0 0 0 0 0,0 0 1 0 0,0 0-1 0 0,1 0 0 0 0,3-1 0 0 0,-2 0-17 0 0,0 0 1 0 0,-1 0-1 0 0,1-1 0 0 0,0 1 1 0 0,0-1-1 0 0,-1 0 0 0 0,1-1 1 0 0,-1 1-1 0 0,0-1 0 0 0,0 1 1 0 0,0-1-1 0 0,0-1 1 0 0,0 1-1 0 0,-1 0 0 0 0,5-5 1 0 0,-7 6-28 0 0,1 0 1 0 0,-1 0 0 0 0,0-1 0 0 0,1 1-1 0 0,-1 0 1 0 0,0 0 0 0 0,0-1 0 0 0,0 1-1 0 0,0-1 1 0 0,-1 1 0 0 0,1 0 0 0 0,-1-1-1 0 0,1 1 1 0 0,-1-1 0 0 0,0 0-1 0 0,0 1 1 0 0,0-1 0 0 0,-1 1 0 0 0,1-1-1 0 0,0 1 1 0 0,-1-1 0 0 0,0 1 0 0 0,1 0-1 0 0,-1-1 1 0 0,0 1 0 0 0,0 0 0 0 0,0-1-1 0 0,-1 1 1 0 0,1 0 0 0 0,-1 0 0 0 0,-2-3-1 0 0,3 3-134 0 0,0 1 0 0 0,-1 0-1 0 0,1 0 1 0 0,0 0 0 0 0,-1 0-1 0 0,1 1 1 0 0,-1-1 0 0 0,1 0 0 0 0,-1 1-1 0 0,1-1 1 0 0,-1 1 0 0 0,1-1-1 0 0,-1 1 1 0 0,0-1 0 0 0,1 1-1 0 0,-1 0 1 0 0,1 0 0 0 0,-1 0-1 0 0,0 0 1 0 0,1 0 0 0 0,-1 1 0 0 0,0-1-1 0 0,1 0 1 0 0,-1 1 0 0 0,1-1-1 0 0,-1 1 1 0 0,0-1 0 0 0,1 1-1 0 0,-1 0 1 0 0,1 0 0 0 0,0 0-1 0 0,-2 1 1 0 0,-7 4-1157 0 0,0 1 0 0 0,1 0 0 0 0,-12 12 0 0 0,14-13 879 0 0,3-2 232 0 0,-10 8-351 0 0,1 1 0 0 0,0 0-1 0 0,-14 20 1 0 0,24-29 653 0 0,1 0 0 0 0,0 0 0 0 0,0 0-1 0 0,0 0 1 0 0,0 0 0 0 0,1 0 0 0 0,-1 0 0 0 0,0 8 0 0 0,1-10 92 0 0,1 0 0 0 0,0 0 1 0 0,0 0-1 0 0,0 0 1 0 0,1 0-1 0 0,-1 0 1 0 0,0 0-1 0 0,1 0 0 0 0,-1 0 1 0 0,1 0-1 0 0,0 0 1 0 0,-1-1-1 0 0,1 1 1 0 0,0 0-1 0 0,0 0 1 0 0,0-1-1 0 0,1 1 0 0 0,-1 0 1 0 0,3 2-1 0 0,-3-3 27 0 0,1 1 1 0 0,0-1-1 0 0,0 0 0 0 0,0 0 0 0 0,0 0 1 0 0,0 0-1 0 0,0 0 0 0 0,0 0 0 0 0,0 0 1 0 0,0-1-1 0 0,0 1 0 0 0,1-1 0 0 0,-1 0 0 0 0,0 1 1 0 0,0-1-1 0 0,0 0 0 0 0,1 0 0 0 0,-1 0 1 0 0,4-1-1 0 0,49-15 990 0 0,-7 3-1636 0 0,2 13-4027 0 0,-46 0 3718 0 0,-1 0-1 0 0,0 1 1 0 0,0-1-1 0 0,1 1 1 0 0,-1 0 0 0 0,0 0-1 0 0,0 0 1 0 0,0 1-1 0 0,0-1 1 0 0,0 1 0 0 0,0-1-1 0 0,5 5 1 0 0,-8-5 667 0 0,1-1 0 0 0,-1 1 1 0 0,1 0-1 0 0,-1-1 0 0 0,0 1 1 0 0,1 0-1 0 0,-1 0 0 0 0,0-1 0 0 0,0 1 1 0 0,1 0-1 0 0,-1 0 0 0 0,0-1 0 0 0,0 1 1 0 0,0 0-1 0 0,0 0 0 0 0,0-1 1 0 0,0 1-1 0 0,0 0 0 0 0,0 0 0 0 0,0 0 1 0 0,-1-1-1 0 0,1 1 0 0 0,0 0 1 0 0,0 0-1 0 0,-1-1 0 0 0,1 1 0 0 0,0 0 1 0 0,-1-1-1 0 0,1 1 0 0 0,-1 0 0 0 0,1-1 1 0 0,-1 1-1 0 0,0 0 0 0 0,-25 24 2261 0 0,15-15 263 0 0,5-3-753 0 0,1-1 1 0 0,0 1-1 0 0,1 0 1 0 0,-7 14-1 0 0,10-20-1622 0 0,0 1 0 0 0,0-1 0 0 0,1 0 0 0 0,-1 1 0 0 0,1-1 0 0 0,-1 0 0 0 0,1 1 0 0 0,-1-1 0 0 0,1 1 0 0 0,0-1 0 0 0,0 0 0 0 0,0 1 0 0 0,0-1 0 0 0,0 1 0 0 0,0-1 0 0 0,0 1 0 0 0,0-1 0 0 0,1 1 0 0 0,-1-1 0 0 0,0 0 0 0 0,1 1 0 0 0,-1-1 0 0 0,1 0 0 0 0,0 1 0 0 0,-1-1 0 0 0,1 0 0 0 0,0 1 0 0 0,0-1 0 0 0,0 0 0 0 0,0 0 0 0 0,0 0 0 0 0,0 0 0 0 0,0 0 0 0 0,0 0 0 0 0,0 0 0 0 0,2 0 0 0 0,-3-1-168 0 0,1 0 0 0 0,-1 0 0 0 0,1 0 0 0 0,-1 0 1 0 0,0 0-1 0 0,1 0 0 0 0,-1 0 0 0 0,1 0 0 0 0,-1-1 0 0 0,1 1 0 0 0,-1 0 0 0 0,0 0 1 0 0,1-1-1 0 0,-1 1 0 0 0,1 0 0 0 0,-1 0 0 0 0,0-1 0 0 0,1 1 0 0 0,-1 0 0 0 0,0-1 1 0 0,0 1-1 0 0,1-1 0 0 0,-1 1 0 0 0,0 0 0 0 0,0-1 0 0 0,1 1 0 0 0,-1-1 0 0 0,0 1 0 0 0,0 0 1 0 0,0-1-1 0 0,0 1 0 0 0,0-1 0 0 0,0 1 0 0 0,0-1 0 0 0,0 0 0 0 0,5-23-1473 0 0,-4 20 1109 0 0,-1 2 374 0 0,1 1 0 0 0,-1-1 0 0 0,0 0 1 0 0,1 0-1 0 0,-1 1 0 0 0,1-1 0 0 0,0 0 0 0 0,0 1 0 0 0,-1-1 0 0 0,1 1 1 0 0,0-1-1 0 0,0 1 0 0 0,0-1 0 0 0,1 1 0 0 0,-1 0 0 0 0,0-1 0 0 0,0 1 1 0 0,1 0-1 0 0,-1 0 0 0 0,1 0 0 0 0,-1 0 0 0 0,1 0 0 0 0,2 0 0 0 0,-3 1 101 0 0,0 0-1 0 0,0 0 1 0 0,1 0-1 0 0,-1 0 0 0 0,0 1 1 0 0,0-1-1 0 0,0 0 0 0 0,1 1 1 0 0,-1-1-1 0 0,0 1 1 0 0,0 0-1 0 0,0-1 0 0 0,0 1 1 0 0,0 0-1 0 0,0 0 0 0 0,0-1 1 0 0,0 1-1 0 0,0 0 0 0 0,0 0 1 0 0,0 0-1 0 0,-1 0 1 0 0,1 0-1 0 0,0 0 0 0 0,-1 0 1 0 0,1 1-1 0 0,-1-1 0 0 0,1 0 1 0 0,-1 0-1 0 0,0 0 1 0 0,1 1-1 0 0,-1-1 0 0 0,0 0 1 0 0,0 2-1 0 0,2 3 36 0 0,-1 0 0 0 0,0 0 1 0 0,0 0-1 0 0,-1 1 0 0 0,1-1 0 0 0,-1 0 0 0 0,-1 0 0 0 0,1 0 1 0 0,-1 0-1 0 0,-2 8 0 0 0,2-11-32 0 0,0 0 0 0 0,0 0 0 0 0,0 0 0 0 0,-1 1 1 0 0,1-1-1 0 0,-1-1 0 0 0,1 1 0 0 0,-1 0 0 0 0,0 0 0 0 0,0-1 0 0 0,-1 1 0 0 0,1-1 1 0 0,0 1-1 0 0,-1-1 0 0 0,0 0 0 0 0,1 0 0 0 0,-1 0 0 0 0,0 0 0 0 0,0-1 0 0 0,-4 2 1 0 0,7-2-35 0 0,0-1 1 0 0,0 0 0 0 0,-1 0-1 0 0,1 0 1 0 0,0 0 0 0 0,0 1 0 0 0,0-1-1 0 0,0 0 1 0 0,0 0 0 0 0,-1 0 0 0 0,1 0-1 0 0,0 0 1 0 0,0 0 0 0 0,0 1 0 0 0,-1-1-1 0 0,1 0 1 0 0,0 0 0 0 0,0 0-1 0 0,0 0 1 0 0,-1 0 0 0 0,1 0 0 0 0,0 0-1 0 0,0 0 1 0 0,0 0 0 0 0,-1 0 0 0 0,1 0-1 0 0,0 0 1 0 0,0 0 0 0 0,0 0 0 0 0,-1 0-1 0 0,1 0 1 0 0,0 0 0 0 0,0 0-1 0 0,0 0 1 0 0,-1-1 0 0 0,1 1 0 0 0,0 0-1 0 0,0 0 1 0 0,0 0 0 0 0,0 0 0 0 0,-1 0-1 0 0,1 0 1 0 0,0-1 0 0 0,0 1-1 0 0,0 0 1 0 0,0 0 0 0 0,0 0 0 0 0,0 0-1 0 0,-1-1 1 0 0,1 1 0 0 0,0 0 0 0 0,12-7 237 0 0,71-17-605 0 0,-28 6-4360 0 0,-31 10-108 0 0,-4 2-1492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16876 0 0,'-4'3'228'0'0,"1"-1"1"0"0,-1 1 0 0 0,1 0 0 0 0,-1 0 0 0 0,1 0-1 0 0,0 0 1 0 0,0 0 0 0 0,1 1 0 0 0,-1-1 0 0 0,1 1 0 0 0,-1 0-1 0 0,1 0 1 0 0,0 0 0 0 0,1 0 0 0 0,-3 6 0 0 0,1 4-101 0 0,0 0 0 0 0,1 0 0 0 0,0 21 0 0 0,1-23-322 0 0,0 0-1 0 0,0 1 1 0 0,-1-1 0 0 0,0 0-1 0 0,-6 14 1 0 0,3-18-1024 0 0,3-18 830 0 0,5-19 414 0 0,-2 26 11 0 0,0 0 1 0 0,0 0 0 0 0,1 0 0 0 0,-1 0 0 0 0,1 0 0 0 0,0 0-1 0 0,0 0 1 0 0,0 1 0 0 0,0-1 0 0 0,0 0 0 0 0,1 1 0 0 0,-1 0-1 0 0,1 0 1 0 0,0 0 0 0 0,-1 0 0 0 0,1 0 0 0 0,0 0 0 0 0,0 1-1 0 0,0-1 1 0 0,0 1 0 0 0,1 0 0 0 0,4-1 0 0 0,-1 1-45 0 0,1 0 0 0 0,-1 1 0 0 0,0 0 0 0 0,1 0 0 0 0,-1 1 0 0 0,0 0 0 0 0,1 0 0 0 0,-1 1 0 0 0,10 3 0 0 0,-4-2-138 0 0,-2-6-6455 0 0,-9-8-925 0 0,-6-2 5735 0 0,1 2-445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70 2336 0 0,'0'-2'321'0'0,"3"-22"232"0"0,-2 23-302 0 0,-1 0-1 0 0,0 0 1 0 0,0 1 0 0 0,0-1-1 0 0,0 0 1 0 0,1 0-1 0 0,-1 0 1 0 0,0 1 0 0 0,0-1-1 0 0,-1 0 1 0 0,1 0-1 0 0,0 0 1 0 0,0 1-1 0 0,0-1 1 0 0,0 0 0 0 0,-1 0-1 0 0,1 0 1 0 0,0 1-1 0 0,-1-1 1 0 0,1 0 0 0 0,-1 0-1 0 0,-3 11 4960 0 0,4 16-3624 0 0,0-23-1203 0 0,-1 20 297 0 0,0-17-621 0 0,1 1 0 0 0,0 0 0 0 0,0 0-1 0 0,0 0 1 0 0,0 0 0 0 0,1 0 0 0 0,1 0 0 0 0,-1-1 0 0 0,1 1 0 0 0,0 0 0 0 0,3 6 0 0 0,-4-12-64 0 0,-1-1-1 0 0,0 1 1 0 0,0-1 0 0 0,1 1-1 0 0,-1-1 1 0 0,0 0 0 0 0,1 1 0 0 0,-1-1-1 0 0,0 0 1 0 0,1 1 0 0 0,-1-1-1 0 0,0 0 1 0 0,1 1 0 0 0,-1-1-1 0 0,1 0 1 0 0,-1 0 0 0 0,0 0-1 0 0,1 1 1 0 0,-1-1 0 0 0,1 0 0 0 0,-1 0-1 0 0,1 0 1 0 0,-1 0 0 0 0,1 0-1 0 0,-1 0 1 0 0,1 0 0 0 0,-1 0-1 0 0,1 0 1 0 0,0 0 0 0 0,12-11-1 0 0,7-28-656 0 0,-16 31-99 0 0,22-39-10860 0 0,-22 37 8605 0 0</inkml:trace>
  <inkml:trace contextRef="#ctx0" brushRef="#br0" timeOffset="1">105 5 2176 0 0,'-4'-4'1345'0'0,"-3"3"3208"0"0,3 4-1601 0 0,5 7-607 0 0,1 1-737 0 0,0 4-600 0 0,1 2-415 0 0,-1 0-313 0 0,3 3-176 0 0,-1 1-240 0 0,0 0-481 0 0,0-2-615 0 0,-2-1-984 0 0,1-3-1065 0 0,-3-3 136 0 0,0 1-1432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40 6145 0 0,'36'53'7904'0'0,"-33"-50"-7606"0"0,-1 1 1 0 0,1-1-1 0 0,-1-1 0 0 0,1 1 0 0 0,0 0 0 0 0,0-1 1 0 0,0 1-1 0 0,0-1 0 0 0,1 0 0 0 0,-1 0 0 0 0,1 0 1 0 0,-1-1-1 0 0,8 3 0 0 0,-10-4-251 0 0,1 0 0 0 0,0 0 1 0 0,0 0-1 0 0,-1 0 0 0 0,1 0 0 0 0,0 0 1 0 0,-1-1-1 0 0,1 1 0 0 0,0-1 0 0 0,-1 1 1 0 0,1-1-1 0 0,-1 1 0 0 0,1-1 0 0 0,-1 0 1 0 0,1 0-1 0 0,-1 0 0 0 0,0 0 1 0 0,1 0-1 0 0,-1 0 0 0 0,0 0 0 0 0,0-1 1 0 0,0 1-1 0 0,2-2 0 0 0,-1-1-9 0 0,0 1 1 0 0,0-1-1 0 0,0 1 0 0 0,0-1 0 0 0,-1 0 0 0 0,0 0 1 0 0,0 0-1 0 0,0 0 0 0 0,0 1 0 0 0,0-6 0 0 0,-1 5-17 0 0,1 1 0 0 0,-1-1 1 0 0,0 1-1 0 0,-1-1 0 0 0,1 1 0 0 0,-1-1 0 0 0,1 1 0 0 0,-1-1 0 0 0,0 1 0 0 0,0-1 0 0 0,-3-3 0 0 0,3 5 2 0 0,1 1 0 0 0,-1 0 1 0 0,0-1-1 0 0,0 1 0 0 0,0 0 1 0 0,0 0-1 0 0,0 0 0 0 0,0 0 1 0 0,0 0-1 0 0,-1 0 0 0 0,1 0 1 0 0,0 1-1 0 0,0-1 0 0 0,-1 0 1 0 0,1 1-1 0 0,0-1 0 0 0,-1 1 0 0 0,1-1 1 0 0,-1 1-1 0 0,1 0 0 0 0,-1-1 1 0 0,1 1-1 0 0,-1 0 0 0 0,1 0 1 0 0,-1 0-1 0 0,-1 0 0 0 0,-3 2 38 0 0,-1-1 0 0 0,1 1 0 0 0,0 0 0 0 0,0 0 0 0 0,0 1 0 0 0,0-1 0 0 0,0 1 0 0 0,1 1 0 0 0,-6 3 0 0 0,7-4-233 0 0,0 0-1 0 0,0 0 1 0 0,0 0-1 0 0,1 0 0 0 0,0 1 1 0 0,0 0-1 0 0,0-1 1 0 0,0 1-1 0 0,0 0 0 0 0,1 0 1 0 0,-1 0-1 0 0,-2 9 1 0 0,4-5-1357 0 0,1-8 1282 0 0,0 0 0 0 0,0 1-1 0 0,0-1 1 0 0,0 0 0 0 0,0 1 0 0 0,0-1-1 0 0,0 0 1 0 0,0 1 0 0 0,0-1 0 0 0,0 0 0 0 0,1 0-1 0 0,-1 1 1 0 0,0-1 0 0 0,7 4-5934 0 0,-7-4 5934 0 0,1-1-1 0 0,-1 1 1 0 0,0 0 0 0 0,1 0 0 0 0,-1 0 0 0 0,1 0-1 0 0,6-2-4189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 10122 0 0,'-2'-1'428'0'0,"0"0"0"0"0,0 1-1 0 0,0-1 1 0 0,1 0 0 0 0,-1 1-1 0 0,0-1 1 0 0,0 1 0 0 0,0 0 0 0 0,0 0-1 0 0,0-1 1 0 0,0 1 0 0 0,0 1-1 0 0,0-1 1 0 0,0 0 0 0 0,0 0 0 0 0,0 1-1 0 0,0-1 1 0 0,0 1 0 0 0,0-1-1 0 0,0 1 1 0 0,1 0 0 0 0,-1 0-1 0 0,-2 1 1 0 0,1 2-192 0 0,0 0-1 0 0,0 0 1 0 0,1 1-1 0 0,-1-1 1 0 0,1 0-1 0 0,0 1 1 0 0,1 0 0 0 0,-3 6-1 0 0,3-7-221 0 0,-33 88-600 0 0,-4-3-4140 0 0,58-94 2810 0 0,-12 4 2261 0 0,0 0-1 0 0,1 1 1 0 0,-1 0 0 0 0,0 0-1 0 0,0 1 1 0 0,1 0 0 0 0,-1 1 0 0 0,0 0-1 0 0,14 5 1 0 0,-15-4-615 0 0,33 23 1076 0 0,-38-25-1403 0 0,-1 1 0 0 0,1-1 1 0 0,0 1-1 0 0,-1-1 0 0 0,1 1 0 0 0,-1 0 0 0 0,0 0 0 0 0,0 0 0 0 0,1 0 1 0 0,0 3-1 0 0</inkml:trace>
  <inkml:trace contextRef="#ctx0" brushRef="#br0" timeOffset="1">105 158 7922 0 0,'1'-5'3024'0'0,"4"1"-1631"0"0,1 0-289 0 0,6 0-232 0 0,-2 2-384 0 0,1 2-272 0 0,3 0-80 0 0,1 1-40 0 0,0 0-56 0 0,2 2-128 0 0,-2 1-424 0 0,0-1-880 0 0,-1 1-1201 0 0,-3 0-783 0 0,-19-12 487 0 0,17 11-568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13075 0 0,'-10'11'2392'0'0,"4"-1"-935"0"0,-2 4-265 0 0,2-1-376 0 0,7 3-424 0 0,2 1-256 0 0,-1 2-88 0 0,3 3-8 0 0,-1-1-176 0 0,2 0-464 0 0,1 0-864 0 0,-1-1-1409 0 0,-2-3-1664 0 0,-7-5 768 0 0,6 3-896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74 12299 0 0,'2'4'703'0'0,"0"0"0"0"0,0 0 0 0 0,0 0 0 0 0,0 0 1 0 0,1 0-1 0 0,0-1 0 0 0,5 7 0 0 0,-5-7-370 0 0,1 0-1 0 0,0 1 0 0 0,-1-2 0 0 0,1 1 1 0 0,0 0-1 0 0,9 3 0 0 0,-9-4-319 0 0,0-1-1 0 0,0 1 0 0 0,0-1 0 0 0,0 0 0 0 0,0 0 0 0 0,0-1 0 0 0,0 1 0 0 0,1-1 0 0 0,-1 0 0 0 0,0 0 0 0 0,0 0 0 0 0,0-1 0 0 0,0 1 0 0 0,1-1 0 0 0,-1 0 1 0 0,0 0-1 0 0,0-1 0 0 0,0 1 0 0 0,-1-1 0 0 0,1 0 0 0 0,0 0 0 0 0,-1 0 0 0 0,1 0 0 0 0,-1-1 0 0 0,1 1 0 0 0,-1-1 0 0 0,0 0 0 0 0,0 0 0 0 0,2-4 0 0 0,-3 5-14 0 0,-1 0-1 0 0,1 0 1 0 0,-1 0-1 0 0,0 0 1 0 0,0 0 0 0 0,0 0-1 0 0,0 0 1 0 0,0-1-1 0 0,-1 1 1 0 0,1 0-1 0 0,0-1 1 0 0,-1 1-1 0 0,0 0 1 0 0,0-1-1 0 0,0 1 1 0 0,0-1-1 0 0,0 1 1 0 0,0 0-1 0 0,0-1 1 0 0,-1 1-1 0 0,1 0 1 0 0,-1-1-1 0 0,0 1 1 0 0,0 0-1 0 0,0 0 1 0 0,0-1-1 0 0,0 1 1 0 0,0 0 0 0 0,0 0-1 0 0,-1 0 1 0 0,1 0-1 0 0,-1 1 1 0 0,0-1-1 0 0,-2-2 1 0 0,1 1 6 0 0,0 0 1 0 0,-1 1 0 0 0,1-1-1 0 0,-1 1 1 0 0,0 0-1 0 0,1 0 1 0 0,-1 0 0 0 0,0 0-1 0 0,-1 0 1 0 0,1 1 0 0 0,0 0-1 0 0,0 0 1 0 0,-1 0 0 0 0,1 1-1 0 0,0-1 1 0 0,-1 1-1 0 0,1 0 1 0 0,-6 1 0 0 0,2 0-2 0 0,0 1 0 0 0,0-1 0 0 0,1 2 0 0 0,-1-1 0 0 0,1 1 0 0 0,-1 1 1 0 0,1-1-1 0 0,0 1 0 0 0,0 0 0 0 0,0 1 0 0 0,-11 9 0 0 0,18-13-46 0 0,-1-1-1 0 0,1 1 1 0 0,-1-1-1 0 0,1 1 1 0 0,0-1-1 0 0,-1 1 1 0 0,1 0-1 0 0,0-1 1 0 0,-1 1-1 0 0,1 0 1 0 0,0-1 0 0 0,0 1-1 0 0,-1 0 1 0 0,1 0-1 0 0,0-1 1 0 0,0 1-1 0 0,0 0 1 0 0,0-1-1 0 0,0 1 1 0 0,0 0-1 0 0,0 0 1 0 0,0-1 0 0 0,0 1-1 0 0,1 1 1 0 0,9 10-4442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79 12939 0 0,'-20'-12'5785'0'0,"8"0"-3820"0"0,12 11-1958 0 0,0 1 0 0 0,-1 0 0 0 0,1-1 0 0 0,0 1 0 0 0,0 0-1 0 0,0-1 1 0 0,0 1 0 0 0,0-1 0 0 0,0 1 0 0 0,0 0 0 0 0,0-1 0 0 0,0 1 0 0 0,0 0-1 0 0,0-1 1 0 0,0 1 0 0 0,0-1 0 0 0,0 1 0 0 0,0 0 0 0 0,1-1 0 0 0,-1 1 0 0 0,0 0-1 0 0,0-1 1 0 0,0 1 0 0 0,1 0 0 0 0,-1-1 0 0 0,0 1 0 0 0,0 0 0 0 0,1 0 0 0 0,-1-1-1 0 0,1 1 1 0 0,21-9 521 0 0,-17 9-438 0 0,36-10-75 0 0,-40 10-39 0 0,-1 0 0 0 0,1 0 0 0 0,-1-1 0 0 0,1 1 0 0 0,0 0-1 0 0,-1 0 1 0 0,1-1 0 0 0,-1 1 0 0 0,1 0 0 0 0,-1-1 0 0 0,1 1 0 0 0,-1-1 0 0 0,1 1-1 0 0,-1 0 1 0 0,0-1 0 0 0,1 1 0 0 0,-1-1 0 0 0,0 0 0 0 0,1 1 0 0 0,0-2 0 0 0,-2 1-21 0 0,1 1 1 0 0,0-1 0 0 0,-1 0-1 0 0,1 1 1 0 0,0-1-1 0 0,-1 0 1 0 0,1 1 0 0 0,-1-1-1 0 0,1 1 1 0 0,-1-1 0 0 0,1 1-1 0 0,-1-1 1 0 0,1 1 0 0 0,-1-1-1 0 0,0 1 1 0 0,1-1-1 0 0,-1 1 1 0 0,0 0 0 0 0,1-1-1 0 0,-1 1 1 0 0,0 0 0 0 0,-1-1-1 0 0,-1 0 20 0 0,0 0 0 0 0,-1 1 0 0 0,1-1 0 0 0,0 1 0 0 0,-1 0 0 0 0,1 0 0 0 0,-1 0 0 0 0,1 0 0 0 0,0 0 0 0 0,-1 1-1 0 0,1-1 1 0 0,0 1 0 0 0,0 0 0 0 0,-1 0 0 0 0,1 0 0 0 0,0 1 0 0 0,0-1 0 0 0,0 1 0 0 0,0 0 0 0 0,0 0 0 0 0,1 0 0 0 0,-4 2-1 0 0,-1 2 71 0 0,0 0 0 0 0,0 0 0 0 0,0 1 0 0 0,1-1 0 0 0,0 2 0 0 0,-9 12 0 0 0,13-17-24 0 0,1 0 1 0 0,-1 0-1 0 0,1 0 1 0 0,-1-1 0 0 0,1 1-1 0 0,0 0 1 0 0,0 1-1 0 0,1-1 1 0 0,-1 0 0 0 0,0 0-1 0 0,1 0 1 0 0,0 0 0 0 0,0 1-1 0 0,0-1 1 0 0,0 0-1 0 0,0 0 1 0 0,1 0 0 0 0,0 0-1 0 0,-1 1 1 0 0,1-1 0 0 0,0 0-1 0 0,0 0 1 0 0,1 0-1 0 0,-1 0 1 0 0,1-1 0 0 0,-1 1-1 0 0,1 0 1 0 0,0-1-1 0 0,0 1 1 0 0,0-1 0 0 0,1 0-1 0 0,-1 1 1 0 0,0-1 0 0 0,1 0-1 0 0,-1 0 1 0 0,1-1-1 0 0,4 3 1 0 0,-1 0 24 0 0,0-1 0 0 0,1 0 0 0 0,0 0-1 0 0,-1 0 1 0 0,1-1 0 0 0,0 0 0 0 0,0 0 0 0 0,1-1 0 0 0,-1 0-1 0 0,0 0 1 0 0,0-1 0 0 0,0 0 0 0 0,1 0 0 0 0,-1-1 0 0 0,12-2 0 0 0,-13 2-54 0 0,0-1 1 0 0,0 0 0 0 0,-1-1-1 0 0,1 1 1 0 0,7-6 0 0 0,-23 41-1408 0 0,3-24 1346 0 0,1 1 0 0 0,-1-1 0 0 0,-1 0 0 0 0,0-1 1 0 0,0 1-1 0 0,-1-1 0 0 0,0-1 0 0 0,0 0 0 0 0,-14 8 0 0 0,30-18 241 0 0,0 0-1 0 0,0 0 1 0 0,1 0-1 0 0,-1 1 1 0 0,1 0-1 0 0,-1 1 1 0 0,1-1-1 0 0,12 1 1 0 0,29-6-2451 0 0,-45 5 1103 0 0,0 1 0 0 0,1 0 0 0 0,-1-1 1 0 0,0 0-1 0 0,0 0 0 0 0,0 0 1 0 0,0 0-1 0 0,4-4 0 0 0,2-2-4380 0 0</inkml:trace>
  <inkml:trace contextRef="#ctx0" brushRef="#br0" timeOffset="1">284 112 8594 0 0,'-4'6'6209'0'0,"3"1"-3824"0"0,-2 3-857 0 0,3 0-416 0 0,2 1-448 0 0,0 2-384 0 0,1 1-160 0 0,-1 1-48 0 0,2-1 8 0 0,0 1-80 0 0,0-1-320 0 0,-2-2-696 0 0,1 0-1120 0 0,-3-2-1489 0 0,-2-1-896 0 0,-3-2 904 0 0,-1 1-768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4705 0 0,'0'6'1450'0'0,"1"0"-1"0"0,1 0 1 0 0,-1 0-1 0 0,1-1 1 0 0,3 9-1 0 0,-3-10-871 0 0,0 0 1 0 0,0 0-1 0 0,1 0 0 0 0,0 0 0 0 0,-1-1 0 0 0,1 1 0 0 0,4 3 0 0 0,-4-5-474 0 0,0 1 0 0 0,0-1-1 0 0,0 0 1 0 0,0 0-1 0 0,0 0 1 0 0,0-1-1 0 0,0 1 1 0 0,1-1 0 0 0,-1 0-1 0 0,1 0 1 0 0,-1 0-1 0 0,1 0 1 0 0,-1-1 0 0 0,1 1-1 0 0,0-1 1 0 0,-1 0-1 0 0,1 0 1 0 0,0 0-1 0 0,-1 0 1 0 0,1-1 0 0 0,-1 0-1 0 0,5-1 1 0 0,1-1-457 0 0,-1 0 1 0 0,0 0-1 0 0,1-1 1 0 0,-1-1-1 0 0,-1 1 1 0 0,1-1-1 0 0,8-7 1 0 0,23-26-9696 0 0,-29 25 4698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13915 0 0,'-6'0'770'0'0,"-1"-1"0"0"0,1 1 0 0 0,-1 0 0 0 0,1 1 0 0 0,-1 0 0 0 0,1 0 0 0 0,-9 2 0 0 0,13-2-633 0 0,0 0-1 0 0,1 0 1 0 0,-1 0-1 0 0,1 0 0 0 0,-1 0 1 0 0,1 0-1 0 0,-1 0 1 0 0,1 0-1 0 0,0 1 1 0 0,-1-1-1 0 0,1 1 1 0 0,0-1-1 0 0,0 1 1 0 0,0-1-1 0 0,0 1 1 0 0,0-1-1 0 0,1 1 1 0 0,-1 0-1 0 0,0 0 0 0 0,1-1 1 0 0,-1 1-1 0 0,1 0 1 0 0,0 0-1 0 0,-1 0 1 0 0,1-1-1 0 0,0 1 1 0 0,0 0-1 0 0,0 0 1 0 0,1 3-1 0 0,0 2-52 0 0,-1-1-1 0 0,1 1 1 0 0,1 0-1 0 0,0 0 1 0 0,0 0 0 0 0,0-1-1 0 0,0 1 1 0 0,1-1-1 0 0,0 1 1 0 0,1-1-1 0 0,4 6 1 0 0,-7-10-114 0 0,1 1 1 0 0,0-1-1 0 0,0 0 0 0 0,0 0 0 0 0,0 0 1 0 0,0 0-1 0 0,0-1 0 0 0,0 1 0 0 0,1 0 1 0 0,-1-1-1 0 0,1 0 0 0 0,-1 1 0 0 0,1-1 1 0 0,-1 0-1 0 0,1 0 0 0 0,0-1 0 0 0,0 1 1 0 0,-1 0-1 0 0,1-1 0 0 0,0 0 0 0 0,0 1 1 0 0,0-1-1 0 0,-1-1 0 0 0,1 1 1 0 0,0 0-1 0 0,0 0 0 0 0,0-1 0 0 0,-1 0 1 0 0,6-1-1 0 0,-2-1-244 0 0,1-1 0 0 0,-1 0 1 0 0,0 1-1 0 0,8-8 0 0 0,13-7-2512 0 0,-8 10-2727 0 0,-32 20 451 0 0,-30 28 6976 0 0,35-28-1441 0 0,1-1 0 0 0,1 1 1 0 0,0 0-1 0 0,0 1 0 0 0,1-1 1 0 0,1 1-1 0 0,0 0 0 0 0,-4 27 0 0 0,11-36 234 0 0,8-7-277 0 0,12-9-6 0 0,-21 11-356 0 0,8-5-326 0 0,52-24 1037 0 0,-28 23-2775 0 0,-1 9-4556 0 0,-27 0 3179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34 8466 0 0,'-6'-1'524'0'0,"-1"1"1"0"0,0-1-1 0 0,1 1 0 0 0,-1 0 1 0 0,1 0-1 0 0,-1 1 1 0 0,0 0-1 0 0,1 0 0 0 0,0 1 1 0 0,-1 0-1 0 0,1 0 1 0 0,0 0-1 0 0,0 1 1 0 0,0 0-1 0 0,0 0 0 0 0,-10 7 1 0 0,10-5-207 0 0,1 0 0 0 0,0 0 0 0 0,0 1 0 0 0,0 0 0 0 0,1 0 0 0 0,0 0 0 0 0,0 0 1 0 0,0 0-1 0 0,-4 13 0 0 0,3-7-190 0 0,1 0 0 0 0,0 0 0 0 0,1 0 0 0 0,0 0 0 0 0,1 1 0 0 0,1-1 0 0 0,0 1 0 0 0,0-1 0 0 0,2 1 0 0 0,-1-1 0 0 0,1 1 1 0 0,4 15-1 0 0,0-12-85 0 0,0 1 0 0 0,1-1 0 0 0,0 0 0 0 0,1-1 0 0 0,1 0 0 0 0,1 0 0 0 0,0 0 0 0 0,12 14 0 0 0,10 5-63 0 0,1-1 0 0 0,1-1 0 0 0,1-2-1 0 0,2-2 1 0 0,72 44 0 0 0,-75-51 4 0 0,1-3 0 0 0,0 0 1 0 0,1-3-1 0 0,1 0 1 0 0,1-3-1 0 0,0-1 0 0 0,58 10 1 0 0,-69-18 28 0 0,-1-1 1 0 0,1-1 0 0 0,0-1 0 0 0,-1-1 0 0 0,1-1 0 0 0,-1-1 0 0 0,1-2 0 0 0,-1 0 0 0 0,0-2 0 0 0,-1-1 0 0 0,0 0 0 0 0,29-16 0 0 0,-32 13 63 0 0,-1 0 1 0 0,-1-1 0 0 0,0-1-1 0 0,-1 0 1 0 0,0-2 0 0 0,18-18-1 0 0,-30 26 8 0 0,0 1-1 0 0,-1-1 0 0 0,0-1 0 0 0,0 1 0 0 0,0-1 0 0 0,-1 0 1 0 0,0 0-1 0 0,-1 0 0 0 0,0 0 0 0 0,0-1 0 0 0,0 1 1 0 0,-1-1-1 0 0,-1 0 0 0 0,1 1 0 0 0,-1-1 0 0 0,-1 0 1 0 0,0 0-1 0 0,-1-15 0 0 0,-3 5 5 0 0,-1 0 0 0 0,0 0 0 0 0,-1 1 0 0 0,-1 0 1 0 0,-1 0-1 0 0,0 1 0 0 0,-2 0 0 0 0,0 0 0 0 0,0 1 0 0 0,-26-29 0 0 0,11 17 3 0 0,-2 1-1 0 0,-1 2 1 0 0,-1 0-1 0 0,-54-35 1 0 0,59 46-28 0 0,0 1 0 0 0,0 0 0 0 0,-1 2 0 0 0,-1 1 0 0 0,0 1 0 0 0,-1 1 0 0 0,1 2 0 0 0,-1 0 0 0 0,-1 2 0 0 0,1 1 1 0 0,0 1-1 0 0,-1 1 0 0 0,1 2 0 0 0,-1 1 0 0 0,1 0 0 0 0,-1 3 0 0 0,-48 13 0 0 0,26-3 40 0 0,0 2 0 0 0,-78 39 0 0 0,98-40-231 0 0,0 1 1 0 0,0 2-1 0 0,2 1 0 0 0,1 1 1 0 0,-26 26-1 0 0,43-37-381 0 0,1 0-1 0 0,0 1 1 0 0,-12 17 0 0 0,18-22-289 0 0,0-1 0 0 0,1 0 0 0 0,-1 1 0 0 0,1-1 1 0 0,0 1-1 0 0,-1 8 0 0 0,-8 12-9520 0 0,15-10 4075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7386 0 0,'0'11'2349'0'0,"1"0"1"0"0,0-1-1 0 0,5 18 1 0 0,-4-21-2015 0 0,0 0-1 0 0,0 1 1 0 0,1-1 0 0 0,0 0 0 0 0,0 0-1 0 0,1 0 1 0 0,0-1 0 0 0,0 1-1 0 0,10 10 1 0 0,-13-20-360 0 0,0 1-1 0 0,0-1 1 0 0,0 0 0 0 0,0 1-1 0 0,-1-1 1 0 0,1 0 0 0 0,-1 0-1 0 0,0 0 1 0 0,0 1 0 0 0,0-1-1 0 0,0-3 1 0 0,1-5 1 0 0,0 7 15 0 0,-1 0-1 0 0,2-1 1 0 0,-1 1 0 0 0,0 0 0 0 0,1 0-1 0 0,0 0 1 0 0,0 0 0 0 0,0 0 0 0 0,1 0 0 0 0,-1 1-1 0 0,1-1 1 0 0,0 1 0 0 0,3-4 0 0 0,-5 6 4 0 0,1 0 0 0 0,-1-1 0 0 0,1 1 0 0 0,-1 0 1 0 0,1 0-1 0 0,-1 0 0 0 0,1 0 0 0 0,0 0 1 0 0,0 1-1 0 0,-1-1 0 0 0,1 0 0 0 0,0 1 1 0 0,0-1-1 0 0,0 1 0 0 0,0 0 0 0 0,0 0 0 0 0,-1 0 1 0 0,1 0-1 0 0,0 0 0 0 0,0 0 0 0 0,0 0 1 0 0,0 0-1 0 0,0 1 0 0 0,0-1 0 0 0,0 1 1 0 0,-1-1-1 0 0,1 1 0 0 0,0 0 0 0 0,0 0 0 0 0,-1 0 1 0 0,1 0-1 0 0,2 2 0 0 0,-3-2 50 0 0,0-1-1 0 0,0 1 1 0 0,0 0 0 0 0,0 0-1 0 0,0 0 1 0 0,0 0-1 0 0,0 0 1 0 0,-1 0-1 0 0,1 0 1 0 0,0 0 0 0 0,-1 0-1 0 0,1 1 1 0 0,-1-1-1 0 0,1 0 1 0 0,-1 0 0 0 0,1 0-1 0 0,-1 1 1 0 0,0-1-1 0 0,0 0 1 0 0,0 1-1 0 0,1-1 1 0 0,-1 0 0 0 0,0 0-1 0 0,-1 1 1 0 0,1-1-1 0 0,0 0 1 0 0,0 1 0 0 0,-1-1-1 0 0,1 0 1 0 0,0 0-1 0 0,-1 1 1 0 0,1-1-1 0 0,-1 0 1 0 0,0 0 0 0 0,1 0-1 0 0,-1 0 1 0 0,0 0-1 0 0,0 0 1 0 0,1 0 0 0 0,-1 0-1 0 0,0 0 1 0 0,0 0-1 0 0,-2 1 1 0 0,-1 2 154 0 0,-1 0 1 0 0,1-1 0 0 0,-1 1-1 0 0,0-1 1 0 0,0 0-1 0 0,0 0 1 0 0,0-1 0 0 0,-8 3-1 0 0,2-2 69 0 0,-4 1 401 0 0,28 0-563 0 0,41-4-2503 0 0,-18-3-1946 0 0,-1 1-3317 0 0,-14 0 880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1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20492 0 0,'-5'0'1905'0'0,"2"0"-913"0"0,0 1-312 0 0,1-1-152 0 0,2 2-240 0 0,-2-1-256 0 0,2 1-192 0 0,0 1-200 0 0,0 0-336 0 0,2 0-592 0 0,-1 2-1129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0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5089 0 0,'21'8'7059'0'0,"2"10"-4402"0"0,14 24-584 0 0,-17-14-1587 0 0,-1 0-1 0 0,-1 2 1 0 0,-2 0 0 0 0,-1 1-1 0 0,-1 0 1 0 0,-2 1-1 0 0,-1 1 1 0 0,-2 0 0 0 0,-1 0-1 0 0,5 51 1 0 0,-5-3-345 0 0,-4 0 0 0 0,-3 0 0 0 0,-13 105 0 0 0,9-155-110 0 0,-19 146 120 0 0,17-154-113 0 0,0 0 1 0 0,-2 0-1 0 0,0 0 1 0 0,-1-1-1 0 0,-16 29 1 0 0,3-21 37 0 0,21-29-101 0 0,0 0 0 0 0,-1 0 0 0 0,1 0 0 0 0,-1-1 1 0 0,1 1-1 0 0,-1 0 0 0 0,0 0 0 0 0,1-1 0 0 0,-1 1 0 0 0,0 0 0 0 0,0-1 0 0 0,1 1 0 0 0,-1-1 1 0 0,0 1-1 0 0,0-1 0 0 0,0 1 0 0 0,0-1 0 0 0,1 1 0 0 0,-1-1 0 0 0,0 0 0 0 0,0 1 0 0 0,0-1 0 0 0,0 0 1 0 0,0 0-1 0 0,0 0 0 0 0,0 0 0 0 0,0 0 0 0 0,0 0 0 0 0,0 0 0 0 0,0 0 0 0 0,0 0 0 0 0,-1-1 0 0 0,2 0-136 0 0,-1 0 0 0 0,0 0-1 0 0,1 0 1 0 0,-1 0 0 0 0,1-1-1 0 0,-1 1 1 0 0,1 0-1 0 0,-1 0 1 0 0,1-1 0 0 0,0 1-1 0 0,0 0 1 0 0,0-1 0 0 0,0 1-1 0 0,0 0 1 0 0,0 0-1 0 0,0-1 1 0 0,0 1 0 0 0,0 0-1 0 0,0-1 1 0 0,1 1-1 0 0,-1 0 1 0 0,1 0 0 0 0,-1 0-1 0 0,1-1 1 0 0,-1 1 0 0 0,1 0-1 0 0,0 0 1 0 0,-1 0-1 0 0,2-1 1 0 0,24-32-6716 0 0,-11 16 3011 0 0,3 1-961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1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33 2409 0 0,'-21'-13'6593'0'0,"13"6"291"0"0,29 5-5162 0 0,57 2-800 0 0,109 16-1 0 0,-7 0-1704 0 0,-170-16 248 0 0,1 0 0 0 0,-1 0 0 0 0,20-4 0 0 0,-2-7-3148 0 0,-26 10 2930 0 0,0-1 1 0 0,0 1-1 0 0,0-1 0 0 0,0 0 1 0 0,0 1-1 0 0,0-1 0 0 0,0 0 1 0 0,-1 0-1 0 0,2-3 0 0 0,2-3-3037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4865 0 0,'3'4'7723'0'0,"4"6"-3481"0"0,44 58-1424 0 0,-39-53-2632 0 0,-4-5-21 0 0,0-1 1 0 0,-1 1 0 0 0,-1 1 0 0 0,11 20-1 0 0,-15-27-47 0 0,-1 0-1 0 0,0-1 0 0 0,0 1 1 0 0,0 0-1 0 0,-1 0 0 0 0,0 0 1 0 0,1 0-1 0 0,-1 0 0 0 0,0 0 1 0 0,-1 0-1 0 0,1-1 0 0 0,-1 1 1 0 0,0 0-1 0 0,0 0 0 0 0,0 0 1 0 0,0-1-1 0 0,0 1 0 0 0,-1 0 1 0 0,-3 5-1 0 0,-6 8 40 0 0,0 0 0 0 0,-2-1 1 0 0,0 0-1 0 0,0-1 0 0 0,-23 18 1 0 0,-83 59-2384 0 0,108-84 1564 0 0,47-19-14091 0 0,-15 1 10201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8 4033 0 0,'-33'-4'2468'0'0,"3"1"1213"0"0,11 2 2458 0 0,31 7-5354 0 0,8 3-754 0 0,-19-9-7 0 0,-1 0-1 0 0,0 0 1 0 0,1 1 0 0 0,-1-1 0 0 0,1 0-1 0 0,-1 0 1 0 0,1 0 0 0 0,-1 0-1 0 0,1 0 1 0 0,-1 0 0 0 0,1 0 0 0 0,-1 0-1 0 0,1 0 1 0 0,-1 0 0 0 0,0 0-1 0 0,1 0 1 0 0,-1 0 0 0 0,1 0 0 0 0,-1 0-1 0 0,1-1 1 0 0,-1 1 0 0 0,1 0-1 0 0,-1 0 1 0 0,0 0 0 0 0,1-1 0 0 0,-1 1-1 0 0,1 0 1 0 0,-1-1 0 0 0,0 1-1 0 0,1 0 1 0 0,-1-1 0 0 0,1 0 20 0 0,-1 1 0 0 0,0 0 0 0 0,0-1 0 0 0,0 1 0 0 0,0 0 0 0 0,0 0 0 0 0,0-1 0 0 0,0 1 0 0 0,0 0 0 0 0,0-1 0 0 0,0 1 0 0 0,0 0 0 0 0,0-1 0 0 0,0 1 0 0 0,0 0 0 0 0,-1 0 0 0 0,1-1 0 0 0,0 1 0 0 0,0 0 0 0 0,0-1 0 0 0,0 1 0 0 0,0 0 0 0 0,-1 0 0 0 0,1-1 0 0 0,0 1 0 0 0,0 0 0 0 0,-1 0 0 0 0,1 0 0 0 0,0-1 0 0 0,0 1 0 0 0,-1 0 0 0 0,1 0 0 0 0,0 0 0 0 0,0 0 0 0 0,-1 0 0 0 0,1-1 0 0 0,0 1 0 0 0,-1 0 0 0 0,1 0 0 0 0,0 0 0 0 0,0 0 0 0 0,-1 0 0 0 0,1 0 0 0 0,0 0 0 0 0,-1 0 0 0 0,1 0 0 0 0,-1 0 0 0 0,-2 3 1012 0 0,12 5-933 0 0,46 13-49 0 0,-45-18-59 0 0,-1 0 0 0 0,0 0 0 0 0,-1 1-1 0 0,1 0 1 0 0,0 0 0 0 0,8 7 0 0 0,-12-7-4 0 0,0-1 0 0 0,-1 1 0 0 0,0 0 0 0 0,0 0 0 0 0,0 0 0 0 0,0 1 0 0 0,-1-1 0 0 0,1 1 0 0 0,-1 0 0 0 0,0 0 0 0 0,-1 0 0 0 0,1 1 0 0 0,-1-1 1 0 0,3 11-1 0 0,-4-6 12 0 0,1 1 0 0 0,-2-1 0 0 0,0 0 1 0 0,0 0-1 0 0,-1 1 0 0 0,0-1 0 0 0,-4 17 1 0 0,-3 2-175 0 0,-1 0 1 0 0,-17 38 0 0 0,6-18-1795 0 0,20-49 1781 0 0,-7 24-2343 0 0,8-14-1076 0 0,17-9-7716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 4169 0 0,'20'-10'6907'0'0,"20"5"-2886"0"0,-19 3-2868 0 0,-15 1-1151 0 0,0 0 0 0 0,-1 0 0 0 0,1 1-1 0 0,0 0 1 0 0,0 0 0 0 0,0 0 0 0 0,0 1 0 0 0,0-1-1 0 0,-1 1 1 0 0,1 1 0 0 0,0-1 0 0 0,-1 1 0 0 0,8 3-1 0 0,-13-4-166 0 0,1-1 0 0 0,-1 0 0 0 0,0 0 0 0 0,1 1 0 0 0,-1-1 0 0 0,0 0 0 0 0,0 1-1 0 0,1-1 1 0 0,-1 0 0 0 0,0 1 0 0 0,0-1 0 0 0,0 0 0 0 0,0 1 0 0 0,1-1-1 0 0,-1 1 1 0 0,0-1 0 0 0,0 0 0 0 0,0 1 0 0 0,0-1 0 0 0,0 1 0 0 0,0-1-1 0 0,0 0 1 0 0,0 1 0 0 0,0-1 0 0 0,0 1 0 0 0,0-1 0 0 0,-1 0 0 0 0,1 1-1 0 0,0-1 1 0 0,0 0 0 0 0,0 1 0 0 0,0-1 0 0 0,0 0 0 0 0,-1 1 0 0 0,1-1 0 0 0,0 0-1 0 0,0 1 1 0 0,-1-1 0 0 0,-11 13-4848 0 0,1-5 1599 0 0</inkml:trace>
  <inkml:trace contextRef="#ctx0" brushRef="#br0" timeOffset="1">2 141 5729 0 0,'-1'3'2361'0'0,"2"2"-329"0"0,0 0-415 0 0,6 0-425 0 0,-2-6-432 0 0,2 0-304 0 0,3-2-224 0 0,-1 1-104 0 0,1-2-72 0 0,2 2-112 0 0,0 0-360 0 0,1 1-584 0 0,1 0-785 0 0,-2-2-831 0 0,0-1 39 0 0,-4-4 649 0 0,4-1-1177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 6665 0 0,'-6'-3'2361'0'0,"-1"4"-433"0"0,0 3-87 0 0,2 4-393 0 0,5 6-472 0 0,-1 2-384 0 0,1 4-248 0 0,-2 3-111 0 0,0 2-113 0 0,-1 3-24 0 0,1 1-160 0 0,-2 1-305 0 0,-1 3-543 0 0,1-2-776 0 0,-3-2-929 0 0,-1-1-551 0 0,-5-4 727 0 0,-2-1-1440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5473 0 0,'6'-4'7333'0'0,"7"1"-4025"0"0,19 1-2350 0 0,-22 1-37 0 0,100-17 331 0 0,-109 17-1249 0 0,-1 1-1 0 0,0 0 0 0 0,1 0 1 0 0,-1 0-1 0 0,0 0 1 0 0,1 0-1 0 0,-1 0 0 0 0,0 0 1 0 0,1 0-1 0 0,-1 0 0 0 0,0 0 1 0 0,1 0-1 0 0,-1 1 0 0 0,1-1 1 0 0,-1 0-1 0 0,0 0 0 0 0,1 0 1 0 0,-1 0-1 0 0,0 0 0 0 0,0 1 1 0 0,1-1-1 0 0,-1 0 0 0 0,0 0 1 0 0,1 1-1 0 0,-1-1 1 0 0,0 0-1 0 0,0 0 0 0 0,0 1 1 0 0,1-1-1 0 0,-1 0 0 0 0,0 1 1 0 0,0-1-1 0 0,0 0 0 0 0,0 1 1 0 0,1-1-1 0 0,-1 0 0 0 0,0 1 1 0 0,0 0-1 0 0,-4 17 8 0 0,-16 16-133 0 0,13-26 86 0 0,4-4 20 0 0,0 0 1 0 0,0-1 0 0 0,1 1-1 0 0,-1 0 1 0 0,1 0-1 0 0,0 0 1 0 0,-3 7 0 0 0,5-10 15 0 0,0 1 1 0 0,0-1 0 0 0,0 0-1 0 0,0 1 1 0 0,0-1 0 0 0,1 0-1 0 0,-1 0 1 0 0,0 1 0 0 0,0-1-1 0 0,1 0 1 0 0,-1 0 0 0 0,1 0-1 0 0,-1 1 1 0 0,1-1 0 0 0,0 0-1 0 0,-1 0 1 0 0,1 0-1 0 0,0 0 1 0 0,0 0 0 0 0,0 0-1 0 0,0 0 1 0 0,0 0 0 0 0,0-1-1 0 0,0 1 1 0 0,0 0 0 0 0,0 0-1 0 0,0-1 1 0 0,0 1 0 0 0,0-1-1 0 0,0 1 1 0 0,1-1 0 0 0,-1 0-1 0 0,1 1 1 0 0,6 2-142 0 0,-1 0 1 0 0,1-1-1 0 0,-1 0 1 0 0,1 0-1 0 0,0-1 0 0 0,0 0 1 0 0,0 0-1 0 0,0-1 0 0 0,0 0 1 0 0,0 0-1 0 0,0-1 0 0 0,0 0 1 0 0,-1-1-1 0 0,1 1 0 0 0,13-6 1 0 0,-11 3-1025 0 0,-1 0 0 0 0,0-1 1 0 0,0 0-1 0 0,-1 0 0 0 0,1-1 1 0 0,-1 0-1 0 0,11-11 0 0 0,6-10-3645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12859 0 0,'-1'1'91'0'0,"1"-1"-1"0"0,0 0 1 0 0,0 0 0 0 0,-1 1 0 0 0,1-1 0 0 0,0 0-1 0 0,0 1 1 0 0,0-1 0 0 0,-1 0 0 0 0,1 1 0 0 0,0-1-1 0 0,0 0 1 0 0,0 1 0 0 0,0-1 0 0 0,0 0 0 0 0,0 1-1 0 0,-1-1 1 0 0,1 1 0 0 0,0-1 0 0 0,0 0 0 0 0,0 1-1 0 0,0-1 1 0 0,1 0 0 0 0,-1 1 0 0 0,0-1 0 0 0,0 1-1 0 0,0-1 1 0 0,0 0 0 0 0,0 1 0 0 0,0-1 0 0 0,0 0-1 0 0,1 1 1 0 0,-1-1 0 0 0,0 0 0 0 0,1 1 0 0 0,14 10 1052 0 0,30 6-979 0 0,-37-15 214 0 0,2 2-380 0 0,-6-3 67 0 0,0 0-1 0 0,0 0 1 0 0,0 1-1 0 0,0-1 0 0 0,0 1 1 0 0,-1 0-1 0 0,1 0 1 0 0,3 3-1 0 0,-6-4-61 0 0,-1 0 1 0 0,1 0-1 0 0,-1 0 0 0 0,1 0 1 0 0,-1 0-1 0 0,1 0 0 0 0,-1 0 1 0 0,0 0-1 0 0,1 1 0 0 0,-1-1 0 0 0,0 0 1 0 0,0 0-1 0 0,0 0 0 0 0,0 0 1 0 0,0 0-1 0 0,0 1 0 0 0,0-1 1 0 0,0 0-1 0 0,-1 0 0 0 0,1 0 0 0 0,0 0 1 0 0,-1 0-1 0 0,1 0 0 0 0,-1 0 1 0 0,1 0-1 0 0,-1 0 0 0 0,1 0 1 0 0,-1 0-1 0 0,0 0 0 0 0,1 0 0 0 0,-1 0 1 0 0,0 0-1 0 0,0 0 0 0 0,-1 0 1 0 0,-6 9-298 0 0,-1-1 0 0 0,0-1 0 0 0,-1 1 1 0 0,-15 9-1 0 0,-22 20 137 0 0,47-37 168 0 0,-1-1 0 0 0,1 0 0 0 0,0 1-1 0 0,-1-1 1 0 0,1 0 0 0 0,0 1 0 0 0,-1-1 0 0 0,1 1 0 0 0,0-1 0 0 0,-1 1 0 0 0,1-1-1 0 0,0 1 1 0 0,0-1 0 0 0,-1 1 0 0 0,1-1 0 0 0,0 1 0 0 0,0-1 0 0 0,0 1 0 0 0,0-1-1 0 0,0 1 1 0 0,0-1 0 0 0,0 1 0 0 0,0-1 0 0 0,0 1 0 0 0,0 0 0 0 0,0-1 0 0 0,0 1-1 0 0,0-1 1 0 0,0 1 0 0 0,0-1 0 0 0,1 1 0 0 0,-1-1 0 0 0,0 1 0 0 0,1 0-1 0 0,19 11 440 0 0,33-1 242 0 0,-50-10-660 0 0,38 3 151 0 0,-26-3-149 0 0,0 1 1 0 0,0 0 0 0 0,0 1-1 0 0,21 8 1 0 0,-36-6-82 0 0,-9 3-96 0 0,-11 4-13 0 0,-6 1 205 0 0,18-9 92 0 0,0-1 0 0 0,1 1-1 0 0,-1 0 1 0 0,1 1 0 0 0,0 0 0 0 0,0 0-1 0 0,-10 10 1 0 0,17-15-116 0 0,0 0 0 0 0,0 0-1 0 0,-1 1 1 0 0,1-1 0 0 0,0 0-1 0 0,0 0 1 0 0,0 1 0 0 0,0-1-1 0 0,-1 0 1 0 0,1 1 0 0 0,0-1-1 0 0,0 0 1 0 0,0 0 0 0 0,0 1-1 0 0,0-1 1 0 0,0 0 0 0 0,0 1-1 0 0,0-1 1 0 0,0 0 0 0 0,0 1 0 0 0,0-1-1 0 0,0 0 1 0 0,0 1 0 0 0,0-1-1 0 0,0 0 1 0 0,0 1 0 0 0,0-1-1 0 0,0 0 1 0 0,0 1 0 0 0,1-1-1 0 0,-1 0 1 0 0,0 0 0 0 0,0 1-1 0 0,0-1 1 0 0,0 0 0 0 0,1 0-1 0 0,-1 1 1 0 0,15 5 364 0 0,18-3-47 0 0,36 0-2053 0 0,-72 14-6446 0 0,-3 11 6757 0 0,-9 6 2442 0 0,-3 3 2200 0 0,17-35-2932 0 0,0 0-1 0 0,1 0 1 0 0,-1-1 0 0 0,1 1 0 0 0,-1 0 0 0 0,1 0 0 0 0,0 0 0 0 0,0 0 0 0 0,0 0 0 0 0,0 0 0 0 0,0 0 0 0 0,1 0 0 0 0,-1 0 0 0 0,1 0 0 0 0,-1 0 0 0 0,2 2 0 0 0,0-1-251 0 0,0 0 0 0 0,1 0 0 0 0,-1 0 0 0 0,1-1 0 0 0,0 1 0 0 0,0-1 0 0 0,0 0 0 0 0,0 1 0 0 0,0-1 0 0 0,0-1 0 0 0,1 1 0 0 0,5 2 1 0 0,0 0-1268 0 0,1-1 1 0 0,0 0 0 0 0,14 3 0 0 0,-21-6 389 0 0,-1 1 1 0 0,1-1 0 0 0,-1 0 0 0 0,1 0 0 0 0,-1-1 0 0 0,1 1-1 0 0,-1 0 1 0 0,1-1 0 0 0,-1 1 0 0 0,0-1 0 0 0,5-2 0 0 0,6-2-3242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55 8746 0 0,'-10'-1'2197'0'0,"-7"-1"4740"0"0,30 2-4506 0 0,25-1-2428 0 0,0-1 1 0 0,-1-2-1 0 0,1-1 1 0 0,-1-3-1 0 0,57-17 1 0 0,-71 18-116 0 0,-51 13-3316 0 0,10-3 3829 0 0,1 1 0 0 0,-1 1 0 0 0,-26 10 0 0 0,40-13-259 0 0,0-1 0 0 0,0 1-1 0 0,0 1 1 0 0,0-1 0 0 0,0 0-1 0 0,0 1 1 0 0,1 0 0 0 0,0 0 0 0 0,-1 0-1 0 0,1 0 1 0 0,0 0 0 0 0,1 1-1 0 0,-1-1 1 0 0,0 1 0 0 0,1 0 0 0 0,0 0-1 0 0,0 0 1 0 0,0 0 0 0 0,1 0-1 0 0,-1 0 1 0 0,0 6 0 0 0,0 7-155 0 0,1 1 0 0 0,1 0 0 0 0,1 0 0 0 0,0-1 0 0 0,1 1 1 0 0,1-1-1 0 0,1 1 0 0 0,0-1 0 0 0,2 0 0 0 0,0 0 0 0 0,14 28 0 0 0,-19-43-168 0 0,0 0 0 0 0,1 0-1 0 0,-1 0 1 0 0,1 0 0 0 0,0 0-1 0 0,-1 0 1 0 0,1 0 0 0 0,0-1-1 0 0,0 1 1 0 0,0-1 0 0 0,0 1-1 0 0,0-1 1 0 0,0 0 0 0 0,3 2-1 0 0,-4-3-49 0 0,0 0 1 0 0,0 0-1 0 0,0 0 0 0 0,0 0 0 0 0,0 0 0 0 0,0 0 0 0 0,0 0 0 0 0,0 0 0 0 0,0 0 1 0 0,0 0-1 0 0,0-1 0 0 0,-1 1 0 0 0,1 0 0 0 0,0-1 0 0 0,0 1 0 0 0,0-1 1 0 0,0 1-1 0 0,-1 0 0 0 0,1-1 0 0 0,0 0 0 0 0,0 1 0 0 0,-1-1 0 0 0,1 1 1 0 0,0-1-1 0 0,-1 0 0 0 0,1 0 0 0 0,-1 1 0 0 0,1-1 0 0 0,-1 0 0 0 0,1 0 0 0 0,-1 0 1 0 0,1 0-1 0 0,-1 1 0 0 0,0-1 0 0 0,0 0 0 0 0,1 0 0 0 0,-1 0 0 0 0,0 0 1 0 0,0-1-1 0 0,4-15-2606 0 0,4 2-1154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 18100 0 0,'-5'-3'1088'0'0,"0"-1"-912"0"0,2 3-144 0 0,1 1-256 0 0,1 1-320 0 0,2 4-480 0 0,1 2-289 0 0,-1 1-351 0 0,3 5-704 0 0,-1 0-1049 0 0,0-1 536 0 0,2 6-1496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10050 0 0,'-2'0'3817'0'0,"1"-2"-3025"0"0,0 2-480 0 0,1-1-88 0 0,1 2-112 0 0,2 1-400 0 0,0 2-552 0 0,2-1-888 0 0,2 2-1193 0 0,2-1-128 0 0,1-1-1600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5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62 3433 0 0,'0'-3'1170'0'0,"0"-1"0"0"0,1 1 1 0 0,-1 0-1 0 0,-1-1 1 0 0,1 1-1 0 0,0 0 0 0 0,-1 0 1 0 0,0-1-1 0 0,1 1 0 0 0,-1 0 1 0 0,-3-5-1 0 0,2 19 2755 0 0,3-7-4056 0 0,1-13 301 0 0,-2 8-172 0 0,0 0 0 0 0,1 0 1 0 0,-1 0-1 0 0,0 0 0 0 0,0 0 0 0 0,0 0 1 0 0,1 0-1 0 0,-1 0 0 0 0,0 0 1 0 0,1 0-1 0 0,-1 0 0 0 0,1 0 1 0 0,-1 1-1 0 0,1-1 0 0 0,0 0 0 0 0,-1 0 1 0 0,1 0-1 0 0,0 1 0 0 0,-1-1 1 0 0,1 0-1 0 0,0 1 0 0 0,0-1 1 0 0,0 1-1 0 0,0-1 0 0 0,-1 1 1 0 0,1-1-1 0 0,0 1 0 0 0,0 0 0 0 0,0-1 1 0 0,0 1-1 0 0,0 0 0 0 0,0 0 1 0 0,0 0-1 0 0,0 0 0 0 0,0-1 1 0 0,0 1-1 0 0,0 1 0 0 0,0-1 1 0 0,0 0-1 0 0,2 0 0 0 0,0 0 0 0 0,28 0 1 0 0,-1 1 0 0 0,1 1 0 0 0,35 7 0 0 0,-30-3-171 0 0,56 2 1 0 0,-103-8-640 0 0,-30 0-537 0 0,-57 7 0 0 0,87-6 1465 0 0,-1 1 0 0 0,1 0 1 0 0,0 1-1 0 0,0 0 0 0 0,0 1 0 0 0,1 0 0 0 0,-1 1 0 0 0,1 0 1 0 0,0 0-1 0 0,-17 13 0 0 0,25-15-35 0 0,0-1-1 0 0,-1 0 1 0 0,1 1 0 0 0,0 0-1 0 0,0 0 1 0 0,0-1 0 0 0,1 1-1 0 0,-1 0 1 0 0,1 0 0 0 0,0 0-1 0 0,0 1 1 0 0,0-1 0 0 0,0 0-1 0 0,0 0 1 0 0,0 6 0 0 0,1-2 12 0 0,0 0-1 0 0,0-1 1 0 0,0 1 0 0 0,1-1 0 0 0,0 1 0 0 0,1-1 0 0 0,3 11 0 0 0,-1-6-45 0 0,0-1 0 0 0,1 0 0 0 0,0 0 0 0 0,0-1 0 0 0,1 1 0 0 0,0-1 0 0 0,1-1 0 0 0,0 1 0 0 0,13 10 1 0 0,-7-9-56 0 0,1 0 0 0 0,1-1 0 0 0,-1-1 1 0 0,2-1-1 0 0,21 9 0 0 0,-19-10-1757 0 0,-1-1 1 0 0,27 5-1 0 0,-43-10 1466 0 0,0 0-1 0 0,1 1 1 0 0,-1-1-1 0 0,0 0 1 0 0,0 0-1 0 0,1 0 1 0 0,-1 0 0 0 0,0 0-1 0 0,0 0 1 0 0,1 0-1 0 0,-1 0 1 0 0,0-1-1 0 0,0 1 1 0 0,1 0-1 0 0,-1-1 1 0 0,0 1 0 0 0,0-1-1 0 0,0 1 1 0 0,2-2-1 0 0,-3 1-70 0 0,1 0 0 0 0,0-1-1 0 0,0 1 1 0 0,-1 0 0 0 0,1-1 0 0 0,-1 1-1 0 0,0-1 1 0 0,1 1 0 0 0,-1-1 0 0 0,0 1-1 0 0,0-1 1 0 0,0-1 0 0 0,0 1 244 0 0,6-15-3686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9778 0 0,'2'-3'1632'0'0,"4"0"-791"0"0,2 1-81 0 0,2-2-64 0 0,2 0-296 0 0,0 1-216 0 0,2-1-56 0 0,0 1-16 0 0,3 2-200 0 0,1 1-512 0 0,1 1-896 0 0,0 3-833 0 0,0 2-575 0 0,-2 1 639 0 0,-5-2-1248 0 0</inkml:trace>
  <inkml:trace contextRef="#ctx0" brushRef="#br0" timeOffset="1">215 52 4057 0 0,'-5'-13'1970'0'0,"4"9"-821"0"0,0 0 1 0 0,-1 0 0 0 0,0 0 0 0 0,0 1 0 0 0,0-1 0 0 0,0 0 0 0 0,0 1 0 0 0,-5-6-1 0 0,4 15 2752 0 0,2 12-2496 0 0,1-17-1217 0 0,-1 46 626 0 0,3 0 0 0 0,2 0 0 0 0,9 48 0 0 0,5-18-3028 0 0,5-4-3365 0 0,-15-53-111 0 0,0-4-1863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2881 0 0,'-1'0'690'0'0,"-1"0"1"0"0,1 0-1 0 0,-1 0 1 0 0,1 1-1 0 0,0-1 1 0 0,-1 0 0 0 0,1 1-1 0 0,0-1 1 0 0,-1 1-1 0 0,1 0 1 0 0,0-1-1 0 0,0 1 1 0 0,-1 0 0 0 0,1 0-1 0 0,0-1 1 0 0,0 1-1 0 0,0 0 1 0 0,-1 2-1 0 0,0 0-99 0 0,0 0-1 0 0,0 0 0 0 0,0 0 1 0 0,0 0-1 0 0,1 0 0 0 0,-1 0 1 0 0,0 5-1 0 0,-2 8-627 0 0,1 0 0 0 0,-2 26 1 0 0,3-25 1099 0 0,-3 17-818 0 0,-5 68 149 0 0,9-91-377 0 0,2-1 1 0 0,-1 1-1 0 0,1 0 1 0 0,1 0-1 0 0,0-1 1 0 0,0 1-1 0 0,5 11 0 0 0,-4-17-14 0 0,0 1-1 0 0,0-1 0 0 0,1 0 0 0 0,0-1 1 0 0,0 1-1 0 0,0-1 0 0 0,0 1 0 0 0,1-1 0 0 0,-1-1 1 0 0,1 1-1 0 0,0-1 0 0 0,0 0 0 0 0,1 0 0 0 0,-1 0 1 0 0,1 0-1 0 0,-1-1 0 0 0,1 0 0 0 0,12 2 0 0 0,-2 0-159 0 0,0-1-1 0 0,0-1 1 0 0,0 0 0 0 0,1-1-1 0 0,30-2 1 0 0,-33 0-1376 0 0,0-1 1 0 0,0 0 0 0 0,26-9 0 0 0,-36 10 979 0 0,-1 0 0 0 0,1-1 0 0 0,-1 1 0 0 0,0-1 0 0 0,1 0 0 0 0,-1 0 0 0 0,0-1 0 0 0,0 1 0 0 0,0 0 0 0 0,0-1 0 0 0,-1 0 0 0 0,1 0 0 0 0,-1 0 0 0 0,1 0 0 0 0,-1 0 0 0 0,0 0 0 0 0,0 0 0 0 0,-1-1 0 0 0,3-5 0 0 0,2-12-2555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6 3929 0 0,'-1'-1'266'0'0,"0"1"1"0"0,1-1-1 0 0,-1 1 1 0 0,1-1-1 0 0,-1 1 1 0 0,0-1 0 0 0,1 1-1 0 0,-1 0 1 0 0,0 0-1 0 0,1-1 1 0 0,-1 1-1 0 0,0 0 1 0 0,1 0-1 0 0,-1 0 1 0 0,0-1-1 0 0,0 1 1 0 0,1 0-1 0 0,-1 0 1 0 0,0 0-1 0 0,0 1 1 0 0,1-1 0 0 0,-1 0-1 0 0,0 0 1 0 0,0 0-1 0 0,1 0 1 0 0,-1 1-1 0 0,0-1 1 0 0,1 0-1 0 0,-1 1 1 0 0,0-1-1 0 0,1 0 1 0 0,-2 2-1 0 0,0 0 145 0 0,1 0-1 0 0,-1 0 1 0 0,0 0-1 0 0,1 0 1 0 0,0 0-1 0 0,-1 1 1 0 0,1-1-1 0 0,0 1 1 0 0,-1 4-1 0 0,-2 7 253 0 0,1 1 0 0 0,-2 20 0 0 0,5-34-640 0 0,-1 12 95 0 0,-2 8-86 0 0,1 1-1 0 0,1 0 1 0 0,0 0 0 0 0,2-1 0 0 0,4 23-1 0 0,-5-44-46 0 0,0 0 1 0 0,0 0-1 0 0,0 1 0 0 0,0-1 0 0 0,1 0 0 0 0,-1 0 0 0 0,0 0 0 0 0,0 0 0 0 0,1 1 0 0 0,-1-1 0 0 0,0 0 0 0 0,0 0 0 0 0,1 0 0 0 0,-1 0 0 0 0,0 0 0 0 0,0 0 0 0 0,1 0 0 0 0,-1 0 0 0 0,0 0 0 0 0,0 0 0 0 0,1 0 0 0 0,-1 0 0 0 0,0 0 0 0 0,0 0 0 0 0,1 0 1 0 0,-1 0-1 0 0,0 0 0 0 0,1 0 0 0 0,-1 0 0 0 0,0 0 0 0 0,0 0 0 0 0,1 0 0 0 0,-1 0 0 0 0,0 0 0 0 0,0-1 0 0 0,0 1 0 0 0,1 0 0 0 0,-1 0 0 0 0,0 0 0 0 0,0 0 0 0 0,0-1 0 0 0,1 1 0 0 0,-1 0 0 0 0,0 0 0 0 0,0-1 0 0 0,0 1 0 0 0,0 0 0 0 0,1-1 0 0 0,13-12-93 0 0,-12 11 72 0 0,15-16 212 0 0,1 2 0 0 0,25-19 0 0 0,-35 30-683 0 0,0 0 0 0 0,0 1 0 0 0,15-6 0 0 0,-18 8-704 0 0,1 0 1 0 0,-1 1-1 0 0,1 0 0 0 0,-1 0 0 0 0,1 0 0 0 0,-1 1 0 0 0,8 0 1 0 0,-2 2-3644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7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10250 0 0,'34'-6'6017'0'0,"10"-2"-3856"0"0,-42 8-2103 0 0,0 0 1 0 0,-1-1-1 0 0,1 1 1 0 0,0 0-1 0 0,-1 1 1 0 0,1-1-1 0 0,0 0 1 0 0,-1 0-1 0 0,1 1 1 0 0,-1-1-1 0 0,1 1 1 0 0,0-1-1 0 0,-1 1 1 0 0,0 0-1 0 0,1 0 1 0 0,-1 0-1 0 0,1 0 1 0 0,-1 0-1 0 0,3 2 1 0 0,-3-1-16 0 0,-1 0 1 0 0,1 0 0 0 0,0 0-1 0 0,-1 0 1 0 0,1 0 0 0 0,-1 0-1 0 0,1 0 1 0 0,-1 0 0 0 0,0 0-1 0 0,0 0 1 0 0,0 0 0 0 0,0 0-1 0 0,0 0 1 0 0,-1 0 0 0 0,1 1-1 0 0,0-1 1 0 0,-1 0 0 0 0,-1 3-1 0 0,-16 39-268 0 0,16-39 162 0 0,-4 6-37 0 0,0-1-1 0 0,0-1 1 0 0,-1 1 0 0 0,-1-1-1 0 0,1 0 1 0 0,-1-1 0 0 0,-1 0-1 0 0,-9 7 1 0 0,18-15 101 0 0,0 0-1 0 0,0 0 0 0 0,1 0 1 0 0,-1 0-1 0 0,0 0 0 0 0,0 0 1 0 0,0 0-1 0 0,0 0 1 0 0,0 0-1 0 0,0 0 0 0 0,0 0 1 0 0,1 0-1 0 0,-1 0 1 0 0,0 1-1 0 0,0-1 0 0 0,0 0 1 0 0,0 0-1 0 0,0 0 1 0 0,0 0-1 0 0,0 0 0 0 0,0 0 1 0 0,1 0-1 0 0,-1 0 0 0 0,0 0 1 0 0,0 0-1 0 0,0 0 1 0 0,0 0-1 0 0,0 0 0 0 0,0 1 1 0 0,0-1-1 0 0,0 0 1 0 0,0 0-1 0 0,0 0 0 0 0,0 0 1 0 0,0 0-1 0 0,0 0 1 0 0,0 0-1 0 0,1 1 0 0 0,-1-1 1 0 0,0 0-1 0 0,0 0 1 0 0,0 0-1 0 0,0 0 0 0 0,0 0 1 0 0,0 0-1 0 0,0 1 0 0 0,-1-1 1 0 0,1 0-1 0 0,0 0 1 0 0,0 0-1 0 0,0 0 0 0 0,0 0 1 0 0,0 0-1 0 0,0 0 1 0 0,0 0-1 0 0,0 1 0 0 0,0-1 1 0 0,0 0-1 0 0,0 0 1 0 0,0 0-1 0 0,0 0 0 0 0,0 0 1 0 0,0 0-1 0 0,-1 0 1 0 0,1 0-1 0 0,0 0 0 0 0,0 0 1 0 0,0 0-1 0 0,0 1 0 0 0,17-1 232 0 0,19-5 211 0 0,-20 2-436 0 0,43-6 418 0 0,-55 9-554 0 0,0-1-1 0 0,0 1 0 0 0,0 1 1 0 0,0-1-1 0 0,0 1 1 0 0,0-1-1 0 0,0 1 0 0 0,0 0 1 0 0,0 1-1 0 0,0-1 1 0 0,-1 1-1 0 0,5 2 0 0 0,-7-4-81 0 0,-1 1 0 0 0,1-1 0 0 0,-1 1 0 0 0,1 0 0 0 0,-1-1 0 0 0,1 1 0 0 0,-1-1 0 0 0,0 1 0 0 0,1 0 0 0 0,-1-1 0 0 0,0 1 0 0 0,0 0 0 0 0,0 0 0 0 0,1-1 0 0 0,-1 1 0 0 0,0 0 0 0 0,0-1 0 0 0,0 1 0 0 0,0 0 0 0 0,0 0 0 0 0,0-1 0 0 0,0 1 0 0 0,-1 0 0 0 0,1-1 0 0 0,0 1 0 0 0,0 0 0 0 0,0-1 0 0 0,-1 1 0 0 0,1 0 0 0 0,0-1 0 0 0,-1 1-1 0 0,1 0 1 0 0,-1-1 0 0 0,1 1 0 0 0,-1-1 0 0 0,1 1 0 0 0,-1-1 0 0 0,1 1 0 0 0,-1 0 0 0 0,-24 23-4752 0 0,23-22 4566 0 0,-19 13-944 0 0,-38 20 0 0 0,42-25 15214 0 0,28-12-13058 0 0,0 0-1 0 0,1 1 0 0 0,-1 1 0 0 0,0-1 1 0 0,16 3-1 0 0,-25-2-840 0 0,0 0 0 0 0,0 0 0 0 0,0 1 1 0 0,0-1-1 0 0,-1 1 0 0 0,1-1 0 0 0,0 1 0 0 0,0-1 0 0 0,0 1 1 0 0,0 0-1 0 0,-1 0 0 0 0,1 0 0 0 0,0 0 0 0 0,-1 0 1 0 0,1 1-1 0 0,-1-1 0 0 0,1 0 0 0 0,-1 1 0 0 0,0-1 0 0 0,1 1 1 0 0,-1-1-1 0 0,0 1 0 0 0,0 0 0 0 0,0-1 0 0 0,0 1 0 0 0,0 0 1 0 0,-1 0-1 0 0,1 0 0 0 0,0 0 0 0 0,-1 0 0 0 0,0 0 0 0 0,1 0 1 0 0,-1 0-1 0 0,0-1 0 0 0,0 1 0 0 0,0 0 0 0 0,0 0 0 0 0,-1 3 1 0 0,-7 31-2898 0 0,-12 14-6829 0 0,4-13 5599 0 0,14-32 4649 0 0,-3 8 1846 0 0,0 0 1 0 0,1 0-1 0 0,0 0 1 0 0,1 0-1 0 0,-3 25 1 0 0,6-35-1997 0 0,0 0 0 0 0,0 0 1 0 0,1 0-1 0 0,-1 0 0 0 0,1-1 0 0 0,-1 1 1 0 0,1 0-1 0 0,0 0 0 0 0,0 0 0 0 0,0-1 1 0 0,0 1-1 0 0,1 0 0 0 0,-1-1 1 0 0,1 1-1 0 0,-1-1 0 0 0,1 0 0 0 0,3 4 1 0 0,-2-4-394 0 0,0 0 0 0 0,0 0 1 0 0,0 0-1 0 0,0 0 1 0 0,1 0-1 0 0,-1 0 0 0 0,0-1 1 0 0,1 0-1 0 0,0 1 1 0 0,5 0-1 0 0,-7-2 61 0 0,0 1 0 0 0,1-1 0 0 0,-1 1 0 0 0,0-1 0 0 0,1 0 0 0 0,-1 0 1 0 0,1 0-1 0 0,-1 0 0 0 0,0 0 0 0 0,1-1 0 0 0,-1 1 0 0 0,0-1 0 0 0,1 1 0 0 0,-1-1 0 0 0,0 0 0 0 0,0 0 0 0 0,0 0 0 0 0,0 0 0 0 0,0 0 0 0 0,0-1 1 0 0,0 1-1 0 0,0-1 0 0 0,0 1 0 0 0,0-1 0 0 0,-1 0 0 0 0,1 1 0 0 0,-1-1 0 0 0,1 0 0 0 0,-1 0 0 0 0,0 0 0 0 0,0 0 0 0 0,0 0 0 0 0,0-1 0 0 0,0 1 1 0 0,0 0-1 0 0,1-4 0 0 0,-2 2-11 0 0,1 1 0 0 0,-1 0 0 0 0,0 0 0 0 0,0 0 0 0 0,0 0 0 0 0,0 0 0 0 0,0 0 0 0 0,-1-1 0 0 0,1 1-1 0 0,-1 0 1 0 0,0 0 0 0 0,0 0 0 0 0,0 0 0 0 0,0 1 0 0 0,0-1 0 0 0,-1 0 0 0 0,1 0 0 0 0,-1 1 0 0 0,0-1 0 0 0,0 1 0 0 0,0-1 0 0 0,0 1 0 0 0,0 0 0 0 0,-1 0 0 0 0,1 0 0 0 0,-1 0 0 0 0,-4-3 0 0 0,1 3-113 0 0,-1-1-1 0 0,1 2 1 0 0,-1-1-1 0 0,1 0 1 0 0,-1 1-1 0 0,1 1 1 0 0,-1-1-1 0 0,0 1 1 0 0,1 0-1 0 0,-1 0 1 0 0,0 1-1 0 0,1 0 1 0 0,-1 0-1 0 0,1 1 1 0 0,-1-1-1 0 0,1 2 1 0 0,0-1-1 0 0,-12 6 1 0 0,17-7-42 0 0,1-1 0 0 0,-1 1-1 0 0,0-1 1 0 0,1 0 0 0 0,-1 1 0 0 0,1-1-1 0 0,-1 1 1 0 0,1-1 0 0 0,-1 1 0 0 0,1-1 0 0 0,-1 1-1 0 0,1 0 1 0 0,0-1 0 0 0,-1 1 0 0 0,1 0 0 0 0,0-1-1 0 0,-1 1 1 0 0,1 0 0 0 0,0-1 0 0 0,0 2-1 0 0,0-1-158 0 0,0-1-1 0 0,0 1 0 0 0,0-1 0 0 0,0 1 0 0 0,0 0 1 0 0,0-1-1 0 0,1 1 0 0 0,-1-1 0 0 0,0 1 0 0 0,1-1 1 0 0,-1 1-1 0 0,0 0 0 0 0,1-1 0 0 0,-1 0 0 0 0,0 1 1 0 0,1-1-1 0 0,-1 1 0 0 0,1-1 0 0 0,-1 1 0 0 0,1-1 1 0 0,-1 0-1 0 0,1 1 0 0 0,-1-1 0 0 0,1 0 0 0 0,0 1 1 0 0,-1-1-1 0 0,1 0 0 0 0,-1 0 0 0 0,1 0 0 0 0,0 0 1 0 0,-1 0-1 0 0,1 1 0 0 0,-1-1 0 0 0,2 0 0 0 0,10 0-4999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8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61 7690 0 0,'-7'-1'756'0'0,"0"1"1"0"0,0 1 0 0 0,1-1 0 0 0,-1 1-1 0 0,0 0 1 0 0,0 0 0 0 0,0 1 0 0 0,1 0-1 0 0,-1 0 1 0 0,1 1 0 0 0,-1-1 0 0 0,1 2-1 0 0,-10 5 1 0 0,13-7-575 0 0,0 1-1 0 0,0-1 1 0 0,0 0 0 0 0,1 1-1 0 0,-1-1 1 0 0,1 1-1 0 0,-1 0 1 0 0,1 0 0 0 0,0 0-1 0 0,0 0 1 0 0,0 1-1 0 0,1-1 1 0 0,-1 0 0 0 0,1 1-1 0 0,0-1 1 0 0,0 1-1 0 0,0-1 1 0 0,0 1 0 0 0,0 0-1 0 0,1-1 1 0 0,0 1-1 0 0,0 0 1 0 0,0-1 0 0 0,0 1-1 0 0,0 0 1 0 0,1-1-1 0 0,1 6 1 0 0,0-4-161 0 0,0 1 0 0 0,0-1 0 0 0,1 0 1 0 0,-1-1-1 0 0,1 1 0 0 0,0 0 0 0 0,1-1 0 0 0,-1 0 0 0 0,1 0 1 0 0,0 0-1 0 0,0 0 0 0 0,0 0 0 0 0,0-1 0 0 0,1 0 0 0 0,-1 0 1 0 0,1 0-1 0 0,0 0 0 0 0,0-1 0 0 0,0 0 0 0 0,0 0 0 0 0,7 2 1 0 0,-9-3-35 0 0,0-1 0 0 0,0 1 0 0 0,0 0 0 0 0,0-1 1 0 0,0 0-1 0 0,0 0 0 0 0,0 0 0 0 0,0 0 0 0 0,0 0 1 0 0,0-1-1 0 0,0 1 0 0 0,0-1 0 0 0,0 0 0 0 0,0 0 1 0 0,0 0-1 0 0,0 0 0 0 0,0 0 0 0 0,-1-1 0 0 0,1 0 1 0 0,0 1-1 0 0,-1-1 0 0 0,0 0 0 0 0,1 0 1 0 0,-1 0-1 0 0,0 0 0 0 0,0-1 0 0 0,0 1 0 0 0,0 0 1 0 0,0-1-1 0 0,-1 0 0 0 0,1 1 0 0 0,-1-1 0 0 0,0 0 1 0 0,1 0-1 0 0,-1 1 0 0 0,-1-1 0 0 0,1 0 0 0 0,1-6 1 0 0,-1 2-278 0 0,-1 0 1 0 0,1 0 0 0 0,-1 0 0 0 0,0 0-1 0 0,-1 0 1 0 0,1 1 0 0 0,-1-1 0 0 0,-1 0 0 0 0,1 0-1 0 0,-1 1 1 0 0,-4-11 0 0 0,5 15 222 0 0,0-1-1 0 0,0 1 1 0 0,0 0 0 0 0,-1-1 0 0 0,1 1-1 0 0,-1 0 1 0 0,1 0 0 0 0,-1 0-1 0 0,1 0 1 0 0,-1 0 0 0 0,0 1 0 0 0,0-1-1 0 0,0 0 1 0 0,0 1 0 0 0,0-1 0 0 0,0 1-1 0 0,-1 0 1 0 0,1 0 0 0 0,0 0-1 0 0,-1 0 1 0 0,1 0 0 0 0,-1 0 0 0 0,1 1-1 0 0,0-1 1 0 0,-1 1 0 0 0,0 0 0 0 0,1 0-1 0 0,-1 0 1 0 0,1 0 0 0 0,-1 0 0 0 0,1 0-1 0 0,-1 1 1 0 0,1-1 0 0 0,-3 1-1 0 0,4-1 94 0 0,1 0 0 0 0,0 0 0 0 0,0 0-1 0 0,0 0 1 0 0,-1 0 0 0 0,1 0 0 0 0,0 0-1 0 0,0 1 1 0 0,-1-1 0 0 0,1 0 0 0 0,0 0-1 0 0,0 0 1 0 0,0 0 0 0 0,-1 0 0 0 0,1 0-1 0 0,0 0 1 0 0,0 0 0 0 0,0 0 0 0 0,0 1 0 0 0,-1-1-1 0 0,1 0 1 0 0,0 0 0 0 0,0 0 0 0 0,0 0-1 0 0,0 1 1 0 0,0-1 0 0 0,-1 0 0 0 0,1 0-1 0 0,0 0 1 0 0,0 1 0 0 0,0-1 0 0 0,0 0-1 0 0,0 0 1 0 0,0 0 0 0 0,0 1 0 0 0,0-1-1 0 0,0 0 1 0 0,0 0 0 0 0,0 0 0 0 0,0 1-1 0 0,0-1 1 0 0,0 0 0 0 0,0 0 0 0 0,0 1-1 0 0,0-1 1 0 0,11 8 528 0 0,18 2-205 0 0,-24-10-361 0 0,0-1 0 0 0,1 1 0 0 0,-1-1 0 0 0,0-1 1 0 0,0 1-1 0 0,1-1 0 0 0,-1 0 0 0 0,0 0 0 0 0,-1 0 1 0 0,1-1-1 0 0,0 0 0 0 0,-1 0 0 0 0,1 0 1 0 0,5-5-1 0 0,-3 1-337 0 0,1 1 0 0 0,-1-2-1 0 0,-1 1 1 0 0,1-1 0 0 0,-1 1 0 0 0,10-19 0 0 0,-18 33 892 0 0,1 0-1 0 0,0 0 1 0 0,0-1-1 0 0,1 1 1 0 0,0 0 0 0 0,1 12-1 0 0,0 1-120 0 0,-2 31-101 0 0,3 77 280 0 0,-1-115-891 0 0,1 1 0 0 0,0-1 0 0 0,1 0-1 0 0,0 0 1 0 0,1 0 0 0 0,1 0 0 0 0,6 13 0 0 0,-9-24-255 0 0,-1 1 1 0 0,1 0 0 0 0,0 0 0 0 0,0-1 0 0 0,0 1 0 0 0,0-1 0 0 0,1 1 0 0 0,-1-1 0 0 0,5 3 0 0 0,-6-4 294 0 0,0-1 0 0 0,-1 0 0 0 0,1 1 0 0 0,0-1 0 0 0,0 0 0 0 0,0 1 0 0 0,0-1 0 0 0,0 0 0 0 0,0 0 0 0 0,-1 0 0 0 0,1 1 0 0 0,0-1 0 0 0,0 0 0 0 0,0 0 0 0 0,0-1 0 0 0,0 1 0 0 0,0 0 0 0 0,0 0 0 0 0,0 0 0 0 0,-1-1 0 0 0,1 1 0 0 0,0 0 0 0 0,0-1-1 0 0,0 1 1 0 0,0 0 0 0 0,-1-1 0 0 0,1 1 0 0 0,0-1 0 0 0,0 0 0 0 0,-1 1 0 0 0,1-1 0 0 0,0 0 0 0 0,-1 1 0 0 0,1-1 0 0 0,-1 0 0 0 0,1 1 0 0 0,-1-1 0 0 0,1-2 0 0 0,7-12-3172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7858 0 0,'-9'-2'8842'0'0,"7"9"-6970"0"0,-2 7-480 0 0,0 4-287 0 0,3 4-249 0 0,0 7-264 0 0,2 5-232 0 0,0 4-184 0 0,2 3-160 0 0,-1-1-248 0 0,3-6-392 0 0,1-3-593 0 0,2-5-1055 0 0,1-6-1553 0 0,-2-6-1192 0 0,0-5-1784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28 6481 0 0,'-6'-28'10699'0'0,"17"38"-8714"0"0,-4 0-1634 0 0,-1 1-1 0 0,0 0 0 0 0,0 0 0 0 0,-1 0 0 0 0,0 0 0 0 0,-1 1 0 0 0,0 0 1 0 0,-1 0-1 0 0,2 16 0 0 0,1 13-280 0 0,0 60 1 0 0,-5-84-136 0 0,0-12-86 0 0,0 0 0 0 0,-1-1 0 0 0,0 1 1 0 0,0 0-1 0 0,0 0 0 0 0,-1 0 0 0 0,-1 5 1 0 0,-18-42-2772 0 0,13 15 2493 0 0,0-1 1 0 0,1 1 0 0 0,1-1 0 0 0,-4-29 0 0 0,8 40 386 0 0,0 1 0 0 0,1-1-1 0 0,-1 0 1 0 0,1 0 0 0 0,1 1 0 0 0,-1-1 0 0 0,1 0 0 0 0,0 0-1 0 0,1 1 1 0 0,-1-1 0 0 0,2 1 0 0 0,-1 0 0 0 0,0-1 0 0 0,1 1 0 0 0,7-11-1 0 0,-9 15 70 0 0,0 0 0 0 0,1 1-1 0 0,-1-1 1 0 0,0 1 0 0 0,0-1-1 0 0,1 1 1 0 0,-1 0 0 0 0,1 0-1 0 0,-1-1 1 0 0,1 1 0 0 0,0 0 0 0 0,-1 0-1 0 0,1 0 1 0 0,0 1 0 0 0,0-1-1 0 0,0 0 1 0 0,-1 1 0 0 0,1-1-1 0 0,0 1 1 0 0,0-1 0 0 0,0 1-1 0 0,0 0 1 0 0,0 0 0 0 0,0 0-1 0 0,0 0 1 0 0,0 0 0 0 0,0 1-1 0 0,0-1 1 0 0,0 0 0 0 0,0 1-1 0 0,-1 0 1 0 0,1-1 0 0 0,0 1 0 0 0,0 0-1 0 0,0 0 1 0 0,-1 0 0 0 0,1 0-1 0 0,-1 0 1 0 0,1 0 0 0 0,-1 1-1 0 0,2 0 1 0 0,1 2 55 0 0,-1 0 0 0 0,1 0 0 0 0,-1 0-1 0 0,0 0 1 0 0,-1 0 0 0 0,1 0 0 0 0,-1 1 0 0 0,1 0 0 0 0,-2-1 0 0 0,1 1-1 0 0,0 0 1 0 0,-1 0 0 0 0,0 0 0 0 0,1 9 0 0 0,-2-9-47 0 0,0 1-1 0 0,0-1 1 0 0,-1 1 0 0 0,1-1 0 0 0,-1 0-1 0 0,0 1 1 0 0,-1-1 0 0 0,0 0 0 0 0,0 0-1 0 0,0 0 1 0 0,0 0 0 0 0,-1 0 0 0 0,1-1 0 0 0,-1 1-1 0 0,0-1 1 0 0,-1 1 0 0 0,1-1 0 0 0,-1 0-1 0 0,0 0 1 0 0,0-1 0 0 0,0 1 0 0 0,0-1-1 0 0,-1 0 1 0 0,1 0 0 0 0,-1-1 0 0 0,0 1-1 0 0,0-1 1 0 0,0 0 0 0 0,0 0 0 0 0,-8 1-1 0 0,13-3-33 0 0,0 0-1 0 0,0 0 1 0 0,0 0-1 0 0,0 0 1 0 0,0 0-1 0 0,-1 0 0 0 0,1 0 1 0 0,0 0-1 0 0,0 0 1 0 0,0 0-1 0 0,0 0 0 0 0,0 0 1 0 0,0 0-1 0 0,-1 0 1 0 0,1 1-1 0 0,0-1 1 0 0,0 0-1 0 0,0 0 0 0 0,0 0 1 0 0,0 0-1 0 0,0 0 1 0 0,-1 0-1 0 0,1 0 0 0 0,0 0 1 0 0,0 0-1 0 0,0 0 1 0 0,0 0-1 0 0,0 1 1 0 0,0-1-1 0 0,0 0 0 0 0,0 0 1 0 0,0 0-1 0 0,0 0 1 0 0,-1 0-1 0 0,1 0 0 0 0,0 1 1 0 0,0-1-1 0 0,0 0 1 0 0,0 0-1 0 0,0 0 1 0 0,0 0-1 0 0,0 0 0 0 0,0 1 1 0 0,0-1-1 0 0,0 0 1 0 0,0 0-1 0 0,0 0 1 0 0,0 0-1 0 0,0 0 0 0 0,0 0 1 0 0,0 1-1 0 0,1-1 1 0 0,-1 0-1 0 0,0 0 0 0 0,0 0 1 0 0,0 0-1 0 0,0 0 1 0 0,0 0-1 0 0,0 1 1 0 0,0-1-1 0 0,0 0 0 0 0,0 0 1 0 0,1 0-1 0 0,12 7 27 0 0,19 2 15 0 0,-23-8-186 0 0,-1 0-1 0 0,1-1 0 0 0,0 0 0 0 0,0 0 0 0 0,-1-1 0 0 0,1 0 0 0 0,0 0 0 0 0,-1-1 0 0 0,1 0 0 0 0,-1-1 0 0 0,10-4 1 0 0,-11 4-582 0 0,-1 0 1 0 0,0-1 0 0 0,0 1 0 0 0,0-1 0 0 0,0-1 0 0 0,5-5 0 0 0,-7 7-273 0 0,-1-1 0 0 0,1 0 0 0 0,-1-1 0 0 0,0 1 0 0 0,0 0 1 0 0,-1-1-1 0 0,1 1 0 0 0,3-10 0 0 0,-1-2-1528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4985 0 0,'4'9'1989'0'0,"0"0"-1"0"0,0 1 1 0 0,-1 0 0 0 0,3 18-1 0 0,-4-12-1090 0 0,-1 0-1 0 0,0 26 1 0 0,-2-21-1133 0 0,-2 0-1 0 0,0 0 1 0 0,-1 0-1 0 0,-12 36 1 0 0,15-54 90 0 0,0 0 0 0 0,-1 1 0 0 0,1-1 0 0 0,0-1 0 0 0,-1 1 0 0 0,0 0 0 0 0,0 0 1 0 0,0 0-1 0 0,0-1 0 0 0,0 1 0 0 0,0-1 0 0 0,-1 0 0 0 0,1 0 0 0 0,-1 0 1 0 0,0 0-1 0 0,1 0 0 0 0,-1 0 0 0 0,0-1 0 0 0,-4 2 0 0 0,5-2 164 0 0,-1-1-1 0 0,0 1 0 0 0,0-1 1 0 0,0 0-1 0 0,0 0 1 0 0,0 0-1 0 0,0 0 0 0 0,0 0 1 0 0,1-1-1 0 0,-1 1 1 0 0,0-1-1 0 0,0 0 1 0 0,0 0-1 0 0,1 0 0 0 0,-1 0 1 0 0,1-1-1 0 0,-1 1 1 0 0,1-1-1 0 0,-1 1 0 0 0,1-1 1 0 0,0 0-1 0 0,-3-2 1 0 0,21 5 3748 0 0,13 7-2797 0 0,-12-1-751 0 0,5 1 362 0 0,0-1 0 0 0,35 7 0 0 0,-51-13-784 0 0,-1 0 1 0 0,0-1 0 0 0,1 1-1 0 0,-1-1 1 0 0,0 0-1 0 0,1 0 1 0 0,-1-1 0 0 0,0 0-1 0 0,1 0 1 0 0,-1 0-1 0 0,0 0 1 0 0,0-1-1 0 0,0 0 1 0 0,0 0 0 0 0,0-1-1 0 0,8-4 1 0 0,-12 6-127 0 0,0 0 1 0 0,0 0-1 0 0,0 0 0 0 0,0-1 1 0 0,0 1-1 0 0,0 0 1 0 0,-1-1-1 0 0,1 1 0 0 0,0 0 1 0 0,-1-1-1 0 0,1 1 1 0 0,-1-1-1 0 0,1 1 1 0 0,-1-1-1 0 0,0 1 0 0 0,1-1 1 0 0,-1 1-1 0 0,0-1 1 0 0,0 1-1 0 0,0-1 1 0 0,0 1-1 0 0,0-1 0 0 0,-1 1 1 0 0,1-1-1 0 0,0 1 1 0 0,-1-1-1 0 0,1 1 0 0 0,-2-3 1 0 0,0-5-716 0 0,1-14-3499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9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23 2433 0 0,'-6'-23'11168'0'0,"2"37"-8660"0"0,0 7-2025 0 0,1-1 0 0 0,1 1 0 0 0,1 0 0 0 0,1-1 1 0 0,4 33-1 0 0,-4-47-498 0 0,1-1 1 0 0,0 1-1 0 0,0-1 1 0 0,1 1-1 0 0,0-1 1 0 0,0 0-1 0 0,0 0 1 0 0,0 1-1 0 0,1-2 1 0 0,0 1-1 0 0,0 0 1 0 0,0 0-1 0 0,1-1 1 0 0,0 0-1 0 0,0 0 1 0 0,0 0-1 0 0,0 0 1 0 0,0 0-1 0 0,1-1 1 0 0,-1 0-1 0 0,1 0 1 0 0,0 0-1 0 0,0-1 1 0 0,0 1-1 0 0,7 1 1 0 0,-9-3-91 0 0,1-1 1 0 0,-1 0-1 0 0,0 0 1 0 0,1 0 0 0 0,-1 0-1 0 0,0 0 1 0 0,1-1-1 0 0,-1 1 1 0 0,0-1 0 0 0,0 0-1 0 0,1 0 1 0 0,-1 0-1 0 0,0 0 1 0 0,0-1 0 0 0,0 1-1 0 0,0-1 1 0 0,0 0-1 0 0,-1 0 1 0 0,1 0 0 0 0,-1 0-1 0 0,1 0 1 0 0,2-4-1 0 0,-2 3-346 0 0,0 0 0 0 0,-1 0 0 0 0,0 0-1 0 0,0 0 1 0 0,0-1 0 0 0,0 1 0 0 0,0-1 0 0 0,1-5-1 0 0,-2 6-67 0 0,0 1-1 0 0,-1 0 1 0 0,1 0-1 0 0,-1-1 0 0 0,0 1 1 0 0,0 0-1 0 0,0 0 1 0 0,0-1-1 0 0,0 1 0 0 0,-1 0 1 0 0,1-1-1 0 0,-1 1 0 0 0,1 0 1 0 0,-2-4-1 0 0,-2-1-2702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2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10458 0 0,'-5'16'1073'0'0,"1"0"1"0"0,1 0-1 0 0,0 0 0 0 0,2 1 0 0 0,-1-1 0 0 0,2 0 1 0 0,2 24-1 0 0,-2-36-1002 0 0,1 1 1 0 0,0-1-1 0 0,0 1 1 0 0,0-1-1 0 0,0 0 0 0 0,1 1 1 0 0,-1-1-1 0 0,1 0 1 0 0,0 0-1 0 0,0 0 1 0 0,1 0-1 0 0,-1 0 1 0 0,1-1-1 0 0,0 1 0 0 0,0-1 1 0 0,0 0-1 0 0,0 0 1 0 0,1 0-1 0 0,-1 0 1 0 0,1 0-1 0 0,0-1 1 0 0,0 0-1 0 0,0 1 0 0 0,0-1 1 0 0,0-1-1 0 0,0 1 1 0 0,1-1-1 0 0,-1 1 1 0 0,0-1-1 0 0,1-1 0 0 0,6 2 1 0 0,-5-2-292 0 0,0-1 1 0 0,0 1-1 0 0,0-1 1 0 0,0 0-1 0 0,0 0 0 0 0,0-1 1 0 0,0 1-1 0 0,-1-1 1 0 0,1-1-1 0 0,0 1 0 0 0,-1-1 1 0 0,0 0-1 0 0,0 0 1 0 0,0 0-1 0 0,0-1 0 0 0,0 0 1 0 0,5-5-1 0 0,2-3-2093 0 0,0-1 0 0 0,-1 0 0 0 0,-1-1 0 0 0,17-27 0 0 0,-9 9-1987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15011 0 0,'13'5'550'0'0,"1"-2"0"0"0,-1 1 1 0 0,0-2-1 0 0,1 0 0 0 0,0-1 0 0 0,-1 0 0 0 0,1-1 0 0 0,24-2 0 0 0,-29 1-365 0 0,23-6-117 0 0,-26 2-706 0 0,-21 3-930 0 0,1 2 742 0 0,1 2 0 0 0,-1-1 0 0 0,-19 7 0 0 0,13-3 906 0 0,0 1 0 0 0,0 2 0 0 0,-27 13 0 0 0,43-18 81 0 0,-1 0 0 0 0,1-1 1 0 0,0 1-1 0 0,0 1 0 0 0,0-1 1 0 0,0 0-1 0 0,1 1 0 0 0,-1 0 1 0 0,1 0-1 0 0,0 0 1 0 0,0 0-1 0 0,1 1 0 0 0,-1-1 1 0 0,1 1-1 0 0,0-1 0 0 0,-2 8 1 0 0,3-9-75 0 0,1 0 0 0 0,-1 0-1 0 0,1 0 1 0 0,0-1 0 0 0,0 1 0 0 0,0 0 0 0 0,0 0 0 0 0,1 0 0 0 0,-1 0-1 0 0,1-1 1 0 0,0 1 0 0 0,0 0 0 0 0,0 0 0 0 0,0-1 0 0 0,0 1 0 0 0,0-1-1 0 0,1 1 1 0 0,-1-1 0 0 0,1 1 0 0 0,0-1 0 0 0,0 0 0 0 0,0 0 0 0 0,0 0-1 0 0,0 0 1 0 0,0 0 0 0 0,0 0 0 0 0,1-1 0 0 0,-1 1 0 0 0,1-1 0 0 0,3 2-1 0 0,1 0 21 0 0,0 0-1 0 0,0 0 0 0 0,0-1 0 0 0,1 1 0 0 0,-1-2 0 0 0,0 1 1 0 0,1-1-1 0 0,0 0 0 0 0,-1-1 0 0 0,13 0 0 0 0,4-3-1245 0 0,46-9-1 0 0,-44 6-1851 0 0,-37 6-6168 0 0,-3-8 7374 0 0,4 3 405 0 0,9 5 1234 0 0,0 0-1 0 0,1 0 0 0 0,-1-1 1 0 0,0 1-1 0 0,0 0 0 0 0,1 0 1 0 0,-1 0-1 0 0,0 0 0 0 0,1 0 1 0 0,-1 0-1 0 0,0 1 1 0 0,1-1-1 0 0,-1 0 0 0 0,0 0 1 0 0,1 0-1 0 0,-1 1 0 0 0,0-1 1 0 0,1 0-1 0 0,-1 1 0 0 0,1-1 1 0 0,-2 1-1 0 0</inkml:trace>
  <inkml:trace contextRef="#ctx0" brushRef="#br0" timeOffset="1">60 350 7122 0 0,'1'1'284'0'0,"-1"-1"1"0"0,0 1 0 0 0,1 0-1 0 0,-1 0 1 0 0,0 0 0 0 0,1-1-1 0 0,-1 1 1 0 0,1 0 0 0 0,-1 0-1 0 0,1-1 1 0 0,0 1 0 0 0,-1 0-1 0 0,1-1 1 0 0,-1 1 0 0 0,1-1-1 0 0,0 1 1 0 0,0-1 0 0 0,-1 1 0 0 0,1-1-1 0 0,0 1 1 0 0,1-1 0 0 0,22 3 2217 0 0,25-14-1613 0 0,-44 10-517 0 0,18-7-131 0 0,-17 6-513 0 0,0-1 1 0 0,0 1-1 0 0,1 0 0 0 0,-1 1 0 0 0,0 0 0 0 0,1 0 1 0 0,0 0-1 0 0,7 1 0 0 0,-14 0 200 0 0,1 0-1 0 0,-1 1 0 0 0,0-1 1 0 0,0 0-1 0 0,0 1 0 0 0,0-1 1 0 0,0 0-1 0 0,0 1 1 0 0,0-1-1 0 0,0 1 0 0 0,0-1 1 0 0,-1 0-1 0 0,1 1 1 0 0,0-1-1 0 0,0 0 0 0 0,0 1 1 0 0,0-1-1 0 0,0 0 0 0 0,-1 1 1 0 0,1-1-1 0 0,0 0 1 0 0,0 1-1 0 0,-1-1 0 0 0,1 0 1 0 0,0 0-1 0 0,0 1 1 0 0,-1-1-1 0 0,1 0 0 0 0,0 0 1 0 0,-1 0-1 0 0,1 1 0 0 0,-1-1 1 0 0,-16 16-54 0 0,12-11 194 0 0,3-2 171 0 0,-1 1-1 0 0,1-1 1 0 0,0 1 0 0 0,-1-1-1 0 0,2 1 1 0 0,-1 0-1 0 0,0-1 1 0 0,1 1-1 0 0,0 0 1 0 0,0 0 0 0 0,0 0-1 0 0,0 0 1 0 0,0 0-1 0 0,1 0 1 0 0,0 1-1 0 0,0-1 1 0 0,0 0 0 0 0,0 0-1 0 0,1 0 1 0 0,0 0-1 0 0,0 0 1 0 0,0 0-1 0 0,0 0 1 0 0,0 0-1 0 0,1 0 1 0 0,0 0 0 0 0,0-1-1 0 0,0 1 1 0 0,3 3-1 0 0,-3-3-196 0 0,1 0-1 0 0,0 0 1 0 0,1 0-1 0 0,-1-1 0 0 0,1 1 1 0 0,0-1-1 0 0,0 0 1 0 0,0 0-1 0 0,0 0 1 0 0,8 4-1 0 0,-8-6-274 0 0,-1 1-1 0 0,1-1 1 0 0,-1 0-1 0 0,1 0 1 0 0,0-1 0 0 0,0 1-1 0 0,0-1 1 0 0,-1 1-1 0 0,1-1 1 0 0,0 0 0 0 0,0-1-1 0 0,0 1 1 0 0,-1-1-1 0 0,8-1 1 0 0,27-13-7817 0 0,-19 6 2188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38 2336 0 0,'-23'-12'1872'0'0,"22"12"-1638"0"0,0-1 1 0 0,1 1 0 0 0,-1 0 0 0 0,1-1 0 0 0,-1 1 0 0 0,1-1 0 0 0,-1 1 0 0 0,1-1 0 0 0,-1 0 0 0 0,1 1 0 0 0,-1-1 0 0 0,1 1 0 0 0,-1-1 0 0 0,1 0 0 0 0,0 1 0 0 0,0-1 0 0 0,-1 0 0 0 0,1 0 0 0 0,0 1 0 0 0,0-1 0 0 0,0 0 0 0 0,0 0 0 0 0,-1 1 0 0 0,1-1 0 0 0,0 0 0 0 0,0 1-1 0 0,1-1 1 0 0,-1 0 0 0 0,0 0 0 0 0,0 1 0 0 0,0-1 0 0 0,1-1 0 0 0,0 2-23 0 0,-1-1 0 0 0,1 1 0 0 0,0 0 0 0 0,0-1 0 0 0,0 1 0 0 0,0 0 0 0 0,0-1 0 0 0,0 1 0 0 0,0 0-1 0 0,0 0 1 0 0,0 0 0 0 0,0 0 0 0 0,-1 0 0 0 0,1 0 0 0 0,0 0 0 0 0,0 0 0 0 0,0 1 0 0 0,0-1 0 0 0,0 0 0 0 0,0 0 0 0 0,1 1-1 0 0,27 8 1018 0 0,-24-7-836 0 0,29 10-68 0 0,0-2 1 0 0,1-1-1 0 0,0-2 0 0 0,47 3 0 0 0,-81-10-324 0 0,0 0 0 0 0,0 0 0 0 0,0 0 0 0 0,0 0 1 0 0,0 0-1 0 0,0 0 0 0 0,0 0 0 0 0,0 1 0 0 0,0-1 0 0 0,0 0 0 0 0,0 0 1 0 0,0 1-1 0 0,0-1 0 0 0,0 1 0 0 0,0-1 0 0 0,0 1 0 0 0,-1-1 0 0 0,1 1 1 0 0,0-1-1 0 0,0 1 0 0 0,-1 0 0 0 0,1-1 0 0 0,0 1 0 0 0,0 0 0 0 0,-1 0 0 0 0,1 0 1 0 0,-1 0-1 0 0,1-1 0 0 0,-1 1 0 0 0,1 0 0 0 0,-1 0 0 0 0,1 2 0 0 0,-1 0-38 0 0,0 1-1 0 0,0 0 0 0 0,-1 0 1 0 0,1-1-1 0 0,-1 1 0 0 0,0 0 1 0 0,-2 5-1 0 0,-1 7-144 0 0,-3 14-367 0 0,-13 52-1210 0 0,0-31-2746 0 0,21-82 1865 0 0,-1 1 2942 0 0,1 25-206 0 0,0 1 0 0 0,0-1 0 0 0,0 1 0 0 0,0 0 0 0 0,1 0 0 0 0,-1-1 0 0 0,1 1 0 0 0,0 0 0 0 0,1 1 1 0 0,-1-1-1 0 0,1 0 0 0 0,-1 1 0 0 0,1-1 0 0 0,0 1 0 0 0,0 0 0 0 0,1 0 0 0 0,5-5 0 0 0,-6 7-49 0 0,1-1 0 0 0,-1 1 1 0 0,1 0-1 0 0,0 0 0 0 0,-1 0 0 0 0,1 0 1 0 0,0 1-1 0 0,0-1 0 0 0,-1 1 0 0 0,1 0 1 0 0,0 0-1 0 0,0 0 0 0 0,-1 1 1 0 0,1-1-1 0 0,0 1 0 0 0,-1 0 0 0 0,1 0 1 0 0,0 1-1 0 0,-1-1 0 0 0,1 1 1 0 0,2 1-1 0 0,8 5-2 0 0,-9-5 26 0 0,0-1 0 0 0,-1 1 0 0 0,1-1 0 0 0,1 0 1 0 0,7 3-1 0 0,-12-5-96 0 0,1 0 1 0 0,-1 0-1 0 0,0 0 1 0 0,0 0-1 0 0,0 0 1 0 0,0 0-1 0 0,0 0 1 0 0,0 0-1 0 0,0 0 0 0 0,0-1 1 0 0,0 1-1 0 0,0 0 1 0 0,0-1-1 0 0,0 1 1 0 0,0-1-1 0 0,0 1 1 0 0,0-1-1 0 0,0 1 1 0 0,0-1-1 0 0,0 0 1 0 0,0 1-1 0 0,0-1 0 0 0,-1 0 1 0 0,1 0-1 0 0,0 0 1 0 0,-1 1-1 0 0,1-1 1 0 0,0 0-1 0 0,-1 0 1 0 0,1 0-1 0 0,-1 0 1 0 0,0 0-1 0 0,1 0 1 0 0,-1-2-1 0 0,3-6-1243 0 0,-1 0 1 0 0,0 0-1 0 0,-1 0 0 0 0,0 0 1 0 0,0-1-1 0 0,-1-14 0 0 0,-1 7-1434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 4001 0 0,'-11'18'8550'0'0,"5"7"-5000"0"0,3 26-2269 0 0,3-44-735 0 0,0-3-568 0 0,-1 31 234 0 0,5 51 0 0 0,-2-74-1171 0 0,0 0 1 0 0,8 24-1 0 0,-8-30-218 0 0,0 0-1 0 0,1 1 1 0 0,0-1 0 0 0,1-1-1 0 0,0 1 1 0 0,6 8-1 0 0,-2-8-1398 0 0,0-2-740 0 0</inkml:trace>
  <inkml:trace contextRef="#ctx0" brushRef="#br0" timeOffset="1">167 0 7986 0 0,'-4'8'1763'0'0,"2"-1"1"0"0,-1 1-1 0 0,1-1 0 0 0,-2 11 1 0 0,-5 62 1253 0 0,6-36-2005 0 0,1-26-903 0 0,-6 81 804 0 0,8-89-1213 0 0,0 0-1 0 0,1 1 1 0 0,1-1-1 0 0,-1 0 0 0 0,1 0 1 0 0,1 0-1 0 0,5 13 0 0 0,4-2-3784 0 0,-12-21 3749 0 0,1 1 0 0 0,-1-1 0 0 0,1 1 0 0 0,-1-1 0 0 0,1 1 0 0 0,-1-1 0 0 0,1 1 0 0 0,-1-1 0 0 0,1 1 0 0 0,0-1 0 0 0,-1 1 0 0 0,1-1 0 0 0,0 0 0 0 0,-1 1-1 0 0,1-1 1 0 0,0 0 0 0 0,0 0 0 0 0,-1 0 0 0 0,1 0 0 0 0,0 1 0 0 0,0-1 0 0 0,-1 0 0 0 0,1 0 0 0 0,0 0 0 0 0,0-1 0 0 0,-1 1 0 0 0,2 0 0 0 0,7-4-4003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94 12163 0 0,'-4'4'549'0'0,"-1"0"1"0"0,1 1-1 0 0,0 0 1 0 0,1 0-1 0 0,-1 0 1 0 0,1 0-1 0 0,0 0 1 0 0,0 1-1 0 0,-3 7 1 0 0,6-10-406 0 0,-1 0 0 0 0,1 0 1 0 0,-1 0-1 0 0,1 0 1 0 0,0 0-1 0 0,0 0 1 0 0,0-1-1 0 0,1 1 0 0 0,-1 0 1 0 0,1 0-1 0 0,-1 0 1 0 0,1 0-1 0 0,0-1 1 0 0,0 1-1 0 0,0 0 0 0 0,1-1 1 0 0,-1 1-1 0 0,1-1 1 0 0,-1 1-1 0 0,1-1 1 0 0,3 4-1 0 0,0 0-111 0 0,1 0 0 0 0,0 0 1 0 0,0-1-1 0 0,0 1 0 0 0,0-1 0 0 0,1-1 0 0 0,0 1 0 0 0,0-1 0 0 0,0-1 0 0 0,1 1 1 0 0,10 3-1 0 0,-15-6-28 0 0,0-1 0 0 0,0 1-1 0 0,0-1 1 0 0,0 1 0 0 0,0-1 0 0 0,0 0 0 0 0,0 0 0 0 0,0-1 0 0 0,0 1 0 0 0,-1 0 0 0 0,1-1 0 0 0,0 0 0 0 0,0 0-1 0 0,0 1 1 0 0,0-2 0 0 0,-1 1 0 0 0,1 0 0 0 0,-1-1 0 0 0,1 1 0 0 0,-1-1 0 0 0,1 0 0 0 0,-1 1 0 0 0,0-1 0 0 0,0 0-1 0 0,0-1 1 0 0,0 1 0 0 0,0 0 0 0 0,0-1 0 0 0,-1 1 0 0 0,1-1 0 0 0,-1 1 0 0 0,1-1 0 0 0,-1 1 0 0 0,1-6 0 0 0,1 1-29 0 0,-1 0 1 0 0,-1-1 0 0 0,1 1 0 0 0,-1-1 0 0 0,0 0 0 0 0,-1 1 0 0 0,0-1 0 0 0,0 0-1 0 0,-1 1 1 0 0,1-1 0 0 0,-2 1 0 0 0,1-1 0 0 0,-1 1 0 0 0,0-1 0 0 0,-7-12-1 0 0,7 14 6 0 0,-1-1-1 0 0,0 1 0 0 0,0 0 0 0 0,-1 1 0 0 0,0-1 0 0 0,0 1 1 0 0,0 0-1 0 0,-1 0 0 0 0,1 0 0 0 0,-1 0 0 0 0,0 1 0 0 0,-1 0 0 0 0,1 0 1 0 0,-1 0-1 0 0,0 0 0 0 0,0 1 0 0 0,0 0 0 0 0,-7-2 0 0 0,11 4-108 0 0,0 1-1 0 0,0-1 0 0 0,0 1 0 0 0,-1-1 0 0 0,1 1 0 0 0,0 0 1 0 0,0 0-1 0 0,0 0 0 0 0,0 0 0 0 0,0 0 0 0 0,-1 1 1 0 0,1-1-1 0 0,0 0 0 0 0,0 1 0 0 0,0 0 0 0 0,0-1 0 0 0,0 1 1 0 0,0 0-1 0 0,0 0 0 0 0,0 0 0 0 0,1 1 0 0 0,-1-1 1 0 0,0 0-1 0 0,0 1 0 0 0,1-1 0 0 0,-1 1 0 0 0,1-1 0 0 0,0 1 1 0 0,-1 0-1 0 0,1-1 0 0 0,0 1 0 0 0,0 0 0 0 0,0 0 1 0 0,0 0-1 0 0,0 0 0 0 0,0 0 0 0 0,1 0 0 0 0,-1 0 0 0 0,1 0 1 0 0,0 0-1 0 0,-1 0 0 0 0,1 4 0 0 0,-1-1-305 0 0,1 1 1 0 0,0-1-1 0 0,0 0 0 0 0,0 0 0 0 0,0 0 0 0 0,1 0 1 0 0,0 0-1 0 0,0 0 0 0 0,1 0 0 0 0,-1 0 0 0 0,1 0 0 0 0,0-1 1 0 0,0 1-1 0 0,0 0 0 0 0,1-1 0 0 0,0 0 0 0 0,5 7 1 0 0,4-2-4694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10762 0 0,'0'0'155'0'0,"0"0"-1"0"0,1 0 0 0 0,-1 0 0 0 0,0 1 1 0 0,0-1-1 0 0,1 0 0 0 0,-1 0 1 0 0,0 0-1 0 0,0 0 0 0 0,1 1 0 0 0,-1-1 1 0 0,0 0-1 0 0,0 0 0 0 0,0 1 1 0 0,1-1-1 0 0,-1 0 0 0 0,0 0 0 0 0,0 1 1 0 0,0-1-1 0 0,0 0 0 0 0,0 0 0 0 0,0 1 1 0 0,0-1-1 0 0,1 0 0 0 0,-1 1 1 0 0,0-1-1 0 0,0 0 0 0 0,0 0 0 0 0,0 1 1 0 0,0-1-1 0 0,0 0 0 0 0,0 1 1 0 0,0-1-1 0 0,-1 0 0 0 0,1 1 0 0 0,0-1 1 0 0,0 0-1 0 0,0 0 0 0 0,0 1 1 0 0,0-1-1 0 0,0 0 0 0 0,-1 1 0 0 0,0 16 1561 0 0,-41 137-971 0 0,2-57-10262 0 0,18-62 3495 0 0,9-21 2813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3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2 360 4585 0 0,'0'0'227'0'0,"0"-1"0"0"0,-1 1-1 0 0,1 0 1 0 0,0 0 0 0 0,0-1 0 0 0,0 1 0 0 0,0 0-1 0 0,0-1 1 0 0,-1 1 0 0 0,1 0 0 0 0,0-1 0 0 0,0 1-1 0 0,0 0 1 0 0,0-1 0 0 0,0 1 0 0 0,0 0 0 0 0,0-1-1 0 0,0 1 1 0 0,0 0 0 0 0,0-1 0 0 0,1 1 0 0 0,-1 0-1 0 0,2-4 2950 0 0,-1 4-2949 0 0,-1 0-1 0 0,19-13 2417 0 0,22-5-1764 0 0,1 7-424 0 0,-40 10-431 0 0,-1 1 0 0 0,1 0 0 0 0,-1-1-1 0 0,1 1 1 0 0,-1 0 0 0 0,1 0-1 0 0,-1 0 1 0 0,1 0 0 0 0,-1 0 0 0 0,1 0-1 0 0,0 0 1 0 0,-1 0 0 0 0,1 1-1 0 0,-1-1 1 0 0,1 1 0 0 0,-1-1-1 0 0,1 1 1 0 0,-1-1 0 0 0,0 1 0 0 0,1 0-1 0 0,-1 0 1 0 0,0 0 0 0 0,1 0-1 0 0,-1 0 1 0 0,1 1 0 0 0,-1 0 18 0 0,-1-1 0 0 0,0 1 0 0 0,1-1 0 0 0,-1 1 1 0 0,0-1-1 0 0,0 1 0 0 0,0-1 0 0 0,0 1 0 0 0,0-1 0 0 0,-1 0 1 0 0,1 1-1 0 0,0-1 0 0 0,-1 1 0 0 0,1-1 0 0 0,-1 1 0 0 0,1-1 0 0 0,-1 0 1 0 0,-1 3-1 0 0,-19 28 206 0 0,11-19-160 0 0,7-8-49 0 0,0 0 0 0 0,0 1-1 0 0,0 0 1 0 0,0 0 0 0 0,1 0-1 0 0,0 0 1 0 0,0 0 0 0 0,-1 9-1 0 0,3-13-32 0 0,0-1 0 0 0,0 1 0 0 0,0 0 0 0 0,0-1-1 0 0,0 1 1 0 0,1 0 0 0 0,-1 0 0 0 0,0-1-1 0 0,1 1 1 0 0,-1 0 0 0 0,1-1 0 0 0,0 1-1 0 0,-1-1 1 0 0,1 1 0 0 0,0-1 0 0 0,0 1 0 0 0,0-1-1 0 0,0 1 1 0 0,0-1 0 0 0,1 0 0 0 0,-1 0-1 0 0,0 0 1 0 0,1 0 0 0 0,-1 0 0 0 0,0 0-1 0 0,1 0 1 0 0,-1 0 0 0 0,1 0 0 0 0,0 0 0 0 0,-1-1-1 0 0,1 1 1 0 0,-1-1 0 0 0,1 1 0 0 0,0-1-1 0 0,0 0 1 0 0,1 1 0 0 0,2-1-175 0 0,-1 1 0 0 0,0-1 0 0 0,0 0 0 0 0,1 0 0 0 0,-1 0 1 0 0,0-1-1 0 0,0 0 0 0 0,1 0 0 0 0,4-1 0 0 0,36-17-5487 0 0,-26 10 1844 0 0,7-1-1857 0 0</inkml:trace>
  <inkml:trace contextRef="#ctx0" brushRef="#br0" timeOffset="1">306 1 13339 0 0,'-3'2'303'0'0,"1"0"0"0"0,-1 1 1 0 0,1 0-1 0 0,-1-1 0 0 0,1 1 0 0 0,0 0 1 0 0,0 0-1 0 0,1 0 0 0 0,-1 0 1 0 0,0 1-1 0 0,1-1 0 0 0,0 0 0 0 0,0 1 1 0 0,0-1-1 0 0,0 1 0 0 0,1-1 0 0 0,-1 1 1 0 0,1-1-1 0 0,0 1 0 0 0,0-1 1 0 0,0 1-1 0 0,0 0 0 0 0,1-1 0 0 0,1 5 1 0 0,1 11 214 0 0,2-1 1 0 0,0 0-1 0 0,9 21 1 0 0,-14-39-492 0 0,2 5 36 0 0,30 69 374 0 0,-29-69-425 0 0,0 1-1 0 0,0-1 1 0 0,1 0-1 0 0,0 0 0 0 0,-1 0 1 0 0,2-1-1 0 0,-1 1 1 0 0,0-1-1 0 0,1 0 0 0 0,8 6 1 0 0,-12-9-7 0 0,0-1 1 0 0,1 1-1 0 0,-1-1 0 0 0,0 1 1 0 0,0-1-1 0 0,1 1 1 0 0,-1-1-1 0 0,0 0 1 0 0,1 0-1 0 0,-1 0 0 0 0,0 1 1 0 0,1-1-1 0 0,-1 0 1 0 0,0-1-1 0 0,1 1 1 0 0,-1 0-1 0 0,0 0 0 0 0,0 0 1 0 0,1-1-1 0 0,-1 1 1 0 0,0-1-1 0 0,0 1 1 0 0,2-2-1 0 0,0 0 2 0 0,-1 0 1 0 0,1 0-1 0 0,-1 0 0 0 0,0 0 0 0 0,0 0 1 0 0,0-1-1 0 0,0 1 0 0 0,-1-1 0 0 0,4-5 1 0 0,0-3 1 0 0,0-1 1 0 0,-1 0 0 0 0,5-22 0 0 0,-6 18-327 0 0,-1 0-1 0 0,0 0 1 0 0,-1 0-1 0 0,-1 0 0 0 0,-2-29 1 0 0,1 39-302 0 0,0 1 1 0 0,-1-1 0 0 0,1 0-1 0 0,-1 1 1 0 0,0-1-1 0 0,0 1 1 0 0,-1 0 0 0 0,-4-8-1 0 0,5 10-24 0 0,0 1 0 0 0,0-1-1 0 0,-1 1 1 0 0,1 0-1 0 0,0 0 1 0 0,-1 0-1 0 0,1 0 1 0 0,-1 0 0 0 0,0 0-1 0 0,0 1 1 0 0,1-1-1 0 0,-1 1 1 0 0,0 0-1 0 0,0 0 1 0 0,0 0 0 0 0,-6-1-1 0 0,-3 4-3181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2865 0 0,'-1'8'739'0'0,"0"1"1"0"0,1-1 0 0 0,0 0-1 0 0,0 1 1 0 0,1-1-1 0 0,0 0 1 0 0,0 1 0 0 0,3 7-1 0 0,-3-14-522 0 0,-1-1 1 0 0,1 1-1 0 0,0 0 0 0 0,0-1 0 0 0,-1 1 0 0 0,1-1 0 0 0,0 0 0 0 0,0 1 0 0 0,1-1 0 0 0,-1 0 1 0 0,0 1-1 0 0,0-1 0 0 0,1 0 0 0 0,-1 0 0 0 0,0 0 0 0 0,1 0 0 0 0,2 1 0 0 0,-2-1-85 0 0,1-1 0 0 0,-1 0 0 0 0,0 1 0 0 0,0-1-1 0 0,1 0 1 0 0,-1 0 0 0 0,0-1 0 0 0,1 1 0 0 0,-1 0-1 0 0,0-1 1 0 0,0 1 0 0 0,0-1 0 0 0,0 0 0 0 0,1 0 0 0 0,-1 1-1 0 0,0-1 1 0 0,3-2 0 0 0,67-44-505 0 0,-16 11-7618 0 0,-19 7 2814 0 0,-21-4 17811 0 0,-22 54-9638 0 0,1-5-1719 0 0,2 0-501 0 0,0-3-553 0 0,0 0 1 0 0,0 1-1 0 0,1-1 0 0 0,1 1 0 0 0,1 0 0 0 0,0-1 0 0 0,0 1 1 0 0,4 22-1 0 0,-3-34-229 0 0,0-1 0 0 0,-1 1 0 0 0,1-1 1 0 0,0 1-1 0 0,0-1 0 0 0,0 1 1 0 0,0-1-1 0 0,0 0 0 0 0,0 1 0 0 0,0-1 1 0 0,0 0-1 0 0,0 0 0 0 0,1 0 0 0 0,-1 0 1 0 0,1 0-1 0 0,-1 0 0 0 0,0 0 0 0 0,1 0 1 0 0,-1-1-1 0 0,1 1 0 0 0,0 0 0 0 0,-1-1 1 0 0,1 1-1 0 0,0-1 0 0 0,-1 0 1 0 0,1 0-1 0 0,0 0 0 0 0,-1 1 0 0 0,1-1 1 0 0,2-1-1 0 0,7 0-342 0 0,0 0 0 0 0,0-1-1 0 0,19-5 1 0 0,3 0-2817 0 0,-26 6 1947 0 0,-6 2 763 0 0,0-1 0 0 0,1 0 0 0 0,-1 0-1 0 0,0 0 1 0 0,0 0 0 0 0,1 0 0 0 0,-1 0 0 0 0,0-1 0 0 0,0 1 0 0 0,0 0-1 0 0,1 0 1 0 0,-1-1 0 0 0,0 1 0 0 0,0-1 0 0 0,0 1 0 0 0,0-1 0 0 0,0 0 0 0 0,0 1-1 0 0,0-1 1 0 0,0 0 0 0 0,0 0 0 0 0,0 0 0 0 0,1-1 0 0 0,0-4-3277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11210 0 0,'0'18'888'0'0,"0"-1"0"0"0,2 0-1 0 0,0 1 1 0 0,1-1 0 0 0,1 0-1 0 0,0-1 1 0 0,9 21-1 0 0,-11-33-868 0 0,0 0-1 0 0,0 0 0 0 0,0 0 1 0 0,1 0-1 0 0,0 0 1 0 0,-1-1-1 0 0,1 1 0 0 0,0-1 1 0 0,1 0-1 0 0,-1 0 0 0 0,1 0 1 0 0,-1 0-1 0 0,8 3 0 0 0,-7-4-188 0 0,0-1 0 0 0,0 0 0 0 0,0 0 0 0 0,0 0 0 0 0,0 0 1 0 0,0-1-1 0 0,0 0 0 0 0,0 0 0 0 0,0 0 0 0 0,0 0 0 0 0,0-1 0 0 0,0 1 0 0 0,0-1 0 0 0,0 0 0 0 0,0 0 0 0 0,0-1 0 0 0,0 1 0 0 0,4-3 0 0 0,5-3-1907 0 0,0 0 0 0 0,-1-1 0 0 0,0-1 0 0 0,19-16 0 0 0,-22 17 1260 0 0,22-15-2264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6601 0 0,'14'14'10132'0'0,"-6"6"-5689"0"0,-1 26-3162 0 0,-6-34-566 0 0,7 97 42 0 0,0 1-3424 0 0,-8-114 2633 0 0,-1 0-1 0 0,1 0 1 0 0,0 0 0 0 0,0 0-1 0 0,1 0 1 0 0,-1 0 0 0 0,1 0-1 0 0,0 0 1 0 0,0 0 0 0 0,0 0-1 0 0,0 0 1 0 0,1 1 0 0 0,-1-1-1 0 0,1 0 1 0 0,0 1 0 0 0,0 0-1 0 0,1-1 1 0 0,-1 1 0 0 0,1 0-1 0 0,-1 0 1 0 0,1 0 0 0 0,0 0-1 0 0,0 1 1 0 0,1-1 0 0 0,-1 1-1 0 0,0 0 1 0 0,1 0 0 0 0,-1 0-1 0 0,1 0 1 0 0,0 1 0 0 0,-1-1-1 0 0,1 1 1 0 0,0 0 0 0 0,0 0-1 0 0,0 1 1 0 0,0-1 0 0 0,0 1-1 0 0,0 0 1 0 0,0 0 0 0 0,0 0-1 0 0,0 0 1 0 0,8 2 0 0 0,-9-1-303 0 0,0-1-716 0 0,1 1 1 0 0,0-1-1 0 0,-1 1 0 0 0,1-1 1 0 0,-1 0-1 0 0,1 0 0 0 0,0-1 1 0 0,-1 1-1 0 0,1-1 0 0 0,6-2 1 0 0,0-3-4097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14227 0 0,'4'-5'256'0'0,"1"0"0"0"0,-1 0-1 0 0,1 1 1 0 0,1 0 0 0 0,-1-1-1 0 0,0 2 1 0 0,1-1 0 0 0,0 1 0 0 0,0 0-1 0 0,0 0 1 0 0,0 0 0 0 0,0 1 0 0 0,1 0-1 0 0,-1 0 1 0 0,1 1 0 0 0,6-1 0 0 0,-4 1-96 0 0,-1 0 0 0 0,1 0 0 0 0,0 1 0 0 0,-1 0 0 0 0,1 1 0 0 0,-1 0 1 0 0,1 0-1 0 0,-1 1 0 0 0,1 0 0 0 0,-1 0 0 0 0,0 1 0 0 0,9 4 0 0 0,-15-6-97 0 0,0 0 0 0 0,0 0 0 0 0,0 1 0 0 0,0-1 0 0 0,0 1 0 0 0,0-1 0 0 0,0 1 0 0 0,-1-1 0 0 0,1 1 0 0 0,-1 0 0 0 0,1 0 0 0 0,-1 0 0 0 0,0 0 0 0 0,0 0 0 0 0,0 0 0 0 0,0 0 0 0 0,0 0 0 0 0,0 1 0 0 0,0 3 0 0 0,0-2-40 0 0,-1 1 1 0 0,0-1 0 0 0,0 0 0 0 0,-1 0-1 0 0,1 0 1 0 0,-1 0 0 0 0,0 0 0 0 0,0 0-1 0 0,0 0 1 0 0,-3 6 0 0 0,-4 6-211 0 0,0-1 0 0 0,-2 0 0 0 0,0 0 0 0 0,-12 14 0 0 0,21-28 162 0 0,-20 23-196 0 0,15-19 168 0 0,1 1 0 0 0,0 0 0 0 0,0 0 0 0 0,0 0 0 0 0,0 1 0 0 0,1 0 0 0 0,1 0 0 0 0,-5 10 0 0 0,8-17 42 0 0,-1 1 0 0 0,1-1 0 0 0,0 1 0 0 0,0-1 0 0 0,0 1 0 0 0,0-1 0 0 0,0 1-1 0 0,0-1 1 0 0,1 1 0 0 0,-1-1 0 0 0,0 1 0 0 0,0-1 0 0 0,0 1 0 0 0,0-1 0 0 0,0 0 0 0 0,1 1 0 0 0,-1-1 0 0 0,0 1 0 0 0,0-1 0 0 0,1 1-1 0 0,-1-1 1 0 0,0 0 0 0 0,1 1 0 0 0,-1-1 0 0 0,0 0 0 0 0,1 1 0 0 0,-1-1 0 0 0,1 0 0 0 0,0 1 0 0 0,19 6 7 0 0,19-4 141 0 0,-18-4-200 0 0,0-1-1 0 0,29-7 0 0 0,-4-6-2633 0 0,-41 13 1337 0 0,0-1 1 0 0,0 1 0 0 0,0-2-1 0 0,0 1 1 0 0,6-6-1 0 0,0-2-4874 0 0</inkml:trace>
  <inkml:trace contextRef="#ctx0" brushRef="#br0" timeOffset="1">287 99 8970 0 0,'4'-1'3481'0'0,"1"1"-3001"0"0,2-1-432 0 0,4-2 24 0 0,1 2-8 0 0,2-2-24 0 0,0 2-8 0 0,2 0-48 0 0,-1 0-176 0 0,1-1-344 0 0,-5 1-545 0 0,-1 0-647 0 0,-4 1-408 0 0,-2-2-9 0 0,-4-5-1504 0 0,0 1 2161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5361 0 0,'-8'5'7592'0'0,"3"9"-4094"0"0,-3 20-2198 0 0,7-24-343 0 0,-45 174-283 0 0,11-64-8057 0 0,18-77 630 0 0,10-27 2891 0 0</inkml:trace>
  <inkml:trace contextRef="#ctx0" brushRef="#br0" timeOffset="1">1 458 5881 0 0,'28'-5'8785'0'0,"0"-6"-5755"0"0,-21 8-2710 0 0,0 0 0 0 0,0 0 1 0 0,0 1-1 0 0,0 0 0 0 0,8-1 1 0 0,-12 2-227 0 0,0 1 1 0 0,0-1-1 0 0,1 1 1 0 0,-1 0 0 0 0,0 0-1 0 0,0 1 1 0 0,0-1-1 0 0,0 0 1 0 0,1 1 0 0 0,-1 0-1 0 0,0 0 1 0 0,0 0-1 0 0,0 0 1 0 0,0 0 0 0 0,-1 1-1 0 0,1-1 1 0 0,0 1-1 0 0,-1 0 1 0 0,1-1 0 0 0,-1 1-1 0 0,5 4 1 0 0,-4-1-71 0 0,0 0 1 0 0,-1 0-1 0 0,1 0 1 0 0,-1 0-1 0 0,0 0 1 0 0,0 0-1 0 0,0 0 1 0 0,-1 1-1 0 0,0-1 1 0 0,0 1-1 0 0,0 9 1 0 0,1 20-4033 0 0,-2-11-5999 0 0,0-16 4390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4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77 118 11546 0 0,'-4'0'591'0'0,"0"-1"0"0"0,0 1-1 0 0,0 0 1 0 0,1 0 0 0 0,-1 0-1 0 0,0 1 1 0 0,0-1-1 0 0,0 1 1 0 0,0 0 0 0 0,-5 2-1 0 0,8-2-455 0 0,0 0-1 0 0,0 0 0 0 0,0 0 1 0 0,0-1-1 0 0,0 1 1 0 0,0 1-1 0 0,0-1 0 0 0,1 0 1 0 0,-1 0-1 0 0,0 0 0 0 0,1 0 1 0 0,-1 0-1 0 0,1 1 0 0 0,-1-1 1 0 0,1 0-1 0 0,0 0 1 0 0,-1 1-1 0 0,1-1 0 0 0,0 0 1 0 0,0 0-1 0 0,0 1 0 0 0,0-1 1 0 0,0 0-1 0 0,0 1 1 0 0,0-1-1 0 0,1 0 0 0 0,-1 1 1 0 0,0-1-1 0 0,1 0 0 0 0,-1 0 1 0 0,1 0-1 0 0,-1 1 0 0 0,1-1 1 0 0,1 2-1 0 0,1 4-84 0 0,1 1-1 0 0,-1 0 0 0 0,2-1 1 0 0,-1 0-1 0 0,1 0 0 0 0,0 0 1 0 0,0-1-1 0 0,1 1 0 0 0,7 5 1 0 0,-10-9-40 0 0,-1-1 0 0 0,1 0 0 0 0,0 0 0 0 0,0 0 0 0 0,0-1 0 0 0,0 1 0 0 0,0-1 0 0 0,0 0 1 0 0,0 1-1 0 0,1-1 0 0 0,-1-1 0 0 0,0 1 0 0 0,1 0 0 0 0,-1-1 0 0 0,0 0 0 0 0,1 1 0 0 0,-1-2 1 0 0,1 1-1 0 0,-1 0 0 0 0,1-1 0 0 0,-1 1 0 0 0,0-1 0 0 0,1 0 0 0 0,-1 0 0 0 0,4-2 0 0 0,4-3 14 0 0,-1 0 1 0 0,1-1-1 0 0,-1 0 0 0 0,-1-1 0 0 0,1 0 0 0 0,-1-1 0 0 0,-1 0 0 0 0,0 0 0 0 0,0 0 0 0 0,-1-1 0 0 0,7-12 1 0 0,-11 17-19 0 0,-1 1 1 0 0,0-1 0 0 0,0 1-1 0 0,0-1 1 0 0,-1 1 0 0 0,1-1-1 0 0,-1 0 1 0 0,0 0 0 0 0,-1 0-1 0 0,1 0 1 0 0,-1 0 0 0 0,0 0-1 0 0,-1-5 1 0 0,0 6-21 0 0,0 0-1 0 0,0 1 1 0 0,0-1 0 0 0,-1 1 0 0 0,0-1 0 0 0,1 1 0 0 0,-1 0-1 0 0,0-1 1 0 0,-1 1 0 0 0,1 0 0 0 0,0 1 0 0 0,-1-1-1 0 0,0 0 1 0 0,0 1 0 0 0,1-1 0 0 0,-1 1 0 0 0,-1 0-1 0 0,1 0 1 0 0,-5-2 0 0 0,2 1-79 0 0,0 1 0 0 0,-1 0 0 0 0,1 1 1 0 0,-1-1-1 0 0,0 1 0 0 0,1 1 0 0 0,-1-1 0 0 0,0 1 0 0 0,1 0 0 0 0,-1 0 1 0 0,0 1-1 0 0,0 0 0 0 0,1 1 0 0 0,-1-1 0 0 0,1 1 0 0 0,0 0 0 0 0,-1 1 0 0 0,1-1 1 0 0,0 1-1 0 0,0 1 0 0 0,-6 3 0 0 0,5-3-282 0 0,0 0-1 0 0,1 1 1 0 0,-1-1 0 0 0,1 2 0 0 0,0-1-1 0 0,0 1 1 0 0,0-1 0 0 0,1 2 0 0 0,0-1-1 0 0,0 0 1 0 0,1 1 0 0 0,-1 0 0 0 0,2 0-1 0 0,-1 1 1 0 0,1-1 0 0 0,0 1-1 0 0,-3 10 1 0 0,5-9-328 0 0,1 0 0 0 0,-1-1 0 0 0,1 1 0 0 0,1 0-1 0 0,0 0 1 0 0,2 9 0 0 0,-1-8 603 0 0,1 0 0 0 0,0-1-1 0 0,1 0 1 0 0,0 0 0 0 0,7 12 0 0 0,-7-14 654 0 0,0 0-1 0 0,1-1 1 0 0,0 1 0 0 0,0-1 0 0 0,1 0 0 0 0,0-1 0 0 0,0 1-1 0 0,0-1 1 0 0,1 0 0 0 0,-1 0 0 0 0,1-1 0 0 0,0 0 0 0 0,1-1 0 0 0,-1 1-1 0 0,14 3 1 0 0,-7-4-243 0 0,1 0 0 0 0,-1-1 0 0 0,1-1 0 0 0,0-1 0 0 0,-1 0 0 0 0,24-3 0 0 0,25-8-2399 0 0,-3-4-8222 0 0,-47 12 4614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16692 0 0,'11'-2'271'0'0,"1"1"1"0"0,-1 0-1 0 0,1 1 1 0 0,-1 0-1 0 0,1 1 1 0 0,0 0-1 0 0,-1 1 1 0 0,0 0-1 0 0,1 1 1 0 0,-1 0-1 0 0,0 1 1 0 0,0 0-1 0 0,-1 0 1 0 0,18 11-1 0 0,-27-14-219 0 0,1 1 0 0 0,0-1 0 0 0,0 0 0 0 0,-1 1 0 0 0,1-1 0 0 0,0 1 0 0 0,-1 0 0 0 0,0-1 0 0 0,1 1 0 0 0,-1 0 0 0 0,0 0 0 0 0,0 0-1 0 0,0 0 1 0 0,0 0 0 0 0,0 0 0 0 0,-1 0 0 0 0,1 0 0 0 0,0 0 0 0 0,-1 1 0 0 0,0-1 0 0 0,0 0 0 0 0,1 0 0 0 0,-1 0 0 0 0,0 1-1 0 0,-1-1 1 0 0,1 0 0 0 0,0 0 0 0 0,-1 0 0 0 0,1 1 0 0 0,-1-1 0 0 0,0 0 0 0 0,0 2 0 0 0,-1 0-74 0 0,-1 0 0 0 0,1 0 1 0 0,0-1-1 0 0,-1 1 0 0 0,0-1 0 0 0,0 1 1 0 0,0-1-1 0 0,0 0 0 0 0,-1 0 0 0 0,1 0 1 0 0,-1-1-1 0 0,1 1 0 0 0,-1-1 1 0 0,0 0-1 0 0,-5 2 0 0 0,7-3 18 0 0,0-1 0 0 0,0 1-1 0 0,0 0 1 0 0,-1 0 0 0 0,1 0 0 0 0,0 0-1 0 0,1 0 1 0 0,-1 0 0 0 0,0 0 0 0 0,0 1-1 0 0,0-1 1 0 0,1 1 0 0 0,-1-1 0 0 0,1 1-1 0 0,-1 0 1 0 0,-1 2 0 0 0,3-2 13 0 0,0 0 0 0 0,0-1 0 0 0,0 1-1 0 0,1 0 1 0 0,-1-1 0 0 0,0 1 0 0 0,1-1 0 0 0,-1 1 0 0 0,1-1-1 0 0,-1 1 1 0 0,1-1 0 0 0,0 1 0 0 0,-1-1 0 0 0,1 0 0 0 0,0 1-1 0 0,0-1 1 0 0,0 0 0 0 0,0 1 0 0 0,0-1 0 0 0,1 0 0 0 0,-1 0-1 0 0,0 0 1 0 0,2 1 0 0 0,3 3-143 0 0,0-1 1 0 0,0 1-1 0 0,0-1 0 0 0,0-1 1 0 0,1 1-1 0 0,0-1 0 0 0,0 0 0 0 0,8 2 1 0 0,-12-4-230 0 0,0 0-1 0 0,-1 0 1 0 0,1 0 0 0 0,0-1 0 0 0,0 1 0 0 0,0-1-1 0 0,0 0 1 0 0,0 0 0 0 0,0 0 0 0 0,0 0 0 0 0,0 0-1 0 0,0-1 1 0 0,0 1 0 0 0,0-1 0 0 0,0 0 0 0 0,0 0 0 0 0,0 0-1 0 0,0 0 1 0 0,-1-1 0 0 0,1 1 0 0 0,-1-1 0 0 0,5-2-1 0 0,-10 8 75 0 0,1 0-1 0 0,0 0 1 0 0,1 1-1 0 0,-1-1 0 0 0,1 1 1 0 0,0 0-1 0 0,-1 6 1 0 0,-5 19 1274 0 0,3-23-428 0 0,1 0-1 0 0,-1 0 0 0 0,0 0 0 0 0,-1 0 1 0 0,0-1-1 0 0,0 0 0 0 0,0 0 1 0 0,0 0-1 0 0,-1 0 0 0 0,0-1 0 0 0,0 0 1 0 0,-13 7-1 0 0,5-1-133 0 0,14-11-383 0 0,-1 0 0 0 0,1 0 0 0 0,0 0 0 0 0,-1 0 0 0 0,1 1 0 0 0,-1-1 0 0 0,1 0 0 0 0,0 0 0 0 0,-1 1 0 0 0,1-1 0 0 0,0 0 0 0 0,-1 1 0 0 0,1-1 0 0 0,0 0 0 0 0,0 1 0 0 0,-1-1 0 0 0,1 1 0 0 0,0-1 0 0 0,0 0 0 0 0,0 1 0 0 0,-1-1 0 0 0,1 1 0 0 0,0-1 0 0 0,0 1 0 0 0,0-1 0 0 0,0 1 0 0 0,0-1 0 0 0,0 0 0 0 0,0 1 0 0 0,0-1 0 0 0,0 1 0 0 0,0-1 0 0 0,0 1 0 0 0,0-1 0 0 0,0 1 0 0 0,1-1 0 0 0,-1 0 0 0 0,0 1 0 0 0,0 0 0 0 0,21 9 796 0 0,27-3-328 0 0,26-6-1985 0 0,-49-3-2274 0 0,-1-1-4337 0 0,-16 3 1976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7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47 5641 0 0,'-2'-1'414'0'0,"-37"-13"3540"0"0,37 13-3444 0 0,-1 0 0 0 0,1 0-1 0 0,0 0 1 0 0,0 0-1 0 0,0 0 1 0 0,0-1 0 0 0,0 1-1 0 0,0-1 1 0 0,0 0-1 0 0,0 0 1 0 0,0 1-1 0 0,1-1 1 0 0,-3-4 0 0 0,4 6-451 0 0,0-1 1 0 0,0 1 0 0 0,0 0-1 0 0,0-1 1 0 0,0 1 0 0 0,0 0 0 0 0,0-1-1 0 0,0 1 1 0 0,0 0 0 0 0,0 0-1 0 0,0-1 1 0 0,1 1 0 0 0,-1 0 0 0 0,0-1-1 0 0,0 1 1 0 0,0 0 0 0 0,1 0-1 0 0,-1-1 1 0 0,0 1 0 0 0,0 0-1 0 0,1 0 1 0 0,-1-1 0 0 0,0 1 0 0 0,0 0-1 0 0,1 0 1 0 0,-1 0 0 0 0,0 0-1 0 0,1 0 1 0 0,-1-1 0 0 0,0 1-1 0 0,1 0 1 0 0,-1 0 0 0 0,0 0 0 0 0,1 0-1 0 0,-1 0 1 0 0,0 0 0 0 0,1 0-1 0 0,-1 0 1 0 0,0 0 0 0 0,1 0-1 0 0,-1 0 1 0 0,0 0 0 0 0,0 0 0 0 0,1 0-1 0 0,-1 1 1 0 0,1-1 0 0 0,20 2 443 0 0,-20-2-365 0 0,124 27 1209 0 0,-45-1-5128 0 0,-103-27-3631 0 0,-17 8 6663 0 0,33-6 1265 0 0,1 1-1 0 0,-1-1 1 0 0,0 2-1 0 0,1-1 1 0 0,-1 1-1 0 0,1 0 1 0 0,0 0-1 0 0,0 1 1 0 0,-10 7-1 0 0,12-5-213 0 0,-1-1 0 0 0,1 1 0 0 0,0 0-1 0 0,1 0 1 0 0,-1 1 0 0 0,1-1 0 0 0,1 1-1 0 0,-4 10 1 0 0,5-13-404 0 0,-1 1-1 0 0,1 0 0 0 0,0 0 0 0 0,1 0 1 0 0,-1 0-1 0 0,1 0 0 0 0,0 0 0 0 0,0 0 1 0 0,1 0-1 0 0,0 0 0 0 0,-1 0 0 0 0,4 9 1 0 0,-4-13-77 0 0,1 0 0 0 0,-1-1 0 0 0,0 1 0 0 0,0 0 0 0 0,1-1 0 0 0,-1 1 0 0 0,0 0 0 0 0,1-1 1 0 0,-1 1-1 0 0,0-1 0 0 0,1 1 0 0 0,-1-1 0 0 0,1 1 0 0 0,-1-1 0 0 0,1 1 0 0 0,-1-1 0 0 0,1 1 1 0 0,0-1-1 0 0,-1 0 0 0 0,1 1 0 0 0,-1-1 0 0 0,1 0 0 0 0,0 1 0 0 0,-1-1 0 0 0,1 0 0 0 0,0 0 1 0 0,-1 0-1 0 0,1 0 0 0 0,0 0 0 0 0,1 1 0 0 0,-1-2-165 0 0,1 1 0 0 0,-1-1 0 0 0,1 0 0 0 0,-1 1-1 0 0,1-1 1 0 0,-1 0 0 0 0,0 0 0 0 0,1 0 0 0 0,-1 0 0 0 0,0 0 0 0 0,0 0 0 0 0,2-2 0 0 0,25-39-3310 0 0,-18 18 3344 0 0,-8 19 355 0 0,0 0 0 0 0,0 0-1 0 0,0 0 1 0 0,0 0 0 0 0,1 1 0 0 0,-1-1-1 0 0,1 1 1 0 0,0-1 0 0 0,1 1 0 0 0,-1 0-1 0 0,6-5 1 0 0,-8 9 141 0 0,0 0-1 0 0,0 0 1 0 0,-1 0-1 0 0,1 0 1 0 0,0 0-1 0 0,0 0 1 0 0,0 0 0 0 0,0 0-1 0 0,0 0 1 0 0,0 0-1 0 0,0 0 1 0 0,-1 0-1 0 0,1 1 1 0 0,0-1 0 0 0,0 0-1 0 0,0 1 1 0 0,0-1-1 0 0,-1 1 1 0 0,1-1-1 0 0,0 1 1 0 0,0-1 0 0 0,-1 1-1 0 0,1-1 1 0 0,0 1-1 0 0,-1 0 1 0 0,1-1-1 0 0,-1 1 1 0 0,1 0 0 0 0,-1-1-1 0 0,1 1 1 0 0,-1 0-1 0 0,1 1 1 0 0,14 27 3313 0 0,-12-23-3218 0 0,-1 1 0 0 0,0 0 1 0 0,0 0-1 0 0,-1 0 0 0 0,0 0 0 0 0,0 0 0 0 0,0 1 0 0 0,-1-1 0 0 0,0 0 0 0 0,-1 0 0 0 0,0 0 0 0 0,0 0 0 0 0,0 0 0 0 0,-1 0 0 0 0,0 0 0 0 0,0 0 0 0 0,-1 0 0 0 0,-5 9 0 0 0,5-10-330 0 0,0-1 0 0 0,0 0 0 0 0,-1-1 0 0 0,0 1 0 0 0,0-1 0 0 0,0 1 0 0 0,0-1 0 0 0,-1 0 0 0 0,1-1 0 0 0,-1 1 0 0 0,0-1 0 0 0,0 0 0 0 0,0 0 0 0 0,-1-1 0 0 0,1 1 0 0 0,-1-1 0 0 0,1 0 0 0 0,-1-1 0 0 0,0 1 0 0 0,0-1 0 0 0,0 0 0 0 0,-11 0 0 0 0,-9-7-273 0 0,23 1 275 0 0,17 1 144 0 0,101 0 602 0 0,-59 4-1510 0 0,0-3-3468 0 0,-55 3 4137 0 0,-1 0 1 0 0,1 0-1 0 0,-1 0 1 0 0,1 0 0 0 0,0 0-1 0 0,-1 0 1 0 0,1 0-1 0 0,-1 0 1 0 0,1 0-1 0 0,0 0 1 0 0,-1 0 0 0 0,1 0-1 0 0,-1-1 1 0 0,1 1-1 0 0,-1 0 1 0 0,1 0 0 0 0,-1-1-1 0 0,1 1 1 0 0,-1 0-1 0 0,1-1 1 0 0,-1 1-1 0 0,1-1 1 0 0,-1 1 0 0 0,1-1-1 0 0,-1 1 1 0 0,0 0-1 0 0,1-1 1 0 0,-1 0 0 0 0,0 1-1 0 0,1-1 1 0 0,-1 1-1 0 0,0-1 1 0 0,0 1-1 0 0,0-1 1 0 0,1 1 0 0 0,-1-1-1 0 0,0 0 1 0 0,0 1-1 0 0,0-1 1 0 0,0 1 0 0 0,0-1-1 0 0,0 0 1 0 0,0 1-1 0 0,0-1 1 0 0,-1 1-1 0 0,1-1 1 0 0,0 0 0 0 0,0 1-1 0 0,0-1 1 0 0,0 1-1 0 0,-1-1 1 0 0,1 1 0 0 0,0-1-1 0 0,-1 1 1 0 0,1-1-1 0 0,-1 0 1 0 0,-1-5-444 0 0,3-5-2212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7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7202 0 0,'-8'29'6156'0'0,"7"22"-3135"0"0,0-15-2259 0 0,-4 6-493 0 0,2-24-446 0 0,1 0 0 0 0,1 0 0 0 0,1 19 0 0 0,0-37 127 0 0,1 0-1 0 0,-1 1 1 0 0,0-1 0 0 0,1 0-1 0 0,-1 0 1 0 0,1 0 0 0 0,-1 0-1 0 0,0 0 1 0 0,1 0-1 0 0,-1 0 1 0 0,0 0 0 0 0,1 0-1 0 0,-1 0 1 0 0,1 0 0 0 0,-1 0-1 0 0,0 0 1 0 0,1 0-1 0 0,-1-1 1 0 0,0 1 0 0 0,1 0-1 0 0,-1 0 1 0 0,0 0 0 0 0,1 0-1 0 0,-1-1 1 0 0,0 1-1 0 0,0 0 1 0 0,1 0 0 0 0,-1-1-1 0 0,0 1 1 0 0,1 0 0 0 0,-1-1-1 0 0,0 1 1 0 0,0 0-1 0 0,0-1 1 0 0,1 1 0 0 0,-1 0-1 0 0,0-1 1 0 0,21-19 26 0 0,-11 10-165 0 0,43-28-1500 0 0,-45 34 124 0 0,1-1 0 0 0,0 1-1 0 0,0 1 1 0 0,16-5 0 0 0,-5 5-2159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8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11 106 12955 0 0,'-2'5'204'0'0,"1"0"-1"0"0,-1 0 1 0 0,1 0 0 0 0,-1 0 0 0 0,1 1 0 0 0,1-1 0 0 0,-1 0 0 0 0,1 1-1 0 0,0-1 1 0 0,0 0 0 0 0,1 1 0 0 0,-1-1 0 0 0,1 0 0 0 0,0 0-1 0 0,1 1 1 0 0,-1-1 0 0 0,1 0 0 0 0,0 0 0 0 0,0 0 0 0 0,1-1 0 0 0,0 1-1 0 0,-1-1 1 0 0,1 1 0 0 0,1-1 0 0 0,-1 0 0 0 0,1 0 0 0 0,-1 0-1 0 0,1 0 1 0 0,1-1 0 0 0,-1 0 0 0 0,0 0 0 0 0,1 0 0 0 0,4 2 0 0 0,-8-4-189 0 0,0-1 1 0 0,0 1-1 0 0,-1-1 1 0 0,1 0-1 0 0,0 0 0 0 0,0 1 1 0 0,0-1-1 0 0,0 0 1 0 0,0 0-1 0 0,-1 0 1 0 0,1 0-1 0 0,0 0 1 0 0,0 0-1 0 0,0 0 1 0 0,0 0-1 0 0,0 0 1 0 0,0-1-1 0 0,-1 1 1 0 0,1 0-1 0 0,0 0 1 0 0,0-1-1 0 0,0 1 1 0 0,-1-1-1 0 0,1 1 1 0 0,1-1-1 0 0,0-1 7 0 0,-1 1-1 0 0,0-1 1 0 0,1 0-1 0 0,-1 0 1 0 0,0 1-1 0 0,0-1 1 0 0,1 0-1 0 0,-2 0 1 0 0,1 0-1 0 0,1-3 1 0 0,1-3 21 0 0,-1-1 1 0 0,0 0 0 0 0,1-18-1 0 0,-3 17-72 0 0,0 0-1 0 0,0 0 1 0 0,-1 0 0 0 0,0 1 0 0 0,0-1-1 0 0,-6-16 1 0 0,6 21-356 0 0,-1 0 1 0 0,0 0-1 0 0,-1 1 1 0 0,1-1-1 0 0,-1 1 1 0 0,1 0-1 0 0,-1 0 1 0 0,-1 0-1 0 0,1 0 1 0 0,-1 0-1 0 0,1 1 1 0 0,-1 0-1 0 0,0-1 1 0 0,0 1-1 0 0,-5-2 1 0 0,-2-1-8843 0 0,4 2 8132 0 0</inkml:trace>
  <inkml:trace contextRef="#ctx0" brushRef="#br0" timeOffset="1">226 0 7114 0 0,'2'3'397'0'0,"0"0"1"0"0,0 0 0 0 0,0 0 0 0 0,0 1 0 0 0,0-1 0 0 0,-1 1 0 0 0,0-1-1 0 0,1 1 1 0 0,-1-1 0 0 0,-1 1 0 0 0,1 0 0 0 0,0 0 0 0 0,-1-1 0 0 0,0 1-1 0 0,0 0 1 0 0,-1 7 0 0 0,-1 7 1607 0 0,0 0-1 0 0,-6 20 1 0 0,5-29-1857 0 0,-1 10-1792 0 0,-1 0 0 0 0,-1-1 0 0 0,-11 23 0 0 0,15-35 1100 0 0,-1 0-1 0 0,0-1 0 0 0,-1 0 1 0 0,1 0-1 0 0,-1 0 0 0 0,0 0 0 0 0,0 0 1 0 0,0-1-1 0 0,-1 0 0 0 0,0 1 1 0 0,0-2-1 0 0,0 1 0 0 0,0-1 1 0 0,-9 5-1 0 0,-11 0-2924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3257 0 0,'0'1'330'0'0,"1"0"0"0"0,-1 0 0 0 0,1 0 0 0 0,0-1 0 0 0,-1 1 0 0 0,1 0 0 0 0,0-1 0 0 0,0 1 0 0 0,0-1 0 0 0,-1 1 0 0 0,1-1 1 0 0,0 1-1 0 0,0-1 0 0 0,0 0 0 0 0,0 1 0 0 0,0-1 0 0 0,0 0 0 0 0,0 1 0 0 0,0-1 0 0 0,0 0 0 0 0,0 0 0 0 0,0 0 0 0 0,0 0 0 0 0,-1 0 0 0 0,1 0 1 0 0,0 0-1 0 0,2-1 0 0 0,36-6 2389 0 0,-21 3-1818 0 0,-11 4-757 0 0,1-1-1 0 0,-1 1 0 0 0,0 0 0 0 0,1 1 0 0 0,-1 0 0 0 0,0 0 0 0 0,11 3 0 0 0,-17-3-106 0 0,1-1-1 0 0,-1 1 1 0 0,0-1-1 0 0,0 1 0 0 0,1 0 1 0 0,-1-1-1 0 0,0 1 1 0 0,0 0-1 0 0,0 0 1 0 0,0 0-1 0 0,0 0 1 0 0,0 0-1 0 0,0 0 0 0 0,0 0 1 0 0,0 0-1 0 0,0 1 1 0 0,-1-1-1 0 0,2 1 1 0 0,-2 0 7 0 0,0 0 0 0 0,1 0 0 0 0,-1-1 0 0 0,0 1 1 0 0,0 0-1 0 0,0-1 0 0 0,-1 1 0 0 0,1 0 0 0 0,0 0 0 0 0,-1-1 1 0 0,1 1-1 0 0,-1 0 0 0 0,1-1 0 0 0,-1 1 0 0 0,0-1 0 0 0,0 1 1 0 0,1-1-1 0 0,-4 3 0 0 0,-2 5 58 0 0,0-2 0 0 0,-1 1 0 0 0,-11 10 1 0 0,11-13-75 0 0,1 2 0 0 0,0-1 1 0 0,0 0-1 0 0,1 1 0 0 0,-7 11 1 0 0,11-18-28 0 0,1 1 1 0 0,0-1-1 0 0,-1 0 1 0 0,1 1 0 0 0,0-1-1 0 0,0 1 1 0 0,-1-1-1 0 0,1 1 1 0 0,0-1-1 0 0,0 1 1 0 0,0-1 0 0 0,0 1-1 0 0,0-1 1 0 0,0 1-1 0 0,0-1 1 0 0,0 1-1 0 0,0-1 1 0 0,0 1-1 0 0,0 0 1 0 0,0-1 0 0 0,0 1-1 0 0,0-1 1 0 0,0 1-1 0 0,0-1 1 0 0,1 1-1 0 0,-1-1 1 0 0,0 0 0 0 0,0 1-1 0 0,1-1 1 0 0,-1 1-1 0 0,0-1 1 0 0,1 1-1 0 0,0 0 1 0 0,19 4-8 0 0,24-11-365 0 0,-32 2-804 0 0,0 0 0 0 0,-1-1 0 0 0,0 0 0 0 0,0-1 0 0 0,0 0 0 0 0,11-9 0 0 0,-20 13 923 0 0,0 1 0 0 0,-1-1-1 0 0,1 0 1 0 0,-1 1 0 0 0,1-1-1 0 0,-1 0 1 0 0,1 0 0 0 0,-1 0-1 0 0,0 0 1 0 0,0 0 0 0 0,0 0-1 0 0,0 0 1 0 0,-1 0 0 0 0,1 0-1 0 0,0-1 1 0 0,-1 1 0 0 0,1 0-1 0 0,-1 0 1 0 0,0-1-1 0 0,0-2 1 0 0,2-12-982 0 0,-1 14 903 0 0,0 1 0 0 0,0-1 0 0 0,0 0 0 0 0,0 1 1 0 0,1-1-1 0 0,-1 1 0 0 0,1-1 0 0 0,-1 1 0 0 0,3-3 0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8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11298 0 0,'40'1'5752'0'0,"21"8"-4047"0"0,-60-8-1677 0 0,1-1 1 0 0,-1 1 0 0 0,1 0 0 0 0,-1 0-1 0 0,0-1 1 0 0,0 1 0 0 0,1 0 0 0 0,-1 0-1 0 0,0 0 1 0 0,0 0 0 0 0,0 1 0 0 0,0-1-1 0 0,0 0 1 0 0,0 0 0 0 0,0 1 0 0 0,0-1-1 0 0,-1 0 1 0 0,1 1 0 0 0,0-1 0 0 0,-1 1-1 0 0,1-1 1 0 0,-1 1 0 0 0,0-1 0 0 0,1 1-1 0 0,-1-1 1 0 0,0 1 0 0 0,0-1 0 0 0,0 1-1 0 0,0 0 1 0 0,0-1 0 0 0,-1 3 0 0 0,0 7 255 0 0,-1 0 0 0 0,0 1 1 0 0,-4 12-1 0 0,3-13-212 0 0,-14 45-1478 0 0,11-38 173 0 0,1-1 0 0 0,0 1 0 0 0,1 0 1 0 0,1 1-1 0 0,-2 33 0 0 0,8-41-5643 0 0</inkml:trace>
  <inkml:trace contextRef="#ctx0" brushRef="#br0" timeOffset="1">235 16 8778 0 0,'-2'24'10243'0'0,"-8"22"-7467"0"0,1 5-2543 0 0,0 0-216 0 0,-4 45-515 0 0,12-33-3855 0 0,4-50 96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2 9466 0 0,'-3'0'354'0'0,"0"-1"-1"0"0,-1 1 1 0 0,1 0-1 0 0,-1 0 1 0 0,1 0-1 0 0,0 0 1 0 0,-1 0-1 0 0,1 1 1 0 0,0-1-1 0 0,-1 1 1 0 0,1 0-1 0 0,0 0 1 0 0,0 0-1 0 0,0 1 1 0 0,0-1-1 0 0,0 1 1 0 0,0 0-1 0 0,0 0 1 0 0,0 0-1 0 0,1 0 1 0 0,-1 0-1 0 0,1 0 1 0 0,-1 1-1 0 0,1-1 1 0 0,-2 5 0 0 0,-2 0-260 0 0,1 0 0 0 0,0 0 0 0 0,1 1 0 0 0,-1 0 0 0 0,2 0 0 0 0,-1 0 0 0 0,1 0 0 0 0,-4 16 0 0 0,7-23-98 0 0,0-1 0 0 0,0 1 1 0 0,0-1-1 0 0,0 0 0 0 0,0 1 0 0 0,0-1 0 0 0,1 0 1 0 0,-1 1-1 0 0,0-1 0 0 0,0 0 0 0 0,0 1 0 0 0,0-1 0 0 0,0 0 1 0 0,1 1-1 0 0,-1-1 0 0 0,0 0 0 0 0,0 1 0 0 0,0-1 0 0 0,1 0 1 0 0,-1 0-1 0 0,0 1 0 0 0,1-1 0 0 0,-1 0 0 0 0,0 0 0 0 0,0 0 1 0 0,1 1-1 0 0,-1-1 0 0 0,0 0 0 0 0,1 0 0 0 0,-1 0 0 0 0,0 0 1 0 0,1 0-1 0 0,-1 0 0 0 0,1 0 0 0 0,-1 0 0 0 0,0 0 0 0 0,1 0 1 0 0,-1 0-1 0 0,0 0 0 0 0,1 0 0 0 0,-1 0 0 0 0,0 0 0 0 0,1 0 1 0 0,-1 0-1 0 0,1 0 0 0 0,-1 0 0 0 0,0 0 0 0 0,1 0 0 0 0,-1-1 1 0 0,1 1-1 0 0,24-8-126 0 0,-20 6 98 0 0,10-1-184 0 0,0 0 1 0 0,0 1-1 0 0,0 1 1 0 0,0 0-1 0 0,0 1 0 0 0,1 1 1 0 0,-1 0-1 0 0,0 1 1 0 0,0 1-1 0 0,19 6 1 0 0,-33-9 108 0 0,1 0 1 0 0,0 1-1 0 0,0-1 1 0 0,-1 1-1 0 0,1-1 1 0 0,-1 1-1 0 0,1 0 1 0 0,0 0 0 0 0,-1 0-1 0 0,0 0 1 0 0,1 0-1 0 0,-1 0 1 0 0,1 0-1 0 0,-1 0 1 0 0,0 0-1 0 0,0 1 1 0 0,0-1 0 0 0,0 0-1 0 0,0 1 1 0 0,0-1-1 0 0,0 1 1 0 0,0-1-1 0 0,0 3 1 0 0,-1-2-258 0 0,0-1-1 0 0,0 1 1 0 0,0-1 0 0 0,0 0 0 0 0,0 1-1 0 0,0-1 1 0 0,-1 1 0 0 0,1-1 0 0 0,-1 1-1 0 0,1-1 1 0 0,-1 0 0 0 0,1 1 0 0 0,-1-1 0 0 0,0 0-1 0 0,0 0 1 0 0,1 1 0 0 0,-1-1 0 0 0,0 0-1 0 0,0 0 1 0 0,0 0 0 0 0,0 0 0 0 0,-1 0-1 0 0,1 0 1 0 0,0 0 0 0 0,0-1 0 0 0,0 1-1 0 0,-2 0 1 0 0,-10 8-2682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94 5553 0 0,'-1'-1'561'0'0,"-1"0"0"0"0,1 0-1 0 0,0 1 1 0 0,-1-1 0 0 0,1 0 0 0 0,-1 1 0 0 0,0-1-1 0 0,1 1 1 0 0,-1 0 0 0 0,1-1 0 0 0,-1 1-1 0 0,0 0 1 0 0,1 0 0 0 0,-1 0 0 0 0,0 0-1 0 0,1 0 1 0 0,-1 0 0 0 0,1 1 0 0 0,-1-1 0 0 0,-1 1-1 0 0,-3 11 3625 0 0,6 12-3361 0 0,3-6-593 0 0,0 0-1 0 0,1 1 0 0 0,0-1 1 0 0,2 0-1 0 0,0-1 1 0 0,1 1-1 0 0,1-1 0 0 0,15 25 1 0 0,-22-41-228 0 0,-1 0 0 0 0,1 0 0 0 0,0 0 0 0 0,-1 0 0 0 0,1 0 1 0 0,0 0-1 0 0,0 0 0 0 0,-1 0 0 0 0,1-1 0 0 0,0 1 0 0 0,0 0 0 0 0,0-1 0 0 0,0 1 1 0 0,0 0-1 0 0,0-1 0 0 0,0 1 0 0 0,0-1 0 0 0,0 0 0 0 0,0 1 0 0 0,0-1 0 0 0,0 0 0 0 0,2 1 1 0 0,-2-2-4 0 0,0 1 1 0 0,0 0 0 0 0,0-1 0 0 0,0 1 0 0 0,0-1 0 0 0,0 1-1 0 0,0-1 1 0 0,0 0 0 0 0,0 1 0 0 0,0-1 0 0 0,0 0 0 0 0,-1 0-1 0 0,1 1 1 0 0,0-1 0 0 0,0 0 0 0 0,-1 0 0 0 0,1 0 0 0 0,0-1-1 0 0,2-5-12 0 0,0 1 1 0 0,0 0-1 0 0,-1-1 0 0 0,0 0 0 0 0,0 1 0 0 0,0-9 0 0 0,0 1-14 0 0,-2 0 1 0 0,1-1 0 0 0,-2 1-1 0 0,0-1 1 0 0,-1 1-1 0 0,0 0 1 0 0,-7-22 0 0 0,6 27-68 0 0,0 1 1 0 0,0-1-1 0 0,0 1 1 0 0,-1 0-1 0 0,-1 0 1 0 0,1 0-1 0 0,-1 1 1 0 0,-1-1 0 0 0,1 1-1 0 0,-1 1 1 0 0,-1-1-1 0 0,1 1 1 0 0,-10-7-1 0 0,1 6-597 0 0,14 7 589 0 0,1 0 1 0 0,0 0-1 0 0,0 0 0 0 0,0 0 0 0 0,-1 0 0 0 0,1 0 0 0 0,0 0 0 0 0,0 0 0 0 0,0 0 1 0 0,-1 0-1 0 0,1 0 0 0 0,0 0 0 0 0,0 1 0 0 0,0-1 0 0 0,0 0 0 0 0,-1 0 0 0 0,1 0 1 0 0,0 0-1 0 0,0 0 0 0 0,0 0 0 0 0,0 0 0 0 0,-1 1 0 0 0,1-1 0 0 0,0 0 0 0 0,0 0 1 0 0,0 0-1 0 0,0 0 0 0 0,0 1 0 0 0,0-1 0 0 0,0 0 0 0 0,-1 0 0 0 0,1 0 0 0 0,0 0 1 0 0,0 1-1 0 0,0-1 0 0 0,0 0 0 0 0,0 0 0 0 0,0 1 0 0 0,1 0-253 0 0,-1 0 0 0 0,0 0 0 0 0,1 0 0 0 0,-1 0 0 0 0,1 0 0 0 0,0 0 0 0 0,-1 0 0 0 0,1 0-1 0 0,0 0 1 0 0,-1-1 0 0 0,1 1 0 0 0,0 0 0 0 0,0 0 0 0 0,0-1 0 0 0,0 1 0 0 0,0 0 0 0 0,0-1 0 0 0,0 1 0 0 0,0-1-1 0 0,0 1 1 0 0,0-1 0 0 0,0 1 0 0 0,0-1 0 0 0,1 0 0 0 0,2 1-34 0 0,-1 0-1 0 0,1 0 0 0 0,-1 0 1 0 0,1-1-1 0 0,-1 0 1 0 0,1 0-1 0 0,-1 0 1 0 0,1 0-1 0 0,-1 0 1 0 0,1-1-1 0 0,-1 1 1 0 0,5-2-1 0 0,35-21 1918 0 0,-24 19 10695 0 0,-19 5-11912 0 0,7 13 4006 0 0,0 12-1739 0 0,0 66-694 0 0,2 10-1767 0 0,-7-89-752 0 0,0-1 1 0 0,1 1-1 0 0,1-1 0 0 0,0 0 1 0 0,10 21-1 0 0,3-10-5074 0 0,-2-15-2960 0 0,-8-9 2675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8514 0 0,'1'1'204'0'0,"-1"-1"0"0"0,0 1 0 0 0,1 0-1 0 0,-1 0 1 0 0,0 0 0 0 0,1 0 0 0 0,-1-1 0 0 0,1 1 0 0 0,0 0 0 0 0,-1 0 0 0 0,1-1 0 0 0,-1 1 0 0 0,1 0 0 0 0,0-1-1 0 0,0 1 1 0 0,-1-1 0 0 0,1 1 0 0 0,0-1 0 0 0,0 1 0 0 0,0-1 0 0 0,0 0 0 0 0,-1 1 0 0 0,1-1 0 0 0,0 0 0 0 0,0 0-1 0 0,0 0 1 0 0,0 0 0 0 0,0 1 0 0 0,0-1 0 0 0,0 0 0 0 0,0-1 0 0 0,0 1 0 0 0,-1 0 0 0 0,1 0 0 0 0,0 0 0 0 0,0 0 0 0 0,0-1-1 0 0,0 1 1 0 0,0 0 0 0 0,1-2 0 0 0,44-21 592 0 0,-31 15-339 0 0,-5 2-413 0 0,-6 4-41 0 0,0-1 0 0 0,1 1 1 0 0,-1 0-1 0 0,1 0 0 0 0,-1 0 0 0 0,1 1 1 0 0,0-1-1 0 0,0 1 0 0 0,0 0 0 0 0,5 0 1 0 0,-10 2-52 0 0,1-1 1 0 0,-1 0 0 0 0,0 1 0 0 0,1-1 0 0 0,-1 0-1 0 0,0 1 1 0 0,0-1 0 0 0,1 0 0 0 0,-1 1 0 0 0,0-1-1 0 0,0 1 1 0 0,0-1 0 0 0,1 1 0 0 0,-1-1 0 0 0,0 1 0 0 0,0-1-1 0 0,0 1 1 0 0,0-1 0 0 0,0 1 0 0 0,0-1 0 0 0,0 1-1 0 0,0-1 1 0 0,0 1 0 0 0,0-1 0 0 0,0 1 0 0 0,0-1-1 0 0,0 0 1 0 0,-1 1 0 0 0,1-1 0 0 0,0 1 0 0 0,0-1 0 0 0,0 1-1 0 0,-1-1 1 0 0,1 0 0 0 0,0 1 0 0 0,-1-1 0 0 0,1 1-1 0 0,0-1 1 0 0,-1 0 0 0 0,1 1 0 0 0,-13 21-3376 0 0,12-22 3198 0 0,-5 8-1458 0 0,0 0-1 0 0,-1-1 1 0 0,1 1 0 0 0,-9 5-1 0 0,-12 4 149 0 0,25-17 1724 0 0,1 1 1 0 0,-1-1 0 0 0,1 1 0 0 0,-1-1 0 0 0,1 0 0 0 0,-1 1 0 0 0,0-1 0 0 0,1 0 0 0 0,-1 0 0 0 0,1 0 0 0 0,-1 0 0 0 0,1-1 0 0 0,-1 1 0 0 0,-4-5 4858 0 0,14 1-2257 0 0,8-1 272 0 0,-14 5-2733 0 0,52-4 2812 0 0,-53 4-3101 0 0,1 0-1 0 0,0 0 1 0 0,-1 0-1 0 0,1 0 1 0 0,-1 0 0 0 0,1 0-1 0 0,0 1 1 0 0,-1-1 0 0 0,1 1-1 0 0,-1-1 1 0 0,1 1 0 0 0,-1-1-1 0 0,0 1 1 0 0,1 0-1 0 0,-1 0 1 0 0,0 0 0 0 0,1 0-1 0 0,-1 0 1 0 0,0 0 0 0 0,0 0-1 0 0,0 0 1 0 0,0 0-1 0 0,0 1 1 0 0,0-1 0 0 0,0 0-1 0 0,0 1 1 0 0,0-1 0 0 0,-1 0-1 0 0,1 1 1 0 0,0 2-1 0 0,-1-3-3 0 0,0 1-1 0 0,-1 0 0 0 0,1-1 0 0 0,-1 1 0 0 0,1 0 1 0 0,-1-1-1 0 0,1 1 0 0 0,-1-1 0 0 0,0 1 0 0 0,0-1 1 0 0,0 1-1 0 0,0-1 0 0 0,0 1 0 0 0,0-1 0 0 0,0 0 1 0 0,-3 2-1 0 0,2-1 3 0 0,1-1-1 0 0,-1 1 1 0 0,1 0 0 0 0,0-1 0 0 0,-1 1 0 0 0,1 0 0 0 0,0 0 0 0 0,0 0-1 0 0,0 0 1 0 0,0 0 0 0 0,0 0 0 0 0,0 3 0 0 0,1-3-29 0 0,0 0 0 0 0,-1 0 1 0 0,1-1-1 0 0,1 1 0 0 0,-1 0 1 0 0,0 0-1 0 0,0 0 1 0 0,1 0-1 0 0,-1-1 0 0 0,1 1 1 0 0,-1 0-1 0 0,1 0 0 0 0,0-1 1 0 0,0 1-1 0 0,0 0 0 0 0,0-1 1 0 0,0 1-1 0 0,0-1 0 0 0,0 1 1 0 0,0-1-1 0 0,0 0 0 0 0,1 1 1 0 0,-1-1-1 0 0,1 0 0 0 0,-1 0 1 0 0,1 0-1 0 0,-1 0 0 0 0,1 0 1 0 0,0 0-1 0 0,-1-1 1 0 0,1 1-1 0 0,0 0 0 0 0,0-1 1 0 0,0 0-1 0 0,-1 1 0 0 0,1-1 1 0 0,0 0-1 0 0,3 0 0 0 0,0 0-120 0 0,-1 0 0 0 0,0 0-1 0 0,1 0 1 0 0,-1-1-1 0 0,0 0 1 0 0,1 0-1 0 0,-1 0 1 0 0,0 0 0 0 0,0-1-1 0 0,0 1 1 0 0,0-1-1 0 0,0 0 1 0 0,0-1 0 0 0,-1 1-1 0 0,7-5 1 0 0,19-27-3276 0 0,-26 31 2751 0 0,-1 0-1 0 0,-1 0 0 0 0,1 0 0 0 0,0-1 0 0 0,-1 1 0 0 0,0 0 1 0 0,1-1-1 0 0,-1 1 0 0 0,-1-1 0 0 0,2-7 0 0 0,-4-24-3578 0 0,4 11-426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3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12803 0 0,'2'-5'407'0'0,"1"1"1"0"0,1 0-1 0 0,-1 0 1 0 0,0 0-1 0 0,1 0 1 0 0,0 1-1 0 0,0 0 1 0 0,0-1-1 0 0,1 1 1 0 0,-1 1-1 0 0,0-1 1 0 0,1 1-1 0 0,0-1 1 0 0,0 1-1 0 0,0 1 1 0 0,0-1-1 0 0,6-1 1 0 0,-7 2-318 0 0,0 0 1 0 0,0 1 0 0 0,0-1 0 0 0,0 1 0 0 0,0-1-1 0 0,0 1 1 0 0,0 0 0 0 0,0 1 0 0 0,0-1 0 0 0,0 1-1 0 0,0 0 1 0 0,0 0 0 0 0,0 0 0 0 0,0 0 0 0 0,0 1-1 0 0,-1-1 1 0 0,1 1 0 0 0,0 0 0 0 0,-1 0 0 0 0,0 1-1 0 0,1-1 1 0 0,4 5 0 0 0,-7-5-41 0 0,0 0-1 0 0,0 0 1 0 0,0 0 0 0 0,0 0 0 0 0,0 0-1 0 0,0 0 1 0 0,-1 0 0 0 0,1 0-1 0 0,-1 1 1 0 0,1-1 0 0 0,-1 0-1 0 0,0 0 1 0 0,0 0 0 0 0,0 1-1 0 0,0-1 1 0 0,0 0 0 0 0,-1 0 0 0 0,1 0-1 0 0,-1 0 1 0 0,0 3 0 0 0,-19 46-335 0 0,13-37 42 0 0,-19 36-815 0 0,19-38 698 0 0,0 1 0 0 0,1 0 0 0 0,0 0 0 0 0,-7 27 0 0 0,13-40 322 0 0,0 1-1 0 0,-1-1 0 0 0,1 0 0 0 0,0 1 1 0 0,0-1-1 0 0,0 0 0 0 0,0 1 1 0 0,0-1-1 0 0,0 0 0 0 0,1 1 1 0 0,-1-1-1 0 0,0 0 0 0 0,0 1 0 0 0,0-1 1 0 0,0 0-1 0 0,0 1 0 0 0,0-1 1 0 0,1 0-1 0 0,-1 1 0 0 0,0-1 1 0 0,0 0-1 0 0,0 1 0 0 0,1-1 0 0 0,-1 0 1 0 0,0 0-1 0 0,0 1 0 0 0,1-1 1 0 0,-1 0-1 0 0,0 0 0 0 0,1 0 1 0 0,0 1-1 0 0,15 1-318 0 0,25-9 596 0 0,-30 5-372 0 0,39-4-1100 0 0,-39 6 572 0 0,1-1 0 0 0,-1 0 1 0 0,1-1-1 0 0,-1-1 1 0 0,0 0-1 0 0,0 0 1 0 0,20-10-1 0 0,-30 13 685 0 0,-1 0 0 0 0,0 0 0 0 0,0 0 0 0 0,0 0 0 0 0,1 0 0 0 0,-1 0 0 0 0,0 0 0 0 0,0-1 1 0 0,0 1-1 0 0,0 0 0 0 0,1 0 0 0 0,-1 0 0 0 0,0 0 0 0 0,0-1 0 0 0,0 1 0 0 0,0 0 0 0 0,0 0 0 0 0,0 0 0 0 0,0-1 0 0 0,1 1 0 0 0,-1 0 0 0 0,0 0 0 0 0,0-1 0 0 0,0 1 0 0 0,0 0 0 0 0,0 0 0 0 0,0 0 0 0 0,0-1 0 0 0,0 1 0 0 0,0 0 0 0 0,0 0 0 0 0,0-1 0 0 0,0 1 0 0 0,-1 0 0 0 0,1 0 0 0 0,0 0 1 0 0,0-1-1 0 0,0 1 0 0 0,0 0 0 0 0,0 0 0 0 0,0 0 0 0 0,0 0 0 0 0,-1-1 0 0 0,1 1 0 0 0,0 0 0 0 0,0 0 0 0 0,0 0 0 0 0,0 0 0 0 0,-1-1 0 0 0,1 1 0 0 0,0 0 0 0 0,0 0 0 0 0,0 0 0 0 0,-1 0 0 0 0,1 0 0 0 0,0 0 0 0 0,0 0 0 0 0,0 0 0 0 0,-1 0 0 0 0,1 0 0 0 0,0 0 0 0 0,0 0 0 0 0,0 0 0 0 0,-1 0 1 0 0,1 0-1 0 0,0 0 0 0 0,-1 0 0 0 0,-18-1 1171 0 0,15 3-968 0 0,0 1-1 0 0,1-1 1 0 0,-1 1 0 0 0,1 0-1 0 0,0 1 1 0 0,-1-1 0 0 0,1 1-1 0 0,1-1 1 0 0,-1 1 0 0 0,0 0-1 0 0,1 0 1 0 0,0 0 0 0 0,0 0-1 0 0,0 0 1 0 0,0 1 0 0 0,1-1-1 0 0,0 1 1 0 0,0-1 0 0 0,0 1-1 0 0,0 8 1 0 0,0-7-117 0 0,0-1-1 0 0,1 0 1 0 0,0 1 0 0 0,0-1-1 0 0,1 1 1 0 0,-1-1-1 0 0,1 1 1 0 0,0-1 0 0 0,1 0-1 0 0,-1 1 1 0 0,1-1 0 0 0,0 0-1 0 0,1 0 1 0 0,-1 0 0 0 0,1 0-1 0 0,0-1 1 0 0,4 7 0 0 0,-6-10-139 0 0,1 0 1 0 0,-1-1 0 0 0,0 1 0 0 0,0 0 0 0 0,1 0 0 0 0,-1-1 0 0 0,0 1 0 0 0,1-1-1 0 0,-1 1 1 0 0,1-1 0 0 0,-1 1 0 0 0,1-1 0 0 0,-1 0 0 0 0,1 0 0 0 0,-1 0 0 0 0,1 0-1 0 0,-1 0 1 0 0,1 0 0 0 0,-1 0 0 0 0,1 0 0 0 0,-1-1 0 0 0,1 1 0 0 0,-1-1 0 0 0,3 0-1 0 0,40-22-2208 0 0,-15 7-1112 0 0,6 5-4028 0 0,-21 6 2620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4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0 543 10818 0 0,'1'0'177'0'0,"-1"1"-1"0"0,0-1 0 0 0,0 0 1 0 0,1 0-1 0 0,-1 1 0 0 0,0-1 1 0 0,1 0-1 0 0,-1 0 0 0 0,0 0 1 0 0,1 1-1 0 0,-1-1 0 0 0,0 0 1 0 0,1 0-1 0 0,-1 0 0 0 0,0 0 1 0 0,1 0-1 0 0,-1 0 0 0 0,0 1 0 0 0,1-1 1 0 0,-1 0-1 0 0,1 0 0 0 0,-1 0 1 0 0,0-1-1 0 0,1 1 0 0 0,-1 0 1 0 0,1 0-1 0 0,-1 0 0 0 0,0 0 1 0 0,1 0-1 0 0,-1 0 0 0 0,0 0 1 0 0,1-1-1 0 0,9-11 2273 0 0,1-18-885 0 0,56-223 896 0 0,-61 233-2260 0 0,-1-1 1 0 0,0-1-1 0 0,-2 1 0 0 0,2-38 0 0 0,-5 53-492 0 0,-1 1 0 0 0,1 0-1 0 0,-1-1 1 0 0,0 1-1 0 0,-1 0 1 0 0,1 0-1 0 0,-1-1 1 0 0,0 1-1 0 0,0 0 1 0 0,-5-7-1 0 0,5 9-344 0 0,0 0 0 0 0,0 1 0 0 0,-1-1 0 0 0,1 0 0 0 0,-1 1 0 0 0,0-1 0 0 0,-3-1 0 0 0,2 1-562 0 0,0 1 0 0 0,-1 0-1 0 0,1 0 1 0 0,0 0 0 0 0,-1 1-1 0 0,-5-2 1 0 0,-12 0-4260 0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39:40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10450 0 0,'1'-1'361'0'0,"1"1"1"0"0,-1 0-1 0 0,0-1 0 0 0,0 1 0 0 0,1 0 0 0 0,-1-1 0 0 0,0 0 0 0 0,0 1 1 0 0,0-1-1 0 0,0 0 0 0 0,0 1 0 0 0,0-1 0 0 0,0 0 0 0 0,1-1 0 0 0,23-28 1429 0 0,-21 24-1279 0 0,6-7-156 0 0,53-65 477 0 0,-57 71-737 0 0,1 1-1 0 0,0-1 1 0 0,0 1-1 0 0,1 1 1 0 0,0-1-1 0 0,0 2 1 0 0,0-1-1 0 0,12-5 1 0 0,-17 9-26 0 0,0 1-1 0 0,-1-1 1 0 0,1 0 0 0 0,0 1 0 0 0,0 0 0 0 0,0-1 0 0 0,0 1 0 0 0,-1 0 0 0 0,1 1-1 0 0,0-1 1 0 0,0 0 0 0 0,0 1 0 0 0,-1-1 0 0 0,1 1 0 0 0,0 0 0 0 0,3 2 0 0 0,-1 0 75 0 0,0 0 0 0 0,0 0 0 0 0,0 0 0 0 0,0 1 0 0 0,-1 0 0 0 0,0 0 0 0 0,7 7 0 0 0,2 6 198 0 0,-1 0 0 0 0,-1 1 0 0 0,13 26-1 0 0,-23-42-333 0 0,8 17-440 0 0,36 77 397 0 0,-35-63-3769 0 0,-5-2-4300 0 0,-5-20 312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35 4945 0 0,'-1'-2'343'0'0,"-1"-1"1"0"0,1 1-1 0 0,-1-1 0 0 0,0 1 1 0 0,0 0-1 0 0,0 0 0 0 0,0 0 1 0 0,-1 0-1 0 0,1 0 0 0 0,0 0 1 0 0,-1 1-1 0 0,0-1 0 0 0,1 1 1 0 0,-1 0-1 0 0,0 0 0 0 0,1 0 1 0 0,-1 0-1 0 0,0 0 0 0 0,-5 0 0 0 0,4 1-46 0 0,0 0 0 0 0,-1 1 0 0 0,1 0 0 0 0,0 0 0 0 0,0 0 0 0 0,0 1-1 0 0,-1-1 1 0 0,2 1 0 0 0,-1 0 0 0 0,0 0 0 0 0,0 0 0 0 0,1 0 0 0 0,-5 4-1 0 0,-10 7-20 0 0,1 0 0 0 0,0 1-1 0 0,0 1 1 0 0,2 0-1 0 0,0 1 1 0 0,0 1-1 0 0,-23 36 1 0 0,37-51-280 0 0,1-1 0 0 0,-1 1 0 0 0,0-1 0 0 0,1 1 0 0 0,-1 0 0 0 0,1 0 1 0 0,-1-1-1 0 0,1 1 0 0 0,0 0 0 0 0,0 0 0 0 0,0-1 0 0 0,0 1 0 0 0,0 0 0 0 0,0 0 0 0 0,0-1 0 0 0,0 1 1 0 0,1 0-1 0 0,-1 0 0 0 0,1-1 0 0 0,-1 1 0 0 0,1 0 0 0 0,1 1 0 0 0,0 1-7 0 0,1-1 0 0 0,-1 0-1 0 0,1 0 1 0 0,0 0 0 0 0,-1-1-1 0 0,1 1 1 0 0,0-1 0 0 0,1 1 0 0 0,5 2-1 0 0,2 1 2 0 0,0-1-1 0 0,0-1 0 0 0,0 0 0 0 0,0 0 0 0 0,0-1 0 0 0,14 1 0 0 0,28-5 8 0 0,-2-1 100 0 0,-51 2-88 0 0,1 0 1 0 0,-1 0 0 0 0,0 0 0 0 0,0 0 0 0 0,0 0 0 0 0,1 0 0 0 0,-1 0-1 0 0,0 0 1 0 0,0 0 0 0 0,0 0 0 0 0,1 0 0 0 0,-1 1 0 0 0,0-1 0 0 0,0 0-1 0 0,0 0 1 0 0,0 0 0 0 0,1 0 0 0 0,-1 0 0 0 0,0 0 0 0 0,0 0 0 0 0,0 1 0 0 0,0-1-1 0 0,0 0 1 0 0,1 0 0 0 0,-1 0 0 0 0,0 0 0 0 0,0 0 0 0 0,0 1 0 0 0,0-1-1 0 0,0 0 1 0 0,0 0 0 0 0,0 0 0 0 0,0 1 0 0 0,0-1 0 0 0,0 0 0 0 0,0 0 0 0 0,0 0-1 0 0,0 1 1 0 0,0-1 0 0 0,0 0 0 0 0,0 0 0 0 0,0 0 0 0 0,0 1 0 0 0,0-1-1 0 0,0 0 1 0 0,0 0 0 0 0,0 1 0 0 0,-8 11 251 0 0,-14 8-39 0 0,-31 26-31 0 0,19-16-176 0 0,-42 28 0 0 0,65-46-916 0 0,18-7-2241 0 0,23-5-4137 0 0,-13-5 2110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7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88 9810 0 0,'-1'0'137'0'0,"1"1"0"0"0,-1-1 0 0 0,1 0 0 0 0,-1 0 0 0 0,0 1-1 0 0,1-1 1 0 0,-1 0 0 0 0,1 0 0 0 0,0 1 0 0 0,-1-1 0 0 0,1 1 0 0 0,-1-1 0 0 0,1 0 0 0 0,-1 1-1 0 0,1-1 1 0 0,0 1 0 0 0,-1-1 0 0 0,1 1 0 0 0,0-1 0 0 0,0 1 0 0 0,-1-1 0 0 0,1 1 0 0 0,0-1-1 0 0,0 1 1 0 0,0 0 0 0 0,0-1 0 0 0,0 1 0 0 0,0-1 0 0 0,0 1 0 0 0,0 0 0 0 0,0-1 0 0 0,0 1 0 0 0,0-1-1 0 0,0 1 1 0 0,0-1 0 0 0,0 1 0 0 0,0 0 0 0 0,0-1 0 0 0,1 1 0 0 0,-1-1 0 0 0,0 1 0 0 0,0-1-1 0 0,1 1 1 0 0,-1-1 0 0 0,0 1 0 0 0,1-1 0 0 0,-1 0 0 0 0,1 1 0 0 0,-1-1 0 0 0,0 1 0 0 0,1-1-1 0 0,-1 0 1 0 0,1 1 0 0 0,-1-1 0 0 0,1 0 0 0 0,-1 0 0 0 0,1 1 0 0 0,0-1 0 0 0,0 0 0 0 0,2 2-1 0 0,1-1 0 0 0,-1 0 1 0 0,0 0-1 0 0,1 0 0 0 0,-1-1 1 0 0,1 1-1 0 0,-1-1 0 0 0,6 0 1 0 0,-1-1-76 0 0,0-1 1 0 0,0 0 0 0 0,-1 0-1 0 0,1-1 1 0 0,-1 1 0 0 0,0-2-1 0 0,13-7 1 0 0,-16 9-91 0 0,-1 0 0 0 0,0 0-1 0 0,1 0 1 0 0,-1-1 0 0 0,0 0 0 0 0,0 1 0 0 0,0-1 0 0 0,-1 0-1 0 0,1-1 1 0 0,-1 1 0 0 0,0 0 0 0 0,0-1 0 0 0,0 1 0 0 0,0-1-1 0 0,0 0 1 0 0,-1 0 0 0 0,2-4 0 0 0,-3 7-30 0 0,0 0-1 0 0,0 0 1 0 0,0 0 0 0 0,0 0 0 0 0,0 0-1 0 0,0 0 1 0 0,0 0 0 0 0,0 0 0 0 0,0-1 0 0 0,0 1-1 0 0,0 0 1 0 0,-1 0 0 0 0,1 0 0 0 0,-1 0-1 0 0,1 0 1 0 0,0 0 0 0 0,-1 0 0 0 0,0 1 0 0 0,1-1-1 0 0,-1 0 1 0 0,1 0 0 0 0,-1 0 0 0 0,0 0-1 0 0,0 1 1 0 0,0-1 0 0 0,1 0 0 0 0,-3 0 0 0 0,0-1 23 0 0,1 1 0 0 0,-1 0 1 0 0,0 0-1 0 0,0 1 0 0 0,0-1 1 0 0,0 0-1 0 0,0 1 0 0 0,0 0 1 0 0,-6 0-1 0 0,-4 1 96 0 0,0 0 0 0 0,1 1 0 0 0,-23 6 0 0 0,31-7 20 0 0,0 0 0 0 0,0 0 1 0 0,0 1-1 0 0,0 0 0 0 0,0 0 0 0 0,0 0 1 0 0,1 0-1 0 0,-1 0 0 0 0,1 1 0 0 0,-1 0 1 0 0,1-1-1 0 0,0 1 0 0 0,-4 5 1 0 0,6-5-22 0 0,-1-1-1 0 0,1 0 1 0 0,1 1 0 0 0,-1-1 0 0 0,0 0 0 0 0,0 1 0 0 0,1-1 0 0 0,0 1 0 0 0,-1-1 0 0 0,1 1 0 0 0,0-1 0 0 0,0 1 0 0 0,0-1 0 0 0,1 1 0 0 0,-1-1 0 0 0,0 1 0 0 0,1-1 0 0 0,0 1 0 0 0,0-1 0 0 0,-1 0 0 0 0,1 1 0 0 0,1-1 0 0 0,-1 0 0 0 0,2 3 0 0 0,6 10 66 0 0,1 0 0 0 0,1 0 1 0 0,0-1-1 0 0,25 24 1 0 0,-29-31-177 0 0,1 0-1 0 0,0 0 1 0 0,1-1 0 0 0,-1 0 0 0 0,1 0 0 0 0,1-1 0 0 0,-1 0 0 0 0,0-1 0 0 0,19 6 0 0 0,-26-10-168 0 0,1 1 1 0 0,-1-1 0 0 0,0 1 0 0 0,0-1 0 0 0,1 0 0 0 0,-1 0-1 0 0,0 0 1 0 0,1 0 0 0 0,-1 0 0 0 0,0-1 0 0 0,1 1 0 0 0,-1-1 0 0 0,0 0-1 0 0,1 1 1 0 0,-1-1 0 0 0,0 0 0 0 0,0 0 0 0 0,0 0 0 0 0,0-1-1 0 0,0 1 1 0 0,0 0 0 0 0,0-1 0 0 0,-1 1 0 0 0,1-1 0 0 0,0 0-1 0 0,-1 1 1 0 0,1-1 0 0 0,1-3 0 0 0,0 0-629 0 0,-1-1 0 0 0,1 0 0 0 0,-1 1-1 0 0,0-1 1 0 0,-1 0 0 0 0,1 0 0 0 0,-1 0 0 0 0,0 0 0 0 0,-1-12 0 0 0,1-10-2905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5249 0 0,'2'-7'10038'0'0,"-1"15"-4652"0"0,0 36-3159 0 0,0 11-1627 0 0,16 98-357 0 0,-12-121-1734 0 0,12 36 1 0 0,-6-39-1869 0 0,-1-16-376 0 0,-10-12 3438 0 0,1 0-891 0 0,0-1 891 0 0,-1 1 0 0 0,1-1 0 0 0,-1 0 0 0 0,0 0 0 0 0,1 0 0 0 0,-1 1 0 0 0,1-1 0 0 0,-1 0 0 0 0,1 0 0 0 0,-1 0 0 0 0,0 0 0 0 0,1 0 0 0 0,-1 0 0 0 0,1 0 0 0 0,-1 0 0 0 0,1 0 0 0 0,-1 0 0 0 0,1 0 0 0 0,0 0 0 0 0,5-3-4114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3 108 7666 0 0,'-2'3'5788'0'0,"7"5"-3072"0"0,8 5-753 0 0,-7-10-1842 0 0,0-1-1 0 0,1 1 0 0 0,-1-1 1 0 0,1-1-1 0 0,-1 1 1 0 0,1-1-1 0 0,0 0 0 0 0,0 0 1 0 0,-1-1-1 0 0,1 0 1 0 0,0 0-1 0 0,0-1 0 0 0,-1 0 1 0 0,10-2-1 0 0,-12 2-141 0 0,-1 0-1 0 0,1 0 1 0 0,-1 0-1 0 0,1 0 1 0 0,-1 0 0 0 0,1-1-1 0 0,-1 0 1 0 0,0 1-1 0 0,0-1 1 0 0,0 0-1 0 0,0-1 1 0 0,0 1-1 0 0,0 0 1 0 0,-1-1 0 0 0,1 0-1 0 0,-1 0 1 0 0,0 1-1 0 0,1-2 1 0 0,-1 1-1 0 0,-1 0 1 0 0,1 0-1 0 0,0 0 1 0 0,-1-1 0 0 0,0 1-1 0 0,0-1 1 0 0,0 1-1 0 0,1-8 1 0 0,-2 8-34 0 0,0 0 0 0 0,-1 0 1 0 0,1 0-1 0 0,-1 0 0 0 0,0 0 1 0 0,0 1-1 0 0,0-1 0 0 0,-1 0 1 0 0,1 1-1 0 0,-1-1 0 0 0,1 1 1 0 0,-1-1-1 0 0,0 1 0 0 0,0 0 0 0 0,0-1 1 0 0,0 1-1 0 0,0 0 0 0 0,0 0 1 0 0,-1 1-1 0 0,1-1 0 0 0,0 0 1 0 0,-1 1-1 0 0,0 0 0 0 0,1-1 1 0 0,-1 1-1 0 0,0 0 0 0 0,0 0 1 0 0,0 1-1 0 0,-2-2 0 0 0,0 1 88 0 0,1 0 0 0 0,0 0 0 0 0,0 0 0 0 0,0 0 0 0 0,0 1 0 0 0,-1-1 0 0 0,1 1 0 0 0,0 0 0 0 0,-1 0 0 0 0,1 1 0 0 0,0-1 0 0 0,0 1 0 0 0,-1 0 0 0 0,1 0-1 0 0,0 0 1 0 0,0 1 0 0 0,0 0 0 0 0,0-1 0 0 0,-6 5 0 0 0,7-2 112 0 0,0 0 0 0 0,0 0 0 0 0,0 0 0 0 0,1 0 0 0 0,-1 1 0 0 0,1-1 0 0 0,0 1 0 0 0,0-1 0 0 0,1 1 0 0 0,-1 0 0 0 0,1 0 0 0 0,0 0 0 0 0,1-1 0 0 0,-1 1 1 0 0,1 0-1 0 0,0 0 0 0 0,0 0 0 0 0,0 0 0 0 0,1 0 0 0 0,-1 0 0 0 0,1 0 0 0 0,1 0 0 0 0,2 8 0 0 0,0-1-54 0 0,1 0 0 0 0,0 0 1 0 0,0 0-1 0 0,1-1 0 0 0,1 0 1 0 0,0-1-1 0 0,0 1 0 0 0,11 11 1 0 0,-15-19-187 0 0,0 0 0 0 0,1-1 0 0 0,-1 1 0 0 0,1-1 0 0 0,-1 1 0 0 0,1-1 0 0 0,0 0 0 0 0,0 0 0 0 0,-1-1 0 0 0,1 1 0 0 0,1-1 1 0 0,-1 0-1 0 0,0 0 0 0 0,0 0 0 0 0,0-1 0 0 0,1 1 0 0 0,-1-1 0 0 0,0 0 0 0 0,0 0 0 0 0,1-1 0 0 0,-1 1 0 0 0,0-1 1 0 0,7-2-1 0 0,22-13-4181 0 0,-7-9-3344 0 0,-16 11 1959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8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6 8714 0 0,'-32'-6'7437'0'0,"5"10"-3438"0"0,24-2-3878 0 0,0-1 0 0 0,0 1 0 0 0,0-1 0 0 0,0 1 0 0 0,0 0 0 0 0,1 0 0 0 0,-1 0 0 0 0,1 1 1 0 0,0-1-1 0 0,0 1 0 0 0,-1-1 0 0 0,1 1 0 0 0,1 0 0 0 0,-1-1 0 0 0,0 1 0 0 0,1 0 0 0 0,-1 0 0 0 0,1 0 0 0 0,0 0 1 0 0,0 1-1 0 0,0-1 0 0 0,1 0 0 0 0,-1 0 0 0 0,1 6 0 0 0,-1 0-86 0 0,0 0-1 0 0,1 0 1 0 0,1 0 0 0 0,0 1-1 0 0,0-1 1 0 0,0 0-1 0 0,1 0 1 0 0,1-1 0 0 0,-1 1-1 0 0,1 0 1 0 0,1-1 0 0 0,0 1-1 0 0,0-1 1 0 0,8 11 0 0 0,-9-14-55 0 0,1-1 0 0 0,-1 0 0 0 0,1 0 0 0 0,0 0 0 0 0,0 0 0 0 0,0-1 0 0 0,0 1 0 0 0,1-1 0 0 0,-1 0 0 0 0,1 0 0 0 0,0-1 0 0 0,0 0 0 0 0,0 1 0 0 0,0-2 1 0 0,1 1-1 0 0,-1 0 0 0 0,0-1 0 0 0,1 0 0 0 0,-1-1 0 0 0,1 1 0 0 0,-1-1 0 0 0,1 0 0 0 0,-1 0 0 0 0,0-1 0 0 0,8-1 0 0 0,-2 0-521 0 0,0-1 0 0 0,-1 0 0 0 0,1-1 0 0 0,-1 0 1 0 0,0-1-1 0 0,0 0 0 0 0,0-1 0 0 0,11-7 0 0 0,-15 7-1133 0 0,1 1-1 0 0,-1-1 1 0 0,0 0 0 0 0,0-1 0 0 0,0 1 0 0 0,8-14 0 0 0,-8 7-2893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7682 0 0,'3'5'8149'0'0,"9"0"-4820"0"0,16 1-1980 0 0,-25-6-645 0 0,28 7-242 0 0,34 4-1535 0 0,-33-10-3462 0 0,-4-7-4663 0 0,-21 2 4409 0 0</inkml:trace>
  <inkml:trace contextRef="#ctx0" brushRef="#br0" timeOffset="1">86 2 8186 0 0,'-1'0'367'0'0,"0"0"0"0"0,0-1 0 0 0,1 1 0 0 0,-1 0-1 0 0,0 0 1 0 0,0 0 0 0 0,0 0 0 0 0,0 0 0 0 0,0 0 0 0 0,1 0 0 0 0,-1 0 0 0 0,0 0 0 0 0,0 0 0 0 0,0 0 0 0 0,0 0 0 0 0,0 1 0 0 0,1-1 0 0 0,-1 0 0 0 0,0 1 0 0 0,0-1 0 0 0,0 0-1 0 0,0 2 1 0 0,0-1-106 0 0,0 0 0 0 0,0 0 0 0 0,1 0 0 0 0,-1 0 0 0 0,1 0 0 0 0,-1 0 0 0 0,1 0 0 0 0,-1 0 0 0 0,1 0 0 0 0,0 0 0 0 0,0 0 0 0 0,-1 0 0 0 0,1 1 0 0 0,0-1 0 0 0,0 1 0 0 0,1 7 260 0 0,-1 0 1 0 0,2 0-1 0 0,3 16 1 0 0,-2-13 52 0 0,2 17-209 0 0,4 21-403 0 0,1 1-1 0 0,3-2 0 0 0,32 79 1 0 0,-45-126-134 0 0,18 30-2285 0 0,-17-31 2008 0 0,-1 0 0 0 0,1 0 1 0 0,0 0-1 0 0,0 0 0 0 0,0 0 1 0 0,0 0-1 0 0,0-1 1 0 0,0 1-1 0 0,0 0 0 0 0,0 0 1 0 0,0-1-1 0 0,0 1 0 0 0,2 0 1 0 0,-2-1 233 0 0,-1 0 0 0 0,0 0 1 0 0,1 0-1 0 0,-1 0 0 0 0,0 0 1 0 0,0 0-1 0 0,1 0 0 0 0,-1 0 0 0 0,0 0 1 0 0,1 0-1 0 0,-1 0 0 0 0,0-1 1 0 0,1 1-1 0 0,-1 0 0 0 0,0 0 0 0 0,0 0 1 0 0,1 0-1 0 0,0-2-1503 0 0,-1 1 1504 0 0,1 1-1 0 0,-1 0 0 0 0,0-1 1 0 0,0 1-1 0 0,0 0 0 0 0,0-1 0 0 0,0 1 1 0 0,0 0-1 0 0,0-1 0 0 0,0 1 83 0 0,4-10-4736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13091 0 0,'1'5'8203'0'0,"8"0"-6107"0"0,10 2-1622 0 0,-7-4-347 0 0,1 0-1 0 0,0-1 1 0 0,0-1 0 0 0,0 0 0 0 0,1-1 0 0 0,-1 0 0 0 0,0-1 0 0 0,0-1 0 0 0,0 0-1 0 0,0 0 1 0 0,-1-1 0 0 0,1-1 0 0 0,-1 0 0 0 0,23-12 0 0 0,-33 15-163 0 0,-1 0 0 0 0,1 0 0 0 0,-1 0 1 0 0,0 0-1 0 0,1 0 0 0 0,-1 0 0 0 0,0 0 0 0 0,0-1 1 0 0,0 1-1 0 0,0-1 0 0 0,0 1 0 0 0,0-1 0 0 0,0 1 0 0 0,0-1 1 0 0,0-1-1 0 0,-1 2-83 0 0,0 0 0 0 0,0 0 1 0 0,0 0-1 0 0,0 1 0 0 0,0-1 1 0 0,0 0-1 0 0,0 0 0 0 0,0 0 1 0 0,0 0-1 0 0,0 0 0 0 0,-1 0 1 0 0,1 0-1 0 0,0 0 0 0 0,-1 1 1 0 0,1-1-1 0 0,-1 0 0 0 0,1 0 1 0 0,-1 1-1 0 0,1-1 0 0 0,-2-1 1 0 0,0 0-151 0 0,0 0 0 0 0,-1 0 0 0 0,1 0 0 0 0,-1 1 0 0 0,0-1 0 0 0,1 1 0 0 0,-1-1 0 0 0,0 1 0 0 0,0 0 0 0 0,0 0 0 0 0,0 0 0 0 0,0 1 0 0 0,0-1 0 0 0,-6 0 0 0 0,5 1 332 0 0,-1 0 0 0 0,1 0 0 0 0,0 0 0 0 0,-1 0 1 0 0,1 1-1 0 0,0 0 0 0 0,-1-1 0 0 0,1 2 0 0 0,0-1 1 0 0,0 0-1 0 0,0 1 0 0 0,0 0 0 0 0,0 0 0 0 0,0 0 1 0 0,0 0-1 0 0,0 1 0 0 0,-3 3 0 0 0,4-3 114 0 0,0 1 0 0 0,1-1 0 0 0,-1 1 0 0 0,1 0 0 0 0,0 0 0 0 0,0 0 0 0 0,1 0 0 0 0,-1 0 0 0 0,1 0 0 0 0,0 0-1 0 0,0 0 1 0 0,0 1 0 0 0,0-1 0 0 0,1 0 0 0 0,0 1 0 0 0,0-1 0 0 0,0 6 0 0 0,2 10 27 0 0,0 0 1 0 0,1 0-1 0 0,1-1 1 0 0,9 29-1 0 0,-10-40-248 0 0,0 1 0 0 0,0-1 0 0 0,1 0-1 0 0,0 0 1 0 0,0-1 0 0 0,1 1 0 0 0,0-1 0 0 0,0 0 0 0 0,1 0 0 0 0,0 0-1 0 0,0-1 1 0 0,11 9 0 0 0,-16-15-157 0 0,0 1 0 0 0,1 0 0 0 0,-1 0 0 0 0,0 0 0 0 0,0-1 0 0 0,0 1 0 0 0,0-1 0 0 0,1 1 0 0 0,-1-1-1 0 0,0 1 1 0 0,0-1 0 0 0,1 0 0 0 0,-1 1 0 0 0,0-1 0 0 0,1 0 0 0 0,-1 0 0 0 0,0 0 0 0 0,1 0 0 0 0,-1 0 0 0 0,1 0 0 0 0,-1-1 0 0 0,0 1 0 0 0,0 0 0 0 0,1-1 0 0 0,-1 1 0 0 0,0-1 0 0 0,0 1-1 0 0,1-1 1 0 0,-1 0 0 0 0,0 1 0 0 0,0-1 0 0 0,0 0 0 0 0,0 0 0 0 0,0 0 0 0 0,0 0 0 0 0,0 0 0 0 0,0 0 0 0 0,0 0 0 0 0,-1 0 0 0 0,1 0 0 0 0,0 0 0 0 0,-1 0 0 0 0,1-1 0 0 0,0 1 0 0 0,-1 0 0 0 0,0 0-1 0 0,1-1 1 0 0,-1 1 0 0 0,0-2 0 0 0,4-8-1295 0 0,-2-1-1 0 0,1 0 0 0 0,-2 0 1 0 0,1-13-1 0 0,-2 23 1524 0 0,0-18-817 0 0,-4-38 0 0 0,0 10 1777 0 0,11-4 13606 0 0,-7 52-14444 0 0,9 13 2536 0 0,4 21-2018 0 0,-12-25-666 0 0,0 0 1 0 0,0 0-1 0 0,-1 1 1 0 0,0-1-1 0 0,0 0 1 0 0,-1 1-1 0 0,-1-1 1 0 0,0 0-1 0 0,0 0 1 0 0,0 0-1 0 0,-1 0 1 0 0,-1 0-1 0 0,-6 12 1 0 0,8-16-196 0 0,-1-1 1 0 0,1 1-1 0 0,-1-1 1 0 0,-1 1 0 0 0,1-1-1 0 0,0 0 1 0 0,-1 0-1 0 0,0-1 1 0 0,0 1 0 0 0,0-1-1 0 0,-1 0 1 0 0,1 0-1 0 0,-1 0 1 0 0,1 0 0 0 0,-1-1-1 0 0,0 0 1 0 0,0 0-1 0 0,0 0 1 0 0,0-1 0 0 0,0 0-1 0 0,0 0 1 0 0,-1 0-1 0 0,1 0 1 0 0,-10-1 0 0 0,1-4 753 0 0,18-3 1122 0 0,21-6 329 0 0,-4 9-1701 0 0,0 0 1 0 0,1 1 0 0 0,26 1 0 0 0,-37 2-902 0 0,1 1 0 0 0,-1 0 0 0 0,1 0 0 0 0,15 5 1 0 0,-27-6 395 0 0,11 5-3939 0 0,2 11-9053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 8642 0 0,'1'-1'1006'0'0,"-1"1"-895"0"0,0 0 1 0 0,0 0 0 0 0,0 0 0 0 0,0 0 0 0 0,0-1-1 0 0,0 1 1 0 0,0 0 0 0 0,0 0 0 0 0,-1-4 2905 0 0,1 4-2905 0 0,-1 0 0 0 0,1 0-1 0 0,0 0 1 0 0,0 0 0 0 0,0 0 0 0 0,0 0-1 0 0,0 0 1 0 0,-1 0 0 0 0,1 0 0 0 0,0 0-1 0 0,0 0 1 0 0,0 0 0 0 0,0 0 0 0 0,-1 0 0 0 0,1 0-1 0 0,0 0 1 0 0,0 0 0 0 0,0 0 0 0 0,0 0-1 0 0,0 0 1 0 0,-1 0 0 0 0,1 0 0 0 0,18-6 1901 0 0,27 0-1569 0 0,-38 6-258 0 0,0 0-1 0 0,0 1 1 0 0,-1 0 0 0 0,1 0 0 0 0,-1 0 0 0 0,1 1 0 0 0,-1 0 0 0 0,1 1 0 0 0,-1-1 0 0 0,8 6 0 0 0,-11-6-79 0 0,1 1 0 0 0,-1 0-1 0 0,0 0 1 0 0,0 0 0 0 0,0 0 0 0 0,0 0 0 0 0,0 1 0 0 0,-1-1 0 0 0,0 1 0 0 0,0 0 0 0 0,0 0 0 0 0,0 0 0 0 0,0 0 0 0 0,-1 0 0 0 0,1 0 0 0 0,-1 0 0 0 0,1 5 0 0 0,8 77 94 0 0,-7-48-3017 0 0,2-1-5613 0 0,-3-31 4323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9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8258 0 0,'1'0'317'0'0,"-1"0"1"0"0,1 0-1 0 0,-1 0 1 0 0,0 0 0 0 0,1 0-1 0 0,-1 0 1 0 0,1 0-1 0 0,-1 0 1 0 0,1 0-1 0 0,-1 0 1 0 0,1 0-1 0 0,-1 0 1 0 0,1 0 0 0 0,-1 0-1 0 0,0 0 1 0 0,1 0-1 0 0,-1 0 1 0 0,1 1-1 0 0,-1-1 1 0 0,1 0-1 0 0,-1 0 1 0 0,1 1 635 0 0,0 0-636 0 0,5 12 3318 0 0,-1 22-2272 0 0,-5-27-576 0 0,4 57 152 0 0,-3-35-1230 0 0,1 1 0 0 0,10 43 0 0 0,-12-74 265 0 0,0 1 1 0 0,0-1 0 0 0,1 0-1 0 0,-1 0 1 0 0,0 0 0 0 0,0 0-1 0 0,0 1 1 0 0,1-1 0 0 0,-1 0-1 0 0,0 0 1 0 0,0 0 0 0 0,1 0-1 0 0,-1 0 1 0 0,0 0 0 0 0,0 0-1 0 0,1 0 1 0 0,-1 0 0 0 0,0 0-1 0 0,0 0 1 0 0,1 0 0 0 0,-1 0-1 0 0,0 0 1 0 0,0 0 0 0 0,1 0-1 0 0,-1 0 1 0 0,0 0 0 0 0,0 0-1 0 0,0 0 1 0 0,1 0 0 0 0,-1 0-1 0 0,0 0 1 0 0,0-1 0 0 0,1 1-1 0 0,-1 0 1 0 0,0 0 0 0 0,0 0-1 0 0,0 0 1 0 0,1-1 0 0 0,-1 1-1 0 0,0 0 1 0 0,0 0 0 0 0,0 0-1 0 0,0-1 1 0 0,0 1 0 0 0,0 0-1 0 0,1 0 1 0 0,-1-1 0 0 0,0 1-1 0 0,0 0 1 0 0,0-1-1 0 0,19-20-96 0 0,7-7 63 0 0,-19 24-425 0 0,-1 1 1 0 0,1-1-1 0 0,0 1 0 0 0,11-4 0 0 0,14-2-9353 0 0,-22 6 3987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19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 8826 0 0,'-18'-4'3784'0'0,"7"1"4130"0"0,38 3-6841 0 0,-15-1-829 0 0,0 1-1 0 0,0 0 0 0 0,0 1 0 0 0,0 1 0 0 0,17 3 1 0 0,-25-3-220 0 0,0-1 0 0 0,0 1 1 0 0,0 0-1 0 0,0 0 1 0 0,0 1-1 0 0,-1-1 1 0 0,1 1-1 0 0,-1-1 0 0 0,0 1 1 0 0,0 0-1 0 0,0 0 1 0 0,0 1-1 0 0,0-1 0 0 0,-1 0 1 0 0,0 1-1 0 0,1 0 1 0 0,-1 0-1 0 0,0-1 1 0 0,2 8-1 0 0,0 3-55 0 0,0 0-1 0 0,0 1 1 0 0,-1-1 0 0 0,-1 1-1 0 0,0 27 1 0 0,-2-23-2465 0 0,-1-1 1 0 0,-3 21-1 0 0,-1-24-5376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6329 0 0,'4'-2'476'0'0,"0"0"0"0"0,0 0 0 0 0,1 1 0 0 0,-1-1 0 0 0,1 1 0 0 0,-1 0 0 0 0,1 0 0 0 0,-1 0 0 0 0,1 1 0 0 0,-1-1 0 0 0,1 1-1 0 0,0 0 1 0 0,-1 1 0 0 0,1-1 0 0 0,0 1 0 0 0,-1 0 0 0 0,1 0 0 0 0,7 3 0 0 0,-4-1 275 0 0,0 1 0 0 0,-1-1 0 0 0,1 1 0 0 0,-1 1 0 0 0,0-1 0 0 0,0 1 0 0 0,-1 1 0 0 0,1-1 0 0 0,9 12 0 0 0,-15-15-1049 0 0,0 1 0 0 0,1-1 0 0 0,-1 1 0 0 0,0-1 0 0 0,-1 1 1 0 0,1 0-1 0 0,0-1 0 0 0,-1 1 0 0 0,1 0 0 0 0,-1-1 0 0 0,0 1 0 0 0,0 0 0 0 0,0 0 0 0 0,-1 0 0 0 0,1-1 0 0 0,0 1 0 0 0,-1 0 0 0 0,0-1 0 0 0,0 1 0 0 0,0 0 0 0 0,0-1 0 0 0,-2 4 0 0 0,-1 3-1195 0 0,0 0-1 0 0,-1 0 1 0 0,0-1-1 0 0,-1 0 1 0 0,-6 8-1 0 0,-1-1-3310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10482 0 0,'-1'0'243'0'0,"1"0"0"0"0,0 0-1 0 0,-1 1 1 0 0,1-1 0 0 0,0 0 0 0 0,0 1-1 0 0,-1-1 1 0 0,1 0 0 0 0,0 1 0 0 0,0-1-1 0 0,0 0 1 0 0,0 1 0 0 0,-1-1 0 0 0,1 0-1 0 0,0 1 1 0 0,0-1 0 0 0,0 1-1 0 0,0-1 1 0 0,0 0 0 0 0,0 1 0 0 0,0-1-1 0 0,0 0 1 0 0,0 1 0 0 0,0-1 0 0 0,0 1-1 0 0,0-1 1 0 0,0 0 0 0 0,0 1 0 0 0,0-1-1 0 0,1 1 1 0 0,9 7 2844 0 0,17 0-1471 0 0,-14-7-1353 0 0,-1-1 1 0 0,1 0-1 0 0,-1-1 0 0 0,1 0 1 0 0,21-5-1 0 0,63-23-450 0 0,-51 14-1144 0 0,-46 15 1221 0 0,0 0 1 0 0,1 0 0 0 0,-1-1 0 0 0,0 1 0 0 0,0 0 0 0 0,0 0 0 0 0,0 0 0 0 0,1 0 0 0 0,-1 0 0 0 0,0 0-1 0 0,0 0 1 0 0,0 0 0 0 0,1 0 0 0 0,-1-1 0 0 0,0 1 0 0 0,0 0 0 0 0,0 0 0 0 0,1 0 0 0 0,-1 0-1 0 0,0 0 1 0 0,0 0 0 0 0,0 0 0 0 0,1 0 0 0 0,-1 1 0 0 0,0-1 0 0 0,0 0 0 0 0,0 0 0 0 0,1 0 0 0 0,-1 0-1 0 0,0 0 1 0 0,0 0 0 0 0,0 0 0 0 0,0 0 0 0 0,1 0 0 0 0,-1 1 0 0 0,0-1 0 0 0,0 0 0 0 0,0 0-1 0 0,0 0 1 0 0,0 0 0 0 0,0 0 0 0 0,1 1 0 0 0,-1-1 0 0 0,0 0 0 0 0,0 0 0 0 0,0 0 0 0 0,0 1 0 0 0,0-1-1 0 0,0 0 1 0 0,0 0 0 0 0,0 0 0 0 0,0 1 0 0 0,-5 9-7962 0 0,-2-2 2058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0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10850 0 0,'0'1'348'0'0,"0"0"0"0"0,1 0 0 0 0,-1 0 0 0 0,1 0 0 0 0,-1 0-1 0 0,1 0 1 0 0,-1 0 0 0 0,1 0 0 0 0,-1-1 0 0 0,1 1 0 0 0,0 0-1 0 0,-1 0 1 0 0,1-1 0 0 0,0 1 0 0 0,0 0 0 0 0,-1-1 0 0 0,1 1-1 0 0,0-1 1 0 0,0 1 0 0 0,0-1 0 0 0,0 1 0 0 0,1-1 0 0 0,28 5 2321 0 0,-18-6-2366 0 0,-1 0-1 0 0,1-1 1 0 0,12-4-1 0 0,5-2-64 0 0,0-2-1 0 0,55-27 0 0 0,-84 37-286 0 0,0 0-1 0 0,1 0 0 0 0,-1 0 0 0 0,0 0 0 0 0,1 0 0 0 0,-1 0 1 0 0,1 0-1 0 0,-1-1 0 0 0,0 1 0 0 0,1 0 0 0 0,-1 0 0 0 0,0-1 0 0 0,0 1 1 0 0,1 0-1 0 0,-1 0 0 0 0,0-1 0 0 0,1 1 0 0 0,-1 0 0 0 0,0-1 1 0 0,0 1-1 0 0,0 0 0 0 0,1-1 0 0 0,-1 1 0 0 0,0 0 0 0 0,0-1 1 0 0,0 1-1 0 0,0-1 0 0 0,0 1 0 0 0,0 0 0 0 0,0-1 0 0 0,1 1 1 0 0,-1-1-1 0 0,-12-4-1156 0 0,-21 2 79 0 0,20 4 1089 0 0,0 1-1 0 0,1 0 0 0 0,-1 1 0 0 0,1 1 1 0 0,-1 0-1 0 0,1 0 0 0 0,1 1 0 0 0,-1 1 1 0 0,-19 11-1 0 0,28-15 124 0 0,-1 1 0 0 0,1-1 0 0 0,-1 1 0 0 0,1 0 1 0 0,0 0-1 0 0,0 0 0 0 0,0 1 0 0 0,0-1 0 0 0,0 1 0 0 0,1-1 0 0 0,0 1 0 0 0,0 0 1 0 0,0 0-1 0 0,0 0 0 0 0,0 0 0 0 0,1 0 0 0 0,0 0 0 0 0,0 1 0 0 0,0-1 0 0 0,0 0 1 0 0,1 1-1 0 0,-1-1 0 0 0,1 0 0 0 0,0 1 0 0 0,1-1 0 0 0,-1 0 0 0 0,1 1 1 0 0,0-1-1 0 0,0 0 0 0 0,0 1 0 0 0,3 5 0 0 0,-1-3 0 0 0,-1-1-1 0 0,2-1 1 0 0,-1 1-1 0 0,1 0 1 0 0,-1-1-1 0 0,1 1 1 0 0,1-1 0 0 0,-1 0-1 0 0,1-1 1 0 0,0 1-1 0 0,0-1 1 0 0,0 0-1 0 0,1 0 1 0 0,0 0-1 0 0,-1-1 1 0 0,1 0 0 0 0,0 0-1 0 0,1-1 1 0 0,-1 1-1 0 0,0-1 1 0 0,1-1-1 0 0,-1 1 1 0 0,1-1 0 0 0,8 1-1 0 0,-6-2-200 0 0,-1 0 0 0 0,0 0 1 0 0,0-1-1 0 0,1 0 0 0 0,-1-1 0 0 0,0 1 0 0 0,0-2 0 0 0,0 1 1 0 0,0-1-1 0 0,-1 0 0 0 0,1-1 0 0 0,-1 0 0 0 0,1 0 0 0 0,-1 0 1 0 0,-1-1-1 0 0,1 0 0 0 0,-1 0 0 0 0,0-1 0 0 0,8-8 0 0 0,-13 12-275 0 0,0 1-1 0 0,0 0 1 0 0,0-1-1 0 0,0 1 1 0 0,0-1-1 0 0,0 1 1 0 0,0-1-1 0 0,-1 0 0 0 0,1 1 1 0 0,0-1-1 0 0,-1 0 1 0 0,0 1-1 0 0,1-1 1 0 0,-1 0-1 0 0,0 0 1 0 0,0 0-1 0 0,0 1 1 0 0,0-1-1 0 0,0 0 1 0 0,0 0-1 0 0,-1 1 0 0 0,1-1 1 0 0,0 0-1 0 0,-1 0 1 0 0,-1-2-1 0 0,-14-19-5508 0 0,3 12 5079 0 0,-4 2-2709 0 0</inkml:trace>
  <inkml:trace contextRef="#ctx0" brushRef="#br0" timeOffset="1">98 181 4993 0 0,'-5'3'4634'0'0,"5"-3"-4456"0"0,0 1 0 0 0,0-1 1 0 0,0 0-1 0 0,0 0 0 0 0,0 1 0 0 0,0-1 1 0 0,0 0-1 0 0,0 0 0 0 0,0 0 0 0 0,0 1 0 0 0,0-1 1 0 0,0 0-1 0 0,0 0 0 0 0,0 1 0 0 0,0-1 1 0 0,0 0-1 0 0,0 0 0 0 0,0 0 0 0 0,0 1 1 0 0,0 0 533 0 0,1-1-533 0 0,15 1 3290 0 0,22-9-1625 0 0,89-23-1337 0 0,-85 21-3755 0 0,1 2-3896 0 0,-27 5 1002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 8210 0 0,'0'-1'440'0'0,"-1"1"0"0"0,1-1 0 0 0,0 1 1 0 0,0-1-1 0 0,0 0 0 0 0,0 1 0 0 0,0-1 1 0 0,0 1-1 0 0,0-1 0 0 0,0 0 0 0 0,0 1 0 0 0,0-1 1 0 0,0 1-1 0 0,0-1 0 0 0,0 0 0 0 0,0 1 1 0 0,0-1-1 0 0,1 1 0 0 0,-1-1 0 0 0,0 1 1 0 0,0-1-1 0 0,1 1 0 0 0,0-2 0 0 0,-1 3-272 0 0,1-1 0 0 0,-1 0 0 0 0,0 1 0 0 0,1-1 1 0 0,-1 1-1 0 0,1-1 0 0 0,-1 1 0 0 0,0-1 0 0 0,0 1 0 0 0,1-1 0 0 0,-1 1 0 0 0,0-1 0 0 0,0 1 0 0 0,1 0 0 0 0,-1-1 0 0 0,0 1 0 0 0,0-1 0 0 0,0 1 0 0 0,0-1 1 0 0,0 1-1 0 0,0 0 0 0 0,0-1 0 0 0,0 1 0 0 0,0-1 0 0 0,0 1 0 0 0,-1 0 0 0 0,-6 69 1509 0 0,-1 7-1415 0 0,8-71-262 0 0,0 0 0 0 0,0 0-1 0 0,1 1 1 0 0,0-1 0 0 0,0 0 0 0 0,1 0-1 0 0,0 0 1 0 0,0 0 0 0 0,5 10-1 0 0,-5-13-19 0 0,1 0 0 0 0,-1 0 0 0 0,1 0 0 0 0,0-1 0 0 0,0 1 0 0 0,0-1 0 0 0,0 1 0 0 0,1-1 0 0 0,-1 0 0 0 0,0 0 0 0 0,1 0 0 0 0,0-1 0 0 0,-1 0 0 0 0,1 1 0 0 0,0-1 0 0 0,0 0 0 0 0,0-1 0 0 0,0 1 0 0 0,0-1 0 0 0,7 1 0 0 0,-3-1-689 0 0,0 0 1 0 0,0 0-1 0 0,0-1 1 0 0,0 0-1 0 0,0-1 1 0 0,0 0-1 0 0,0 0 1 0 0,0 0-1 0 0,10-5 1 0 0,-17 6 60 0 0,1 0-1 0 0,0-1 1 0 0,0 1 0 0 0,0 0 0 0 0,-1-1-1 0 0,1 1 1 0 0,-1-1 0 0 0,1 0 0 0 0,-1 1 0 0 0,0-1-1 0 0,1 0 1 0 0,-1 0 0 0 0,0 0 0 0 0,0 0 0 0 0,-1 0-1 0 0,2-3 1 0 0,3-9-4148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7042 0 0,'-5'5'13852'0'0,"5"-5"-13617"0"0,-2 22 4169 0 0,3 37-6514 0 0,0-44 3348 0 0,-1 18-1408 0 0,-1-19-311 0 0,1 1 1 0 0,1-1-1 0 0,0 0 0 0 0,1 0 1 0 0,4 17-1 0 0,-6-31 438 0 0,1 0 0 0 0,-1 0 0 0 0,0 0 0 0 0,0 0 0 0 0,1 1 0 0 0,-1-1 0 0 0,0 0 0 0 0,0 0 0 0 0,1 0 0 0 0,-1 0 0 0 0,0 0 0 0 0,0 0 0 0 0,1 0 0 0 0,-1 0 0 0 0,0 0 0 0 0,1 0 0 0 0,-1 0 0 0 0,0 0 0 0 0,0 0 0 0 0,1 0 0 0 0,-1 0 0 0 0,0 0 0 0 0,1 0 0 0 0,-1 0 0 0 0,0 0 0 0 0,0 0 0 0 0,1 0 0 0 0,-1-1 0 0 0,0 1 0 0 0,0 0 1 0 0,1 0-1 0 0,-1 0 0 0 0,0 0 0 0 0,0-1 0 0 0,0 1 0 0 0,1 0 0 0 0,-1 0 0 0 0,0 0 0 0 0,0-1 0 0 0,0 1 0 0 0,0 0 0 0 0,1-1 0 0 0,15-14 46 0 0,-9 8-131 0 0,46-27-114 0 0,-23 22-1531 0 0,1 9-3551 0 0,-31 3 5147 0 0,0 0 1 0 0,1 0-1 0 0,-1 0 0 0 0,1 0 1 0 0,-1 0-1 0 0,0 0 1 0 0,1-1-1 0 0,-1 1 1 0 0,0 0-1 0 0,1 0 1 0 0,-1 0-1 0 0,0-1 1 0 0,1 1-1 0 0,-1 0 1 0 0,0 0-1 0 0,1-1 1 0 0,-1 1-1 0 0,0 0 0 0 0,1 0 1 0 0,-1-1-1 0 0,0 1 1 0 0,0 0-1 0 0,1-1 1 0 0,-1 1-1 0 0,0 0 1 0 0,0-1-1 0 0,0 1 1 0 0,0-1-1 0 0,0 1 1 0 0,1 0-1 0 0,-1-1 0 0 0,0 1 1 0 0,0-1-1 0 0,0 1 1 0 0,0-1-1 0 0,0-2-1125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1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11122 0 0,'0'-1'268'0'0,"1"1"0"0"0,-1 0-1 0 0,0-1 1 0 0,1 1 0 0 0,-1 0-1 0 0,1 0 1 0 0,-1-1 0 0 0,0 1-1 0 0,1 0 1 0 0,-1 0 0 0 0,1 0 0 0 0,-1 0-1 0 0,1-1 1 0 0,-1 1 0 0 0,1 0-1 0 0,-1 0 1 0 0,1 0 0 0 0,-1 0-1 0 0,1 0 1 0 0,-1 0 0 0 0,0 0-1 0 0,1 0 1 0 0,-1 1 0 0 0,1-1-1 0 0,-1 0 1 0 0,2 0 0 0 0,11 11 2517 0 0,5 15-1138 0 0,-12-16-1639 0 0,-1 0 0 0 0,0 0 0 0 0,-1 1-1 0 0,0-1 1 0 0,-1 1 0 0 0,0 0 0 0 0,-1 0 0 0 0,0 0-1 0 0,0 0 1 0 0,-2 1 0 0 0,1-1 0 0 0,-3 22 0 0 0,2-32-78 0 0,0-1 0 0 0,0 1 0 0 0,0-1 0 0 0,0 1 1 0 0,0-1-1 0 0,0 1 0 0 0,0 0 0 0 0,0-1 1 0 0,0 1-1 0 0,-1-1 0 0 0,1 1 0 0 0,0-1 1 0 0,0 1-1 0 0,-1-1 0 0 0,1 1 0 0 0,0-1 1 0 0,-1 1-1 0 0,1-1 0 0 0,0 1 0 0 0,-1-1 0 0 0,1 0 1 0 0,-1 1-1 0 0,1-1 0 0 0,-1 1 0 0 0,1-1 1 0 0,-1 0-1 0 0,1 0 0 0 0,-1 1 0 0 0,0-1 1 0 0,-12-10-1440 0 0,-5-27 538 0 0,16 28 1049 0 0,0 0 0 0 0,0 0 0 0 0,0 0 0 0 0,1 0 1 0 0,1 0-1 0 0,0-1 0 0 0,0 1 0 0 0,0 0 1 0 0,2 0-1 0 0,-1 0 0 0 0,5-16 0 0 0,-5 22-36 0 0,0-1-1 0 0,1 1 0 0 0,0-1 1 0 0,0 1-1 0 0,0-1 0 0 0,0 1 1 0 0,0 0-1 0 0,1 0 0 0 0,-1 0 1 0 0,1 0-1 0 0,0 1 0 0 0,0-1 1 0 0,0 1-1 0 0,0 0 1 0 0,0-1-1 0 0,1 1 0 0 0,-1 1 1 0 0,0-1-1 0 0,1 0 0 0 0,0 1 1 0 0,-1 0-1 0 0,1 0 0 0 0,0 0 1 0 0,0 0-1 0 0,0 1 0 0 0,-1-1 1 0 0,1 1-1 0 0,0 0 0 0 0,0 0 1 0 0,4 1-1 0 0,-2-1 25 0 0,-1 1 0 0 0,0-1 1 0 0,1 1-1 0 0,-1 1 0 0 0,0-1 0 0 0,0 1 1 0 0,0 0-1 0 0,0 0 0 0 0,0 0 0 0 0,0 1 0 0 0,0-1 1 0 0,-1 1-1 0 0,1 0 0 0 0,-1 1 0 0 0,0-1 1 0 0,6 7-1 0 0,-8-7-15 0 0,0 0 0 0 0,0 0 1 0 0,0 0-1 0 0,0 0 0 0 0,-1 0 1 0 0,1 1-1 0 0,-1-1 0 0 0,0 1 0 0 0,0-1 1 0 0,0 1-1 0 0,-1-1 0 0 0,1 1 1 0 0,-1-1-1 0 0,0 1 0 0 0,0-1 0 0 0,0 1 1 0 0,0 0-1 0 0,0-1 0 0 0,-1 1 1 0 0,0-1-1 0 0,0 1 0 0 0,0-1 0 0 0,0 1 1 0 0,0-1-1 0 0,-3 5 0 0 0,-1 1-99 0 0,0 0 0 0 0,-1 0 0 0 0,0 0 0 0 0,0-1 0 0 0,-1 0 0 0 0,0 0 0 0 0,-1-1 0 0 0,0 0-1 0 0,0 0 1 0 0,0-1 0 0 0,-1 0 0 0 0,1 0 0 0 0,-2-1 0 0 0,1 0 0 0 0,0-1 0 0 0,-11 4 0 0 0,126-32-318 0 0,-88 19-208 0 0,2 0-1203 0 0,37-15 0 0 0,-52 18 725 0 0,0-1 0 0 0,0 0 0 0 0,0 0 0 0 0,-1 0 0 0 0,1 0 0 0 0,7-8 1 0 0,-11 10 832 0 0,-1 1 0 0 0,1-1 0 0 0,-1 0 0 0 0,1 1 1 0 0,-1-1-1 0 0,1 0 0 0 0,-1 0 0 0 0,0 1 1 0 0,0-1-1 0 0,1 0 0 0 0,-1 0 0 0 0,0 0 1 0 0,0 1-1 0 0,0-1 0 0 0,0 0 0 0 0,0 0 1 0 0,0 0-1 0 0,0 1 0 0 0,0-1 0 0 0,0 0 0 0 0,0 0 1 0 0,0 0-1 0 0,0 1 0 0 0,-1-1 0 0 0,1-1 1 0 0,-3-9-3186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10250 0 0,'53'-4'7621'0'0,"0"-6"-5175"0"0,-31 5-2525 0 0,0 1-1 0 0,38-2 1 0 0,-70 15-8181 0 0,-16 1 3735 0 0,7-5 1977 0 0,-1 1-862 0 0</inkml:trace>
  <inkml:trace contextRef="#ctx0" brushRef="#br0" timeOffset="1">29 90 6233 0 0,'0'7'3505'0'0,"4"2"-800"0"0,2 1-553 0 0,3-1-512 0 0,4-4-479 0 0,1-1-417 0 0,2-3-336 0 0,3 0-216 0 0,-1-2-88 0 0,0-1-56 0 0,3-1-264 0 0,-2 1-584 0 0,-2-2-713 0 0,0 0-943 0 0,-5-1-1009 0 0,-5-4-240 0 0,-1 2-1176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0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7482 0 0,'-5'5'2122'0'0,"0"0"1"0"0,1 0 0 0 0,-1 1-1 0 0,-4 9 1 0 0,8-15-1931 0 0,1 1 1 0 0,0-1-1 0 0,-1 1 1 0 0,1-1-1 0 0,0 1 0 0 0,0-1 1 0 0,-1 1-1 0 0,1 0 1 0 0,0-1-1 0 0,0 1 1 0 0,0-1-1 0 0,0 1 0 0 0,0 0 1 0 0,0-1-1 0 0,0 1 1 0 0,0-1-1 0 0,0 1 1 0 0,0 0-1 0 0,0-1 0 0 0,0 1 1 0 0,1-1-1 0 0,-1 1 1 0 0,0 0-1 0 0,1 0 0 0 0,0 0-97 0 0,0-1 0 0 0,0 1 0 0 0,0-1-1 0 0,0 1 1 0 0,0-1 0 0 0,0 1 0 0 0,1-1-1 0 0,-1 0 1 0 0,0 1 0 0 0,0-1-1 0 0,0 0 1 0 0,1 0 0 0 0,-1 0 0 0 0,0 0-1 0 0,0 0 1 0 0,1 0 0 0 0,-1 0 0 0 0,2-1-1 0 0,14-1 52 0 0,104-14 595 0 0,-101 12-4423 0 0,36-12 1 0 0,-39 8-1812 0 0,-2-2-2370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2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9010 0 0,'3'34'9297'0'0,"8"18"-5616"0"0,2 20-3416 0 0,-11-57-878 0 0,-1 1 1 0 0,-1 0 0 0 0,-1 0-1 0 0,-2 18 1 0 0,2-29-32 0 0,0-1 1 0 0,0 0 0 0 0,0 0-1 0 0,-1 1 1 0 0,1-1-1 0 0,-1 0 1 0 0,0 0 0 0 0,0-1-1 0 0,-1 1 1 0 0,1 0-1 0 0,-1-1 1 0 0,0 1 0 0 0,0-1-1 0 0,0 0 1 0 0,0 0-1 0 0,-1 0 1 0 0,1 0 0 0 0,-1-1-1 0 0,-4 4 1 0 0,5-6 939 0 0,1 1 1 0 0,0 0 0 0 0,0 0-1 0 0,0 0 1 0 0,1 0 0 0 0,-1 1-1 0 0,0-1 1 0 0,0 0 0 0 0,1 1-1 0 0,-1-1 1 0 0,0 1 0 0 0,1 0-1 0 0,0-1 1 0 0,-1 1 0 0 0,1 0-1 0 0,0 0 1 0 0,0 0 0 0 0,0 0-1 0 0,0 0 1 0 0,0 0 0 0 0,1 0-1 0 0,-1 0 1 0 0,0 0 0 0 0,1 1-1 0 0,0-1 1 0 0,0 0 0 0 0,-1 0-1 0 0,1 0 1 0 0,0 1 0 0 0,1-1-1 0 0,-1 0 1 0 0,0 0-1 0 0,1 0 1 0 0,-1 1 0 0 0,1-1-1 0 0,0 0 1 0 0,-1 0 0 0 0,1 0-1 0 0,0 0 1 0 0,2 3 0 0 0,0 0 248 0 0,1-1-1 0 0,-1 0 1 0 0,0 0 0 0 0,1 0-1 0 0,0 0 1 0 0,0 0 0 0 0,5 3 0 0 0,-4-4-522 0 0,0 1 1 0 0,0-1 0 0 0,1 0 0 0 0,-1-1-1 0 0,12 5 1 0 0,-9-5-172 0 0,-1-1 0 0 0,1 0-1 0 0,-1 0 1 0 0,1 0 0 0 0,0-1-1 0 0,0 0 1 0 0,-1-1-1 0 0,1 0 1 0 0,0 0 0 0 0,-1 0-1 0 0,9-4 1 0 0,16-7-4033 0 0,-4-5-3423 0 0,-12 5 1128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5281 0 0,'-7'-8'1734'0'0,"-8"-2"11115"0"0,14 23-11130 0 0,0 42-1165 0 0,3 0 0 0 0,3 0 0 0 0,18 91-1 0 0,-17-129-991 0 0,-6-17 428 0 0,0 0 1 0 0,1 0-1 0 0,-1 0 1 0 0,0 0 0 0 0,0 0-1 0 0,0 0 1 0 0,0 0-1 0 0,0 0 1 0 0,0 0-1 0 0,0 0 1 0 0,1 0-1 0 0,-1 0 1 0 0,0 0-1 0 0,0 0 1 0 0,0 0-1 0 0,0 0 1 0 0,0 0-1 0 0,0 0 1 0 0,1 0-1 0 0,-1 0 1 0 0,0 0-1 0 0,0 0 1 0 0,0 0-1 0 0,0 0 1 0 0,0 0-1 0 0,0 0 1 0 0,0 0-1 0 0,1 0 1 0 0,-1 0-1 0 0,0 0 1 0 0,0 0-1 0 0,0-1 1 0 0,0 1-1 0 0,0 0 1 0 0,0 0-1 0 0,0 0 1 0 0,0 0-1 0 0,0 0 1 0 0,0 0 0 0 0,0 0-1 0 0,1 0 1 0 0,-1-1-1 0 0,0 1 1 0 0,0 0-1 0 0,0 0 1 0 0,0 0-1 0 0,0 0 1 0 0,0 0-1 0 0,0 0 1 0 0,0 0-1 0 0,0-1 1 0 0,0 1-1 0 0,0 0 1 0 0,0 0-1 0 0,0 0 1 0 0,5-34-769 0 0,-3 18 857 0 0,-1 8-85 0 0,3-15-20 0 0,2 1 0 0 0,9-29 0 0 0,-13 46 26 0 0,0 1 1 0 0,0-1 0 0 0,0 1-1 0 0,0-1 1 0 0,1 1-1 0 0,-1 0 1 0 0,1-1-1 0 0,1 2 1 0 0,-1-1-1 0 0,0 0 1 0 0,1 0 0 0 0,0 1-1 0 0,-1 0 1 0 0,1 0-1 0 0,1 0 1 0 0,8-4-1 0 0,-12 6 6 0 0,1 1 0 0 0,0-1 0 0 0,-1 1 0 0 0,1 0 0 0 0,0-1 0 0 0,0 1 0 0 0,0 0 0 0 0,-1 0 0 0 0,1 0 0 0 0,0 0 0 0 0,0 1 0 0 0,-1-1 0 0 0,1 0 0 0 0,0 1 0 0 0,0-1 0 0 0,-1 1 0 0 0,1 0 0 0 0,-1 0 0 0 0,4 1 0 0 0,-1 1 22 0 0,-1-1 1 0 0,1 1-1 0 0,-1 1 0 0 0,0-1 0 0 0,0 0 1 0 0,0 1-1 0 0,4 6 0 0 0,1 2 52 0 0,-1 1-1 0 0,0 1 1 0 0,8 24 0 0 0,3 19-2982 0 0,2 30-4288 0 0,-20-81 3207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8538 0 0,'9'4'8413'0'0,"17"-2"-6807"0"0,-21-2-651 0 0,41 3 888 0 0,-22 0-1347 0 0,41-2 0 0 0,-59-1-491 0 0,0 0 1 0 0,0-1-1 0 0,0 0 1 0 0,0 0 0 0 0,0-1-1 0 0,0 0 1 0 0,0 0 0 0 0,-1 0-1 0 0,1-1 1 0 0,-1 1-1 0 0,10-7 1 0 0,-14 8-34 0 0,1 0 0 0 0,-1-1 0 0 0,0 1-1 0 0,0 0 1 0 0,0 0 0 0 0,0 0 0 0 0,0-1 0 0 0,0 1-1 0 0,0 0 1 0 0,0-1 0 0 0,-1 1 0 0 0,1-1 0 0 0,-1 1-1 0 0,1-1 1 0 0,-1 1 0 0 0,1-1 0 0 0,-1 1 0 0 0,0-1 0 0 0,1 0-1 0 0,-1 1 1 0 0,0-3 0 0 0,-1 1-90 0 0,0-1 0 0 0,1 1 0 0 0,-1 0 0 0 0,0 0-1 0 0,0 0 1 0 0,-1 0 0 0 0,1 0 0 0 0,0 0 0 0 0,-1 1 0 0 0,-2-5 0 0 0,-1 2-69 0 0,1-1 0 0 0,-1 1 0 0 0,0 0 0 0 0,-1 0 0 0 0,1 0 0 0 0,-1 1 0 0 0,0-1 0 0 0,0 1 0 0 0,-7-3 0 0 0,8 5 282 0 0,0 0-1 0 0,0 0 1 0 0,-1 1-1 0 0,1 0 1 0 0,0 0-1 0 0,-1 0 1 0 0,1 0-1 0 0,-1 1 1 0 0,1 0 0 0 0,-1 0-1 0 0,1 1 1 0 0,-1-1-1 0 0,1 1 1 0 0,0 0-1 0 0,-1 1 1 0 0,1-1-1 0 0,0 1 1 0 0,0 0-1 0 0,-7 4 1 0 0,9-4-14 0 0,-1 1 0 0 0,1-1 0 0 0,-1 1 1 0 0,1 0-1 0 0,0 0 0 0 0,0 0 0 0 0,0 1 0 0 0,1-1 1 0 0,-1 1-1 0 0,1-1 0 0 0,0 1 0 0 0,0 0 1 0 0,0 0-1 0 0,0 0 0 0 0,1 0 0 0 0,0 0 0 0 0,0 0 1 0 0,0 1-1 0 0,0-1 0 0 0,1 0 0 0 0,-1 1 0 0 0,1-1 1 0 0,0 0-1 0 0,1 7 0 0 0,1 1-11 0 0,1 0 0 0 0,0 0 0 0 0,0-1-1 0 0,1 0 1 0 0,1 1 0 0 0,0-1 0 0 0,0-1 0 0 0,1 1-1 0 0,1-1 1 0 0,0 0 0 0 0,0-1 0 0 0,10 11 0 0 0,-13-16-175 0 0,0 0 0 0 0,0 0 1 0 0,1 0-1 0 0,-1-1 1 0 0,1 1-1 0 0,0-1 0 0 0,0 0 1 0 0,1-1-1 0 0,-1 1 0 0 0,1-1 1 0 0,10 3-1 0 0,-12-5-218 0 0,0 1 1 0 0,0-1-1 0 0,0 0 1 0 0,0 0-1 0 0,0-1 1 0 0,0 1-1 0 0,0-1 1 0 0,0 1-1 0 0,0-1 1 0 0,-1-1-1 0 0,1 1 1 0 0,0 0-1 0 0,0-1 1 0 0,-1 0-1 0 0,1 0 1 0 0,-1 0-1 0 0,1 0 1 0 0,5-6-1 0 0,-6 6-610 0 0,0-1-1 0 0,0 0 1 0 0,-1-1 0 0 0,1 1-1 0 0,-1 0 1 0 0,1-1 0 0 0,1-5-1 0 0,5-11-4796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10762 0 0,'-1'30'7026'0'0,"7"2"-3500"0"0,16 32-1722 0 0,-11-34-787 0 0,-2-5-663 0 0,-4-5-267 0 0,1-1-1 0 0,1 1 1 0 0,1-2-1 0 0,1 1 1 0 0,1-1-1 0 0,22 31 1 0 0,-32-49-90 0 0,1 1 1 0 0,-1 0 0 0 0,1 0-1 0 0,-1 0 1 0 0,1-1 0 0 0,0 1-1 0 0,0 0 1 0 0,-1-1 0 0 0,1 1-1 0 0,0-1 1 0 0,0 1-1 0 0,0 0 1 0 0,0-1 0 0 0,0 0-1 0 0,0 1 1 0 0,-1-1 0 0 0,1 0-1 0 0,0 1 1 0 0,0-1 0 0 0,0 0-1 0 0,0 0 1 0 0,0 0 0 0 0,0 0-1 0 0,0 0 1 0 0,0 0 0 0 0,2 0-1 0 0,-2-1-1 0 0,0 0 1 0 0,0 0-1 0 0,0 0 0 0 0,0 1 0 0 0,1-1 0 0 0,-1-1 0 0 0,-1 1 0 0 0,1 0 1 0 0,0 0-1 0 0,0 0 0 0 0,0 0 0 0 0,-1-1 0 0 0,1 1 0 0 0,0 0 1 0 0,-1-1-1 0 0,1 0 0 0 0,3-10-13 0 0,-1 0 0 0 0,-1 0 0 0 0,2-16 0 0 0,-3 23 20 0 0,5-58-32 0 0,-4 31 28 0 0,13-61 1 0 0,-15 93 4 0 0,0 0 0 0 0,0-1 1 0 0,0 1-1 0 0,0 0 0 0 0,0-1 1 0 0,0 1-1 0 0,0 0 0 0 0,0 0 1 0 0,1-1-1 0 0,-1 1 1 0 0,0 0-1 0 0,0-1 0 0 0,0 1 1 0 0,0 0-1 0 0,0-1 0 0 0,0 1 1 0 0,1 0-1 0 0,-1 0 0 0 0,0-1 1 0 0,0 1-1 0 0,0 0 0 0 0,1 0 1 0 0,-1 0-1 0 0,0-1 0 0 0,0 1 1 0 0,1 0-1 0 0,-1 0 0 0 0,0 0 1 0 0,0 0-1 0 0,1-1 1 0 0,-1 1-1 0 0,0 0 0 0 0,1 0 1 0 0,-1 0-1 0 0,0 0 0 0 0,0 0 1 0 0,1 0-1 0 0,-1 0 0 0 0,0 0 1 0 0,1 0-1 0 0,9 12 150 0 0,6 26 88 0 0,-15-35-212 0 0,16 57 289 0 0,-13-45-271 0 0,0 1 0 0 0,1-1 0 0 0,0 0 0 0 0,1-1 0 0 0,14 25 0 0 0,-20-38-46 0 0,1-1 0 0 0,-1 0 0 0 0,0 1 0 0 0,0-1 0 0 0,0 0 0 0 0,0 0 0 0 0,1 1 0 0 0,-1-1 0 0 0,0 0 0 0 0,0 0 0 0 0,1 1 0 0 0,-1-1 0 0 0,0 0 0 0 0,0 0 0 0 0,1 0 0 0 0,-1 1 0 0 0,0-1 0 0 0,1 0 1 0 0,-1 0-1 0 0,0 0 0 0 0,1 0 0 0 0,-1 0 0 0 0,0 0 0 0 0,1 0 0 0 0,-1 0 0 0 0,0 1 0 0 0,1-1 0 0 0,-1 0 0 0 0,0-1 0 0 0,1 1 0 0 0,-1 0 0 0 0,0 0 0 0 0,1 0 0 0 0,-1 0 0 0 0,0 0 0 0 0,1 0 0 0 0,-1 0 1 0 0,0 0-1 0 0,1-1 0 0 0,10-14 37 0 0,3-28-34 0 0,-13 40-9 0 0,6-27-1119 0 0,5-47-1 0 0,1-9-8419 0 0,-5 66 2212 0 0,-2 15 2400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4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25 11226 0 0,'-15'-12'3914'0'0,"14"11"-3347"0"0,0 0-1 0 0,0 0 1 0 0,0 0 0 0 0,0 0-1 0 0,0 0 1 0 0,-1 0-1 0 0,1 0 1 0 0,0 0-1 0 0,-1 1 1 0 0,1-1 0 0 0,-1 0-1 0 0,1 1 1 0 0,-1-1-1 0 0,-1 1 1 0 0,-17 7 523 0 0,6 0-988 0 0,0 1-36 0 0,1 0 0 0 0,-1 1 1 0 0,2 1-1 0 0,-23 20 1 0 0,33-29-59 0 0,0 1-1 0 0,1 0 1 0 0,-1 0 0 0 0,1-1-1 0 0,-1 1 1 0 0,1 0-1 0 0,0 0 1 0 0,0 0 0 0 0,0 0-1 0 0,0 0 1 0 0,0 1 0 0 0,0-1-1 0 0,1 0 1 0 0,-1 0 0 0 0,1 1-1 0 0,0-1 1 0 0,-1 0 0 0 0,1 1-1 0 0,0-1 1 0 0,0 0 0 0 0,0 0-1 0 0,1 1 1 0 0,-1-1-1 0 0,1 0 1 0 0,-1 1 0 0 0,1-1-1 0 0,0 0 1 0 0,-1 0 0 0 0,1 0-1 0 0,1 0 1 0 0,-1 0 0 0 0,0 0-1 0 0,0 0 1 0 0,1 0 0 0 0,-1 0-1 0 0,1 0 1 0 0,-1-1 0 0 0,1 1-1 0 0,0-1 1 0 0,0 1 0 0 0,3 1-1 0 0,3 3-1 0 0,0-1-1 0 0,1-1 1 0 0,-1 1 0 0 0,1-1 0 0 0,0-1-1 0 0,1 1 1 0 0,-1-2 0 0 0,0 1-1 0 0,1-1 1 0 0,12 1 0 0 0,-8-1 16 0 0,0 1 1 0 0,1 0 0 0 0,18 8-1 0 0,-33-11-6 0 0,1 1-1 0 0,0-1 0 0 0,-1 0 1 0 0,1 1-1 0 0,-1-1 0 0 0,1 1 1 0 0,0-1-1 0 0,-1 1 0 0 0,1-1 0 0 0,-1 1 1 0 0,1-1-1 0 0,-1 1 0 0 0,0-1 1 0 0,1 1-1 0 0,-1 0 0 0 0,1-1 0 0 0,-1 1 1 0 0,0-1-1 0 0,0 1 0 0 0,1 0 1 0 0,-1 0-1 0 0,0-1 0 0 0,0 1 1 0 0,0 0-1 0 0,0-1 0 0 0,0 2 0 0 0,-7 22 230 0 0,-22 20-18 0 0,28-43-218 0 0,-7 9-148 0 0,0-2 1 0 0,-1 1-1 0 0,-1-1 0 0 0,1-1 1 0 0,-1 1-1 0 0,0-2 0 0 0,-1 1 0 0 0,1-2 1 0 0,-1 1-1 0 0,-22 6 0 0 0,62-26-17462 0 0,-14 6 12357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4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9314 0 0,'25'1'10652'0'0,"0"2"-6086"0"0,-17-1-4593 0 0,0-1 1 0 0,1 0-1 0 0,-1-1 1 0 0,1 0-1 0 0,-1 0 1 0 0,1-1-1 0 0,-1 0 1 0 0,1 0-1 0 0,7-3 1 0 0,-13 3-113 0 0,-1 1 0 0 0,0-1 1 0 0,1 0-1 0 0,-1 0 1 0 0,0 0-1 0 0,0 0 1 0 0,1 0-1 0 0,-1-1 0 0 0,0 1 1 0 0,0 0-1 0 0,0-1 1 0 0,0 0-1 0 0,-1 1 1 0 0,1-1-1 0 0,0 0 1 0 0,-1 0-1 0 0,1 0 0 0 0,-1 0 1 0 0,0 0-1 0 0,0 0 1 0 0,0-1-1 0 0,0 1 1 0 0,0 0-1 0 0,1-5 0 0 0,-2 4-14 0 0,0 0 0 0 0,-1 1 0 0 0,1-1 0 0 0,-1 1-1 0 0,1-1 1 0 0,-1 1 0 0 0,0-1 0 0 0,0 1-1 0 0,0 0 1 0 0,-1-1 0 0 0,1 1 0 0 0,0 0 0 0 0,-1 0-1 0 0,1 0 1 0 0,-1 0 0 0 0,0 0 0 0 0,0 0-1 0 0,0 0 1 0 0,0 1 0 0 0,0-1 0 0 0,0 1-1 0 0,0-1 1 0 0,-5-1 0 0 0,2-1 362 0 0,-2 1 0 0 0,1 0 0 0 0,0 0 1 0 0,0 1-1 0 0,-1 0 0 0 0,0 0 0 0 0,1 0 0 0 0,-1 1 0 0 0,0 0 0 0 0,0 0 1 0 0,-11 1-1 0 0,16 0-62 0 0,-1 0 1 0 0,1 1-1 0 0,-1-1 1 0 0,1 1-1 0 0,-1 0 0 0 0,1-1 1 0 0,-1 1-1 0 0,1 0 1 0 0,0 1-1 0 0,0-1 1 0 0,0 0-1 0 0,-1 0 1 0 0,1 1-1 0 0,0 0 0 0 0,1-1 1 0 0,-1 1-1 0 0,0 0 1 0 0,0 0-1 0 0,1 0 1 0 0,-1 0-1 0 0,1 0 1 0 0,0 0-1 0 0,-1 0 0 0 0,1 1 1 0 0,0-1-1 0 0,0 0 1 0 0,1 1-1 0 0,-1-1 1 0 0,0 1-1 0 0,1-1 1 0 0,-1 1-1 0 0,1-1 0 0 0,0 5 1 0 0,0 6 19 0 0,0 0 0 0 0,1 0 0 0 0,0-1 0 0 0,1 1 0 0 0,0 0 0 0 0,1-1-1 0 0,1 1 1 0 0,0-1 0 0 0,0 0 0 0 0,1 0 0 0 0,13 21 0 0 0,-16-29-251 0 0,1 1 0 0 0,0 0 0 0 0,0-1 0 0 0,1 0 0 0 0,-1 0 0 0 0,1 0 0 0 0,0 0 0 0 0,0 0 0 0 0,0-1 0 0 0,1 0 0 0 0,-1 0 0 0 0,1 0 0 0 0,0 0 0 0 0,0-1 0 0 0,0 0 0 0 0,0 0 0 0 0,0 0 1 0 0,0 0-1 0 0,0-1 0 0 0,1 0 0 0 0,-1 0 0 0 0,1 0 0 0 0,-1-1 0 0 0,0 0 0 0 0,1 0 0 0 0,-1 0 0 0 0,1-1 0 0 0,-1 0 0 0 0,0 0 0 0 0,8-2 0 0 0,-9 2-456 0 0,0-1 0 0 0,0 0-1 0 0,0 0 1 0 0,0 0 0 0 0,0 0 0 0 0,0-1 0 0 0,0 1 0 0 0,-1-1 0 0 0,7-6-1 0 0,-8 6-335 0 0,0 0-1 0 0,1 0 0 0 0,-1 0 0 0 0,-1 0 0 0 0,1 0 0 0 0,0 0 0 0 0,-1-1 0 0 0,1 1 0 0 0,-1 0 1 0 0,0-1-1 0 0,0 1 0 0 0,0-7 0 0 0,1-8-4314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14275 0 0,'3'2'466'0'0,"0"1"0"0"0,0-1-1 0 0,0 1 1 0 0,0-1 0 0 0,1 0-1 0 0,-1 0 1 0 0,1-1 0 0 0,-1 1 0 0 0,1-1-1 0 0,0 1 1 0 0,-1-1 0 0 0,1 0 0 0 0,0-1-1 0 0,5 1 1 0 0,4 0-283 0 0,0-1 0 0 0,0-1-1 0 0,14-2 1 0 0,23-2-1681 0 0,-45 6 853 0 0,15-2-2166 0 0,-20 1 2506 0 0,1 0-1 0 0,-1 0 1 0 0,1-1-1 0 0,-1 1 1 0 0,1 0-1 0 0,-1 0 0 0 0,1 0 1 0 0,-1 0-1 0 0,1-1 1 0 0,-1 1-1 0 0,1 0 1 0 0,-1 0-1 0 0,0-1 0 0 0,1 1 1 0 0,-1 0-1 0 0,1-1 1 0 0,-1 1-1 0 0,0 0 1 0 0,1-1-1 0 0,-1 1 0 0 0,0-1 1 0 0,1 1-1 0 0,-1 0 1 0 0,0-1-1 0 0,0 1 1 0 0,0-1-1 0 0,1 1 0 0 0,-1-1 1 0 0,0 1-1 0 0,0-1 1 0 0,0 0-1 0 0,-1-6-4754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10250 0 0,'-6'1'6565'0'0,"6"-1"-6419"0"0,-2 12 2689 0 0,2 12-928 0 0,6 53 433 0 0,-4-31-2486 0 0,2-1 0 0 0,2 1 1 0 0,13 45-1 0 0,-6-56-4177 0 0,4-17-4374 0 0,-8-12 1850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56 11522 0 0,'-3'1'504'0'0,"1"0"0"0"0,0 1-1 0 0,-1-1 1 0 0,1 0 0 0 0,0 1-1 0 0,0 0 1 0 0,0-1-1 0 0,0 1 1 0 0,0 0 0 0 0,0 0-1 0 0,1 0 1 0 0,-1 1-1 0 0,1-1 1 0 0,-1 0 0 0 0,1 0-1 0 0,0 1 1 0 0,0-1-1 0 0,0 1 1 0 0,0-1 0 0 0,0 1-1 0 0,1-1 1 0 0,-1 5 0 0 0,1-4-340 0 0,0 1 1 0 0,1-1-1 0 0,0 0 1 0 0,0 1-1 0 0,0-1 1 0 0,0 0-1 0 0,0 0 1 0 0,0 0-1 0 0,1 0 1 0 0,0 0-1 0 0,0 0 1 0 0,-1 0-1 0 0,2 0 1 0 0,-1-1-1 0 0,0 1 1 0 0,0-1-1 0 0,5 4 1 0 0,-1-1-149 0 0,0 0 1 0 0,0-1-1 0 0,0 1 0 0 0,0-1 0 0 0,1-1 1 0 0,0 1-1 0 0,0-1 0 0 0,0 0 1 0 0,0-1-1 0 0,0 0 0 0 0,1 0 1 0 0,-1 0-1 0 0,14 0 0 0 0,-17-1-23 0 0,0-1 0 0 0,-1-1 0 0 0,1 1 0 0 0,0-1-1 0 0,0 1 1 0 0,-1-1 0 0 0,1 0 0 0 0,0 0 0 0 0,-1-1 0 0 0,1 1 0 0 0,-1-1 0 0 0,1 0-1 0 0,-1 1 1 0 0,0-2 0 0 0,0 1 0 0 0,0 0 0 0 0,0-1 0 0 0,0 1 0 0 0,0-1-1 0 0,-1 0 1 0 0,1 0 0 0 0,-1 0 0 0 0,0 0 0 0 0,0 0 0 0 0,0 0 0 0 0,0-1-1 0 0,-1 1 1 0 0,3-8 0 0 0,-2 7-15 0 0,-1 0-1 0 0,0 0 0 0 0,0-1 1 0 0,0 1-1 0 0,0-1 1 0 0,0 1-1 0 0,-1-1 0 0 0,0 1 1 0 0,0-1-1 0 0,0 1 1 0 0,-1-1-1 0 0,1 1 0 0 0,-1-1 1 0 0,0 1-1 0 0,0 0 0 0 0,-1-1 1 0 0,1 1-1 0 0,-1 0 1 0 0,0 0-1 0 0,0 0 0 0 0,-1 0 1 0 0,1 0-1 0 0,-6-6 1 0 0,4 7-75 0 0,0-1 1 0 0,0 1-1 0 0,0-1 1 0 0,-1 1-1 0 0,1 1 1 0 0,-1-1 0 0 0,0 1-1 0 0,0-1 1 0 0,0 2-1 0 0,0-1 1 0 0,0 0-1 0 0,0 1 1 0 0,0 0 0 0 0,-1 0-1 0 0,1 0 1 0 0,0 1-1 0 0,-1 0 1 0 0,1 0-1 0 0,-10 1 1 0 0,10 0 48 0 0,-1 0 0 0 0,0 1 0 0 0,0 0 0 0 0,0 0 0 0 0,1 0-1 0 0,-1 0 1 0 0,1 1 0 0 0,-1 0 0 0 0,1 0 0 0 0,0 0 0 0 0,0 1 0 0 0,1 0 0 0 0,-1 0 0 0 0,1 0-1 0 0,0 0 1 0 0,0 1 0 0 0,0-1 0 0 0,0 1 0 0 0,1 0 0 0 0,0 1 0 0 0,0-1 0 0 0,0 0 0 0 0,1 1 0 0 0,-3 8-1 0 0,3-8 112 0 0,0 0-1 0 0,1 1 0 0 0,0-1 0 0 0,0 0 0 0 0,0 0 0 0 0,1 1 0 0 0,0-1 0 0 0,0 0 0 0 0,1 0 1 0 0,0 1-1 0 0,0-1 0 0 0,0 0 0 0 0,1 0 0 0 0,0 0 0 0 0,0 0 0 0 0,0 0 0 0 0,1 0 0 0 0,0-1 1 0 0,0 1-1 0 0,0-1 0 0 0,1 0 0 0 0,0 0 0 0 0,7 8 0 0 0,-8-10-11 0 0,1 0 0 0 0,-1-1 0 0 0,0 1 0 0 0,1-1 0 0 0,-1 1 0 0 0,1-1-1 0 0,0 0 1 0 0,0 0 0 0 0,0-1 0 0 0,0 1 0 0 0,0-1 0 0 0,0 0 0 0 0,0 0 0 0 0,0 0 0 0 0,7 0 0 0 0,0-2 9 0 0,-1 0 0 0 0,0 0 1 0 0,0-1-1 0 0,18-5 0 0 0,17-4-617 0 0,-21 10-1908 0 0,-17 2-1290 0 0</inkml:trace>
  <inkml:trace contextRef="#ctx0" brushRef="#br0" timeOffset="1">198 296 13955 0 0,'-4'55'6852'0'0,"5"4"-3629"0"0,0-51-3031 0 0,0 0 1 0 0,0 0-1 0 0,1 1 1 0 0,0-1-1 0 0,0 0 0 0 0,1 0 1 0 0,0 0-1 0 0,0-1 1 0 0,1 1-1 0 0,0-1 1 0 0,7 10-1 0 0,-9-15-223 0 0,0 0 0 0 0,-1 0 0 0 0,1 0 0 0 0,0 0 0 0 0,0 0 0 0 0,1-1 0 0 0,-1 1-1 0 0,0-1 1 0 0,0 0 0 0 0,1 1 0 0 0,-1-1 0 0 0,1 0 0 0 0,-1 0 0 0 0,1-1 0 0 0,0 1 0 0 0,-1-1 0 0 0,1 1 0 0 0,-1-1 0 0 0,1 0 0 0 0,0 0 0 0 0,0 0 0 0 0,-1 0 0 0 0,1 0-1 0 0,0 0 1 0 0,-1-1 0 0 0,1 0 0 0 0,-1 1 0 0 0,1-1 0 0 0,3-2 0 0 0,-1 1-710 0 0,0 0-1 0 0,0-1 1 0 0,-1 0-1 0 0,1 0 1 0 0,7-6-1 0 0,15-22-9760 0 0,-17 15 3359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53 7538 0 0,'-3'0'541'0'0,"-1"1"0"0"0,0-1 0 0 0,0 1-1 0 0,0 0 1 0 0,0 0 0 0 0,0 0 0 0 0,0 0 0 0 0,1 0 0 0 0,-1 1 0 0 0,1 0 0 0 0,-1 0 0 0 0,1 0 0 0 0,0 0 0 0 0,-1 0 0 0 0,1 1 0 0 0,0 0 0 0 0,-4 4 0 0 0,5-4-364 0 0,0 1-1 0 0,1-1 1 0 0,-1 0 0 0 0,1 0-1 0 0,0 1 1 0 0,0-1 0 0 0,0 0-1 0 0,0 1 1 0 0,1-1-1 0 0,0 1 1 0 0,-1-1 0 0 0,1 1-1 0 0,0-1 1 0 0,1 1 0 0 0,-1 0-1 0 0,0-1 1 0 0,1 0 0 0 0,0 1-1 0 0,0-1 1 0 0,2 5-1 0 0,0 0-122 0 0,0-1-1 0 0,1 1 0 0 0,0 0 0 0 0,0-1 0 0 0,1 0 0 0 0,0 0 1 0 0,0-1-1 0 0,1 1 0 0 0,0-1 0 0 0,7 6 0 0 0,-8-8-45 0 0,0 1 0 0 0,0-2 0 0 0,0 1 0 0 0,1-1 0 0 0,0 1-1 0 0,-1-2 1 0 0,1 1 0 0 0,0 0 0 0 0,0-1 0 0 0,1-1 0 0 0,-1 1 0 0 0,0-1-1 0 0,13 2 1 0 0,-17-3-3 0 0,1 0-1 0 0,-1 0 0 0 0,1-1 0 0 0,-1 1 1 0 0,0 0-1 0 0,1-1 0 0 0,-1 1 0 0 0,0-1 1 0 0,0 0-1 0 0,1 0 0 0 0,-1 0 0 0 0,0 0 1 0 0,0 0-1 0 0,0 0 0 0 0,0-1 0 0 0,0 1 1 0 0,0-1-1 0 0,-1 1 0 0 0,1-1 0 0 0,2-2 1 0 0,-2 1 8 0 0,0-1 1 0 0,-1 1-1 0 0,1 0 1 0 0,-1-1-1 0 0,0 1 1 0 0,1-1-1 0 0,-2 1 1 0 0,1-1 0 0 0,0 1-1 0 0,-1-1 1 0 0,1 0-1 0 0,-1-3 1 0 0,-1-3 11 0 0,1 1 0 0 0,-2-1 0 0 0,1 1-1 0 0,-1 0 1 0 0,0-1 0 0 0,-1 1 0 0 0,0 0 0 0 0,-1 1 0 0 0,-6-14 0 0 0,3 12-259 0 0,0 0 0 0 0,-1 1 0 0 0,0-1-1 0 0,0 2 1 0 0,-1-1 0 0 0,-18-13 0 0 0,22 19 84 0 0,0-1-1 0 0,0 1 1 0 0,-1 0 0 0 0,0 0-1 0 0,1 0 1 0 0,-1 1 0 0 0,0 0-1 0 0,0 0 1 0 0,0 0 0 0 0,0 1-1 0 0,-1 0 1 0 0,1 0 0 0 0,0 1-1 0 0,-12 0 1 0 0,17 0-57 0 0,0 0 0 0 0,0 0 0 0 0,0 0 0 0 0,0 1 0 0 0,0-1 0 0 0,1 0 0 0 0,-1 1 0 0 0,0-1 0 0 0,0 1 0 0 0,0-1 0 0 0,0 1 0 0 0,0-1 0 0 0,1 1 0 0 0,-1-1 0 0 0,0 1 0 0 0,1 0 0 0 0,-1-1 1 0 0,0 1-1 0 0,1 0 0 0 0,-1 0 0 0 0,1-1 0 0 0,-1 1 0 0 0,1 0 0 0 0,-1 0 0 0 0,1 0 0 0 0,-1 0 0 0 0,1 0 0 0 0,0 0 0 0 0,0 0 0 0 0,0 0 0 0 0,-1 0 0 0 0,1 0 0 0 0,0 0 0 0 0,0 0 0 0 0,0-1 0 0 0,0 1 0 0 0,0 0 0 0 0,1 0 0 0 0,-1 0 0 0 0,0 0 0 0 0,0 0 0 0 0,1 0 0 0 0,-1 0 0 0 0,1 0 0 0 0,-1 0 0 0 0,1 1 0 0 0,5 11-5316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26 8674 0 0,'-7'-25'14066'0'0,"6"33"-10601"0"0,0-2-3495 0 0,-39 193 1542 0 0,28-156-3493 0 0,-18 42 0 0 0,22-75-2290 0 0,7-24 2668 0 0,6-24 1668 0 0,-3 33 133 0 0,0 0 1 0 0,0 0-1 0 0,0 1 0 0 0,0-1 1 0 0,1 1-1 0 0,-1 0 0 0 0,1 0 1 0 0,0 0-1 0 0,1 0 1 0 0,-1 0-1 0 0,1 1 0 0 0,-1-1 1 0 0,1 1-1 0 0,0 0 0 0 0,1 0 1 0 0,-1 1-1 0 0,0-1 1 0 0,9-3-1 0 0,-9 5-205 0 0,-1 0 1 0 0,0 0-1 0 0,1 0 0 0 0,-1 0 1 0 0,1 1-1 0 0,-1 0 1 0 0,1-1-1 0 0,-1 1 0 0 0,1 0 1 0 0,-1 1-1 0 0,1-1 0 0 0,-1 1 1 0 0,1 0-1 0 0,-1-1 0 0 0,1 1 1 0 0,-1 1-1 0 0,0-1 1 0 0,0 0-1 0 0,1 1 0 0 0,-1 0 1 0 0,0 0-1 0 0,-1 0 0 0 0,1 0 1 0 0,0 0-1 0 0,0 0 1 0 0,-1 1-1 0 0,4 3 0 0 0,1 4 102 0 0,4 3-11002 0 0,-10-25 1268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6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8898 0 0,'2'1'782'0'0,"0"0"0"0"0,0 1 0 0 0,-1 0 1 0 0,1-1-1 0 0,-1 1 0 0 0,1 0 0 0 0,-1 0 0 0 0,0 0 0 0 0,3 3 1 0 0,5 25 2583 0 0,-1 33-2379 0 0,-8-50-530 0 0,1 1-440 0 0,3 87-2360 0 0,-4-90 993 0 0,-1 0-1 0 0,0-1 1 0 0,0 1-1 0 0,-2-1 1 0 0,1 0-1 0 0,-1 1 1 0 0,-5 11-1 0 0,-1-8-1720 0 0,0-2-762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4809 0 0,'10'-4'10742'0'0,"17"1"-7433"0"0,-23 3-3185 0 0,0 0 0 0 0,0 1 0 0 0,0-1-1 0 0,0 1 1 0 0,0 0 0 0 0,-1 1 0 0 0,1-1 0 0 0,0 1 0 0 0,0-1 0 0 0,-1 1 0 0 0,1 0-1 0 0,6 5 1 0 0,-9-6-102 0 0,0 0 0 0 0,0 1-1 0 0,0-1 1 0 0,0 0-1 0 0,0 1 1 0 0,0-1 0 0 0,0 1-1 0 0,0-1 1 0 0,-1 1 0 0 0,1 0-1 0 0,-1-1 1 0 0,1 1 0 0 0,-1-1-1 0 0,1 1 1 0 0,-1 0 0 0 0,0 0-1 0 0,0-1 1 0 0,0 1 0 0 0,0 0-1 0 0,0-1 1 0 0,0 1-1 0 0,0 0 1 0 0,-1-1 0 0 0,1 1-1 0 0,-1 0 1 0 0,1-1 0 0 0,-1 1-1 0 0,1 0 1 0 0,-1-1 0 0 0,0 1-1 0 0,0-1 1 0 0,-2 3 0 0 0,-11 16 93 0 0,9-14-96 0 0,0 1-1 0 0,1 0 0 0 0,0 0 1 0 0,0 0-1 0 0,-5 13 1 0 0,9-19-19 0 0,-1 1 1 0 0,1-1-1 0 0,-1 1 1 0 0,1 0-1 0 0,0-1 1 0 0,0 1-1 0 0,0-1 0 0 0,0 1 1 0 0,0 0-1 0 0,0-1 1 0 0,1 1-1 0 0,-1-1 1 0 0,0 1-1 0 0,1-1 1 0 0,-1 1-1 0 0,1-1 1 0 0,0 1-1 0 0,-1-1 1 0 0,1 1-1 0 0,0-1 1 0 0,0 0-1 0 0,0 1 1 0 0,0-1-1 0 0,0 0 1 0 0,0 0-1 0 0,0 0 0 0 0,0 0 1 0 0,1 0-1 0 0,-1 0 1 0 0,0 0-1 0 0,1 0 1 0 0,-1 0-1 0 0,0-1 1 0 0,3 2-1 0 0,2 0-117 0 0,1 1 0 0 0,-1-1-1 0 0,1 0 1 0 0,0 0-1 0 0,0-1 1 0 0,-1 0 0 0 0,1 0-1 0 0,0-1 1 0 0,0 0 0 0 0,0 0-1 0 0,0 0 1 0 0,9-3 0 0 0,-9 2-579 0 0,-1-1 0 0 0,1 0 0 0 0,-1 0 1 0 0,0 0-1 0 0,10-6 0 0 0,-12 6-191 0 0,0-1 0 0 0,0 1-1 0 0,0-1 1 0 0,-1 0 0 0 0,1-1 0 0 0,-1 1-1 0 0,0 0 1 0 0,4-6 0 0 0,3-7-4326 0 0</inkml:trace>
  <inkml:trace contextRef="#ctx0" brushRef="#br0" timeOffset="1">180 45 7482 0 0,'20'-3'8748'0'0,"3"-2"-3912"0"0,-13 2-4487 0 0,-1 0-1 0 0,1 2 0 0 0,0-1 1 0 0,17 0-1 0 0,-24 2-324 0 0,0 1 0 0 0,1-1 0 0 0,-1 1 1 0 0,0-1-1 0 0,0 1 0 0 0,0 0 0 0 0,0 0 0 0 0,0 0 1 0 0,0 1-1 0 0,0-1 0 0 0,0 1 0 0 0,0 0 0 0 0,-1-1 0 0 0,1 1 1 0 0,-1 0-1 0 0,1 1 0 0 0,-1-1 0 0 0,0 0 0 0 0,4 5 1 0 0,-2-1 42 0 0,0 0 1 0 0,-1 1-1 0 0,0 0 1 0 0,0 0-1 0 0,0 0 1 0 0,0 0-1 0 0,-1 0 1 0 0,1 10-1 0 0,5 63-2018 0 0,-7-51-1869 0 0,-1-23 1368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23 10234 0 0,'-4'5'1174'0'0,"1"1"-1"0"0,0-1 1 0 0,1 0-1 0 0,-1 1 1 0 0,-1 5-1 0 0,3-6-700 0 0,0 0 0 0 0,0-1 0 0 0,1 1-1 0 0,-1 0 1 0 0,1-1 0 0 0,0 6 0 0 0,1-5-384 0 0,0 0-1 0 0,0-1 1 0 0,0 1 0 0 0,0-1 0 0 0,1 1 0 0 0,0-1-1 0 0,0 0 1 0 0,0 1 0 0 0,0-1 0 0 0,1 0-1 0 0,-1 0 1 0 0,1 0 0 0 0,0-1 0 0 0,0 1 0 0 0,1-1-1 0 0,-1 0 1 0 0,1 0 0 0 0,-1 0 0 0 0,1 0-1 0 0,0 0 1 0 0,0-1 0 0 0,1 0 0 0 0,3 2 0 0 0,-1-1-73 0 0,0-1 1 0 0,0 0 0 0 0,0-1-1 0 0,0 0 1 0 0,0 0 0 0 0,1 0-1 0 0,-1-1 1 0 0,0 0-1 0 0,0 0 1 0 0,1-1 0 0 0,-1 0-1 0 0,0 0 1 0 0,0-1 0 0 0,0 0-1 0 0,0 0 1 0 0,0 0 0 0 0,10-6-1 0 0,-14 6-10 0 0,0 1-1 0 0,1-1 1 0 0,-1 0-1 0 0,0 0 1 0 0,0 0-1 0 0,0 0 1 0 0,0-1-1 0 0,0 1 1 0 0,-1-1-1 0 0,1 0 1 0 0,-1 0-1 0 0,0 0 1 0 0,0 0-1 0 0,0 0 1 0 0,0 0-1 0 0,0 0 1 0 0,0-1-1 0 0,-1 1 1 0 0,0-1-1 0 0,0 1 1 0 0,0-1-1 0 0,0 1 1 0 0,0-1-1 0 0,-1 0 1 0 0,0 0-1 0 0,1 1 1 0 0,-1-1-1 0 0,-1 0 1 0 0,1 1-1 0 0,-1-1 1 0 0,1 0-1 0 0,-1 1 1 0 0,0-1-1 0 0,0 0 0 0 0,-3-4 1 0 0,3 4-55 0 0,-1 1-1 0 0,0-1 1 0 0,0 1 0 0 0,-1-1 0 0 0,1 1-1 0 0,-1 0 1 0 0,0 0 0 0 0,1 0-1 0 0,-1 0 1 0 0,-1 0 0 0 0,1 1-1 0 0,0-1 1 0 0,-1 1 0 0 0,-4-3 0 0 0,1 2-130 0 0,0 0 0 0 0,-1 1 0 0 0,1 0 0 0 0,0 0 1 0 0,-1 0-1 0 0,1 1 0 0 0,-12 0 0 0 0,5 0-160 0 0,1 2 0 0 0,-1-1 0 0 0,1 2 1 0 0,-1 0-1 0 0,1 1 0 0 0,-1 0 0 0 0,1 1 0 0 0,-17 7 0 0 0,26-8 276 0 0,-1-1 0 0 0,0 1 0 0 0,1 1 0 0 0,-1-1 0 0 0,1 1 0 0 0,0-1 0 0 0,0 1 0 0 0,0 1 0 0 0,1-1 0 0 0,0 0 0 0 0,0 1 0 0 0,0 0 0 0 0,0-1 0 0 0,0 1 0 0 0,1 0 0 0 0,0 0 0 0 0,0 1 0 0 0,1-1 0 0 0,-1 0 0 0 0,1 1 0 0 0,-1 6 0 0 0,2-8 132 0 0,0 0 1 0 0,0-1-1 0 0,0 1 1 0 0,0 0-1 0 0,0 0 0 0 0,1-1 1 0 0,0 1-1 0 0,-1 0 1 0 0,1-1-1 0 0,1 1 0 0 0,-1-1 1 0 0,0 1-1 0 0,1-1 1 0 0,0 0-1 0 0,0 1 0 0 0,0-1 1 0 0,0 0-1 0 0,0 0 1 0 0,1-1-1 0 0,-1 1 1 0 0,1 0-1 0 0,0-1 0 0 0,0 1 1 0 0,0-1-1 0 0,0 0 1 0 0,0 0-1 0 0,0 0 0 0 0,1-1 1 0 0,-1 1-1 0 0,1-1 1 0 0,-1 1-1 0 0,4 0 0 0 0,8 0 185 0 0,-1 0 0 0 0,1-1 0 0 0,-1 0 0 0 0,0-2-1 0 0,1 1 1 0 0,-1-2 0 0 0,1 0 0 0 0,17-4 0 0 0,51-6-536 0 0,-75 12-240 0 0,1 0-1 0 0,-1 0 0 0 0,1 1 0 0 0,-1 0 0 0 0,1 0 0 0 0,-1 1 0 0 0,14 5 0 0 0,-22-7 300 0 0,1 0-1 0 0,-1 0 1 0 0,1 0 0 0 0,0 0-1 0 0,-1 1 1 0 0,1-1-1 0 0,-1 0 1 0 0,1 0 0 0 0,-1 1-1 0 0,1-1 1 0 0,-1 0 0 0 0,1 0-1 0 0,-1 1 1 0 0,1-1 0 0 0,-1 1-1 0 0,0-1 1 0 0,1 0 0 0 0,-1 1-1 0 0,0-1 1 0 0,1 1 0 0 0,-1-1-1 0 0,0 1 1 0 0,1-1 0 0 0,-1 1-1 0 0,0-1 1 0 0,0 1-1 0 0,0-1 1 0 0,1 1 0 0 0,-1 0-1 0 0,0-1 1 0 0,0 1 0 0 0,0-1-1 0 0,0 1 1 0 0,0-1 0 0 0,0 1-1 0 0,0 0 1 0 0,0-1 0 0 0,0 1-1 0 0,-1-1 1 0 0,1 1 0 0 0,0 0-1 0 0,-7 8-4840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7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14803 0 0,'10'2'578'0'0,"-1"0"1"0"0,1-1-1 0 0,-1 0 0 0 0,1-1 1 0 0,-1 1-1 0 0,1-2 0 0 0,0 1 1 0 0,10-3-1 0 0,-10 1-493 0 0,0 1-1 0 0,0 0 1 0 0,0 1-1 0 0,0 0 1 0 0,0 0-1 0 0,0 1 1 0 0,10 3-1 0 0,-18-4-77 0 0,-1 0-1 0 0,0 1 1 0 0,1-1-1 0 0,-1 0 0 0 0,0 1 1 0 0,0-1-1 0 0,1 1 0 0 0,-1 0 1 0 0,0-1-1 0 0,0 1 0 0 0,0 0 1 0 0,0 0-1 0 0,0-1 1 0 0,0 1-1 0 0,0 0 0 0 0,0 0 1 0 0,0 0-1 0 0,0 0 0 0 0,-1 1 1 0 0,1-1-1 0 0,0 0 1 0 0,-1 0-1 0 0,1 0 0 0 0,-1 0 1 0 0,1 1-1 0 0,-1-1 0 0 0,0 0 1 0 0,1 1-1 0 0,-1-1 1 0 0,0 2-1 0 0,0 3-30 0 0,-1 0 1 0 0,0-1-1 0 0,0 1 0 0 0,-1-1 0 0 0,0 0 1 0 0,-2 7-1 0 0,1-6-18 0 0,1 0 0 0 0,0 0 1 0 0,0 0-1 0 0,1 0 0 0 0,-2 9 0 0 0,3-13 39 0 0,0-1 0 0 0,1 1 0 0 0,-1-1 1 0 0,0 0-1 0 0,0 1 0 0 0,1-1 0 0 0,-1 0 0 0 0,0 1 0 0 0,1-1 0 0 0,-1 0 0 0 0,1 1 1 0 0,0-1-1 0 0,-1 0 0 0 0,1 0 0 0 0,0 0 0 0 0,0 1 0 0 0,0-1 0 0 0,0 0 0 0 0,0 0 1 0 0,0 0-1 0 0,0-1 0 0 0,0 1 0 0 0,0 0 0 0 0,1 0 0 0 0,-1-1 0 0 0,0 1 0 0 0,0 0 1 0 0,2 0-1 0 0,3 0-62 0 0,-1 1 1 0 0,1-1 0 0 0,-1 0-1 0 0,1 0 1 0 0,0-1-1 0 0,-1 0 1 0 0,1 0 0 0 0,-1 0-1 0 0,1-1 1 0 0,0 1 0 0 0,-1-2-1 0 0,1 1 1 0 0,5-2-1 0 0,32-13-3126 0 0,-7-3-4064 0 0,-20 10 1246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 8482 0 0,'-11'1'1815'0'0,"9"-1"-1395"0"0,0 1 0 0 0,0-1 0 0 0,0 0 0 0 0,0 0 0 0 0,0 0-1 0 0,0 0 1 0 0,0 0 0 0 0,0 0 0 0 0,0 0 0 0 0,0-1 0 0 0,-1 1 0 0 0,1-1 0 0 0,0 1 0 0 0,1-1-1 0 0,-1 0 1 0 0,0 0 0 0 0,0 0 0 0 0,0 0 0 0 0,0 0 0 0 0,-2-3 0 0 0,11 2 2733 0 0,28 3-2423 0 0,-27 0-650 0 0,84 13 253 0 0,-84-12-315 0 0,0 0 1 0 0,0 0-1 0 0,0 1 0 0 0,-1 0 0 0 0,1 0 0 0 0,-1 1 0 0 0,0 0 1 0 0,0 0-1 0 0,7 6 0 0 0,-12-8-23 0 0,0 1 1 0 0,1-1-1 0 0,-1 1 1 0 0,0 0-1 0 0,0 0 1 0 0,-1 0-1 0 0,1 0 0 0 0,-1 0 1 0 0,1 0-1 0 0,-1 0 1 0 0,0 0-1 0 0,0 1 1 0 0,0-1-1 0 0,-1 0 0 0 0,1 1 1 0 0,-1-1-1 0 0,0 1 1 0 0,0-1-1 0 0,-1 7 0 0 0,-1 5-798 0 0,0-1 0 0 0,-2 1-1 0 0,-6 19 1 0 0,-3 12-5479 0 0,13-46 6156 0 0,0 0 0 0 0,0 1 0 0 0,0-1 1 0 0,0 0-1 0 0,0 1 0 0 0,0-1 0 0 0,0 0 1 0 0,0 1-1 0 0,0-1 0 0 0,0 0 0 0 0,0 1 1 0 0,-1-1-1 0 0,1 0 0 0 0,0 1 0 0 0,0-1 1 0 0,0 0-1 0 0,0 1 0 0 0,-1-1 0 0 0,1 0 1 0 0,0 0-1 0 0,0 1 0 0 0,0-1 0 0 0,-1 0 1 0 0,1 0-1 0 0,0 1 0 0 0,0-1 0 0 0,-1 0 1 0 0,1 0-1 0 0,0 0 0 0 0,-1 0 0 0 0,1 0 1 0 0,0 1-1 0 0,-1-1 0 0 0,1 0 0 0 0,0 0 1 0 0,-1 0-1 0 0,1 0 0 0 0,0 0 0 0 0,-1 0 1 0 0,1 0-1 0 0,0 0 0 0 0,-1 0 0 0 0,1 0 1 0 0,0 0-1 0 0,-1 0 0 0 0,1 0 0 0 0,0 0 1 0 0,0 0-1 0 0,-1-1 0 0 0,-3 0-1331 0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8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9226 0 0,'1'-12'6743'0'0,"3"18"-2953"0"0,1 21-1923 0 0,-3 54-1014 0 0,-3-54-1469 0 0,2 1 0 0 0,1-1-1 0 0,8 43 1 0 0,-9-69 570 0 0,-1 1-1 0 0,0-1 1 0 0,1 0 0 0 0,-1 0 0 0 0,1 0 0 0 0,0 0 0 0 0,-1 0 0 0 0,1 0 0 0 0,0-1 0 0 0,-1 1 0 0 0,1 0 0 0 0,0 0 0 0 0,0 0-1 0 0,0-1 1 0 0,0 1 0 0 0,0 0 0 0 0,0-1 0 0 0,0 1 0 0 0,0-1 0 0 0,0 1 0 0 0,0-1 0 0 0,0 0 0 0 0,0 1 0 0 0,0-1-1 0 0,1 0 1 0 0,-1 0 0 0 0,0 0 0 0 0,0 0 0 0 0,0 0 0 0 0,0 0 0 0 0,1 0 0 0 0,-1 0 0 0 0,0 0 0 0 0,0 0 0 0 0,0-1 0 0 0,0 1-1 0 0,1-1 1 0 0,9-2 61 0 0,-1 0 0 0 0,0-1 0 0 0,12-6 0 0 0,-5 3-225 0 0,-1 1-290 0 0,16-7-690 0 0,-13 3-5072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12003 0 0,'4'16'1081'0'0,"0"-1"0"0"0,1 0 0 0 0,1 0 0 0 0,0-1 0 0 0,1 0 0 0 0,0 0 0 0 0,17 22 0 0 0,-20-30-877 0 0,1 0 0 0 0,1 0 1 0 0,-1 0-1 0 0,1-1 1 0 0,0 1-1 0 0,1-2 0 0 0,10 8 1 0 0,-13-10-153 0 0,1 0 1 0 0,-1 0-1 0 0,0 0 1 0 0,0-1 0 0 0,1 0-1 0 0,-1 0 1 0 0,1 0-1 0 0,0 0 1 0 0,-1-1-1 0 0,1 0 1 0 0,-1 0 0 0 0,1 0-1 0 0,0 0 1 0 0,4-2-1 0 0,-5 1-70 0 0,0 0 0 0 0,0 0-1 0 0,0-1 1 0 0,0 0-1 0 0,0 1 1 0 0,-1-2 0 0 0,1 1-1 0 0,-1 0 1 0 0,1-1 0 0 0,-1 1-1 0 0,0-1 1 0 0,0 0 0 0 0,0 0-1 0 0,0-1 1 0 0,0 1-1 0 0,-1 0 1 0 0,0-1 0 0 0,1 0-1 0 0,-1 1 1 0 0,-1-1 0 0 0,1 0-1 0 0,0 0 1 0 0,-1 0 0 0 0,0 0-1 0 0,0 0 1 0 0,0 0-1 0 0,-1-1 1 0 0,1 1 0 0 0,-1 0-1 0 0,0-9 1 0 0,-1 8-286 0 0,1 0 0 0 0,-1 0 0 0 0,1 0 1 0 0,-2 0-1 0 0,1 0 0 0 0,0 0 0 0 0,-1 1 0 0 0,0-1 0 0 0,0 0 0 0 0,0 1 1 0 0,-5-8-1 0 0,4 9-143 0 0,1 0-1 0 0,-1 0 1 0 0,1 0 0 0 0,-1 1 0 0 0,0-1-1 0 0,0 1 1 0 0,0 0 0 0 0,-1 0 0 0 0,1 0-1 0 0,0 0 1 0 0,-1 0 0 0 0,1 1 0 0 0,-1-1-1 0 0,0 1 1 0 0,1 0 0 0 0,-7-1 0 0 0,0 1-517 0 0,0 0 0 0 0,0 1 0 0 0,0 0 0 0 0,0 0 0 0 0,0 1 0 0 0,0 1 0 0 0,-11 2 0 0 0,17-3 970 0 0,0 0 0 0 0,0 0 1 0 0,0 0-1 0 0,0 1 1 0 0,0 0-1 0 0,0 0 0 0 0,1 0 1 0 0,-1 0-1 0 0,1 0 1 0 0,-1 1-1 0 0,1-1 0 0 0,0 1 1 0 0,0 0-1 0 0,0 0 1 0 0,0 0-1 0 0,1 1 0 0 0,-1-1 1 0 0,1 1-1 0 0,-3 5 0 0 0,4-8 219 0 0,1 0 0 0 0,0-1 0 0 0,0 1 0 0 0,0 0 0 0 0,-1-1 0 0 0,1 1 0 0 0,0 0 0 0 0,0-1 0 0 0,0 1 0 0 0,0 0-1 0 0,0-1 1 0 0,0 1 0 0 0,0 0 0 0 0,0-1 0 0 0,1 1 0 0 0,-1 0 0 0 0,0-1 0 0 0,0 1 0 0 0,1 0 0 0 0,-1-1 0 0 0,0 1 0 0 0,1-1-1 0 0,-1 1 1 0 0,0 0 0 0 0,1-1 0 0 0,-1 1 0 0 0,1-1 0 0 0,-1 1 0 0 0,1-1 0 0 0,0 1 0 0 0,26 9 4530 0 0,29-7-618 0 0,85 1-3674 0 0,-80 0-7538 0 0,-48-4 2836 0 0,-1-1-1525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10082 0 0,'-16'46'7725'0'0,"8"3"-5339"0"0,6-33-2241 0 0,0-1 0 0 0,-2 0 1 0 0,-6 21-1 0 0,12-40-300 0 0,-1-1 106 0 0,1 0-1 0 0,-1 0 0 0 0,1 1 1 0 0,1-1-1 0 0,-1 1 0 0 0,1-1 1 0 0,-1 1-1 0 0,1 0 0 0 0,1 0 1 0 0,-1 0-1 0 0,0 0 0 0 0,1 1 1 0 0,0-1-1 0 0,0 1 0 0 0,0 0 1 0 0,8-4-1 0 0,39-11-2855 0 0,-16 11-2707 0 0,-27 5 3757 0 0,10-2-4307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18028 0 0,'-4'7'321'0'0,"-1"1"-1"0"0,2 0 1 0 0,-1-1 0 0 0,1 1-1 0 0,0 0 1 0 0,1 1 0 0 0,0-1-1 0 0,0 0 1 0 0,1 1 0 0 0,0-1-1 0 0,1 1 1 0 0,0-1 0 0 0,0 1-1 0 0,0-1 1 0 0,1 1 0 0 0,3 9-1 0 0,1 4-168 0 0,1 0-1 0 0,0-1 0 0 0,2 0 1 0 0,21 40-1 0 0,-29-61-206 0 0,0 0 0 0 0,0 0 0 0 0,0 1 0 0 0,0-1 0 0 0,0 0 0 0 0,0 0 0 0 0,0 0 0 0 0,0 1 0 0 0,0-1 0 0 0,0 0 0 0 0,0 0 0 0 0,0 0 0 0 0,0 1-1 0 0,0-1 1 0 0,0 0 0 0 0,0 0 0 0 0,0 0 0 0 0,1 1 0 0 0,-1-1 0 0 0,0 0 0 0 0,0 0 0 0 0,0 0 0 0 0,0 0 0 0 0,0 0 0 0 0,1 1 0 0 0,-1-1 0 0 0,0 0 0 0 0,0 0 0 0 0,0 0 0 0 0,1 0 0 0 0,-1 0 0 0 0,0 0 0 0 0,0 0 0 0 0,0 0 0 0 0,1 0 0 0 0,-1 0 0 0 0,0 0 0 0 0,0 0 0 0 0,0 0 0 0 0,1 0 0 0 0,-1 0 0 0 0,0 0 0 0 0,0 0 0 0 0,0 0 0 0 0,1 0 0 0 0,0-13-1510 0 0,-6-38 133 0 0,2 23 732 0 0,3 24 615 0 0,-1-17-153 0 0,1 1 1 0 0,2-20-1 0 0,-1 36 262 0 0,-1-1-1 0 0,1 1 0 0 0,-1 0 0 0 0,1 0 1 0 0,1 0-1 0 0,-1 0 0 0 0,1 0 0 0 0,-1 0 0 0 0,1 0 1 0 0,0 0-1 0 0,0 1 0 0 0,1-1 0 0 0,-1 1 0 0 0,1 0 1 0 0,0-1-1 0 0,4-3 0 0 0,-6 6 13 0 0,0 1-1 0 0,0-1 1 0 0,0 0-1 0 0,0 1 1 0 0,1-1-1 0 0,-1 1 1 0 0,0-1-1 0 0,0 1 1 0 0,0-1-1 0 0,1 1 1 0 0,-1 0-1 0 0,0 0 1 0 0,1 0-1 0 0,-1 0 1 0 0,0 0-1 0 0,0 0 1 0 0,1 0-1 0 0,-1 0 1 0 0,0 0-1 0 0,1 1 1 0 0,-1-1-1 0 0,0 0 1 0 0,2 1-1 0 0,-1 1 31 0 0,1-1 0 0 0,-1 1 0 0 0,0 0 0 0 0,1-1-1 0 0,-1 1 1 0 0,0 0 0 0 0,0 0 0 0 0,0 1 0 0 0,0-1-1 0 0,1 3 1 0 0,2 1 42 0 0,-1 1 1 0 0,-1 0-1 0 0,1 0 0 0 0,-1 0 0 0 0,-1 1 1 0 0,1-1-1 0 0,1 9 0 0 0,-4-11-80 0 0,1 0 1 0 0,0-1 0 0 0,-1 1-1 0 0,0 0 1 0 0,0 0-1 0 0,-1 0 1 0 0,0 0-1 0 0,1 0 1 0 0,-1-1-1 0 0,-1 1 1 0 0,1 0 0 0 0,-1-1-1 0 0,0 1 1 0 0,0-1-1 0 0,0 1 1 0 0,-1-1-1 0 0,-2 5 1 0 0,-4 0 9 0 0,1 0 0 0 0,-1 0 0 0 0,-1-1 0 0 0,0 0-1 0 0,-14 9 1 0 0,23-17-22 0 0,0 0 0 0 0,1 0 0 0 0,-1 1 0 0 0,0-1 0 0 0,0 1 0 0 0,1-1 0 0 0,-1 0 0 0 0,0 1 0 0 0,1-1 0 0 0,-1 1 0 0 0,0-1 0 0 0,1 1 0 0 0,-1 0 0 0 0,1-1 0 0 0,-1 1 0 0 0,1 0 0 0 0,0-1 0 0 0,-1 1 0 0 0,1 0 0 0 0,-1 0 0 0 0,1-1-1 0 0,0 1 1 0 0,0 0 0 0 0,-1 0 0 0 0,1-1 0 0 0,0 1 0 0 0,0 0 0 0 0,0 0 0 0 0,0 0 0 0 0,0-1 0 0 0,0 1 0 0 0,0 0 0 0 0,0 0 0 0 0,0 0 0 0 0,1-1 0 0 0,-1 1 0 0 0,0 0 0 0 0,0 0 0 0 0,1 0 0 0 0,-1-1 0 0 0,1 1 0 0 0,-1 0 0 0 0,0-1 0 0 0,1 1-1 0 0,-1 0 1 0 0,1-1 0 0 0,0 1 0 0 0,-1-1 0 0 0,1 1 0 0 0,-1-1 0 0 0,1 1 0 0 0,0-1 0 0 0,-1 1 0 0 0,1-1 0 0 0,0 1 0 0 0,0-1 0 0 0,-1 0 0 0 0,1 0 0 0 0,0 1 0 0 0,0-1 0 0 0,0 0 0 0 0,5 3 51 0 0,1-1 0 0 0,-1 0 1 0 0,0 0-1 0 0,1 0 0 0 0,-1-1 0 0 0,9 1 1 0 0,-5-2-304 0 0,0-1 0 0 0,0 0 1 0 0,0 0-1 0 0,0-1 0 0 0,0 0 1 0 0,0-1-1 0 0,-1 0 0 0 0,12-5 0 0 0,-13 4-1365 0 0,-1 0 0 0 0,0 0 0 0 0,0 0 0 0 0,0-1 0 0 0,0 0-1 0 0,6-7 1 0 0,-1-1-4445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2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11386 0 0,'-11'74'7389'0'0,"10"-58"-6892"0"0,1 0 1 0 0,0 0-1 0 0,1-1 0 0 0,1 1 1 0 0,3 17-1 0 0,-4-30-476 0 0,0 0-1 0 0,0 0 1 0 0,0 0 0 0 0,0 0-1 0 0,1 0 1 0 0,-1 0-1 0 0,1 0 1 0 0,0-1 0 0 0,0 1-1 0 0,0-1 1 0 0,0 1-1 0 0,0-1 1 0 0,0 0 0 0 0,0 0-1 0 0,1 0 1 0 0,-1 0-1 0 0,1 0 1 0 0,0-1 0 0 0,-1 1-1 0 0,1-1 1 0 0,0 0-1 0 0,0 1 1 0 0,0-1-1 0 0,0-1 1 0 0,0 1 0 0 0,0 0-1 0 0,0-1 1 0 0,0 1-1 0 0,1-1 1 0 0,-1 0 0 0 0,4 0-1 0 0,-3-1-238 0 0,0 1 0 0 0,1-1 0 0 0,-1 0-1 0 0,0 0 1 0 0,0 0 0 0 0,0 0 0 0 0,0-1 0 0 0,0 0-1 0 0,0 0 1 0 0,0 0 0 0 0,0 0 0 0 0,-1 0 0 0 0,1-1-1 0 0,-1 0 1 0 0,0 1 0 0 0,0-1 0 0 0,0-1 0 0 0,0 1-1 0 0,0 0 1 0 0,-1-1 0 0 0,1 1 0 0 0,2-7 0 0 0,-5 10-61 0 0,0-1 1 0 0,1 1 0 0 0,-1 0 0 0 0,0-1-1 0 0,0 1 1 0 0,0-1 0 0 0,0 1-1 0 0,0-1 1 0 0,0 1 0 0 0,1-1-1 0 0,-1 1 1 0 0,0-1 0 0 0,-1 1 0 0 0,1 0-1 0 0,0-1 1 0 0,0 1 0 0 0,0-1-1 0 0,0 1 1 0 0,0-1 0 0 0,0 1-1 0 0,0-1 1 0 0,-1 1 0 0 0,1 0 0 0 0,0-1-1 0 0,0 1 1 0 0,-1-1 0 0 0,1 1-1 0 0,0 0 1 0 0,-1-1 0 0 0,1 1 0 0 0</inkml:trace>
  <inkml:trace contextRef="#ctx0" brushRef="#br0" timeOffset="1">4 313 10858 0 0,'-3'20'5201'0'0,"3"-1"-3040"0"0,0 5-553 0 0,6-1-327 0 0,2-4-465 0 0,3-2-312 0 0,3 0-192 0 0,2-3-72 0 0,3-2-72 0 0,1-3-120 0 0,2-3-32 0 0,2-3-312 0 0,0-3-680 0 0,2-3-1081 0 0,1 0-1760 0 0,-6-9-1840 0 0,2 2-1544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4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5849 0 0,'4'20'5884'0'0,"11"11"-3381"0"0,-6-15-1242 0 0,6 16-316 0 0,-2-1 0 0 0,-1 2 1 0 0,-1 0-1 0 0,-2 0 0 0 0,-1 1 1 0 0,6 59-1 0 0,-14-84-989 0 0,-1-1 1 0 0,0 1-1 0 0,0-1 0 0 0,-1 1 0 0 0,0-1 0 0 0,-1 1 1 0 0,0-1-1 0 0,0 0 0 0 0,0 0 0 0 0,-1-1 1 0 0,-1 1-1 0 0,1-1 0 0 0,-11 14 0 0 0,10-16-281 0 0,0 1-1 0 0,0 0 1 0 0,-1-1 0 0 0,1 0-1 0 0,-1 0 1 0 0,0-1 0 0 0,-1 1-1 0 0,1-1 1 0 0,-1-1 0 0 0,0 1-1 0 0,0-1 1 0 0,0 0 0 0 0,0-1-1 0 0,0 0 1 0 0,-1 0-1 0 0,-8 1 1 0 0,11-3 276 0 0,0-1 0 0 0,-1 1 1 0 0,1-1-1 0 0,0 0 0 0 0,0 0 0 0 0,0-1 0 0 0,0 0 1 0 0,0 0-1 0 0,-7-4 0 0 0,8 4 317 0 0,0 0 0 0 0,0 0 0 0 0,0 1 0 0 0,0-1 0 0 0,-1 1 0 0 0,1 0 0 0 0,0 0 0 0 0,-1 0 0 0 0,1 1 1 0 0,-1-1-1 0 0,1 1 0 0 0,-1 0 0 0 0,-4 1 0 0 0,9-1-244 0 0,0 0 0 0 0,0 0 1 0 0,1 0-1 0 0,-1 0 0 0 0,0 0 0 0 0,0 0 0 0 0,0 0 1 0 0,0 0-1 0 0,0 0 0 0 0,0 0 0 0 0,0 0 1 0 0,0 0-1 0 0,0 1 0 0 0,0-1 0 0 0,0 0 1 0 0,0 0-1 0 0,0 0 0 0 0,1 0 0 0 0,-1 0 1 0 0,0 0-1 0 0,0 0 0 0 0,0 0 0 0 0,0 1 1 0 0,0-1-1 0 0,0 0 0 0 0,0 0 0 0 0,0 0 1 0 0,0 0-1 0 0,0 0 0 0 0,0 0 0 0 0,0 0 1 0 0,0 0-1 0 0,0 1 0 0 0,0-1 0 0 0,0 0 1 0 0,0 0-1 0 0,-1 0 0 0 0,1 0 0 0 0,0 0 1 0 0,0 0-1 0 0,0 0 0 0 0,0 0 0 0 0,0 0 1 0 0,0 1-1 0 0,0-1 0 0 0,0 0 0 0 0,0 0 1 0 0,0 0-1 0 0,0 0 0 0 0,0 0 0 0 0,0 0 1 0 0,-1 0-1 0 0,1 0 0 0 0,0 0 0 0 0,0 0 1 0 0,0 0-1 0 0,0 0 0 0 0,0 0 0 0 0,0 0 0 0 0,0 0 1 0 0,0 0-1 0 0,-1 0 0 0 0,1 0 0 0 0,0 0 1 0 0,0 0-1 0 0,0 0 0 0 0,0 0 0 0 0,13 6 441 0 0,18 4-156 0 0,77 8 666 0 0,114 6 1 0 0,42 6-771 0 0,-223-19-429 0 0,-40-11 51 0 0,0 0 1 0 0,0 0 0 0 0,0 0-1 0 0,0 1 1 0 0,0-1-1 0 0,0 1 1 0 0,0-1 0 0 0,0 0-1 0 0,-1 1 1 0 0,1 0-1 0 0,0-1 1 0 0,0 1-1 0 0,0-1 1 0 0,-1 1 0 0 0,1 0-1 0 0,0 0 1 0 0,0-1-1 0 0,-1 1 1 0 0,1 0 0 0 0,-1 0-1 0 0,1 0 1 0 0,-1 0-1 0 0,1 0 1 0 0,-1 0 0 0 0,0 0-1 0 0,1 0 1 0 0,-1 0-1 0 0,0 0 1 0 0,0 0-1 0 0,1 0 1 0 0,-1 0 0 0 0,0 0-1 0 0,0 0 1 0 0,-1 2-1 0 0,1-2-224 0 0,-1-1 0 0 0,1 1-1 0 0,-1 0 1 0 0,0 0-1 0 0,0-1 1 0 0,1 1 0 0 0,-1 0-1 0 0,0-1 1 0 0,0 1-1 0 0,0-1 1 0 0,0 1-1 0 0,0-1 1 0 0,0 0 0 0 0,0 1-1 0 0,0-1 1 0 0,0 0-1 0 0,0 0 1 0 0,0 1 0 0 0,-1-1-1 0 0,0 0-106 0 0,-17 3-5389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5353 0 0,'-1'-5'1161'0'0,"2"-21"3434"0"0,4 14 1237 0 0,-4 12-5639 0 0,-1 1 1 0 0,1-1 0 0 0,-1 0-1 0 0,1 1 1 0 0,-1-1-1 0 0,1 0 1 0 0,-1 1-1 0 0,1-1 1 0 0,-1 1-1 0 0,1-1 1 0 0,-1 1-1 0 0,0-1 1 0 0,1 1 0 0 0,-1-1-1 0 0,0 1 1 0 0,0-1-1 0 0,1 1 1 0 0,-1-1-1 0 0,0 1 1 0 0,0 0-1 0 0,0-1 1 0 0,0 1-1 0 0,1-1 1 0 0,-1 1 0 0 0,0 0-1 0 0,0-1 1 0 0,0 1-1 0 0,-1 1 1 0 0,5 20 202 0 0,-4 24-64 0 0,-1-35-424 0 0,1 0-1 0 0,0-1 1 0 0,0 1-1 0 0,1 0 1 0 0,1-1-1 0 0,0 1 1 0 0,4 14-1 0 0,-6-25 66 0 0,1 1 0 0 0,-1-1 0 0 0,0 1 1 0 0,0 0-1 0 0,0-1 0 0 0,1 1 0 0 0,-1-1 0 0 0,0 1 0 0 0,1-1 0 0 0,-1 1 0 0 0,0-1 0 0 0,1 1 0 0 0,-1-1 1 0 0,1 1-1 0 0,-1-1 0 0 0,1 0 0 0 0,-1 1 0 0 0,1-1 0 0 0,-1 0 0 0 0,1 1 0 0 0,-1-1 0 0 0,1 0 0 0 0,-1 0 1 0 0,1 0-1 0 0,-1 1 0 0 0,1-1 0 0 0,0 0 0 0 0,-1 0 0 0 0,1 0 0 0 0,-1 0 0 0 0,2 0 0 0 0,-1-1 3 0 0,1 1-1 0 0,-1-1 0 0 0,0 0 0 0 0,1 1 1 0 0,-1-1-1 0 0,0 0 0 0 0,0 0 0 0 0,0 0 1 0 0,0 0-1 0 0,0 0 0 0 0,0 0 0 0 0,2-3 1 0 0,21-41-15 0 0,-23 43 17 0 0,15-25-517 0 0,2 4-4402 0 0,-6 7-821 0 0,-10 13 5552 0 0,0 0 0 0 0,-1 0 0 0 0,1 0 0 0 0,-1 0 1 0 0,0-1-1 0 0,0 1 0 0 0,0 0 0 0 0,-1-1 0 0 0,1 1 0 0 0,0-5 1 0 0,-14-28 17315 0 0,7 60-15870 0 0,-1 22-805 0 0,0 50 0 0 0,4-35-3846 0 0,2-17-2942 0 0,-2-14-5103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9178 0 0,'-6'3'8388'0'0,"6"-2"-8161"0"0,-3 13 3483 0 0,4 22-2581 0 0,0-28-237 0 0,-1 22-176 0 0,0-6-440 0 0,1-1 0 0 0,1 1 0 0 0,0-1 0 0 0,9 33 1 0 0,-9-50-276 0 0,0-1 0 0 0,0 1 0 0 0,0 0 0 0 0,1-1 1 0 0,0 1-1 0 0,0-1 0 0 0,0 0 0 0 0,1 0 0 0 0,-1 0 1 0 0,1 0-1 0 0,1-1 0 0 0,-1 0 0 0 0,1 0 0 0 0,-1 0 1 0 0,1 0-1 0 0,0-1 0 0 0,0 1 0 0 0,1-1 0 0 0,-1-1 1 0 0,1 1-1 0 0,-1-1 0 0 0,7 2 0 0 0,-3-2-92 0 0,0 0 1 0 0,0 0-1 0 0,0-1 0 0 0,0-1 1 0 0,1 0-1 0 0,-1 0 0 0 0,0-1 1 0 0,16-2-1 0 0,-18 1-771 0 0,0 0-1 0 0,1 0 1 0 0,-1-1 0 0 0,11-5-1 0 0,-14 6-625 0 0,0-1 1 0 0,0 1-1 0 0,0-1 0 0 0,0 0 0 0 0,0 0 0 0 0,-1-1 1 0 0,6-6-1 0 0,-2-1-4465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9602 0 0,'1'17'9962'0'0,"-4"24"-8264"0"0,1-18-769 0 0,0 6-571 0 0,0-13-400 0 0,1-1 1 0 0,1 1-1 0 0,3 24 0 0 0,-3-39 11 0 0,0 0-1 0 0,1 0 1 0 0,-1 0 0 0 0,1 0-1 0 0,-1 0 1 0 0,1 0 0 0 0,-1-1-1 0 0,1 1 1 0 0,-1 0 0 0 0,1 0 0 0 0,0-1-1 0 0,-1 1 1 0 0,1 0 0 0 0,0-1-1 0 0,0 1 1 0 0,0-1 0 0 0,-1 1-1 0 0,1-1 1 0 0,0 1 0 0 0,0-1-1 0 0,0 0 1 0 0,0 0 0 0 0,0 1-1 0 0,0-1 1 0 0,0 0 0 0 0,0 0-1 0 0,0 0 1 0 0,0 0 0 0 0,0 0-1 0 0,0 0 1 0 0,0 0 0 0 0,0 0-1 0 0,0 0 1 0 0,-1 0 0 0 0,1-1-1 0 0,0 1 1 0 0,0 0 0 0 0,0-1-1 0 0,2 0 1 0 0,42-17-131 0 0,-41 15 39 0 0,46-22-2650 0 0,-19 6-6341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10426 0 0,'5'46'7265'0'0,"-5"-43"-7133"0"0,1 0 1 0 0,-1 0 0 0 0,1 0-1 0 0,0 0 1 0 0,0 0-1 0 0,0-1 1 0 0,1 1-1 0 0,-1 0 1 0 0,1-1 0 0 0,-1 1-1 0 0,1-1 1 0 0,0 1-1 0 0,2 2 1 0 0,-3-5-153 0 0,-1 0 0 0 0,0 0 0 0 0,0-1 0 0 0,1 1 0 0 0,-1 0 0 0 0,0 0 0 0 0,1 0 0 0 0,-1 0 0 0 0,0 0 0 0 0,0-1 0 0 0,1 1 0 0 0,-1 0 0 0 0,0 0 0 0 0,0 0 0 0 0,1-1 0 0 0,-1 1 0 0 0,0 0 0 0 0,0 0 0 0 0,0-1 0 0 0,0 1 0 0 0,1 0 0 0 0,-1-1 0 0 0,0 1 0 0 0,0 0 0 0 0,0 0 1 0 0,0-1-1 0 0,0 1 0 0 0,0 0 0 0 0,0-1 0 0 0,0 1 0 0 0,0 0 0 0 0,0-1 0 0 0,0 1 0 0 0,0 0 0 0 0,0-1 0 0 0,4-19-754 0 0,-3 14 584 0 0,1-4 65 0 0,1 0 1 0 0,0 0-1 0 0,0 1 1 0 0,1-1-1 0 0,1 0 1 0 0,-1 1-1 0 0,13-16 1 0 0,-16 22 132 0 0,1 1 0 0 0,0-1 0 0 0,0 1 1 0 0,0 0-1 0 0,0 0 0 0 0,1 0 1 0 0,-1 0-1 0 0,0 0 0 0 0,1 0 0 0 0,0 0 1 0 0,-1 1-1 0 0,1 0 0 0 0,0-1 1 0 0,0 1-1 0 0,0 0 0 0 0,0 0 1 0 0,0 1-1 0 0,0-1 0 0 0,0 0 0 0 0,0 1 1 0 0,0 0-1 0 0,0 0 0 0 0,0 0 1 0 0,0 0-1 0 0,0 0 0 0 0,0 1 0 0 0,0-1 1 0 0,0 1-1 0 0,0 0 0 0 0,0 0 1 0 0,3 1-1 0 0,-4-1 42 0 0,-1-1 0 0 0,0 1 0 0 0,1 0 0 0 0,-1 0 0 0 0,1 0 0 0 0,-1 0 0 0 0,0-1 1 0 0,0 2-1 0 0,1-1 0 0 0,-1 0 0 0 0,0 0 0 0 0,0 0 0 0 0,0 1 0 0 0,0-1 0 0 0,0 0 0 0 0,-1 1 0 0 0,1-1 0 0 0,0 1 0 0 0,-1-1 0 0 0,1 1 0 0 0,-1-1 1 0 0,1 3-1 0 0,-1-1 4 0 0,0 0 0 0 0,0 0 0 0 0,0 0 0 0 0,0 0 0 0 0,-1 0 0 0 0,1 0 0 0 0,-1 0 0 0 0,0 0 0 0 0,0-1 1 0 0,0 1-1 0 0,-2 4 0 0 0,-2 1-42 0 0,0 1 0 0 0,-1-1 0 0 0,0 0 0 0 0,0 0 0 0 0,-1-1-1 0 0,-9 9 1 0 0,7-9-3 0 0,0 0 0 0 0,0-1 0 0 0,-1 0 0 0 0,0-1 0 0 0,0 0 0 0 0,-1 0 0 0 0,1-1 0 0 0,-17 4-1 0 0,81-31 953 0 0,19 3-1356 0 0,-20 6-2290 0 0,0-2-4398 0 0,-23 6 517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12 15347 0 0,'-2'6'295'0'0,"0"-1"-1"0"0,0 1 1 0 0,0 0-1 0 0,1 0 0 0 0,0 0 1 0 0,0-1-1 0 0,0 1 1 0 0,1 0-1 0 0,0 0 0 0 0,0 0 1 0 0,0 0-1 0 0,1 0 1 0 0,0 0-1 0 0,0 0 0 0 0,1 0 1 0 0,0 0-1 0 0,4 9 1 0 0,-4-11-229 0 0,0 0 0 0 0,0 0 1 0 0,1 0-1 0 0,-1 0 0 0 0,1 0 1 0 0,0 0-1 0 0,1-1 0 0 0,-1 1 0 0 0,0-1 1 0 0,1 0-1 0 0,0 0 0 0 0,0 0 1 0 0,0-1-1 0 0,0 0 0 0 0,0 1 1 0 0,0-1-1 0 0,1 0 0 0 0,-1-1 1 0 0,1 1-1 0 0,-1-1 0 0 0,1 0 0 0 0,0 0 1 0 0,4 0-1 0 0,-4-1-49 0 0,-1-1 1 0 0,0 1-1 0 0,1-1 0 0 0,-1 0 0 0 0,0 0 1 0 0,0 0-1 0 0,0-1 0 0 0,0 1 0 0 0,0-1 1 0 0,0 0-1 0 0,0 0 0 0 0,-1-1 0 0 0,1 1 1 0 0,0-1-1 0 0,-1 1 0 0 0,0-1 0 0 0,0 0 1 0 0,0-1-1 0 0,0 1 0 0 0,0 0 0 0 0,3-8 1 0 0,-2 6-9 0 0,-1 0 0 0 0,0-1 1 0 0,0 0-1 0 0,0 0 1 0 0,-1 1-1 0 0,0-2 0 0 0,0 1 1 0 0,0 0-1 0 0,-1 0 0 0 0,0 0 1 0 0,0-1-1 0 0,0 1 0 0 0,-1-1 1 0 0,-1-7-1 0 0,1 12-48 0 0,0 0 0 0 0,-1 0-1 0 0,1 1 1 0 0,-1-1 0 0 0,0 0-1 0 0,1 0 1 0 0,-1 1 0 0 0,0-1-1 0 0,0 0 1 0 0,0 1 0 0 0,0-1 0 0 0,0 1-1 0 0,-1-1 1 0 0,1 1 0 0 0,0-1-1 0 0,-1 1 1 0 0,1 0 0 0 0,-1 0-1 0 0,-2-2 1 0 0,0 1-102 0 0,1 1-1 0 0,-1-1 0 0 0,0 1 1 0 0,0 0-1 0 0,1 0 0 0 0,-1 1 1 0 0,0-1-1 0 0,0 1 0 0 0,-5 0 1 0 0,-7 1-557 0 0,1 1 1 0 0,0 0 0 0 0,-27 9-1 0 0,27-7 362 0 0,0 1-1 0 0,1 1 0 0 0,0 0 0 0 0,0 1 0 0 0,-21 14 0 0 0,28-17 315 0 0,1 0 0 0 0,0 1 0 0 0,1 0 0 0 0,-1 1 0 0 0,1-1 0 0 0,0 1 0 0 0,0 0 0 0 0,1 0 0 0 0,-1 1 0 0 0,1-1 0 0 0,1 1 0 0 0,-1 0 0 0 0,-2 10 0 0 0,5-14 150 0 0,0 0 0 0 0,0 1 0 0 0,1-1 0 0 0,-1 0 0 0 0,1 1 0 0 0,0-1-1 0 0,0 0 1 0 0,0 1 0 0 0,0-1 0 0 0,1 0 0 0 0,-1 1 0 0 0,1-1 0 0 0,0 0 0 0 0,0 0 0 0 0,0 0 0 0 0,1 1 0 0 0,-1-1 0 0 0,1 0 0 0 0,-1-1 0 0 0,1 1 0 0 0,0 0 0 0 0,0 0 0 0 0,0-1 0 0 0,0 1 0 0 0,4 1 0 0 0,-2 0 85 0 0,0-1-1 0 0,1 0 1 0 0,-1 0-1 0 0,1 0 1 0 0,0 0-1 0 0,0-1 0 0 0,0 0 1 0 0,0 0-1 0 0,1-1 1 0 0,-1 1-1 0 0,0-1 1 0 0,1 0-1 0 0,-1 0 1 0 0,8-1-1 0 0,11-1 306 0 0,0-2 0 0 0,0-1 0 0 0,39-11 0 0 0,36-7-825 0 0,-89 21-879 0 0,0 0 0 0 0,1 1 1 0 0,-1 0-1 0 0,1 0 0 0 0,-1 1 0 0 0,0 0 0 0 0,14 4 1 0 0,-17-2-3502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1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16195 0 0,'6'51'5580'0'0,"-5"-43"-5330"0"0,1-1-1 0 0,1 1 1 0 0,-1 0-1 0 0,1 0 0 0 0,0-1 1 0 0,1 0-1 0 0,7 11 0 0 0,-11-18-262 0 0,0 1 0 0 0,0-1 0 0 0,0 0 0 0 0,0 0 0 0 0,0 0 0 0 0,0 1 0 0 0,0-1 0 0 0,0 0 0 0 0,1 0 0 0 0,-1 0 0 0 0,0 0 0 0 0,0 1 0 0 0,0-1-1 0 0,0 0 1 0 0,1 0 0 0 0,-1 0 0 0 0,0 0 0 0 0,0 0 0 0 0,0 0 0 0 0,1 0 0 0 0,-1 1 0 0 0,0-1 0 0 0,0 0 0 0 0,1 0 0 0 0,-1 0 0 0 0,0 0 0 0 0,0 0 0 0 0,0 0-1 0 0,1 0 1 0 0,-1 0 0 0 0,0 0 0 0 0,0 0 0 0 0,1 0 0 0 0,-1 0 0 0 0,0-1 0 0 0,0 1 0 0 0,0 0 0 0 0,1 0 0 0 0,4-10-890 0 0,0-18-848 0 0,-5 24 1542 0 0,1 1 35 0 0,9-46-847 0 0,-10 47 1019 0 0,1 0 1 0 0,-1 1 0 0 0,1-1-1 0 0,-1 0 1 0 0,1 0 0 0 0,0 1-1 0 0,0-1 1 0 0,0 0 0 0 0,0 1-1 0 0,0-1 1 0 0,0 1 0 0 0,0-1-1 0 0,0 1 1 0 0,1 0 0 0 0,-1-1-1 0 0,0 1 1 0 0,1 0 0 0 0,-1 0-1 0 0,1 0 1 0 0,0 0 0 0 0,-1 0-1 0 0,4-1 1 0 0,-5 2 13 0 0,1 0 1 0 0,-1 0-1 0 0,1 0 0 0 0,-1 0 1 0 0,1 0-1 0 0,-1 0 0 0 0,0 0 1 0 0,1 0-1 0 0,-1 0 0 0 0,1 1 1 0 0,-1-1-1 0 0,0 0 0 0 0,1 0 1 0 0,-1 0-1 0 0,1 1 0 0 0,-1-1 0 0 0,0 0 1 0 0,1 0-1 0 0,-1 1 0 0 0,0-1 1 0 0,1 0-1 0 0,-1 1 0 0 0,0-1 1 0 0,0 0-1 0 0,1 1 0 0 0,-1-1 1 0 0,0 0-1 0 0,0 1 0 0 0,0-1 1 0 0,0 1-1 0 0,1-1 0 0 0,1 20 275 0 0,-7 16 124 0 0,3-30-318 0 0,0-1-1 0 0,0 1 0 0 0,-1 0 1 0 0,0 0-1 0 0,0-1 0 0 0,0 0 1 0 0,0 1-1 0 0,-1-1 0 0 0,0 0 1 0 0,0-1-1 0 0,0 1 0 0 0,-1-1 1 0 0,0 0-1 0 0,0 0 0 0 0,0 0 1 0 0,-7 4-1 0 0,60-6 440 0 0,40-12-1898 0 0,-30-1-3220 0 0,-21 5-1315 0 0,-13 2-907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6457 0 0,'-2'-1'592'0'0,"0"1"0"0"0,0 0 0 0 0,0 0-1 0 0,1 0 1 0 0,-1 0 0 0 0,0 1-1 0 0,0-1 1 0 0,0 0 0 0 0,0 1 0 0 0,1-1-1 0 0,-1 1 1 0 0,0 0 0 0 0,1-1-1 0 0,-1 1 1 0 0,0 0 0 0 0,-1 1 0 0 0,0 1 44 0 0,-1 0 1 0 0,1 0 0 0 0,0 0-1 0 0,0 0 1 0 0,0 1 0 0 0,-4 5 0 0 0,-2 7-200 0 0,0 1 0 0 0,-9 26 0 0 0,10-25 176 0 0,3-7-554 0 0,0 0 0 0 0,1 0 0 0 0,0 0 0 0 0,1 1 0 0 0,0 0 0 0 0,1-1 0 0 0,0 1 0 0 0,1 0 0 0 0,0 0-1 0 0,1 0 1 0 0,0 0 0 0 0,1 0 0 0 0,1-1 0 0 0,-1 1 0 0 0,2 0 0 0 0,0-1 0 0 0,0 1 0 0 0,1-1 0 0 0,1 0 0 0 0,-1 0 0 0 0,10 15 0 0 0,6 6-70 0 0,41 53 1 0 0,-53-74-516 0 0,1-1 1 0 0,1-1 0 0 0,-1 1 0 0 0,2-1 0 0 0,-1-1-1 0 0,1 0 1 0 0,0-1 0 0 0,19 10 0 0 0,-28-16 104 0 0,0 0 0 0 0,0 0-1 0 0,0-1 1 0 0,0 1 0 0 0,0-1 0 0 0,0 1 0 0 0,0-1 0 0 0,0 0 0 0 0,0 1-1 0 0,0-1 1 0 0,0 0 0 0 0,0 0 0 0 0,0-1 0 0 0,0 1 0 0 0,0 0-1 0 0,0-1 1 0 0,0 1 0 0 0,0-1 0 0 0,0 0 0 0 0,0 1 0 0 0,0-1 0 0 0,0 0-1 0 0,-1 0 1 0 0,1 0 0 0 0,0-1 0 0 0,-1 1 0 0 0,1 0 0 0 0,2-3 0 0 0,6-11-4621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10762 0 0,'-4'2'443'0'0,"1"-1"0"0"0,-1 1 1 0 0,1 1-1 0 0,0-1 0 0 0,0 0 0 0 0,0 1 0 0 0,0 0 0 0 0,0 0 0 0 0,0 0 0 0 0,1 0 0 0 0,0 0 0 0 0,-1 0 0 0 0,1 1 0 0 0,0-1 0 0 0,0 1 1 0 0,1-1-1 0 0,-1 1 0 0 0,1 0 0 0 0,0-1 0 0 0,-1 6 0 0 0,0 0-124 0 0,0 1 1 0 0,0 0-1 0 0,1 0 0 0 0,0 0 0 0 0,1 0 1 0 0,1 19-1 0 0,2-16-226 0 0,0 0 0 0 0,1-1 0 0 0,0 1 0 0 0,1-1-1 0 0,0 0 1 0 0,12 20 0 0 0,-13-25-82 0 0,0-1 0 0 0,1 1 0 0 0,0-1-1 0 0,0 0 1 0 0,0 0 0 0 0,0 0 0 0 0,1-1 0 0 0,0 1 0 0 0,0-1-1 0 0,1-1 1 0 0,0 0 0 0 0,9 5 0 0 0,-14-8-5 0 0,0 0-1 0 0,1 0 1 0 0,-1-1 0 0 0,0 1 0 0 0,0-1-1 0 0,1 1 1 0 0,-1-1 0 0 0,0 0 0 0 0,1 0-1 0 0,-1 0 1 0 0,0 0 0 0 0,1-1 0 0 0,-1 1-1 0 0,0-1 1 0 0,1 1 0 0 0,-1-1-1 0 0,0 0 1 0 0,0 0 0 0 0,0 0 0 0 0,4-2-1 0 0,-2 0-1 0 0,-1 0-1 0 0,1 0 1 0 0,-1 0-1 0 0,1-1 0 0 0,-1 0 1 0 0,-1 1-1 0 0,1-1 0 0 0,0 0 1 0 0,3-8-1 0 0,0-2-233 0 0,-1 0 0 0 0,0 0 0 0 0,-1 0 0 0 0,-1-1 0 0 0,4-24 0 0 0,-7 31-200 0 0,0 1 0 0 0,0 0 0 0 0,0-1 0 0 0,-1 1 0 0 0,0 0 0 0 0,0-1 0 0 0,-1 1 0 0 0,0 0 0 0 0,0 0 0 0 0,0 0 0 0 0,-1 0 0 0 0,0 1 0 0 0,-1-1 0 0 0,0 1 0 0 0,-4-7 0 0 0,5 10 151 0 0,0-1 0 0 0,0 1-1 0 0,0 0 1 0 0,-1 0 0 0 0,1 1-1 0 0,0-1 1 0 0,-1 1 0 0 0,0 0 0 0 0,0 0-1 0 0,0 0 1 0 0,0 0 0 0 0,0 0 0 0 0,0 1-1 0 0,0 0 1 0 0,0 0 0 0 0,0 0 0 0 0,-1 0-1 0 0,1 1 1 0 0,0 0 0 0 0,-1 0 0 0 0,1 0-1 0 0,0 0 1 0 0,-1 1 0 0 0,1-1-1 0 0,0 1 1 0 0,-8 3 0 0 0,9-3 392 0 0,0 0 0 0 0,0 1 1 0 0,0-1-1 0 0,0 1 0 0 0,1-1 0 0 0,-1 1 0 0 0,0 0 1 0 0,1 0-1 0 0,0 1 0 0 0,-1-1 0 0 0,1 0 1 0 0,0 1-1 0 0,0 0 0 0 0,0-1 0 0 0,1 1 0 0 0,-1 0 1 0 0,0 0-1 0 0,1 0 0 0 0,0 0 0 0 0,0 0 0 0 0,0 0 1 0 0,0 0-1 0 0,0 0 0 0 0,1 0 0 0 0,-1 4 1 0 0,1-4 85 0 0,0 0 1 0 0,-1 0 0 0 0,1 0 0 0 0,1 0 0 0 0,-1 0-1 0 0,0 0 1 0 0,1 0 0 0 0,0 0 0 0 0,-1 0-1 0 0,1 0 1 0 0,0 0 0 0 0,1-1 0 0 0,-1 1 0 0 0,0 0-1 0 0,1-1 1 0 0,-1 1 0 0 0,1-1 0 0 0,0 1 0 0 0,0-1-1 0 0,0 0 1 0 0,0 0 0 0 0,0 0 0 0 0,1 0 0 0 0,-1 0-1 0 0,1 0 1 0 0,-1-1 0 0 0,5 3 0 0 0,-5-4-159 0 0,1 1 1 0 0,-1 0 0 0 0,1-1-1 0 0,-1 0 1 0 0,1 0-1 0 0,0 1 1 0 0,-1-2 0 0 0,1 1-1 0 0,-1 0 1 0 0,1 0-1 0 0,-1-1 1 0 0,1 1 0 0 0,-1-1-1 0 0,1 0 1 0 0,2-1-1 0 0,41-21-623 0 0,-22 10-772 0 0,-10 8 103 0 0,-11 4 724 0 0,1 0 1 0 0,0 0-1 0 0,-1 0 1 0 0,1-1 0 0 0,-1 1-1 0 0,1-1 1 0 0,-1 0 0 0 0,1 0-1 0 0,-1 0 1 0 0,0-1-1 0 0,0 1 1 0 0,0-1 0 0 0,3-3-1 0 0,-5-14-1865 0 0,7 8-413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 3953 0 0,'-11'-4'11507'0'0,"7"29"-7609"0"0,7 38-2302 0 0,-1-43-1221 0 0,1-1 0 0 0,7 26-1 0 0,-9-40-363 0 0,1 0-1 0 0,0 0 1 0 0,0 0-1 0 0,0 0 1 0 0,1 0-1 0 0,-1 0 1 0 0,1-1-1 0 0,0 1 1 0 0,0-1-1 0 0,1 0 0 0 0,-1 0 1 0 0,1 0-1 0 0,7 5 1 0 0,-10-8-124 0 0,0 0 1 0 0,0-1-1 0 0,0 1 1 0 0,-1-1 0 0 0,1 1-1 0 0,1-1 1 0 0,-1 0-1 0 0,0 1 1 0 0,0-1-1 0 0,0 0 1 0 0,0 0 0 0 0,0 1-1 0 0,0-1 1 0 0,0 0-1 0 0,0 0 1 0 0,0 0-1 0 0,0-1 1 0 0,0 1 0 0 0,0 0-1 0 0,0 0 1 0 0,1-1-1 0 0,-1 1 1 0 0,0 0-1 0 0,0-1 1 0 0,0 1 0 0 0,0-1-1 0 0,-1 1 1 0 0,1-1-1 0 0,0 1 1 0 0,0-1-1 0 0,0 0 1 0 0,0 0 0 0 0,-1 1-1 0 0,1-1 1 0 0,0 0-1 0 0,-1 0 1 0 0,2-1-1 0 0,-1 0-414 0 0,0 0 0 0 0,0 1 0 0 0,0-1 0 0 0,-1 0 0 0 0,1 0-1 0 0,0 1 1 0 0,-1-1 0 0 0,0 0 0 0 0,1 0 0 0 0,-1 0 0 0 0,0 0-1 0 0,0 1 1 0 0,0-1 0 0 0,0 0 0 0 0,0 0 0 0 0,0 0 0 0 0,-1 0-1 0 0,1 0 1 0 0,-1 1 0 0 0,1-1 0 0 0,-2-2 0 0 0,-2-3-3796 0 0</inkml:trace>
  <inkml:trace contextRef="#ctx0" brushRef="#br0" timeOffset="1">3 311 9970 0 0,'-1'5'836'0'0,"1"1"0"0"0,-1-1-1 0 0,1 0 1 0 0,0 1 0 0 0,0-1 0 0 0,1 1 0 0 0,1 8-1 0 0,-1-10-528 0 0,0 0-1 0 0,0 0 0 0 0,1 0 1 0 0,-1-1-1 0 0,1 1 1 0 0,0 0-1 0 0,0-1 0 0 0,1 1 1 0 0,3 4-1 0 0,-4-6-329 0 0,0 0 0 0 0,1 0 0 0 0,-1 0 1 0 0,1 0-1 0 0,0 0 0 0 0,-1 0 0 0 0,1 0 0 0 0,0-1 0 0 0,0 0 0 0 0,0 1 0 0 0,0-1 0 0 0,0 0 0 0 0,1-1 0 0 0,-1 1 1 0 0,0 0-1 0 0,0-1 0 0 0,1 0 0 0 0,-1 0 0 0 0,0 0 0 0 0,0 0 0 0 0,1 0 0 0 0,-1-1 0 0 0,0 1 0 0 0,0-1 0 0 0,0 0 1 0 0,1 0-1 0 0,4-3 0 0 0,2-1-1000 0 0,-1 0 1 0 0,-1 0 0 0 0,1-1-1 0 0,-1 0 1 0 0,0-1 0 0 0,0 0-1 0 0,0 0 1 0 0,-1-1 0 0 0,-1 0-1 0 0,1 0 1 0 0,6-11 0 0 0,5-10-3685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17324 0 0,'0'1'65'0'0,"0"1"0"0"0,1-1 0 0 0,-1 1 0 0 0,0-1-1 0 0,1 1 1 0 0,-1-1 0 0 0,1 1 0 0 0,0-1 0 0 0,-1 1 0 0 0,1-1 0 0 0,0 1 0 0 0,0-1 0 0 0,0 0 0 0 0,0 0 0 0 0,0 0 0 0 0,0 1 0 0 0,0-1 0 0 0,0 0 0 0 0,1 0 0 0 0,-1 0 0 0 0,0 0 0 0 0,1-1 0 0 0,-1 1 0 0 0,0 0 0 0 0,1-1 0 0 0,-1 1-1 0 0,1-1 1 0 0,-1 1 0 0 0,1-1 0 0 0,-1 0 0 0 0,1 1 0 0 0,0-1 0 0 0,-1 0 0 0 0,3 0 0 0 0,10 1 7 0 0,-1-1-1 0 0,1-1 1 0 0,16-2-1 0 0,-9 1 68 0 0,-4 0-503 0 0,9 0-1208 0 0,-9 3-2660 0 0,-34 5-8078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9642 0 0,'1'2'332'0'0,"-1"0"0"0"0,1 0 0 0 0,0 0 0 0 0,0 0 0 0 0,1 0 0 0 0,-1-1-1 0 0,0 1 1 0 0,1 0 0 0 0,-1-1 0 0 0,0 1 0 0 0,1-1 0 0 0,0 1 0 0 0,-1-1 0 0 0,1 0 0 0 0,0 1 0 0 0,0-1 0 0 0,0 0 0 0 0,0 0-1 0 0,0-1 1 0 0,0 1 0 0 0,0 0 0 0 0,0-1 0 0 0,0 1 0 0 0,3 0 0 0 0,10 1-16 0 0,0 0 0 0 0,23 0 0 0 0,-16 0-12 0 0,-2 0-208 0 0,-3 0-13 0 0,0-1 0 0 0,0 0 1 0 0,0-1-1 0 0,19-3 0 0 0,-33 3-100 0 0,0 0 0 0 0,0-1 0 0 0,0 1-1 0 0,0-1 1 0 0,0 0 0 0 0,0 0-1 0 0,0 0 1 0 0,-1 0 0 0 0,1 0-1 0 0,0-1 1 0 0,-1 1 0 0 0,1-1 0 0 0,-1 0-1 0 0,0 0 1 0 0,1 0 0 0 0,-1 0-1 0 0,0 0 1 0 0,0 0 0 0 0,0-1-1 0 0,-1 1 1 0 0,1 0 0 0 0,-1-1 0 0 0,1 0-1 0 0,-1 1 1 0 0,0-1 0 0 0,1 0-1 0 0,-2 0 1 0 0,1 1 0 0 0,0-1-1 0 0,0-4 1 0 0,-1 4 34 0 0,0 1-1 0 0,0-1 1 0 0,0 0-1 0 0,0 1 1 0 0,-1-1 0 0 0,1 1-1 0 0,-1-1 1 0 0,1 1-1 0 0,-1-1 1 0 0,0 1 0 0 0,0-1-1 0 0,0 1 1 0 0,-1 0-1 0 0,1 0 1 0 0,0 0 0 0 0,-1-1-1 0 0,0 1 1 0 0,1 0-1 0 0,-1 1 1 0 0,0-1 0 0 0,0 0-1 0 0,0 0 1 0 0,0 1-1 0 0,0-1 1 0 0,0 1-1 0 0,-1 0 1 0 0,1 0 0 0 0,0 0-1 0 0,-1 0 1 0 0,1 0-1 0 0,-1 0 1 0 0,1 1 0 0 0,-1-1-1 0 0,1 1 1 0 0,-1-1-1 0 0,0 1 1 0 0,1 0 0 0 0,-1 0-1 0 0,1 0 1 0 0,-1 1-1 0 0,1-1 1 0 0,-1 1 0 0 0,0-1-1 0 0,1 1 1 0 0,0 0-1 0 0,-1 0 1 0 0,1 0-1 0 0,-1 0 1 0 0,1 0 0 0 0,0 0-1 0 0,0 1 1 0 0,0-1-1 0 0,0 1 1 0 0,0 0 0 0 0,0 0-1 0 0,0-1 1 0 0,0 1-1 0 0,-2 4 1 0 0,-2 6 114 0 0,0 0 0 0 0,1 1-1 0 0,0-1 1 0 0,1 1 0 0 0,1 0 0 0 0,0 0-1 0 0,1 0 1 0 0,-2 17 0 0 0,3-17-63 0 0,0 1-1 0 0,-2-1 1 0 0,1 0 0 0 0,-2 0 0 0 0,0 0-1 0 0,0 0 1 0 0,-13 22 0 0 0,-2-18-39 0 0,15-13-56 0 0,21-2 157 0 0,18 1-116 0 0,76 0 901 0 0,-56-7-2618 0 0,-4-8-3363 0 0,-50 12 4887 0 0,0 0 0 0 0,0 0 0 0 0,0-1 0 0 0,0 1 0 0 0,0 0 0 0 0,0-1 0 0 0,-1 1 0 0 0,1 0 0 0 0,0-1 0 0 0,0 1 0 0 0,0-1 0 0 0,-1 1 0 0 0,1-1 0 0 0,0 1 0 0 0,0-1 0 0 0,-1 0 0 0 0,1 1 0 0 0,-1-1 0 0 0,1 0 0 0 0,0 0 0 0 0,-1 1 0 0 0,0-1 0 0 0,1 0 0 0 0,-1 0 0 0 0,1 0 0 0 0,-1 0 0 0 0,0 0 0 0 0,0 1 0 0 0,1-1 0 0 0,-1 0 0 0 0,0 0 0 0 0,0 0 0 0 0,0 0 0 0 0,0 0 0 0 0,0 0 0 0 0,0 0 0 0 0,0 0 0 0 0,0 0 0 0 0,-1 0 0 0 0,1 1 0 0 0,0-1 0 0 0,0 0 0 0 0,-1 0 0 0 0,1 0 0 0 0,-1 0 0 0 0,1 0 0 0 0,-1 1 0 0 0,1-1 0 0 0,-1 0 0 0 0,1 0 0 0 0,-2 0 0 0 0,-3-9-940 0 0,5 9 869 0 0,-1 0 0 0 0,1 0 0 0 0,0 0-1 0 0,0 0 1 0 0,-1 0 0 0 0,1 0 0 0 0,0 0 0 0 0,0 0 0 0 0,0 0 0 0 0,0 0 0 0 0,0 0 0 0 0,1 0 0 0 0,-1 0 0 0 0,0 0 0 0 0,0 0 0 0 0,1-1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98 5193 0 0,'-2'2'634'0'0,"0"-1"0"0"0,1 1 0 0 0,-1 0 1 0 0,1-1-1 0 0,0 1 0 0 0,-1 0 0 0 0,1 0 0 0 0,0 0 0 0 0,0 0 0 0 0,0 0 0 0 0,1 0 0 0 0,-1 0 0 0 0,0 0 1 0 0,1 0-1 0 0,-1 0 0 0 0,1 4 0 0 0,0-4-340 0 0,0-1 1 0 0,0 1 0 0 0,1 0-1 0 0,-1 0 1 0 0,1-1-1 0 0,-1 1 1 0 0,1-1 0 0 0,0 1-1 0 0,-1 0 1 0 0,1-1-1 0 0,0 1 1 0 0,0-1-1 0 0,0 0 1 0 0,0 1 0 0 0,0-1-1 0 0,1 0 1 0 0,0 2-1 0 0,1-1-149 0 0,0 0-1 0 0,0 0 1 0 0,1 0-1 0 0,-1 0 0 0 0,0 0 1 0 0,1-1-1 0 0,0 1 1 0 0,-1-1-1 0 0,1 0 0 0 0,0 0 1 0 0,-1 0-1 0 0,1-1 0 0 0,0 0 1 0 0,0 1-1 0 0,0-1 1 0 0,-1 0-1 0 0,8-2 0 0 0,-7 1-91 0 0,0 0 0 0 0,0-1 0 0 0,0 0 0 0 0,-1 1 0 0 0,1-1 0 0 0,0-1 0 0 0,-1 1 0 0 0,0-1 0 0 0,0 1 0 0 0,1-1-1 0 0,-2 0 1 0 0,1 0 0 0 0,0 0 0 0 0,-1 0 0 0 0,1-1 0 0 0,-1 1 0 0 0,0-1 0 0 0,0 1 0 0 0,0-1 0 0 0,-1 0 0 0 0,1 0 0 0 0,-1 0-1 0 0,0 0 1 0 0,0 0 0 0 0,0 0 0 0 0,-1 0 0 0 0,1 0 0 0 0,-1 0 0 0 0,0 0 0 0 0,0-1 0 0 0,-1-3 0 0 0,1 4-34 0 0,0 1 0 0 0,0 0 0 0 0,-1 0 0 0 0,1 0 0 0 0,-1 0 0 0 0,0 0 0 0 0,0 0 0 0 0,0 0 0 0 0,0 0 0 0 0,0 0 0 0 0,0 0 0 0 0,-1 1 0 0 0,1-1 1 0 0,-1 0-1 0 0,0 1 0 0 0,0-1 0 0 0,0 1 0 0 0,0 0 0 0 0,-1 0 0 0 0,1 0 0 0 0,0 0 0 0 0,-1 0 0 0 0,1 0 0 0 0,-1 1 0 0 0,0-1 0 0 0,0 1 0 0 0,0-1 0 0 0,1 1 0 0 0,-1 0 1 0 0,0 0-1 0 0,0 1 0 0 0,-1-1 0 0 0,1 1 0 0 0,0-1 0 0 0,0 1 0 0 0,0 0 0 0 0,0 0 0 0 0,0 0 0 0 0,0 1 0 0 0,0-1 0 0 0,-4 2 0 0 0,0 0-2 0 0,0 0-1 0 0,0 1 0 0 0,0 0 1 0 0,0 1-1 0 0,1-1 0 0 0,-1 1 0 0 0,1 0 1 0 0,0 1-1 0 0,0 0 0 0 0,-6 6 1 0 0,9-7-137 0 0,0-1 0 0 0,0 1 0 0 0,0-1 0 0 0,0 1-1 0 0,1 0 1 0 0,0 0 0 0 0,0 1 0 0 0,-2 3 0 0 0,3-5-158 0 0,0-1-1 0 0,1 1 1 0 0,-1-1-1 0 0,1 1 1 0 0,0-1-1 0 0,0 1 1 0 0,-1-1-1 0 0,2 1 1 0 0,-1-1-1 0 0,0 1 1 0 0,0-1-1 0 0,1 1 1 0 0,0-1-1 0 0,-1 1 1 0 0,2 2-1 0 0,-1-4-70 0 0,-1 0 1 0 0,0-1-1 0 0,0 1 0 0 0,1 0 0 0 0,-1-1 0 0 0,0 1 1 0 0,1 0-1 0 0,-1-1 0 0 0,1 1 0 0 0,-1 0 0 0 0,1-1 1 0 0,-1 1-1 0 0,1-1 0 0 0,-1 1 0 0 0,1-1 0 0 0,0 1 1 0 0,-1-1-1 0 0,1 0 0 0 0,-1 1 0 0 0,1-1 0 0 0,0 0 1 0 0,0 1-1 0 0,-1-1 0 0 0,1 0 0 0 0,0 0 0 0 0,0 0 1 0 0,-1 0-1 0 0,1 0 0 0 0,0 0 0 0 0,0 0 0 0 0,-1 0 1 0 0,1 0-1 0 0,0 0 0 0 0,1 0 0 0 0,9-3-5525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12555 0 0,'15'15'5849'0'0,"-4"7"-3526"0"0,0 25-916 0 0,-10-42-968 0 0,3 25 297 0 0,-4-21-634 0 0,1-1-1 0 0,1 1 1 0 0,-1-1 0 0 0,1 0 0 0 0,1 1-1 0 0,3 8 1 0 0,-5-16-119 0 0,0 1 0 0 0,0 0-1 0 0,1 0 1 0 0,-1 0 0 0 0,0-1 0 0 0,1 1 0 0 0,-1-1-1 0 0,1 1 1 0 0,0-1 0 0 0,-1 0 0 0 0,1 1 0 0 0,0-1-1 0 0,0 0 1 0 0,0 0 0 0 0,0 0 0 0 0,0 0 0 0 0,0-1-1 0 0,0 1 1 0 0,0-1 0 0 0,0 1 0 0 0,0-1 0 0 0,0 0-1 0 0,0 1 1 0 0,1-1 0 0 0,-1 0 0 0 0,0 0 0 0 0,0-1-1 0 0,0 1 1 0 0,3-1 0 0 0,2 0-270 0 0,1-1 0 0 0,-1 1 0 0 0,0-1 0 0 0,12-6 0 0 0,8-10-7653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10498 0 0,'-1'3'582'0'0,"1"-1"-1"0"0,-1 1 1 0 0,0-1-1 0 0,1 1 0 0 0,-1 0 1 0 0,1-1-1 0 0,0 1 1 0 0,0 0-1 0 0,0-1 1 0 0,0 1-1 0 0,1 0 1 0 0,-1-1-1 0 0,1 4 0 0 0,1-2-193 0 0,-1 0-1 0 0,1 1 1 0 0,0-1-1 0 0,0 0 1 0 0,0 0-1 0 0,0 0 1 0 0,5 6-1 0 0,-5-7-337 0 0,1 0 1 0 0,-1-1-1 0 0,1 1 0 0 0,-1 0 0 0 0,1-1 1 0 0,0 1-1 0 0,0-1 0 0 0,0 0 1 0 0,0 0-1 0 0,1 0 0 0 0,-1 0 1 0 0,0-1-1 0 0,1 0 0 0 0,-1 1 0 0 0,1-1 1 0 0,-1 0-1 0 0,1-1 0 0 0,0 1 1 0 0,-1 0-1 0 0,7-1 0 0 0,-4-1-329 0 0,0 0-1 0 0,-1-1 1 0 0,1 1 0 0 0,0-1-1 0 0,-1 0 1 0 0,0-1 0 0 0,1 1-1 0 0,-1-1 1 0 0,0 0-1 0 0,-1 0 1 0 0,1-1 0 0 0,6-5-1 0 0,-7 5-825 0 0,0 0 0 0 0,0-1-1 0 0,-1 1 1 0 0,0-1-1 0 0,0 0 1 0 0,0 1 0 0 0,0-1-1 0 0,2-7 1 0 0,1-7-4964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35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14419 0 0,'9'2'5443'0'0,"13"9"-3437"0"0,-17-8-1197 0 0,3 2-549 0 0,0 0-1 0 0,0 1 1 0 0,0 1 0 0 0,-1-1 0 0 0,0 1-1 0 0,0 0 1 0 0,-1 1 0 0 0,0-1 0 0 0,0 1 0 0 0,-1 1-1 0 0,0-1 1 0 0,0 1 0 0 0,-1 0 0 0 0,0 0-1 0 0,0 0 1 0 0,-1 0 0 0 0,2 15 0 0 0,1 2-224 0 0,-1 1 0 0 0,-1 0 0 0 0,-2 0 1 0 0,-1 0-1 0 0,-2 30 0 0 0,0-35-202 0 0,-2 0 1 0 0,0 0-1 0 0,-7 22 1 0 0,-2-10-2857 0 0,-5-2-3956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14 2817 0 0,'-1'-1'809'0'0,"-1"0"1"0"0,0-1 0 0 0,0 1 0 0 0,1 0 0 0 0,-1 0-1 0 0,0 0 1 0 0,0 0 0 0 0,0 0 0 0 0,0 0 0 0 0,0 1-1 0 0,-1-1 1 0 0,1 1 0 0 0,-4-1 0 0 0,-34 4 3412 0 0,20 3-4253 0 0,0 0 0 0 0,-20 10 0 0 0,23-8 679 0 0,14-8-644 0 0,1 1 0 0 0,0 0 0 0 0,-1 0 0 0 0,1 0 0 0 0,0 1 0 0 0,0-1 0 0 0,0 0 0 0 0,0 1 0 0 0,0-1 0 0 0,0 1 0 0 0,0 0 0 0 0,1 0 0 0 0,-1-1 0 0 0,0 1 0 0 0,1 0 1 0 0,0 1-1 0 0,-1-1 0 0 0,1 0 0 0 0,0 0 0 0 0,0 0 0 0 0,0 1 0 0 0,0 2 0 0 0,1-1 2 0 0,-1 0 0 0 0,1-1 0 0 0,1 1 0 0 0,-1 0 0 0 0,1 0 0 0 0,-1-1 0 0 0,1 1 0 0 0,0 0 0 0 0,0-1 0 0 0,1 1 0 0 0,-1-1 0 0 0,1 1-1 0 0,0-1 1 0 0,2 4 0 0 0,-2-3-9 0 0,1-1 0 0 0,-1 0 0 0 0,1 1 0 0 0,0-1 0 0 0,0-1 0 0 0,0 1-1 0 0,0 0 1 0 0,0-1 0 0 0,1 1 0 0 0,-1-1 0 0 0,1 0 0 0 0,0 0-1 0 0,-1 0 1 0 0,1-1 0 0 0,0 0 0 0 0,0 1 0 0 0,0-1 0 0 0,0 0 0 0 0,0-1-1 0 0,5 1 1 0 0,8 0-10 0 0,0-1 0 0 0,0-1 0 0 0,29-5 0 0 0,-11 2 59 0 0,-35 3-39 0 0,0 1 1 0 0,1 0-1 0 0,-1 0 0 0 0,0 0 0 0 0,0 0 0 0 0,0 0 0 0 0,1 0 0 0 0,-1 0 0 0 0,0 0 0 0 0,0 0 1 0 0,0 0-1 0 0,1 0 0 0 0,-1 1 0 0 0,0-1 0 0 0,0 0 0 0 0,0 0 0 0 0,1 0 0 0 0,-1 0 0 0 0,0 0 0 0 0,0 0 1 0 0,0 0-1 0 0,0 0 0 0 0,1 1 0 0 0,-1-1 0 0 0,0 0 0 0 0,0 0 0 0 0,0 0 0 0 0,0 0 0 0 0,0 0 0 0 0,0 1 1 0 0,1-1-1 0 0,-1 0 0 0 0,0 0 0 0 0,0 0 0 0 0,0 1 0 0 0,0-1 0 0 0,0 0 0 0 0,0 0 0 0 0,0 0 1 0 0,0 1-1 0 0,0-1 0 0 0,-3 13 253 0 0,-13 15 143 0 0,14-24-328 0 0,-4 6-27 0 0,0 0 0 0 0,-1 0 1 0 0,-1-1-1 0 0,1 0 1 0 0,-1 0-1 0 0,-1 0 0 0 0,0-1 1 0 0,0-1-1 0 0,-17 12 1 0 0,31-20-1354 0 0,-1-1 1 0 0,1 1 0 0 0,0-1 0 0 0,-1 0-1 0 0,1 0 1 0 0,-1-1 0 0 0,5-2-1 0 0,-13-14-2809 0 0,4 19 3943 0 0,0-1 0 0 0,0 1 0 0 0,1-1 0 0 0,-1 1 0 0 0,0 0 1 0 0,0-1-1 0 0,1 1 0 0 0,-1-1 0 0 0,0 1 0 0 0,1 0 0 0 0,-1-1 0 0 0,0 1 0 0 0,1-1 0 0 0,-1 1 0 0 0,1 0 0 0 0,-1 0 0 0 0,1-1 0 0 0,-1 1 0 0 0,0 0 0 0 0,1 0 0 0 0,-1 0 0 0 0,1-1 0 0 0,-1 1 0 0 0,1 0 0 0 0,0 0 0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7274 0 0,'4'3'8747'0'0,"17"10"-5479"0"0,-15-10-3016 0 0,0-1-1 0 0,1 1 1 0 0,-1-1-1 0 0,0 0 0 0 0,1 0 1 0 0,0-1-1 0 0,-1 1 0 0 0,1-2 1 0 0,12 1-1 0 0,-16-1-347 0 0,-1-1 0 0 0,1 1 1 0 0,0-1-1 0 0,0 0 0 0 0,-1 0 0 0 0,1 0 1 0 0,0 0-1 0 0,-1-1 0 0 0,1 1 0 0 0,-1-1 1 0 0,0 1-1 0 0,1-1 0 0 0,-1 0 0 0 0,0 0 1 0 0,0 0-1 0 0,0 0 0 0 0,0 0 0 0 0,0-1 1 0 0,-1 1-1 0 0,1-1 0 0 0,-1 1 0 0 0,0-1 1 0 0,1 1-1 0 0,-1-1 0 0 0,0 0 0 0 0,0-3 0 0 0,0 5 14 0 0,0-1 0 0 0,0 0-1 0 0,0 0 1 0 0,-1 0 0 0 0,1 0-1 0 0,-1 0 1 0 0,0 0 0 0 0,1 0-1 0 0,-1 0 1 0 0,0 0 0 0 0,0 0-1 0 0,0 0 1 0 0,0 0 0 0 0,-1 0-1 0 0,1 0 1 0 0,-1 0 0 0 0,1 0-1 0 0,-1 0 1 0 0,0 0-1 0 0,1 0 1 0 0,-1 0 0 0 0,0 0-1 0 0,0 0 1 0 0,0 1 0 0 0,-1-1-1 0 0,1 0 1 0 0,0 1 0 0 0,-1-1-1 0 0,-1-1 1 0 0,0 2 85 0 0,1-1 0 0 0,-1 1 0 0 0,-1 0 0 0 0,1 0 0 0 0,0 0 0 0 0,0 0 0 0 0,0 0 1 0 0,0 1-1 0 0,-1-1 0 0 0,1 1 0 0 0,0 0 0 0 0,-1 0 0 0 0,1 0 0 0 0,0 0 0 0 0,0 1 0 0 0,-1-1 0 0 0,-4 2 0 0 0,3 0 199 0 0,-1-1 0 0 0,0 1 1 0 0,1-1-1 0 0,0 2 0 0 0,-1-1 0 0 0,1 0 0 0 0,0 1 0 0 0,0 0 0 0 0,0 0 0 0 0,0 1 0 0 0,-7 6 0 0 0,10-7-93 0 0,1 0 1 0 0,-1-1-1 0 0,0 1 0 0 0,1 0 0 0 0,0 0 0 0 0,-1 0 0 0 0,1 0 0 0 0,0 0 0 0 0,1 1 0 0 0,-1-1 0 0 0,1 0 1 0 0,-1 0-1 0 0,1 0 0 0 0,0 1 0 0 0,0-1 0 0 0,0 0 0 0 0,1 0 0 0 0,-1 1 0 0 0,1-1 0 0 0,-1 0 0 0 0,1 0 1 0 0,2 4-1 0 0,1 5 2 0 0,0-2 1 0 0,0 1 0 0 0,1 0 0 0 0,0-1 0 0 0,1 0-1 0 0,0 0 1 0 0,12 13 0 0 0,-16-20-113 0 0,0-1 0 0 0,0 0 0 0 0,0 0 0 0 0,0 0 0 0 0,1 0 0 0 0,-1 0 0 0 0,0 0 0 0 0,1 0 0 0 0,0-1 0 0 0,-1 1 0 0 0,1-1 0 0 0,0 0 0 0 0,0 0 0 0 0,0 0 1 0 0,-1 0-1 0 0,1-1 0 0 0,0 1 0 0 0,0-1 0 0 0,0 1 0 0 0,0-1 0 0 0,0 0 0 0 0,0 0 0 0 0,0-1 0 0 0,0 1 0 0 0,0-1 0 0 0,0 1 0 0 0,0-1 0 0 0,0 0 0 0 0,0 0 0 0 0,0 0 0 0 0,-1 0 0 0 0,1-1 0 0 0,3-2 0 0 0,42-28-2385 0 0,-40 26-17 0 0,-1 0 0 0 0,0 0 0 0 0,13-15 0 0 0,-7 3-4332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7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 10482 0 0,'-4'-2'1345'0'0,"-21"-4"6489"0"0,24 6-7726 0 0,0 0 0 0 0,1 1 0 0 0,-1-1 0 0 0,1 0 0 0 0,-1 1 0 0 0,1-1 0 0 0,-1 0 0 0 0,1 1 0 0 0,-1-1 0 0 0,1 1 0 0 0,-1-1 0 0 0,1 0 0 0 0,0 1 0 0 0,-1-1 0 0 0,1 1 0 0 0,0-1 0 0 0,-1 1 0 0 0,1 0 0 0 0,0-1 0 0 0,-1 1 0 0 0,1-1 0 0 0,0 1 0 0 0,0-1 0 0 0,0 1 0 0 0,0 0 0 0 0,0-1 0 0 0,0 1 0 0 0,0 0 0 0 0,0-1 0 0 0,0 1 0 0 0,0-1 0 0 0,0 1 0 0 0,0 0 0 0 0,0-1 0 0 0,0 1 0 0 0,0-1 0 0 0,1 1 0 0 0,-1 0 0 0 0,30 156 1962 0 0,-20-119-2528 0 0,2-1 0 0 0,18 38 0 0 0,-29-71 121 0 0,13 23-1204 0 0,-13-26 1262 0 0,-1 0 0 0 0,1 0 0 0 0,-1 0 0 0 0,1 0 1 0 0,0 0-1 0 0,-1 0 0 0 0,1 0 0 0 0,0 0 0 0 0,0-1 0 0 0,-1 1 0 0 0,1 0 0 0 0,0 0 0 0 0,0-1 0 0 0,0 1 0 0 0,0-1 0 0 0,0 1 0 0 0,0-1 0 0 0,0 1 0 0 0,0-1 0 0 0,2 1 0 0 0,-3-1 42 0 0,1-1 0 0 0,-1 1 1 0 0,1 0-1 0 0,-1-1 0 0 0,1 1 0 0 0,-1 0 1 0 0,1-1-1 0 0,-1 1 0 0 0,1-1 0 0 0,-1 1 1 0 0,0-1-1 0 0,1 1 0 0 0,-1-1 0 0 0,0 1 1 0 0,1-1-1 0 0,-1 1 0 0 0,0-1 0 0 0,0 1 0 0 0,0-1 1 0 0,1 0-1 0 0,-1 1 0 0 0,0-1 0 0 0,0 1 1 0 0,0-1-1 0 0,0 0 0 0 0,0 0 0 0 0,0-23-3213 0 0,0 16 1838 0 0,1-12-2134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6785 0 0,'1'2'652'0'0,"0"-1"-1"0"0,0 1 0 0 0,0-1 1 0 0,0 0-1 0 0,0 1 0 0 0,0-1 1 0 0,0 0-1 0 0,1 0 0 0 0,-1 0 0 0 0,0 0 1 0 0,1 0-1 0 0,-1 0 0 0 0,1 0 1 0 0,1 1-1 0 0,28 4 3300 0 0,-16-7-4023 0 0,0 0 0 0 0,25-5 0 0 0,-7 1 821 0 0,-21 4-740 0 0,39-6 87 0 0,-49 7-130 0 0,1-1 0 0 0,-1 0 0 0 0,1 0 0 0 0,-1 0 1 0 0,1 0-1 0 0,-1 0 0 0 0,0 0 0 0 0,0-1 0 0 0,1 1 0 0 0,-1-1 0 0 0,0 1 0 0 0,0-1 0 0 0,0 0 0 0 0,-1 0 0 0 0,1 0 0 0 0,1-2 0 0 0,-2 2 5 0 0,-1 1 0 0 0,1 0-1 0 0,-1 0 1 0 0,0 0 0 0 0,1-1 0 0 0,-1 1-1 0 0,0 0 1 0 0,0 0 0 0 0,0-1 0 0 0,0 1-1 0 0,0 0 1 0 0,0-1 0 0 0,0 1 0 0 0,-1 0-1 0 0,1 0 1 0 0,0-1 0 0 0,-1 1 0 0 0,1 0 0 0 0,-1 0-1 0 0,1 0 1 0 0,-1 0 0 0 0,0 0 0 0 0,1 0-1 0 0,-1 0 1 0 0,0 0 0 0 0,0 0 0 0 0,0 0-1 0 0,0 0 1 0 0,0 0 0 0 0,0 0 0 0 0,0 0-1 0 0,0 1 1 0 0,0-1 0 0 0,0 0 0 0 0,0 1 0 0 0,0-1-1 0 0,0 1 1 0 0,-1 0 0 0 0,0-1 0 0 0,-3-2 26 0 0,-1 1 0 0 0,1 0 1 0 0,-1 0-1 0 0,0 0 0 0 0,1 1 0 0 0,-1 0 1 0 0,-7 0-1 0 0,9 1 73 0 0,0 0-1 0 0,0 0 1 0 0,0 0-1 0 0,0 1 1 0 0,0 0 0 0 0,1 0-1 0 0,-1 0 1 0 0,0 0-1 0 0,0 1 1 0 0,1-1-1 0 0,-1 1 1 0 0,1 0-1 0 0,-1 0 1 0 0,1 0 0 0 0,0 1-1 0 0,0-1 1 0 0,0 1-1 0 0,0 0 1 0 0,0-1-1 0 0,0 1 1 0 0,1 1 0 0 0,0-1-1 0 0,-1 0 1 0 0,1 1-1 0 0,0-1 1 0 0,1 1-1 0 0,-1-1 1 0 0,1 1-1 0 0,-1 0 1 0 0,1 0 0 0 0,0 0-1 0 0,1-1 1 0 0,-2 7-1 0 0,2-3 30 0 0,-1 0-1 0 0,1 0 1 0 0,0 0-1 0 0,0 0 1 0 0,1 0-1 0 0,0 0 1 0 0,0 0-1 0 0,1-1 1 0 0,0 1-1 0 0,0 0 1 0 0,0-1-1 0 0,1 1 1 0 0,0-1-1 0 0,0 0 1 0 0,1 0 0 0 0,0 0-1 0 0,0-1 1 0 0,8 10-1 0 0,-9-13-116 0 0,1 0 1 0 0,-1 0-1 0 0,0-1 1 0 0,1 1-1 0 0,0-1 1 0 0,-1 1-1 0 0,1-1 1 0 0,0-1-1 0 0,-1 1 0 0 0,1 0 1 0 0,0-1-1 0 0,0 0 1 0 0,0 0-1 0 0,-1 0 1 0 0,1 0-1 0 0,0 0 0 0 0,0-1 1 0 0,-1 0-1 0 0,1 0 1 0 0,0 0-1 0 0,-1 0 1 0 0,1-1-1 0 0,3-1 0 0 0,42-19-2532 0 0,-10-1-3787 0 0,-23 11 1576 0 0,0-1-1557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8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17 8170 0 0,'-4'-3'972'0'0,"-1"1"1"0"0,0 0-1 0 0,1 0 1 0 0,-1 0-1 0 0,0 1 0 0 0,0 0 1 0 0,0 0-1 0 0,0 0 1 0 0,0 0-1 0 0,0 1 1 0 0,-1 0-1 0 0,1 0 0 0 0,-5 1 1 0 0,6 0-794 0 0,1 0 0 0 0,-1 0 0 0 0,1 1 0 0 0,0-1 0 0 0,-1 1 0 0 0,1 0 0 0 0,0 0 1 0 0,0 0-1 0 0,0 0 0 0 0,0 0 0 0 0,0 1 0 0 0,1 0 0 0 0,-1-1 0 0 0,1 1 0 0 0,0 0 0 0 0,0 0 0 0 0,0 0 0 0 0,0 0 0 0 0,-2 5 0 0 0,3-5-161 0 0,-1 0-1 0 0,1 0 1 0 0,-1 0-1 0 0,1 0 1 0 0,0 0-1 0 0,1 0 0 0 0,-1 0 1 0 0,0 0-1 0 0,1 1 1 0 0,0-1-1 0 0,-1 0 0 0 0,1 1 1 0 0,1-1-1 0 0,-1 0 1 0 0,0 0-1 0 0,1 1 1 0 0,0-1-1 0 0,-1 0 0 0 0,1 0 1 0 0,1 0-1 0 0,-1 0 1 0 0,0 0-1 0 0,1 0 0 0 0,-1 0 1 0 0,1 0-1 0 0,0-1 1 0 0,0 1-1 0 0,0-1 1 0 0,0 1-1 0 0,1-1 0 0 0,2 3 1 0 0,0-2-47 0 0,-1 0 1 0 0,0 0 0 0 0,1 0-1 0 0,0-1 1 0 0,0 1 0 0 0,0-1-1 0 0,0 0 1 0 0,0-1 0 0 0,0 1-1 0 0,0-1 1 0 0,1 0 0 0 0,-1 0-1 0 0,0-1 1 0 0,1 1 0 0 0,-1-1-1 0 0,1-1 1 0 0,-1 1-1 0 0,8-2 1 0 0,40-14-2884 0 0,-28 2-2075 0 0,-7-5-5104 0 0,-14 10 4929 0 0</inkml:trace>
  <inkml:trace contextRef="#ctx0" brushRef="#br0" timeOffset="1">155 29 7858 0 0,'1'3'9914'0'0,"9"-3"-6614"0"0,13-1-2805 0 0,-22 0 175 0 0,72 2 558 0 0,-29 2-2466 0 0,0-7-4233 0 0,-43 4 5170 0 0,-1 0 1 0 0,1 0 0 0 0,0 0-1 0 0,-1 0 1 0 0,1 0 0 0 0,0 0-1 0 0,-1 0 1 0 0,1 0 0 0 0,0 0 0 0 0,-1-1-1 0 0,1 1 1 0 0,-1 0 0 0 0,1 0-1 0 0,0-1 1 0 0,-1 1 0 0 0,1 0-1 0 0,-1-1 1 0 0,1 1 0 0 0,-1-1-1 0 0,1 1 1 0 0,-1-1 0 0 0,1 1 0 0 0,-1-1-1 0 0,1 1 1 0 0,-1-1 0 0 0,0 1-1 0 0,1-1 1 0 0,-1 0 0 0 0,0 1-1 0 0,0-1 1 0 0,1 0 0 0 0,-1 1-1 0 0,0-1 1 0 0,0 0 0 0 0,0 1 0 0 0,0-1-1 0 0,0 0 1 0 0,0 1 0 0 0,0-1-1 0 0,0 0 1 0 0,0 1 0 0 0,0-1-1 0 0,0 0 1 0 0,-3-7-2698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 5121 0 0,'-2'-2'976'0'0,"-1"1"1"0"0,0-1-1 0 0,0 1 0 0 0,1 0 0 0 0,-1 0 0 0 0,0 0 1 0 0,-6-1-1 0 0,2 7 4258 0 0,7 12-2126 0 0,10 54-244 0 0,12 58-1534 0 0,-17-107-1929 0 0,0 0 1 0 0,2-1-1 0 0,16 35 1 0 0,-6-29-2841 0 0,-4-16-520 0 0,1-10-3612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9834 0 0,'-5'3'7475'0'0,"11"-3"-4657"0"0,13-2-1559 0 0,-6 0-1108 0 0,-1 0 1 0 0,1 1-1 0 0,-1 0 0 0 0,1 0 1 0 0,0 2-1 0 0,-1-1 0 0 0,1 2 1 0 0,-1 0-1 0 0,1 0 1 0 0,-1 1-1 0 0,23 9 0 0 0,-35-12-148 0 0,1 0-1 0 0,-1 0 0 0 0,1 1 0 0 0,-1-1 1 0 0,0 0-1 0 0,1 1 0 0 0,-1-1 0 0 0,0 0 1 0 0,1 1-1 0 0,-1-1 0 0 0,0 1 0 0 0,0-1 1 0 0,0 1-1 0 0,1-1 0 0 0,-1 0 1 0 0,0 1-1 0 0,0-1 0 0 0,0 1 0 0 0,0-1 1 0 0,0 1-1 0 0,0-1 0 0 0,0 1 0 0 0,0-1 1 0 0,0 1-1 0 0,0-1 0 0 0,0 1 0 0 0,0-1 1 0 0,0 1-1 0 0,0-1 0 0 0,0 1 1 0 0,0-1-1 0 0,-1 0 0 0 0,1 1 0 0 0,0-1 1 0 0,0 1-1 0 0,-1-1 0 0 0,1 0 0 0 0,0 1 1 0 0,0-1-1 0 0,-1 1 0 0 0,1-1 0 0 0,0 0 1 0 0,-1 1-1 0 0,1-1 0 0 0,-1 0 1 0 0,1 0-1 0 0,0 1 0 0 0,-1-1 0 0 0,1 0 1 0 0,-1 0-1 0 0,1 0 0 0 0,-1 1 0 0 0,0-1 1 0 0,-29 17 48 0 0,27-15-38 0 0,-10 4 23 0 0,8-4 6 0 0,1-1 0 0 0,0 1-1 0 0,-1 0 1 0 0,1 1 0 0 0,0-1 0 0 0,0 1 0 0 0,0-1 0 0 0,1 1 0 0 0,-1 1 0 0 0,1-1 0 0 0,-1 0 0 0 0,1 1 0 0 0,-3 4 0 0 0,6-7-25 0 0,0 0 1 0 0,0 0-1 0 0,0 0 0 0 0,0 0 1 0 0,1-1-1 0 0,-1 1 1 0 0,0 0-1 0 0,1 0 0 0 0,-1 0 1 0 0,0-1-1 0 0,1 1 1 0 0,-1 0-1 0 0,1 0 0 0 0,-1-1 1 0 0,1 1-1 0 0,-1 0 1 0 0,1-1-1 0 0,0 1 0 0 0,-1 0 1 0 0,1-1-1 0 0,0 1 1 0 0,-1-1-1 0 0,1 1 0 0 0,0-1 1 0 0,0 0-1 0 0,-1 1 1 0 0,1-1-1 0 0,0 0 0 0 0,0 0 1 0 0,1 1-1 0 0,27 7 31 0 0,-13-6-39 0 0,-1-1 1 0 0,1-1-1 0 0,-1-1 1 0 0,1 0-1 0 0,26-5 1 0 0,-28 3-690 0 0,-1 0 1 0 0,-1-1-1 0 0,24-11 1 0 0,-36 15 576 0 0,0 0 0 0 0,1 0-1 0 0,-1 0 1 0 0,0 1 0 0 0,0-1 0 0 0,1 0 0 0 0,-1-1-1 0 0,0 1 1 0 0,0 0 0 0 0,0 0 0 0 0,1 0 0 0 0,-1 0 0 0 0,0 0-1 0 0,0 0 1 0 0,1 0 0 0 0,-1 0 0 0 0,0 0 0 0 0,0 0-1 0 0,0 0 1 0 0,1-1 0 0 0,-1 1 0 0 0,0 0 0 0 0,0 0-1 0 0,0 0 1 0 0,0 0 0 0 0,1-1 0 0 0,-1 1 0 0 0,0 0-1 0 0,0 0 1 0 0,0 0 0 0 0,0-1 0 0 0,0 1 0 0 0,0 0-1 0 0,0 0 1 0 0,0 0 0 0 0,1-1 0 0 0,-1 1 0 0 0,0 0 0 0 0,0 0-1 0 0,0-1 1 0 0,0 1 0 0 0,0 0 0 0 0,0 0 0 0 0,0 0-1 0 0,0-1 1 0 0,0 1 0 0 0,-1 0 0 0 0,1 0 0 0 0,0-1-1 0 0,0 1 1 0 0,0 0 0 0 0,0 0 0 0 0,0 0 0 0 0,0-1-1 0 0,0 1 1 0 0,-1 0 0 0 0,-13-1-8462 0 0,4 4 3443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2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75 8034 0 0,'1'-15'2705'0'0,"1"-22"3082"0"0,2 14 816 0 0,-6 39-2614 0 0,1 12-2972 0 0,-1 7-1050 0 0,-12 73 206 0 0,1-8-1611 0 0,4-34-3317 0 0,3-77-2183 0 0,2-21 7321 0 0,4 29-266 0 0,1-1-1 0 0,-1 1 1 0 0,1-1 0 0 0,-1 1-1 0 0,1-1 1 0 0,0 1-1 0 0,0-1 1 0 0,1 1-1 0 0,-1 0 1 0 0,1 0 0 0 0,-1 0-1 0 0,1 0 1 0 0,0 0-1 0 0,0 0 1 0 0,0 0 0 0 0,1 0-1 0 0,-1 1 1 0 0,1-1-1 0 0,0 1 1 0 0,-1 0-1 0 0,1 0 1 0 0,0 0 0 0 0,0 0-1 0 0,0 0 1 0 0,0 1-1 0 0,1-1 1 0 0,-1 1-1 0 0,0 0 1 0 0,1 0 0 0 0,-1 0-1 0 0,1 0 1 0 0,5 0-1 0 0,2 1-98 0 0,1-1 1 0 0,0 2-1 0 0,-1-1 0 0 0,1 2 0 0 0,0 0 0 0 0,-1 0 0 0 0,1 1 0 0 0,16 6 1 0 0,-25-8-266 0 0,15 4-3305 0 0,-18-5 3322 0 0,0 0-1 0 0,1 0 1 0 0,-1 0-1 0 0,0 0 1 0 0,1 0-1 0 0,-1 0 1 0 0,0 0-1 0 0,0 0 1 0 0,1 0-1 0 0,-1 0 0 0 0,0 0 1 0 0,1-1-1 0 0,-1 1 1 0 0,0 0-1 0 0,0 0 1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3:5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9074 0 0,'35'14'8028'0'0,"0"-12"-3925"0"0,-21-4-3430 0 0,-1 0 0 0 0,28-9 0 0 0,-8 2-45 0 0,2 5-1311 0 0,-23 8-3789 0 0,-12-3 4064 0 0,0-1 0 0 0,0 1 0 0 0,0 0 0 0 0,0-1 0 0 0,0 1 0 0 0,0-1 0 0 0,0 1 0 0 0,0 0-1 0 0,0-1 1 0 0,0 1 0 0 0,0-1 0 0 0,-1 1 0 0 0,1 0 0 0 0,0-1 0 0 0,0 1 0 0 0,-1-1 0 0 0,1 1 0 0 0,0-1 0 0 0,-1 1 0 0 0,1-1-1 0 0,-3 3-1631 0 0,-3 3-3454 0 0</inkml:trace>
  <inkml:trace contextRef="#ctx0" brushRef="#br0" timeOffset="1">109 92 6897 0 0,'-2'1'10831'0'0,"9"1"-7736"0"0,15 2-2088 0 0,23-11 698 0 0,-38 5-1613 0 0,1 0 1 0 0,0 1 0 0 0,0 0 0 0 0,0 0 0 0 0,0 1 0 0 0,0 0 0 0 0,0 0 0 0 0,15 3 0 0 0,-23-3-96 0 0,0 1 0 0 0,1-1 0 0 0,-1 1 0 0 0,0 0 0 0 0,1-1 0 0 0,-1 1 0 0 0,0-1 0 0 0,0 1 0 0 0,0 0 0 0 0,1-1 0 0 0,-1 1 0 0 0,0 0 0 0 0,0-1 0 0 0,0 1 0 0 0,0-1 0 0 0,0 1 0 0 0,0 0 0 0 0,0-1 0 0 0,0 1 0 0 0,-1 0 0 0 0,1-1 0 0 0,0 1 0 0 0,-1 1 0 0 0,-5 25 76 0 0,2-9-29 0 0,3-16-28 0 0,1 1 0 0 0,0 0 1 0 0,-1 0-1 0 0,1-1 0 0 0,1 1 1 0 0,-1 0-1 0 0,0 0 0 0 0,1-1 0 0 0,-1 1 1 0 0,1 0-1 0 0,0-1 0 0 0,0 1 0 0 0,0 0 1 0 0,0-1-1 0 0,0 1 0 0 0,1-1 1 0 0,-1 0-1 0 0,1 1 0 0 0,-1-1 0 0 0,4 3 1 0 0,-2-3-127 0 0,-1-1 1 0 0,0 0-1 0 0,1 0 0 0 0,-1 0 1 0 0,1 0-1 0 0,-1 0 1 0 0,1 0-1 0 0,-1-1 1 0 0,1 1-1 0 0,-1-1 1 0 0,1 0-1 0 0,0 0 1 0 0,-1 0-1 0 0,1 0 0 0 0,0 0 1 0 0,-1 0-1 0 0,1-1 1 0 0,-1 0-1 0 0,1 1 1 0 0,0-1-1 0 0,-1 0 1 0 0,3-1-1 0 0,4-2-2384 0 0,-1 0 0 0 0,0 0 0 0 0,0-1 1 0 0,11-8-1 0 0,-3 2-4258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55 6665 0 0,'-57'-4'16764'0'0,"153"-12"-15816"0"0,-2 1-4293 0 0,-79 8-583 0 0,-23 1-219 0 0,-28 0 1434 0 0,28 6 3072 0 0,0 0 1 0 0,0 0 0 0 0,0 1 0 0 0,0 0 0 0 0,0 0 0 0 0,0 1-1 0 0,-13 5 1 0 0,18-6-145 0 0,0 0 0 0 0,1 0 0 0 0,-1 0-1 0 0,1 1 1 0 0,-1-1 0 0 0,1 1-1 0 0,0 0 1 0 0,-1 0 0 0 0,1 0 0 0 0,0 0-1 0 0,0 0 1 0 0,1 0 0 0 0,-1 0 0 0 0,0 1-1 0 0,1-1 1 0 0,-1 1 0 0 0,1-1 0 0 0,0 1-1 0 0,0-1 1 0 0,0 1 0 0 0,0 0-1 0 0,0 0 1 0 0,1-1 0 0 0,-1 7 0 0 0,0 0-1 0 0,1 1 0 0 0,1-1 0 0 0,0 0 0 0 0,0 1 0 0 0,1-1 0 0 0,0 0 1 0 0,7 17-1 0 0,-8-21-356 0 0,1 0 0 0 0,0-1 0 0 0,1 1 0 0 0,-1-1 0 0 0,1 1 0 0 0,0-1 1 0 0,0 0-1 0 0,1 0 0 0 0,-1-1 0 0 0,1 1 0 0 0,-1-1 0 0 0,1 0 0 0 0,0 1 0 0 0,1-2 1 0 0,-1 1-1 0 0,7 3 0 0 0,-10-6-86 0 0,0 1 0 0 0,0-1 0 0 0,1 1 0 0 0,-1-1 0 0 0,0 0 1 0 0,0 0-1 0 0,1 1 0 0 0,-1-1 0 0 0,0 0 0 0 0,1 0 0 0 0,-1 0 0 0 0,0-1 0 0 0,0 1 0 0 0,1 0 1 0 0,-1 0-1 0 0,0-1 0 0 0,0 1 0 0 0,1 0 0 0 0,-1-1 0 0 0,0 0 0 0 0,0 1 0 0 0,2-2 1 0 0,-1 0-150 0 0,0 0 0 0 0,0 0 0 0 0,0 0 1 0 0,-1 0-1 0 0,1 0 0 0 0,0 0 1 0 0,-1-1-1 0 0,1 1 0 0 0,1-6 1 0 0,1-4-430 0 0,0-1 0 0 0,0 1 0 0 0,1-19 0 0 0,-4 26 793 0 0,4-43-55 0 0,-3 30 1820 0 0,-4 25 3860 0 0,-1 19-3892 0 0,1-11-1242 0 0,0 1 1 0 0,-1 0-1 0 0,-9 25 0 0 0,11-37-468 0 0,0-1 1 0 0,-1 1-1 0 0,1-1 0 0 0,-1 0 0 0 0,0 0 1 0 0,0 0-1 0 0,0 0 0 0 0,0 0 1 0 0,-1 0-1 0 0,1 0 0 0 0,-1-1 0 0 0,0 1 1 0 0,1-1-1 0 0,-1 0 0 0 0,0 0 1 0 0,-1 0-1 0 0,1 0 0 0 0,0 0 0 0 0,0-1 1 0 0,-1 0-1 0 0,-5 2 0 0 0,4-2 2607 0 0,21-2-834 0 0,7 5-1454 0 0,80 10 527 0 0,-93-13-1780 0 0,1-1 0 0 0,0-1 0 0 0,-1 0 0 0 0,14-2-1 0 0,-23 2 649 0 0,0 1 0 0 0,0 0-1 0 0,0 0 1 0 0,0 0-1 0 0,1-1 1 0 0,-1 1-1 0 0,0-1 1 0 0,0 1-1 0 0,0-1 1 0 0,0 1-1 0 0,0-1 1 0 0,0 0 0 0 0,0 1-1 0 0,0-1 1 0 0,0 0-1 0 0,0 0 1 0 0,-1 0-1 0 0,2-1 1 0 0,-3-15-4215 0 0,-1 9 3327 0 0,5-9-3643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0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8282 0 0,'0'0'339'0'0,"-1"0"1"0"0,1 0-1 0 0,-1 0 1 0 0,1 0-1 0 0,-7 5 5773 0 0,6-5-5772 0 0,1 0-1 0 0,0 2 1 0 0,-3 14 3293 0 0,8 22-2887 0 0,-3-29 160 0 0,5 48 26 0 0,-5-31-1617 0 0,1-1 1 0 0,13 49-1 0 0,-16-83 473 0 0,0 0 1 0 0,1 0 0 0 0,0 1 0 0 0,1-1 0 0 0,0 0 0 0 0,0 1 0 0 0,1-1 0 0 0,0 1 0 0 0,6-12-1 0 0,-8 17 164 0 0,1 0-1 0 0,0 1 0 0 0,-1-1 0 0 0,1 0 1 0 0,1 1-1 0 0,-1 0 0 0 0,0-1 0 0 0,0 1 0 0 0,1 0 1 0 0,0 0-1 0 0,-1 0 0 0 0,1 0 0 0 0,0 1 0 0 0,0-1 1 0 0,0 1-1 0 0,4-2 0 0 0,22-1-3343 0 0,2 6-4537 0 0,-20 0 3062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0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9466 0 0,'-14'-4'7936'0'0,"30"1"-3820"0"0,4 0-3723 0 0,-16 2-367 0 0,-1 0 0 0 0,1 1 0 0 0,-1-1-1 0 0,1 1 1 0 0,0 0 0 0 0,-1-1-1 0 0,1 2 1 0 0,-1-1 0 0 0,1 0 0 0 0,-1 1-1 0 0,1 0 1 0 0,-1 0 0 0 0,6 2-1 0 0,-7-2-28 0 0,-1-1 0 0 0,0 1 0 0 0,0 0 0 0 0,0 0 0 0 0,0 0 0 0 0,0 1 0 0 0,0-1 0 0 0,0 0 0 0 0,0 0 0 0 0,0 1 0 0 0,-1-1 0 0 0,1 0 0 0 0,0 1 0 0 0,-1-1 0 0 0,1 0 0 0 0,-1 1 0 0 0,0-1 0 0 0,1 1 0 0 0,-1-1-1 0 0,0 1 1 0 0,0-1 0 0 0,0 1 0 0 0,0-1 0 0 0,0 1 0 0 0,0-1 0 0 0,0 1 0 0 0,-1-1 0 0 0,1 1 0 0 0,0-1 0 0 0,-1 0 0 0 0,0 1 0 0 0,1-1 0 0 0,-1 1 0 0 0,-1 1 0 0 0,-21 42-95 0 0,-3 6 138 0 0,24-47 21 0 0,1 0 1 0 0,-1 0 0 0 0,1-1-1 0 0,0 1 1 0 0,1 0-1 0 0,-1 0 1 0 0,1 0 0 0 0,0 0-1 0 0,0 0 1 0 0,0 0 0 0 0,1 5-1 0 0,0-6-35 0 0,0-1 0 0 0,0 1 0 0 0,0 0 0 0 0,1 0 0 0 0,-1-1 0 0 0,1 1 0 0 0,0-1 0 0 0,0 0 0 0 0,0 1 0 0 0,0-1 0 0 0,0 0 0 0 0,0 0 0 0 0,1 0 0 0 0,-1-1 0 0 0,1 1 0 0 0,-1 0 0 0 0,1-1 0 0 0,0 0 0 0 0,-1 1 0 0 0,1-1 0 0 0,0 0 0 0 0,0-1 0 0 0,0 1 0 0 0,0 0 0 0 0,0-1 0 0 0,0 0 0 0 0,5 1 0 0 0,2-1-383 0 0,0 1 1 0 0,1-1-1 0 0,-1-1 1 0 0,0 0-1 0 0,0 0 1 0 0,0-1-1 0 0,10-3 1 0 0,-16 3-511 0 0,0 0 1 0 0,0 0 0 0 0,0 0-1 0 0,0 0 1 0 0,0-1 0 0 0,0 1-1 0 0,-1-1 1 0 0,1 0 0 0 0,-1 0-1 0 0,0 0 1 0 0,0-1 0 0 0,0 1 0 0 0,0-1-1 0 0,-1 0 1 0 0,1 0 0 0 0,-1 0-1 0 0,3-8 1 0 0,-3 9 563 0 0,-1-1 0 0 0,0 1 0 0 0,-1-1 0 0 0,1 1 0 0 0,0-1 0 0 0,-1 0 0 0 0,0 1 0 0 0,0-1 0 0 0,0 1 0 0 0,-1-5 0 0 0,0 5 771 0 0,1-1 1 0 0,-1 1-1 0 0,0 0 1 0 0,-1 0 0 0 0,1 0-1 0 0,0 0 1 0 0,-1 0-1 0 0,0 1 1 0 0,1-1-1 0 0,-1 0 1 0 0,0 1-1 0 0,-4-4 1 0 0,6 5-200 0 0,-1 0 0 0 0,1 0 0 0 0,-1 1 0 0 0,0-1 0 0 0,1 0 0 0 0,-1 0 0 0 0,0 1 0 0 0,0-1 0 0 0,0 0 0 0 0,0 1 0 0 0,0-1 0 0 0,1 1 0 0 0,-1-1 0 0 0,0 1 0 0 0,0-1 0 0 0,0 1 0 0 0,0 0 0 0 0,0-1 0 0 0,0 1 0 0 0,0 0 0 0 0,-1 0 0 0 0,1 0 0 0 0,0 0 0 0 0,0 0 0 0 0,0 0 0 0 0,0 0 0 0 0,0 0 0 0 0,0 1 0 0 0,0-1 0 0 0,-1 1 0 0 0,1 0-32 0 0,0 0 1 0 0,0 0-1 0 0,0 0 0 0 0,0 1 1 0 0,0-1-1 0 0,1 1 0 0 0,-1-1 1 0 0,1 0-1 0 0,-1 1 0 0 0,1-1 1 0 0,-1 1-1 0 0,1-1 0 0 0,0 1 0 0 0,0-1 1 0 0,0 1-1 0 0,0-1 0 0 0,0 1 1 0 0,0-1-1 0 0,0 1 0 0 0,1 2 1 0 0,0 11-124 0 0,1 0 0 0 0,0 0 0 0 0,1 0 1 0 0,1-1-1 0 0,0 1 0 0 0,1-1 1 0 0,1 0-1 0 0,0 0 0 0 0,10 14 0 0 0,-16-27-118 0 0,1 0 0 0 0,-1-1 0 0 0,1 1 0 0 0,0-1-1 0 0,-1 1 1 0 0,1 0 0 0 0,0-1 0 0 0,0 0 0 0 0,-1 1-1 0 0,1-1 1 0 0,0 1 0 0 0,0-1 0 0 0,0 0 0 0 0,0 1-1 0 0,0-1 1 0 0,0 0 0 0 0,-1 0 0 0 0,1 0 0 0 0,0 0-1 0 0,0 0 1 0 0,0 0 0 0 0,0 0 0 0 0,0 0 0 0 0,0 0-1 0 0,0 0 1 0 0,0-1 0 0 0,-1 1 0 0 0,1 0 0 0 0,0-1-1 0 0,0 1 1 0 0,0 0 0 0 0,0-1 0 0 0,-1 1 0 0 0,1-1-1 0 0,0 1 1 0 0,-1-1 0 0 0,1 1 0 0 0,0-1 0 0 0,0-1-1 0 0,31-31-301 0 0,-24 23-37 0 0,18-16-1916 0 0,-8 9-1852 0 0,-3 0-4248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1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48 13091 0 0,'-1'1'328'0'0,"1"-1"0"0"0,-1 1-1 0 0,0-1 1 0 0,1 1 0 0 0,-1 0 0 0 0,1-1 0 0 0,-1 1 0 0 0,1 0 0 0 0,0-1-1 0 0,-1 1 1 0 0,1 0 0 0 0,0-1 0 0 0,-1 1 0 0 0,1 0 0 0 0,0 0 0 0 0,0-1-1 0 0,0 1 1 0 0,-1 0 0 0 0,1 0 0 0 0,0-1 0 0 0,0 1 0 0 0,0 0 0 0 0,0 0-1 0 0,1 1 1 0 0,2 27 588 0 0,-2-18-177 0 0,5 44 204 0 0,2 29-1254 0 0,-8-84 288 0 0,-1 0 0 0 0,1 0 0 0 0,0 0 0 0 0,0 1 0 0 0,0-1 0 0 0,-1 0 0 0 0,1 0-1 0 0,0 0 1 0 0,0 0 0 0 0,0 0 0 0 0,-1 0 0 0 0,1 0 0 0 0,0 0 0 0 0,0 0 0 0 0,-1 0-1 0 0,1 0 1 0 0,0 0 0 0 0,0 0 0 0 0,-1 0 0 0 0,1 0 0 0 0,0 0 0 0 0,0 0 0 0 0,0 0-1 0 0,-1-1 1 0 0,1 1 0 0 0,0 0 0 0 0,0 0 0 0 0,0 0 0 0 0,-1 0 0 0 0,1 0 0 0 0,0 0-1 0 0,0-1 1 0 0,0 1 0 0 0,0 0 0 0 0,-1 0 0 0 0,1 0 0 0 0,0 0 0 0 0,0-1 0 0 0,0 1-1 0 0,0 0 1 0 0,0 0 0 0 0,0 0 0 0 0,0-1 0 0 0,0 1 0 0 0,0 0 0 0 0,-1 0 0 0 0,1-1-1 0 0,0 1 1 0 0,-10-13-340 0 0,4 1 256 0 0,0 0 0 0 0,0-1 0 0 0,1 1-1 0 0,1-1 1 0 0,0 0 0 0 0,-2-15 0 0 0,5 22 137 0 0,0 0 0 0 0,0 0 0 0 0,1 0 0 0 0,-1 0 0 0 0,1 0 0 0 0,1 0 0 0 0,-1 0 0 0 0,1 0 0 0 0,0 0 0 0 0,0 0 0 0 0,1 0-1 0 0,0 0 1 0 0,0 1 0 0 0,0-1 0 0 0,6-10 0 0 0,-7 14-2 0 0,1 1 0 0 0,-1-1-1 0 0,1 1 1 0 0,-1-1 0 0 0,1 1-1 0 0,-1-1 1 0 0,1 1 0 0 0,0 0-1 0 0,0 0 1 0 0,-1 0-1 0 0,1 0 1 0 0,0 0 0 0 0,0 0-1 0 0,0 1 1 0 0,0-1 0 0 0,0 1-1 0 0,0-1 1 0 0,1 1 0 0 0,-1 0-1 0 0,4-1 1 0 0,-2 2 7 0 0,1-1 1 0 0,-1 1-1 0 0,0 0 1 0 0,1 0-1 0 0,-1 1 1 0 0,0-1-1 0 0,0 1 1 0 0,0 0-1 0 0,7 4 1 0 0,-4-1-3 0 0,0 0 1 0 0,0 0-1 0 0,0 0 1 0 0,0 1 0 0 0,-1 1-1 0 0,0-1 1 0 0,0 1-1 0 0,-1 0 1 0 0,9 15-1 0 0,-12-17-20 0 0,0 1 0 0 0,0 0 0 0 0,-1 0 0 0 0,0 0 0 0 0,0 0 0 0 0,-1 0 0 0 0,0 0 0 0 0,0 0-1 0 0,0 0 1 0 0,0 0 0 0 0,-1 0 0 0 0,0 0 0 0 0,-1-1 0 0 0,1 1 0 0 0,-5 10 0 0 0,5-12-52 0 0,-1 1 1 0 0,0 0 0 0 0,-1 0-1 0 0,1-1 1 0 0,-1 1 0 0 0,0-1-1 0 0,0 0 1 0 0,-1 0-1 0 0,1 0 1 0 0,-1 0 0 0 0,0-1-1 0 0,0 1 1 0 0,0-1-1 0 0,0 0 1 0 0,0 0 0 0 0,-1-1-1 0 0,1 1 1 0 0,-8 2-1 0 0,4-7-185 0 0,12-6 154 0 0,10-10 100 0 0,-3 12-248 0 0,-1-1 0 0 0,1 2-1 0 0,1-1 1 0 0,-1 1 0 0 0,16-4-1 0 0,31-7-7753 0 0,-57 16 7724 0 0,0 0 0 0 0,-1 0 0 0 0,1 0-1 0 0,0 0 1 0 0,-1 0 0 0 0,1-1 0 0 0,0 1-1 0 0,-1 0 1 0 0,1-1 0 0 0,0 1 0 0 0,-1 0-1 0 0,1-1 1 0 0,-1 1 0 0 0,1-1 0 0 0,-1 1 0 0 0,1-1-1 0 0,-1 1 1 0 0,1-1 0 0 0,-1 1 0 0 0,1-1-1 0 0,1-2-1483 0 0,5-1-2588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8538 0 0,'-3'-1'9303'0'0,"3"10"-3805"0"0,5 25-2388 0 0,11 45-3736 0 0,-15-76 544 0 0,24 84-922 0 0,-22-79-650 0 0,1 1 1 0 0,1 0 0 0 0,-1-1-1 0 0,7 9 1 0 0,-4-10-4047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63 11987 0 0,'-1'0'332'0'0,"0"0"0"0"0,0 0 1 0 0,1 0-1 0 0,-1-1 1 0 0,0 1-1 0 0,0 0 1 0 0,0-1-1 0 0,1 1 1 0 0,-1-1-1 0 0,0 1 1 0 0,1-1-1 0 0,-1 1 0 0 0,0-1 1 0 0,1 0-1 0 0,-1 1 1 0 0,1-1-1 0 0,-1 0 1 0 0,1 1-1 0 0,-1-1 1 0 0,1 0-1 0 0,-1 1 1 0 0,1-2-1 0 0,0 1-197 0 0,0 1-1 0 0,0-1 1 0 0,1 1-1 0 0,-1-1 1 0 0,0 0 0 0 0,1 1-1 0 0,-1-1 1 0 0,1 1-1 0 0,-1-1 1 0 0,1 1 0 0 0,-1 0-1 0 0,1-1 1 0 0,-1 1-1 0 0,1-1 1 0 0,-1 1 0 0 0,1 0-1 0 0,-1 0 1 0 0,1-1-1 0 0,-1 1 1 0 0,1 0 0 0 0,1-1-1 0 0,43-9 554 0 0,-42 10-464 0 0,67-6 53 0 0,12-2-779 0 0,-82 8 495 0 0,0 0-1 0 0,0 0 1 0 0,0 0 0 0 0,0 0-1 0 0,0 0 1 0 0,0 0 0 0 0,1 0-1 0 0,-1 0 1 0 0,0 0 0 0 0,0 0-1 0 0,0 0 1 0 0,0 0 0 0 0,0 0-1 0 0,0 0 1 0 0,0 0 0 0 0,0 0-1 0 0,1 0 1 0 0,-1 0 0 0 0,0 0-1 0 0,0 0 1 0 0,0 0 0 0 0,0 0-1 0 0,0 0 1 0 0,0 0-1 0 0,0 0 1 0 0,0 0 0 0 0,1 0-1 0 0,-1 0 1 0 0,0 0 0 0 0,0-1-1 0 0,0 1 1 0 0,0 0 0 0 0,0 0-1 0 0,0 0 1 0 0,0 0 0 0 0,0 0-1 0 0,0 0 1 0 0,0 0 0 0 0,0 0-1 0 0,0 0 1 0 0,0-1 0 0 0,0 1-1 0 0,0 0 1 0 0,0 0 0 0 0,0 0-1 0 0,0 0 1 0 0,0 0 0 0 0,0 0-1 0 0,0 0 1 0 0,0 0 0 0 0,0-1-1 0 0,0 1 1 0 0,0 0 0 0 0,0 0-1 0 0,0 0 1 0 0,0 0 0 0 0,0 0-1 0 0,0 0 1 0 0,0 0 0 0 0,0 0-1 0 0,0-1 1 0 0,0 1 0 0 0,0 0-1 0 0,0 0 1 0 0,0 0 0 0 0,0 0-1 0 0,0 0 1 0 0,-11-5-338 0 0,-15-2 29 0 0,20 6 341 0 0,-1 1 1 0 0,1 1 0 0 0,-1-1 0 0 0,1 1-1 0 0,0 0 1 0 0,-1 0 0 0 0,1 1 0 0 0,0 0 0 0 0,0 0-1 0 0,0 1 1 0 0,0-1 0 0 0,0 1 0 0 0,1 0-1 0 0,-1 1 1 0 0,-6 5 0 0 0,9-6 37 0 0,0 0 0 0 0,1 0 1 0 0,-1 0-1 0 0,1 0 1 0 0,-1 0-1 0 0,1 1 0 0 0,0-1 1 0 0,0 1-1 0 0,1-1 0 0 0,-1 1 1 0 0,1 0-1 0 0,0 0 0 0 0,0 0 1 0 0,0 0-1 0 0,0 0 0 0 0,1 0 1 0 0,-1 0-1 0 0,1 0 0 0 0,0 0 1 0 0,1 0-1 0 0,-1 0 0 0 0,1 0 1 0 0,-1 0-1 0 0,1 0 0 0 0,2 5 1 0 0,1 1 2 0 0,1 0-1 0 0,0 0 1 0 0,0-1 0 0 0,1 1 0 0 0,0-1 0 0 0,0-1 0 0 0,1 1-1 0 0,1-1 1 0 0,-1-1 0 0 0,1 1 0 0 0,14 10 0 0 0,-17-15-120 0 0,1 1 0 0 0,-1-1 0 0 0,0 0 0 0 0,1-1 0 0 0,-1 1 0 0 0,1-1 0 0 0,0 0 0 0 0,0 0-1 0 0,12 1 1 0 0,-15-3-96 0 0,1 0-1 0 0,0 0 1 0 0,-1 0-1 0 0,1 0 1 0 0,-1-1-1 0 0,1 0 1 0 0,0 1-1 0 0,-1-1 0 0 0,1-1 1 0 0,-1 1-1 0 0,0 0 1 0 0,1-1-1 0 0,-1 0 1 0 0,0 1-1 0 0,0-1 0 0 0,0-1 1 0 0,4-3-1 0 0,-6 5-141 0 0,0 0 0 0 0,0 0 0 0 0,-1 0 0 0 0,1 0 0 0 0,0 1 0 0 0,-1-1-1 0 0,1-1 1 0 0,-1 1 0 0 0,1 0 0 0 0,-1 0 0 0 0,0 0 0 0 0,1 0 0 0 0,-1 0 0 0 0,0 0-1 0 0,0 0 1 0 0,0 0 0 0 0,0-1 0 0 0,0 1 0 0 0,0 0 0 0 0,0 0 0 0 0,0 0 0 0 0,0 0 0 0 0,0 0-1 0 0,-1-2 1 0 0,-13-25-7367 0 0,3 14 2878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11723 0 0,'4'1'581'0'0,"0"1"1"0"0,0-1 0 0 0,0 0 0 0 0,-1 0-1 0 0,1 0 1 0 0,0-1 0 0 0,0 1 0 0 0,0-1-1 0 0,0 0 1 0 0,0 0 0 0 0,5-1 0 0 0,46-11-2070 0 0,-45 9 126 0 0,-1 1 0 0 0,1 0 0 0 0,0 0 0 0 0,0 1 1 0 0,14-1-1 0 0,2 1 343 0 0,-22 0 1456 0 0,0 0-1 0 0,0-1 1 0 0,0 1 0 0 0,-1-1-1 0 0,1 0 1 0 0,0 0-1 0 0,-1-1 1 0 0,1 1-1 0 0,4-5 1 0 0,8-5-1352 0 0,-15 11 793 0 0,1 0 0 0 0,-1 0-1 0 0,1 0 1 0 0,-1 0 0 0 0,1-1-1 0 0,-1 1 1 0 0,0 0 0 0 0,0-1 0 0 0,0 1-1 0 0,0-1 1 0 0,0 1 0 0 0,0-1-1 0 0,0 1 1 0 0,0-1 0 0 0,0 1 0 0 0,-1-1-1 0 0,1 0 1 0 0,-1 0 0 0 0,1 1-1 0 0,-1-1 1 0 0,0 0 0 0 0,0 0 0 0 0,0 1-1 0 0,0-1 1 0 0,0-3 0 0 0,-7-9 1934 0 0,-8 1 3708 0 0,16 22 1316 0 0,1 17-4758 0 0,3 4-1327 0 0,1-1 1 0 0,11 33-1 0 0,-12-49-1248 0 0,0-1-1 0 0,12 21 1 0 0,-13-27-480 0 0,0 0 0 0 0,0-1-1 0 0,0 0 1 0 0,0 1 0 0 0,1-2 0 0 0,8 8-1 0 0,-2-5-4395 0 0,5 2-2718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10 8834 0 0,'-2'0'413'0'0,"0"0"0"0"0,1 0 0 0 0,-1 0 0 0 0,0 0 1 0 0,0 1-1 0 0,0-1 0 0 0,0 1 0 0 0,0-1 0 0 0,1 1 0 0 0,-1 0 0 0 0,0-1 0 0 0,1 1 1 0 0,-1 0-1 0 0,0 0 0 0 0,1 0 0 0 0,-1 1 0 0 0,1-1 0 0 0,0 0 0 0 0,-1 0 0 0 0,1 1 1 0 0,0-1-1 0 0,0 1 0 0 0,0-1 0 0 0,0 1 0 0 0,0 0 0 0 0,-2 2 0 0 0,-1 5 454 0 0,-1 0-1 0 0,1 1 1 0 0,-5 15-1 0 0,7-17-699 0 0,1 0 0 0 0,-1 0-1 0 0,2 1 1 0 0,-1-1 0 0 0,1 0-1 0 0,1 0 1 0 0,-1 1 0 0 0,1-1 0 0 0,1 0-1 0 0,0 0 1 0 0,4 14 0 0 0,-5-20-176 0 0,0 1 1 0 0,-1-1 0 0 0,1 1 0 0 0,1-1-1 0 0,-1 1 1 0 0,0-1 0 0 0,0 0 0 0 0,1 0 0 0 0,0 0-1 0 0,-1 0 1 0 0,1 0 0 0 0,0 0 0 0 0,0 0-1 0 0,0 0 1 0 0,0-1 0 0 0,0 1 0 0 0,0-1 0 0 0,1 1-1 0 0,-1-1 1 0 0,0 0 0 0 0,1 0 0 0 0,-1 0-1 0 0,1 0 1 0 0,-1-1 0 0 0,1 1 0 0 0,0-1 0 0 0,-1 1-1 0 0,1-1 1 0 0,-1 0 0 0 0,1 0 0 0 0,0 0-1 0 0,-1 0 1 0 0,1 0 0 0 0,0-1 0 0 0,-1 1-1 0 0,1-1 1 0 0,-1 0 0 0 0,1 0 0 0 0,-1 0 0 0 0,4-2-1 0 0,-3 1-117 0 0,0 0 0 0 0,0 0 0 0 0,-1 0 0 0 0,1 0 0 0 0,0-1 0 0 0,-1 1 0 0 0,0-1 0 0 0,0 1 0 0 0,0-1 0 0 0,0 0 0 0 0,0 0 0 0 0,0 0 0 0 0,-1 0 0 0 0,1 0 0 0 0,-1-1 0 0 0,0 1 0 0 0,0 0 0 0 0,0-1 0 0 0,0 1 0 0 0,-1-1 0 0 0,1 1 0 0 0,-1-1 0 0 0,0 1 0 0 0,0-1 0 0 0,-1 1 0 0 0,1 0 0 0 0,0-1 0 0 0,-2-5 0 0 0,1 5-49 0 0,0-1 0 0 0,0 0 0 0 0,0 1 0 0 0,0-1-1 0 0,-1 1 1 0 0,0-1 0 0 0,0 1 0 0 0,0 0-1 0 0,0 0 1 0 0,-1 0 0 0 0,1 0 0 0 0,-1 0 0 0 0,0 0-1 0 0,-1 1 1 0 0,1-1 0 0 0,0 1 0 0 0,-1 0-1 0 0,0 0 1 0 0,0 0 0 0 0,-6-3 0 0 0,2 6 774 0 0,12 8 232 0 0,14 9 177 0 0,-13-16-952 0 0,0 0 1 0 0,0 0-1 0 0,1 0 0 0 0,-1 0 1 0 0,0-1-1 0 0,0 0 1 0 0,0 0-1 0 0,0-1 1 0 0,1 1-1 0 0,-1-1 0 0 0,0 0 1 0 0,0-1-1 0 0,0 1 1 0 0,5-3-1 0 0,-7 3-241 0 0,0-1 1 0 0,0 1-1 0 0,0-1 0 0 0,-1 1 0 0 0,1-1 1 0 0,0 0-1 0 0,-1 0 0 0 0,1-1 1 0 0,-1 1-1 0 0,4-4 0 0 0,-5 4-128 0 0,0 1 0 0 0,0-1 0 0 0,0 1 0 0 0,-1-1 0 0 0,1 0 0 0 0,0 1-1 0 0,-1-1 1 0 0,1 0 0 0 0,-1 1 0 0 0,0-1 0 0 0,1 0 0 0 0,-1 0 0 0 0,0 0 0 0 0,0 1 0 0 0,0-1 0 0 0,0 0 0 0 0,-1 0 0 0 0,1 0-1 0 0,0 1 1 0 0,-1-3 0 0 0,0 3 259 0 0,1-1-1 0 0,0 1 1 0 0,-1-1-1 0 0,1 1 0 0 0,-1 0 1 0 0,0-1-1 0 0,1 1 1 0 0,-1 0-1 0 0,0-1 1 0 0,0 1-1 0 0,0 0 0 0 0,0 0 1 0 0,-2-2-1 0 0,-1 6 2982 0 0,4 12 210 0 0,4 25-452 0 0,14 84 590 0 0,-15-108-3968 0 0,0-1 1 0 0,2-1 0 0 0,0 1-1 0 0,0 0 1 0 0,15 24 0 0 0,-10-27-2818 0 0,-1-5-3273 0 0,-1 0 678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13339 0 0,'4'0'8258'0'0,"-1"9"-6722"0"0,0 5-616 0 0,1 5-296 0 0,0 5-176 0 0,2 4-200 0 0,-1 2-104 0 0,2 0-128 0 0,-1 0-160 0 0,0-1-320 0 0,1-2-528 0 0,0-4-872 0 0,0-6-1201 0 0,-2-2-1328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10650 0 0,'5'3'3521'0'0,"1"-1"-1649"0"0,1 0-143 0 0,0-1-153 0 0,-3-1-416 0 0,2-1-383 0 0,1 0-305 0 0,-1-1-208 0 0,0-1-160 0 0,-1 2-184 0 0,1-1-416 0 0,0 1-737 0 0,1-2-1055 0 0,-2 0-1289 0 0,1-2-512 0 0,-1-1 849 0 0,-2-2-1706 0 0</inkml:trace>
  <inkml:trace contextRef="#ctx0" brushRef="#br0" timeOffset="1">121 13 4929 0 0,'-1'-1'657'0'0,"1"0"1"0"0,-1 0-1 0 0,0 0 0 0 0,0 0 1 0 0,1 0-1 0 0,-1 0 0 0 0,0 0 1 0 0,0 1-1 0 0,0-1 0 0 0,0 0 1 0 0,0 1-1 0 0,0-1 0 0 0,0 1 1 0 0,-2-1-1 0 0,2 1-440 0 0,1 0-1 0 0,0 0 0 0 0,-1 0 1 0 0,1 0-1 0 0,0 0 1 0 0,-1 0-1 0 0,1 1 1 0 0,0-1-1 0 0,-1 0 0 0 0,1 0 1 0 0,0 0-1 0 0,0 0 1 0 0,-1 1-1 0 0,1-1 217 0 0,0 0-217 0 0,-1 1 1 0 0,1-1-1 0 0,0 0 1 0 0,0 1-1 0 0,0-1 0 0 0,-1 0 1 0 0,1 0-1 0 0,0 1 1 0 0,0-1-1 0 0,0 0 0 0 0,0 1 1 0 0,0-1-1 0 0,0 0 1 0 0,0 1-1 0 0,-1 40 4990 0 0,1-27-5715 0 0,-2 126 1368 0 0,0-69-2466 0 0,1-2-4621 0 0,-2-44-3732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3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 9962 0 0,'-2'0'428'0'0,"0"-1"-1"0"0,0 1 1 0 0,1-1-1 0 0,-1 1 0 0 0,0 0 1 0 0,0-1-1 0 0,0 1 1 0 0,0 0-1 0 0,0 0 1 0 0,0 1-1 0 0,0-1 1 0 0,0 0-1 0 0,0 0 1 0 0,1 1-1 0 0,-1 0 1 0 0,0-1-1 0 0,0 1 1 0 0,0 0-1 0 0,1 0 0 0 0,-1-1 1 0 0,0 2-1 0 0,-2 1 1 0 0,2 0-115 0 0,0 0 0 0 0,0 1 0 0 0,0-1 0 0 0,0 1 0 0 0,1-1 0 0 0,0 1 0 0 0,0 0 0 0 0,0-1 0 0 0,0 1 0 0 0,-1 7 0 0 0,1-4-209 0 0,0 0-1 0 0,0 0 1 0 0,1 0-1 0 0,-1 1 1 0 0,2-1-1 0 0,-1 0 1 0 0,1 0-1 0 0,0 0 1 0 0,0 0 0 0 0,1 0-1 0 0,3 8 1 0 0,-2-10-109 0 0,-1 0 1 0 0,1 0-1 0 0,1 0 1 0 0,-1 0 0 0 0,1-1-1 0 0,-1 1 1 0 0,1-1-1 0 0,0 0 1 0 0,1-1-1 0 0,-1 1 1 0 0,1-1 0 0 0,0 1-1 0 0,0-1 1 0 0,8 3-1 0 0,0 1-46 0 0,43 18 101 0 0,-52-23-108 0 0,0-1 1 0 0,0 0-1 0 0,1 0 0 0 0,-1 0 1 0 0,0-1-1 0 0,1 1 1 0 0,-1-1-1 0 0,0 0 1 0 0,1 0-1 0 0,-1-1 1 0 0,6 0-1 0 0,-9 0-104 0 0,0 1 0 0 0,0-1 0 0 0,0 1 0 0 0,0 0-1 0 0,-1-1 1 0 0,1 0 0 0 0,0 1 0 0 0,0-1 0 0 0,-1 0 0 0 0,1 1 0 0 0,-1-1-1 0 0,1 0 1 0 0,0 1 0 0 0,-1-1 0 0 0,1 0 0 0 0,-1 0 0 0 0,0 0 0 0 0,1 0-1 0 0,-1 0 1 0 0,0 1 0 0 0,1-1 0 0 0,-1 0 0 0 0,0 0 0 0 0,0 0 0 0 0,0 0-1 0 0,0 0 1 0 0,0 0 0 0 0,0 0 0 0 0,0 0 0 0 0,0 0 0 0 0,-1-1 0 0 0,-7-30-8237 0 0,0 14 1850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6681 0 0,'9'7'7520'0'0,"6"-4"-4435"0"0,17-4-1762 0 0,-27 1-591 0 0,11-1-553 0 0,47-4 63 0 0,-33-3-3828 0 0,-6-6-5070 0 0,-16 7 3472 0 0</inkml:trace>
  <inkml:trace contextRef="#ctx0" brushRef="#br0" timeOffset="1">157 1 9194 0 0,'-2'8'4065'0'0,"0"4"-1801"0"0,2 2-535 0 0,0 1-449 0 0,2 1-552 0 0,1 2-392 0 0,1-1-200 0 0,-1 2-48 0 0,1-1-152 0 0,1 0-344 0 0,0-2-672 0 0,0-2-760 0 0,-2-1-1073 0 0,-2-3-1088 0 0,-2-2-2344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10938 0 0,'3'1'2729'0'0,"2"0"-1385"0"0,2 1-288 0 0,3-1-279 0 0,-1-1-473 0 0,1 0-240 0 0,1-1-40 0 0,0-1-8 0 0,2 0-48 0 0,1-1-200 0 0,-1 0-280 0 0,-1 1-417 0 0,-3 1-559 0 0,-1 0-400 0 0,-5 2-305 0 0,5 14-5929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4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6233 0 0,'15'5'6226'0'0,"3"-9"-3648"0"0,18-14-1509 0 0,-32 16-641 0 0,-1 0-376 0 0,1 0 1 0 0,0 0-1 0 0,0 0 0 0 0,0 0 0 0 0,0 1 0 0 0,0 0 0 0 0,0 0 1 0 0,6-1-1 0 0,-10 2-61 0 0,1 0-1 0 0,-1 0 1 0 0,1 0 0 0 0,-1 0 0 0 0,1 0-1 0 0,-1 0 1 0 0,1 1 0 0 0,0-1-1 0 0,-1 0 1 0 0,1 0 0 0 0,-1 0 0 0 0,1 1-1 0 0,-1-1 1 0 0,1 0 0 0 0,-1 0 0 0 0,1 1-1 0 0,-1-1 1 0 0,0 0 0 0 0,1 1 0 0 0,-1-1-1 0 0,1 1 1 0 0,-1-1 0 0 0,0 0 0 0 0,1 1-1 0 0,-1 0 1 0 0,1 1-42 0 0,-1-1-1 0 0,0 1 1 0 0,1-1 0 0 0,-1 1 0 0 0,0-1-1 0 0,0 1 1 0 0,0 0 0 0 0,0-1-1 0 0,0 1 1 0 0,-1-1 0 0 0,1 1-1 0 0,0-1 1 0 0,-2 3 0 0 0,-4 16-323 0 0,4-14 684 0 0,0 0 0 0 0,0-1-1 0 0,1 1 1 0 0,0 0 0 0 0,0 0-1 0 0,0 0 1 0 0,1 8 0 0 0,0-12-200 0 0,1 0 0 0 0,-1 1 0 0 0,1-1 0 0 0,0 0 0 0 0,0 1 0 0 0,0-1 1 0 0,0 0-1 0 0,0 0 0 0 0,1 0 0 0 0,-1 0 0 0 0,0 0 0 0 0,1 0 0 0 0,0 0 1 0 0,-1 0-1 0 0,1 0 0 0 0,0-1 0 0 0,0 1 0 0 0,0-1 0 0 0,0 0 0 0 0,0 1 0 0 0,1-1 1 0 0,1 1-1 0 0,-1-1-75 0 0,-1 1 1 0 0,1-1-1 0 0,0 0 0 0 0,-1 0 1 0 0,1 0-1 0 0,0 0 1 0 0,0 0-1 0 0,0 0 0 0 0,-1-1 1 0 0,1 0-1 0 0,0 1 1 0 0,0-1-1 0 0,0 0 1 0 0,0 0-1 0 0,0-1 0 0 0,0 1 1 0 0,0-1-1 0 0,0 1 1 0 0,2-2-1 0 0,-2 1 12 0 0,-1-1-1 0 0,0 1 1 0 0,0-1-1 0 0,0 1 1 0 0,0-1-1 0 0,0 0 1 0 0,0 0-1 0 0,0 0 1 0 0,-1 0-1 0 0,1 0 1 0 0,-1 0-1 0 0,1 0 1 0 0,-1-1-1 0 0,0 1 1 0 0,0 0-1 0 0,0-1 1 0 0,1-3-1 0 0,0 1-31 0 0,-1 0 0 0 0,0 0-1 0 0,0-1 1 0 0,-1 1-1 0 0,1 0 1 0 0,-1-1 0 0 0,-1 1-1 0 0,1 0 1 0 0,-1-1-1 0 0,1 1 1 0 0,-2 0 0 0 0,1-1-1 0 0,0 1 1 0 0,-1 0 0 0 0,0 0-1 0 0,0 0 1 0 0,-1 1-1 0 0,1-1 1 0 0,-1 0 0 0 0,-4-4-1 0 0,4 6-63 0 0,-1 0 0 0 0,0 0 0 0 0,0 0 0 0 0,0 0 0 0 0,0 1 0 0 0,0-1 0 0 0,-1 1 0 0 0,1 0-1 0 0,-1 0 1 0 0,1 1 0 0 0,-9-2 0 0 0,11 2-74 0 0,0 1 0 0 0,-1-1-1 0 0,1 1 1 0 0,0-1 0 0 0,-1 1-1 0 0,1 0 1 0 0,0 0 0 0 0,-1 0-1 0 0,1 1 1 0 0,0-1 0 0 0,-1 0-1 0 0,1 1 1 0 0,0 0 0 0 0,0-1-1 0 0,-1 1 1 0 0,1 0 0 0 0,0 0-1 0 0,0 0 1 0 0,0 0 0 0 0,0 1-1 0 0,0-1 1 0 0,0 1 0 0 0,1-1-1 0 0,-1 1 1 0 0,-2 2 0 0 0,1 6-4022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28 9970 0 0,'-7'0'925'0'0,"1"-1"0"0"0,-1 1 1 0 0,0 1-1 0 0,0-1 0 0 0,0 1 0 0 0,0 0 0 0 0,0 1 1 0 0,-11 3-1 0 0,16-4-790 0 0,1 0 1 0 0,-1-1-1 0 0,0 1 1 0 0,1 1 0 0 0,-1-1-1 0 0,1 0 1 0 0,-1 0-1 0 0,1 0 1 0 0,0 1 0 0 0,0-1-1 0 0,-1 1 1 0 0,1-1-1 0 0,0 1 1 0 0,0-1 0 0 0,1 1-1 0 0,-1 0 1 0 0,0-1-1 0 0,0 1 1 0 0,1 0-1 0 0,-1 0 1 0 0,1 0 0 0 0,-1-1-1 0 0,1 1 1 0 0,0 0-1 0 0,0 0 1 0 0,0 0 0 0 0,0 0-1 0 0,0 0 1 0 0,0-1-1 0 0,1 1 1 0 0,-1 0 0 0 0,0 0-1 0 0,1 0 1 0 0,0-1-1 0 0,-1 1 1 0 0,1 0-1 0 0,2 2 1 0 0,-1 2-127 0 0,1-1 0 0 0,1 0 0 0 0,-1-1 0 0 0,1 1 0 0 0,0 0 0 0 0,0-1 0 0 0,0 0 0 0 0,0 0 0 0 0,1 0 0 0 0,0-1 0 0 0,0 1 0 0 0,0-1 0 0 0,0 0 0 0 0,0-1 0 0 0,9 4 0 0 0,-11-5-13 0 0,0 0 0 0 0,0 0 0 0 0,0 0-1 0 0,0-1 1 0 0,0 1 0 0 0,0-1 0 0 0,1 0-1 0 0,-1 0 1 0 0,0 0 0 0 0,0 0-1 0 0,1 0 1 0 0,-1-1 0 0 0,4 0 0 0 0,-5 0 5 0 0,0 0 0 0 0,0 0 1 0 0,0 0-1 0 0,0 0 0 0 0,0-1 1 0 0,-1 1-1 0 0,1 0 1 0 0,0-1-1 0 0,-1 0 0 0 0,1 1 1 0 0,-1-1-1 0 0,1 0 0 0 0,-1 1 1 0 0,0-1-1 0 0,0 0 0 0 0,0 0 1 0 0,0 0-1 0 0,0 0 1 0 0,0 0-1 0 0,1-5 0 0 0,-1 3 11 0 0,-1 0-1 0 0,1 0 0 0 0,-1-1 0 0 0,0 1 0 0 0,0 0 0 0 0,-1-1 0 0 0,1 1 1 0 0,-1 0-1 0 0,0 0 0 0 0,0 0 0 0 0,-1-1 0 0 0,1 1 0 0 0,-1 0 0 0 0,1 1 1 0 0,-1-1-1 0 0,-1 0 0 0 0,1 0 0 0 0,0 1 0 0 0,-1-1 0 0 0,-4-3 0 0 0,4 3 5 0 0,0 1 0 0 0,0-1 0 0 0,-1 1 0 0 0,1 0 0 0 0,-1 0 0 0 0,0 0 0 0 0,0 0 0 0 0,0 1 0 0 0,0-1 0 0 0,-1 1 0 0 0,1 0 0 0 0,-1 1 0 0 0,1-1 0 0 0,-1 1 0 0 0,1 0 0 0 0,-1 0 0 0 0,-9-1 0 0 0,13 2-79 0 0,0 0 0 0 0,-1 0 1 0 0,1 0-1 0 0,0 1 0 0 0,-1-1 1 0 0,1 0-1 0 0,0 1 0 0 0,-1-1 1 0 0,1 1-1 0 0,0 0 0 0 0,-1-1 1 0 0,1 1-1 0 0,0 0 0 0 0,0-1 1 0 0,0 1-1 0 0,0 0 0 0 0,0 0 1 0 0,0 0-1 0 0,0 0 0 0 0,0 0 1 0 0,0 0-1 0 0,0 1 0 0 0,1-1 1 0 0,-1 0-1 0 0,0 0 0 0 0,1 0 1 0 0,-1 1-1 0 0,1-1 0 0 0,-1 0 1 0 0,1 1-1 0 0,0-1 0 0 0,0 0 1 0 0,-1 1-1 0 0,1 1 1 0 0,0 0-546 0 0,0 0 1 0 0,0 0-1 0 0,1 0 1 0 0,-1-1 0 0 0,0 1-1 0 0,1 0 1 0 0,0 0 0 0 0,0-1-1 0 0,0 1 1 0 0,0 0-1 0 0,0-1 1 0 0,0 1 0 0 0,1-1-1 0 0,-1 1 1 0 0,1-1 0 0 0,2 3-1 0 0,0-1-2072 0 0,-5-7 654 0 0,0-1 104 0 0,8 6-1775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5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66 7402 0 0,'-1'8'9283'0'0,"4"-16"-5172"0"0,-2 6-3927 0 0,-1 0-1 0 0,1 0 0 0 0,0 0 0 0 0,1 0 0 0 0,-1 0 0 0 0,0 1 1 0 0,1-1-1 0 0,-1 0 0 0 0,1 1 0 0 0,-1-1 0 0 0,1 1 0 0 0,0-1 1 0 0,-1 1-1 0 0,1 0 0 0 0,0 0 0 0 0,0 0 0 0 0,0 0 0 0 0,0 0 0 0 0,4-1 1 0 0,44-14-370 0 0,-45 14 324 0 0,61-12-1047 0 0,-60 13 227 0 0,-1 1-1 0 0,0-1 1 0 0,1 1-1 0 0,-1 0 1 0 0,0 0-1 0 0,1 1 0 0 0,-1 0 1 0 0,1 0-1 0 0,-1 0 1 0 0,7 2-1 0 0,-12-2 410 0 0,1-1 0 0 0,-1 0 0 0 0,1 0-1 0 0,-1 0 1 0 0,1 1 0 0 0,-1-1 0 0 0,1 0-1 0 0,-1 1 1 0 0,0-1 0 0 0,1 0 0 0 0,-1 1-1 0 0,1-1 1 0 0,-1 0 0 0 0,0 1 0 0 0,1-1-1 0 0,-1 1 1 0 0,0-1 0 0 0,0 1 0 0 0,1-1-1 0 0,-1 0 1 0 0,0 1 0 0 0,0-1 0 0 0,0 1-1 0 0,1-1 1 0 0,-1 1 0 0 0,0 0 0 0 0,0 0-1 0 0,-1 7-5365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10010 0 0,'31'-8'7783'0'0,"-1"-2"-4718"0"0,-13 4-2594 0 0,1 1 0 0 0,20-4 0 0 0,-37 9-472 0 0,0 0 0 0 0,0-1 0 0 0,0 1 0 0 0,0 0 0 0 0,0 0 0 0 0,0 0 0 0 0,0-1 0 0 0,0 1 0 0 0,0 0 0 0 0,0 0 0 0 0,0 0 0 0 0,0 1 0 0 0,0-1 0 0 0,0 0 0 0 0,0 0 0 0 0,0 0-1 0 0,0 1 1 0 0,0-1 0 0 0,0 1 0 0 0,0-1 0 0 0,0 0 0 0 0,0 1 0 0 0,0 0 0 0 0,-1-1 0 0 0,1 1 0 0 0,0-1 0 0 0,0 1 0 0 0,-1 0 0 0 0,1 0 0 0 0,0-1 0 0 0,-1 1 0 0 0,1 0 0 0 0,-1 0 0 0 0,1 0-1 0 0,-1 0 1 0 0,1 0 0 0 0,-1 0 0 0 0,0 0 0 0 0,1 0 0 0 0,-1 0 0 0 0,0 0 0 0 0,0 0 0 0 0,0 0 0 0 0,0 0 0 0 0,0 0 0 0 0,0 0 0 0 0,0 0 0 0 0,0 1 0 0 0,-2 7-256 0 0,0 1 1 0 0,0-1 0 0 0,-1-1 0 0 0,-6 15 0 0 0,0 2 128 0 0,9-24 136 0 0,-1-1-1 0 0,1 1 1 0 0,0 0-1 0 0,0-1 1 0 0,0 1 0 0 0,0 0-1 0 0,0 0 1 0 0,0-1-1 0 0,0 1 1 0 0,0 0 0 0 0,0 0-1 0 0,0-1 1 0 0,1 1-1 0 0,-1 0 1 0 0,0 0 0 0 0,0-1-1 0 0,1 1 1 0 0,-1 0-1 0 0,0-1 1 0 0,1 1-1 0 0,-1 0 1 0 0,1-1 0 0 0,-1 1-1 0 0,1-1 1 0 0,-1 1-1 0 0,1-1 1 0 0,-1 1 0 0 0,2 0-1 0 0,0 0 7 0 0,0 0 0 0 0,0 0 0 0 0,0-1 0 0 0,0 1 0 0 0,0 0 0 0 0,0-1 0 0 0,0 0 0 0 0,0 1 0 0 0,0-1 0 0 0,3 0 0 0 0,4 0-150 0 0,0-1 0 0 0,0 0 0 0 0,16-3 1 0 0,11-11-3221 0 0,-5-8-4824 0 0,-13 11 1987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6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74 15283 0 0,'-1'0'149'0'0,"1"-1"-1"0"0,-1 0 1 0 0,1 1-1 0 0,-1-1 1 0 0,1 0-1 0 0,-1 1 0 0 0,1-1 1 0 0,-1 0-1 0 0,1 1 1 0 0,-1-1-1 0 0,1 0 1 0 0,0 0-1 0 0,0 0 1 0 0,-1 1-1 0 0,1-1 1 0 0,0 0-1 0 0,0 0 0 0 0,0 0 1 0 0,0 0-1 0 0,0 1 1 0 0,0-1-1 0 0,0 0 1 0 0,0 0-1 0 0,0 0 1 0 0,0 0-1 0 0,1 1 1 0 0,-1-1-1 0 0,0 0 0 0 0,0 0 1 0 0,2-1-1 0 0,-1 0-1 0 0,1-1 0 0 0,0 1 1 0 0,0 0-1 0 0,0 0 0 0 0,0 0 0 0 0,0 0 0 0 0,1 0 0 0 0,-1 1 0 0 0,4-3 0 0 0,3-1-22 0 0,-1 1 1 0 0,1 0-1 0 0,0 1 1 0 0,0 0-1 0 0,12-2 1 0 0,23 3 1 0 0,-41 2-224 0 0,-1 0 1 0 0,0 0-1 0 0,0 1 0 0 0,1-1 0 0 0,-1 0 0 0 0,0 1 1 0 0,0 0-1 0 0,0-1 0 0 0,0 1 0 0 0,1 0 0 0 0,-1 0 1 0 0,0 0-1 0 0,-1 1 0 0 0,1-1 0 0 0,0 0 0 0 0,0 1 1 0 0,2 1-1 0 0,-4-2 20 0 0,0 0 1 0 0,0-1 0 0 0,0 1-1 0 0,0-1 1 0 0,0 1 0 0 0,0 0 0 0 0,0-1-1 0 0,0 1 1 0 0,0-1 0 0 0,0 1-1 0 0,0 0 1 0 0,0-1 0 0 0,0 1-1 0 0,-1-1 1 0 0,1 1 0 0 0,0 0-1 0 0,0-1 1 0 0,-1 1 0 0 0,1-1 0 0 0,0 1-1 0 0,-1-1 1 0 0,1 1 0 0 0,-1-1-1 0 0,1 1 1 0 0,0-1 0 0 0,-1 0-1 0 0,1 1 1 0 0,-1-1 0 0 0,1 1-1 0 0,-1-1 1 0 0,1 0 0 0 0,-1 0 0 0 0,0 1-1 0 0,1-1 1 0 0,-1 0 0 0 0,1 0-1 0 0,-2 0 1 0 0,-22 10-1461 0 0,16-7 1815 0 0,-1 0 1 0 0,1 0-1 0 0,-1 1 1 0 0,1 0-1 0 0,0 0 1 0 0,1 1 0 0 0,-1 0-1 0 0,-12 11 1 0 0,18-14-150 0 0,0 1 1 0 0,0-1-1 0 0,0 1 1 0 0,0 0-1 0 0,0 0 1 0 0,0 0 0 0 0,1 0-1 0 0,-1 0 1 0 0,1 0-1 0 0,0 0 1 0 0,0 0-1 0 0,0 0 1 0 0,0 1 0 0 0,1-1-1 0 0,0 0 1 0 0,-1 1-1 0 0,1-1 1 0 0,0 0-1 0 0,0 1 1 0 0,1-1-1 0 0,-1 0 1 0 0,1 1 0 0 0,-1-1-1 0 0,1 0 1 0 0,0 0-1 0 0,0 0 1 0 0,3 4-1 0 0,-2-2-121 0 0,1 0-1 0 0,0 0 0 0 0,0 0 1 0 0,1 0-1 0 0,0-1 0 0 0,-1 1 1 0 0,2-1-1 0 0,-1 0 1 0 0,0 0-1 0 0,1-1 0 0 0,0 1 1 0 0,-1-1-1 0 0,1 0 0 0 0,1 0 1 0 0,5 2-1 0 0,-7-4-336 0 0,-1 0 0 0 0,1 0-1 0 0,-1 0 1 0 0,1 0 0 0 0,0 0 0 0 0,0-1 0 0 0,-1 0-1 0 0,1 0 1 0 0,0 0 0 0 0,6-1 0 0 0,-7 1-328 0 0,0-1-1 0 0,-1 0 1 0 0,1 0 0 0 0,0 0-1 0 0,-1 0 1 0 0,1 0 0 0 0,-1-1-1 0 0,1 1 1 0 0,-1-1 0 0 0,0 0 0 0 0,0 1-1 0 0,1-1 1 0 0,-1 0 0 0 0,-1 0-1 0 0,4-4 1 0 0,4-7-4801 0 0</inkml:trace>
  <inkml:trace contextRef="#ctx0" brushRef="#br0" timeOffset="1">120 50 12035 0 0,'1'-2'184'0'0,"1"1"0"0"0,-1-1 0 0 0,0 1 0 0 0,1-1 0 0 0,-1 1 0 0 0,0 0 0 0 0,1-1 1 0 0,0 1-1 0 0,-1 0 0 0 0,1 0 0 0 0,0 0 0 0 0,0 0 0 0 0,-1 0 0 0 0,1 0 1 0 0,0 1-1 0 0,0-1 0 0 0,0 1 0 0 0,0-1 0 0 0,0 1 0 0 0,0 0 0 0 0,2-1 0 0 0,50 3-227 0 0,-35-1 256 0 0,53 4-2437 0 0,-83-5 1234 0 0,2 0 1248 0 0,-1 0 0 0 0,1 0-1 0 0,0 1 1 0 0,-1 0 0 0 0,-14 4-1 0 0,22-4-68 0 0,0 0 1 0 0,-1 0-1 0 0,1 0 0 0 0,0 0 0 0 0,0 0 0 0 0,0 0 0 0 0,0 1 0 0 0,0-1 0 0 0,0 1 0 0 0,0 0 0 0 0,1-1 0 0 0,-1 1 0 0 0,0 0 0 0 0,1 0 0 0 0,0 0 0 0 0,-1 0 0 0 0,1 0 0 0 0,0 0 0 0 0,0 0 0 0 0,0 1 0 0 0,0-1 0 0 0,0 0 0 0 0,1 1 0 0 0,-1-1 0 0 0,1 0 0 0 0,0 1 1 0 0,-1-1-1 0 0,1 3 0 0 0,0 2-128 0 0,1-1-1 0 0,0 1 1 0 0,0-1 0 0 0,0 1 0 0 0,0-1 0 0 0,1 0 0 0 0,0 0 0 0 0,1 0 0 0 0,-1 0 0 0 0,1 0 0 0 0,0 0 0 0 0,1 0 0 0 0,-1-1 0 0 0,1 0 0 0 0,0 0-1 0 0,0 0 1 0 0,1 0 0 0 0,6 5 0 0 0,-8-8-273 0 0,0 1 0 0 0,0-1 0 0 0,0 0 0 0 0,0-1 0 0 0,0 1-1 0 0,1 0 1 0 0,-1-1 0 0 0,1 0 0 0 0,-1 0 0 0 0,1 0 0 0 0,0 0-1 0 0,-1-1 1 0 0,1 1 0 0 0,4-1 0 0 0,-4 0-262 0 0,-1 0-1 0 0,1-1 0 0 0,-1 0 1 0 0,1 0-1 0 0,-1 0 1 0 0,1 0-1 0 0,-1-1 1 0 0,0 1-1 0 0,0-1 1 0 0,0 0-1 0 0,0 0 1 0 0,0 0-1 0 0,0 0 1 0 0,0 0-1 0 0,0-1 1 0 0,4-4-1 0 0,-3 1-529 0 0,0 1 1 0 0,0-1-1 0 0,0 0 0 0 0,-1 0 0 0 0,5-9 1 0 0,-2 1-1817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6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3625 0 0,'-1'-1'227'0'0,"1"1"0"0"0,-1 0 0 0 0,1 0 0 0 0,-1-1 1 0 0,1 1-1 0 0,-1 0 0 0 0,1 0 0 0 0,-1-1 0 0 0,0 1 0 0 0,1 0 0 0 0,-1 0 1 0 0,1 0-1 0 0,-1 0 0 0 0,0 0 0 0 0,1 0 0 0 0,-1 0 0 0 0,0 0 0 0 0,1 0 1 0 0,-1 0-1 0 0,1 1 0 0 0,-1-1 0 0 0,0 0 0 0 0,1 0 0 0 0,-1 0 0 0 0,1 1 1 0 0,-1-1-1 0 0,1 0 0 0 0,-1 1 0 0 0,1-1 0 0 0,-1 0 0 0 0,1 1 0 0 0,-1-1 1 0 0,1 1-1 0 0,-1 0 0 0 0,0 1 91 0 0,0 1 0 0 0,0-1 0 0 0,0 0 0 0 0,0 1 0 0 0,0-1 0 0 0,1 0 0 0 0,-1 1 0 0 0,1-1 0 0 0,0 4 0 0 0,3 53 2484 0 0,9-11-1616 0 0,-11-46-1258 0 0,0 1 0 0 0,0-1 1 0 0,0 0-1 0 0,0 1 1 0 0,0-1-1 0 0,1 0 1 0 0,-1 0-1 0 0,1 0 1 0 0,-1 0-1 0 0,1 0 1 0 0,0 0-1 0 0,0 0 1 0 0,-1 0-1 0 0,1-1 0 0 0,1 1 1 0 0,3 1-1 0 0,-6-2-99 0 0,0-1 0 0 0,1 0 0 0 0,-1 0 0 0 0,0 0 0 0 0,1 0 0 0 0,-1 0-1 0 0,0 0 1 0 0,1 0 0 0 0,-1 0 0 0 0,0 0 0 0 0,1 0 0 0 0,-1-1 0 0 0,0 1 0 0 0,1 0-1 0 0,-1 0 1 0 0,0 0 0 0 0,1 0 0 0 0,-1 0 0 0 0,0-1 0 0 0,0 1 0 0 0,1 0-1 0 0,-1 0 1 0 0,0 0 0 0 0,1-1 0 0 0,-1 1 0 0 0,0 0 0 0 0,0 0 0 0 0,0-1-1 0 0,1 1 1 0 0,-1 0 0 0 0,0-1 0 0 0,0 1 0 0 0,0 0 0 0 0,0-1 0 0 0,0 1 0 0 0,0 0-1 0 0,1-1 1 0 0,2-16-4433 0 0,-1 8 2626 0 0,5 4-1103 0 0</inkml:trace>
  <inkml:trace contextRef="#ctx0" brushRef="#br0" timeOffset="1">115 13 1968 0 0,'0'11'10604'0'0,"3"9"-4790"0"0,3 17-3218 0 0,10 53-2763 0 0,-14-81-460 0 0,8 33-1653 0 0,1-20-7996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10530 0 0,'-2'0'390'0'0,"1"1"1"0"0,0-1-1 0 0,0 1 0 0 0,0 0 0 0 0,0-1 0 0 0,0 1 1 0 0,0 0-1 0 0,0 0 0 0 0,0-1 0 0 0,0 1 1 0 0,0 0-1 0 0,1 0 0 0 0,-1 0 0 0 0,0 0 0 0 0,0 0 1 0 0,1 0-1 0 0,-1 0 0 0 0,1 1 0 0 0,-1-1 0 0 0,1 0 1 0 0,-1 0-1 0 0,1 0 0 0 0,0 0 0 0 0,0 1 0 0 0,-1-1 1 0 0,1 2-1 0 0,1-1-157 0 0,-1 1 0 0 0,1-1 0 0 0,0 1 0 0 0,-1-1 0 0 0,1 1 0 0 0,0-1 0 0 0,1 1 0 0 0,-1-1 0 0 0,0 0 0 0 0,1 0 0 0 0,-1 0 0 0 0,3 2 0 0 0,6 7-273 0 0,0 0-1 0 0,1-1 1 0 0,17 11 0 0 0,-26-20 160 0 0,5 4-64 0 0,1 0-1 0 0,0 0 1 0 0,0-1-1 0 0,0-1 0 0 0,12 5 1 0 0,-18-7-129 0 0,0-1 0 0 0,0 1 0 0 0,1-1-1 0 0,-1 0 1 0 0,0 1 0 0 0,0-1 0 0 0,0 0 0 0 0,1 0 0 0 0,-1-1 0 0 0,0 1 0 0 0,0 0 0 0 0,4-2 0 0 0,-5 2-106 0 0,0-1 0 0 0,0 1 1 0 0,0-1-1 0 0,0 0 0 0 0,0 0 1 0 0,0 1-1 0 0,-1-1 1 0 0,1 0-1 0 0,0 0 0 0 0,0 0 1 0 0,0 0-1 0 0,-1 0 0 0 0,1 0 1 0 0,-1 0-1 0 0,1 0 0 0 0,-1 0 1 0 0,1 0-1 0 0,-1-1 1 0 0,1 1-1 0 0,-1 0 0 0 0,0 0 1 0 0,0 0-1 0 0,0-1 0 0 0,0-1 1 0 0,1 2-311 0 0,-1 0 1 0 0,0 0-1 0 0,0 0 0 0 0,0 0 1 0 0,-1 0-1 0 0,1 0 1 0 0,0-1-1 0 0,0 1 1 0 0,0 0-1 0 0,-1 0 0 0 0,1 0 1 0 0,-1 0-1 0 0,1 0 1 0 0,-1 0-1 0 0,1 0 1 0 0,-1 1-1 0 0,1-1 1 0 0,-1 0-1 0 0,0 0 0 0 0,0 0 1 0 0,1 0-1 0 0,-1 1 1 0 0,0-1-1 0 0,0 0 1 0 0,-1 0-1 0 0,-6-4-3995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3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13411 0 0,'0'4'759'0'0,"0"0"1"0"0,1 1-1 0 0,-1-1 1 0 0,1 0-1 0 0,0 0 1 0 0,0 0-1 0 0,1 0 1 0 0,-1 1-1 0 0,1-2 1 0 0,3 7-1 0 0,-2-6-450 0 0,-1-1-1 0 0,1 1 0 0 0,0-1 0 0 0,0 0 0 0 0,0 0 0 0 0,0 0 0 0 0,0 0 0 0 0,1 0 0 0 0,6 4 1 0 0,-7-6-279 0 0,-1 0 1 0 0,1 1-1 0 0,0-1 1 0 0,0 0-1 0 0,0 0 1 0 0,-1-1-1 0 0,1 1 1 0 0,0 0 0 0 0,0-1-1 0 0,0 0 1 0 0,0 0-1 0 0,0 0 1 0 0,0 0-1 0 0,0 0 1 0 0,0-1-1 0 0,0 1 1 0 0,0-1 0 0 0,0 0-1 0 0,0 0 1 0 0,0 0-1 0 0,0 0 1 0 0,-1 0-1 0 0,1-1 1 0 0,0 1-1 0 0,-1-1 1 0 0,1 1 0 0 0,-1-1-1 0 0,0 0 1 0 0,0 0-1 0 0,1 0 1 0 0,-1-1-1 0 0,3-4 1 0 0,0-1 53 0 0,0-1 0 0 0,-1 0 0 0 0,0 0 0 0 0,0 0 0 0 0,-1-1 0 0 0,0 1 0 0 0,-1-1 0 0 0,0 0 0 0 0,-1 1 0 0 0,0-1 0 0 0,0 0 0 0 0,-1 0 0 0 0,0 0 0 0 0,-1 0 0 0 0,0 0 0 0 0,0 0 0 0 0,-1 1 0 0 0,-1-1 0 0 0,0 1 0 0 0,-6-16 0 0 0,8 24-52 0 0,1-1 1 0 0,-1 1-1 0 0,0-1 0 0 0,0 1 0 0 0,0 0 0 0 0,0 0 0 0 0,0-1 1 0 0,0 1-1 0 0,-1 0 0 0 0,1 0 0 0 0,0 0 0 0 0,0 0 1 0 0,-1 1-1 0 0,1-1 0 0 0,-1 0 0 0 0,1 0 0 0 0,-1 1 0 0 0,1-1 1 0 0,-1 1-1 0 0,1-1 0 0 0,-1 1 0 0 0,1 0 0 0 0,-3-1 0 0 0,1 2-10 0 0,0-1 0 0 0,1 1-1 0 0,-1-1 1 0 0,0 1 0 0 0,1 0-1 0 0,-1 0 1 0 0,1 0 0 0 0,-1 0-1 0 0,1 1 1 0 0,-1-1 0 0 0,1 0-1 0 0,-4 4 1 0 0,1 0-35 0 0,-1 0 0 0 0,1 0 0 0 0,0 0 1 0 0,0 1-1 0 0,1-1 0 0 0,0 1 0 0 0,0 1 0 0 0,0-1 1 0 0,-4 11-1 0 0,5-9-183 0 0,1 0 1 0 0,0 0-1 0 0,1 0 0 0 0,-1 11 1 0 0,7 7-4715 0 0,-5-25 4139 0 0,1 0-1 0 0,-1 0 1 0 0,1 1-1 0 0,0-1 1 0 0,-1-1 0 0 0,1 1-1 0 0,0 0 1 0 0,1 1-772 0 0,-1-1 772 0 0,0 0-1 0 0,0-1 1 0 0,0 1-1 0 0,0 0 1 0 0,0-1 0 0 0,0 1-1 0 0,0-1 1 0 0,2 1-1 0 0,3 0-4691 0 0</inkml:trace>
  <inkml:trace contextRef="#ctx0" brushRef="#br0" timeOffset="1">416 200 9082 0 0,'7'-7'10935'0'0,"-1"-5"-4060"0"0,3-3-5062 0 0,-9 15-2074 0 0,0 0 1 0 0,1-1 0 0 0,-1 1-1 0 0,0 0 1 0 0,1 0 0 0 0,-1 0 0 0 0,0 0-1 0 0,1-1 1 0 0,-1 1 0 0 0,0 0-1 0 0,1 0 1 0 0,-1 0 0 0 0,1 0 0 0 0,-1 0-1 0 0,0 0 1 0 0,1 0 0 0 0,-1 0-1 0 0,1 0 1 0 0,-1 0 0 0 0,0 0 0 0 0,1 0-1 0 0,-1 1 1 0 0,0-1 0 0 0,1 0-1 0 0,-1 0 1 0 0,0 0 0 0 0,1 0-1 0 0,-1 1 1 0 0,0-1 0 0 0,1 0 0 0 0,1 3-1823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0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6865 0 0,'1'2'735'0'0,"1"0"-1"0"0,-1 0 1 0 0,0-1-1 0 0,1 1 0 0 0,-1 0 1 0 0,1-1-1 0 0,-1 1 0 0 0,1-1 1 0 0,0 0-1 0 0,3 3 1 0 0,21 3 3754 0 0,-15-7-4005 0 0,0 0 1 0 0,0-1 0 0 0,18-3-1 0 0,21-1-1631 0 0,-37 7-704 0 0,4 1-2738 0 0</inkml:trace>
  <inkml:trace contextRef="#ctx0" brushRef="#br0" timeOffset="1">140 27 7898 0 0,'-1'5'1017'0'0,"-1"0"0"0"0,1 1 1 0 0,0-1-1 0 0,0 0 0 0 0,1 1 1 0 0,0-1-1 0 0,0 1 0 0 0,0 0 1 0 0,0-1-1 0 0,1 0 0 0 0,2 8 1 0 0,-2-8-637 0 0,1 0 0 0 0,0 0 0 0 0,0 0 0 0 0,0 0 1 0 0,1 0-1 0 0,0 0 0 0 0,0-1 0 0 0,0 1 0 0 0,0-1 1 0 0,6 6-1 0 0,-5-7-411 0 0,-1 0 0 0 0,1 0 0 0 0,0 0 0 0 0,0 0 0 0 0,0 0 0 0 0,0-1 0 0 0,0 0 0 0 0,1 0 0 0 0,-1 0 0 0 0,1-1 0 0 0,-1 1 0 0 0,1-1 0 0 0,0 0 0 0 0,-1 0 0 0 0,1-1 0 0 0,0 1 0 0 0,0-1 0 0 0,0 0 0 0 0,-1-1 0 0 0,1 1 0 0 0,0-1 0 0 0,0 0 0 0 0,-1 0 0 0 0,1 0 0 0 0,-1-1 0 0 0,9-3 0 0 0,-12 5-23 0 0,31-18-3781 0 0,-16 1-4415 0 0,-12 8 857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7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72 5401 0 0,'-4'-1'639'0'0,"0"1"1"0"0,0-1-1 0 0,0-1 0 0 0,0 1 0 0 0,0 0 0 0 0,0-1 1 0 0,0 0-1 0 0,-5-3 0 0 0,8 4-495 0 0,0 1 1 0 0,1 0-1 0 0,-1-1 0 0 0,1 1 1 0 0,-1-1-1 0 0,1 1 1 0 0,-1-1-1 0 0,1 1 0 0 0,-1-1 1 0 0,1 0-1 0 0,0 1 0 0 0,-1-1 1 0 0,1 1-1 0 0,0-1 1 0 0,-1 0-1 0 0,1 1 0 0 0,0-1 1 0 0,0 0-1 0 0,0 1 0 0 0,0-1 1 0 0,0 0-1 0 0,-1-1 0 0 0,2 1-27 0 0,-1 0 0 0 0,1 0 0 0 0,-1 0 0 0 0,1 0 0 0 0,0 0 0 0 0,-1 0 0 0 0,1 0 0 0 0,0 0 0 0 0,0 0 0 0 0,-1 0 0 0 0,1 1 0 0 0,0-1 0 0 0,0 0 0 0 0,0 0 0 0 0,0 1 0 0 0,0-1 0 0 0,0 0 0 0 0,2 0 0 0 0,7-3 136 0 0,-1 0 0 0 0,1 0-1 0 0,1 1 1 0 0,-1 0 0 0 0,0 1 0 0 0,1 0 0 0 0,-1 0 0 0 0,1 1-1 0 0,17 1 1 0 0,-13 1-163 0 0,0 0 0 0 0,0 1 0 0 0,0 0 0 0 0,-1 1 0 0 0,1 1 0 0 0,18 7 0 0 0,-29-9-47 0 0,-1 0 0 0 0,1 1 0 0 0,-1-1 0 0 0,0 1 0 0 0,0 0 0 0 0,0-1 0 0 0,0 1 0 0 0,0 1 0 0 0,-1-1 0 0 0,1 0 0 0 0,-1 1 0 0 0,0-1 0 0 0,0 1 0 0 0,0 0 0 0 0,-1 0 0 0 0,1 0 0 0 0,-1-1 0 0 0,0 1 0 0 0,0 1 0 0 0,0-1 0 0 0,0 0 0 0 0,-1 8 0 0 0,1-3-420 0 0,-1 1-1 0 0,0 0 0 0 0,0-1 1 0 0,-1 1-1 0 0,-1 0 1 0 0,0-1-1 0 0,0 1 1 0 0,-6 16-1 0 0,-1-11-3464 0 0,1-12-2975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7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8 6617 0 0,'0'-1'151'0'0,"0"1"-1"0"0,0 0 0 0 0,0 0 0 0 0,0-1 0 0 0,0 1 0 0 0,0 0 0 0 0,0 0 0 0 0,0-1 0 0 0,0 1 0 0 0,0 0 0 0 0,0 0 1 0 0,0-1-1 0 0,-1 1 0 0 0,1 0 0 0 0,0 0 0 0 0,0-1 0 0 0,0 1 0 0 0,0 0 0 0 0,-1 0 0 0 0,1 0 0 0 0,0-1 1 0 0,0 1-1 0 0,0 0 0 0 0,-1 0 0 0 0,1 0 0 0 0,0 0 0 0 0,0 0 0 0 0,0-1 0 0 0,-1 1 0 0 0,1 0 0 0 0,0 0 1 0 0,0 0-1 0 0,-1 0 0 0 0,1 0 0 0 0,0 0 0 0 0,0 0 0 0 0,-1 0 0 0 0,1 0 0 0 0,0 0 0 0 0,-1 0 0 0 0,1 0 1 0 0,0 0-1 0 0,0 0 0 0 0,-1 0 0 0 0,-8 12 2885 0 0,-3 20-1370 0 0,10-20-1536 0 0,0 1 0 0 0,1-1-1 0 0,0 16 1 0 0,1-24-143 0 0,0 0 0 0 0,1-1 0 0 0,-1 1 0 0 0,1 0 0 0 0,-1 0 0 0 0,1 0 0 0 0,0 0 0 0 0,1-1 0 0 0,-1 1 0 0 0,1 0 0 0 0,-1-1 0 0 0,1 1 0 0 0,0-1 0 0 0,4 5 0 0 0,-5-8 2 0 0,-1 1 0 0 0,1-1-1 0 0,0 1 1 0 0,-1-1 0 0 0,1 0 0 0 0,0 1-1 0 0,-1-1 1 0 0,1 0 0 0 0,0 0-1 0 0,0 0 1 0 0,-1 0 0 0 0,1 1 0 0 0,0-1-1 0 0,0 0 1 0 0,0 0 0 0 0,-1 0 0 0 0,1 0-1 0 0,0-1 1 0 0,0 1 0 0 0,-1 0-1 0 0,1 0 1 0 0,0 0 0 0 0,0-1 0 0 0,-1 1-1 0 0,1 0 1 0 0,0-1 0 0 0,0 0 0 0 0,24-15-150 0 0,-9 5-136 0 0,-12 9 35 0 0,0 0-1 0 0,0 1 1 0 0,1-1-1 0 0,-1 1 0 0 0,1 0 1 0 0,-1 0-1 0 0,1 0 0 0 0,-1 1 1 0 0,6 0-1 0 0,-8 0-140 0 0,0 0 1 0 0,0 0-1 0 0,0 1 0 0 0,0-1 1 0 0,0 1-1 0 0,0-1 0 0 0,0 1 0 0 0,-1 0 1 0 0,1-1-1 0 0,0 1 0 0 0,0 0 1 0 0,-1 0-1 0 0,1 1 0 0 0,0-1 1 0 0,-1 0-1 0 0,1 0 0 0 0,-1 1 0 0 0,0-1 1 0 0,1 1-1 0 0,-1-1 0 0 0,0 1 1 0 0,0 0-1 0 0,1 2 0 0 0,2 5-3261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8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7490 0 0,'0'17'3232'0'0,"1"37"2455"0"0,0-48-5914 0 0,0 1 1 0 0,1-1-1 0 0,-1 1 0 0 0,1-1 0 0 0,0 0 1 0 0,4 7-1 0 0,-7-15 81 0 0,0 0 0 0 0,1-1 0 0 0,-1 1 0 0 0,1-1 0 0 0,0 1 0 0 0,-1-1 0 0 0,1 0 0 0 0,0 1 0 0 0,0-1 0 0 0,1 1 0 0 0,-1-1 0 0 0,0 1 0 0 0,1-1 0 0 0,0 1 0 0 0,-1-1 0 0 0,1 1 0 0 0,0 0 0 0 0,0-1 0 0 0,1 1 1 0 0,-1 0-1 0 0,3-4 0 0 0,-3 4 261 0 0,1 0 1 0 0,-1 1 0 0 0,0-1 0 0 0,1 0-1 0 0,-1 1 1 0 0,1 0 0 0 0,-1-1 0 0 0,1 1-1 0 0,-1 0 1 0 0,1 0 0 0 0,0 0 0 0 0,0 0-1 0 0,0 0 1 0 0,0 0 0 0 0,0 0 0 0 0,0 1-1 0 0,0-1 1 0 0,0 1 0 0 0,0-1 0 0 0,0 1-1 0 0,0 0 1 0 0,0 0 0 0 0,0 0-1 0 0,0 0 1 0 0,0 0 0 0 0,0 0 0 0 0,0 1-1 0 0,2 0 1 0 0,3 1 47 0 0,0 0 1 0 0,0 1-1 0 0,0 0 0 0 0,-1 1 0 0 0,1 0 0 0 0,-1-1 1 0 0,0 2-1 0 0,0-1 0 0 0,-1 1 0 0 0,1 0 1 0 0,-1 0-1 0 0,7 9 0 0 0,-12-13-152 0 0,0 0 0 0 0,0 0 0 0 0,0 0 0 0 0,0 0 0 0 0,0 0 0 0 0,0-1 0 0 0,0 1 0 0 0,0 0 0 0 0,0 0 0 0 0,-1 0 0 0 0,1 0 0 0 0,0 0 0 0 0,-1-1 0 0 0,1 1 0 0 0,-1 0 0 0 0,1 0 0 0 0,-1-1 0 0 0,1 1 0 0 0,-1 0 0 0 0,1-1 0 0 0,-1 1 0 0 0,0 0 0 0 0,1-1 0 0 0,-1 1 0 0 0,0-1 0 0 0,1 1 0 0 0,-1-1-1 0 0,0 1 1 0 0,0-1 0 0 0,-1 1 0 0 0,-33 16-257 0 0,29-14 257 0 0,-4 2-2 0 0,1-1 0 0 0,0 1-1 0 0,1 0 1 0 0,-1 1 0 0 0,1 0-1 0 0,0 0 1 0 0,-10 11 0 0 0,24-23 90 0 0,0 0 0 0 0,0 1 1 0 0,0-1-1 0 0,1 1 0 0 0,0 1 1 0 0,0-1-1 0 0,0 1 0 0 0,15-6 1 0 0,23-6-1062 0 0,1 3-3317 0 0,-14 4-1906 0 0,-16 5 1557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46 11867 0 0,'-8'-8'1347'0'0,"4"3"-475"0"0,-1 0 1 0 0,1 1-1 0 0,-1 0 1 0 0,0 0-1 0 0,0 0 1 0 0,0 0-1 0 0,-9-4 1 0 0,14 8-776 0 0,-1 0 1 0 0,1 1-1 0 0,-1-1 1 0 0,1 0 0 0 0,0 0-1 0 0,-1 0 1 0 0,1 1-1 0 0,-1-1 1 0 0,1 0 0 0 0,0 0-1 0 0,-1 1 1 0 0,1-1-1 0 0,-1 0 1 0 0,1 1 0 0 0,0-1-1 0 0,-1 0 1 0 0,1 1-1 0 0,0-1 1 0 0,0 1 0 0 0,-1-1-1 0 0,1 0 1 0 0,0 1-1 0 0,0-1 1 0 0,0 1 0 0 0,-1-1-1 0 0,1 1 1 0 0,0-1-1 0 0,0 1 1 0 0,0 0 0 0 0,-5 18 418 0 0,5-16-304 0 0,-20 130 656 0 0,15-91-2774 0 0,-17 75 0 0 0,22-117 1764 0 0,0 1 0 0 0,0 0 0 0 0,0-1 0 0 0,0 1 0 0 0,0 0 0 0 0,0-1 0 0 0,-1 1 1 0 0,1 0-1 0 0,0-1 0 0 0,0 1 0 0 0,-1 0 0 0 0,1-1 0 0 0,-1 1 0 0 0,1 0 0 0 0,0-1 0 0 0,-1 1 0 0 0,1-1 1 0 0,-1 1-1 0 0,1-1 0 0 0,-1 1 0 0 0,1-1 0 0 0,-1 0 0 0 0,0 1 0 0 0,-6-12-1844 0 0,1-27 1220 0 0,6 34 791 0 0,0 0-1 0 0,0 0 1 0 0,0 1-1 0 0,0-1 1 0 0,1 0-1 0 0,-1 0 0 0 0,1 1 1 0 0,0-1-1 0 0,0 1 1 0 0,0-1-1 0 0,1 1 1 0 0,-1-1-1 0 0,1 1 0 0 0,0 0 1 0 0,0-1-1 0 0,0 1 1 0 0,1 0-1 0 0,-1 1 1 0 0,0-1-1 0 0,5-3 0 0 0,-3 3 17 0 0,1 0 0 0 0,0 0-1 0 0,1 0 1 0 0,-1 1 0 0 0,0 0-1 0 0,1 0 1 0 0,-1 0 0 0 0,1 1-1 0 0,0 0 1 0 0,-1 0 0 0 0,1 0-1 0 0,9 1 1 0 0,-6 0-201 0 0,0 1 0 0 0,-1 0 0 0 0,1 1 0 0 0,0 0 0 0 0,-1 0 0 0 0,0 1 0 0 0,1 0 0 0 0,-1 0 0 0 0,0 1 0 0 0,-1 0 0 0 0,12 8 0 0 0,-19-13 10 0 0,0 1-1 0 0,0 0 1 0 0,0 0 0 0 0,0 0 0 0 0,0-1 0 0 0,0 1 0 0 0,0 0 0 0 0,0 0 0 0 0,0 0 0 0 0,0-1 0 0 0,0 1-1 0 0,0 0 1 0 0,0 0 0 0 0,0 0 0 0 0,0-1 0 0 0,0 1 0 0 0,0 0 0 0 0,0 0 0 0 0,1 0 0 0 0,-1-1 0 0 0,0 1-1 0 0,3-2-2250 0 0,-3 2 2251 0 0,0 0 0 0 0,0 0-1 0 0,0 0 1 0 0,1 0 0 0 0,-1 0 0 0 0,0 0 0 0 0,0 0 0 0 0,0 0 0 0 0,1 0 0 0 0,-1 0 0 0 0,0 0 0 0 0,0 0-1 0 0,0 1 1 0 0,1-1 0 0 0,-1 0 0 0 0,0 0 0 0 0,0 0 0 0 0,0 0 0 0 0,1 0 0 0 0,-3-8-3486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6113 0 0,'-7'-9'8369'0'0,"10"21"-3266"0"0,2 7-4044 0 0,4 27 74 0 0,15 45 0 0 0,2-24-3980 0 0,-19-53-1247 0 0,0-1-1 0 0,15 20 0 0 0,-15-25-1315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9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93 8826 0 0,'-2'-1'419'0'0,"1"-1"0"0"0,-1 0 0 0 0,1 1 1 0 0,0-1-1 0 0,-1 0 0 0 0,1 0 0 0 0,0 0 0 0 0,0 0 1 0 0,0 0-1 0 0,0 0 0 0 0,1 0 0 0 0,-1 0 0 0 0,1-1 1 0 0,-1 1-1 0 0,1 0 0 0 0,0 0 0 0 0,-1 0 0 0 0,1-1 1 0 0,1-3-1 0 0,-1 4-263 0 0,1 0 0 0 0,0 0-1 0 0,0 0 1 0 0,0 0 0 0 0,0 0 0 0 0,0 1 0 0 0,1-1 0 0 0,-1 0 0 0 0,1 1 0 0 0,-1-1 0 0 0,1 1 0 0 0,-1-1-1 0 0,1 1 1 0 0,0 0 0 0 0,-1 0 0 0 0,1-1 0 0 0,2 0 0 0 0,4-1-128 0 0,0 0 1 0 0,0 0-1 0 0,0 0 0 0 0,0 1 0 0 0,0 1 1 0 0,0-1-1 0 0,1 1 0 0 0,-1 0 1 0 0,11 1-1 0 0,-12 1-309 0 0,0 0 1 0 0,0 0-1 0 0,0 0 1 0 0,0 1-1 0 0,0 0 1 0 0,0 0-1 0 0,10 6 0 0 0,-12-5-420 0 0,-1-1 0 0 0,0 1 0 0 0,0 0 0 0 0,0 0 0 0 0,0 0 0 0 0,-1 0-1 0 0,5 5 1 0 0,-2 4-2787 0 0,-5 7-2052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1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9650 0 0,'3'0'225'0'0,"-1"1"-1"0"0,1 0 1 0 0,0-1-1 0 0,0 1 0 0 0,0-1 1 0 0,-1 0-1 0 0,1 0 1 0 0,0 0-1 0 0,0 0 1 0 0,0-1-1 0 0,-1 1 1 0 0,1-1-1 0 0,0 0 1 0 0,0 0-1 0 0,2-1 1 0 0,38-24 1221 0 0,-38 22-1375 0 0,0 0-1 0 0,0 0 0 0 0,0 1 0 0 0,0 0 0 0 0,0 0 0 0 0,1 0 0 0 0,0 1 0 0 0,-1 0 0 0 0,1 0 0 0 0,10-2 0 0 0,-15 4-71 0 0,-1 0 0 0 0,1 0 0 0 0,-1 0-1 0 0,1 0 1 0 0,-1 0 0 0 0,1 0 0 0 0,-1 0-1 0 0,1 0 1 0 0,-1 0 0 0 0,1 0 0 0 0,-1 0-1 0 0,1 0 1 0 0,-1 0 0 0 0,1 0 0 0 0,-1 0-1 0 0,1 1 1 0 0,-1-1 0 0 0,1 0 0 0 0,-1 0-1 0 0,1 1 1 0 0,-1-1 0 0 0,0 0 0 0 0,1 0-1 0 0,-1 1 1 0 0,1-1 0 0 0,-1 1 0 0 0,0-1-1 0 0,0 0 1 0 0,1 1 0 0 0,-1-1 0 0 0,0 1-1 0 0,1-1 1 0 0,-1 0 0 0 0,0 1 0 0 0,0-1-1 0 0,0 1 1 0 0,0-1 0 0 0,1 1 0 0 0,-1-1-1 0 0,0 1 1 0 0,0-1 0 0 0,0 1 0 0 0,0-1-1 0 0,0 1 1 0 0,0-1 0 0 0,0 1 0 0 0,0-1-1 0 0,-1 1 1 0 0,1-1 0 0 0,0 1-1 0 0,0-1 1 0 0,0 1 0 0 0,0-1 0 0 0,-1 1-1 0 0,1-1 1 0 0,0 1 0 0 0,-1 0 0 0 0,-18 30-86 0 0,16-26 124 0 0,-2 3 302 0 0,1 0 1 0 0,0 1 0 0 0,0-1 0 0 0,1 1 0 0 0,0 0 0 0 0,1 0-1 0 0,-3 18 1 0 0,4-25-275 0 0,1 0-1 0 0,0 1 0 0 0,-1-1 1 0 0,1 0-1 0 0,0 1 0 0 0,0-1 0 0 0,0 0 1 0 0,1 1-1 0 0,-1-1 0 0 0,1 0 1 0 0,-1 1-1 0 0,1-1 0 0 0,0 0 1 0 0,0 0-1 0 0,-1 1 0 0 0,2-1 1 0 0,-1 0-1 0 0,0 0 0 0 0,0 0 1 0 0,1 0-1 0 0,-1-1 0 0 0,1 1 1 0 0,-1 0-1 0 0,1 0 0 0 0,0-1 1 0 0,0 1-1 0 0,0-1 0 0 0,0 0 0 0 0,0 0 1 0 0,0 1-1 0 0,0-1 0 0 0,0 0 1 0 0,0-1-1 0 0,1 1 0 0 0,-1 0 1 0 0,3 0-1 0 0,-4-1-54 0 0,1 0 1 0 0,0 0-1 0 0,-1 0 0 0 0,1 0 1 0 0,0 0-1 0 0,-1 0 0 0 0,1 0 0 0 0,-1 0 1 0 0,1-1-1 0 0,0 1 0 0 0,-1-1 1 0 0,1 1-1 0 0,-1-1 0 0 0,1 0 1 0 0,-1 1-1 0 0,1-1 0 0 0,-1 0 0 0 0,1 0 1 0 0,1-2-1 0 0,0 0 11 0 0,0 0-1 0 0,-1 0 1 0 0,0 0-1 0 0,1-1 1 0 0,-1 1-1 0 0,0 0 1 0 0,-1-1 0 0 0,3-4-1 0 0,-1-3-78 0 0,1 0 0 0 0,-2 0 1 0 0,0 0-1 0 0,0 0 0 0 0,0-12 0 0 0,-2 14-562 0 0,0 0-1 0 0,-1 0 1 0 0,0 0-1 0 0,-3-11 1 0 0,-12-33-7362 0 0,16 53 7799 0 0,0-1 0 0 0,-1 1 0 0 0,1-1-1 0 0,0 0 1 0 0,0 1 0 0 0,0-1 0 0 0,1 0-1 0 0,-1 1 1 0 0,0-1 0 0 0,0 1 0 0 0,0-1-1 0 0,0 0 1 0 0,0 1 0 0 0,1-1 0 0 0,-1 1-1 0 0,0-1 1 0 0,1 1 0 0 0,-1-1 0 0 0,0 1-1 0 0,1-1 1 0 0,-1 1 0 0 0,1-1 0 0 0,-1 1-1 0 0,0-1 1 0 0,1 1 0 0 0,-1 0 0 0 0,1-1-1 0 0,-1 1 1 0 0,1 0 0 0 0,0-1 0 0 0,-1 1-1 0 0,1 0 1 0 0,-1 0 0 0 0,1 0 0 0 0,-1-1-1 0 0,1 1 1 0 0,1 0 0 0 0,9-6 1784 0 0,-2-5 3875 0 0,-9 11-5280 0 0,0 0-1 0 0,0-1 1 0 0,2-3 3721 0 0,-2 4-3721 0 0,1 0 0 0 0,-1-1-1 0 0,0 1 1 0 0,0 0 0 0 0,1 0 0 0 0,-1 0 0 0 0,0 0 0 0 0,0 0-1 0 0,1 0 1 0 0,-1 0 0 0 0,0 0 0 0 0,1 0 0 0 0,-1 0 0 0 0,0 0-1 0 0,0 0 1 0 0,1 0 0 0 0,-1 0 0 0 0,0 0 0 0 0,0 0 0 0 0,1 0-1 0 0,-1 0 1 0 0,0 0 0 0 0,0 0 0 0 0,1 1 0 0 0,11 13 2391 0 0,7 21-2396 0 0,-11 6-104 0 0,-8-36-336 0 0,1 0 0 0 0,0 0-1 0 0,-1 0 1 0 0,2 0 0 0 0,-1 0 0 0 0,0 0 0 0 0,1 0 0 0 0,0-1 0 0 0,4 8 0 0 0,-5-12 196 0 0,-1 1 0 0 0,1-1 0 0 0,0 1 0 0 0,-1-1 0 0 0,1 0 0 0 0,0 1 0 0 0,-1-1 0 0 0,1 0 1 0 0,0 0-1 0 0,0 0 0 0 0,-1 1 0 0 0,1-1 0 0 0,0 0 0 0 0,0 0 0 0 0,-1 0 0 0 0,1 0 0 0 0,0 0 0 0 0,0 0 0 0 0,-1-1 0 0 0,1 1 1 0 0,0 0-1 0 0,0 0 0 0 0,-1 0 0 0 0,1-1 0 0 0,0 1 0 0 0,-1 0 0 0 0,1-1 0 0 0,0 1 0 0 0,-1-1 0 0 0,1 1 0 0 0,-1-1 0 0 0,1 1 1 0 0,0-1-1 0 0,0 0 0 0 0,23-22-152 0 0,-21 19 141 0 0,2-1-135 0 0,17-17-422 0 0,-7 15-2985 0 0,-17 16-3981 0 0,8 7 4390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6073 0 0,'0'2'357'0'0,"0"-1"0"0"0,1 1 0 0 0,-1 0 0 0 0,1-1 0 0 0,0 1 0 0 0,-1-1 0 0 0,1 0 0 0 0,0 1 0 0 0,0-1 0 0 0,0 1 0 0 0,0-1 0 0 0,0 0 0 0 0,0 0 0 0 0,0 0-1 0 0,0 0 1 0 0,1 0 0 0 0,-1 0 0 0 0,0 0 0 0 0,1 0 0 0 0,-1 0 0 0 0,1 0 0 0 0,-1-1 0 0 0,1 1 0 0 0,-1-1 0 0 0,1 1 0 0 0,0-1 0 0 0,1 1 0 0 0,4-1 76 0 0,0 0 0 0 0,-1 0 0 0 0,1-1 0 0 0,0 0 1 0 0,10-3-1 0 0,-10 2-332 0 0,1 0 0 0 0,-1 1 1 0 0,1 0-1 0 0,8 0 0 0 0,-11 1-76 0 0,-1 1-1 0 0,0-1 0 0 0,0 1 0 0 0,0 0 0 0 0,0 0 0 0 0,0 0 1 0 0,0 0-1 0 0,0 1 0 0 0,0 0 0 0 0,0 0 0 0 0,0 0 1 0 0,6 5-1 0 0,-9-6 8 0 0,0 0 0 0 0,0 1 0 0 0,0-1-1 0 0,0 0 1 0 0,0 1 0 0 0,0-1 0 0 0,-1 1 0 0 0,1 0 0 0 0,0-1 0 0 0,-1 1 0 0 0,1-1 0 0 0,-1 1 0 0 0,0 0 0 0 0,0-1 0 0 0,1 1 0 0 0,-1 0 0 0 0,0-1 0 0 0,-1 1 0 0 0,1 0 0 0 0,0-1 0 0 0,0 1-1 0 0,-1 0 1 0 0,1-1 0 0 0,-1 1 0 0 0,1 0 0 0 0,-1-1 0 0 0,0 1 0 0 0,1-1 0 0 0,-1 1 0 0 0,0-1 0 0 0,0 0 0 0 0,0 1 0 0 0,0-1 0 0 0,-2 2 0 0 0,3-3 2 0 0,-1 1 1 0 0,0 0-1 0 0,1-1 1 0 0,-1 1-1 0 0,0 0 1 0 0,1 0-1 0 0,-1 0 1 0 0,1-1-1 0 0,-1 1 1 0 0,1 0-1 0 0,-1 0 1 0 0,1 0-1 0 0,0 0 1 0 0,-1 0-1 0 0,1 0 1 0 0,0 0-1 0 0,0 0 1 0 0,0 0-1 0 0,0 0 1 0 0,0 0-1 0 0,0 0 1 0 0,0 0-1 0 0,0 0 1 0 0,0 0-1 0 0,0 0 1 0 0,1 0-1 0 0,-1 0 1 0 0,0 0-1 0 0,1 0 1 0 0,-1 0-1 0 0,1-1 1 0 0,-1 1-1 0 0,1 0 1 0 0,-1 0-1 0 0,1 0 1 0 0,0 0-1 0 0,-1-1 1 0 0,1 1-1 0 0,0 0 1 0 0,-1-1-1 0 0,1 1 1 0 0,0 0-1 0 0,0-1 1 0 0,0 1-1 0 0,0-1 1 0 0,0 0-1 0 0,-1 1 1 0 0,1-1-1 0 0,0 0 1 0 0,0 1-1 0 0,0-1 1 0 0,0 0-1 0 0,2 0 1 0 0,1 1-306 0 0,0 0 0 0 0,0-1 0 0 0,0 1 0 0 0,0-1 0 0 0,0 0 1 0 0,0 0-1 0 0,0-1 0 0 0,0 1 0 0 0,0-1 0 0 0,0 0 1 0 0,0 0-1 0 0,5-2 0 0 0,-5 0-1082 0 0,-1 1-1 0 0,1-1 1 0 0,-1 1 0 0 0,1-1 0 0 0,-1 0-1 0 0,0 0 1 0 0,5-7 0 0 0,1-1-4272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8962 0 0,'-31'-1'5592'0'0,"33"4"-3242"0"0,17 3-1541 0 0,15 4-229 0 0,-4-1-353 0 0,55 9 1 0 0,-130-38-1490 0 0,39 18 1308 0 0,-1 0 0 0 0,1 1 0 0 0,-1 0 0 0 0,1 0 0 0 0,-1 1 0 0 0,1 0 0 0 0,-1 0 0 0 0,1 0-1 0 0,-1 1 1 0 0,1 0 0 0 0,-1 0 0 0 0,1 1 0 0 0,-8 2 0 0 0,10-2 36 0 0,1 0 0 0 0,0 0 1 0 0,-1 0-1 0 0,1 1 0 0 0,0-1 0 0 0,0 1 0 0 0,0 0 1 0 0,0-1-1 0 0,1 1 0 0 0,-1 0 0 0 0,1 1 0 0 0,0-1 0 0 0,0 0 1 0 0,0 1-1 0 0,0-1 0 0 0,0 1 0 0 0,1 0 0 0 0,0 0 1 0 0,0-1-1 0 0,0 1 0 0 0,0 0 0 0 0,0 0 0 0 0,1 4 1 0 0,-1 3 35 0 0,0 1-1 0 0,1-1 1 0 0,1 1 0 0 0,0-1 0 0 0,4 18 0 0 0,-4-24-95 0 0,0 0 1 0 0,1 0 0 0 0,-1 0-1 0 0,1 0 1 0 0,0 0-1 0 0,0-1 1 0 0,1 1-1 0 0,-1-1 1 0 0,1 1-1 0 0,0-1 1 0 0,0 0-1 0 0,1 0 1 0 0,-1 0-1 0 0,7 5 1 0 0,-7-8-46 0 0,0 0 1 0 0,-1 0 0 0 0,1 0-1 0 0,0 0 1 0 0,0 0 0 0 0,-1-1-1 0 0,1 0 1 0 0,0 1-1 0 0,0-1 1 0 0,0 0 0 0 0,0 0-1 0 0,0 0 1 0 0,0-1 0 0 0,0 1-1 0 0,-1-1 1 0 0,1 0-1 0 0,0 0 1 0 0,0 1 0 0 0,4-4-1 0 0,8-3-1610 0 0,1 0 1 0 0,15-12-1 0 0,-13 9-2106 0 0,8-9-2655 0 0,-14 8 2341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4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160 482 5177 0 0,'-37'13'4838'0'0,"30"-10"-3802"0"0,-1 0 1 0 0,0 0 0 0 0,0-1 0 0 0,0 0 0 0 0,0 0 0 0 0,-17 1 0 0 0,23-3-935 0 0,0 0 1 0 0,0-1 0 0 0,0 1-1 0 0,0-1 1 0 0,-1 1 0 0 0,1-1-1 0 0,0 0 1 0 0,0 0 0 0 0,0 0 0 0 0,0 0-1 0 0,1 0 1 0 0,-1-1 0 0 0,0 1-1 0 0,0-1 1 0 0,1 1 0 0 0,-1-1 0 0 0,1 1-1 0 0,-1-1 1 0 0,1 0 0 0 0,0 0-1 0 0,0 1 1 0 0,-1-1 0 0 0,1 0-1 0 0,1 0 1 0 0,-1 0 0 0 0,0 0 0 0 0,0-1-1 0 0,1 1 1 0 0,-1 0 0 0 0,1 0-1 0 0,-1-4 1 0 0,-1-12-47 0 0,1 1-1 0 0,1 0 1 0 0,0 0 0 0 0,1-1-1 0 0,1 1 1 0 0,1 0 0 0 0,0 0-1 0 0,1 0 1 0 0,1 1 0 0 0,1 0-1 0 0,0-1 1 0 0,1 2 0 0 0,0-1-1 0 0,19-27 1 0 0,-19 34-31 0 0,1 0 0 0 0,0 1 0 0 0,0 0 1 0 0,1 0-1 0 0,0 1 0 0 0,0 0 0 0 0,0 0 0 0 0,1 1 0 0 0,0 0 1 0 0,1 1-1 0 0,-1 0 0 0 0,1 1 0 0 0,17-5 0 0 0,13-1 35 0 0,1 2 0 0 0,60-4-1 0 0,-13 2 18 0 0,15-11 77 0 0,42-4-1193 0 0,-140 24-1727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 5817 0 0,'-4'2'8652'0'0,"2"9"-4718"0"0,1 9-1663 0 0,38 149-1730 0 0,-35-175-2486 0 0,2-12 1676 0 0,2 1 0 0 0,7-18 0 0 0,2 13-36 0 0,3 4-3490 0 0,-13 14 2144 0 0,0-1 1 0 0,-1 0-1 0 0,0 1 0 0 0,0-2 1 0 0,6-8-1 0 0,-9 11 1458 0 0,0 0 0 0 0,0 0-1 0 0,0 0 1 0 0,0 0 0 0 0,0 0-1 0 0,0 0 1 0 0,-1 0 0 0 0,0 0-1 0 0,1-4 1 0 0,-1-4 384 0 0,0-7 786 0 0,-2 6 2728 0 0,9 47 7699 0 0,-1 25-7225 0 0,3 15-3656 0 0,-4-36-484 0 0,6 31-14 0 0,-9-65-662 0 0,-1 1 0 0 0,1-1 0 0 0,0 0 0 0 0,1 1 0 0 0,4 6 0 0 0,-7-12 362 0 0,0 1-1 0 0,0-1 1 0 0,0 1 0 0 0,1-1 0 0 0,-1 0-1 0 0,0 1 1 0 0,0-1 0 0 0,1 0-1 0 0,-1 1 1 0 0,1 0-826 0 0,-1-1 826 0 0,1 0-1 0 0,-1 0 1 0 0,1 1 0 0 0,-1-1 0 0 0,0 0-1 0 0,1 0 1 0 0,-1 0 0 0 0,1 0 0 0 0,-1 0-1 0 0,0 1 1 0 0,1-1 0 0 0,-1 0-1 0 0,1 0 1 0 0,-1 0 0 0 0,1 0 0 0 0,-1 0-1 0 0,0 0 1 0 0,1-1 0 0 0,-1 1-1 0 0,1 0 1 0 0,-1 0 0 0 0,0 0 0 0 0,1 0-1 0 0,-1 0 1 0 0,1-1 0 0 0,-1 1 0 0 0,0 0-1 0 0,1 0 1 0 0,-1 0 0 0 0,0-1-1 0 0,1 1 1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1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21 9538 0 0,'-4'-3'1005'0'0,"1"0"0"0"0,-1 1 0 0 0,0 0-1 0 0,0 0 1 0 0,0 0 0 0 0,0 0 0 0 0,0 1 0 0 0,0 0 0 0 0,-8-2 0 0 0,11 3-844 0 0,-1 1 1 0 0,0-1 0 0 0,0 1 0 0 0,1-1-1 0 0,-1 1 1 0 0,0-1 0 0 0,1 1 0 0 0,-1 0-1 0 0,0 0 1 0 0,1 0 0 0 0,-1 0-1 0 0,1 0 1 0 0,0 0 0 0 0,-1 0 0 0 0,1 1-1 0 0,0-1 1 0 0,0 0 0 0 0,0 1 0 0 0,0-1-1 0 0,0 1 1 0 0,0-1 0 0 0,0 1 0 0 0,0 0-1 0 0,1-1 1 0 0,-2 4 0 0 0,-7 18-424 0 0,1 0-1 0 0,0 0 1 0 0,-4 32 0 0 0,-6 18-5740 0 0,32-103 4274 0 0,-12 27 1877 0 0,1-1 0 0 0,-1 0 0 0 0,1 1 0 0 0,0 0 0 0 0,0-1 1 0 0,0 1-1 0 0,1 1 0 0 0,-1-1 0 0 0,1 0 0 0 0,-1 1 1 0 0,1 0-1 0 0,0-1 0 0 0,0 2 0 0 0,0-1 0 0 0,0 0 0 0 0,0 1 1 0 0,1 0-1 0 0,-1 0 0 0 0,0 0 0 0 0,1 0 0 0 0,5 0 1 0 0,26 8-549 0 0,-12-1-1619 0 0,-3-6-4194 0 0,-20 0 5917 0 0,-1-1-1 0 0,0 0 1 0 0,0 0-1 0 0,0 0 1 0 0,-1 0-1 0 0,1 0 1 0 0,0 0-1 0 0,0 0 1 0 0,0 0-1 0 0,-1 0 1 0 0,1 0-1 0 0,0 1 1 0 0,-1-1-1 0 0,1 0 1 0 0,-1 0-1 0 0,0-1 1 0 0,0-8-3372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1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25 3809 0 0,'-7'-24'11096'0'0,"7"39"-8859"0"0,0-3-1780 0 0,-1 0 0 0 0,0 0 0 0 0,-1-1 0 0 0,-4 16 0 0 0,-3 29-272 0 0,9-55-192 0 0,-1-1 0 0 0,1 1 0 0 0,0-1 0 0 0,0 1 0 0 0,0-1 0 0 0,0 1 0 0 0,0-1-1 0 0,0 1 1 0 0,0-1 0 0 0,0 1 0 0 0,0 0 0 0 0,0-1 0 0 0,0 1 0 0 0,1-1 0 0 0,-1 1 0 0 0,0-1 0 0 0,0 1-1 0 0,0-1 1 0 0,1 1 0 0 0,-1-1 0 0 0,0 1 0 0 0,1-1 0 0 0,-1 0 0 0 0,0 1 0 0 0,1-1 0 0 0,-1 1 0 0 0,1-1 0 0 0,-1 0-1 0 0,0 1 1 0 0,1-1 0 0 0,-1 0 0 0 0,1 1 0 0 0,-1-1 0 0 0,1 0 0 0 0,-1 0 0 0 0,1 0 0 0 0,-1 1 0 0 0,1-1-1 0 0,0 0 1 0 0,-1 0 0 0 0,1 0 0 0 0,-1 0 0 0 0,1 0 0 0 0,-1 0 0 0 0,1 0 0 0 0,-1 0 0 0 0,1 0 0 0 0,-1 0 0 0 0,1-1-1 0 0,-1 1 1 0 0,1 0 0 0 0,0 0 0 0 0,-1 0 0 0 0,1-1 0 0 0,-1 1 0 0 0,0 0 0 0 0,1 0 0 0 0,-1-1 0 0 0,1 1-1 0 0,-1 0 1 0 0,1-1 0 0 0,-1 0 0 0 0,37-25-213 0 0,-31 22 172 0 0,1-2-361 0 0,1 1 0 0 0,0 0-1 0 0,1 0 1 0 0,-1 1 0 0 0,11-4-1 0 0,25-1-9003 0 0,-33 9 4609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2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60 9138 0 0,'-16'30'5617'0'0,"15"-28"-5366"0"0,1-1 1 0 0,-1 0-1 0 0,1 1 1 0 0,-1-1-1 0 0,1 1 1 0 0,-1-1-1 0 0,1 0 1 0 0,0 1-1 0 0,-1-1 1 0 0,1 1-1 0 0,0-1 1 0 0,0 1-1 0 0,0-1 1 0 0,1 1-1 0 0,-1-1 1 0 0,0 1-1 0 0,0-1 1 0 0,1 0-1 0 0,-1 1 1 0 0,1 1-1 0 0,0-3-181 0 0,0 1 0 0 0,0-1-1 0 0,0 1 1 0 0,0-1 0 0 0,0 0 0 0 0,-1 1-1 0 0,1-1 1 0 0,0 0 0 0 0,0 0-1 0 0,0 0 1 0 0,0 0 0 0 0,0 0 0 0 0,0 0-1 0 0,0 0 1 0 0,0 0 0 0 0,0 0-1 0 0,0 0 1 0 0,0 0 0 0 0,0-1 0 0 0,1 1-1 0 0,24-9 156 0 0,-21 7-147 0 0,6-2-52 0 0,-1 0 0 0 0,0-1-1 0 0,14-9 1 0 0,-22 13-45 0 0,-1 0-1 0 0,1 0 1 0 0,0 0 0 0 0,0 0 0 0 0,-1 0-1 0 0,1-1 1 0 0,-1 1 0 0 0,1 0 0 0 0,-1-1-1 0 0,1 0 1 0 0,-1 1 0 0 0,0-1 0 0 0,0 0-1 0 0,0 1 1 0 0,0-1 0 0 0,0 0 0 0 0,0 0-1 0 0,0 0 1 0 0,-1 0 0 0 0,1 0-1 0 0,-1 0 1 0 0,1 0 0 0 0,-1 0 0 0 0,0 0-1 0 0,0 0 1 0 0,0-3 0 0 0,-1 3 18 0 0,-1-1-1 0 0,1 1 1 0 0,-1 0 0 0 0,1 0-1 0 0,-1 0 1 0 0,0 0 0 0 0,0 0 0 0 0,0 0-1 0 0,0 0 1 0 0,0 1 0 0 0,-1-1-1 0 0,1 1 1 0 0,0-1 0 0 0,-1 1 0 0 0,1 0-1 0 0,-1 0 1 0 0,1 0 0 0 0,-1 0-1 0 0,0 1 1 0 0,-3-1 0 0 0,0-1 19 0 0,0 1 0 0 0,0 0-1 0 0,0 0 1 0 0,-1 1 0 0 0,1 0 0 0 0,0 0 0 0 0,-11 2 0 0 0,16-2-33 0 0,0 0 0 0 0,0 0-1 0 0,0 0 1 0 0,0 1 0 0 0,1-1 0 0 0,-1 0 0 0 0,0 1 0 0 0,1-1 0 0 0,-1 1-1 0 0,0-1 1 0 0,0 0 0 0 0,1 1 0 0 0,-1 0 0 0 0,1-1 0 0 0,-1 1 0 0 0,0-1-1 0 0,1 1 1 0 0,-1 0 0 0 0,1-1 0 0 0,0 1 0 0 0,-1 0 0 0 0,1-1 0 0 0,-1 1-1 0 0,1 0 1 0 0,0 0 0 0 0,0 0 0 0 0,-1-1 0 0 0,1 1 0 0 0,0 0-1 0 0,0 0 1 0 0,0 0 0 0 0,0-1 0 0 0,0 1 0 0 0,0 0 0 0 0,0 0 0 0 0,0 0-1 0 0,0 0 1 0 0,1-1 0 0 0,-1 1 0 0 0,0 0 0 0 0,0 0 0 0 0,1-1 0 0 0,-1 1-1 0 0,1 0 1 0 0,-1 0 0 0 0,0-1 0 0 0,2 2 0 0 0,-1 0-530 0 0,1 1 0 0 0,-1-1 0 0 0,1 1 1 0 0,0-1-1 0 0,-1 0 0 0 0,1 0 0 0 0,0 0 0 0 0,0 0 0 0 0,1-1 1 0 0,-1 1-1 0 0,0 0 0 0 0,6 2 0 0 0,3 0-3404 0 0,8 4-1825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2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38 9074 0 0,'-10'2'1077'0'0,"1"1"1"0"0,-1 1-1 0 0,1 0 1 0 0,0 0-1 0 0,0 0 1 0 0,1 1-1 0 0,0 1 1 0 0,-8 6-1 0 0,13-10-927 0 0,1 1-1 0 0,-1 0 1 0 0,1-1-1 0 0,0 1 1 0 0,0 0-1 0 0,0 0 1 0 0,1 1-1 0 0,-1-1 1 0 0,1 0 0 0 0,0 0-1 0 0,-1 1 1 0 0,2-1-1 0 0,-1 1 1 0 0,0-1-1 0 0,1 1 1 0 0,-1-1 0 0 0,1 1-1 0 0,0 0 1 0 0,0-1-1 0 0,1 1 1 0 0,-1-1-1 0 0,1 1 1 0 0,-1-1-1 0 0,1 1 1 0 0,2 3 0 0 0,0 3-82 0 0,1-1 0 0 0,0 0 0 0 0,0 0 0 0 0,1 0 1 0 0,0-1-1 0 0,11 14 0 0 0,-13-19-68 0 0,-1 0 0 0 0,0 0 0 0 0,1 0 0 0 0,0 0 0 0 0,0-1 0 0 0,0 1 0 0 0,0-1-1 0 0,0 0 1 0 0,0 0 0 0 0,1 0 0 0 0,-1 0 0 0 0,1-1 0 0 0,-1 1 0 0 0,1-1 0 0 0,-1 0 0 0 0,1 0 0 0 0,0 0 0 0 0,0 0 0 0 0,0-1 0 0 0,4 1 0 0 0,-6-2-3 0 0,1 1 0 0 0,-1-1 0 0 0,1 0 0 0 0,-1 0 0 0 0,0 0 0 0 0,1 0 0 0 0,-1 0 0 0 0,0-1 0 0 0,0 1 0 0 0,0-1 0 0 0,0 1 1 0 0,0-1-1 0 0,0 0 0 0 0,0 1 0 0 0,-1-1 0 0 0,1 0 0 0 0,-1 0 0 0 0,1-1 0 0 0,-1 1 0 0 0,0 0 0 0 0,0 0 0 0 0,0-1 0 0 0,0 1 0 0 0,0 0 1 0 0,0-1-1 0 0,-1 1 0 0 0,1-1 0 0 0,-1 1 0 0 0,1-1 0 0 0,-1-3 0 0 0,1-5-61 0 0,-1 0 0 0 0,0 0 0 0 0,0 1 0 0 0,-1-1 0 0 0,-5-20 0 0 0,4 21-107 0 0,-1 0 1 0 0,0 0 0 0 0,-1 1-1 0 0,0-1 1 0 0,-1 0-1 0 0,0 1 1 0 0,0 0 0 0 0,-1 1-1 0 0,0-1 1 0 0,-1 1-1 0 0,1 0 1 0 0,-2 0-1 0 0,-14-11 1 0 0,9 15-355 0 0,11 12-1364 0 0,2-6 1478 0 0,0 0 1 0 0,1 0-1 0 0,-1 0 0 0 0,1 0 1 0 0,0-1-1 0 0,-1 1 0 0 0,1 0 1 0 0,0 0-1 0 0,0-1 1 0 0,0 1-1 0 0,0-1 0 0 0,2 3 1 0 0,19 11-5770 0 0,-6-6 1757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6513 0 0,'-7'0'10730'0'0,"7"0"-10481"0"0,-5 12 3860 0 0,0 17-3305 0 0,5-25 33 0 0,-4 25 90 0 0,1 54-1 0 0,3-70-1380 0 0,1 0 0 0 0,1 0 0 0 0,-1-1 0 0 0,2 1 0 0 0,0 0 0 0 0,8 19 0 0 0,0-14-4195 0 0,-2-14-3535 0 0,-8-4 7828 0 0,-1 0 0 0 0,1-1 0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40 109 14803 0 0,'-3'2'406'0'0,"0"0"0"0"0,0 1 0 0 0,0-1 0 0 0,1 1 0 0 0,-1-1 0 0 0,0 1 0 0 0,1 0 0 0 0,0 0 0 0 0,0 0 0 0 0,0 0 0 0 0,0 1 0 0 0,0-1 0 0 0,1 0 0 0 0,-1 1 0 0 0,1 0 0 0 0,0-1 0 0 0,-1 6 0 0 0,2-6-366 0 0,0 0 0 0 0,0 0 1 0 0,0 0-1 0 0,0 0 1 0 0,1 0-1 0 0,0 1 0 0 0,-1-1 1 0 0,1 0-1 0 0,0-1 1 0 0,1 1-1 0 0,-1 0 0 0 0,0 0 1 0 0,1 0-1 0 0,-1-1 1 0 0,1 1-1 0 0,0-1 1 0 0,0 1-1 0 0,0-1 0 0 0,0 0 1 0 0,1 0-1 0 0,3 3 1 0 0,9 8-34 0 0,1-1 0 0 0,20 12 0 0 0,-32-22-15 0 0,-1 0 1 0 0,1 0-1 0 0,0 0 0 0 0,-1 0 1 0 0,1-1-1 0 0,0 0 1 0 0,0 1-1 0 0,0-1 1 0 0,0-1-1 0 0,0 1 1 0 0,0-1-1 0 0,0 1 1 0 0,1-1-1 0 0,-1 0 0 0 0,0-1 1 0 0,0 1-1 0 0,7-2 1 0 0,-9 1-21 0 0,-1 1 1 0 0,0-1-1 0 0,1 0 1 0 0,-1 0 0 0 0,1 1-1 0 0,-1-1 1 0 0,0 0-1 0 0,0 0 1 0 0,0 0-1 0 0,0-1 1 0 0,1 1-1 0 0,-2 0 1 0 0,1 0-1 0 0,0 0 1 0 0,0-1-1 0 0,0 1 1 0 0,0-1-1 0 0,-1 1 1 0 0,1 0-1 0 0,-1-1 1 0 0,1 1 0 0 0,0-3-1 0 0,-1 0-110 0 0,0 0 1 0 0,0 1-1 0 0,0-1 1 0 0,0 0-1 0 0,0 1 0 0 0,-1-1 1 0 0,0 0-1 0 0,0 1 0 0 0,-1-6 1 0 0,-2-1-501 0 0,-1 1 1 0 0,1-1-1 0 0,-1 1 1 0 0,-1 0-1 0 0,-13-17 1 0 0,19 26 601 0 0,-29-29-1746 0 0,28 27 1753 0 0,-1 1 0 0 0,1-1 1 0 0,0 1-1 0 0,-1 0 0 0 0,0 0 0 0 0,1 0 1 0 0,-1 0-1 0 0,0 0 0 0 0,1 0 0 0 0,-1 0 0 0 0,0 0 1 0 0,0 1-1 0 0,0-1 0 0 0,0 1 0 0 0,1-1 0 0 0,-1 1 1 0 0,0 0-1 0 0,-2 0 0 0 0,3 0 60 0 0,1 0 0 0 0,0 0 0 0 0,-1 1 0 0 0,1-1 0 0 0,0 0-1 0 0,-1 0 1 0 0,1 1 0 0 0,0-1 0 0 0,-1 0 0 0 0,1 0 0 0 0,0 1 0 0 0,0-1 0 0 0,-1 0-1 0 0,1 1 1 0 0,0-1 0 0 0,0 0 0 0 0,0 1 0 0 0,-1-1 0 0 0,1 1 0 0 0,0-1 0 0 0,0 0-1 0 0,0 1 1 0 0,0-1 0 0 0,0 1 0 0 0,0-1 0 0 0,0 0 0 0 0,0 1 0 0 0,0-1 0 0 0,0 1 0 0 0,0-1-1 0 0,0 0 1 0 0,0 1 0 0 0,0-1 0 0 0,0 1 0 0 0,1-1 0 0 0,-1 0 0 0 0,0 1 0 0 0,0-1-1 0 0,0 0 1 0 0,1 1 0 0 0,-1-1 0 0 0,0 0 0 0 0,0 1 0 0 0,1-1 0 0 0,-1 0 0 0 0,0 1-1 0 0,0-1 1 0 0,1 0 0 0 0,-1 0 0 0 0,0 1 0 0 0,1-1 0 0 0,-1 0 0 0 0,1 0 0 0 0,-1 0 0 0 0,1 1-1 0 0,19 13 1091 0 0,-18-13-966 0 0,1 0 0 0 0,0 0 1 0 0,0 0-1 0 0,-1-1 0 0 0,1 1 0 0 0,0-1 1 0 0,0 0-1 0 0,0 1 0 0 0,0-1 0 0 0,0 0 0 0 0,-1-1 1 0 0,1 1-1 0 0,4-1 0 0 0,-3-1-546 0 0,-1 1 0 0 0,1 0 0 0 0,-1-1 0 0 0,1 0 0 0 0,-1 0 0 0 0,0 0 0 0 0,0 0 0 0 0,0-1 0 0 0,0 1 0 0 0,0-1 0 0 0,0 0 0 0 0,-1 1 0 0 0,1-1 0 0 0,3-6 0 0 0,-3 4-119 0 0,-1 1-1 0 0,1-1 1 0 0,-1 0 0 0 0,0 0 0 0 0,-1 1-1 0 0,1-1 1 0 0,-1 0 0 0 0,0-1 0 0 0,0 1 0 0 0,0-10-1 0 0,-1 12 750 0 0,0-1-1 0 0,0 1 0 0 0,0-1 1 0 0,-1 1-1 0 0,0 0 1 0 0,0-1-1 0 0,0 1 0 0 0,-7-8 8213 0 0,7 22-6036 0 0,0 12-1566 0 0,7 54-194 0 0,0-2-4595 0 0,-6-26-6474 0 0,-1-37 4788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3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9354 0 0,'3'36'7442'0'0,"-8"-4"-4777"0"0,4-29-2694 0 0,0 0 0 0 0,-1 0 1 0 0,1 0-1 0 0,-1 0 0 0 0,0 0 1 0 0,0-1-1 0 0,0 1 0 0 0,0 0 1 0 0,-1-1-1 0 0,1 0 0 0 0,-1 1 1 0 0,1-1-1 0 0,-1 0 0 0 0,0 0 1 0 0,0-1-1 0 0,0 1 0 0 0,0 0 1 0 0,-4 1-1 0 0,6-3-22 0 0,0 1 0 0 0,-1 0-1 0 0,1-1 1 0 0,0 1 0 0 0,-1 0 0 0 0,1-1 0 0 0,0 0-1 0 0,-1 1 1 0 0,1-1 0 0 0,-1 0 0 0 0,1 0 0 0 0,-1 0-1 0 0,1 0 1 0 0,-3 0 0 0 0,4 0 30 0 0,0-1 0 0 0,0 1 0 0 0,0-1 0 0 0,0 1 0 0 0,0-1-1 0 0,0 1 1 0 0,0-1 0 0 0,0 1 0 0 0,1-1 0 0 0,-1 1 0 0 0,0-1 0 0 0,0 1 0 0 0,0-1 0 0 0,0 1 0 0 0,1 0-1 0 0,-1-1 1 0 0,0 1 0 0 0,0-1 0 0 0,1 1 0 0 0,-1 0 0 0 0,0-1 0 0 0,1 1 0 0 0,-1-1 0 0 0,0 1 0 0 0,1-1-1 0 0,36-31-295 0 0,-32 28-80 0 0,0 1 0 0 0,1 0-1 0 0,-1 1 1 0 0,1-1 0 0 0,8-1 0 0 0,-11 3-299 0 0,-1 0 0 0 0,1 1 0 0 0,0-1 0 0 0,0 1 0 0 0,-1 0 0 0 0,1 0 0 0 0,0 0 0 0 0,0 0 0 0 0,2 1 0 0 0,13 7-4186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6393 0 0,'-4'24'8240'0'0,"8"19"-4759"0"0,0-2-2838 0 0,-6-28-1546 0 0,-1-20-282 0 0,3 5 1155 0 0,0 0 0 0 0,-1 0 1 0 0,1 0-1 0 0,1 0 0 0 0,-1 0 0 0 0,0 0 0 0 0,0 0 0 0 0,1 0 1 0 0,-1 0-1 0 0,1 0 0 0 0,-1 0 0 0 0,1 0 0 0 0,2-3 0 0 0,1 2 60 0 0,1 0 0 0 0,-1 0-1 0 0,1 0 1 0 0,0 0 0 0 0,0 1-1 0 0,0 0 1 0 0,0 0 0 0 0,1 0-1 0 0,-1 0 1 0 0,1 1 0 0 0,-1 0-1 0 0,1 0 1 0 0,-1 1-1 0 0,1 0 1 0 0,5 0 0 0 0,24-4-3236 0 0,-4-5-4155 0 0,-22 5 3042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19 11594 0 0,'-14'0'7149'0'0,"23"0"-4546"0"0,56-2-2771 0 0,-44 2-134 0 0,10-3-2696 0 0,-60-8-3774 0 0,-3 8 5425 0 0,28 3 1689 0 0,1 1-1 0 0,-1-1 1 0 0,0 1 0 0 0,1 0 0 0 0,0-1 0 0 0,-1 1-1 0 0,1 1 1 0 0,-1-1 0 0 0,1 1 0 0 0,-3 1 0 0 0,4-1-53 0 0,-1-1 1 0 0,1 1-1 0 0,0 0 1 0 0,0 0 0 0 0,0 1-1 0 0,0-1 1 0 0,1 0 0 0 0,-1 1-1 0 0,1-1 1 0 0,-1 1-1 0 0,1-1 1 0 0,0 1 0 0 0,0 0-1 0 0,0-1 1 0 0,0 1 0 0 0,0 0-1 0 0,1 0 1 0 0,-1 0-1 0 0,1-1 1 0 0,0 1 0 0 0,0 0-1 0 0,0 0 1 0 0,0 0-1 0 0,1 4 1 0 0,1 2-104 0 0,-1 1 0 0 0,1-1 0 0 0,1 0 0 0 0,0 0 0 0 0,0 0 0 0 0,1-1 0 0 0,0 1 1 0 0,6 9-1 0 0,-7-14-340 0 0,0 1-1 0 0,0-1 1 0 0,0 1 0 0 0,1-1 0 0 0,-1 0 0 0 0,1 0 0 0 0,0 0 0 0 0,1-1 0 0 0,-1 0 0 0 0,0 1 0 0 0,1-2 0 0 0,0 1 0 0 0,0 0-1 0 0,0-1 1 0 0,7 3 0 0 0,-9-5-90 0 0,-1 1 0 0 0,1-1 0 0 0,0 1-1 0 0,-1-1 1 0 0,1 0 0 0 0,-1 0 0 0 0,1 0 0 0 0,-1 0-1 0 0,1-1 1 0 0,-1 1 0 0 0,1-1 0 0 0,-1 1-1 0 0,1-1 1 0 0,-1 0 0 0 0,1 0 0 0 0,-1 0 0 0 0,0 0-1 0 0,0-1 1 0 0,4-1 0 0 0,-3-1-79 0 0,1 1 1 0 0,-1-1 0 0 0,0 1-1 0 0,0-1 1 0 0,0 0-1 0 0,-1 0 1 0 0,1 0-1 0 0,-1 0 1 0 0,0-1-1 0 0,1-3 1 0 0,2-5 28 0 0,-2 0-1 0 0,1 0 0 0 0,-2 0 1 0 0,0 0-1 0 0,-1-1 1 0 0,0-21-1 0 0,-5 15 1758 0 0,-2 28 1691 0 0,-6 33 118 0 0,11-40-3225 0 0,-13 69 1317 0 0,13-62-1196 0 0,0 0 0 0 0,1-1-1 0 0,0 1 1 0 0,0 0 0 0 0,0 0 0 0 0,1-1 0 0 0,2 10 0 0 0,-3-16-154 0 0,0-1 1 0 0,0 1 0 0 0,0 0 0 0 0,0-1 0 0 0,0 1-1 0 0,1-1 1 0 0,-1 1 0 0 0,0 0 0 0 0,0-1 0 0 0,0 1-1 0 0,1-1 1 0 0,-1 1 0 0 0,0-1 0 0 0,1 1 0 0 0,-1-1-1 0 0,0 1 1 0 0,1-1 0 0 0,-1 1 0 0 0,0-1 0 0 0,1 1-1 0 0,-1-1 1 0 0,1 1 0 0 0,-1-1 0 0 0,1 0 0 0 0,-1 1-1 0 0,1-1 1 0 0,0 0 0 0 0,-1 0 0 0 0,1 1 0 0 0,-1-1-1 0 0,1 0 1 0 0,-1 0 0 0 0,1 0 0 0 0,0 0 0 0 0,-1 0-1 0 0,1 1 1 0 0,0-1 0 0 0,-1 0 0 0 0,1-1-1 0 0,-1 1 1 0 0,1 0 0 0 0,0 0 0 0 0,-1 0 0 0 0,1 0-1 0 0,-1 0 1 0 0,1-1 0 0 0,0 1 0 0 0,-1 0 0 0 0,1 0-1 0 0,-1-1 1 0 0,1 1 0 0 0,-1 0 0 0 0,1-1 0 0 0,-1 1-1 0 0,1-1 1 0 0,28-33-314 0 0,-19 21-322 0 0,18-10-2252 0 0,-26 23 2446 0 0,-1-1 0 0 0,0 0 0 0 0,1 0-1 0 0,-1 1 1 0 0,1-1 0 0 0,-1 0 0 0 0,1 1 0 0 0,-1-1-1 0 0,1 1 1 0 0,-1 0 0 0 0,1 0 0 0 0,-1-1 0 0 0,1 1-1 0 0,-1 0 1 0 0,1 0 0 0 0,-1 1 0 0 0,1-1 0 0 0,-1 0 0 0 0,1 0-1 0 0,-1 1 1 0 0,3 0 0 0 0,3 5-4727 0 0</inkml:trace>
  <inkml:trace contextRef="#ctx0" brushRef="#br0" timeOffset="1">417 299 18700 0 0,'5'3'3241'0'0,"1"-1"-1593"0"0,0 1-920 0 0,2 1-256 0 0,-7-6-416 0 0,2 2-544 0 0,-1 0-840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 11771 0 0,'-12'-14'6398'0'0,"26"22"-4251"0"0,24 20-1568 0 0,3 6-188 0 0,-3-4 190 0 0,-1 1 1 0 0,41 47-1 0 0,-77-77-522 0 0,0 1 0 0 0,-1-1 0 0 0,1 1-1 0 0,0 0 1 0 0,-1-1 0 0 0,1 1 0 0 0,-1-1-1 0 0,1 1 1 0 0,-1 0 0 0 0,0 0 0 0 0,0-1-1 0 0,1 1 1 0 0,-1 0 0 0 0,-1 0 0 0 0,1-1-1 0 0,0 1 1 0 0,0 0 0 0 0,-1-1 0 0 0,1 1 0 0 0,-1 0-1 0 0,1-1 1 0 0,-1 1 0 0 0,0 0 0 0 0,1-1-1 0 0,-1 1 1 0 0,0-1 0 0 0,-1 2 0 0 0,-5 8 67 0 0,-1-1 0 0 0,-15 17 0 0 0,10-11-21 0 0,-41 38 107 0 0,2-3-1763 0 0,27-13-4893 0 0,22-30 961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4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20 8618 0 0,'-9'-4'841'0'0,"6"2"-87"0"0,-1 0 0 0 0,0 0-1 0 0,-1 0 1 0 0,1 0 0 0 0,0 1-1 0 0,0-1 1 0 0,-1 1 0 0 0,-5 0-1 0 0,8 1-566 0 0,1 0 0 0 0,-1 1 0 0 0,0-1 0 0 0,0 1 0 0 0,1-1 0 0 0,-1 1 0 0 0,1 0-1 0 0,-1-1 1 0 0,1 1 0 0 0,-1 0 0 0 0,1 0 0 0 0,-1 0 0 0 0,1 0 0 0 0,0 1 0 0 0,0-1 0 0 0,-1 0 0 0 0,1 1 0 0 0,0-1-1 0 0,0 0 1 0 0,0 1 0 0 0,0-1 0 0 0,1 1 0 0 0,-1 0 0 0 0,0-1 0 0 0,0 4 0 0 0,-3 5 5 0 0,1 0-1 0 0,0 0 1 0 0,1 1 0 0 0,0 0-1 0 0,1-1 1 0 0,0 1 0 0 0,1 0-1 0 0,0-1 1 0 0,0 1 0 0 0,1 0-1 0 0,1 0 1 0 0,0-1 0 0 0,6 19-1 0 0,-4-16-396 0 0,0 0 1 0 0,1-1-1 0 0,0 0 0 0 0,1 0 0 0 0,0-1 1 0 0,1 1-1 0 0,1-1 0 0 0,0-1 0 0 0,0 1 0 0 0,18 16 1 0 0,-23-24-304 0 0,0-1 1 0 0,0 0-1 0 0,1 0 0 0 0,-1 0 1 0 0,0 0-1 0 0,1 0 1 0 0,0-1-1 0 0,6 2 1 0 0,-7-2-132 0 0,-1-1 1 0 0,1 1 0 0 0,0-1-1 0 0,-1 0 1 0 0,1 0-1 0 0,0 0 1 0 0,-1 0 0 0 0,1-1-1 0 0,0 1 1 0 0,-1-1-1 0 0,1 0 1 0 0,-1 1-1 0 0,4-3 1 0 0,9-5-4700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10698 0 0,'-5'2'532'0'0,"1"0"-1"0"0,1 0 1 0 0,-1 1-1 0 0,0 0 1 0 0,1 0-1 0 0,-1 0 1 0 0,1 0-1 0 0,0 0 1 0 0,0 1-1 0 0,0-1 1 0 0,0 1-1 0 0,1 0 1 0 0,0 0-1 0 0,0 0 1 0 0,0 0-1 0 0,-2 6 1 0 0,2-4-297 0 0,0 1 0 0 0,1 0 0 0 0,0 0 0 0 0,0 0 0 0 0,1 0 1 0 0,0 0-1 0 0,0 0 0 0 0,0-1 0 0 0,1 1 0 0 0,2 8 0 0 0,-1-6-232 0 0,0 1-1 0 0,1-1 1 0 0,0 0-1 0 0,1 0 1 0 0,0 0-1 0 0,0-1 0 0 0,1 1 1 0 0,0-1-1 0 0,1 0 1 0 0,0 0-1 0 0,0-1 1 0 0,0 0-1 0 0,1 0 1 0 0,0 0-1 0 0,12 8 0 0 0,-15-12-4 0 0,0-1 0 0 0,0 0 0 0 0,0 0-1 0 0,0-1 1 0 0,0 1 0 0 0,0-1 0 0 0,0 0-1 0 0,0 0 1 0 0,1 0 0 0 0,-1 0-1 0 0,0-1 1 0 0,1 0 0 0 0,-1 0 0 0 0,0 0-1 0 0,1 0 1 0 0,5-2 0 0 0,-7 1-25 0 0,0 0 1 0 0,-1 0-1 0 0,1 0 0 0 0,0-1 1 0 0,-1 1-1 0 0,1-1 1 0 0,-1 0-1 0 0,1 0 0 0 0,-1 0 1 0 0,0 0-1 0 0,0 0 0 0 0,0-1 1 0 0,0 1-1 0 0,0 0 1 0 0,0-1-1 0 0,-1 0 0 0 0,1 1 1 0 0,-1-1-1 0 0,0 0 0 0 0,0 0 1 0 0,0 0-1 0 0,0 0 1 0 0,0 0-1 0 0,0-3 0 0 0,1-7-464 0 0,0 1 1 0 0,-1 0-1 0 0,-1-1 0 0 0,0 1 0 0 0,0-1 0 0 0,-1 1 0 0 0,-4-16 0 0 0,3 19-55 0 0,0 1 0 0 0,0-1 0 0 0,-1 1 0 0 0,0 0 0 0 0,-1 0-1 0 0,0 0 1 0 0,0 0 0 0 0,-1 1 0 0 0,1-1 0 0 0,-2 1 0 0 0,-6-7-1 0 0,11 12 348 0 0,-1 1 0 0 0,0-1-1 0 0,1 0 1 0 0,-1 0 0 0 0,0 1 0 0 0,0-1-1 0 0,-1 1 1 0 0,1 0 0 0 0,0 0-1 0 0,0 0 1 0 0,0 0 0 0 0,-1 0-1 0 0,1 0 1 0 0,-1 0 0 0 0,1 1-1 0 0,-1-1 1 0 0,1 1 0 0 0,-1 0-1 0 0,1 0 1 0 0,-1 0 0 0 0,1 0-1 0 0,-1 0 1 0 0,1 0 0 0 0,-1 1 0 0 0,1-1-1 0 0,0 1 1 0 0,-1 0 0 0 0,1 0-1 0 0,0-1 1 0 0,-1 2 0 0 0,1-1-1 0 0,0 0 1 0 0,0 0 0 0 0,0 1-1 0 0,0-1 1 0 0,-3 4 0 0 0,-1 0 131 0 0,1 0 0 0 0,0 1 0 0 0,0 0 0 0 0,1 0 0 0 0,-1 1 0 0 0,1-1 0 0 0,1 1 0 0 0,-1 0 0 0 0,1 0 1 0 0,-3 12-1 0 0,-1 10 130 0 0,6-25 588 0 0,0 1 0 0 0,1-1 0 0 0,-1 0 1 0 0,1 1-1 0 0,0-1 0 0 0,1 0 1 0 0,0 5-1 0 0,-1-7-310 0 0,1-1 0 0 0,-1 1 0 0 0,1-1 0 0 0,-1 1 0 0 0,1-1 0 0 0,-1 0 0 0 0,1 1 0 0 0,0-1 0 0 0,0 0 0 0 0,0 0 0 0 0,0 0 0 0 0,0 1 0 0 0,0-1 0 0 0,0 0 0 0 0,0 0 0 0 0,2 1 0 0 0,0-1-36 0 0,-1 0 1 0 0,1 0-1 0 0,-1 0 0 0 0,1 0 0 0 0,-1 0 0 0 0,1-1 0 0 0,0 0 0 0 0,-1 1 0 0 0,1-1 0 0 0,0 0 0 0 0,-1 0 0 0 0,5-1 1 0 0,20-2 507 0 0,0-1 1 0 0,34-10 0 0 0,12-10-8139 0 0,-61 19 2784 0 0,-2 0-1310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10474 0 0,'5'41'6165'0'0,"5"21"-2461"0"0,0-9-2476 0 0,-10-52-1224 0 0,0 1-1 0 0,0 0 0 0 0,0 0 1 0 0,0-1-1 0 0,1 1 0 0 0,-1 0 0 0 0,1-1 1 0 0,-1 1-1 0 0,1-1 0 0 0,-1 1 1 0 0,1-1-1 0 0,0 1 0 0 0,0-1 1 0 0,0 1-1 0 0,0-1 0 0 0,0 0 1 0 0,0 1-1 0 0,0-1 0 0 0,0 0 1 0 0,1 0-1 0 0,-1 0 0 0 0,3 2 1 0 0,-2-3-55 0 0,0 0 0 0 0,-1 0 1 0 0,1 0-1 0 0,0-1 1 0 0,0 1-1 0 0,-1-1 1 0 0,1 1-1 0 0,0-1 0 0 0,-1 0 1 0 0,1 0-1 0 0,-1 1 1 0 0,1-1-1 0 0,-1 0 1 0 0,1 0-1 0 0,-1-1 0 0 0,1 1 1 0 0,-1 0-1 0 0,0 0 1 0 0,0-1-1 0 0,0 1 1 0 0,2-3-1 0 0,37-44-4216 0 0,-16 15-3989 0 0,-16 24 2853 0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62 11755 0 0,'0'-1'269'0'0,"0"0"0"0"0,-1 0 0 0 0,1 0 0 0 0,0 0 0 0 0,-1 0 0 0 0,1 0 0 0 0,0-1 0 0 0,0 1 1 0 0,0 0-1 0 0,0 0 0 0 0,0 0 0 0 0,0 0 0 0 0,1 0 0 0 0,-1-1 0 0 0,0 1 0 0 0,1 0 0 0 0,-1 0 1 0 0,0 0-1 0 0,1 0 0 0 0,-1 0 0 0 0,1 0 0 0 0,0 0 0 0 0,0-1 0 0 0,1 0-35 0 0,0 0-1 0 0,0 0 0 0 0,1 0 1 0 0,-1 0-1 0 0,0 0 1 0 0,1 0-1 0 0,0 1 1 0 0,-1-1-1 0 0,4 0 0 0 0,1-1-80 0 0,0 0 1 0 0,1 1-1 0 0,-1 0 0 0 0,1 0 0 0 0,0 1 0 0 0,11-1 0 0 0,-14 2-117 0 0,0 0-1 0 0,-1 0 1 0 0,1 1 0 0 0,0-1-1 0 0,-1 1 1 0 0,1 0 0 0 0,0 1-1 0 0,-1-1 1 0 0,1 1-1 0 0,-1 0 1 0 0,0 0 0 0 0,0 0-1 0 0,0 0 1 0 0,0 1-1 0 0,0 0 1 0 0,0 0 0 0 0,0 0-1 0 0,-1 0 1 0 0,0 0-1 0 0,1 1 1 0 0,3 6 0 0 0,-2-2-167 0 0,-1 0 0 0 0,0 1 0 0 0,0 0 0 0 0,-1 0 0 0 0,0 0 0 0 0,-1 0 0 0 0,0 0 1 0 0,0 1-1 0 0,0 18 0 0 0,-1-21-729 0 0,1 23-1223 0 0,-4-16-1254 0 0,-4-6-3351 0 0</inkml:trace>
  <inkml:trace contextRef="#ctx0" brushRef="#br0" timeOffset="1">236 40 6921 0 0,'0'-1'228'0'0,"0"1"-1"0"0,0 0 1 0 0,0-1-1 0 0,0 1 1 0 0,0 0-1 0 0,0-1 1 0 0,0 1-1 0 0,3-5 4095 0 0,-3 5-4095 0 0,0 0 1 0 0,0 0-1 0 0,1 0 1 0 0,-1-1-1 0 0,0 1 1 0 0,1 0-1 0 0,-1 0 1 0 0,0 0-1 0 0,1 0 0 0 0,-1 0 1 0 0,0 0-1 0 0,1 0 1 0 0,15 5 3164 0 0,12 14-1538 0 0,-23-15-1837 0 0,0 0 0 0 0,0 1 0 0 0,0-1 1 0 0,-1 1-1 0 0,0 0 0 0 0,0 0 0 0 0,0 1 0 0 0,3 5 1 0 0,-6-8-510 0 0,0-1 0 0 0,0 1 0 0 0,0-1 0 0 0,-1 1 0 0 0,1-1 0 0 0,-1 1 1 0 0,1-1-1 0 0,-1 1 0 0 0,0 4 0 0 0,0-5-321 0 0,0 1 1 0 0,-1-1-1 0 0,0 1 1 0 0,1-1-1 0 0,-1 0 0 0 0,0 1 1 0 0,0-1-1 0 0,0 0 1 0 0,0 0-1 0 0,0 0 0 0 0,-3 4 1 0 0,-5 5-3787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6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7442 0 0,'1'2'648'0'0,"0"-1"1"0"0,0 1 0 0 0,0-1-1 0 0,0 0 1 0 0,0 1 0 0 0,1-1 0 0 0,-1 0-1 0 0,0 0 1 0 0,1 0 0 0 0,-1 0 0 0 0,1 0-1 0 0,-1 0 1 0 0,3 0 0 0 0,22 3 4405 0 0,-14-6-4351 0 0,-1 0 0 0 0,0 0 0 0 0,16-6 0 0 0,10-2-390 0 0,-25 8-528 0 0,-8 2-121 0 0,0-1-1 0 0,0 1 0 0 0,0-1 1 0 0,1 0-1 0 0,-1 0 1 0 0,0 0-1 0 0,0-1 1 0 0,-1 1-1 0 0,1-1 0 0 0,5-3 1 0 0,-15 7-1353 0 0,6-2 1742 0 0,-1 0-1 0 0,1 1 1 0 0,-1-1-1 0 0,0 0 1 0 0,1 0-1 0 0,-1 0 1 0 0,1 0-1 0 0,-1 1 1 0 0,1-1-1 0 0,-1 0 1 0 0,1 1-1 0 0,-1-1 1 0 0,1 0-1 0 0,-1 1 1 0 0,1-1-1 0 0,0 0 1 0 0,-1 1-1 0 0,1-1 1 0 0,-1 1-1 0 0,1-1 1 0 0,0 1-1 0 0,-1-1 1 0 0,1 1-1 0 0,0-1 0 0 0,0 1 1 0 0,0-1-1 0 0,-1 1 1 0 0,1-1-1 0 0,0 1 1 0 0,0 0-1 0 0,-1 7 347 0 0,0-1-1 0 0,0 0 1 0 0,1 1-1 0 0,0-1 0 0 0,0 0 1 0 0,1 1-1 0 0,2 13 0 0 0,-1-16-580 0 0,-1 0-1 0 0,1-1 1 0 0,-1 1-1 0 0,1-1 1 0 0,5 8 0 0 0,-6-10-208 0 0,0 0 1 0 0,1 0 0 0 0,-1-1 0 0 0,0 1 0 0 0,1 0-1 0 0,0-1 1 0 0,-1 1 0 0 0,1-1 0 0 0,0 0 0 0 0,0 0-1 0 0,-1 0 1 0 0,1 0 0 0 0,3 1 0 0 0,-4-1 80 0 0,0-1 0 0 0,-1 0 0 0 0,1 0 0 0 0,0 0 0 0 0,-1 0 0 0 0,1 0 0 0 0,0 0 0 0 0,-1 0 0 0 0,1-1 1 0 0,0 1-1 0 0,-1 0 0 0 0,1 0 0 0 0,0 0 0 0 0,-1-1 0 0 0,1 1 0 0 0,0 0 0 0 0,-1-1 0 0 0,1 1 0 0 0,-1 0 0 0 0,1-1 0 0 0,-1 1 1 0 0,1-1-1 0 0,-1 1 0 0 0,1-1 0 0 0,-1 1 0 0 0,1-1 0 0 0,-1 1 0 0 0,0-1 0 0 0,1 0 0 0 0,-1 1 0 0 0,0-1 0 0 0,0 0 0 0 0,1 1 0 0 0,-1-1 1 0 0,0 0-1 0 0,5-11-4178 0 0</inkml:trace>
  <inkml:trace contextRef="#ctx0" brushRef="#br0" timeOffset="1">256 17 8106 0 0,'-9'-16'10295'0'0,"15"32"-6023"0"0,6 18-3204 0 0,0 13-694 0 0,0 5-1848 0 0,-5-18-4099 0 0,-7-20-3276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4793 0 0,'0'3'1087'0'0,"0"-1"1"0"0,0 1-1 0 0,0-1 0 0 0,1 0 1 0 0,-1 1-1 0 0,1-1 1 0 0,-1 0-1 0 0,1 1 0 0 0,0-1 1 0 0,0 0-1 0 0,0 0 0 0 0,0 0 1 0 0,3 4-1 0 0,6 7 2720 0 0,1-1-3898 0 0,-5-4 356 0 0,0 1 1 0 0,1-1-1 0 0,0 0 0 0 0,0 0 1 0 0,0-1-1 0 0,11 8 0 0 0,-16-14-350 0 0,-1 0 0 0 0,1 0 0 0 0,0 0 0 0 0,-1 0 0 0 0,1 0 0 0 0,0 0 0 0 0,0-1 0 0 0,0 1 0 0 0,0-1 0 0 0,-1 1 0 0 0,1-1 0 0 0,0 0 0 0 0,0 0 0 0 0,0 1 0 0 0,0-1 0 0 0,0-1 0 0 0,0 1-1 0 0,0 0 1 0 0,0 0 0 0 0,0-1 0 0 0,-1 1 0 0 0,1-1 0 0 0,0 1 0 0 0,0-1 0 0 0,0 0 0 0 0,-1 0 0 0 0,1 0 0 0 0,0 0 0 0 0,-1 0 0 0 0,1 0 0 0 0,-1 0 0 0 0,1-1 0 0 0,-1 1 0 0 0,0-1 0 0 0,2-1-1 0 0,-1 0-722 0 0,1 0-1 0 0,-1 0 0 0 0,0 0 0 0 0,-1 0 0 0 0,1 0 0 0 0,0 0 1 0 0,-1 0-1 0 0,0-1 0 0 0,0 1 0 0 0,0-1 0 0 0,0 1 0 0 0,0-1 1 0 0,-1 1-1 0 0,1-1 0 0 0,-1 1 0 0 0,0-1 0 0 0,-1-6 0 0 0,3-6-4839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35 12211 0 0,'-2'0'447'0'0,"0"-1"0"0"0,0 0 0 0 0,0 1 0 0 0,1-1 0 0 0,-1 0 0 0 0,0 0 0 0 0,1 0 0 0 0,-1-1 0 0 0,0 1 0 0 0,1 0 0 0 0,0-1 0 0 0,-1 1 0 0 0,1 0 0 0 0,-2-3 0 0 0,8-4 2034 0 0,15 2-1720 0 0,-17 5-735 0 0,0 0-1 0 0,0 1 1 0 0,0 0-1 0 0,0-1 1 0 0,0 1-1 0 0,1 1 1 0 0,-1-1 0 0 0,0 0-1 0 0,0 1 1 0 0,0-1-1 0 0,0 1 1 0 0,0 0-1 0 0,0 0 1 0 0,0 0 0 0 0,0 0-1 0 0,0 1 1 0 0,-1-1-1 0 0,1 1 1 0 0,0 0-1 0 0,-1 0 1 0 0,1 0 0 0 0,-1 0-1 0 0,0 0 1 0 0,0 0-1 0 0,0 1 1 0 0,0-1-1 0 0,0 1 1 0 0,0-1-1 0 0,0 1 1 0 0,-1 0 0 0 0,2 4-1 0 0,-1-1-183 0 0,0 0 1 0 0,0 0-1 0 0,0 1 0 0 0,-1-1 0 0 0,0 1 1 0 0,-1-1-1 0 0,0 1 0 0 0,1-1 0 0 0,-2 1 1 0 0,1-1-1 0 0,-1 1 0 0 0,0-1 0 0 0,-1 1 1 0 0,-1 6-1 0 0,0-5-455 0 0,1-1-1 0 0,-1 0 1 0 0,0 0 0 0 0,0 0 0 0 0,-1 0 0 0 0,0 0 0 0 0,0-1-1 0 0,-7 8 1 0 0,10-14-224 0 0,4-7 917 0 0,8-8 821 0 0,-3 9-570 0 0,0 1 1 0 0,1 0-1 0 0,-1 0 0 0 0,1 1 0 0 0,0 0 0 0 0,0 0 0 0 0,0 1 0 0 0,0 1 1 0 0,12-3-1 0 0,-9 3-1714 0 0,1 1 0 0 0,-1 0 1 0 0,23 2-1 0 0,-29-1-2639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9698 0 0,'-1'3'6529'0'0,"1"3"-4656"0"0,1 3-417 0 0,0 2-608 0 0,-1 2-440 0 0,0 1-192 0 0,0 1-111 0 0,0 0-242 0 0,0 0-439 0 0,-1-1-696 0 0,0-1-848 0 0,-2-1-833 0 0,-1 0-912 0 0,-1-1-2848 0 0</inkml:trace>
  <inkml:trace contextRef="#ctx0" brushRef="#br0" timeOffset="1">44 255 9482 0 0,'-4'30'4945'0'0,"3"-21"-4457"0"0,1-1 0 0 0,-1 1 0 0 0,-1-1 0 0 0,0 0 0 0 0,0 0 0 0 0,0 0 0 0 0,-1 0 0 0 0,0 0 0 0 0,-1-1 0 0 0,0 1 0 0 0,-6 8 0 0 0,10-16-493 0 0,0-1 0 0 0,0 1 0 0 0,0 0 0 0 0,0 0 0 0 0,0 0 0 0 0,0 0 0 0 0,0 0 0 0 0,0-1 0 0 0,0 1 0 0 0,0 0-1 0 0,0 0 1 0 0,0 0 0 0 0,0 0 0 0 0,0 0 0 0 0,0 0 0 0 0,0-1 0 0 0,-1 1 0 0 0,1 0 0 0 0,0 0 0 0 0,0 0 0 0 0,0 0 0 0 0,0 0 0 0 0,0 0 0 0 0,0 0 0 0 0,-1 0 0 0 0,1 0 0 0 0,0 0 0 0 0,0 0 0 0 0,0-1-1 0 0,0 1 1 0 0,0 0 0 0 0,0 0 0 0 0,-1 0 0 0 0,1 0 0 0 0,0 0 0 0 0,0 0 0 0 0,0 0 0 0 0,0 0 0 0 0,0 0 0 0 0,-1 0 0 0 0,1 0 0 0 0,0 0 0 0 0,0 1 0 0 0,0-1 0 0 0,0 0 0 0 0,0 0 0 0 0,-1 0 0 0 0,1 0 0 0 0,0 0-1 0 0,0 0 1 0 0,0 0 0 0 0,0 0 0 0 0,0 0 0 0 0,0 0 0 0 0,0 0 0 0 0,-1 1 0 0 0,1-2-5 0 0,1 0 1 0 0,-1 0-1 0 0,0 0 0 0 0,0 0 0 0 0,1 0 1 0 0,-1 0-1 0 0,0 0 0 0 0,1 0 0 0 0,-1 0 0 0 0,1 1 1 0 0,-1-1-1 0 0,1 0 0 0 0,0 0 0 0 0,-1 0 1 0 0,2 0-1 0 0,7-5 105 0 0,1 0 1 0 0,-1 1-1 0 0,1 1 0 0 0,0 0 1 0 0,0 0-1 0 0,20-4 0 0 0,-23 6-250 0 0,0 1-1 0 0,0 0 1 0 0,-1 0-1 0 0,1 1 1 0 0,0 0-1 0 0,0 0 1 0 0,0 0-1 0 0,0 1 1 0 0,-1 0-1 0 0,1 1 1 0 0,12 3-1 0 0,-16-3-950 0 0,3 1-1836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46 128 9490 0 0,'-2'-1'791'0'0,"-1"0"1"0"0,0 0-1 0 0,0 0 0 0 0,0 1 1 0 0,0-1-1 0 0,0 1 0 0 0,0 0 1 0 0,-1-1-1 0 0,1 1 1 0 0,-4 1-1 0 0,7-1-667 0 0,-1 0-1 0 0,1 0 1 0 0,-1 1 0 0 0,1-1 0 0 0,-1 0-1 0 0,1 0 1 0 0,-1 1 0 0 0,1-1 0 0 0,-1 0-1 0 0,1 1 1 0 0,0-1 0 0 0,-1 1-1 0 0,1-1 1 0 0,-1 0 0 0 0,1 1 0 0 0,0-1-1 0 0,0 1 1 0 0,-1-1 0 0 0,1 1 0 0 0,0-1-1 0 0,0 1 1 0 0,-1 0 0 0 0,3 21 1341 0 0,1-13-1189 0 0,0 1 1 0 0,0-1-1 0 0,2-1 0 0 0,-1 1 1 0 0,11 16-1 0 0,-12-21-273 0 0,0 0-1 0 0,0-1 1 0 0,0 1 0 0 0,0-1-1 0 0,0 1 1 0 0,1-1 0 0 0,-1 0-1 0 0,1 0 1 0 0,0-1 0 0 0,0 1-1 0 0,0-1 1 0 0,0 0 0 0 0,0 0-1 0 0,8 2 1 0 0,-11-3-6 0 0,1-1 0 0 0,-1 0-1 0 0,1 0 1 0 0,-1 1 0 0 0,1-1 0 0 0,-1 0 0 0 0,1 0 0 0 0,0-1 0 0 0,-1 1-1 0 0,1 0 1 0 0,-1 0 0 0 0,1-1 0 0 0,-1 1 0 0 0,1-1 0 0 0,-1 1 0 0 0,1-1-1 0 0,-1 0 1 0 0,0 1 0 0 0,1-1 0 0 0,-1 0 0 0 0,0 0 0 0 0,0 0 0 0 0,2-2 0 0 0,-1 1-13 0 0,0-1 1 0 0,-1 1-1 0 0,0-1 1 0 0,1 0-1 0 0,-1 1 1 0 0,0-1 0 0 0,0 0-1 0 0,0 0 1 0 0,-1 0-1 0 0,1 0 1 0 0,0-4 0 0 0,0-4-100 0 0,-1 1-1 0 0,-1-1 1 0 0,1 1 0 0 0,-2-1 0 0 0,-4-19 0 0 0,1 14-49 0 0,-1 0 0 0 0,0 0 0 0 0,-10-16 0 0 0,14 27 135 0 0,-1 1 0 0 0,0-1 1 0 0,0 1-1 0 0,0 0 1 0 0,0 0-1 0 0,-1 0 0 0 0,1 0 1 0 0,-1 0-1 0 0,0 1 0 0 0,0-1 1 0 0,0 1-1 0 0,-1 0 1 0 0,1 1-1 0 0,-6-3 0 0 0,9 5 13 0 0,1-1 0 0 0,0 1 0 0 0,-1 0 0 0 0,1 0 0 0 0,-1 0 0 0 0,1 0 0 0 0,0 0 0 0 0,-1 0 0 0 0,1 0 0 0 0,-1 0 0 0 0,1 0 0 0 0,-1 0 0 0 0,1 0 0 0 0,0 0 0 0 0,-1 0 0 0 0,1 0 0 0 0,-1 0 0 0 0,1 0 0 0 0,0 0 0 0 0,-1 1 0 0 0,1-1 0 0 0,-1 0 0 0 0,1 0 0 0 0,0 1 0 0 0,-1-1 0 0 0,1 0-1 0 0,0 0 1 0 0,-1 1 0 0 0,1-1 0 0 0,0 0 0 0 0,0 1 0 0 0,-1-1 0 0 0,-2 17-1447 0 0,7 19-3413 0 0,-4-36 4771 0 0,0 1 0 0 0,1-1 0 0 0,-1 0 0 0 0,0 1 0 0 0,0-1 0 0 0,0 0 0 0 0,1 1 0 0 0,-1-1 0 0 0,0 0-1 0 0,0 1 1 0 0,0-1 0 0 0,0 1 0 0 0,0-1 0 0 0,0 0 0 0 0,0 1 0 0 0,0-1 0 0 0,0 0 0 0 0,0 1 0 0 0,0-1 0 0 0,0 1-1 0 0,0-1 1 0 0,0 0 0 0 0,0 1 0 0 0,0-1 0 0 0,0 1 0 0 0,0-1 0 0 0,-1 0 0 0 0,1 1 0 0 0,0-1 0 0 0,0 0 0 0 0,0 1 0 0 0,-1-1-1 0 0,1 0 1 0 0,0 0 0 0 0,0 1 0 0 0,-1-1 0 0 0,1 0 0 0 0,0 1 0 0 0,-1-1 0 0 0,1 0 0 0 0,0 0 0 0 0,-1 0 0 0 0,1 1 0 0 0,0-1-1 0 0,-1 0 1 0 0,-6 4-3064 0 0,10 12-1999 0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11899 0 0,'1'6'9343'0'0,"2"2"-6405"0"0,3 16-2567 0 0,-3 4-233 0 0,6 47 307 0 0,-6-24-2901 0 0,-3-9-3133 0 0,-3-1-4573 0 0,1-27 5267 0 0</inkml:trace>
  <inkml:trace contextRef="#ctx0" brushRef="#br0" timeOffset="1">21 385 7130 0 0,'1'2'975'0'0,"4"34"5447"0"0,-5-35-6212 0 0,0 0 1 0 0,1 0-1 0 0,-1 0 0 0 0,0 0 1 0 0,0 0-1 0 0,0 0 0 0 0,0 0 1 0 0,0 0-1 0 0,0 0 0 0 0,-1 0 1 0 0,1 0-1 0 0,0 0 0 0 0,0 0 1 0 0,-1 0-1 0 0,1 0 0 0 0,-1 0 1 0 0,1 0-1 0 0,-1 0 1 0 0,1 0-1 0 0,-1-1 0 0 0,1 1 1 0 0,-1 0-1 0 0,0 0 0 0 0,1 0 1 0 0,-1-1-1 0 0,0 1 0 0 0,0 0 1 0 0,-1 0-1 0 0,2-1-178 0 0,-1 0 1 0 0,1-1-1 0 0,-1 1 0 0 0,1 0 1 0 0,0 0-1 0 0,-1-1 0 0 0,1 1 1 0 0,-1 0-1 0 0,1 0 0 0 0,0-1 1 0 0,-1 1-1 0 0,1-1 0 0 0,0 1 0 0 0,-1 0 1 0 0,1-1-1 0 0,0 1 0 0 0,0-1 1 0 0,-1 1-1 0 0,1 0 0 0 0,0-1 1 0 0,0 1-1 0 0,0-1 0 0 0,-1 1 1 0 0,1-1-1 0 0,0 1 0 0 0,0-1 1 0 0,0 1-1 0 0,0-1 0 0 0,0 1 0 0 0,0-1 1 0 0,0 1-1 0 0,0-1 0 0 0,0-21-83 0 0,0 19 107 0 0,0-4 14 0 0,0 0 0 0 0,0 1 0 0 0,1-1 0 0 0,0 0-1 0 0,1 0 1 0 0,0 1 0 0 0,0-1 0 0 0,0 1 0 0 0,0-1 0 0 0,1 1 0 0 0,7-11 0 0 0,-9 15-33 0 0,1 0 1 0 0,0 0 0 0 0,0 0-1 0 0,0 0 1 0 0,0 0-1 0 0,0 1 1 0 0,0-1-1 0 0,0 1 1 0 0,1-1 0 0 0,-1 1-1 0 0,1 0 1 0 0,-1 0-1 0 0,1 0 1 0 0,-1 0 0 0 0,1 0-1 0 0,0 0 1 0 0,-1 1-1 0 0,1-1 1 0 0,0 1-1 0 0,-1 0 1 0 0,1 0 0 0 0,0 0-1 0 0,0 0 1 0 0,-1 0-1 0 0,1 1 1 0 0,0-1 0 0 0,-1 1-1 0 0,1 0 1 0 0,0 0-1 0 0,-1 0 1 0 0,1 0 0 0 0,2 2-1 0 0,-3-3-16 0 0,0 1 0 0 0,0 0 0 0 0,1 0 0 0 0,-1 0 0 0 0,0 0 0 0 0,0 0 0 0 0,-1 0 0 0 0,1 1 0 0 0,0-1 0 0 0,0 1 0 0 0,0-1 0 0 0,-1 1 0 0 0,1 0 0 0 0,-1-1 0 0 0,0 1 0 0 0,1 0 0 0 0,-1 0 0 0 0,0 0 0 0 0,0 0 0 0 0,0 0 0 0 0,0 1 0 0 0,0-1 0 0 0,-1 0 0 0 0,1 0 0 0 0,-1 0 0 0 0,1 1 0 0 0,-1-1 0 0 0,0 0 0 0 0,0 4 0 0 0,-1-2-14 0 0,0-1-1 0 0,0 0 1 0 0,0 0 0 0 0,-1 1 0 0 0,1-1 0 0 0,-1 0-1 0 0,0 0 1 0 0,0 0 0 0 0,0-1 0 0 0,0 1 0 0 0,0 0-1 0 0,-1-1 1 0 0,1 1 0 0 0,-1-1 0 0 0,0 0-1 0 0,1 0 1 0 0,-1 0 0 0 0,0 0 0 0 0,-3 1 0 0 0,-77 36 115 0 0,148-38 301 0 0,-9-6-915 0 0,7 0-3672 0 0,-21 5-6465 0 0,-32 1 3947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82 5657 0 0,'-1'0'302'0'0,"-1"-1"1"0"0,1 1-1 0 0,-1-1 0 0 0,0 1 0 0 0,0 0 1 0 0,1 0-1 0 0,-1 0 0 0 0,0 0 0 0 0,1 0 1 0 0,-1 0-1 0 0,0 0 0 0 0,1 0 0 0 0,-1 1 0 0 0,0-1 1 0 0,1 1-1 0 0,-1-1 0 0 0,0 1 0 0 0,1 0 1 0 0,-1 0-1 0 0,1 0 0 0 0,-1-1 0 0 0,-1 3 0 0 0,2-1-122 0 0,-1 0 0 0 0,1 0 0 0 0,0 0 0 0 0,-1 0 0 0 0,1 0 0 0 0,0 0 0 0 0,0 0 0 0 0,1 1 0 0 0,-1-1 0 0 0,0 0-1 0 0,1 0 1 0 0,-1 1 0 0 0,1-1 0 0 0,0 4 0 0 0,0 1-76 0 0,0 0-1 0 0,0 0 1 0 0,1-1 0 0 0,0 1-1 0 0,0 0 1 0 0,1 0 0 0 0,0 0-1 0 0,0-1 1 0 0,1 1 0 0 0,3 7 0 0 0,-2-9-80 0 0,0 1 0 0 0,0-2 1 0 0,0 1-1 0 0,1 0 1 0 0,0-1-1 0 0,0 1 0 0 0,0-2 1 0 0,0 1-1 0 0,0 0 1 0 0,1-1-1 0 0,0 0 0 0 0,0 0 1 0 0,0-1-1 0 0,6 3 1 0 0,-9-4 4 0 0,-1-1 1 0 0,0 1 0 0 0,1-1-1 0 0,-1 1 1 0 0,1-1 0 0 0,-1 0-1 0 0,1 0 1 0 0,-1 0 0 0 0,1 0-1 0 0,-1-1 1 0 0,0 1 0 0 0,1-1-1 0 0,-1 1 1 0 0,0-1-1 0 0,1 0 1 0 0,-1 0 0 0 0,0 0-1 0 0,0 0 1 0 0,1 0 0 0 0,-1 0-1 0 0,0-1 1 0 0,0 1 0 0 0,0-1-1 0 0,-1 1 1 0 0,1-1 0 0 0,0 0-1 0 0,-1 0 1 0 0,1 0 0 0 0,-1 0-1 0 0,1 0 1 0 0,-1 0 0 0 0,0 0-1 0 0,0 0 1 0 0,0-1 0 0 0,0 1-1 0 0,0 0 1 0 0,-1-1 0 0 0,1 1-1 0 0,0-3 1 0 0,0-4 54 0 0,1 1-1 0 0,-1 0 1 0 0,-1-1 0 0 0,0 1 0 0 0,0-1 0 0 0,0 1 0 0 0,-1-1-1 0 0,-1 1 1 0 0,1 0 0 0 0,-1-1 0 0 0,0 1 0 0 0,-1 0-1 0 0,0 0 1 0 0,-1 1 0 0 0,-5-10 0 0 0,6 11-67 0 0,0 0 1 0 0,-1 1 0 0 0,0 0 0 0 0,0 0-1 0 0,0 0 1 0 0,-1 0 0 0 0,0 1-1 0 0,0 0 1 0 0,0 0 0 0 0,0 0-1 0 0,-1 0 1 0 0,1 1 0 0 0,-1 0-1 0 0,0 0 1 0 0,0 0 0 0 0,0 1-1 0 0,0 0 1 0 0,0 0 0 0 0,-1 1 0 0 0,-8-2-1 0 0,13 3-100 0 0,1 0 0 0 0,-1 0 0 0 0,1 0 0 0 0,-1 0 0 0 0,1 0 0 0 0,0 0 0 0 0,-1 0 1 0 0,1 0-1 0 0,-1 0 0 0 0,1 1 0 0 0,-1-1 0 0 0,1 1 0 0 0,0-1 0 0 0,-1 1 0 0 0,1-1 0 0 0,0 1 0 0 0,0 0 0 0 0,-1 0 0 0 0,1-1 0 0 0,0 1 0 0 0,0 0 0 0 0,0 0 0 0 0,0 0 0 0 0,0 0 0 0 0,0 0 0 0 0,0 1 0 0 0,-1 1 0 0 0,1 0-559 0 0,1-1 1 0 0,-1 1-1 0 0,0 0 0 0 0,1 0 0 0 0,-1-1 0 0 0,1 1 0 0 0,0 0 0 0 0,0 0 0 0 0,0 0 0 0 0,1-1 0 0 0,-1 1 1 0 0,2 5-1 0 0,1 7-4458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13875 0 0,'0'0'186'0'0,"0"-1"0"0"0,0 1 0 0 0,0 0-1 0 0,0-1 1 0 0,0 1 0 0 0,0 0 0 0 0,0-1 0 0 0,0 1 0 0 0,0 0-1 0 0,0-1 1 0 0,0 1 0 0 0,0 0 0 0 0,0 0 0 0 0,0-1 0 0 0,0 1 0 0 0,1 0-1 0 0,-1-1 1 0 0,0 1 0 0 0,0 0 0 0 0,0 0 0 0 0,0-1 0 0 0,1 1 0 0 0,-1 0-1 0 0,0 0 1 0 0,0 0 0 0 0,0-1 0 0 0,1 1 0 0 0,-1 0 0 0 0,0 0 0 0 0,1 0-1 0 0,-1 0 1 0 0,0-1 0 0 0,1 1 0 0 0,10 4 2495 0 0,8 12-1151 0 0,-10-7-1371 0 0,-1 0-1 0 0,0 1 0 0 0,-1 1 0 0 0,0-1 1 0 0,-1 1-1 0 0,0 0 0 0 0,-1 1 1 0 0,0-1-1 0 0,-1 1 0 0 0,0 0 1 0 0,0 0-1 0 0,1 17 0 0 0,-3-9-470 0 0,-1 1-1 0 0,0-1 1 0 0,-2 1-1 0 0,0-1 1 0 0,-2 0-1 0 0,-8 37 1 0 0,6-36-421 0 0,-21 69-2879 0 0,23-81 1509 0 0,-1 0 0 0 0,0 0 0 0 0,-1-1 0 0 0,-6 11-1 0 0,2-9-4190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2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7626 0 0,'-7'1'898'0'0,"-13"3"1965"0"0,-1 1 0 0 0,1 1 0 0 0,-26 11 0 0 0,40-14-2564 0 0,-1 1 1 0 0,1 0-1 0 0,0 0 0 0 0,0 0 1 0 0,1 0-1 0 0,-1 1 0 0 0,1 0 1 0 0,0 1-1 0 0,0-1 0 0 0,0 1 1 0 0,1 0-1 0 0,0 0 0 0 0,-5 9 0 0 0,1 4-140 0 0,0 0-1 0 0,2 0 0 0 0,0 1 0 0 0,1 0 0 0 0,1 0 0 0 0,1 0 0 0 0,0 1 0 0 0,2-1 0 0 0,0 0 1 0 0,2 1-1 0 0,0-1 0 0 0,1 1 0 0 0,9 33 0 0 0,-8-40-327 0 0,0 0 1 0 0,2 0-1 0 0,0 0 1 0 0,0 0-1 0 0,1-1 1 0 0,1 1-1 0 0,0-2 1 0 0,1 1-1 0 0,0-1 0 0 0,1 0 1 0 0,1-1-1 0 0,-1 0 1 0 0,2-1-1 0 0,0 0 1 0 0,0 0-1 0 0,0-1 1 0 0,1 0-1 0 0,1-1 0 0 0,22 11 1 0 0,-26-16-703 0 0,0 0-1 0 0,0 0 1 0 0,0-1-1 0 0,18 2 1 0 0,16-5-5085 0 0,-11-6-1811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3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23 7730 0 0,'-65'-21'9200'0'0,"65"22"-9097"0"0,0-1-1 0 0,0 0 0 0 0,-1 1 0 0 0,1-1 1 0 0,0 1-1 0 0,0-1 0 0 0,0 1 0 0 0,0-1 0 0 0,0 0 1 0 0,0 1-1 0 0,0-1 0 0 0,0 1 0 0 0,0-1 1 0 0,0 1-1 0 0,0-1 0 0 0,0 1 0 0 0,0-1 1 0 0,0 0-1 0 0,0 1 0 0 0,0-1 0 0 0,1 1 1 0 0,-1-1-1 0 0,0 1 0 0 0,0-1 0 0 0,0 0 1 0 0,1 1-1 0 0,-1-1 0 0 0,0 0 0 0 0,0 1 1 0 0,1-1-1 0 0,0 1 0 0 0,8 17 155 0 0,11 14-158 0 0,1-2 1 0 0,2 0-1 0 0,1-2 0 0 0,1 0 1 0 0,36 30-1 0 0,-53-53-156 0 0,-1 0 1 0 0,1-1-1 0 0,-1 1 0 0 0,1-1 1 0 0,1-1-1 0 0,15 6 0 0 0,-22-9 37 0 0,0 1 0 0 0,0-1 0 0 0,0 1 1 0 0,0-1-1 0 0,0 0 0 0 0,0 0 0 0 0,0 0 0 0 0,0 0 0 0 0,0 0 0 0 0,0-1 0 0 0,0 1 0 0 0,0-1 0 0 0,0 1 1 0 0,0-1-1 0 0,3-1 0 0 0,-4 1 14 0 0,0 0 1 0 0,0 0-1 0 0,0 0 1 0 0,0 0-1 0 0,0-1 1 0 0,0 1-1 0 0,0 0 1 0 0,0-1-1 0 0,-1 1 0 0 0,1 0 1 0 0,0-1-1 0 0,-1 1 1 0 0,1-1-1 0 0,-1 1 1 0 0,0-1-1 0 0,1 1 1 0 0,-1-1-1 0 0,0 1 1 0 0,0-1-1 0 0,0 0 1 0 0,0 1-1 0 0,0-1 1 0 0,-1-1-1 0 0,-2-18-1 0 0,-1 1 0 0 0,0-1 1 0 0,-2 1-1 0 0,0 1 0 0 0,-2-1 0 0 0,0 1 0 0 0,-1 0 0 0 0,-22-34 1 0 0,29 51-176 0 0,1 0 0 0 0,-1 0 1 0 0,1 0-1 0 0,-1 1 1 0 0,0-1-1 0 0,0 0 1 0 0,0 1-1 0 0,0-1 0 0 0,0 1 1 0 0,0 0-1 0 0,0-1 1 0 0,-4 0-1 0 0,4 1-304 0 0,-1 1 1 0 0,1-1-1 0 0,0 1 1 0 0,-1 0-1 0 0,1-1 0 0 0,0 1 1 0 0,-1 1-1 0 0,1-1 0 0 0,0 0 1 0 0,-1 0-1 0 0,1 1 1 0 0,0-1-1 0 0,-1 1 0 0 0,1 0 1 0 0,0 0-1 0 0,0 0 0 0 0,0 0 1 0 0,0 0-1 0 0,0 0 1 0 0,-3 3-1 0 0,-10 8-4572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3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0 297 7866 0 0,'4'-3'2696'0'0,"1"-1"-791"0"0,1-1-313 0 0,2-1-104 0 0,-2-2-287 0 0,3 0-321 0 0,2-1-336 0 0,3 0-208 0 0,1 1-176 0 0,2 1-248 0 0,-1 0-376 0 0,-1 2-560 0 0,2 2-657 0 0,0-1-807 0 0,-2-1-1081 0 0,0 1-2544 0 0</inkml:trace>
  <inkml:trace contextRef="#ctx0" brushRef="#br0" timeOffset="1">161 0 11090 0 0,'0'1'288'0'0,"0"0"-1"0"0,0-1 1 0 0,-1 1 0 0 0,1 0-1 0 0,0-1 1 0 0,0 1-1 0 0,0 0 1 0 0,-1 0-1 0 0,1-1 1 0 0,0 1-1 0 0,0 0 1 0 0,0-1-1 0 0,0 1 1 0 0,0 0 0 0 0,1 0-1 0 0,-1-1 1 0 0,0 1-1 0 0,0 0 1 0 0,0 0-1 0 0,1-1 1 0 0,-1 1-1 0 0,1 0 1 0 0,8 24 1012 0 0,-6-18-777 0 0,-1-3-511 0 0,46 117 1349 0 0,-16-63-2447 0 0,-24-47-392 0 0,0 0 1 0 0,16 17-1 0 0,-15-20-3309 0 0,-13-14 404 0 0,1 2 3773 0 0,0-6-3455 0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3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67 6625 0 0,'-14'-12'5931'0'0,"14"11"-5814"0"0,0 1-1 0 0,0 0 0 0 0,-1-1 1 0 0,1 1-1 0 0,0 0 0 0 0,0-1 1 0 0,0 1-1 0 0,0 0 0 0 0,0-1 1 0 0,0 1-1 0 0,0 0 0 0 0,0-1 1 0 0,0 1-1 0 0,1 0 1 0 0,-1-1-1 0 0,0 1 0 0 0,0 0 1 0 0,0-1-1 0 0,0 1 0 0 0,0 0 1 0 0,0 0-1 0 0,1-1 0 0 0,-1 1 1 0 0,0 0-1 0 0,0 0 0 0 0,0-1 1 0 0,1 1-1 0 0,-1 0 0 0 0,1-1 1 0 0,29-12 2417 0 0,-25 12-2408 0 0,25-8 553 0 0,46-8 1 0 0,-66 15-635 0 0,1 1 0 0 0,-1 0-1 0 0,0 1 1 0 0,1 0 0 0 0,-1 1-1 0 0,0 0 1 0 0,0 0 0 0 0,17 5-1 0 0,-24-4-84 0 0,1-1 0 0 0,0 1 0 0 0,-1 0 0 0 0,0 0 0 0 0,1 1 0 0 0,-1-1-1 0 0,0 1 1 0 0,0-1 0 0 0,-1 1 0 0 0,1 0 0 0 0,0 0 0 0 0,-1 0 0 0 0,0 1 0 0 0,0-1-1 0 0,0 1 1 0 0,0-1 0 0 0,0 1 0 0 0,-1-1 0 0 0,2 7 0 0 0,0-2-944 0 0,-1 0 0 0 0,-1 0 0 0 0,1 1-1 0 0,-1-1 1 0 0,-1 0 0 0 0,0 1 0 0 0,0-1 0 0 0,-1 11 0 0 0,0-2-2258 0 0,8 3-1572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3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6465 0 0,'0'4'1100'0'0,"1"0"-1"0"0,-1 0 1 0 0,1 0-1 0 0,0-1 1 0 0,0 1-1 0 0,0 0 1 0 0,3 6-1 0 0,19 27 1814 0 0,34 26-7454 0 0,-51-58 3723 0 0,4 3-3922 0 0,-10-8 4625 0 0,0 0 1 0 0,1 0 0 0 0,-1 0-1 0 0,0 0 1 0 0,0 0 0 0 0,0-1 0 0 0,0 1-1 0 0,1 0 1 0 0,-1 0 0 0 0,0 0-1 0 0,0-1 1 0 0,0 1 0 0 0,0 0 0 0 0,0 0-1 0 0,1 0 1 0 0,-1-1 0 0 0,0 1-1 0 0,0 0 1 0 0,0 0 0 0 0,0 0-1 0 0,0-1 1 0 0,0 1 0 0 0,0 0 0 0 0,0 0-1 0 0,0-1 1 0 0,0 1 0 0 0,0 0-1 0 0,0 0 1 0 0,0 0 0 0 0,0-1 0 0 0,0 1-1 0 0,0 0 1 0 0,0 0 0 0 0,0-1-1 0 0,0 1 1 0 0,-1 0 0 0 0,1 0 0 0 0,0 0-1 0 0,0-1 1 0 0,0 1 0 0 0,0-7-2275 0 0</inkml:trace>
  <inkml:trace contextRef="#ctx0" brushRef="#br0" timeOffset="1">106 57 2601 0 0,'0'-6'551'0'0,"-1"2"59"0"0,1 0-1 0 0,0-1 1 0 0,0 1 0 0 0,1 0 0 0 0,-1-1 0 0 0,1 1-1 0 0,0 0 1 0 0,0 0 0 0 0,0 0 0 0 0,2-4-1 0 0,-2 7-460 0 0,0 1-1 0 0,-1 0 0 0 0,1 1 0 0 0,-1-1 0 0 0,1 0 0 0 0,-1 0 0 0 0,1 0 0 0 0,-1 0 1 0 0,1 0-1 0 0,-1 0 0 0 0,1 1 0 0 0,-1-1 0 0 0,1 0 0 0 0,-1 0 0 0 0,1 1 1 0 0,-1-1-1 0 0,1 0 0 0 0,-1 1 0 0 0,0-1 0 0 0,1 1 0 0 0,-1-1 0 0 0,0 0 0 0 0,1 1 1 0 0,-1-1-1 0 0,0 1 0 0 0,1-1 0 0 0,-1 1 0 0 0,0-1 0 0 0,0 1 0 0 0,0-1 1 0 0,1 1-1 0 0,-1-1 0 0 0,0 1 0 0 0,0 0 0 0 0,10 20 1190 0 0,-7-12-1316 0 0,-1 0-1 0 0,0 0 1 0 0,-1 0-1 0 0,0 0 1 0 0,0 0-1 0 0,-1 0 1 0 0,0 0 0 0 0,-1 0-1 0 0,0 0 1 0 0,0 0-1 0 0,-1 0 1 0 0,0 0-1 0 0,-1 0 1 0 0,0 0-1 0 0,0-1 1 0 0,0 1-1 0 0,-1-1 1 0 0,-8 11 0 0 0,16-21 185 0 0,0 0 0 0 0,0 1-1 0 0,0 0 1 0 0,0 0 0 0 0,0 0 0 0 0,0 0 0 0 0,0 1 0 0 0,0-1 0 0 0,0 1 0 0 0,7 1 0 0 0,7-2-80 0 0,34-7-1189 0 0,-18 1-3613 0 0,-34 7 4554 0 0,1-1 0 0 0,-1 1 1 0 0,0 0-1 0 0,1 0 0 0 0,-1 0 1 0 0,1 0-1 0 0,-1-1 0 0 0,0 1 1 0 0,1 0-1 0 0,-1-1 1 0 0,0 1-1 0 0,1 0 0 0 0,-1 0 1 0 0,0-1-1 0 0,0 1 0 0 0,1-1 1 0 0,-1 1-1 0 0,0 0 1 0 0,0-1-1 0 0,1 1 0 0 0,-1-1 1 0 0,0 1-1 0 0,0 0 0 0 0,0-1 1 0 0,0 1-1 0 0,0-1 0 0 0,0 1 1 0 0,0-1-1 0 0,0 1 1 0 0,0 0-1 0 0,0-1 0 0 0,0 1 1 0 0,0-1-1 0 0,0 1 0 0 0,0-1 1 0 0,0 1-1 0 0,0 0 1 0 0,0-1-1 0 0,-1 1 0 0 0,1-1 1 0 0,0 1-1 0 0,0 0 0 0 0,0-1 1 0 0,-1 1-1 0 0,1-1 0 0 0,-2-4-1363 0 0,2 5 1353 0 0,0-1 0 0 0,0 1 0 0 0,0 0 0 0 0,0 0 0 0 0,0-1 0 0 0,0 1 0 0 0,1 0 0 0 0,-1 0 0 0 0,0-1 0 0 0,0 1 0 0 0,0 0 1 0 0,0 0-1 0 0,0 0 0 0 0,0-1 0 0 0,0 1 0 0 0,1 0 0 0 0,-1 0 0 0 0,0 0 0 0 0,0-1 0 0 0,0 1 0 0 0,1 0 0 0 0,-1 0 0 0 0,0 0 0 0 0,0 0 0 0 0,0 0 0 0 0,1-1 0 0 0,-1 1 0 0 0,0 0 0 0 0,0 0 0 0 0,1 0 0 0 0,-1 0 0 0 0,0 0 0 0 0,0 0 0 0 0,1 0 0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4:34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9066 0 0,'-4'-5'9514'0'0,"2"7"-7842"0"0,2 3-623 0 0,0-2-633 0 0,-3 4-312 0 0,1-1-352 0 0,0 0-665 0 0,1-1-1223 0 0,-1 0-2081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6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4449 0 0,'-1'7'6653'0'0,"-1"5"897"0"0,102-25-5091 0 0,17 3-3439 0 0,-78 2-3228 0 0,-2-2-5576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5289 0 0,'-1'0'258'0'0,"1"0"1"0"0,-1 0-1 0 0,1 1 1 0 0,-1-1-1 0 0,1 0 0 0 0,-1 0 1 0 0,1 1-1 0 0,-1-1 0 0 0,1 0 1 0 0,-1 0-1 0 0,1 1 0 0 0,0-1 1 0 0,-1 1-1 0 0,1-1 0 0 0,0 0 1 0 0,-1 1-1 0 0,1-1 1 0 0,0 1-1 0 0,0-1 0 0 0,-1 1 1 0 0,1-1-1 0 0,0 1 0 0 0,0-1 1 0 0,0 1-1 0 0,-1-1 0 0 0,1 1 1 0 0,0-1-1 0 0,0 1 0 0 0,0-1 1 0 0,0 1-1 0 0,0-1 1 0 0,0 1-1 0 0,0-1 0 0 0,0 1 1 0 0,1-1-1 0 0,-1 1 0 0 0,16 17 2137 0 0,28 4-2469 0 0,-29-17 116 0 0,-7-3 0 0 0,0 1 0 0 0,0 0 0 0 0,-1 0 0 0 0,1 0 0 0 0,9 7 0 0 0,-15-8-9 0 0,0-1 0 0 0,0 1 0 0 0,0 0 0 0 0,0 0 0 0 0,-1 0 0 0 0,1 0 0 0 0,-1 0 0 0 0,1 0 0 0 0,-1 0 0 0 0,0 0 0 0 0,0 0 0 0 0,0 1 0 0 0,0-1 0 0 0,0 1 0 0 0,-1-1 0 0 0,1 0 0 0 0,-1 1-1 0 0,1-1 1 0 0,-1 1 0 0 0,0-1 0 0 0,0 1 0 0 0,0 3 0 0 0,-1-1 27 0 0,1 1-1 0 0,-1 0 0 0 0,0-1 1 0 0,0 1-1 0 0,-1 0 0 0 0,0-1 1 0 0,0 0-1 0 0,0 1 0 0 0,0-1 1 0 0,-1 0-1 0 0,0 0 0 0 0,0 0 1 0 0,-4 4-1 0 0,0-1-46 0 0,0-2 1 0 0,0 1-1 0 0,-1-1 0 0 0,1 0 1 0 0,-1 0-1 0 0,-16 7 0 0 0,24-13-75 0 0,-1 1-1 0 0,1-1 0 0 0,0 0 0 0 0,0 0 1 0 0,-1 0-1 0 0,1 0 0 0 0,0 0 0 0 0,-1 1 1 0 0,1-1-1 0 0,0 0 0 0 0,0 0 0 0 0,-1 0 1 0 0,1 1-1 0 0,0-1 0 0 0,0 0 0 0 0,0 0 1 0 0,-1 1-1 0 0,1-1 0 0 0,0 0 0 0 0,0 1 1 0 0,0-1-1 0 0,0 0 0 0 0,0 1 0 0 0,0-1 0 0 0,-1 0 1 0 0,1 0-1 0 0,0 1 0 0 0,0-1 0 0 0,0 0 1 0 0,0 1-1 0 0,0-1 0 0 0,0 0 0 0 0,0 1 1 0 0,0-1-1 0 0,1 0 0 0 0,-1 1 0 0 0,0-1 1 0 0,0 0-1 0 0,0 1 0 0 0,0-1 0 0 0,0 0 1 0 0,0 1-1 0 0,1-1 0 0 0,-1 0 0 0 0,0 0 1 0 0,0 1-1 0 0,0-1 0 0 0,1 0 0 0 0,-1 0 1 0 0,0 1-1 0 0,0-1 0 0 0,1 0 0 0 0,-1 0 1 0 0,0 0-1 0 0,0 0 0 0 0,1 1 0 0 0,-1-1 0 0 0,0 0 1 0 0,1 0-1 0 0,-1 0 0 0 0,0 0 0 0 0,1 0 1 0 0,-1 0-1 0 0,0 0 0 0 0,1 0 0 0 0,23 9-7202 0 0,-10-6 2048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55 6041 0 0,'-8'-16'2907'0'0,"-8"-23"3960"0"0,26 95-1322 0 0,7 37-5350 0 0,-6-32 93 0 0,-9-46-19 0 0,5 15-1299 0 0,-4-33 225 0 0,0-20 330 0 0,-2 15 470 0 0,1 0-1 0 0,0 0 1 0 0,0 1 0 0 0,1-1 0 0 0,0 1 0 0 0,0-1 0 0 0,1 1 0 0 0,0 0 0 0 0,0 0 0 0 0,0 1 0 0 0,7-8 0 0 0,-9 12 31 0 0,0 0 0 0 0,-1 1 0 0 0,1-1 1 0 0,0 0-1 0 0,0 1 0 0 0,0-1 0 0 0,0 1 0 0 0,0 0 0 0 0,0 0 0 0 0,1 0 1 0 0,-1 0-1 0 0,0 0 0 0 0,1 0 0 0 0,-1 1 0 0 0,0-1 0 0 0,5 0 1 0 0,-5 2-2 0 0,1-1 1 0 0,-1 0-1 0 0,0 1 1 0 0,1 0 0 0 0,-1-1-1 0 0,0 1 1 0 0,1 0 0 0 0,-1 0-1 0 0,0 1 1 0 0,0-1 0 0 0,0 0-1 0 0,0 1 1 0 0,0-1 0 0 0,0 1-1 0 0,0 0 1 0 0,-1-1 0 0 0,1 1-1 0 0,-1 0 1 0 0,1 0 0 0 0,1 3-1 0 0,4 6 72 0 0,0 0 0 0 0,-1 1-1 0 0,0 0 1 0 0,-1 0-1 0 0,0 1 1 0 0,4 17 0 0 0,2 16-2361 0 0,-4-18-1464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9506 0 0,'2'6'2473'0'0,"-1"-1"87"0"0,-1 5-63 0 0,0 0-513 0 0,-2 1-584 0 0,0 2-503 0 0,-2 3-313 0 0,0 0-248 0 0,0 0-160 0 0,1 1-96 0 0,2 1-104 0 0,0-1-280 0 0,0 0-536 0 0,1 1-825 0 0,-2 0-1015 0 0,2-1-961 0 0,-3-2-200 0 0,6 5-2296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4361 0 0,'7'12'6841'0'0,"11"-2"-4365"0"0,16 1-855 0 0,-30-11-1540 0 0,0 1 0 0 0,0-1 0 0 0,0 0 0 0 0,0 0 0 0 0,0-1 0 0 0,-1 1-1 0 0,1-1 1 0 0,0 1 0 0 0,0-1 0 0 0,-1-1 0 0 0,1 1 0 0 0,0 0 0 0 0,-1-1 0 0 0,1 0 0 0 0,5-3-1 0 0,-8 4-83 0 0,0 0 0 0 0,1-1-1 0 0,-1 1 1 0 0,0 0-1 0 0,0 0 1 0 0,0-1-1 0 0,0 1 1 0 0,0 0 0 0 0,0-1-1 0 0,-1 1 1 0 0,1-1-1 0 0,0 1 1 0 0,-1-1-1 0 0,1 0 1 0 0,-1 1-1 0 0,0-1 1 0 0,1 0 0 0 0,-1 1-1 0 0,0-1 1 0 0,0 0-1 0 0,0 1 1 0 0,0-1-1 0 0,0 0 1 0 0,-1 1 0 0 0,1-1-1 0 0,0 1 1 0 0,-1-1-1 0 0,1 0 1 0 0,-1 1-1 0 0,0-1 1 0 0,1 1 0 0 0,-1-1-1 0 0,0 1 1 0 0,0-1-1 0 0,0 1 1 0 0,0 0-1 0 0,0 0 1 0 0,-2-2 0 0 0,1 0 85 0 0,-1 0 1 0 0,0 0-1 0 0,1 0 1 0 0,-1 1 0 0 0,0-1-1 0 0,0 1 1 0 0,-1 0-1 0 0,1 0 1 0 0,0 0 0 0 0,-1 0-1 0 0,1 1 1 0 0,-1 0 0 0 0,1-1-1 0 0,-1 1 1 0 0,0 0-1 0 0,0 1 1 0 0,1-1 0 0 0,-1 1-1 0 0,0-1 1 0 0,0 1-1 0 0,-5 1 1 0 0,6-1 18 0 0,1 1 1 0 0,0-1-1 0 0,-1 1 0 0 0,1 0 0 0 0,0-1 1 0 0,-1 1-1 0 0,1 0 0 0 0,0 0 0 0 0,0 1 1 0 0,0-1-1 0 0,0 0 0 0 0,0 1 0 0 0,0 0 0 0 0,0-1 1 0 0,0 1-1 0 0,1 0 0 0 0,-1 0 0 0 0,1 0 1 0 0,-1 0-1 0 0,1 0 0 0 0,0 0 0 0 0,0 0 1 0 0,-1 0-1 0 0,2 1 0 0 0,-1-1 0 0 0,0 0 1 0 0,0 1-1 0 0,1-1 0 0 0,-1 0 0 0 0,1 1 1 0 0,0-1-1 0 0,0 1 0 0 0,0 3 0 0 0,1 3-41 0 0,0 0-1 0 0,0-1 0 0 0,1 1 1 0 0,0 0-1 0 0,1-1 0 0 0,0 0 1 0 0,0 1-1 0 0,1-1 0 0 0,0 0 1 0 0,8 11-1 0 0,-8-12-77 0 0,1-1 0 0 0,-1 0 0 0 0,1 0 0 0 0,0 0 1 0 0,1-1-1 0 0,0 1 0 0 0,-1-1 0 0 0,2 0 0 0 0,-1-1 0 0 0,0 0 0 0 0,1 0 0 0 0,9 4 0 0 0,-13-7-206 0 0,0 0 0 0 0,0-1 0 0 0,0 1 0 0 0,0-1 0 0 0,0 1 0 0 0,0-1 0 0 0,0 0 0 0 0,0 0 0 0 0,0-1-1 0 0,0 1 1 0 0,0-1 0 0 0,0 1 0 0 0,0-1 0 0 0,-1 0 0 0 0,1 0 0 0 0,0 0 0 0 0,3-2 0 0 0,-2 1-837 0 0,0-1 1 0 0,0 0-1 0 0,0 0 1 0 0,-1 0-1 0 0,1 0 1 0 0,-1 0-1 0 0,0-1 1 0 0,0 1-1 0 0,0-1 1 0 0,3-5-1 0 0,2-5-3379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7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 6769 0 0,'-2'-2'246'0'0,"-6"-6"2321"0"0,-4 2 8133 0 0,15 20-9296 0 0,8 15-880 0 0,-4-6-416 0 0,2 0 1 0 0,0 0 0 0 0,2-1 0 0 0,0-1-1 0 0,26 37 1 0 0,-37-58-116 0 0,0 1 0 0 0,1 0 0 0 0,-1 0 0 0 0,1-1 0 0 0,-1 1 0 0 0,1 0 0 0 0,-1-1 0 0 0,1 1 0 0 0,0-1 0 0 0,-1 1 0 0 0,1-1 0 0 0,0 1 0 0 0,-1-1 0 0 0,1 0 0 0 0,0 1 0 0 0,0-1 0 0 0,-1 0 0 0 0,1 1 0 0 0,0-1 0 0 0,0 0 0 0 0,0 0 0 0 0,-1 0 0 0 0,1 1 0 0 0,0-1 0 0 0,0 0 0 0 0,0 0 0 0 0,0-1-1 0 0,1 1 1 0 0,-1-1-24 0 0,-1 0 0 0 0,1 1 0 0 0,0-1 0 0 0,0 0-1 0 0,0 0 1 0 0,0 0 0 0 0,-1-1 0 0 0,1 1 0 0 0,-1 0-1 0 0,1 0 1 0 0,-1 0 0 0 0,1 0 0 0 0,-1-1-1 0 0,0 1 1 0 0,1 0 0 0 0,-1-2 0 0 0,4-57-852 0 0,-4 56 877 0 0,-3-32-34 0 0,2 28 71 0 0,0 1 1 0 0,1-1-1 0 0,-1 0 1 0 0,1 0-1 0 0,1 0 1 0 0,-1 1-1 0 0,2-1 0 0 0,1-9 1 0 0,-1 19 67 0 0,0 0 0 0 0,0 0 0 0 0,0 0 1 0 0,-1 0-1 0 0,1 0 0 0 0,-1 0 0 0 0,0 1 0 0 0,1-1 0 0 0,-1 0 1 0 0,1 3-1 0 0,11 31 182 0 0,-10-26-213 0 0,1 0 1 0 0,0-1 0 0 0,0 1-1 0 0,0-1 1 0 0,2 0 0 0 0,-1 0-1 0 0,1 0 1 0 0,13 14 0 0 0,-19-22-60 0 0,0-1 0 0 0,1 0 0 0 0,-1 0 0 0 0,0 1 0 0 0,1-1 0 0 0,-1 0 0 0 0,1 0 0 0 0,-1 0 0 0 0,0 1 0 0 0,1-1 0 0 0,-1 0 0 0 0,1 0 0 0 0,-1 0 0 0 0,0 0 0 0 0,1 0 0 0 0,-1 0 0 0 0,1 0 0 0 0,-1 0 0 0 0,1 0 0 0 0,-1 0 0 0 0,0 0 1 0 0,1 0-1 0 0,-1 0 0 0 0,1 0 0 0 0,-1-1 0 0 0,1 1 0 0 0,-1 0 0 0 0,0 0 0 0 0,1 0 0 0 0,-1-1 0 0 0,0 1 0 0 0,1-1 0 0 0,12-15 125 0 0,5-23-128 0 0,-10 8-320 0 0,2-9-1409 0 0,2 20-5442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29 8850 0 0,'-1'-2'554'0'0,"0"0"0"0"0,-1 0 1 0 0,1 0-1 0 0,-1 0 0 0 0,1 0 0 0 0,-1 1 0 0 0,1-1 1 0 0,-1 0-1 0 0,0 1 0 0 0,0 0 0 0 0,0-1 1 0 0,0 1-1 0 0,0 0 0 0 0,0 0 0 0 0,0 0 0 0 0,0 0 1 0 0,0 0-1 0 0,0 1 0 0 0,-4-1 0 0 0,2 1-271 0 0,0 0-1 0 0,-1 0 1 0 0,1 1-1 0 0,0 0 1 0 0,0 0-1 0 0,0 0 1 0 0,0 1 0 0 0,0-1-1 0 0,-7 5 1 0 0,3-3-182 0 0,2 1 0 0 0,-1 0 0 0 0,0 0 0 0 0,1 1 1 0 0,-1 0-1 0 0,1 0 0 0 0,1 0 0 0 0,-1 1 0 0 0,-7 9 1 0 0,12-13-98 0 0,0 0 0 0 0,0 0-1 0 0,-1 0 1 0 0,1 0 0 0 0,1 0 0 0 0,-1 0 0 0 0,0 0 0 0 0,0 0 0 0 0,1 0 0 0 0,-1 0 0 0 0,1 1 0 0 0,0-1 0 0 0,0 0 0 0 0,0 0 0 0 0,0 1 0 0 0,0-1 0 0 0,0 0-1 0 0,0 0 1 0 0,1 0 0 0 0,-1 1 0 0 0,1-1 0 0 0,0 0 0 0 0,-1 0 0 0 0,1 0 0 0 0,0 0 0 0 0,0 0 0 0 0,1 0 0 0 0,-1 0 0 0 0,0 0 0 0 0,0-1 0 0 0,1 1 0 0 0,0 0-1 0 0,-1-1 1 0 0,1 1 0 0 0,0-1 0 0 0,-1 1 0 0 0,5 1 0 0 0,-2 0-16 0 0,1-1-1 0 0,0 1 1 0 0,0-1 0 0 0,1 0 0 0 0,-1 0-1 0 0,0 0 1 0 0,1-1 0 0 0,-1 0-1 0 0,1 0 1 0 0,5 0 0 0 0,-5 0 15 0 0,-1-1 1 0 0,1 1 0 0 0,0 1 0 0 0,0-1-1 0 0,-1 1 1 0 0,1 0 0 0 0,9 5 0 0 0,-14-6 10 0 0,-1-1-1 0 0,1 1 1 0 0,0 0 0 0 0,-1 0 0 0 0,1 0-1 0 0,-1 0 1 0 0,1 0 0 0 0,-1 1 0 0 0,0-1 0 0 0,1 0-1 0 0,-1 0 1 0 0,0 0 0 0 0,0 0 0 0 0,1 0 0 0 0,-1 0-1 0 0,0 0 1 0 0,0 1 0 0 0,-1-1 0 0 0,1 0-1 0 0,0 0 1 0 0,0 0 0 0 0,0 0 0 0 0,-1 0 0 0 0,1 0-1 0 0,0 1 1 0 0,-1-1 0 0 0,1 0 0 0 0,-1 0-1 0 0,0 0 1 0 0,1 0 0 0 0,-1-1 0 0 0,-1 3 0 0 0,-22 31 250 0 0,19-29-264 0 0,-1 0 0 0 0,1 0 0 0 0,-1 0 0 0 0,1-1 0 0 0,-1 0 1 0 0,-1 0-1 0 0,1 0 0 0 0,-11 3 0 0 0,-11 2-4158 0 0,31-10 2944 0 0,0 0 0 0 0,-1 0 0 0 0,1 0 0 0 0,-1-1 1 0 0,1 1-1 0 0,-1-1 0 0 0,0 1 0 0 0,1-1 0 0 0,-1 0 0 0 0,3-2 1 0 0,7-7-3733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8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63 7770 0 0,'-12'-11'7995'0'0,"34"18"-4484"0"0,4 2-2937 0 0,-10-5-376 0 0,38 6 166 0 0,-50-10-377 0 0,-1 1 1 0 0,0-1-1 0 0,0 0 1 0 0,0 0-1 0 0,0 0 0 0 0,0-1 1 0 0,0 1-1 0 0,1-1 1 0 0,-1 0-1 0 0,0 0 0 0 0,0 0 1 0 0,0 0-1 0 0,-1 0 1 0 0,4-2-1 0 0,-5 2-44 0 0,-1 1 0 0 0,1-1 0 0 0,-1 1 0 0 0,1 0-1 0 0,-1-1 1 0 0,1 0 0 0 0,-1 1 0 0 0,0-1 0 0 0,1 1 0 0 0,-1-1 0 0 0,0 1 0 0 0,1-1 0 0 0,-1 0-1 0 0,0 1 1 0 0,0-1 0 0 0,1 1 0 0 0,-1-1 0 0 0,0 0 0 0 0,0 1 0 0 0,0-1 0 0 0,0 0 0 0 0,0 0-1 0 0,0 1 1 0 0,0-1 0 0 0,0 0 0 0 0,0 1 0 0 0,0-1 0 0 0,-1-1 0 0 0,-13-18-591 0 0,10 16 650 0 0,-1 0 0 0 0,1 0 0 0 0,-1 1 0 0 0,0 0 0 0 0,0 0 0 0 0,-8-4 0 0 0,10 6 97 0 0,-1 0 1 0 0,1 0-1 0 0,0 0 0 0 0,-1 1 1 0 0,1-1-1 0 0,-1 1 0 0 0,1-1 1 0 0,-1 1-1 0 0,1 0 0 0 0,-1 1 1 0 0,1-1-1 0 0,-1 0 0 0 0,1 1 1 0 0,0 0-1 0 0,-1 0 0 0 0,1 0 1 0 0,0 0-1 0 0,-1 1 0 0 0,1-1 1 0 0,0 1-1 0 0,0 0 0 0 0,0 0 1 0 0,0 0-1 0 0,-3 3 0 0 0,3-2 35 0 0,1 1-1 0 0,-1 0 1 0 0,1-1-1 0 0,0 1 1 0 0,0 0-1 0 0,0 0 0 0 0,0 1 1 0 0,0-1-1 0 0,1 0 1 0 0,0 1-1 0 0,0-1 1 0 0,0 0-1 0 0,1 1 0 0 0,-1-1 1 0 0,1 1-1 0 0,0-1 1 0 0,0 1-1 0 0,2 7 1 0 0,-1-6-85 0 0,0 0 0 0 0,0 0-1 0 0,0 0 1 0 0,1 0 0 0 0,0 0 0 0 0,1-1 0 0 0,-1 1 0 0 0,1-1 0 0 0,0 1 0 0 0,0-1 0 0 0,1 0 0 0 0,-1 0 0 0 0,1 0 0 0 0,0-1 0 0 0,1 1 0 0 0,4 4 0 0 0,-5-7-124 0 0,0 1 0 0 0,0-1 0 0 0,1 1 1 0 0,-1-1-1 0 0,0-1 0 0 0,1 1 0 0 0,0-1 0 0 0,-1 1 0 0 0,1-1 0 0 0,-1 0 0 0 0,1-1 1 0 0,0 1-1 0 0,0-1 0 0 0,0 0 0 0 0,-1 0 0 0 0,1-1 0 0 0,0 1 0 0 0,0-1 0 0 0,-1 0 0 0 0,1 0 1 0 0,5-3-1 0 0,26-14-4306 0 0,-32 15 2913 0 0,0 0 0 0 0,0 0 1 0 0,-1-1-1 0 0,1 1 0 0 0,-1-1 0 0 0,3-5 1 0 0,1-1-3670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9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9930 0 0,'15'2'9733'0'0,"44"-5"-8843"0"0,-58 3-773 0 0,74-7-369 0 0,-43 2-2448 0 0,-31 5 2488 0 0,-1 0 0 0 0,0 0 0 0 0,1-1 0 0 0,-1 1-1 0 0,1 0 1 0 0,-1 0 0 0 0,0 0 0 0 0,1 0 0 0 0,-1 0-1 0 0,0 0 1 0 0,1-1 0 0 0,-1 1 0 0 0,0 0-1 0 0,1 0 1 0 0,-1 0 0 0 0,0-1 0 0 0,0 1 0 0 0,1 0-1 0 0,-1 0 1 0 0,0-1 0 0 0,0 1 0 0 0,0 0 0 0 0,1-1-1 0 0,-1 1 1 0 0,0 0 0 0 0,0-1 0 0 0,0 1-1 0 0,0 0 1 0 0,0-1 0 0 0,1 1 0 0 0,-1 0 0 0 0,0-1-1 0 0,0 1 1 0 0,0-1 0 0 0,0 1 0 0 0,0 0 0 0 0,0-1-1 0 0,0 1 1 0 0,0 0 0 0 0,0-1 0 0 0,-1 1-1 0 0,1 0 1 0 0,0-1 0 0 0,0 1 0 0 0,0 0 0 0 0,0-1-1 0 0,0 1 1 0 0,-1-1 0 0 0,-11-15-4406 0 0,12 15 4462 0 0,-9-8-1982 0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29 3345 0 0,'-17'-10'2035'0'0,"-15"-8"5572"0"0,31 25-1634 0 0,5 11-4119 0 0,33 120 1354 0 0,-1-1-3716 0 0,-27-120-1616 0 0,-5-14-1351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1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55 9698 0 0,'-2'4'906'0'0,"-1"-1"1"0"0,0 1-1 0 0,1 0 1 0 0,0 0-1 0 0,0 0 0 0 0,0 0 1 0 0,0 0-1 0 0,1 0 0 0 0,-2 5 1 0 0,2-4-510 0 0,0-1 0 0 0,1 0 0 0 0,0 0 0 0 0,0 0 1 0 0,0 0-1 0 0,0 0 0 0 0,0 0 0 0 0,1 0 0 0 0,1 4 0 0 0,-1-3-377 0 0,0-1 0 0 0,1 0 0 0 0,0 0 0 0 0,0 0 0 0 0,0 0 0 0 0,1 0 0 0 0,-1-1 0 0 0,1 1 0 0 0,0-1 0 0 0,0 1 0 0 0,0-1 0 0 0,0 0 0 0 0,0 0 0 0 0,1 0 0 0 0,-1-1 0 0 0,1 1 0 0 0,0-1 0 0 0,0 0 0 0 0,0 0 0 0 0,0 0 0 0 0,0 0 0 0 0,1-1 0 0 0,-1 0 0 0 0,0 0 0 0 0,1 0 0 0 0,-1 0 0 0 0,1-1 0 0 0,-1 0 0 0 0,7 0 0 0 0,-9 0-69 0 0,1 0-1 0 0,0 0 1 0 0,-1 0-1 0 0,1 0 1 0 0,0-1-1 0 0,-1 1 1 0 0,1-1-1 0 0,-1 0 1 0 0,1 1-1 0 0,-1-1 1 0 0,1-1-1 0 0,-1 1 1 0 0,1 0-1 0 0,-1 0 1 0 0,0-1-1 0 0,0 0 1 0 0,0 1-1 0 0,0-1 1 0 0,0 0-1 0 0,0 0 1 0 0,0 0-1 0 0,0 0 1 0 0,-1 0-1 0 0,1 0 1 0 0,-1-1-1 0 0,0 1 1 0 0,0 0-1 0 0,0-1 1 0 0,0 1-1 0 0,0-1 1 0 0,0 0-1 0 0,0 1 1 0 0,-1-1-1 0 0,1 1 1 0 0,-1-1-1 0 0,0 0 1 0 0,0 1-1 0 0,0-1 1 0 0,0 0-1 0 0,-2-5 1 0 0,1-1-25 0 0,-1 0 1 0 0,0 0-1 0 0,0 0 1 0 0,-1 0-1 0 0,-1 0 1 0 0,0 1-1 0 0,0-1 1 0 0,0 1-1 0 0,-1 0 1 0 0,-9-12-1 0 0,9 15 140 0 0,0 1 0 0 0,0 0 0 0 0,0 0 1 0 0,0 0-1 0 0,-1 1 0 0 0,-10-6 0 0 0,14 9-53 0 0,1-1 0 0 0,-1 1 0 0 0,1-1-1 0 0,-1 1 1 0 0,1-1 0 0 0,-1 1 0 0 0,1 0 0 0 0,-1 0 0 0 0,0-1 0 0 0,1 1 0 0 0,-1 0 0 0 0,1 1 0 0 0,-1-1 0 0 0,-1 0-1 0 0,2 1-40 0 0,0-1-1 0 0,0 1 1 0 0,1-1-1 0 0,-1 1 1 0 0,0-1-1 0 0,0 1 1 0 0,1 0-1 0 0,-1-1 1 0 0,1 1-1 0 0,-1 0 1 0 0,1 0-1 0 0,-1-1 0 0 0,1 1 1 0 0,-1 0-1 0 0,1 0 1 0 0,0 0-1 0 0,-1-1 1 0 0,1 1-1 0 0,0 0 1 0 0,0 0-1 0 0,-1 0 1 0 0,1 0-1 0 0,0 0 1 0 0,0 0-1 0 0,0 0 0 0 0,0 0 1 0 0,1 1-1 0 0,-1-1-409 0 0,0 1-1 0 0,0 0 0 0 0,1-1 0 0 0,-1 1 0 0 0,1 0 0 0 0,-1-1 1 0 0,1 1-1 0 0,0-1 0 0 0,0 1 0 0 0,0-1 0 0 0,0 0 1 0 0,0 1-1 0 0,0-1 0 0 0,0 0 0 0 0,2 2 0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5057 0 0,'5'-1'10570'0'0,"-4"1"-10400"0"0,6 14 3682 0 0,5 16-1982 0 0,6 24-814 0 0,25 78 535 0 0,-10-46-9395 0 0,-30-79 3026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71 2945 0 0,'-8'-5'864'0'0,"3"1"656"0"0,0 1 1 0 0,0-1-1 0 0,-1 1 0 0 0,0 0 1 0 0,-9-3-1 0 0,14 6-1357 0 0,0-1 0 0 0,0 1 0 0 0,0 0 0 0 0,0 0 0 0 0,0 0-1 0 0,0 0 1 0 0,0 0 0 0 0,0 0 0 0 0,0 0 0 0 0,0 0 0 0 0,0 0 0 0 0,0 1 0 0 0,1-1 0 0 0,-1 0 0 0 0,0 1 0 0 0,0-1 0 0 0,0 0 0 0 0,0 1 0 0 0,0-1-1 0 0,1 1 1 0 0,-1-1 0 0 0,0 1 0 0 0,0 0 0 0 0,1-1 0 0 0,-1 1 0 0 0,0 0 0 0 0,1 0 0 0 0,-1-1 0 0 0,1 1 0 0 0,-1 0 0 0 0,1 0 0 0 0,-1 0 0 0 0,1 0 0 0 0,0-1-1 0 0,-1 1 1 0 0,1 0 0 0 0,0 0 0 0 0,0 0 0 0 0,0 0 0 0 0,-1 0 0 0 0,1 0 0 0 0,0 0 0 0 0,0 0 0 0 0,0 0 0 0 0,1 1 0 0 0,-2 6-69 0 0,1 0 1 0 0,1 0-1 0 0,0 0 1 0 0,0 1-1 0 0,0-1 1 0 0,1 0-1 0 0,0-1 1 0 0,1 1-1 0 0,-1 0 1 0 0,2 0 0 0 0,-1-1-1 0 0,1 0 1 0 0,8 12-1 0 0,-9-14-113 0 0,0 0-1 0 0,0-1 1 0 0,1 0-1 0 0,0 0 0 0 0,-1 0 1 0 0,1 0-1 0 0,1 0 1 0 0,-1-1-1 0 0,0 0 1 0 0,1 0-1 0 0,0 0 1 0 0,0 0-1 0 0,0-1 1 0 0,0 0-1 0 0,0 0 0 0 0,0 0 1 0 0,1-1-1 0 0,-1 0 1 0 0,0 0-1 0 0,1 0 1 0 0,5 0-1 0 0,-9-1 6 0 0,0 0 0 0 0,0 0-1 0 0,0 0 1 0 0,0-1-1 0 0,0 1 1 0 0,0-1 0 0 0,0 1-1 0 0,0-1 1 0 0,0 0 0 0 0,0 1-1 0 0,0-1 1 0 0,0 0 0 0 0,-1 0-1 0 0,1 0 1 0 0,0-1-1 0 0,-1 1 1 0 0,1 0 0 0 0,-1-1-1 0 0,1 1 1 0 0,-1-1 0 0 0,0 1-1 0 0,1-1 1 0 0,0-2 0 0 0,0 0-6 0 0,-1 0 0 0 0,0 0 0 0 0,0 1 0 0 0,0-1 0 0 0,0 0 0 0 0,-1 0 1 0 0,1 0-1 0 0,-1 0 0 0 0,0 0 0 0 0,-1 0 0 0 0,0-6 0 0 0,-1-2-172 0 0,-1-1 0 0 0,0 1 0 0 0,-1 0-1 0 0,0 0 1 0 0,-1 0 0 0 0,-10-17 0 0 0,11 22-126 0 0,-1 0 0 0 0,-1 0 1 0 0,1 1-1 0 0,-1-1 0 0 0,0 2 1 0 0,-1-1-1 0 0,0 1 0 0 0,-7-5 0 0 0,13 8 116 0 0,-1 1 0 0 0,1 0 0 0 0,-1 0 0 0 0,0 0 0 0 0,0 0-1 0 0,1 0 1 0 0,-1 1 0 0 0,0-1 0 0 0,0 0 0 0 0,0 1-1 0 0,0 0 1 0 0,0-1 0 0 0,0 1 0 0 0,0 0 0 0 0,0 0 0 0 0,0 0-1 0 0,0 0 1 0 0,0 0 0 0 0,0 1 0 0 0,0-1 0 0 0,0 0 0 0 0,0 1-1 0 0,0 0 1 0 0,1-1 0 0 0,-1 1 0 0 0,0 0 0 0 0,0 0 0 0 0,1 0-1 0 0,-1 0 1 0 0,0 0 0 0 0,1 0 0 0 0,-1 1 0 0 0,1-1 0 0 0,-1 0-1 0 0,1 1 1 0 0,0 0 0 0 0,0-1 0 0 0,0 1 0 0 0,-2 3-1 0 0,0 1-39 0 0,1 1 0 0 0,-1 0-1 0 0,2 1 1 0 0,-1-1 0 0 0,1 0-1 0 0,0 0 1 0 0,0 1-1 0 0,1-1 1 0 0,1 11 0 0 0,12 34 10046 0 0,0-58-6232 0 0,22-11-1780 0 0,0 13-1877 0 0,5-2-4768 0 0,-5-6-5730 0 0,-27 8 6291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51 5217 0 0,'0'-1'312'0'0,"0"0"0"0"0,0 0 0 0 0,-1 0 0 0 0,1 1 0 0 0,0-1 0 0 0,0 0 0 0 0,0 0 0 0 0,0 0 0 0 0,0 1 0 0 0,1-1 0 0 0,-1 0 0 0 0,0 0 0 0 0,0 0 0 0 0,0 1 0 0 0,1-1 0 0 0,-1 0 0 0 0,0 0 0 0 0,1 1 1 0 0,-1-1-1 0 0,1 0 0 0 0,-1 0 0 0 0,1 1 0 0 0,0-2 0 0 0,21-13 2896 0 0,-14 12-2781 0 0,-1 0 1 0 0,1 1-1 0 0,0-1 0 0 0,10 0 1 0 0,-11 2-353 0 0,-1 1 0 0 0,1 0 0 0 0,0 0 1 0 0,0 1-1 0 0,-1 0 0 0 0,8 2 1 0 0,-13-3-216 0 0,0 0 1 0 0,0 1-1 0 0,1-1 1 0 0,-1 0-1 0 0,0 1 1 0 0,0 0-1 0 0,0-1 1 0 0,0 1-1 0 0,0 0 1 0 0,0-1-1 0 0,0 1 1 0 0,0 0-1 0 0,0 0 1 0 0,0 0 0 0 0,0 0-1 0 0,1 2 1 0 0,-2-2-141 0 0,0 0 1 0 0,0 0 0 0 0,0 0 0 0 0,0 0 0 0 0,1 0 0 0 0,-2 0-1 0 0,1 0 1 0 0,0 0 0 0 0,0 0 0 0 0,0 0 0 0 0,0 0 0 0 0,-1 0-1 0 0,1 0 1 0 0,0 0 0 0 0,-1 0 0 0 0,1 0 0 0 0,-1 0-1 0 0,1 0 1 0 0,-1 0 0 0 0,1-1 0 0 0,-1 1 0 0 0,0 0 0 0 0,0 0-1 0 0,0 0 1 0 0,-23 15-4459 0 0,8-8 1561 0 0</inkml:trace>
  <inkml:trace contextRef="#ctx0" brushRef="#br0" timeOffset="1">9 104 3937 0 0,'-9'11'10689'0'0,"31"-6"-7402"0"0,36-5-2975 0 0,-58 0-196 0 0,64 3-837 0 0,-38-2-2010 0 0,0 0-3519 0 0,-15-1 580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8706 0 0,'8'1'6880'0'0,"18"-7"-5042"0"0,-16 4-966 0 0,3 0-385 0 0,-4 0-358 0 0,0 1 1 0 0,0 0 0 0 0,1 0 0 0 0,-1 1 0 0 0,0 0 0 0 0,0 1 0 0 0,12 2 0 0 0,-20-3-118 0 0,-1 0 1 0 0,0 0 0 0 0,1 1 0 0 0,-1-1-1 0 0,0 0 1 0 0,1 1 0 0 0,-1-1 0 0 0,0 0-1 0 0,1 1 1 0 0,-1-1 0 0 0,0 0 0 0 0,1 1 0 0 0,-1-1-1 0 0,0 0 1 0 0,0 1 0 0 0,0-1 0 0 0,0 1-1 0 0,1-1 1 0 0,-1 0 0 0 0,0 1 0 0 0,0-1-1 0 0,0 1 1 0 0,0-1 0 0 0,0 1 0 0 0,0-1 0 0 0,0 0-1 0 0,0 1 1 0 0,0-1 0 0 0,0 1 0 0 0,0-1-1 0 0,0 1 1 0 0,0-1 0 0 0,-1 1 0 0 0,1-1-1 0 0,0 0 1 0 0,0 1 0 0 0,0-1 0 0 0,-1 0 0 0 0,1 1-1 0 0,0-1 1 0 0,-1 1 0 0 0,-14 23 61 0 0,7-12-11 0 0,7-10-57 0 0,1-1 0 0 0,-1 1 0 0 0,1-1 0 0 0,-1 1 0 0 0,1-1 0 0 0,-1 1-1 0 0,1-1 1 0 0,0 1 0 0 0,0-1 0 0 0,0 1 0 0 0,0 0 0 0 0,0-1 0 0 0,0 1 0 0 0,0-1 0 0 0,0 1 0 0 0,1-1 0 0 0,-1 1 0 0 0,1-1-1 0 0,-1 1 1 0 0,1-1 0 0 0,-1 1 0 0 0,1-1 0 0 0,0 0 0 0 0,0 1 0 0 0,0-1 0 0 0,0 0 0 0 0,0 0 0 0 0,0 1 0 0 0,0-1 0 0 0,0 0-1 0 0,0 0 1 0 0,0 0 0 0 0,1 0 0 0 0,-1-1 0 0 0,0 1 0 0 0,1 0 0 0 0,-1 0 0 0 0,1-1 0 0 0,-1 1 0 0 0,1-1 0 0 0,-1 1 0 0 0,1-1-1 0 0,-1 0 1 0 0,1 0 0 0 0,1 0 0 0 0,2 1-92 0 0,1 0 0 0 0,-1-1 0 0 0,1 0 0 0 0,-1 0 0 0 0,0-1 0 0 0,1 1 0 0 0,-1-1 0 0 0,0 0 0 0 0,1-1 0 0 0,-1 1 0 0 0,0-1 1 0 0,5-3-1 0 0,-4 3-722 0 0,-1-2 0 0 0,0 1 0 0 0,0-1 0 0 0,0 0 0 0 0,0 0-1 0 0,-1 0 1 0 0,1 0 0 0 0,-1-1 0 0 0,0 0 0 0 0,-1 0 0 0 0,1 0 0 0 0,-1 0 0 0 0,0 0 0 0 0,0-1 0 0 0,2-6 0 0 0,4-9-3649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 8242 0 0,'-1'0'332'0'0,"1"-1"1"0"0,-1 1 0 0 0,0 0-1 0 0,0-1 1 0 0,0 1-1 0 0,0 0 1 0 0,0 0 0 0 0,0 0-1 0 0,0 0 1 0 0,0 0-1 0 0,1 0 1 0 0,-1 0 0 0 0,0 0-1 0 0,0 0 1 0 0,0 0-1 0 0,0 0 1 0 0,0 1 0 0 0,0-1-1 0 0,0 0 1 0 0,1 0-1 0 0,-1 1 1 0 0,0-1 0 0 0,0 1-1 0 0,0-1 1 0 0,1 1-1 0 0,-1-1 1 0 0,0 1 0 0 0,0 0-1 0 0,0 1-87 0 0,1-1-1 0 0,-1 1 1 0 0,0 0-1 0 0,1-1 1 0 0,0 1-1 0 0,-1 0 1 0 0,1-1 0 0 0,0 1-1 0 0,0 0 1 0 0,0-1-1 0 0,0 1 1 0 0,0 0-1 0 0,0-1 1 0 0,1 3-1 0 0,2 11-219 0 0,1-1-1 0 0,11 26 1 0 0,-10-29 477 0 0,8 21-960 0 0,-2-8-1362 0 0,-3 0-3966 0 0,-7-19 2939 0 0</inkml:trace>
  <inkml:trace contextRef="#ctx0" brushRef="#br0" timeOffset="1">12 234 6609 0 0,'-2'2'583'0'0,"1"1"1"0"0,-1 0-1 0 0,1-1 0 0 0,0 1 0 0 0,0 0 0 0 0,0 0 0 0 0,0 0 0 0 0,1 0 0 0 0,-1 0 0 0 0,1 0 0 0 0,0 0 0 0 0,0 0 1 0 0,0 0-1 0 0,0 0 0 0 0,0 0 0 0 0,1 0 0 0 0,-1 0 0 0 0,2 4 0 0 0,-1-4-317 0 0,1 0 1 0 0,0 0-1 0 0,0 0 1 0 0,0 0-1 0 0,0 0 0 0 0,0 0 1 0 0,0-1-1 0 0,1 1 1 0 0,-1-1-1 0 0,1 0 0 0 0,0 1 1 0 0,0-1-1 0 0,5 3 1 0 0,-2-2-241 0 0,1 0 0 0 0,0 0 0 0 0,0 0 0 0 0,0-1 0 0 0,0 0 1 0 0,0-1-1 0 0,0 1 0 0 0,0-1 0 0 0,0-1 0 0 0,1 1 0 0 0,-1-1 1 0 0,0-1-1 0 0,0 1 0 0 0,12-3 0 0 0,-6-2-834 0 0,-1 0 1 0 0,0 0-1 0 0,0-1 1 0 0,19-13-1 0 0,12-6-6662 0 0,-18 17 977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15483 0 0,'58'-6'3425'0'0,"13"7"-5507"0"0,-62 4-1532 0 0,-20-2-5210 0 0,2 1 5476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6449 0 0,'2'1'419'0'0,"0"0"-1"0"0,0 0 1 0 0,0 0-1 0 0,1 0 1 0 0,-1 0-1 0 0,0-1 1 0 0,1 1-1 0 0,-1 0 0 0 0,0-1 1 0 0,1 0-1 0 0,-1 0 1 0 0,1 0-1 0 0,-1 0 1 0 0,1 0-1 0 0,3-1 1 0 0,44-11 1329 0 0,-41 9-1488 0 0,-1 0 0 0 0,0 1 1 0 0,1 1-1 0 0,9-2 0 0 0,-17 3-221 0 0,-1 0 0 0 0,1 0 1 0 0,-1 0-1 0 0,1 0 0 0 0,-1 0 0 0 0,1 1 0 0 0,0-1 0 0 0,-1 0 0 0 0,1 0 0 0 0,-1 0 1 0 0,1 1-1 0 0,-1-1 0 0 0,1 0 0 0 0,-1 0 0 0 0,1 1 0 0 0,-1-1 0 0 0,0 0 0 0 0,1 1 1 0 0,-1-1-1 0 0,1 1 0 0 0,-1-1 0 0 0,0 1 0 0 0,1-1 0 0 0,-1 0 0 0 0,0 1 0 0 0,0-1 1 0 0,1 1-1 0 0,-1-1 0 0 0,0 1 0 0 0,0 0 0 0 0,0-1 0 0 0,0 1 0 0 0,0-1 0 0 0,1 1 1 0 0,-1-1-1 0 0,0 1 0 0 0,0-1 0 0 0,0 1 0 0 0,-1 0 0 0 0,1-1 0 0 0,0 1 0 0 0,0-1 1 0 0,0 1-1 0 0,0-1 0 0 0,0 1 0 0 0,-1-1 0 0 0,1 1 0 0 0,0-1 0 0 0,0 1 0 0 0,-1-1 1 0 0,1 1-1 0 0,0-1 0 0 0,-1 1 0 0 0,-24 42 628 0 0,11-18-338 0 0,13-22-251 0 0,0 0 0 0 0,1 0 0 0 0,-1 0 1 0 0,1 0-1 0 0,0 0 0 0 0,0 0 0 0 0,1 0 0 0 0,-1 0 0 0 0,0 0 1 0 0,1 0-1 0 0,0 0 0 0 0,0 0 0 0 0,0 0 0 0 0,0 0 0 0 0,0-1 1 0 0,0 1-1 0 0,1 0 0 0 0,-1-1 0 0 0,1 1 0 0 0,0-1 1 0 0,0 1-1 0 0,0-1 0 0 0,0 0 0 0 0,0 0 0 0 0,1 0 0 0 0,3 3 1 0 0,-5-4-63 0 0,1 1 0 0 0,0-1 1 0 0,-1 1-1 0 0,1-1 1 0 0,0 0-1 0 0,0 0 0 0 0,0 0 1 0 0,0 0-1 0 0,0 0 1 0 0,0 0-1 0 0,0 0 0 0 0,1-1 1 0 0,-1 1-1 0 0,0-1 1 0 0,0 1-1 0 0,1-1 0 0 0,-1 0 1 0 0,0 0-1 0 0,0 0 0 0 0,1 0 1 0 0,-1-1-1 0 0,0 1 1 0 0,0-1-1 0 0,0 1 0 0 0,1-1 1 0 0,-1 0-1 0 0,0 1 1 0 0,0-1-1 0 0,0 0 0 0 0,0 0 1 0 0,0-1-1 0 0,0 1 1 0 0,-1 0-1 0 0,4-4 0 0 0,-3 2-3 0 0,0-1-1 0 0,0 1 1 0 0,0-1-1 0 0,-1 0 0 0 0,0 0 1 0 0,1 0-1 0 0,-1 0 1 0 0,-1 0-1 0 0,1 0 0 0 0,-1 0 1 0 0,1 0-1 0 0,-1 0 1 0 0,0 0-1 0 0,-1 0 0 0 0,1 0 1 0 0,-1 0-1 0 0,-1-4 1 0 0,-1-6-452 0 0,0 2 1 0 0,-1-1 0 0 0,-10-23 0 0 0,-2 11-1060 0 0,0 3-1070 0 0,10 7-2126 0 0,25 16-5607 0 0,6-1 10782 0 0,-22-15 10825 0 0,5 24-7657 0 0,1 8-2686 0 0,-1 0 0 0 0,-1 1 1 0 0,7 23-1 0 0,4 9-695 0 0,21-85-1164 0 0,-20 25-163 0 0,16-11-3630 0 0,-34 20 4226 0 0,0 0 0 0 0,0 0 0 0 0,0 0 0 0 0,0 0-1 0 0,0 0 1 0 0,0-1 0 0 0,0 1 0 0 0,0 0-1 0 0,0 0 1 0 0,-1-1 0 0 0,1 1 0 0 0,0-1 0 0 0,-1 1-1 0 0,1-1 1 0 0,-1 1 0 0 0,0-1 0 0 0,1 1-1 0 0,-1-1 1 0 0,0 1 0 0 0,0-1 0 0 0,0-2 0 0 0,-2-6-2521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2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12 3609 0 0,'-2'-1'875'0'0,"0"0"1"0"0,-1-1 0 0 0,1 1 0 0 0,0 0-1 0 0,-1 0 1 0 0,1 0 0 0 0,-1 0 0 0 0,1 0-1 0 0,-1 1 1 0 0,-3-1 0 0 0,0 8 3671 0 0,5 13-3421 0 0,5 10-973 0 0,3 23-3026 0 0,-7-47 1340 0 0,0 0 0 0 0,0 0 0 0 0,-1-1-1 0 0,0 1 1 0 0,0 0 0 0 0,-3 10-1 0 0,2-3-2464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41 6505 0 0,'-4'27'9539'0'0,"-6"-3"-6221"0"0,7-19-3333 0 0,1 0-1 0 0,0 0 0 0 0,0 0 0 0 0,0 1 0 0 0,1-1 1 0 0,0 1-1 0 0,0-1 0 0 0,0 6 0 0 0,4-15-263 0 0,0-1-1 0 0,0 0 1 0 0,0 0 0 0 0,1 1-1 0 0,0 0 1 0 0,6-6 0 0 0,-5 4 148 0 0,2 0-40 0 0,-1 1-1 0 0,1-1 0 0 0,0 1 1 0 0,11-6-1 0 0,22-17-6818 0 0,-29 8 2403 0 0,-11 19 4681 0 0,0 1 1 0 0,0-1 0 0 0,1 0-1 0 0,-1 0 1 0 0,0 1-1 0 0,0-1 1 0 0,0 0-1 0 0,0 0 1 0 0,0 1 0 0 0,0-1-1 0 0,0 0 1 0 0,0 0-1 0 0,0 1 1 0 0,0-1-1 0 0,-1 0 1 0 0,1 0 0 0 0,0 1-1 0 0,0-1 1 0 0,-1 0-1 0 0,1 1 1 0 0,0-1-1 0 0,-1 0 1 0 0,1 1 0 0 0,-1-1-1 0 0,1 1 1 0 0,-1-1-1 0 0,0 0 1 0 0,1 1 268 0 0,-1 0 0 0 0,1 1 1 0 0,-1-1-1 0 0,0 0 0 0 0,1 1 0 0 0,-1-1 1 0 0,1 0-1 0 0,-1 1 0 0 0,1-1 1 0 0,0 1-1 0 0,-1-1 0 0 0,1 1 0 0 0,-1-1 1 0 0,1 1-1 0 0,0-1 0 0 0,-1 1 0 0 0,1-1 1 0 0,0 1-1 0 0,0-1 0 0 0,0 1 0 0 0,-1 0 1 0 0,1-1-1 0 0,0 1 0 0 0,0 0 1 0 0,-6 17 2127 0 0,5-9-2021 0 0,1-1 0 0 0,-1 1 0 0 0,1-1 1 0 0,3 15-1 0 0,-2-16-497 0 0,0-1 0 0 0,-1 1 0 0 0,0 0 1 0 0,0-1-1 0 0,0 1 0 0 0,-1 0 0 0 0,0-1 1 0 0,-3 12-1 0 0,4-20-127 0 0,0 1 1 0 0,0-1-1 0 0,0 0 1 0 0,0 0-1 0 0,1 0 1 0 0,-1 1-1 0 0,0-1 0 0 0,1 0 1 0 0,-1 0-1 0 0,1 1 1 0 0,0-1-1 0 0,-1 0 1 0 0,1 1-1 0 0,1-3 1 0 0,4-2-387 0 0,0 1 0 0 0,0-1 0 0 0,0 1 1 0 0,0 0-1 0 0,1 0 0 0 0,0 1 0 0 0,0 0 1 0 0,9-4-1 0 0,13-7-6275 0 0,-16 8 2009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9850 0 0,'11'4'5900'0'0,"13"-7"-4240"0"0,0 1-1139 0 0,-21 3-454 0 0,-1-1 1 0 0,1 1-1 0 0,0-1 1 0 0,-1 1-1 0 0,1 0 1 0 0,-1 0-1 0 0,1 0 1 0 0,-1 0 0 0 0,1 0-1 0 0,-1 1 1 0 0,0-1-1 0 0,0 1 1 0 0,1 0-1 0 0,-1-1 1 0 0,0 1 0 0 0,-1 0-1 0 0,1 0 1 0 0,0 0-1 0 0,0 1 1 0 0,-1-1-1 0 0,1 0 1 0 0,-1 1 0 0 0,0-1-1 0 0,0 1 1 0 0,2 4-1 0 0,-2 3 60 0 0,0-1-1 0 0,0 0 0 0 0,0 1 1 0 0,-2 0-1 0 0,1-1 1 0 0,-2 11-1 0 0,0-11-618 0 0,1 0 0 0 0,1 0 1 0 0,0 1-1 0 0,0-1 0 0 0,3 12 0 0 0,-3-20 255 0 0,0-1 0 0 0,0 1 0 0 0,0 0 0 0 0,0-1-1 0 0,0 1 1 0 0,0-1 0 0 0,0 1 0 0 0,1 0 0 0 0,-1-1 0 0 0,0 1-1 0 0,0-1 1 0 0,1 1 0 0 0,-1-1 0 0 0,1 1 0 0 0,-1-1 0 0 0,0 1 0 0 0,1-1-1 0 0,-1 0 1 0 0,1 1 0 0 0,-1-1 0 0 0,1 1 0 0 0,-1-1 0 0 0,1 0 0 0 0,-1 1-1 0 0,1-1 1 0 0,-1 0 0 0 0,1 0 0 0 0,0 0 0 0 0,-1 1 0 0 0,1-1 0 0 0,-1 0-1 0 0,1 0 1 0 0,0 0 0 0 0,-1 0 0 0 0,1 0 0 0 0,-1 0 0 0 0,1 0 0 0 0,0 0-1 0 0,-1 0 1 0 0,1 0 0 0 0,-1-1 0 0 0,1 1 0 0 0,0 0 0 0 0,-1 0 0 0 0,1 0-1 0 0,-1-1 1 0 0,1 1 0 0 0,-1 0 0 0 0,1-1 0 0 0,-1 1 0 0 0,1 0 0 0 0,-1-1-1 0 0,1 1 1 0 0,-1-1 0 0 0,1 0 0 0 0,6-4-2880 0 0</inkml:trace>
  <inkml:trace contextRef="#ctx0" brushRef="#br0" timeOffset="1">196 36 5873 0 0,'-4'-35'14562'0'0,"8"56"-12420"0"0,58 249-1295 0 0,-55-253-1744 0 0,0-1-3041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4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31 5441 0 0,'-18'-1'4243'0'0,"15"1"-3388"0"0,-1 0 0 0 0,1 0 0 0 0,0 0 0 0 0,0 0 1 0 0,-1-1-1 0 0,1 0 0 0 0,0 1 0 0 0,-5-3 0 0 0,8 3-814 0 0,0-1 1 0 0,0 1-1 0 0,0 0 1 0 0,0-1-1 0 0,1 1 1 0 0,-1-1-1 0 0,0 1 1 0 0,0 0-1 0 0,0 0 0 0 0,1-1 1 0 0,-1 1-1 0 0,0 0 1 0 0,0-1-1 0 0,1 1 1 0 0,-1 0-1 0 0,0 0 1 0 0,0-1-1 0 0,1 1 1 0 0,-1 0-1 0 0,0 0 1 0 0,1 0-1 0 0,-1-1 1 0 0,0 1-1 0 0,1 0 1 0 0,-1 0-1 0 0,1 0 1 0 0,-1 0-1 0 0,0 0 1 0 0,1 0-1 0 0,-1 0 1 0 0,0 0-1 0 0,1 0 0 0 0,-1 0 1 0 0,1 0-1 0 0,17-5-65 0 0,119-7-913 0 0,-149 14-253 0 0,2 0 1095 0 0,0 0 0 0 0,1 0-1 0 0,-1 1 1 0 0,-9 4-1 0 0,6-1 208 0 0,0 1 0 0 0,1 0-1 0 0,0 0 1 0 0,1 2 0 0 0,0-1-1 0 0,-13 14 1 0 0,21-20-47 0 0,0 1 1 0 0,1-1-1 0 0,-1 1 1 0 0,1 0-1 0 0,0 0 0 0 0,0 0 1 0 0,0 0-1 0 0,0 0 0 0 0,1 0 1 0 0,-1 0-1 0 0,1 0 0 0 0,0 1 1 0 0,0-1-1 0 0,0 1 0 0 0,0-1 1 0 0,1 1-1 0 0,-1-1 0 0 0,1 1 1 0 0,0-1-1 0 0,0 1 0 0 0,0-1 1 0 0,1 1-1 0 0,-1-1 0 0 0,1 1 1 0 0,-1-1-1 0 0,1 1 0 0 0,1-1 1 0 0,-1 0-1 0 0,0 1 0 0 0,4 4 1 0 0,-3-5-36 0 0,1 1 1 0 0,0-1 0 0 0,1 0-1 0 0,-1 0 1 0 0,0 0 0 0 0,1-1-1 0 0,0 1 1 0 0,-1-1-1 0 0,1 0 1 0 0,0 0 0 0 0,0 0-1 0 0,0 0 1 0 0,1-1 0 0 0,-1 1-1 0 0,0-1 1 0 0,1-1-1 0 0,-1 1 1 0 0,0 0 0 0 0,8-1-1 0 0,-4 0-292 0 0,-1 0 0 0 0,0 0 0 0 0,1-1 0 0 0,13-3 0 0 0,-16 2-594 0 0,0 1-1 0 0,0-1 1 0 0,-1 0 0 0 0,1 0-1 0 0,0 0 1 0 0,8-7 0 0 0,-13 9 492 0 0,1-1 1 0 0,0 0 0 0 0,0 1 0 0 0,-1-1 0 0 0,1 0-1 0 0,0 0 1 0 0,-1 0 0 0 0,1 1 0 0 0,-1-1-1 0 0,1 0 1 0 0,-1 0 0 0 0,0 0 0 0 0,1 0 0 0 0,-1 0-1 0 0,0 0 1 0 0,1-2 0 0 0,-1 2 47 0 0,3-9-3840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4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4681 0 0,'15'-10'4545'0'0,"21"2"-2298"0"0,-22 6-1297 0 0,19-4 188 0 0,-20 5-485 0 0,-11 2-121 0 0,-5 0 205 0 0,-3 2-666 0 0,0-1 0 0 0,0 1 0 0 0,0 0 0 0 0,0 1 0 0 0,1-1 0 0 0,-1 1 0 0 0,1 0 0 0 0,0 1-1 0 0,0-1 1 0 0,1 1 0 0 0,-1 0 0 0 0,1 0 0 0 0,0 1 0 0 0,1-1 0 0 0,-1 1 0 0 0,-3 7 0 0 0,6-10-41 0 0,0 0 0 0 0,0 1 1 0 0,0-1-1 0 0,0 1 0 0 0,1-1 1 0 0,-1 0-1 0 0,1 1 1 0 0,0-1-1 0 0,0 1 0 0 0,0-1 1 0 0,1 1-1 0 0,-1-1 0 0 0,1 1 1 0 0,0-1-1 0 0,0 0 0 0 0,0 1 1 0 0,0-1-1 0 0,0 0 0 0 0,1 0 1 0 0,0 0-1 0 0,-1 0 1 0 0,1 0-1 0 0,0 0 0 0 0,0 0 1 0 0,1-1-1 0 0,-1 1 0 0 0,1-1 1 0 0,-1 0-1 0 0,1 1 0 0 0,0-1 1 0 0,0 0-1 0 0,3 1 0 0 0,-4-1 10 0 0,1-1-1 0 0,-1 1 1 0 0,1-1-1 0 0,-1 0 1 0 0,1 0-1 0 0,0 0 1 0 0,0 0-1 0 0,0 0 0 0 0,-1-1 1 0 0,1 1-1 0 0,0-1 1 0 0,0 0-1 0 0,4 0 1 0 0,-3 0-323 0 0,-1-1 0 0 0,0 0 1 0 0,1 1-1 0 0,-1-2 0 0 0,0 1 1 0 0,0 0-1 0 0,0 0 0 0 0,0-1 1 0 0,0 0-1 0 0,0 0 0 0 0,0 1 1 0 0,-1-2-1 0 0,1 1 0 0 0,-1 0 1 0 0,1 0-1 0 0,2-5 0 0 0,-2 4-61 0 0,-1 0 0 0 0,0 0-1 0 0,0 0 1 0 0,0 0 0 0 0,0-1-1 0 0,-1 1 1 0 0,1 0 0 0 0,-1-1-1 0 0,0 1 1 0 0,0-1 0 0 0,0 0 0 0 0,0 1-1 0 0,-1-1 1 0 0,0 0 0 0 0,1 1-1 0 0,-1-1 1 0 0,-1 0 0 0 0,1 1-1 0 0,0-1 1 0 0,-1 0 0 0 0,0 1 0 0 0,0-1-1 0 0,0 0 1 0 0,0 1 0 0 0,0-1-1 0 0,-1 1 1 0 0,-2-4 0 0 0,-9-5 1988 0 0,13 12-1496 0 0,0 0 0 0 0,0 0-1 0 0,-1 0 1 0 0,1 0 0 0 0,0 0 0 0 0,-1 0-1 0 0,1 0 1 0 0,0 0 0 0 0,0 0-1 0 0,-1 0 1 0 0,1 0 0 0 0,0 0-1 0 0,-1 0 1 0 0,1 1 0 0 0,0-1 0 0 0,0 0-1 0 0,-1 0 1 0 0,1 0 0 0 0,0 0-1 0 0,0 0 1 0 0,-1 1 0 0 0,1-1 0 0 0,0 0-1 0 0,0 0 1 0 0,0 0 0 0 0,-1 1-1 0 0,1-1 1 0 0,0 0 0 0 0,0 0-1 0 0,0 1 1 0 0,0-1 0 0 0,-4 17 4778 0 0,6-4-4829 0 0,-2-12-22 0 0,14 50 1526 0 0,-13-47-1543 0 0,1 0 0 0 0,0 0 0 0 0,-1 0 0 0 0,1-1 1 0 0,1 1-1 0 0,-1 0 0 0 0,0-1 0 0 0,1 0 0 0 0,0 0 0 0 0,5 5 0 0 0,-8-8-85 0 0,1 1 0 0 0,-1-1 0 0 0,1 0 0 0 0,-1 0 0 0 0,1 1 0 0 0,0-1-1 0 0,-1 0 1 0 0,1 0 0 0 0,0 0 0 0 0,-1 0 0 0 0,1 0 0 0 0,-1 1 0 0 0,1-1-1 0 0,0 0 1 0 0,-1-1 0 0 0,1 1 0 0 0,0 0 0 0 0,-1 0 0 0 0,1 0 0 0 0,-1 0 0 0 0,1 0-1 0 0,0-1 1 0 0,-1 1 0 0 0,1 0 0 0 0,-1 0 0 0 0,1-1 0 0 0,-1 1 0 0 0,1-1-1 0 0,-1 1 1 0 0,1 0 0 0 0,-1-1 0 0 0,1 1 0 0 0,-1-1 0 0 0,1 1 0 0 0,-1-1-1 0 0,0 1 1 0 0,1-1 0 0 0,-1 1 0 0 0,0-1 0 0 0,1 0 0 0 0,-1 1 0 0 0,0-1-1 0 0,0 1 1 0 0,0-1 0 0 0,1-1 0 0 0,10-36-1346 0 0,-8 27 655 0 0,4-3-587 0 0,9-22-861 0 0,-16 36 2253 0 0,0-1-1 0 0,0 0 1 0 0,1 0-1 0 0,-1 1 1 0 0,0-1 0 0 0,0 0-1 0 0,0 0 1 0 0,0 0-1 0 0,0 1 1 0 0,0-1-1 0 0,0 0 1 0 0,-1 0 0 0 0,1 1-1 0 0,0-1 1 0 0,0 0-1 0 0,-1 1 1 0 0,1-1-1 0 0,0 0 1 0 0,-1 1 0 0 0,1-1-1 0 0,0 0 1 0 0,-1 1-1 0 0,1-1 1 0 0,-1 0 0 0 0,1 1-1 0 0,-1-1 1 0 0,1 1-1 0 0,-1-1 1 0 0,0 1-1 0 0,1 0 1 0 0,-1-1 0 0 0,0 1-1 0 0,1-1 1 0 0,-1 1-1 0 0,0 0 1 0 0,1 0-1 0 0,-1-1 1 0 0,0 1 0 0 0,0 0-1 0 0,1 0 1 0 0,-2 0-1 0 0,1 0 45 0 0,1 1-1 0 0,-1-1 1 0 0,0 0-1 0 0,1 1 1 0 0,-1-1-1 0 0,1 1 1 0 0,-1-1-1 0 0,1 1 1 0 0,-1-1-1 0 0,1 1 1 0 0,0-1-1 0 0,-1 1 1 0 0,1-1-1 0 0,-1 1 1 0 0,1 0-1 0 0,0-1 1 0 0,0 1-1 0 0,-1 0 0 0 0,1-1 1 0 0,0 1-1 0 0,0 0 1 0 0,0-1-1 0 0,0 1 1 0 0,0 0-1 0 0,0-1 1 0 0,0 1-1 0 0,0 0 1 0 0,0-1-1 0 0,0 1 1 0 0,0 0-1 0 0,0-1 1 0 0,1 2-1 0 0,1 29 301 0 0,-1-29-241 0 0,2 27 128 0 0,10 33 1 0 0,-11-53-923 0 0,0 0 1 0 0,1-1 0 0 0,1 1-1 0 0,-1-1 1 0 0,2 0 0 0 0,-1 0-1 0 0,1 0 1 0 0,6 8 0 0 0,7-6-6407 0 0,-11-9 1899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49 9506 0 0,'-1'0'121'0'0,"1"0"-1"0"0,-1 0 1 0 0,1 0 0 0 0,-1 0 0 0 0,0 0-1 0 0,1 0 1 0 0,-1 0 0 0 0,0 0-1 0 0,1 0 1 0 0,-1 0 0 0 0,1 0-1 0 0,-1 0 1 0 0,0 1 0 0 0,1-1 0 0 0,-1 0-1 0 0,1 0 1 0 0,-1 1 0 0 0,1-1-1 0 0,-1 0 1 0 0,1 1 0 0 0,-1-1-1 0 0,1 1 1 0 0,-1-1 0 0 0,1 1-1 0 0,-1-1 1 0 0,1 1 0 0 0,0-1 0 0 0,-1 1-1 0 0,1-1 1 0 0,0 1 0 0 0,-1-1-1 0 0,1 1 1 0 0,0-1 0 0 0,0 1-1 0 0,0 0 1 0 0,-1-1 0 0 0,1 1 0 0 0,0 0-1 0 0,0-1 1 0 0,0 1 0 0 0,0-1-1 0 0,0 1 1 0 0,0 0 0 0 0,0-1-1 0 0,1 2 1 0 0,4 38 1642 0 0,-2-26-879 0 0,1 13 102 0 0,-2-19-973 0 0,-1 0 0 0 0,0 1 1 0 0,0-1-1 0 0,0 0 0 0 0,-1 0 1 0 0,-2 13-1 0 0,-16-52-3076 0 0,13 15 2875 0 0,1 0 0 0 0,1-1 1 0 0,-2-17-1 0 0,4 28 220 0 0,1 0 0 0 0,-1 0 1 0 0,1 0-1 0 0,1 0 0 0 0,-1 0 0 0 0,1 0 0 0 0,0 0 0 0 0,0 0 0 0 0,1 1 0 0 0,-1-1 0 0 0,1 0 0 0 0,3-5 0 0 0,-4 10 3 0 0,0-1 0 0 0,-1 1 0 0 0,1 0 0 0 0,0-1-1 0 0,0 1 1 0 0,0 0 0 0 0,0 0 0 0 0,0 0 0 0 0,0 0 0 0 0,0 0 0 0 0,0 0-1 0 0,0 0 1 0 0,1 0 0 0 0,-1 0 0 0 0,0 1 0 0 0,1-1 0 0 0,-1 0-1 0 0,0 1 1 0 0,1-1 0 0 0,-1 1 0 0 0,1 0 0 0 0,-1-1 0 0 0,1 1-1 0 0,-1 0 1 0 0,1 0 0 0 0,-1 0 0 0 0,1 0 0 0 0,-1 0 0 0 0,1 0-1 0 0,-1 1 1 0 0,1-1 0 0 0,-1 0 0 0 0,1 1 0 0 0,-1-1 0 0 0,0 1-1 0 0,1-1 1 0 0,-1 1 0 0 0,0 0 0 0 0,1 0 0 0 0,-1-1 0 0 0,0 1-1 0 0,2 2 1 0 0,0-1 53 0 0,0 1 0 0 0,-1 0 0 0 0,1 0 0 0 0,-1 0-1 0 0,1 0 1 0 0,-1 0 0 0 0,0 0 0 0 0,0 1 0 0 0,-1-1 0 0 0,1 1-1 0 0,-1 0 1 0 0,0-1 0 0 0,0 1 0 0 0,0 0 0 0 0,1 5 0 0 0,-3 3-31 0 0,0-1 1 0 0,0 0 0 0 0,-1 0-1 0 0,-1 1 1 0 0,0-1 0 0 0,0-1-1 0 0,-10 21 1 0 0,9-20-109 0 0,4-11 37 0 0,0 0 1 0 0,0 0-1 0 0,0 0 0 0 0,0 0 0 0 0,0 1 0 0 0,0-1 0 0 0,0 0 0 0 0,0 0 0 0 0,1 0 0 0 0,-1 0 0 0 0,0 0 0 0 0,0 1 0 0 0,0-1 1 0 0,0 0-1 0 0,0 0 0 0 0,0 0 0 0 0,0 0 0 0 0,0 0 0 0 0,1 0 0 0 0,-1 0 0 0 0,0 0 0 0 0,0 1 0 0 0,0-1 0 0 0,0 0 0 0 0,0 0 1 0 0,1 0-1 0 0,-1 0 0 0 0,0 0 0 0 0,0 0 0 0 0,0 0 0 0 0,0 0 0 0 0,1 0 0 0 0,-1 0 0 0 0,0 0 0 0 0,0 0 0 0 0,0 0 0 0 0,0 0 1 0 0,1 0-1 0 0,-1 0 0 0 0,0 0 0 0 0,0 0 0 0 0,0 0 0 0 0,0 0 0 0 0,0 0 0 0 0,1 0 0 0 0,-1-1 0 0 0,0 1 0 0 0,0 0 0 0 0,0 0 1 0 0,19-4-55 0 0,17-9 181 0 0,-27 9-199 0 0,-6 2-25 0 0,1 0 0 0 0,-1 0 0 0 0,1 1 0 0 0,-1-1-1 0 0,1 1 1 0 0,0 0 0 0 0,0 0 0 0 0,0 0 0 0 0,0 1-1 0 0,7-1 1 0 0,-11 1-101 0 0,0 1 1 0 0,0-1-1 0 0,0 0 0 0 0,1 1 0 0 0,-1-1 1 0 0,0 0-1 0 0,0 0 0 0 0,0 1 0 0 0,0-1 1 0 0,0 0-1 0 0,0 1 0 0 0,0-1 0 0 0,0 0 1 0 0,0 1-1 0 0,0-1 0 0 0,0 0 0 0 0,0 0 1 0 0,0 1-1 0 0,-1-1 0 0 0,1 0 0 0 0,0 1 1 0 0,0-1-1 0 0,0 0 0 0 0,0 0 0 0 0,0 1 1 0 0,-1-1-1 0 0,-1 2-1694 0 0,-10 9-1818 0 0,10-10 2881 0 0,-7 7-2365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5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5417 0 0,'3'-3'7520'0'0,"12"1"-4334"0"0,16 1-737 0 0,-17 1-1804 0 0,-4-1-356 0 0,0 1 0 0 0,0 1 0 0 0,-1-1 0 0 0,16 4 0 0 0,-23-3-244 0 0,0-1 0 0 0,0 1 0 0 0,0 0 1 0 0,0 0-1 0 0,0-1 0 0 0,-1 1 0 0 0,1 0 0 0 0,0 1 0 0 0,0-1 0 0 0,-1 0 1 0 0,1 0-1 0 0,-1 1 0 0 0,1-1 0 0 0,-1 1 0 0 0,1-1 0 0 0,-1 1 0 0 0,0 0 0 0 0,0 0 1 0 0,0-1-1 0 0,0 1 0 0 0,0 0 0 0 0,0 0 0 0 0,0 0 0 0 0,-1 0 0 0 0,1 0 1 0 0,0 4-1 0 0,0 0-86 0 0,5 44-27 0 0,-7-18-2925 0 0,1-31 2802 0 0,0-1 0 0 0,-1 1 0 0 0,1-1 0 0 0,0 1 1 0 0,0-1-1 0 0,-1 0 0 0 0,1 1 0 0 0,0-1 0 0 0,-1 0 0 0 0,1 1 0 0 0,0-1 1 0 0,-1 0-1 0 0,1 1 0 0 0,-1-1 0 0 0,1 0 0 0 0,-1 0 0 0 0,1 0 1 0 0,0 1-1 0 0,-1-1 0 0 0,1 0 0 0 0,-1 0 0 0 0,1 0 0 0 0,-1 0 1 0 0,1 0-1 0 0,-1 0 0 0 0,1 0 0 0 0,-1 0 0 0 0,1 0 0 0 0,-1 0 1 0 0,1 0-1 0 0,-1 0 0 0 0,1 0 0 0 0,-1 0 0 0 0,1-1 0 0 0,0 1 1 0 0,-1 0-1 0 0,1 0 0 0 0,-1 0 0 0 0,1-1 0 0 0,-1 1 0 0 0,1 0 1 0 0,0 0-1 0 0,-1-1 0 0 0,1 1 0 0 0,-1-1 0 0 0,-26-15-2659 0 0,22 13 2293 0 0,-43-20 544 0 0,46 23 279 0 0,1-1 0 0 0,-1 1-1 0 0,1-1 1 0 0,0 1-1 0 0,-1 0 1 0 0,1 0 0 0 0,-1 0-1 0 0,1 0 1 0 0,-1 0-1 0 0,1 0 1 0 0,-1 0 0 0 0,1 0-1 0 0,-1 0 1 0 0,-1 1-1 0 0,2 0-27 0 0,1-1-1 0 0,-1 1 1 0 0,1 0 0 0 0,-1-1-1 0 0,1 1 1 0 0,-1-1-1 0 0,1 1 1 0 0,-1 0-1 0 0,1-1 1 0 0,0 1-1 0 0,-1 0 1 0 0,1 0-1 0 0,0-1 1 0 0,0 1-1 0 0,0 0 1 0 0,0 0-1 0 0,0-1 1 0 0,0 1-1 0 0,-1 0 1 0 0,2 0 0 0 0,-1-1-1 0 0,0 1 1 0 0,0 0-1 0 0,0 0 1 0 0,0-1-1 0 0,0 1 1 0 0,1 0-1 0 0,-1 0 1 0 0,0-1-1 0 0,1 2 1 0 0,1 2-120 0 0,-1 1 0 0 0,1-1-1 0 0,0 0 1 0 0,0 0 0 0 0,0-1 0 0 0,0 1 0 0 0,1 0 0 0 0,0-1 0 0 0,0 1 0 0 0,0-1 0 0 0,0 0-1 0 0,0 0 1 0 0,0 0 0 0 0,1-1 0 0 0,0 1 0 0 0,-1-1 0 0 0,1 0 0 0 0,0 0 0 0 0,0 0-1 0 0,0 0 1 0 0,0-1 0 0 0,1 1 0 0 0,-1-1 0 0 0,0 0 0 0 0,6 0 0 0 0,-4 0-635 0 0,0-1 1 0 0,0 0 0 0 0,0 0-1 0 0,0 0 1 0 0,0-1 0 0 0,0 0-1 0 0,11-3 1 0 0,-12 2-641 0 0,0 0 0 0 0,1 0 0 0 0,-1-1 0 0 0,0 1-1 0 0,0-1 1 0 0,0-1 0 0 0,-1 1 0 0 0,7-6 0 0 0,3-3-3379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12563 0 0,'0'1'266'0'0,"-1"0"0"0"0,0 0 0 0 0,1 0 0 0 0,-1 0 0 0 0,1 0 0 0 0,0 0 0 0 0,-1 0 0 0 0,1 0 0 0 0,0 0 0 0 0,0 0 0 0 0,-1 1 0 0 0,1-1 0 0 0,0 0 0 0 0,0 0 0 0 0,0 0 0 0 0,0 0 0 0 0,1 1 0 0 0,-1-1 0 0 0,0 0 0 0 0,0 0 0 0 0,1 0 0 0 0,-1 0 0 0 0,1 0 0 0 0,-1 0 0 0 0,1 0 0 0 0,0 2 0 0 0,1-1-62 0 0,0-1-1 0 0,0 1 0 0 0,0-1 1 0 0,0 0-1 0 0,0 0 1 0 0,0 0-1 0 0,0 0 0 0 0,0 0 1 0 0,1 0-1 0 0,-1 0 1 0 0,0-1-1 0 0,5 1 0 0 0,9 1-69 0 0,1-1-1 0 0,-1-1 0 0 0,20-2 0 0 0,-25 2 430 0 0,235-3 310 0 0,4 0-2957 0 0,-197-2-1748 0 0,-46 4 2744 0 0,-1-1 0 0 0,-1 1 0 0 0,1-1-1 0 0,0 0 1 0 0,0-1 0 0 0,8-4 0 0 0,12-12-5776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16 4209 0 0,'-22'7'3105'0'0,"20"-7"-2497"0"0,1 0 0 0 0,-1 0 0 0 0,0 0 0 0 0,1 0 0 0 0,-1 0 0 0 0,0 0 0 0 0,0 0 0 0 0,1 0 0 0 0,-1-1 0 0 0,0 1 0 0 0,1-1 0 0 0,-1 1 0 0 0,1-1 0 0 0,-1 0-1 0 0,0 1 1 0 0,1-1 0 0 0,-1 0 0 0 0,1 0 0 0 0,0 0 0 0 0,-1 0 0 0 0,1 0 0 0 0,0-1 0 0 0,0 1 0 0 0,-1-2 0 0 0,7 4-472 0 0,1 0 1 0 0,-1-1-1 0 0,1 1 1 0 0,0-2-1 0 0,-1 1 1 0 0,1 0-1 0 0,0-1 1 0 0,6-2-1 0 0,37-2-187 0 0,-47 5 56 0 0,0 0-1 0 0,1 0 0 0 0,-1 0 0 0 0,0 1 0 0 0,0-1 0 0 0,1 1 1 0 0,-1-1-1 0 0,0 1 0 0 0,0 0 0 0 0,0-1 0 0 0,0 1 0 0 0,0 0 1 0 0,0 1-1 0 0,0-1 0 0 0,0 0 0 0 0,0 0 0 0 0,0 1 0 0 0,-1-1 1 0 0,1 1-1 0 0,0 0 0 0 0,-1-1 0 0 0,0 1 0 0 0,1 0 1 0 0,-1 0-1 0 0,0 0 0 0 0,2 4 0 0 0,-1 1 29 0 0,-1-1 0 0 0,0 1 0 0 0,0 1-1 0 0,0-1 1 0 0,-1 0 0 0 0,-1 13 0 0 0,0 2-30 0 0,3-14-12 0 0,3 2-7574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 9266 0 0,'-6'17'2321'0'0,"1"0"-1"0"0,0 0 1 0 0,2 0-1 0 0,-3 32 1 0 0,5-45-2224 0 0,1 1-1 0 0,0 0 1 0 0,0-1 0 0 0,1 1 0 0 0,0-1-1 0 0,-1 1 1 0 0,1-1 0 0 0,1 1-1 0 0,-1-1 1 0 0,1 0 0 0 0,0 0-1 0 0,0 0 1 0 0,0 0 0 0 0,0 0-1 0 0,1 0 1 0 0,-1 0 0 0 0,1 0-1 0 0,0-1 1 0 0,0 0 0 0 0,1 0 0 0 0,-1 1-1 0 0,1-2 1 0 0,-1 1 0 0 0,6 2-1 0 0,-9-4-96 0 0,1 0-1 0 0,0 0 1 0 0,0-1-1 0 0,0 1 1 0 0,0-1-1 0 0,1 1 1 0 0,-1-1-1 0 0,0 1 1 0 0,0-1-1 0 0,0 0 1 0 0,0 1 0 0 0,0-1-1 0 0,0 0 1 0 0,1 0-1 0 0,-1 0 1 0 0,0 0-1 0 0,0 0 1 0 0,0 0-1 0 0,1 0 1 0 0,-1 0-1 0 0,0 0 1 0 0,0-1-1 0 0,0 1 1 0 0,2-1-1 0 0,-3 0-5 0 0,1 0 1 0 0,0 0-1 0 0,0 0 0 0 0,-1 0 0 0 0,1 0 1 0 0,0 0-1 0 0,-1 0 0 0 0,1 0 0 0 0,-1-1 0 0 0,0 1 1 0 0,1 0-1 0 0,-1 0 0 0 0,0-1 0 0 0,1 1 1 0 0,-1 0-1 0 0,0 0 0 0 0,0-1 0 0 0,0 0 1 0 0,-1-7-137 0 0,0 0 1 0 0,0 1 0 0 0,-1-1 0 0 0,0 1 0 0 0,-3-10 0 0 0,1 7-185 0 0,-1 0 0 0 0,0 0 0 0 0,-1 0 0 0 0,0 1 1 0 0,-1 0-1 0 0,0 0 0 0 0,-10-11 0 0 0,21 26 161 0 0,-3-3 250 0 0,0-1 0 0 0,0 1 1 0 0,1 0-1 0 0,-1-1 0 0 0,0 1 1 0 0,1-1-1 0 0,-1 1 0 0 0,1-1 1 0 0,0 0-1 0 0,-1 1 0 0 0,1-1 1 0 0,0 0-1 0 0,0 0 0 0 0,3 1 1 0 0,0-1-91 0 0,0-1 0 0 0,0 0 1 0 0,0 1-1 0 0,0-2 0 0 0,0 1 1 0 0,0 0-1 0 0,-1-1 0 0 0,1 0 1 0 0,0 0-1 0 0,0-1 0 0 0,-1 1 1 0 0,1-1-1 0 0,7-4 0 0 0,-11 6-41 0 0,1-1 1 0 0,0 0-1 0 0,0 0 0 0 0,-1 0 0 0 0,1 0 0 0 0,0 0 1 0 0,-1 0-1 0 0,1 0 0 0 0,-1 0 0 0 0,0-1 0 0 0,1 1 0 0 0,-1-1 1 0 0,0 1-1 0 0,0-1 0 0 0,0 1 0 0 0,0-1 0 0 0,0 0 1 0 0,0 1-1 0 0,0-1 0 0 0,0 0 0 0 0,-1 0 0 0 0,1 1 1 0 0,-1-1-1 0 0,1 0 0 0 0,-1 0 0 0 0,0 0 0 0 0,0 0 1 0 0,0 0-1 0 0,0 0 0 0 0,0 0 0 0 0,0 0 0 0 0,-1 1 1 0 0,1-1-1 0 0,0 0 0 0 0,-1 0 0 0 0,-1-2 0 0 0,-4 28 2011 0 0,6-7-1531 0 0,0 1 0 0 0,1-1 0 0 0,7 32-1 0 0,-6-39-630 0 0,0 0 0 0 0,1 0-1 0 0,1 0 1 0 0,0 0-1 0 0,0 0 1 0 0,0-1-1 0 0,11 15 1 0 0,-15-23-10 0 0,0-1 0 0 0,0 1 0 0 0,1-1 1 0 0,-1 1-1 0 0,0-1 0 0 0,1 1 0 0 0,-1-1 0 0 0,1 1 0 0 0,-1-1 1 0 0,0 0-1 0 0,1 1 0 0 0,-1-1 0 0 0,1 1 0 0 0,-1-1 0 0 0,1 0 1 0 0,0 0-1 0 0,-1 1 0 0 0,1-1 0 0 0,-1 0 0 0 0,1 0 0 0 0,-1 0 1 0 0,1 1-1 0 0,0-1 0 0 0,-1 0 0 0 0,1 0 0 0 0,0 0 0 0 0,-1 0 1 0 0,1 0-1 0 0,-1 0 0 0 0,1 0 0 0 0,0 0 0 0 0,-1-1 0 0 0,1 1 1 0 0,0 0-1 0 0,0-1-400 0 0,0 0 0 0 0,0 0 0 0 0,0 0 0 0 0,0 0 0 0 0,0-1 1 0 0,0 1-1 0 0,0 0 0 0 0,0 0 0 0 0,-1-1 0 0 0,1 1 0 0 0,-1 0 0 0 0,1-1 0 0 0,0-1 0 0 0,3-9-3291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 5737 0 0,'-8'-3'13510'0'0,"7"31"-9470"0"0,7 42-3891 0 0,-5-67 256 0 0,1 29-505 0 0,10 56 433 0 0,-10-79-1292 0 0,0-1-1 0 0,0 0 0 0 0,1 0 0 0 0,6 12 0 0 0,-5-15-2080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9 104 4385 0 0,'-6'-4'9106'0'0,"6"4"-8951"0"0,-2-21 2348 0 0,4-24-2657 0 0,-1 43 46 0 0,5-20-621 0 0,-6 22 529 0 0,0-1 1 0 0,0 1-1 0 0,0-1 0 0 0,1 1 0 0 0,-1 0 1 0 0,0-1-1 0 0,0 1 0 0 0,0 0 0 0 0,1-1 1 0 0,-1 1-1 0 0,0 0 0 0 0,1-1 1 0 0,-1 1-1 0 0,0 0 0 0 0,1-1 0 0 0,-1 1 1 0 0,0 0-1 0 0,1 0 0 0 0,-1 0 0 0 0,1-1 1 0 0,-1 1-1 0 0,0 0 0 0 0,1 0 0 0 0,-1 0 1 0 0,1 0-1 0 0,-1 0 0 0 0,0 0 1 0 0,1 0-1 0 0,-1 0 0 0 0,1 0 0 0 0,-1 0 1 0 0,1 0-1 0 0,0 0 0 0 0,-12-2-2652 0 0,13 13-1031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3537 0 0,'0'0'412'0'0,"-1"-1"0"0"0,0 1 0 0 0,0 0 0 0 0,0 0 0 0 0,1 0 1 0 0,-1 0-1 0 0,0 0 0 0 0,0 0 0 0 0,0 0 0 0 0,1 0 0 0 0,-1 0 0 0 0,0 0 1 0 0,0 1-1 0 0,1-1 0 0 0,-1 0 0 0 0,0 0 0 0 0,0 1 0 0 0,1-1 0 0 0,-1 0 0 0 0,0 1 1 0 0,1-1-1 0 0,-1 1 0 0 0,0-1 0 0 0,1 1 0 0 0,-2 0 0 0 0,2 1-88 0 0,-1-1-1 0 0,1 0 0 0 0,-1 1 1 0 0,1-1-1 0 0,0 0 0 0 0,-1 1 1 0 0,1-1-1 0 0,0 0 0 0 0,0 1 0 0 0,0-1 1 0 0,0 1-1 0 0,0-1 0 0 0,1 3 1 0 0,1 7-174 0 0,1 1 0 0 0,1-1 1 0 0,5 12-1 0 0,-3-9 312 0 0,0 5-478 0 0,-3-8-158 0 0,1 0-1 0 0,0 0 0 0 0,1-1 0 0 0,0 1 0 0 0,7 10 0 0 0,-12-21 92 0 0,0 0 1 0 0,0 0-1 0 0,0 0 0 0 0,0 0 0 0 0,0 1 0 0 0,0-1 0 0 0,0 0 0 0 0,0 0 0 0 0,1 0-497 0 0,-1 0 497 0 0,0 1 0 0 0,0-1 0 0 0,0 0 1 0 0,1 0-1 0 0,-1 0 0 0 0,0 0 0 0 0,0 0 0 0 0,0 0 0 0 0,0 0 0 0 0,0 0 0 0 0,0 0 0 0 0,1 0 1 0 0,-1 0-1 0 0,0 0 0 0 0,0 0 0 0 0,0 0 0 0 0,0 0 0 0 0,0 0 0 0 0,0 0 0 0 0,0 0 0 0 0,1 0 1 0 0,-1 0-1 0 0,0-1 0 0 0,0 1 0 0 0,0 0 0 0 0,0 0 0 0 0,0 0 0 0 0,0 0 0 0 0,1-1-497 0 0,-1 1 497 0 0,0 0 0 0 0,4-11-2994 0 0,-1-12-1024 0 0,-2 4 1615 0 0,1-2-807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2 178 3721 0 0,'-2'15'8195'0'0,"3"6"-3288"0"0,8 32-1946 0 0,18 56-3330 0 0,-27-109 357 0 0,0 0 0 0 0,0 0 0 0 0,0-1 0 0 0,0 1 0 0 0,0 0 0 0 0,0 0 0 0 0,0 0 0 0 0,0 0 0 0 0,0 0 0 0 0,0 0 0 0 0,0 0 0 0 0,0 0 0 0 0,0 0 0 0 0,0 0 0 0 0,1 0 0 0 0,-1 0 1 0 0,0 0-1 0 0,0 0 0 0 0,0 0 0 0 0,0 0 0 0 0,0 0 0 0 0,0 0 0 0 0,0 0 0 0 0,0 0 0 0 0,0 0 0 0 0,0 0 0 0 0,0 0 0 0 0,0 0 0 0 0,0 0 0 0 0,1 0 0 0 0,-1 0 0 0 0,0 0 0 0 0,0 0 0 0 0,0 0 0 0 0,0 0 0 0 0,0 0 0 0 0,0 0 0 0 0,0 0 0 0 0,0 0 0 0 0,0 0 1 0 0,0 0-1 0 0,0 1 0 0 0,2-16-345 0 0,-1-18-18 0 0,-1 27 329 0 0,0-10-29 0 0,0 0 1 0 0,6-29-1 0 0,-6 42 86 0 0,0 1 0 0 0,1-1 0 0 0,-1 1 0 0 0,1-1 0 0 0,-1 1-1 0 0,1-1 1 0 0,0 1 0 0 0,0 0 0 0 0,0-1 0 0 0,1 1 0 0 0,-1 0 0 0 0,0 0 0 0 0,1 0 0 0 0,0 0-1 0 0,-1 0 1 0 0,1 0 0 0 0,0 0 0 0 0,0 0 0 0 0,0 1 0 0 0,0-1 0 0 0,0 1 0 0 0,0 0 0 0 0,0-1 0 0 0,1 1-1 0 0,-1 0 1 0 0,4-1 0 0 0,-4 2 19 0 0,0 0 0 0 0,0 0-1 0 0,0 0 1 0 0,-1 1 0 0 0,1-1-1 0 0,0 0 1 0 0,0 1 0 0 0,0 0-1 0 0,0-1 1 0 0,-1 1 0 0 0,1 0 0 0 0,0 0-1 0 0,-1 0 1 0 0,1 0 0 0 0,0 0-1 0 0,-1 0 1 0 0,1 0 0 0 0,-1 1-1 0 0,0-1 1 0 0,1 0 0 0 0,-1 1-1 0 0,0-1 1 0 0,0 1 0 0 0,0 0 0 0 0,0-1-1 0 0,0 1 1 0 0,0 0 0 0 0,-1-1-1 0 0,2 4 1 0 0,2 7 38 0 0,0 0-1 0 0,-1 0 1 0 0,3 16 0 0 0,-4-18-226 0 0,2 10 623 0 0,-2 2-6206 0 0,-1-20 4164 0 0,-1-2 1465 0 0,0 1-1 0 0,0-1 0 0 0,0 0 1 0 0,0 0-1 0 0,0 0 0 0 0,-16-12-6951 0 0,14 3 3572 0 0</inkml:trace>
  <inkml:trace contextRef="#ctx0" brushRef="#br0" timeOffset="1">201 138 6465 0 0,'-6'-17'2201'0'0,"0"1"-193"0"0,0-5-215 0 0,1 0-369 0 0,1 5-336 0 0,2 0-392 0 0,1 3-304 0 0,-1 4-256 0 0,1 3-224 0 0,0 3-224 0 0,1 6-512 0 0,1 1-704 0 0,0 4-657 0 0,2 4-639 0 0,-2 2 207 0 0,3 1-1512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7498 0 0,'-1'7'2629'0'0,"0"1"1"0"0,1-1 0 0 0,0 1 0 0 0,1 15 0 0 0,11 32 839 0 0,-5-32-4652 0 0,2-2 1 0 0,19 37-1 0 0,-20-45-2338 0 0</inkml:trace>
  <inkml:trace contextRef="#ctx0" brushRef="#br0" timeOffset="1">73 59 5857 0 0,'-1'-1'271'0'0,"1"0"-1"0"0,-1 0 1 0 0,1 0-1 0 0,-1 1 1 0 0,1-1 0 0 0,-1 0-1 0 0,1 0 1 0 0,0 0-1 0 0,-1 0 1 0 0,1 0-1 0 0,0 0 1 0 0,0 0-1 0 0,0 0 1 0 0,0 0-1 0 0,0 0 1 0 0,0 0 0 0 0,0 0-1 0 0,0 0 1 0 0,0 0-1 0 0,0 0 1 0 0,1 0-1 0 0,-1 0 1 0 0,0 0-1 0 0,1 0 1 0 0,-1 0 0 0 0,1 0-1 0 0,0-1 1 0 0,0 2-56 0 0,0-1 0 0 0,1 0 0 0 0,-1 0 0 0 0,1 0 0 0 0,-1 1 0 0 0,1-1 0 0 0,-1 1 0 0 0,1-1 0 0 0,-1 1 0 0 0,1-1 0 0 0,0 1 1 0 0,-1 0-1 0 0,1 0 0 0 0,0 0 0 0 0,1 0 0 0 0,12 1-72 0 0,-1 1 1 0 0,1 0-1 0 0,14 5 1 0 0,-19-5-207 0 0,9 0-2933 0 0,-19-2 2789 0 0,1 0 0 0 0,-1 0 0 0 0,0 0 0 0 0,1 0 1 0 0,-1 0-1 0 0,1-1 0 0 0,-1 1 0 0 0,0 0 0 0 0,1 0 0 0 0,-1 0 0 0 0,0-1 0 0 0,1 1 1 0 0,-1 0-1 0 0,0 0 0 0 0,1-1 0 0 0,-1 1 0 0 0,0 0 0 0 0,0 0 0 0 0,1-1 0 0 0,-1 1 0 0 0,0 0 1 0 0,0-1-1 0 0,0 1 0 0 0,1 0 0 0 0,-1-1 0 0 0,0 1 0 0 0,0-1 0 0 0,0 1 0 0 0,0 0 1 0 0,0-1-1 0 0,0 1 0 0 0,0-1 0 0 0,0 1 0 0 0,0 0 0 0 0,0-1 0 0 0,0 1 0 0 0,0-1 0 0 0,0 1 1 0 0,0 0-1 0 0,0-1 0 0 0,0 0 0 0 0,-2-5-3757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8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6385 0 0,'-1'0'221'0'0,"1"0"0"0"0,0-1 0 0 0,-1 1 0 0 0,1 0 0 0 0,0 0 0 0 0,-1 0 0 0 0,1 0 0 0 0,0 0 0 0 0,-1 0 0 0 0,1 0 0 0 0,0 0 0 0 0,-1 0 0 0 0,1 1 0 0 0,-1-1 0 0 0,1 0 0 0 0,0 0 0 0 0,-1 0 0 0 0,1 0 0 0 0,0 0 0 0 0,0 1 0 0 0,-1-1 0 0 0,1 0 0 0 0,0 0 0 0 0,-1 1 0 0 0,1-1 0 0 0,0 0 0 0 0,0 0 0 0 0,-1 1 0 0 0,1-1 0 0 0,0 0 0 0 0,0 0 0 0 0,0 1 0 0 0,0-1 0 0 0,-1 0 0 0 0,1 1 0 0 0,0-1 0 0 0,0 0 0 0 0,0 2 0 0 0,0 20 3093 0 0,11 28-2030 0 0,-10-46-723 0 0,5 20-311 0 0,2 7 221 0 0,16 40-1 0 0,-20-62-1121 0 0,0 0 0 0 0,1-1 1 0 0,0 1-1 0 0,0-1 0 0 0,7 8 0 0 0,0-7-3336 0 0,-2-7-2336 0 0,-4-3 1328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5 6681 0 0,'-39'-2'8728'0'0,"29"1"-7950"0"0,0 0 1 0 0,1 0 0 0 0,-1 1 0 0 0,-12 1-1 0 0,21 0-703 0 0,-1-1-1 0 0,1 0 1 0 0,-1 0-1 0 0,1 1 0 0 0,0-1 1 0 0,-1 1-1 0 0,1-1 0 0 0,-1 1 1 0 0,1 0-1 0 0,0-1 0 0 0,-1 1 1 0 0,1 0-1 0 0,0 0 0 0 0,0 0 1 0 0,0 0-1 0 0,0 0 1 0 0,-1 0-1 0 0,1 0 0 0 0,1 0 1 0 0,-1 1-1 0 0,0-1 0 0 0,0 0 1 0 0,0 1-1 0 0,1-1 0 0 0,-1 0 1 0 0,1 1-1 0 0,-1-1 1 0 0,1 1-1 0 0,-1-1 0 0 0,1 1 1 0 0,0 2-1 0 0,0-1-67 0 0,0 0 0 0 0,0 1 0 0 0,0-1 0 0 0,1 0 0 0 0,-1 1 1 0 0,1-1-1 0 0,0 0 0 0 0,0 0 0 0 0,0 0 0 0 0,1 0 0 0 0,-1 0 0 0 0,1 0 0 0 0,-1 0 0 0 0,1 0 0 0 0,0 0 1 0 0,0-1-1 0 0,0 1 0 0 0,1-1 0 0 0,-1 1 0 0 0,5 2 0 0 0,1 1-50 0 0,0 0 0 0 0,1-1 1 0 0,0 0-1 0 0,0 0 0 0 0,13 4 0 0 0,-21-9 51 0 0,-1 0 0 0 0,0 0 0 0 0,1 0 0 0 0,-1 0 0 0 0,1 1 0 0 0,-1-1 0 0 0,0 0 0 0 0,1 0 0 0 0,-1 1 0 0 0,0-1 0 0 0,1 0 0 0 0,-1 0 0 0 0,0 1 0 0 0,1-1 0 0 0,-1 0 0 0 0,0 1 0 0 0,0-1 0 0 0,1 1 0 0 0,-1-1 0 0 0,0 0 0 0 0,0 1 0 0 0,0-1 0 0 0,0 1 0 0 0,1-1 0 0 0,-1 0 0 0 0,0 1 0 0 0,0-1 0 0 0,0 1 0 0 0,0-1 0 0 0,0 1 0 0 0,0-1 0 0 0,0 0 0 0 0,0 1 0 0 0,0-1 0 0 0,-1 1 0 0 0,-9 18 216 0 0,-22 12 36 0 0,31-30-251 0 0,-37 22 125 0 0,32-21-210 0 0,0 1 1 0 0,0 1 0 0 0,1-1-1 0 0,-1 1 1 0 0,-5 5 0 0 0,44-8-6635 0 0,-31-2 6221 0 0,0 1 0 0 0,0-1-1 0 0,0 1 1 0 0,0-1-1 0 0,0 0 1 0 0,0 0 0 0 0,0 0-1 0 0,0 0 1 0 0,0 0 0 0 0,0 0-1 0 0,-1 0 1 0 0,1-1 0 0 0,0 1-1 0 0,-1-1 1 0 0,1 1 0 0 0,0-3-1 0 0,4-2-787 0 0,10-3-2814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37 7250 0 0,'24'14'9498'0'0,"-16"-10"-9367"0"0,0-1 0 0 0,1 0 0 0 0,-1 0 0 0 0,1-1 0 0 0,-1 0 0 0 0,1 0 0 0 0,13 0 0 0 0,-22-2-140 0 0,1 0 1 0 0,0 0 0 0 0,-1 0-1 0 0,1 0 1 0 0,-1 0-1 0 0,1 0 1 0 0,0-1-1 0 0,-1 1 1 0 0,1 0 0 0 0,-1 0-1 0 0,1 0 1 0 0,-1-1-1 0 0,1 1 1 0 0,0 0 0 0 0,-1-1-1 0 0,1 1 1 0 0,-1 0-1 0 0,1-1 1 0 0,-1 1-1 0 0,0-1 1 0 0,1 1 0 0 0,-1-1-1 0 0,1 1 1 0 0,-1-1-1 0 0,0 1 1 0 0,1-1-1 0 0,-1 1 1 0 0,0-1 0 0 0,0 1-1 0 0,1-1 1 0 0,-1-1-28 0 0,0 1 1 0 0,0-1-1 0 0,0 1 1 0 0,0-1 0 0 0,-1 1-1 0 0,1 0 1 0 0,0-1-1 0 0,-1 1 1 0 0,1-1-1 0 0,-1 1 1 0 0,1 0-1 0 0,-2-3 1 0 0,0 1-9 0 0,0-1 0 0 0,0 1 0 0 0,-1 0-1 0 0,1 0 1 0 0,-1 0 0 0 0,0 0 0 0 0,1 0 0 0 0,-8-5 0 0 0,8 7 81 0 0,0 0 0 0 0,0 0 0 0 0,0 0 0 0 0,0 0 0 0 0,0 1 0 0 0,0-1 0 0 0,0 1 0 0 0,0-1 0 0 0,0 1 0 0 0,-1 0 1 0 0,1 0-1 0 0,0 0 0 0 0,0 0 0 0 0,0 0 0 0 0,-1 0 0 0 0,1 1 0 0 0,0-1 0 0 0,0 1 0 0 0,0-1 0 0 0,0 1 0 0 0,0 0 0 0 0,-4 2 0 0 0,3-1 72 0 0,0 1-1 0 0,0-1 0 0 0,0 1 1 0 0,1 0-1 0 0,-1 0 0 0 0,1 0 1 0 0,0 0-1 0 0,0 0 0 0 0,0 1 1 0 0,0-1-1 0 0,0 1 0 0 0,-1 4 1 0 0,0 0 85 0 0,1 0 0 0 0,0 0 0 0 0,0 0 0 0 0,0 0 0 0 0,1 0 0 0 0,1 1 0 0 0,-1-1 0 0 0,1 0 0 0 0,1 1 0 0 0,-1-1 0 0 0,4 15 0 0 0,-2-20-232 0 0,-1 0 1 0 0,0 0-1 0 0,1-1 0 0 0,-1 1 1 0 0,1 0-1 0 0,0 0 0 0 0,0-1 1 0 0,0 1-1 0 0,0-1 0 0 0,0 0 1 0 0,1 0-1 0 0,-1 0 0 0 0,1 0 1 0 0,-1 0-1 0 0,1 0 1 0 0,0-1-1 0 0,0 1 0 0 0,0-1 1 0 0,0 0-1 0 0,0 1 0 0 0,0-1 1 0 0,0-1-1 0 0,0 1 0 0 0,0 0 1 0 0,0-1-1 0 0,0 0 0 0 0,1 0 1 0 0,5 0-1 0 0,0-1-740 0 0,-1 1 0 0 0,1-2 1 0 0,-1 1-1 0 0,9-4 0 0 0,29-12-7067 0 0,-29 7 2318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2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3 114 9522 0 0,'-3'-4'10206'0'0,"28"2"-8064"0"0,34 3-2629 0 0,-37 0 383 0 0,26 2-885 0 0,-46-3 494 0 0,0-1 0 0 0,1 1 1 0 0,-1 0-1 0 0,0-1 0 0 0,0 1 0 0 0,1-1 0 0 0,-1 0 1 0 0,0 0-1 0 0,3-1 0 0 0,-5 1 176 0 0,1 0-1 0 0,-1 1 1 0 0,0-1 0 0 0,0 0-1 0 0,0 0 1 0 0,1 0 0 0 0,-1 1 0 0 0,0-1-1 0 0,0 0 1 0 0,0 0 0 0 0,0 0-1 0 0,0 1 1 0 0,0-1 0 0 0,-1 0-1 0 0,1 0 1 0 0,0 0 0 0 0,0 1 0 0 0,0-1-1 0 0,-1 0 1 0 0,1 0 0 0 0,0 1-1 0 0,-1-1 1 0 0,1 0 0 0 0,-1 0-1 0 0,1 1 1 0 0,-1-1 0 0 0,1 1 0 0 0,-1-1-1 0 0,1 0 1 0 0,-2 0 0 0 0,-18-23-2188 0 0,19 23 2304 0 0,-13-14-998 0 0,-12-14 1279 0 0,7 17 4463 0 0,19 12-4309 0 0,-1 0 0 0 0,1 0 0 0 0,-1 0 0 0 0,1 0 0 0 0,0-1 0 0 0,-1 1 0 0 0,1 0 0 0 0,0 0 0 0 0,-1 0 0 0 0,1 0 0 0 0,-1 0 0 0 0,1 0 0 0 0,0 0 0 0 0,-1 1 0 0 0,1-1 0 0 0,0 0 0 0 0,-1 0 0 0 0,1 0 0 0 0,0 0 0 0 0,-1 0 0 0 0,1 0 0 0 0,0 1 0 0 0,-1-1 0 0 0,1 0 0 0 0,0 0 0 0 0,-1 1 0 0 0,1-1 0 0 0,0 0 1 0 0,-1 0-1 0 0,1 1 0 0 0,0-1 0 0 0,-1 1 0 0 0,-3 15 3601 0 0,4 18-1042 0 0,0-34-2738 0 0,44 282 2278 0 0,-42-274-2669 0 0,11 33-1211 0 0,-1-26-2251 0 0,8-8-4579 0 0,-2-4 3093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4737 0 0,'-1'0'516'0'0,"1"-1"-1"0"0,-1 0 1 0 0,0 0-1 0 0,0 1 1 0 0,-1-1-1 0 0,1 0 1 0 0,0 1-1 0 0,0-1 1 0 0,0 1-1 0 0,-9 2 7721 0 0,24 2-7712 0 0,44-3 1053 0 0,-50-2-1354 0 0,0 1 0 0 0,0 0 0 0 0,0 0 0 0 0,0 1 0 0 0,0 0 1 0 0,10 2-1 0 0,-15-2-156 0 0,0 1 0 0 0,0-1 0 0 0,0 1 0 0 0,-1-1-1 0 0,1 1 1 0 0,0 0 0 0 0,-1 0 0 0 0,1 0 0 0 0,-1 0 0 0 0,0 1 0 0 0,1-1 0 0 0,-1 1 0 0 0,0-1 0 0 0,0 1 0 0 0,-1 0 0 0 0,1-1 0 0 0,-1 1 0 0 0,1 0 0 0 0,-1 0 0 0 0,1 3 0 0 0,1 6 77 0 0,0 0-1 0 0,-1 0 1 0 0,0-1-1 0 0,-1 1 1 0 0,0 0-1 0 0,-2 15 1 0 0,2 16-1064 0 0,6 0-3326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48 12563 0 0,'-2'2'442'0'0,"0"0"0"0"0,0-1 0 0 0,0 1 0 0 0,0 0 0 0 0,0 0 0 0 0,0 0 0 0 0,0 0 1 0 0,0 0-1 0 0,1 1 0 0 0,-1-1 0 0 0,1 0 0 0 0,0 1 0 0 0,0-1 0 0 0,0 1 0 0 0,0 0 0 0 0,-1 5 0 0 0,1-6-272 0 0,1 1-1 0 0,0 0 1 0 0,0 0-1 0 0,1 0 0 0 0,-1-1 1 0 0,1 1-1 0 0,-1 0 1 0 0,1 0-1 0 0,0-1 0 0 0,0 1 1 0 0,0-1-1 0 0,0 1 1 0 0,0-1-1 0 0,3 4 0 0 0,-1-2-156 0 0,0 0-1 0 0,0 0 1 0 0,0 0-1 0 0,1-1 1 0 0,-1 0-1 0 0,1 1 1 0 0,0-1-1 0 0,0-1 1 0 0,0 1-1 0 0,0-1 1 0 0,1 1-1 0 0,-1-1 1 0 0,1 0-1 0 0,-1-1 1 0 0,1 1-1 0 0,0-1 1 0 0,-1 0-1 0 0,9 1 1 0 0,-11-2-31 0 0,1 1 0 0 0,-1-1 0 0 0,1 0 0 0 0,-1 0 0 0 0,0 0 0 0 0,1 0 1 0 0,-1-1-1 0 0,1 1 0 0 0,-1-1 0 0 0,0 1 0 0 0,1-1 0 0 0,-1 0 0 0 0,0 0 0 0 0,0 0 0 0 0,0 0 0 0 0,0 0 0 0 0,0-1 1 0 0,0 1-1 0 0,0 0 0 0 0,0-1 0 0 0,0 0 0 0 0,0 1 0 0 0,-1-1 0 0 0,1 0 0 0 0,-1 0 0 0 0,1 0 0 0 0,-1 0 1 0 0,0 0-1 0 0,0 0 0 0 0,0 0 0 0 0,0 0 0 0 0,0-1 0 0 0,0 1 0 0 0,-1 0 0 0 0,1-1 0 0 0,-1 1 0 0 0,0 0 0 0 0,1-1 1 0 0,-1 1-1 0 0,-1-5 0 0 0,1 0-70 0 0,-1 0 1 0 0,0 1 0 0 0,0-1 0 0 0,-1 1-1 0 0,0 0 1 0 0,0-1 0 0 0,0 1 0 0 0,-1 0-1 0 0,0 0 1 0 0,0 0 0 0 0,0 1 0 0 0,-1-1-1 0 0,0 1 1 0 0,-5-6 0 0 0,7 9 0 0 0,1 0 1 0 0,-1 0-1 0 0,0 0 1 0 0,-1 0-1 0 0,1 0 0 0 0,0 0 1 0 0,0 0-1 0 0,-1 1 1 0 0,1-1-1 0 0,-1 1 1 0 0,0 0-1 0 0,1 0 1 0 0,-1 0-1 0 0,0 0 0 0 0,1 0 1 0 0,-1 0-1 0 0,0 1 1 0 0,0 0-1 0 0,0-1 1 0 0,0 1-1 0 0,0 0 1 0 0,1 0-1 0 0,-1 1 0 0 0,0-1 1 0 0,0 0-1 0 0,0 1 1 0 0,0 0-1 0 0,1 0 1 0 0,-1 0-1 0 0,0 0 1 0 0,1 0-1 0 0,-1 0 1 0 0,0 1-1 0 0,1-1 0 0 0,0 1 1 0 0,-1 0-1 0 0,1-1 1 0 0,0 1-1 0 0,0 0 1 0 0,-3 5-1 0 0,-1 0-83 0 0,1 0-1 0 0,0 0 1 0 0,0 1 0 0 0,1 0 0 0 0,0 0-1 0 0,0 0 1 0 0,1 0 0 0 0,0 1-1 0 0,0-1 1 0 0,1 1 0 0 0,0 0 0 0 0,0 11-1 0 0,2-14 197 0 0,0 0 1 0 0,0 1-1 0 0,0-1 0 0 0,1 1 0 0 0,0-1 0 0 0,1 0 1 0 0,-1 0-1 0 0,1 0 0 0 0,0 0 0 0 0,4 7 1 0 0,-5-10 137 0 0,1-1 1 0 0,-1 0-1 0 0,1 1 1 0 0,-1-1-1 0 0,1 0 1 0 0,0 0-1 0 0,0 0 1 0 0,0 0-1 0 0,0 0 1 0 0,0-1-1 0 0,0 1 1 0 0,0-1-1 0 0,1 1 1 0 0,-1-1-1 0 0,1 0 1 0 0,-1 0-1 0 0,1 0 1 0 0,-1 0-1 0 0,1 0 1 0 0,-1-1-1 0 0,1 1 1 0 0,0-1-1 0 0,0 1 1 0 0,-1-1 0 0 0,1 0-1 0 0,3-1 1 0 0,81-8 1877 0 0,-34 2-2722 0 0,-1 2-3623 0 0,-23-1-3823 0 0,-18 2 2204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0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15115 0 0,'6'3'319'0'0,"-1"0"1"0"0,1-1-1 0 0,0 1 0 0 0,0-1 0 0 0,0 0 0 0 0,0-1 1 0 0,0 0-1 0 0,0 0 0 0 0,0 0 0 0 0,8 0 0 0 0,-9-1-209 0 0,0 0-1 0 0,1 0 1 0 0,-1 1-1 0 0,0 0 0 0 0,0 0 1 0 0,1 1-1 0 0,-1-1 0 0 0,0 1 1 0 0,0 0-1 0 0,-1 0 1 0 0,1 1-1 0 0,6 3 0 0 0,-11-5-86 0 0,1 0 1 0 0,-1-1-1 0 0,0 1 0 0 0,1-1 0 0 0,-1 1 0 0 0,0 0 0 0 0,1-1 1 0 0,-1 1-1 0 0,0 0 0 0 0,0 0 0 0 0,0-1 0 0 0,0 1 0 0 0,0 0 0 0 0,0-1 1 0 0,0 1-1 0 0,0 0 0 0 0,0 0 0 0 0,0-1 0 0 0,0 1 0 0 0,0 0 0 0 0,0 0 1 0 0,0-1-1 0 0,-1 1 0 0 0,1 0 0 0 0,0-1 0 0 0,-1 1 0 0 0,1 0 1 0 0,0-1-1 0 0,-1 1 0 0 0,1-1 0 0 0,-1 1 0 0 0,1-1 0 0 0,-1 1 0 0 0,1-1 1 0 0,-1 1-1 0 0,1-1 0 0 0,-1 1 0 0 0,0-1 0 0 0,1 0 0 0 0,-2 1 1 0 0,-30 21 109 0 0,27-19-145 0 0,1 0-8 0 0,0-1-1 0 0,0 1 0 0 0,0-1 0 0 0,1 1 1 0 0,-1 1-1 0 0,1-1 0 0 0,0 0 1 0 0,0 1-1 0 0,0 0 0 0 0,-4 7 1 0 0,6-10-2 0 0,1 1 0 0 0,-1-1 0 0 0,1 1 0 0 0,0-1 1 0 0,0 1-1 0 0,-1 0 0 0 0,1-1 0 0 0,0 1 0 0 0,1-1 0 0 0,-1 1 1 0 0,0-1-1 0 0,0 1 0 0 0,1 0 0 0 0,-1-1 0 0 0,0 1 0 0 0,1-1 1 0 0,0 0-1 0 0,-1 1 0 0 0,1-1 0 0 0,0 1 0 0 0,0-1 0 0 0,0 0 1 0 0,0 1-1 0 0,0-1 0 0 0,0 0 0 0 0,0 0 0 0 0,0 0 0 0 0,0 0 1 0 0,0 0-1 0 0,1 0 0 0 0,-1 0 0 0 0,0-1 0 0 0,1 1 0 0 0,-1 0 0 0 0,4 0 1 0 0,-1 2-66 0 0,0-1 0 0 0,0 0-1 0 0,1-1 1 0 0,-1 1 0 0 0,0-1 0 0 0,1 1 0 0 0,0-2 0 0 0,-1 1 0 0 0,1 0 0 0 0,0-1 0 0 0,-1 0 0 0 0,1 0 0 0 0,0 0 0 0 0,-1-1 0 0 0,1 1 0 0 0,0-1 0 0 0,-1 0 0 0 0,1 0 0 0 0,-1-1 0 0 0,1 0 0 0 0,3-2 0 0 0,-8 8 244 0 0,0-1 0 0 0,0 0 0 0 0,-1 0 0 0 0,0 0 0 0 0,1-1 0 0 0,-1 1 0 0 0,0 0 0 0 0,-2 4 0 0 0,-8 9 85 0 0,0 1 0 0 0,-13 14 0 0 0,-8 10 547 0 0,32-41-782 0 0,0 1-1 0 0,-1-1 1 0 0,1 0-1 0 0,0 0 0 0 0,0 1 1 0 0,0-1-1 0 0,-1 0 1 0 0,1 0-1 0 0,0 1 1 0 0,0-1-1 0 0,0 0 0 0 0,0 1 1 0 0,-1-1-1 0 0,1 0 1 0 0,0 1-1 0 0,0-1 1 0 0,0 0-1 0 0,0 1 1 0 0,0-1-1 0 0,0 0 0 0 0,0 1 1 0 0,0-1-1 0 0,0 0 1 0 0,0 1-1 0 0,0-1 1 0 0,0 0-1 0 0,0 1 1 0 0,0-1-1 0 0,0 0 0 0 0,1 1 1 0 0,-1-1-1 0 0,0 0 1 0 0,0 1-1 0 0,1 0 1 0 0,13 0 356 0 0,31-11 337 0 0,-31 6-583 0 0,6 1-1665 0 0,41 0 0 0 0,-24 2-9321 0 0,-26 0 4830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19 3937 0 0,'-3'-2'607'0'0,"1"0"-1"0"0,-1 0 1 0 0,0 0 0 0 0,0 0 0 0 0,0 1 0 0 0,0-1 0 0 0,0 1-1 0 0,-1 0 1 0 0,1 0 0 0 0,0 0 0 0 0,-5 0 0 0 0,8 1-432 0 0,-1 0-1 0 0,0 0 1 0 0,1 0 0 0 0,-1 0 0 0 0,0 0 0 0 0,1 0 0 0 0,-1 1 0 0 0,1-1-1 0 0,-1 0 1 0 0,0 0 0 0 0,1 1 0 0 0,-1-1 0 0 0,1 0 0 0 0,-1 1 0 0 0,1-1-1 0 0,-1 1 1 0 0,1-1 0 0 0,-1 1 0 0 0,1-1 0 0 0,0 1 0 0 0,-1-1 0 0 0,0 2-1 0 0,0 0-23 0 0,1 0 0 0 0,-1 0 0 0 0,0 0 0 0 0,1 0 0 0 0,-1 0-1 0 0,1 0 1 0 0,0 0 0 0 0,0 1 0 0 0,0-1 0 0 0,0 2 0 0 0,1 10 55 0 0,1 0 0 0 0,0 0 1 0 0,1-1-1 0 0,0 1 1 0 0,1-1-1 0 0,1 0 0 0 0,0 0 1 0 0,9 17-1 0 0,-11-24-201 0 0,1-1-1 0 0,0 0 0 0 0,-1 0 0 0 0,1 0 1 0 0,1 0-1 0 0,-1-1 0 0 0,1 1 0 0 0,0-1 1 0 0,6 4-1 0 0,-8-6-13 0 0,1 0-1 0 0,0 0 1 0 0,-1-1 0 0 0,1 1-1 0 0,0-1 1 0 0,0 0 0 0 0,0 0-1 0 0,0-1 1 0 0,0 1 0 0 0,0-1-1 0 0,0 1 1 0 0,0-1 0 0 0,0-1-1 0 0,0 1 1 0 0,6-2 0 0 0,-7 2-13 0 0,-1-1 0 0 0,1 0 0 0 0,-1 0 0 0 0,1 0 0 0 0,-1 0 0 0 0,0 0 1 0 0,1 0-1 0 0,-1-1 0 0 0,0 1 0 0 0,0-1 0 0 0,0 1 0 0 0,0-1 0 0 0,0 0 1 0 0,0 0-1 0 0,-1 0 0 0 0,1 0 0 0 0,1-3 0 0 0,-1 1 33 0 0,1-1 1 0 0,-1 0-1 0 0,0 0 0 0 0,-1 1 0 0 0,1-1 1 0 0,-1 0-1 0 0,0 0 0 0 0,1-9 0 0 0,-1 7-440 0 0,-1 0-1 0 0,0 0 0 0 0,0-1 0 0 0,-1 1 0 0 0,0 0 0 0 0,0 0 1 0 0,-1 0-1 0 0,0 0 0 0 0,0 0 0 0 0,0 0 0 0 0,-1 1 1 0 0,-6-13-1 0 0,6 16-96 0 0,1 0 0 0 0,-1 0 0 0 0,0 1 0 0 0,0-1 0 0 0,1 1 0 0 0,-2-1 0 0 0,1 1 1 0 0,0 0-1 0 0,0 0 0 0 0,-6-2 0 0 0,3 1-437 0 0,-13-4-3380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1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7546 0 0,'7'0'1832'0'0,"2"1"-576"0"0,5 0-127 0 0,1 0-201 0 0,0-1-264 0 0,-1-2-216 0 0,2 1-136 0 0,-2-2-136 0 0,1 2-56 0 0,1-2-80 0 0,-3 2-136 0 0,3-3-240 0 0,-1 2-408 0 0,-3-2-576 0 0,0 0-657 0 0,-1-1-407 0 0,-2 0 183 0 0,0 0-1624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14 106 2961 0 0,'-2'18'9150'0'0,"-2"3"-5148"0"0,2-15-4007 0 0,1-1-1 0 0,-1 1 1 0 0,1 0 0 0 0,0 0 0 0 0,1 0 0 0 0,0 0 0 0 0,0 0 0 0 0,0 0 0 0 0,0-1 0 0 0,1 1 0 0 0,2 10-1 0 0,-2-15-18 0 0,-1-1-1 0 0,1 1 0 0 0,-1-1 0 0 0,0 1 0 0 0,1-1 1 0 0,-1 1-1 0 0,1-1 0 0 0,-1 1 0 0 0,1-1 0 0 0,-1 0 0 0 0,1 1 1 0 0,0-1-1 0 0,-1 0 0 0 0,1 1 0 0 0,-1-1 0 0 0,1 0 1 0 0,0 0-1 0 0,-1 0 0 0 0,1 0 0 0 0,0 0 0 0 0,-1 0 0 0 0,1 1 1 0 0,0-1-1 0 0,-1-1 0 0 0,1 1 0 0 0,0 0 0 0 0,-1 0 1 0 0,1 0-1 0 0,0 0 0 0 0,-1 0 0 0 0,1-1 0 0 0,-1 1 1 0 0,1 0-1 0 0,0 0 0 0 0,-1-1 0 0 0,1 1 0 0 0,0-1 0 0 0,27-17-223 0 0,-18 10 207 0 0,26-9-1403 0 0,-11 12-4369 0 0,-15 8 1004 0 0</inkml:trace>
  <inkml:trace contextRef="#ctx0" brushRef="#br0" timeOffset="1">43 5 7882 0 0,'30'-2'7034'0'0,"-20"1"-6576"0"0,0 0 0 0 0,1 0 1 0 0,-1 1-1 0 0,1 1 0 0 0,14 2 0 0 0,-23-3-433 0 0,0 1-1 0 0,0-1 1 0 0,0 1 0 0 0,0 0 0 0 0,0 0 0 0 0,0 0-1 0 0,0 0 1 0 0,0 0 0 0 0,0 0 0 0 0,0 0-1 0 0,-1 1 1 0 0,1-1 0 0 0,0 1 0 0 0,-1-1 0 0 0,1 1-1 0 0,-1 0 1 0 0,0-1 0 0 0,0 1 0 0 0,1 0-1 0 0,-1 0 1 0 0,-1 0 0 0 0,1 0 0 0 0,0 0 0 0 0,0 0-1 0 0,-1 0 1 0 0,1 0 0 0 0,-1 0 0 0 0,1 1 0 0 0,-1-1-1 0 0,0 0 1 0 0,0 0 0 0 0,0 3 0 0 0,0 2-335 0 0,-1 23-203 0 0,1-29 164 0 0,0 0 1 0 0,0 0-1 0 0,0 0 0 0 0,0 0 0 0 0,0 0 0 0 0,0 0 1 0 0,-1 0-1 0 0,1 0 0 0 0,0 0 0 0 0,-1 0 0 0 0,1 0 1 0 0,-1 0-1 0 0,1-1 0 0 0,-1 1 0 0 0,1 0 1 0 0,-1 0-1 0 0,0 0 0 0 0,1-1 0 0 0,-1 1 0 0 0,0 0 1 0 0,0-1-1 0 0,-1 2 0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3601 0 0,'0'0'323'0'0,"1"-1"-1"0"0,0 0 1 0 0,-1 0 0 0 0,1 1 0 0 0,-1-1 0 0 0,1 0 0 0 0,0 1-1 0 0,0-1 1 0 0,-1 1 0 0 0,1-1 0 0 0,0 1 0 0 0,0-1 0 0 0,0 1-1 0 0,-1-1 1 0 0,1 1 0 0 0,0 0 0 0 0,0-1 0 0 0,0 1-1 0 0,0 0 1 0 0,0 0 0 0 0,0 0 0 0 0,0 0 0 0 0,0 0 0 0 0,0 0-1 0 0,1 0 1 0 0,0 1 42 0 0,1-1 0 0 0,0 1 0 0 0,-1 0 0 0 0,1 0 0 0 0,-1 0 0 0 0,0 0 0 0 0,1 1 0 0 0,-1-1 0 0 0,2 2 0 0 0,4 3-34 0 0,-2 0 0 0 0,1 1 0 0 0,-1-1 0 0 0,9 11-1 0 0,-13-13-378 0 0,0 0-1 0 0,0-1 0 0 0,0 1 0 0 0,0 0 1 0 0,0 0-1 0 0,-1 0 0 0 0,0 0 1 0 0,2 9-1 0 0,-6 9-3321 0 0,3-21 2912 0 0,-1 1 0 0 0,0-1 0 0 0,1 0 0 0 0,-1 0 0 0 0,0 0 0 0 0,0 0 0 0 0,0 0 0 0 0,0 0 0 0 0,0 0 1 0 0,0 0-1 0 0,0 0 0 0 0,0 0 0 0 0,0-1 0 0 0,0 1 0 0 0,-2 0 0 0 0,-7 3-3745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5265 0 0,'6'11'7677'0'0,"9"-6"-4015"0"0,18-1-2068 0 0,-28-4-1239 0 0,4 1-312 0 0,2 0-300 0 0,-1 0 1 0 0,1-1-1 0 0,-1 0 0 0 0,1 0 1 0 0,-1-1-1 0 0,19-5 1 0 0,-30 7 179 0 0,0 0 1 0 0,-1 0-1 0 0,1 0 1 0 0,0 0-1 0 0,-1 0 1 0 0,1 0-1 0 0,0 1 0 0 0,0-1 1 0 0,0 0-1 0 0,0 0 1 0 0,0 1-1 0 0,1-1 1 0 0,-1 1-1 0 0,0-1 1 0 0,0 1-1 0 0,1-1 1 0 0,-1 1-1 0 0,1-1 1 0 0,-1 4-1 0 0,-5 42-1319 0 0,4-25-2439 0 0,-1-2-3733 0 0,1-15 5378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34 4721 0 0,'-2'19'3908'0'0,"2"-16"-3324"0"0,0 1 0 0 0,0-1 0 0 0,0 1 0 0 0,-1-1 0 0 0,0 0 0 0 0,1 1 0 0 0,-1-1 1 0 0,0 0-1 0 0,-2 4 0 0 0,1-9-499 0 0,0 0 0 0 0,0 0-1 0 0,1-1 1 0 0,-1 1 0 0 0,1-1 0 0 0,0 1 0 0 0,0-1 0 0 0,-2-3 0 0 0,3 4-48 0 0,-1 0-1 0 0,0 0 1 0 0,1 0-1 0 0,-1 0 1 0 0,1 0-1 0 0,-1 0 1 0 0,1 0 0 0 0,0 0-1 0 0,0-1 1 0 0,0 1-1 0 0,0 0 1 0 0,0 0 0 0 0,1 0-1 0 0,-1 0 1 0 0,1 0-1 0 0,-1 0 1 0 0,1 0 0 0 0,0 0-1 0 0,-1 0 1 0 0,1 0-1 0 0,0 0 1 0 0,1 0 0 0 0,-1 0-1 0 0,0 1 1 0 0,0-1-1 0 0,1 0 1 0 0,2-2-1 0 0,-2 3-1 0 0,0 0 0 0 0,0 0 0 0 0,0 1-1 0 0,0-1 1 0 0,0 0 0 0 0,0 1-1 0 0,0-1 1 0 0,0 1 0 0 0,1 0 0 0 0,-1 0-1 0 0,0-1 1 0 0,0 1 0 0 0,0 1-1 0 0,1-1 1 0 0,-1 0 0 0 0,0 1 0 0 0,0-1-1 0 0,0 1 1 0 0,0-1 0 0 0,0 1-1 0 0,0 0 1 0 0,0 0 0 0 0,0 0 0 0 0,0 0-1 0 0,0 0 1 0 0,0 1 0 0 0,1 0-1 0 0,-1 0 30 0 0,0-1-1 0 0,0 1 0 0 0,-1-1 0 0 0,1 1 1 0 0,-1-1-1 0 0,1 1 0 0 0,-1 0 0 0 0,0 0 1 0 0,1 0-1 0 0,-1 0 0 0 0,0 0 0 0 0,0 0 1 0 0,0 0-1 0 0,-1 0 0 0 0,1 0 0 0 0,0 0 1 0 0,-1 0-1 0 0,0 1 0 0 0,1-1 0 0 0,-1 0 1 0 0,0 0-1 0 0,0 1 0 0 0,0-1 0 0 0,0 0 0 0 0,-1 0 1 0 0,1 1-1 0 0,-1-1 0 0 0,1 0 0 0 0,-3 4 1 0 0,2-3-39 0 0,0 0 0 0 0,0-1 1 0 0,-1 1-1 0 0,1-1 0 0 0,-1 1 1 0 0,0-1-1 0 0,0 0 0 0 0,0 1 0 0 0,0-1 1 0 0,0 0-1 0 0,0 0 0 0 0,-1-1 1 0 0,1 1-1 0 0,-1 0 0 0 0,1-1 0 0 0,-1 1 1 0 0,0-1-1 0 0,1 0 0 0 0,-1 0 1 0 0,0 0-1 0 0,0 0 0 0 0,-4 0 1 0 0,-1-1-248 0 0,10-3 7 0 0,13-2 11 0 0,20 4-2218 0 0,0-3-4984 0 0,-18 1 1326 0 0</inkml:trace>
  <inkml:trace contextRef="#ctx0" brushRef="#br0" timeOffset="1">269 109 14699 0 0,'1'-5'3945'0'0,"-1"3"-2369"0"0,3 3-647 0 0,-2 2-441 0 0,2-1-184 0 0,0 1-224 0 0,1 0-112 0 0,1 0-256 0 0,2-1-545 0 0,0 1-983 0 0,-1-2-1425 0 0,1-1-1744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3526 1752 0 0,'-1'2'373'0'0,"1"-1"-1"0"0,-1 0 0 0 0,1 1 1 0 0,-1-1-1 0 0,0 0 1 0 0,0 1-1 0 0,1-1 0 0 0,-1 0 1 0 0,0 0-1 0 0,0 1 0 0 0,0-1 1 0 0,0 0-1 0 0,0 0 0 0 0,-1 0 1 0 0,1-1-1 0 0,0 1 0 0 0,-2 1 1 0 0,1-1-135 0 0,0-1 1 0 0,0 1 0 0 0,0-1-1 0 0,1 1 1 0 0,-1-1 0 0 0,0 0-1 0 0,0 0 1 0 0,0 0-1 0 0,0 0 1 0 0,0 0 0 0 0,1 0-1 0 0,-4-1 1 0 0,0 0-124 0 0,1-1 0 0 0,0 1 1 0 0,0-1-1 0 0,-1 0 0 0 0,1 0 1 0 0,1-1-1 0 0,-1 1 0 0 0,0-1 0 0 0,0 0 1 0 0,1 0-1 0 0,-4-4 0 0 0,-15-20 181 0 0,1 0 0 0 0,1-2 1 0 0,2 0-1 0 0,1-1 0 0 0,1-1 0 0 0,-16-48 0 0 0,-52-206-2 0 0,59 187-203 0 0,-70-280 908 0 0,-73-608 0 0 0,161 891-921 0 0,4-1 1 0 0,4 1 0 0 0,4-1-1 0 0,5 1 1 0 0,34-150 0 0 0,-12 95 37 0 0,79-282 2335 0 0,-100 406-2075 0 0,20-36-1 0 0,6-15 280 0 0,-32 57-2365 0 0,-6 18 958 0 0,1 1 0 0 0,0-1-1 0 0,0 1 1 0 0,0-1 0 0 0,-1 1 0 0 0,1 0-1 0 0,-1-1 1 0 0,1 1 0 0 0,-1-1 0 0 0,0 1-1 0 0,1 0 1 0 0,-1 0 0 0 0,0-1 0 0 0,0 1-1 0 0,0 0 1 0 0,0 0 0 0 0,-2-2 0 0 0,-3-2-3759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43 5985 0 0,'-4'0'1197'0'0,"-29"4"2805"0"0,32-4-3728 0 0,-1 1 0 0 0,1-1 0 0 0,-1 0 0 0 0,1 1 0 0 0,-1-1 0 0 0,1 1 0 0 0,-1-1 0 0 0,1 1 0 0 0,0 0 0 0 0,-1-1 0 0 0,1 1 0 0 0,0 0 0 0 0,-1 0 0 0 0,1 0 0 0 0,0 0 0 0 0,-2 2 0 0 0,7-5 94 0 0,0-1 0 0 0,0 1 0 0 0,-1 0-1 0 0,1 0 1 0 0,0 1 0 0 0,1-1 0 0 0,4-1 0 0 0,2-1-104 0 0,6-3-146 0 0,0 0 0 0 0,0 1 0 0 0,0 1 0 0 0,1 1 0 0 0,29-4-1 0 0,-42 7-60 0 0,0 1-1 0 0,-1 0 0 0 0,1 0 1 0 0,0 0-1 0 0,-1 0 0 0 0,1 1 1 0 0,0 0-1 0 0,-1 0 0 0 0,1 0 0 0 0,-1 0 1 0 0,1 1-1 0 0,-1 0 0 0 0,0 0 1 0 0,1 0-1 0 0,-1 0 0 0 0,0 1 1 0 0,-1-1-1 0 0,1 1 0 0 0,0 0 0 0 0,-1 0 1 0 0,1 1-1 0 0,-1-1 0 0 0,0 1 1 0 0,0 0-1 0 0,-1-1 0 0 0,5 9 1 0 0,0 7 221 0 0,0 0 0 0 0,-1 0 1 0 0,-1 1-1 0 0,-1 0 0 0 0,-1 0 1 0 0,2 27-1 0 0,1 12-2145 0 0,6-2-4254 0 0,-9-50 1734 0 0,5-3-1742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93 4345 0 0,'-1'-17'1467'0'0,"-1"7"413"0"0,1 0 0 0 0,0 0 0 0 0,1 0 0 0 0,0 0 0 0 0,3-16 0 0 0,-2 26-1660 0 0,-1 1 0 0 0,1-1 1 0 0,0 1-1 0 0,-1-1 1 0 0,1 1-1 0 0,-1-1 0 0 0,1 1 1 0 0,-1-1-1 0 0,1 1 0 0 0,-1-1 1 0 0,1 1-1 0 0,-1 0 0 0 0,1-1 1 0 0,-1 1-1 0 0,0-1 1 0 0,1 1-1 0 0,-1 0 0 0 0,0 0 1 0 0,0-1-1 0 0,1 1 0 0 0,-1 0 1 0 0,0 0-1 0 0,0 1 1 0 0,10 25 552 0 0,9 71 40 0 0,6 23-1069 0 0,-20-105-1081 0 0,1-1-1 0 0,12 28 1 0 0,-17-42 781 0 0,6 11-2625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63 109 5249 0 0,'-23'9'3861'0'0,"18"-8"-3149"0"0,1 0 0 0 0,-1 1 0 0 0,1 0 1 0 0,0 0-1 0 0,-1 0 0 0 0,1 0 0 0 0,-5 5 0 0 0,57-20 291 0 0,-31 6-951 0 0,0 1 0 0 0,0-2 0 0 0,23-14 0 0 0,-33 17-49 0 0,-1 1 0 0 0,0-1 0 0 0,0 0 1 0 0,0 0-1 0 0,0-1 0 0 0,-1 1 0 0 0,0-1 0 0 0,0 0 0 0 0,-1-1 1 0 0,7-11-1 0 0,-9 9-205 0 0,-9 16 71 0 0,-10 13 50 0 0,-4 16 160 0 0,-18 46-1 0 0,33-68 77 0 0,1 0 0 0 0,0 0 0 0 0,2 1 0 0 0,-1 0 0 0 0,2 0 0 0 0,-2 26 0 0 0,4-39-143 0 0,-1 0 0 0 0,1 0 0 0 0,0 0 0 0 0,1 1 0 0 0,-1-1 0 0 0,0 0 0 0 0,0 0 0 0 0,1 0 0 0 0,0 0 0 0 0,-1 0 0 0 0,1 0 0 0 0,0 0 0 0 0,0 0 0 0 0,0 0 0 0 0,0 0 0 0 0,0 0 0 0 0,1 0 0 0 0,-1 0 0 0 0,0-1 0 0 0,1 1 0 0 0,-1-1 0 0 0,1 1 0 0 0,2 1 0 0 0,-2-2-11 0 0,1 0 0 0 0,0 0 0 0 0,0 0 0 0 0,0-1 0 0 0,0 1 1 0 0,0-1-1 0 0,0 1 0 0 0,0-1 0 0 0,0 0 0 0 0,0 0 0 0 0,0-1 0 0 0,0 1 0 0 0,0 0 0 0 0,5-2 1 0 0,6-3-858 0 0,0 0-1 0 0,-1 0 1 0 0,0-1 0 0 0,1-1 0 0 0,20-14 0 0 0,-13 4-2579 0 0,-1-1-1978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7234 0 0,'-1'4'969'0'0,"0"1"0"0"0,0 0 0 0 0,1 0 1 0 0,0-1-1 0 0,0 1 0 0 0,1 5 1 0 0,8 32 1385 0 0,23 37-2661 0 0,-26-67 536 0 0,7 19-754 0 0,-9-19-312 0 0,1 0 0 0 0,0-1 0 0 0,1 1-1 0 0,0-1 1 0 0,12 14 0 0 0,-18-24 797 0 0,0-1 1 0 0,0 0-1 0 0,0 0 0 0 0,0 0 1 0 0,0 0-1 0 0,0 1 1 0 0,0-1-1 0 0,0 0 0 0 0,0 0 1 0 0,0 0-1 0 0,1 0 0 0 0,-1 0 1 0 0,0 1-1 0 0,0-1 1 0 0,0 0-1 0 0,0 0 0 0 0,0 0 1 0 0,0 0-1 0 0,1 0 0 0 0,-1 0 1 0 0,0 0-1 0 0,0 0 1 0 0,0 0-1 0 0,0 1 0 0 0,1-1 1 0 0,-1 0-1 0 0,0 0 0 0 0,0 0 1 0 0,0 0-1 0 0,0 0 1 0 0,1 0-1 0 0,-1 0 0 0 0,0 0 1 0 0,0 0-1 0 0,0 0 0 0 0,1 0 1 0 0,-1 0-1 0 0,0-1 1 0 0,0 1-1 0 0,0 0 0 0 0,0 0 1 0 0,0 0-1 0 0,1 0 0 0 0,-1 0 1 0 0,0 0-1 0 0,0 0 1 0 0,0 0-1 0 0,2-11-497 0 0,-5-14 676 0 0,3 25-155 0 0,-2-8 266 0 0,1 1-1 0 0,0-1 1 0 0,0 0-1 0 0,1 1 1 0 0,0-1-1 0 0,1 0 1 0 0,1-10-1 0 0,-2 16-206 0 0,1 0-1 0 0,0 0 0 0 0,0 0 1 0 0,0 0-1 0 0,0 0 1 0 0,0 0-1 0 0,0 0 1 0 0,0 0-1 0 0,1 0 0 0 0,-1 1 1 0 0,1-1-1 0 0,-1 0 1 0 0,1 1-1 0 0,0-1 0 0 0,-1 1 1 0 0,1 0-1 0 0,0-1 1 0 0,0 1-1 0 0,0 0 0 0 0,0 0 1 0 0,0 1-1 0 0,0-1 1 0 0,1 0-1 0 0,-1 1 0 0 0,0-1 1 0 0,0 1-1 0 0,0-1 1 0 0,1 1-1 0 0,1 0 1 0 0,16-1-207 0 0,-14 1-580 0 0,0 0 0 0 0,-1 0 0 0 0,1-1 0 0 0,-1 1 0 0 0,1-2 0 0 0,9-2 0 0 0,-6-1-3428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39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6241 0 0,'1'10'8683'0'0,"6"19"-7969"0"0,-4-15-115 0 0,12 63-186 0 0,-9-40-1808 0 0,16 55-1 0 0,-20-98 1147 0 0,1-1 0 0 0,0 1 0 0 0,0-1-1 0 0,5-8 1 0 0,-3 9 301 0 0,-1-1-1 0 0,1 1 0 0 0,0 0 0 0 0,0 0 1 0 0,1 1-1 0 0,-1-1 0 0 0,1 1 0 0 0,1 1 1 0 0,6-5-1 0 0,20-9-6111 0 0,-24 13 1403 0 0</inkml:trace>
  <inkml:trace contextRef="#ctx0" brushRef="#br0" timeOffset="1">133 0 7522 0 0,'-7'0'3560'0'0,"3"0"-1423"0"0,0 4-553 0 0,3 2-432 0 0,2 7-407 0 0,3 3-225 0 0,2 8-144 0 0,2 3-104 0 0,2 2-120 0 0,0 4-248 0 0,1-3-464 0 0,1 1-761 0 0,-2 1-903 0 0,1-4-761 0 0,-2-1-303 0 0,-3-3-1873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0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90 8562 0 0,'-15'4'2281'0'0,"12"-3"-1777"0"0,1 0 0 0 0,-1 0 0 0 0,1 0 0 0 0,-1-1 0 0 0,1 1 0 0 0,-1-1 0 0 0,0 1 0 0 0,1-1 0 0 0,-1 0 0 0 0,0 0 1 0 0,-3 0-1 0 0,7-3-374 0 0,1 1 1 0 0,0 0 0 0 0,0 1-1 0 0,0-1 1 0 0,0 0 0 0 0,0 0-1 0 0,0 1 1 0 0,0 0 0 0 0,1-1-1 0 0,2 0 1 0 0,-2 0-39 0 0,36-28 74 0 0,-32 24-125 0 0,0 0 0 0 0,0 0 0 0 0,1 1 0 0 0,0 0 1 0 0,0 0-1 0 0,1 0 0 0 0,14-4 0 0 0,-22 9-20 0 0,0 0 0 0 0,1 0 1 0 0,-1 0-1 0 0,0 0 0 0 0,0 0 0 0 0,0 1 1 0 0,0-1-1 0 0,0 0 0 0 0,0 1 0 0 0,0-1 1 0 0,0 1-1 0 0,0-1 0 0 0,0 1 0 0 0,0 0 0 0 0,0-1 1 0 0,0 1-1 0 0,0 0 0 0 0,0 0 0 0 0,-1-1 1 0 0,1 1-1 0 0,0 0 0 0 0,0 0 0 0 0,-1 0 0 0 0,1 0 1 0 0,-1 0-1 0 0,1 0 0 0 0,-1 0 0 0 0,1 2 1 0 0,14 40 218 0 0,-11-32-197 0 0,9 30-224 0 0,-5-16-679 0 0,13 33-1 0 0,-17-51-70 0 0,0 0 0 0 0,0 0 0 0 0,0-1 0 0 0,11 13 0 0 0,-15-18 756 0 0,0-1 0 0 0,1 1 0 0 0,-1-1 0 0 0,0 1 0 0 0,1-1 0 0 0,-1 1 0 0 0,1-1 0 0 0,-1 1 0 0 0,1-1 0 0 0,-1 0 1 0 0,1 1-1 0 0,-1-1 0 0 0,1 0 0 0 0,0 1 0 0 0,-1-1 0 0 0,1 0 0 0 0,-1 0 0 0 0,1 1 0 0 0,0-1 0 0 0,-1 0 1 0 0,1 0-1 0 0,-1 0 0 0 0,1 0 0 0 0,0 0 0 0 0,-1 0 0 0 0,1 0 0 0 0,0 0 0 0 0,-1 0 0 0 0,1 0 0 0 0,0 0 1 0 0,-1-1-1 0 0,1 1 0 0 0,-1 0 0 0 0,1 0 0 0 0,0 0 0 0 0,-1-1 0 0 0,1 1 0 0 0,-1 0 0 0 0,1-1 0 0 0,-1 1 0 0 0,1-1 1 0 0,-1 1-1 0 0,1-1 0 0 0,-1 1 0 0 0,1-1 0 0 0,0 0 0 0 0,11-7-3102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44 4273 0 0,'-2'-10'1408'0'0,"1"7"-875"0"0,0 0 1 0 0,0 1-1 0 0,1-1 1 0 0,-1 1-1 0 0,1-1 1 0 0,0 0-1 0 0,0 1 1 0 0,0-1-1 0 0,0 0 1 0 0,1-3-1 0 0,14 29 3840 0 0,-1 8-3835 0 0,-1 0 0 0 0,9 35-1 0 0,3 10-918 0 0,-25-76 366 0 0,0 1 0 0 0,0-1-1 0 0,0 0 1 0 0,0 0 0 0 0,0 0-1 0 0,1 1 1 0 0,-1-1-1 0 0,0 0 1 0 0,0 0 0 0 0,0 0-1 0 0,0 0 1 0 0,0 1 0 0 0,0-1-1 0 0,1 0 1 0 0,-1 0 0 0 0,0 0-1 0 0,0 0 1 0 0,0 0 0 0 0,0 1-1 0 0,0-1 1 0 0,1 0-1 0 0,-1 0 1 0 0,0 0 0 0 0,0 0-1 0 0,0 0 1 0 0,1 0 0 0 0,-1 0-1 0 0,0 0 1 0 0,0 0 0 0 0,0 0-1 0 0,1 0 1 0 0,-1 0 0 0 0,0 0-1 0 0,0 0 1 0 0,0 0-1 0 0,1 0 1 0 0,-1 0 0 0 0,0 0-1 0 0,0 0 1 0 0,0 0 0 0 0,1 0-1 0 0,-1 0 1 0 0,10-10-285 0 0,8-18 183 0 0,-16 24 77 0 0,23-30-220 0 0,-23 32-41 0 0,-1 0 0 0 0,0 1 0 0 0,1-1 1 0 0,-1 1-1 0 0,1 0 0 0 0,0 0 0 0 0,-1-1 0 0 0,1 1 0 0 0,0 0 0 0 0,0 0 1 0 0,0 0-1 0 0,0 1 0 0 0,-1-1 0 0 0,1 0 0 0 0,0 1 0 0 0,0-1 1 0 0,0 1-1 0 0,3 0 0 0 0,3 4-2665 0 0,6 10-1528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42 6929 0 0,'-1'4'426'0'0,"0"0"-1"0"0,0 0 0 0 0,0-1 1 0 0,1 1-1 0 0,0 0 0 0 0,-1 0 1 0 0,1 0-1 0 0,1-1 0 0 0,-1 1 0 0 0,1 0 1 0 0,-1 0-1 0 0,3 6 0 0 0,-1-5-295 0 0,0 0-1 0 0,1 1 0 0 0,-1-1 0 0 0,1 0 0 0 0,0-1 0 0 0,1 1 1 0 0,-1-1-1 0 0,1 1 0 0 0,0-1 0 0 0,0 0 0 0 0,0 0 1 0 0,9 6-1 0 0,-12-10-140 0 0,-1 1 0 0 0,0-1 1 0 0,1 0-1 0 0,-1 1 0 0 0,0-1 0 0 0,1 0 1 0 0,-1 1-1 0 0,0-1 0 0 0,1 0 0 0 0,-1 0 1 0 0,1 1-1 0 0,-1-1 0 0 0,1 0 1 0 0,-1 0-1 0 0,1 0 0 0 0,-1 0 0 0 0,1 0 1 0 0,-1 0-1 0 0,1 0 0 0 0,-1 0 1 0 0,0 0-1 0 0,1 0 0 0 0,-1 0 0 0 0,1 0 1 0 0,-1 0-1 0 0,1 0 0 0 0,-1 0 0 0 0,1 0 1 0 0,-1 0-1 0 0,1-1 0 0 0,-1-14-431 0 0,-16-27-191 0 0,13 36 635 0 0,3 5-7 0 0,-4-9-19 0 0,0 0 0 0 0,1-1 0 0 0,-3-12-1 0 0,6 22 37 0 0,-1-1-1 0 0,1 0 1 0 0,0 0-1 0 0,-1 1 1 0 0,1-1-1 0 0,0 0 1 0 0,0 1-1 0 0,0-1 0 0 0,0 0 1 0 0,0 0-1 0 0,1 1 1 0 0,-1-1-1 0 0,0 0 1 0 0,1 1-1 0 0,-1-1 0 0 0,1 0 1 0 0,0 1-1 0 0,0-1 1 0 0,-1 1-1 0 0,1-1 1 0 0,0 1-1 0 0,0-1 0 0 0,0 1 1 0 0,1 0-1 0 0,-1 0 1 0 0,0-1-1 0 0,0 1 1 0 0,1 0-1 0 0,2-2 0 0 0,-3 3 8 0 0,1 0-1 0 0,-1 0 0 0 0,1-1 0 0 0,0 1 0 0 0,-1 0 0 0 0,1 0 1 0 0,-1 1-1 0 0,1-1 0 0 0,-1 0 0 0 0,1 0 0 0 0,0 1 0 0 0,-1-1 1 0 0,1 1-1 0 0,-1-1 0 0 0,0 1 0 0 0,1 0 0 0 0,-1 0 0 0 0,1-1 0 0 0,-1 1 1 0 0,0 0-1 0 0,0 0 0 0 0,1 0 0 0 0,-1 1 0 0 0,0-1 0 0 0,0 0 1 0 0,0 0-1 0 0,0 0 0 0 0,0 1 0 0 0,-1-1 0 0 0,1 1 0 0 0,1 1 1 0 0,2 4-14 0 0,-1 0 0 0 0,0 0 1 0 0,0 0-1 0 0,0 1 1 0 0,2 7-1 0 0,-4-10-23 0 0,-1-1 1 0 0,1 0-1 0 0,-1 0 1 0 0,0 1-1 0 0,0-1 1 0 0,0 0-1 0 0,0 0 1 0 0,-1 1-1 0 0,1-1 0 0 0,-1 0 1 0 0,0 0-1 0 0,-1 0 1 0 0,1 0-1 0 0,-3 6 1 0 0,-1-2 201 0 0,-1 0 0 0 0,1 0 1 0 0,-1 0-1 0 0,-1-1 0 0 0,-8 9 1 0 0,15-16-173 0 0,0 0 1 0 0,0 0 0 0 0,0 0-1 0 0,0 0 1 0 0,0 0 0 0 0,0 0-1 0 0,0 0 1 0 0,0 0 0 0 0,0 0-1 0 0,-1 0 1 0 0,1 0 0 0 0,0 0-1 0 0,0 0 1 0 0,0 0 0 0 0,0 1-1 0 0,0-1 1 0 0,0 0 0 0 0,0 0-1 0 0,0 0 1 0 0,0 0-1 0 0,0 0 1 0 0,0 0 0 0 0,0 0-1 0 0,0 0 1 0 0,0 0 0 0 0,0 0-1 0 0,0 0 1 0 0,0 0 0 0 0,0 1-1 0 0,0-1 1 0 0,0 0 0 0 0,0 0-1 0 0,0 0 1 0 0,0 0 0 0 0,0 0-1 0 0,0 0 1 0 0,0 0 0 0 0,0 0-1 0 0,1 0 1 0 0,-1 0 0 0 0,0 0-1 0 0,0 0 1 0 0,0 0-1 0 0,0 0 1 0 0,0 1 0 0 0,0-1-1 0 0,0 0 1 0 0,0 0 0 0 0,0 0-1 0 0,0 0 1 0 0,0 0 0 0 0,0 0-1 0 0,0 0 1 0 0,0 0 0 0 0,1 0-1 0 0,-1 0 1 0 0,0 0 0 0 0,0 0-1 0 0,0 0 1 0 0,0 0 0 0 0,0 0-1 0 0,0 0 1 0 0,0 0 0 0 0,0 0-1 0 0,0 0 1 0 0,0 0-1 0 0,0 0 1 0 0,0 0 0 0 0,1 0-1 0 0,10-1 280 0 0,12-4-106 0 0,-16 1-241 0 0,1-1 1 0 0,-1 1 0 0 0,0-2-1 0 0,0 1 1 0 0,0-1-1 0 0,-1 0 1 0 0,0 0 0 0 0,7-9-1 0 0,20-35-6882 0 0,-25 31 1540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9362 0 0,'-1'0'228'0'0,"-1"1"-1"0"0,0 0 1 0 0,1-1-1 0 0,-1 1 1 0 0,1 0-1 0 0,-1 0 1 0 0,1 0-1 0 0,0 0 1 0 0,0 0-1 0 0,-1 0 1 0 0,1 1-1 0 0,0-1 1 0 0,0 0-1 0 0,0 1 1 0 0,0-1-1 0 0,0 1 1 0 0,0-1-1 0 0,1 1 1 0 0,-1-1-1 0 0,0 1 1 0 0,1 0-1 0 0,-1-1 1 0 0,1 1-1 0 0,0 0 1 0 0,-1-1-1 0 0,1 1 1 0 0,0 0-1 0 0,0-1 1 0 0,0 1-1 0 0,0 2 1 0 0,0 9-34 0 0,1 1 0 0 0,4 22 1 0 0,-4-26 153 0 0,35 212-2832 0 0,-35-229 2471 0 0,0-1 0 0 0,0 1 1 0 0,0 0-1 0 0,1 0 0 0 0,0 0 0 0 0,1 0 0 0 0,0 0 1 0 0,0 0-1 0 0,0 1 0 0 0,0-1 0 0 0,9-9 0 0 0,-8 12 0 0 0,1 1 0 0 0,-1 0 0 0 0,1 0 0 0 0,0 0 0 0 0,0 0-1 0 0,0 1 1 0 0,0 0 0 0 0,0 0 0 0 0,0 1 0 0 0,1-1-1 0 0,6 0 1 0 0,20-7-3511 0 0,-32 9 3296 0 0,1 0-1 0 0,-1 0 0 0 0,1-1 0 0 0,0 1 1 0 0,-1 0-1 0 0,1-1 0 0 0,-1 1 1 0 0,1-1-1 0 0,-1 1 0 0 0,1-1 0 0 0,-1 1 1 0 0,1-1-1 0 0,-1 1 0 0 0,1-1 1 0 0,-1 1-1 0 0,0-1 0 0 0,1 0 0 0 0,-1 1 1 0 0,0-1-1 0 0,1 0 0 0 0,-1 0 1 0 0,0 0-19 0 0,4-5-3677 0 0</inkml:trace>
  <inkml:trace contextRef="#ctx0" brushRef="#br0" timeOffset="1">152 30 7578 0 0,'-1'-1'280'0'0,"0"1"0"0"0,1 0 0 0 0,-1 0 0 0 0,0 0 1 0 0,1 0-1 0 0,-1 0 0 0 0,0 0 0 0 0,0 0 1 0 0,1 0-1 0 0,-1 0 0 0 0,0 0 0 0 0,1 0 0 0 0,-1 1 1 0 0,0-1-1 0 0,0 0 0 0 0,1 0 0 0 0,-1 1 0 0 0,1-1 1 0 0,-1 0-1 0 0,0 1 0 0 0,1-1 0 0 0,-1 1 1 0 0,1-1-1 0 0,-1 1 0 0 0,1-1 0 0 0,-2 2 0 0 0,2-1-38 0 0,-1 0 0 0 0,1 1-1 0 0,-1-1 1 0 0,1 1 0 0 0,-1-1 0 0 0,1 1-1 0 0,0-1 1 0 0,0 1 0 0 0,0-1-1 0 0,0 1 1 0 0,0-1 0 0 0,0 3-1 0 0,15 50 509 0 0,-11-44-122 0 0,2 10-590 0 0,32 87 969 0 0,-33-96-1566 0 0,0 0-1 0 0,1 0 0 0 0,0 0 0 0 0,1-1 0 0 0,0 0 1 0 0,1 0-1 0 0,8 8 0 0 0,6-4-6563 0 0,-15-14 1281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9522 0 0,'0'0'2929'0'0,"2"-2"-1953"0"0,0 0-288 0 0,-2-2-264 0 0,2 0-160 0 0,-1 0-64 0 0,1 1-64 0 0,1-1-88 0 0,2 0-72 0 0,1 0-152 0 0,2 2-208 0 0,1-1-408 0 0,-1 3-512 0 0,0 0-449 0 0,0 1-407 0 0,-1 2-89 0 0,-2 2-2008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2 109 6497 0 0,'0'-1'113'0'0,"0"1"0"0"0,0 0 0 0 0,-1-1 0 0 0,1 1 0 0 0,0 0 0 0 0,0-1 0 0 0,0 1 0 0 0,0 0 0 0 0,0-1 0 0 0,0 1 0 0 0,-1 0 0 0 0,1-1 0 0 0,0 1 0 0 0,0 0 0 0 0,0-1 0 0 0,0 1-1 0 0,1-1 1 0 0,-1 1 0 0 0,0 0 0 0 0,0-1 0 0 0,0 1 0 0 0,0 0 0 0 0,0-1 0 0 0,0 1 0 0 0,0 0 0 0 0,1-1 0 0 0,-1 1 0 0 0,0 0 0 0 0,0-1 0 0 0,1 1 0 0 0,-1 0 0 0 0,0 0 0 0 0,0-1 0 0 0,1 1 0 0 0,-1 0 0 0 0,0 0-1 0 0,0 0 1 0 0,1-1 0 0 0,-1 1 0 0 0,0 0 0 0 0,1 0 0 0 0,-1 0 0 0 0,0 0 0 0 0,1-1 0 0 0,23-13 620 0 0,-14 8-117 0 0,-8 4-521 0 0,24-15 163 0 0,-26 17-247 0 0,1 0 0 0 0,-1-1 0 0 0,0 1 0 0 0,1 0 0 0 0,-1-1 0 0 0,1 1 0 0 0,-1 0 0 0 0,0-1 0 0 0,1 1 0 0 0,-1 0 0 0 0,1 0 0 0 0,-1 0 0 0 0,1-1 0 0 0,-1 1 0 0 0,1 0 0 0 0,-1 0 1 0 0,1 0-1 0 0,-1 0 0 0 0,1 0 0 0 0,-1 0 0 0 0,1 0 0 0 0,-1 0 0 0 0,1 0 0 0 0,-1 0 0 0 0,1 0 0 0 0,-1 0 0 0 0,1 0 0 0 0,-1 1 0 0 0,1-1 0 0 0,-1 0 0 0 0,1 0 0 0 0,-1 0 0 0 0,1 1 0 0 0,-1-1 0 0 0,1 0 0 0 0,-1 1 1 0 0,0-1-1 0 0,1 0 0 0 0,-1 1 0 0 0,0-1 0 0 0,1 0 0 0 0,-1 1 0 0 0,0-1 0 0 0,1 1 0 0 0,-1 2 29 0 0,-1 0 0 0 0,1 0 1 0 0,-1 0-1 0 0,0 0 0 0 0,0-1 1 0 0,0 1-1 0 0,0 0 0 0 0,0-1 0 0 0,0 1 1 0 0,-1 0-1 0 0,-2 3 0 0 0,-8 17 332 0 0,10-14-41 0 0,1 1-1 0 0,0-1 1 0 0,0 1 0 0 0,1 0 0 0 0,0-1 0 0 0,2 12 0 0 0,-2-17-249 0 0,0 0 0 0 0,1 0 0 0 0,-1 0-1 0 0,1-1 1 0 0,0 1 0 0 0,0 0 0 0 0,0-1 0 0 0,1 1 0 0 0,0-1 0 0 0,-1 1 0 0 0,1-1 0 0 0,0 0 0 0 0,0 0 0 0 0,1 0 0 0 0,-1 0 0 0 0,1 0 0 0 0,-1 0 0 0 0,5 2 0 0 0,-7-5-80 0 0,0 1 0 0 0,0-1 1 0 0,1 0-1 0 0,-1 0 1 0 0,0 0-1 0 0,1 0 0 0 0,-1 0 1 0 0,0 0-1 0 0,1 1 0 0 0,-1-1 1 0 0,0 0-1 0 0,0 0 1 0 0,1 0-1 0 0,-1 0 0 0 0,0 0 1 0 0,1 0-1 0 0,-1 0 1 0 0,0 0-1 0 0,1 0 0 0 0,-1-1 1 0 0,0 1-1 0 0,1 0 0 0 0,-1 0 1 0 0,0 0-1 0 0,0 0 1 0 0,1 0-1 0 0,-1 0 0 0 0,0-1 1 0 0,0 1-1 0 0,1 0 1 0 0,-1 0-1 0 0,0 0 0 0 0,0-1 1 0 0,1 1-1 0 0,-1 0 0 0 0,0 0 1 0 0,0-1-1 0 0,1 1 1 0 0,3-17 123 0 0,-4-19 40 0 0,0 36-166 0 0,-7-56-2420 0 0,-2-20-4165 0 0,9 69 5978 0 0,0 0 0 0 0,0 0 0 0 0,1 0 0 0 0,-1-1 0 0 0,2 1 0 0 0,-1 0-1 0 0,5-12 1 0 0,-2 12-2751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4425 0 0,'0'25'6738'0'0,"-1"17"-1113"0"0,6-2-3954 0 0,-4-35-1663 0 0,0-1-1 0 0,0 1 0 0 0,1-1 1 0 0,-1 0-1 0 0,1 0 1 0 0,0 0-1 0 0,1 0 0 0 0,-1 0 1 0 0,0 0-1 0 0,1-1 1 0 0,0 1-1 0 0,0-1 1 0 0,0 0-1 0 0,0 0 0 0 0,1 0 1 0 0,4 3-1 0 0,-8-5-27 0 0,1-1 1 0 0,-1 0-1 0 0,1 0 0 0 0,-1 0 0 0 0,1 0 0 0 0,0 0 0 0 0,-1 0 0 0 0,1 0 0 0 0,-1 0 1 0 0,1 0-1 0 0,-1 0 0 0 0,1 0 0 0 0,-1 0 0 0 0,1 0 0 0 0,-1-1 0 0 0,1 1 0 0 0,-1 0 1 0 0,1 0-1 0 0,-1-1 0 0 0,1 1 0 0 0,-1 0 0 0 0,1 0 0 0 0,-1-1 0 0 0,0 1 0 0 0,1-1 1 0 0,-1 1-1 0 0,1 0 0 0 0,-1-1 0 0 0,0 1 0 0 0,0-1 0 0 0,1 1 0 0 0,-1-1 0 0 0,0 1 1 0 0,0-1-1 0 0,1 1 0 0 0,-1-1 0 0 0,0 1 0 0 0,0-1 0 0 0,12-30-417 0 0,-7 19-51 0 0,3-5-1188 0 0,0-1 1 0 0,-2 0-1 0 0,0 0 1 0 0,6-28-1 0 0,-12 46 1780 0 0,0-1 0 0 0,0 1 0 0 0,1-1 0 0 0,-1 1 1 0 0,0-1-1 0 0,0 1 0 0 0,0 0 0 0 0,0-1 0 0 0,0 1 0 0 0,0-1 0 0 0,0 1 0 0 0,-1-1 0 0 0,1 1 0 0 0,0-1 0 0 0,0 1 0 0 0,0 0 0 0 0,0-1 0 0 0,0 1 1 0 0,-1-1-1 0 0,1 1 0 0 0,0 0 0 0 0,0-1 0 0 0,-1 1 0 0 0,1 0 0 0 0,0-1 0 0 0,-1 1 0 0 0,1 0 0 0 0,0 0 0 0 0,-1-1 0 0 0,1 1 0 0 0,0 0 0 0 0,-1 0 0 0 0,1-1 1 0 0,0 1-1 0 0,-1 0 0 0 0,1 0 0 0 0,-1 0 0 0 0,1 0 0 0 0,-1-1 0 0 0,0 2 47 0 0,0-1 0 0 0,1 0-1 0 0,-1 0 1 0 0,1 0 0 0 0,-1 0 0 0 0,1 1-1 0 0,-1-1 1 0 0,0 0 0 0 0,1 0 0 0 0,-1 1-1 0 0,1-1 1 0 0,-1 1 0 0 0,1-1 0 0 0,0 0 0 0 0,-1 1-1 0 0,1-1 1 0 0,-1 1 0 0 0,1-1 0 0 0,0 1-1 0 0,-1-1 1 0 0,1 1 0 0 0,0-1 0 0 0,-1 1-1 0 0,1-1 1 0 0,0 1 0 0 0,0 0 0 0 0,0-1 0 0 0,-1 2-1 0 0,1 8 206 0 0,0 0-1 0 0,1 1 0 0 0,0-1 0 0 0,0 0 1 0 0,1 0-1 0 0,0 0 0 0 0,1 0 0 0 0,6 15 1 0 0,-2-2-201 0 0,1 8-299 0 0,11 33 78 0 0,-17-59-507 0 0,0 0 0 0 0,0 0 0 0 0,1-1 0 0 0,-1 1 1 0 0,1 0-1 0 0,0-1 0 0 0,0 0 0 0 0,1 1 0 0 0,5 4 0 0 0,-9-9 230 0 0,1 1-1 0 0,-1-1 1 0 0,1 0 0 0 0,-1 1-1 0 0,1-1 1 0 0,0 0-1 0 0,-1 1 1 0 0,1-1-1 0 0,-1 0 1 0 0,1 0-1 0 0,0 1 1 0 0,0-1-1 0 0,-1 0 1 0 0,1 0-1 0 0,0 0 1 0 0,-1 0-1 0 0,1 0 1 0 0,0 0-1 0 0,0 0 1 0 0</inkml:trace>
  <inkml:trace contextRef="#ctx0" brushRef="#br0" timeOffset="1">309 194 12587 0 0,'-6'0'4265'0'0,"1"-3"-1681"0"0,-3 2-783 0 0,2 0-609 0 0,1 2-552 0 0,0 2-400 0 0,1-2-176 0 0,1-1-288 0 0,2-1-496 0 0,1-2-1073 0 0,-11-26-8041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6577 0 0,'0'0'57'0'0,"-1"0"0"0"0,1 0 0 0 0,0 0-1 0 0,0 0 1 0 0,0-1 0 0 0,0 1-1 0 0,-1 0 1 0 0,1 0 0 0 0,0 0-1 0 0,0 0 1 0 0,-1 0 0 0 0,1 0 0 0 0,0 0-1 0 0,0 0 1 0 0,0 0 0 0 0,-1 0-1 0 0,1 0 1 0 0,0 0 0 0 0,0 0-1 0 0,-1 0 1 0 0,1 0 0 0 0,0 0 0 0 0,0 0-1 0 0,0 0 1 0 0,-1 0 0 0 0,1 0-1 0 0,0 0 1 0 0,0 1 0 0 0,0-1-1 0 0,-1 0 1 0 0,1 0 0 0 0,0 0 0 0 0,0 0-1 0 0,0 0 1 0 0,0 1 0 0 0,-1-1-1 0 0,1 0 1 0 0,0 0 0 0 0,0 0-1 0 0,0 0 1 0 0,0 1 0 0 0,0-1 0 0 0,0 0-1 0 0,0 0 1 0 0,-1 0 0 0 0,1 1-1 0 0,0-1 1 0 0,0 0 0 0 0,-7 21 4630 0 0,0 22 1682 0 0,7-35-8091 0 0,0-1 1 0 0,1 1-1 0 0,0-1 0 0 0,0 1 0 0 0,0-1 0 0 0,5 12 0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9714 0 0,'-6'1'794'0'0,"0"0"0"0"0,1 0-1 0 0,-1 0 1 0 0,0 0 0 0 0,1 1-1 0 0,-1 0 1 0 0,1 1 0 0 0,0-1 0 0 0,0 1-1 0 0,-9 5 1 0 0,11-5-544 0 0,0 1-1 0 0,0-1 1 0 0,-1 1-1 0 0,2-1 1 0 0,-1 1-1 0 0,0 0 1 0 0,1 0-1 0 0,0 0 0 0 0,0 0 1 0 0,0 0-1 0 0,0 1 1 0 0,1-1-1 0 0,0 1 1 0 0,-1 4-1 0 0,0 0-168 0 0,1 1 0 0 0,0-1 0 0 0,0 0-1 0 0,1 1 1 0 0,0-1 0 0 0,1 0-1 0 0,0 1 1 0 0,1-1 0 0 0,0 0-1 0 0,5 16 1 0 0,-2-11-37 0 0,1-1 0 0 0,1 0 0 0 0,0-1 0 0 0,0 1 1 0 0,2-1-1 0 0,14 16 0 0 0,-7-10-506 0 0,2-1 1 0 0,0 0-1 0 0,1-2 0 0 0,0 0 1 0 0,2-1-1 0 0,-1-2 1 0 0,2 0-1 0 0,24 11 0 0 0,-33-18-618 0 0,1 0 0 0 0,-1-1 0 0 0,16 2 0 0 0,-23-5 339 0 0,-1 0 0 0 0,1 0 0 0 0,0-1 0 0 0,0 0 0 0 0,0 0 0 0 0,-1-1 0 0 0,1 1-1 0 0,0-1 1 0 0,0 0 0 0 0,6-3 0 0 0,6-5-3776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10 9026 0 0,'-3'1'342'0'0,"0"1"0"0"0,1 1 0 0 0,-1-1 0 0 0,0 0 0 0 0,1 1 0 0 0,-1-1 0 0 0,1 1 0 0 0,0-1 0 0 0,0 1 0 0 0,0 0 0 0 0,0 0 0 0 0,1 0 0 0 0,-1 1 0 0 0,1-1 0 0 0,0 0 0 0 0,-1 0 0 0 0,2 1 0 0 0,-1-1 0 0 0,0 4 0 0 0,1-1-204 0 0,0 0-1 0 0,0-1 1 0 0,1 1-1 0 0,0 0 1 0 0,1-1-1 0 0,-1 1 1 0 0,1-1-1 0 0,0 0 0 0 0,0 1 1 0 0,1-1-1 0 0,3 6 1 0 0,2 3-115 0 0,1-1 0 0 0,0 0 0 0 0,1 0 0 0 0,0-1 0 0 0,18 17 0 0 0,-25-26-57 0 0,1 0 0 0 0,-1 0 0 0 0,1 0 0 0 0,0 0 0 0 0,0 0 0 0 0,0-1 0 0 0,0 1 0 0 0,0-1 0 0 0,0 0 0 0 0,1-1 0 0 0,-1 1 0 0 0,1-1 1 0 0,0 0-1 0 0,-1 0 0 0 0,1 0 0 0 0,0 0 0 0 0,-1-1 0 0 0,1 0 0 0 0,0 0 0 0 0,0 0 0 0 0,-1-1 0 0 0,10-1 0 0 0,-12 1 5 0 0,-1 1 0 0 0,0-1 0 0 0,1 0 0 0 0,-1 0 0 0 0,0 1 0 0 0,1-1 0 0 0,-1 0 0 0 0,0 0 0 0 0,0 0 0 0 0,1 0 0 0 0,-1 0 0 0 0,0-1 0 0 0,0 1 0 0 0,0 0 0 0 0,-1 0 0 0 0,1-1 0 0 0,0 1-1 0 0,0 0 1 0 0,-1-1 0 0 0,2-2 0 0 0,-2 1-1 0 0,1 0 0 0 0,-1-1 0 0 0,0 1 0 0 0,1 0 0 0 0,-2-1 0 0 0,1 1 0 0 0,0 0 0 0 0,-1-1 0 0 0,0-4 0 0 0,-4-6-14 0 0,0 0 0 0 0,-1 0 1 0 0,-10-18-1 0 0,12 25 23 0 0,-6-12-530 0 0,-24-35 0 0 0,31 50 112 0 0,0 0 1 0 0,-1 0-1 0 0,1 0 0 0 0,-1 1 1 0 0,1-1-1 0 0,-1 1 1 0 0,0-1-1 0 0,-1 1 0 0 0,1 1 1 0 0,0-1-1 0 0,-1 1 1 0 0,0-1-1 0 0,1 1 0 0 0,-7-1 1 0 0,10 2 261 0 0,-1 1 0 0 0,1 0 0 0 0,-1-1 0 0 0,1 1 0 0 0,-1 0 0 0 0,1 0 0 0 0,-1 0 0 0 0,1 0 0 0 0,-1 1 0 0 0,1-1 0 0 0,-1 0 0 0 0,1 1 0 0 0,-1-1 0 0 0,1 0 0 0 0,-1 1 0 0 0,1 0 0 0 0,0-1 0 0 0,-1 1 0 0 0,1 0 0 0 0,0 0 0 0 0,0 0 0 0 0,-1 0 0 0 0,1 0 0 0 0,-1 1 0 0 0,1 1 95 0 0,-1-1 0 0 0,1 1 0 0 0,0-1 0 0 0,-1 1 0 0 0,1-1 1 0 0,1 1-1 0 0,-1 0 0 0 0,0 0 0 0 0,1-1 0 0 0,-1 1 0 0 0,1 0 0 0 0,0 3 0 0 0,0 5 305 0 0,0-1 1 0 0,2 1-1 0 0,-1 0 0 0 0,1-1 0 0 0,6 18 1 0 0,-7-23-197 0 0,2 4 774 0 0,1 1-1 0 0,0-1 1 0 0,0 0 0 0 0,9 13 0 0 0,-13-21-661 0 0,1 0 0 0 0,0 0 0 0 0,-1 0 1 0 0,1 0-1 0 0,0 0 0 0 0,0 0 0 0 0,0 0 1 0 0,-1 0-1 0 0,1 0 0 0 0,0-1 0 0 0,0 1 1 0 0,0 0-1 0 0,0-1 0 0 0,1 1 1 0 0,-1-1-1 0 0,0 1 0 0 0,0-1 0 0 0,0 1 1 0 0,0-1-1 0 0,0 0 0 0 0,1 0 0 0 0,-1 1 1 0 0,0-1-1 0 0,0 0 0 0 0,1 0 0 0 0,-1 0 1 0 0,0 0-1 0 0,0-1 0 0 0,0 1 0 0 0,1 0 1 0 0,-1 0-1 0 0,0-1 0 0 0,0 1 0 0 0,0-1 1 0 0,0 1-1 0 0,0-1 0 0 0,0 1 1 0 0,1-1-1 0 0,-1 0 0 0 0,-1 1 0 0 0,1-1 1 0 0,0 0-1 0 0,0 0 0 0 0,0 0 0 0 0,0 0 1 0 0,0 0-1 0 0,0-1 0 0 0,8-8-412 0 0,-1-1-1 0 0,0 0 0 0 0,-1 0 1 0 0,7-13-1 0 0,7-26-6930 0 0,-15 35 2998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5465 0 0,'-1'1'277'0'0,"1"-1"1"0"0,-1 1-1 0 0,0 0 0 0 0,0 0 0 0 0,1-1 0 0 0,-1 1 1 0 0,1 0-1 0 0,-1 0 0 0 0,1 0 0 0 0,-1 0 0 0 0,1 0 0 0 0,-1-1 1 0 0,1 1-1 0 0,0 0 0 0 0,0 0 0 0 0,-1 0 0 0 0,1 0 1 0 0,0 0-1 0 0,0 2 0 0 0,4 25 1795 0 0,17 20-678 0 0,-17-41-1292 0 0,0 0-1 0 0,0-1 1 0 0,1 0-1 0 0,0 1 1 0 0,0-1-1 0 0,1-1 1 0 0,11 10-1 0 0,-16-14-102 0 0,1 0 0 0 0,-1 0 0 0 0,0 0-1 0 0,1-1 1 0 0,-1 1 0 0 0,1-1 0 0 0,-1 1 0 0 0,0-1-1 0 0,1 1 1 0 0,-1-1 0 0 0,1 0 0 0 0,-1 0 0 0 0,1 0-1 0 0,0 0 1 0 0,-1 0 0 0 0,1 0 0 0 0,-1 0 0 0 0,3-1 0 0 0,-2 0 11 0 0,0 0 1 0 0,0 0 0 0 0,-1 0 0 0 0,1 0-1 0 0,0 0 1 0 0,0-1 0 0 0,-1 1-1 0 0,1-1 1 0 0,-1 1 0 0 0,0-1 0 0 0,1 0-1 0 0,-1 0 1 0 0,0 1 0 0 0,0-1 0 0 0,0 0-1 0 0,0 0 1 0 0,0-3 0 0 0,1 3 261 0 0,4-19-2055 0 0,-6 21 1531 0 0,0-1 0 0 0,0 1 0 0 0,0-1-1 0 0,0 1 1 0 0,0-1 0 0 0,0 1 0 0 0,-1-1 0 0 0,1 1 0 0 0,0-1-1 0 0,0 1 1 0 0,0-1 0 0 0,-1 1 0 0 0,1-1 0 0 0,0 1 0 0 0,0 0-1 0 0,-1-1 1 0 0,1 1 0 0 0,0-1 0 0 0,-1 1 0 0 0,1 0-1 0 0,-1-1 1 0 0,1 1 0 0 0,0 0 0 0 0,-1-1 0 0 0,1 1 0 0 0,-1 0-1 0 0,1 0 1 0 0,-1 0 0 0 0,1-1 0 0 0,-1 1 0 0 0,1 0 0 0 0,-1 0-1 0 0,1 0 1 0 0,-2 0 0 0 0,-2 1-3341 0 0</inkml:trace>
  <inkml:trace contextRef="#ctx0" brushRef="#br0" timeOffset="1">42 225 3721 0 0,'-1'8'1419'0'0,"0"0"1"0"0,1 1-1 0 0,1-1 0 0 0,-1 0 1 0 0,1 0-1 0 0,3 13 0 0 0,-1-12-840 0 0,-1-1 0 0 0,1 0-1 0 0,1 0 1 0 0,-1 0-1 0 0,1 0 1 0 0,7 10 0 0 0,-8-14-546 0 0,0 0 0 0 0,1 1 0 0 0,-1-1 0 0 0,1-1 0 0 0,0 1 0 0 0,0 0 0 0 0,0-1-1 0 0,0 0 1 0 0,0 0 0 0 0,1 0 0 0 0,0 0 0 0 0,-1-1 0 0 0,1 0 0 0 0,0 0 0 0 0,0 0 0 0 0,0-1 0 0 0,0 1 0 0 0,1-1 0 0 0,-1 0 0 0 0,0-1 0 0 0,1 1 0 0 0,-1-1 0 0 0,0 0 0 0 0,1-1 0 0 0,5 0 0 0 0,-7 0-174 0 0,0 0-1 0 0,0 0 1 0 0,0-1 0 0 0,0 1 0 0 0,-1-1-1 0 0,1 0 1 0 0,0 0 0 0 0,-1 0 0 0 0,1-1-1 0 0,-1 1 1 0 0,0-1 0 0 0,1 0 0 0 0,-2 1-1 0 0,1-2 1 0 0,0 1 0 0 0,0 0 0 0 0,-1 0-1 0 0,0-1 1 0 0,0 0 0 0 0,2-3-1 0 0,1-3-1122 0 0,-2 0 0 0 0,1 0 0 0 0,-1 0 0 0 0,-1 0 0 0 0,0 0 0 0 0,1-20 0 0 0,-1 3-3373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8106 0 0,'12'42'9354'0'0,"10"0"-6289"0"0,31 31-1751 0 0,-42-61-1164 0 0,0 0-1 0 0,1 0 1 0 0,13 10 0 0 0,-21-19-150 0 0,0 0 1 0 0,0 0 0 0 0,0 0 0 0 0,0-1 0 0 0,0 1 0 0 0,1-1-1 0 0,-1 0 1 0 0,0-1 0 0 0,1 1 0 0 0,0-1 0 0 0,-1 0 0 0 0,1 0-1 0 0,0 0 1 0 0,8 0 0 0 0,-12-1-7 0 0,1-1 0 0 0,-1 1 0 0 0,0-1 0 0 0,0 1 0 0 0,1-1 1 0 0,-1 1-1 0 0,0-1 0 0 0,0 1 0 0 0,0-1 0 0 0,0 0 0 0 0,0 0 0 0 0,0 0 0 0 0,0 1 0 0 0,0-1 0 0 0,0 0 0 0 0,0 0 0 0 0,0 0 0 0 0,0-1 0 0 0,-1 1 1 0 0,1 0-1 0 0,0 0 0 0 0,-1 0 0 0 0,1 0 0 0 0,-1-1 0 0 0,1 1 0 0 0,-1 0 0 0 0,0-1 0 0 0,0 1 0 0 0,1 0 0 0 0,-1 0 0 0 0,0-1 0 0 0,0 1 0 0 0,0 0 1 0 0,0-1-1 0 0,-1 1 0 0 0,1-3 0 0 0,-2-6-61 0 0,1 1 0 0 0,-1-1 1 0 0,-5-15-1 0 0,6 22 37 0 0,-5-14-464 0 0,0 0 0 0 0,0 1 1 0 0,-2 0-1 0 0,0 0 0 0 0,-15-22 0 0 0,21 35 157 0 0,-1-1-1 0 0,1 1 0 0 0,-1 0 1 0 0,1 0-1 0 0,-1 0 0 0 0,0 0 1 0 0,0 0-1 0 0,-1 1 0 0 0,1-1 0 0 0,0 1 1 0 0,-1 0-1 0 0,1 0 0 0 0,-1 0 1 0 0,0 0-1 0 0,0 1 0 0 0,0 0 1 0 0,0 0-1 0 0,0 0 0 0 0,0 0 0 0 0,0 0 1 0 0,0 1-1 0 0,0-1 0 0 0,0 1 1 0 0,0 1-1 0 0,0-1 0 0 0,0 0 1 0 0,0 1-1 0 0,0 0 0 0 0,-7 2 1 0 0,9-2 174 0 0,-1 0 0 0 0,0 0 0 0 0,1 0 0 0 0,-1 1 0 0 0,1 0 0 0 0,0-1 0 0 0,-1 1 0 0 0,1 0 0 0 0,0 0 0 0 0,0 0 0 0 0,0 0 0 0 0,0 0 0 0 0,1 1 0 0 0,-1-1 0 0 0,1 0 0 0 0,-1 1 0 0 0,1 0 0 0 0,-1 2 0 0 0,0 0 149 0 0,1-1 0 0 0,0 1 0 0 0,0 0 0 0 0,0 0 0 0 0,0 0 0 0 0,1 0 0 0 0,0 0 0 0 0,0 0 0 0 0,0 0 0 0 0,2 6 0 0 0,-1-6 312 0 0,0 0 0 0 0,0 1 0 0 0,0-1 0 0 0,1 0 1 0 0,0 0-1 0 0,0 1 0 0 0,0-1 0 0 0,1-1 0 0 0,-1 1 0 0 0,1 0 1 0 0,1-1-1 0 0,-1 1 0 0 0,0-1 0 0 0,1 0 0 0 0,0 0 0 0 0,0 0 1 0 0,0-1-1 0 0,1 0 0 0 0,8 6 0 0 0,-11-8-148 0 0,-1-1-1 0 0,1 1 0 0 0,0 0 1 0 0,-1-1-1 0 0,1 0 1 0 0,0 1-1 0 0,0-1 1 0 0,-1 0-1 0 0,1 0 1 0 0,0 0-1 0 0,0 0 1 0 0,-1 0-1 0 0,1 0 0 0 0,0-1 1 0 0,0 1-1 0 0,-1-1 1 0 0,1 1-1 0 0,0-1 1 0 0,-1 1-1 0 0,1-1 1 0 0,0 0-1 0 0,-1 0 0 0 0,1 0 1 0 0,-1 0-1 0 0,1 0 1 0 0,-1 0-1 0 0,0 0 1 0 0,2-2-1 0 0,2-3 156 0 0,-1-1 0 0 0,1 0 0 0 0,-1 0 0 0 0,0 0 0 0 0,3-9 0 0 0,-4 10-257 0 0,0 0 1 0 0,0 0 0 0 0,0 0 0 0 0,1 1-1 0 0,4-7 1 0 0,-8 12-165 0 0,1-1-1 0 0,-1 0 1 0 0,1 1-1 0 0,-1-1 0 0 0,1 1 1 0 0,-1-1-1 0 0,1 1 1 0 0,-1-1-1 0 0,1 1 1 0 0,0 0-1 0 0,-1-1 1 0 0,1 1-1 0 0,0 0 1 0 0,-1-1-1 0 0,1 1 1 0 0,0 0-1 0 0,-1 0 0 0 0,1 0 1 0 0,0 0-1 0 0,0-1 1 0 0,-1 1-1 0 0,1 0 1 0 0,0 0-1 0 0,0 0 1 0 0,-1 0-1 0 0,1 1 1 0 0,0-1-1 0 0,-1 0 1 0 0,1 0-1 0 0,1 1 0 0 0,-1 0-93 0 0,1 0 0 0 0,-1 0 0 0 0,0 0 0 0 0,0 1 0 0 0,0-1 0 0 0,0 0 0 0 0,0 1 0 0 0,0-1 0 0 0,-1 1 0 0 0,1-1 0 0 0,0 1-1 0 0,-1-1 1 0 0,1 3 0 0 0,2 5-146 0 0,-1 0 0 0 0,-1 1-1 0 0,2 14 1 0 0,-6 51 2423 0 0,1-59-1130 0 0,1 1 0 0 0,1 0 0 0 0,0 0 0 0 0,1-1-1 0 0,7 33 1 0 0,-8-49-912 0 0,0 0-1 0 0,0 0 0 0 0,0 0 1 0 0,0 0-1 0 0,0 0 0 0 0,0 1 1 0 0,0-1-1 0 0,0 0 0 0 0,0 0 1 0 0,0 0-1 0 0,0 0 0 0 0,0 0 1 0 0,0 0-1 0 0,1 0 0 0 0,-1 1 1 0 0,0-1-1 0 0,0 0 0 0 0,0 0 1 0 0,0 0-1 0 0,0 0 0 0 0,0 0 1 0 0,0 0-1 0 0,0 0 0 0 0,1 0 0 0 0,-1 0 1 0 0,0 0-1 0 0,0 0 0 0 0,0 0 1 0 0,0 0-1 0 0,0 0 0 0 0,0 0 1 0 0,1 0-1 0 0,-1 0 0 0 0,0 0 1 0 0,0 0-1 0 0,0 0 0 0 0,0 0 1 0 0,0 0-1 0 0,0 0 0 0 0,1 0 1 0 0,-1 0-1 0 0,0 0 0 0 0,0 0 1 0 0,0 0-1 0 0,0 0 0 0 0,0 0 1 0 0,0 0-1 0 0,0 0 0 0 0,0 0 1 0 0,1 0-1 0 0,-1-1 0 0 0,0 1 0 0 0,0 0 1 0 0,0 0-1 0 0,0 0 0 0 0,0 0 1 0 0,0 0-1 0 0,0 0 0 0 0,0 0 1 0 0,0 0-1 0 0,0-1 0 0 0,0 1 1 0 0,9-13 719 0 0,4-16-256 0 0,-11 25-519 0 0,21-49 418 0 0,-22 49-550 0 0,1 1 0 0 0,0 0 0 0 0,0 0 0 0 0,0 0-1 0 0,0 0 1 0 0,1 0 0 0 0,-1 0 0 0 0,1 1 0 0 0,0-1-1 0 0,0 1 1 0 0,0 0 0 0 0,0 0 0 0 0,3-2 0 0 0,-5 4 4 0 0,-1 0 0 0 0,1-1 0 0 0,-1 1-1 0 0,1 0 1 0 0,-1 0 0 0 0,1 0 0 0 0,-1 0 0 0 0,1 0 0 0 0,0 0 0 0 0,-1 0 0 0 0,1 0 0 0 0,-1 0 0 0 0,1 0 0 0 0,-1 0 0 0 0,1 0 0 0 0,0 1 0 0 0,-1-1 0 0 0,1 0 0 0 0,-1 0 0 0 0,1 1 0 0 0,-1-1 0 0 0,1 0 0 0 0,-1 0 0 0 0,0 1 0 0 0,1-1 0 0 0,-1 1 0 0 0,1-1 0 0 0,-1 0 0 0 0,0 1 0 0 0,1-1-1 0 0,-1 1 1 0 0,0-1 0 0 0,1 1 0 0 0,-1-1 0 0 0,0 1 0 0 0,0-1 0 0 0,1 1 0 0 0,-1-1 0 0 0,0 1 0 0 0,0-1 0 0 0,0 2 0 0 0,3 24-5924 0 0,-4-9 2099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56 6329 0 0,'-6'25'12889'0'0,"19"-32"-11484"0"0,19-18-390 0 0,-25 18-760 0 0,1 0 0 0 0,0 1 0 0 0,1 0 0 0 0,0 0 0 0 0,13-6 0 0 0,-19 11-444 0 0,-1 0 1 0 0,0 1-1 0 0,1-1 1 0 0,-1 0-1 0 0,1 1 1 0 0,0 0-1 0 0,-1 0 1 0 0,1-1 0 0 0,-1 1-1 0 0,1 1 1 0 0,-1-1-1 0 0,1 0 1 0 0,-1 1-1 0 0,1-1 1 0 0,-1 1-1 0 0,1 0 1 0 0,-1 0-1 0 0,0 0 1 0 0,1 0-1 0 0,-1 0 1 0 0,0 0-1 0 0,0 1 1 0 0,0-1-1 0 0,0 1 1 0 0,0 0-1 0 0,0-1 1 0 0,2 3-1 0 0,-1-1-1237 0 0,2 2-1627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5:4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8514 0 0,'0'-1'399'0'0,"0"-1"1"0"0,0 1-1 0 0,0 0 0 0 0,0-1 1 0 0,0 1-1 0 0,0-1 0 0 0,1 1 1 0 0,-1 0-1 0 0,0-1 0 0 0,1 1 1 0 0,-1 0-1 0 0,1-1 0 0 0,-1 1 1 0 0,1 0-1 0 0,0 0 1 0 0,0-1-1 0 0,-1 1 0 0 0,1 0 1 0 0,0 0-1 0 0,0 0 0 0 0,0 0 1 0 0,0 0-1 0 0,0 0 0 0 0,2-1 1 0 0,-1 2-147 0 0,1-1 1 0 0,-1 0-1 0 0,0 1 1 0 0,0-1-1 0 0,0 1 1 0 0,1 0-1 0 0,-1 0 1 0 0,0 0-1 0 0,1 0 0 0 0,-1 0 1 0 0,0 0-1 0 0,0 1 1 0 0,5 0-1 0 0,1 2-45 0 0,1 0-1 0 0,-1 0 0 0 0,0 1 1 0 0,0 0-1 0 0,0 0 0 0 0,-1 1 1 0 0,8 6-1 0 0,-1 1-27 0 0,-2 2-1 0 0,1 0 1 0 0,-2 0-1 0 0,0 1 1 0 0,0 0-1 0 0,-2 1 1 0 0,0 0-1 0 0,-1 1 1 0 0,9 24-1 0 0,-4-6-817 0 0,-3 1 1 0 0,-1 0-1 0 0,8 62 0 0 0,-14-52-3340 0 0,-5-15-2966 0 0,-2-13-682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2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 9242 0 0,'-25'-8'11376'0'0,"39"6"-9939"0"0,2 1-1208 0 0,1 1 0 0 0,-1 1 0 0 0,21 3-1 0 0,-31-3-212 0 0,1 0-1 0 0,-1 0 0 0 0,0 1 0 0 0,0 0 0 0 0,0 0 1 0 0,0 1-1 0 0,0-1 0 0 0,-1 1 0 0 0,1 1 1 0 0,-1-1-1 0 0,8 7 0 0 0,-11-7 7 0 0,0 0 1 0 0,0 0-1 0 0,0 0 1 0 0,-1 1-1 0 0,1-1 1 0 0,-1 0-1 0 0,0 1 1 0 0,0-1-1 0 0,0 1 0 0 0,0-1 1 0 0,0 1-1 0 0,-1 0 1 0 0,0-1-1 0 0,0 1 1 0 0,0-1-1 0 0,0 1 1 0 0,0 0-1 0 0,-1-1 0 0 0,0 1 1 0 0,0-1-1 0 0,-1 4 1 0 0,-1 6-20 0 0,-2 0-1 0 0,1 0 1 0 0,-2-1 0 0 0,-8 16 0 0 0,-1-4-175 0 0,-1 0 0 0 0,-1-2 1 0 0,-2 0-1 0 0,0-1 0 0 0,-23 20 0 0 0,37-36-456 0 0,8-6-84 0 0,10-5 325 0 0,9 1 391 0 0,0 2 0 0 0,-1 0 0 0 0,1 2 0 0 0,0 0 0 0 0,0 1 0 0 0,37 6 0 0 0,22 10-7325 0 0,-80-16 7064 0 0,-1 0 0 0 0,0 0 0 0 0,1 0 0 0 0,-1 0 0 0 0,1 0-1 0 0,-1 1 1 0 0,1-1 0 0 0,-1 0 0 0 0,0 0 0 0 0,1 0 0 0 0,-1 0 0 0 0,1 0 0 0 0,-1-1 0 0 0,1 1 0 0 0,-1 0 0 0 0,0 0 0 0 0,1 0 0 0 0,-1 0 0 0 0,1 0 0 0 0,-1-1 0 0 0,0 1 0 0 0,1 0 0 0 0,-1 0 0 0 0,0 0 0 0 0,1-1 0 0 0,-1 1 0 0 0,0 0 0 0 0,1-1 0 0 0,-1 1 0 0 0,0 0 0 0 0,1-1 0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2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418 294 8146 0 0,'6'10'8135'0'0,"-1"4"-3840"0"0,2 37-3255 0 0,-5-30-257 0 0,3 11-771 0 0,-1-12-910 0 0,-1 0-1 0 0,-1 0 1 0 0,-1 25-1 0 0,-5-58-2917 0 0,2-20 4020 0 0,2 30-83 0 0,0-1 0 0 0,0 0 0 0 0,1 1 1 0 0,-1-1-1 0 0,1 1 0 0 0,0-1 0 0 0,0 1 0 0 0,0-1 1 0 0,1 1-1 0 0,-1 0 0 0 0,1 0 0 0 0,-1-1 1 0 0,1 1-1 0 0,0 0 0 0 0,1 1 0 0 0,-1-1 0 0 0,0 0 1 0 0,4-3-1 0 0,-3 5-80 0 0,0-1 0 0 0,-1 1 1 0 0,1-1-1 0 0,0 1 0 0 0,0 0 0 0 0,0 0 0 0 0,0 0 1 0 0,1 0-1 0 0,-1 1 0 0 0,0-1 0 0 0,0 1 0 0 0,0 0 1 0 0,1 0-1 0 0,-1 0 0 0 0,0 0 0 0 0,0 1 0 0 0,0-1 1 0 0,1 1-1 0 0,-1 0 0 0 0,4 2 0 0 0,6 2-893 0 0,16 4-3042 0 0,-12-11-3457 0 0,-12-2 2987 0 0</inkml:trace>
  <inkml:trace contextRef="#ctx0" brushRef="#br0" timeOffset="1">650 156 5633 0 0,'2'-11'1528'0'0,"-1"7"-673"0"0,0 0-1 0 0,0 0 0 0 0,0-1 1 0 0,0 1-1 0 0,-1 0 0 0 0,0-1 1 0 0,0 1-1 0 0,0-1 0 0 0,-1-3 1 0 0,0 8-698 0 0,1 0 0 0 0,0-1 0 0 0,-1 1 1 0 0,1 0-1 0 0,-1 0 0 0 0,1 1 0 0 0,0-1 0 0 0,-1 0 1 0 0,1 0-1 0 0,-1 0 0 0 0,1 0 0 0 0,0 0 0 0 0,-1 0 1 0 0,1 0-1 0 0,0 1 0 0 0,-1-1 0 0 0,1 0 0 0 0,0 0 1 0 0,-1 1-1 0 0,1-1 0 0 0,0 0 0 0 0,-1 0 0 0 0,1 1 1 0 0,0-1-1 0 0,0 0 0 0 0,-1 1 0 0 0,1-1 0 0 0,0 0 1 0 0,0 1-1 0 0,0-1 0 0 0,-1 0 0 0 0,1 1 0 0 0,0-1 1 0 0,0 1-1 0 0,0-1 0 0 0,0 0 0 0 0,0 1 0 0 0,0 0 1 0 0,-9 18 1154 0 0,-4 24-903 0 0,2 1 1 0 0,2 0 0 0 0,-6 74 0 0 0,15-115-469 0 0,-1 0-152 0 0,1 1 0 0 0,-1 0 1 0 0,1 0-1 0 0,0-1 1 0 0,1 1-1 0 0,-1 0 1 0 0,0-1-1 0 0,1 1 1 0 0,0 0-1 0 0,2 5 0 0 0,-3-9 141 0 0,0 0 0 0 0,1 0 0 0 0,-1 1 0 0 0,0-1 0 0 0,0 0 0 0 0,1 0 0 0 0,-1 0 0 0 0,0 0 0 0 0,1 0 0 0 0,-1 0 0 0 0,0 0 0 0 0,1 0 0 0 0,-1 0 0 0 0,0 0 0 0 0,1 0 0 0 0,-1 0-1 0 0,0 0 1 0 0,0 0 0 0 0,1 0 0 0 0,-1 0 0 0 0,0 0 0 0 0,1 0 0 0 0,-1-1 0 0 0,0 1 0 0 0,0 0 0 0 0,1 0 0 0 0,-1 0 0 0 0,0 0 0 0 0,0-1 0 0 0,1 1 0 0 0,-1 0 0 0 0,0 0 0 0 0,0-1 0 0 0,1 1-1 0 0,-1 0 1 0 0,0 0 0 0 0,0-1 0 0 0,0 1 0 0 0,0 0 0 0 0,0-1 0 0 0,0 1 0 0 0,1 0 0 0 0,-1 0 0 0 0,0-1 0 0 0,0 1 0 0 0,0 0 0 0 0,0-1 0 0 0,0 1 0 0 0,0 0 0 0 0,0-1 0 0 0,8-17-885 0 0,-1-2 531 0 0,-1 1 417 0 0,1 0 0 0 0,11-19 0 0 0,-16 34 52 0 0,0 0 1 0 0,1 0-1 0 0,-1 0 0 0 0,1 0 1 0 0,0 1-1 0 0,0-1 0 0 0,0 1 1 0 0,0 0-1 0 0,1 0 0 0 0,-1 0 0 0 0,1 1 1 0 0,0-1-1 0 0,0 1 0 0 0,8-4 1 0 0,-10 5-80 0 0,0 1 1 0 0,0-1 0 0 0,0 1-1 0 0,0 0 1 0 0,0 0 0 0 0,0 0-1 0 0,0 0 1 0 0,0 0 0 0 0,0 0 0 0 0,-1 1-1 0 0,1-1 1 0 0,0 1 0 0 0,0-1-1 0 0,0 1 1 0 0,0 0 0 0 0,0-1 0 0 0,0 1-1 0 0,-1 0 1 0 0,3 2 0 0 0,19 15-3636 0 0,-4-3-2933 0 0,-16-14 4153 0 0</inkml:trace>
  <inkml:trace contextRef="#ctx0" brushRef="#br0" timeOffset="2">790 80 9434 0 0,'4'15'8323'0'0,"-2"3"-3931"0"0,-5 48-3861 0 0,1-28-18 0 0,2-29-585 0 0,-6 97-4247 0 0,-7-38-6483 0 0,7-50 5347 0 0</inkml:trace>
  <inkml:trace contextRef="#ctx0" brushRef="#br0" timeOffset="3">704 428 12035 0 0,'46'-19'10758'0'0,"28"-4"-7396"0"0,-66 20-3296 0 0,-1 1 0 0 0,1 0 0 0 0,0 1 0 0 0,0 0 0 0 0,0 0 0 0 0,0 1 0 0 0,0 0 0 0 0,9 1 0 0 0,-15-1-81 0 0,1 1 0 0 0,-1 0 0 0 0,1-1-1 0 0,-1 1 1 0 0,1 0 0 0 0,-1 0 0 0 0,0 0 0 0 0,0 1 0 0 0,1-1 0 0 0,-1 1 0 0 0,0-1 0 0 0,0 1 0 0 0,0 0-1 0 0,-1-1 1 0 0,1 1 0 0 0,0 0 0 0 0,-1 0 0 0 0,1 0 0 0 0,-1 1 0 0 0,1-1 0 0 0,-1 0 0 0 0,0 0 0 0 0,0 1-1 0 0,0-1 1 0 0,0 1 0 0 0,-1-1 0 0 0,1 1 0 0 0,0 3 0 0 0,2 42-4548 0 0,-4-32-334 0 0,-1 1-3436 0 0,0-9 2488 0 0</inkml:trace>
  <inkml:trace contextRef="#ctx0" brushRef="#br0" timeOffset="4">1153 1 11658 0 0,'-2'2'1118'0'0,"0"1"0"0"0,0-1 0 0 0,0 1 0 0 0,0 0-1 0 0,1-1 1 0 0,-1 1 0 0 0,1 0 0 0 0,-2 4 0 0 0,-4 29 2615 0 0,7 42-4217 0 0,1-50 1323 0 0,2 12-1208 0 0,8 52 1 0 0,-1-37-4091 0 0,0 2-7375 0 0,-7-42 5698 0 0</inkml:trace>
  <inkml:trace contextRef="#ctx0" brushRef="#br0" timeOffset="5">34 7523 9658 0 0,'-28'-1'7742'0'0,"22"-2"-4027"0"0,20-3-2001 0 0,-3 4-1632 0 0,0 0 0 0 0,0 1 0 0 0,0 0 1 0 0,0 0-1 0 0,0 1 0 0 0,0 1 0 0 0,0 0 0 0 0,0 0 0 0 0,0 1 1 0 0,0 1-1 0 0,13 4 0 0 0,-20-6-67 0 0,0 0 0 0 0,0 1-1 0 0,0 0 1 0 0,0 0 0 0 0,0 0 0 0 0,0 1-1 0 0,-1-1 1 0 0,1 1 0 0 0,-1 0 0 0 0,0 0 0 0 0,0 0-1 0 0,0 0 1 0 0,0 1 0 0 0,0-1 0 0 0,-1 1 0 0 0,1-1-1 0 0,-1 1 1 0 0,0 0 0 0 0,0 0 0 0 0,0 0-1 0 0,-1 1 1 0 0,0-1 0 0 0,1 0 0 0 0,-1 0 0 0 0,-1 1-1 0 0,1-1 1 0 0,-1 1 0 0 0,0-1 0 0 0,0 0-1 0 0,0 7 1 0 0,-3 9-267 0 0,0 0 0 0 0,-2 0-1 0 0,0 0 1 0 0,-1-1 0 0 0,-1 0-1 0 0,-1 0 1 0 0,0-1 0 0 0,-1 0-1 0 0,-23 32 1 0 0,28-45 70 0 0,0-1 0 0 0,0 0 0 0 0,0-1 1 0 0,-1 1-1 0 0,1-1 0 0 0,-9 5 0 0 0,11-7 102 0 0,1 0 1 0 0,-1 0-1 0 0,0 0 1 0 0,0 0-1 0 0,0-1 0 0 0,0 1 1 0 0,0 0-1 0 0,0-1 0 0 0,0 0 1 0 0,0 1-1 0 0,0-1 1 0 0,0 0-1 0 0,0 0 0 0 0,0 0 1 0 0,0 0-1 0 0,0-1 0 0 0,0 1 1 0 0,0 0-1 0 0,0-1 1 0 0,0 1-1 0 0,-2-2 0 0 0,3 2 76 0 0,1-1 0 0 0,0 1 0 0 0,-1 0 0 0 0,1 0-1 0 0,0 0 1 0 0,-1-1 0 0 0,1 1 0 0 0,0 0 0 0 0,-1 0 0 0 0,1-1-1 0 0,0 1 1 0 0,0 0 0 0 0,0-1 0 0 0,-1 1 0 0 0,1 0 0 0 0,0 0-1 0 0,0-1 1 0 0,0 1 0 0 0,0-1 0 0 0,-1 1 0 0 0,1 0 0 0 0,0-1-1 0 0,0 1 1 0 0,0 0 0 0 0,0-1 0 0 0,0 1 0 0 0,0-1-1 0 0,0 1 1 0 0,0 0 0 0 0,0-1 0 0 0,0 1 0 0 0,0 0 0 0 0,0-1-1 0 0,0 1 1 0 0,1-1 0 0 0,11-12 419 0 0,19-4 522 0 0,-15 12-837 0 0,0 1 0 0 0,0 0 0 0 0,1 2 0 0 0,-1 0 0 0 0,0 1 0 0 0,18 0 0 0 0,35-2-6049 0 0,-52-3-1202 0 0</inkml:trace>
  <inkml:trace contextRef="#ctx0" brushRef="#br0" timeOffset="6">300 7575 7754 0 0,'3'-12'7766'0'0,"2"19"-3704"0"0,4 23-2095 0 0,-5 84-1445 0 0,-5-81-2611 0 0,2 0 0 0 0,9 54 1 0 0,-10-86 1913 0 0,0 0 1 0 0,0 0-1 0 0,0 0 0 0 0,0 0 1 0 0,1 0-1 0 0,-1 0 0 0 0,0 0 1 0 0,1 0-1 0 0,-1 0 1 0 0,0 0-1 0 0,1 0 0 0 0,-1 0 1 0 0,1 0-1 0 0,0 0 1 0 0,-1 0-1 0 0,1 0 0 0 0,0-1 1 0 0,-1 1-1 0 0,1 0 1 0 0,0 0-1 0 0,0-1 0 0 0,0 1 1 0 0,1 0-1 0 0,-1-1 122 0 0,-1 0-1 0 0,1 0 1 0 0,0-1-1 0 0,0 1 1 0 0,0 0-1 0 0,0 0 1 0 0,0-1 0 0 0,0 1-1 0 0,-1-1 1 0 0,1 1-1 0 0,0 0 1 0 0,0-1-1 0 0,0 0 1 0 0,-1 1-1 0 0,1-1 1 0 0,0 1 0 0 0,-1-1-1 0 0,1 0 1 0 0,-1 1-1 0 0,2-2 1 0 0,5-9 380 0 0,0 1 1 0 0,10-22 0 0 0,-14 25-461 0 0,-1 3 107 0 0,0 1 0 0 0,0-1 0 0 0,0 1-1 0 0,0 0 1 0 0,0 0 0 0 0,1 0-1 0 0,0 0 1 0 0,-1 0 0 0 0,1 1 0 0 0,4-4-1 0 0,13-2-5969 0 0,-13 8 2363 0 0</inkml:trace>
  <inkml:trace contextRef="#ctx0" brushRef="#br0" timeOffset="7">575 7499 11618 0 0,'2'4'6989'0'0,"-3"3"-3450"0"0,-10 26-2559 0 0,9-26 42 0 0,-4 15-484 0 0,-5 39-1 0 0,10-47-862 0 0,-1 0-1 0 0,0-1 0 0 0,-2 1 0 0 0,1 0 0 0 0,-2-1 0 0 0,1 1 1 0 0,-10 15-1 0 0,14-28 212 0 0,-1 0 0 0 0,1 0-1 0 0,0-1 1 0 0,-1 1 0 0 0,1 0 0 0 0,-1-1 0 0 0,1 1 0 0 0,-1-1 0 0 0,1 1-1 0 0,-1 0 1 0 0,1-1 0 0 0,-1 1 0 0 0,0-1 0 0 0,1 0 0 0 0,-1 1 0 0 0,0-1-1 0 0,1 1 1 0 0,-1-1 0 0 0,0 0 0 0 0,0 0 0 0 0,1 1 0 0 0,-2-1 0 0 0,1 0 8 0 0,1 0 0 0 0,-1-1 0 0 0,1 1 0 0 0,-1 0 1 0 0,1 0-1 0 0,-1-1 0 0 0,1 1 0 0 0,-1 0 0 0 0,1-1 1 0 0,-1 1-1 0 0,1-1 0 0 0,0 1 0 0 0,-1-1 1 0 0,1 1-1 0 0,0-1 0 0 0,-1 1 0 0 0,1-1 0 0 0,0 1 1 0 0,-1-1-1 0 0,1 1 0 0 0,0-2 0 0 0,-2-1-140 0 0,1-1 0 0 0,0 0 0 0 0,1 0 0 0 0,-1 0 0 0 0,0 1 0 0 0,1-1-1 0 0,0-6 1 0 0,1 4 301 0 0,1 0 0 0 0,-1 0-1 0 0,1 0 1 0 0,0 1-1 0 0,1-1 1 0 0,-1 0-1 0 0,1 1 1 0 0,0 0 0 0 0,0 0-1 0 0,1 0 1 0 0,-1 0-1 0 0,1 1 1 0 0,0-1-1 0 0,1 1 1 0 0,-1 0 0 0 0,1 0-1 0 0,0 0 1 0 0,8-4-1 0 0,-9 6-60 0 0,-1 0 0 0 0,1 0 0 0 0,-1 1 0 0 0,1-1 1 0 0,0 1-1 0 0,-1 0 0 0 0,1 0 0 0 0,0 1 0 0 0,0-1 0 0 0,0 1 0 0 0,0 0 0 0 0,0 0 0 0 0,-1 0 0 0 0,1 0 0 0 0,0 1 0 0 0,5 1 0 0 0,-6-1-346 0 0,1 0 1 0 0,-1 1-1 0 0,0-1 0 0 0,1 1 0 0 0,-1 0 0 0 0,0 0 0 0 0,0 0 1 0 0,0 1-1 0 0,0-1 0 0 0,0 1 0 0 0,4 5 0 0 0,-1 1-3338 0 0,0 6-1796 0 0</inkml:trace>
  <inkml:trace contextRef="#ctx0" brushRef="#br0" timeOffset="8">680 7537 13011 0 0,'5'0'9010'0'0,"-1"5"-7426"0"0,-3 3-568 0 0,2 3-432 0 0,-1 6-216 0 0,-1 3-127 0 0,-1 5-113 0 0,2 4-144 0 0,-4 3-177 0 0,1 2-319 0 0,0 1-504 0 0,0 2-696 0 0,-2-2-1225 0 0,1-4-1312 0 0,-3-3-1264 0 0,-2-6-1376 0 0</inkml:trace>
  <inkml:trace contextRef="#ctx0" brushRef="#br0" timeOffset="9">582 7919 16668 0 0,'5'-5'1319'0'0,"0"0"1"0"0,0 0-1 0 0,1 0 0 0 0,-1 0 1 0 0,9-4-1 0 0,-3 2-1154 0 0,0 1 0 0 0,0 0 0 0 0,1 1 0 0 0,-1 1 0 0 0,1 0 0 0 0,0 0 0 0 0,0 1-1 0 0,22-3 1 0 0,-32 6-169 0 0,0 0-1 0 0,0 0 0 0 0,0 0 1 0 0,0 0-1 0 0,0 1 0 0 0,-1-1 1 0 0,1 0-1 0 0,0 1 0 0 0,0-1 1 0 0,0 1-1 0 0,0 0 0 0 0,-1 0 1 0 0,1 0-1 0 0,0 0 0 0 0,-1 0 1 0 0,1 0-1 0 0,0 0 0 0 0,-1 0 1 0 0,3 3-1 0 0,-2-1-33 0 0,0 0 0 0 0,0 0 0 0 0,0 1 0 0 0,-1-1 0 0 0,1 0 0 0 0,-1 1 0 0 0,0-1 1 0 0,0 0-1 0 0,0 1 0 0 0,0 4 0 0 0,1 8-694 0 0,-1 1-1 0 0,-1-1 1 0 0,-3 29 0 0 0,2-37 134 0 0,-1 11-1141 0 0,1 1-2179 0 0,-1-7-3030 0 0</inkml:trace>
  <inkml:trace contextRef="#ctx0" brushRef="#br0" timeOffset="10">883 7617 14539 0 0,'18'-14'7851'0'0,"9"7"-5574"0"0,-20 6-2207 0 0,0 0-1 0 0,1 0 1 0 0,-1 1 0 0 0,0 0 0 0 0,8 2-1 0 0,-11-2-51 0 0,-1 1-1 0 0,1-1 0 0 0,0 1 0 0 0,-1 0 1 0 0,1 1-1 0 0,-1-1 0 0 0,1 0 0 0 0,-1 1 0 0 0,1 0 1 0 0,-1 0-1 0 0,0 0 0 0 0,0 0 0 0 0,0 1 1 0 0,0-1-1 0 0,-1 1 0 0 0,1-1 0 0 0,-1 1 1 0 0,1 0-1 0 0,-1 0 0 0 0,0 0 0 0 0,0 1 0 0 0,0-1 1 0 0,0 0-1 0 0,-1 1 0 0 0,0-1 0 0 0,1 1 1 0 0,-1-1-1 0 0,0 1 0 0 0,-1 0 0 0 0,1-1 0 0 0,-1 1 1 0 0,1 5-1 0 0,-2 10-186 0 0,-1 0 0 0 0,0 0-1 0 0,-1 0 1 0 0,-1-1 0 0 0,-7 23 0 0 0,1-5-127 0 0,9-32 286 0 0,0 0 0 0 0,0 0 0 0 0,0 0 0 0 0,1 0 0 0 0,0 0 0 0 0,0 0 0 0 0,0 0 0 0 0,0 0 0 0 0,0 0 0 0 0,1-1 0 0 0,0 1 0 0 0,0 0 0 0 0,0 0 0 0 0,0 0 0 0 0,1-1 0 0 0,-1 1 0 0 0,4 5 0 0 0,-3-7 41 0 0,0 0 0 0 0,0 1 0 0 0,0-1 0 0 0,1-1 0 0 0,-1 1 0 0 0,1 0 1 0 0,-1 0-1 0 0,1-1 0 0 0,0 1 0 0 0,0-1 0 0 0,-1 0 0 0 0,1 0 0 0 0,0 0 0 0 0,0 0 0 0 0,0-1 0 0 0,0 1 0 0 0,0-1 0 0 0,0 0 0 0 0,0 0 0 0 0,0 0 0 0 0,0 0 0 0 0,6-1 0 0 0,8-2-87 0 0,0 0 0 0 0,-1-1-1 0 0,1-1 1 0 0,19-9 0 0 0,-15 5-4183 0 0,-1 0-4191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13 5137 0 0,'-3'-2'524'0'0,"0"1"1"0"0,0-1-1 0 0,-1 1 1 0 0,1-1-1 0 0,-1 1 0 0 0,1 0 1 0 0,-1 0-1 0 0,1 1 1 0 0,-1-1-1 0 0,0 1 0 0 0,1 0 1 0 0,-1 0-1 0 0,0 0 0 0 0,1 0 1 0 0,-1 1-1 0 0,1-1 1 0 0,-1 1-1 0 0,0 0 0 0 0,1 0 1 0 0,-6 2-1 0 0,3 1-128 0 0,0 1 0 0 0,0-1 0 0 0,1 1 0 0 0,-1-1 0 0 0,1 2 0 0 0,1-1 0 0 0,-1 0 1 0 0,1 1-1 0 0,-7 11 0 0 0,1-2-189 0 0,1 1-1 0 0,1 0 1 0 0,0 0 0 0 0,1 1 0 0 0,1 0 0 0 0,0 0 0 0 0,2 0 0 0 0,0 1 0 0 0,-3 31 0 0 0,6-40-305 0 0,1 0 1 0 0,0-1-1 0 0,1 1 1 0 0,0-1 0 0 0,0 1-1 0 0,1-1 1 0 0,0 1 0 0 0,0-1-1 0 0,1 0 1 0 0,0 0-1 0 0,1 0 1 0 0,0 0 0 0 0,0-1-1 0 0,0 1 1 0 0,1-1 0 0 0,0 0-1 0 0,1-1 1 0 0,0 1-1 0 0,0-1 1 0 0,0 0 0 0 0,0 0-1 0 0,12 7 1 0 0,-13-10-444 0 0,1 1 1 0 0,-1-1-1 0 0,1-1 1 0 0,0 1-1 0 0,0-1 0 0 0,0 0 1 0 0,10 2-1 0 0,-11-3-257 0 0,1-1 0 0 0,-1 1 0 0 0,1-1 1 0 0,-1 0-1 0 0,0-1 0 0 0,1 1 0 0 0,-1-1 0 0 0,1 0 0 0 0,5-2 0 0 0,13-5-4340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12339 0 0,'0'0'86'0'0,"0"0"0"0"0,0 0 1 0 0,-1 0-1 0 0,1 1 1 0 0,0-1-1 0 0,0 0 0 0 0,-1 0 1 0 0,1 0-1 0 0,0 0 1 0 0,0 1-1 0 0,0-1 0 0 0,-1 0 1 0 0,1 0-1 0 0,0 1 1 0 0,0-1-1 0 0,0 0 0 0 0,0 0 1 0 0,0 1-1 0 0,-1-1 1 0 0,1 0-1 0 0,0 0 0 0 0,0 1 1 0 0,0-1-1 0 0,0 0 1 0 0,0 0-1 0 0,0 1 0 0 0,0-1 1 0 0,0 0-1 0 0,0 1 1 0 0,0-1-1 0 0,0 0 0 0 0,0 0 1 0 0,0 1-1 0 0,0-1 1 0 0,1 0-1 0 0,-1 0 0 0 0,0 1 1 0 0,11 8 1290 0 0,23 5-1084 0 0,-29-12-95 0 0,58 18 59 0 0,-58-19-254 0 0,1 1-1 0 0,0-1 1 0 0,0 0-1 0 0,0-1 0 0 0,0 0 1 0 0,0 0-1 0 0,0 0 1 0 0,11-2-1 0 0,-17-1-368 0 0,-8 0-77 0 0,-10-1-367 0 0,4 3 608 0 0,0 0-1 0 0,1 1 0 0 0,-1 1 1 0 0,0 0-1 0 0,1 1 1 0 0,-19 4-1 0 0,26-4 286 0 0,0 0-1 0 0,0 0 0 0 0,0 0 1 0 0,1 1-1 0 0,-1 0 1 0 0,1 0-1 0 0,-7 5 1 0 0,9-6 24 0 0,1 0 0 0 0,0 0 1 0 0,0 1-1 0 0,0-1 1 0 0,0 0-1 0 0,0 1 0 0 0,1-1 1 0 0,-1 1-1 0 0,1-1 1 0 0,-1 1-1 0 0,1 0 1 0 0,0 0-1 0 0,0 0 0 0 0,0-1 1 0 0,0 7-1 0 0,0-6-74 0 0,1 1 0 0 0,0-1 0 0 0,1 0-1 0 0,-1 0 1 0 0,0 0 0 0 0,1 1 0 0 0,0-1-1 0 0,0 0 1 0 0,0 0 0 0 0,0 0 0 0 0,0 0-1 0 0,1 0 1 0 0,-1 0 0 0 0,1-1 0 0 0,0 1-1 0 0,0 0 1 0 0,0-1 0 0 0,0 1 0 0 0,0-1-1 0 0,0 0 1 0 0,1 0 0 0 0,-1 1 0 0 0,1-2-1 0 0,0 1 1 0 0,-1 0 0 0 0,1-1 0 0 0,0 1 0 0 0,0-1-1 0 0,0 0 1 0 0,5 2 0 0 0,3 0-33 0 0,-1 1 0 0 0,1-2 0 0 0,0 0-1 0 0,0 0 1 0 0,1-1 0 0 0,-1 0 0 0 0,17-1 0 0 0,18-8 13 0 0,-4-1-1304 0 0,-16 9-3120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4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48 2256 0 0,'9'-11'1743'0'0,"-7"10"-1549"0"0,-1-1 0 0 0,1 1 1 0 0,-1-1-1 0 0,1 0 0 0 0,-1 1 0 0 0,0-1 1 0 0,0 0-1 0 0,0 0 0 0 0,0 0 1 0 0,0 0-1 0 0,0 0 0 0 0,-3-14 12117 0 0,2 16-12137 0 0,-12 16 3171 0 0,-9 21-2708 0 0,12-14-527 0 0,-12 47 0 0 0,8-6-4348 0 0,24-97-190 0 0,11 5 4117 0 0,-20 25 420 0 0,0 2-1 0 0,1-1 1 0 0,-1 0 0 0 0,1 0-1 0 0,-1 1 1 0 0,1-1 0 0 0,-1 1-1 0 0,1 0 1 0 0,0 0-1 0 0,0 0 1 0 0,0 0 0 0 0,0 0-1 0 0,0 1 1 0 0,0-1-1 0 0,0 1 1 0 0,0 0 0 0 0,-1 0-1 0 0,1 0 1 0 0,0 0-1 0 0,0 1 1 0 0,0-1 0 0 0,6 2-1 0 0,30 19 468 0 0,-10-5-2263 0 0,-29-16 1520 0 0,0 0-1 0 0,1 1 1 0 0,-1-1 0 0 0,0 0-1 0 0,1 0 1 0 0,-1 0-1 0 0,0 0 1 0 0,0 0 0 0 0,1 0-1 0 0,-1 0 1 0 0,0 1-1 0 0,1-1 1 0 0,-1 0 0 0 0,0 0-1 0 0,1 0 1 0 0,-1 0-1 0 0,0 0 1 0 0,1-1-1 0 0,-1 1 1 0 0,0 0 0 0 0,1 0-1 0 0,-1 0 1 0 0,0 0-1 0 0,0 0 1 0 0,1 0 0 0 0,-1 0-1 0 0,0-1 1 0 0,0 1-1 0 0,1 0 1 0 0,-1 0 0 0 0,0 0-1 0 0,0-1 1 0 0,1 1-1 0 0,-1 0 1 0 0,0 0-1 0 0,0-1 1 0 0,1 1 0 0 0,0-15-2847 0 0,-9-22 1758 0 0,7 33 1041 0 0,-3-21 1886 0 0,4 25-1245 0 0,0-1 1 0 0,0 0-1 0 0,0 0 1 0 0,1 0-1 0 0,-1 0 1 0 0,0 0-1 0 0,0 0 1 0 0,1 0 0 0 0,-1 0-1 0 0,0 0 1 0 0,1 1-1 0 0,-1-1 1 0 0,1 0-1 0 0,-1 0 1 0 0,1 0-1 0 0,0 1 1 0 0,-1-1 0 0 0,1 0-1 0 0,0 1 1 0 0,-1-1-1 0 0,1 1 1 0 0,0-1-1 0 0,1 0 1 0 0,-1 6-80 0 0,-1-1 0 0 0,0 1 1 0 0,0 0-1 0 0,0 0 0 0 0,0 0 1 0 0,-2 7-1 0 0,-26 118-2577 0 0,36-139 2833 0 0,1 0 0 0 0,-1 1 1 0 0,13-9-1 0 0,-17 13-424 0 0,1 1 1 0 0,0-1 0 0 0,0 1-1 0 0,1 1 1 0 0,-1-1 0 0 0,8-2-1 0 0,-11 5-235 0 0,0-1 0 0 0,0 0-1 0 0,0 1 1 0 0,0-1 0 0 0,0 1 0 0 0,0 0-1 0 0,0 0 1 0 0,0-1 0 0 0,0 1-1 0 0,0 0 1 0 0,0 1 0 0 0,0-1-1 0 0,0 0 1 0 0,0 1 0 0 0,0-1 0 0 0,0 1-1 0 0,-1-1 1 0 0,1 1 0 0 0,0 0-1 0 0,0 0 1 0 0,0 0 0 0 0,2 2-1 0 0,-4-3-253 0 0,1 1-1 0 0,-1-1 0 0 0,0 0 0 0 0,0 1 1 0 0,1-1-1 0 0,-1 1 0 0 0,0-1 0 0 0,0 1 0 0 0,1-1 1 0 0,-1 0-1 0 0,0 1 0 0 0,0-1 0 0 0,0 1 1 0 0,0-1-1 0 0,0 1 0 0 0,0-1 0 0 0,0 1 0 0 0,0-1 1 0 0,0 1-1 0 0,0-1 0 0 0,0 1 0 0 0,0-1 1 0 0,0 1-1 0 0,0-1 0 0 0,0 1 0 0 0,-1-1 0 0 0,1 1 1 0 0,0-1-1 0 0,-1 1 0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7026 0 0,'3'3'656'0'0,"0"1"1"0"0,1-1-1 0 0,-1 1 1 0 0,1-1-1 0 0,0 0 1 0 0,0 0-1 0 0,0-1 1 0 0,0 1-1 0 0,0-1 1 0 0,1 0-1 0 0,-1 0 1 0 0,1 0-1 0 0,6 1 1 0 0,1-1-343 0 0,-1-1 1 0 0,1 0-1 0 0,0 0 1 0 0,11-2-1 0 0,24 1 62 0 0,-46 0-390 0 0,1-1 0 0 0,-1 1-1 0 0,1 0 1 0 0,-1 1-1 0 0,0-1 1 0 0,1 0 0 0 0,-1 0-1 0 0,1 1 1 0 0,-1-1 0 0 0,1 1-1 0 0,-1-1 1 0 0,0 1 0 0 0,1-1-1 0 0,-1 1 1 0 0,0 0 0 0 0,0 0-1 0 0,0-1 1 0 0,1 1 0 0 0,-1 0-1 0 0,0 0 1 0 0,1 2 0 0 0,-2-2-106 0 0,1 0 1 0 0,-1 0 0 0 0,0 0 0 0 0,0 0-1 0 0,0 0 1 0 0,0 0 0 0 0,0 0 0 0 0,0 0-1 0 0,0 0 1 0 0,0 1 0 0 0,0-1 0 0 0,-1 0-1 0 0,1 0 1 0 0,0 0 0 0 0,-1 0 0 0 0,1 0-1 0 0,-1 0 1 0 0,1 0 0 0 0,-1-1 0 0 0,1 1-1 0 0,-2 2 1 0 0,-1 1-358 0 0,-1 0-1 0 0,1 0 1 0 0,-1 0 0 0 0,0-1-1 0 0,0 1 1 0 0,0-1 0 0 0,-1 0-1 0 0,1 0 1 0 0,-1 0 0 0 0,-7 2-1 0 0,-23 4-579 0 0,27-9 1215 0 0,1 2-1 0 0,0-1 1 0 0,0 1 0 0 0,0 0 0 0 0,0 1-1 0 0,-10 5 1 0 0,17-8-85 0 0,0 0 0 0 0,0 0-1 0 0,0 0 1 0 0,0 0 0 0 0,0 0-1 0 0,-1 1 1 0 0,1-1 0 0 0,0 0-1 0 0,0 0 1 0 0,0 0 0 0 0,0 0-1 0 0,0 0 1 0 0,0 0 0 0 0,0 0-1 0 0,0 1 1 0 0,0-1 0 0 0,0 0 0 0 0,0 0-1 0 0,0 0 1 0 0,0 0 0 0 0,0 0-1 0 0,0 1 1 0 0,0-1 0 0 0,0 0-1 0 0,0 0 1 0 0,0 0 0 0 0,0 0-1 0 0,0 0 1 0 0,0 1 0 0 0,0-1 0 0 0,0 0-1 0 0,0 0 1 0 0,0 0 0 0 0,0 0-1 0 0,0 0 1 0 0,0 0 0 0 0,0 1-1 0 0,0-1 1 0 0,0 0 0 0 0,0 0-1 0 0,1 0 1 0 0,-1 0 0 0 0,0 0-1 0 0,0 0 1 0 0,0 0 0 0 0,0 0 0 0 0,0 0-1 0 0,0 1 1 0 0,1-1 0 0 0,-1 0-1 0 0,0 0 1 0 0,0 0 0 0 0,0 0-1 0 0,0 0 1 0 0,0 0 0 0 0,15 6 2044 0 0,13 1-79 0 0,-18-6-1638 0 0,0-1 0 0 0,0 0 0 0 0,1 0 0 0 0,-1-1 1 0 0,13-2-1 0 0,28-3 137 0 0,-50 6-532 0 0,0 0 0 0 0,0 0 0 0 0,0 0 0 0 0,0 0 0 0 0,0 0 0 0 0,0 0 0 0 0,0 0 0 0 0,0 0 0 0 0,0 0 0 0 0,0 0 0 0 0,0 1 1 0 0,-1-1-1 0 0,1 0 0 0 0,0 1 0 0 0,0-1 0 0 0,0 1 0 0 0,0-1 0 0 0,0 1 0 0 0,0-1 0 0 0,0 1 0 0 0,-1-1 0 0 0,1 1 0 0 0,0 0 0 0 0,-1 0 0 0 0,1-1 0 0 0,1 2 0 0 0,-2 0-20 0 0,0-1 0 0 0,0 0 0 0 0,0 1 0 0 0,0-1 0 0 0,0 0 0 0 0,-1 0 0 0 0,1 1 0 0 0,0-1 0 0 0,-1 0 0 0 0,1 0 0 0 0,-1 0 1 0 0,1 1-1 0 0,-1-1 0 0 0,1 0 0 0 0,-1 0 0 0 0,0 0 0 0 0,-1 1 0 0 0,-4 6-29 0 0,0-1 0 0 0,0 0 0 0 0,-1 0-1 0 0,-10 7 1 0 0,16-14 50 0 0,1 0 0 0 0,-1 0-1 0 0,1 0 1 0 0,-1 0 0 0 0,1 1-1 0 0,0-1 1 0 0,-1 0 0 0 0,1 0-1 0 0,0 1 1 0 0,-1-1 0 0 0,1 0-1 0 0,-1 1 1 0 0,1-1 0 0 0,0 0-1 0 0,0 1 1 0 0,-1-1 0 0 0,1 1-1 0 0,0-1 1 0 0,0 0 0 0 0,-1 1-1 0 0,1-1 1 0 0,0 1 0 0 0,0-1-1 0 0,0 1 1 0 0,0-1 0 0 0,0 1-1 0 0,0-1 1 0 0,0 1 0 0 0,-1-1-1 0 0,2 1 1 0 0,-1-1 0 0 0,0 0-1 0 0,0 1 1 0 0,0-1 0 0 0,0 1-1 0 0,0-1 1 0 0,0 1 0 0 0,19 7-19 0 0,-11-7-162 0 0,-1 0 1 0 0,1-1-1 0 0,0 0 0 0 0,10-1 1 0 0,-10-1-667 0 0,-1 0 0 0 0,1 0 0 0 0,-1-1 0 0 0,9-5 0 0 0,26-19-7313 0 0,-25 14 2824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1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11546 0 0,'-2'2'296'0'0,"1"-1"0"0"0,0 0 0 0 0,0 0 0 0 0,0 1 0 0 0,0-1 0 0 0,0 0 0 0 0,0 1 0 0 0,0-1 0 0 0,0 1 0 0 0,0-1 0 0 0,1 1 0 0 0,-1 0 0 0 0,1-1 0 0 0,-1 1 0 0 0,1 0 0 0 0,0-1 0 0 0,-1 1 0 0 0,1 0 0 0 0,0 0 0 0 0,0-1-1 0 0,0 1 1 0 0,0 0 0 0 0,1-1 0 0 0,-1 1 0 0 0,1 2 0 0 0,0-2-136 0 0,1 0-1 0 0,-1 0 0 0 0,1-1 0 0 0,-1 1 1 0 0,1 0-1 0 0,0 0 0 0 0,0-1 1 0 0,0 1-1 0 0,0-1 0 0 0,0 0 1 0 0,0 0-1 0 0,0 1 0 0 0,0-1 0 0 0,1-1 1 0 0,3 2-1 0 0,4 1-119 0 0,1 0 0 0 0,0-1-1 0 0,0 0 1 0 0,0-1 0 0 0,0 0 0 0 0,21-2 0 0 0,-29 1-103 0 0,1 0 1 0 0,-1 0 0 0 0,0-1 0 0 0,1 1-1 0 0,-1-1 1 0 0,0 0 0 0 0,1 0 0 0 0,-1-1-1 0 0,0 1 1 0 0,0 0 0 0 0,0-1-1 0 0,5-4 1 0 0,-8 6 37 0 0,1 0 0 0 0,-1-1 0 0 0,0 1 1 0 0,0 0-1 0 0,0-1 0 0 0,0 1 0 0 0,0 0 0 0 0,-1 0 0 0 0,1-1 0 0 0,0 1 0 0 0,0 0 0 0 0,0-1 0 0 0,0 1 0 0 0,0 0 0 0 0,0 0 1 0 0,0-1-1 0 0,0 1 0 0 0,-1 0 0 0 0,1 0 0 0 0,0-1 0 0 0,0 1 0 0 0,0 0 0 0 0,-1 0 0 0 0,1 0 0 0 0,0-1 0 0 0,0 1 1 0 0,0 0-1 0 0,-1 0 0 0 0,1 0 0 0 0,0 0 0 0 0,0 0 0 0 0,-1-1 0 0 0,1 1 0 0 0,0 0 0 0 0,-1 0 0 0 0,1 0 0 0 0,0 0 0 0 0,0 0 1 0 0,-1 0-1 0 0,1 0 0 0 0,0 0 0 0 0,-1 0 0 0 0,1 0 0 0 0,0 0 0 0 0,0 0 0 0 0,-1 0 0 0 0,1 0 0 0 0,0 0 0 0 0,-1 0 0 0 0,1 1 1 0 0,0-1-1 0 0,-18 0-471 0 0,14 1 486 0 0,0 0 0 0 0,-1 0 0 0 0,1 0 0 0 0,0 1 0 0 0,0-1 1 0 0,0 1-1 0 0,1 0 0 0 0,-1 1 0 0 0,0-1 0 0 0,1 0 0 0 0,-1 1 0 0 0,1 0 0 0 0,0 0 0 0 0,0 0 0 0 0,0 0 0 0 0,0 0 0 0 0,0 1 0 0 0,-3 6 0 0 0,3-4 83 0 0,1-1 0 0 0,0 1 0 0 0,0 0 0 0 0,1 0 0 0 0,0 0 0 0 0,0 0 0 0 0,0 0 0 0 0,1 0 1 0 0,-1 0-1 0 0,1 0 0 0 0,1 0 0 0 0,1 8 0 0 0,-1-5-71 0 0,1 0 0 0 0,0 0 0 0 0,1 0 0 0 0,0-1 0 0 0,0 1 0 0 0,1-1 0 0 0,0 0 0 0 0,0 0 0 0 0,1 0 0 0 0,0 0 0 0 0,0-1 0 0 0,1 0 0 0 0,0 0 0 0 0,0-1 0 0 0,1 0 0 0 0,0 0 0 0 0,0 0 0 0 0,9 5 0 0 0,-13-9-251 0 0,-1-1-1 0 0,1 0 1 0 0,-1 0-1 0 0,1 0 1 0 0,0 0-1 0 0,0-1 1 0 0,-1 1-1 0 0,1-1 1 0 0,0 1-1 0 0,0-1 1 0 0,0 0-1 0 0,-1 0 1 0 0,1 0-1 0 0,0-1 1 0 0,0 1-1 0 0,0-1 1 0 0,-1 1-1 0 0,1-1 1 0 0,5-2 0 0 0,-4 0-147 0 0,0 1 0 0 0,-1-1 1 0 0,1 1-1 0 0,-1-1 0 0 0,1 0 1 0 0,-1-1-1 0 0,0 1 0 0 0,0 0 1 0 0,0-1-1 0 0,-1 0 1 0 0,4-6-1 0 0,-1 2-16 0 0,-1-1-1 0 0,-1 1 1 0 0,0-1-1 0 0,0 0 1 0 0,2-13 0 0 0,-3 16 673 0 0,-1-1 1 0 0,-1 0-1 0 0,1 0 1 0 0,-1 0-1 0 0,0 0 1 0 0,-3-12-1 0 0,3 18-74 0 0,0 0 1 0 0,0 0-1 0 0,0 0 0 0 0,0 0 0 0 0,-1 0 0 0 0,1 0 1 0 0,0 0-1 0 0,-1 0 0 0 0,1 0 0 0 0,-1 0 1 0 0,1 0-1 0 0,-1 0 0 0 0,1 0 0 0 0,-1 0 0 0 0,0 0 1 0 0,1 1-1 0 0,-1-1 0 0 0,0 0 0 0 0,0 0 0 0 0,0 1 1 0 0,1-1-1 0 0,-3 0 0 0 0,2 1-37 0 0,0 0-1 0 0,1 1 0 0 0,-1-1 1 0 0,0 0-1 0 0,1 1 1 0 0,-1-1-1 0 0,0 1 0 0 0,1 0 1 0 0,-1-1-1 0 0,1 1 1 0 0,-1-1-1 0 0,1 1 1 0 0,-1 0-1 0 0,1-1 0 0 0,-1 1 1 0 0,1 0-1 0 0,0 0 1 0 0,-1-1-1 0 0,1 1 0 0 0,0 0 1 0 0,-1 0-1 0 0,1-1 1 0 0,0 1-1 0 0,0 0 1 0 0,0 0-1 0 0,0 0 0 0 0,0 0 1 0 0,0-1-1 0 0,0 3 1 0 0,-2 13 136 0 0,0 0 1 0 0,1 1-1 0 0,0 0 0 0 0,2-1 1 0 0,0 1-1 0 0,0-1 1 0 0,2 1-1 0 0,6 22 1 0 0,-9-38-303 0 0,0 0 1 0 0,0 0 0 0 0,1 0 0 0 0,-1 0-1 0 0,0 0 1 0 0,1 0 0 0 0,-1 0 0 0 0,0 0-1 0 0,1 0 1 0 0,-1-1 0 0 0,1 1 0 0 0,0 0-1 0 0,-1 0 1 0 0,1 0 0 0 0,0-1 0 0 0,-1 1 0 0 0,1 0-1 0 0,0-1 1 0 0,0 1 0 0 0,0 0 0 0 0,0-1-1 0 0,-1 1 1 0 0,1-1 0 0 0,0 0 0 0 0,0 1-1 0 0,0-1 1 0 0,0 0 0 0 0,0 1 0 0 0,0-1-1 0 0,0 0 1 0 0,0 0 0 0 0,0 0 0 0 0,0 0-1 0 0,0 0 1 0 0,0 0 0 0 0,0 0 0 0 0,0 0 0 0 0,0 0-1 0 0,2-1 1 0 0,2-2-199 0 0,0 0 0 0 0,-1 0 0 0 0,1 0 0 0 0,-1-1 0 0 0,0 0 1 0 0,6-5-1 0 0,21-17-4772 0 0,-6 18-1795 0 0,-12 5 1706 0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2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83 9202 0 0,'-3'1'420'0'0,"0"0"1"0"0,0 0-1 0 0,1 0 1 0 0,-1 1-1 0 0,0-1 1 0 0,1 1-1 0 0,-1 0 1 0 0,1 0-1 0 0,0 0 0 0 0,0 0 1 0 0,-1 0-1 0 0,1 1 1 0 0,0-1-1 0 0,1 0 1 0 0,-1 1-1 0 0,0 0 1 0 0,1-1-1 0 0,0 1 1 0 0,-3 6-1 0 0,3-5-105 0 0,1 1 0 0 0,-1-1 0 0 0,1 1 0 0 0,0 0 0 0 0,0-1 0 0 0,0 1 0 0 0,1 0 0 0 0,0-1 0 0 0,-1 1 0 0 0,2-1 0 0 0,-1 1 0 0 0,2 4 0 0 0,2 3-135 0 0,1 0 1 0 0,1 0-1 0 0,-1 0 0 0 0,2-1 0 0 0,0 0 0 0 0,0-1 0 0 0,1 1 1 0 0,13 11-1 0 0,-20-20-187 0 0,0 0 1 0 0,0 0 0 0 0,0 0-1 0 0,0-1 1 0 0,0 1 0 0 0,1-1-1 0 0,-1 1 1 0 0,0-1 0 0 0,1 0 0 0 0,-1 0-1 0 0,1 0 1 0 0,-1 0 0 0 0,1-1-1 0 0,0 1 1 0 0,-1-1 0 0 0,1 1-1 0 0,0-1 1 0 0,-1 0 0 0 0,1 0-1 0 0,0 0 1 0 0,-1-1 0 0 0,1 1 0 0 0,0 0-1 0 0,-1-1 1 0 0,1 0 0 0 0,-1 0-1 0 0,1 0 1 0 0,-1 0 0 0 0,1 0-1 0 0,-1 0 1 0 0,4-3 0 0 0,-3 1-11 0 0,0 0 0 0 0,1 0 1 0 0,-1 0-1 0 0,-1-1 0 0 0,1 1 1 0 0,0-1-1 0 0,-1 0 0 0 0,0 0 1 0 0,0 0-1 0 0,0 0 0 0 0,0 0 1 0 0,-1 0-1 0 0,1-1 0 0 0,-1 1 1 0 0,0 0-1 0 0,-1-1 0 0 0,1 1 1 0 0,-1-6-1 0 0,0-5 24 0 0,-1 1 0 0 0,0-1-1 0 0,-2 1 1 0 0,1 0 0 0 0,-2-1 0 0 0,0 1 0 0 0,-10-23 0 0 0,12 31 0 0 0,-1 0 0 0 0,0 0 0 0 0,0 0 0 0 0,-1 0 1 0 0,1 1-1 0 0,-1-1 0 0 0,0 1 0 0 0,-1 0 0 0 0,1 0 0 0 0,-1 0 0 0 0,0 1 1 0 0,0 0-1 0 0,-1 0 0 0 0,1 0 0 0 0,-1 1 0 0 0,0-1 0 0 0,0 1 0 0 0,-12-4 1 0 0,16 6-27 0 0,0 1 1 0 0,1-1-1 0 0,-1 1 1 0 0,0-1-1 0 0,0 1 1 0 0,0 0 0 0 0,1-1-1 0 0,-1 1 1 0 0,0 0-1 0 0,0 0 1 0 0,0 0 0 0 0,0 1-1 0 0,0-1 1 0 0,1 0-1 0 0,-1 1 1 0 0,0-1-1 0 0,0 1 1 0 0,1 0 0 0 0,-1-1-1 0 0,0 1 1 0 0,1 0-1 0 0,-1 0 1 0 0,1 0 0 0 0,-1 0-1 0 0,1 0 1 0 0,-1 1-1 0 0,1-1 1 0 0,0 0-1 0 0,0 1 1 0 0,-1-1 0 0 0,1 1-1 0 0,0-1 1 0 0,0 1-1 0 0,0-1 1 0 0,1 1-1 0 0,-1 0 1 0 0,0-1 0 0 0,1 1-1 0 0,-1 0 1 0 0,0 2-1 0 0,1 0-353 0 0,-1 0 0 0 0,1 0 0 0 0,0 0 0 0 0,0 0 0 0 0,1 0 0 0 0,-1 0 0 0 0,1 0 0 0 0,1 4 0 0 0,0-3-743 0 0,-1-1-1 0 0,1 0 1 0 0,0 1-1 0 0,0-1 1 0 0,0 0-1 0 0,6 7 1 0 0,8 8-5860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2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57 153 6321 0 0,'-3'1'971'0'0,"-1"0"0"0"0,1-1 0 0 0,0 1 0 0 0,0 0 0 0 0,-1 0 0 0 0,1 1 0 0 0,0-1-1 0 0,0 1 1 0 0,0-1 0 0 0,1 1 0 0 0,-1 0 0 0 0,-3 3 0 0 0,5-3-719 0 0,-1 0 0 0 0,1 0-1 0 0,-1 1 1 0 0,1-1 0 0 0,0 1 0 0 0,0-1 0 0 0,0 1 0 0 0,0-1 0 0 0,0 1 0 0 0,1 0 0 0 0,-1-1-1 0 0,1 1 1 0 0,-1 0 0 0 0,1 0 0 0 0,1 4 0 0 0,-1 5-110 0 0,1-1 1 0 0,0 0-1 0 0,1 0 1 0 0,0 1-1 0 0,5 13 1 0 0,-6-21-156 0 0,1 1 1 0 0,-1-1 0 0 0,1 0-1 0 0,0 0 1 0 0,0-1 0 0 0,0 1 0 0 0,1 0-1 0 0,-1-1 1 0 0,1 1 0 0 0,0-1-1 0 0,0 0 1 0 0,0 0 0 0 0,0 0 0 0 0,1 0-1 0 0,-1 0 1 0 0,1-1 0 0 0,4 2-1 0 0,-7-3 2 0 0,0-1-1 0 0,0 1 0 0 0,1-1 1 0 0,-1 1-1 0 0,0-1 0 0 0,0 0 1 0 0,1 0-1 0 0,-1 0 0 0 0,0 0 1 0 0,1 0-1 0 0,-1 0 0 0 0,0 0 1 0 0,1 0-1 0 0,-1 0 0 0 0,0-1 1 0 0,0 1-1 0 0,1 0 0 0 0,-1-1 1 0 0,0 1-1 0 0,0-1 0 0 0,0 0 1 0 0,2 0-1 0 0,-1-1-11 0 0,0 0 0 0 0,0 0 0 0 0,0 0 0 0 0,0 0 0 0 0,0 0 0 0 0,-1-1 0 0 0,1 1 0 0 0,-1 0 0 0 0,3-6 0 0 0,0-1-20 0 0,-1-1 0 0 0,0 0-1 0 0,0 0 1 0 0,1-17 0 0 0,-1 1-27 0 0,-2 0 0 0 0,-3-50 1 0 0,1 65-23 0 0,0 1 0 0 0,-1-1 0 0 0,0 1 0 0 0,-1 0 0 0 0,0-1 0 0 0,-1 1 0 0 0,0 1 0 0 0,0-1 0 0 0,-11-17 0 0 0,14 25 97 0 0,0 1-1 0 0,0 0 0 0 0,0-1 0 0 0,0 1 1 0 0,0-1-1 0 0,-1 1 0 0 0,1 0 1 0 0,0 0-1 0 0,-1 0 0 0 0,1 0 0 0 0,-1 0 1 0 0,1 0-1 0 0,-1 0 0 0 0,1 0 1 0 0,-1 0-1 0 0,1 1 0 0 0,-4-2 0 0 0,4 2-60 0 0,0 1 0 0 0,1-1 0 0 0,-1 0-1 0 0,0 0 1 0 0,0 1 0 0 0,1-1-1 0 0,-1 1 1 0 0,0-1 0 0 0,1 0 0 0 0,-1 1-1 0 0,0-1 1 0 0,1 1 0 0 0,-1 0-1 0 0,1-1 1 0 0,-1 1 0 0 0,1-1 0 0 0,-1 1-1 0 0,1 0 1 0 0,-1-1 0 0 0,1 1-1 0 0,0 0 1 0 0,-1 0 0 0 0,1-1 0 0 0,0 1-1 0 0,0 0 1 0 0,-1 0 0 0 0,0 7-885 0 0,-1 0 1 0 0,1-1 0 0 0,0 1 0 0 0,1 0-1 0 0,0-1 1 0 0,0 11 0 0 0,4 8-3109 0 0,2 1-1936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11578 0 0,'6'6'9348'0'0,"-5"9"-6154"0"0,-4 18-3294 0 0,2-28 924 0 0,-1 68-124 0 0,1-28-2099 0 0,-3-2-5136 0 0,3-42 6055 0 0,1 0 0 0 0,0-1 0 0 0,0 1 0 0 0,0 0 0 0 0,0-1-1 0 0,-1 1 1 0 0,1 0 0 0 0,0-1 0 0 0,-1 1 0 0 0,1-1 0 0 0,0 1-1 0 0,-5 3-2880 0 0</inkml:trace>
  <inkml:trace contextRef="#ctx0" brushRef="#br0" timeOffset="1">1 284 8754 0 0,'0'9'1588'0'0,"0"-1"0"0"0,0 1 0 0 0,1-1 0 0 0,0 0 1 0 0,3 10-1 0 0,-3-12-1047 0 0,1 0 0 0 0,0 0-1 0 0,1 0 1 0 0,-1 0 0 0 0,1 0 0 0 0,0 0 0 0 0,4 5 0 0 0,-5-9-582 0 0,0 1 1 0 0,0-1-1 0 0,1 1 1 0 0,-1-1-1 0 0,0 0 1 0 0,1 0-1 0 0,-1 0 1 0 0,1 0-1 0 0,0-1 1 0 0,0 1-1 0 0,-1-1 1 0 0,1 1-1 0 0,0-1 1 0 0,0 0-1 0 0,0 0 1 0 0,0 0-1 0 0,1-1 1 0 0,-1 1-1 0 0,0-1 1 0 0,0 0-1 0 0,0 0 1 0 0,1 0-1 0 0,-1 0 1 0 0,0 0 0 0 0,0-1-1 0 0,0 1 1 0 0,0-1-1 0 0,0 0 1 0 0,0 0-1 0 0,0 0 1 0 0,0 0-1 0 0,0-1 1 0 0,0 1-1 0 0,4-3 1 0 0,-2 0-829 0 0,0 1 0 0 0,0-1 0 0 0,-1 0 0 0 0,1-1 0 0 0,-1 1 0 0 0,0-1 0 0 0,0 0 0 0 0,-1 1 0 0 0,1-2 0 0 0,-1 1 0 0 0,0 0 0 0 0,0-1 0 0 0,-1 1 0 0 0,3-8 0 0 0,3-11-4632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12083 0 0,'13'-10'6548'0'0,"8"6"-4111"0"0,18 5-1223 0 0,-36-1-1177 0 0,-1 1 0 0 0,0 0-1 0 0,0 0 1 0 0,0 0 0 0 0,0 0-1 0 0,0 1 1 0 0,0-1 0 0 0,0 0 0 0 0,0 1-1 0 0,0-1 1 0 0,0 1 0 0 0,-1 0-1 0 0,1-1 1 0 0,-1 1 0 0 0,1 0-1 0 0,-1 0 1 0 0,0 0 0 0 0,2 3 0 0 0,-1 0-2 0 0,0 1 1 0 0,-1-1 0 0 0,1 0 0 0 0,-1 1 0 0 0,0-1 0 0 0,0 1-1 0 0,-1 9 1 0 0,-1 3-577 0 0,0 0 0 0 0,-2 0 0 0 0,-8 33 0 0 0,10-46 96 0 0,-12 33-2932 0 0,13-37 2980 0 0,-1 1 1 0 0,1-1 0 0 0,-1 0 0 0 0,0 1-1 0 0,0-1 1 0 0,0 0 0 0 0,0 0 0 0 0,0 0-1 0 0,0 0 1 0 0,0 0 0 0 0,0 0-1 0 0,0 0 1 0 0,-2 1 0 0 0,3-2 350 0 0,0 0-1 0 0,-1 0 1 0 0,1 0 0 0 0,0 0 0 0 0,0 1 0 0 0,0-1 0 0 0,0 0-1 0 0,0 0 1 0 0,0 0 0 0 0,-1 0 0 0 0,1 0 0 0 0,0 0-1 0 0,0 0 1 0 0,0 0 0 0 0,0 0 0 0 0,0 0 0 0 0,0 0-1 0 0,-1 0 1 0 0,1 0 0 0 0,0 0 0 0 0,0-1 0 0 0,0 1 0 0 0,0 0-1 0 0,0 0 1 0 0,0 0 0 0 0,0 0 0 0 0,-1 0 0 0 0,1 0-1 0 0,0 0 1 0 0,0 0 0 0 0,0 0 0 0 0,0 0 0 0 0,0 0 0 0 0,0-1-1 0 0,0 1 1 0 0,0 0 0 0 0,0 0 0 0 0,0 0 0 0 0,-1 0-1 0 0,1 0 1 0 0,0 0 0 0 0,0 0 0 0 0,0-1 0 0 0,0 1-1 0 0,0 0 1 0 0,0 0 0 0 0,0 0 0 0 0,0 0 0 0 0,0 0 0 0 0,0 0-1 0 0,0-1 1 0 0,0 1 0 0 0,2-12-296 0 0,6-10 1513 0 0,-6 18-868 0 0,0 1 0 0 0,0 0 0 0 0,1-1 1 0 0,-1 1-1 0 0,1 0 0 0 0,-1 0 0 0 0,1 1 1 0 0,0-1-1 0 0,0 1 0 0 0,1-1 0 0 0,-1 1 0 0 0,0 0 1 0 0,1 0-1 0 0,-1 0 0 0 0,7-2 0 0 0,0 2-516 0 0,0 0 0 0 0,-1 1 0 0 0,1 0 0 0 0,19 1 0 0 0,-19 0-1042 0 0,-9 0 1014 0 0,-1 0 0 0 0,1 0 0 0 0,-1 0 0 0 0,0 0 0 0 0,1 0 0 0 0,-1 0 0 0 0,1 0 0 0 0,-1 0 0 0 0,0 0 0 0 0,1 0 0 0 0,-1 0 0 0 0,1-1 0 0 0,-1 1 0 0 0,0 0 0 0 0,1 0 0 0 0,-1 0 0 0 0,0-1 0 0 0,1 1 0 0 0,-1 0 0 0 0,0 0 0 0 0,1-1 0 0 0,-1 1 0 0 0,0 0 0 0 0,0-1 1 0 0,1 1-1 0 0,-1 0 0 0 0,0-1 0 0 0,0 1 0 0 0,0 0 0 0 0,1-1 0 0 0,-1 1 0 0 0,0-1 0 0 0,2-4-3251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3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6041 0 0,'-2'16'11805'0'0,"-11"35"-10322"0"0,0 5-3828 0 0,4-4-442 0 0,5-27 1839 0 0,-1 0 0 0 0,-1 0 0 0 0,-10 25 0 0 0,5-37 3432 0 0,-1 2 3624 0 0,15-10-4402 0 0,11-3-2394 0 0,-12-2 641 0 0,1-1 0 0 0,-1 1 1 0 0,0-1-1 0 0,1 0 0 0 0,-1 0 1 0 0,0 0-1 0 0,0 0 0 0 0,0 0 0 0 0,3-2 1 0 0,17-8 44 0 0,-9 9 91 0 0,0 1 1 0 0,0 0-1 0 0,19 1 1 0 0,0-1-1682 0 0,0-2-4791 0 0,-27 1 2741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33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11314 0 0,'1'-1'304'0'0,"-1"1"-1"0"0,1-1 1 0 0,0 0-1 0 0,-1 1 0 0 0,1-1 1 0 0,-1 1-1 0 0,1 0 0 0 0,0-1 1 0 0,0 1-1 0 0,-1 0 0 0 0,1-1 1 0 0,0 1-1 0 0,0 0 1 0 0,0 0-1 0 0,-1-1 0 0 0,1 1 1 0 0,0 0-1 0 0,0 0 0 0 0,0 0 1 0 0,-1 0-1 0 0,1 0 0 0 0,0 0 1 0 0,0 0-1 0 0,0 1 1 0 0,-1-1-1 0 0,1 0 0 0 0,1 1 1 0 0,1 0 0 0 0,-1 0-1 0 0,0 1 1 0 0,0-1 0 0 0,0 1 0 0 0,0-1 0 0 0,-1 1 0 0 0,1 0 0 0 0,0 0 0 0 0,1 3 0 0 0,2 2-48 0 0,0 1 0 0 0,-1 0 0 0 0,1 0 0 0 0,2 12 0 0 0,-2-1-101 0 0,-1 0 1 0 0,0 0-1 0 0,-2 1 1 0 0,0-1-1 0 0,-1 1 0 0 0,-4 34 1 0 0,-23 118-727 0 0,2-68-3878 0 0,-1-38-6997 0 0,15-45 5337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1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24 2881 0 0,'-4'-3'5179'0'0,"2"0"-4482"0"0,0 1 0 0 0,-1-1 1 0 0,1 1-1 0 0,-1 0 1 0 0,0 0-1 0 0,1 0 0 0 0,-6-3 1 0 0,5 5-504 0 0,1 0 0 0 0,0 0 0 0 0,-1 0 1 0 0,1 1-1 0 0,0-1 0 0 0,-1 1 0 0 0,1-1 0 0 0,0 1 0 0 0,0 0 1 0 0,-1-1-1 0 0,1 1 0 0 0,0 1 0 0 0,0-1 0 0 0,0 0 0 0 0,0 0 1 0 0,0 1-1 0 0,0-1 0 0 0,1 1 0 0 0,-1-1 0 0 0,0 1 0 0 0,1 0 0 0 0,-1 0 1 0 0,1 0-1 0 0,0 0 0 0 0,0 0 0 0 0,-2 3 0 0 0,-3 6 13 0 0,1-1 0 0 0,0 1-1 0 0,-6 22 1 0 0,7-18-199 0 0,1 1-1 0 0,1-1 1 0 0,0 1 0 0 0,1 0-1 0 0,0 0 1 0 0,2-1-1 0 0,0 1 1 0 0,0 0 0 0 0,2 0-1 0 0,0-1 1 0 0,5 17-1 0 0,-4-20-410 0 0,0-1 0 0 0,0 0-1 0 0,1-1 1 0 0,0 1 0 0 0,1-1 0 0 0,0 0-1 0 0,1 0 1 0 0,0-1 0 0 0,0 1 0 0 0,1-2-1 0 0,1 1 1 0 0,-1-1 0 0 0,1 0-1 0 0,0-1 1 0 0,16 9 0 0 0,-20-13-351 0 0,1 0 1 0 0,-1-1-1 0 0,1 0 0 0 0,0 0 1 0 0,0-1-1 0 0,-1 1 1 0 0,1-1-1 0 0,0 0 0 0 0,0-1 1 0 0,11 0-1 0 0,0-1-2775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9442 0 0,'-2'2'385'0'0,"0"0"0"0"0,0 0 0 0 0,0 1 0 0 0,1-1 0 0 0,-1 1 0 0 0,1 0 0 0 0,-1-1 0 0 0,1 1 0 0 0,0 0 0 0 0,0 0 0 0 0,0 0-1 0 0,1-1 1 0 0,-1 1 0 0 0,1 0 0 0 0,-1 0 0 0 0,1 0 0 0 0,0 0 0 0 0,1 6 0 0 0,0 9 11 0 0,2 0 0 0 0,4 17 0 0 0,-3-13 19 0 0,-1-4-378 0 0,0 7-437 0 0,2-1 0 0 0,0 0 1 0 0,1 0-1 0 0,2 0 0 0 0,0-1 1 0 0,16 31-1 0 0,-24-54 370 0 0,0 0 0 0 0,0-1 1 0 0,0 1-1 0 0,0 0 0 0 0,0 0 0 0 0,0 0 0 0 0,0 0 0 0 0,0 0 1 0 0,0 0-1 0 0,0 0 0 0 0,0 0 0 0 0,0 0 0 0 0,0 0 1 0 0,0 0-1 0 0,0 0 0 0 0,1 0 0 0 0,-1 0 0 0 0,0 0 0 0 0,0 0 1 0 0,0 0-1 0 0,0 0 0 0 0,0 0 0 0 0,0 0 0 0 0,0-1 1 0 0,0 1-1 0 0,0 0 0 0 0,0 0 0 0 0,0 0 0 0 0,1 1 0 0 0,-1-1 1 0 0,0 0-1 0 0,0 0 0 0 0,0 0 0 0 0,0 0 0 0 0,0 0 1 0 0,0 0-1 0 0,0 0 0 0 0,0 0 0 0 0,0 0 0 0 0,0 0 0 0 0,0 0 1 0 0,1 0-1 0 0,-1 0 0 0 0,0 0 0 0 0,0 0 0 0 0,0 0 0 0 0,0 0 1 0 0,0 0-1 0 0,0 0 0 0 0,0 0 0 0 0,0 0 0 0 0,0 1 1 0 0,0-1-1 0 0,0 0 0 0 0,0 0 0 0 0,0 0 0 0 0,0 0 0 0 0,0 0 1 0 0,0 0-1 0 0,0 0 0 0 0,0 0 0 0 0,0 0 0 0 0,0 0 1 0 0,0 1-1 0 0,0-1 0 0 0,0 0 0 0 0,0-11-913 0 0,-3-14-42 0 0,-17-47-479 0 0,12 48 1401 0 0,1-1 1 0 0,1 0-1 0 0,2-1 0 0 0,0 1 0 0 0,0-34 0 0 0,4 58 94 0 0,0 0-1 0 0,0-1 0 0 0,0 1 0 0 0,0 0 0 0 0,0 0 0 0 0,0 0 0 0 0,0 0 0 0 0,0 0 1 0 0,0 0-1 0 0,1 0 0 0 0,-1-1 0 0 0,0 1 0 0 0,1 0 0 0 0,-1 0 0 0 0,1 0 0 0 0,0 0 1 0 0,-1 0-1 0 0,1 1 0 0 0,-1-1 0 0 0,1 0 0 0 0,0 0 0 0 0,0 0 0 0 0,0 0 0 0 0,0 1 1 0 0,-1-1-1 0 0,1 0 0 0 0,0 1 0 0 0,0-1 0 0 0,0 1 0 0 0,0-1 0 0 0,0 1 0 0 0,0-1 1 0 0,1 1-1 0 0,-1 0 0 0 0,0 0 0 0 0,0-1 0 0 0,0 1 0 0 0,0 0 0 0 0,2 0 1 0 0,4 1 120 0 0,-1 0 0 0 0,0 1 0 0 0,1-1 0 0 0,-1 1 0 0 0,11 5 0 0 0,-9-3-85 0 0,-1-2 338 0 0,1 1 1 0 0,-1 1-1 0 0,-1-1 0 0 0,11 8 0 0 0,-16-11-336 0 0,0 1 0 0 0,-1-1 0 0 0,1 1 0 0 0,0-1 0 0 0,-1 1 0 0 0,1 0 0 0 0,0-1 0 0 0,-1 1 0 0 0,1-1 0 0 0,-1 1 0 0 0,1 0 0 0 0,-1 0-1 0 0,0-1 1 0 0,1 1 0 0 0,-1 0 0 0 0,0 0 0 0 0,1-1 0 0 0,-1 1 0 0 0,0 0 0 0 0,0 0 0 0 0,0 0 0 0 0,1-1 0 0 0,-1 1 0 0 0,0 0 0 0 0,0 0 0 0 0,0 0 0 0 0,-1 0 0 0 0,1-1 0 0 0,0 1 0 0 0,0 0 0 0 0,0 0 0 0 0,-1 0 0 0 0,1-1 0 0 0,0 1 0 0 0,-1 0 0 0 0,1 0 0 0 0,0-1-1 0 0,-1 1 1 0 0,1 0 0 0 0,-1-1 0 0 0,0 1 0 0 0,1 0 0 0 0,-1-1 0 0 0,1 1 0 0 0,-1-1 0 0 0,0 1 0 0 0,1-1 0 0 0,-1 1 0 0 0,0-1 0 0 0,0 0 0 0 0,1 1 0 0 0,-1-1 0 0 0,0 0 0 0 0,-1 1 0 0 0,-66 36 1039 0 0,62-34-1253 0 0,-1 0 0 0 0,1-1 0 0 0,-1 0 1 0 0,0 0-1 0 0,1-1 0 0 0,-1 1 0 0 0,0-1 1 0 0,0-1-1 0 0,-8 1 0 0 0,12-4-2307 0 0,11 0 326 0 0,15-3-2879 0 0,-7 4-80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10042 0 0,'2'1'7404'0'0,"5"-1"-3708"0"0,18-5-2770 0 0,-21 5-17 0 0,8-3-912 0 0,73-15 431 0 0,-32-4-8099 0 0,-37 8 4 0 0,-11 6 2372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2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26 8402 0 0,'-6'-6'2448'0'0,"2"0"-983"0"0,-2-1-313 0 0,1 2-232 0 0,1 4-320 0 0,2 2-352 0 0,-2 0-208 0 0,2 2-248 0 0,1-1-344 0 0,0 4-504 0 0,2 0-632 0 0,0 1-825 0 0,1 1-448 0 0,0 2-1536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6289 0 0,'-2'7'9399'0'0,"3"14"-6972"0"0,5 22-2099 0 0,-3-25-338 0 0,-2-5-274 0 0,1 0 1 0 0,1-1-1 0 0,0 1 1 0 0,0-1-1 0 0,1 0 0 0 0,11 22 1 0 0,-15-34 126 0 0,0-1 0 0 0,0 1 0 0 0,0 0 0 0 0,0 0 1 0 0,0 0-1 0 0,0-1 0 0 0,0 1 0 0 0,8-16-11023 0 0,-6 8 7887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18 9762 0 0,'2'-17'6949'0'0,"3"25"-3163"0"0,6 33-1844 0 0,-10-36-1927 0 0,21 70 443 0 0,-10-37-751 0 0,9 57 0 0 0,-26-101-134 0 0,0 1 0 0 0,-1 0 0 0 0,1 0 0 0 0,-1 1 0 0 0,-1-1 0 0 0,1 1 0 0 0,-1 0 0 0 0,-12-5 0 0 0,17 9 433 0 0,-1-1 0 0 0,1 1 0 0 0,0-1 0 0 0,0 1 0 0 0,-1 0 0 0 0,1 0 0 0 0,0 0 1 0 0,0 0-1 0 0,-1 1 0 0 0,1-1 0 0 0,0 0 0 0 0,0 1 0 0 0,0 0 0 0 0,-1-1 0 0 0,1 1 0 0 0,0 0 1 0 0,0 0-1 0 0,0 0 0 0 0,0 1 0 0 0,-3 1 0 0 0,2 0 19 0 0,0 0-1 0 0,0 1 1 0 0,1-1 0 0 0,-1 1-1 0 0,1-1 1 0 0,0 1 0 0 0,0 0 0 0 0,0 0-1 0 0,0 0 1 0 0,-1 5 0 0 0,0 1 70 0 0,1-1 0 0 0,0 0 0 0 0,0 1 0 0 0,1-1 0 0 0,0 1 0 0 0,1 0 0 0 0,0-1 0 0 0,1 1 0 0 0,2 12 1 0 0,-3-20-91 0 0,1 0 1 0 0,0 0 0 0 0,-1 1 0 0 0,1-1-1 0 0,0 0 1 0 0,0-1 0 0 0,0 1 0 0 0,0 0 0 0 0,0 0-1 0 0,1 0 1 0 0,-1-1 0 0 0,1 1 0 0 0,-1 0-1 0 0,1-1 1 0 0,-1 1 0 0 0,1-1 0 0 0,0 0 0 0 0,3 3-1 0 0,-1-3 14 0 0,-1 0-1 0 0,0 0 0 0 0,1 0 0 0 0,-1-1 1 0 0,1 1-1 0 0,-1-1 0 0 0,1 1 1 0 0,0-1-1 0 0,-1 0 0 0 0,7-1 1 0 0,8-3-656 0 0,-1 0 0 0 0,0-1 1 0 0,31-14-1 0 0,-28 11-1388 0 0,22-13-6843 0 0,-31 14 4163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2929 0 0,'8'6'10280'0'0,"-4"8"-6149"0"0,-2 24-4107 0 0,-2-21 1255 0 0,2 73 127 0 0,-3-65-1493 0 0,1-1 0 0 0,1 0 0 0 0,1 0 0 0 0,1 0 0 0 0,11 41 0 0 0,-5-48-2800 0 0,-9-17 2643 0 0,0 1 1 0 0,0-1 0 0 0,0 0 0 0 0,1 1-1 0 0,-1-1 1 0 0,0 0 0 0 0,4 3-2919 0 0,-4-3 2919 0 0,0 0 0 0 0,1 0-1 0 0,-1 0 1 0 0,0 0 0 0 0,1 0 0 0 0,-1 0 0 0 0,0 0-1 0 0,1 0 1 0 0,-1 0 0 0 0,0 0 0 0 0,1 0-1 0 0,-1 0 1 0 0,0 0 0 0 0,1 0 0 0 0,-1 0 0 0 0,0 0-1 0 0,1 0 1 0 0,-1-1 0 0 0,0 1 0 0 0,1 0-1 0 0,-1 0 1 0 0,0 0 0 0 0,1-1-243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59 5521 0 0,'1'-7'8056'0'0,"2"21"-4871"0"0,3 22-1422 0 0,-6 3-817 0 0,-1-22-918 0 0,1 0 1 0 0,1-1-1 0 0,1 1 1 0 0,7 32 0 0 0,-10-105-2645 0 0,-2 38 2595 0 0,1 1-1 0 0,1-1 1 0 0,1 0-1 0 0,0 0 1 0 0,1 0-1 0 0,1 1 1 0 0,1-1-1 0 0,7-24 1 0 0,0 27 319 0 0,-10 15-274 0 0,0-1 0 0 0,1 1 1 0 0,-1 0-1 0 0,0 0 0 0 0,0 0 1 0 0,1 0-1 0 0,-1 0 1 0 0,0 0-1 0 0,1 0 0 0 0,-1 0 1 0 0,0 0-1 0 0,1 0 0 0 0,-1 0 1 0 0,0 0-1 0 0,0 0 0 0 0,1 0 1 0 0,-1 0-1 0 0,0 0 0 0 0,1 0 1 0 0,-1 0-1 0 0,0 0 1 0 0,0 0-1 0 0,1 0 0 0 0,-1 1 1 0 0,0-1-1 0 0,1 0 0 0 0,-1 0 1 0 0,0 0-1 0 0,0 0 0 0 0,1 1 1 0 0,0 0 53 0 0,0 1-1 0 0,0-1 1 0 0,0 1 0 0 0,-1-1 0 0 0,1 1 0 0 0,0-1 0 0 0,-1 1-1 0 0,1 0 1 0 0,-1-1 0 0 0,1 1 0 0 0,-1 0 0 0 0,0 0 0 0 0,1-1 0 0 0,-1 4-1 0 0,0-5-70 0 0,0 1 0 0 0,0-1 0 0 0,0 1 0 0 0,0-1 0 0 0,0 0 0 0 0,0 1 0 0 0,0-1 0 0 0,0 1-1 0 0,0-1 1 0 0,0 1 0 0 0,0-1 0 0 0,-1 0 0 0 0,1 1 0 0 0,0-1 0 0 0,0 1 0 0 0,0-1 0 0 0,0 0-1 0 0,-1 1 1 0 0,1-1 0 0 0,0 0 0 0 0,0 1 0 0 0,-1-1 0 0 0,1 0 0 0 0,0 1 0 0 0,-1-1 0 0 0,1 0 0 0 0,0 1-1 0 0,-1-1 1 0 0,1 0 0 0 0,-1 0 0 0 0,1 0 0 0 0,0 1 0 0 0,-1-1 0 0 0,0 2 18 0 0,9 5-73 0 0,4 4 56 0 0,-1 0-1 0 0,14 17 0 0 0,-23-25-10 0 0,1 0 1 0 0,-1 0-1 0 0,0 1 0 0 0,0-1 0 0 0,0 0 0 0 0,0 1 1 0 0,-1-1-1 0 0,1 1 0 0 0,-1 0 0 0 0,0-1 1 0 0,0 1-1 0 0,0 0 0 0 0,-1 0 0 0 0,1-1 1 0 0,-1 8-1 0 0,-1-9-68 0 0,0 1 0 0 0,0-1 1 0 0,-1 1-1 0 0,1 0 0 0 0,-1-1 1 0 0,1 0-1 0 0,-1 1 0 0 0,0-1 1 0 0,0 0-1 0 0,0 0 0 0 0,0 0 0 0 0,0 0 1 0 0,-1-1-1 0 0,1 1 0 0 0,0 0 1 0 0,-1-1-1 0 0,1 0 0 0 0,-1 1 1 0 0,-4 0-1 0 0,-6 3-271 0 0,1 0-1 0 0,-24 4 1 0 0,-18 0-95 0 0,99-21 899 0 0,-6 0-432 0 0,0 8-499 0 0,0 0-2433 0 0,-15-3-3354 0 0,-16 3 1334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8850 0 0,'2'11'7205'0'0,"-3"5"-3521"0"0,-10 47-3378 0 0,5-36 273 0 0,5-26-640 0 0,1 1 0 0 0,0-1 0 0 0,-1 1 0 0 0,1 0 0 0 0,0-1 0 0 0,-1 1 0 0 0,1-1 0 0 0,0 1 0 0 0,0 0 0 0 0,1-1 0 0 0,-1 1-1 0 0,0 0 1 0 0,0-1 0 0 0,1 1 0 0 0,-1-1 0 0 0,1 1 0 0 0,-1 0 0 0 0,1-1 0 0 0,1 2 0 0 0,-1-2-14 0 0,1 0 0 0 0,0-1 0 0 0,-1 1 0 0 0,1-1 0 0 0,0 1 0 0 0,0-1 1 0 0,-1 0-1 0 0,1 0 0 0 0,0 0 0 0 0,0 0 0 0 0,-1 0 0 0 0,1 0 0 0 0,0 0 0 0 0,0 0 0 0 0,0-1 0 0 0,-1 1 0 0 0,4-2 1 0 0,5 0-61 0 0,40-7-980 0 0,-19 10-2647 0 0,-26 0-113 0 0,-9-2 1193 0 0,-6-1 318 0 0,3 1-758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6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7570 0 0,'-1'5'521'0'0,"-1"-1"1"0"0,1 0-1 0 0,0 1 1 0 0,0-1-1 0 0,0 1 1 0 0,0-1 0 0 0,1 1-1 0 0,0-1 1 0 0,0 1-1 0 0,0-1 1 0 0,1 1-1 0 0,-1-1 1 0 0,1 1-1 0 0,0-1 1 0 0,0 1 0 0 0,1-1-1 0 0,-1 0 1 0 0,1 1-1 0 0,3 4 1 0 0,-3-5-468 0 0,1-1 0 0 0,0 1 1 0 0,0-1-1 0 0,0 0 0 0 0,0 0 0 0 0,1 0 1 0 0,-1 0-1 0 0,1 0 0 0 0,0-1 0 0 0,0 0 1 0 0,0 0-1 0 0,0 0 0 0 0,0 0 0 0 0,0 0 1 0 0,0-1-1 0 0,0 0 0 0 0,1 0 0 0 0,-1 0 1 0 0,1-1-1 0 0,4 1 0 0 0,-1-1-629 0 0,1 0 0 0 0,-1 0 0 0 0,1-1 0 0 0,-1 0-1 0 0,1 0 1 0 0,10-4 0 0 0,-13 3-701 0 0,0 0-1 0 0,-1-1 1 0 0,1 1-1 0 0,-1-1 0 0 0,9-6 1 0 0,0-2-3834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 7586 0 0,'1'1'663'0'0,"0"1"1"0"0,0 0 0 0 0,0 0-1 0 0,-1-1 1 0 0,1 1 0 0 0,-1 0-1 0 0,1 0 1 0 0,-1 0 0 0 0,0 0-1 0 0,1 0 1 0 0,-1 0-1 0 0,0 0 1 0 0,0 0 0 0 0,-1 3-1 0 0,-4 35 1409 0 0,3-28-1157 0 0,1-11-876 0 0,-3 29 827 0 0,1-1-1 0 0,1 1 1 0 0,2 40 0 0 0,1-62-858 0 0,-1-1-1 0 0,1 0 1 0 0,1 1-1 0 0,-1-1 1 0 0,1 0-1 0 0,1 0 1 0 0,-1 0-1 0 0,1 0 0 0 0,0-1 1 0 0,1 1-1 0 0,-1-1 1 0 0,1 0-1 0 0,1 0 1 0 0,-1 0-1 0 0,1 0 1 0 0,0-1-1 0 0,0 0 1 0 0,1 0-1 0 0,8 7 1 0 0,-12-11-25 0 0,-1 0 1 0 0,1 0 0 0 0,0 0 0 0 0,0 0 0 0 0,0 0 0 0 0,0 0 0 0 0,0 0 0 0 0,0-1 0 0 0,0 1 0 0 0,0-1 0 0 0,0 1 0 0 0,0-1 0 0 0,0 0 0 0 0,0 0 0 0 0,0 0 0 0 0,0 0 0 0 0,0 0 0 0 0,0 0 0 0 0,1 0 0 0 0,-1-1 0 0 0,0 1 0 0 0,0-1 0 0 0,0 0 0 0 0,0 1 0 0 0,-1-1 0 0 0,1 0 0 0 0,0 0 0 0 0,0 0 0 0 0,0-1 0 0 0,-1 1 0 0 0,1 0 0 0 0,0-1 0 0 0,-1 1 0 0 0,0-1 0 0 0,1 1 0 0 0,-1-1 0 0 0,0 0 0 0 0,0 1 0 0 0,0-1 0 0 0,0 0 0 0 0,0 0 0 0 0,1-3 0 0 0,3-5-39 0 0,-2 1 1 0 0,1-1 0 0 0,-1 0-1 0 0,-1-1 1 0 0,0 1-1 0 0,0 0 1 0 0,0-13-1 0 0,-2 6-37 0 0,0-1-1 0 0,-1 0 1 0 0,-1 1-1 0 0,-1 0 0 0 0,0-1 1 0 0,-8-22-1 0 0,8 31 85 0 0,-1-1 0 0 0,0 1 0 0 0,0 0 0 0 0,-1 0 0 0 0,0 0 0 0 0,-1 1-1 0 0,0-1 1 0 0,0 1 0 0 0,-1 1 0 0 0,0-1 0 0 0,0 1 0 0 0,-12-9 0 0 0,18 15 20 0 0,0 1 0 0 0,0-1 0 0 0,0 0 0 0 0,0 0 0 0 0,0 0 1 0 0,0 1-1 0 0,0-1 0 0 0,0 1 0 0 0,-1-1 0 0 0,1 1 0 0 0,0-1 0 0 0,0 1 1 0 0,-1 0-1 0 0,1 0 0 0 0,0-1 0 0 0,-1 1 0 0 0,1 0 0 0 0,0 0 0 0 0,-1 0 1 0 0,1 0-1 0 0,0 1 0 0 0,-1-1 0 0 0,-1 1 0 0 0,2 0-44 0 0,0-1 1 0 0,0 1-1 0 0,0 0 0 0 0,1 0 1 0 0,-1 0-1 0 0,0 0 0 0 0,0 0 1 0 0,1 1-1 0 0,-1-1 0 0 0,0 0 1 0 0,1 0-1 0 0,-1 0 0 0 0,1 1 1 0 0,-1-1-1 0 0,1 0 0 0 0,0 0 1 0 0,0 1-1 0 0,-1 1 0 0 0,1 4-544 0 0,0 0 0 0 0,0-1-1 0 0,0 1 1 0 0,1 0 0 0 0,0-1-1 0 0,0 1 1 0 0,4 11 0 0 0,-3-12-899 0 0,1-1 1 0 0,0 1 0 0 0,0-1 0 0 0,0 0 0 0 0,1 0-1 0 0,6 7 1 0 0,2-1-3538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8170 0 0,'1'3'9310'0'0,"1"6"-4451"0"0,6 63-3380 0 0,-8-46-1404 0 0,1 0-1 0 0,7 40 1 0 0,-7-58-97 0 0,1-1 1 0 0,0 1-1 0 0,0 0 0 0 0,1-1 0 0 0,0 0 1 0 0,0 1-1 0 0,1-1 0 0 0,0-1 1 0 0,0 1-1 0 0,1 0 0 0 0,-1-1 0 0 0,12 11 1 0 0,-15-16-2 0 0,0 0-1 0 0,0 0 1 0 0,1 0 0 0 0,-1 0 0 0 0,0 0-1 0 0,1 0 1 0 0,-1 0 0 0 0,1 0 0 0 0,-1-1-1 0 0,1 1 1 0 0,-1 0 0 0 0,1-1 0 0 0,0 0-1 0 0,-1 1 1 0 0,1-1 0 0 0,-1 0 0 0 0,1 0 0 0 0,0 0-1 0 0,0 0 1 0 0,-1 0 0 0 0,1 0 0 0 0,2-1-1 0 0,-2 0-20 0 0,0 0 0 0 0,0 0 0 0 0,0 0-1 0 0,0 0 1 0 0,0-1 0 0 0,0 1 0 0 0,0-1-1 0 0,0 1 1 0 0,-1-1 0 0 0,1 0 0 0 0,-1 0-1 0 0,1 1 1 0 0,-1-1 0 0 0,1-3 0 0 0,3-4-64 0 0,0 0 0 0 0,-1-1 0 0 0,-1 0 0 0 0,1 0 0 0 0,3-20 0 0 0,-5 11 21 0 0,0-1 0 0 0,0 1 0 0 0,-3-31 0 0 0,0 42-62 0 0,1-1 1 0 0,-2 1 0 0 0,1 0 0 0 0,-1 0-1 0 0,0 1 1 0 0,-1-1 0 0 0,0 0 0 0 0,0 1 0 0 0,-1-1-1 0 0,0 1 1 0 0,-5-8 0 0 0,8 14-85 0 0,0 0 0 0 0,1 0 0 0 0,-1 0 0 0 0,0 0 0 0 0,1 0 0 0 0,-1 1 0 0 0,0-1 0 0 0,0 0 0 0 0,0 0 0 0 0,0 1 0 0 0,0-1 0 0 0,0 1 0 0 0,0-1 0 0 0,0 1 0 0 0,0-1 0 0 0,0 1 0 0 0,0 0 0 0 0,0-1 0 0 0,0 1 0 0 0,-1 0 0 0 0,1 0 0 0 0,0 0 0 0 0,0 0 0 0 0,0 0 0 0 0,-2 0 0 0 0,2 1-191 0 0,-1-1 0 0 0,0 1 0 0 0,1 0 0 0 0,-1 0 0 0 0,1 0 0 0 0,-1 0 0 0 0,1 0 0 0 0,-1 0 0 0 0,1 1 0 0 0,0-1-1 0 0,-1 0 1 0 0,1 1 0 0 0,-2 2 0 0 0,-14 27-3758 0 0,7-5 3390 0 0,-9 41 247 0 0,12-23 12069 0 0,8-44-11332 0 0,12-1 3489 0 0,11-7-1533 0 0,-6-4-1377 0 0,-14 9-772 0 0,0 0 0 0 0,0 1 1 0 0,0-1-1 0 0,1 1 0 0 0,-1-1 1 0 0,1 2-1 0 0,-1-1 0 0 0,1 0 0 0 0,0 1 1 0 0,-1 0-1 0 0,10-2 0 0 0,-11 5-869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9218 0 0,'3'5'1046'0'0,"-1"0"0"0"0,0 1 0 0 0,0-1 0 0 0,-1 0 0 0 0,1 1-1 0 0,-1-1 1 0 0,1 11 0 0 0,-2-9-844 0 0,-1 0 0 0 0,0-1-1 0 0,0 1 1 0 0,0 0-1 0 0,-1 0 1 0 0,0-1 0 0 0,0 1-1 0 0,0-1 1 0 0,-7 11 0 0 0,7-12-208 0 0,1-2-39 0 0,0-1 1 0 0,0 1 0 0 0,0-1 0 0 0,0 0-1 0 0,0 1 1 0 0,-1-1 0 0 0,1 0 0 0 0,-1 0-1 0 0,0 0 1 0 0,1 0 0 0 0,-1 0 0 0 0,0 0 0 0 0,0 0-1 0 0,-3 1 1 0 0,61-16 40 0 0,-36 10-319 0 0,47-12-249 0 0,-37 2-2521 0 0,-28 12 2384 0 0,0-1 0 0 0,0 1 0 0 0,0-1 0 0 0,0 1 0 0 0,0-1 0 0 0,-1 0 0 0 0,1 0 0 0 0,0 1 0 0 0,1-4 0 0 0,2-6-4684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4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10978 0 0,'0'-1'392'0'0,"0"1"-1"0"0,0-1 1 0 0,0 1 0 0 0,0-1-1 0 0,5-5 5091 0 0,-5 5-5091 0 0,1 1 1 0 0,-1 0 0 0 0,1-1-1 0 0,-1 1 1 0 0,1 0-1 0 0,19-6 2162 0 0,19 5-2289 0 0,-35 1-233 0 0,0 0 0 0 0,0 0 0 0 0,-1 1 0 0 0,1 0 0 0 0,0-1 0 0 0,0 1 0 0 0,0 1 0 0 0,-1-1-1 0 0,1 0 1 0 0,-1 1 0 0 0,1 0 0 0 0,-1 0 0 0 0,1 0 0 0 0,-1 0 0 0 0,0 0 0 0 0,0 1 0 0 0,0-1 0 0 0,0 1 0 0 0,-1 0 0 0 0,1 0 0 0 0,3 5 0 0 0,-3-1-11 0 0,0 0 0 0 0,0 0 0 0 0,0 1 0 0 0,-1-1 0 0 0,0 1-1 0 0,0-1 1 0 0,-1 1 0 0 0,0 0 0 0 0,-1 14 0 0 0,1 25-757 0 0,0 33-2075 0 0,7-28-9272 0 0</inkml:trace>
  <inkml:trace contextRef="#ctx0" brushRef="#br0" timeOffset="1">302 15 10698 0 0,'0'-1'619'0'0,"1"-1"0"0"0,-1 1 0 0 0,1 0 0 0 0,0 0-1 0 0,-1 0 1 0 0,1 0 0 0 0,0 0 0 0 0,0 0 0 0 0,0 1 0 0 0,0-1-1 0 0,0 0 1 0 0,0 0 0 0 0,0 1 0 0 0,1-2 0 0 0,-1 2-460 0 0,-1 0 1 0 0,0 0 0 0 0,1 0-1 0 0,-1 0 1 0 0,0 0-1 0 0,1 0 1 0 0,-1 1-1 0 0,0-1 1 0 0,1 0-1 0 0,-1 0 1 0 0,0 0 0 0 0,1 0-1 0 0,-1 1 1 0 0,0-1-1 0 0,0 0 1 0 0,1 0-1 0 0,-1 1 1 0 0,0-1 0 0 0,0 0-1 0 0,1 0 1 0 0,-1 1-1 0 0,0-1 1 0 0,0 0-1 0 0,0 1 1 0 0,0-1 0 0 0,1 0-1 0 0,-1 1 1 0 0,0-1-1 0 0,0 0 1 0 0,0 1-1 0 0,0-1 1 0 0,5 42 2316 0 0,-4-30-2649 0 0,5 67 231 0 0,6 61 257 0 0,-9-120-985 0 0,1 0 1 0 0,1 0-1 0 0,0-1 0 0 0,15 34 1 0 0,-8-35-2503 0 0,-6-14-647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21 14211 0 0,'0'0'139'0'0,"0"-1"1"0"0,0 1-1 0 0,0-1 0 0 0,0 1 1 0 0,0-1-1 0 0,0 1 1 0 0,0 0-1 0 0,0-1 0 0 0,0 1 1 0 0,0-1-1 0 0,1 1 0 0 0,-1 0 1 0 0,0-1-1 0 0,0 1 0 0 0,1-1 1 0 0,-1 1-1 0 0,0 0 1 0 0,0-1-1 0 0,1 1 0 0 0,-1 0 1 0 0,0 0-1 0 0,1-1 0 0 0,-1 1 1 0 0,0 0-1 0 0,1 0 0 0 0,-1-1 1 0 0,0 1-1 0 0,1 0 0 0 0,-1 0 1 0 0,1 0-1 0 0,-1 0 1 0 0,0-1-1 0 0,1 1 0 0 0,-1 0 1 0 0,1 0-1 0 0,-1 0 0 0 0,1 0 1 0 0,-1 0-1 0 0,1 0 0 0 0,20-5-18 0 0,-13 3-143 0 0,0 1 0 0 0,0 0 0 0 0,1 1 1 0 0,-1-1-1 0 0,0 2 0 0 0,1-1 1 0 0,-1 1-1 0 0,0 0 0 0 0,1 1 1 0 0,12 4-1 0 0,-32-8-785 0 0,1 1 0 0 0,0 1-1 0 0,0 0 1 0 0,-19 2 0 0 0,24-2 730 0 0,2 0 144 0 0,-1 0-1 0 0,0 1 1 0 0,1-1 0 0 0,-1 1-1 0 0,1 0 1 0 0,-1 0 0 0 0,1 0-1 0 0,-1 0 1 0 0,1 0-1 0 0,0 1 1 0 0,-1 0 0 0 0,1 0-1 0 0,0 0 1 0 0,0 0 0 0 0,0 0-1 0 0,0 0 1 0 0,1 1 0 0 0,-1-1-1 0 0,1 1 1 0 0,-1 0 0 0 0,1 0-1 0 0,0 0 1 0 0,0 0 0 0 0,0 0-1 0 0,1 0 1 0 0,-1 1-1 0 0,-1 3 1 0 0,2 0 165 0 0,-1 1 0 0 0,1-1-1 0 0,0 0 1 0 0,1 0 0 0 0,0 1-1 0 0,0-1 1 0 0,1 0 0 0 0,-1 1 0 0 0,1-1-1 0 0,1 0 1 0 0,0 0 0 0 0,4 13-1 0 0,-3-13-318 0 0,1 0-1 0 0,-1 0 0 0 0,1 0 0 0 0,0-1 1 0 0,1 1-1 0 0,0-1 0 0 0,0 0 1 0 0,0-1-1 0 0,1 1 0 0 0,-1-1 0 0 0,1 0 1 0 0,1 0-1 0 0,-1-1 0 0 0,10 6 0 0 0,-13-8-81 0 0,0-1 0 0 0,1 0 0 0 0,-1 1 0 0 0,0-1 0 0 0,0 0 0 0 0,1-1 0 0 0,-1 1 0 0 0,0 0 0 0 0,1-1 0 0 0,-1 0 0 0 0,1 0 0 0 0,-1 0 0 0 0,0 0 0 0 0,1-1 0 0 0,-1 1 0 0 0,1-1 0 0 0,-1 0 0 0 0,0 0 0 0 0,0 0 0 0 0,1 0 0 0 0,-1-1 0 0 0,0 1 0 0 0,0-1 0 0 0,0 0 0 0 0,-1 0 0 0 0,1 0 0 0 0,0 0 0 0 0,-1 0 0 0 0,1-1 0 0 0,-1 1 0 0 0,0-1 0 0 0,1 1 0 0 0,-2-1 0 0 0,5-6 0 0 0,-3 2-105 0 0,1 1-1 0 0,-1-1 1 0 0,-1 0-1 0 0,1 0 1 0 0,-1 0-1 0 0,0-1 1 0 0,-1 1-1 0 0,2-12 1 0 0,-3 14 607 0 0,0-1 1 0 0,0 0-1 0 0,0 1 1 0 0,-1-1-1 0 0,1 0 1 0 0,-7-10 3718 0 0,3 25-2279 0 0,-1 11-432 0 0,4-12-1292 0 0,0 0 1 0 0,0 0-1 0 0,0 1 1 0 0,1-1-1 0 0,0 0 1 0 0,1 1-1 0 0,0-1 1 0 0,0 0 0 0 0,1 0-1 0 0,0 0 1 0 0,1 0-1 0 0,4 11 1 0 0,-6-18-77 0 0,-1 0 0 0 0,1 0 0 0 0,-1-1 0 0 0,1 1 1 0 0,0 0-1 0 0,0-1 0 0 0,-1 1 0 0 0,1 0 0 0 0,0-1 1 0 0,0 1-1 0 0,0-1 0 0 0,0 0 0 0 0,-1 1 0 0 0,1-1 0 0 0,0 0 1 0 0,0 1-1 0 0,0-1 0 0 0,0 0 0 0 0,0 0 0 0 0,0 0 0 0 0,0 0 1 0 0,0 0-1 0 0,0 0 0 0 0,0 0 0 0 0,0 0 0 0 0,0 0 1 0 0,0 0-1 0 0,0-1 0 0 0,0 1 0 0 0,-1 0 0 0 0,1-1 0 0 0,0 1 1 0 0,0-1-1 0 0,0 1 0 0 0,0-1 0 0 0,0 1 0 0 0,0-2 0 0 0,36-26-1270 0 0,-27 19 334 0 0,17-14-7386 0 0,-20 14 2421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18380 0 0,'0'0'55'0'0,"0"-1"0"0"0,0 1 0 0 0,0 0 0 0 0,0-1 0 0 0,0 1 0 0 0,-1 0 0 0 0,1-1 0 0 0,0 1 0 0 0,0 0 0 0 0,0-1 0 0 0,0 1 0 0 0,0-1 0 0 0,1 1-1 0 0,-1 0 1 0 0,0-1 0 0 0,0 1 0 0 0,0 0 0 0 0,0-1 0 0 0,0 1 0 0 0,0 0 0 0 0,1-1 0 0 0,-1 1 0 0 0,0 0 0 0 0,0-1 0 0 0,0 1 0 0 0,1 0 0 0 0,-1 0 0 0 0,0-1 0 0 0,1 1 0 0 0,-1 0 0 0 0,0 0 0 0 0,0-1 0 0 0,1 1 0 0 0,16-4 727 0 0,19 7-3 0 0,-34-3-663 0 0,7 1 27 0 0,0 1 0 0 0,1 0 0 0 0,-1 0 0 0 0,0 1 0 0 0,0 1 0 0 0,-1-1 0 0 0,1 1 0 0 0,-1 1 0 0 0,1-1 0 0 0,-1 2 1 0 0,-1-1-1 0 0,1 1 0 0 0,-1 0 0 0 0,10 11 0 0 0,-12-12-267 0 0,-1 1-1 0 0,0-1 1 0 0,-1 1 0 0 0,0 0 0 0 0,0 0-1 0 0,0 0 1 0 0,0 0 0 0 0,-1 0 0 0 0,0 1 0 0 0,0-1-1 0 0,-1 1 1 0 0,0 0 0 0 0,0-1 0 0 0,0 1 0 0 0,-1 0-1 0 0,0 0 1 0 0,-1-1 0 0 0,1 1 0 0 0,-1 0 0 0 0,0-1-1 0 0,-3 9 1 0 0,3-13-245 0 0,1 0-1 0 0,-1 0 1 0 0,1 0-1 0 0,-1 0 1 0 0,0-1-1 0 0,1 1 1 0 0,-1 0-1 0 0,0 0 1 0 0,0-1-1 0 0,-1 1 1 0 0,1 0-1 0 0,0-1 1 0 0,0 1-1 0 0,-1-1 1 0 0,1 0-1 0 0,-1 1 1 0 0,1-1-1 0 0,-1 0 1 0 0,0 0-1 0 0,1 0 1 0 0,-1 0-1 0 0,-3 1 1 0 0,1-1-474 0 0,0-1 0 0 0,-1 1 0 0 0,1-1 1 0 0,0 0-1 0 0,-1 0 0 0 0,1-1 0 0 0,-8-1 1 0 0,12 2 835 0 0,-21 0-4485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13627 0 0,'12'1'1136'0'0,"0"-1"1"0"0,0 0-1 0 0,0 0 1 0 0,12-3-1 0 0,47-11 964 0 0,-53 10-2080 0 0,0 0-1 0 0,0 1 1 0 0,0 0-1 0 0,0 2 1 0 0,26 0-1 0 0,-43 2-213 0 0,1-1 0 0 0,-1 0 0 0 0,1 0-1 0 0,-1 1 1 0 0,0-1 0 0 0,1 1 0 0 0,-1-1 0 0 0,1 1 0 0 0,-1-1 0 0 0,0 1 0 0 0,1 0 0 0 0,-1 0-1 0 0,0 0 1 0 0,2 1 0 0 0,-3-1-82 0 0,1-1-1 0 0,-1 1 1 0 0,0-1-1 0 0,1 1 1 0 0,-1-1-1 0 0,0 1 1 0 0,0-1-1 0 0,0 1 0 0 0,0-1 1 0 0,1 1-1 0 0,-1 0 1 0 0,0-1-1 0 0,0 1 1 0 0,0-1-1 0 0,0 1 1 0 0,0 0-1 0 0,0-1 1 0 0,0 1-1 0 0,0-1 1 0 0,-1 1-1 0 0,1-1 1 0 0,0 1-1 0 0,0-1 1 0 0,0 1-1 0 0,-1-1 1 0 0,1 1-1 0 0,0-1 0 0 0,-1 1 1 0 0,1-1-1 0 0,0 1 1 0 0,-1-1-1 0 0,1 1 1 0 0,0-1-1 0 0,-1 1 1 0 0,1-1-1 0 0,-1 0 1 0 0,1 1-1 0 0,-2-1 1 0 0,-7 8-5266 0 0</inkml:trace>
  <inkml:trace contextRef="#ctx0" brushRef="#br0" timeOffset="1">17 105 12419 0 0,'7'4'487'0'0,"1"0"0"0"0,-1-1 0 0 0,1 0 0 0 0,0 0 0 0 0,0 0 1 0 0,0-1-1 0 0,0 0 0 0 0,0-1 0 0 0,11 1 0 0 0,7-1 948 0 0,43-5 0 0 0,17 0-2183 0 0,-76 5 75 0 0,-1 0 0 0 0,0 0 0 0 0,1 0 0 0 0,-1 1-1 0 0,0 1 1 0 0,0 0 0 0 0,9 4 0 0 0,-7 2-5984 0 0,-8-3 1599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 11771 0 0,'6'47'8879'0'0,"0"7"-7585"0"0,-5-51-1477 0 0,-1 1-1 0 0,-1 0 1 0 0,1-1 0 0 0,-1 1 0 0 0,1 0 0 0 0,-1-1 0 0 0,0 1-1 0 0,0-1 1 0 0,0 0 0 0 0,-1 1 0 0 0,-3 5 0 0 0,5-9 140 0 0,0 0 1 0 0,0 0 0 0 0,0 0 0 0 0,0 0 0 0 0,0 0-1 0 0,0 0 1 0 0,0 1 0 0 0,0-1 0 0 0,0 0 0 0 0,0 0 0 0 0,0 0-1 0 0,0 0 1 0 0,0 0 0 0 0,0 0 0 0 0,0 0 0 0 0,0 0-1 0 0,-1 0 1 0 0,1 0 0 0 0,0 0 0 0 0,0 0 0 0 0,0 0-1 0 0,0 1 1 0 0,0-1 0 0 0,0 0 0 0 0,0 0 0 0 0,0 0 0 0 0,-1 0-1 0 0,1 0 1 0 0,0 0 0 0 0,0 0 0 0 0,0 0 0 0 0,0 0-1 0 0,0 0 1 0 0,0 0 0 0 0,0 0 0 0 0,0 0 0 0 0,-1 0 0 0 0,1 0-1 0 0,0 0 1 0 0,0 0 0 0 0,0-1 0 0 0,0 1 0 0 0,0 0-1 0 0,0 0 1 0 0,0 0 0 0 0,0 0 0 0 0,0 0 0 0 0,-1 0 0 0 0,1 0-1 0 0,0 0 1 0 0,0 0 0 0 0,0 0 0 0 0,0 0 0 0 0,0 0-1 0 0,0 0 1 0 0,0-1 0 0 0,0 1 0 0 0,-3-10-1175 0 0,1-11 425 0 0,3 14 903 0 0,1 0-1 0 0,0 0 1 0 0,0 0 0 0 0,1 0-1 0 0,0 0 1 0 0,0 1 0 0 0,1-1-1 0 0,-1 1 1 0 0,1 0 0 0 0,1 0 0 0 0,-1 0-1 0 0,10-9 1 0 0,-11 12 83 0 0,0 1-1 0 0,0-1 1 0 0,0 1-1 0 0,1-1 1 0 0,-1 1 0 0 0,1 0-1 0 0,-1 0 1 0 0,1 1 0 0 0,0-1-1 0 0,-1 1 1 0 0,6-2 0 0 0,-7 3-68 0 0,1 0 1 0 0,-1 0 0 0 0,1 0 0 0 0,0 0 0 0 0,-1 0 0 0 0,1 0 0 0 0,-1 1 0 0 0,1-1-1 0 0,-1 1 1 0 0,0-1 0 0 0,1 1 0 0 0,-1 0 0 0 0,1 0 0 0 0,-1 0 0 0 0,0 1-1 0 0,0-1 1 0 0,0 0 0 0 0,0 1 0 0 0,2 1 0 0 0,-2-2-76 0 0,-1 0 1 0 0,0 0-1 0 0,0 0 1 0 0,0 0-1 0 0,0 0 0 0 0,0 1 1 0 0,0-1-1 0 0,-1 0 0 0 0,1 0 1 0 0,0 1-1 0 0,-1-1 1 0 0,1 1-1 0 0,0-1 0 0 0,-1 0 1 0 0,0 1-1 0 0,1-1 1 0 0,-1 1-1 0 0,0-1 0 0 0,0 1 1 0 0,0-1-1 0 0,0 1 1 0 0,0 1-1 0 0,-1 0-28 0 0,1 0 0 0 0,-1 0 0 0 0,0 0 0 0 0,0 0 0 0 0,-1-1 0 0 0,1 1 0 0 0,0 0 0 0 0,-1-1 0 0 0,0 1 0 0 0,-3 3 0 0 0,0 0-120 0 0,-1 0-1 0 0,0 0 0 0 0,0-1 0 0 0,-1 1 1 0 0,0-1-1 0 0,0-1 0 0 0,-8 5 0 0 0,-24 5-644 0 0,36-13 678 0 0,0 0-1 0 0,1 0 1 0 0,-1-1 0 0 0,1 0 0 0 0,-1 1 0 0 0,0-1-1 0 0,1 0 1 0 0,-1 0 0 0 0,0-1 0 0 0,1 1-1 0 0,-1 0 1 0 0,0-1 0 0 0,-2-1 0 0 0,58 2 448 0 0,-34 0-1429 0 0,1 0 0 0 0,23-5 0 0 0,-28 3-1807 0 0,-1-1-1 0 0,1-1 0 0 0,21-8 0 0 0,-19 4-1779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7:49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15011 0 0,'23'10'7977'0'0,"-19"-8"-7709"0"0,0-1 0 0 0,0 1 1 0 0,-1-1-1 0 0,1 1 0 0 0,0 0 0 0 0,-1 1 0 0 0,1-1 0 0 0,-1 1 0 0 0,0-1 0 0 0,0 1 0 0 0,0 0 1 0 0,5 6-1 0 0,-1 3-122 0 0,0-1 1 0 0,-1 2 0 0 0,0-1-1 0 0,0 1 1 0 0,-2 0 0 0 0,0 0-1 0 0,0 0 1 0 0,-1 0 0 0 0,-1 1-1 0 0,0 0 1 0 0,0-1 0 0 0,-2 18-1 0 0,0-2-317 0 0,-2 0 0 0 0,-2 0 0 0 0,0 0 0 0 0,-14 48 0 0 0,18-77 167 0 0,-3 10-622 0 0,0-1-1 0 0,0 1 0 0 0,-10 16 0 0 0,-5-6-3947 0 0,16-19 3866 0 0,0 0 1 0 0,0 0-1 0 0,0 0 0 0 0,0 0 0 0 0,0 0 0 0 0,0-1 1 0 0,0 1-1 0 0,0-1 0 0 0,0 1 0 0 0,0-1 0 0 0,-3 0 1 0 0,-18 1-7503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28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 7858 0 0,'-48'-9'3790'0'0,"60"11"-2915"0"0,-1 0 1 0 0,1 0-1 0 0,16-1 0 0 0,16 2-822 0 0,-10 2-285 0 0,125 14-112 0 0,-50-9-7986 0 0,-85-8 4250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28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8442 0 0,'6'11'1155'0'0,"0"0"0"0"0,1-1-1 0 0,0 0 1 0 0,12 11 0 0 0,37 34 1023 0 0,-39-40-1803 0 0,0 2 0 0 0,0 0-1 0 0,15 22 1 0 0,-31-37-314 0 0,1 1 0 0 0,-1-1 0 0 0,0 0 0 0 0,1 1 0 0 0,-1-1 0 0 0,-1 1 0 0 0,1 0 0 0 0,0-1 0 0 0,0 1 0 0 0,-1 0 0 0 0,0-1 0 0 0,1 1 0 0 0,-1 0 0 0 0,0 0 0 0 0,0-1 0 0 0,-1 1 0 0 0,0 5-1 0 0,-1-3-13 0 0,1 0-1 0 0,-1-1 0 0 0,0 1 0 0 0,-1 0 0 0 0,1-1 1 0 0,-1 0-1 0 0,0 1 0 0 0,0-1 0 0 0,-4 4 0 0 0,-3 2-4 0 0,0 0 0 0 0,-2-1 0 0 0,1 0 0 0 0,-1 0 0 0 0,-23 12 0 0 0,29-18-24 0 0,1 0 0 0 0,0 1 0 0 0,-1 0 0 0 0,1 0 0 0 0,0 0 0 0 0,-7 8 0 0 0,11-10-157 0 0,0-1 1 0 0,0 0-1 0 0,0 1 1 0 0,0-1-1 0 0,1 1 1 0 0,-1-1-1 0 0,0 1 1 0 0,1-1-1 0 0,-1 1 1 0 0,1 0-1 0 0,-1-1 1 0 0,1 1-1 0 0,0 2 1 0 0,0-3-178 0 0,0 0-1 0 0,0 0 1 0 0,0 1 0 0 0,1-1 0 0 0,-1 0 0 0 0,0 0-1 0 0,1 0 1 0 0,-1 0 0 0 0,1 1 0 0 0,0-1 0 0 0,-1 0-1 0 0,1 0 1 0 0,0 0 0 0 0,0 0 0 0 0,-1-1-1 0 0,1 1 1 0 0,0 0 0 0 0,0 0 0 0 0,0 0 0 0 0,2 1-1 0 0,4 1-3251 0 0,1-1-1505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2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80 5969 0 0,'-6'-5'420'0'0,"-17"-9"4318"0"0,15 17-2152 0 0,8 13-1104 0 0,7 20-859 0 0,2 0-1 0 0,26 65 0 0 0,-20-60-524 0 0,-4-11-215 0 0,1 1 1 0 0,1-2 0 0 0,25 43-1 0 0,-38-72 96 0 0,0 0 0 0 0,0 0-1 0 0,0 0 1 0 0,0 0 0 0 0,0 0-1 0 0,0 0 1 0 0,0-1 0 0 0,0 1-1 0 0,0 0 1 0 0,0 0 0 0 0,0 0-1 0 0,0 0 1 0 0,1 0 0 0 0,-1 0-1 0 0,0 0 1 0 0,0 0 0 0 0,0 0-1 0 0,0 0 1 0 0,0 0 0 0 0,0 0-1 0 0,0 0 1 0 0,0 0 0 0 0,0 0-1 0 0,0 0 1 0 0,0 0 0 0 0,0 0-1 0 0,0 0 1 0 0,0 0 0 0 0,0 0-1 0 0,0 0 1 0 0,0 0 0 0 0,1 0-1 0 0,-1 0 1 0 0,0-1 0 0 0,0 1-1 0 0,0 0 1 0 0,0 1 0 0 0,0-1-1 0 0,0 0 1 0 0,0 0 0 0 0,0 0-1 0 0,0 0 1 0 0,0 0 0 0 0,0 0-1 0 0,0 0 1 0 0,0 0 0 0 0,0 0-1 0 0,1 0 1 0 0,-1 0 0 0 0,0 0-1 0 0,0 0 1 0 0,0 0 0 0 0,0 0-1 0 0,0 0 1 0 0,0 0 0 0 0,0 0-1 0 0,0 0 1 0 0,0-11-612 0 0,-4-15 4 0 0,-47-130-713 0 0,37 119 1519 0 0,0-1 0 0 0,3 0-1 0 0,-12-70 1 0 0,23 106-124 0 0,0 1-1 0 0,-1-1 1 0 0,1 0-1 0 0,0 0 1 0 0,0 0-1 0 0,0 0 1 0 0,0 1-1 0 0,0-1 1 0 0,0 0-1 0 0,1 0 1 0 0,-1 0-1 0 0,1 0 1 0 0,-1 1-1 0 0,1-1 1 0 0,0 0-1 0 0,0 1 1 0 0,-1-1-1 0 0,1 0 1 0 0,2-2-1 0 0,-1 4-10 0 0,-1-1 0 0 0,1 1-1 0 0,-1-1 1 0 0,0 1 0 0 0,1 0-1 0 0,-1-1 1 0 0,1 1 0 0 0,-1 0 0 0 0,1 0-1 0 0,-1 0 1 0 0,1 0 0 0 0,0 1-1 0 0,-1-1 1 0 0,0 0 0 0 0,1 0-1 0 0,-1 1 1 0 0,1-1 0 0 0,-1 1 0 0 0,1 0-1 0 0,-1-1 1 0 0,0 1 0 0 0,1 0-1 0 0,-1 0 1 0 0,2 1 0 0 0,14 8 170 0 0,-1 0 0 0 0,24 20 0 0 0,-38-28-170 0 0,1 0 1 0 0,0 0-1 0 0,0 1 1 0 0,-1-1-1 0 0,1 1 1 0 0,-1-1 0 0 0,0 1-1 0 0,0 0 1 0 0,0 0-1 0 0,0 0 1 0 0,-1 0-1 0 0,1 0 1 0 0,-1 1 0 0 0,0-1-1 0 0,1 0 1 0 0,-2 1-1 0 0,1-1 1 0 0,0 1-1 0 0,-1-1 1 0 0,1 1 0 0 0,-1-1-1 0 0,0 5 1 0 0,-2-4-7 0 0,1-1 0 0 0,-1 0 1 0 0,1 0-1 0 0,-1 0 1 0 0,0 0-1 0 0,0 0 0 0 0,-1 0 1 0 0,1 0-1 0 0,-1-1 1 0 0,1 1-1 0 0,-1-1 0 0 0,0 0 1 0 0,0 0-1 0 0,0 0 1 0 0,0 0-1 0 0,0 0 0 0 0,0 0 1 0 0,0-1-1 0 0,-5 2 0 0 0,-5 2-17 0 0,-1-1-1 0 0,0 0 1 0 0,-19 2-1 0 0,20-4-168 0 0,0 0-1 0 0,-1-2 0 0 0,-18 0 1 0 0,27 0 16 0 0,0-1-1 0 0,1 1 1 0 0,-1-1 0 0 0,0 0 0 0 0,0-1 0 0 0,0 1-1 0 0,1-1 1 0 0,-1 0 0 0 0,1 0 0 0 0,-1 0-1 0 0,1 0 1 0 0,-6-5 0 0 0,10 2-393 0 0,9 1 28 0 0,13 2-756 0 0,-21 2 1104 0 0,45-4-5140 0 0,-19 3 133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21 3641 0 0,'-11'-13'2223'0'0,"2"5"4536"0"0,11 28-2995 0 0,106 383-823 0 0,-108-401-2964 0 0,4 9-420 0 0,-1 0 0 0 0,2 0 1 0 0,-1 0-1 0 0,2 0 0 0 0,-1-1 1 0 0,1 0-1 0 0,1 0 0 0 0,9 11 1 0 0,-15-20 285 0 0,-1-1 0 0 0,1 1-1 0 0,-1-1 1 0 0,1 0 0 0 0,-1 1 0 0 0,1-1 0 0 0,-1 1 0 0 0,1-1 0 0 0,0 0 0 0 0,-1 0 0 0 0,1 1 0 0 0,-1-1 0 0 0,1 0 0 0 0,0 0 0 0 0,-1 0 0 0 0,1 0 0 0 0,0 0 0 0 0,-1 1 0 0 0,1-1 0 0 0,0 0 0 0 0,-1-1 0 0 0,1 1 0 0 0,0 0 0 0 0,-1 0 0 0 0,1 0 0 0 0,-1 0 0 0 0,1 0 0 0 0,0-1-1 0 0,-1 1 1 0 0,1 0 0 0 0,-1-1 0 0 0,1 1 0 0 0,0 0 0 0 0,-1-1 0 0 0,1 1 0 0 0,-1 0 0 0 0,1-1 0 0 0,-1 1 0 0 0,0-1 0 0 0,1 1 0 0 0,-1-1 0 0 0,1 1 0 0 0,-1-1 0 0 0,0 0 0 0 0,1 1 0 0 0,-1-1 0 0 0,0 1 0 0 0,0-1 0 0 0,0 0 0 0 0,1 1 0 0 0,-1-1 0 0 0,0 0 0 0 0,0 1-1 0 0,0-1 1 0 0,0 0 0 0 0,0 0 0 0 0,3-16-4116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86 5969 0 0,'-6'-1'1226'0'0,"3"1"-621"0"0,0-1-1 0 0,0 1 1 0 0,0 0 0 0 0,0-1 0 0 0,0 0-1 0 0,1 0 1 0 0,-1 0 0 0 0,0 0-1 0 0,0 0 1 0 0,-4-3 0 0 0,11 2-407 0 0,-1 1 0 0 0,1-1 0 0 0,-1 1 0 0 0,1 0 0 0 0,-1 0 1 0 0,1 0-1 0 0,-1 0 0 0 0,7 0 0 0 0,-6 0-65 0 0,54-8 53 0 0,-44 8-339 0 0,0-1 0 0 0,-1 0 0 0 0,1-1 0 0 0,0-1 0 0 0,-1 0 0 0 0,25-11 0 0 0,-37 15 110 0 0,-1 0 1 0 0,0 0-1 0 0,1 0 0 0 0,-1 0 1 0 0,1-1-1 0 0,-1 1 0 0 0,0 0 1 0 0,1 0-1 0 0,-1 0 0 0 0,0 0 1 0 0,1 0-1 0 0,-1-1 0 0 0,0 1 1 0 0,1 0-1 0 0,-1 0 0 0 0,0 0 1 0 0,0-1-1 0 0,1 1 1 0 0,-1 0-1 0 0,0-1 0 0 0,0 1 1 0 0,1 0-1 0 0,-1 0 0 0 0,0-1 1 0 0,0 1-1 0 0,0 0 0 0 0,0-1 1 0 0,1 1-1 0 0,-1-1 0 0 0,0 1 1 0 0,0 0-1 0 0,0-1 0 0 0,0 1 1 0 0,0 0-1 0 0,0-1 1 0 0,0 1-1 0 0,0 0 0 0 0,0-1 1 0 0,0 1-1 0 0,0-1 0 0 0,0 1 1 0 0,0 0-1 0 0,0-1 0 0 0,-1 1 1 0 0,1 0-1 0 0,0-1 0 0 0,0 1 1 0 0,0 0-1 0 0,0-1 0 0 0,-1 1 1 0 0,1 0-1 0 0,0-1 1 0 0,0 1-1 0 0,-1 0 0 0 0,1 0 1 0 0,0-1-1 0 0,-1 1 0 0 0,1 0 1 0 0,0 0-1 0 0,-1 0 0 0 0,1-1 1 0 0,0 1-1 0 0,-1 0 0 0 0,1 0 1 0 0,0 0-1 0 0,-1 0 0 0 0,1 0 1 0 0,0 0-1 0 0,-1 0 1 0 0,-27-4-1047 0 0,23 4 1131 0 0,1 1 0 0 0,0-1 0 0 0,0 1 0 0 0,0 1 0 0 0,0-1 0 0 0,0 1 0 0 0,0-1 0 0 0,0 1 0 0 0,0 0 0 0 0,1 0 0 0 0,-1 1 0 0 0,1-1 0 0 0,0 1 0 0 0,-1 0 0 0 0,1-1 0 0 0,0 2 0 0 0,1-1 0 0 0,-1 0 0 0 0,-2 4 1 0 0,2-1 98 0 0,0 0 0 0 0,1 0 0 0 0,-1 0 1 0 0,1 0-1 0 0,1 0 0 0 0,-1 1 1 0 0,1-1-1 0 0,0 1 0 0 0,1-1 1 0 0,-1 1-1 0 0,2 9 0 0 0,0-3-149 0 0,0 0 0 0 0,1-1 0 0 0,1 1 0 0 0,0-1 0 0 0,1 1 0 0 0,0-1-1 0 0,1 0 1 0 0,0 0 0 0 0,1-1 0 0 0,0 0 0 0 0,1 0 0 0 0,9 12 0 0 0,-14-20-533 0 0,1 0 0 0 0,0 0 0 0 0,-1-1 0 0 0,1 0 1 0 0,0 1-1 0 0,0-1 0 0 0,1 0 0 0 0,-1-1 0 0 0,0 1 0 0 0,1 0 1 0 0,-1-1-1 0 0,7 2 0 0 0,1-2-3543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30 5817 0 0,'-36'-8'4862'0'0,"1"-2"4030"0"0,62 0-6894 0 0,1 9-1737 0 0,-1 1 1 0 0,0 1-1 0 0,1 2 1 0 0,27 6-1 0 0,-17-2-361 0 0,47 1-1 0 0,-73-8-593 0 0,0 0 0 0 0,0-1-1 0 0,0 0 1 0 0,0-1 0 0 0,0 0-1 0 0,-1-1 1 0 0,1-1 0 0 0,12-4-1 0 0,-10 1-6241 0 0,-2 14 1151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1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5729 0 0,'13'27'5287'0'0,"-7"-15"-4591"0"0,0 1-631 0 0,-1 0 0 0 0,0 1 0 0 0,-1 0-1 0 0,-1 0 1 0 0,0 0 0 0 0,-1 0 0 0 0,0 1 0 0 0,-1-1 0 0 0,-1 1 0 0 0,-2 19 0 0 0,2-28-124 0 0,-1-1 0 0 0,0 0-1 0 0,0 0 1 0 0,0 0 0 0 0,-1 0 0 0 0,0 0 0 0 0,0 0 0 0 0,0 0-1 0 0,0-1 1 0 0,-1 1 0 0 0,0-1 0 0 0,0 1 0 0 0,0-1 0 0 0,0 0 0 0 0,-1 0-1 0 0,0-1 1 0 0,0 1 0 0 0,0-1 0 0 0,0 0 0 0 0,0 0 0 0 0,0 0-1 0 0,-1 0 1 0 0,0-1 0 0 0,1 1 0 0 0,-1-1 0 0 0,0-1 0 0 0,0 1 0 0 0,0-1-1 0 0,0 0 1 0 0,-1 0 0 0 0,-7 1 0 0 0,40-7 1796 0 0,-1-1 0 0 0,41-15 1 0 0,21-12-9027 0 0,-72 26 1938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1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11066 0 0,'-2'5'580'0'0,"0"1"0"0"0,0 0 0 0 0,0 0 0 0 0,1 0-1 0 0,0 0 1 0 0,0 0 0 0 0,1 0 0 0 0,0 1 0 0 0,0-1-1 0 0,2 12 1 0 0,15 66-921 0 0,-9-53 347 0 0,-1 5-873 0 0,0 1-1222 0 0,-5-33 823 0 0,-4-16-23 0 0,2 9 1307 0 0,0-1 0 0 0,0 0 0 0 0,0 1 0 0 0,0-1-1 0 0,0 1 1 0 0,1-1 0 0 0,0 1 0 0 0,-1-1-1 0 0,1 1 1 0 0,1-1 0 0 0,-1 1 0 0 0,0 0-1 0 0,1 0 1 0 0,0-1 0 0 0,0 1 0 0 0,0 0 0 0 0,0 1-1 0 0,0-1 1 0 0,0 0 0 0 0,1 0 0 0 0,-1 1-1 0 0,6-4 1 0 0,-2 2-213 0 0,-1 0 1 0 0,0 1-1 0 0,1 0 0 0 0,0 0 0 0 0,6-3 0 0 0,32-3-4679 0 0,-26 8 942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27 136 7098 0 0,'-1'2'304'0'0,"-1"0"1"0"0,1 0 0 0 0,0-1 0 0 0,0 1 0 0 0,0 0 0 0 0,0 0 0 0 0,0 0 0 0 0,0 1 0 0 0,1-1 0 0 0,-1 0 0 0 0,1 0 0 0 0,-1 0 0 0 0,1 0 0 0 0,0 1 0 0 0,0-1 0 0 0,0 0 0 0 0,0 0 0 0 0,0 3-1 0 0,1 0-49 0 0,1-1-1 0 0,-1 1 0 0 0,0-1 0 0 0,1 1 0 0 0,0-1 0 0 0,0 0 0 0 0,0 0 0 0 0,5 6 0 0 0,-3-4-166 0 0,1 0-1 0 0,-1-1 1 0 0,1 0 0 0 0,0 0-1 0 0,1 0 1 0 0,-1 0 0 0 0,1-1-1 0 0,0 0 1 0 0,0 0 0 0 0,0-1-1 0 0,11 5 1 0 0,-16-7-69 0 0,0-1-1 0 0,0 0 1 0 0,0 1-1 0 0,0-1 1 0 0,-1 0-1 0 0,1 0 1 0 0,0 0-1 0 0,0 0 1 0 0,0 0-1 0 0,0 0 1 0 0,0 0-1 0 0,0 0 1 0 0,0 0-1 0 0,0 0 1 0 0,0 0-1 0 0,0 0 1 0 0,0-1-1 0 0,0 1 1 0 0,0 0-1 0 0,0-1 1 0 0,0 1-1 0 0,-1-1 1 0 0,1 1-1 0 0,0-1 1 0 0,0 1-1 0 0,-1-1 1 0 0,1 0-1 0 0,0 1 1 0 0,0-1-1 0 0,0-1 1 0 0,0-1 8 0 0,0 1-1 0 0,0-1 1 0 0,0 1 0 0 0,0-1 0 0 0,-1 1-1 0 0,0-1 1 0 0,1 1 0 0 0,-1-1 0 0 0,0 0-1 0 0,0 1 1 0 0,0-5 0 0 0,-1-2 14 0 0,-1-1 0 0 0,0 0 0 0 0,0 0 0 0 0,-1 1 1 0 0,-5-13-1 0 0,5 16-26 0 0,-1 0 1 0 0,0 0-1 0 0,-1 0 1 0 0,1 1-1 0 0,-1 0 0 0 0,0 0 1 0 0,0 0-1 0 0,-8-5 1 0 0,10 7-36 0 0,-1 1 1 0 0,1 0 0 0 0,0-1-1 0 0,-1 1 1 0 0,0 1 0 0 0,0-1-1 0 0,1 0 1 0 0,-1 1 0 0 0,0 0-1 0 0,0 0 1 0 0,0 0-1 0 0,0 1 1 0 0,-1-1 0 0 0,1 1-1 0 0,-6 0 1 0 0,10 0-17 0 0,-1 0-1 0 0,1 0 1 0 0,-1 0-1 0 0,1 0 1 0 0,-1 0-1 0 0,1 0 1 0 0,0 1-1 0 0,-1-1 1 0 0,1 0-1 0 0,-1 0 1 0 0,1 0-1 0 0,0 0 1 0 0,-1 1-1 0 0,1-1 1 0 0,-1 0-1 0 0,1 0 1 0 0,0 1-1 0 0,0-1 1 0 0,-1 0-1 0 0,1 1 1 0 0,0-1-1 0 0,-1 0 1 0 0,1 1-1 0 0,0-1 1 0 0,0 1-1 0 0,0-1 1 0 0,-1 0-1 0 0,1 1 1 0 0,0-1-1 0 0,0 1 1 0 0,0-1-1 0 0,0 0 1 0 0,0 1-1 0 0,6 16-1704 0 0,16 9-2371 0 0,-11-17 1016 0 0,4 0-1546 0 0</inkml:trace>
  <inkml:trace contextRef="#ctx0" brushRef="#br0" timeOffset="1">210 0 9170 0 0,'2'42'9401'0'0,"3"1"-4689"0"0,7 23-4938 0 0,23 73 1 0 0,-30-124-1006 0 0,0-1 0 0 0,10 21 0 0 0,10 3-7946 0 0,-16-30 2808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11458 0 0,'0'0'63'0'0,"0"0"0"0"0,0 0 0 0 0,0 0-1 0 0,0 0 1 0 0,0 1 0 0 0,1-1-1 0 0,-1 0 1 0 0,0 0 0 0 0,0 0-1 0 0,0 0 1 0 0,0 0 0 0 0,0 0-1 0 0,0 0 1 0 0,0 0 0 0 0,0 1-1 0 0,0-1 1 0 0,0 0 0 0 0,0 0-1 0 0,0 0 1 0 0,0 0 0 0 0,0 0 0 0 0,0 0-1 0 0,0 1 1 0 0,0-1 0 0 0,0 0-1 0 0,0 0 1 0 0,0 0 0 0 0,0 0-1 0 0,0 0 1 0 0,-1 0 0 0 0,1 0-1 0 0,0 0 1 0 0,0 1 0 0 0,0-1-1 0 0,0 0 1 0 0,0 0 0 0 0,0 0 0 0 0,0 0-1 0 0,0 0 1 0 0,0 0 0 0 0,0 0-1 0 0,0 0 1 0 0,-1 0 0 0 0,1 0-1 0 0,0 0 1 0 0,0 0 0 0 0,0 0-1 0 0,0 0 1 0 0,0 0 0 0 0,0 0-1 0 0,0 0 1 0 0,-1 0 0 0 0,1 1-1 0 0,0-1 1 0 0,0-1 0 0 0,0 1 0 0 0,0 0-1 0 0,16 3 762 0 0,23-2-853 0 0,-7-5 106 0 0,-25 3-279 0 0,0 0 0 0 0,1 0 0 0 0,-1 0 0 0 0,0 1 1 0 0,1 0-1 0 0,-1 0 0 0 0,12 3 0 0 0,-19-3 142 0 0,0 0-1 0 0,0 0 0 0 0,0 0 1 0 0,1 0-1 0 0,-1 0 1 0 0,0 0-1 0 0,0 0 1 0 0,1 0-1 0 0,-1 0 1 0 0,0 0-1 0 0,0 0 0 0 0,1 0 1 0 0,-1 0-1 0 0,0 0 1 0 0,0 1-1 0 0,0-1 1 0 0,1 0-1 0 0,-1 0 1 0 0,0 0-1 0 0,0 0 1 0 0,0 0-1 0 0,1 1 0 0 0,-1-1 1 0 0,0 0-1 0 0,0 0 1 0 0,0 0-1 0 0,0 1 1 0 0,0-1-1 0 0,1 0 1 0 0,-1 0-1 0 0,0 1 1 0 0,0-1-1 0 0,0 0 0 0 0,0 0 1 0 0,0 0-1 0 0,0 1 1 0 0,0-1-1 0 0,0 0 1 0 0,0 0-1 0 0,0 1 1 0 0,0-1-1 0 0,0 0 0 0 0,0 0 1 0 0,0 1-1 0 0,-11 9-1207 0 0,-17 4 447 0 0,-13 0 528 0 0,-25 11 909 0 0,62-23-361 0 0,0 0 0 0 0,0 0-1 0 0,0 1 1 0 0,0 0 0 0 0,0-1 0 0 0,0 1 0 0 0,1 1 0 0 0,-1-1 0 0 0,1 0 0 0 0,0 1 0 0 0,-4 6 0 0 0,5-6-75 0 0,1 0 0 0 0,0 0 0 0 0,0 1 0 0 0,0-1 0 0 0,0 0 0 0 0,1 1 1 0 0,-1-1-1 0 0,1 1 0 0 0,0-1 0 0 0,0 0 0 0 0,1 1 0 0 0,0-1 0 0 0,-1 1 0 0 0,1-1 1 0 0,1 0-1 0 0,-1 0 0 0 0,1 1 0 0 0,-1-1 0 0 0,5 6 0 0 0,2 5-42 0 0,0-1-1 0 0,1 0 1 0 0,0-1-1 0 0,12 12 1 0 0,-10-13-121 0 0,1 0 1 0 0,16 13-1 0 0,4-5-1523 0 0,-29-19 883 0 0,0 0 0 0 0,0 1-1 0 0,0-1 1 0 0,0-1 0 0 0,1 1 0 0 0,-1 0-1 0 0,6 0 1 0 0,1-3-2915 0 0,-2-3-1357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7178 0 0,'2'3'750'0'0,"0"-1"0"0"0,0 1 1 0 0,0 0-1 0 0,0 0 1 0 0,0 0-1 0 0,-1 0 1 0 0,0 0-1 0 0,3 6 1 0 0,3 31 1305 0 0,-10 39-1944 0 0,3-78-77 0 0,0 8-280 0 0,-2 0 0 0 0,1 0 0 0 0,-2 0 0 0 0,1 0 0 0 0,-5 9 0 0 0,6-15 33 0 0,0 0 1 0 0,0 0 0 0 0,-1 0 0 0 0,0 0-1 0 0,1-1 1 0 0,-1 1 0 0 0,0 0 0 0 0,0-1-1 0 0,-1 1 1 0 0,1-1 0 0 0,-1 0 0 0 0,1 0-1 0 0,-1 0 1 0 0,1 0 0 0 0,-1 0 0 0 0,0 0 0 0 0,-4 1-1 0 0,43-16 1904 0 0,-17 5-1690 0 0,0 1 1 0 0,1 0-1 0 0,0 2 0 0 0,1 0 0 0 0,-1 2 0 0 0,34-3 0 0 0,-53 6-157 0 0,-1 0-1 0 0,1 0 0 0 0,-1 0 0 0 0,1 0 1 0 0,-1 0-1 0 0,1 0 0 0 0,-1 0 0 0 0,1 0 1 0 0,-1 0-1 0 0,1 0 0 0 0,-1 0 0 0 0,1 1 1 0 0,-1-1-1 0 0,1 0 0 0 0,-1 0 0 0 0,1 1 1 0 0,-1-1-1 0 0,1 0 0 0 0,-1 0 0 0 0,0 1 1 0 0,1-1-1 0 0,-1 0 0 0 0,1 1 0 0 0,-1-1 1 0 0,0 1-1 0 0,1-1 0 0 0,-1 0 0 0 0,0 1 1 0 0,0-1-1 0 0,1 1 0 0 0,-1-1 0 0 0,0 1 1 0 0,0-1-1 0 0,0 1 0 0 0,0-1 0 0 0,1 1 1 0 0,-1 0-1 0 0,-1 8-4255 0 0</inkml:trace>
  <inkml:trace contextRef="#ctx0" brushRef="#br0" timeOffset="1">15 454 11154 0 0,'10'8'2433'0'0,"2"-2"-1129"0"0,7 2-80 0 0,5-4-151 0 0,-2-4-385 0 0,2-2-280 0 0,1 1-232 0 0,3-3-88 0 0,-1-1-112 0 0,2 2-384 0 0,-1-3-624 0 0,-1 3-897 0 0,-2-1-1175 0 0,-7-6-873 0 0,3 7-1656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3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159 105 12451 0 0,'-12'2'926'0'0,"0"1"1"0"0,-1 0 0 0 0,1 1-1 0 0,0 0 1 0 0,1 1 0 0 0,-1 0-1 0 0,1 1 1 0 0,-19 13 0 0 0,27-17-860 0 0,1 0 0 0 0,-1 1 0 0 0,1-1-1 0 0,-1 0 1 0 0,1 1 0 0 0,0-1 0 0 0,0 1 0 0 0,0 0 0 0 0,0-1 0 0 0,1 1 0 0 0,-1 0 0 0 0,1 0 0 0 0,0 0-1 0 0,-1 1 1 0 0,1-1 0 0 0,1 0 0 0 0,-1 0 0 0 0,0 0 0 0 0,1 1 0 0 0,0-1 0 0 0,-1 0 0 0 0,1 1 0 0 0,1-1-1 0 0,-1 0 1 0 0,0 1 0 0 0,1-1 0 0 0,0 0 0 0 0,0 0 0 0 0,0 1 0 0 0,0-1 0 0 0,0 0 0 0 0,0 0 0 0 0,1 0-1 0 0,0 0 1 0 0,-1-1 0 0 0,1 1 0 0 0,4 4 0 0 0,-2-2-68 0 0,1 0 0 0 0,0 0 0 0 0,0 0 0 0 0,0-1 0 0 0,0 0 0 0 0,0 0 0 0 0,1 0 0 0 0,0 0 0 0 0,0-1 0 0 0,0 0 0 0 0,0-1 0 0 0,0 1 0 0 0,1-1 0 0 0,-1 0 0 0 0,1-1 0 0 0,10 2 0 0 0,-14-3-17 0 0,-1 1 1 0 0,1-1-1 0 0,0 0 1 0 0,0 0-1 0 0,0-1 1 0 0,0 1-1 0 0,0-1 1 0 0,0 1-1 0 0,0-1 1 0 0,0 0-1 0 0,0 0 1 0 0,-1 0-1 0 0,1 0 1 0 0,0-1-1 0 0,-1 1 1 0 0,1-1-1 0 0,-1 1 1 0 0,0-1-1 0 0,1 0 1 0 0,-1 0-1 0 0,0 0 1 0 0,0 0-1 0 0,0-1 1 0 0,0 1-1 0 0,-1 0 1 0 0,1-1-1 0 0,-1 0 1 0 0,1 1-1 0 0,-1-1 1 0 0,0 0-1 0 0,0 1 1 0 0,0-1-1 0 0,0 0 1 0 0,0 0-1 0 0,-1 0 1 0 0,0 0-1 0 0,1 0 1 0 0,-1 0-1 0 0,0-3 1 0 0,0-2-267 0 0,-1-1 1 0 0,0 1 0 0 0,0 0 0 0 0,0-1 0 0 0,-1 1 0 0 0,-1 0 0 0 0,1 0 0 0 0,-1 0 0 0 0,-1 0 0 0 0,-7-13 0 0 0,8 15 71 0 0,-1 0 0 0 0,1 1 0 0 0,-1-1 0 0 0,-1 1 0 0 0,1 0 0 0 0,-1 0 0 0 0,0 0 0 0 0,0 0 0 0 0,0 1 0 0 0,0 0 0 0 0,-1 0 0 0 0,0 1 0 0 0,-12-6 0 0 0,18 9 214 0 0,0-1-1 0 0,-1 1 0 0 0,1 0 0 0 0,-1 0 1 0 0,1-1-1 0 0,-1 1 0 0 0,1 0 1 0 0,-1 0-1 0 0,1 0 0 0 0,-1 0 1 0 0,1 0-1 0 0,-1 0 0 0 0,1-1 1 0 0,-1 1-1 0 0,1 0 0 0 0,-1 0 1 0 0,1 1-1 0 0,-1-1 0 0 0,1 0 1 0 0,-1 0-1 0 0,1 0 0 0 0,-1 0 1 0 0,1 0-1 0 0,-1 0 0 0 0,1 1 0 0 0,-1-1 1 0 0,1 0-1 0 0,0 0 0 0 0,-1 1 1 0 0,1-1-1 0 0,-1 1 0 0 0,5 13 294 0 0,19 16 279 0 0,-20-27-538 0 0,1 0-1 0 0,0-1 1 0 0,0 0-1 0 0,0 1 0 0 0,0-1 1 0 0,0-1-1 0 0,0 1 1 0 0,1-1-1 0 0,-1 0 1 0 0,0 0-1 0 0,1 0 1 0 0,-1 0-1 0 0,1-1 1 0 0,-1 0-1 0 0,1 0 1 0 0,-1 0-1 0 0,1 0 1 0 0,-1-1-1 0 0,1 1 1 0 0,-1-1-1 0 0,0 0 1 0 0,9-4-1 0 0,-6 2-110 0 0,0 0-1 0 0,0 0 1 0 0,-1-1 0 0 0,1 0-1 0 0,-1 0 1 0 0,0-1 0 0 0,0 0-1 0 0,0 0 1 0 0,0 0 0 0 0,-1-1-1 0 0,0 1 1 0 0,0-1 0 0 0,3-7-1 0 0,-6 9-57 0 0,-1 1 0 0 0,1 0-1 0 0,-1-1 1 0 0,0 1 0 0 0,-1-1-1 0 0,1 0 1 0 0,0 1 0 0 0,-1-1-1 0 0,0-4 1 0 0,0 7 127 0 0,0 0 0 0 0,0-1 0 0 0,0 1 0 0 0,0-1-1 0 0,0 1 1 0 0,0 0 0 0 0,0-1 0 0 0,-1 1 0 0 0,1 0 0 0 0,0 0 0 0 0,-1-1 0 0 0,1 1 0 0 0,-1 0 0 0 0,1 0-1 0 0,-1-1 1 0 0,0 1 0 0 0,0 0 0 0 0,0 0 0 0 0,1 0 0 0 0,-1 0 0 0 0,0 0 0 0 0,0 0 0 0 0,0 0-1 0 0,0 0 1 0 0,-1 1 0 0 0,1-1 0 0 0,-2-1 0 0 0,3 2 76 0 0,-1 1-1 0 0,0-1 1 0 0,0 0 0 0 0,1 1 0 0 0,-1-1-1 0 0,0 0 1 0 0,1 1 0 0 0,-1-1 0 0 0,0 1-1 0 0,1-1 1 0 0,-1 1 0 0 0,0-1-1 0 0,1 1 1 0 0,-1-1 0 0 0,1 1 0 0 0,-1-1-1 0 0,1 1 1 0 0,-1 0 0 0 0,1-1-1 0 0,0 1 1 0 0,-1 0 0 0 0,1 0 0 0 0,0-1-1 0 0,0 1 1 0 0,-1 0 0 0 0,1 0 0 0 0,0-1-1 0 0,0 1 1 0 0,0 0 0 0 0,0 0-1 0 0,0 0 1 0 0,0-1 0 0 0,0 1 0 0 0,0 1-1 0 0,-2 32 1322 0 0,2-34-1358 0 0,1 49 1027 0 0,6 53 0 0 0,-5-86-1254 0 0,1 0 1 0 0,1 0-1 0 0,0 0 1 0 0,1 0-1 0 0,0-1 1 0 0,1 0-1 0 0,10 18 1 0 0,2-10-2509 0 0,-17-23 2354 0 0,-1 1-1 0 0,1 0 0 0 0,0 0 1 0 0,0-1-1 0 0,-1 1 0 0 0,1 0 1 0 0,0-1-1 0 0,0 1 0 0 0,0-1 1 0 0,0 1-1 0 0,0-1 0 0 0,0 0 1 0 0,0 1-1 0 0,0-1 0 0 0,0 0 1 0 0,0 0-1 0 0,0 1 0 0 0,0-1 1 0 0,0 0-1 0 0,0 0 0 0 0,0 0 1 0 0,0 0-1 0 0,0-1 0 0 0,0 1 1 0 0,1 0-1 0 0,7-7-5333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12027 0 0,'-5'3'5401'0'0,"4"6"-3321"0"0,1 10-247 0 0,1 7-513 0 0,1 8-496 0 0,0 7-208 0 0,1 0-328 0 0,0 1-136 0 0,2-2-72 0 0,0-3-152 0 0,0-6-216 0 0,3-2-448 0 0,0-5-760 0 0,1-6-1137 0 0,0-5-1544 0 0,-1-10-1152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7658 0 0,'-24'16'9208'0'0,"4"8"-5792"0"0,-12 36-4210 0 0,19-33 1501 0 0,4-11-766 0 0,-27 46-316 0 0,32-57-64 0 0,0 0 0 0 0,0 0 1 0 0,0 0-1 0 0,-1 0 0 0 0,1-1 0 0 0,-1 0 0 0 0,0 0 0 0 0,0 0 0 0 0,-7 2 1 0 0,110-65-1162 0 0,-64 37 26 0 0,-6 10-566 0 0,-25 11 1629 0 0,1-1-1 0 0,0 1 1 0 0,0-1 0 0 0,-1 1-1 0 0,1-1 1 0 0,-1-1-1 0 0,6-3 1 0 0,-1-7-1485 0 0,7 9-856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5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 4449 0 0,'-3'-1'8424'0'0,"-2"11"-6184"0"0,-5 13-2042 0 0,-19 50 177 0 0,19-49-872 0 0,0 0 0 0 0,-10 42 0 0 0,20-66 401 0 0,1-1 1 0 0,0 0-1 0 0,0 0 0 0 0,0 0 0 0 0,0 0 1 0 0,-1 1-1 0 0,1-1 0 0 0,0 0 0 0 0,0 1 1 0 0,1-1-1 0 0,-1 1 0 0 0,0-1 0 0 0,0 1 1 0 0,0 0-1 0 0,0-1 0 0 0,0 1 0 0 0,2 0 1 0 0,40-6 158 0 0,-39 6-291 0 0,1 0 1 0 0,0-1-1 0 0,0 2 1 0 0,0-1-1 0 0,0 0 0 0 0,-1 1 1 0 0,1 0-1 0 0,0 0 1 0 0,0 1-1 0 0,-1-1 1 0 0,1 1-1 0 0,-1 0 1 0 0,0 0-1 0 0,1 0 0 0 0,6 6 1 0 0,-9 0-3342 0 0,-4-3 44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8754 0 0,'25'-4'5918'0'0,"0"-3"-3551"0"0,19-5-777 0 0,-23 11-1286 0 0,1 1-1 0 0,0 0 1 0 0,0 2-1 0 0,32 5 1 0 0,-7 4-3380 0 0,-2 3-5125 0 0,-29-6 2540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8514 0 0,'-1'0'198'0'0,"1"0"-1"0"0,-1 0 1 0 0,1 0 0 0 0,0-1 0 0 0,-1 1 0 0 0,1 0-1 0 0,-1 0 1 0 0,1 0 0 0 0,-1 0 0 0 0,1 0 0 0 0,0 1-1 0 0,-1-1 1 0 0,1 0 0 0 0,-1 0 0 0 0,1 0 0 0 0,0 0-1 0 0,-1 0 1 0 0,1 0 0 0 0,-1 1 0 0 0,1-1 0 0 0,0 0-1 0 0,-1 0 1 0 0,1 1 0 0 0,0-1 0 0 0,-1 0 0 0 0,1 1 0 0 0,0-1-1 0 0,0 0 1 0 0,-1 1 0 0 0,1-1 0 0 0,0 0 0 0 0,0 1-1 0 0,0-1 1 0 0,-1 0 0 0 0,1 1 0 0 0,0-1 0 0 0,0 1-1 0 0,0-1 1 0 0,0 0 0 0 0,0 1 0 0 0,10 19 2984 0 0,24 14-1534 0 0,13 1-1029 0 0,-34-27-567 0 0,-1 1-1 0 0,-1-1 1 0 0,1 2-1 0 0,-1 0 1 0 0,-1 0 0 0 0,18 23-1 0 0,-26-30 5 0 0,-1 1 0 0 0,1 0-1 0 0,-1-1 1 0 0,0 1 0 0 0,0 0-1 0 0,0 0 1 0 0,-1-1 0 0 0,1 1 0 0 0,-1 0-1 0 0,0 0 1 0 0,0 0 0 0 0,-1 0-1 0 0,1-1 1 0 0,-1 1 0 0 0,1 0-1 0 0,-1 0 1 0 0,0-1 0 0 0,-1 1 0 0 0,1 0-1 0 0,-1-1 1 0 0,1 1 0 0 0,-1-1-1 0 0,0 0 1 0 0,-3 4 0 0 0,-1 2 3 0 0,0-1 0 0 0,0 0 1 0 0,-1 0-1 0 0,0-1 0 0 0,-1 0 1 0 0,0 0-1 0 0,-16 11 0 0 0,11-11-88 0 0,10-6-77 0 0,0 0 0 0 0,0 0 0 0 0,0 0 0 0 0,0 1 0 0 0,0 0 0 0 0,1-1 0 0 0,-1 1 0 0 0,1 0 0 0 0,-1 0 0 0 0,1 1 0 0 0,0-1 0 0 0,-1 0 0 0 0,-1 4 0 0 0,4-6-66 0 0,0 1 0 0 0,0-1 0 0 0,0 0 0 0 0,0 1 0 0 0,0-1 0 0 0,0 1 0 0 0,0-1 0 0 0,1 1 0 0 0,-1-1 0 0 0,0 0 0 0 0,0 1 0 0 0,0-1 0 0 0,0 1 0 0 0,1-1 0 0 0,-1 0 0 0 0,0 1 0 0 0,0-1 0 0 0,1 0 0 0 0,-1 1 0 0 0,0-1 0 0 0,1 0 0 0 0,-1 0 0 0 0,0 1 0 0 0,1-1 0 0 0,-1 0 0 0 0,0 0 0 0 0,1 1 0 0 0,-1-1 0 0 0,1 0 0 0 0,-1 0 0 0 0,0 0 0 0 0,1 0 0 0 0,-1 0 0 0 0,1 0 0 0 0,0 0 0 0 0,16 2-6427 0 0,-2-3 275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5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9994 0 0,'1'0'405'0'0,"1"-1"0"0"0,-1 1 1 0 0,1-1-1 0 0,-1 1 0 0 0,1 0 0 0 0,0 0 0 0 0,-1 0 0 0 0,1 0 0 0 0,0 0 1 0 0,-1 0-1 0 0,1 0 0 0 0,-1 1 0 0 0,1-1 0 0 0,0 0 0 0 0,2 2 1 0 0,27 8 312 0 0,-30-9-520 0 0,7 2-100 0 0,0 0-1 0 0,0 1 1 0 0,0-1 0 0 0,0 2-1 0 0,-1-1 1 0 0,0 1-1 0 0,0 1 1 0 0,0-1 0 0 0,0 1-1 0 0,-1 0 1 0 0,0 1 0 0 0,-1-1-1 0 0,9 14 1 0 0,-9-12-52 0 0,-1 1 1 0 0,0 0-1 0 0,-1 0 0 0 0,0 0 1 0 0,-1 0-1 0 0,0 0 0 0 0,0 1 1 0 0,-1-1-1 0 0,0 1 1 0 0,0-1-1 0 0,-1 1 0 0 0,-2 12 1 0 0,-5 26 33 0 0,-1 5-1089 0 0,9-19-2897 0 0,-1-34 3809 0 0,0 0 0 0 0,0 0-1 0 0,0 1 1 0 0,1-1 0 0 0,-1 0-1 0 0,0 0 1 0 0,0 0 0 0 0,0 0-1 0 0,0 0 1 0 0,0 1 0 0 0,0-1-1 0 0,0 0 1 0 0,0 0 0 0 0,1 0-1 0 0,-1 0 1 0 0,0 1 0 0 0,0-1-1 0 0,0 0 1 0 0,0 0 0 0 0,0 0-1 0 0,0 1 1 0 0,0-1 0 0 0,0 0-1 0 0,0 0 1 0 0,0 0 0 0 0,0 1-1 0 0,0-1 1 0 0,0 0 0 0 0,0 0-1 0 0,-1 0 1 0 0,1 0 0 0 0,0 1-1 0 0,0-1 1 0 0,0 0 0 0 0,0 0-1 0 0,0 0 1 0 0,0 0 0 0 0,0 1-1 0 0,0-1 1 0 0,-1 0 0 0 0,1 0-1 0 0,0 0 1 0 0,0 0 0 0 0,0 0-1 0 0,0 0 1 0 0,-1 0 0 0 0,1 1-1 0 0,0-1 1 0 0,0 0 0 0 0,0 0-1 0 0,0 0 1 0 0,-1 0 0 0 0,1 0-1 0 0,0 0 1 0 0,0 0 0 0 0,-1 0-1 0 0,-7-8-2353 0 0,4 4 1378 0 0</inkml:trace>
  <inkml:trace contextRef="#ctx0" brushRef="#br0" timeOffset="1">287 98 5953 0 0,'-3'-15'9799'0'0,"6"50"-7606"0"0,1-2-1663 0 0,-3-5-587 0 0,0 6 148 0 0,8 42 0 0 0,-7-65-1171 0 0,0-1-1 0 0,1 0 0 0 0,0-1 0 0 0,9 19 0 0 0,0-14-5130 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71 5873 0 0,'1'4'886'0'0,"0"0"0"0"0,0 1-1 0 0,0-1 1 0 0,1 0 0 0 0,0 0-1 0 0,0 0 1 0 0,3 6 0 0 0,8 15 715 0 0,-13-21-1557 0 0,1 0-1 0 0,0 0 0 0 0,-1 0 0 0 0,0 0 0 0 0,0 0 0 0 0,0 0 0 0 0,0-1 0 0 0,-1 1 1 0 0,1 0-1 0 0,-1 0 0 0 0,0 0 0 0 0,0 0 0 0 0,-1 0 0 0 0,1-1 0 0 0,-1 1 0 0 0,0-1 0 0 0,0 1 1 0 0,0-1-1 0 0,0 0 0 0 0,-5 6 0 0 0,7-9-51 0 0,-1 0 0 0 0,1 0 0 0 0,-1 0 0 0 0,1 0 1 0 0,-1 0-1 0 0,1-1 0 0 0,-1 1 0 0 0,1 0 0 0 0,-1 0 0 0 0,1-1 0 0 0,-1 1 0 0 0,1 0 0 0 0,0 0 1 0 0,-1-1-1 0 0,1 1 0 0 0,0 0 0 0 0,-1-1 0 0 0,1 1 0 0 0,0 0 0 0 0,-1-1 0 0 0,1 1 0 0 0,0-1 1 0 0,0 1-1 0 0,-1-1 0 0 0,1 1 0 0 0,0 0 0 0 0,0-1 0 0 0,0 1 0 0 0,0-1 0 0 0,-1 1 0 0 0,1-1 1 0 0,0 1-1 0 0,0-1 0 0 0,0 0 0 0 0,-5-20-40 0 0,-2-11 60 0 0,-5-34-25 0 0,11 60 49 0 0,1 1 0 0 0,-1-1-1 0 0,2 1 1 0 0,-1-1 0 0 0,1 0-1 0 0,-1 1 1 0 0,1-1 0 0 0,1 1-1 0 0,2-7 1 0 0,-4 10-1 0 0,1 1-1 0 0,0-1 1 0 0,-1 1 0 0 0,1-1-1 0 0,0 1 1 0 0,0 0 0 0 0,0-1-1 0 0,0 1 1 0 0,0 0-1 0 0,1 0 1 0 0,-1-1 0 0 0,0 1-1 0 0,1 0 1 0 0,-1 0 0 0 0,0 0-1 0 0,1 1 1 0 0,-1-1 0 0 0,1 0-1 0 0,0 1 1 0 0,-1-1 0 0 0,1 0-1 0 0,2 1 1 0 0,-1-1 10 0 0,0 1 0 0 0,1 0 0 0 0,-1 0 0 0 0,0 1 0 0 0,1-1 0 0 0,-1 1 0 0 0,0-1 1 0 0,1 1-1 0 0,-1 0 0 0 0,6 3 0 0 0,-3-1 10 0 0,0 0 0 0 0,0 0 1 0 0,-1 0-1 0 0,1 1 0 0 0,-1 0 1 0 0,0 0-1 0 0,0 1 0 0 0,0-1 0 0 0,0 1 1 0 0,-1 0-1 0 0,5 7 0 0 0,-8-9-40 0 0,0-1 0 0 0,1 1-1 0 0,-1-1 1 0 0,-1 1 0 0 0,1-1-1 0 0,0 1 1 0 0,-1 0 0 0 0,1 0-1 0 0,-1-1 1 0 0,0 1 0 0 0,0 0-1 0 0,0 0 1 0 0,0 0 0 0 0,0-1-1 0 0,0 1 1 0 0,-1 0 0 0 0,0-1-1 0 0,1 1 1 0 0,-1 0 0 0 0,0-1-1 0 0,0 1 1 0 0,-1-1 0 0 0,1 1-1 0 0,0-1 1 0 0,-3 3 0 0 0,-3 4-167 0 0,-1-1 0 0 0,0 0 0 0 0,0 0 0 0 0,-18 12 0 0 0,10-8-239 0 0,16-11 383 0 0,0-1 0 0 0,0 0 1 0 0,0 0-1 0 0,0 0 0 0 0,0 0 0 0 0,0 0 1 0 0,0 0-1 0 0,-1 0 0 0 0,1 0 0 0 0,0 0 1 0 0,0 0-1 0 0,0 0 0 0 0,0 0 0 0 0,0 1 1 0 0,0-1-1 0 0,0 0 0 0 0,0 0 0 0 0,0 0 1 0 0,0 0-1 0 0,0 0 0 0 0,0 0 0 0 0,0 0 1 0 0,0 0-1 0 0,0 0 0 0 0,0 1 0 0 0,0-1 1 0 0,0 0-1 0 0,0 0 0 0 0,0 0 0 0 0,0 0 1 0 0,0 0-1 0 0,0 0 0 0 0,0 0 0 0 0,0 0 1 0 0,0 0-1 0 0,0 1 0 0 0,0-1 0 0 0,0 0 1 0 0,0 0-1 0 0,1 0 0 0 0,-1 0 0 0 0,0 0 1 0 0,0 0-1 0 0,0 0 0 0 0,0 0 0 0 0,0 0 1 0 0,0 0-1 0 0,0 0 0 0 0,0 0 0 0 0,0 0 1 0 0,0 0-1 0 0,0 0 0 0 0,1 0 0 0 0,-1 1 1 0 0,0-1-1 0 0,0 0 0 0 0,0 0 0 0 0,0 0 1 0 0,0 0-1 0 0,0 0 0 0 0,0 0 0 0 0,0 0 1 0 0,1-1-1 0 0,11 3-168 0 0,13-1-22 0 0,-17-2 22 0 0,50-8-3801 0 0,-55 8 3458 0 0,1 0 0 0 0,-1 0 0 0 0,0-1 1 0 0,0 1-1 0 0,1-1 0 0 0,-1 0 0 0 0,0 0 0 0 0,0 0 0 0 0,-1 0 1 0 0,1 0-1 0 0,0 0 0 0 0,-1-1 0 0 0,0 0 0 0 0,3-3 0 0 0,2-3-2264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6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2192 0 0,'-3'-2'7677'0'0,"3"8"-3171"0"0,5 23-2025 0 0,14 38-3010 0 0,-17-63 534 0 0,0 0 0 0 0,1 1 0 0 0,-1-1-1 0 0,1 0 1 0 0,0-1 0 0 0,1 1-1 0 0,-1 0 1 0 0,1-1 0 0 0,-1 0-1 0 0,1 0 1 0 0,0 0 0 0 0,0 0 0 0 0,0 0-1 0 0,1-1 1 0 0,6 3 0 0 0,-9-4-49 0 0,0 0-1 0 0,0-1 1 0 0,0 1 0 0 0,1 0 0 0 0,-1-1 0 0 0,0 0 0 0 0,1 1 0 0 0,-1-1 0 0 0,0 0 0 0 0,1 0-1 0 0,-1-1 1 0 0,1 1 0 0 0,-1 0 0 0 0,0-1 0 0 0,0 1 0 0 0,1-1 0 0 0,-1 0 0 0 0,0 0 0 0 0,0 0 0 0 0,0 0-1 0 0,0 0 1 0 0,0 0 0 0 0,0-1 0 0 0,0 1 0 0 0,0-1 0 0 0,0 1 0 0 0,-1-1 0 0 0,1 0 0 0 0,0 1 0 0 0,-1-1-1 0 0,0 0 1 0 0,1 0 0 0 0,1-4 0 0 0,-3 6-79 0 0,0-1-1 0 0,0 1 0 0 0,1 0 1 0 0,-1-1-1 0 0,0 1 1 0 0,0-1-1 0 0,1 1 1 0 0,-1-1-1 0 0,0 1 0 0 0,0-1 1 0 0,0 0-1 0 0,0 1 1 0 0,0-1-1 0 0,0 1 0 0 0,0-1 1 0 0,0 1-1 0 0,0-1 1 0 0,0 1-1 0 0,0-1 1 0 0,0 1-1 0 0,0-1 0 0 0,-1 1 1 0 0,1-1-1 0 0,0 1 1 0 0,0-1-1 0 0,-1 1 0 0 0,1-1 1 0 0,0 1-1 0 0,0-1 1 0 0,-1 1-1 0 0,1-1 0 0 0,0 1 1 0 0,-1 0-1 0 0,1-1 1 0 0,-1 1-1 0 0,1 0 1 0 0,-1-1-1 0 0,1 1 0 0 0,0 0 1 0 0,-1 0-1 0 0,1-1 1 0 0,-1 1-1 0 0,1 0 0 0 0,-2 0 1 0 0,-23-4-4998 0 0,12 4 2140 0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5273 0 0,'-2'6'672'0'0,"0"0"-1"0"0,1-1 1 0 0,-1 1-1 0 0,1 0 1 0 0,0 0 0 0 0,1 1-1 0 0,0-1 1 0 0,0 0-1 0 0,0 0 1 0 0,1 0 0 0 0,-1 0-1 0 0,1 0 1 0 0,1 0-1 0 0,-1 0 1 0 0,1 0 0 0 0,0-1-1 0 0,1 1 1 0 0,3 6-1 0 0,-4-8-576 0 0,1 0 1 0 0,-1 0-1 0 0,1-1 0 0 0,0 1 0 0 0,0-1 0 0 0,0 0 0 0 0,1 0 0 0 0,-1 0 0 0 0,1 0 0 0 0,0-1 0 0 0,-1 1 0 0 0,1-1 1 0 0,0 0-1 0 0,0 0 0 0 0,1-1 0 0 0,-1 1 0 0 0,0-1 0 0 0,1 0 0 0 0,-1 0 0 0 0,0 0 0 0 0,1 0 0 0 0,-1-1 0 0 0,1 0 1 0 0,-1 0-1 0 0,6-1 0 0 0,-1 0-633 0 0,-1 0-1 0 0,1-1 1 0 0,-1 0 0 0 0,14-6 0 0 0,-16 5-920 0 0,0 0 0 0 0,-1 0 1 0 0,1 0-1 0 0,-1-1 0 0 0,1 0 1 0 0,7-7-1 0 0,-1-2-3817 0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 10234 0 0,'0'0'50'0'0,"0"0"0"0"0,0 0 0 0 0,0 0 0 0 0,0 0-1 0 0,-1 0 1 0 0,1 0 0 0 0,0 0 0 0 0,0 0 0 0 0,0 0 0 0 0,0 0 0 0 0,0 0-1 0 0,-1 0 1 0 0,1 0 0 0 0,0 0 0 0 0,0 0 0 0 0,0-1 0 0 0,0 1 0 0 0,0 0-1 0 0,0 0 1 0 0,0 0 0 0 0,0 0 0 0 0,-1 0 0 0 0,1 0 0 0 0,0-1 0 0 0,0 1-1 0 0,0 0 1 0 0,0 0 0 0 0,0 0 0 0 0,0 0 0 0 0,0 0 0 0 0,0-1 0 0 0,0 1-1 0 0,0 0 1 0 0,0 0 0 0 0,0 0 0 0 0,0 0 0 0 0,0-1 0 0 0,0 1-1 0 0,0 0 1 0 0,0 0 0 0 0,0 0 0 0 0,0 0 0 0 0,0 0 0 0 0,0-1 0 0 0,0 1-1 0 0,1 0 1 0 0,-1 0 0 0 0,0 0 0 0 0,0 0 0 0 0,0 0 0 0 0,0 0 0 0 0,0 0-1 0 0,0-1 1 0 0,0 1 0 0 0,0 0 0 0 0,1 0 0 0 0,-1 0 0 0 0,0 0 0 0 0,0 0-1 0 0,0 0 1 0 0,0 0 0 0 0,0 0 0 0 0,1 0 0 0 0,-1 0 0 0 0,0 0 0 0 0,0 0-1 0 0,0 0 1 0 0,20-6 1744 0 0,24 0 2 0 0,-38 5-1697 0 0,0 2-1 0 0,0-1 1 0 0,0 1-1 0 0,-1 0 1 0 0,1 0 0 0 0,0 0-1 0 0,0 1 1 0 0,0 0-1 0 0,-1 0 1 0 0,1 1-1 0 0,-1-1 1 0 0,0 1-1 0 0,0 0 1 0 0,0 1-1 0 0,0-1 1 0 0,0 1-1 0 0,-1 0 1 0 0,1 0 0 0 0,-1 1-1 0 0,5 6 1 0 0,-4-3-19 0 0,0 0 0 0 0,-1 1 0 0 0,0-1 1 0 0,0 1-1 0 0,-1-1 0 0 0,0 1 0 0 0,-1 0 1 0 0,0 0-1 0 0,0 0 0 0 0,-1 1 0 0 0,0-1 1 0 0,-1 16-1 0 0,-5 56-805 0 0,-3-29-6085 0 0,9-46 2981 0 0,5 1-1893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8594 0 0,'3'2'367'0'0,"-1"0"0"0"0,0 0 0 0 0,0 0 0 0 0,0 1 0 0 0,0-1 1 0 0,-1 0-1 0 0,1 1 0 0 0,-1-1 0 0 0,1 1 0 0 0,-1 0 0 0 0,0 0 0 0 0,0-1 0 0 0,0 1 1 0 0,0 0-1 0 0,-1 0 0 0 0,1 0 0 0 0,-1 0 0 0 0,1 0 0 0 0,-1 4 0 0 0,-1 10-47 0 0,1-1 0 0 0,-5 24 0 0 0,1-10-120 0 0,2-11-271 0 0,0-9-277 0 0,1 0-1 0 0,1 0 0 0 0,0 0 1 0 0,2 17-1 0 0,-2-27 320 0 0,0 0 1 0 0,0 0-1 0 0,0 0 1 0 0,0 0-1 0 0,0 0 1 0 0,0 0 0 0 0,0 1-1 0 0,1-1 1 0 0,-1 0-1 0 0,0 0 1 0 0,0 0-1 0 0,0 0 1 0 0,0 0-1 0 0,0 0 1 0 0,0 0-1 0 0,0 0 1 0 0,0 0-1 0 0,1 0 1 0 0,-1 0-1 0 0,0 0 1 0 0,0 0-1 0 0,0 1 1 0 0,0-1-1 0 0,0 0 1 0 0,0 0-1 0 0,1 0 1 0 0,-1 0-1 0 0,0 0 1 0 0,0 0-1 0 0,0 0 1 0 0,0 0-1 0 0,0 0 1 0 0,0-1-1 0 0,1 1 1 0 0,-1 0-1 0 0,0 0 1 0 0,0 0-1 0 0,0 0 1 0 0,0 0-1 0 0,0 0 1 0 0,0 0-1 0 0,0 0 1 0 0,0 0-1 0 0,1 0 1 0 0,-1 0-1 0 0,0 0 1 0 0,0 0-1 0 0,0-1 1 0 0,0 1 0 0 0,0 0-1 0 0,0 0 1 0 0,0 0-1 0 0,10-10-330 0 0,7-10 257 0 0,19-20-2509 0 0,5 5-4085 0 0,-29 26 3708 0 0</inkml:trace>
  <inkml:trace contextRef="#ctx0" brushRef="#br0" timeOffset="1">200 1 8474 0 0,'-7'16'6954'0'0,"8"6"-3960"0"0,9 20-1271 0 0,-9-40-1441 0 0,2 9-127 0 0,1 0 1 0 0,0 0-1 0 0,1 0 0 0 0,0-1 1 0 0,0 0-1 0 0,1 0 0 0 0,0-1 1 0 0,11 13-1 0 0,-14-19-164 0 0,0 0 1 0 0,0 0-1 0 0,0-1 0 0 0,0 1 0 0 0,0-1 1 0 0,0 0-1 0 0,1 0 0 0 0,-1 0 0 0 0,1-1 1 0 0,-1 1-1 0 0,1-1 0 0 0,0 1 0 0 0,0-1 1 0 0,0-1-1 0 0,-1 1 0 0 0,1 0 0 0 0,0-1 1 0 0,0 0-1 0 0,0 0 0 0 0,0 0 0 0 0,0 0 1 0 0,0-1-1 0 0,0 1 0 0 0,0-1 0 0 0,-1 0 1 0 0,1 0-1 0 0,0-1 0 0 0,4-1 0 0 0,4-4-674 0 0,-1 0 0 0 0,0 0 0 0 0,0-1 0 0 0,0-1 0 0 0,-1 0 0 0 0,10-11 0 0 0,-20 20 509 0 0,0 0 0 0 0,1 0 0 0 0,-1 0 0 0 0,0-1 0 0 0,1 1 0 0 0,-1 0 0 0 0,0 0 0 0 0,0-1 0 0 0,1 1 0 0 0,-1 0 0 0 0,0-1 0 0 0,0 1 0 0 0,0 0 0 0 0,1-1 0 0 0,-1 1 0 0 0,0 0 0 0 0,0-1 0 0 0,0 1 0 0 0,0 0 0 0 0,0-1 0 0 0,0 1 0 0 0,0 0 0 0 0,0-1 0 0 0,0 1 0 0 0,0-1 0 0 0,0 1 0 0 0,0 0 0 0 0,0-1 0 0 0,0 1 0 0 0,0 0 0 0 0,0-1 0 0 0,0 1 0 0 0,0 0 0 0 0,0-1-1 0 0,-1 0 1 0 0,-11-3-4443 0 0,-1 7 445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12307 0 0,'4'4'1336'0'0,"4"-1"-536"0"0,3 0-16 0 0,3-3 56 0 0,4 2-127 0 0,2-2-201 0 0,2-2-160 0 0,2-1-120 0 0,0-1-64 0 0,0 0-72 0 0,0 0-72 0 0,-1 2-264 0 0,1 2-760 0 0,-5 0-529 0 0,-5 1-559 0 0,-4 0-769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57 10570 0 0,'2'7'336'0'0,"1"0"0"0"0,0 0 0 0 0,0-1 0 0 0,0 0 0 0 0,1 1 0 0 0,0-1 0 0 0,1-1 0 0 0,-1 1 0 0 0,1-1 0 0 0,0 1 0 0 0,0-1 0 0 0,1-1 0 0 0,-1 1 0 0 0,1-1 0 0 0,0 0 0 0 0,1 0 0 0 0,-1-1 0 0 0,7 3 0 0 0,-8-3-259 0 0,-1-2 1 0 0,1 1 0 0 0,-1-1-1 0 0,1 1 1 0 0,-1-1 0 0 0,1 0-1 0 0,0-1 1 0 0,0 1-1 0 0,-1-1 1 0 0,1 0 0 0 0,0 0-1 0 0,0-1 1 0 0,-1 1 0 0 0,1-1-1 0 0,0 0 1 0 0,-1 0 0 0 0,1-1-1 0 0,0 1 1 0 0,-1-1 0 0 0,0 0-1 0 0,1 0 1 0 0,-1-1 0 0 0,0 1-1 0 0,0-1 1 0 0,-1 0 0 0 0,1 0-1 0 0,0 0 1 0 0,3-5-1 0 0,-5 6-53 0 0,-1 1 1 0 0,1-1-1 0 0,-1 0 0 0 0,0 1 0 0 0,0-1 0 0 0,0 0 0 0 0,0 0 0 0 0,0 0 0 0 0,0 0 0 0 0,0 0 0 0 0,-1 0 0 0 0,1 0 0 0 0,-1 0 0 0 0,1 0 0 0 0,-1 0 0 0 0,0 0 0 0 0,0-1 0 0 0,0 1 1 0 0,0 0-1 0 0,0 0 0 0 0,0 0 0 0 0,-1 0 0 0 0,1 0 0 0 0,-1 0 0 0 0,1 0 0 0 0,-1 0 0 0 0,0 0 0 0 0,0 0 0 0 0,0 0 0 0 0,0 0 0 0 0,0 0 0 0 0,0 0 0 0 0,-1 1 0 0 0,1-1 0 0 0,0 0 0 0 0,-1 1 1 0 0,0-1-1 0 0,1 1 0 0 0,-1 0 0 0 0,0 0 0 0 0,-1-2 0 0 0,-6-3 66 0 0,-1 1-1 0 0,1-1 1 0 0,-1 1 0 0 0,0 1 0 0 0,0 0 0 0 0,-19-5-1 0 0,-47-5 75 0 0,71 13-174 0 0,-1 1-1 0 0,1-1 0 0 0,0 1 1 0 0,0 1-1 0 0,-1-1 0 0 0,1 1 1 0 0,0-1-1 0 0,0 2 0 0 0,0-1 1 0 0,0 0-1 0 0,0 1 0 0 0,-8 4 1 0 0,12-6-97 0 0,1 1 0 0 0,-1 0 0 0 0,0-1 0 0 0,0 1 0 0 0,0 0 1 0 0,1 0-1 0 0,-1 0 0 0 0,0 0 0 0 0,1 0 0 0 0,-1 0 0 0 0,1 0 0 0 0,-1 0 0 0 0,1 0 1 0 0,-1 0-1 0 0,1 0 0 0 0,0 0 0 0 0,0 0 0 0 0,-1 0 0 0 0,1 1 0 0 0,0-1 1 0 0,0 0-1 0 0,0 0 0 0 0,0 0 0 0 0,0 0 0 0 0,1 0 0 0 0,-1 0 0 0 0,0 1 0 0 0,0-1 1 0 0,1 0-1 0 0,-1 0 0 0 0,1 0 0 0 0,0 1 0 0 0,1 3-1172 0 0,1 0 1 0 0,-1-1-1 0 0,1 1 1 0 0,0-1-1 0 0,6 6 0 0 0,7 5-4951 0 0</inkml:trace>
  <inkml:trace contextRef="#ctx0" brushRef="#br0" timeOffset="1">583 66 13283 0 0,'-1'-1'5577'0'0,"-2"2"-4697"0"0,1-1-440 0 0,-1 3-336 0 0,-1-2-72 0 0,-1 1-32 0 0,1 2-176 0 0,1 0-344 0 0,-1 0-552 0 0,1-2-808 0 0,0-2-897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7330 0 0,'-8'0'1240'0'0,"3"0"-392"0"0,1 0 336 0 0,8 0-776 0 0,5-1-120 0 0,6 1 16 0 0,7 0-63 0 0,5 1-33 0 0,5 1-80 0 0,3 1-104 0 0,3 1-152 0 0,0 1-433 0 0,0-1-503 0 0,-2 1-472 0 0,-3-3-465 0 0,-5 1 153 0 0,-4-2-1721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3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6849 0 0,'0'0'170'0'0,"0"1"0"0"0,0 0 0 0 0,0 0 0 0 0,0-1 0 0 0,0 1-1 0 0,1 0 1 0 0,-1 0 0 0 0,0-1 0 0 0,0 1 0 0 0,1 0-1 0 0,-1-1 1 0 0,0 1 0 0 0,1 0 0 0 0,-1-1 0 0 0,0 1 0 0 0,1-1-1 0 0,-1 1 1 0 0,1-1 0 0 0,-1 1 0 0 0,1 0 0 0 0,0-1 0 0 0,-1 0-1 0 0,2 2 1 0 0,18 12 666 0 0,-17-11-432 0 0,60 34 1165 0 0,-47-29-1356 0 0,-1 0 1 0 0,0 2-1 0 0,-1-1 0 0 0,21 19 0 0 0,-33-25-135 0 0,0-1 0 0 0,0 0 0 0 0,0 1 0 0 0,0-1 0 0 0,0 1-1 0 0,-1 0 1 0 0,1 0 0 0 0,-1-1 0 0 0,0 1 0 0 0,0 0-1 0 0,0 0 1 0 0,0 0 0 0 0,0 0 0 0 0,-1 1 0 0 0,1-1 0 0 0,-1 0-1 0 0,0 4 1 0 0,0-1 14 0 0,-1 0 0 0 0,0-1-1 0 0,0 1 1 0 0,-1 0 0 0 0,0-1 0 0 0,0 1-1 0 0,0-1 1 0 0,-6 10 0 0 0,1-4-30 0 0,0 0 0 0 0,-1-1 0 0 0,0 0 0 0 0,0 0 0 0 0,-1-1-1 0 0,-1 0 1 0 0,-19 14 0 0 0,23-19 459 0 0,-13 10-2799 0 0,19-10-673 0 0,14-5-997 0 0,0-2 978 0 0,3 2-1102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 10434 0 0,'-11'-2'3055'0'0,"-2"-2"2964"0"0,26 4-3189 0 0,57 2-1940 0 0,2 1-2021 0 0,-25 2-4641 0 0,-87-9-2552 0 0,-6 8 9286 0 0,43-4-705 0 0,0 1 0 0 0,0 0 0 0 0,0 0 0 0 0,-1 0 0 0 0,1 0-1 0 0,1 0 1 0 0,-1 1 0 0 0,0-1 0 0 0,0 1 0 0 0,0 0 0 0 0,1 0-1 0 0,-1 0 1 0 0,1 0 0 0 0,0 0 0 0 0,-1 1 0 0 0,1-1 0 0 0,0 1 0 0 0,0-1-1 0 0,1 1 1 0 0,-1 0 0 0 0,0-1 0 0 0,1 1 0 0 0,0 0 0 0 0,0 0-1 0 0,0 0 1 0 0,-1 6 0 0 0,1-2-219 0 0,0 1 0 0 0,0 0 0 0 0,1-1-1 0 0,0 1 1 0 0,2 10 0 0 0,-2-16-335 0 0,0 1 0 0 0,1 0 0 0 0,-1-1 1 0 0,1 1-1 0 0,0 0 0 0 0,0-1 0 0 0,0 1 0 0 0,0-1 0 0 0,0 1 1 0 0,0-1-1 0 0,1 0 0 0 0,-1 0 0 0 0,1 1 0 0 0,0-1 0 0 0,0 0 0 0 0,-1 0 1 0 0,1 0-1 0 0,3 1 0 0 0,-4-2 129 0 0,-1-1 0 0 0,1 0 0 0 0,-1 0 0 0 0,0 0 0 0 0,1 1 0 0 0,-1-1 0 0 0,1 0 0 0 0,-1 0 0 0 0,1 0 1 0 0,-1 0-1 0 0,1 0 0 0 0,-1 0 0 0 0,0 0 0 0 0,1 0 0 0 0,-1 0 0 0 0,1 0 0 0 0,-1 0 0 0 0,1-1 0 0 0,-1 1 0 0 0,1 0 0 0 0,-1 0 0 0 0,0 0 0 0 0,1 0 0 0 0,-1-1 0 0 0,1 1 1 0 0,0-1-1 0 0,6-5-3591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0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55 6849 0 0,'0'0'191'0'0,"0"0"0"0"0,-1 0 0 0 0,1 0 0 0 0,-1-1 1 0 0,1 1-1 0 0,0 0 0 0 0,-1 0 0 0 0,1 0 0 0 0,-1 0 0 0 0,1 0 0 0 0,0 0 0 0 0,-1 0 0 0 0,1 0 0 0 0,-1 0 0 0 0,1 0 0 0 0,0 0 0 0 0,-1 0 0 0 0,1 0 0 0 0,-1 0 0 0 0,1 0 0 0 0,0 0 0 0 0,-1 1 0 0 0,1-1 0 0 0,-1 0 0 0 0,1 0 0 0 0,0 0 0 0 0,-1 1 0 0 0,1-1 0 0 0,0 0 0 0 0,-1 0 0 0 0,1 1 0 0 0,-3 14 2337 0 0,13 26-1711 0 0,-8-32-115 0 0,0-3-589 0 0,40 144 1501 0 0,-34-130-1826 0 0,0 0 0 0 0,1 0 0 0 0,1-1 0 0 0,1-1 0 0 0,16 22 0 0 0,-54-85-1269 0 0,-34-81 0 0 0,54 112 1321 0 0,-5-13-176 0 0,-12-37 0 0 0,21 57 320 0 0,1-1 1 0 0,1 1-1 0 0,-1 0 1 0 0,1-1 0 0 0,0 1-1 0 0,1-1 1 0 0,0 0-1 0 0,0 1 1 0 0,1-1 0 0 0,2-11-1 0 0,-2 16 43 0 0,0 1 0 0 0,0-1 0 0 0,0 1 0 0 0,0-1 0 0 0,1 1 0 0 0,-1 0 0 0 0,1-1 0 0 0,-1 1 1 0 0,1 0-1 0 0,0 0 0 0 0,0 0 0 0 0,0 0 0 0 0,0 1 0 0 0,0-1 0 0 0,0 1 0 0 0,1-1 0 0 0,-1 1 0 0 0,1 0 0 0 0,-1-1 0 0 0,1 1 0 0 0,-1 0 0 0 0,1 1 0 0 0,-1-1 0 0 0,1 0 0 0 0,0 1 0 0 0,-1 0 0 0 0,1-1 0 0 0,0 1 0 0 0,0 0 0 0 0,-1 0 0 0 0,1 1 0 0 0,0-1 0 0 0,-1 1 0 0 0,1-1 0 0 0,0 1 0 0 0,3 1 0 0 0,-3-1 80 0 0,0 0-1 0 0,0 0 1 0 0,-1 0-1 0 0,1 0 1 0 0,0 0-1 0 0,0 1 1 0 0,-1 0-1 0 0,1-1 1 0 0,-1 1-1 0 0,0 0 0 0 0,1 0 1 0 0,-1 0-1 0 0,0 0 1 0 0,0 0-1 0 0,0 1 1 0 0,0-1-1 0 0,-1 1 1 0 0,1-1-1 0 0,-1 1 1 0 0,1 0-1 0 0,-1 0 0 0 0,0-1 1 0 0,0 1-1 0 0,0 0 1 0 0,-1 0-1 0 0,1 0 1 0 0,-1 0-1 0 0,1 0 1 0 0,-1 0-1 0 0,0 0 1 0 0,0 0-1 0 0,0 0 0 0 0,-1 5 1 0 0,-3 2-101 0 0,0 1 0 0 0,-1-1 0 0 0,0 0 0 0 0,-1 0 1 0 0,0 0-1 0 0,0-1 0 0 0,-1 0 0 0 0,-1 0 0 0 0,1 0 0 0 0,-1-1 1 0 0,0-1-1 0 0,-10 8 0 0 0,20-25-7914 0 0,10-10 2105 0 0,0 10 2282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9330 0 0,'1'-1'238'0'0,"1"1"0"0"0,-1-1 0 0 0,0 1 0 0 0,1-1 0 0 0,-1 1 1 0 0,0-1-1 0 0,1 1 0 0 0,-1 0 0 0 0,1 0 0 0 0,-1 0 0 0 0,1-1 0 0 0,-1 1 0 0 0,1 1 0 0 0,-1-1 0 0 0,0 0 1 0 0,3 1-1 0 0,26 5-64 0 0,-26-5 52 0 0,1 0-53 0 0,0 1 1 0 0,1-1-1 0 0,-1 1 0 0 0,0 0 1 0 0,0 1-1 0 0,0-1 1 0 0,0 1-1 0 0,0 0 1 0 0,-1 0-1 0 0,1 0 1 0 0,-1 1-1 0 0,0-1 0 0 0,0 1 1 0 0,0 0-1 0 0,4 6 1 0 0,-6-5-61 0 0,0-1 1 0 0,0 1-1 0 0,0 0 1 0 0,0-1-1 0 0,-1 1 0 0 0,0 0 1 0 0,0 0-1 0 0,0 0 1 0 0,-1 0-1 0 0,1 0 1 0 0,-1 0-1 0 0,-1 0 0 0 0,1 0 1 0 0,0 0-1 0 0,-1-1 1 0 0,0 1-1 0 0,-3 7 1 0 0,0 2-64 0 0,-2 0 1 0 0,0 0 0 0 0,0 0 0 0 0,-16 22-1 0 0,-10 23 18 0 0,32-59-69 0 0,-1 1 0 0 0,1 0-1 0 0,-1 0 1 0 0,1-1 0 0 0,0 1 0 0 0,0 0-1 0 0,-1 0 1 0 0,1 0 0 0 0,0 0 0 0 0,0-1 0 0 0,0 1-1 0 0,0 0 1 0 0,0 0 0 0 0,0 0 0 0 0,0 0-1 0 0,0 0 1 0 0,0 0 0 0 0,0-1 0 0 0,1 1-1 0 0,-1 0 1 0 0,0 0 0 0 0,0 0 0 0 0,1-1 0 0 0,-1 1-1 0 0,1 0 1 0 0,-1 0 0 0 0,1-1 0 0 0,0 2-1 0 0,0-1 0 0 0,1 0-1 0 0,-1 0 1 0 0,1 0-1 0 0,0 0 0 0 0,-1-1 1 0 0,1 1-1 0 0,0 0 0 0 0,0-1 1 0 0,0 1-1 0 0,-1-1 1 0 0,1 0-1 0 0,3 0 0 0 0,5 1-6 0 0,1-2 0 0 0,-1 1 0 0 0,18-4-1 0 0,56-18-1351 0 0,-33 8-1539 0 0,1 4-3389 0 0,-29 7 799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 10122 0 0,'-1'-1'142'0'0,"1"1"-1"0"0,-1 0 1 0 0,0 0-1 0 0,1 0 1 0 0,-1 0-1 0 0,0 0 1 0 0,1-1-1 0 0,-1 1 1 0 0,1 0-1 0 0,-1-1 1 0 0,0 1-1 0 0,1 0 1 0 0,-1-1-1 0 0,1 1 1 0 0,-1-1-1 0 0,1 1 1 0 0,-1 0-1 0 0,1-1 1 0 0,-1 0-1 0 0,1 1 1 0 0,-1-2-1 0 0,11-3 1148 0 0,25 1-759 0 0,37 11-395 0 0,-67-6-580 0 0,0 1 0 0 0,1-1 0 0 0,-1 1 0 0 0,0 0 0 0 0,0 0 1 0 0,7 5-1 0 0,-9-2-3895 0 0,-13-4 2383 0 0,-21-5 1850 0 0,22 3 300 0 0,0 0 356 0 0,1 1 1 0 0,0 0-1 0 0,0 0 1 0 0,0 1-1 0 0,-1-1 1 0 0,-8 4-1 0 0,15-4-385 0 0,0 1 0 0 0,0-1 0 0 0,1 1 0 0 0,-1 0 0 0 0,0-1 0 0 0,0 1 0 0 0,1 0 0 0 0,-1 0 0 0 0,0 1 0 0 0,1-1 0 0 0,-1 0 0 0 0,1 0 0 0 0,-1 1 0 0 0,1-1 0 0 0,0 1 0 0 0,0-1 0 0 0,-1 1 0 0 0,1-1 0 0 0,0 1 0 0 0,0 0 0 0 0,1 0 0 0 0,-1 0 0 0 0,0-1 0 0 0,1 1 0 0 0,-1 0 0 0 0,1 0 0 0 0,-1 0 0 0 0,1 0 0 0 0,0 0 0 0 0,0 3 0 0 0,1 6 42 0 0,0 1 0 0 0,1-1 0 0 0,0 1-1 0 0,1-1 1 0 0,0 0 0 0 0,1 1 0 0 0,6 11 0 0 0,-7-15-598 0 0,1 0-1 0 0,1 0 1 0 0,-1 0-1 0 0,1 0 1 0 0,1-1-1 0 0,-1 0 1 0 0,1 0-1 0 0,1 0 1 0 0,11 9-1 0 0,-17-15 80 0 0,0 0-1 0 0,0 0 1 0 0,0 0 0 0 0,0-1-1 0 0,1 1 1 0 0,-1 0 0 0 0,0-1-1 0 0,1 1 1 0 0,-1-1 0 0 0,0 1-1 0 0,1-1 1 0 0,-1 0 0 0 0,1 1-1 0 0,-1-1 1 0 0,0 0 0 0 0,1 0-1 0 0,-1 0 1 0 0,1 0 0 0 0,-1 0-1 0 0,1-1 1 0 0,2 1 0 0 0,7-4-3166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5521 0 0,'-4'14'4545'0'0,"5"13"-2258"0"0,-1-4-1549 0 0,-4 24-151 0 0,-7 59-77 0 0,9-95-805 0 0,0-1 1 0 0,-1 1-1 0 0,0-1 0 0 0,-1 1 0 0 0,0-1 0 0 0,0 0 0 0 0,-8 11 0 0 0,9-18 391 0 0,6-9 447 0 0,7-11 503 0 0,-3 11-886 0 0,0 1 1 0 0,0 0-1 0 0,0 0 1 0 0,1 1-1 0 0,-1-1 1 0 0,1 2-1 0 0,0-1 1 0 0,15-4 0 0 0,-1 3-1203 0 0,1 0 0 0 0,24-1 0 0 0,-27 2-4206 0 0,-6 4 807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4857 0 0,'-1'0'248'0'0,"1"0"0"0"0,-1 0 0 0 0,1 0 0 0 0,-1 0 0 0 0,1 0 0 0 0,-1 0 0 0 0,1 0 0 0 0,-1 1 0 0 0,1-1 0 0 0,-1 0 0 0 0,1 0 0 0 0,0 0 0 0 0,-1 1 0 0 0,1-1-1 0 0,-1 0 1 0 0,1 1 0 0 0,0-1 0 0 0,-1 0 0 0 0,1 1 0 0 0,0-1 0 0 0,-1 1 0 0 0,1-1 0 0 0,0 0 0 0 0,-1 2 0 0 0,-3 14 2587 0 0,8 25-1569 0 0,-3-31-512 0 0,1 9-333 0 0,-1 5-378 0 0,2-1 0 0 0,10 42 0 0 0,-13-65-84 0 0,0 1 0 0 0,0 0 0 0 0,0-1 0 0 0,0 1 0 0 0,1-1 1 0 0,-1 1-1 0 0,0 0 0 0 0,0-1 0 0 0,1 1 0 0 0,-1-1 0 0 0,0 1 0 0 0,1-1 0 0 0,-1 1 1 0 0,0-1-1 0 0,1 0 0 0 0,-1 1 0 0 0,1-1 0 0 0,-1 1 0 0 0,1-1 0 0 0,-1 0 0 0 0,1 1 1 0 0,8-7-331 0 0,7-28 377 0 0,-9 18-85 0 0,-4 13-467 0 0,0 0 1 0 0,0-1-1 0 0,0 1 0 0 0,1 0 1 0 0,-1 1-1 0 0,1-1 1 0 0,0 1-1 0 0,0 0 0 0 0,0-1 1 0 0,0 2-1 0 0,8-4 1 0 0,-4 2-1606 0 0,3 0-1965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2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92 10450 0 0,'-2'5'331'0'0,"-1"1"0"0"0,1 0 0 0 0,1-1 0 0 0,-1 1-1 0 0,1 0 1 0 0,0 0 0 0 0,0 0 0 0 0,0 0 0 0 0,1 0-1 0 0,0 0 1 0 0,0 0 0 0 0,1 0 0 0 0,0 0 0 0 0,0 0 0 0 0,3 11-1 0 0,-3-14-285 0 0,0-1-1 0 0,0 1 0 0 0,0 0 0 0 0,0-1 0 0 0,1 1 1 0 0,-1 0-1 0 0,1-1 0 0 0,-1 0 0 0 0,1 1 0 0 0,0-1 1 0 0,0 0-1 0 0,0 0 0 0 0,0 0 0 0 0,0 0 0 0 0,1 0 1 0 0,-1-1-1 0 0,0 1 0 0 0,1-1 0 0 0,-1 1 0 0 0,1-1 1 0 0,0 0-1 0 0,0 0 0 0 0,-1 0 0 0 0,1 0 0 0 0,0-1 1 0 0,0 1-1 0 0,0-1 0 0 0,0 0 0 0 0,-1 1 0 0 0,1-1 1 0 0,0-1-1 0 0,0 1 0 0 0,0 0 0 0 0,3-2 0 0 0,-3 2-35 0 0,-1-1 0 0 0,0 1 0 0 0,0-1 0 0 0,1 0-1 0 0,-1 0 1 0 0,0 0 0 0 0,0 0 0 0 0,0 0 0 0 0,0 0-1 0 0,0-1 1 0 0,-1 1 0 0 0,1-1 0 0 0,0 1 0 0 0,-1-1-1 0 0,1 0 1 0 0,-1 1 0 0 0,1-1 0 0 0,-1 0 0 0 0,2-3-1 0 0,-1 1 12 0 0,-1-1 0 0 0,1 1 0 0 0,-1 0-1 0 0,0-1 1 0 0,-1 1 0 0 0,1 0-1 0 0,-1-1 1 0 0,1 1 0 0 0,-2-8-1 0 0,0 2 15 0 0,0 0 1 0 0,-1 0-1 0 0,0 0 0 0 0,-1 0 0 0 0,0 1 0 0 0,0-1 0 0 0,-1 1 0 0 0,-7-13 1 0 0,6 16-28 0 0,0 0 1 0 0,0 0-1 0 0,0 1 1 0 0,0 0 0 0 0,-1 0-1 0 0,0 0 1 0 0,0 0-1 0 0,-8-3 1 0 0,11 6-17 0 0,1 0-1 0 0,-1 1 1 0 0,0-1 0 0 0,0 1-1 0 0,0 0 1 0 0,0 0-1 0 0,0 0 1 0 0,0 0 0 0 0,0 0-1 0 0,0 1 1 0 0,0-1 0 0 0,-1 1-1 0 0,1 0 1 0 0,0 0 0 0 0,0 0-1 0 0,0 0 1 0 0,-1 1 0 0 0,1-1-1 0 0,0 1 1 0 0,0 0-1 0 0,-4 1 1 0 0,6-1-97 0 0,0-1 0 0 0,0 1 0 0 0,0-1 0 0 0,1 1 0 0 0,-1-1 0 0 0,0 1-1 0 0,0 0 1 0 0,1 0 0 0 0,-1-1 0 0 0,0 1 0 0 0,1 0 0 0 0,-1 0 0 0 0,1 0 0 0 0,-1-1 0 0 0,1 1 0 0 0,-1 0 0 0 0,1 0-1 0 0,0 0 1 0 0,-1 0 0 0 0,1 0 0 0 0,0 0 0 0 0,0 0 0 0 0,0 0 0 0 0,0 0 0 0 0,0 0 0 0 0,0 0 0 0 0,0 0-1 0 0,0 0 1 0 0,0 0 0 0 0,0 0 0 0 0,0 0 0 0 0,1 0 0 0 0,-1 0 0 0 0,0 0 0 0 0,1 0 0 0 0,0 1 0 0 0,0 1-660 0 0,1 0 1 0 0,0 0 0 0 0,0 0-1 0 0,0-1 1 0 0,0 1 0 0 0,1 0 0 0 0,-1-1-1 0 0,1 0 1 0 0,3 3 0 0 0,9 5-3578 0 0</inkml:trace>
  <inkml:trace contextRef="#ctx0" brushRef="#br0" timeOffset="1">232 5 12651 0 0,'0'0'337'0'0,"1"1"0"0"0,0-1-1 0 0,0 1 1 0 0,0-1 0 0 0,0 1 0 0 0,0 0 0 0 0,-1-1 0 0 0,1 1 0 0 0,0 0 0 0 0,-1-1 0 0 0,1 1 0 0 0,0 0 0 0 0,-1 0 0 0 0,1 0 0 0 0,-1-1-1 0 0,1 1 1 0 0,-1 0 0 0 0,1 0 0 0 0,-1 0 0 0 0,0 0 0 0 0,0 0 0 0 0,1 1 0 0 0,7 28 582 0 0,-6-23-244 0 0,12 46-178 0 0,26 58 0 0 0,-16-58-4723 0 0,4-3-5733 0 0,-22-40 4141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13411 0 0,'0'0'10'0'0,"0"-1"0"0"0,0 1 0 0 0,0 0 0 0 0,0-1 0 0 0,0 1 0 0 0,0 0 0 0 0,0-1-1 0 0,0 1 1 0 0,0 0 0 0 0,0-1 0 0 0,0 1 0 0 0,0 0 0 0 0,0 0 0 0 0,0-1 0 0 0,0 1 0 0 0,0 0 0 0 0,1-1 0 0 0,-1 1 0 0 0,0 0 0 0 0,0 0 0 0 0,0-1 0 0 0,1 1 0 0 0,-1 0 0 0 0,0 0 0 0 0,0-1 0 0 0,1 1 0 0 0,-1 0-1 0 0,0 0 1 0 0,0 0 0 0 0,1 0 0 0 0,-1-1 0 0 0,0 1 0 0 0,1 0 0 0 0,-1 0 0 0 0,0 0 0 0 0,0 0 0 0 0,1 0 0 0 0,-1 0 0 0 0,0 0 0 0 0,1 0 0 0 0,-1 0 0 0 0,0 0 0 0 0,1 0 0 0 0,-1 0 0 0 0,0 0 0 0 0,1 0 0 0 0,-1 0-1 0 0,0 0 1 0 0,1 0 0 0 0,19-2 315 0 0,-20 2-291 0 0,27-3 441 0 0,46-2 1026 0 0,-24 10-6498 0 0,-57-7 4748 0 0,0 1 0 0 0,0 0 0 0 0,0 0 0 0 0,0 1-1 0 0,1 0 1 0 0,-1 0 0 0 0,-10 3 0 0 0,15-3 460 0 0,0 1 1 0 0,0 0 0 0 0,1 0 0 0 0,-1 0 0 0 0,0 0-1 0 0,0 0 1 0 0,1 1 0 0 0,-1-1 0 0 0,1 1-1 0 0,-1 0 1 0 0,1 0 0 0 0,0 0 0 0 0,0 0 0 0 0,0 0-1 0 0,0 0 1 0 0,0 1 0 0 0,0-1 0 0 0,1 0-1 0 0,-1 1 1 0 0,1 0 0 0 0,-1-1 0 0 0,1 1 0 0 0,0 0-1 0 0,-1 5 1 0 0,-1 4 188 0 0,2 1 0 0 0,-1-1 0 0 0,1 1 0 0 0,1 0 0 0 0,0-1 0 0 0,1 1 0 0 0,4 20 0 0 0,0-7-620 0 0,2 0 1 0 0,15 39 0 0 0,-4-31-2410 0 0,-17-33 2458 0 0,-1-1 0 0 0,1 1 0 0 0,-1 0 0 0 0,0-1 0 0 0,1 1 0 0 0,-1-1 1 0 0,1 1-1 0 0,-1-1 0 0 0,1 1 0 0 0,0-1 0 0 0,-1 0 0 0 0,1 1 0 0 0,-1-1 0 0 0,1 1 1 0 0,0-1-1 0 0,-1 0 0 0 0,1 0 0 0 0,0 0 0 0 0,0 1 0 0 0,-1-1 0 0 0,1 0 0 0 0,0 0 1 0 0,-1 0-1 0 0,1 0 0 0 0,0 0 0 0 0,0 0 0 0 0,-1 0 0 0 0,1 0 0 0 0,0 0 0 0 0,-1-1 1 0 0,1 1-1 0 0,0 0 0 0 0,-1 0 0 0 0,1-1 0 0 0,0 1 0 0 0,-1 0 0 0 0,1-1 0 0 0,0 1 1 0 0,-1-1-1 0 0,1 1 0 0 0,-1 0 0 0 0,1-1 0 0 0,-1 1 0 0 0,1-1 0 0 0,-1 0 0 0 0,1 1 1 0 0,-1-1-1 0 0,0 1 0 0 0,1-2 0 0 0,0 0-34 0 0,0 0 0 0 0,0 0 1 0 0,0 1-1 0 0,-1-1 0 0 0,1 0 1 0 0,-1 0-1 0 0,1 0 0 0 0,-1 0 0 0 0,0 0 1 0 0,0 0-1 0 0,0 0 0 0 0,0-2 0 0 0,1-5-382 0 0,3-15-1392 0 0</inkml:trace>
  <inkml:trace contextRef="#ctx0" brushRef="#br0" timeOffset="1">199 73 4761 0 0,'-1'11'2538'0'0,"1"0"1"0"0,-2 0-1 0 0,-3 13 0 0 0,0-4-2199 0 0,-2 0 1 0 0,0 0-1 0 0,-1-1 0 0 0,-1 0 0 0 0,-18 27 0 0 0,8-21-631 0 0,24-30 274 0 0,0 0-1 0 0,1 1 1 0 0,0 0-1 0 0,0 0 1 0 0,0 1 0 0 0,0-1-1 0 0,0 1 1 0 0,1 0 0 0 0,0 1-1 0 0,13-4 1 0 0,2-2-7 0 0,39-10-591 0 0,-56 17 43 0 0,1 0-1 0 0,-1 1 0 0 0,0-1 0 0 0,1 1 1 0 0,8 1-1 0 0,-14-1 520 0 0,1 0-1 0 0,-1 0 1 0 0,0 0 0 0 0,1 0-1 0 0,-1 0 1 0 0,0 0 0 0 0,1 0-1 0 0,-1 0 1 0 0,1 0 0 0 0,-1 0-1 0 0,0 0 1 0 0,1 0 0 0 0,-1 1-1 0 0,0-1 1 0 0,1 0 0 0 0,-1 0-1 0 0,0 0 1 0 0,1 0 0 0 0,-1 1-1 0 0,0-1 1 0 0,0 0 0 0 0,1 0-1 0 0,-1 1 1 0 0,0-1 0 0 0,0 0-1 0 0,1 0 1 0 0,-1 1 0 0 0,0-1-1 0 0,0 0 1 0 0,0 1 0 0 0,1-1-1 0 0,-1 0 1 0 0,0 1 0 0 0,0-1-1 0 0,0 0 1 0 0,0 1 0 0 0,0-1-1 0 0,0 0 1 0 0,0 1-1 0 0,0-1 1 0 0,0 0 0 0 0,0 1-1 0 0,0-1 1 0 0,0 1 0 0 0,0-1-1 0 0,0 0 1 0 0,0 1 0 0 0,0-1-1 0 0,0 0 1 0 0,0 1 0 0 0,-1-1-1 0 0,1 0 1 0 0,0 1 0 0 0,0-1-1 0 0,-1 1 1 0 0,-13 15-3834 0 0,12-15 3447 0 0,-8 12-3167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9746 0 0,'6'7'2161'0'0,"4"-1"-697"0"0,5 0-296 0 0,3-1-296 0 0,0-3-368 0 0,2-2-296 0 0,1-2-136 0 0,2 0-40 0 0,2-1-112 0 0,0-2-464 0 0,1 0-872 0 0,-1 0-1281 0 0,-4-1-1055 0 0,2 0-1698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46 9090 0 0,'-3'3'434'0'0,"1"0"1"0"0,0 1-1 0 0,0-1 1 0 0,0 0-1 0 0,0 1 1 0 0,0-1-1 0 0,1 1 1 0 0,-1 0-1 0 0,1-1 1 0 0,0 1-1 0 0,0 0 1 0 0,0 0-1 0 0,1 0 1 0 0,-1 0-1 0 0,1 0 1 0 0,1 6-1 0 0,-1-3-163 0 0,2 1 0 0 0,-1-1 0 0 0,1 1 1 0 0,0-1-1 0 0,1 0 0 0 0,-1 0 0 0 0,1 0 0 0 0,6 9 0 0 0,-3-6-225 0 0,1 1 0 0 0,0-1 0 0 0,0-1 0 0 0,1 0 0 0 0,1 0 0 0 0,-1 0 0 0 0,1-1 0 0 0,1 0 0 0 0,-1-1 0 0 0,21 12-1 0 0,-27-18-44 0 0,0 1-1 0 0,0-1 0 0 0,0 0 0 0 0,0 0 0 0 0,1 0 0 0 0,-1 0 0 0 0,0 0 0 0 0,1-1 0 0 0,-1 0 0 0 0,0 1 0 0 0,1-1 0 0 0,-1 0 0 0 0,1-1 0 0 0,5 0 0 0 0,-8 0-6 0 0,1 0 0 0 0,-1 0 0 0 0,1 1 0 0 0,-1-1 0 0 0,0 0 0 0 0,0 0 0 0 0,1-1 0 0 0,-1 1 0 0 0,0 0 0 0 0,0 0 0 0 0,0-1 0 0 0,0 1 0 0 0,-1 0 0 0 0,1-1 0 0 0,0 1 0 0 0,0-1 0 0 0,-1 1 0 0 0,1-1 0 0 0,-1 1 0 0 0,1-1 0 0 0,-1 1 0 0 0,0-1 0 0 0,0 0 0 0 0,0 1 0 0 0,0-1 0 0 0,0 0 0 0 0,0 1 0 0 0,0-1 0 0 0,0 1 0 0 0,0-1 0 0 0,-1 0 0 0 0,0-1 0 0 0,-3-13-312 0 0,-1-1-1 0 0,0 1 1 0 0,-1 0 0 0 0,-1 0-1 0 0,-1 1 1 0 0,0-1-1 0 0,-1 2 1 0 0,0-1 0 0 0,-1 2-1 0 0,-1-1 1 0 0,0 1 0 0 0,-1 1-1 0 0,-1 0 1 0 0,-14-11-1 0 0,18 19 1051 0 0,10 10 107 0 0,10 12 508 0 0,-4-13-1111 0 0,-1 0-1 0 0,0-1 0 0 0,1 0 0 0 0,0 0 1 0 0,0-1-1 0 0,0 1 0 0 0,0-1 0 0 0,0-1 0 0 0,1 0 1 0 0,-1 0-1 0 0,1 0 0 0 0,10 0 0 0 0,-12-1-291 0 0,0-1-1 0 0,0 0 1 0 0,0 0-1 0 0,0 0 1 0 0,1-1-1 0 0,-1 1 1 0 0,0-2-1 0 0,0 1 1 0 0,0-1-1 0 0,0 1 1 0 0,-1-2-1 0 0,1 1 1 0 0,0-1-1 0 0,-1 0 1 0 0,10-7-1 0 0,-13 9-145 0 0,-1-1 0 0 0,0 1 0 0 0,0-1 0 0 0,0 0 0 0 0,0 0 1 0 0,0 0-1 0 0,0 1 0 0 0,0-1 0 0 0,-1 0 0 0 0,1 0 0 0 0,0 0 0 0 0,-1 0 0 0 0,0 0 0 0 0,0-1 0 0 0,1 1 0 0 0,-1 0 0 0 0,-1-4 0 0 0,1 5 158 0 0,0 0-1 0 0,0 0 1 0 0,0 0 0 0 0,0 0-1 0 0,0 0 1 0 0,0 0 0 0 0,-1-1-1 0 0,1 1 1 0 0,0 0 0 0 0,-1 0-1 0 0,1 0 1 0 0,-1 0-1 0 0,1 0 1 0 0,-1 0 0 0 0,0 0-1 0 0,1 1 1 0 0,-1-1 0 0 0,0 0-1 0 0,0 0 1 0 0,1 0-1 0 0,-1 1 1 0 0,0-1 0 0 0,0 0-1 0 0,0 1 1 0 0,0-1 0 0 0,0 1-1 0 0,0-1 1 0 0,0 1 0 0 0,0-1-1 0 0,0 1 1 0 0,0 0-1 0 0,0 0 1 0 0,0-1 0 0 0,-2 1-1 0 0,2 0 134 0 0,0 1 0 0 0,0-1 0 0 0,0 1 0 0 0,-1-1 0 0 0,1 1 0 0 0,0 0 0 0 0,0-1-1 0 0,0 1 1 0 0,0 0 0 0 0,0 0 0 0 0,0 0 0 0 0,0 0 0 0 0,1 0 0 0 0,-1 0 0 0 0,0 0 0 0 0,0 0-1 0 0,1 0 1 0 0,-1 0 0 0 0,1 0 0 0 0,-1 0 0 0 0,1 0 0 0 0,-1 0 0 0 0,1 1 0 0 0,0-1 0 0 0,-1 0-1 0 0,1 0 1 0 0,0 1 0 0 0,0-1 0 0 0,0 3 0 0 0,-1 38 1957 0 0,2-22-1794 0 0,2 0 0 0 0,0 0-1 0 0,1-1 1 0 0,8 22 0 0 0,-8-31-1112 0 0,0 0-1 0 0,0-1 1 0 0,1 0 0 0 0,0 0-1 0 0,11 15 1 0 0,-15-23 625 0 0,-1-1-77 0 0,1 1 0 0 0,-1 0 1 0 0,1 0-1 0 0,-1-1 0 0 0,1 1 0 0 0,-1 0 0 0 0,1-1 0 0 0,-1 1 0 0 0,1-1 1 0 0,-1 1-1 0 0,1-1 0 0 0,0 1 0 0 0,-1-1 0 0 0,1 1 0 0 0,0-1 1 0 0,0 0-1 0 0,-1 1 0 0 0,1-1 0 0 0,0 0 0 0 0,0 0 0 0 0,0 1 1 0 0,-1-1-1 0 0,1 0 0 0 0,0 0 0 0 0,0 0 0 0 0,0 0 0 0 0,-1 0 1 0 0,1 0-1 0 0,1 0 0 0 0,4-4-3752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8890 0 0,'0'0'3425'0'0,"0"3"-1529"0"0,0 2-240 0 0,1 5-183 0 0,2 6-217 0 0,-1 7-280 0 0,1 6-192 0 0,0 5-200 0 0,1 5-207 0 0,0 1-161 0 0,1 1-120 0 0,0-3-216 0 0,0-6-449 0 0,3-1-663 0 0,-1-4-1008 0 0,0-5-1201 0 0,-1-6-1384 0 0,-1-6-1584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8858 0 0,'16'-1'5639'0'0,"0"-3"-3601"0"0,17-2-620 0 0,-15 6-1060 0 0,0 1 0 0 0,0 0 0 0 0,-1 1 1 0 0,1 1-1 0 0,0 1 0 0 0,-1 1 0 0 0,0 0 0 0 0,0 1 0 0 0,17 9 0 0 0,-24-11-253 0 0,-1 1 0 0 0,0 0 1 0 0,0 0-1 0 0,-1 1 0 0 0,1 0 0 0 0,-1 1 0 0 0,0 0 0 0 0,-1 0 0 0 0,0 0 0 0 0,0 1 1 0 0,-1 0-1 0 0,0 1 0 0 0,0-1 0 0 0,-1 1 0 0 0,0 0 0 0 0,0 1 0 0 0,3 11 0 0 0,-6-17-77 0 0,-1 0 0 0 0,0 0 0 0 0,0 1 0 0 0,-1-1 0 0 0,1 0 0 0 0,-1 1 0 0 0,0-1 0 0 0,0 1 0 0 0,0-1 0 0 0,-1 0 0 0 0,0 1 0 0 0,0-1 0 0 0,0 0 0 0 0,0 0 0 0 0,0 1 0 0 0,-1-1 0 0 0,0 0 0 0 0,0 0 0 0 0,0-1 0 0 0,0 1-1 0 0,-1 0 1 0 0,0-1 0 0 0,-4 5 0 0 0,-4 3-254 0 0,-2-1-1 0 0,1-1 0 0 0,-1 0 0 0 0,-1-1 1 0 0,-18 9-1 0 0,18-10-58 0 0,1 0 1 0 0,0 1-1 0 0,0 0 0 0 0,1 1 0 0 0,-12 11 0 0 0,23-19 284 0 0,-1 0 0 0 0,1 1-1 0 0,0-1 1 0 0,0 0-1 0 0,-1 1 1 0 0,1 0-1 0 0,0-1 1 0 0,0 1-1 0 0,0-1 1 0 0,1 1-1 0 0,-1 0 1 0 0,0 0-1 0 0,1 0 1 0 0,-1-1-1 0 0,1 1 1 0 0,-1 0-1 0 0,1 0 1 0 0,0 0-1 0 0,0 0 1 0 0,0 0-1 0 0,0 0 1 0 0,0 0-1 0 0,0 0 1 0 0,1-1-1 0 0,-1 1 1 0 0,0 0-1 0 0,1 0 1 0 0,0 0-1 0 0,-1 0 1 0 0,1-1-1 0 0,0 1 1 0 0,0 0-1 0 0,0-1 1 0 0,0 1-1 0 0,0-1 1 0 0,0 1-1 0 0,1-1 1 0 0,-1 1-1 0 0,0-1 1 0 0,1 0-1 0 0,-1 0 1 0 0,1 0-1 0 0,2 2 1 0 0,7 4 170 0 0,1 0 1 0 0,-1-1-1 0 0,1 0 1 0 0,25 7-1 0 0,9 0 33 0 0,2-2 1 0 0,75 9-1 0 0,12 1-868 0 0,-134-21 630 0 0,0 0-1 0 0,0 0 1 0 0,0 0-1 0 0,0 0 1 0 0,0 1-1 0 0,0-1 1 0 0,0 0-1 0 0,0 1 1 0 0,0-1-1 0 0,0 0 1 0 0,-1 1-1 0 0,1-1 1 0 0,0 1-1 0 0,0-1 1 0 0,0 1-1 0 0,0 0 0 0 0,-1-1 1 0 0,1 1-1 0 0,0 0 1 0 0,-1 0-1 0 0,1 0 1 0 0,-1-1-1 0 0,1 1 1 0 0,0 1-1 0 0,-1-1 16 0 0,0 0-1 0 0,0 0 0 0 0,0 0 0 0 0,-1 1 0 0 0,1-1 1 0 0,0 0-1 0 0,0 0 0 0 0,-1 0 0 0 0,1 0 0 0 0,-1 0 1 0 0,1 0-1 0 0,-1-1 0 0 0,1 1 0 0 0,-1 0 0 0 0,0 0 0 0 0,1 0 1 0 0,-1 0-1 0 0,-1 1 0 0 0,-6 5 10 0 0,-1 0-1 0 0,0 0 1 0 0,-13 7 0 0 0,17-10 27 0 0,-28 15 528 0 0,-40 17 1 0 0,-25 15 1666 0 0,86-44-1927 0 0,1 1 0 0 0,0 0-1 0 0,0 1 1 0 0,1 0 0 0 0,0 1 0 0 0,-9 11 0 0 0,1 3 55 0 0,8-10-242 0 0,0 0 0 0 0,-1-1 0 0 0,-1-1 0 0 0,0 0 1 0 0,-15 12-1 0 0,68-23-362 0 0,30-5-46 0 0,132-9 321 0 0,-70-6-3005 0 0,-130 18 2351 0 0,1 1 0 0 0,-1-1-1 0 0,1 0 1 0 0,-1 0 0 0 0,0 0 0 0 0,1 0 0 0 0,-1-1 0 0 0,6-3 0 0 0,-7 4-35 0 0,-1-1 1 0 0,1 0 0 0 0,-1 0 0 0 0,0 0 0 0 0,1 0 0 0 0,-1 0-1 0 0,0 0 1 0 0,0 0 0 0 0,-1 0 0 0 0,1 0 0 0 0,1-5 0 0 0,9-11-5645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7 4937 0 0,'0'-1'193'0'0,"1"1"0"0"0,-1-1 0 0 0,0 1 1 0 0,1-1-1 0 0,-1 1 0 0 0,1 0 0 0 0,-1-1 0 0 0,0 1 0 0 0,1 0 0 0 0,-1-1 0 0 0,1 1 1 0 0,-1 0-1 0 0,1 0 0 0 0,-1-1 0 0 0,1 1 0 0 0,-1 0 0 0 0,1 0 0 0 0,-1 0 0 0 0,1-1 1 0 0,-1 1-1 0 0,1 0 0 0 0,-1 0 0 0 0,1 0 0 0 0,0 0 0 0 0,-1 0 0 0 0,1 0 0 0 0,-1 0 1 0 0,1 1-1 0 0,-1-1 0 0 0,1 0 0 0 0,-1 0 0 0 0,1 0 0 0 0,-1 0 0 0 0,1 1 0 0 0,-1-1 1 0 0,1 0-1 0 0,0 1 0 0 0,0 0 213 0 0,0 1 0 0 0,0 0 0 0 0,0-1 0 0 0,0 1 0 0 0,0 0 0 0 0,0 0 0 0 0,0 0 0 0 0,-1-1 0 0 0,1 1 0 0 0,0 4 1 0 0,5 48 2686 0 0,-11-10-2105 0 0,3-36-1447 0 0,0 0 0 0 0,0-1-1 0 0,-1 1 1 0 0,-5 9 0 0 0,7-15 189 0 0,0 0 0 0 0,0 1 0 0 0,0-1 0 0 0,0 0 0 0 0,-1 0 0 0 0,1 0 0 0 0,-1 0 0 0 0,1 0 0 0 0,-1-1 0 0 0,0 1 1 0 0,0 0-1 0 0,1-1 0 0 0,-1 1 0 0 0,-1-1 0 0 0,1 0 0 0 0,0 1 0 0 0,0-1 0 0 0,0 0 0 0 0,-1 0 0 0 0,1-1 0 0 0,0 1 0 0 0,-1 0 0 0 0,1-1 1 0 0,-1 0-1 0 0,1 1 0 0 0,0-1 0 0 0,-1 0 0 0 0,1 0 0 0 0,-1 0 0 0 0,1-1 0 0 0,-1 1 0 0 0,1 0 0 0 0,0-1 0 0 0,-1 0 0 0 0,1 0 0 0 0,-3 0 0 0 0,-2-4 2052 0 0,8 2-378 0 0,18-2 499 0 0,28 3-159 0 0,11 4-956 0 0,0 0-1375 0 0,-20-3-4110 0 0,-32-4-345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16 8786 0 0,'-2'-2'627'0'0,"0"1"-1"0"0,0-1 1 0 0,0 1 0 0 0,0-1 0 0 0,0 1-1 0 0,-1 0 1 0 0,1 0 0 0 0,0 0-1 0 0,-1 0 1 0 0,1 0 0 0 0,-1 1 0 0 0,1-1-1 0 0,-1 1 1 0 0,-2-1 0 0 0,3 2-470 0 0,0 0 0 0 0,0-1 0 0 0,0 1 0 0 0,0 0 0 0 0,1 0 0 0 0,-1 0 0 0 0,0 1 0 0 0,1-1 0 0 0,-1 0 0 0 0,1 0 0 0 0,-1 1 0 0 0,1-1 0 0 0,0 1 0 0 0,0 0 0 0 0,-1-1 0 0 0,1 1 0 0 0,0 0 0 0 0,-1 3 0 0 0,-100 210 576 0 0,64-125-1920 0 0,32-76 649 0 0,4-9 163 0 0,1-1 0 0 0,-1 1 0 0 0,0-1 0 0 0,0 0 0 0 0,0 0 0 0 0,0 0 0 0 0,-1 0 0 0 0,0 0 0 0 0,0 0 0 0 0,-5 4 0 0 0,3-10-1141 0 0,5-8 977 0 0,3-10 388 0 0,0 13 242 0 0,1 0 0 0 0,0 1 0 0 0,0-1 0 0 0,0 1 1 0 0,1 0-1 0 0,0 0 0 0 0,0 0 0 0 0,1 1 0 0 0,0-1 0 0 0,-1 1 0 0 0,2 1 0 0 0,-1-1 1 0 0,0 1-1 0 0,1 0 0 0 0,0 1 0 0 0,0 0 0 0 0,0 0 0 0 0,11-3 0 0 0,0 1-525 0 0,0 0-1 0 0,1 1 1 0 0,-1 2 0 0 0,1-1-1 0 0,0 2 1 0 0,27 2-1 0 0,-29-4-5577 0 0,-11 1 1471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7786 0 0,'-7'13'849'0'0,"1"0"-1"0"0,0 0 1 0 0,1 0 0 0 0,0 1 0 0 0,-4 22 0 0 0,5-17-1178 0 0,-2 0 0 0 0,-10 25 0 0 0,14-39 67 0 0,-1 1 1 0 0,0-1 0 0 0,0 0-1 0 0,0 0 1 0 0,-1-1-1 0 0,0 1 1 0 0,0-1 0 0 0,0 0-1 0 0,0 0 1 0 0,-1 0 0 0 0,1 0-1 0 0,-7 3 1 0 0,10-6 212 0 0,1-1 0 0 0,-1 1 1 0 0,0-1-1 0 0,0 1 0 0 0,1-1 0 0 0,-1 0 0 0 0,0 1 1 0 0,0-1-1 0 0,1 0 0 0 0,-1 1 0 0 0,0-1 1 0 0,0 0-1 0 0,0 0 0 0 0,1 0 0 0 0,-1 0 1 0 0,0 0-1 0 0,0 0 0 0 0,0 0 0 0 0,0 0 1 0 0,0 0-1 0 0,1 0 0 0 0,-1 0 0 0 0,0-1 1 0 0,0 1-1 0 0,0 0 0 0 0,1 0 0 0 0,-1-1 0 0 0,0 1 1 0 0,0-1-1 0 0,1 1 0 0 0,-1-1 0 0 0,0 1 1 0 0,1-1-1 0 0,-1 1 0 0 0,1-1 0 0 0,-1 1 1 0 0,0-1-1 0 0,1 0 0 0 0,-1 1 0 0 0,1-1 1 0 0,0 0-1 0 0,-1 0 0 0 0,0-1 129 0 0,1 1-1 0 0,0-1 1 0 0,-1 1 0 0 0,1 0-1 0 0,0-1 1 0 0,0 1 0 0 0,0-1-1 0 0,0 1 1 0 0,0-1 0 0 0,0 1-1 0 0,1 0 1 0 0,-1-1 0 0 0,0 1-1 0 0,1-1 1 0 0,-1 1 0 0 0,1 0-1 0 0,-1-1 1 0 0,1 1 0 0 0,0 0-1 0 0,-1 0 1 0 0,1-1-1 0 0,0 1 1 0 0,0 0 0 0 0,2-2-1 0 0,2-1 80 0 0,1 1-1 0 0,-1-1 1 0 0,1 1-1 0 0,0 0 0 0 0,0 0 1 0 0,0 1-1 0 0,1-1 0 0 0,-1 2 1 0 0,0-1-1 0 0,1 0 1 0 0,0 1-1 0 0,-1 1 0 0 0,10-1 1 0 0,-5 0-138 0 0,0 2 0 0 0,0-1-1 0 0,0 1 1 0 0,-1 1 0 0 0,1-1 0 0 0,0 2 0 0 0,14 5 0 0 0,-23-8-125 0 0,18 11-749 0 0,-19-11 675 0 0,-1 1 1 0 0,0-1-1 0 0,1 0 0 0 0,-1 1 1 0 0,1-1-1 0 0,-1 1 0 0 0,0-1 0 0 0,1 1 1 0 0,-1-1-1 0 0,0 1 0 0 0,1-1 1 0 0,-1 1-1 0 0,0-1 0 0 0,0 1 1 0 0,0-1-1 0 0,1 1 0 0 0,-1-1 0 0 0,0 1 1 0 0,0 0-1 0 0,0-1 0 0 0,0 1 1 0 0,-2 6-3738 0 0</inkml:trace>
  <inkml:trace contextRef="#ctx0" brushRef="#br0" timeOffset="1">0 374 10826 0 0,'7'8'1721'0'0,"2"-3"-449"0"0,3 2-72 0 0,5-2-128 0 0,-2-2-335 0 0,1-1-297 0 0,3 0-176 0 0,1-4-72 0 0,0 1-96 0 0,4-1-40 0 0,0-1-32 0 0,3 1-8 0 0,-1-1-304 0 0,2 1-592 0 0,-1-1-969 0 0,-2-2-1624 0 0,-1 0-3784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8146 0 0,'-23'-10'4954'0'0,"37"6"-2748"0"0,41 3-482 0 0,-52 1-1593 0 0,1 0 0 0 0,0 0 0 0 0,-1 0 0 0 0,1 1 0 0 0,-1-1 0 0 0,1 1 0 0 0,0 0 0 0 0,-1 0 0 0 0,0 1-1 0 0,1-1 1 0 0,-1 1 0 0 0,0 0 0 0 0,1-1 0 0 0,4 5 0 0 0,-6-3-67 0 0,0-1 1 0 0,-1 1-1 0 0,1-1 0 0 0,0 1 0 0 0,-1 0 1 0 0,0 0-1 0 0,1 0 0 0 0,-1 0 1 0 0,0 0-1 0 0,0 0 0 0 0,-1 0 0 0 0,1 0 1 0 0,-1 0-1 0 0,0 1 0 0 0,1-1 0 0 0,-1 0 1 0 0,-1 5-1 0 0,-2 25 142 0 0,-10 54 0 0 0,-1-3-2928 0 0,15-69-1797 0 0,0-15 4317 0 0,-1 1 1 0 0,0-1 0 0 0,1 0 0 0 0,-1 0 0 0 0,0 0 0 0 0,0 1 0 0 0,1-1 0 0 0,-1 0-1 0 0,0 0 1 0 0,1 0 0 0 0,-1 0 0 0 0,0 0 0 0 0,1 0 0 0 0,-1 0 0 0 0,1 0 0 0 0,-1 1-1 0 0,0-1 1 0 0,1 0 0 0 0,-1-1 0 0 0,0 1 0 0 0,1 0 0 0 0,-1 0 0 0 0,0 0 0 0 0,1 0-1 0 0,-1 0 1 0 0,1 0 0 0 0,-1 0 0 0 0,0 0 0 0 0,0-1 0 0 0,1 1 0 0 0,-1 0 0 0 0,0 0-1 0 0,1 0 1 0 0,-1-1 0 0 0,0 1 0 0 0,1-1 0 0 0,6-4-3911 0 0</inkml:trace>
  <inkml:trace contextRef="#ctx0" brushRef="#br0" timeOffset="1">258 2 8602 0 0,'-1'-2'5785'0'0,"1"10"-2193"0"0,0 28-1033 0 0,2 48-2291 0 0,0-28-377 0 0,4 45 173 0 0,-5-91-899 0 0,1 0 0 0 0,0 0-1 0 0,0 0 1 0 0,1 0 0 0 0,0 0 0 0 0,1-1-1 0 0,6 12 1 0 0,-9-19 299 0 0,0-1 175 0 0,-1 0 0 0 0,1-1 0 0 0,-1 1 0 0 0,1 0 0 0 0,-1 0 0 0 0,1-1 0 0 0,-1 1 0 0 0,1 0 0 0 0,-1-1 0 0 0,1 1 0 0 0,0-1 0 0 0,-1 1-1 0 0,1-1 1 0 0,0 1 0 0 0,0-1 0 0 0,-1 1 0 0 0,2-1 0 0 0,4 1-4523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11122 0 0,'-1'0'678'0'0,"1"0"-603"0"0,0 0 0 0 0,0 0 0 0 0,-1 0 1 0 0,1 0-1 0 0,0-1 0 0 0,0 1 1 0 0,0 0-1 0 0,0 0 0 0 0,0 0 0 0 0,0 0 1 0 0,0 0-1 0 0,0 0 0 0 0,-1 0 0 0 0,1 0 1 0 0,-1 1 1429 0 0,1-1-1430 0 0,-1 1 0 0 0,1-1 1 0 0,0 0-1 0 0,0 0 0 0 0,0 0 0 0 0,0 0 1 0 0,0 0-1 0 0,0 0 0 0 0,0 0 0 0 0,0 0 1 0 0,0 1-1 0 0,0-1 0 0 0,0 0 0 0 0,0 0 1 0 0,0 0-1 0 0,0 0 0 0 0,0 0 0 0 0,0 0 1 0 0,0 0-1 0 0,0 0 0 0 0,0 1 0 0 0,0-1 1 0 0,0 0-1 0 0,1 0 0 0 0,-4 16 1671 0 0,2 18-970 0 0,1 121-389 0 0,-8-170-2885 0 0,0-16 2318 0 0,7 24 168 0 0,1 0-1 0 0,0 0 1 0 0,0-1-1 0 0,0 1 1 0 0,1 0 0 0 0,1 1-1 0 0,-1-1 1 0 0,1 0-1 0 0,0 0 1 0 0,0 0-1 0 0,1 1 1 0 0,5-11 0 0 0,-6 14 7 0 0,0 0 1 0 0,0 0 0 0 0,0 1 0 0 0,1-1-1 0 0,-1 1 1 0 0,1-1 0 0 0,-1 1 0 0 0,1 0 0 0 0,0 0-1 0 0,0 0 1 0 0,0 0 0 0 0,0 0 0 0 0,0 1-1 0 0,0-1 1 0 0,1 1 0 0 0,-1 0 0 0 0,0 0-1 0 0,1 0 1 0 0,-1 1 0 0 0,1-1 0 0 0,-1 1 0 0 0,1 0-1 0 0,-1 0 1 0 0,1 0 0 0 0,-1 0 0 0 0,1 0-1 0 0,4 2 1 0 0,-6-2 16 0 0,1 1 0 0 0,-1-1 0 0 0,0 1 1 0 0,1-1-1 0 0,-1 1 0 0 0,0 0 0 0 0,0 0 0 0 0,1 0 0 0 0,-1 0 0 0 0,0 0 0 0 0,0 1 0 0 0,0-1 0 0 0,0 0 1 0 0,-1 1-1 0 0,1 0 0 0 0,0-1 0 0 0,-1 1 0 0 0,1 0 0 0 0,-1 0 0 0 0,3 4 0 0 0,-3-3 0 0 0,0-1-1 0 0,-1 1 0 0 0,1 0 1 0 0,-1 0-1 0 0,1 0 1 0 0,-1 0-1 0 0,0 0 0 0 0,0 0 1 0 0,0 0-1 0 0,-1 0 1 0 0,1 0-1 0 0,-1 0 0 0 0,1 0 1 0 0,-3 4-1 0 0,-1 4-8 0 0,-1 0-1 0 0,0-1 1 0 0,-1 1-1 0 0,0-1 1 0 0,-1 0-1 0 0,0-1 1 0 0,-9 10 0 0 0,10-12-39 0 0,-2 1 0 0 0,1-1 0 0 0,-1 0 0 0 0,0-1 0 0 0,-1 0 1 0 0,-8 5-1 0 0,37-19 21 0 0,1 1 0 0 0,0 1 1 0 0,0 0-1 0 0,39-4 0 0 0,-11 2-2863 0 0,-1-3-3858 0 0,-33 8 4329 0 0,6 5-535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12 4009 0 0,'-12'-11'4786'0'0,"4"13"-333"0"0,6 0-4068 0 0,1 1 1 0 0,-1 0-1 0 0,1 0 0 0 0,0-1 0 0 0,0 1 1 0 0,1 0-1 0 0,-1 0 0 0 0,0 3 1 0 0,-1 3-315 0 0,0 0 1 0 0,1 1 0 0 0,0-1 0 0 0,0 0 0 0 0,1 0-1 0 0,0 1 1 0 0,1-1 0 0 0,0 0 0 0 0,0 0 0 0 0,1 1-1 0 0,4 12 1 0 0,-5-21-83 0 0,-1 0-1 0 0,1 0 0 0 0,-1 0 1 0 0,1 1-1 0 0,0-1 1 0 0,0-1-1 0 0,-1 1 0 0 0,1 0 1 0 0,0 0-1 0 0,0 0 1 0 0,0 0-1 0 0,0 0 1 0 0,0-1-1 0 0,0 1 0 0 0,0 0 1 0 0,0-1-1 0 0,0 1 1 0 0,1-1-1 0 0,-1 0 0 0 0,0 1 1 0 0,0-1-1 0 0,0 0 1 0 0,1 1-1 0 0,-1-1 1 0 0,0 0-1 0 0,0 0 0 0 0,0 0 1 0 0,2 0-1 0 0,39-12-991 0 0,-39 10 291 0 0,1 1 1 0 0,0-1-1 0 0,-1 1 1 0 0,1 0-1 0 0,0 0 1 0 0,-1 0-1 0 0,1 1 1 0 0,0-1-1 0 0,0 1 1 0 0,4 0-1 0 0</inkml:trace>
  <inkml:trace contextRef="#ctx0" brushRef="#br0" timeOffset="1">53 200 2713 0 0,'-5'3'692'0'0,"0"0"1"0"0,0 1 0 0 0,1 0 0 0 0,-1 0-1 0 0,1 0 1 0 0,0 0 0 0 0,0 0 0 0 0,0 1 0 0 0,-3 6-1 0 0,6-9-394 0 0,0 1-1 0 0,0-1 1 0 0,1 1-1 0 0,-1-1 1 0 0,1 1 0 0 0,-1 0-1 0 0,1-1 1 0 0,0 1-1 0 0,0 0 1 0 0,0-1-1 0 0,0 1 1 0 0,1 0-1 0 0,-1-1 1 0 0,1 1-1 0 0,-1 0 1 0 0,1-1-1 0 0,0 1 1 0 0,0-1-1 0 0,0 1 1 0 0,0-1-1 0 0,1 0 1 0 0,1 3 0 0 0,-1-1-174 0 0,0 0 1 0 0,1 0 0 0 0,-1 0 0 0 0,1-1 0 0 0,0 1 0 0 0,0-1 0 0 0,1 0 0 0 0,-1 0 0 0 0,1 0 0 0 0,-1 0 0 0 0,1-1 0 0 0,0 1 0 0 0,0-1 0 0 0,0 0 0 0 0,0 0 0 0 0,0 0 0 0 0,1-1 0 0 0,7 2 0 0 0,-5-2-457 0 0,1 0-1 0 0,-1-1 1 0 0,1-1 0 0 0,-1 1 0 0 0,1-1-1 0 0,-1 0 1 0 0,0-1 0 0 0,0 0 0 0 0,0 0-1 0 0,13-6 1 0 0,24-8-5894 0 0,-19 13 778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6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60 13539 0 0,'-1'0'174'0'0,"-1"0"-1"0"0,1 0 1 0 0,-1 0 0 0 0,1 0-1 0 0,-1-1 1 0 0,1 1 0 0 0,-1 0-1 0 0,1-1 1 0 0,0 1 0 0 0,-1-1 0 0 0,1 0-1 0 0,0 1 1 0 0,-1-1 0 0 0,1 0-1 0 0,0 0 1 0 0,0 1 0 0 0,0-1-1 0 0,0 0 1 0 0,-2-2 0 0 0,3 2-98 0 0,0 1 1 0 0,0-1-1 0 0,0 0 1 0 0,0 1-1 0 0,0-1 0 0 0,0 0 1 0 0,0 0-1 0 0,0 1 1 0 0,1-1-1 0 0,-1 0 1 0 0,0 0-1 0 0,0 1 1 0 0,1-1-1 0 0,-1 0 0 0 0,0 1 1 0 0,1-1-1 0 0,-1 0 1 0 0,1 1-1 0 0,-1-1 1 0 0,0 1-1 0 0,1-1 0 0 0,-1 1 1 0 0,1-1-1 0 0,0 1 1 0 0,0-1-1 0 0,4-3 151 0 0,-1 1 0 0 0,1-1-1 0 0,0 2 1 0 0,0-1 0 0 0,0 0-1 0 0,0 1 1 0 0,1 0 0 0 0,8-2-1 0 0,-8 3-164 0 0,0 0 0 0 0,0 0 0 0 0,-1 1 0 0 0,1-1 0 0 0,0 2-1 0 0,0-1 1 0 0,-1 0 0 0 0,1 1 0 0 0,0 0 0 0 0,-1 1 0 0 0,1-1-1 0 0,-1 1 1 0 0,1 0 0 0 0,-1 1 0 0 0,6 2 0 0 0,-7-2-38 0 0,0 0 0 0 0,-1 0 0 0 0,0 0-1 0 0,0 0 1 0 0,0 1 0 0 0,0-1 0 0 0,0 1 0 0 0,-1-1 0 0 0,0 1 0 0 0,0 0 0 0 0,0 0 0 0 0,0 0 0 0 0,0 0 0 0 0,-1 1 0 0 0,0-1 0 0 0,0 0 0 0 0,0 1 0 0 0,0-1 0 0 0,-1 1 0 0 0,1 4 0 0 0,-2 9-134 0 0,0-1-1 0 0,-1 1 1 0 0,0-1 0 0 0,-2 0 0 0 0,0 0-1 0 0,-10 25 1 0 0,7-20-1223 0 0,0 1 0 0 0,-5 36 0 0 0,14-44-2922 0 0,-1-15 4041 0 0,-1 1 1 0 0,0-1-1 0 0,1 0 0 0 0,-1 0 1 0 0,0 1-1 0 0,1-1 0 0 0,-1 0 0 0 0,0 0 1 0 0,1 0-1 0 0,-1 0 0 0 0,1 0 1 0 0,-1 0-1 0 0,0 0 0 0 0,1 1 1 0 0,-1-1-1 0 0,0 0 0 0 0,1 0 1 0 0,-1 0-1 0 0,1-1 0 0 0,-1 1 1 0 0,0 0-1 0 0,1 0 0 0 0,-1 0 1 0 0,1 0-1 0 0,-1 0 0 0 0,0 0 1 0 0,1 0-1 0 0,-1-1 0 0 0,0 1 1 0 0,1 0-1 0 0,-1 0 0 0 0,0-1 1 0 0,0 1-1 0 0,1 0 0 0 0,-1-1 1 0 0,9-5-3866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81 8114 0 0,'1'17'8125'0'0,"0"5"-4871"0"0,2 50-2047 0 0,-3-4-771 0 0,-1 25-1245 0 0,-5-33-4480 0 0,7-79 809 0 0,-1 13 4505 0 0,0 1 0 0 0,1-1-1 0 0,-1 0 1 0 0,1 1 0 0 0,2-8-1 0 0,-1 9 46 0 0,0 0 0 0 0,-1 0 0 0 0,1 0 0 0 0,1 0 0 0 0,-1 0-1 0 0,1 0 1 0 0,-1 0 0 0 0,1 1 0 0 0,0-1 0 0 0,1 1 0 0 0,-1 0-1 0 0,0 0 1 0 0,1 0 0 0 0,0 0 0 0 0,-1 1 0 0 0,7-4 0 0 0,1 2-191 0 0,1 0 0 0 0,0 0 0 0 0,0 1 0 0 0,19-3 1 0 0,2 0-1568 0 0,-16-3-2849 0 0,-11 4 920 0 0</inkml:trace>
  <inkml:trace contextRef="#ctx0" brushRef="#br0" timeOffset="1">217 10 8978 0 0,'0'0'171'0'0,"0"-1"0"0"0,0 1-1 0 0,0-1 1 0 0,-1 1 0 0 0,1 0 0 0 0,0-1-1 0 0,0 1 1 0 0,0-1 0 0 0,0 1 0 0 0,-1 0 0 0 0,1-1-1 0 0,0 1 1 0 0,0 0 0 0 0,-1-1 0 0 0,1 1 0 0 0,0 0-1 0 0,0-1 1 0 0,-1 1 0 0 0,1 0 0 0 0,0 0 0 0 0,-1-1-1 0 0,1 1 1 0 0,-1 0 0 0 0,1 0 0 0 0,0-1 0 0 0,-1 1-1 0 0,1 0 1 0 0,-1 0 0 0 0,1 0 0 0 0,0 0 0 0 0,-1 0-1 0 0,1 0 1 0 0,-1 0 0 0 0,1 0 0 0 0,-1 0 0 0 0,1 0-1 0 0,0 0 1 0 0,-1 0 0 0 0,1 0 0 0 0,-1 0 0 0 0,0 0-1 0 0,-10 20 2706 0 0,-1 30-1299 0 0,11-41-1538 0 0,0 1-1 0 0,0-1 1 0 0,1 1-1 0 0,0-1 0 0 0,1 1 1 0 0,0 0-1 0 0,3 13 1 0 0,-3-21-70 0 0,-1 1 1 0 0,1-1 0 0 0,1 1 0 0 0,-1-1-1 0 0,0 1 1 0 0,1-1 0 0 0,-1 0 0 0 0,1 1-1 0 0,0-1 1 0 0,-1 0 0 0 0,1 0-1 0 0,0 0 1 0 0,0-1 0 0 0,1 1 0 0 0,-1 0-1 0 0,0-1 1 0 0,0 1 0 0 0,1-1 0 0 0,-1 0-1 0 0,1 0 1 0 0,-1 0 0 0 0,1 0 0 0 0,0 0-1 0 0,-1-1 1 0 0,1 1 0 0 0,0-1 0 0 0,-1 1-1 0 0,1-1 1 0 0,0 0 0 0 0,3-1 0 0 0,5 1-681 0 0,0-1 1 0 0,0-1 0 0 0,0 0 0 0 0,20-6 0 0 0,14-12-7287 0 0,-45 20 7884 0 0,0 0-1 0 0,0 0 1 0 0,1 0 0 0 0,-1 0-1 0 0,0 0 1 0 0,0 0 0 0 0,0 0-1 0 0,0 0 1 0 0,1 0 0 0 0,-1-1-1 0 0,0 1 1 0 0,0 0-453 0 0,0-1 452 0 0,1 1 1 0 0,-1 0 0 0 0,0 0-1 0 0,0 0 1 0 0,0 0 0 0 0,0 0 0 0 0,0-1-1 0 0,0 1 1 0 0,0 0 0 0 0,0 0-1 0 0,0 0 1 0 0,0 0 0 0 0,0-1-1 0 0,0 1 1 0 0,0 0 0 0 0,0 0 0 0 0,0 0-1 0 0,0-1 1 0 0,0 1 0 0 0,0 0-1 0 0,0 0 1 0 0,0 0 0 0 0,0 0-1 0 0,0 0 1 0 0,0-1 0 0 0,-1 1 0 0 0,1 0-1 0 0,0 0 1 0 0,0 0 0 0 0,0 0-1 0 0,-6 0-2345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7674 0 0,'3'5'3192'0'0,"3"-3"-2095"0"0,3 0-465 0 0,5-2-120 0 0,2-3-80 0 0,2-1-184 0 0,2-1-144 0 0,3-1-48 0 0,-2-2-32 0 0,2 3-40 0 0,-2-1-48 0 0,1 2-24 0 0,-2 2-448 0 0,-3 0-680 0 0,-2 0-913 0 0,-7 1-848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48:4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9746 0 0,'9'15'1024'0'0,"0"0"-1"0"0,2-1 0 0 0,19 22 1 0 0,-26-32-943 0 0,0-1 0 0 0,0 0 0 0 0,0 1 0 0 0,0-2 0 0 0,1 1 0 0 0,-1 0 0 0 0,9 3 0 0 0,-11-5 7 0 0,0-1 0 0 0,1 1-1 0 0,-1-1 1 0 0,1 1 0 0 0,-1-1 0 0 0,0 0 0 0 0,1 0 0 0 0,-1 0-1 0 0,1 0 1 0 0,-1 0 0 0 0,1 0 0 0 0,-1-1 0 0 0,0 1-1 0 0,1-1 1 0 0,-1 0 0 0 0,0 0 0 0 0,3-1 0 0 0,-2 0-17 0 0,0 0 1 0 0,0 0 0 0 0,0 0 0 0 0,0-1-1 0 0,0 0 1 0 0,-1 1 0 0 0,1-1 0 0 0,-1 0-1 0 0,0 0 1 0 0,0 0 0 0 0,0-1-1 0 0,0 1 1 0 0,0 0 0 0 0,-1-1 0 0 0,0 1-1 0 0,1-1 1 0 0,-1 1 0 0 0,-1-1 0 0 0,1 0-1 0 0,0 0 1 0 0,-1 1 0 0 0,0-1-1 0 0,0 0 1 0 0,0 0 0 0 0,-1-6 0 0 0,0 2-56 0 0,0-1 1 0 0,-1 1 0 0 0,1-1-1 0 0,-2 1 1 0 0,1 0 0 0 0,-1 0-1 0 0,-1 0 1 0 0,1 0 0 0 0,-1 0 0 0 0,-7-9-1 0 0,6 12-10 0 0,0-1-1 0 0,0 1 1 0 0,-1 0-1 0 0,0 1 1 0 0,1-1-1 0 0,-2 1 1 0 0,1 0-1 0 0,-11-4 1 0 0,15 6-122 0 0,0 1 0 0 0,0 0 0 0 0,0 0 0 0 0,-1 0 0 0 0,1 1 0 0 0,0-1 1 0 0,0 0-1 0 0,-1 1 0 0 0,1 0 0 0 0,0-1 0 0 0,-1 1 0 0 0,1 0 0 0 0,0 0 0 0 0,-1 0 0 0 0,1 1 0 0 0,0-1 0 0 0,-1 0 1 0 0,1 1-1 0 0,0 0 0 0 0,0-1 0 0 0,-1 1 0 0 0,1 0 0 0 0,0 0 0 0 0,0 0 0 0 0,0 1 0 0 0,0-1 0 0 0,0 0 0 0 0,0 1 1 0 0,1-1-1 0 0,-4 4 0 0 0,4-4-577 0 0,0 1 0 0 0,0 0 1 0 0,0 0-1 0 0,0 0 0 0 0,1 0 1 0 0,-1 0-1 0 0,1-1 0 0 0,-1 1 0 0 0,1 1 1 0 0,-1-1-1 0 0,1 2 0 0 0,2 8-3720 0 0</inkml:trace>
  <inkml:trace contextRef="#ctx0" brushRef="#br0" timeOffset="1">495 92 18236 0 0,'-10'1'456'0'0,"0"0"-1144"0"0,-4 2-544 0 0,3-1-809 0 0,1-2-1016 0 0,1 0-807 0 0,1 0-1666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37 124 5377 0 0,'-8'-8'1332'0'0,"6"6"-864"0"0,-1-1 0 0 0,1 1-1 0 0,0 0 1 0 0,-1 0 0 0 0,1-1-1 0 0,0 0 1 0 0,1 1 0 0 0,-1-1-1 0 0,0 0 1 0 0,1 0 0 0 0,-2-3-1 0 0,27 3 2093 0 0,69-1-1772 0 0,-64 4-766 0 0,1-2 0 0 0,0 0 1 0 0,52-13-1 0 0,-75 13-4 0 0,-1 0 1 0 0,1-1-1 0 0,-1-1 1 0 0,0 1-1 0 0,8-6 1 0 0,-13 8-20 0 0,-1 1 1 0 0,1-1 0 0 0,0 1 0 0 0,-1-1 0 0 0,1 0 0 0 0,0 1 0 0 0,-1-1-1 0 0,1 0 1 0 0,-1 1 0 0 0,1-1 0 0 0,-1 0 0 0 0,1 1 0 0 0,-1-1-1 0 0,0 0 1 0 0,1 0 0 0 0,-1 0 0 0 0,0 1 0 0 0,0-1 0 0 0,0 0-1 0 0,1-2 1 0 0,-2 2-5 0 0,1 1 0 0 0,-1-1 0 0 0,0 0 0 0 0,1 0 0 0 0,-1 0-1 0 0,0 1 1 0 0,1-1 0 0 0,-1 0 0 0 0,0 1 0 0 0,0-1 0 0 0,0 1 0 0 0,0-1-1 0 0,0 1 1 0 0,1-1 0 0 0,-1 1 0 0 0,0-1 0 0 0,0 1 0 0 0,0 0 0 0 0,0 0 0 0 0,0-1-1 0 0,0 1 1 0 0,0 0 0 0 0,-2 0 0 0 0,-9-1 0 0 0,0-1-1 0 0,0 2 1 0 0,0 0 0 0 0,0 0 0 0 0,-23 5-1 0 0,-60 17 936 0 0,84-19-672 0 0,-1 1 0 0 0,1 0 0 0 0,0 1 0 0 0,0 0 0 0 0,0 0 0 0 0,-14 11 0 0 0,22-13-172 0 0,-1 0-1 0 0,0 0 0 0 0,1 0 0 0 0,0 1 0 0 0,0-1 1 0 0,0 1-1 0 0,0 0 0 0 0,1 0 0 0 0,0 0 1 0 0,-1 0-1 0 0,1 0 0 0 0,1 1 0 0 0,-1-1 1 0 0,1 0-1 0 0,-1 1 0 0 0,1 0 0 0 0,0-1 1 0 0,1 1-1 0 0,-1 7 0 0 0,2 4-8 0 0,0 0 0 0 0,0 0 0 0 0,2-1 0 0 0,0 1 0 0 0,1-1 0 0 0,0 0 0 0 0,7 16 0 0 0,-6-20-104 0 0,-1-1-1 0 0,2 0 1 0 0,-1 0 0 0 0,1 0 0 0 0,1-1 0 0 0,-1 0 0 0 0,2 0 0 0 0,-1 0 0 0 0,1-1-1 0 0,15 11 1 0 0,-19-16-133 0 0,1 0-1 0 0,0-1 1 0 0,0 0-1 0 0,0 0 0 0 0,0 0 1 0 0,0 0-1 0 0,0-1 1 0 0,0 0-1 0 0,0 0 1 0 0,1-1-1 0 0,-1 1 0 0 0,0-1 1 0 0,1 0-1 0 0,-1 0 1 0 0,0-1-1 0 0,1 0 1 0 0,-1 0-1 0 0,0 0 0 0 0,9-3 1 0 0,-6 0-533 0 0,1 1 0 0 0,-1-1 1 0 0,0 0-1 0 0,-1 0 0 0 0,1-1 1 0 0,-1 0-1 0 0,0-1 0 0 0,0 1 1 0 0,0-1-1 0 0,-1-1 0 0 0,7-7 1 0 0,-11 11 348 0 0,0 1 0 0 0,-1-1 0 0 0,1 0 0 0 0,-1 0 0 0 0,0-1 0 0 0,0 1 0 0 0,0 0 0 0 0,0 0 0 0 0,0-1 0 0 0,0 1 0 0 0,-1 0 1 0 0,0-1-1 0 0,0-3 0 0 0,1-6-663 0 0,7-20-1644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7 6721 0 0,'-4'2'705'0'0,"1"0"0"0"0,-1 1 0 0 0,1 0 0 0 0,0 0 0 0 0,0 0 0 0 0,0 0 0 0 0,0 1 0 0 0,1-1 0 0 0,-1 1 0 0 0,1-1 0 0 0,-2 6 0 0 0,1-3-176 0 0,1 0 0 0 0,0 0 0 0 0,1 0 0 0 0,-1 0 0 0 0,1 0 0 0 0,0 0 0 0 0,1 8 0 0 0,0 0-622 0 0,1-1 1 0 0,0 1-1 0 0,1 0 0 0 0,1 0 0 0 0,1-1 1 0 0,6 20-1 0 0,-6-26-73 0 0,2 1-4604 0 0,2-29-7114 0 0</inkml:trace>
  <inkml:trace contextRef="#ctx0" brushRef="#br0" timeOffset="1">117 1 4929 0 0,'1'4'6461'0'0,"8"39"-1414"0"0,-8-23-4104 0 0,0 1 0 0 0,-3 39 0 0 0,1-52-1114 0 0,0 0 0 0 0,-1 0 0 0 0,1 0 0 0 0,-1-1-1 0 0,-1 1 1 0 0,0 0 0 0 0,0-1 0 0 0,0 0 0 0 0,-1 0 0 0 0,-7 11 0 0 0,9-16-162 0 0,0-1-1 0 0,0 1 1 0 0,0 0 0 0 0,-1-1 0 0 0,1 1 0 0 0,-1-1 0 0 0,1 0-1 0 0,-1 1 1 0 0,1-1 0 0 0,-1-1 0 0 0,0 1 0 0 0,1 0 0 0 0,-1-1 0 0 0,0 1-1 0 0,0-1 1 0 0,-5 0 0 0 0,6 1 335 0 0,0-1 0 0 0,0 0-1 0 0,0 0 1 0 0,0-1 0 0 0,0 1 0 0 0,0 0-1 0 0,0-1 1 0 0,0 1 0 0 0,1-1 0 0 0,-1 0-1 0 0,0 1 1 0 0,0-1 0 0 0,0 0 0 0 0,1 0-1 0 0,-1 0 1 0 0,0 0 0 0 0,1-1 0 0 0,-1 1-1 0 0,1 0 1 0 0,0-1 0 0 0,-1 1 0 0 0,1-1-1 0 0,0 1 1 0 0,-2-4 0 0 0,3 5 83 0 0,0-1 1 0 0,0 1-1 0 0,1 0 0 0 0,-1-1 1 0 0,0 1-1 0 0,0-1 0 0 0,1 1 1 0 0,-1-1-1 0 0,0 1 0 0 0,0 0 1 0 0,1-1-1 0 0,-1 1 1 0 0,1 0-1 0 0,-1-1 0 0 0,0 1 1 0 0,1 0-1 0 0,-1-1 0 0 0,1 1 1 0 0,-1 0-1 0 0,0 0 1 0 0,1 0-1 0 0,-1-1 0 0 0,1 1 1 0 0,-1 0-1 0 0,1 0 0 0 0,-1 0 1 0 0,1 0-1 0 0,-1 0 0 0 0,1 0 1 0 0,-1 0-1 0 0,1 0 1 0 0,-1 0-1 0 0,1 0 0 0 0,-1 0 1 0 0,1 0-1 0 0,-1 0 0 0 0,1 1 1 0 0,23-1 1285 0 0,-23 0-1301 0 0,69 7 1826 0 0,34 2-822 0 0,-91-9-2077 0 0,0 0-1 0 0,0-1 1 0 0,-1-1 0 0 0,1 0-1 0 0,23-7 1 0 0,-20 2-2927 0 0,-3-1-1946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7322 0 0,'6'78'6159'0'0,"5"61"-1006"0"0,-8 71-3359 0 0,-7-138-3205 0 0,4-94-1892 0 0,1-31 2784 0 0,0 46 430 0 0,0 0 0 0 0,1 0 0 0 0,0 1 0 0 0,0-1 0 0 0,0 1 0 0 0,1-1-1 0 0,0 1 1 0 0,1 0 0 0 0,-1 0 0 0 0,1 0 0 0 0,0 0 0 0 0,1 1 0 0 0,-1 0 0 0 0,1 0 0 0 0,0 0 0 0 0,1 0-1 0 0,-1 1 1 0 0,9-6 0 0 0,-7 7-642 0 0,-1 0 1 0 0,0 0-1 0 0,1 1 0 0 0,0 0 1 0 0,-1 0-1 0 0,15-2 0 0 0,5 0-3407 0 0,-15 4 1089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7474 0 0,'3'1'570'0'0,"0"0"0"0"0,-1 0 0 0 0,1 0 0 0 0,0 0 0 0 0,0 0 0 0 0,0-1 0 0 0,0 0 0 0 0,0 0 0 0 0,0 1 0 0 0,0-2 0 0 0,0 1 0 0 0,4-1 1 0 0,38-11 2344 0 0,-38 9-2755 0 0,0 1 1 0 0,0 0 0 0 0,0 0 0 0 0,0 1 0 0 0,0 0 0 0 0,14-1-1 0 0,-20 2-131 0 0,-1 0 0 0 0,1 0 0 0 0,0 0 0 0 0,-1 1 0 0 0,1-1 0 0 0,0 0-1 0 0,-1 0 1 0 0,1 0 0 0 0,0 1 0 0 0,-1-1 0 0 0,1 0 0 0 0,0 1 0 0 0,-1-1 0 0 0,1 1-1 0 0,-1-1 1 0 0,1 0 0 0 0,-1 1 0 0 0,1-1 0 0 0,-1 1 0 0 0,1 0 0 0 0,-1-1 0 0 0,0 1-1 0 0,1-1 1 0 0,-1 1 0 0 0,0 0 0 0 0,1-1 0 0 0,-1 2 0 0 0,0 23 344 0 0,-2-17-372 0 0,0 0-1 0 0,-1 0 0 0 0,-7 15 0 0 0,3-11-125 0 0,-1-1 0 0 0,-1 0 0 0 0,0 0 0 0 0,-1-1 0 0 0,0-1 0 0 0,0 1 0 0 0,-1-2 0 0 0,-22 15 0 0 0,19-13-83 0 0,14-10 189 0 0,1 0 1 0 0,-1 0-1 0 0,0 0 1 0 0,0 0-1 0 0,0 0 1 0 0,0 0-1 0 0,0 0 1 0 0,0 0-1 0 0,1 0 1 0 0,-1 0-1 0 0,0 0 1 0 0,0 0-1 0 0,0 0 1 0 0,0 0-1 0 0,0 0 1 0 0,0 0-1 0 0,0 0 1 0 0,1 0-1 0 0,-1 0 1 0 0,0 0-1 0 0,0 0 1 0 0,0 0-1 0 0,0 0 1 0 0,0 1-1 0 0,0-1 1 0 0,0 0-1 0 0,0 0 1 0 0,0 0-1 0 0,1 0 1 0 0,-1 0-1 0 0,0 0 1 0 0,0 0-1 0 0,0 0 1 0 0,0 1-1 0 0,0-1 1 0 0,0 0-1 0 0,0 0 1 0 0,0 0-1 0 0,0 0 1 0 0,0 0-1 0 0,0 0 1 0 0,0 1-1 0 0,0-1 1 0 0,0 0-1 0 0,0 0 1 0 0,0 0-1 0 0,0 0 1 0 0,0 0-1 0 0,0 0 1 0 0,0 0 0 0 0,0 1-1 0 0,0-1 1 0 0,0 0-1 0 0,-1 0 1 0 0,1 0-1 0 0,0 0 1 0 0,0 0-1 0 0,0 0 1 0 0,0 0-1 0 0,0 0 1 0 0,0 1-1 0 0,0-1 1 0 0,21 0-237 0 0,27-7 358 0 0,17-13 62 0 0,-45 13-226 0 0,0 1 0 0 0,0 0 1 0 0,0 2-1 0 0,28-4 1 0 0,-47 8-81 0 0,0 0-1 0 0,0 0 1 0 0,0 0 0 0 0,0 0 0 0 0,0 0 0 0 0,0 0-1 0 0,-1 0 1 0 0,1 0 0 0 0,0 0 0 0 0,0 0 0 0 0,0 1 0 0 0,0-1-1 0 0,0 0 1 0 0,0 1 0 0 0,0-1 0 0 0,0 1 0 0 0,-1-1-1 0 0,1 1 1 0 0,0-1 0 0 0,0 1 0 0 0,-1-1 0 0 0,1 1-1 0 0,0 0 1 0 0,-1-1 0 0 0,2 3 0 0 0,-2-2-263 0 0,1 0 0 0 0,-1 0 0 0 0,0 1 0 0 0,0-1 0 0 0,0 0 0 0 0,0 0 0 0 0,0 1 0 0 0,0-1 0 0 0,0 0 0 0 0,-1 0 0 0 0,1 1 0 0 0,0-1 0 0 0,-1 0 0 0 0,1 0 0 0 0,-1 0 0 0 0,1 1 0 0 0,-1-1 0 0 0,0 0 0 0 0,0 1 0 0 0,-8 12-3653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4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5361 0 0,'2'1'577'0'0,"0"0"-1"0"0,0 0 1 0 0,0 0 0 0 0,0 0-1 0 0,0-1 1 0 0,0 1 0 0 0,1 0-1 0 0,-1-1 1 0 0,0 0 0 0 0,0 1-1 0 0,3-1 1 0 0,26-5 2871 0 0,-17 0-3000 0 0,-1-1-1 0 0,21-12 1 0 0,-7 3-32 0 0,-24 14-460 0 0,-1 0 1 0 0,0 0-1 0 0,1 0 1 0 0,-1 0-1 0 0,0 1 1 0 0,1-1 0 0 0,-1 0-1 0 0,1 1 1 0 0,0 0-1 0 0,2 0 1 0 0,-5 0 10 0 0,0 0 0 0 0,0 0 1 0 0,0 0-1 0 0,1 0 1 0 0,-1 0-1 0 0,0 0 0 0 0,0 0 1 0 0,0 0-1 0 0,0 0 0 0 0,0 1 1 0 0,1-1-1 0 0,-1 0 1 0 0,0 0-1 0 0,0 0 0 0 0,0 0 1 0 0,0 0-1 0 0,0 1 0 0 0,0-1 1 0 0,0 0-1 0 0,0 0 1 0 0,0 0-1 0 0,0 0 0 0 0,1 1 1 0 0,-1-1-1 0 0,0 0 0 0 0,0 0 1 0 0,0 0-1 0 0,0 0 1 0 0,0 1-1 0 0,0-1 0 0 0,0 0 1 0 0,0 0-1 0 0,0 0 0 0 0,-1 0 1 0 0,1 1-1 0 0,0-1 1 0 0,0 0-1 0 0,0 0 0 0 0,0 0 1 0 0,0 0-1 0 0,0 1 0 0 0,0-1 1 0 0,-11 15-1587 0 0,1-4 1707 0 0,1 1-1 0 0,0 0 0 0 0,1 0 0 0 0,1 1 1 0 0,0 0-1 0 0,0 0 0 0 0,1 1 1 0 0,1 0-1 0 0,-4 16 0 0 0,8-23 206 0 0,-1 0 0 0 0,1 0-1 0 0,0 0 1 0 0,1 1 0 0 0,0-1 0 0 0,0 0-1 0 0,1 0 1 0 0,0 0 0 0 0,2 9-1 0 0,-2-12-187 0 0,1 1 0 0 0,-1-1 0 0 0,1 0 0 0 0,0 1 0 0 0,1-1 0 0 0,-1 0 0 0 0,1 0 0 0 0,0-1 0 0 0,0 1 0 0 0,0 0 0 0 0,0-1 0 0 0,0 0 0 0 0,1 0 0 0 0,0 0 0 0 0,4 3 0 0 0,-5-4-57 0 0,0-1-1 0 0,0 0 1 0 0,0 0 0 0 0,1 0-1 0 0,-1 0 1 0 0,0 0 0 0 0,0-1-1 0 0,1 1 1 0 0,-1-1 0 0 0,1 0-1 0 0,-1 0 1 0 0,0 0 0 0 0,1 0-1 0 0,-1-1 1 0 0,0 1-1 0 0,1-1 1 0 0,-1 0 0 0 0,0 0-1 0 0,0 0 1 0 0,0-1 0 0 0,0 1-1 0 0,0-1 1 0 0,0 1 0 0 0,0-1-1 0 0,0 0 1 0 0,0 0 0 0 0,-1 0-1 0 0,3-3 1 0 0,0 1-55 0 0,0-1 0 0 0,-1 1 0 0 0,0-1-1 0 0,0 1 1 0 0,0-1 0 0 0,-1 0 0 0 0,1 0 0 0 0,-1-1 0 0 0,0 1 0 0 0,-1-1 0 0 0,1 0-1 0 0,-1 1 1 0 0,0-1 0 0 0,1-11 0 0 0,-2 15 34 0 0,-1-1 0 0 0,0 1 0 0 0,0 0 0 0 0,0-1 0 0 0,0 1 0 0 0,0 0 1 0 0,0-1-1 0 0,-1 1 0 0 0,1-1 0 0 0,-1 1 0 0 0,1 0 0 0 0,-1 0 0 0 0,0-1 0 0 0,0 1 0 0 0,0 0 0 0 0,0 0 0 0 0,-1 0 0 0 0,1 0 0 0 0,0 0 0 0 0,-1 0 0 0 0,1 1 1 0 0,-1-1-1 0 0,0 0 0 0 0,0 1 0 0 0,0-1 0 0 0,0 1 0 0 0,-3-2 0 0 0,2 2 47 0 0,0 0 0 0 0,-1 0 0 0 0,1 0 0 0 0,-1 1 0 0 0,0-1 0 0 0,1 1 0 0 0,-1 0 0 0 0,1 0 1 0 0,-1 1-1 0 0,1-1 0 0 0,-1 1 0 0 0,0-1 0 0 0,1 1 0 0 0,0 0 0 0 0,-1 0 0 0 0,1 1 0 0 0,-6 2 0 0 0,3 0-31 0 0,0-1-1 0 0,0 1 1 0 0,1 0-1 0 0,0 1 1 0 0,0-1-1 0 0,0 1 1 0 0,0 0 0 0 0,-7 11-1 0 0,11-15-164 0 0,0 1-1 0 0,-1-1 0 0 0,1 1 1 0 0,0 0-1 0 0,0 0 1 0 0,0 0-1 0 0,1 0 0 0 0,-1 0 1 0 0,0-1-1 0 0,1 1 1 0 0,-1 1-1 0 0,1-1 1 0 0,0 0-1 0 0,-1 0 0 0 0,1 0 1 0 0,0 0-1 0 0,0 0 1 0 0,0 0-1 0 0,1 0 1 0 0,-1 0-1 0 0,0 0 0 0 0,1 0 1 0 0,0 0-1 0 0,-1 0 1 0 0,1 0-1 0 0,0 0 0 0 0,0 0 1 0 0,0 0-1 0 0,0-1 1 0 0,0 1-1 0 0,0 0 1 0 0,1-1-1 0 0,1 3 0 0 0,-2-3-352 0 0,0 0-1 0 0,1-1 0 0 0,-1 1 0 0 0,0 0 0 0 0,0-1 0 0 0,0 1 0 0 0,1-1 1 0 0,-1 1-1 0 0,0-1 0 0 0,0 0 0 0 0,1 1 0 0 0,-1-1 0 0 0,0 0 1 0 0,1 0-1 0 0,-1 0 0 0 0,0 0 0 0 0,1 0 0 0 0,-1 0 0 0 0,0 0 0 0 0,1-1 1 0 0,-1 1-1 0 0,0 0 0 0 0,0-1 0 0 0,1 1 0 0 0,0-2 0 0 0,9-3-4321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25 12115 0 0,'-2'1'377'0'0,"1"0"0"0"0,0-1 0 0 0,-1 1 0 0 0,1 0 0 0 0,0 0 1 0 0,-1 0-1 0 0,1 0 0 0 0,0 0 0 0 0,0 0 0 0 0,0 0 1 0 0,0 1-1 0 0,0-1 0 0 0,0 0 0 0 0,-1 2 0 0 0,2-2-341 0 0,1 0-1 0 0,-1-1 1 0 0,0 1-1 0 0,0-1 0 0 0,1 1 1 0 0,-1 0-1 0 0,0-1 1 0 0,1 1-1 0 0,-1-1 1 0 0,1 1-1 0 0,-1-1 1 0 0,1 1-1 0 0,-1-1 0 0 0,1 1 1 0 0,-1-1-1 0 0,1 0 1 0 0,-1 1-1 0 0,1-1 1 0 0,-1 0-1 0 0,1 0 0 0 0,0 1 1 0 0,-1-1-1 0 0,1 0 1 0 0,-1 0-1 0 0,1 0 1 0 0,0 1-1 0 0,-1-1 1 0 0,1 0-1 0 0,0 0 0 0 0,-1 0 1 0 0,1 0-1 0 0,0 0 1 0 0,-1-1-1 0 0,1 1 1 0 0,1 0-1 0 0,18 1-2 0 0,0-2 0 0 0,0 0-1 0 0,0 0 1 0 0,0-2 0 0 0,0-1 0 0 0,-1 0 0 0 0,1-2 0 0 0,-1 0-1 0 0,19-9 1 0 0,-37 15-51 0 0,-1 0-1 0 0,0 0 1 0 0,1 0 0 0 0,-1 0-1 0 0,0 0 1 0 0,0 0-1 0 0,1 0 1 0 0,-1-1 0 0 0,0 1-1 0 0,0 0 1 0 0,1 0 0 0 0,-1 0-1 0 0,0 0 1 0 0,0 0-1 0 0,1 0 1 0 0,-1 0 0 0 0,0 0-1 0 0,0-1 1 0 0,0 1-1 0 0,1 0 1 0 0,-1 0 0 0 0,0 0-1 0 0,0-1 1 0 0,0 1 0 0 0,1 0-1 0 0,-1 0 1 0 0,0 0-1 0 0,0-1 1 0 0,0 1 0 0 0,0 0-1 0 0,0 0 1 0 0,0-1 0 0 0,0 1-1 0 0,0 0 1 0 0,1 0-1 0 0,-1-1 1 0 0,0 1 0 0 0,0 0-1 0 0,0 0 1 0 0,0-1-1 0 0,0 1 1 0 0,0 0 0 0 0,0-1-1 0 0,-1 1 1 0 0,-13-4-537 0 0,-21 3 145 0 0,25 3 470 0 0,1 0 1 0 0,-1 0-1 0 0,1 1 0 0 0,0 0 1 0 0,-1 1-1 0 0,2 0 1 0 0,-1 0-1 0 0,0 1 0 0 0,1 0 1 0 0,0 1-1 0 0,0-1 1 0 0,0 2-1 0 0,1-1 0 0 0,0 1 1 0 0,0 0-1 0 0,1 0 1 0 0,0 1-1 0 0,0 0 0 0 0,-5 11 1 0 0,8-14-14 0 0,0 1 0 0 0,0 0 1 0 0,1 0-1 0 0,0 0 0 0 0,0 0 0 0 0,0 0 1 0 0,1 0-1 0 0,0 0 0 0 0,0 0 0 0 0,1 1 0 0 0,-1-1 1 0 0,1 0-1 0 0,1 1 0 0 0,-1-1 0 0 0,1 0 1 0 0,0 0-1 0 0,1 1 0 0 0,-1-1 0 0 0,1 0 1 0 0,1 0-1 0 0,-1-1 0 0 0,1 1 0 0 0,0 0 1 0 0,0-1-1 0 0,0 0 0 0 0,1 1 0 0 0,0-2 1 0 0,0 1-1 0 0,0 0 0 0 0,8 6 0 0 0,-7-7-82 0 0,0 0 0 0 0,0-1 0 0 0,1 1 0 0 0,-1-1 0 0 0,1 0 0 0 0,-1 0 0 0 0,1-1 0 0 0,0 1 0 0 0,0-1 0 0 0,0-1 0 0 0,1 1 1 0 0,-1-1-1 0 0,0 0 0 0 0,1-1 0 0 0,-1 1 0 0 0,0-1 0 0 0,1 0 0 0 0,-1-1 0 0 0,0 0 0 0 0,1 0 0 0 0,-1 0 0 0 0,0-1 0 0 0,0 0 0 0 0,9-3 0 0 0,-9 2-202 0 0,0 0-1 0 0,1-1 1 0 0,-1 0 0 0 0,-1 0 0 0 0,1 0 0 0 0,0 0 0 0 0,-1-1 0 0 0,0 0 0 0 0,0 0-1 0 0,0-1 1 0 0,-1 1 0 0 0,0-1 0 0 0,0 0 0 0 0,3-7 0 0 0,-6 11-64 0 0,0-1 1 0 0,1 1 0 0 0,-2-1 0 0 0,1 1 0 0 0,0-1-1 0 0,-1 1 1 0 0,1-1 0 0 0,-1 1 0 0 0,0-1-1 0 0,1 0 1 0 0,-1 1 0 0 0,-1-1 0 0 0,1 1 0 0 0,0-1-1 0 0,-1 0 1 0 0,1 1 0 0 0,-1-1 0 0 0,0 1-1 0 0,1-1 1 0 0,-1 1 0 0 0,-1-1 0 0 0,1 1-1 0 0,0 0 1 0 0,-3-3 0 0 0,0-1-366 0 0,-1 1 0 0 0,1 0 1 0 0,-2 0-1 0 0,1 1 0 0 0,0-1 0 0 0,-1 1 0 0 0,-8-5 1 0 0,-13-1-1736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4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 5433 0 0,'-1'0'193'0'0,"1"1"-1"0"0,0-1 0 0 0,-1 1 1 0 0,1-1-1 0 0,0 1 0 0 0,-1-1 1 0 0,1 1-1 0 0,0-1 0 0 0,0 1 1 0 0,-1 0-1 0 0,1-1 0 0 0,0 1 1 0 0,0-1-1 0 0,0 1 0 0 0,0 0 1 0 0,0-1-1 0 0,0 1 0 0 0,0 0 1 0 0,0-1-1 0 0,0 1 0 0 0,0-1 1 0 0,0 1-1 0 0,0 0 0 0 0,0-1 1 0 0,1 1-1 0 0,-1-1 0 0 0,0 1 1 0 0,0 0-1 0 0,1-1 0 0 0,-1 1 1 0 0,1 0-1 0 0,0 0-4 0 0,0-1-1 0 0,1 1 1 0 0,-1 0 0 0 0,0 0-1 0 0,1-1 1 0 0,-1 1 0 0 0,1-1-1 0 0,-1 0 1 0 0,0 1 0 0 0,1-1-1 0 0,-1 0 1 0 0,4 0 0 0 0,42-3 918 0 0,28-18-502 0 0,3 0-1564 0 0,-70 19 259 0 0,0 1 1 0 0,0 1-1 0 0,1 0 0 0 0,10 0 0 0 0,-6 5-2064 0 0,-13-5 2683 0 0,1 0 1 0 0,-1 0-1 0 0,0 0 1 0 0,0 0-1 0 0,1 0 1 0 0,-1 0 0 0 0,0 0-1 0 0,0 0 1 0 0,0 1-1 0 0,1-1 1 0 0,-1 0-1 0 0,0 0 1 0 0,0 0-1 0 0,0 0 1 0 0,1 0 0 0 0,-1 0-1 0 0,0 1 1 0 0,0-1-1 0 0,0 0 1 0 0,0 0-1 0 0,1 0 1 0 0,-1 1-1 0 0,0-1 1 0 0,0 0-1 0 0,0 0 1 0 0,0 0 0 0 0,0 1-1 0 0,0-1 1 0 0,0 0-1 0 0,0 0 1 0 0,0 1-1 0 0,0-1 1 0 0,0 0-1 0 0,0 0 1 0 0,0 0-1 0 0,0 1 1 0 0,0-1 0 0 0,0 0-1 0 0,0 0 1 0 0,0 1-1 0 0,0-1 1 0 0,0 0-1 0 0,0 0 1 0 0,0 1-1 0 0,0-1 1 0 0,0 0-1 0 0,0 0 1 0 0,-1 0 0 0 0,1 1-1 0 0,0-1 1 0 0,0 0-1 0 0,0 0 1 0 0,0 0-1 0 0,-1 1 1 0 0,-7 2-2388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5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6761 0 0,'-4'35'7210'0'0,"-1"14"-1584"0"0,-7-3-3833 0 0,10-41-1889 0 0,0-1 1 0 0,0 1 0 0 0,0-1-1 0 0,-1 1 1 0 0,1-1 0 0 0,-1 0-1 0 0,-1 0 1 0 0,1 0 0 0 0,0 0-1 0 0,-1-1 1 0 0,0 1 0 0 0,0-1-1 0 0,0 0 1 0 0,0 0 0 0 0,0 0-1 0 0,-1-1 1 0 0,-4 3 0 0 0,43-19-2455 0 0,14 2 2573 0 0,65-12-3017 0 0,-99 22 633 0 0,1 1 1 0 0,-1 1-1 0 0,18 1 0 0 0,-20 1-1093 0 0</inkml:trace>
  <inkml:trace contextRef="#ctx0" brushRef="#br0" timeOffset="1">172 235 9346 0 0,'-2'6'794'0'0,"1"0"-1"0"0,1 0 1 0 0,-1 0-1 0 0,1 0 1 0 0,0 0-1 0 0,0 1 1 0 0,1-1 0 0 0,0 0-1 0 0,0 0 1 0 0,2 7-1 0 0,-1-6-319 0 0,1 0 1 0 0,-1-1-1 0 0,1 0 0 0 0,1 0 0 0 0,-1 0 0 0 0,1 0 1 0 0,0 0-1 0 0,9 9 0 0 0,-10-12-425 0 0,0 1 0 0 0,1-1-1 0 0,-1 0 1 0 0,1 0 0 0 0,0-1 0 0 0,0 1-1 0 0,0-1 1 0 0,0 0 0 0 0,0 0 0 0 0,1 0 0 0 0,-1 0-1 0 0,1-1 1 0 0,-1 0 0 0 0,1 0 0 0 0,0 0-1 0 0,-1 0 1 0 0,1-1 0 0 0,0 0 0 0 0,-1 0 0 0 0,1 0-1 0 0,0 0 1 0 0,-1-1 0 0 0,1 0 0 0 0,0 0-1 0 0,-1 0 1 0 0,1 0 0 0 0,-1-1 0 0 0,1 0 0 0 0,6-4-1 0 0,-6 3-55 0 0,1-1-1 0 0,-1 0 0 0 0,-1 0 0 0 0,1 0 1 0 0,-1 0-1 0 0,1-1 0 0 0,-1 0 0 0 0,-1 0 0 0 0,1 0 1 0 0,-1 0-1 0 0,0 0 0 0 0,0-1 0 0 0,4-10 0 0 0,-6 14 15 0 0,0-1 0 0 0,0 1 0 0 0,-1-1 0 0 0,1 1 0 0 0,-1-1 0 0 0,0 0 0 0 0,1 1 0 0 0,-1-1 0 0 0,0 1 0 0 0,-1-1 0 0 0,1 0-1 0 0,0 1 1 0 0,-1-1 0 0 0,1 1 0 0 0,-1-1 0 0 0,0 1 0 0 0,0-1 0 0 0,0 1 0 0 0,0 0 0 0 0,0-1 0 0 0,-1 1 0 0 0,1 0 0 0 0,-1 0-1 0 0,1 0 1 0 0,-1 0 0 0 0,0 0 0 0 0,0 0 0 0 0,0 0 0 0 0,0 1 0 0 0,0-1 0 0 0,0 1 0 0 0,0-1 0 0 0,0 1 0 0 0,-1 0 0 0 0,-3-2-1 0 0,-1 1-55 0 0,1 0-1 0 0,-1 1 0 0 0,1-1 0 0 0,-1 1 0 0 0,1 1 0 0 0,-1-1 0 0 0,0 1 1 0 0,0 0-1 0 0,-11 2 0 0 0,-60 15-1436 0 0,73-16 1346 0 0,4-1 23 0 0,-1 1-1 0 0,0-1 1 0 0,1 0 0 0 0,-1 1-1 0 0,0 0 1 0 0,1-1 0 0 0,-1 1-1 0 0,1 0 1 0 0,0 0 0 0 0,-1 0-1 0 0,1 0 1 0 0,0 0 0 0 0,-2 1-1 0 0,3-2-32 0 0,0 1-1 0 0,0-1 0 0 0,-1 0 1 0 0,1 1-1 0 0,0-1 1 0 0,0 0-1 0 0,0 1 0 0 0,0-1 1 0 0,0 0-1 0 0,0 1 0 0 0,0-1 1 0 0,0 0-1 0 0,0 1 0 0 0,0-1 1 0 0,0 0-1 0 0,0 1 0 0 0,0-1 1 0 0,0 0-1 0 0,1 1 1 0 0,-1-1-1 0 0,0 0 0 0 0,0 1 1 0 0,0-1-1 0 0,0 0 0 0 0,1 1 1 0 0,-1-1-1 0 0,0 0 0 0 0,0 0 1 0 0,1 1-1 0 0,-1-1 0 0 0,0 0 1 0 0,0 0-1 0 0,1 0 1 0 0,-1 1-1 0 0,1-1 0 0 0,1 2-633 0 0,1-1 0 0 0,0 0 0 0 0,0 0 0 0 0,0 0 0 0 0,-1 0 0 0 0,1 0 0 0 0,0 0 0 0 0,0-1 0 0 0,0 0 0 0 0,0 1 0 0 0,0-1 0 0 0,6-1 0 0 0,9-1-2612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48 7682 0 0,'-1'-5'643'0'0,"0"0"1"0"0,0 0-1 0 0,0 0 1 0 0,-1-1 0 0 0,-4-8-1 0 0,6 14-497 0 0,0-1-1 0 0,-1 1 0 0 0,1-1 1 0 0,0 1-1 0 0,-1-1 0 0 0,1 1 1 0 0,-1-1-1 0 0,1 1 1 0 0,-1 0-1 0 0,1-1 0 0 0,0 1 1 0 0,-1 0-1 0 0,1-1 1 0 0,-1 1-1 0 0,0 0 0 0 0,1-1 1 0 0,-1 1-1 0 0,1 0 0 0 0,-1 0 1 0 0,1 0-1 0 0,-1 0 1 0 0,0-1-1 0 0,0 1 0 0 0,0 1 75 0 0,0-1 0 0 0,-1 0 0 0 0,1 1 0 0 0,0-1-1 0 0,0 1 1 0 0,0 0 0 0 0,0-1 0 0 0,0 1 0 0 0,0 0 0 0 0,0 0-1 0 0,0-1 1 0 0,0 1 0 0 0,1 0 0 0 0,-1 0 0 0 0,0 0 0 0 0,-1 2-1 0 0,-10 17 349 0 0,1 1-1 0 0,0 0 0 0 0,2 1 0 0 0,0 0 0 0 0,-9 39 1 0 0,0-4-435 0 0,-7 7-359 0 0,22-57-834 0 0,4-10-1105 0 0,5-7 2020 0 0,0-1 0 0 0,0 2-1 0 0,1-1 1 0 0,0 1 0 0 0,1 0 0 0 0,0 0 0 0 0,0 1 0 0 0,1 0 0 0 0,0 0 0 0 0,0 1 0 0 0,1 1 0 0 0,0-1 0 0 0,0 2-1 0 0,1-1 1 0 0,-1 1 0 0 0,1 1 0 0 0,0 0 0 0 0,1 1 0 0 0,-1 0 0 0 0,1 0 0 0 0,-1 1 0 0 0,1 1 0 0 0,0 0 0 0 0,-1 0-1 0 0,1 1 1 0 0,0 1 0 0 0,0 0 0 0 0,12 3 0 0 0,-16-2-574 0 0,15 2-4294 0 0,-22-4 4831 0 0,0 0 0 0 0,-1 0-1 0 0,1 0 1 0 0,-1 0 0 0 0,1 0-1 0 0,0 0 1 0 0,-1 0 0 0 0,1 0 0 0 0,-1-1-1 0 0,1 1 1 0 0,-1 0 0 0 0,1-1-1 0 0,-1 1 1 0 0,1 0 0 0 0,-1-1-1 0 0,1 1 1 0 0,-1 0 0 0 0,1-1 0 0 0,-1 1-1 0 0,1-1 1 0 0,-1 1 0 0 0,0-1-1 0 0,1 1 1 0 0,-1-1 0 0 0,0 1-1 0 0,1-1 1 0 0,-1 1 0 0 0,0-1-1 0 0,0 1 1 0 0,0-1 0 0 0,1 0 0 0 0,-1 0-1 0 0,2-8-2116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5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83 2705 0 0,'-2'-5'750'0'0,"-14"-34"3385"0"0,15 38-3755 0 0,1-1-1 0 0,-1 1 1 0 0,1-1-1 0 0,-1 0 0 0 0,1 1 1 0 0,0-1-1 0 0,0 1 1 0 0,0-1-1 0 0,0 0 1 0 0,0 1-1 0 0,0-1 1 0 0,0 1-1 0 0,1-1 1 0 0,-1 0-1 0 0,0 1 1 0 0,1-1-1 0 0,-1 1 1 0 0,1-1-1 0 0,0 1 1 0 0,0-1-1 0 0,-1 1 1 0 0,2-2-1 0 0,-2 3-281 0 0,1 0-1 0 0,-1 0 1 0 0,0 0-1 0 0,0-1 1 0 0,0 1-1 0 0,0 0 1 0 0,0 0-1 0 0,1 0 0 0 0,-1 0 1 0 0,0 0-1 0 0,0 0 1 0 0,0 0-1 0 0,0 0 1 0 0,1 0-1 0 0,-1-1 1 0 0,0 1-1 0 0,0 0 1 0 0,0 0-1 0 0,0 0 1 0 0,1 0-1 0 0,-1 0 1 0 0,0 0-1 0 0,0 0 1 0 0,0 0-1 0 0,1 0 1 0 0,-1 0-1 0 0,0 0 1 0 0,0 0-1 0 0,0 1 1 0 0,0-1-1 0 0,1 0 1 0 0,-1 0-1 0 0,0 0 0 0 0,0 0 1 0 0,0 0-1 0 0,0 0 1 0 0,1 0-1 0 0,-1 0 1 0 0,0 0-1 0 0,0 1 1 0 0,0-1-1 0 0,0 0 1 0 0,0 0-1 0 0,0 0 1 0 0,1 0-1 0 0,-1 1 1 0 0,5 12 1514 0 0,-1 16-816 0 0,-4 151 57 0 0,-10-61-6315 0 0,10-116 4796 0 0,0-1 0 0 0,0 1 0 0 0,-1-1 0 0 0,1 1 0 0 0,-1-1 0 0 0,1 1 0 0 0,-1-1 0 0 0,0 1 0 0 0,0-1 0 0 0,0 0 0 0 0,0 1 0 0 0,0-1 0 0 0,-1 0 0 0 0,1 0 0 0 0,-1 0 0 0 0,1 0 0 0 0,-1 0 0 0 0,0 0-1 0 0,-3 3 1 0 0,-6 0-3280 0 0</inkml:trace>
  <inkml:trace contextRef="#ctx0" brushRef="#br0" timeOffset="1">30 409 7009 0 0,'-2'1'518'0'0,"0"1"-1"0"0,0-1 0 0 0,0 0 0 0 0,0 1 0 0 0,0-1 0 0 0,0 1 0 0 0,1 0 1 0 0,-1-1-1 0 0,1 1 0 0 0,-1 0 0 0 0,1 0 0 0 0,0 0 0 0 0,-1 0 0 0 0,1 0 1 0 0,0 0-1 0 0,1 1 0 0 0,-1-1 0 0 0,0 0 0 0 0,0 0 0 0 0,0 5 0 0 0,2-4-224 0 0,-1-1 0 0 0,0 1 0 0 0,1-1 0 0 0,0 1 0 0 0,-1-1 0 0 0,1 1 0 0 0,0-1 0 0 0,0 1 0 0 0,1-1 0 0 0,-1 0 0 0 0,0 1 0 0 0,1-1 0 0 0,0 0 0 0 0,-1 0 0 0 0,4 3 0 0 0,3 2-167 0 0,-1-1 0 0 0,1 0 0 0 0,0 0 0 0 0,1-1 0 0 0,-1 0 0 0 0,1 0 0 0 0,0-1 0 0 0,17 6-1 0 0,-16-8-534 0 0,0 0 0 0 0,0 0 0 0 0,1-1 0 0 0,-1 0 0 0 0,0-1-1 0 0,0 0 1 0 0,1-1 0 0 0,9-2 0 0 0,-7 1-1928 0 0,0-1 0 0 0,0-1 0 0 0,14-6 0 0 0,0-2-4730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 11666 0 0,'-2'2'253'0'0,"-12"12"1408"0"0,0 1 0 0 0,2 1 0 0 0,0 0 0 0 0,-14 26-1 0 0,23-38-1490 0 0,1 1-1 0 0,0 0 0 0 0,0 0 0 0 0,0 0 0 0 0,1 0 0 0 0,0 1 1 0 0,0-1-1 0 0,0 0 0 0 0,0 1 0 0 0,1-1 0 0 0,0 0 0 0 0,0 1 1 0 0,1-1-1 0 0,0 0 0 0 0,-1 1 0 0 0,2-1 0 0 0,-1 0 0 0 0,1 0 1 0 0,-1 0-1 0 0,1 0 0 0 0,5 9 0 0 0,-2-6-122 0 0,1 1-1 0 0,0-1 1 0 0,1 0 0 0 0,0-1-1 0 0,0 1 1 0 0,0-2 0 0 0,1 1-1 0 0,0-1 1 0 0,10 7-1 0 0,-15-11-49 0 0,1 0-1 0 0,-1 0 0 0 0,1 0 0 0 0,0 0 0 0 0,-1-1 0 0 0,1 1 1 0 0,0-1-1 0 0,0 0 0 0 0,0 0 0 0 0,0-1 0 0 0,0 1 0 0 0,0-1 1 0 0,0 0-1 0 0,1 0 0 0 0,-1 0 0 0 0,0 0 0 0 0,0-1 0 0 0,0 1 1 0 0,0-1-1 0 0,0 0 0 0 0,0-1 0 0 0,-1 1 0 0 0,1-1 1 0 0,0 1-1 0 0,5-5 0 0 0,-6 4-43 0 0,-1 0 1 0 0,0 0-1 0 0,0-1 1 0 0,0 1-1 0 0,0-1 1 0 0,-1 1-1 0 0,1-1 1 0 0,-1 0-1 0 0,1 0 1 0 0,-1 1-1 0 0,0-1 1 0 0,0 0-1 0 0,0 0 1 0 0,-1 0-1 0 0,1 0 0 0 0,-1 0 1 0 0,1-1-1 0 0,-1 1 1 0 0,0 0-1 0 0,0 0 1 0 0,0 0-1 0 0,-1 0 1 0 0,1 0-1 0 0,-2-5 1 0 0,-1-4-325 0 0,-1-1 0 0 0,0 1 1 0 0,0 0-1 0 0,-10-18 0 0 0,0 6-685 0 0,-2 1 1 0 0,0 1-1 0 0,-1 1 0 0 0,-1 0 0 0 0,-27-23 1 0 0,35 35 279 0 0,11 14 40 0 0,14 15 611 0 0,-9-14 193 0 0,0 0 1 0 0,1-1-1 0 0,-1 0 0 0 0,1-1 0 0 0,0 1 1 0 0,0-1-1 0 0,1-1 0 0 0,-1 1 1 0 0,1-1-1 0 0,0 0 0 0 0,0-1 0 0 0,0 0 1 0 0,0 0-1 0 0,0-1 0 0 0,0 0 0 0 0,0 0 1 0 0,1-1-1 0 0,-1 0 0 0 0,0-1 0 0 0,0 0 1 0 0,0 0-1 0 0,1 0 0 0 0,-1-1 0 0 0,0-1 1 0 0,-1 1-1 0 0,12-6 0 0 0,-60 30-3413 0 0,-31 19 1670 0 0,63-35 1944 0 0,0 0 0 0 0,0 0 0 0 0,1 1 0 0 0,0 1 0 0 0,-9 9 0 0 0,16-16-92 0 0,0 0-1 0 0,0 0 1 0 0,0 1 0 0 0,0-1-1 0 0,0 0 1 0 0,0 0 0 0 0,1 1-1 0 0,-1-1 1 0 0,0 0 0 0 0,1 1-1 0 0,-1-1 1 0 0,1 1-1 0 0,-1-1 1 0 0,1 1 0 0 0,-1-1-1 0 0,1 1 1 0 0,0-1 0 0 0,0 1-1 0 0,0 0 1 0 0,0-1 0 0 0,0 1-1 0 0,0-1 1 0 0,1 1 0 0 0,-1-1-1 0 0,1 3 1 0 0,0-2 9 0 0,1 0 0 0 0,-1 0 0 0 0,1-1 0 0 0,0 1 0 0 0,-1-1 0 0 0,1 1 1 0 0,0-1-1 0 0,0 0 0 0 0,0 1 0 0 0,0-1 0 0 0,0 0 0 0 0,0 0 0 0 0,0 0 0 0 0,0-1 0 0 0,3 2 0 0 0,8 1 164 0 0,1-1-1 0 0,-1 0 0 0 0,1 0 1 0 0,21-1-1 0 0,-16-2-644 0 0,-1-1 0 0 0,25-5 0 0 0,8-7-5282 0 0,-49 13 5157 0 0,-1 1-1 0 0,1-1 0 0 0,-1 1 0 0 0,1-1 0 0 0,-1 0 0 0 0,0 0 1 0 0,1 1-1 0 0,-1-1 0 0 0,0 0 0 0 0,0 0 0 0 0,0 0 0 0 0,0-1 1 0 0,0 1-1 0 0,0 0 0 0 0,0 0 0 0 0,0 0 0 0 0,1-3 0 0 0,-1 3-41 0 0,7-9-4389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10314 0 0,'-13'67'6883'0'0,"6"3"-3414"0"0,5-39-3376 0 0,3 1 0 0 0,0-1-1 0 0,2 1 1 0 0,11 50 0 0 0,-12-74-577 0 0,10 35-2651 0 0,-11-41 2460 0 0,0 0-1 0 0,0 1 0 0 0,0-1 0 0 0,0 0 1 0 0,0 1-1 0 0,1-1 0 0 0,-1 0 0 0 0,1 0 1 0 0,-1 0-1 0 0,1 0 0 0 0,0-1 1 0 0,-1 1-1 0 0,5 2 0 0 0,0-4-2475 0 0,2-4-509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21 10082 0 0,'-1'-1'304'0'0,"0"1"-1"0"0,0-1 1 0 0,0 1-1 0 0,0 0 0 0 0,1-1 1 0 0,-1 1-1 0 0,0-1 1 0 0,0 0-1 0 0,0 1 1 0 0,1-1-1 0 0,-1 0 1 0 0,1 1-1 0 0,-1-1 1 0 0,0 0-1 0 0,1 0 1 0 0,-1 0-1 0 0,1 1 1 0 0,-1-1-1 0 0,1 0 0 0 0,0 0 1 0 0,-1-1-1 0 0,2 1-166 0 0,-1 1-1 0 0,1-1 1 0 0,0 1-1 0 0,-1-1 1 0 0,1 1-1 0 0,0 0 1 0 0,-1-1-1 0 0,1 1 1 0 0,0 0-1 0 0,-1 0 1 0 0,1 0-1 0 0,0 0 1 0 0,0-1-1 0 0,0 1 1 0 0,-1 0-1 0 0,1 0 0 0 0,0 0 1 0 0,0 0-1 0 0,1 1 1 0 0,48 6 1167 0 0,-49-7-1266 0 0,33 6 350 0 0,-9-3-259 0 0,0 2 0 0 0,-1 1 0 0 0,1 1-1 0 0,31 13 1 0 0,-55-19-98 0 0,1 0 0 0 0,0 0 0 0 0,0-1 0 0 0,-1 1 0 0 0,1 0 0 0 0,0 0 0 0 0,-1 1 0 0 0,1-1 1 0 0,-1 0-1 0 0,0 0 0 0 0,1 1 0 0 0,-1-1 0 0 0,0 1 0 0 0,0-1 0 0 0,0 1 0 0 0,0 0 0 0 0,0-1 0 0 0,0 1 0 0 0,0 0 0 0 0,0 0 0 0 0,-1-1 0 0 0,1 1 0 0 0,-1 0 0 0 0,1 0 1 0 0,-1 0-1 0 0,0 0 0 0 0,0 0 0 0 0,0 0 0 0 0,0 0 0 0 0,0 0 0 0 0,0 0 0 0 0,-1-1 0 0 0,1 1 0 0 0,0 0 0 0 0,-1 0 0 0 0,0 0 0 0 0,1 0 0 0 0,-1-1 0 0 0,0 1 0 0 0,0 0 1 0 0,-1 2-1 0 0,-2 1-38 0 0,0 0 0 0 0,1 0 0 0 0,-1-1 0 0 0,-1 1 0 0 0,1-1 0 0 0,-1 0 0 0 0,0 0 0 0 0,0 0 0 0 0,0 0 0 0 0,0-1 1 0 0,-12 5-1 0 0,-51 8-344 0 0,46-12 252 0 0,22-4 96 0 0,0 0 0 0 0,0 0 0 0 0,0 1 0 0 0,0-1 0 0 0,0 0 1 0 0,1 0-1 0 0,-1 0 0 0 0,0 0 0 0 0,0 0 0 0 0,0 0 0 0 0,0 0 1 0 0,0 0-1 0 0,0 0 0 0 0,0 0 0 0 0,0 0 0 0 0,0 1 0 0 0,0-1 1 0 0,0 0-1 0 0,0 0 0 0 0,27-2 60 0 0,0 0 0 0 0,37-9 0 0 0,-34 5-157 0 0,44-3-1 0 0,-71 9-127 0 0,0 0 0 0 0,0 1 0 0 0,0-1-1 0 0,0 1 1 0 0,0-1 0 0 0,0 1 0 0 0,0 0-1 0 0,3 1 1 0 0,2 7-4120 0 0,-8-8 3998 0 0,0-1 0 0 0,0 1-1 0 0,0 0 1 0 0,0-1-1 0 0,0 1 1 0 0,0 0 0 0 0,0-1-1 0 0,0 1 1 0 0,0 0-1 0 0,-1-1 1 0 0,1 1 0 0 0,0-1-1 0 0,-1 1 1 0 0,1 0-1 0 0,0-1 1 0 0,-1 1-1 0 0,1-1 1 0 0,0 1 0 0 0,-1-1-1 0 0,1 1 1 0 0,-2 0-1 0 0,-4 5-5100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7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6593 0 0,'-3'-22'6360'0'0,"0"31"-1600"0"0,0 40-456 0 0,2-41-4391 0 0,-4 55 1003 0 0,-2 80 507 0 0,8-125-2257 0 0,0 1-1 0 0,0 0 1 0 0,2-1 0 0 0,1 0-1 0 0,7 26 1 0 0,-10-42 370 0 0,9 19-3859 0 0,0-12-3007 0 0,-3-9 2120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11514 0 0,'21'10'4938'0'0,"14"2"-2530"0"0,-5-3-1214 0 0,17 7-5 0 0,-34-13-1069 0 0,0 1-1 0 0,0 1 0 0 0,0 0 0 0 0,0 1 1 0 0,-1 0-1 0 0,12 9 0 0 0,-22-14-86 0 0,-1 0 1 0 0,0 0-1 0 0,0 0 1 0 0,0 0-1 0 0,1 0 0 0 0,-1 1 1 0 0,0-1-1 0 0,0 0 0 0 0,-1 0 1 0 0,1 1-1 0 0,0-1 0 0 0,0 1 1 0 0,-1-1-1 0 0,1 1 1 0 0,-1-1-1 0 0,1 1 0 0 0,-1-1 1 0 0,1 1-1 0 0,-1 0 0 0 0,0-1 1 0 0,0 1-1 0 0,0 2 1 0 0,-1-1-10 0 0,1 0 1 0 0,-1 0 0 0 0,0-1 0 0 0,0 1 0 0 0,-1 0 0 0 0,1-1-1 0 0,0 1 1 0 0,-1 0 0 0 0,1-1 0 0 0,-1 1 0 0 0,-3 2 0 0 0,-5 5-103 0 0,-1 0-1 0 0,0 0 1 0 0,-22 14 0 0 0,32-23 61 0 0,-133 83-1319 0 0,133-83 1311 0 0,-1 0-1 0 0,1 0 1 0 0,-1 0 0 0 0,1 0-1 0 0,0 0 1 0 0,0 0-1 0 0,-1 1 1 0 0,1-1 0 0 0,0 0-1 0 0,0 1 1 0 0,0-1 0 0 0,0 1-1 0 0,1-1 1 0 0,-1 1 0 0 0,0 0-1 0 0,1-1 1 0 0,-2 4 0 0 0,2-4 11 0 0,0 0-1 0 0,1 0 1 0 0,-1 0 0 0 0,0 0 0 0 0,0 0 0 0 0,1 0 0 0 0,-1 0 0 0 0,0 0 0 0 0,1 0 0 0 0,-1 0 0 0 0,1 0 0 0 0,-1-1 0 0 0,1 1 0 0 0,0 0-1 0 0,-1 0 1 0 0,1 0 0 0 0,0-1 0 0 0,0 1 0 0 0,-1 0 0 0 0,1-1 0 0 0,0 1 0 0 0,1 0 0 0 0,3 1 31 0 0,-1 1 1 0 0,1-1 0 0 0,0-1 0 0 0,0 1-1 0 0,0 0 1 0 0,0-1 0 0 0,0 0-1 0 0,0-1 1 0 0,1 1 0 0 0,6-1-1 0 0,3-1 40 0 0,1-2 0 0 0,-1 0-1 0 0,0-1 1 0 0,1 0 0 0 0,-1-1-1 0 0,24-12 1 0 0,-18 7-1080 0 0,0 2-1 0 0,26-7 1 0 0,-43 15-7 0 0,5-2-2871 0 0</inkml:trace>
  <inkml:trace contextRef="#ctx0" brushRef="#br0" timeOffset="1">224 186 7474 0 0,'14'-6'5416'0'0,"15"-2"-3081"0"0,-8 2-1642 0 0,59-14-541 0 0,-48 14-4760 0 0,-25 0-1015 0 0,-6 2 1464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7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6761 0 0,'1'64'9801'0'0,"2"1"-5310"0"0,-1-25-4427 0 0,3 0 0 0 0,17 72 1 0 0,-12-88-2118 0 0,-2-16-1336 0 0,-8-8 3087 0 0,0 0 0 0 0,1 1 1 0 0,-1-1-1 0 0,1 0 0 0 0,-1 0 0 0 0,1 0 0 0 0,-1 0 1 0 0,0 0-1 0 0,1 0 0 0 0,-1 0 0 0 0,1-1 0 0 0,-1 1 0 0 0,0 0 1 0 0,1 0-1 0 0,-1 0 0 0 0,0 0 0 0 0,1 0 0 0 0,-1-1 1 0 0,1 1-1 0 0,1-2-1811 0 0,4-5-3342 0 0</inkml:trace>
  <inkml:trace contextRef="#ctx0" brushRef="#br0" timeOffset="1">182 1 11306 0 0,'-1'5'5578'0'0,"1"4"-3138"0"0,0 8-447 0 0,0 6-417 0 0,-2 6-480 0 0,0 5-424 0 0,1 4-264 0 0,-1 0-160 0 0,2 2-104 0 0,-1 1-144 0 0,2-4-296 0 0,-1-3-472 0 0,3-4-848 0 0,1-8-1113 0 0,-1-3-1240 0 0,1-8-1360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 10210 0 0,'6'-6'8598'0'0,"-5"6"-8329"0"0,13 4 3278 0 0,15 17-3159 0 0,-22-15 425 0 0,20 12-479 0 0,50 24 1 0 0,-49-28-300 0 0,47 32 1 0 0,-74-46-15 0 0,1 1 0 0 0,-1 0 0 0 0,0 0 0 0 0,0 0 0 0 0,1 0 0 0 0,-1 0 0 0 0,0 0 0 0 0,0 0 0 0 0,0 0 0 0 0,0 0 0 0 0,0 1 0 0 0,-1-1 0 0 0,1 0 0 0 0,0 0 0 0 0,-1 1 0 0 0,1-1 0 0 0,0 1 0 0 0,-1-1 0 0 0,0 1 0 0 0,1-1 0 0 0,-1 1 0 0 0,0-1 0 0 0,0 1-1 0 0,0-1 1 0 0,0 1 0 0 0,0-1 0 0 0,0 1 0 0 0,0-1 0 0 0,0 1 0 0 0,-1-1 0 0 0,1 0 0 0 0,0 1 0 0 0,-1-1 0 0 0,0 3 0 0 0,-3 2 93 0 0,-1 0 0 0 0,1-1 0 0 0,-1 1 0 0 0,0-1 0 0 0,0 0 0 0 0,-6 5-1 0 0,-7 7-69 0 0,-7 9-553 0 0,-95 95 1620 0 0,78-83-3873 0 0,-2-2-3942 0 0,35-30 892 0 0,1 0-1883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4:50:1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0 4841 0 0,'-7'9'1986'0'0,"0"-1"-1"0"0,0 0 1 0 0,0 0-1 0 0,-11 7 1 0 0,12-10-1505 0 0,-1-1-1 0 0,1 0 1 0 0,-1 0 0 0 0,0-1-1 0 0,0 0 1 0 0,0 0 0 0 0,-1-1-1 0 0,1 0 1 0 0,-1 0 0 0 0,-11 1-1 0 0,10-1-409 0 0,0 0 0 0 0,1 0 0 0 0,-1 1 0 0 0,1 0 0 0 0,0 0 0 0 0,-1 1 0 0 0,2 0 0 0 0,-1 1 0 0 0,0 0 0 0 0,1 0 0 0 0,0 0 0 0 0,0 1-1 0 0,1 0 1 0 0,0 0 0 0 0,0 1 0 0 0,0 0 0 0 0,0 0 0 0 0,1 0 0 0 0,1 1 0 0 0,-1 0 0 0 0,1-1 0 0 0,1 2 0 0 0,-1-1 0 0 0,1 0 0 0 0,-3 13 0 0 0,6-17-77 0 0,0 1 1 0 0,1-1-1 0 0,-1 1 1 0 0,1-1-1 0 0,0 1 1 0 0,0-1-1 0 0,0 0 1 0 0,0 1-1 0 0,1-1 0 0 0,0 0 1 0 0,0 0-1 0 0,0 0 1 0 0,0 0-1 0 0,1 0 1 0 0,0-1-1 0 0,-1 1 1 0 0,1-1-1 0 0,0 0 1 0 0,1 1-1 0 0,-1-1 1 0 0,5 2-1 0 0,7 8 11 0 0,2-1 0 0 0,-1-1-1 0 0,25 13 1 0 0,116 45 380 0 0,5 2-549 0 0,-140-58-1063 0 0,0 0-1 0 0,32 26 1 0 0,-52-37 290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3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53 2433 0 0,'-18'3'3204'0'0,"24"3"547"0"0,31 6-2027 0 0,-13-10-1630 0 0,-1 0 0 0 0,1-1 0 0 0,-1-2 0 0 0,0 0 0 0 0,1-2 0 0 0,22-4 0 0 0,-19 2 81 0 0,0 1 1 0 0,1 2-1 0 0,-1 1 0 0 0,30 2 1 0 0,4 7 317 0 0,-29-3-310 0 0,60 2 1 0 0,-80-7-134 0 0,-1-1 1 0 0,1 0-1 0 0,-1-1 1 0 0,1 0 0 0 0,-1-1-1 0 0,0 0 1 0 0,0-1-1 0 0,0 0 1 0 0,10-6-1 0 0,-10 4 108 0 0,0 0 0 0 0,1 1 0 0 0,-1 0 0 0 0,1 0-1 0 0,0 2 1 0 0,0-1 0 0 0,1 2 0 0 0,16-3 0 0 0,-34 6-2224 0 0,-13-5-5696 0 0,12 2 3765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3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28 1632 0 0,'-17'13'4249'0'0,"18"-12"-4086"0"0,-1-1 0 0 0,1 1 0 0 0,-1-1 0 0 0,1 0 0 0 0,-1 1 0 0 0,1-1 0 0 0,0 0 0 0 0,-1 1 1 0 0,1-1-1 0 0,-1 0 0 0 0,1 0 0 0 0,-1 0 0 0 0,1 1 0 0 0,0-1 0 0 0,-1 0 0 0 0,1 0 0 0 0,0 0 0 0 0,-1 0 0 0 0,1 0 0 0 0,0 0 0 0 0,-1 0 1 0 0,1 0-1 0 0,-1-1 0 0 0,1 1 0 0 0,0 0 0 0 0,114 1 2719 0 0,169-5-872 0 0,-98-16-1812 0 0,36-1-62 0 0,-208 21 20 0 0,1 1-1 0 0,0 1 0 0 0,0 0 0 0 0,-1 1 1 0 0,1 1-1 0 0,23 9 0 0 0,-54-22-9729 0 0,8 8 4762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3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125 127 1736 0 0,'-12'-11'971'0'0,"1"0"0"0"0,0-1 0 0 0,-17-25 0 0 0,-10-12 5005 0 0,38 49-5900 0 0,0 0 0 0 0,0-1 0 0 0,-1 1 0 0 0,1-1 0 0 0,0 1 0 0 0,0 0 0 0 0,-1-1 0 0 0,1 1 0 0 0,0 0 0 0 0,0-1 0 0 0,-1 1 0 0 0,1 0 0 0 0,0 0 0 0 0,-1-1 0 0 0,1 1 0 0 0,-1 0 0 0 0,1 0 0 0 0,0 0 0 0 0,-1-1 0 0 0,1 1 0 0 0,-1 0 0 0 0,1 0 0 0 0,0 0 0 0 0,-1 0 0 0 0,1 0 0 0 0,-1 0 0 0 0,1 0 0 0 0,-1 0 0 0 0,1 0 0 0 0,0 0 0 0 0,-1 0 0 0 0,1 0 0 0 0,-1 0 0 0 0,1 0 0 0 0,-1 1 0 0 0,1-1 0 0 0,0 0 0 0 0,-1 0 0 0 0,1 0 0 0 0,-1 0 0 0 0,1 1 0 0 0,0-1 0 0 0,-1 0 0 0 0,1 1 0 0 0,-8 25 1145 0 0,7 33-729 0 0,4-34-492 0 0,2 0 1 0 0,0 0-1 0 0,1 0 1 0 0,2 0-1 0 0,1-1 1 0 0,0-1-1 0 0,2 1 0 0 0,1-1 1 0 0,0-1-1 0 0,2 0 1 0 0,0-1-1 0 0,2-1 1 0 0,0 0-1 0 0,1-1 1 0 0,1-1-1 0 0,1-1 0 0 0,25 19 1 0 0,-41-33-22 0 0,1-1 0 0 0,0 1 0 0 0,1 0 0 0 0,-1-1 0 0 0,0 0 0 0 0,1 0 0 0 0,-1 0 0 0 0,1-1 0 0 0,0 0 0 0 0,-1 1 0 0 0,1-2 0 0 0,0 1 0 0 0,0 0 0 0 0,8-1 0 0 0,-9-1 5 0 0,-1 0 0 0 0,0 1 0 0 0,0-1 0 0 0,1-1 0 0 0,-1 1 0 0 0,0 0 0 0 0,0-1 0 0 0,0 0 0 0 0,0 1 1 0 0,0-1-1 0 0,-1-1 0 0 0,1 1 0 0 0,-1 0 0 0 0,1 0 0 0 0,-1-1 0 0 0,0 0 0 0 0,1 1 0 0 0,-2-1 0 0 0,1 0 0 0 0,0 0 0 0 0,2-5 0 0 0,1-5 18 0 0,0 0 0 0 0,0 0 0 0 0,-2-1 0 0 0,1 1-1 0 0,-2-1 1 0 0,0 0 0 0 0,0 0 0 0 0,-1-14 0 0 0,-1 7-54 0 0,-1 1-1 0 0,-1-1 1 0 0,-1 1 0 0 0,-9-38 0 0 0,7 45-489 0 0,1 0-1 0 0,-2 0 0 0 0,0 1 0 0 0,0 0 0 0 0,-1 0 1 0 0,-1 1-1 0 0,0-1 0 0 0,-1 2 0 0 0,0-1 0 0 0,0 1 1 0 0,-1 1-1 0 0,0-1 0 0 0,-1 2 0 0 0,-19-13 0 0 0,26 19 281 0 0,1 0-1 0 0,-1 1 1 0 0,0 0-1 0 0,1-1 1 0 0,-1 1-1 0 0,0 0 0 0 0,0 1 1 0 0,0-1-1 0 0,0 1 1 0 0,0 0-1 0 0,0 0 1 0 0,0 0-1 0 0,0 0 1 0 0,0 1-1 0 0,1-1 1 0 0,-7 3-1 0 0,-14 7-1720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39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2441 0 0,'0'3'298'0'0,"1"-1"0"0"0,-1 1 0 0 0,1-1 0 0 0,0 1 0 0 0,0-1 0 0 0,0 0 0 0 0,0 1 0 0 0,0-1 0 0 0,1 0 0 0 0,-1 0 0 0 0,0 0 0 0 0,1 0 0 0 0,0 0 0 0 0,-1 0 0 0 0,1 0 0 0 0,0-1 0 0 0,0 1 0 0 0,0-1 0 0 0,0 1 0 0 0,0-1 0 0 0,1 0 1 0 0,-1 1-1 0 0,0-1 0 0 0,0-1 0 0 0,5 2 0 0 0,9 4 523 0 0,0-1-1 0 0,29 4 1 0 0,-34-7-565 0 0,85 8 681 0 0,-1 0-1262 0 0,-82-8-827 0 0,-1 1 0 0 0,23 8-1 0 0,-34-10 917 0 0,-1-1 66 0 0,0 0 0 0 0,1 0 0 0 0,-1 0 0 0 0,1 0 0 0 0,-1 0 0 0 0,1 0 0 0 0,-1 0 0 0 0,1 1 0 0 0,-1-1 0 0 0,1 0 0 0 0,-1 0 0 0 0,0 0 0 0 0,1 1 0 0 0,-1-1 0 0 0,1 0 0 0 0,-1 1 0 0 0,0-1 0 0 0,1 0 0 0 0,-1 1 0 0 0,0-1 0 0 0,0 0 0 0 0,1 1 0 0 0,-1-1 0 0 0,0 1 0 0 0,0-1 0 0 0,1 1 0 0 0,-1-1 0 0 0,0 0 0 0 0,0 1 0 0 0,0-1 0 0 0,0 1 0 0 0,0-1 0 0 0,0 1 0 0 0,0-1 0 0 0,0 1 0 0 0,-3 3-2545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4561 0 0,'23'60'4374'0'0,"-14"-36"-3358"0"0,0-1 0 0 0,-1 2 0 0 0,5 27 0 0 0,-12-45-972 0 0,0-1 0 0 0,-1 0 0 0 0,1 1 0 0 0,-1-1 0 0 0,-1 1 0 0 0,1-1 0 0 0,-1 0 0 0 0,0 1 0 0 0,0-1 0 0 0,-1 0 0 0 0,0 0 0 0 0,0 0 0 0 0,0 0 0 0 0,-1 0 0 0 0,0-1 0 0 0,0 1 0 0 0,-6 7 0 0 0,7-11-90 0 0,-1 0 0 0 0,1 0 0 0 0,-1 0 0 0 0,0 0 0 0 0,0 0 0 0 0,0-1 1 0 0,0 1-1 0 0,0-1 0 0 0,0 0 0 0 0,0 0 0 0 0,0 0 0 0 0,-1 0 0 0 0,1-1 0 0 0,0 1 0 0 0,-6-1 0 0 0,7 1 51 0 0,0-1 0 0 0,-1 0 0 0 0,1 0 0 0 0,0 0 0 0 0,0 0 0 0 0,-1 0-1 0 0,1-1 1 0 0,0 1 0 0 0,0-1 0 0 0,0 1 0 0 0,0-1 0 0 0,0 0 0 0 0,-1 0 0 0 0,1 0 0 0 0,0 0-1 0 0,1 0 1 0 0,-1 0 0 0 0,0 0 0 0 0,0-1 0 0 0,0 1 0 0 0,1-1 0 0 0,-1 1 0 0 0,-2-4-1 0 0,4 4 31 0 0,0 1 0 0 0,0-1 0 0 0,1 1 0 0 0,-1-1 0 0 0,0 1 0 0 0,0-1 0 0 0,0 1 0 0 0,0-1 0 0 0,1 1-1 0 0,-1-1 1 0 0,0 1 0 0 0,0-1 0 0 0,1 1 0 0 0,-1-1 0 0 0,0 1 0 0 0,1 0 0 0 0,-1-1 0 0 0,0 1 0 0 0,1-1-1 0 0,-1 1 1 0 0,1 0 0 0 0,-1 0 0 0 0,1-1 0 0 0,-1 1 0 0 0,1 0 0 0 0,-1 0 0 0 0,1-1 0 0 0,-1 1-1 0 0,1 0 1 0 0,-1 0 0 0 0,1 0 0 0 0,-1 0 0 0 0,1 0 0 0 0,-1 0 0 0 0,1 0 0 0 0,-1 0 0 0 0,1 0 0 0 0,-1 0-1 0 0,1 0 1 0 0,0 0 0 0 0,27-1 360 0 0,-27 1-368 0 0,33 1-60 0 0,1 2 1 0 0,46 11-1 0 0,-18-1-5304 0 0,-52-10-760 0 0,-15 1 3563 0 0</inkml:trace>
  <inkml:trace contextRef="#ctx0" brushRef="#br0" timeOffset="1">58 440 5481 0 0,'0'0'8474'0'0,"15"7"-6240"0"0,25 7-1926 0 0,25-15 84 0 0,-56 0-294 0 0,0 0 1 0 0,1 0-1 0 0,-1 1 0 0 0,0 1 1 0 0,1-1-1 0 0,-1 2 1 0 0,0-1-1 0 0,0 1 1 0 0,16 5-1 0 0,-23-5-6 0 0,0-1-1 0 0,0 0 0 0 0,0 0 1 0 0,0 1-1 0 0,0-1 0 0 0,-1 1 1 0 0,1 0-1 0 0,0-1 0 0 0,-1 1 1 0 0,0 0-1 0 0,1 0 0 0 0,-1 0 1 0 0,0 0-1 0 0,0 0 0 0 0,0 0 1 0 0,0 0-1 0 0,0 1 0 0 0,1 2 1 0 0,-1 1 25 0 0,-1-1 0 0 0,1 1 0 0 0,-1-1 0 0 0,0 1 0 0 0,0-1 0 0 0,0 1 0 0 0,-3 8 0 0 0,0 2-205 0 0,-1-1 0 0 0,-1 0 0 0 0,-1-1-1 0 0,-12 25 1 0 0,18-39 66 0 0,-13 21-1453 0 0,4-12-1607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8802 0 0,'-1'1'393'0'0,"1"0"-1"0"0,-1 1 1 0 0,1-1-1 0 0,0 0 1 0 0,-1 0 0 0 0,1 0-1 0 0,0 0 1 0 0,0 0 0 0 0,0 1-1 0 0,0-1 1 0 0,0 0-1 0 0,0 0 1 0 0,0 0 0 0 0,0 0-1 0 0,1 0 1 0 0,-1 1 0 0 0,0-1-1 0 0,1 0 1 0 0,-1 0-1 0 0,1 0 1 0 0,-1 0 0 0 0,2 2-1 0 0,0 0 37 0 0,0 0 0 0 0,1-1 1 0 0,-1 1-1 0 0,1-1 0 0 0,0 1 0 0 0,0-1 0 0 0,5 4 0 0 0,-2-2-180 0 0,1-1-1 0 0,0 1 1 0 0,0-1 0 0 0,0 0 0 0 0,0-1-1 0 0,15 3 1 0 0,-14-4-211 0 0,1-1-1 0 0,0-1 0 0 0,0 0 1 0 0,-1 0-1 0 0,1 0 1 0 0,-1-1-1 0 0,10-4 0 0 0,30-5 136 0 0,-47 11-157 0 0,0 0 0 0 0,0 0 0 0 0,0 0-1 0 0,0 0 1 0 0,0 0 0 0 0,0 0-1 0 0,0 0 1 0 0,1 0 0 0 0,-1 0 0 0 0,0 1-1 0 0,0-1 1 0 0,0 0 0 0 0,0 1 0 0 0,0-1-1 0 0,0 1 1 0 0,-1-1 0 0 0,1 1 0 0 0,0-1-1 0 0,0 1 1 0 0,0 0 0 0 0,0-1 0 0 0,0 1-1 0 0,-1 0 1 0 0,1 0 0 0 0,0 0-1 0 0,0 1 1 0 0,1 1 21 0 0,-1-1 1 0 0,0 1-1 0 0,0 0 0 0 0,-1 0 1 0 0,1 0-1 0 0,-1 0 0 0 0,1 0 0 0 0,-1-1 1 0 0,0 7-1 0 0,0 2-766 0 0,-2 1 0 0 0,1-1 1 0 0,-1 1-1 0 0,-4 11 0 0 0,6-22 384 0 0,0 0 0 0 0,-1 0-1 0 0,1 0 1 0 0,0 0 0 0 0,0 0-1 0 0,-1 0 1 0 0,1 0 0 0 0,0 0-1 0 0,-1 0 1 0 0,1 0 0 0 0,-1 0-1 0 0,0 0 1 0 0,1 0 0 0 0,-1-1-1 0 0,1 1 1 0 0,-1 0 0 0 0,0 0-1 0 0,0-1 1 0 0,1 1 0 0 0,-1 0-1 0 0,0-1 1 0 0,0 1 0 0 0,0-1-1 0 0,0 1 1 0 0,0-1 0 0 0,0 0-1 0 0,0 1 1 0 0,0-1 0 0 0,0 0-1 0 0,0 1 1 0 0,0-1 0 0 0,0 0-1 0 0,0 0 1 0 0,0 0-1 0 0,0 0 1 0 0,0 0 0 0 0,0 0-1 0 0,0 0 1 0 0,-1-1 0 0 0,-9-2-4097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44 6809 0 0,'0'-1'287'0'0,"-1"-1"0"0"0,0 1-1 0 0,0 0 1 0 0,0-1-1 0 0,1 1 1 0 0,-1 0-1 0 0,1-1 1 0 0,-1 1-1 0 0,1-1 1 0 0,0 1-1 0 0,-1-1 1 0 0,1 1-1 0 0,0-1 1 0 0,0 1-1 0 0,0-1 1 0 0,0-2 0 0 0,0 4-162 0 0,1-1 0 0 0,-1 0 0 0 0,1 0 0 0 0,-1 0 0 0 0,1 1 1 0 0,-1-1-1 0 0,1 0 0 0 0,-1 1 0 0 0,1-1 0 0 0,0 0 0 0 0,-1 1 1 0 0,1-1-1 0 0,0 1 0 0 0,-1-1 0 0 0,1 1 0 0 0,0-1 0 0 0,0 1 1 0 0,-1-1-1 0 0,1 1 0 0 0,2-1 0 0 0,3 0 131 0 0,1 0 0 0 0,0 0 0 0 0,-1 0 0 0 0,1 1 0 0 0,0 0 0 0 0,7 1 0 0 0,-9-1-140 0 0,0 1 1 0 0,-1-1-1 0 0,1 1 1 0 0,-1 0-1 0 0,1 0 1 0 0,-1 0-1 0 0,0 1 1 0 0,0 0-1 0 0,1-1 0 0 0,-1 1 1 0 0,0 1-1 0 0,0-1 1 0 0,-1 1-1 0 0,1-1 1 0 0,4 5-1 0 0,-6-4-29 0 0,0 0-1 0 0,0 0 1 0 0,0 0-1 0 0,0 0 1 0 0,0 0-1 0 0,-1 1 1 0 0,1-1-1 0 0,-1 1 0 0 0,0-1 1 0 0,0 1-1 0 0,-1-1 1 0 0,1 1-1 0 0,-1-1 1 0 0,1 1-1 0 0,-1 0 1 0 0,0-1-1 0 0,-1 1 1 0 0,1 0-1 0 0,-2 5 1 0 0,-1 5-95 0 0,0 0 1 0 0,-1 1 0 0 0,-1-1 0 0 0,-1-1 0 0 0,0 1 0 0 0,0-1 0 0 0,-1 0 0 0 0,-1-1 0 0 0,0 1-1 0 0,-1-1 1 0 0,0-1 0 0 0,-1 0 0 0 0,0 0 0 0 0,-1-1 0 0 0,0 0 0 0 0,-1-1 0 0 0,-14 9 0 0 0,42-26-50 0 0,0 1 0 0 0,1 1 1 0 0,0 1-1 0 0,0 0 1 0 0,1 2-1 0 0,17-3 0 0 0,-23 4 54 0 0,0 1 0 0 0,1 1 0 0 0,-1 0 0 0 0,20 2 0 0 0,1 2-2910 0 0,-6 0-2736 0 0,-18-4 1745 0 0,-1-1-880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2 103 8626 0 0,'-1'0'116'0'0,"1"0"0"0"0,0-1 1 0 0,0 1-1 0 0,0 0 0 0 0,0 0 0 0 0,0-1 0 0 0,0 1 1 0 0,0 0-1 0 0,0-1 0 0 0,0 1 0 0 0,0 0 1 0 0,0-1-1 0 0,0 1 0 0 0,0 0 0 0 0,0-1 1 0 0,0 1-1 0 0,0 0 0 0 0,1-1 0 0 0,-1 1 1 0 0,0 0-1 0 0,0-1 0 0 0,0 1 0 0 0,0 0 0 0 0,1 0 1 0 0,-1-1-1 0 0,0 1 0 0 0,0 0 0 0 0,0 0 1 0 0,1-1-1 0 0,-1 1 0 0 0,0 0 0 0 0,1 0 1 0 0,-1 0-1 0 0,0-1 0 0 0,0 1 0 0 0,1 0 0 0 0,-1 0 1 0 0,0 0-1 0 0,1 0 0 0 0,-1 0 0 0 0,0 0 1 0 0,1 0-1 0 0,-1 0 0 0 0,0 0 0 0 0,1 0 1 0 0,-1 0-1 0 0,0 0 0 0 0,1 0 0 0 0,-1 0 1 0 0,0 0-1 0 0,1 0 0 0 0,-1 0 0 0 0,1 0 0 0 0,20 1 1084 0 0,24 5-370 0 0,-29-3-1164 0 0,0-1 1 0 0,0 0 0 0 0,0-1 0 0 0,0-1 0 0 0,0 0-1 0 0,18-4 1 0 0,-32 4-44 0 0,0-1 0 0 0,-1 0 0 0 0,1 1-1 0 0,0-1 1 0 0,0 0 0 0 0,0 0 0 0 0,-1 0 0 0 0,1 0-1 0 0,-1-1 1 0 0,1 1 0 0 0,-1 0 0 0 0,1-1 0 0 0,-1 1-1 0 0,0-1 1 0 0,1 1 0 0 0,-1-1 0 0 0,0 0 0 0 0,0 1-1 0 0,0-1 1 0 0,0 0 0 0 0,-1 0 0 0 0,1 0 0 0 0,0 0-1 0 0,-1 0 1 0 0,1 1 0 0 0,-1-5 0 0 0,1 2 393 0 0,-1 1 0 0 0,0 0 0 0 0,0-1-1 0 0,0 1 1 0 0,0 0 0 0 0,-1-1 0 0 0,1 1 0 0 0,-1 0 0 0 0,0 0 0 0 0,0-1 0 0 0,0 1-1 0 0,0 0 1 0 0,0 0 0 0 0,-1 0 0 0 0,-2-4 0 0 0,3 7 156 0 0,1-1 0 0 0,0 1-1 0 0,0-1 1 0 0,-1 1 0 0 0,1 0 0 0 0,0-1-1 0 0,0 1 1 0 0,-1 0 0 0 0,1-1 0 0 0,0 1-1 0 0,-1 0 1 0 0,1-1 0 0 0,-1 1 0 0 0,1 0 0 0 0,0 0-1 0 0,-1 0 1 0 0,1-1 0 0 0,-1 1 0 0 0,1 0-1 0 0,-1 0 1 0 0,1 0 0 0 0,0 0 0 0 0,-1 0-1 0 0,1 0 1 0 0,-1 0 0 0 0,1 0 0 0 0,-1 0-1 0 0,1 0 1 0 0,-1 0 0 0 0,1 0 0 0 0,-1 0 0 0 0,1 0-1 0 0,0 0 1 0 0,-1 0 0 0 0,1 1 0 0 0,-1-1-1 0 0,-11 17 3598 0 0,-1 27-523 0 0,12-43-3161 0 0,-9 46 1436 0 0,-6 80-1 0 0,14-111-1825 0 0,2-1-1 0 0,0 1 1 0 0,1 0-1 0 0,0-1 0 0 0,2 0 1 0 0,0 1-1 0 0,0-1 0 0 0,1 0 1 0 0,8 19-1 0 0,-11-33-1 0 0,0 1 0 0 0,0 0-1 0 0,0 0 1 0 0,0-1-1 0 0,0 1 1 0 0,1 0 0 0 0,-1-1-1 0 0,0 1 1 0 0,1-1 0 0 0,-1 1-1 0 0,3 0 1 0 0,-4-1 76 0 0,1-1-1 0 0,0 0 1 0 0,-1 1-1 0 0,1-1 1 0 0,0 0 0 0 0,-1 0-1 0 0,1 0 1 0 0,0 1-1 0 0,0-1 1 0 0,-1 0 0 0 0,1 0-1 0 0,0 0 1 0 0,0 0-1 0 0,-1 0 1 0 0,1 0 0 0 0,0 0-1 0 0,0-1 1 0 0,-1 1-1 0 0,1 0 1 0 0,0 0 0 0 0,0-1-1 0 0,1 0-115 0 0,0-1 1 0 0,0 1-1 0 0,0-1 0 0 0,0 0 1 0 0,0 0-1 0 0,-1 0 0 0 0,1 0 1 0 0,-1 0-1 0 0,1 0 0 0 0,-1 0 1 0 0,0 0-1 0 0,0-1 0 0 0,0 1 1 0 0,0 0-1 0 0,0-1 0 0 0,0-2 1 0 0,6-22-2091 0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49 4633 0 0,'3'-34'5318'0'0,"-2"29"-979"0"0,-1 23-1341 0 0,-5 81 372 0 0,-1 65-1964 0 0,6-135-1847 0 0,2 0 0 0 0,1 0 0 0 0,11 45 0 0 0,-12-67-7 0 0,9 25-2119 0 0,1-16-2022 0 0,-11-16 4431 0 0,-1 0 0 0 0,0 0 1 0 0,1 0-1 0 0,-1 0 0 0 0,1 0 0 0 0,-1 0 0 0 0,1 0 1 0 0,-1 0-1 0 0,1 0 0 0 0,-1 0 0 0 0,1 0 0 0 0,-1 0 1 0 0,0-1-1 0 0,1 1 0 0 0,-1 0 0 0 0,1 0 0 0 0,-1 0 1 0 0,1-1-1 0 0,-1 1 0 0 0,0 0 0 0 0,1 0 0 0 0,-1-1 1 0 0,0 1-1 0 0,1 0 0 0 0,-1-1 0 0 0,0 1 0 0 0,1 0 0 0 0,-1-1 1 0 0,0 1-1 0 0,0-1 0 0 0,1 1 0 0 0,-1 0 0 0 0,0-1 1 0 0,0 1-1 0 0,0-1 0 0 0,0 1 0 0 0,0-1 0 0 0,1 1 1 0 0,-1-1-1 0 0,0 1 0 0 0,0-1 0 0 0,0 1 0 0 0,0-1 1 0 0,0 0-129 0 0,5-16-3733 0 0</inkml:trace>
  <inkml:trace contextRef="#ctx0" brushRef="#br0" timeOffset="1">65 45 6457 0 0,'-1'-1'249'0'0,"0"0"-1"0"0,1 0 1 0 0,-1 0-1 0 0,0 0 1 0 0,0 0-1 0 0,1 0 1 0 0,-1 0-1 0 0,1-1 1 0 0,-1 1-1 0 0,1 0 1 0 0,-1 0 0 0 0,1-1-1 0 0,0 1 1 0 0,0 0-1 0 0,0-1 1 0 0,-1 1-1 0 0,1 0 1 0 0,1-1-1 0 0,-1 1 1 0 0,0 0-1 0 0,0-1 1 0 0,0 1-1 0 0,1 0 1 0 0,-1-1-1 0 0,0 1 1 0 0,1 0-1 0 0,1-3 1 0 0,0 3-188 0 0,0 0 1 0 0,0 0-1 0 0,0 0 0 0 0,0 0 1 0 0,0 1-1 0 0,1-1 1 0 0,-1 0-1 0 0,0 1 1 0 0,0 0-1 0 0,1-1 1 0 0,-1 1-1 0 0,0 0 1 0 0,1 0-1 0 0,-1 0 1 0 0,0 1-1 0 0,3 0 0 0 0,10 0-295 0 0,-1 2-1 0 0,1-1 0 0 0,-1 2 0 0 0,0 0 0 0 0,0 1 0 0 0,0 1 0 0 0,-1 0 1 0 0,0 0-1 0 0,15 11 0 0 0,-27-17 123 0 0,7 8-2008 0 0,-8-1-2045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5281 0 0,'0'2'213'0'0,"0"-1"0"0"0,-1 0 0 0 0,1 1-1 0 0,0-1 1 0 0,0 1 0 0 0,0-1 0 0 0,0 0 0 0 0,0 1-1 0 0,0-1 1 0 0,1 1 0 0 0,-1-1 0 0 0,0 0 0 0 0,1 1-1 0 0,-1-1 1 0 0,1 0 0 0 0,-1 1 0 0 0,1-1 0 0 0,-1 0-1 0 0,1 1 1 0 0,0-1 0 0 0,0 0 0 0 0,0 0 0 0 0,0 0-1 0 0,0 0 1 0 0,0 0 0 0 0,0 0 0 0 0,0 0 0 0 0,0 0-1 0 0,0-1 1 0 0,1 1 0 0 0,-1 0 0 0 0,0-1 0 0 0,0 1-1 0 0,1 0 1 0 0,-1-1 0 0 0,0 0 0 0 0,3 1 0 0 0,3 2 33 0 0,1-1 0 0 0,-1 0 1 0 0,1-1-1 0 0,-1 1 0 0 0,14-1 1 0 0,54-7 441 0 0,-95 36 97 0 0,10-18-527 0 0,0 2 0 0 0,1 0 0 0 0,1 0-1 0 0,0 0 1 0 0,1 1 0 0 0,1 0-1 0 0,-5 17 1 0 0,10-28-223 0 0,-1-1 0 0 0,1 1 0 0 0,1 0 0 0 0,-1 0 0 0 0,1 0 0 0 0,-1-1 0 0 0,1 1 0 0 0,0 0 0 0 0,0 0 0 0 0,1 0 0 0 0,-1 0 0 0 0,1 0 0 0 0,0-1 0 0 0,0 1 0 0 0,0 0 0 0 0,1-1 0 0 0,-1 1 0 0 0,1 0 0 0 0,0-1 0 0 0,0 0 0 0 0,0 1 0 0 0,0-1 0 0 0,0 0 0 0 0,1 0 0 0 0,0 0 0 0 0,-1-1 0 0 0,1 1 0 0 0,0-1 0 0 0,0 1 0 0 0,1-1 0 0 0,-1 0 0 0 0,0 0 0 0 0,1 0 1 0 0,-1-1-1 0 0,7 3 0 0 0,-7-3-43 0 0,0 0 1 0 0,0 0-1 0 0,0-1 1 0 0,0 1 0 0 0,0-1-1 0 0,1 1 1 0 0,-1-1-1 0 0,0 0 1 0 0,0 0 0 0 0,0-1-1 0 0,0 1 1 0 0,0 0-1 0 0,1-1 1 0 0,-1 0 0 0 0,0 0-1 0 0,0 0 1 0 0,-1 0-1 0 0,1 0 1 0 0,0-1 0 0 0,0 1-1 0 0,0-1 1 0 0,-1 0-1 0 0,1 0 1 0 0,-1 0 0 0 0,0 0-1 0 0,1 0 1 0 0,-1 0-1 0 0,0-1 1 0 0,0 1 0 0 0,0-1-1 0 0,-1 0 1 0 0,1 1-1 0 0,0-1 1 0 0,1-5 0 0 0,2-2 22 0 0,-1 0 0 0 0,0-1 1 0 0,-1 0-1 0 0,0 0 1 0 0,0 0-1 0 0,-1 0 1 0 0,-1 0-1 0 0,1-16 1 0 0,-2 12-231 0 0,-1 1 1 0 0,-1-1 0 0 0,0 0-1 0 0,-1 1 1 0 0,-1 0 0 0 0,0 0-1 0 0,-1 0 1 0 0,0 0 0 0 0,-1 0-1 0 0,-1 1 1 0 0,0 0 0 0 0,-17-22 0 0 0,24 35 92 0 0,-16-26-2264 0 0,13 13-1328 0 0,3 13 3520 0 0,0 0 0 0 0,0 0 0 0 0,0-1 0 0 0,0 1 0 0 0,0 0-1 0 0,0 0 1 0 0,0-1 0 0 0,0 1 0 0 0,1 0 0 0 0,3-3-3880 0 0,-3 3 3880 0 0,-1 0 0 0 0,0 0 0 0 0,0 0 0 0 0,1 0 0 0 0,-1 0 0 0 0,0 0 0 0 0,0 0 0 0 0,1 1 0 0 0,6 1-2239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3849 0 0,'-3'-14'12900'0'0,"4"27"-9382"0"0,-2 4-3690 0 0,0 4 475 0 0,0 1 0 0 0,4 33 1 0 0,-3-50-312 0 0,1 0 1 0 0,-1 0 0 0 0,1 0 0 0 0,0 0 0 0 0,0-1-1 0 0,1 1 1 0 0,-1 0 0 0 0,1-1 0 0 0,0 1 0 0 0,1-1 0 0 0,-1 0-1 0 0,1 0 1 0 0,0 0 0 0 0,0 0 0 0 0,0 0 0 0 0,0 0-1 0 0,7 5 1 0 0,-7-8-111 0 0,0 1 0 0 0,0-1 0 0 0,0 0 0 0 0,0 0 1 0 0,0 0-1 0 0,1 0 0 0 0,-1 0 0 0 0,0-1 0 0 0,0 0 0 0 0,1 0 0 0 0,-1 1 0 0 0,0-2 0 0 0,1 1 0 0 0,5-1 0 0 0,8-6-4050 0 0,-3-4-4593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2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10250 0 0,'-3'16'1427'0'0,"1"0"0"0"0,1 0 0 0 0,0 1 0 0 0,1-1 0 0 0,3 22 0 0 0,-2-31-1277 0 0,0 0 0 0 0,0 0 0 0 0,1 0 0 0 0,0 0 0 0 0,0 0-1 0 0,0-1 1 0 0,1 1 0 0 0,0-1 0 0 0,0 0 0 0 0,1 0 0 0 0,0 0 0 0 0,0 0 0 0 0,0 0 0 0 0,10 9 0 0 0,-11-13-161 0 0,1 0 0 0 0,-1 0 0 0 0,0 0 0 0 0,1-1 0 0 0,-1 1 1 0 0,1-1-1 0 0,0 0 0 0 0,0 0 0 0 0,-1 0 0 0 0,1-1 1 0 0,0 1-1 0 0,0-1 0 0 0,0 0 0 0 0,0 0 0 0 0,-1 0 1 0 0,1-1-1 0 0,0 1 0 0 0,0-1 0 0 0,7-2 0 0 0,30-13-3029 0 0,-6-6-5850 0 0,-22 12 2761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5785 0 0,'32'12'6939'0'0,"2"-5"-6196"0"0,46 3 0 0 0,-68-9-683 0 0,-1 0 1 0 0,1-1 0 0 0,0 0-1 0 0,-1-1 1 0 0,1 0-1 0 0,0-1 1 0 0,-1 0 0 0 0,16-5-1 0 0,-28 7-56 0 0,1 0-1 0 0,0 0 0 0 0,-1 0 1 0 0,1-1-1 0 0,0 1 1 0 0,-1 0-1 0 0,1 0 1 0 0,-1 0-1 0 0,1 0 1 0 0,0 0-1 0 0,-1 0 0 0 0,1-1 1 0 0,0 1-1 0 0,0 0 1 0 0,-1 0-1 0 0,1 0 1 0 0,0-1-1 0 0,-1 1 1 0 0,1 0-1 0 0,0-1 0 0 0,0 1 1 0 0,0 0-1 0 0,-1-1 1 0 0,1 1-1 0 0,0 0 1 0 0,0 0-1 0 0,0-1 1 0 0,0 1-1 0 0,-1-1 0 0 0,1 1 1 0 0,0 0-1 0 0,0-1 1 0 0,0 1-1 0 0,0 0 1 0 0,0-1-1 0 0,0 1 0 0 0,0 0 1 0 0,0-1-1 0 0,0 1 1 0 0,0-1-1 0 0,0 1 1 0 0,0 0-1 0 0,1-1 1 0 0,-1 1-1 0 0,0 0 0 0 0,0-1 1 0 0,0 1-1 0 0,0 0 1 0 0,1-1-1 0 0,-1 1 1 0 0,0 0-1 0 0,0-1 1 0 0,1 1-1 0 0,-1 0 0 0 0,0 0 1 0 0,0-1-1 0 0,1 1 1 0 0,-1 0-1 0 0,0 0 1 0 0,1 0-1 0 0,-1-1 1 0 0,0 1-1 0 0,1 0 0 0 0,-1 0 1 0 0,0 0-1 0 0,1 0 1 0 0,-1 0-1 0 0,0 0 1 0 0,1 0-1 0 0,-30-8 7 0 0,21 9 93 0 0,0-1 0 0 0,0 2 0 0 0,0-1 0 0 0,0 1 0 0 0,0 1 0 0 0,0-1 0 0 0,0 1 1 0 0,1 0-1 0 0,-1 1 0 0 0,1 0 0 0 0,0 0 0 0 0,0 1 0 0 0,1 0 0 0 0,-10 8 0 0 0,12-9 6 0 0,0 0 0 0 0,0 1 1 0 0,0 0-1 0 0,1 0 0 0 0,-1 0 0 0 0,1 0 0 0 0,0 0 1 0 0,1 0-1 0 0,0 1 0 0 0,-1 0 0 0 0,2-1 1 0 0,-1 1-1 0 0,1 0 0 0 0,-1 0 0 0 0,2 0 0 0 0,-1 0 1 0 0,1 0-1 0 0,0 0 0 0 0,0 0 0 0 0,1 8 0 0 0,2-2-73 0 0,-1 0 0 0 0,2 0 0 0 0,0 0 0 0 0,0 0 0 0 0,1-1 0 0 0,0 0 1 0 0,1 0-1 0 0,1 0 0 0 0,13 17 0 0 0,-15-22-246 0 0,-1 0-1 0 0,1-1 1 0 0,1 1 0 0 0,-1-1 0 0 0,1-1 0 0 0,0 1 0 0 0,0-1 0 0 0,1 0 0 0 0,-1 0 0 0 0,1-1 0 0 0,-1 0 0 0 0,1 0 0 0 0,0-1 0 0 0,1 1 0 0 0,-1-1 0 0 0,0-1 0 0 0,13 2 0 0 0,-16-3-182 0 0,-1 0 1 0 0,1-1-1 0 0,-1 1 1 0 0,1-1 0 0 0,-1 1-1 0 0,1-1 1 0 0,-1 0 0 0 0,0-1-1 0 0,1 1 1 0 0,-1 0-1 0 0,0-1 1 0 0,0 0 0 0 0,0 0-1 0 0,0 0 1 0 0,0 0 0 0 0,3-3-1 0 0,-2 0-148 0 0,1 0 0 0 0,0 0-1 0 0,-1-1 1 0 0,0 1 0 0 0,0-1-1 0 0,-1 0 1 0 0,6-13 0 0 0,-5 8 452 0 0,0 0 0 0 0,-1 0 0 0 0,0-1 0 0 0,-1 1 0 0 0,0-1 0 0 0,-1 0 0 0 0,0 1 0 0 0,0-1 0 0 0,-3-19 0 0 0,1 28 310 0 0,-5-28 1258 0 0,6 29-1142 0 0,-1 0 1 0 0,1 1 0 0 0,-1-1-1 0 0,1 1 1 0 0,-1-1 0 0 0,0 1-1 0 0,1 0 1 0 0,-1-1 0 0 0,0 1-1 0 0,0 0 1 0 0,0-1-1 0 0,0 1 1 0 0,0 0 0 0 0,0 0-1 0 0,0 0 1 0 0,-2-2 0 0 0,-3 10 3928 0 0,2 15-2822 0 0,3-19-999 0 0,-1 14 87 0 0,0 0-1 0 0,1 0 0 0 0,1 0 1 0 0,0 0-1 0 0,3 18 1 0 0,0-17-470 0 0,0 0 0 0 0,1-1 0 0 0,0 1 0 0 0,2-1 0 0 0,0 0 0 0 0,1-1 0 0 0,0 0 0 0 0,14 22 0 0 0,-20-37-59 0 0,-1-1 0 0 0,0 1-1 0 0,1-1 1 0 0,-1 1-1 0 0,1-1 1 0 0,-1 1-1 0 0,1-1 1 0 0,-1 1-1 0 0,1-1 1 0 0,-1 0 0 0 0,1 1-1 0 0,-1-1 1 0 0,1 0-1 0 0,0 0 1 0 0,-1 1-1 0 0,1-1 1 0 0,-1 0-1 0 0,1 0 1 0 0,0 0 0 0 0,-1 0-1 0 0,1 0 1 0 0,0 0-1 0 0,-1 1 1 0 0,1-2-1 0 0,0 1 1 0 0,-1 0-1 0 0,1 0 1 0 0,-1 0 0 0 0,1 0-1 0 0,0 0 1 0 0,-1 0-1 0 0,1-1 1 0 0,-1 1-1 0 0,1 0 1 0 0,0-1-1 0 0,-1 1 1 0 0,1 0 0 0 0,-1-1-1 0 0,1 1 1 0 0,-1 0-1 0 0,1-1 1 0 0,26-28-108 0 0,-24 25-659 0 0,0 0 1 0 0,0 1-1 0 0,0 0 0 0 0,0-1 1 0 0,0 1-1 0 0,1 1 0 0 0,3-4 1 0 0,8-3-5322 0 0,-17 1 2144 0 0,-2 1 3305 0 0,4 7 575 0 0,0 0 0 0 0,0 0 0 0 0,0 0 0 0 0,0 0 0 0 0,0 0 0 0 0,0 0 1 0 0,0-1-1 0 0,0 1 0 0 0,0 0 0 0 0,0 0 0 0 0,0 0 0 0 0,0 0 0 0 0,0 0 0 0 0,0 0 0 0 0,0-1 0 0 0,0 1 0 0 0,0 0 0 0 0,0 0 0 0 0,0 0 0 0 0,0 0 0 0 0,0 0 0 0 0,0 0 0 0 0,0-1 0 0 0,0 1 0 0 0,0 0 0 0 0,0 0 0 0 0,1 0 0 0 0,-1 0 0 0 0,0 0 0 0 0,0 0 0 0 0,0 0 0 0 0,0 0 0 0 0,0 0 1 0 0,0 0-1 0 0,0-1 0 0 0,0 1 0 0 0,1 0 0 0 0,-1 0 0 0 0,0 0 0 0 0,0 0 0 0 0,0 0 0 0 0,0 0 0 0 0,0 0 0 0 0,0 0 0 0 0,1 0 0 0 0,-1 0 0 0 0,0 0 0 0 0,0 0 0 0 0,0 0 0 0 0,0 0 0 0 0,0 0 0 0 0,1 0 0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79 3593 0 0,'-16'-13'2384'0'0,"13"11"-1656"0"0,-1 0 0 0 0,1 0 0 0 0,0-1 0 0 0,0 0 0 0 0,0 1 0 0 0,1-1 0 0 0,-1 0 0 0 0,1 0 0 0 0,-1 0 0 0 0,1-1 0 0 0,-3-4-1 0 0,5 7-651 0 0,1 0 0 0 0,-1 0-1 0 0,0 0 1 0 0,0 0-1 0 0,1 0 1 0 0,-1 0 0 0 0,1 0-1 0 0,-1 0 1 0 0,1 0-1 0 0,-1 0 1 0 0,1 0-1 0 0,-1 0 1 0 0,1 1 0 0 0,0-1-1 0 0,0 0 1 0 0,-1 1-1 0 0,1-1 1 0 0,0 0 0 0 0,0 1-1 0 0,0-1 1 0 0,0 1-1 0 0,-1-1 1 0 0,1 1 0 0 0,0-1-1 0 0,0 1 1 0 0,0 0-1 0 0,0-1 1 0 0,0 1-1 0 0,0 0 1 0 0,0 0 0 0 0,2 0-1 0 0,35-6 253 0 0,-36 6-214 0 0,38-1-9 0 0,0 2 0 0 0,0 2 0 0 0,0 1 0 0 0,0 3 0 0 0,74 20 0 0 0,-107-25-408 0 0,-1 1 1 0 0,1-1-1 0 0,0 1 1 0 0,-1 1-1 0 0,9 5 1 0 0,-14-8-26 0 0,1 0 0 0 0,-1 0 1 0 0,0 0-1 0 0,0 0 0 0 0,0 0 1 0 0,0 0-1 0 0,0 0 1 0 0,0 1-1 0 0,0-1 0 0 0,0 1 1 0 0,0-1-1 0 0,-1 0 1 0 0,2 3-1 0 0,-2-3-97 0 0,0 1 1 0 0,0-1-1 0 0,0 0 1 0 0,0 0-1 0 0,0 1 0 0 0,0-1 1 0 0,0 0-1 0 0,-1 0 1 0 0,1 1-1 0 0,0-1 0 0 0,-1 0 1 0 0,1 0-1 0 0,-1 0 1 0 0,1 0-1 0 0,-1 0 1 0 0,1 0-1 0 0,-1 1 0 0 0,0-1 1 0 0,0-1-1 0 0,0 2 1 0 0,-8 9-1941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4329 0 0,'-29'11'3405'0'0,"-4"1"3687"0"0,71-13-3139 0 0,29 10-3346 0 0,-17-2-466 0 0,118 3-1286 0 0,-111-10-2793 0 0,0 1-4443 0 0,-37 0 3966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92 178 9754 0 0,'-8'-2'1070'0'0,"2"0"-54"0"0,0 1 0 0 0,0-1 0 0 0,0 1 0 0 0,-1 1 0 0 0,1-1 0 0 0,-11 2 0 0 0,16-1-888 0 0,-1 0 0 0 0,1 1 0 0 0,-1-1 0 0 0,1 1 0 0 0,-1 0 0 0 0,1-1 0 0 0,0 1 0 0 0,-1 0 0 0 0,1 0 0 0 0,0 0 0 0 0,-1 0 0 0 0,1 0 1 0 0,0 0-1 0 0,0 0 0 0 0,0 0 0 0 0,0 1 0 0 0,0-1 0 0 0,0 0 0 0 0,0 1 0 0 0,0-1 0 0 0,1 0 0 0 0,-1 1 0 0 0,1-1 0 0 0,-1 1 1 0 0,1-1-1 0 0,-1 1 0 0 0,1 0 0 0 0,0-1 0 0 0,0 1 0 0 0,-1-1 0 0 0,2 3 0 0 0,-1 4-101 0 0,0-1 0 0 0,1 0-1 0 0,0 0 1 0 0,0 0 0 0 0,0 0-1 0 0,1 0 1 0 0,1 0 0 0 0,-1 0 0 0 0,1-1-1 0 0,0 1 1 0 0,0-1 0 0 0,1 0 0 0 0,0 0-1 0 0,0 0 1 0 0,0 0 0 0 0,6 5 0 0 0,-8-8-83 0 0,1 0 1 0 0,-1-1-1 0 0,1 1 1 0 0,0-1-1 0 0,-1 0 1 0 0,1 1-1 0 0,0-1 1 0 0,0 0-1 0 0,1-1 1 0 0,-1 1-1 0 0,0-1 1 0 0,0 1-1 0 0,1-1 1 0 0,-1 0-1 0 0,1 0 1 0 0,-1 0-1 0 0,1-1 1 0 0,0 1-1 0 0,-1-1 1 0 0,1 0-1 0 0,-1 0 1 0 0,1 0-1 0 0,0-1 1 0 0,-1 1-1 0 0,1-1 1 0 0,-1 0-1 0 0,1 0 1 0 0,-1 0-1 0 0,1 0 1 0 0,-1-1-1 0 0,0 1 1 0 0,0-1-1 0 0,4-2 1 0 0,-3 1 12 0 0,-1 0 1 0 0,1 0-1 0 0,-1-1 1 0 0,0 1-1 0 0,0-1 1 0 0,0 1-1 0 0,-1-1 1 0 0,1 0-1 0 0,-1 0 1 0 0,0 0-1 0 0,0-1 1 0 0,0 1-1 0 0,-1 0 1 0 0,1-1-1 0 0,-1 1 1 0 0,0-1-1 0 0,0 1 1 0 0,-1-1-1 0 0,0 0 1 0 0,1 1-1 0 0,-1-1 1 0 0,-1 1-1 0 0,1-1 1 0 0,-1 0-1 0 0,0 1 1 0 0,-2-8-1 0 0,0 0-464 0 0,-1-1 1 0 0,-1 0-1 0 0,0 1 0 0 0,-1 0 1 0 0,0 0-1 0 0,-1 1 0 0 0,-16-22 1 0 0,3 10-2211 0 0,-1 0 0 0 0,-46-38 0 0 0,71 64 2789 0 0,0-1 0 0 0,-1 0 0 0 0,1 0 0 0 0,0-1 0 0 0,1 1 0 0 0,-1-1 0 0 0,0 0 0 0 0,0 0 0 0 0,6 0 0 0 0,49 4 3125 0 0,-22-2-1533 0 0,25 2-23 0 0,-39-4-1553 0 0,-1 0 0 0 0,1 2 0 0 0,-1 0 0 0 0,0 2-1 0 0,40 14 1 0 0,-54-11-2525 0 0,-8-7 2289 0 0,0-1-1 0 0,-1 0 0 0 0,1 1 1 0 0,0-1-1 0 0,-1 0 0 0 0,1 1 1 0 0,0-1-1 0 0,-1 0 0 0 0,1 0 1 0 0,0 1-1 0 0,-1-1 1 0 0,1 0-1 0 0,-1 0 0 0 0,1 0 1 0 0,-1 1-1 0 0,1-1 0 0 0,-1 0 1 0 0,1 0-1 0 0,0 0 0 0 0,-1 0 1 0 0,1 0-1 0 0,-1 0 0 0 0,1 0 1 0 0,-1 0-1 0 0,1 0 0 0 0,-1 0 1 0 0,1 0-1 0 0,-1-1 1 0 0,1 1-1 0 0,0 0 0 0 0,-1 0 1 0 0,1 0-1 0 0,-1-1 0 0 0,-29-6-3241 0 0,6 6 64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1 315 7954 0 0,'6'11'2809'0'0,"30"45"6649"0"0,-30-46-8753 0 0,1-1 1 0 0,1 0-1 0 0,12 11 0 0 0,-16-16-835 0 0,1 0 0 0 0,-1-1 0 0 0,1 0 0 0 0,0 0 0 0 0,0 0 0 0 0,0-1 0 0 0,0 1 0 0 0,0-1 0 0 0,0-1 0 0 0,1 1 0 0 0,-1-1 0 0 0,1 1 0 0 0,-1-2 0 0 0,1 1 0 0 0,-1-1 0 0 0,1 1 0 0 0,0-1 0 0 0,-1-1 0 0 0,1 1 0 0 0,-1-1 0 0 0,7-2 0 0 0,-3 1-1901 0 0,1-1-1 0 0,-1 0 1 0 0,0-1 0 0 0,17-9 0 0 0,-4 0-4298 0 0</inkml:trace>
  <inkml:trace contextRef="#ctx0" brushRef="#br0" timeOffset="1">422 70 15859 0 0,'-4'1'428'0'0,"0"0"-1"0"0,0 1 1 0 0,0-1-1 0 0,1 1 1 0 0,-1 0-1 0 0,0-1 0 0 0,1 2 1 0 0,-1-1-1 0 0,1 0 1 0 0,0 1-1 0 0,0 0 1 0 0,0-1-1 0 0,0 1 1 0 0,0 0-1 0 0,0 1 0 0 0,1-1 1 0 0,-1 0-1 0 0,-2 7 1 0 0,4-6-319 0 0,0-1 0 0 0,0 1 1 0 0,0 0-1 0 0,0 0 1 0 0,1 0-1 0 0,0 0 0 0 0,0 0 1 0 0,0 1-1 0 0,0-1 0 0 0,1 0 1 0 0,-1 0-1 0 0,1 0 1 0 0,0-1-1 0 0,0 1 0 0 0,0 0 1 0 0,1 0-1 0 0,0 0 0 0 0,-1-1 1 0 0,4 6-1 0 0,-4-7-107 0 0,0 0 0 0 0,1 0 0 0 0,-1 1 0 0 0,0-1 0 0 0,1 0 0 0 0,-1 0 0 0 0,1-1 0 0 0,0 1 0 0 0,-1 0 0 0 0,1 0 0 0 0,0-1 0 0 0,0 1 0 0 0,0-1 0 0 0,0 0 0 0 0,1 0 0 0 0,-1 1 0 0 0,0-1 0 0 0,0-1 0 0 0,1 1 0 0 0,-1 0 0 0 0,1 0 0 0 0,-1-1 0 0 0,0 0 0 0 0,1 1-1 0 0,-1-1 1 0 0,4 0 0 0 0,-4-1-6 0 0,1 0-1 0 0,-1 0 1 0 0,1 0-1 0 0,-1 0 0 0 0,0 0 1 0 0,0 0-1 0 0,0-1 1 0 0,0 1-1 0 0,0-1 0 0 0,0 1 1 0 0,0-1-1 0 0,0 0 0 0 0,0 0 1 0 0,-1 0-1 0 0,1 0 1 0 0,-1 0-1 0 0,0 0 0 0 0,1-1 1 0 0,-1 1-1 0 0,0 0 1 0 0,0 0-1 0 0,-1-1 0 0 0,1 1 1 0 0,0-1-1 0 0,0-4 1 0 0,0 0 11 0 0,0-1 1 0 0,-1 0-1 0 0,0 0 1 0 0,0 0-1 0 0,-1 1 0 0 0,0-1 1 0 0,0 0-1 0 0,-1 1 1 0 0,0-1-1 0 0,0 1 1 0 0,-1-1-1 0 0,0 1 1 0 0,0 0-1 0 0,-5-7 1 0 0,6 9-78 0 0,-1 1 0 0 0,1-1 0 0 0,-1 1 0 0 0,-1 0 0 0 0,1 0 0 0 0,0 0 0 0 0,-1 0 0 0 0,0 1 0 0 0,0-1 0 0 0,0 1 1 0 0,0 0-1 0 0,0 0 0 0 0,-1 1 0 0 0,1-1 0 0 0,-1 1 0 0 0,0 0 0 0 0,0 0 0 0 0,0 0 0 0 0,0 1 0 0 0,0 0 0 0 0,0 0 0 0 0,-5 0 0 0 0,9 1-50 0 0,0 0 0 0 0,0 0 0 0 0,1 0 0 0 0,-1 0 0 0 0,0 0 0 0 0,0 0 0 0 0,0 0 0 0 0,0 0 0 0 0,1 1 0 0 0,-1-1 0 0 0,0 0 0 0 0,0 1 0 0 0,1-1 0 0 0,-1 1 0 0 0,0-1 0 0 0,0 1 0 0 0,1-1 0 0 0,-1 1 0 0 0,1-1 0 0 0,-1 1 0 0 0,0-1 0 0 0,1 1 0 0 0,-1 0 0 0 0,1-1 0 0 0,0 1 0 0 0,-1 0 0 0 0,0 1 0 0 0,1 0-869 0 0,-1 0 1 0 0,1 0-1 0 0,-1 0 0 0 0,1 0 0 0 0,0 0 1 0 0,0 0-1 0 0,0 0 0 0 0,0 0 0 0 0,0 0 1 0 0,1 3-1 0 0,1 5-5563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4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0 268 7954 0 0,'5'12'2360'0'0,"4"-1"-559"0"0,6 3-393 0 0,3-3-240 0 0,2-3-304 0 0,4-3-320 0 0,0-1-215 0 0,1-3-121 0 0,0-2-96 0 0,1-1-88 0 0,-2 1-296 0 0,-2 1-657 0 0,-2 0-1271 0 0,-2-2-1473 0 0,-23-5-1152 0 0,15 1 872 0 0</inkml:trace>
  <inkml:trace contextRef="#ctx0" brushRef="#br0" timeOffset="1">294 1 10498 0 0,'-4'8'1756'0'0,"1"0"0"0"0,0 0 1 0 0,-3 17-1 0 0,-1 29 1229 0 0,11 57-2547 0 0,-2-76-102 0 0,10 69-577 0 0,-6-57-2381 0 0,-1 1-5227 0 0,-5-40 3968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5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7522 0 0,'-3'9'1058'0'0,"0"0"0"0"0,0 0 0 0 0,1 0 1 0 0,0 0-1 0 0,0 1 0 0 0,1-1 1 0 0,1 1-1 0 0,0-1 0 0 0,1 19 0 0 0,1-18-684 0 0,0 0 0 0 0,0-1-1 0 0,1 1 1 0 0,0-1 0 0 0,0 0-1 0 0,1 1 1 0 0,1-1-1 0 0,10 16 1 0 0,-11-18-422 0 0,2 0 0 0 0,-1-1-1 0 0,1 0 1 0 0,0 0 0 0 0,0 0-1 0 0,0 0 1 0 0,1-1 0 0 0,0 0 0 0 0,0-1-1 0 0,0 1 1 0 0,1-1 0 0 0,-1-1 0 0 0,1 0-1 0 0,0 0 1 0 0,0 0 0 0 0,0-1-1 0 0,1 0 1 0 0,-1 0 0 0 0,0-1 0 0 0,1 0-1 0 0,-1-1 1 0 0,1 0 0 0 0,-1 0 0 0 0,10-2-1 0 0,-10 1-429 0 0,1-1 0 0 0,-1 0-1 0 0,0-1 1 0 0,1 1 0 0 0,-1-2-1 0 0,0 1 1 0 0,-1-1-1 0 0,10-6 1 0 0,-10 5-603 0 0,0 0-1 0 0,-1-1 1 0 0,1 1 0 0 0,-1-2-1 0 0,0 1 1 0 0,-1-1-1 0 0,1 0 1 0 0,4-8 0 0 0,5-11-3422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10602 0 0,'-1'-1'5499'0'0,"10"0"-2174"0"0,27 0-1205 0 0,-14 1-2075 0 0,38 6-1 0 0,-54-5 41 0 0,-1 0 1 0 0,0 0-1 0 0,0 1 0 0 0,0-1 0 0 0,0 1 0 0 0,-1 0 1 0 0,1 0-1 0 0,0 1 0 0 0,-1-1 0 0 0,1 1 0 0 0,-1 0 1 0 0,0 0-1 0 0,0 1 0 0 0,0-1 0 0 0,-1 1 0 0 0,1 0 1 0 0,-1 0-1 0 0,0 0 0 0 0,0 0 0 0 0,0 1 0 0 0,0-1 1 0 0,-1 1-1 0 0,0 0 0 0 0,0-1 0 0 0,0 1 0 0 0,-1 0 1 0 0,1 0-1 0 0,-1 0 0 0 0,0 1 0 0 0,-1-1 0 0 0,1 0 1 0 0,-1 0-1 0 0,-1 11 0 0 0,0 7-162 0 0,-1 1 1 0 0,-2 0-1 0 0,0-1 1 0 0,-8 24-1 0 0,-10 10-6850 0 0,22-57 6689 0 0,0 1 0 0 0,0-1-1 0 0,0 1 1 0 0,0-1 0 0 0,0 0-1 0 0,0 1 1 0 0,-1-1 0 0 0,1 1-1 0 0,0-1 1 0 0,0 0 0 0 0,-1 1-1 0 0,1-1 1 0 0,0 0 0 0 0,0 1-1 0 0,-1-1 1 0 0,1 0 0 0 0,0 0-1 0 0,-1 1 1 0 0,1-1-1 0 0,0 0 1 0 0,-1 0 0 0 0,1 1-1 0 0,-1-1 1 0 0,1 0 0 0 0,0 0-1 0 0,-1 0 1 0 0,1 0 0 0 0,-1 0-1 0 0,1 0 1 0 0,0 0 0 0 0,-1 0-1 0 0,1 0 1 0 0,-1 0 0 0 0,1 0-1 0 0,-1 0 1 0 0,1 0 0 0 0,0 0-1 0 0,-1 0 1 0 0,1 0 0 0 0,-1 0-1 0 0,1 0 1 0 0,0 0 0 0 0,-1-1-1 0 0,1 1 1 0 0,0 0 0 0 0,-1 0-1 0 0,1-1 1 0 0,-1 1-1 0 0,1-1 1 0 0,-4-5-3803 0 0</inkml:trace>
  <inkml:trace contextRef="#ctx0" brushRef="#br0" timeOffset="1">191 54 3777 0 0,'1'-3'277'0'0,"0"1"0"0"0,1-1-1 0 0,-1 1 1 0 0,1-1 0 0 0,-1 1 0 0 0,1 0 0 0 0,0 0 0 0 0,0 0 0 0 0,0 0 0 0 0,0 0 0 0 0,0 0-1 0 0,0 1 1 0 0,0-1 0 0 0,1 1 0 0 0,-1-1 0 0 0,0 1 0 0 0,1 0 0 0 0,0 0 0 0 0,-1 0-1 0 0,1 0 1 0 0,0 1 0 0 0,-1-1 0 0 0,5 0 0 0 0,5 0 76 0 0,0 1-1 0 0,-1 1 1 0 0,1 0 0 0 0,15 3 0 0 0,-21-3-326 0 0,-5-2-87 0 0,-1 1-1 0 0,1 0 1 0 0,-1 0 0 0 0,0 0-1 0 0,1 0 1 0 0,-1 0-1 0 0,1 0 1 0 0,-1 0 0 0 0,0 0-1 0 0,1 0 1 0 0,-1 1-1 0 0,1-1 1 0 0,-1 0-1 0 0,0 0 1 0 0,1 0 0 0 0,-1 0-1 0 0,1 0 1 0 0,-1 1-1 0 0,0-1 1 0 0,1 0 0 0 0,-1 0-1 0 0,0 1 1 0 0,1-1-1 0 0,-1 0 1 0 0,0 1 0 0 0,0-1-1 0 0,1 0 1 0 0,-1 1-1 0 0,0-1 1 0 0,0 0-1 0 0,1 1 1 0 0,-1-1 0 0 0,0 0-1 0 0,0 1 1 0 0,0-1-1 0 0,0 1 1 0 0,0-1 0 0 0,0 0-1 0 0,1 1 1 0 0,-1-1-1 0 0,0 1 1 0 0,0-1-1 0 0,0 1 1 0 0,0-1 0 0 0,-1 0-1 0 0,1 2 1 0 0,-13 10-5296 0 0,2-5 2322 0 0</inkml:trace>
  <inkml:trace contextRef="#ctx0" brushRef="#br0" timeOffset="2">211 146 8338 0 0,'3'3'2600'0'0,"3"1"-759"0"0,3 0-481 0 0,1 0-416 0 0,1-3-312 0 0,3 0-256 0 0,0-2-152 0 0,2-1-111 0 0,2-2-41 0 0,-2-1-48 0 0,1 0-128 0 0,-2 0-361 0 0,-1 1-607 0 0,-2 0-1040 0 0,0-2-1113 0 0,-7-3-96 0 0,1 0-1296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10090 0 0,'-9'82'7818'0'0,"5"44"-4895"0"0,1-17-2927 0 0,5-44-1121 0 0,0-24-1706 0 0,-4-1-4342 0 0,-2-28 3364 0 0,1 0-600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6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0 462 8690 0 0,'3'3'574'0'0,"0"1"0"0"0,-1-1 0 0 0,1 0 0 0 0,0 1 0 0 0,1-1-1 0 0,-1 0 1 0 0,1-1 0 0 0,-1 1 0 0 0,1-1 0 0 0,0 1 0 0 0,0-1 0 0 0,0 0 0 0 0,0-1 0 0 0,8 3 0 0 0,6 1-374 0 0,0-1-1 0 0,26 2 1 0 0,-29-5 4 0 0,1 1-1 0 0,22 7 1 0 0,-38-9-168 0 0,0 1-1 0 0,0-1 0 0 0,0 1 1 0 0,0-1-1 0 0,0 0 0 0 0,0 1 1 0 0,0-1-1 0 0,0 1 0 0 0,0-1 0 0 0,0 0 1 0 0,0 1-1 0 0,-1-1 0 0 0,1 1 1 0 0,0-1-1 0 0,0 0 0 0 0,0 1 1 0 0,-1-1-1 0 0,1 0 0 0 0,0 1 1 0 0,0-1-1 0 0,-1 0 0 0 0,1 1 1 0 0,0-1-1 0 0,-1 0 0 0 0,1 0 1 0 0,0 1-1 0 0,-1-1 0 0 0,1 0 1 0 0,0 0-1 0 0,-1 0 0 0 0,1 1 1 0 0,0-1-1 0 0,-1 0 0 0 0,1 0 0 0 0,-1 0 1 0 0,1 0-1 0 0,-1 0 0 0 0,-17 11 340 0 0,11-9-229 0 0,1 2 1 0 0,0-1-1 0 0,0 1 0 0 0,1 0 1 0 0,-1 0-1 0 0,1 0 1 0 0,-1 1-1 0 0,2 0 0 0 0,-9 10 1 0 0,12-14-95 0 0,0 1 1 0 0,0-1-1 0 0,0 1 1 0 0,0-1-1 0 0,1 1 1 0 0,-1 0-1 0 0,0 0 0 0 0,1-1 1 0 0,0 1-1 0 0,-1 0 1 0 0,1 0-1 0 0,0-1 1 0 0,0 1-1 0 0,0 0 0 0 0,0 0 1 0 0,0 0-1 0 0,0 1 1 0 0,1 0-43 0 0,0-1 0 0 0,0 0 0 0 0,0 0 0 0 0,0 0 1 0 0,1 0-1 0 0,-1 0 0 0 0,0 0 0 0 0,1-1 0 0 0,-1 1 0 0 0,1 0 1 0 0,0-1-1 0 0,0 1 0 0 0,0-1 0 0 0,-1 0 0 0 0,1 1 1 0 0,0-1-1 0 0,3 1 0 0 0,0 0-184 0 0,0 1 0 0 0,0-1 0 0 0,0-1 0 0 0,1 1 0 0 0,-1-1-1 0 0,1 0 1 0 0,-1 0 0 0 0,1 0 0 0 0,-1-1 0 0 0,1 0 0 0 0,0 0 0 0 0,-1 0 0 0 0,1-1 0 0 0,9-2 0 0 0,-3 0-1870 0 0,1-1 1 0 0,-1-1-1 0 0,0 0 1 0 0,0 0-1 0 0,13-9 0 0 0,-2 2-3243 0 0</inkml:trace>
  <inkml:trace contextRef="#ctx0" brushRef="#br0" timeOffset="1">303 39 14723 0 0,'0'-1'152'0'0,"-1"0"-1"0"0,0 1 0 0 0,1-1 1 0 0,0 0-1 0 0,-1 0 1 0 0,1 0-1 0 0,-1 0 0 0 0,1 0 1 0 0,0 0-1 0 0,0 0 1 0 0,0 0-1 0 0,-1 0 0 0 0,1 0 1 0 0,0 0-1 0 0,0 0 1 0 0,0 0-1 0 0,0 0 0 0 0,1 0 1 0 0,-1 0-1 0 0,0 0 1 0 0,0 0-1 0 0,1 0 0 0 0,-1 1 1 0 0,0-1-1 0 0,1 0 0 0 0,-1 0 1 0 0,1 0-1 0 0,-1 0 1 0 0,2-1-1 0 0,0 1-51 0 0,-1 0-1 0 0,1 0 1 0 0,0 0-1 0 0,0 0 1 0 0,0 0-1 0 0,0 0 1 0 0,0 1-1 0 0,0-1 1 0 0,0 1 0 0 0,1-1-1 0 0,-1 1 1 0 0,0 0-1 0 0,2 0 1 0 0,9 0-128 0 0,1 1 0 0 0,-1 0 0 0 0,21 5 0 0 0,-28-4-228 0 0,1-1 0 0 0,-1 2 0 0 0,0-1 0 0 0,1 1 0 0 0,7 4 0 0 0,4 10-3763 0 0,-18-16 3521 0 0,1 0 1 0 0,-1 1-1 0 0,1-1 0 0 0,-1 0 1 0 0,1 0-1 0 0,-1 0 0 0 0,0 0 1 0 0,0 1-1 0 0,1-1 1 0 0,-1 0-1 0 0,0 0 0 0 0,0 0 1 0 0,0 1-1 0 0,0-1 0 0 0,-1 0 1 0 0,1 0-1 0 0,-1 2 1 0 0,-2 8-4010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10786 0 0,'1'2'395'0'0,"-1"0"-1"0"0,1-1 0 0 0,-1 1 0 0 0,1 0 0 0 0,0 0 1 0 0,-1-1-1 0 0,1 1 0 0 0,0-1 0 0 0,0 1 0 0 0,0-1 1 0 0,0 1-1 0 0,1-1 0 0 0,-1 0 0 0 0,0 1 1 0 0,2 0-1 0 0,0 0-78 0 0,-1-1 0 0 0,1 1 0 0 0,0-1 0 0 0,-1 0 0 0 0,1 0 0 0 0,0 0 0 0 0,0 0 1 0 0,5 1-1 0 0,6-1-253 0 0,0 0 0 0 0,0-1 0 0 0,20-3 0 0 0,17 2 297 0 0,-29 8-436 0 0,-22-7 64 0 0,0 0 1 0 0,1 0-1 0 0,-1 1 1 0 0,0-1-1 0 0,1 0 1 0 0,-1 1-1 0 0,0-1 1 0 0,0 0-1 0 0,1 1 1 0 0,-1-1-1 0 0,0 0 1 0 0,0 1-1 0 0,0-1 1 0 0,1 0-1 0 0,-1 1 0 0 0,0-1 1 0 0,0 1-1 0 0,0-1 1 0 0,0 1-1 0 0,0-1 1 0 0,0 0-1 0 0,0 1 1 0 0,0-1-1 0 0,0 1 1 0 0,0-1-1 0 0,0 0 1 0 0,0 2-1 0 0,-2 1-32 0 0,0 0 1 0 0,0 0-1 0 0,0 1 0 0 0,-1-1 0 0 0,1-1 0 0 0,-1 1 1 0 0,-5 5-1 0 0,3-3 133 0 0,-2 3 31 0 0,-1 0 1 0 0,1 1-1 0 0,1 0 1 0 0,0 0-1 0 0,0 1 1 0 0,1 0-1 0 0,0 0 1 0 0,0 0-1 0 0,1 1 1 0 0,1-1-1 0 0,-3 13 1 0 0,5-17-53 0 0,0-1 0 0 0,0 1 0 0 0,0 0 1 0 0,1-1-1 0 0,0 1 0 0 0,0 0 0 0 0,1-1 0 0 0,-1 1 0 0 0,1 0 1 0 0,1-1-1 0 0,-1 1 0 0 0,1-1 0 0 0,0 1 0 0 0,0-1 0 0 0,0 0 1 0 0,1 0-1 0 0,0 0 0 0 0,0 0 0 0 0,0 0 0 0 0,0-1 0 0 0,1 0 1 0 0,0 1-1 0 0,8 6 0 0 0,-11-10-62 0 0,1 1 0 0 0,0-1 0 0 0,0 0 0 0 0,0 1 0 0 0,0-1 0 0 0,0 0 0 0 0,0 0 1 0 0,0 0-1 0 0,0-1 0 0 0,1 1 0 0 0,-1 0 0 0 0,0-1 0 0 0,0 1 0 0 0,1-1 0 0 0,-1 0 0 0 0,0 0 0 0 0,1 0 0 0 0,-1 0 0 0 0,0 0 1 0 0,4-1-1 0 0,-3 0-2 0 0,1-1 1 0 0,-1 1-1 0 0,0-1 1 0 0,1 0-1 0 0,-1 0 1 0 0,0 0-1 0 0,0 0 1 0 0,-1 0-1 0 0,1-1 1 0 0,0 1 0 0 0,3-6-1 0 0,3-3-17 0 0,-2-1 0 0 0,0 1-1 0 0,0-2 1 0 0,-1 1 0 0 0,8-24 0 0 0,-11 24-203 0 0,0 0 0 0 0,0 0 0 0 0,-1-1 0 0 0,-1 1 0 0 0,0-1 0 0 0,-1-18 0 0 0,-6-38-3626 0 0,1 21-765 0 0,10 3-5635 0 0,0 40 8049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6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3145 0 0,'-2'39'13376'0'0,"0"14"-6688"0"0,1-39-6468 0 0,2 1-1 0 0,0-1 0 0 0,4 24 1 0 0,-4-34-252 0 0,0 0-1 0 0,-1-1 1 0 0,1 1 0 0 0,0-1 0 0 0,1 0 0 0 0,-1 1-1 0 0,0-1 1 0 0,1 0 0 0 0,0 0 0 0 0,0 0 0 0 0,0 0 0 0 0,0 0-1 0 0,0 0 1 0 0,1-1 0 0 0,-1 1 0 0 0,1-1 0 0 0,0 1 0 0 0,0-1-1 0 0,0 0 1 0 0,0 0 0 0 0,0 0 0 0 0,0-1 0 0 0,0 1-1 0 0,0-1 1 0 0,1 0 0 0 0,-1 1 0 0 0,1-2 0 0 0,-1 1 0 0 0,1 0-1 0 0,-1-1 1 0 0,1 1 0 0 0,4-1 0 0 0,-2-1-188 0 0,1 1 0 0 0,-1-1 0 0 0,1 0-1 0 0,11-4 1 0 0,1-7-3797 0 0,-19 11 3651 0 0,0 1 0 0 0,1-1 0 0 0,-1 1 0 0 0,0-1 0 0 0,1 1 0 0 0,-1-1 0 0 0,0 1 0 0 0,0-1 0 0 0,0 0 0 0 0,1 1-1 0 0,-1-1 1 0 0,0 1 0 0 0,0-1 0 0 0,0 0 0 0 0,0 1 0 0 0,0-1 0 0 0,0 0 0 0 0,0 1 0 0 0,-1-1 0 0 0,1 1 0 0 0,0-1 0 0 0,0 0-1 0 0,0 1 1 0 0,0-1 0 0 0,-1 1 0 0 0,1-1 0 0 0,0 1 0 0 0,-1-2 0 0 0,-4-5-4813 0 0</inkml:trace>
  <inkml:trace contextRef="#ctx0" brushRef="#br0" timeOffset="1">25 283 8034 0 0,'-5'12'1977'0'0,"1"0"1"0"0,0 1 0 0 0,-4 19-1 0 0,7-22-1298 0 0,-1 0 0 0 0,2 0 0 0 0,-1 0-1 0 0,1 1 1 0 0,2 11 0 0 0,-1-17-617 0 0,0 1 0 0 0,0-1 0 0 0,0 0 0 0 0,0 0 0 0 0,1-1 0 0 0,0 1 0 0 0,0 0-1 0 0,0 0 1 0 0,1-1 0 0 0,-1 1 0 0 0,1-1 0 0 0,0 0 0 0 0,0 0 0 0 0,1 0 0 0 0,-1 0 0 0 0,1-1 0 0 0,0 1 0 0 0,0-1 0 0 0,0 0 0 0 0,1 0 0 0 0,-1 0 0 0 0,0-1-1 0 0,1 0 1 0 0,0 0 0 0 0,9 3 0 0 0,-4-2-423 0 0,0-1 1 0 0,0 0-1 0 0,0-1 0 0 0,1 0 0 0 0,-1-1 0 0 0,0 0 0 0 0,1 0 0 0 0,-1-1 0 0 0,0-1 1 0 0,14-3-1 0 0,-13 2-859 0 0,0-1 1 0 0,-1 0-1 0 0,1 0 1 0 0,-1-1-1 0 0,-1 0 1 0 0,1-1-1 0 0,-1 0 1 0 0,1-1-1 0 0,11-10 0 0 0,3-8-2890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16139 0 0,'-1'1'138'0'0,"1"-1"-1"0"0,-1 1 0 0 0,1-1 0 0 0,-1 1 1 0 0,1-1-1 0 0,0 1 0 0 0,-1-1 0 0 0,1 1 0 0 0,0 0 1 0 0,0-1-1 0 0,-1 1 0 0 0,1 0 0 0 0,0-1 1 0 0,0 1-1 0 0,0 0 0 0 0,0-1 0 0 0,0 1 0 0 0,0 0 1 0 0,0 0-1 0 0,0-1 0 0 0,0 1 0 0 0,0 0 0 0 0,0-1 1 0 0,0 1-1 0 0,0 0 0 0 0,1-1 0 0 0,-1 2 1 0 0,16 17 1227 0 0,25 10-915 0 0,-32-24-433 0 0,1-1 0 0 0,-1 0 0 0 0,1 0-1 0 0,19 4 1 0 0,-26-8-45 0 0,0 1-1 0 0,0-1 1 0 0,1 1-1 0 0,-1-1 0 0 0,0 0 1 0 0,0 0-1 0 0,1 0 0 0 0,-1 0 1 0 0,0-1-1 0 0,0 0 0 0 0,1 1 1 0 0,-1-1-1 0 0,0 0 0 0 0,0-1 1 0 0,0 1-1 0 0,0 0 1 0 0,0-1-1 0 0,0 0 0 0 0,3-2 1 0 0,-5 4-17 0 0,-1-1 1 0 0,1 1 0 0 0,-1-1 0 0 0,1 1 0 0 0,0-1 0 0 0,-1 1 0 0 0,1-1 0 0 0,-1 1 0 0 0,0-1 0 0 0,1 0 0 0 0,-1 1 0 0 0,1-1 0 0 0,-1 0 0 0 0,0 1 0 0 0,0-1 0 0 0,1 0-1 0 0,-1 0 1 0 0,0 1 0 0 0,0-1 0 0 0,0 0 0 0 0,0 1 0 0 0,0-1 0 0 0,0 0 0 0 0,0 0 0 0 0,0 1 0 0 0,0-1 0 0 0,0 0 0 0 0,0 0 0 0 0,-1-1 0 0 0,1 1-19 0 0,-1 0 1 0 0,-1-1-1 0 0,1 1 1 0 0,0 0-1 0 0,0 0 1 0 0,0 0-1 0 0,0 0 1 0 0,-1 0-1 0 0,1 0 1 0 0,-1 0-1 0 0,1 0 0 0 0,-3-1 1 0 0,-4 0-45 0 0,1-1-1 0 0,0 1 1 0 0,0 0 0 0 0,-15-2-1 0 0,17 4 171 0 0,-1 0 0 0 0,0 0 0 0 0,0 0 0 0 0,0 1-1 0 0,0 0 1 0 0,0 0 0 0 0,1 0 0 0 0,-1 1 0 0 0,0-1-1 0 0,1 1 1 0 0,0 1 0 0 0,-1-1 0 0 0,1 1 0 0 0,0 0-1 0 0,0 0 1 0 0,-8 7 0 0 0,8-4 106 0 0,-1 0-1 0 0,1 0 1 0 0,0 0-1 0 0,1 1 1 0 0,-1 0-1 0 0,1 0 1 0 0,1 0 0 0 0,-1 0-1 0 0,1 1 1 0 0,0-1-1 0 0,-1 9 1 0 0,0 1 27 0 0,1 0 0 0 0,1 0 0 0 0,0 0 0 0 0,1 1 0 0 0,1-1 0 0 0,1 0 0 0 0,0 0 0 0 0,2 1 0 0 0,0-1 0 0 0,9 30 0 0 0,-8-35-203 0 0,1-1 0 0 0,1 0 0 0 0,0 0 0 0 0,0 0 0 0 0,1 0 0 0 0,1-1 0 0 0,-1-1 0 0 0,2 1 0 0 0,-1-1 0 0 0,17 13 0 0 0,-21-18-188 0 0,1-1 0 0 0,-1 0 1 0 0,1 0-1 0 0,0 0 0 0 0,0 0 0 0 0,0-1 0 0 0,0 0 1 0 0,0 0-1 0 0,1 0 0 0 0,-1-1 0 0 0,0 1 1 0 0,1-2-1 0 0,-1 1 0 0 0,1 0 0 0 0,0-1 0 0 0,-1 0 1 0 0,1 0-1 0 0,-1-1 0 0 0,1 0 0 0 0,-1 1 1 0 0,1-2-1 0 0,-1 1 0 0 0,1-1 0 0 0,-1 0 0 0 0,10-5 1 0 0,-10 4-256 0 0,0-1 0 0 0,0 0 0 0 0,-1 0 0 0 0,1 0 0 0 0,-1-1 1 0 0,0 1-1 0 0,0-1 0 0 0,-1 0 0 0 0,1 0 0 0 0,-1-1 0 0 0,0 1 1 0 0,0-1-1 0 0,3-11 0 0 0,2-8-1579 0 0,10-49 0 0 0,-15 55 1837 0 0,1 3 155 0 0,8-51-1 0 0,-14 28 9169 0 0,-5 53-7160 0 0,-5 16-843 0 0,5 0-483 0 0,0 0 0 0 0,-3 53 1 0 0,8-66-623 0 0,2 1 1 0 0,0-1-1 0 0,2 1 1 0 0,-1-1-1 0 0,2 0 1 0 0,6 23-1 0 0,-9-39-36 0 0,0 0 1 0 0,0 0-1 0 0,0 0 0 0 0,1 0 0 0 0,-1 0 0 0 0,0 0 0 0 0,1 0 1 0 0,-1 0-1 0 0,0-1 0 0 0,1 1 0 0 0,-1 0 0 0 0,1 0 1 0 0,-1 0-1 0 0,1 0 0 0 0,0 0 0 0 0,-1-1 0 0 0,1 1 1 0 0,0 0-1 0 0,0-1 0 0 0,-1 1 0 0 0,1 0 0 0 0,0-1 1 0 0,0 1-1 0 0,0-1 0 0 0,0 1 0 0 0,0-1 0 0 0,0 0 1 0 0,0 1-1 0 0,0-1 0 0 0,0 0 0 0 0,0 0 0 0 0,0 1 1 0 0,0-1-1 0 0,1 0 0 0 0,2-2-135 0 0,-1 1 0 0 0,0-1 0 0 0,1 1 0 0 0,-1-1 0 0 0,0 0 0 0 0,0 0 0 0 0,-1-1 0 0 0,6-4 0 0 0,8-8-1391 0 0,27-22-3857 0 0,-41 35 4555 0 0,0 1-1 0 0,1-1 1 0 0,-1 1-1 0 0,1 0 0 0 0,0 0 1 0 0,-1 0-1 0 0,1 0 1 0 0,0 0-1 0 0,5 0 1 0 0,2 1-3095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4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9362 0 0,'1'-2'4625'0'0,"2"-2"-3545"0"0,1-2-136 0 0,-1 0 33 0 0,1-2 15 0 0,-1 0-176 0 0,0 2-216 0 0,0-1-376 0 0,-1-2-320 0 0,0 1-400 0 0,0 1-776 0 0,-2 0-1201 0 0,-1 1-1688 0 0,-5-3-3200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5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21 2761 0 0,'-3'-2'298'0'0,"0"1"1"0"0,0 0 0 0 0,0 1 0 0 0,-1-1-1 0 0,1 0 1 0 0,0 1 0 0 0,-1 0 0 0 0,1 0-1 0 0,0 0 1 0 0,0 0 0 0 0,-1 0-1 0 0,1 1 1 0 0,0 0 0 0 0,-1-1 0 0 0,1 1-1 0 0,0 0 1 0 0,0 0 0 0 0,0 1 0 0 0,0-1-1 0 0,0 1 1 0 0,0 0 0 0 0,0-1 0 0 0,1 1-1 0 0,-1 0 1 0 0,1 1 0 0 0,-1-1 0 0 0,1 0-1 0 0,0 1 1 0 0,0-1 0 0 0,0 1 0 0 0,0 0-1 0 0,-2 5 1 0 0,0-3-173 0 0,1 1 0 0 0,0-1 1 0 0,0 1-1 0 0,1 0 0 0 0,0 0 0 0 0,0 0 0 0 0,0 0 1 0 0,1 1-1 0 0,0-1 0 0 0,0 0 0 0 0,1 1 0 0 0,0-1 1 0 0,0 1-1 0 0,0-1 0 0 0,1 0 0 0 0,1 9 0 0 0,1-8-140 0 0,0 0-1 0 0,0 1 1 0 0,0-1-1 0 0,1 0 1 0 0,0-1-1 0 0,1 1 0 0 0,-1-1 1 0 0,1 0-1 0 0,0 0 1 0 0,1 0-1 0 0,0-1 0 0 0,0 0 1 0 0,12 9-1 0 0,-15-12 3 0 0,0 0 0 0 0,0-1 1 0 0,1 1-1 0 0,-1-1 0 0 0,0 0 0 0 0,1 1 0 0 0,-1-2 0 0 0,0 1 0 0 0,1 0 0 0 0,-1-1 0 0 0,1 1 0 0 0,-1-1 0 0 0,1 0 0 0 0,-1 0 1 0 0,1 0-1 0 0,-1-1 0 0 0,1 0 0 0 0,-1 1 0 0 0,1-1 0 0 0,-1 0 0 0 0,0 0 0 0 0,0-1 0 0 0,1 1 0 0 0,-1-1 0 0 0,0 1 0 0 0,0-1 0 0 0,0 0 1 0 0,-1 0-1 0 0,1-1 0 0 0,0 1 0 0 0,-1 0 0 0 0,1-1 0 0 0,2-4 0 0 0,-1 2 66 0 0,-1 0 0 0 0,0 0 1 0 0,0-1-1 0 0,0 1 0 0 0,-1-1 0 0 0,0 1 1 0 0,0-1-1 0 0,0 0 0 0 0,-1 0 0 0 0,0 0 1 0 0,0 0-1 0 0,-1 0 0 0 0,1 0 0 0 0,-1 0 1 0 0,0 0-1 0 0,-1 0 0 0 0,0 0 0 0 0,0 0 0 0 0,0 0 1 0 0,0 0-1 0 0,-1 1 0 0 0,0-1 0 0 0,-4-8 1 0 0,3 8 52 0 0,0-1 0 0 0,0 1 0 0 0,-1 0 0 0 0,0 0 0 0 0,0 0 0 0 0,0 0 0 0 0,-1 1 0 0 0,1 0 0 0 0,-1 0 0 0 0,-1 0 0 0 0,1 0 0 0 0,-1 1 0 0 0,0 0 0 0 0,0 0 0 0 0,0 1 0 0 0,0-1 0 0 0,-1 1 0 0 0,1 1 0 0 0,-14-4 0 0 0,19 5-116 0 0,0 1-1 0 0,0 0 1 0 0,0-1 0 0 0,0 1-1 0 0,-1 0 1 0 0,1 0 0 0 0,0 0-1 0 0,0 0 1 0 0,0 0-1 0 0,0 0 1 0 0,0 0 0 0 0,0 1-1 0 0,0-1 1 0 0,0 0 0 0 0,0 0-1 0 0,0 1 1 0 0,0-1 0 0 0,0 1-1 0 0,0-1 1 0 0,0 1-1 0 0,0-1 1 0 0,0 1 0 0 0,0 0-1 0 0,0-1 1 0 0,0 1 0 0 0,1 0-1 0 0,-1 0 1 0 0,0 0 0 0 0,0 0-1 0 0,1-1 1 0 0,-1 1-1 0 0,1 0 1 0 0,-1 0 0 0 0,1 0-1 0 0,-1 0 1 0 0,1 0 0 0 0,0 0-1 0 0,-1 1 1 0 0,1-1 0 0 0,0 0-1 0 0,0 0 1 0 0,0 0-1 0 0,0 0 1 0 0,0 0 0 0 0,0 0-1 0 0,0 0 1 0 0,0 0 0 0 0,0 0-1 0 0,1 1 1 0 0,-1 1 0 0 0,2 4-704 0 0,-1-1 1 0 0,1 1 0 0 0,0 0 0 0 0,0 0 0 0 0,1-1 0 0 0,5 10 0 0 0,-6-13 91 0 0,0 1 0 0 0,0-1 1 0 0,0 0-1 0 0,0 0 0 0 0,1-1 1 0 0,-1 1-1 0 0,1 0 0 0 0,0-1 1 0 0,-1 1-1 0 0,1-1 0 0 0,0 0 1 0 0,5 2-1 0 0,8 4-2405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8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14611 0 0,'2'2'9544'0'0,"6"17"-7225"0"0,24 129-659 0 0,-18-100-5332 0 0,1 0-5863 0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5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3705 0 0,'6'-40'4553'0'0,"-5"38"-4044"0"0,-1 0 0 0 0,0 0-1 0 0,1 1 1 0 0,0-1 0 0 0,-1 0 0 0 0,1 1-1 0 0,0-1 1 0 0,0 0 0 0 0,0 1 0 0 0,0 0-1 0 0,2-3 1 0 0,1 10 3583 0 0,0 13-2557 0 0,0 26-117 0 0,-2 79 0 0 0,-4-90-2080 0 0,2-1-1 0 0,1 1 1 0 0,2 0-1 0 0,12 60 1 0 0,-15-94 553 0 0,8 22-3451 0 0,-8-21 3200 0 0,0-1-1 0 0,1 1 0 0 0,-1 0 0 0 0,0-1 1 0 0,1 1-1 0 0,-1 0 0 0 0,1-1 1 0 0,-1 1-1 0 0,0-1 0 0 0,1 1 0 0 0,-1-1 1 0 0,1 1-1 0 0,0-1 0 0 0,-1 1 1 0 0,1-1-1 0 0,-1 1 0 0 0,1-1 0 0 0,0 0 1 0 0,-1 1-1 0 0,1-1 0 0 0,0 0 1 0 0,-1 0-1 0 0,1 1 0 0 0,0-1 0 0 0,1 0 1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5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29 2553 0 0,'2'-28'7691'0'0,"1"48"-19"0"0,1 50-6991 0 0,2-1 0 0 0,18 73 0 0 0,-23-136-650 0 0,0-2-2 0 0,1 8-183 0 0,-5-15-403 0 0,2 0 472 0 0,-1 0 0 0 0,0 0 0 0 0,0 0 0 0 0,0 1 0 0 0,0-1 0 0 0,0 0 0 0 0,0 1 0 0 0,-5-4 0 0 0,5 4 102 0 0,-1 1 0 0 0,1-1 1 0 0,-1 1-1 0 0,1-1 1 0 0,-1 1-1 0 0,0 0 0 0 0,0 0 1 0 0,0 0-1 0 0,1 1 1 0 0,-1-1-1 0 0,0 1 0 0 0,0-1 1 0 0,0 1-1 0 0,0 0 0 0 0,0 0 1 0 0,0 0-1 0 0,0 1 1 0 0,0-1-1 0 0,0 1 0 0 0,0-1 1 0 0,1 1-1 0 0,-1 0 1 0 0,0 0-1 0 0,0 1 0 0 0,1-1 1 0 0,-1 0-1 0 0,1 1 0 0 0,-1-1 1 0 0,1 1-1 0 0,-1 0 1 0 0,1 0-1 0 0,0 0 0 0 0,0 0 1 0 0,0 0-1 0 0,0 1 1 0 0,0-1-1 0 0,1 1 0 0 0,-3 3 1 0 0,1-2 17 0 0,1 1-1 0 0,-1 0 1 0 0,1-1 0 0 0,-1 1 0 0 0,1 1-1 0 0,1-1 1 0 0,-1 0 0 0 0,1 0 0 0 0,0 1-1 0 0,0-1 1 0 0,1 1 0 0 0,-1-1 0 0 0,1 1 0 0 0,0-1-1 0 0,1 0 1 0 0,-1 1 0 0 0,1-1 0 0 0,0 1-1 0 0,1-1 1 0 0,2 7 0 0 0,-3-10-45 0 0,0-1 0 0 0,0 0 0 0 0,0 1 1 0 0,0-1-1 0 0,0 0 0 0 0,0 0 0 0 0,1 0 0 0 0,-1 0 1 0 0,1 0-1 0 0,-1 0 0 0 0,1 0 0 0 0,-1 0 0 0 0,1-1 1 0 0,-1 1-1 0 0,1-1 0 0 0,-1 1 0 0 0,1-1 0 0 0,0 1 1 0 0,-1-1-1 0 0,1 0 0 0 0,0 0 0 0 0,0 0 0 0 0,-1 0 0 0 0,1 0 1 0 0,0 0-1 0 0,2-1 0 0 0,50-12-590 0 0,-40 9 363 0 0,37-12-3460 0 0,-2-2-4590 0 0,-31 10 3494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5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72 4953 0 0,'-3'0'517'0'0,"1"1"0"0"0,-1-1-1 0 0,1 1 1 0 0,-1 0 0 0 0,1-1 0 0 0,0 1-1 0 0,-1 0 1 0 0,1 1 0 0 0,0-1 0 0 0,-1 0-1 0 0,1 0 1 0 0,0 1 0 0 0,0 0 0 0 0,0-1-1 0 0,0 1 1 0 0,1 0 0 0 0,-3 2-1 0 0,3-2-325 0 0,0 0-1 0 0,0 0 0 0 0,0 0 1 0 0,1 0-1 0 0,-1-1 0 0 0,1 1 1 0 0,-1 1-1 0 0,1-1 0 0 0,-1 0 1 0 0,1 0-1 0 0,0 0 0 0 0,0 0 1 0 0,0 0-1 0 0,1 0 0 0 0,-1 0 1 0 0,0 0-1 0 0,1 2 1 0 0,1 1-164 0 0,-1-1 0 0 0,1 0 0 0 0,0 0 0 0 0,0 0 0 0 0,0 0 1 0 0,1 0-1 0 0,-1 0 0 0 0,1 0 0 0 0,0-1 0 0 0,0 1 1 0 0,0-1-1 0 0,1 0 0 0 0,-1 0 0 0 0,1 0 0 0 0,0-1 1 0 0,0 1-1 0 0,0-1 0 0 0,4 2 0 0 0,-6-3-26 0 0,0-1 1 0 0,0 1-1 0 0,-1-1 0 0 0,1 0 0 0 0,0 0 0 0 0,0 0 1 0 0,0 0-1 0 0,-1 0 0 0 0,1 0 0 0 0,0 0 1 0 0,0-1-1 0 0,0 1 0 0 0,-1-1 0 0 0,1 1 0 0 0,0-1 1 0 0,-1 1-1 0 0,1-1 0 0 0,0 0 0 0 0,-1 0 0 0 0,1 0 1 0 0,-1 0-1 0 0,1 0 0 0 0,-1 0 0 0 0,0-1 0 0 0,0 1 1 0 0,1 0-1 0 0,-1-1 0 0 0,0 1 0 0 0,0-1 0 0 0,0 1 1 0 0,0-1-1 0 0,-1 0 0 0 0,1 1 0 0 0,0-1 0 0 0,0-2 1 0 0,3-4 17 0 0,-1-1 0 0 0,0 0 0 0 0,0 1 0 0 0,-1-2 0 0 0,2-12 0 0 0,-3 13-11 0 0,-1 1 0 0 0,1-1 0 0 0,-2 1 0 0 0,1-1 0 0 0,-1 1 0 0 0,-1 0 0 0 0,-3-13 0 0 0,5 20-6 0 0,0-1 1 0 0,-1 1-1 0 0,0-1 0 0 0,1 1 1 0 0,-1-1-1 0 0,0 1 0 0 0,0 0 1 0 0,0-1-1 0 0,0 1 0 0 0,0 0 1 0 0,0 0-1 0 0,0 0 0 0 0,0 0 0 0 0,-1 0 1 0 0,1 0-1 0 0,0 0 0 0 0,-1 0 1 0 0,-2-1-1 0 0,2 2 6 0 0,0 0 0 0 0,0-1 0 0 0,0 1 0 0 0,0 0 1 0 0,0 0-1 0 0,0 1 0 0 0,0-1 0 0 0,0 0 0 0 0,0 1 0 0 0,0-1 0 0 0,0 1 0 0 0,0 0 1 0 0,0 0-1 0 0,0 0 0 0 0,0 0 0 0 0,0 0 0 0 0,1 0 0 0 0,-4 2 0 0 0,-1 2 16 0 0,-1 0 0 0 0,1 0 0 0 0,1 1 0 0 0,-1-1 1 0 0,1 1-1 0 0,-1 0 0 0 0,2 1 0 0 0,-1-1 0 0 0,1 1 0 0 0,0 0 0 0 0,0 0 0 0 0,1 1 0 0 0,0-1 0 0 0,0 1 0 0 0,1-1 0 0 0,-3 16 0 0 0,2 4 137 0 0,1 0 0 0 0,1 0 0 0 0,5 45 0 0 0,-1 4-582 0 0,-3-80 84 0 0,3-22-181 0 0,-2 25 531 0 0,-1 1 0 0 0,0-1-1 0 0,1 1 1 0 0,-1-1 0 0 0,1 1-1 0 0,-1 0 1 0 0,0-1 0 0 0,1 1-1 0 0,-1 0 1 0 0,1-1 0 0 0,-1 1-1 0 0,1 0 1 0 0,0 0 0 0 0,-1-1-1 0 0,1 1 1 0 0,-1 0 0 0 0,1 0 0 0 0,-1 0-1 0 0,1 0 1 0 0,-1 0 0 0 0,1 0-1 0 0,0 0 1 0 0,-1 0 0 0 0,1 0-1 0 0,-1 0 1 0 0,1 0 0 0 0,0 0-1 0 0,-1 0 1 0 0,1 0 0 0 0,-1 0-1 0 0,1 1 1 0 0,-1-1 0 0 0,1 0-1 0 0,-1 0 1 0 0,1 1 0 0 0,-1-1-1 0 0,1 0 1 0 0,-1 1 0 0 0,1-1-1 0 0,-1 1 1 0 0,0-1 0 0 0,1 0-1 0 0,0 2 1 0 0,8 4 45 0 0,1-1 0 0 0,0 1 1 0 0,1-2-1 0 0,-1 0 0 0 0,1 0 0 0 0,0 0 0 0 0,20 2 1 0 0,-23-5-273 0 0,1 0 1 0 0,-1 0 0 0 0,1-1 0 0 0,13-2-1 0 0,-16 1-359 0 0,-1 0-1 0 0,1-1 0 0 0,0 1 0 0 0,0-1 1 0 0,-1 0-1 0 0,1-1 0 0 0,5-3 1 0 0,-10 6 248 0 0,0-1 1 0 0,0 0 0 0 0,0 1 0 0 0,0-1 0 0 0,0 0 0 0 0,0 0-1 0 0,0 1 1 0 0,0-1 0 0 0,0 0 0 0 0,0 0 0 0 0,-1 0-1 0 0,1 0 1 0 0,0 0 0 0 0,-1-1 0 0 0,1 1 0 0 0,0 0 0 0 0,-1 0-1 0 0,0 0 1 0 0,1 0 0 0 0,-1-1 0 0 0,0 1 0 0 0,1-2 0 0 0,-8-23-3240 0 0,4 20 3472 0 0,1-9-1950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7:5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3529 0 0,'10'53'12865'0'0,"-10"28"-8876"0"0,-1-61-4207 0 0,1 0 0 0 0,1-1 0 0 0,4 31 0 0 0,-5-50 198 0 0,0 0 1 0 0,0 0-1 0 0,0 0 0 0 0,0 1 1 0 0,0-1-1 0 0,0 0 1 0 0,0 0-1 0 0,0 0 0 0 0,0 0 1 0 0,0 1-1 0 0,0-1 1 0 0,0 0-1 0 0,0 0 1 0 0,0 0-1 0 0,0 0 0 0 0,0 1 1 0 0,0-1-1 0 0,1 0 1 0 0,-1 0-1 0 0,0 0 0 0 0,0 0 1 0 0,0 0-1 0 0,0 0 1 0 0,0 1-1 0 0,1-1 0 0 0,-1 0 1 0 0,0 0-1 0 0,0 0 1 0 0,0 0-1 0 0,0 0 0 0 0,0 0 1 0 0,1 0-1 0 0,-1 0 1 0 0,0 0-1 0 0,0 0 0 0 0,0 0 1 0 0,1 0-1 0 0,-1 0 1 0 0,0 0-1 0 0,0 0 0 0 0,0 0 1 0 0,0 0-1 0 0,1 0 1 0 0,-1 0-1 0 0,0 0 0 0 0,10-8-441 0 0,7-15 113 0 0,-17 22 308 0 0,4-5-50 0 0,1-1 0 0 0,-1 1 1 0 0,1 1-1 0 0,0-1 0 0 0,1 1 1 0 0,-1-1-1 0 0,1 1 0 0 0,8-5 1 0 0,-11 9-245 0 0,0-1 0 0 0,0 1 1 0 0,0-1-1 0 0,1 1 1 0 0,-1 0-1 0 0,0 0 1 0 0,1 0-1 0 0,4 0 0 0 0,-4 1-661 0 0,0 0-1 0 0,1 0 0 0 0,-1 1 0 0 0,0-1 0 0 0,1 1 1 0 0,-1 0-1 0 0,7 2 0 0 0,4 4-3284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0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 4057 0 0,'0'0'141'0'0,"-1"0"0"0"0,1-1 0 0 0,0 1 0 0 0,0 0 0 0 0,0 0 0 0 0,-1 0 0 0 0,1 0 1 0 0,0 0-1 0 0,0-1 0 0 0,0 1 0 0 0,-1 0 0 0 0,1 0 0 0 0,0 0 0 0 0,0 0 0 0 0,-1 0 0 0 0,1 0 0 0 0,0 0 0 0 0,0 0 0 0 0,-1 0 0 0 0,1 0 1 0 0,0 0-1 0 0,0 0 0 0 0,-1 0 0 0 0,1 0 0 0 0,0 0 0 0 0,0 0 0 0 0,-1 1 0 0 0,1-1 0 0 0,0 0 0 0 0,0 0 0 0 0,-1 0 0 0 0,1 0 1 0 0,0 0-1 0 0,0 0 0 0 0,0 1 0 0 0,-1-1 0 0 0,1 0 0 0 0,0 0 0 0 0,0 0 0 0 0,0 1 0 0 0,0-1 0 0 0,0 0 0 0 0,-1 0 0 0 0,1 0 0 0 0,0 1 1 0 0,0-1-1 0 0,0 0 0 0 0,0 0 0 0 0,0 1 0 0 0,-2 21 2480 0 0,8 37-2156 0 0,-4-48 304 0 0,29 218 1631 0 0,-30-245-2483 0 0,1 1-1 0 0,0 1 0 0 0,1-1 0 0 0,0 0 0 0 0,1 0 0 0 0,9-21 1 0 0,-11 31 136 0 0,0 0 1 0 0,0 1-1 0 0,0-1 1 0 0,1 1-1 0 0,0-1 1 0 0,-1 1 0 0 0,1 0-1 0 0,1 0 1 0 0,-1 0-1 0 0,7-5 1 0 0,-9 8-9 0 0,0 0 0 0 0,0 1 0 0 0,0-1 0 0 0,0 0 1 0 0,1 1-1 0 0,-1-1 0 0 0,0 1 0 0 0,0 0 0 0 0,1-1 0 0 0,-1 1 0 0 0,0 0 0 0 0,0 0 0 0 0,1 0 1 0 0,-1 0-1 0 0,0 0 0 0 0,0 0 0 0 0,1 0 0 0 0,1 1 0 0 0,-1-1 27 0 0,0 1 0 0 0,0 0 1 0 0,0 1-1 0 0,0-1 0 0 0,0 0 0 0 0,0 1 0 0 0,0-1 0 0 0,0 1 0 0 0,0-1 1 0 0,-1 1-1 0 0,1 0 0 0 0,-1-1 0 0 0,2 4 0 0 0,5 6 135 0 0,-2 1 0 0 0,1 0 0 0 0,-2 0 0 0 0,1 1 0 0 0,-2 0 0 0 0,4 15 0 0 0,5 12-2302 0 0,4-2-4619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0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18 104 6113 0 0,'0'0'151'0'0,"0"0"-1"0"0,-1 0 1 0 0,1 1-1 0 0,0-1 1 0 0,0 0-1 0 0,-1 0 0 0 0,1 0 1 0 0,0 0-1 0 0,0 0 1 0 0,0 0-1 0 0,-1 1 1 0 0,1-1-1 0 0,0 0 0 0 0,0 0 1 0 0,0 0-1 0 0,0 0 1 0 0,-1 1-1 0 0,1-1 1 0 0,0 0-1 0 0,0 0 1 0 0,0 1-1 0 0,0-1 0 0 0,0 0 1 0 0,0 0-1 0 0,0 0 1 0 0,0 1-1 0 0,0-1 1 0 0,0 0-1 0 0,0 0 1 0 0,0 1-1 0 0,0-1 0 0 0,0 0 1 0 0,0 0-1 0 0,0 1 1 0 0,0-1-1 0 0,0 0 1 0 0,0 0-1 0 0,0 1 0 0 0,0-1 1 0 0,0 0-1 0 0,0 0 1 0 0,0 0-1 0 0,0 1 1 0 0,1-1-1 0 0,-1 0 1 0 0,0 0-1 0 0,0 1 0 0 0,16 6 1883 0 0,21-1-1886 0 0,-18-6-99 0 0,1 0 0 0 0,32-6 0 0 0,-46 6-28 0 0,0-2 0 0 0,0 1 1 0 0,0 0-1 0 0,0-1 0 0 0,0 0 1 0 0,0-1-1 0 0,-1 1 0 0 0,1-1 1 0 0,-1 0-1 0 0,1-1 0 0 0,-1 1 1 0 0,6-6-1 0 0,-10 8-2 0 0,-1 0 0 0 0,1 1-1 0 0,-1-1 1 0 0,0 1 0 0 0,1-1 0 0 0,-1 0-1 0 0,0 1 1 0 0,1-1 0 0 0,-1 0 0 0 0,0 1 0 0 0,0-1-1 0 0,1 0 1 0 0,-1 0 0 0 0,0 1 0 0 0,0-1-1 0 0,0 0 1 0 0,0 0 0 0 0,0 1 0 0 0,0-1 0 0 0,0 0-1 0 0,0 0 1 0 0,-1 1 0 0 0,1-1 0 0 0,0 0-1 0 0,0 1 1 0 0,-1-2 0 0 0,-16-19 137 0 0,-28-7-246 0 0,37 25 122 0 0,-1 0 0 0 0,0 0 0 0 0,1 1 0 0 0,-1 0 0 0 0,0 0 0 0 0,0 1 0 0 0,-1 0 0 0 0,1 1-1 0 0,0 0 1 0 0,0 1 0 0 0,-12 1 0 0 0,18-1 38 0 0,-1-1-1 0 0,1 1 0 0 0,0 0 1 0 0,-1 0-1 0 0,1 1 1 0 0,0-1-1 0 0,0 1 1 0 0,-1-1-1 0 0,1 1 0 0 0,0 0 1 0 0,1 0-1 0 0,-1 1 1 0 0,-4 3-1 0 0,5-3 5 0 0,1-1 0 0 0,0 0 0 0 0,-1 1 0 0 0,1-1-1 0 0,0 0 1 0 0,0 1 0 0 0,0-1 0 0 0,1 1 0 0 0,-1 0 0 0 0,1-1 0 0 0,-1 1 0 0 0,1 0-1 0 0,0-1 1 0 0,0 1 0 0 0,0 0 0 0 0,0-1 0 0 0,1 1 0 0 0,-1 0 0 0 0,1-1 0 0 0,1 5-1 0 0,1 4-21 0 0,1-1 0 0 0,1 1 0 0 0,0-1 0 0 0,0 0 0 0 0,1 0 0 0 0,0 0 0 0 0,1-1 0 0 0,0 0-1 0 0,0 0 1 0 0,1-1 0 0 0,14 12 0 0 0,-15-14-333 0 0,-1-1 0 0 0,1 0-1 0 0,0 0 1 0 0,0-1 0 0 0,1 0 0 0 0,-1 0-1 0 0,1-1 1 0 0,0 0 0 0 0,0 0 0 0 0,0-1-1 0 0,0 0 1 0 0,0 0 0 0 0,1-1 0 0 0,-1 0-1 0 0,1-1 1 0 0,13 0 0 0 0,-18-1-168 0 0,0 0 0 0 0,-1 0 0 0 0,1 0 0 0 0,0 0 1 0 0,0-1-1 0 0,-1 1 0 0 0,1-1 0 0 0,-1 0 0 0 0,1 0 0 0 0,-1 0 0 0 0,0-1 1 0 0,0 1-1 0 0,0-1 0 0 0,0 0 0 0 0,0 1 0 0 0,-1-1 0 0 0,1 0 0 0 0,-1-1 1 0 0,0 1-1 0 0,0 0 0 0 0,0-1 0 0 0,0 1 0 0 0,-1-1 0 0 0,1 0 0 0 0,-1 0 1 0 0,0 1-1 0 0,1-8 0 0 0,4-10-1540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0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5033 0 0,'-2'12'6763'0'0,"7"13"-4070"0"0,-3-17-1511 0 0,5 29 1003 0 0,-2-8-1602 0 0,0-1 0 0 0,2 0-1 0 0,1-1 1 0 0,1 0 0 0 0,19 39 0 0 0,-27-64-581 0 0,0-1 1 0 0,-1 1-1 0 0,1 0 1 0 0,0-1 0 0 0,0 0-1 0 0,0 1 1 0 0,0-1-1 0 0,0 0 1 0 0,1 1 0 0 0,-1-1-1 0 0,0 0 1 0 0,1 0-1 0 0,-1 0 1 0 0,0 0 0 0 0,1 0-1 0 0,-1 0 1 0 0,1-1 0 0 0,0 1-1 0 0,-1 0 1 0 0,1-1-1 0 0,-1 1 1 0 0,4 0 0 0 0,-3-2-19 0 0,-1 1 0 0 0,1 0 1 0 0,0-1-1 0 0,0 0 1 0 0,0 1-1 0 0,-1-1 1 0 0,1 0-1 0 0,0 0 0 0 0,-1 0 1 0 0,1 0-1 0 0,-1 0 1 0 0,1 0-1 0 0,-1 0 0 0 0,1 0 1 0 0,-1-1-1 0 0,0 1 1 0 0,2-2-1 0 0,4-8-88 0 0,0 1 0 0 0,0-1 0 0 0,-1 0 0 0 0,8-20 0 0 0,-7 14 72 0 0,1-1 32 0 0,-1 0 1 0 0,7-27 0 0 0,-18 73 361 0 0,1 0 0 0 0,2 0 1 0 0,1 1-1 0 0,1-1 0 0 0,8 48 1 0 0,-9-72-351 0 0,1 1 1 0 0,0-1 0 0 0,0 0 0 0 0,1 1-1 0 0,-1-1 1 0 0,1 0 0 0 0,0 0 0 0 0,0 0 0 0 0,0 0-1 0 0,5 6 1 0 0,-6-9-11 0 0,0-1-1 0 0,-1 1 1 0 0,1-1-1 0 0,-1 1 1 0 0,1-1-1 0 0,0 1 0 0 0,-1-1 1 0 0,1 1-1 0 0,0-1 1 0 0,-1 0-1 0 0,1 0 1 0 0,0 1-1 0 0,0-1 1 0 0,0 0-1 0 0,-1 0 1 0 0,1 0-1 0 0,0 0 1 0 0,0 0-1 0 0,-1 0 0 0 0,1 0 1 0 0,0 0-1 0 0,0 0 1 0 0,0 0-1 0 0,0 0 1 0 0,1-1-4 0 0,0 0 1 0 0,0-1-1 0 0,0 1 1 0 0,0 0 0 0 0,-1 0-1 0 0,1-1 1 0 0,-1 1-1 0 0,1-1 1 0 0,-1 1 0 0 0,1-1-1 0 0,-1 0 1 0 0,0 0-1 0 0,2-2 1 0 0,7-15 0 0 0,0 0 0 0 0,11-31-1 0 0,-15 33-108 0 0,0 1-1 0 0,2-1 0 0 0,0 2 0 0 0,18-27 0 0 0,-4 19-1503 0 0,-15 17-1369 0 0,1-1-3638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0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31 6801 0 0,'1'-2'499'0'0,"0"0"-1"0"0,-1 0 1 0 0,1 0-1 0 0,0 1 0 0 0,1-1 1 0 0,-1 0-1 0 0,0 1 0 0 0,1-1 1 0 0,-1 0-1 0 0,0 1 0 0 0,1 0 1 0 0,0-1-1 0 0,-1 1 1 0 0,1 0-1 0 0,0 0 0 0 0,0 0 1 0 0,0 0-1 0 0,-1 0 0 0 0,4-1 1 0 0,-3 2-209 0 0,0 0 0 0 0,0 0-1 0 0,0 0 1 0 0,0 0 0 0 0,0 1 0 0 0,-1-1 0 0 0,1 0 0 0 0,0 1 0 0 0,0-1 0 0 0,0 1 0 0 0,-1 0 0 0 0,1 0-1 0 0,0-1 1 0 0,-1 1 0 0 0,1 0 0 0 0,-1 1 0 0 0,3 0 0 0 0,2 4-8 0 0,0 0 0 0 0,0 1 0 0 0,-1-1 0 0 0,0 1 0 0 0,0 0 0 0 0,-1 0 0 0 0,0 0 0 0 0,4 10 0 0 0,-1 3-107 0 0,0 0 0 0 0,-2 0 0 0 0,0 1 0 0 0,-2 0 0 0 0,0 0-1 0 0,-1 0 1 0 0,-1 0 0 0 0,-1 0 0 0 0,-1 0 0 0 0,-7 39 0 0 0,3-32-389 0 0,-2 1 1 0 0,-18 47-1 0 0,14-50-1281 0 0,-1 0-1 0 0,-26 41 1 0 0,14-37-3255 0 0,21-27 3593 0 0,-1 0 1 0 0,0 0-1 0 0,1-1 1 0 0,-1 1-1 0 0,0-1 1 0 0,-6 3-1 0 0,-12 3-4942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0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 4961 0 0,'-3'-1'467'0'0,"0"0"-1"0"0,0 0 1 0 0,0 0 0 0 0,0 0-1 0 0,0 0 1 0 0,0 1 0 0 0,0 0-1 0 0,-1 0 1 0 0,1 0 0 0 0,0 0-1 0 0,0 0 1 0 0,0 0-1 0 0,-1 1 1 0 0,1 0 0 0 0,0-1-1 0 0,0 1 1 0 0,0 0 0 0 0,0 1-1 0 0,-5 2 1 0 0,4-1-159 0 0,0 0 0 0 0,0 0-1 0 0,0 1 1 0 0,0 0 0 0 0,1 0 0 0 0,0 0 0 0 0,-1 0-1 0 0,1 0 1 0 0,1 1 0 0 0,-1-1 0 0 0,-2 6-1 0 0,-1 7-34 0 0,0 1 0 0 0,0-1-1 0 0,2 1 1 0 0,0 0-1 0 0,-2 34 1 0 0,4-15-32 0 0,1-1 1 0 0,2 1-1 0 0,1-1 0 0 0,13 64 1 0 0,-11-81-300 0 0,1-1 0 0 0,1 0 1 0 0,1 0-1 0 0,1 0 0 0 0,0-1 0 0 0,1 0 1 0 0,1-1-1 0 0,0 0 0 0 0,1 0 1 0 0,26 26-1 0 0,-2-5-1696 0 0,22 20-6493 0 0,-33-36 1686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4 421 2361 0 0,'0'0'83'0'0,"0"-1"1"0"0,-1 1 0 0 0,1 0 0 0 0,0 0-1 0 0,0 0 1 0 0,-1-1 0 0 0,1 1 0 0 0,0 0-1 0 0,0 0 1 0 0,0-1 0 0 0,0 1 0 0 0,-1 0-1 0 0,1-1 1 0 0,0 1 0 0 0,0 0 0 0 0,0 0-1 0 0,0-1 1 0 0,0 1 0 0 0,0 0 0 0 0,0-1-1 0 0,0 1 1 0 0,0 0 0 0 0,0-1 0 0 0,0 1 0 0 0,0 0-1 0 0,0-1 1 0 0,0 1 0 0 0,0 0 0 0 0,0 0-1 0 0,0-1 1 0 0,0 1 0 0 0,1 0 0 0 0,-1-1-1 0 0,9-18 1375 0 0,23-27-664 0 0,-17 25-347 0 0,1-1-262 0 0,2 1-1 0 0,0 1 1 0 0,1 0 0 0 0,1 1 0 0 0,0 1-1 0 0,2 1 1 0 0,0 1 0 0 0,1 1 0 0 0,0 1-1 0 0,43-18 1 0 0,-14 10-181 0 0,2 3 1 0 0,0 1-1 0 0,1 4 0 0 0,65-10 1 0 0,-64 17-37 0 0,0 2 0 0 0,0 3 0 0 0,0 3 0 0 0,73 9 0 0 0,-42 2 39 0 0,-1 5 1 0 0,87 28-1 0 0,-148-37 402 0 0,-1 1-1 0 0,0 2 0 0 0,0 0 0 0 0,-1 1 0 0 0,-1 2 0 0 0,33 25 1 0 0,-18-8 424 0 0,-2 1-1 0 0,51 62 1 0 0,30 43-1433 0 0,-111-128-1664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11306 0 0,'0'10'1236'0'0,"-1"-1"0"0"0,1 0-1 0 0,0 0 1 0 0,1 1 0 0 0,0-1-1 0 0,3 11 1 0 0,-1-10-751 0 0,-1-2-1 0 0,1 1 1 0 0,1 0 0 0 0,0-1-1 0 0,0 1 1 0 0,8 11 0 0 0,-10-16-462 0 0,1 0 0 0 0,0 0 0 0 0,0-1 0 0 0,0 1 1 0 0,1-1-1 0 0,-1 1 0 0 0,1-1 0 0 0,0 0 1 0 0,0 0-1 0 0,0-1 0 0 0,0 1 0 0 0,0-1 0 0 0,1 0 1 0 0,-1 0-1 0 0,1 0 0 0 0,-1-1 0 0 0,1 0 1 0 0,0 0-1 0 0,0 0 0 0 0,-1 0 0 0 0,1-1 0 0 0,0 1 1 0 0,0-1-1 0 0,0 0 0 0 0,-1-1 0 0 0,1 1 0 0 0,0-1 1 0 0,0 0-1 0 0,8-3 0 0 0,-9 2-180 0 0,0 0 0 0 0,0 0 0 0 0,0-1-1 0 0,0 1 1 0 0,0-1 0 0 0,-1 0 0 0 0,1 0 0 0 0,-1 0 0 0 0,0 0 0 0 0,0-1-1 0 0,0 1 1 0 0,-1-1 0 0 0,1 0 0 0 0,-1 1 0 0 0,1-1 0 0 0,-1-1-1 0 0,2-6 1 0 0,-2 5-601 0 0,0 0-1 0 0,0 0 1 0 0,-1 0-1 0 0,0 0 1 0 0,0 0-1 0 0,0 0 1 0 0,-1 0-1 0 0,0-1 1 0 0,0 1-1 0 0,0 0 1 0 0,-1 0-1 0 0,-2-9 1 0 0,2 12 369 0 0,0 1 1 0 0,0-1 0 0 0,-1 0 0 0 0,1 1-1 0 0,-1-1 1 0 0,1 1 0 0 0,-1-1 0 0 0,0 1-1 0 0,0 0 1 0 0,0 0 0 0 0,0 0-1 0 0,-4-2 1 0 0,3 1-177 0 0,-10-8-3290 0 0</inkml:trace>
  <inkml:trace contextRef="#ctx0" brushRef="#br0" timeOffset="1">67 76 4841 0 0,'-5'7'1147'0'0,"-10"13"2074"0"0,10-6 2889 0 0,6-14-5895 0 0,-1 1 1 0 0,1-1-1 0 0,-1 1 0 0 0,1-1 0 0 0,-1 0 0 0 0,1 1 0 0 0,-1-1 0 0 0,1 1 0 0 0,-1-1 0 0 0,1 0 1 0 0,0 0-1 0 0,-1 1 0 0 0,1-1 0 0 0,0 0 0 0 0,-1 0 0 0 0,1 0 0 0 0,-1 1 0 0 0,1-1 1 0 0,0 0-1 0 0,-1 0 0 0 0,1 0 0 0 0,0 0 0 0 0,-1 0 0 0 0,1-1 0 0 0,0 1 0 0 0,0 0 1 0 0,20-2 725 0 0,64-2-257 0 0,-49 4-3013 0 0,-1-2-4033 0 0,-19-1 1605 0 0,0-1-1411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63 3497 0 0,'9'0'2292'0'0,"12"1"-1200"0"0,0-2 0 0 0,24-4 0 0 0,15-10-694 0 0,-55 13-264 0 0,-1 1-1 0 0,0-1 1 0 0,1 0-1 0 0,-1 0 1 0 0,0 0-1 0 0,0-1 1 0 0,-1 0-1 0 0,1 0 1 0 0,0 0-1 0 0,-1 0 1 0 0,4-5-1 0 0,-6 8-103 0 0,-1 0 0 0 0,0 0 0 0 0,0 0 0 0 0,0 0 0 0 0,0 0 0 0 0,0-1 0 0 0,0 1 0 0 0,1 0 0 0 0,-1 0 1 0 0,0 0-1 0 0,0 0 0 0 0,0 0 0 0 0,0-1 0 0 0,0 1 0 0 0,0 0 0 0 0,0 0 0 0 0,0 0 0 0 0,0-1 0 0 0,0 1 0 0 0,0 0 0 0 0,0 0 0 0 0,0 0 0 0 0,0 0 0 0 0,0-1 0 0 0,0 1 0 0 0,0 0 0 0 0,0 0 0 0 0,0 0 0 0 0,0-1 0 0 0,0 1 0 0 0,0 0 1 0 0,0 0-1 0 0,0 0 0 0 0,0 0 0 0 0,0-1 0 0 0,-1 1 0 0 0,1 0 0 0 0,0 0 0 0 0,0 0 0 0 0,0 0 0 0 0,0 0 0 0 0,0-1 0 0 0,0 1 0 0 0,-1 0 0 0 0,1 0 0 0 0,0 0 0 0 0,0 0 0 0 0,-1 0 0 0 0,-12-1 672 0 0,-14 6-238 0 0,-1 3-226 0 0,-42 21 0 0 0,60-25-81 0 0,1 1 1 0 0,0 0-1 0 0,0 1 1 0 0,1 0-1 0 0,0 0 0 0 0,0 1 1 0 0,0 0-1 0 0,-7 9 0 0 0,14-15-127 0 0,0 0 0 0 0,0 0-1 0 0,1 0 1 0 0,-1 1 0 0 0,0-1 0 0 0,1 0-1 0 0,-1 0 1 0 0,1 1 0 0 0,-1-1-1 0 0,1 1 1 0 0,-1-1 0 0 0,1 0-1 0 0,0 1 1 0 0,0-1 0 0 0,0 1-1 0 0,0-1 1 0 0,0 0 0 0 0,0 1 0 0 0,0-1-1 0 0,0 1 1 0 0,0-1 0 0 0,1 0-1 0 0,-1 1 1 0 0,0-1 0 0 0,2 2-1 0 0,0 0-8 0 0,-1 0-1 0 0,1 0 1 0 0,1 0-1 0 0,-1-1 1 0 0,0 1-1 0 0,1-1 1 0 0,-1 1-1 0 0,1-1 1 0 0,0 0-1 0 0,4 2 0 0 0,1 1-25 0 0,1 0-1 0 0,0-1 0 0 0,0 0 1 0 0,0-1-1 0 0,1 1 1 0 0,16 2-1 0 0,-11-5-41 0 0,0-1 0 0 0,0 0 0 0 0,0-1 0 0 0,24-4 0 0 0,-7-1-2478 0 0,0-1-3581 0 0,-31 6 5758 0 0,7 2-2126 0 0,0 7-847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31 3185 0 0,'-2'-3'7151'0'0,"2"3"-7023"0"0,11-6 2449 0 0,18-5-1490 0 0,-11 7-743 0 0,1 1 0 0 0,21 0-1 0 0,-33 3-284 0 0,0 0 0 0 0,0 0 0 0 0,-1 0 0 0 0,1 1 0 0 0,0 0 0 0 0,-1 1 0 0 0,1-1 0 0 0,-1 1 0 0 0,10 5 0 0 0,-15-7-105 0 0,0 1-1 0 0,0 0 1 0 0,0 0 0 0 0,0 0 0 0 0,0 0 0 0 0,0 0 0 0 0,-1 0 0 0 0,1 0-1 0 0,0 0 1 0 0,-1 0 0 0 0,1 0 0 0 0,-1 0 0 0 0,1 0 0 0 0,-1 1 0 0 0,1-1 0 0 0,-1 0-1 0 0,0 0 1 0 0,0 1 0 0 0,1-1 0 0 0,-1 0 0 0 0,0 0 0 0 0,0 1 0 0 0,0-1-1 0 0,-1 0 1 0 0,1 0 0 0 0,0 1 0 0 0,0-1 0 0 0,-1 0 0 0 0,1 0 0 0 0,0 1 0 0 0,-1-1-1 0 0,0 0 1 0 0,1 0 0 0 0,-1 0 0 0 0,1 0 0 0 0,-1 0 0 0 0,0 0 0 0 0,-1 1-1 0 0,-2 4-484 0 0,1-1-1 0 0,-1 0 1 0 0,0 0-1 0 0,-1 0 1 0 0,1-1-1 0 0,-7 6 1 0 0,-40 17-1615 0 0,28-16 3924 0 0,30-14-1225 0 0,0 0 1 0 0,0 1-1 0 0,0 0 1 0 0,0 1-1 0 0,1 0 1 0 0,-1 0-1 0 0,1 0 1 0 0,9 1-1 0 0,-11 0-511 0 0,-1 0 0 0 0,1 1 0 0 0,0 0 0 0 0,0 0-1 0 0,-1 0 1 0 0,1 0 0 0 0,0 1 0 0 0,-1 0 0 0 0,0 0 0 0 0,1 1 0 0 0,8 5 0 0 0,-14-8-16 0 0,1 0 0 0 0,0 1 0 0 0,-1-1 0 0 0,1 1 0 0 0,0-1 0 0 0,-1 0 0 0 0,1 1 0 0 0,-1 0 0 0 0,1-1 0 0 0,-1 1 1 0 0,1-1-1 0 0,-1 1 0 0 0,0 0 0 0 0,1-1 0 0 0,-1 1 0 0 0,1 0 0 0 0,-1-1 0 0 0,0 1 0 0 0,0 0 0 0 0,0 0 0 0 0,1-1 0 0 0,-1 1 1 0 0,0 0-1 0 0,0 0 0 0 0,0-1 0 0 0,0 1 0 0 0,0 0 0 0 0,0 0 0 0 0,0-1 0 0 0,0 1 0 0 0,-1 0 0 0 0,1 0 0 0 0,0-1 1 0 0,0 1-1 0 0,-1 1 0 0 0,-21 18 625 0 0,5-4-630 0 0,51-17-352 0 0,-23 0-193 0 0,0-1 0 0 0,0-1 0 0 0,18-6-1 0 0,-16 3-2287 0 0,0 0-1 0 0,19-12 1 0 0,-14 7-1359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78 6337 0 0,'-2'1'238'0'0,"1"1"-1"0"0,-1-1 0 0 0,1 1 1 0 0,0-1-1 0 0,-1 1 0 0 0,1-1 1 0 0,0 1-1 0 0,0 0 0 0 0,0 0 1 0 0,0 0-1 0 0,0-1 0 0 0,0 1 1 0 0,1 0-1 0 0,-1 0 0 0 0,1 0 1 0 0,-1 0-1 0 0,1 0 0 0 0,0 0 1 0 0,0 0-1 0 0,0 0 0 0 0,0 0 1 0 0,0 1-1 0 0,0-1 0 0 0,1 0 1 0 0,-1 0-1 0 0,0 0 0 0 0,1 0 1 0 0,0-1-1 0 0,-1 1 0 0 0,1 0 1 0 0,2 3-1 0 0,-1-2-205 0 0,1 0 0 0 0,-1 0-1 0 0,1 0 1 0 0,0 0 0 0 0,0 0-1 0 0,1-1 1 0 0,-1 1 0 0 0,0-1-1 0 0,1 0 1 0 0,0 0 0 0 0,-1 0-1 0 0,1-1 1 0 0,0 1 0 0 0,0-1-1 0 0,5 1 1 0 0,-7-1-34 0 0,0 0 1 0 0,1-1-1 0 0,-1 1 0 0 0,1-1 1 0 0,-1 0-1 0 0,0 0 0 0 0,1 0 1 0 0,-1 0-1 0 0,1 0 0 0 0,-1-1 0 0 0,1 1 1 0 0,-1-1-1 0 0,0 0 0 0 0,0 1 1 0 0,1-1-1 0 0,-1 0 0 0 0,0 0 1 0 0,0 0-1 0 0,0-1 0 0 0,0 1 0 0 0,0-1 1 0 0,0 1-1 0 0,3-3 0 0 0,-3 1 44 0 0,1-1-1 0 0,-1 1 0 0 0,0 0 0 0 0,0-1 0 0 0,-1 1 0 0 0,1-1 0 0 0,-1 0 1 0 0,1 1-1 0 0,-1-1 0 0 0,0 0 0 0 0,-1 0 0 0 0,1 0 0 0 0,0-7 0 0 0,-1 6-31 0 0,0-1 0 0 0,-1 1 0 0 0,1 0 0 0 0,-1-1 0 0 0,0 1 0 0 0,0 0 0 0 0,-1-1 0 0 0,1 1 0 0 0,-1 0 0 0 0,-4-7 0 0 0,5 10-86 0 0,-1-1 0 0 0,0 0 1 0 0,1 1-1 0 0,-1 0 0 0 0,0-1 0 0 0,0 1 1 0 0,-1 0-1 0 0,1 0 0 0 0,0 0 0 0 0,-1 0 0 0 0,1 0 1 0 0,-1 0-1 0 0,0 1 0 0 0,1 0 0 0 0,-1-1 1 0 0,0 1-1 0 0,0 0 0 0 0,-5-1 0 0 0,5 1-121 0 0,0 1 1 0 0,0-1-1 0 0,0 1 0 0 0,0 0 0 0 0,0 0 0 0 0,0 0 0 0 0,-1 0 1 0 0,1 1-1 0 0,0-1 0 0 0,0 1 0 0 0,0 0 0 0 0,0 0 1 0 0,0 0-1 0 0,0 0 0 0 0,0 0 0 0 0,0 1 0 0 0,1-1 0 0 0,-1 1 1 0 0,-3 3-1 0 0,2-2 60 0 0,1 0 0 0 0,0 1 0 0 0,1-1 0 0 0,-1 1 0 0 0,1 0 0 0 0,-1 0 0 0 0,1 0 1 0 0,1 0-1 0 0,-1 0 0 0 0,0 0 0 0 0,1 1 0 0 0,-1 5 0 0 0,0 0 248 0 0,0-1 0 0 0,2 1 0 0 0,-1-1 1 0 0,1 1-1 0 0,0 0 0 0 0,1-1 0 0 0,0 1 0 0 0,1-1 0 0 0,0 1 0 0 0,0-1 0 0 0,1 0 1 0 0,5 13-1 0 0,-5-19 100 0 0,-1 0 0 0 0,1 0 0 0 0,0 0 0 0 0,0 0 0 0 0,0 0 0 0 0,0-1 0 0 0,0 0 1 0 0,0 1-1 0 0,1-1 0 0 0,-1 0 0 0 0,1-1 0 0 0,0 1 0 0 0,-1 0 0 0 0,1-1 0 0 0,0 0 1 0 0,0 0-1 0 0,0 0 0 0 0,0-1 0 0 0,0 1 0 0 0,0-1 0 0 0,0 0 0 0 0,7-1 0 0 0,10 1-9 0 0,-1-2-1 0 0,40-9 1 0 0,-37 7-426 0 0,34-9-2719 0 0,-26-2-4718 0 0,-31 15 7629 0 0,0 0 1 0 0,0-1 0 0 0,0 1-1 0 0,0 0 1 0 0,0 0-1 0 0,0 0 1 0 0,0-1-1 0 0,0 1 1 0 0,0 0-1 0 0,0 0 1 0 0,0 0 0 0 0,0 0-1 0 0,-1-1 1 0 0,1 1-1 0 0,0 0 1 0 0,0 0-1 0 0,0 0 1 0 0,0 0-1 0 0,0-1 1 0 0,0 1 0 0 0,0 0-1 0 0,-1 0 1 0 0,1 0-1 0 0,0 0 1 0 0,0 0-1 0 0,0 0 1 0 0,0 0-1 0 0,0-1 1 0 0,-1 1 0 0 0,1 0-1 0 0,0 0 1 0 0,0 0-1 0 0,0 0 1 0 0,0 0-1 0 0,-1 0 1 0 0,1 0 0 0 0,0 0-1 0 0,0 0 1 0 0,0 0-1 0 0,-1 0 1 0 0,1 0-1 0 0,0 0 1 0 0,0 0-1 0 0,0 0 1 0 0,-1 0 0 0 0,1 0-1 0 0,0 0 1 0 0,0 0-1 0 0,0 0 1 0 0,0 1-1 0 0,-1-1 1 0 0,1 0-1 0 0,0 0 1 0 0,0 0 0 0 0,0 0-1 0 0,0 0 1 0 0,0 0-1 0 0,-1 1 1 0 0,-7 1-1431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3353 0 0,'-8'5'742'0'0,"0"0"0"0"0,0 1 0 0 0,1 0 0 0 0,0 0 0 0 0,0 1 0 0 0,-11 13 0 0 0,16-17-412 0 0,0 0-1 0 0,1 0 1 0 0,-1 0-1 0 0,1 0 1 0 0,0 1-1 0 0,0-1 1 0 0,0 0 0 0 0,0 0-1 0 0,0 1 1 0 0,1-1-1 0 0,-1 1 1 0 0,1-1 0 0 0,0 0-1 0 0,0 1 1 0 0,0-1-1 0 0,1 1 1 0 0,-1-1-1 0 0,1 0 1 0 0,0 1 0 0 0,0-1-1 0 0,0 0 1 0 0,0 0-1 0 0,3 4 1 0 0,-2-2-207 0 0,0 0 0 0 0,0-1 1 0 0,1 1-1 0 0,0-1 0 0 0,0 0 1 0 0,0 0-1 0 0,1 0 0 0 0,-1 0 1 0 0,1 0-1 0 0,0-1 0 0 0,0 1 0 0 0,0-1 1 0 0,0 0-1 0 0,1 0 0 0 0,-1-1 1 0 0,1 0-1 0 0,0 1 0 0 0,-1-1 1 0 0,7 1-1 0 0,-3-1-244 0 0,0-1-1 0 0,1-1 1 0 0,-1 1 0 0 0,0-1 0 0 0,0-1-1 0 0,0 1 1 0 0,1-1 0 0 0,-1-1 0 0 0,0 0-1 0 0,0 0 1 0 0,11-5 0 0 0,-8 3-1854 0 0,-1 0 0 0 0,0-1-1 0 0,0 0 1 0 0,10-8 0 0 0,0 1-3385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5841 0 0,'-4'0'602'0'0,"0"-1"192"0"0,-1 1 0 0 0,0 0 1 0 0,0 1-1 0 0,1-1 0 0 0,-1 1 0 0 0,0 0 0 0 0,1 0 1 0 0,-7 2-1 0 0,11-3-735 0 0,0 1 0 0 0,0-1 0 0 0,0 0 1 0 0,-1 0-1 0 0,1 0 0 0 0,0 1 0 0 0,0-1 0 0 0,0 0 0 0 0,0 0 1 0 0,0 1-1 0 0,0-1 0 0 0,0 0 0 0 0,0 1 0 0 0,0-1 0 0 0,-1 0 1 0 0,1 0-1 0 0,0 1 0 0 0,0-1 0 0 0,0 0 0 0 0,0 1 1 0 0,1-1-1 0 0,-1 0 0 0 0,0 0 0 0 0,0 1 0 0 0,0-1 0 0 0,0 0 1 0 0,0 0-1 0 0,0 1 0 0 0,0-1 0 0 0,0 0 0 0 0,1 0 0 0 0,-1 1 1 0 0,0-1-1 0 0,0 0 0 0 0,0 0 0 0 0,0 0 0 0 0,1 1 0 0 0,-1-1 1 0 0,0 0-1 0 0,0 0 0 0 0,1 0 0 0 0,-1 0 0 0 0,0 1 1 0 0,0-1-1 0 0,1 0 0 0 0,-1 0 0 0 0,0 0 0 0 0,0 0 0 0 0,1 0 1 0 0,-1 0-1 0 0,0 0 0 0 0,0 0 0 0 0,1 0 0 0 0,15 7 660 0 0,1-5-533 0 0,-1 0-1 0 0,1-2 1 0 0,0 1 0 0 0,28-5-1 0 0,-24 2-84 0 0,-1 1-1 0 0,31 3 1 0 0,-48-2-65 0 0,0 1 0 0 0,0 0 0 0 0,0 0 0 0 0,0 0 0 0 0,-1 0 0 0 0,1 0 1 0 0,0 1-1 0 0,-1-1 0 0 0,1 1 0 0 0,-1 0 0 0 0,0-1 0 0 0,1 1 0 0 0,-1 0 0 0 0,0 0 1 0 0,0 1-1 0 0,0-1 0 0 0,0 0 0 0 0,-1 1 0 0 0,1-1 0 0 0,-1 1 0 0 0,1 0 0 0 0,-1-1 1 0 0,0 1-1 0 0,0 0 0 0 0,1 3 0 0 0,2 10-104 0 0,0-1-1 0 0,-1 2 1 0 0,1 23 0 0 0,-1-14-570 0 0,-1-12 128 0 0,7 43-3800 0 0,3-20-2813 0 0,-6-25 2439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8970 0 0,'1'28'9682'0'0,"3"35"-9062"0"0,-4-59-631 0 0,1 0-1 0 0,0 1 1 0 0,0-1 0 0 0,0 0-1 0 0,0 0 1 0 0,1 0 0 0 0,-1 0-1 0 0,1 0 1 0 0,0-1 0 0 0,0 1-1 0 0,5 6 1 0 0,-6-9-2 0 0,0-1 0 0 0,0 0 0 0 0,-1 1 0 0 0,1-1 0 0 0,0 0 0 0 0,0 1 1 0 0,-1-1-1 0 0,1 0 0 0 0,0 0 0 0 0,0 1 0 0 0,0-1 0 0 0,-1 0 0 0 0,1 0 0 0 0,0 0 0 0 0,0 0 0 0 0,0 0 0 0 0,-1 0 0 0 0,1 0 0 0 0,0-1 0 0 0,0 1 0 0 0,0 0 0 0 0,-1 0 0 0 0,1-1 1 0 0,0 1-1 0 0,0 0 0 0 0,-1-1 0 0 0,1 1 0 0 0,0-1 0 0 0,-1 1 0 0 0,1-1 0 0 0,0 1 0 0 0,-1-1 0 0 0,1 1 0 0 0,-1-1 0 0 0,2-1 0 0 0,23-28-68 0 0,-18 22 96 0 0,-5 5-114 0 0,1 0-1 0 0,0 1 1 0 0,0-1 0 0 0,0 1-1 0 0,1 0 1 0 0,-1 0 0 0 0,0 0-1 0 0,1 0 1 0 0,-1 1 0 0 0,1-1 0 0 0,0 1-1 0 0,0 0 1 0 0,6-1 0 0 0,-8 2-211 0 0,0 0 0 0 0,1-1 0 0 0,-1 1 0 0 0,0 1 0 0 0,0-1 0 0 0,0 0 0 0 0,0 0 0 0 0,0 1 0 0 0,0-1 0 0 0,1 1 0 0 0,2 1 0 0 0,-4-1-139 0 0,0 0 1 0 0,1 0 0 0 0,-1 0 0 0 0,0 0 0 0 0,0 0 0 0 0,1 0-1 0 0,-1 0 1 0 0,0 0 0 0 0,0 0 0 0 0,0 1 0 0 0,0-1 0 0 0,-1 0-1 0 0,1 1 1 0 0,0-1 0 0 0,-1 1 0 0 0,1-1 0 0 0,0 3 0 0 0,2 7-3467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5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7202 0 0,'2'1'449'0'0,"-1"0"1"0"0,0 1-1 0 0,0-1 1 0 0,1 0 0 0 0,-1 0-1 0 0,0 0 1 0 0,1 0 0 0 0,-1 0-1 0 0,1 0 1 0 0,0 0-1 0 0,-1 0 1 0 0,1-1 0 0 0,0 1-1 0 0,2 0 1 0 0,30-1 2421 0 0,-18-4-2739 0 0,0 0 0 0 0,24-11 0 0 0,-15 6 343 0 0,-12 6-473 0 0,-10 2-52 0 0,1 1 0 0 0,-1-1 1 0 0,1 0-1 0 0,-1 0 1 0 0,1 0-1 0 0,-1-1 0 0 0,0 1 1 0 0,1-1-1 0 0,-1 0 1 0 0,0 0-1 0 0,0 0 0 0 0,0 0 1 0 0,-1 0-1 0 0,1 0 0 0 0,0-1 1 0 0,3-4-1 0 0,-6 7 0 0 0,-1-1 0 0 0,1 1 1 0 0,0 0-1 0 0,0-1 0 0 0,0 1 0 0 0,0 0 0 0 0,-1-1 0 0 0,1 1 0 0 0,0 0 0 0 0,0-1 0 0 0,-1 1 1 0 0,1 0-1 0 0,0-1 0 0 0,-1 1 0 0 0,1 0 0 0 0,0 0 0 0 0,-1-1 0 0 0,1 1 0 0 0,0 0 0 0 0,-1 0 1 0 0,1 0-1 0 0,0 0 0 0 0,-1 0 0 0 0,1-1 0 0 0,-1 1 0 0 0,1 0 0 0 0,0 0 0 0 0,-1 0 0 0 0,1 0 1 0 0,-1 0-1 0 0,1 0 0 0 0,0 0 0 0 0,-1 0 0 0 0,1 0 0 0 0,-1 1 0 0 0,1-1 0 0 0,-1 0 0 0 0,-18 1-484 0 0,11 0 452 0 0,0 1-1 0 0,1 0 0 0 0,-1 0 0 0 0,1 0 0 0 0,0 1 1 0 0,-1 0-1 0 0,1 1 0 0 0,0-1 0 0 0,1 1 0 0 0,-1 1 1 0 0,1-1-1 0 0,0 1 0 0 0,0 0 0 0 0,0 1 0 0 0,1-1 1 0 0,-9 12-1 0 0,11-13 113 0 0,0 1 1 0 0,1-1 0 0 0,0 0-1 0 0,0 0 1 0 0,0 1 0 0 0,0 0-1 0 0,1-1 1 0 0,0 1 0 0 0,0 0-1 0 0,0-1 1 0 0,0 1 0 0 0,1 0-1 0 0,0 0 1 0 0,0 0 0 0 0,0 0-1 0 0,0 0 1 0 0,1-1-1 0 0,0 1 1 0 0,0 0 0 0 0,0 0-1 0 0,1-1 1 0 0,-1 1 0 0 0,1-1-1 0 0,0 1 1 0 0,0-1 0 0 0,1 0-1 0 0,5 8 1 0 0,-4-8-5 0 0,-1 1 0 0 0,2-1 0 0 0,-1 0 0 0 0,0 0 0 0 0,1 0 1 0 0,-1-1-1 0 0,1 0 0 0 0,0 0 0 0 0,0 0 0 0 0,1 0 0 0 0,-1-1 0 0 0,0 0 0 0 0,1 0 0 0 0,0 0 1 0 0,10 1-1 0 0,-13-2-184 0 0,1-1 0 0 0,-1 1 0 0 0,1-1 0 0 0,0 0 0 0 0,-1-1 0 0 0,1 1 0 0 0,-1-1 0 0 0,1 1 0 0 0,0-1 0 0 0,-1 0 0 0 0,1 0 0 0 0,-1-1 0 0 0,0 1 0 0 0,0-1 0 0 0,1 1 0 0 0,-1-1 0 0 0,0 0 0 0 0,0 0 0 0 0,0-1 0 0 0,-1 1 0 0 0,1-1 0 0 0,-1 1 0 0 0,1-1 0 0 0,-1 0 0 0 0,0 0 0 0 0,3-5 0 0 0,-4 7-110 0 0,0-1-1 0 0,-1 1 0 0 0,1 0 1 0 0,-1-1-1 0 0,1 1 0 0 0,-1-1 0 0 0,0 1 1 0 0,0 0-1 0 0,0-1 0 0 0,1 1 1 0 0,-1-1-1 0 0,-1 1 0 0 0,1-1 0 0 0,0 1 1 0 0,0 0-1 0 0,0-1 0 0 0,-1 1 0 0 0,1-1 1 0 0,-1 1-1 0 0,1 0 0 0 0,-1-1 1 0 0,0 1-1 0 0,-1-3 0 0 0,-2-5-2381 0 0</inkml:trace>
  <inkml:trace contextRef="#ctx0" brushRef="#br0" timeOffset="1">108 172 4233 0 0,'-3'1'1280'0'0,"2"-1"-264"0"0,1 2-335 0 0,2-4-265 0 0,6 1-168 0 0,-1-1-80 0 0,4-3-56 0 0,0-1-24 0 0,3-1-16 0 0,1-1-32 0 0,3 2-80 0 0,0 1-336 0 0,3-1-496 0 0,0 2-441 0 0,1-1-79 0 0,-1 1 288 0 0,3 3-1313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68 5089 0 0,'-3'-1'524'0'0,"0"-1"-1"0"0,0 1 1 0 0,0-1-1 0 0,0 1 1 0 0,-1 0 0 0 0,1 0-1 0 0,0 1 1 0 0,0-1-1 0 0,-1 1 1 0 0,1 0-1 0 0,0-1 1 0 0,-1 2 0 0 0,1-1-1 0 0,0 0 1 0 0,-1 1-1 0 0,1-1 1 0 0,0 1 0 0 0,-6 2-1 0 0,6-2-276 0 0,1 1 0 0 0,-1-1-1 0 0,1 1 1 0 0,0 0 0 0 0,0 0 0 0 0,0 0-1 0 0,0 0 1 0 0,0 1 0 0 0,0-1 0 0 0,0 0-1 0 0,1 1 1 0 0,-1-1 0 0 0,1 1 0 0 0,0 0-1 0 0,0-1 1 0 0,0 1 0 0 0,0 0 0 0 0,0 0-1 0 0,0-1 1 0 0,1 1 0 0 0,-1 6 0 0 0,0 0-184 0 0,1 0 0 0 0,0 0 0 0 0,0 0 0 0 0,1 0 0 0 0,0 0 0 0 0,1-1 0 0 0,4 15 0 0 0,-6-21-76 0 0,1 1 0 0 0,0-1 0 0 0,0 0 1 0 0,0 1-1 0 0,0-1 0 0 0,0 0 1 0 0,0 1-1 0 0,1-1 0 0 0,-1 0 0 0 0,1 0 1 0 0,-1 0-1 0 0,1 0 0 0 0,0-1 1 0 0,0 1-1 0 0,0 0 0 0 0,0-1 1 0 0,0 1-1 0 0,0-1 0 0 0,0 0 0 0 0,0 1 1 0 0,1-1-1 0 0,-1 0 0 0 0,0 0 1 0 0,1-1-1 0 0,-1 1 0 0 0,1 0 1 0 0,-1-1-1 0 0,1 0 0 0 0,-1 0 0 0 0,1 1 1 0 0,2-2-1 0 0,-2 1-14 0 0,0-1 0 0 0,0 0 1 0 0,-1 0-1 0 0,1 0 0 0 0,0 0 0 0 0,-1-1 0 0 0,1 1 0 0 0,-1-1 1 0 0,1 0-1 0 0,-1 0 0 0 0,0 1 0 0 0,0-1 0 0 0,1-1 1 0 0,-2 1-1 0 0,1 0 0 0 0,0 0 0 0 0,0-1 0 0 0,-1 1 0 0 0,1-1 1 0 0,-1 0-1 0 0,0 1 0 0 0,0-1 0 0 0,0 0 0 0 0,0 0 1 0 0,0 0-1 0 0,-1 1 0 0 0,1-1 0 0 0,0-4 0 0 0,0-3-61 0 0,0 0 0 0 0,0-1 0 0 0,-1 1 0 0 0,0-1-1 0 0,0 1 1 0 0,-4-19 0 0 0,2 21-16 0 0,-1 1 0 0 0,0-1 0 0 0,0 0 0 0 0,-1 1 0 0 0,0 0-1 0 0,-8-13 1 0 0,11 18-8 0 0,-1 0-1 0 0,1-1 0 0 0,-1 1 0 0 0,0 0 0 0 0,0 0 1 0 0,0 0-1 0 0,0 1 0 0 0,0-1 0 0 0,0 0 0 0 0,0 1 1 0 0,0-1-1 0 0,-1 1 0 0 0,1 0 0 0 0,-1-1 0 0 0,1 1 1 0 0,-1 1-1 0 0,1-1 0 0 0,-1 0 0 0 0,0 0 0 0 0,1 1 1 0 0,-1 0-1 0 0,0-1 0 0 0,0 1 0 0 0,-2 1 0 0 0,4-1-31 0 0,1 0-1 0 0,-1 0 1 0 0,1 0-1 0 0,-1 1 1 0 0,1-1-1 0 0,-1 0 1 0 0,1 1-1 0 0,0-1 1 0 0,-1 0-1 0 0,1 1 1 0 0,-1-1-1 0 0,1 1 1 0 0,0-1-1 0 0,-1 1 1 0 0,1-1-1 0 0,0 1 1 0 0,-1-1-1 0 0,1 1 1 0 0,0-1-1 0 0,0 1 1 0 0,0-1-1 0 0,-1 1 1 0 0,1-1-1 0 0,0 1 1 0 0,0-1-1 0 0,0 1 1 0 0,0 0-1 0 0,0-1 1 0 0,0 1-1 0 0,0-1 1 0 0,0 1-1 0 0,0-1 1 0 0,0 1-1 0 0,1 0 1 0 0,-1-1-1 0 0,0 1 1 0 0,0-1-1 0 0,0 1 1 0 0,1-1-1 0 0,-1 1 1 0 0,1 0-1 0 0,13 22-5261 0 0,-5-15 2462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4489 0 0,'1'-1'360'0'0,"-1"0"0"0"0,0-1 0 0 0,1 1 0 0 0,0 0 0 0 0,-1 0-1 0 0,1 0 1 0 0,0 0 0 0 0,-1 0 0 0 0,1 0 0 0 0,0 1 0 0 0,0-1 0 0 0,0 0 0 0 0,0 0 0 0 0,0 1 0 0 0,0-1 0 0 0,0 0 0 0 0,0 1 0 0 0,0-1-1 0 0,0 1 1 0 0,0-1 0 0 0,1 1 0 0 0,-1 0 0 0 0,0-1 0 0 0,0 1 0 0 0,0 0 0 0 0,0 0 0 0 0,1 0 0 0 0,-1 0 0 0 0,0 0 0 0 0,0 0 0 0 0,2 0-1 0 0,-2 1-98 0 0,1 1 0 0 0,-1-1 0 0 0,1 1 0 0 0,-1-1-1 0 0,1 1 1 0 0,-1-1 0 0 0,0 1 0 0 0,0 0 0 0 0,0 0 0 0 0,0-1-1 0 0,0 1 1 0 0,0 0 0 0 0,-1 0 0 0 0,1 0 0 0 0,-1 0-1 0 0,1 0 1 0 0,-1 0 0 0 0,1 3 0 0 0,0 7-364 0 0,1 1-1 0 0,-1-1 1 0 0,-1 1 0 0 0,0-1 0 0 0,-1 1-1 0 0,-1-1 1 0 0,0 1 0 0 0,0-1 0 0 0,-6 15 0 0 0,7-35-4187 0 0,9-19 4316 0 0,-6 25-73 0 0,0-1 0 0 0,0 1 0 0 0,0 0 0 0 0,0 0 0 0 0,0 0 0 0 0,1 0 0 0 0,-1 0 0 0 0,1 0 0 0 0,-1 0 0 0 0,1 1 0 0 0,0 0 0 0 0,-1-1 0 0 0,1 1 0 0 0,0 0 0 0 0,4-1 0 0 0,47-3-3275 0 0,-9 1-3430 0 0,-31 0 3336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8122 0 0,'19'-1'3601'0'0,"0"1"-2457"0"0,-1 0 0 0 0,1 0 0 0 0,-1 2 0 0 0,21 4 0 0 0,-35-5-1085 0 0,0 0-1 0 0,-1 0 0 0 0,0 0 0 0 0,1 0 1 0 0,-1 0-1 0 0,0 0 0 0 0,1 1 0 0 0,-1 0 0 0 0,0 0 1 0 0,0 0-1 0 0,0 0 0 0 0,0 0 0 0 0,-1 0 1 0 0,1 1-1 0 0,-1-1 0 0 0,1 1 0 0 0,-1 0 1 0 0,0 0-1 0 0,0 0 0 0 0,0 0 0 0 0,0 0 0 0 0,-1 0 1 0 0,1 1-1 0 0,-1-1 0 0 0,0 0 0 0 0,0 1 1 0 0,0-1-1 0 0,0 7 0 0 0,0-2-182 0 0,-1 0 0 0 0,-1 0 0 0 0,0 0 0 0 0,0 0 1 0 0,-1 0-1 0 0,1 0 0 0 0,-2-1 0 0 0,-3 10 0 0 0,5-14 66 0 0,1-1 1 0 0,-1 0-1 0 0,0 1 0 0 0,0-1 1 0 0,0 0-1 0 0,-1 0 1 0 0,1 0-1 0 0,-1 0 0 0 0,1 0 1 0 0,-1 0-1 0 0,1 0 0 0 0,-1-1 1 0 0,0 1-1 0 0,0-1 1 0 0,0 1-1 0 0,0-1 0 0 0,0 1 1 0 0,0-1-1 0 0,0 0 0 0 0,-1 0 1 0 0,1 0-1 0 0,0 0 0 0 0,0-1 1 0 0,-1 1-1 0 0,1-1 1 0 0,-1 1-1 0 0,1-1 0 0 0,-1 0 1 0 0,1 0-1 0 0,0 0 0 0 0,-4 0 1 0 0,6 0 73 0 0,0 0 1 0 0,0 0-1 0 0,0 0 1 0 0,0 0 0 0 0,-1 0-1 0 0,1 0 1 0 0,0 0-1 0 0,0 0 1 0 0,0 0-1 0 0,0 0 1 0 0,-1 0-1 0 0,1 0 1 0 0,0 0 0 0 0,0 0-1 0 0,0 0 1 0 0,0 0-1 0 0,0 0 1 0 0,-1 0-1 0 0,1 0 1 0 0,0 0-1 0 0,0-1 1 0 0,0 1-1 0 0,0 0 1 0 0,0 0 0 0 0,-1 0-1 0 0,1 0 1 0 0,0 0-1 0 0,0 0 1 0 0,0 0-1 0 0,0-1 1 0 0,0 1-1 0 0,0 0 1 0 0,0 0 0 0 0,0 0-1 0 0,0 0 1 0 0,-1 0-1 0 0,1-1 1 0 0,0 1-1 0 0,0 0 1 0 0,0 0-1 0 0,0 0 1 0 0,0 0 0 0 0,0-1-1 0 0,0 1 1 0 0,0 0-1 0 0,0 0 1 0 0,0 0-1 0 0,0 0 1 0 0,0 0-1 0 0,0-1 1 0 0,0 1 0 0 0,0 0-1 0 0,0 0 1 0 0,1 0-1 0 0,-1 0 1 0 0,0-1-1 0 0,0 1 1 0 0,0 0-1 0 0,0 0 1 0 0,13-9 412 0 0,17-3-303 0 0,32 4-1222 0 0,-50 8-777 0 0,1-2-1 0 0,0 1 0 0 0,-1-2 0 0 0,1 0 0 0 0,16-5 0 0 0,-15 0-1940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 15491 0 0,'-10'-11'3953'0'0,"14"6"-1802"0"0,25 5-865 0 0,-12 1-846 0 0,-4-2-134 0 0,8 1 14 0 0,35 2 1 0 0,-52-2-284 0 0,1 1 1 0 0,-1-1 0 0 0,1 1-1 0 0,-1 0 1 0 0,1 1 0 0 0,-1-1-1 0 0,0 1 1 0 0,0 0-1 0 0,1 0 1 0 0,-2 0 0 0 0,1 0-1 0 0,0 1 1 0 0,7 6 0 0 0,-10-8-9 0 0,0 1 0 0 0,0-1 1 0 0,0 1-1 0 0,-1 0 1 0 0,1 0-1 0 0,0 0 0 0 0,-1-1 1 0 0,1 1-1 0 0,-1 0 1 0 0,1 0-1 0 0,-1 0 0 0 0,0 0 1 0 0,0 0-1 0 0,0 0 1 0 0,0 0-1 0 0,0 0 0 0 0,0 0 1 0 0,-1-1-1 0 0,1 1 1 0 0,-1 0-1 0 0,1 0 0 0 0,-1 0 1 0 0,0 0-1 0 0,1-1 1 0 0,-1 1-1 0 0,0 0 0 0 0,0-1 1 0 0,0 1-1 0 0,-2 1 1 0 0,-5 8-24 0 0,0 0 1 0 0,-1 0 0 0 0,-11 9-1 0 0,9-8-8 0 0,8-10 2 0 0,1 1 0 0 0,0-1-1 0 0,0 1 1 0 0,0 0-1 0 0,0 0 1 0 0,0 0-1 0 0,1 0 1 0 0,-1 0-1 0 0,1 0 1 0 0,0 0-1 0 0,0 1 1 0 0,0-1-1 0 0,0 0 1 0 0,0 1-1 0 0,1-1 1 0 0,0 0-1 0 0,-1 1 1 0 0,1-1-1 0 0,1 1 1 0 0,-1-1-1 0 0,0 0 1 0 0,1 1-1 0 0,0-1 1 0 0,0 0 0 0 0,0 1-1 0 0,0-1 1 0 0,2 4-1 0 0,-1-4-34 0 0,0 0 0 0 0,0 0 0 0 0,0 0-1 0 0,1-1 1 0 0,-1 0 0 0 0,1 1 0 0 0,0-1 0 0 0,-1 0 0 0 0,1 0 0 0 0,0 0-1 0 0,0 0 1 0 0,0-1 0 0 0,0 1 0 0 0,1-1 0 0 0,-1 0 0 0 0,0 0 0 0 0,1 0-1 0 0,-1 0 1 0 0,0-1 0 0 0,1 1 0 0 0,-1-1 0 0 0,1 0 0 0 0,-1 0 0 0 0,1 0-1 0 0,-1-1 1 0 0,1 1 0 0 0,3-2 0 0 0,0 1-668 0 0,0-1-1 0 0,0 0 1 0 0,-1 0-1 0 0,1-1 1 0 0,-1 0-1 0 0,0 0 1 0 0,12-8 0 0 0,-15 9-210 0 0,1-1 0 0 0,-1 0 0 0 0,1 0 0 0 0,-1 0 0 0 0,0-1 0 0 0,0 1 0 0 0,-1-1 0 0 0,1 0 1 0 0,-1 0-1 0 0,0 0 0 0 0,0 0 0 0 0,0 0 0 0 0,2-6 0 0 0,0-6-3351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6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12 8362 0 0,'-2'-2'477'0'0,"-18"-8"10602"0"0,20 24-9946 0 0,21 111 898 0 0,-2-43-5739 0 0,-12-56 628 0 0,-7-25 2809 0 0,0-1-1 0 0,1 1 1 0 0,-1-1-1 0 0,0 1 1 0 0,0-1-1 0 0,0 1 1 0 0,1 0-1 0 0,-1-1 1 0 0,0 1-1 0 0,0-1 1 0 0,0 1-1 0 0,0 0 1 0 0,0-1 0 0 0,0 1-1 0 0,0-1 1 0 0,0 1-1 0 0,0 0 1 0 0,-1-1-1 0 0,1 1 1 0 0,0-1-1 0 0,0 1 1 0 0,0 0-1 0 0,-1-1 1 0 0,1 1-1 0 0,0-1 1 0 0,-1 1-1 0 0,1-1 1 0 0,0 1-1 0 0,-1-1 1 0 0,1 1 0 0 0,0-1-1 0 0,-1 0 1 0 0,1 1-1 0 0,-2 0 1 0 0,-19-4-4185 0 0,20 3 4402 0 0,0-1 1 0 0,0 1-1 0 0,0-1 0 0 0,-1 1 0 0 0,1-1 0 0 0,0 1 0 0 0,0 0 1 0 0,0 0-1 0 0,-1 0 0 0 0,1 0 0 0 0,0 0 0 0 0,-1 0 0 0 0,1 0 0 0 0,0 0 1 0 0,0 0-1 0 0,-1 0 0 0 0,1 1 0 0 0,0-1 0 0 0,0 1 0 0 0,0-1 1 0 0,0 1-1 0 0,-2 0 0 0 0,-3 7 1730 0 0,4-6-874 0 0,0 0-1 0 0,0 0 1 0 0,1 0-1 0 0,-1 1 1 0 0,1-1-1 0 0,-1 1 1 0 0,1-1-1 0 0,0 1 1 0 0,0-1-1 0 0,0 1 1 0 0,0-1-1 0 0,1 1 1 0 0,-2 4-1 0 0,7 17 1619 0 0,-4-19-2270 0 0,1-1 1 0 0,0 1 0 0 0,0-1 0 0 0,0 0 0 0 0,1 1 0 0 0,-1-1-1 0 0,1 0 1 0 0,0 0 0 0 0,0-1 0 0 0,0 1 0 0 0,1-1 0 0 0,-1 0 0 0 0,1 1-1 0 0,0-2 1 0 0,0 1 0 0 0,0 0 0 0 0,0-1 0 0 0,0 0 0 0 0,6 3 0 0 0,-5-4-320 0 0,-1 0 0 0 0,1-1 0 0 0,-1 1 0 0 0,1-1 0 0 0,-1 0 0 0 0,1 0 0 0 0,0 0 0 0 0,-1-1 0 0 0,1 0 0 0 0,-1 1 0 0 0,0-2 0 0 0,1 1 0 0 0,-1 0 0 0 0,0-1 0 0 0,0 0 0 0 0,1 0 1 0 0,-1 0-1 0 0,-1 0 0 0 0,1-1 0 0 0,6-4 0 0 0,-5 2-728 0 0,1 1-1 0 0,-1-1 1 0 0,1 1 0 0 0,-1-2 0 0 0,0 1 0 0 0,-1 0-1 0 0,0-1 1 0 0,0 0 0 0 0,0 0 0 0 0,0 0 0 0 0,3-9-1 0 0,-6-13-1177 0 0,9 4-168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7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76 5393 0 0,'-27'-10'5990'0'0,"18"7"-2729"0"0,19 10-817 0 0,-7-6-2310 0 0,1 0 0 0 0,-1-1-1 0 0,1 1 1 0 0,0-1 0 0 0,-1 1 0 0 0,1-1 0 0 0,-1 0 0 0 0,1 0 0 0 0,0-1 0 0 0,-1 1 0 0 0,1-1 0 0 0,-1 0 0 0 0,1 0 0 0 0,-1 0 0 0 0,7-3 0 0 0,-9 4-145 0 0,1 0-1 0 0,-1-1 1 0 0,0 1 0 0 0,0-1 0 0 0,0 1-1 0 0,1-1 1 0 0,-1 0 0 0 0,0 1 0 0 0,0-1 0 0 0,0 0-1 0 0,0 0 1 0 0,0 0 0 0 0,0 0 0 0 0,0 0-1 0 0,-1 0 1 0 0,1 0 0 0 0,0 0 0 0 0,0 0 0 0 0,-1 0-1 0 0,1 0 1 0 0,-1 0 0 0 0,1-1 0 0 0,-1 1-1 0 0,1 0 1 0 0,-1 0 0 0 0,0-1 0 0 0,0 1 0 0 0,0 0-1 0 0,1 0 1 0 0,-1-1 0 0 0,0 1 0 0 0,-1 0 0 0 0,1-1-1 0 0,0 1 1 0 0,0 0 0 0 0,0 0 0 0 0,-1-1-1 0 0,1 1 1 0 0,-1 0 0 0 0,1 0 0 0 0,-1 0 0 0 0,1-1-1 0 0,-1 1 1 0 0,0 0 0 0 0,-1-1 0 0 0,1 1-71 0 0,0-1 0 0 0,0 1 0 0 0,0 0 0 0 0,0 0-1 0 0,0 0 1 0 0,0 0 0 0 0,-1 0 0 0 0,1 0 0 0 0,0 0 0 0 0,-1 0 0 0 0,1 0 0 0 0,-1 1 0 0 0,1-1 0 0 0,-1 0 0 0 0,1 1 0 0 0,-1 0 0 0 0,1-1 0 0 0,-1 1 0 0 0,1 0 0 0 0,-1 0 0 0 0,0 0 0 0 0,1 0 0 0 0,-1 0 0 0 0,0 0 0 0 0,1 0 0 0 0,-1 0 0 0 0,1 1 0 0 0,-1-1 0 0 0,1 1 0 0 0,-1-1-1 0 0,1 1 1 0 0,-1-1 0 0 0,1 1 0 0 0,-1 0 0 0 0,1 0 0 0 0,0 0 0 0 0,-1 0 0 0 0,1 0 0 0 0,-2 2 0 0 0,0-1 167 0 0,0 1 0 0 0,0 0 0 0 0,0 0 0 0 0,0 0 0 0 0,1 1 0 0 0,-1-1 0 0 0,1 1 1 0 0,0-1-1 0 0,0 1 0 0 0,0 0 0 0 0,1 0 0 0 0,-1-1 0 0 0,1 1 0 0 0,-1 6 0 0 0,1-1 51 0 0,0-1 0 0 0,1 0 0 0 0,1 0 0 0 0,-1 0 0 0 0,1 0 1 0 0,1 0-1 0 0,-1 0 0 0 0,1 0 0 0 0,1 0 0 0 0,-1-1 0 0 0,1 1 0 0 0,1-1 0 0 0,-1 0 0 0 0,1 0 0 0 0,1 0 1 0 0,-1 0-1 0 0,10 10 0 0 0,-9-13-215 0 0,0 1 0 0 0,0 0 0 0 0,1-1 0 0 0,0 0 0 0 0,0-1 1 0 0,0 1-1 0 0,0-1 0 0 0,0 0 0 0 0,1-1 0 0 0,-1 1 0 0 0,1-1 0 0 0,0-1 0 0 0,-1 1 1 0 0,1-1-1 0 0,0 0 0 0 0,0-1 0 0 0,0 1 0 0 0,0-2 0 0 0,0 1 0 0 0,12-2 0 0 0,-13 1-564 0 0,1 0 0 0 0,-1-1 0 0 0,0 1 0 0 0,0-1-1 0 0,0 0 1 0 0,0-1 0 0 0,0 0 0 0 0,0 0 0 0 0,-1 0-1 0 0,9-6 1 0 0,-12 7 315 0 0,1-1 1 0 0,-1 1-1 0 0,0-1 1 0 0,1 0-1 0 0,-1 0 0 0 0,0 0 1 0 0,-1 0-1 0 0,1-1 0 0 0,-1 1 1 0 0,1 0-1 0 0,-1-1 0 0 0,0 1 1 0 0,0-1-1 0 0,0 1 0 0 0,-1-1 1 0 0,1 0-1 0 0,-1 1 0 0 0,0-1 1 0 0,0-5-1 0 0,-1 0 502 0 0,1 0-1 0 0,-1 0 1 0 0,-4-15-1 0 0,4 21 148 0 0,0 1 0 0 0,0-1-1 0 0,0 1 1 0 0,0-1 0 0 0,0 1 0 0 0,-1 0-1 0 0,1 0 1 0 0,0 0 0 0 0,-1 0 0 0 0,-3-4-1 0 0,5 6-259 0 0,0 0 0 0 0,0 0 0 0 0,0 0-1 0 0,0 0 1 0 0,0 0 0 0 0,-1 0 0 0 0,1 0 0 0 0,0 0-1 0 0,0 0 1 0 0,0 0 0 0 0,0 0 0 0 0,0 0-1 0 0,0 0 1 0 0,0 0 0 0 0,-1 0 0 0 0,1 0-1 0 0,0 0 1 0 0,0 0 0 0 0,0 0 0 0 0,0 0-1 0 0,0 0 1 0 0,0 0 0 0 0,0 0 0 0 0,-1 0 0 0 0,1 0-1 0 0,0 0 1 0 0,0 0 0 0 0,0 0 0 0 0,0 0-1 0 0,0 0 1 0 0,0 0 0 0 0,0 0 0 0 0,0 0-1 0 0,0 0 1 0 0,-1 0 0 0 0,1 0 0 0 0,0 0-1 0 0,0 1 1 0 0,0-1 0 0 0,0 0 0 0 0,0 0 0 0 0,0 0-1 0 0,0 0 1 0 0,0 0 0 0 0,0 0 0 0 0,0 0-1 0 0,0 0 1 0 0,0 1 0 0 0,0-1 0 0 0,0 0-1 0 0,0 0 1 0 0,0 0 0 0 0,0 0 0 0 0,0 0-1 0 0,0 0 1 0 0,0 1 0 0 0,0-1 0 0 0,-1 13 1548 0 0,2 12-427 0 0,18 60 333 0 0,-17-75-1420 0 0,2-1-1 0 0,-1 1 1 0 0,1 0-1 0 0,1-1 1 0 0,0 0-1 0 0,7 11 1 0 0,-11-20-73 0 0,-1 1-1 0 0,0-1 1 0 0,1 0 0 0 0,-1 0 0 0 0,1 1 0 0 0,-1-1-1 0 0,0 0 1 0 0,1 0 0 0 0,-1 0 0 0 0,1 1-1 0 0,-1-1 1 0 0,1 0 0 0 0,-1 0 0 0 0,1 0 0 0 0,-1 0-1 0 0,1 0 1 0 0,-1 0 0 0 0,1 0 0 0 0,-1 0-1 0 0,0 0 1 0 0,1 0 0 0 0,-1 0 0 0 0,1-1 0 0 0,-1 1-1 0 0,1 0 1 0 0,-1 0 0 0 0,1 0 0 0 0,-1-1 0 0 0,0 1-1 0 0,1 0 1 0 0,-1 0 0 0 0,1-1 0 0 0,-1 1-1 0 0,0 0 1 0 0,1-1 0 0 0,-1 1 0 0 0,0 0 0 0 0,1-1-1 0 0,-1 1 1 0 0,0-1 0 0 0,0 1 0 0 0,0 0-1 0 0,1-1 1 0 0,-1 1 0 0 0,0-1 0 0 0,0 0 0 0 0,16-27 508 0 0,-12 20-476 0 0,0 1-322 0 0,1 1 0 0 0,-1 0 0 0 0,1 0-1 0 0,0 1 1 0 0,1 0 0 0 0,8-8 0 0 0,-12 11-283 0 0,1 0-1 0 0,0 0 1 0 0,-1 1 0 0 0,1-1 0 0 0,0 0 0 0 0,0 1 0 0 0,0 0 0 0 0,0 0 0 0 0,0 0 0 0 0,1 0 0 0 0,-1 0 0 0 0,0 0-1 0 0,0 1 1 0 0,1 0 0 0 0,-1 0 0 0 0,0 0 0 0 0,6 0 0 0 0,3 5-3833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08:3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17148 0 0,'-1'-2'1288'0'0,"1"-1"-488"0"0,0 2-480 0 0,1 0-136 0 0,1-1-280 0 0,1 2-544 0 0,1-1-640 0 0,-1 1-665 0 0,5-1-1383 0 0,-3-3-897 0 0,3 1-1544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2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2841 0 0,'3'-2'217'0'0,"-1"0"1"0"0,1 0-1 0 0,0 0 1 0 0,0 1-1 0 0,0-1 1 0 0,0 1 0 0 0,1-1-1 0 0,-1 1 1 0 0,0 0-1 0 0,0 0 1 0 0,1 0-1 0 0,-1 1 1 0 0,1-1 0 0 0,-1 1-1 0 0,0 0 1 0 0,5 0-1 0 0,9 1 698 0 0,-1 1-1 0 0,21 4 1 0 0,-1 0-101 0 0,162 7 1857 0 0,74 9-1568 0 0,-64 13-819 0 0,100 14-112 0 0,-220-39-66 0 0,134-2 0 0 0,138-15 1295 0 0,-233 5-863 0 0,-102 1-488 0 0,514-26 1471 0 0,-485 21-1321 0 0,4 0 22 0 0,0-2 0 0 0,64-18 0 0 0,-90 19-135 0 0,1 1 1 0 0,0 2 0 0 0,1 1 0 0 0,45 2-1 0 0,-36 6-1762 0 0,-30 0-1381 0 0,-2 3-3582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2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7 4289 0 0,'-7'2'544'0'0,"-35"7"2420"0"0,40-8-2666 0 0,0-1 1 0 0,0 0-1 0 0,0 1 0 0 0,0-1 0 0 0,0 0 0 0 0,0 0 0 0 0,0-1 0 0 0,0 1 0 0 0,0 0 1 0 0,0-1-1 0 0,0 1 0 0 0,0-1 0 0 0,0 1 0 0 0,0-1 0 0 0,0 0 0 0 0,-2-2 0 0 0,4 3-262 0 0,0 0-1 0 0,0-1 0 0 0,0 1 1 0 0,0 0-1 0 0,0-1 1 0 0,0 1-1 0 0,0 0 0 0 0,0 0 1 0 0,1-1-1 0 0,-1 1 0 0 0,0 0 1 0 0,0-1-1 0 0,0 1 0 0 0,1 0 1 0 0,-1 0-1 0 0,0 0 0 0 0,0-1 1 0 0,1 1-1 0 0,-1 0 0 0 0,0 0 1 0 0,0 0-1 0 0,1-1 1 0 0,-1 1-1 0 0,0 0 0 0 0,0 0 1 0 0,1 0-1 0 0,-1 0 0 0 0,0 0 1 0 0,1 0-1 0 0,-1 0 0 0 0,0 0 1 0 0,1 0-1 0 0,-1 0 0 0 0,0 0 1 0 0,1 0-1 0 0,0 0 0 0 0,15-3 355 0 0,44 1 228 0 0,0 2 0 0 0,-1 4 1 0 0,107 19-1 0 0,-83-11-460 0 0,946 88 165 0 0,-347-61-315 0 0,-603-35-14 0 0,87-5-1 0 0,-125-2 52 0 0,0-2-1 0 0,0-2 0 0 0,75-22 0 0 0,-101 23-15 0 0,-1 0 1 0 0,1-1-1 0 0,18-13 0 0 0,-19 11-64 0 0,0 1-1 0 0,27-12 1 0 0,-34 18-56 0 0,-1 1 1 0 0,1-1-1 0 0,0 1 0 0 0,-1 0 1 0 0,1 1-1 0 0,0 0 1 0 0,0 0-1 0 0,0 0 1 0 0,-1 1-1 0 0,1 0 0 0 0,0 0 1 0 0,7 3-1 0 0,33 13-2998 0 0,-5 4-4217 0 0,-25-11 2939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2489 0 0,'-17'27'2696'0'0,"1"-14"2865"0"0,16-12-5492 0 0,0-1 0 0 0,0 0-1 0 0,0 1 1 0 0,0-1 0 0 0,0 0 0 0 0,0 1-1 0 0,0-1 1 0 0,0 0 0 0 0,0 1-1 0 0,1-1 1 0 0,-1 0 0 0 0,0 1-1 0 0,0-1 1 0 0,0 0 0 0 0,0 0 0 0 0,1 1-1 0 0,-1-1 1 0 0,0 0 0 0 0,0 1-1 0 0,1-1 1 0 0,-1 0 0 0 0,0 0-1 0 0,0 0 1 0 0,1 1 0 0 0,-1-1 0 0 0,0 0-1 0 0,1 0 1 0 0,-1 0 0 0 0,0 0-1 0 0,0 1 1 0 0,1-1 0 0 0,-1 0-1 0 0,1 0 1 0 0,-1 0 0 0 0,0 0 0 0 0,1 0-1 0 0,-1 0 1 0 0,0 0 0 0 0,1 0-1 0 0,-1 0 1 0 0,1 0 0 0 0,17 5 210 0 0,28 5-576 0 0,1-3 1 0 0,0-1-1 0 0,0-3 1 0 0,57-3-1 0 0,-97 0-589 0 0,0-1 1 0 0,0 0-1 0 0,-1 0 1 0 0,1-1-1 0 0,0 0 1 0 0,-1 0-1 0 0,1-1 1 0 0,9-5-1 0 0,-4 1-2332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7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4313 0 0,'-6'2'3775'0'0,"9"6"-2017"0"0,7 9-584 0 0,6 2-565 0 0,0-1 1 0 0,25 20 0 0 0,21 23 907 0 0,-61-60-1421 0 0,1 0-1 0 0,-1 1 1 0 0,0-1 0 0 0,0 1 0 0 0,-1 0-1 0 0,1-1 1 0 0,0 1 0 0 0,0 0 0 0 0,-1-1 0 0 0,1 1-1 0 0,-1 0 1 0 0,1 0 0 0 0,-1-1 0 0 0,0 1 0 0 0,0 0-1 0 0,0 0 1 0 0,0 0 0 0 0,0-1 0 0 0,0 1 0 0 0,0 0-1 0 0,-1 3 1 0 0,-1-1 16 0 0,0 0-1 0 0,1 0 1 0 0,-1 0-1 0 0,0-1 1 0 0,-1 1 0 0 0,1 0-1 0 0,-1-1 1 0 0,-5 6 0 0 0,-5 4 1 0 0,-1-2 1 0 0,0 1 0 0 0,-19 11 0 0 0,32-23-110 0 0,-43 27-619 0 0,44-27 552 0 0,0 1-1 0 0,0-1 0 0 0,0 0 0 0 0,0 0 1 0 0,1 0-1 0 0,-1 1 0 0 0,0-1 0 0 0,0 0 0 0 0,0 0 1 0 0,0 0-1 0 0,1 0 0 0 0,-1 1 0 0 0,0-1 1 0 0,0 0-1 0 0,0 0 0 0 0,1 0 0 0 0,-1 0 1 0 0,0 0-1 0 0,0 0 0 0 0,0 1 0 0 0,1-1 1 0 0,-1 0-1 0 0,0 0 0 0 0,0 0 0 0 0,1 0 0 0 0,-1 0 1 0 0,0 0-1 0 0,0 0 0 0 0,1 0 0 0 0,-1 0 1 0 0,0 0-1 0 0,0 0 0 0 0,1 0 0 0 0,-1 0 1 0 0,0-1-1 0 0,0 1 0 0 0,0 0 0 0 0,1 0 1 0 0,-1 0-1 0 0,0 0 0 0 0,0 0 0 0 0,1 0 0 0 0,-1-1 1 0 0,16-2-2653 0 0,16-7-2668 0 0,-7 10 1143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6753 0 0,'10'-1'5403'0'0,"29"4"-4951"0"0,-21-1-87 0 0,-15-2-362 0 0,11 2-52 0 0,0-1 0 0 0,-1-1 0 0 0,1 0 0 0 0,0-1 0 0 0,0 0 0 0 0,-1-1 0 0 0,24-6 0 0 0,-30 3-1386 0 0,-16 5 915 0 0,-20 5 543 0 0,25-3 91 0 0,-1 0 0 0 0,1-1 0 0 0,-1 2 0 0 0,1-1 0 0 0,0 0 1 0 0,0 1-1 0 0,0 0 0 0 0,0 0 0 0 0,0 0 0 0 0,0 1 0 0 0,1-1 0 0 0,0 1 1 0 0,0 0-1 0 0,0 0 0 0 0,0 0 0 0 0,0 0 0 0 0,1 0 0 0 0,-4 10 1 0 0,3-6 9 0 0,1 0 0 0 0,1 1 0 0 0,-1-1 0 0 0,1 1 0 0 0,1 0 0 0 0,-1-1 0 0 0,1 1 0 0 0,1 0 0 0 0,0 0 1 0 0,2 9-1 0 0,-1-9-536 0 0,0 0 0 0 0,1 0 1 0 0,0 0-1 0 0,1-1 1 0 0,6 14-1 0 0,-8-18-391 0 0,1-1 0 0 0,-1 1 0 0 0,1 0 0 0 0,0-1 0 0 0,0 0 0 0 0,0 0 0 0 0,0 0 0 0 0,5 4 0 0 0,2-3-2398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 3265 0 0,'0'0'113'0'0,"0"-1"0"0"0,0 1 1 0 0,0 0-1 0 0,0 0 0 0 0,0 0 1 0 0,0 0-1 0 0,0 0 0 0 0,0-1 0 0 0,1 0 1134 0 0,-1 1-1134 0 0,0 0 0 0 0,0 0 1 0 0,1 0-1 0 0,-1-1 0 0 0,0 1 1 0 0,0 0-1 0 0,0 0 0 0 0,0 0 1 0 0,0 0-1 0 0,1 0 0 0 0,-1 0 0 0 0,0 0 1 0 0,0 0-1 0 0,0 0 0 0 0,0 0 1 0 0,1 0-1 0 0,-1 0 0 0 0,0 0 1 0 0,0 0-1 0 0,0 0 0 0 0,0 0 1 0 0,1 0-1 0 0,-1 0 0 0 0,0 0 0 0 0,1 1 1134 0 0,-1 0-1134 0 0,1-1 0 0 0,-1 0 1 0 0,0 0-1 0 0,0 0 0 0 0,0 1 1 0 0,3 16 2593 0 0,-2 21-1086 0 0,-1-34-1473 0 0,-1 17-116 0 0,-1-1-1 0 0,-1 0 0 0 0,-9 32 0 0 0,11-48-231 0 0,0 0 1 0 0,-1 1 0 0 0,1-1 0 0 0,-1 0 0 0 0,0 0 0 0 0,0-1-1 0 0,-1 1 1 0 0,1 0 0 0 0,-1-1 0 0 0,0 1 0 0 0,1-1-1 0 0,-1 0 1 0 0,-1 0 0 0 0,1 0 0 0 0,0 0 0 0 0,-1-1-1 0 0,0 0 1 0 0,1 1 0 0 0,-1-1 0 0 0,0 0 0 0 0,0-1 0 0 0,0 1-1 0 0,-6 1 1 0 0,4-3 406 0 0,15-5 280 0 0,17-5 201 0 0,-11 6-690 0 0,-1 0 0 0 0,1-1 0 0 0,17-8 0 0 0,-25 10-1143 0 0,-1-1 1 0 0,1 0-1 0 0,-1 0 0 0 0,12-10 0 0 0,-8 4-2767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2689 0 0,'1'5'6037'0'0,"0"15"-3081"0"0,1 1-1706 0 0,4 132-595 0 0,-6-129-1599 0 0,0-28 825 0 0,0 0 1 0 0,0 0 0 0 0,0 0-1 0 0,0 1 1 0 0,1-1-1 0 0,0 0 1 0 0,0 0 0 0 0,0 1-1 0 0,0-1 1 0 0,0 0 0 0 0,1 1-1 0 0,-1 0 1 0 0,1-1-1 0 0,0 1 1 0 0,0 0 0 0 0,0 0-1 0 0,1 0 1 0 0,-1 0 0 0 0,1 0-1 0 0,0 0 1 0 0,-1 1-1 0 0,1-1 1 0 0,0 1 0 0 0,1 0-1 0 0,-1 0 1 0 0,0 0-1 0 0,1 0 1 0 0,-1 1 0 0 0,1-1-1 0 0,-1 1 1 0 0,1 0 0 0 0,0 0-1 0 0,4 0 1 0 0,9-3-2436 0 0,1 2-1518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11026 0 0,'5'-2'10041'0'0,"14"4"-7587"0"0,20 5-2398 0 0,-24-3-75 0 0,17 3-68 0 0,-15 1-2969 0 0,-17-7 2682 0 0,0 0 0 0 0,0-1 1 0 0,0 1-1 0 0,-1 0 0 0 0,1-1 0 0 0,0 1 0 0 0,0 0 1 0 0,0-1-1 0 0,-1 1 0 0 0,1-1 0 0 0,0 1 0 0 0,-1 0 0 0 0,1-1 1 0 0,-1 1-1 0 0,1-1 0 0 0,0 1 0 0 0,-1-1 0 0 0,1 1 1 0 0,-1-1-1 0 0,1 0 0 0 0,-1 1 0 0 0,0-1 0 0 0,1 1 1 0 0,-1-1-1 0 0,1 0 0 0 0,-1 0 0 0 0,0 1 0 0 0,0-1 0 0 0,-20 13-3032 0 0,8-8 2765 0 0,-22 14 1173 0 0,34-18-55 0 0,-1-1-1 0 0,1 1 1 0 0,0 0 0 0 0,0 0 0 0 0,0 0-1 0 0,0 0 1 0 0,0 0 0 0 0,0 0-1 0 0,0 0 1 0 0,1 0 0 0 0,-1 1-1 0 0,-1 1 1 0 0,2-2-240 0 0,0-1 0 0 0,0 1 0 0 0,0 0 0 0 0,0-1 0 0 0,0 1-1 0 0,0-1 1 0 0,0 1 0 0 0,0 0 0 0 0,0-1 0 0 0,0 1 0 0 0,0-1 0 0 0,0 1 0 0 0,0-1 0 0 0,0 1 0 0 0,1 0 0 0 0,-1-1 0 0 0,0 1 0 0 0,0-1 0 0 0,1 1-1 0 0,-1-1 1 0 0,0 1 0 0 0,1-1 0 0 0,-1 1 0 0 0,1-1 0 0 0,-1 0 0 0 0,1 1 0 0 0,18 8 2385 0 0,21-5-1603 0 0,10-12-2137 0 0,-25-2-3352 0 0,-9-6-5476 0 0,-11 9 5410 0 0</inkml:trace>
  <inkml:trace contextRef="#ctx0" brushRef="#br0" timeOffset="1">192 31 3441 0 0,'-8'-1'14528'0'0,"8"1"-14281"0"0,-4 18 4565 0 0,2 33-6071 0 0,2-40 2616 0 0,-8 89-3685 0 0,5-80-2018 0 0,-1 1 0 0 0,-13 35 0 0 0,10-35-781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19 141 6201 0 0,'-2'2'381'0'0,"0"0"-1"0"0,1 0 0 0 0,-1 0 1 0 0,1 0-1 0 0,-1 0 0 0 0,1 0 1 0 0,0 1-1 0 0,0-1 1 0 0,0 1-1 0 0,0-1 0 0 0,0 1 1 0 0,0-1-1 0 0,1 1 0 0 0,-1-1 1 0 0,1 1-1 0 0,0-1 0 0 0,0 1 1 0 0,0 0-1 0 0,0 3 1 0 0,1-2-193 0 0,0 0 0 0 0,0-1 1 0 0,0 1-1 0 0,0 0 1 0 0,1 0-1 0 0,-1 0 1 0 0,1-1-1 0 0,0 1 0 0 0,0-1 1 0 0,1 1-1 0 0,4 5 1 0 0,-5-6-186 0 0,0-1 1 0 0,0 1 0 0 0,1-1 0 0 0,0 1 0 0 0,-1-1-1 0 0,1 0 1 0 0,0 0 0 0 0,0 0 0 0 0,0 0 0 0 0,0 0-1 0 0,0-1 1 0 0,1 1 0 0 0,-1-1 0 0 0,0 0 0 0 0,1 0-1 0 0,-1 0 1 0 0,1-1 0 0 0,-1 1 0 0 0,1-1 0 0 0,-1 0-1 0 0,1 0 1 0 0,-1 0 0 0 0,1 0 0 0 0,0 0-1 0 0,-1-1 1 0 0,1 0 0 0 0,-1 0 0 0 0,0 0 0 0 0,6-2-1 0 0,-7 1 20 0 0,0 0-1 0 0,0 0 1 0 0,0 0-1 0 0,0 0 1 0 0,0 0-1 0 0,0-1 1 0 0,-1 1-1 0 0,1-1 1 0 0,-1 1-1 0 0,0-1 1 0 0,0 1-1 0 0,0-1 0 0 0,0 0 1 0 0,0 0-1 0 0,0 1 1 0 0,-1-1-1 0 0,1 0 1 0 0,-1 0-1 0 0,0 0 1 0 0,0 0-1 0 0,0 1 1 0 0,0-1-1 0 0,-1 0 1 0 0,1 0-1 0 0,-1 0 1 0 0,1 0-1 0 0,-3-4 0 0 0,0-4 59 0 0,-1 0 0 0 0,0 0-1 0 0,0 1 1 0 0,-1-1-1 0 0,-10-15 1 0 0,9 19 14 0 0,1 0 0 0 0,-1 0 0 0 0,-1 0 0 0 0,-10-9 1 0 0,14 14-186 0 0,1 0 1 0 0,-1 0-1 0 0,1 1 1 0 0,-1-1-1 0 0,0 0 1 0 0,0 1 0 0 0,1 0-1 0 0,-1-1 1 0 0,0 1-1 0 0,0 0 1 0 0,0 1 0 0 0,-1-1-1 0 0,1 0 1 0 0,0 1-1 0 0,0 0 1 0 0,-5 0-1 0 0,8 1-774 0 0,1 1-1 0 0,0 0 1 0 0,0-1-1 0 0,0 1 0 0 0,0-1 1 0 0,1 1-1 0 0,-1-1 1 0 0,0 0-1 0 0,1 1 1 0 0,-1-1-1 0 0,1 0 0 0 0,1 2 1 0 0,8 3-2764 0 0</inkml:trace>
  <inkml:trace contextRef="#ctx0" brushRef="#br0" timeOffset="1">164 32 5393 0 0,'-9'-21'4201'0'0,"3"10"2351"0"0,10 30-2934 0 0,9 57-1809 0 0,-9-46-2122 0 0,10 36 0 0 0,-11-56-858 0 0,1 0 0 0 0,0 0 0 0 0,0-1-1 0 0,6 11 1 0 0,-1-8-4424 0 0,-11-17 1354 0 0,1 3 3931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51 8338 0 0,'-1'-6'5381'0'0,"10"4"-3325"0"0,18 3-1769 0 0,-23-1 312 0 0,26 2-208 0 0,35 1 31 0 0,-59-3-704 0 0,-1-1-1 0 0,0 1 1 0 0,1-1-1 0 0,-1 0 1 0 0,0 0 0 0 0,1-1-1 0 0,-1 0 1 0 0,0 0-1 0 0,5-3 1 0 0,-9 5 112 0 0,-1 0 1 0 0,0 0-1 0 0,1 0 0 0 0,-1 0 1 0 0,0 0-1 0 0,1 0 0 0 0,-1-1 1 0 0,0 1-1 0 0,1 0 1 0 0,-1 0-1 0 0,0 0 0 0 0,0-1 1 0 0,1 1-1 0 0,-1 0 0 0 0,0 0 1 0 0,0-1-1 0 0,1 1 1 0 0,-1 0-1 0 0,0-1 0 0 0,0 1 1 0 0,0 0-1 0 0,0-1 0 0 0,1 1 1 0 0,-1 0-1 0 0,0-1 0 0 0,0 1 1 0 0,0 0-1 0 0,0-1 1 0 0,0 1-1 0 0,0 0 0 0 0,0-1 1 0 0,0 1-1 0 0,0 0 0 0 0,0-1 1 0 0,0 1-1 0 0,0-1 1 0 0,0 1-1 0 0,-1 0 0 0 0,1-1 1 0 0,0 1-1 0 0,0-1 0 0 0,-16-9-3344 0 0,-24 0 2184 0 0,38 9 1533 0 0,-1 1 1 0 0,0-1 0 0 0,0 1-1 0 0,0 0 1 0 0,0 0-1 0 0,1 0 1 0 0,-1 0 0 0 0,0 1-1 0 0,0-1 1 0 0,0 1 0 0 0,0 0-1 0 0,1 0 1 0 0,-1-1 0 0 0,0 2-1 0 0,1-1 1 0 0,-1 0 0 0 0,1 1-1 0 0,-1-1 1 0 0,1 1 0 0 0,0-1-1 0 0,0 1 1 0 0,-3 2-1 0 0,3 0 192 0 0,1-1-1 0 0,-1 0 0 0 0,1 0 0 0 0,-1 1 0 0 0,1-1 0 0 0,0 0 1 0 0,0 1-1 0 0,0-1 0 0 0,1 1 0 0 0,-1 0 0 0 0,1-1 0 0 0,0 1 0 0 0,0-1 1 0 0,0 1-1 0 0,0 0 0 0 0,1-1 0 0 0,0 4 0 0 0,3 14 239 0 0,0-1 0 0 0,10 27-1 0 0,-12-41-1029 0 0,1 1-1 0 0,-1-1 1 0 0,1 0-1 0 0,1 0 0 0 0,-1 0 1 0 0,1 0-1 0 0,0 0 1 0 0,1-1-1 0 0,-1 0 0 0 0,11 9 1 0 0,-15-14 251 0 0,0 1 1 0 0,0-1-1 0 0,1 0 0 0 0,-1 1 1 0 0,0-1-1 0 0,1 0 0 0 0,-1 0 1 0 0,0 1-1 0 0,1-1 1 0 0,-1 0-1 0 0,1 0 0 0 0,-1 0 1 0 0,0 1-1 0 0,1-1 0 0 0,-1 0 1 0 0,1 0-1 0 0,-1 0 1 0 0,0 0-1 0 0,1 0 0 0 0,-1 0 1 0 0,1 0-1 0 0,-1 0 0 0 0,1 0 1 0 0,-1 0-1 0 0,1 0 0 0 0,-1 0 1 0 0,0 0-1 0 0,1 0 1 0 0,-1-1-1 0 0,1 1 0 0 0,-1 0 1 0 0,0 0-1 0 0,1 0 0 0 0,-1-1 1 0 0,0 1-1 0 0,1 0 1 0 0,-1 0-1 0 0,0-1 0 0 0,1 1 1 0 0,-1 0-1 0 0,0-1 0 0 0,1 1 1 0 0,-1 0-1 0 0,0-1 0 0 0,0 1 1 0 0,1 0-1 0 0,-1-1 1 0 0,0 1-1 0 0,0-1 0 0 0,0 1 1 0 0,0 0-1 0 0,0-1 0 0 0,0 1 1 0 0,0-1-1 0 0,1 1 1 0 0,-1-1-1 0 0,0 1 0 0 0,0 0 1 0 0,-1-1-1 0 0,4-10-2244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21 3881 0 0,'0'-1'223'0'0,"-1"0"0"0"0,1 1 1 0 0,0-1-1 0 0,0 0 0 0 0,-1 0 1 0 0,1 0-1 0 0,0 1 0 0 0,0-1 1 0 0,0 0-1 0 0,0 0 0 0 0,0 0 0 0 0,0 0 1 0 0,0 1-1 0 0,1-1 0 0 0,-1 0 1 0 0,0 0-1 0 0,0 1 0 0 0,1-1 1 0 0,-1 0-1 0 0,0 0 0 0 0,1 1 0 0 0,-1-1 1 0 0,1 0-1 0 0,0 0 0 0 0,-1 1-12 0 0,1 0-1 0 0,0 1 0 0 0,0-1 0 0 0,0 0 1 0 0,-1 1-1 0 0,1-1 0 0 0,0 0 0 0 0,-1 1 1 0 0,1-1-1 0 0,0 1 0 0 0,-1-1 0 0 0,1 1 0 0 0,0-1 1 0 0,-1 1-1 0 0,1 0 0 0 0,-1-1 0 0 0,1 1 1 0 0,0 0-1 0 0,23 39 2694 0 0,-21-33-2867 0 0,-1-1 1 0 0,0 1-1 0 0,0 0 0 0 0,0 0 0 0 0,-1 1 0 0 0,0-1 1 0 0,-1 0-1 0 0,1 0 0 0 0,-2 0 0 0 0,1 0 1 0 0,-3 13-1 0 0,3-18-104 0 0,-1 1 1 0 0,0 0-1 0 0,0 0 1 0 0,0-1-1 0 0,0 1 1 0 0,-1-1-1 0 0,1 1 1 0 0,-1-1 0 0 0,0 1-1 0 0,0-1 1 0 0,1 0-1 0 0,-1 0 1 0 0,-1 0-1 0 0,1 0 1 0 0,0 0-1 0 0,0 0 1 0 0,-1-1-1 0 0,1 1 1 0 0,-1-1-1 0 0,1 1 1 0 0,-1-1-1 0 0,0 0 1 0 0,0 0 0 0 0,1 0-1 0 0,-1-1 1 0 0,0 1-1 0 0,0-1 1 0 0,0 1-1 0 0,0-1 1 0 0,0 0-1 0 0,-4 0 1 0 0,-15-4 527 0 0,22 4-437 0 0,0 0 0 0 0,0-1 0 0 0,0 1 0 0 0,0 0 0 0 0,0-1 0 0 0,0 1 0 0 0,0 0 0 0 0,0-1 0 0 0,0 1 0 0 0,0 0 0 0 0,1 0 0 0 0,-1-1 0 0 0,0 1 0 0 0,0 0 0 0 0,0 0 0 0 0,0-1 0 0 0,0 1 0 0 0,1 0 0 0 0,-1 0 0 0 0,0-1 0 0 0,0 1 0 0 0,1 0 0 0 0,-1 0 0 0 0,0 0 0 0 0,0-1 0 0 0,1 1 0 0 0,-1 0 0 0 0,0 0 0 0 0,0 0 0 0 0,1 0 0 0 0,-1 0 0 0 0,0 0 0 0 0,1 0 0 0 0,-1 0 0 0 0,1-1 0 0 0,41-12 811 0 0,-35 11-1014 0 0,67-5 902 0 0,-37 12-1810 0 0,-35-4 682 0 0,1-1 0 0 0,-1 1 1 0 0,1 0-1 0 0,-1 0 0 0 0,0 1 0 0 0,0-1 1 0 0,1 0-1 0 0,-1 1 0 0 0,0 0 0 0 0,3 2 1 0 0,2 12-5575 0 0,-6-7 1815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0:5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8778 0 0,'9'9'2016'0'0,"3"-1"-535"0"0,3 2-225 0 0,4-2-248 0 0,-4-4-288 0 0,3-2-192 0 0,1-2-160 0 0,-1-2-119 0 0,-1-3-89 0 0,0-2-88 0 0,0 0-280 0 0,4-1-1025 0 0,0 1-1031 0 0,-1 0-121 0 0,-1 1-1063 0 0,-3 2-1490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29 6073 0 0,'-5'-5'580'0'0,"-10"-15"4225"0"0,19 16-2463 0 0,12 8-1120 0 0,29 10 159 0 0,-21-7-1132 0 0,0 0-1 0 0,24 13 1 0 0,-49-18-260 0 0,-1-1 0 0 0,1 1 0 0 0,-1-1 0 0 0,1 1 0 0 0,-1-1 0 0 0,1 1-1 0 0,-1-1 1 0 0,0 0 0 0 0,0 0 0 0 0,0 0 0 0 0,1 0 0 0 0,-4 1 0 0 0,-17 8-128 0 0,13-7 110 0 0,1 1 1 0 0,0 0-1 0 0,0 0 0 0 0,0 1 0 0 0,1 0 0 0 0,0 0 0 0 0,-13 12 1 0 0,19-16 37 0 0,1-1 0 0 0,0 0 0 0 0,-1 1 0 0 0,1-1 0 0 0,0 0 0 0 0,0 1 0 0 0,0-1 0 0 0,-1 1 0 0 0,1-1 0 0 0,0 0 0 0 0,0 1 0 0 0,0-1 0 0 0,0 1 0 0 0,0-1 0 0 0,0 1 0 0 0,0-1 0 0 0,0 1 0 0 0,0-1 1 0 0,0 0-1 0 0,0 1 0 0 0,0-1 0 0 0,0 1 0 0 0,0-1 0 0 0,0 1 0 0 0,1-1 0 0 0,-1 0 0 0 0,0 1 0 0 0,0-1 0 0 0,0 1 0 0 0,1-1 0 0 0,-1 0 0 0 0,1 1 0 0 0,15 10 94 0 0,20 0-118 0 0,-25-11 38 0 0,0 1 1 0 0,0-2-1 0 0,-1 1 0 0 0,21-5 0 0 0,-19 3-1155 0 0,-1 0 0 0 0,1 1-1 0 0,18 1 1 0 0,-19 2-5213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10786 0 0,'6'5'843'0'0,"0"-2"-1"0"0,0 1 0 0 0,1-1 0 0 0,-1 0 0 0 0,1 0 1 0 0,0-1-1 0 0,11 3 0 0 0,-8-4-471 0 0,0 0 0 0 0,0 0-1 0 0,0-2 1 0 0,18-1-1 0 0,-16 1-614 0 0,41-3 428 0 0,-27 7-2326 0 0,-4 7-3709 0 0,-31-7-637 0 0</inkml:trace>
  <inkml:trace contextRef="#ctx0" brushRef="#br0" timeOffset="1">137 122 7538 0 0,'22'-5'7386'0'0,"18"-2"-5199"0"0,-39 7-2174 0 0,0 0-1 0 0,0 0 1 0 0,0 0 0 0 0,0 0-1 0 0,0 0 1 0 0,-1 1-1 0 0,1-1 1 0 0,0 0-1 0 0,0 0 1 0 0,0 1-1 0 0,0-1 1 0 0,0 0-1 0 0,0 1 1 0 0,-1-1 0 0 0,1 1-1 0 0,0-1 1 0 0,0 1-1 0 0,-1-1 1 0 0,1 1-1 0 0,0 0 1 0 0,-1-1-1 0 0,1 1 1 0 0,0 0-1 0 0,-1 0 1 0 0,1-1 0 0 0,-1 1-1 0 0,0 0 1 0 0,1 0-1 0 0,-1 0 1 0 0,1 0-1 0 0,-1-1 1 0 0,0 1-1 0 0,0 0 1 0 0,1 1-1 0 0,-2 1-30 0 0,1 0 0 0 0,-1 0 0 0 0,1 0 0 0 0,-1 0 0 0 0,0 0 0 0 0,0 0 0 0 0,0 0 0 0 0,0 0 0 0 0,-1-1 0 0 0,-2 5 0 0 0,3-4 30 0 0,-1 0 1 0 0,0 0-1 0 0,1 0 0 0 0,-1 1 0 0 0,1-1 0 0 0,0 1 0 0 0,0-1 1 0 0,-1 7-1 0 0,3-9-5 0 0,-1 0 0 0 0,0 0 0 0 0,1 0 0 0 0,-1 0 0 0 0,1 0 0 0 0,-1 1 0 0 0,1-1-1 0 0,-1 0 1 0 0,1 0 0 0 0,0-1 0 0 0,0 1 0 0 0,-1 0 0 0 0,1 0 0 0 0,0 0 0 0 0,0 0 0 0 0,0-1 0 0 0,0 1 0 0 0,0 0 0 0 0,0-1 0 0 0,0 1 0 0 0,0-1 0 0 0,0 1 0 0 0,0-1 0 0 0,0 1 0 0 0,0-1 0 0 0,1 0 0 0 0,-1 0 0 0 0,0 1 0 0 0,0-1 0 0 0,0 0 0 0 0,0 0 0 0 0,1 0-1 0 0,0-1 1 0 0,11 3-112 0 0,0-2 0 0 0,0 0-1 0 0,-1-1 1 0 0,1 0-1 0 0,13-3 1 0 0,4-2-2715 0 0,-2-1-3334 0 0,-11 3 551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 5601 0 0,'-2'-1'407'0'0,"0"1"0"0"0,-1 0 0 0 0,1-1 0 0 0,0 1 0 0 0,-1 0-1 0 0,1 1 1 0 0,0-1 0 0 0,0 0 0 0 0,-1 1 0 0 0,1-1 0 0 0,0 1 0 0 0,0-1 0 0 0,0 1 0 0 0,-1 0-1 0 0,1 0 1 0 0,-3 2 0 0 0,4-2-189 0 0,0 0 0 0 0,0 1 0 0 0,-1-1 0 0 0,1 0 0 0 0,0 1 0 0 0,0-1 0 0 0,1 0-1 0 0,-1 1 1 0 0,0-1 0 0 0,0 1 0 0 0,1 0 0 0 0,-1-1 0 0 0,1 1 0 0 0,-1-1 0 0 0,1 1 0 0 0,0 0 0 0 0,-1 2-1 0 0,2 1-90 0 0,-1 0 0 0 0,0 0 0 0 0,1 0-1 0 0,0 0 1 0 0,0 0 0 0 0,1-1 0 0 0,-1 1-1 0 0,1 0 1 0 0,0-1 0 0 0,0 1-1 0 0,0-1 1 0 0,1 0 0 0 0,6 8 0 0 0,-2-5-150 0 0,0 0 1 0 0,1 0 0 0 0,0-1 0 0 0,0 0 0 0 0,0-1 0 0 0,1 0-1 0 0,0 0 1 0 0,0-1 0 0 0,12 4 0 0 0,-18-7-2 0 0,1 0 1 0 0,0 0 0 0 0,0 0-1 0 0,1 0 1 0 0,-1-1-1 0 0,0 1 1 0 0,0-1-1 0 0,0 0 1 0 0,0 0-1 0 0,0-1 1 0 0,5 0-1 0 0,-6 0 4 0 0,-1 0 0 0 0,0 0 0 0 0,0 0 0 0 0,0 0 0 0 0,0 0 0 0 0,0 0 0 0 0,-1-1 0 0 0,1 1 0 0 0,0 0 0 0 0,0-1 0 0 0,-1 0 0 0 0,1 1 0 0 0,-1-1 0 0 0,1 0 0 0 0,-1 0 0 0 0,0 0 0 0 0,0 0 0 0 0,0 0 0 0 0,0 0-1 0 0,0 0 1 0 0,1-4 0 0 0,-1 2-32 0 0,0 0 0 0 0,0 0-1 0 0,-1-1 1 0 0,1 1 0 0 0,-1-1 0 0 0,0 1-1 0 0,0 0 1 0 0,0-1 0 0 0,-1 1-1 0 0,0 0 1 0 0,1-1 0 0 0,-2 1-1 0 0,1 0 1 0 0,0 0 0 0 0,-1 0 0 0 0,0 0-1 0 0,0 0 1 0 0,0 0 0 0 0,0 0-1 0 0,-1 1 1 0 0,1-1 0 0 0,-1 1 0 0 0,0-1-1 0 0,0 1 1 0 0,0 0 0 0 0,0 0-1 0 0,-1 1 1 0 0,1-1 0 0 0,-1 1-1 0 0,-7-4 1 0 0,7 3-112 0 0,-1 1 0 0 0,1 0 0 0 0,-1 0 0 0 0,1 1 0 0 0,-1-1 0 0 0,1 1-1 0 0,-1 0 1 0 0,0 0 0 0 0,0 1 0 0 0,0-1 0 0 0,1 1 0 0 0,-1 0 0 0 0,0 0 0 0 0,0 1 0 0 0,0-1 0 0 0,0 1-1 0 0,1 0 1 0 0,-1 1 0 0 0,0-1 0 0 0,1 1 0 0 0,-1 0 0 0 0,1 0 0 0 0,0 0 0 0 0,0 1 0 0 0,0-1 0 0 0,0 1 0 0 0,0 0-1 0 0,-3 3 1 0 0,3 0 25 0 0,0-1-1 0 0,0 0 1 0 0,1 1-1 0 0,0 0 0 0 0,0 0 1 0 0,0 0-1 0 0,1 0 1 0 0,0 0-1 0 0,0 0 0 0 0,0 1 1 0 0,1-1-1 0 0,0 1 1 0 0,0-1-1 0 0,1 8 0 0 0,0-4 486 0 0,0 1-1 0 0,0-1 0 0 0,1 0 0 0 0,1 0 0 0 0,0 0 0 0 0,0 0 0 0 0,1-1 0 0 0,6 15 1 0 0,-7-21-109 0 0,0 0 1 0 0,0 0-1 0 0,1 0 1 0 0,-1-1-1 0 0,0 1 1 0 0,1-1-1 0 0,0 0 1 0 0,0 0 0 0 0,0 0-1 0 0,0 0 1 0 0,0 0-1 0 0,0 0 1 0 0,0-1-1 0 0,0 0 1 0 0,1 0-1 0 0,-1 0 1 0 0,0 0 0 0 0,1 0-1 0 0,-1 0 1 0 0,1-1-1 0 0,-1 0 1 0 0,1 0-1 0 0,6 0 1 0 0,9-1 106 0 0,0 0 1 0 0,36-8 0 0 0,-52 8-338 0 0,30-5 6 0 0,-12 3-987 0 0,-1-2 1 0 0,33-10-1 0 0,-53 15 945 0 0,0 0 0 0 0,0 0 0 0 0,1-1 0 0 0,-1 1 0 0 0,0 0 0 0 0,0-1 0 0 0,0 1 0 0 0,0 0 0 0 0,0 0 0 0 0,0-1 0 0 0,0 1 0 0 0,0 0 0 0 0,0-1 0 0 0,0 1 0 0 0,0 0 0 0 0,0 0 1 0 0,0-1-1 0 0,0 1 0 0 0,0 0 0 0 0,0 0 0 0 0,0-1 0 0 0,0 1 0 0 0,0 0 0 0 0,-1-1 0 0 0,1 1 0 0 0,0 0 0 0 0,0 0 0 0 0,0-1 0 0 0,0 1 0 0 0,-1 0 0 0 0,1 0 0 0 0,0 0 0 0 0,0-1 0 0 0,0 1 0 0 0,-1 0 0 0 0,1 0 1 0 0,0 0-1 0 0,0 0 0 0 0,-1 0 0 0 0,1-1 0 0 0,0 1 0 0 0,-1 0 0 0 0,1 0 0 0 0,0 0 0 0 0,0 0 0 0 0,-1 0 0 0 0,1 0 0 0 0,0 0 0 0 0,-1 0 0 0 0,1 0 0 0 0,-17-8 132 0 0,13 6 7 0 0,1 1 0 0 0,-1 1 0 0 0,0-1 0 0 0,1 0 0 0 0,-1 1 0 0 0,0 0 1 0 0,0 0-1 0 0,1 0 0 0 0,-1 0 0 0 0,0 1 0 0 0,1-1 0 0 0,-1 1 0 0 0,0 0 0 0 0,1 0 0 0 0,-1 0 0 0 0,1 1 0 0 0,-1-1 0 0 0,1 1 0 0 0,-5 3 0 0 0,5-2 29 0 0,0 0-1 0 0,1-1 1 0 0,-1 1 0 0 0,1 0-1 0 0,0 0 1 0 0,0 1-1 0 0,0-1 1 0 0,1 0-1 0 0,-1 0 1 0 0,1 1-1 0 0,-1-1 1 0 0,1 1-1 0 0,1 0 1 0 0,-1-1-1 0 0,0 1 1 0 0,1 0-1 0 0,-1-1 1 0 0,1 1-1 0 0,1 6 1 0 0,-1 0-80 0 0,1 1 1 0 0,1-1-1 0 0,0 0 1 0 0,0 0-1 0 0,1 0 1 0 0,0 0-1 0 0,1 0 1 0 0,5 10-1 0 0,-6-14-588 0 0,1 0-1 0 0,-1-1 0 0 0,1 0 1 0 0,0 0-1 0 0,0 0 0 0 0,1 0 1 0 0,-1-1-1 0 0,10 8 0 0 0,5-3-6415 0 0,-10-1 1516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10098 0 0,'2'51'7318'0'0,"5"2"-4054"0"0,-1-16-2846 0 0,2-1 0 0 0,15 44 0 0 0,-21-75-624 0 0,21 54-1203 0 0,-5-32-2843 0 0,3-9-5495 0 0,-13-16 5139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 8218 0 0,'0'-1'214'0'0,"-1"1"1"0"0,1-1 0 0 0,-1 0-1 0 0,1 1 1 0 0,-1-1 0 0 0,1 1-1 0 0,0-1 1 0 0,-1 0 0 0 0,1 1-1 0 0,0-1 1 0 0,-1 0 0 0 0,1 0-1 0 0,0 1 1 0 0,0-1 0 0 0,0 0-1 0 0,0 0 1 0 0,0 1 0 0 0,0-1-1 0 0,0 0 1 0 0,0 0 0 0 0,0 1-1 0 0,0-1 1 0 0,0 0 0 0 0,0 0-1 0 0,0 1 1 0 0,0-1-1 0 0,1 0 1 0 0,0-1 0 0 0,0 2-89 0 0,0-1 0 0 0,0 0 0 0 0,0 1 0 0 0,0-1 0 0 0,0 1 0 0 0,0-1 0 0 0,0 1 0 0 0,1 0 0 0 0,-1-1 0 0 0,0 1 0 0 0,0 0 0 0 0,1 0 0 0 0,-1 0 0 0 0,0 0 0 0 0,3 0 0 0 0,56 11-430 0 0,-52-9 757 0 0,6 0-684 0 0,21 5-319 0 0,-34-7 154 0 0,1 0-1 0 0,-1 0 1 0 0,1 1-1 0 0,-1-1 1 0 0,0 1-1 0 0,1 0 1 0 0,-1-1 0 0 0,0 1-1 0 0,1 0 1 0 0,-1 0-1 0 0,0 0 1 0 0,0 0-1 0 0,0 0 1 0 0,1 0-1 0 0,-1 0 1 0 0,1 2-1 0 0,-4 5-4461 0 0,-2-3 1773 0 0</inkml:trace>
  <inkml:trace contextRef="#ctx0" brushRef="#br0" timeOffset="1">4 140 5577 0 0,'1'2'219'0'0,"0"0"0"0"0,0 0 0 0 0,0 0 0 0 0,0 0 0 0 0,0-1 0 0 0,0 1 0 0 0,1 0 0 0 0,-1 0 0 0 0,0-1 0 0 0,1 1 0 0 0,0-1 0 0 0,-1 0 0 0 0,1 1 0 0 0,0-1-1 0 0,0 0 1 0 0,0 0 0 0 0,0 0 0 0 0,0 0 0 0 0,0 0 0 0 0,0 0 0 0 0,0-1 0 0 0,0 1 0 0 0,0-1 0 0 0,0 1 0 0 0,0-1 0 0 0,1 0 0 0 0,-1 0 0 0 0,0 0 0 0 0,4-1 0 0 0,5 0-105 0 0,-1-1 0 0 0,1-1 0 0 0,0 0 0 0 0,17-7 0 0 0,-8 2 501 0 0,-20 9-579 0 0,0-1-1 0 0,1 0 1 0 0,-1 1 0 0 0,0-1 0 0 0,0 0 0 0 0,0 1-1 0 0,0-1 1 0 0,0 0 0 0 0,1 1 0 0 0,-1-1 0 0 0,0 1-1 0 0,0-1 1 0 0,0 0 0 0 0,0 1 0 0 0,0-1 0 0 0,0 1-1 0 0,0-1 1 0 0,0 1 0 0 0,0-1 0 0 0,0 0 0 0 0,0 1-1 0 0,-1-1 1 0 0,1 0 0 0 0,0 1 0 0 0,0-1 0 0 0,0 1-1 0 0,0-1 1 0 0,-1 0 0 0 0,1 1 0 0 0,0-1 0 0 0,0 0-1 0 0,-1 1 1 0 0,1-1 0 0 0,-1 0 0 0 0,-8 22 273 0 0,8-20-232 0 0,-6 10-14 0 0,1 1 0 0 0,1 1 0 0 0,1-1 0 0 0,-5 20 0 0 0,8-30-70 0 0,1 0 0 0 0,-1 0 0 0 0,1 1 0 0 0,0-1 0 0 0,0 0 0 0 0,0 0 1 0 0,0 1-1 0 0,0-1 0 0 0,1 0 0 0 0,0 0 0 0 0,0 0 0 0 0,-1 1 0 0 0,2-1 0 0 0,-1 0 1 0 0,0 0-1 0 0,1 0 0 0 0,-1-1 0 0 0,1 1 0 0 0,0 0 0 0 0,0-1 0 0 0,0 1 0 0 0,0-1 1 0 0,0 1-1 0 0,1-1 0 0 0,3 3 0 0 0,-5-4-2 0 0,0-1-1 0 0,-1 1 1 0 0,1-1-1 0 0,0 1 1 0 0,0-1 0 0 0,0 0-1 0 0,0 1 1 0 0,0-1 0 0 0,-1 0-1 0 0,1 1 1 0 0,0-1-1 0 0,0 0 1 0 0,0 0 0 0 0,0 0-1 0 0,0 0 1 0 0,0 0 0 0 0,0 0-1 0 0,0 0 1 0 0,0 0 0 0 0,0 0-1 0 0,0-1 1 0 0,0 1-1 0 0,0 0 1 0 0,1-1 0 0 0,-1 0-2 0 0,1 0 0 0 0,0-1 0 0 0,-1 1 1 0 0,1 0-1 0 0,-1-1 0 0 0,0 1 0 0 0,1-1 0 0 0,-1 1 0 0 0,0-1 1 0 0,0 0-1 0 0,1-2 0 0 0,4-7-35 0 0,-2 0 0 0 0,0 0-1 0 0,4-15 1 0 0,-5 14-45 0 0,14-29-1315 0 0,6 2-3499 0 0,-22 38 4774 0 0,-1 0 0 0 0,0 1 0 0 0,1-1 0 0 0,-1 0 0 0 0,1 0 1 0 0,-1 1-1 0 0,0-1 0 0 0,0 0 0 0 0,1 0 0 0 0,-1 0 0 0 0,0 0 0 0 0,0 1 0 0 0,0-1 0 0 0,0 0 0 0 0,0 0 0 0 0,0 0 0 0 0,0 0 1 0 0,0 0-1 0 0,0 1 0 0 0,-1-1 0 0 0,1 0 0 0 0,0 0 0 0 0,-1 0 0 0 0,1-1 0 0 0,-3-6-934 0 0,3 7 931 0 0,0 1 0 0 0,1-1 1 0 0,-1 1-1 0 0,0-1 0 0 0,0 1 0 0 0,0-1 1 0 0,1 0-1 0 0,-1 1 0 0 0,0-1 0 0 0,0 1 1 0 0,1-1-1 0 0,-1 1 0 0 0,1-1 0 0 0,-1 1 1 0 0,0 0-1 0 0,1-1 0 0 0,-1 1 0 0 0,1-1 1 0 0,-1 1-1 0 0,2-1 0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2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4329 0 0,'-1'0'417'0'0,"-1"0"0"0"0,1 0-1 0 0,0 0 1 0 0,-1 1 0 0 0,1-1 0 0 0,0 0 0 0 0,0 1 0 0 0,0-1 0 0 0,-1 1-1 0 0,1-1 1 0 0,0 1 0 0 0,0-1 0 0 0,0 1 0 0 0,0 0 0 0 0,0 0 0 0 0,0-1-1 0 0,0 1 1 0 0,0 0 0 0 0,0 0 0 0 0,-1 2 0 0 0,0-1-26 0 0,1 1 0 0 0,-1 0 0 0 0,1 0 0 0 0,0 0-1 0 0,0 0 1 0 0,0 0 0 0 0,0 0 0 0 0,0 4 0 0 0,0 0-113 0 0,0 0 0 0 0,1 0 0 0 0,0 1 1 0 0,0-1-1 0 0,1 0 0 0 0,2 13 0 0 0,-1-14-232 0 0,1 1-1 0 0,0-1 1 0 0,0 1 0 0 0,1-1 0 0 0,-1 0-1 0 0,2 0 1 0 0,-1 0 0 0 0,8 7-1 0 0,-9-10-75 0 0,0 1 0 0 0,0-1 0 0 0,1 0 1 0 0,0 0-1 0 0,0 0 0 0 0,0-1 0 0 0,0 1 0 0 0,0-1 0 0 0,0 0 0 0 0,0 0 0 0 0,1 0 0 0 0,-1-1 0 0 0,9 2 0 0 0,-12-3-40 0 0,0 0 0 0 0,0 0 1 0 0,0-1-1 0 0,1 1 0 0 0,-1 0 1 0 0,0-1-1 0 0,0 1 0 0 0,0-1 0 0 0,0 1 1 0 0,0-1-1 0 0,0 0 0 0 0,0 1 0 0 0,0-1 1 0 0,0 0-1 0 0,0 0 0 0 0,-1 0 0 0 0,2-1 1 0 0,4-5-2881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7834 0 0,'6'-4'8574'0'0,"10"-2"-4529"0"0,-5 1-2669 0 0,-4 2-1112 0 0,-1 0 1 0 0,1 0-1 0 0,1 1 1 0 0,-1 0 0 0 0,0 0-1 0 0,0 1 1 0 0,1-1-1 0 0,-1 2 1 0 0,1-1 0 0 0,-1 1-1 0 0,11 1 1 0 0,-13 0-264 0 0,0 0 1 0 0,0 0-1 0 0,0 1 0 0 0,-1 0 1 0 0,1 0-1 0 0,0 0 0 0 0,-1 0 1 0 0,0 1-1 0 0,1-1 0 0 0,-1 1 1 0 0,0 0-1 0 0,-1 1 0 0 0,1-1 1 0 0,0 1-1 0 0,-1-1 0 0 0,0 1 1 0 0,5 8-1 0 0,10 17-2936 0 0,-9-8-7853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2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7138 0 0,'-8'17'2872'0'0,"1"1"-519"0"0,1 5-473 0 0,5-1-488 0 0,2-3-407 0 0,4-1-361 0 0,1-2-264 0 0,3-2-160 0 0,1-2-152 0 0,0-4-96 0 0,2-1-48 0 0,0-6-160 0 0,0-4-216 0 0,1-2-505 0 0,1-3-847 0 0,1-2-1337 0 0,-4-6-575 0 0,1 5-1490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6849 0 0,'-1'0'321'0'0,"0"0"0"0"0,1 0-1 0 0,-1 0 1 0 0,0 0 0 0 0,0 0-1 0 0,0 0 1 0 0,0 0 0 0 0,0 0-1 0 0,1 0 1 0 0,-1 0 0 0 0,0 1-1 0 0,0-1 1 0 0,0 0 0 0 0,1 1-1 0 0,-1-1 1 0 0,0 0 0 0 0,0 1-1 0 0,1-1 1 0 0,-1 1 0 0 0,-1 0-1 0 0,-8 18 2726 0 0,5 28-1642 0 0,4-38-872 0 0,0 10-304 0 0,1-1 0 0 0,0 1 0 0 0,1 0 0 0 0,1 0 0 0 0,1-1 1 0 0,1 0-1 0 0,7 22 0 0 0,-9-34-235 0 0,0 0 1 0 0,0 0 0 0 0,1 0 0 0 0,0-1-1 0 0,0 1 1 0 0,1-1 0 0 0,-1 1 0 0 0,1-1-1 0 0,0 0 1 0 0,1-1 0 0 0,-1 1 0 0 0,1-1 0 0 0,0 1-1 0 0,0-2 1 0 0,0 1 0 0 0,0 0 0 0 0,1-1-1 0 0,0 0 1 0 0,-1 0 0 0 0,1-1 0 0 0,0 0-1 0 0,1 0 1 0 0,-1 0 0 0 0,10 1 0 0 0,-14-3-1 0 0,0 1 0 0 0,0-1 0 0 0,0 0 1 0 0,0 0-1 0 0,1-1 0 0 0,-1 1 1 0 0,0 0-1 0 0,0-1 0 0 0,0 1 0 0 0,0-1 1 0 0,0 1-1 0 0,0-1 0 0 0,0 0 0 0 0,-1 0 1 0 0,1 0-1 0 0,0 0 0 0 0,0 0 0 0 0,-1-1 1 0 0,1 1-1 0 0,-1 0 0 0 0,3-3 1 0 0,-2 1 17 0 0,1-1 1 0 0,0 0 0 0 0,-1 0 0 0 0,0 0-1 0 0,0 0 1 0 0,0 0 0 0 0,-1 0 0 0 0,1-1 0 0 0,0-6-1 0 0,1 0-251 0 0,-2-1 1 0 0,0 0-1 0 0,0 0 0 0 0,-1 0 0 0 0,0 0 0 0 0,-4-21 0 0 0,2 27-318 0 0,-1 0-1 0 0,1 0 1 0 0,-1 1-1 0 0,0-1 1 0 0,0 1-1 0 0,-1-1 1 0 0,1 1 0 0 0,-1 0-1 0 0,0 1 1 0 0,-1-1-1 0 0,1 0 1 0 0,-1 1-1 0 0,0 0 1 0 0,0 1 0 0 0,0-1-1 0 0,-1 1 1 0 0,-7-4-1 0 0,8 4 448 0 0,1 1-1 0 0,-1 1 0 0 0,0-1 0 0 0,0 1 1 0 0,1 0-1 0 0,-1 0 0 0 0,0 0 1 0 0,-6 0-1 0 0,10 1 365 0 0,-1 0 1 0 0,1 0-1 0 0,-1 0 0 0 0,1 0 1 0 0,0 0-1 0 0,-1 0 1 0 0,1 0-1 0 0,0 0 0 0 0,-1 0 1 0 0,1 1-1 0 0,0-1 1 0 0,-1 1-1 0 0,1-1 0 0 0,0 1 1 0 0,-1-1-1 0 0,1 1 0 0 0,0 0 1 0 0,0-1-1 0 0,0 1 1 0 0,0 0-1 0 0,0 0 0 0 0,0 0 1 0 0,0 0-1 0 0,0 0 1 0 0,0 0-1 0 0,0 0 0 0 0,0 0 1 0 0,1 1-1 0 0,-1-1 1 0 0,0 0-1 0 0,1 0 0 0 0,-1 1 1 0 0,1-1-1 0 0,0 0 0 0 0,-1 1 1 0 0,1-1-1 0 0,0 0 1 0 0,0 1-1 0 0,0 2 0 0 0,0-2-112 0 0,0 1 0 0 0,1-1 0 0 0,0 0 0 0 0,-1 1-1 0 0,1-1 1 0 0,0 0 0 0 0,0 0 0 0 0,0 0-1 0 0,0 0 1 0 0,1 0 0 0 0,-1 0 0 0 0,1 0 0 0 0,-1 0-1 0 0,1 0 1 0 0,0-1 0 0 0,-1 1 0 0 0,1 0 0 0 0,0-1-1 0 0,0 0 1 0 0,0 1 0 0 0,0-1 0 0 0,4 2-1 0 0,1-1-154 0 0,1 0 0 0 0,0-1-1 0 0,-1 0 1 0 0,1 0-1 0 0,0-1 1 0 0,0 1 0 0 0,-1-2-1 0 0,1 1 1 0 0,0-1 0 0 0,0 0-1 0 0,10-4 1 0 0,4-1-2442 0 0,-1 0 1 0 0,35-18 0 0 0,-52 23 1480 0 0,0-1 0 0 0,-1 0 1 0 0,0 0-1 0 0,1-1 1 0 0,-1 1-1 0 0,0-1 1 0 0,3-3-1 0 0,-4 4 579 0 0,0-1 0 0 0,0 1 0 0 0,-1 0 1 0 0,1-1-1 0 0,-1 0 0 0 0,0 1 0 0 0,1-1 0 0 0,0-5 1 0 0,1-14 1543 0 0,-6-3 3639 0 0,6 58 5335 0 0,-5 7-6917 0 0,1-26-3368 0 0,0 1-1 0 0,1-1 1 0 0,0 1 0 0 0,1-1 0 0 0,6 27 0 0 0,-7-41 121 0 0,0 1 0 0 0,0 0 0 0 0,0 0 0 0 0,0-1 0 0 0,0 1 0 0 0,0-1 0 0 0,1 1 0 0 0,-1 0 0 0 0,0-1 0 0 0,0 1 0 0 0,1 0 0 0 0,-1-1 0 0 0,0 1 0 0 0,1-1 0 0 0,-1 1 0 0 0,1-1 0 0 0,-1 1 0 0 0,1-1 0 0 0,-1 1 0 0 0,1-1 0 0 0,-1 1 0 0 0,1-1 0 0 0,-1 0 0 0 0,1 1 0 0 0,-1-1 0 0 0,1 0 0 0 0,0 1 0 0 0,-1-1 0 0 0,1 0 0 0 0,0 0 0 0 0,-1 0 0 0 0,1 0 0 0 0,0 1 0 0 0,-1-1 0 0 0,1 0 0 0 0,0 0 0 0 0,-1 0 0 0 0,1-1 0 0 0,0 1 0 0 0,-1 0 0 0 0,1 0 0 0 0,0 0 0 0 0,-1 0 0 0 0,1-1 0 0 0,0 1 0 0 0,-1 0 0 0 0,1 0 0 0 0,-1-1 0 0 0,1 1 0 0 0,-1 0 0 0 0,1-1 0 0 0,0 1 0 0 0,-1-1 0 0 0,1 0 0 0 0,5-5-191 0 0,0 0-1 0 0,0 0 1 0 0,9-13 0 0 0,-2 3 14 0 0,-8 11 148 0 0,1 0 1 0 0,1 1-1 0 0,-1 0 0 0 0,1 0 1 0 0,7-4-1 0 0,25-16-3030 0 0,-38 22 2924 0 0,0 1 1 0 0,1-1 0 0 0,-1 0-1 0 0,0 0 1 0 0,0 0-1 0 0,-1 0 1 0 0,1 0 0 0 0,0 0-1 0 0,-1 0 1 0 0,1-1-1 0 0,-1-2 1 0 0,1 4 315 0 0,-1 0-1 0 0,0 0 1 0 0,0 0-1 0 0,0 0 1 0 0,1 0 0 0 0,-1 0-1 0 0,0 0 1 0 0,0 0-1 0 0,-1 0 1 0 0,1-1 0 0 0,0 1-1 0 0,0 0 1 0 0,0 0-1 0 0,-1 0 1 0 0,1 0 0 0 0,-1 0-1 0 0,1 0 1 0 0,-1 0-1 0 0,1 0 1 0 0,-1 0 0 0 0,1 0-1 0 0,-1 1 1 0 0,-1-3-1 0 0,1 14 4061 0 0,1 14-2880 0 0,8 91 165 0 0,-6-101-1924 0 0,1 1 1 0 0,0-1-1 0 0,1 0 0 0 0,1 0 1 0 0,9 20-1 0 0,1-13-4195 0 0,0-13-2591 0 0,-7-9 2331 0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49 113 9666 0 0,'-1'-1'284'0'0,"0"1"0"0"0,1-1 0 0 0,-1 0 1 0 0,0 0-1 0 0,0 0 0 0 0,0 0 0 0 0,0 1 0 0 0,0-1 0 0 0,0 0 0 0 0,0 1 0 0 0,0-1 0 0 0,0 1 1 0 0,-1-1-1 0 0,1 1 0 0 0,0 0 0 0 0,0-1 0 0 0,0 1 0 0 0,0 0 0 0 0,-1 0 0 0 0,1 0 0 0 0,0 0 1 0 0,0 0-1 0 0,-1 0 0 0 0,1 0 0 0 0,0 0 0 0 0,0 1 0 0 0,0-1 0 0 0,0 0 0 0 0,-1 1 0 0 0,1-1 1 0 0,0 1-1 0 0,0-1 0 0 0,0 1 0 0 0,0-1 0 0 0,0 1 0 0 0,-2 1 0 0 0,2 0-162 0 0,0 0 0 0 0,1 0 0 0 0,-1-1 0 0 0,0 1 0 0 0,1 0 0 0 0,-1 0 0 0 0,1 0 0 0 0,-1 0 0 0 0,1-1 0 0 0,0 1 0 0 0,0 0 0 0 0,0 0 0 0 0,0 0 0 0 0,0 0 0 0 0,0 0 0 0 0,1 0 0 0 0,-1 0 0 0 0,0 0 0 0 0,1 0 0 0 0,0-1 0 0 0,-1 1 0 0 0,1 0 0 0 0,2 3 0 0 0,3 4-71 0 0,0 1-1 0 0,0-1 1 0 0,1 0 0 0 0,15 16-1 0 0,-19-22-53 0 0,-1-1-1 0 0,1 1 1 0 0,0 0 0 0 0,0-1-1 0 0,0 0 1 0 0,0 0-1 0 0,1 0 1 0 0,-1 0-1 0 0,0 0 1 0 0,1-1 0 0 0,-1 1-1 0 0,1-1 1 0 0,0 0-1 0 0,-1 0 1 0 0,1-1 0 0 0,0 1-1 0 0,0-1 1 0 0,4 1-1 0 0,-7-1-31 0 0,0-1 0 0 0,0 1 0 0 0,-1 0 0 0 0,1 0 0 0 0,0-1 0 0 0,0 1 0 0 0,-1 0 0 0 0,1-1 0 0 0,0 1-1 0 0,0-1 1 0 0,-1 1 0 0 0,1-1 0 0 0,0 1 0 0 0,-1-1 0 0 0,1 1 0 0 0,-1-1 0 0 0,1 0 0 0 0,-1 1 0 0 0,1-1 0 0 0,-1 0-1 0 0,1 0 1 0 0,-1 1 0 0 0,0-1 0 0 0,1 0 0 0 0,-1 0 0 0 0,1-27-1138 0 0,-15-27-1204 0 0,13 53 2245 0 0,-12-35-899 0 0,-3 1-1 0 0,-23-42 1 0 0,46 79 1426 0 0,1 1-1 0 0,-1 0 1 0 0,0 0-1 0 0,0 0 1 0 0,8 4-1 0 0,41 10 58 0 0,-15-5-498 0 0,-81 12-7957 0 0,27-19 7263 0 0,-28 14 30 0 0,21-3 3437 0 0,20-15-2667 0 0,0 0-1 0 0,0 0 1 0 0,0 0-1 0 0,-1 0 1 0 0,1 1-1 0 0,0-1 1 0 0,0 0-1 0 0,0 0 1 0 0,0 0-1 0 0,0 0 1 0 0,0 0-1 0 0,0 1 1 0 0,0-1 0 0 0,0 0-1 0 0,0 0 1 0 0,0 0-1 0 0,0 0 1 0 0,0 0-1 0 0,0 1 1 0 0,0-1-1 0 0,0 0 1 0 0,0 0-1 0 0,0 0 1 0 0,0 0-1 0 0,0 1 1 0 0,0-1-1 0 0,0 0 1 0 0,0 0-1 0 0,0 0 1 0 0,0 0-1 0 0,0 0 1 0 0,0 1-1 0 0,0-1 1 0 0,0 0 0 0 0,1 0-1 0 0,-1 0 1 0 0,0 0-1 0 0,0 0 1 0 0,0 0-1 0 0,0 0 1 0 0,0 1-1 0 0,0-1 1 0 0,1 0-1 0 0,-1 0 1 0 0,0 0-1 0 0,0 0 1 0 0,0 0-1 0 0,12 3 999 0 0,11-3-616 0 0,-14-2-879 0 0,-1-1 1 0 0,0 0-1 0 0,0 0 0 0 0,0 0 1 0 0,0-1-1 0 0,0 0 0 0 0,9-8 1 0 0,-13 10 159 0 0,-1 0 1 0 0,0-1-1 0 0,0 0 1 0 0,-1 0-1 0 0,1 1 1 0 0,0-2-1 0 0,-1 1 1 0 0,0 0 0 0 0,0 0-1 0 0,3-6 1 0 0,-5 7 370 0 0,1 0 0 0 0,0 0 1 0 0,-1-1-1 0 0,1 1 0 0 0,-1 0 1 0 0,0 0-1 0 0,0-1 0 0 0,0 1 1 0 0,0 0-1 0 0,-3-8 6829 0 0,3 10-6763 0 0,-2 14 2385 0 0,-1 31-3319 0 0,2-29 950 0 0,0-3-1211 0 0,0-1 0 0 0,-1 1 0 0 0,-1-1 0 0 0,1 0 0 0 0,-2 0 0 0 0,0 0 0 0 0,0 0 0 0 0,-1 0-1 0 0,-1-1 1 0 0,0 0 0 0 0,-9 13 0 0 0,33-43 8205 0 0,11-5-5023 0 0,-25 21-2082 0 0,-1 1 0 0 0,1-1 0 0 0,0 1 0 0 0,0 0-1 0 0,0 0 1 0 0,0 0 0 0 0,1 0 0 0 0,-1 1 0 0 0,0-1 0 0 0,1 1 0 0 0,-1 0 0 0 0,1 1 0 0 0,-1-1-1 0 0,8 1 1 0 0,-11 0-15 0 0,-1 0 0 0 0,1 1 0 0 0,0-1-1 0 0,0 1 1 0 0,0-1 0 0 0,-1 0 0 0 0,1 1 0 0 0,0-1-1 0 0,-1 1 1 0 0,1 0 0 0 0,0-1 0 0 0,-1 1-1 0 0,1-1 1 0 0,-1 1 0 0 0,1 0 0 0 0,-1 0 0 0 0,1-1-1 0 0,-1 1 1 0 0,0 0 0 0 0,1 0 0 0 0,-1-1-1 0 0,0 1 1 0 0,0 0 0 0 0,1 0 0 0 0,-1 0-1 0 0,0 0 1 0 0,0-1 0 0 0,0 1 0 0 0,0 0 0 0 0,0 0-1 0 0,0 0 1 0 0,0 0 0 0 0,0 0 0 0 0,-1-1-1 0 0,1 1 1 0 0,0 0 0 0 0,0 0 0 0 0,-1 0 0 0 0,-13 43 1430 0 0,8-30-1043 0 0,6-12-399 0 0,-1 1 0 0 0,0-1 1 0 0,0 1-1 0 0,1-1 0 0 0,-1 1 1 0 0,1-1-1 0 0,0 1 0 0 0,0-1 1 0 0,0 1-1 0 0,0-1 1 0 0,0 1-1 0 0,0-1 0 0 0,1 1 1 0 0,-1-1-1 0 0,1 1 0 0 0,0-1 1 0 0,0 1-1 0 0,0-1 0 0 0,0 0 1 0 0,0 1-1 0 0,0-1 1 0 0,1 0-1 0 0,-1 0 0 0 0,1 0 1 0 0,-1 0-1 0 0,4 3 0 0 0,0-2-399 0 0,-1 0-1 0 0,0-1 1 0 0,1 0-1 0 0,-1 0 1 0 0,1 0 0 0 0,0 0-1 0 0,0-1 1 0 0,0 0-1 0 0,0 0 1 0 0,0 0-1 0 0,0 0 1 0 0,8-1-1 0 0,-12 0 136 0 0,0 1-1 0 0,-1-1 1 0 0,1 0 0 0 0,0 0-1 0 0,0 0 1 0 0,-1 0 0 0 0,1 0-1 0 0,0 0 1 0 0,0-1 0 0 0,0 1-1 0 0,-1 0 1 0 0,1 0 0 0 0,0 0-1 0 0,0-1 1 0 0,-1 1 0 0 0,1 0-1 0 0,0-1 1 0 0,-1 1 0 0 0,1-1-1 0 0,0 1 1 0 0,-1-1 0 0 0,2 0-1 0 0,5-5-3637 0 0,12 1-2186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0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 10146 0 0,'-1'-5'9162'0'0,"-1"2"-7514"0"0,1 3-703 0 0,-1 0-105 0 0,-2 3-464 0 0,1 1-216 0 0,-1-2-184 0 0,3 1-272 0 0,0-1-408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4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64 3425 0 0,'-1'0'83'0'0,"1"0"1"0"0,0 0-1 0 0,0 0 1 0 0,0 0-1 0 0,-1-1 1 0 0,1 1-1 0 0,0 0 1 0 0,0 0-1 0 0,0 0 1 0 0,-1 0-1 0 0,1 0 0 0 0,0 0 1 0 0,0-1-1 0 0,0 1 1 0 0,0 0-1 0 0,0 0 1 0 0,-1 0-1 0 0,1 0 1 0 0,0-1-1 0 0,0 1 1 0 0,0 0-1 0 0,0 0 1 0 0,0 0-1 0 0,0-1 1 0 0,0 1-1 0 0,0 0 1 0 0,0 0-1 0 0,0 0 1 0 0,0-1-1 0 0,0 1 1 0 0,0 0-1 0 0,0 0 1 0 0,0 0-1 0 0,0-1 1 0 0,0 1-1 0 0,0 0 0 0 0,0 0 1 0 0,0 0-1 0 0,0-1 1 0 0,0 1-1 0 0,0 0 1 0 0,0 0-1 0 0,1 0 1 0 0,-1-1-1 0 0,0 1 1 0 0,0 0-1 0 0,0 0 1 0 0,0 0-1 0 0,0 0 1 0 0,1-1-1 0 0,-1 1 1 0 0,0 0-1 0 0,0 0 1 0 0,0 0-1 0 0,0 0 1 0 0,1 0-1 0 0,-1 0 1 0 0,0 0-1 0 0,0 0 0 0 0,0 0 1 0 0,1-1-1 0 0,-1 1 1 0 0,0 0-1 0 0,0 0 1 0 0,0 0-1 0 0,1 0 1 0 0,-1 0-1 0 0,0 0 1 0 0,1 0-1 0 0,29-2 2350 0 0,38 5-702 0 0,23 6-422 0 0,99-3-1 0 0,90-17-551 0 0,-148 4-462 0 0,336 19 31 0 0,-110 3 1472 0 0,-182-21-1015 0 0,335-55 0 0 0,-477 56-673 0 0,0 1 1 0 0,1 2-1 0 0,0 1 1 0 0,-1 2-1 0 0,1 1 0 0 0,-1 2 1 0 0,56 13-1 0 0,-74-13-26 0 0,0 0-1 0 0,0-1 1 0 0,0 0-1 0 0,1-1 1 0 0,-1-1 0 0 0,0-1-1 0 0,1 0 1 0 0,-1-1 0 0 0,20-4-1 0 0,-32 4-73 0 0,1 0-1 0 0,-1 1 0 0 0,0 0 1 0 0,1-1-1 0 0,-1 1 1 0 0,8 1-1 0 0,2 7-3461 0 0,-13-7 2912 0 0,-1 0-1 0 0,1-1 1 0 0,-1 1-1 0 0,0 0 1 0 0,1 0-1 0 0,-1 0 1 0 0,0-1 0 0 0,0 1-1 0 0,1 0 1 0 0,-1 0-1 0 0,0 0 1 0 0,0 0-1 0 0,0 0 1 0 0,0 0 0 0 0,0-1-1 0 0,0 1 1 0 0,-1 0-1 0 0,1 0 1 0 0,0 0-1 0 0,-1 1 1 0 0,-1 6-5035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4561 0 0,'-2'-1'3755'0'0,"6"2"-1416"0"0,18 3-647 0 0,30 8-1388 0 0,-4-2-167 0 0,1-1 1 0 0,85 3-1 0 0,-35-14-4837 0 0,-67-3 385 0 0,-17 3 1395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7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 3177 0 0,'-8'-8'1165'0'0,"-24"-20"3806"0"0,47 54-1040 0 0,38 28-2743 0 0,-36-38-685 0 0,0 1 0 0 0,-1 1 0 0 0,27 38 0 0 0,-41-54-350 0 0,-1 1 1 0 0,0-1 0 0 0,1 1 0 0 0,-1 0-1 0 0,0-1 1 0 0,-1 1 0 0 0,1 0 0 0 0,0-1-1 0 0,-1 1 1 0 0,1 0 0 0 0,-1 0 0 0 0,0 0-1 0 0,0-1 1 0 0,0 1 0 0 0,-1 0 0 0 0,1 0-1 0 0,0 0 1 0 0,-1-1 0 0 0,-1 5 0 0 0,0-3-23 0 0,0 1-1 0 0,-1-1 1 0 0,1 0 0 0 0,-1 0 0 0 0,0 0 0 0 0,0 0 0 0 0,-1 0 0 0 0,1-1 0 0 0,-1 1 0 0 0,-5 3 0 0 0,-3 2-91 0 0,-2-1 1 0 0,1 0-1 0 0,-1 0 1 0 0,0-2-1 0 0,-29 10 1 0 0,42-15-171 0 0,-21 7-809 0 0,15-1-2404 0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5089 0 0,'0'0'151'0'0,"-1"0"-1"0"0,1 0 1 0 0,-1 0 0 0 0,0 0-1 0 0,1 0 1 0 0,-1 0 0 0 0,1 0-1 0 0,-1 0 1 0 0,0 0 0 0 0,1 0-1 0 0,-1 1 1 0 0,1-1 0 0 0,-1 0 0 0 0,1 0-1 0 0,-1 0 1 0 0,1 1 0 0 0,-1-1-1 0 0,1 0 1 0 0,-1 1 0 0 0,1-1-1 0 0,-1 0 1 0 0,1 1 0 0 0,-1-1-1 0 0,1 1 1 0 0,0-1 0 0 0,-1 1-1 0 0,1-1 1 0 0,0 1 0 0 0,-1-1-1 0 0,1 1 1 0 0,0-1 0 0 0,-1 1-1 0 0,1-1 1 0 0,0 1 0 0 0,0-1-1 0 0,0 1 1 0 0,0 0 0 0 0,0-1-1 0 0,0 1 1 0 0,0-1 0 0 0,0 1-1 0 0,0 0 1 0 0,0 0 0 0 0,1 32 1283 0 0,0-27-1063 0 0,17 132 1206 0 0,49 182 0 0 0,-78-356-2533 0 0,-2 1 0 0 0,-18-35-1 0 0,-16-43-29 0 0,42 97 936 0 0,0 0 0 0 0,1-1-1 0 0,0 0 1 0 0,2 1 0 0 0,-1-19-1 0 0,2 33 67 0 0,1-1 0 0 0,0 0 0 0 0,0 1 0 0 0,0-1-1 0 0,0 0 1 0 0,1 1 0 0 0,-1-1 0 0 0,1 0 0 0 0,0 1-1 0 0,-1-1 1 0 0,1 1 0 0 0,0-1 0 0 0,1 1 0 0 0,-1-1 0 0 0,0 1-1 0 0,1 0 1 0 0,-1 0 0 0 0,1 0 0 0 0,0-1 0 0 0,0 2-1 0 0,-1-1 1 0 0,1 0 0 0 0,1 0 0 0 0,-1 1 0 0 0,0-1-1 0 0,3-1 1 0 0,-1 1 24 0 0,1 1 0 0 0,0 0 0 0 0,0 0 0 0 0,0 0 0 0 0,-1 0 0 0 0,1 1 0 0 0,0-1-1 0 0,0 1 1 0 0,0 1 0 0 0,0-1 0 0 0,0 1 0 0 0,0 0 0 0 0,6 1 0 0 0,-5 0 33 0 0,1-1 0 0 0,-1 1 1 0 0,0 0-1 0 0,0 0 0 0 0,0 1 0 0 0,0 0 1 0 0,-1 0-1 0 0,11 8 0 0 0,-14-10-18 0 0,-1 1-1 0 0,1-1 1 0 0,-1 1 0 0 0,0 0-1 0 0,1 0 1 0 0,-1 0-1 0 0,0-1 1 0 0,0 1-1 0 0,-1 0 1 0 0,1 0 0 0 0,0 0-1 0 0,-1 0 1 0 0,1 1-1 0 0,-1-1 1 0 0,1 0-1 0 0,-1 0 1 0 0,0 0 0 0 0,0 0-1 0 0,0 0 1 0 0,0 1-1 0 0,-1-1 1 0 0,1 0-1 0 0,0 0 1 0 0,-1 0 0 0 0,0 0-1 0 0,1 0 1 0 0,-1 0-1 0 0,0 0 1 0 0,0 0-1 0 0,-2 2 1 0 0,-3 8 13 0 0,0-1-1 0 0,-1 0 1 0 0,-1 0-1 0 0,0-1 1 0 0,0 0-1 0 0,-1-1 1 0 0,0 1 0 0 0,-1-2-1 0 0,0 1 1 0 0,-1-1-1 0 0,1-1 1 0 0,-1 0-1 0 0,-1-1 1 0 0,-14 7 0 0 0,86-28-10372 0 0,-41 8 5832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25 3633 0 0,'14'-12'10461'0'0,"-23"10"-5940"0"0,-4 1-5520 0 0,-24-3 1635 0 0,27 2-593 0 0,-1 1-1 0 0,1 0 1 0 0,-1 0 0 0 0,0 1 0 0 0,0 0 0 0 0,1 1 0 0 0,-1 0-1 0 0,-12 4 1 0 0,21-5-40 0 0,1 1 0 0 0,-1 0 0 0 0,1 0 0 0 0,-1 0 0 0 0,1 1 0 0 0,0-1 0 0 0,0 0 0 0 0,-1 0 0 0 0,1 1 0 0 0,0-1 0 0 0,0 1 1 0 0,0-1-1 0 0,1 1 0 0 0,-1-1 0 0 0,0 1 0 0 0,0 0 0 0 0,1-1 0 0 0,-1 1 0 0 0,1 0 0 0 0,0-1 0 0 0,-1 1 0 0 0,1 0 0 0 0,0 0 0 0 0,0-1 0 0 0,0 1 0 0 0,1 3 0 0 0,0 8 2 0 0,0-1 0 0 0,6 22 1 0 0,-3-18 0 0 0,7 47 10 0 0,-3-14 21 0 0,27 88 0 0 0,-33-134-36 0 0,-1-1 0 0 0,0 1 0 0 0,1-1 0 0 0,0 0 0 0 0,-1 0 0 0 0,1 0 0 0 0,0 0 0 0 0,0 0 0 0 0,0 0 0 0 0,1-1 0 0 0,-1 1 0 0 0,0 0 0 0 0,1-1 0 0 0,-1 0 0 0 0,0 0 0 0 0,1 0 0 0 0,0 0 0 0 0,-1 0 0 0 0,1 0 0 0 0,0 0 0 0 0,4 0 0 0 0,10 1 10 0 0,0 0 0 0 0,25-1 0 0 0,-15 0-6 0 0,27 4 82 0 0,-3 1-1071 0 0,-19-5-3007 0 0,-13-5-2581 0 0,-12 0 1542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8450 0 0,'-1'-16'5270'0'0,"5"21"-1386"0"0,7 27-1637 0 0,-2 51-1520 0 0,6 32-762 0 0,-12-100-1049 0 0,1 0 0 0 0,11 28-1 0 0,-14-43 1052 0 0,9 17-4190 0 0,1-14-2659 0 0,-5-4 2586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12011 0 0,'1'4'484'0'0,"0"0"0"0"0,-1 0 0 0 0,2 1 0 0 0,-1-1 0 0 0,0 0 1 0 0,1 0-1 0 0,0-1 0 0 0,0 1 0 0 0,0 0 0 0 0,0 0 1 0 0,0-1-1 0 0,1 0 0 0 0,0 1 0 0 0,5 4 0 0 0,-2-3-202 0 0,1 0-1 0 0,-1 0 1 0 0,1-1-1 0 0,0 0 1 0 0,0-1-1 0 0,0 1 1 0 0,11 2-1 0 0,5 1-171 0 0,0-2 1 0 0,0-1-1 0 0,0 0 0 0 0,32-1 1 0 0,-40-2-81 0 0,-3 0-2 0 0,1 0 0 0 0,-1-1 0 0 0,0 0 0 0 0,1-1 0 0 0,-1 0-1 0 0,0-1 1 0 0,0-1 0 0 0,13-4 0 0 0,-89 17 550 0 0,39-2-507 0 0,0 1 0 0 0,1 1 0 0 0,0 1 0 0 0,1 1 0 0 0,-23 16 1 0 0,36-22-39 0 0,1 0 0 0 0,0 1 1 0 0,0 1-1 0 0,1-1 1 0 0,-1 1-1 0 0,2 1 0 0 0,-1-1 1 0 0,2 1-1 0 0,-1 1 1 0 0,1-1-1 0 0,0 1 1 0 0,1 0-1 0 0,0 1 0 0 0,-3 11 1 0 0,7-20-32 0 0,0 1 0 0 0,0-1 0 0 0,1 1 0 0 0,0-1 0 0 0,-1 1-1 0 0,1-1 1 0 0,0 1 0 0 0,0-1 0 0 0,0 1 0 0 0,1-1 0 0 0,-1 1 0 0 0,1-1 0 0 0,-1 1 0 0 0,1-1 0 0 0,0 0 0 0 0,0 1 0 0 0,0-1 0 0 0,0 0 0 0 0,0 0 0 0 0,0 0 0 0 0,1 1 0 0 0,-1-1 0 0 0,1 0-1 0 0,-1-1 1 0 0,1 1 0 0 0,0 0 0 0 0,0 0 0 0 0,0-1 0 0 0,0 1 0 0 0,0-1 0 0 0,0 0 0 0 0,0 0 0 0 0,1 1 0 0 0,-1-1 0 0 0,0-1 0 0 0,1 1 0 0 0,-1 0 0 0 0,0-1 0 0 0,6 2 0 0 0,3 0-3 0 0,0-1 1 0 0,1 0 0 0 0,-1 0 0 0 0,0-1-1 0 0,1 0 1 0 0,-1-1 0 0 0,18-4 0 0 0,-18 3-149 0 0,0-1 1 0 0,-1-1-1 0 0,1 1 1 0 0,-1-2-1 0 0,0 0 0 0 0,0 0 1 0 0,0-1-1 0 0,0 0 1 0 0,-1 0-1 0 0,0-1 1 0 0,-1 0-1 0 0,0-1 1 0 0,0 0-1 0 0,0 0 0 0 0,-1-1 1 0 0,0 0-1 0 0,7-12 1 0 0,-10 13-496 0 0,0 0 0 0 0,0 0 1 0 0,-1-1-1 0 0,0 1 0 0 0,-1-1 1 0 0,1 1-1 0 0,-2-1 0 0 0,1 0 0 0 0,-1 0 1 0 0,-1 0-1 0 0,1 0 0 0 0,-2 0 1 0 0,1 0-1 0 0,-1 0 0 0 0,-1 0 0 0 0,1 0 1 0 0,-1 0-1 0 0,-1 1 0 0 0,0-1 1 0 0,0 1-1 0 0,-9-16 0 0 0,9 18 281 0 0,0 1-1 0 0,-1 0 1 0 0,0 0-1 0 0,0 0 0 0 0,0 1 1 0 0,-1-1-1 0 0,1 1 1 0 0,-1 0-1 0 0,-7-5 1 0 0,-17-6-1978 0 0</inkml:trace>
  <inkml:trace contextRef="#ctx0" brushRef="#br0" timeOffset="1">230 197 6089 0 0,'-5'-1'337'0'0,"-21"-1"861"0"0,26 2-1137 0 0,-1 0 0 0 0,1 0 0 0 0,0 0 1 0 0,-1 0-1 0 0,1 0 0 0 0,-1 0 0 0 0,1 1 0 0 0,0-1 1 0 0,-1 0-1 0 0,1 0 0 0 0,0 0 0 0 0,-1 1 1 0 0,1-1-1 0 0,0 0 0 0 0,-1 0 0 0 0,1 1 1 0 0,0-1-1 0 0,-1 0 0 0 0,1 1 0 0 0,0-1 1 0 0,0 0-1 0 0,0 1 0 0 0,-1-1 0 0 0,1 1 0 0 0,0-1 1 0 0,0 0-1 0 0,0 1 0 0 0,0-1 0 0 0,0 1 1 0 0,0-1-1 0 0,-1 0 0 0 0,1 1 0 0 0,0-1 1 0 0,0 1-1 0 0,0-1 0 0 0,1 0 0 0 0,-1 1 1 0 0,0-1-1 0 0,0 1 0 0 0,0-1 0 0 0,0 1 1 0 0,0-1-1 0 0,0 0 0 0 0,0 1 0 0 0,1-1 0 0 0,-1 0 1 0 0,0 1-1 0 0,0-1 0 0 0,1 0 0 0 0,-1 1 1 0 0,0-1-1 0 0,1 0 0 0 0,-1 1 0 0 0,3 2 168 0 0,0 1-1 0 0,0-1 1 0 0,0 0-1 0 0,0 0 1 0 0,0 0-1 0 0,1 0 1 0 0,-1-1 0 0 0,1 1-1 0 0,0-1 1 0 0,0 0-1 0 0,0 0 1 0 0,0-1-1 0 0,0 1 1 0 0,0-1-1 0 0,0 0 1 0 0,0 0-1 0 0,5 1 1 0 0,6 0-59 0 0,0 1 0 0 0,1-2 0 0 0,24 0 1 0 0,-23-3 293 0 0,1 0 1 0 0,24-6-1 0 0,-27 5-1002 0 0,-1-2 0 0 0,0 0 0 0 0,-1 0 0 0 0,1-1 0 0 0,-1-1 0 0 0,16-10 0 0 0,-23 13 298 0 0,-1 0-1 0 0,0 0 0 0 0,1 0 1 0 0,-1 0-1 0 0,-1-1 0 0 0,1 0 1 0 0,-1 0-1 0 0,0 0 0 0 0,0-1 1 0 0,0 1-1 0 0,-1-1 0 0 0,0 0 1 0 0,0 0-1 0 0,0 0 0 0 0,-1 0 1 0 0,0-1-1 0 0,0 1 0 0 0,-1-1 1 0 0,1 1-1 0 0,-2-1 0 0 0,1 1 0 0 0,-1-1 1 0 0,0 0-1 0 0,0 1 0 0 0,0-1 1 0 0,-1 0-1 0 0,-3-10 0 0 0,4 15 530 0 0,0 0 0 0 0,-1 0 0 0 0,1 0 0 0 0,-1 1 0 0 0,1-1 0 0 0,-1 0 0 0 0,0 1 0 0 0,0-1 0 0 0,0 0 0 0 0,0 1 0 0 0,0-1 0 0 0,0 1 0 0 0,0 0 0 0 0,-2-2 0 0 0,3 2-91 0 0,-1 1 0 0 0,1 0 1 0 0,-1 0-1 0 0,1 0 0 0 0,-1 0 0 0 0,1 0 0 0 0,-1 0 0 0 0,1 0 0 0 0,-1 0 0 0 0,1 0 1 0 0,-1 0-1 0 0,0 0 0 0 0,1 0 0 0 0,-1 0 0 0 0,1 0 0 0 0,-1 0 0 0 0,1 0 0 0 0,-1 0 0 0 0,1 1 1 0 0,0-1-1 0 0,-1 0 0 0 0,1 0 0 0 0,-1 1 0 0 0,1-1 0 0 0,-1 0 0 0 0,1 1 0 0 0,0-1 1 0 0,-1 0-1 0 0,1 1 0 0 0,-1 0 0 0 0,-15 25 5042 0 0,8-5-5601 0 0,-15 59 563 0 0,4 1 1 0 0,3 2 0 0 0,-8 136 0 0 0,23-127-4879 0 0,1-29-4111 0 0,-1-38 2679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21 12659 0 0,'13'-21'14575'0'0,"-16"37"-13679"0"0,-9 22-518 0 0,-31 65 0 0 0,-3-13-1857 0 0,38-75 417 0 0,-1-1 1 0 0,0 0-1 0 0,-1 0 0 0 0,0-1 0 0 0,-1 0 0 0 0,-1-1 0 0 0,0-1 1 0 0,-1 1-1 0 0,-19 12 0 0 0,21-20-294 0 0,10-9 429 0 0,2 4 998 0 0,-1 0-1 0 0,1 0 1 0 0,-1-1 0 0 0,1 1-1 0 0,0 0 1 0 0,0 0 0 0 0,-1 0-1 0 0,1 0 1 0 0,0 0 0 0 0,0 0-1 0 0,0 1 1 0 0,0-1 0 0 0,0 0-1 0 0,3-1 1 0 0,2 0 527 0 0,1 0 1 0 0,0 0-1 0 0,0 1 1 0 0,0 0-1 0 0,0 0 0 0 0,1 0 1 0 0,-1 1-1 0 0,0 0 0 0 0,0 1 1 0 0,0-1-1 0 0,9 3 1 0 0,13 3 355 0 0,37 13 1 0 0,-52-14-676 0 0,25 8-208 0 0,-18-5 190 0 0,2-1-1 0 0,26 4 0 0 0,-43-10-560 0 0,0 0 1 0 0,1 0-1 0 0,-1-1 1 0 0,1 0-1 0 0,-1 0 1 0 0,1-1-1 0 0,-1 0 1 0 0,0 0-1 0 0,1 0 0 0 0,-1-1 1 0 0,0 0-1 0 0,9-4 1 0 0,-14 6-28 0 0,-1 0 1 0 0,1-1-1 0 0,0 1 1 0 0,0 0-1 0 0,-1-1 1 0 0,1 1-1 0 0,0-1 1 0 0,-1 1-1 0 0,1-1 1 0 0,-1 1-1 0 0,1-1 1 0 0,-1 0-1 0 0,1 1 1 0 0,-1-1 0 0 0,1 0-1 0 0,-1 1 1 0 0,0-1-1 0 0,1 0 1 0 0,-1 1-1 0 0,0-1 1 0 0,1 0-1 0 0,-1 0 1 0 0,0 0-1 0 0,0 1 1 0 0,0-1-1 0 0,0 0 1 0 0,0 0-1 0 0,0 0 1 0 0,0 1-1 0 0,0-1 1 0 0,0 0-1 0 0,0 0 1 0 0,0 1-1 0 0,-1-1 1 0 0,1 0 0 0 0,0 0-1 0 0,0 1 1 0 0,-1-1-1 0 0,1 0 1 0 0,-1 0-1 0 0,-5-15-5475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56 11210 0 0,'-6'-3'1675'0'0,"-24"-8"5327"0"0,30 11-6937 0 0,0 0 1 0 0,-1 0 0 0 0,1 0 0 0 0,0 0 0 0 0,0 0 0 0 0,-1 0-1 0 0,1 0 1 0 0,0 0 0 0 0,0 0 0 0 0,-1 0 0 0 0,1 0 0 0 0,0 0 0 0 0,0 1-1 0 0,-1-1 1 0 0,1 0 0 0 0,0 0 0 0 0,0 0 0 0 0,0 0 0 0 0,-1 0-1 0 0,1 0 1 0 0,0 1 0 0 0,0-1 0 0 0,0 0 0 0 0,0 0 0 0 0,-1 0-1 0 0,1 1 1 0 0,0-1 0 0 0,0 0 0 0 0,0 0 0 0 0,0 1 0 0 0,0-1-1 0 0,0 0 1 0 0,-1 0 0 0 0,1 1 0 0 0,5 17 1029 0 0,1-8-973 0 0,0 1-1 0 0,1-1 1 0 0,0 0 0 0 0,1 0-1 0 0,-1-1 1 0 0,2 0-1 0 0,11 10 1 0 0,-17-16-130 0 0,0 0-1 0 0,1 0 1 0 0,-1 0 0 0 0,1-1 0 0 0,0 1-1 0 0,0-1 1 0 0,0 0 0 0 0,0 0 0 0 0,0 0-1 0 0,0-1 1 0 0,0 0 0 0 0,1 1 0 0 0,-1-1-1 0 0,1-1 1 0 0,-1 1 0 0 0,1-1 0 0 0,-1 1-1 0 0,1-2 1 0 0,-1 1 0 0 0,1 0 0 0 0,-1-1-1 0 0,8-1 1 0 0,-11 1 14 0 0,0 1 0 0 0,0-1 0 0 0,0 1-1 0 0,0-1 1 0 0,0 0 0 0 0,0 1 0 0 0,0-1-1 0 0,0 0 1 0 0,0 0 0 0 0,-1 1 0 0 0,1-1 0 0 0,0 0-1 0 0,0 0 1 0 0,-1 0 0 0 0,1 0 0 0 0,-1 0 0 0 0,1 0-1 0 0,-1 0 1 0 0,1 0 0 0 0,-1 0 0 0 0,0 0 0 0 0,1 0-1 0 0,-1-2 1 0 0,0 0 7 0 0,0-1 0 0 0,0 1-1 0 0,0 0 1 0 0,0-1 0 0 0,-1 1 0 0 0,1 0-1 0 0,-1 0 1 0 0,-1-4 0 0 0,-1-2 20 0 0,0 0 0 0 0,-1 1 1 0 0,0 0-1 0 0,-1 0 0 0 0,-5-8 1 0 0,4 9 15 0 0,0 0 1 0 0,0 0 0 0 0,-1 1-1 0 0,1 0 1 0 0,-1 0 0 0 0,-1 0-1 0 0,-14-8 1 0 0,20 13-131 0 0,0 0 0 0 0,0 0 0 0 0,0 0 0 0 0,0 0 0 0 0,0 0 0 0 0,0 1-1 0 0,0-1 1 0 0,-1 1 0 0 0,1-1 0 0 0,0 1 0 0 0,0 0 0 0 0,0 0 0 0 0,-1 0 0 0 0,1 0 0 0 0,0 0-1 0 0,0 0 1 0 0,0 0 0 0 0,-1 1 0 0 0,1-1 0 0 0,0 1 0 0 0,0 0 0 0 0,0 0 0 0 0,0 0 0 0 0,0 0 0 0 0,0 0-1 0 0,0 0 1 0 0,0 0 0 0 0,1 1 0 0 0,-1-1 0 0 0,0 0 0 0 0,1 1 0 0 0,-1 0 0 0 0,1-1 0 0 0,-1 1 0 0 0,1 0-1 0 0,-2 4 1 0 0,-3 5-1955 0 0,0 2 0 0 0,1-1 0 0 0,0 1 0 0 0,1-1 0 0 0,0 1-1 0 0,-2 22 1 0 0,4-24 1110 0 0,1 0-1 0 0,1 0 1 0 0,1 15-1 0 0,0-19 1073 0 0,0 0 0 0 0,1 0 1 0 0,-1 0-1 0 0,1 0 0 0 0,6 12 0 0 0,-7-16 420 0 0,0-1 0 0 0,1 1 0 0 0,0-1 0 0 0,0 1 1 0 0,0-1-1 0 0,0 0 0 0 0,0 0 0 0 0,0 0 0 0 0,0 0 0 0 0,1 0 0 0 0,-1 0 0 0 0,1-1 0 0 0,-1 1 0 0 0,1-1 0 0 0,-1 0 1 0 0,1 0-1 0 0,0 0 0 0 0,0 0 0 0 0,0 0 0 0 0,0 0 0 0 0,0-1 0 0 0,0 0 0 0 0,3 1 0 0 0,8-1 1188 0 0,1 0 0 0 0,-1-1 0 0 0,25-5 0 0 0,7 1-1521 0 0,-32 5-290 0 0,-1 1-1 0 0,23 5 1 0 0,23 2-4593 0 0,-23-13-5910 0 0,-23 0 3823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3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63 6953 0 0,'-9'-20'5179'0'0,"9"19"-5047"0"0,0 1 1 0 0,0-1 0 0 0,0 1-1 0 0,0-1 1 0 0,0 1 0 0 0,0-1-1 0 0,0 1 1 0 0,0 0 0 0 0,0-1-1 0 0,0 1 1 0 0,0-1 0 0 0,1 1-1 0 0,-1-1 1 0 0,0 1 0 0 0,0-1-1 0 0,0 1 1 0 0,1 0 0 0 0,-1-1-1 0 0,0 1 1 0 0,0 0 0 0 0,1-1-1 0 0,-1 1 1 0 0,1-1 0 0 0,2 0 57 0 0,0 0 1 0 0,0 0-1 0 0,0 0 1 0 0,0 0-1 0 0,0 1 1 0 0,0-1-1 0 0,1 1 1 0 0,-1 0-1 0 0,4 0 1 0 0,40-4 267 0 0,70-16 0 0 0,-116 20-386 0 0,1-1-1 0 0,0 1 1 0 0,0 0-1 0 0,0 0 1 0 0,-1-1-1 0 0,1 1 1 0 0,0 1-1 0 0,0-1 1 0 0,0 0-1 0 0,-1 0 1 0 0,1 1-1 0 0,0-1 1 0 0,0 1-1 0 0,-1-1 1 0 0,1 1-1 0 0,0 0 1 0 0,-1 0-1 0 0,1 0 0 0 0,0 0 1 0 0,-1 0-1 0 0,0 0 1 0 0,1 0-1 0 0,-1 0 1 0 0,0 1-1 0 0,1-1 1 0 0,-1 0-1 0 0,0 1 1 0 0,0-1-1 0 0,0 1 1 0 0,0-1-1 0 0,0 1 1 0 0,-1 0-1 0 0,1-1 1 0 0,0 1-1 0 0,-1 0 1 0 0,1 2-1 0 0,2 8 198 0 0,-1 0-1 0 0,0 0 0 0 0,-1 0 0 0 0,0 19 1 0 0,0-4-194 0 0,2 10-5 0 0,1-1-1 0 0,2 1 0 0 0,2-1 1 0 0,1 0-1 0 0,24 56 0 0 0,-94-104 585 0 0,37 10-746 0 0,0 1 1 0 0,0 1 0 0 0,0 1-1 0 0,-32 5 1 0 0,93 8-15093 0 0,-21-7 10045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7610 0 0,'-16'-6'7594'0'0,"20"15"-3958"0"0,9 16-3236 0 0,0 21-145 0 0,-10-32-442 0 0,1 0 0 0 0,0-1 0 0 0,1 0 0 0 0,10 22 0 0 0,-15-35 155 0 0,0 0-1 0 0,0 0 1 0 0,0 0 0 0 0,0 0 0 0 0,0 0-1 0 0,0 0 1 0 0,0 1 0 0 0,0-1 0 0 0,0 0-1 0 0,0 0 1 0 0,1 0 0 0 0,-1 0 0 0 0,0 0-1 0 0,0 0 1 0 0,0 0 0 0 0,0 1 0 0 0,0-1-1 0 0,0 0 1 0 0,0 0 0 0 0,0 0 0 0 0,0 0-1 0 0,0 0 1 0 0,0 0 0 0 0,1 0 0 0 0,-1 0-1 0 0,0 0 1 0 0,0 0 0 0 0,0 0 0 0 0,0 0-1 0 0,0 1 1 0 0,0-1 0 0 0,0 0 0 0 0,1 0-1 0 0,-1 0 1 0 0,0 0 0 0 0,0 0 0 0 0,0 0-1 0 0,0 0 1 0 0,0 0 0 0 0,0 0 0 0 0,1 0-1 0 0,-1 0 1 0 0,0 0 0 0 0,0 0-1 0 0,0 0 1 0 0,0-1 0 0 0,0 1 0 0 0,0 0-1 0 0,0 0 1 0 0,1 0 0 0 0,-1 0 0 0 0,0 0-1 0 0,0 0 1 0 0,0 0 0 0 0,0 0 0 0 0,0 0-1 0 0,0 0 1 0 0,0 0 0 0 0,0 0 0 0 0,0-1-1 0 0,1 1 1 0 0,-1 0 0 0 0,2-13-801 0 0,-2-15 401 0 0,-3 3 283 0 0,1 16 174 0 0,1 0 1 0 0,1 0 0 0 0,-1 0-1 0 0,1 0 1 0 0,1 0 0 0 0,-1 0 0 0 0,4-14-1 0 0,-3 22-11 0 0,-1 1 0 0 0,0-1-1 0 0,0 1 1 0 0,0-1 0 0 0,1 1 0 0 0,-1-1-1 0 0,0 1 1 0 0,0-1 0 0 0,1 1-1 0 0,-1 0 1 0 0,1-1 0 0 0,-1 1 0 0 0,0-1-1 0 0,1 1 1 0 0,-1 0 0 0 0,1-1 0 0 0,-1 1-1 0 0,1 0 1 0 0,-1-1 0 0 0,1 1-1 0 0,-1 0 1 0 0,1 0 0 0 0,-1 0 0 0 0,1-1-1 0 0,-1 1 1 0 0,1 0 0 0 0,-1 0-1 0 0,1 0 1 0 0,0 0 0 0 0,19 7 223 0 0,-16-5-166 0 0,0 1 0 0 0,0-1 0 0 0,0 1 0 0 0,-1 1 0 0 0,1-1 0 0 0,5 7 0 0 0,-8-7-10 0 0,1 0 1 0 0,-1 1 0 0 0,1-1-1 0 0,-1 1 1 0 0,0 0 0 0 0,-1-1-1 0 0,1 1 1 0 0,0 0 0 0 0,-1 0-1 0 0,0 0 1 0 0,0-1 0 0 0,0 1-1 0 0,0 0 1 0 0,-1 0 0 0 0,0-1-1 0 0,0 1 1 0 0,1 0 0 0 0,-2-1-1 0 0,-1 5 1 0 0,1-2-28 0 0,0-1 0 0 0,-1 0-1 0 0,1 0 1 0 0,-1 0 0 0 0,0-1 0 0 0,-1 1-1 0 0,1-1 1 0 0,-1 1 0 0 0,0-1 0 0 0,0 0 0 0 0,0 0-1 0 0,-7 3 1 0 0,11-6-37 0 0,-1-1 1 0 0,0 1-1 0 0,0-1 0 0 0,1 1 0 0 0,-1-1 0 0 0,0 0 1 0 0,0 1-1 0 0,0-1 0 0 0,0 0 0 0 0,0 0 0 0 0,1 1 0 0 0,-1-1 1 0 0,0 0-1 0 0,0 0 0 0 0,0 0 0 0 0,0 0 0 0 0,0 0 1 0 0,0 0-1 0 0,1-1 0 0 0,-1 1 0 0 0,0 0 0 0 0,0 0 1 0 0,0-1-1 0 0,0 1 0 0 0,1 0 0 0 0,-1-1 0 0 0,0 1 1 0 0,0-1-1 0 0,1 1 0 0 0,-1-1 0 0 0,-1 0 0 0 0,2 0 2 0 0,0 1 0 0 0,0-1 0 0 0,0 0 0 0 0,-1 1 0 0 0,1-1 0 0 0,0 0 0 0 0,0 1 0 0 0,0-1 0 0 0,0 0 0 0 0,0 1 0 0 0,0-1 0 0 0,0 0 0 0 0,1 1 0 0 0,-1-1 0 0 0,0 1 0 0 0,0-1 0 0 0,0 0 0 0 0,1 1 0 0 0,-1-1 0 0 0,0 1 0 0 0,1-1 0 0 0,-1 0 0 0 0,0 1 0 0 0,1-1 0 0 0,-1 1 0 0 0,1-1 0 0 0,-1 1 0 0 0,1 0 0 0 0,-1-1 0 0 0,1 1 0 0 0,-1-1 0 0 0,1 1 0 0 0,-1 0 0 0 0,1-1 0 0 0,0 1 0 0 0,-1 0 0 0 0,1 0 0 0 0,-1 0 0 0 0,1-1 1 0 0,0 1-1 0 0,-1 0 0 0 0,1 0 0 0 0,0 0 0 0 0,0 0 0 0 0,10-3 26 0 0,-1 1 0 0 0,1 0 0 0 0,0 0 0 0 0,0 1 0 0 0,16 1 0 0 0,10-2-2736 0 0,1-4-6143 0 0,-22 1 4739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 3321 0 0,'0'-1'282'0'0,"0"1"0"0"0,-1-1 1 0 0,1 0-1 0 0,0 1 0 0 0,-1-1 1 0 0,1 1-1 0 0,0-1 0 0 0,-1 0 0 0 0,1 1 1 0 0,-1-1-1 0 0,1 1 0 0 0,-1-1 1 0 0,1 1-1 0 0,-1-1 0 0 0,1 1 0 0 0,-1-1 1 0 0,0 1-1 0 0,1 0 0 0 0,-1-1 1 0 0,1 1-1 0 0,-1 0 0 0 0,0-1 1 0 0,1 1-1 0 0,-1 0 0 0 0,0 0 0 0 0,0 0 1 0 0,1 0-1 0 0,-1 0 0 0 0,0 0 1 0 0,0 0-1 0 0,0 1-114 0 0,0 0-1 0 0,0 0 1 0 0,0 0 0 0 0,1 0 0 0 0,-1 0-1 0 0,1 0 1 0 0,-1 0 0 0 0,1 0-1 0 0,-1 0 1 0 0,1 1 0 0 0,-1-1 0 0 0,1 0-1 0 0,0 0 1 0 0,0 0 0 0 0,0 2-1 0 0,-1 60-481 0 0,1-59 649 0 0,0 8-406 0 0,0 0-1 0 0,1-1 0 0 0,1 1 0 0 0,0 0 0 0 0,7 20 0 0 0,-9-30 51 0 0,1 0-1 0 0,0 0 1 0 0,0 0-1 0 0,0 0 1 0 0,0-1-1 0 0,0 1 1 0 0,0 0-1 0 0,1-1 1 0 0,-1 1-1 0 0,1 0 1 0 0,-1-1-1 0 0,1 0 1 0 0,-1 1-1 0 0,1-1 1 0 0,0 0-1 0 0,0 0 0 0 0,-1 0 1 0 0,1 0-1 0 0,0 0 1 0 0,0 0-1 0 0,0-1 1 0 0,0 1-1 0 0,0 0 1 0 0,0-1-1 0 0,0 0 1 0 0,0 1-1 0 0,0-1 1 0 0,1 0-1 0 0,-1 0 1 0 0,0 0-1 0 0,0-1 1 0 0,0 1-1 0 0,0 0 1 0 0,0-1-1 0 0,0 1 1 0 0,0-1-1 0 0,0 0 0 0 0,0 0 1 0 0,0 0-1 0 0,2-1 1 0 0,3-1-280 0 0,11-5-1116 0 0,-10 0-5476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8898 0 0,'-2'10'1305'0'0,"1"1"0"0"0,0-1 0 0 0,1 0 0 0 0,2 17 0 0 0,-1-17-792 0 0,0 0-1 0 0,1-1 0 0 0,1 1 0 0 0,0-1 0 0 0,6 14 0 0 0,-8-19-540 0 0,1 0-1 0 0,0-1 0 0 0,0 1 0 0 0,0-1 0 0 0,1 1 1 0 0,-1-1-1 0 0,1 0 0 0 0,0 0 0 0 0,0 0 1 0 0,0 0-1 0 0,0-1 0 0 0,1 1 0 0 0,5 2 1 0 0,-6-3-178 0 0,1-1 1 0 0,-1 0 0 0 0,0 0-1 0 0,1-1 1 0 0,-1 1 0 0 0,1-1-1 0 0,-1 1 1 0 0,1-1 0 0 0,-1 0-1 0 0,1-1 1 0 0,-1 1 0 0 0,0 0-1 0 0,1-1 1 0 0,-1 0 0 0 0,1 0-1 0 0,-1 0 1 0 0,0 0 0 0 0,5-3-1 0 0,-7 3 12 0 0,0 1-1 0 0,0 0 0 0 0,-1-1 0 0 0,1 1 0 0 0,0-1 0 0 0,-1 1 1 0 0,1-1-1 0 0,0 1 0 0 0,-1-1 0 0 0,1 1 0 0 0,-1-1 1 0 0,1 0-1 0 0,-1 1 0 0 0,1-1 0 0 0,-1 0 0 0 0,0 1 0 0 0,1-1 1 0 0,-1 0-1 0 0,0 0 0 0 0,1 1 0 0 0,-1-1 0 0 0,0 0 0 0 0,0 0 1 0 0,0 0-1 0 0,0 1 0 0 0,0-1 0 0 0,0 0 0 0 0,0 0 1 0 0,0-1-1 0 0,1-6-1593 0 0,8-7-3028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28 5337 0 0,'-9'7'817'0'0,"0"0"-1"0"0,1 0 1 0 0,0 0 0 0 0,0 1-1 0 0,1 0 1 0 0,0 1-1 0 0,0 0 1 0 0,1 0 0 0 0,-8 15-1 0 0,10-17-556 0 0,1 0-1 0 0,0 1 1 0 0,0 0-1 0 0,1-1 1 0 0,0 1 0 0 0,0 0-1 0 0,1 0 1 0 0,0 0-1 0 0,0 0 1 0 0,1 0-1 0 0,0 0 1 0 0,0 0-1 0 0,3 14 1 0 0,-2-18-259 0 0,0-1-1 0 0,0 1 1 0 0,0 0 0 0 0,1-1-1 0 0,0 0 1 0 0,-1 1 0 0 0,1-1-1 0 0,0 0 1 0 0,1 0-1 0 0,-1 0 1 0 0,0 0 0 0 0,1 0-1 0 0,0 0 1 0 0,-1-1 0 0 0,1 1-1 0 0,0-1 1 0 0,1 0 0 0 0,-1 0-1 0 0,0 0 1 0 0,1 0 0 0 0,-1-1-1 0 0,1 1 1 0 0,-1-1-1 0 0,1 0 1 0 0,-1 0 0 0 0,1 0-1 0 0,0 0 1 0 0,0-1 0 0 0,0 0-1 0 0,-1 1 1 0 0,1-1 0 0 0,0-1-1 0 0,0 1 1 0 0,0-1 0 0 0,-1 1-1 0 0,1-1 1 0 0,0 0-1 0 0,-1 0 1 0 0,1-1 0 0 0,-1 1-1 0 0,1-1 1 0 0,-1 1 0 0 0,0-1-1 0 0,1 0 1 0 0,-1-1 0 0 0,0 1-1 0 0,0-1 1 0 0,-1 1 0 0 0,1-1-1 0 0,0 0 1 0 0,-1 0 0 0 0,0 0-1 0 0,1 0 1 0 0,-1 0-1 0 0,-1 0 1 0 0,1-1 0 0 0,2-5-1 0 0,-2 0-75 0 0,0 0 1 0 0,0 0-1 0 0,-1 0 0 0 0,0 0 0 0 0,-1-1 0 0 0,0 1 0 0 0,0 0 0 0 0,-1-1 0 0 0,0 1 0 0 0,-1 0 1 0 0,0 0-1 0 0,0 0 0 0 0,-1 0 0 0 0,-4-8 0 0 0,5 10-124 0 0,-1 0 1 0 0,0 1-1 0 0,0 0 1 0 0,0 0-1 0 0,-1 0 1 0 0,0 0-1 0 0,0 0 1 0 0,-1 1-1 0 0,0 0 0 0 0,0 0 1 0 0,0 0-1 0 0,0 0 1 0 0,-1 1-1 0 0,0 0 1 0 0,0 0-1 0 0,0 1 1 0 0,0 0-1 0 0,0 0 0 0 0,-8-3 1 0 0,8 6-1876 0 0,17 7 1271 0 0,17 5 457 0 0,-19-10 452 0 0,-1-1 0 0 0,0 0 0 0 0,0-1 0 0 0,1 0 0 0 0,-1 0 0 0 0,0 0 1 0 0,0-1-1 0 0,1-1 0 0 0,-1 0 0 0 0,0 0 0 0 0,0 0 0 0 0,8-4 1 0 0,-5 2 113 0 0,0 1 1 0 0,0 0 0 0 0,0 0 0 0 0,0 1-1 0 0,14 0 1 0 0,-24 2-242 0 0,0 0-1 0 0,-1 0 0 0 0,1 0 1 0 0,-1 0-1 0 0,1 0 1 0 0,0 0-1 0 0,-1 0 1 0 0,1 0-1 0 0,-1 0 0 0 0,1 0 1 0 0,0 0-1 0 0,-1 1 1 0 0,1-1-1 0 0,-1 0 1 0 0,1 0-1 0 0,-1 1 0 0 0,1-1 1 0 0,-1 0-1 0 0,1 1 1 0 0,-1-1-1 0 0,1 0 0 0 0,-1 1 1 0 0,0-1-1 0 0,1 1 1 0 0,-1-1-1 0 0,1 1 1 0 0,-1-1-1 0 0,0 1 0 0 0,1 0 1 0 0,-5 17-3042 0 0,2-13 2289 0 0,-1-1 0 0 0,0 1 0 0 0,0-1 0 0 0,0 0 0 0 0,-7 7 0 0 0,-23 12 294 0 0,23-17 584 0 0,0 1 1 0 0,-17 15 0 0 0,24-20 298 0 0,1 1 1 0 0,0 0 0 0 0,-1 0 0 0 0,1 0 0 0 0,0 0-1 0 0,0 0 1 0 0,1 0 0 0 0,-2 4 0 0 0,2-5-221 0 0,1-1 1 0 0,0 1-1 0 0,0-1 0 0 0,0 1 1 0 0,0-1-1 0 0,0 0 1 0 0,0 1-1 0 0,1-1 0 0 0,-1 1 1 0 0,0-1-1 0 0,1 0 0 0 0,-1 1 1 0 0,1-1-1 0 0,-1 0 1 0 0,1 1-1 0 0,0-1 0 0 0,0 0 1 0 0,-1 0-1 0 0,1 1 1 0 0,0-1-1 0 0,0 0 0 0 0,0 0 1 0 0,0 0-1 0 0,0 0 1 0 0,1-1-1 0 0,-1 1 0 0 0,0 0 1 0 0,0 0-1 0 0,0-1 1 0 0,3 2-1 0 0,1 1-167 0 0,0-1 1 0 0,0 0-1 0 0,1 1 0 0 0,-1-2 1 0 0,0 1-1 0 0,10 1 1 0 0,-10-3-170 0 0,-1 0 0 0 0,0 0 0 0 0,0 0 0 0 0,1 0 0 0 0,-1-1 1 0 0,0 1-1 0 0,0-1 0 0 0,8-3 0 0 0,-7 1-554 0 0,1 1 0 0 0,-1-1 0 0 0,0 0 1 0 0,0-1-1 0 0,-1 1 0 0 0,1-1 0 0 0,-1 0 0 0 0,1 0 0 0 0,4-8 0 0 0,6-3-2211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2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3433 0 0,'-2'1'976'0'0,"-2"4"216"0"0,2 2-80 0 0,-2 5-135 0 0,2 3-153 0 0,1 3-160 0 0,-1 2-144 0 0,-2 4-192 0 0,0 1-136 0 0,0 1-120 0 0,-1 1-192 0 0,-1-2-264 0 0,-2-1-336 0 0,1-4-424 0 0,-2-3-585 0 0,0-3 185 0 0,0-4-1769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2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2609 0 0,'3'-3'703'0'0,"-1"1"1"0"0,1 1 0 0 0,-1-1 0 0 0,1 0 0 0 0,-1 1 0 0 0,1-1 0 0 0,0 1 0 0 0,0 0 0 0 0,0 0 0 0 0,5-2 0 0 0,-3 2-407 0 0,0 1 1 0 0,1-1 0 0 0,-1 1-1 0 0,0 0 1 0 0,0 0 0 0 0,1 0 0 0 0,-1 1-1 0 0,0 0 1 0 0,0 0 0 0 0,7 2 0 0 0,-9-2-242 0 0,0 0 0 0 0,0-1 0 0 0,0 1 0 0 0,0 1 0 0 0,-1-1 1 0 0,1 0-1 0 0,0 1 0 0 0,-1-1 0 0 0,1 1 0 0 0,-1 0 1 0 0,0 0-1 0 0,0 0 0 0 0,0 0 0 0 0,0 0 0 0 0,0 1 1 0 0,0-1-1 0 0,0 0 0 0 0,0 1 0 0 0,-1 0 0 0 0,0-1 0 0 0,1 1 1 0 0,-1 0-1 0 0,0-1 0 0 0,0 1 0 0 0,-1 0 0 0 0,1 0 1 0 0,0 0-1 0 0,-1 0 0 0 0,0 0 0 0 0,0 0 0 0 0,0 0 0 0 0,0 4 1 0 0,-2-2 9 0 0,1 0 0 0 0,-1-1 0 0 0,0 1 0 0 0,0-1 0 0 0,0 0 0 0 0,-1 1 0 0 0,1-1 0 0 0,-1 0 0 0 0,0-1 0 0 0,0 1 0 0 0,-1 0 0 0 0,-3 3 0 0 0,-17 21 252 0 0,26-24-285 0 0,9-4-79 0 0,10-4-60 0 0,56-23-1793 0 0,33-28-7236 0 0,-75 35 5215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121 100 9330 0 0,'-9'1'810'0'0,"1"0"1"0"0,-1 1-1 0 0,1-1 0 0 0,-1 2 1 0 0,1-1-1 0 0,0 1 0 0 0,-16 8 0 0 0,21-9-681 0 0,0 1-1 0 0,0-1 1 0 0,1 1-1 0 0,-1 0 1 0 0,0 0-1 0 0,1-1 1 0 0,0 2-1 0 0,0-1 1 0 0,0 0-1 0 0,0 0 1 0 0,0 1-1 0 0,1-1 1 0 0,-1 1-1 0 0,1 0 1 0 0,0-1-1 0 0,0 1 1 0 0,0 0-1 0 0,1 0 1 0 0,-1-1-1 0 0,1 7 1 0 0,-1 1-39 0 0,2 0 0 0 0,-1 0 1 0 0,1 0-1 0 0,1 0 0 0 0,0-1 1 0 0,0 1-1 0 0,1 0 0 0 0,8 17 1 0 0,-9-23-91 0 0,0 0 1 0 0,0-1 0 0 0,1 1 0 0 0,-1-1 0 0 0,1 0 0 0 0,0 0 0 0 0,1 0 0 0 0,-1 0-1 0 0,0 0 1 0 0,1-1 0 0 0,0 1 0 0 0,0-1 0 0 0,0 0 0 0 0,0 0 0 0 0,1-1 0 0 0,-1 1-1 0 0,1-1 1 0 0,-1 0 0 0 0,1 0 0 0 0,0-1 0 0 0,6 2 0 0 0,-10-2-8 0 0,-1-1 0 0 0,1 0-1 0 0,0 0 1 0 0,0 0 0 0 0,-1 0 0 0 0,1 0 0 0 0,0 0 0 0 0,-1 0 0 0 0,1-1 0 0 0,0 1-1 0 0,-1 0 1 0 0,1 0 0 0 0,0 0 0 0 0,-1-1 0 0 0,1 1 0 0 0,-1 0 0 0 0,1-1 0 0 0,0 1 0 0 0,-1 0-1 0 0,1-1 1 0 0,-1 1 0 0 0,1-1 0 0 0,-1 1 0 0 0,1-1 0 0 0,-1 1 0 0 0,0-1 0 0 0,1 1-1 0 0,0-2 1 0 0,3-22-370 0 0,-11-32-661 0 0,6 50 810 0 0,-22-92-1793 0 0,-4-16 1832 0 0,28 116 275 0 0,0 0 0 0 0,0 0 0 0 0,1-1-1 0 0,-1 1 1 0 0,0 0 0 0 0,1 0 0 0 0,-1-1 0 0 0,1 1-1 0 0,-1-1 1 0 0,1 1 0 0 0,0-1 0 0 0,0 0 0 0 0,0 1-1 0 0,0-1 1 0 0,0 0 0 0 0,0 0 0 0 0,0-1 0 0 0,3 2-1 0 0,0 0-74 0 0,0 0-1 0 0,1 0 1 0 0,-1-1-1 0 0,1 1 0 0 0,-1-1 1 0 0,12 0-1 0 0,-9-1-46 0 0,-1-1-1 0 0,0 0 1 0 0,1-1-1 0 0,-1 0 1 0 0,0 0-1 0 0,0-1 1 0 0,0 1-1 0 0,0-1 1 0 0,-1-1-1 0 0,1 1 1 0 0,8-7-1 0 0,-12 7 6 0 0,-1 1-1 0 0,1 0 1 0 0,0 0-1 0 0,-1-1 1 0 0,1 1-1 0 0,-1-1 1 0 0,0 0-1 0 0,0 0 1 0 0,0 0-1 0 0,0 0 1 0 0,-1 0-1 0 0,1 0 1 0 0,-1-1-1 0 0,0 1 0 0 0,0 0 1 0 0,0-1-1 0 0,0 1 1 0 0,0-1-1 0 0,-1 1 1 0 0,0-1-1 0 0,1 1 1 0 0,-1-1-1 0 0,-1 1 1 0 0,1-1-1 0 0,-2-6 1 0 0,0 10 487 0 0,-1 8-112 0 0,0 8 224 0 0,-1 25 258 0 0,3-1 0 0 0,6 64 1 0 0,-3-87-1115 0 0,0 0 0 0 0,2 0 0 0 0,0 0 0 0 0,0 0 0 0 0,2 0 0 0 0,0-1 0 0 0,1 0 0 0 0,14 23 0 0 0,-19-37-203 0 0,-1 1 1 0 0,1-1-1 0 0,0 0 0 0 0,-1 0 1 0 0,1 0-1 0 0,1 0 1 0 0,-1 0-1 0 0,0 0 1 0 0,0-1-1 0 0,4 3 1 0 0,-5-3 202 0 0,1-1 0 0 0,-1 0 0 0 0,0 1 1 0 0,0-1-1 0 0,1 0 0 0 0,-1 1 1 0 0,0-1-1 0 0,0 0 0 0 0,1 0 1 0 0,-1 0-1 0 0,0 0 0 0 0,0 0 1 0 0,1-1-1 0 0,-1 1 0 0 0,0 0 1 0 0,0-1-1 0 0,1 1 0 0 0,-1 0 1 0 0,0-1-1 0 0,0 0 0 0 0,0 1 1 0 0,0-1-1 0 0,0 0 0 0 0,2-1 1 0 0,8-7-2853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7786 0 0,'0'0'96'0'0,"0"1"0"0"0,-1-1 1 0 0,1 0-1 0 0,0 1 0 0 0,-1-1 1 0 0,1 1-1 0 0,0-1 0 0 0,0 1 1 0 0,-1-1-1 0 0,1 1 0 0 0,0-1 1 0 0,0 1-1 0 0,0-1 0 0 0,0 1 0 0 0,0-1 1 0 0,0 1-1 0 0,0-1 0 0 0,0 1 1 0 0,0-1-1 0 0,0 1 0 0 0,0-1 1 0 0,0 1-1 0 0,0-1 0 0 0,0 1 1 0 0,0-1-1 0 0,0 1 0 0 0,1-1 1 0 0,-1 1-1 0 0,0-1 0 0 0,0 1 1 0 0,1-1-1 0 0,-1 1 0 0 0,0-1 1 0 0,1 0-1 0 0,-1 1 0 0 0,0-1 1 0 0,1 1-1 0 0,0-1 0 0 0,25 11 1399 0 0,36-4-316 0 0,-7-10-685 0 0,-50 3-449 0 0,-1-1 0 0 0,0 0-1 0 0,1 0 1 0 0,-1 0 0 0 0,0 0 0 0 0,1-1 0 0 0,-1 0 0 0 0,0 0 0 0 0,0 0-1 0 0,3-3 1 0 0,-6 5-32 0 0,-1 0 0 0 0,0 0 0 0 0,0 0 0 0 0,0 0 0 0 0,1 0 0 0 0,-1-1 0 0 0,0 1 0 0 0,0 0 0 0 0,0 0 0 0 0,0 0 0 0 0,1 0 0 0 0,-1 0 0 0 0,0-1 0 0 0,0 1 0 0 0,0 0 0 0 0,0 0 0 0 0,0 0 0 0 0,0-1 0 0 0,0 1 0 0 0,0 0 0 0 0,1 0 0 0 0,-1 0-1 0 0,0-1 1 0 0,0 1 0 0 0,0 0 0 0 0,0 0 0 0 0,0-1 0 0 0,0 1 0 0 0,0 0 0 0 0,0 0 0 0 0,0 0 0 0 0,0-1 0 0 0,0 1 0 0 0,-1 0 0 0 0,1 0 0 0 0,0 0 0 0 0,0-1 0 0 0,0 1 0 0 0,0 0 0 0 0,0 0 0 0 0,0 0 0 0 0,0-1 0 0 0,-1 1 0 0 0,-10-4 189 0 0,-16 2-295 0 0,16 2 74 0 0,1 1-1 0 0,-1 0 1 0 0,1 1 0 0 0,0 0-1 0 0,-1 0 1 0 0,1 1-1 0 0,0 1 1 0 0,0-1-1 0 0,1 2 1 0 0,-1-1-1 0 0,-13 10 1 0 0,19-12 29 0 0,1 1 0 0 0,0-1 0 0 0,0 1 1 0 0,0 0-1 0 0,0 0 0 0 0,0 0 0 0 0,0 0 0 0 0,1 0 1 0 0,0 1-1 0 0,-1-1 0 0 0,1 1 0 0 0,1 0 0 0 0,-1-1 0 0 0,0 1 1 0 0,1 0-1 0 0,0 0 0 0 0,0 0 0 0 0,0 0 0 0 0,0 0 0 0 0,1 0 1 0 0,0 1-1 0 0,-1-1 0 0 0,1 0 0 0 0,1 0 0 0 0,-1 0 0 0 0,1 0 1 0 0,0 0-1 0 0,-1 0 0 0 0,2 0 0 0 0,-1 0 0 0 0,3 7 0 0 0,-2-6-4 0 0,1 0-1 0 0,-1-1 0 0 0,1 1 0 0 0,0-1 0 0 0,0 1 0 0 0,0-1 0 0 0,1 0 0 0 0,-1 0 1 0 0,1 0-1 0 0,0-1 0 0 0,0 1 0 0 0,0-1 0 0 0,1 0 0 0 0,-1 0 0 0 0,1 0 0 0 0,0-1 0 0 0,-1 0 1 0 0,1 0-1 0 0,0 0 0 0 0,0 0 0 0 0,1-1 0 0 0,5 1 0 0 0,-4-1-84 0 0,0-1 0 0 0,0 0 0 0 0,0 0 0 0 0,1 0-1 0 0,-1-1 1 0 0,0 0 0 0 0,0-1 0 0 0,-1 1 0 0 0,1-1-1 0 0,0-1 1 0 0,-1 1 0 0 0,1-1 0 0 0,-1 0 0 0 0,0-1 0 0 0,1 0-1 0 0,6-5 1 0 0,-43 17-11509 0 0,16 9 9333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3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1400 0 0,'-1'2'602'0'0,"-1"0"1"0"0,1 0-1 0 0,0 1 0 0 0,0-1 0 0 0,1 0 0 0 0,-1 1 0 0 0,0-1 1 0 0,1 1-1 0 0,0-1 0 0 0,-1 1 0 0 0,1-1 0 0 0,0 1 0 0 0,0-1 1 0 0,0 1-1 0 0,1-1 0 0 0,-1 0 0 0 0,2 5 0 0 0,-1-5-189 0 0,0-1-1 0 0,0 1 0 0 0,0-1 1 0 0,0 0-1 0 0,0 1 0 0 0,0-1 1 0 0,0 0-1 0 0,1 0 0 0 0,-1 0 1 0 0,1 0-1 0 0,-1 0 0 0 0,3 1 1 0 0,18 7 324 0 0,-7-5-317 0 0,0-1-1 0 0,-1-1 1 0 0,1 0-1 0 0,15 0 0 0 0,29 3 174 0 0,-57-5-563 0 0,-1 0 0 0 0,0 1 0 0 0,0-1-1 0 0,0 0 1 0 0,0 1 0 0 0,1-1 0 0 0,-1 1 0 0 0,0-1-1 0 0,0 1 1 0 0,0-1 0 0 0,0 1 0 0 0,0 0 0 0 0,0 0-1 0 0,0 0 1 0 0,0-1 0 0 0,-1 1 0 0 0,1 0-1 0 0,0 0 1 0 0,0 0 0 0 0,-1 0 0 0 0,1 0 0 0 0,-1 0-1 0 0,2 3 1 0 0,-1-1 17 0 0,-1 0 0 0 0,1 0 0 0 0,-1 0 0 0 0,1 0 0 0 0,-1 1 0 0 0,0-1 0 0 0,0 0 0 0 0,0 0 0 0 0,-1 4 0 0 0,-3 8-48 0 0,0 0 0 0 0,-11 28 0 0 0,13-37-98 0 0,-5 9-712 0 0,4-8-3508 0 0,10-18-1091 0 0,-6 10 5149 0 0,0 0 0 0 0,-1 0 0 0 0,1-1 0 0 0,-1 1 0 0 0,1 0-1 0 0,-1-1 1 0 0,0 1 0 0 0,0 0 0 0 0,0-1 0 0 0,0 1-1 0 0,1 0 1 0 0,-2-1 0 0 0,1 1 0 0 0,0 0 0 0 0,0-1 0 0 0,0 1-1 0 0,-1 0 1 0 0,1-1 0 0 0,-1-1 0 0 0,-1-7-1205 0 0,7-7-2263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1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17044 0 0,'22'8'7440'0'0,"-2"-2"-7246"0"0,0 1 0 0 0,-1 0 0 0 0,0 2 0 0 0,-1 0 0 0 0,18 12 0 0 0,-35-20-188 0 0,0 0 1 0 0,0 0-1 0 0,0 0 0 0 0,0 0 0 0 0,-1 0 0 0 0,1 0 1 0 0,0 0-1 0 0,-1 0 0 0 0,1 0 0 0 0,0 0 0 0 0,-1 1 1 0 0,0-1-1 0 0,1 0 0 0 0,-1 1 0 0 0,0-1 0 0 0,1 0 1 0 0,-1 0-1 0 0,0 1 0 0 0,0-1 0 0 0,0 0 0 0 0,0 1 1 0 0,-1-1-1 0 0,1 0 0 0 0,0 1 0 0 0,0-1 0 0 0,-1 0 1 0 0,1 0-1 0 0,-1 1 0 0 0,1-1 0 0 0,-1 0 0 0 0,0 0 1 0 0,1 0-1 0 0,-1 0 0 0 0,0 0 0 0 0,0 0 0 0 0,0 0 1 0 0,0 1-1 0 0,-7 7-265 0 0,1-1-1 0 0,-1 0 1 0 0,-15 10 0 0 0,8-6-5 0 0,13-10 244 0 0,0 0 1 0 0,0 0-1 0 0,0 0 1 0 0,0 0-1 0 0,0 0 1 0 0,1 1-1 0 0,-1-1 1 0 0,0 0-1 0 0,1 1 1 0 0,0-1-1 0 0,0 1 1 0 0,0 0-1 0 0,0-1 1 0 0,0 1 0 0 0,0 0-1 0 0,0 0 1 0 0,1-1-1 0 0,0 1 1 0 0,-1 0-1 0 0,1 0 1 0 0,0 0-1 0 0,1 0 1 0 0,-1-1-1 0 0,0 1 1 0 0,2 4-1 0 0,-1-5-5 0 0,1 1 0 0 0,-1 0 0 0 0,1-1 0 0 0,0 0-1 0 0,0 1 1 0 0,0-1 0 0 0,0 0 0 0 0,0 0 0 0 0,0 0-1 0 0,1 0 1 0 0,-1 0 0 0 0,1-1 0 0 0,-1 1 0 0 0,1-1-1 0 0,0 1 1 0 0,-1-1 0 0 0,1 0 0 0 0,0 0 0 0 0,0-1-1 0 0,0 1 1 0 0,0 0 0 0 0,0-1 0 0 0,6 1 0 0 0,-3-1-762 0 0,0 0-1 0 0,-1-1 1 0 0,1 0 0 0 0,0 1 0 0 0,0-2 0 0 0,0 1 0 0 0,-1-1 0 0 0,11-4 0 0 0,25-6-4075 0 0,-40 12 4998 0 0,0-1 0 0 0,-1 1-1 0 0,1 0 1 0 0,0 0-1 0 0,0-1 1 0 0,0 1 0 0 0,0 0-1 0 0,0 0 1 0 0,-1 0-1 0 0,1 0 1 0 0,0 0 0 0 0,0 0-1 0 0,0 0 1 0 0,0 0-1 0 0,0 0 1 0 0,0 1-1 0 0,-1-1 1 0 0,1 0 0 0 0,0 1-1 0 0,0-1 1 0 0,0 0-1 0 0,-1 1 1 0 0,1-1 0 0 0,0 1-1 0 0,0-1 1 0 0,-1 1-1 0 0,1-1 1 0 0,0 1 0 0 0,-1 0-1 0 0,1-1 1 0 0,-1 1-1 0 0,1 0 1 0 0,-1-1-1 0 0,1 1 1 0 0,-1 0 0 0 0,1 0-1 0 0,-1-1 1 0 0,0 1-1 0 0,1 0 1 0 0,-1 0 0 0 0,0 0-1 0 0,0 0 1 0 0,0 0-1 0 0,0-1 1 0 0,0 1 0 0 0,0 0-1 0 0,0 0 1 0 0,0 0-1 0 0,0 0 1 0 0,0 0-1 0 0,0 0 1 0 0,0-1 0 0 0,0 1-1 0 0,-1 0 1 0 0,1 0-1 0 0,0 0 1 0 0,-1 1 0 0 0,-15 29 4340 0 0,4-16-4530 0 0,-28 12 681 0 0,33-24-562 0 0,1 1-1 0 0,-1 0 0 0 0,1 1 1 0 0,0-1-1 0 0,0 1 0 0 0,1 0 0 0 0,-8 9 1 0 0,12-13-59 0 0,1-1 0 0 0,0 1 1 0 0,0-1-1 0 0,-1 1 0 0 0,1-1 1 0 0,0 1-1 0 0,0 0 0 0 0,0-1 1 0 0,-1 1-1 0 0,1-1 0 0 0,0 1 1 0 0,0-1-1 0 0,0 1 0 0 0,0-1 1 0 0,0 1-1 0 0,0 0 0 0 0,0-1 1 0 0,0 1-1 0 0,1-1 0 0 0,-1 1 1 0 0,0-1-1 0 0,0 1 0 0 0,0-1 1 0 0,0 1-1 0 0,1-1 0 0 0,-1 1 1 0 0,0-1-1 0 0,1 2 0 0 0,17 11 35 0 0,24 2-80 0 0,-30-12-310 0 0,0-1 0 0 0,0 0 1 0 0,1-1-1 0 0,-1 0 0 0 0,1-1 0 0 0,-1-1 0 0 0,13-1 0 0 0,-16 0-1361 0 0,-1 1 0 0 0,0-2 0 0 0,1 1 0 0 0,-1-1 0 0 0,0 0-1 0 0,13-8 1 0 0,1-4-5075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11811 0 0,'-1'0'56'0'0,"1"-1"0"0"0,0 1 0 0 0,0 0 1 0 0,0-1-1 0 0,0 1 0 0 0,-1 0 0 0 0,1-1 1 0 0,0 1-1 0 0,0 0 0 0 0,0-1 1 0 0,0 1-1 0 0,0-1 0 0 0,0 1 0 0 0,0 0 1 0 0,0-1-1 0 0,0 1 0 0 0,0-1 0 0 0,0 1 1 0 0,0 0-1 0 0,0-1 0 0 0,1 1 0 0 0,-1 0 1 0 0,0-1-1 0 0,0 1 0 0 0,0 0 1 0 0,0-1-1 0 0,1 1 0 0 0,-1 0 0 0 0,0-1 1 0 0,0 1-1 0 0,1 0 0 0 0,-1-1 0 0 0,0 1 1 0 0,1 0-1 0 0,-1 0 0 0 0,0 0 1 0 0,1-1-1 0 0,-1 1 0 0 0,21-5 590 0 0,23 7 194 0 0,-43-2-770 0 0,1 0 0 0 0,0 0 0 0 0,-1 1 0 0 0,1-1 0 0 0,0 0 0 0 0,-1 1 0 0 0,1 0 0 0 0,-1-1 0 0 0,1 1 0 0 0,-1 0 0 0 0,1 0-1 0 0,-1 0 1 0 0,1 0 0 0 0,-1 0 0 0 0,0 0 0 0 0,0 0 0 0 0,1 0 0 0 0,-1 1 0 0 0,0-1 0 0 0,1 3 0 0 0,0-2-5 0 0,-1 1 0 0 0,0 0 1 0 0,0 0-1 0 0,0 0 0 0 0,-1 0 1 0 0,1 0-1 0 0,-1 0 0 0 0,1 0 0 0 0,-1 1 1 0 0,0 4-1 0 0,-2 6-173 0 0,0 0 1 0 0,-1 1-1 0 0,-8 24 0 0 0,10-34-29 0 0,0-4 110 0 0,0 7-391 0 0,-2 0 0 0 0,1-1 0 0 0,-1 1 0 0 0,-1-1 0 0 0,1 1 0 0 0,-1-1 0 0 0,0 0 0 0 0,-6 7 1 0 0,13-17 482 0 0,0 0 1 0 0,0 1-1 0 0,0 0 1 0 0,0 0 0 0 0,1 0-1 0 0,-1 0 1 0 0,1 0 0 0 0,5-1-1 0 0,26-7 750 0 0,26-9-282 0 0,-25 0-4289 0 0,-26 3-2564 0 0,-6 7 2448 0 0</inkml:trace>
  <inkml:trace contextRef="#ctx0" brushRef="#br0" timeOffset="1">255 0 5553 0 0,'-2'5'1308'0'0,"0"-1"1"0"0,1 1-1 0 0,-1 0 0 0 0,1 0 0 0 0,0-1 0 0 0,0 8 0 0 0,2 56 1171 0 0,1-31-1288 0 0,-3-6-873 0 0,1 37 226 0 0,1-63-1004 0 0,0 0 0 0 0,0 0 1 0 0,0 0-1 0 0,1 0 0 0 0,-1-1 0 0 0,4 7 0 0 0,-5-10 273 0 0,0-1 0 0 0,0 1 0 0 0,0-1 0 0 0,1 0-1 0 0,-1 1 1 0 0,0-1 0 0 0,0 0 0 0 0,0 1 0 0 0,0-1-1 0 0,1 1 1 0 0,-1-1 0 0 0,0 0 0 0 0,0 0 0 0 0,1 1-1 0 0,-1-1 1 0 0,0 0 0 0 0,1 1 0 0 0,-1-1 0 0 0,0 0-1 0 0,1 0 1 0 0,-1 0 0 0 0,0 1 0 0 0,1-1-1 0 0,-1 0 1 0 0,0 0 0 0 0,1 0 0 0 0,-1 0 0 0 0,1 0-1 0 0,-1 0 1 0 0,0 0 0 0 0,1 1 0 0 0,-1-1 0 0 0,0 0-1 0 0,1 0 1 0 0,-1-1 0 0 0,1 1 0 0 0,-1 0 0 0 0,0 0-1 0 0,1 0 1 0 0,-1 0 0 0 0,1 0 0 0 0,-1 0 0 0 0,0 0-1 0 0,1-1 1 0 0,-1 1 0 0 0,0 0 0 0 0,1 0 0 0 0,-1-1-1 0 0,0 1 1 0 0,1 0 0 0 0,-1 0 0 0 0,0-1-1 0 0,0 1 1 0 0,1 0 0 0 0,-1-1 0 0 0,0 1 0 0 0,0 0-1 0 0,0-1 1 0 0,1 1 0 0 0,-1 0 0 0 0,0-1 0 0 0,0 1-1 0 0,0-1 1 0 0,6-6-2879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5873 0 0,'4'-26'9582'0'0,"-2"37"-7848"0"0,1 26-683 0 0,-4 59 0 0 0,-2-52-3954 0 0,-2-1-3844 0 0,2-27 2998 0 0,0 0-615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9562 0 0,'-29'61'7407'0'0,"17"-42"-6971"0"0,-1 0-1 0 0,-20 22 1 0 0,50-50-1439 0 0,-1 0 0 0 0,35-11-1 0 0,10-5-2753 0 0,-42 17 2778 0 0,-11 5 385 0 0,0 0 1 0 0,0-1 0 0 0,0 0-1 0 0,-1 0 1 0 0,13-10-1 0 0,-32 26 5450 0 0,-13 13 30 0 0,20-20-4775 0 0,0 0 0 0 0,0 1-1 0 0,1-1 1 0 0,0 1 0 0 0,1 0 0 0 0,-1 0-1 0 0,1 0 1 0 0,0 1 0 0 0,0-1-1 0 0,-1 8 1 0 0,3-13-116 0 0,1-1 0 0 0,0 0-1 0 0,0 1 1 0 0,0-1 0 0 0,0 1-1 0 0,0-1 1 0 0,0 1 0 0 0,0-1 0 0 0,0 0-1 0 0,0 1 1 0 0,0-1 0 0 0,0 1 0 0 0,0-1-1 0 0,0 1 1 0 0,0-1 0 0 0,0 0-1 0 0,0 1 1 0 0,1-1 0 0 0,-1 1 0 0 0,0-1-1 0 0,0 0 1 0 0,1 1 0 0 0,-1-1-1 0 0,0 0 1 0 0,0 1 0 0 0,1-1 0 0 0,-1 0-1 0 0,0 1 1 0 0,1-1 0 0 0,-1 0-1 0 0,0 0 1 0 0,1 1 0 0 0,-1-1 0 0 0,0 0-1 0 0,2 1 1 0 0,18-2-118 0 0,24-12-323 0 0,-42 12 377 0 0,17-6-932 0 0,-9 4-884 0 0,-1-1 0 0 0,0 0 0 0 0,0 0 0 0 0,10-7 0 0 0,-6 1-2750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10938 0 0,'8'-4'271'0'0,"-1"0"0"0"0,1 1 0 0 0,0 0 0 0 0,0 1-1 0 0,0 0 1 0 0,1 0 0 0 0,-1 1 0 0 0,15-1 0 0 0,5-2-55 0 0,-12 1-181 0 0,11-3-4 0 0,-1 2-1 0 0,1 1 1 0 0,0 1 0 0 0,34 2-1 0 0,-59 0-15 0 0,0 0 0 0 0,-1 0 0 0 0,1 0 0 0 0,-1 1-1 0 0,1-1 1 0 0,-1 0 0 0 0,1 1 0 0 0,0-1 0 0 0,-1 1 0 0 0,0 0 0 0 0,1 0-1 0 0,1 0 1 0 0,-3 0 1 0 0,0-1 0 0 0,0 0-1 0 0,0 0 1 0 0,1 1 0 0 0,-1-1-1 0 0,0 0 1 0 0,0 0 0 0 0,0 1 0 0 0,0-1-1 0 0,0 0 1 0 0,0 1 0 0 0,0-1 0 0 0,0 0-1 0 0,1 0 1 0 0,-1 1 0 0 0,0-1-1 0 0,0 0 1 0 0,-1 1 0 0 0,1-1 0 0 0,0 0-1 0 0,0 1 1 0 0,0-1 0 0 0,0 0-1 0 0,0 0 1 0 0,0 1 0 0 0,0-1 0 0 0,0 0-1 0 0,0 0 1 0 0,-1 1 0 0 0,1-1-1 0 0,0 0 1 0 0,0 0 0 0 0,0 1 0 0 0,-1-1-1 0 0,1 0 1 0 0,0 1 0 0 0,-3 0 47 0 0,1 1 0 0 0,0 0 1 0 0,-1 0-1 0 0,1-1 1 0 0,-1 1-1 0 0,0-1 0 0 0,0 0 1 0 0,1 0-1 0 0,-1 0 1 0 0,0 0-1 0 0,-4 0 0 0 0,-8 0 51 0 0,-1 0 0 0 0,-29-2 0 0 0,35-1-37 0 0,0 1 0 0 0,0 1 0 0 0,0 0 0 0 0,0 0 0 0 0,0 1 0 0 0,0 0 0 0 0,0 1 0 0 0,1 0 0 0 0,-1 1 0 0 0,-13 4 0 0 0,22-6 7 0 0,-1 0 0 0 0,0 0 0 0 0,1 1 0 0 0,-1-1 0 0 0,1 0 0 0 0,0 0 1 0 0,-1 1-1 0 0,1-1 0 0 0,0 1 0 0 0,0-1 0 0 0,0 1 0 0 0,0 0 0 0 0,0-1 1 0 0,0 1-1 0 0,0 0 0 0 0,0 0 0 0 0,1-1 0 0 0,-1 1 0 0 0,1 0 0 0 0,-1 0 1 0 0,1 2-1 0 0,0 1 2 0 0,0 0-1 0 0,0-1 1 0 0,0 1 0 0 0,1 0 0 0 0,0-1-1 0 0,0 1 1 0 0,0-1 0 0 0,4 8 0 0 0,0 0-28 0 0,2 1 0 0 0,-1-1 0 0 0,1 0 0 0 0,1-1 0 0 0,11 13 0 0 0,-13-17-246 0 0,1-1-1 0 0,0 0 1 0 0,0 0 0 0 0,0 0-1 0 0,1-1 1 0 0,-1 0 0 0 0,1 0-1 0 0,1-1 1 0 0,-1 0 0 0 0,1-1-1 0 0,-1 0 1 0 0,1 0 0 0 0,16 3 0 0 0,-19-6-193 0 0,-1 1 1 0 0,1-1 0 0 0,-1 0-1 0 0,1 0 1 0 0,-1 0 0 0 0,1-1-1 0 0,-1 0 1 0 0,1 0 0 0 0,-1 0-1 0 0,1-1 1 0 0,-1 1 0 0 0,0-1 0 0 0,0-1-1 0 0,0 1 1 0 0,0-1 0 0 0,0 0-1 0 0,-1 0 1 0 0,1 0 0 0 0,-1-1-1 0 0,0 1 1 0 0,0-1 0 0 0,0 0 0 0 0,0 0-1 0 0,3-6 1 0 0,1-2-42 0 0,-1 0 0 0 0,0 0-1 0 0,-1-1 1 0 0,7-20 0 0 0,5-25 5292 0 0,-15 46-2732 0 0,-8 50 5327 0 0,5 34-6440 0 0,1-33-601 0 0,-2-20-409 0 0,0-14-73 0 0,1 0 1 0 0,-1 0-1 0 0,1 0 0 0 0,0 0 0 0 0,1 0 1 0 0,-1 0-1 0 0,1 0 0 0 0,0 0 0 0 0,0 0 0 0 0,3 7 1 0 0,-3-12 25 0 0,-1 0-1 0 0,1 0 1 0 0,-1-1 0 0 0,1 1 0 0 0,-1 0 0 0 0,1 0 0 0 0,0 0-1 0 0,-1-1 1 0 0,1 1 0 0 0,-1 0 0 0 0,0-1 0 0 0,1 1 0 0 0,-1 0-1 0 0,1-1 1 0 0,-1 1 0 0 0,1-1 0 0 0,-1 1 0 0 0,0-1 0 0 0,1 1-1 0 0,-1-1 1 0 0,0 1 0 0 0,0-1 0 0 0,1 1 0 0 0,-1-1 0 0 0,0 1-1 0 0,0-1 1 0 0,1 0 0 0 0,13-25-294 0 0,-11 19 136 0 0,0 3-154 0 0,-1 0-1 0 0,0 1 0 0 0,1-1 0 0 0,0 1 0 0 0,0 0 1 0 0,0-1-1 0 0,0 1 0 0 0,1 1 0 0 0,-1-1 0 0 0,5-3 1 0 0,-4 4-425 0 0,0 0-1 0 0,0 1 1 0 0,0-1 0 0 0,1 1 0 0 0,-1-1 0 0 0,0 1 0 0 0,1 1 0 0 0,-1-1-1 0 0,0 0 1 0 0,6 1 0 0 0,8 2-3738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15867 0 0,'-1'-1'593'0'0,"1"-2"-177"0"0,0 2-384 0 0,2-2-272 0 0,1 2-513 0 0,2 0-679 0 0,1 0-1136 0 0,-1-3-1241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43 5409 0 0,'-38'-9'6948'0'0,"38"9"-6816"0"0,-1 0 1 0 0,1 0-1 0 0,0 0 0 0 0,-1 0 0 0 0,1-1 1 0 0,-1 1-1 0 0,1 0 0 0 0,0 0 0 0 0,-1-1 1 0 0,1 1-1 0 0,-1 0 0 0 0,1-1 0 0 0,0 1 1 0 0,-1 0-1 0 0,1-1 0 0 0,0 1 1 0 0,0 0-1 0 0,-1-1 0 0 0,1 1 0 0 0,0-1 1 0 0,0 1-1 0 0,0 0 0 0 0,-1-1 0 0 0,1 1 1 0 0,0-2-1 0 0,1 2-33 0 0,-1-1 1 0 0,1 0-1 0 0,-1 0 1 0 0,1 1-1 0 0,0-1 1 0 0,-1 0-1 0 0,1 1 1 0 0,0-1-1 0 0,0 0 1 0 0,-1 1-1 0 0,1-1 1 0 0,0 1-1 0 0,0-1 1 0 0,0 1-1 0 0,0 0 1 0 0,0-1-1 0 0,0 1 1 0 0,1 0-1 0 0,12-4 158 0 0,0 1-1 0 0,1 0 1 0 0,-1 1-1 0 0,1 1 1 0 0,-1 0-1 0 0,1 1 1 0 0,27 3-1 0 0,-13 1-650 0 0,-1 2-1 0 0,0 0 1 0 0,29 11-1 0 0,-57-17 365 0 0,30 13-2465 0 0,-16-4-643 0 0,-9 2-3282 0 0,-7-6 2151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9242 0 0,'10'5'2785'0'0,"0"-1"-833"0"0,3 1-256 0 0,0-2-279 0 0,1 0-513 0 0,3-2-376 0 0,2 0-240 0 0,1 1-128 0 0,4-2-88 0 0,1 1-48 0 0,1-1-96 0 0,1 0-328 0 0,1 0-648 0 0,-2 1-1057 0 0,-1 0-1255 0 0,-1-1-689 0 0,-1 2-1616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23 12355 0 0,'-10'-9'1435'0'0,"-8"-4"4014"0"0,17 13-5346 0 0,0 0 0 0 0,0 0 1 0 0,1 1-1 0 0,-1-1 0 0 0,0 0 0 0 0,1 1 0 0 0,-1-1 0 0 0,0 0 1 0 0,0 1-1 0 0,1-1 0 0 0,-1 1 0 0 0,1-1 0 0 0,-1 1 0 0 0,1-1 1 0 0,-1 1-1 0 0,0 0 0 0 0,1-1 0 0 0,0 1 0 0 0,-1 0 0 0 0,1-1 1 0 0,-1 1-1 0 0,1 0 0 0 0,0 0 0 0 0,0-1 0 0 0,-1 1 0 0 0,1 0 1 0 0,0 0-1 0 0,0-1 0 0 0,0 2 0 0 0,-19 54 471 0 0,-23 61-252 0 0,36-101-970 0 0,-2-1-1 0 0,0 0 1 0 0,-1 0-1 0 0,0 0 0 0 0,-12 13 1 0 0,20-28 576 0 0,1 1 0 0 0,-1 0 1 0 0,1 0-1 0 0,-1-1 0 0 0,0 1 0 0 0,1 0 1 0 0,-1-1-1 0 0,0 1 0 0 0,0-1 0 0 0,1 1 1 0 0,-1-1-1 0 0,0 1 0 0 0,0-1 1 0 0,0 1-1 0 0,0-1 0 0 0,1 0 0 0 0,-1 0 1 0 0,-2 1-1 0 0,3-1-8 0 0,-1 0 0 0 0,1-1 0 0 0,-1 1-1 0 0,1 0 1 0 0,0 0 0 0 0,-1 0 0 0 0,1-1 0 0 0,0 1 0 0 0,-1 0 0 0 0,1-1-1 0 0,0 1 1 0 0,-1 0 0 0 0,1-1 0 0 0,0 1 0 0 0,-1 0 0 0 0,1-1 0 0 0,0 1 0 0 0,0-1-1 0 0,0 1 1 0 0,0 0 0 0 0,-1-1 0 0 0,1 1 0 0 0,0-1 0 0 0,0 1 0 0 0,0-1 0 0 0,0 0-1 0 0,0-1-159 0 0,-1-1 0 0 0,1 0-1 0 0,0 1 1 0 0,0-1 0 0 0,1 0-1 0 0,-1 1 1 0 0,0-1 0 0 0,1 0-1 0 0,0 1 1 0 0,-1-1-1 0 0,3-4 1 0 0,-1 5 260 0 0,0-1 0 0 0,0 1 0 0 0,0 0 0 0 0,0 0 0 0 0,1 0-1 0 0,-1 0 1 0 0,0 1 0 0 0,1-1 0 0 0,-1 0 0 0 0,1 1 0 0 0,0 0 0 0 0,-1 0 0 0 0,1 0 0 0 0,0 0-1 0 0,0 0 1 0 0,0 0 0 0 0,0 1 0 0 0,0-1 0 0 0,4 1 0 0 0,8-1 167 0 0,1 1 1 0 0,23 2-1 0 0,-21 0-127 0 0,85 9-785 0 0,-34 0-5933 0 0,-47-7 2117 0 0</inkml:trace>
  <inkml:trace contextRef="#ctx0" brushRef="#br0" timeOffset="1">397 124 8258 0 0,'-3'0'674'0'0,"0"-1"1"0"0,0 1 0 0 0,1 1 0 0 0,-1-1-1 0 0,0 0 1 0 0,0 1 0 0 0,0-1-1 0 0,1 1 1 0 0,-5 1 0 0 0,-23 16 2001 0 0,15-6-2808 0 0,-25 27 0 0 0,18-17 459 0 0,21-21-353 0 0,-1 0 1 0 0,1 1-1 0 0,0-1 1 0 0,0 0-1 0 0,0 0 1 0 0,0 0-1 0 0,0 1 0 0 0,0-1 1 0 0,1 0-1 0 0,-1 1 1 0 0,0-1-1 0 0,1 1 1 0 0,-2 1-1 0 0,2-2 12 0 0,0-1 0 0 0,0 1 0 0 0,1-1 0 0 0,-1 1 1 0 0,0-1-1 0 0,0 1 0 0 0,0-1 0 0 0,0 1 0 0 0,0-1 0 0 0,0 1 0 0 0,1-1 0 0 0,-1 0 0 0 0,0 1 0 0 0,0-1 1 0 0,1 1-1 0 0,-1-1 0 0 0,0 0 0 0 0,1 1 0 0 0,-1-1 0 0 0,0 0 0 0 0,1 1 0 0 0,-1-1 0 0 0,1 0 0 0 0,-1 1 0 0 0,0-1 1 0 0,1 0-1 0 0,0 1 0 0 0,4 0 5 0 0,1 1-1 0 0,-1-1 1 0 0,1 0 0 0 0,-1 0 0 0 0,11 1-1 0 0,-15-2 43 0 0,12 1-186 0 0,67 8 608 0 0,-72-7-1121 0 0,0 0-1 0 0,0 0 0 0 0,0 1 1 0 0,8 3-1 0 0,-5 4-6114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8050 0 0,'1'4'906'0'0,"-1"0"1"0"0,1 0-1 0 0,0 0 1 0 0,0 0-1 0 0,0 0 1 0 0,0 0-1 0 0,4 7 1 0 0,-4-9-631 0 0,1 0 0 0 0,-1 0 0 0 0,1 0 0 0 0,0 0 1 0 0,-1 0-1 0 0,1 0 0 0 0,0 0 0 0 0,0-1 0 0 0,0 1 1 0 0,4 1-1 0 0,-1 0-132 0 0,1-1 0 0 0,1 0 0 0 0,-1 0 0 0 0,0-1 1 0 0,0 0-1 0 0,1 0 0 0 0,-1 0 0 0 0,0-1 0 0 0,10 0 1 0 0,12 0-410 0 0,-1-2 0 0 0,1-1 0 0 0,43-10 0 0 0,-21-3-3342 0 0,-4-5-3318 0 0,-22 7 1360 0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20 10050 0 0,'-15'-11'5428'0'0,"27"9"-3582"0"0,27 7-957 0 0,-33-3-737 0 0,0-1 0 0 0,0 1-1 0 0,-1 0 1 0 0,1 1 0 0 0,-1-1 0 0 0,1 1 0 0 0,-1 0-1 0 0,0 0 1 0 0,0 1 0 0 0,0 0 0 0 0,0 0-1 0 0,-1 0 1 0 0,0 0 0 0 0,0 1 0 0 0,0-1-1 0 0,4 7 1 0 0,-3-3-38 0 0,-1 1-1 0 0,-1-1 1 0 0,1 1-1 0 0,-1 0 1 0 0,-1 0-1 0 0,0 0 1 0 0,0 0 0 0 0,-1 1-1 0 0,1 16 1 0 0,-5 37-7 0 0,1-1-2202 0 0,6-24-5146 0 0,-3-36 6539 0 0</inkml:trace>
  <inkml:trace contextRef="#ctx0" brushRef="#br0" timeOffset="1">272 19 13339 0 0,'-2'-19'4310'0'0,"5"28"-1511"0"0,5 32-1305 0 0,-5-13-1510 0 0,17 131 575 0 0,-15-130-2036 0 0,2 0 0 0 0,1 0 0 0 0,16 37 0 0 0,-22-62 638 0 0,10 20-2856 0 0,-1-13-2819 0 0,-4-9 2337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1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 17428 0 0,'-1'0'288'0'0,"0"1"1"0"0,1-1-1 0 0,-1 0 1 0 0,0 0-1 0 0,0 0 1 0 0,1 1-1 0 0,-1-1 1 0 0,0 0-1 0 0,1 1 1 0 0,-1-1-1 0 0,1 1 0 0 0,-1-1 1 0 0,0 0-1 0 0,1 1 1 0 0,-1-1-1 0 0,1 1 1 0 0,-1 0-1 0 0,1-1 1 0 0,-1 1-1 0 0,1-1 1 0 0,0 1-1 0 0,-1 0 1 0 0,1-1-1 0 0,0 1 1 0 0,-1 0-1 0 0,1 0 1 0 0,0 1-1 0 0,2 26 2252 0 0,23 31-2643 0 0,-21-52 711 0 0,2 6-522 0 0,5 11-66 0 0,25 38-1 0 0,-32-57-29 0 0,-1 0-1 0 0,0 0 0 0 0,1 0 0 0 0,0-1 0 0 0,0 0 0 0 0,1 0 0 0 0,-1 0 1 0 0,1 0-1 0 0,0-1 0 0 0,0 1 0 0 0,0-1 0 0 0,0-1 0 0 0,11 5 0 0 0,-14-6 5 0 0,0-1-1 0 0,0 1 1 0 0,0-1-1 0 0,1 0 1 0 0,-1 0-1 0 0,0 0 1 0 0,0 0-1 0 0,1 0 1 0 0,-1 0-1 0 0,0 0 1 0 0,0-1-1 0 0,0 1 1 0 0,1-1-1 0 0,-1 0 1 0 0,0 1-1 0 0,0-1 1 0 0,0 0-1 0 0,0 0 1 0 0,2-2-1 0 0,-1 0-6 0 0,0 1-1 0 0,0-1 1 0 0,-1 0 0 0 0,0 1-1 0 0,1-1 1 0 0,-1 0 0 0 0,0-1-1 0 0,-1 1 1 0 0,1 0 0 0 0,2-7-1 0 0,0-3-115 0 0,-1 1 1 0 0,0-2-1 0 0,0 1 0 0 0,-2 0 1 0 0,1-19-1 0 0,-2 32 106 0 0,0-18-469 0 0,0 1 1 0 0,-3-21 0 0 0,2 35 329 0 0,1-1 1 0 0,-1 1-1 0 0,1-1 0 0 0,-1 1 1 0 0,0 0-1 0 0,0-1 0 0 0,-1 1 1 0 0,1 0-1 0 0,-1 0 1 0 0,0 0-1 0 0,1 0 0 0 0,-1 0 1 0 0,-1 0-1 0 0,1 0 1 0 0,0 1-1 0 0,-1-1 0 0 0,1 1 1 0 0,-4-3-1 0 0,3 4-114 0 0,0 0 0 0 0,0 0-1 0 0,0 1 1 0 0,0-1 0 0 0,0 1-1 0 0,-1-1 1 0 0,1 1 0 0 0,0 0-1 0 0,0 0 1 0 0,-1 1 0 0 0,1-1-1 0 0,0 0 1 0 0,0 1 0 0 0,0 0-1 0 0,0 0 1 0 0,0 0 0 0 0,0 0-1 0 0,0 1 1 0 0,0-1 0 0 0,0 1-1 0 0,0-1 1 0 0,1 1 0 0 0,-5 4-1 0 0,-2 1 94 0 0,0 0-1 0 0,0 1 0 0 0,1 0 0 0 0,0 0 0 0 0,-8 13 0 0 0,14-19 408 0 0,0 0 0 0 0,1 0-1 0 0,0 0 1 0 0,-1 1 0 0 0,1-1-1 0 0,0 0 1 0 0,0 1 0 0 0,0-1 0 0 0,1 1-1 0 0,-1-1 1 0 0,1 1 0 0 0,-1 0-1 0 0,1 4 1 0 0,0-6-80 0 0,0-1 0 0 0,1 1-1 0 0,-1 0 1 0 0,0 0 0 0 0,1 0 0 0 0,-1 0 0 0 0,1-1-1 0 0,-1 1 1 0 0,1 0 0 0 0,0 0 0 0 0,-1-1-1 0 0,1 1 1 0 0,0 0 0 0 0,-1-1 0 0 0,1 1 0 0 0,0 0-1 0 0,0-1 1 0 0,-1 0 0 0 0,1 1 0 0 0,0-1-1 0 0,0 1 1 0 0,0-1 0 0 0,0 0 0 0 0,0 1 0 0 0,0-1-1 0 0,0 0 1 0 0,-1 0 0 0 0,1 0 0 0 0,0 0-1 0 0,0 0 1 0 0,0 0 0 0 0,0 0 0 0 0,0 0 0 0 0,0 0-1 0 0,0 0 1 0 0,0-1 0 0 0,0 1 0 0 0,1-1-1 0 0,61-12 916 0 0,-37 7-719 0 0,39-5 0 0 0,-57 11-799 0 0,-1-1 0 0 0,0 1 0 0 0,1 1-1 0 0,-1-1 1 0 0,0 1 0 0 0,1 1 0 0 0,-1-1-1 0 0,0 1 1 0 0,0 0 0 0 0,7 4 0 0 0,-12-5-143 0 0,-1-1 0 0 0,1 1 1 0 0,-1 0-1 0 0,0-1 0 0 0,1 1 0 0 0,-1 0 1 0 0,0 0-1 0 0,0 0 0 0 0,1 0 1 0 0,-1 1-1 0 0,0-1 0 0 0,0 0 0 0 0,0 0 1 0 0,-1 1-1 0 0,2 1 0 0 0,1 10-6511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40 9578 0 0,'-6'1'5165'0'0,"3"9"-3322"0"0,4 14-1712 0 0,-1-21 361 0 0,1 21-143 0 0,-1 15-195 0 0,3 0 1 0 0,9 51-1 0 0,-10-164-3204 0 0,-3 64 3016 0 0,0-12 43 0 0,1-1 0 0 0,4-29 0 0 0,-3 47 38 0 0,-1 0-1 0 0,1 1 1 0 0,0-1 0 0 0,1 1-1 0 0,-1-1 1 0 0,1 1-1 0 0,-1-1 1 0 0,1 1-1 0 0,1 0 1 0 0,-1 0-1 0 0,0 0 1 0 0,1 0-1 0 0,0 0 1 0 0,0 1-1 0 0,0-1 1 0 0,1 1 0 0 0,5-5-1 0 0,-7 6-16 0 0,1 1-1 0 0,-1 0 1 0 0,0 0-1 0 0,0 0 1 0 0,1 0-1 0 0,-1 0 1 0 0,0 1-1 0 0,1-1 1 0 0,-1 1-1 0 0,0 0 0 0 0,1-1 1 0 0,-1 1-1 0 0,1 0 1 0 0,-1 0-1 0 0,1 0 1 0 0,-1 1-1 0 0,1-1 1 0 0,-1 1-1 0 0,0-1 1 0 0,1 1-1 0 0,-1 0 1 0 0,0 0-1 0 0,0 0 1 0 0,1 0-1 0 0,-1 0 1 0 0,0 1-1 0 0,0-1 1 0 0,0 0-1 0 0,0 1 1 0 0,0 0-1 0 0,-1-1 1 0 0,1 1-1 0 0,0 0 1 0 0,-1 0-1 0 0,0 0 1 0 0,1 0-1 0 0,0 3 1 0 0,1-1 24 0 0,-1 0 0 0 0,1 1-1 0 0,-1-1 1 0 0,0 1 0 0 0,-1 0 0 0 0,1-1 0 0 0,-1 1 0 0 0,0 0-1 0 0,0 0 1 0 0,-1 0 0 0 0,1 0 0 0 0,-1 0 0 0 0,0 0 0 0 0,0 0-1 0 0,-1 0 1 0 0,0 0 0 0 0,-2 9 0 0 0,0-9-44 0 0,0 0 1 0 0,0 0 0 0 0,0 0-1 0 0,-1-1 1 0 0,0 1-1 0 0,0-1 1 0 0,0 0-1 0 0,0 0 1 0 0,-1 0 0 0 0,0-1-1 0 0,0 1 1 0 0,0-1-1 0 0,0-1 1 0 0,0 1-1 0 0,0-1 1 0 0,-1 1-1 0 0,-7 1 1 0 0,-23 13 168 0 0,36-17-176 0 0,0 0-1 0 0,-1 0 1 0 0,1 0-1 0 0,0 0 1 0 0,0 0-1 0 0,0 0 1 0 0,0 0-1 0 0,0 0 1 0 0,0 0-1 0 0,0 0 1 0 0,-1 0-1 0 0,1 0 1 0 0,0 0-1 0 0,0 1 1 0 0,0-1-1 0 0,0 0 1 0 0,0 0-1 0 0,0 0 1 0 0,0 0-1 0 0,0 0 1 0 0,0 0-1 0 0,0 1 1 0 0,0-1-1 0 0,-1 0 1 0 0,1 0-1 0 0,0 0 1 0 0,0 0-1 0 0,0 0 1 0 0,0 0-1 0 0,0 1 1 0 0,0-1-1 0 0,0 0 1 0 0,0 0-1 0 0,0 0 1 0 0,0 0-1 0 0,0 0 1 0 0,0 1-1 0 0,1-1 1 0 0,-1 0-1 0 0,0 0 1 0 0,0 0-1 0 0,0 0 1 0 0,0 0-1 0 0,0 0 1 0 0,0 1-1 0 0,0-1 1 0 0,0 0-1 0 0,0 0 1 0 0,0 0-1 0 0,0 0 1 0 0,1 0-1 0 0,-1 0 1 0 0,0 0-1 0 0,0 0 1 0 0,0 0-1 0 0,0 0 1 0 0,0 1-1 0 0,0-1 1 0 0,1 0-1 0 0,13 6 13 0 0,19 0-56 0 0,-18-4-354 0 0,1-1-1 0 0,0-1 0 0 0,-1-1 1 0 0,1 0-1 0 0,0-1 1 0 0,27-7-1 0 0,-35 7-288 0 0,-1 0 1 0 0,0 0-1 0 0,0-1 0 0 0,0-1 1 0 0,0 1-1 0 0,0-1 1 0 0,-1 0-1 0 0,0 0 0 0 0,0-1 1 0 0,0 0-1 0 0,0 0 0 0 0,-1 0 1 0 0,0-1-1 0 0,0 0 0 0 0,0 0 1 0 0,4-7-1 0 0,4-11-2390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8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6633 0 0,'-2'1'685'0'0,"0"1"0"0"0,0 0 0 0 0,0 0 0 0 0,0 0 0 0 0,0 0-1 0 0,0 0 1 0 0,1 1 0 0 0,-1-1 0 0 0,1 0 0 0 0,0 1 0 0 0,-1-1-1 0 0,1 1 1 0 0,-1 3 0 0 0,0 0-194 0 0,1 1 0 0 0,-1-1 0 0 0,1 1 0 0 0,1 0 0 0 0,-1 8 0 0 0,1-2-364 0 0,1 0-1 0 0,0 0 1 0 0,1 0 0 0 0,1 0-1 0 0,4 13 1 0 0,-6-22-114 0 0,1 0 0 0 0,0 0 1 0 0,0 0-1 0 0,0-1 0 0 0,1 1 0 0 0,-1 0 1 0 0,1-1-1 0 0,0 0 0 0 0,0 0 0 0 0,0 0 0 0 0,0 0 1 0 0,1 0-1 0 0,-1-1 0 0 0,1 1 0 0 0,0-1 1 0 0,-1 0-1 0 0,1 0 0 0 0,7 2 0 0 0,-8-3-220 0 0,1 0-1 0 0,-1 0 0 0 0,1 0 1 0 0,-1 0-1 0 0,1-1 1 0 0,0 1-1 0 0,-1-1 0 0 0,1 0 1 0 0,0 0-1 0 0,-1-1 1 0 0,1 1-1 0 0,-1-1 0 0 0,1 0 1 0 0,-1 1-1 0 0,1-2 1 0 0,-1 1-1 0 0,1 0 0 0 0,-1-1 1 0 0,0 1-1 0 0,1-1 1 0 0,-1 0-1 0 0,3-3 0 0 0,-5 4-122 0 0,0 1 0 0 0,-1-1 0 0 0,1 0 0 0 0,0 1-1 0 0,-1-1 1 0 0,1 0 0 0 0,0 0 0 0 0,-1 0 0 0 0,1 1-1 0 0,-1-1 1 0 0,1 0 0 0 0,-1 0 0 0 0,0 0 0 0 0,1 0 0 0 0,-1 0-1 0 0,0 0 1 0 0,0 0 0 0 0,0 0 0 0 0,1 0 0 0 0,-1 0-1 0 0,0 0 1 0 0,0 0 0 0 0,-1 0 0 0 0,1 0 0 0 0,0 0-1 0 0,0 0 1 0 0,0 0 0 0 0,-1-1 0 0 0,-5-7-3954 0 0</inkml:trace>
  <inkml:trace contextRef="#ctx0" brushRef="#br0" timeOffset="1">0 340 11402 0 0,'0'29'5634'0'0,"3"-1"-4282"0"0,3 5-504 0 0,3-6-192 0 0,2-7-232 0 0,3-2-296 0 0,2-2-80 0 0,2-4-48 0 0,1-3-8 0 0,1-4-144 0 0,0-4-552 0 0,2-2-856 0 0,-1-7-1713 0 0,-2-4-1824 0 0,-1-4-1632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 5897 0 0,'-37'-6'4599'0'0,"18"3"1142"0"0,52 5-3679 0 0,30 1-1730 0 0,-41-3-595 0 0,0 1 1 0 0,-1 1-1 0 0,1 0 1 0 0,25 8-1 0 0,-47-10 57 0 0,1 0-1 0 0,-1 0 1 0 0,1 0-1 0 0,0 0 1 0 0,-1 1-1 0 0,1-1 1 0 0,0 0-1 0 0,-1 0 0 0 0,1 1 1 0 0,-1-1-1 0 0,1 0 1 0 0,-1 1-1 0 0,1-1 1 0 0,-1 1-1 0 0,1-1 1 0 0,-1 1-1 0 0,1-1 1 0 0,-1 1-1 0 0,0-1 0 0 0,1 1 1 0 0,-1-1-1 0 0,0 1 1 0 0,1 0-1 0 0,-1-1 1 0 0,0 1-1 0 0,0-1 1 0 0,1 1-1 0 0,-1 0 0 0 0,0-1 1 0 0,0 1-1 0 0,0 0 1 0 0,0-1-1 0 0,0 1 1 0 0,0 0-1 0 0,0-1 1 0 0,0 1-1 0 0,0 0 1 0 0,0-1-1 0 0,-1 1 0 0 0,1-1 1 0 0,0 1-1 0 0,0 0 1 0 0,-1-1-1 0 0,1 1 1 0 0,0-1-1 0 0,-1 1 1 0 0,1-1-1 0 0,0 1 1 0 0,-1 0-1 0 0,1-1 0 0 0,-1 0 1 0 0,1 1-1 0 0,-1-1 1 0 0,1 1-1 0 0,-1-1 1 0 0,0 1-1 0 0,-6 8-3738 0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8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6217 0 0,'2'3'454'0'0,"-1"-1"-1"0"0,1 1 1 0 0,0 0 0 0 0,0-1-1 0 0,0 0 1 0 0,0 1-1 0 0,1-1 1 0 0,-1 0 0 0 0,0 0-1 0 0,1 0 1 0 0,-1 0-1 0 0,1 0 1 0 0,0-1-1 0 0,0 1 1 0 0,0-1 0 0 0,0 0-1 0 0,0 0 1 0 0,0 0-1 0 0,4 1 1 0 0,10 1 92 0 0,1 0-1 0 0,24 1 1 0 0,-7 0 137 0 0,-28-3-643 0 0,0 0-1 0 0,-1 1 1 0 0,1-1-1 0 0,-1 1 1 0 0,10 5-1 0 0,-15-6-53 0 0,-1-1 0 0 0,1 0 0 0 0,0 1 0 0 0,-1-1 0 0 0,1 0 0 0 0,-1 1 0 0 0,1-1 0 0 0,-1 1 0 0 0,1-1 0 0 0,-1 1 0 0 0,1-1 0 0 0,-1 1 0 0 0,1 0 0 0 0,-1-1-1 0 0,0 1 1 0 0,1 0 0 0 0,-1-1 0 0 0,0 1 0 0 0,1 0 0 0 0,-1-1 0 0 0,0 1 0 0 0,0 0 0 0 0,0 1 0 0 0,0-1-31 0 0,-1 0 1 0 0,1 1-1 0 0,-1-1 0 0 0,1 0 0 0 0,-1 1 1 0 0,0-1-1 0 0,0 0 0 0 0,0 0 0 0 0,1 0 1 0 0,-1 0-1 0 0,0 0 0 0 0,0 0 0 0 0,0 0 1 0 0,-1 0-1 0 0,1 0 0 0 0,0 0 0 0 0,-2 0 1 0 0,-8 6-29 0 0,1 0 1 0 0,0 1 0 0 0,0 0 0 0 0,1 1 0 0 0,-16 17 0 0 0,23-24 131 0 0,0 1 0 0 0,1 0-1 0 0,-1-1 1 0 0,0 1 0 0 0,1 0 0 0 0,0 0 0 0 0,0 0 0 0 0,0 0 0 0 0,0 0 0 0 0,0 0 0 0 0,0 0-1 0 0,1 1 1 0 0,0-1 0 0 0,-1 0 0 0 0,1 0 0 0 0,0 0 0 0 0,1 1 0 0 0,-1-1 0 0 0,0 0 0 0 0,1 0-1 0 0,0 0 1 0 0,0 0 0 0 0,0 0 0 0 0,0 0 0 0 0,0 0 0 0 0,1 0 0 0 0,-1 0 0 0 0,3 3 0 0 0,-2-3 0 0 0,0 0 0 0 0,0-1 0 0 0,0 1 0 0 0,0 0 1 0 0,0-1-1 0 0,1 1 0 0 0,-1-1 0 0 0,1 0 1 0 0,0 0-1 0 0,-1 0 0 0 0,1 0 0 0 0,0 0 0 0 0,0-1 1 0 0,0 1-1 0 0,1-1 0 0 0,-1 0 0 0 0,0 0 1 0 0,6 1-1 0 0,-7-2-12 0 0,0 0 1 0 0,0-1-1 0 0,0 1 1 0 0,0 0-1 0 0,1-1 1 0 0,-1 0 0 0 0,0 1-1 0 0,0-1 1 0 0,0 0-1 0 0,0 0 1 0 0,0 0-1 0 0,-1 0 1 0 0,1 0-1 0 0,0-1 1 0 0,0 1-1 0 0,-1 0 1 0 0,1-1-1 0 0,-1 0 1 0 0,1 1-1 0 0,-1-1 1 0 0,0 0-1 0 0,1 0 1 0 0,-1 1 0 0 0,0-1-1 0 0,0 0 1 0 0,0 0-1 0 0,-1 0 1 0 0,1 0-1 0 0,0-4 1 0 0,2-3-16 0 0,-1 0 1 0 0,0 1-1 0 0,0-1 1 0 0,-1 0-1 0 0,0 0 1 0 0,-1 0-1 0 0,0 0 1 0 0,0 0-1 0 0,-3-15 1 0 0,-9-26-2015 0 0,-6 1-3714 0 0,18 48 5146 0 0,-1 0-1 0 0,1-1 1 0 0,0 1-1 0 0,-1 0 0 0 0,1 0 1 0 0,0-1-1 0 0,0 1 0 0 0,0 0 1 0 0,0-1-1 0 0,0 1 1 0 0,0 0-1 0 0,0 0 0 0 0,0-1 1 0 0,0 1-1 0 0,1 0 0 0 0,0-2 1 0 0,4 2-2251 0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9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3001 0 0,'8'6'9382'0'0,"-4"9"-5293"0"0,-2 19-2612 0 0,-2-28-674 0 0,0 166-838 0 0,0-175-43 0 0,0 1 0 0 0,0 0-1 0 0,1 0 1 0 0,-1-1-1 0 0,1 1 1 0 0,-1 0 0 0 0,1 0-1 0 0,0 0 1 0 0,0 0-1 0 0,0 0 1 0 0,0 0 0 0 0,0 0-1 0 0,0 0 1 0 0,1 0 0 0 0,-1 0-1 0 0,0 0 1 0 0,1 1-1 0 0,0-1 1 0 0,-1 1 0 0 0,1-1-1 0 0,0 1 1 0 0,0-1-1 0 0,0 1 1 0 0,0 0 0 0 0,3-1-1 0 0,6-3 41 0 0,0 1 0 0 0,0 1 1 0 0,24-5-1 0 0,0 1-2440 0 0,-8-4-3301 0 0,-20 5 2760 0 0,1-2-785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49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 6225 0 0,'-11'-6'4726'0'0,"12"1"-1733"0"0,22-2-645 0 0,36 5-1283 0 0,-56 3-1000 0 0,0-1 0 0 0,0 1 0 0 0,0 0 1 0 0,0 0-1 0 0,0 0 0 0 0,-1 0 0 0 0,1 1 0 0 0,0-1 0 0 0,-1 1 1 0 0,1 0-1 0 0,-1-1 0 0 0,0 1 0 0 0,1 0 0 0 0,-1 0 0 0 0,0 1 0 0 0,0-1 1 0 0,2 4-1 0 0,-2-2 48 0 0,1 1 1 0 0,-1 0-1 0 0,0 0 1 0 0,0 0-1 0 0,0 0 1 0 0,-1 0-1 0 0,1 0 1 0 0,-1 0-1 0 0,0 7 1 0 0,0-1-442 0 0,-1 0 1 0 0,0 0-1 0 0,-1 0 0 0 0,0 0 1 0 0,-1-1-1 0 0,0 1 1 0 0,-1 0-1 0 0,0-1 0 0 0,-5 12 1 0 0,1-11-1873 0 0,6-16 857 0 0,8-20 1482 0 0,-3 20 6 0 0,1 1-1 0 0,-1-1 1 0 0,1 1-1 0 0,0-1 1 0 0,0 1-1 0 0,1 1 0 0 0,-1-1 1 0 0,1 1-1 0 0,-1 0 1 0 0,1 0-1 0 0,0 1 0 0 0,0-1 1 0 0,1 2-1 0 0,9-3 1 0 0,25-11-1658 0 0,-39 15 1090 0 0,0-1 0 0 0,-1 0 0 0 0,1 0 0 0 0,-1-1 1 0 0,1 1-1 0 0,0 0 0 0 0,-1 0 0 0 0,0-1 0 0 0,1 1 0 0 0,-1-1 0 0 0,0 1 0 0 0,0-1 0 0 0,0 0 1 0 0,0 0-1 0 0,0 1 0 0 0,0-1 0 0 0,-1 0 0 0 0,1 0 0 0 0,0 0 0 0 0,-1 0 0 0 0,1-2 1 0 0,2-10-2762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5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27 3041 0 0,'-4'-6'5944'0'0,"4"6"-5746"0"0,0 0 0 0 0,0 0 0 0 0,-1 0 0 0 0,1 0 0 0 0,0 0 0 0 0,0 0 1 0 0,-1 0-1 0 0,1 0 0 0 0,0 0 0 0 0,0 0 0 0 0,-1 0 0 0 0,1 0 0 0 0,0 0 1 0 0,0 0-1 0 0,-1 0 0 0 0,1 0 0 0 0,-5 15 3663 0 0,2 27-2455 0 0,2-38-901 0 0,0 27-341 0 0,0 1 0 0 0,2-1 0 0 0,2 1-1 0 0,10 50 1 0 0,-13-80-448 0 0,0 0 1 0 0,1 0-1 0 0,-1 0 1 0 0,1 0-1 0 0,0 0 0 0 0,0 0 1 0 0,0-1-1 0 0,0 1 0 0 0,0 0 1 0 0,0 0-1 0 0,0-1 1 0 0,3 4-1 0 0,-3-5-127 0 0,0 1 0 0 0,0-1 0 0 0,0 0 0 0 0,0 1 0 0 0,1-1 1 0 0,-1 0-1 0 0,0 1 0 0 0,0-1 0 0 0,0 0 0 0 0,0 0 0 0 0,1 0 0 0 0,-1 0 0 0 0,0 0 1 0 0,0-1-1 0 0,0 1 0 0 0,0 0 0 0 0,0 0 0 0 0,0-1 0 0 0,1 1 0 0 0,-1-1 0 0 0,0 1 1 0 0,0-1-1 0 0,1-1 0 0 0,16-5-3145 0 0</inkml:trace>
  <inkml:trace contextRef="#ctx0" brushRef="#br0" timeOffset="1">166 22 4961 0 0,'-3'-11'3785'0'0,"-1"3"-240"0"0,-2 6 1720 0 0,3 12-3793 0 0,1 5-608 0 0,-1 5-384 0 0,0 3-216 0 0,2 3-128 0 0,0 2-136 0 0,0 0-136 0 0,2 1-408 0 0,-1 0-712 0 0,1-2-1072 0 0,-1-1-1425 0 0,-2-5-704 0 0,0-2-1432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50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8234 0 0,'-25'27'6592'0'0,"-13"12"-3199"0"0,9-9-2628 0 0,24-26-776 0 0,1 1-1 0 0,-1 0 1 0 0,1 0-1 0 0,0 0 1 0 0,0 1-1 0 0,1 0 1 0 0,-1-1-1 0 0,1 1 1 0 0,0 0-1 0 0,1 0 1 0 0,0 1-1 0 0,-3 8 1 0 0,5-15-19 0 0,0 1 1 0 0,0-1-1 0 0,0 0 1 0 0,0 0-1 0 0,0 0 1 0 0,0 0-1 0 0,0 1 1 0 0,0-1-1 0 0,0 0 1 0 0,0 0-1 0 0,0 0 1 0 0,0 0-1 0 0,0 1 1 0 0,0-1-1 0 0,0 0 1 0 0,0 0-1 0 0,0 0 1 0 0,1 0-1 0 0,-1 0 1 0 0,0 1-1 0 0,0-1 1 0 0,0 0-1 0 0,0 0 1 0 0,0 0-1 0 0,0 0 1 0 0,0 0-1 0 0,0 0 1 0 0,1 1-1 0 0,-1-1 0 0 0,0 0 1 0 0,0 0-1 0 0,0 0 1 0 0,0 0-1 0 0,0 0 1 0 0,1 0-1 0 0,-1 0 1 0 0,0 0-1 0 0,0 0 1 0 0,0 0-1 0 0,0 0 1 0 0,1 0-1 0 0,-1 0 1 0 0,0 0-1 0 0,0 0 1 0 0,10-5-645 0 0,11-13 331 0 0,-18 15 281 0 0,3-2 57 0 0,0 1 0 0 0,0-1 0 0 0,0 1 1 0 0,1 1-1 0 0,0-1 0 0 0,-1 1 1 0 0,1 0-1 0 0,13-3 0 0 0,60-8-1191 0 0,-5 2-6679 0 0,-74 12 7717 0 0,0-1 1 0 0,0 1-1 0 0,0 0 1 0 0,0 0 0 0 0,0-1-1 0 0,0 1 1 0 0,0-1 0 0 0,0 1-1 0 0,0-1 1 0 0,0 1 0 0 0,-1-1-1 0 0,1 0 1 0 0,0 1-1 0 0,0-1 1 0 0,-1 0 0 0 0,1 0-1 0 0,0 1 1 0 0,-1-1 0 0 0,1 0-1 0 0,0-1 1 0 0,2-4-695 0 0,8-1-1561 0 0</inkml:trace>
  <inkml:trace contextRef="#ctx0" brushRef="#br0" timeOffset="1">337 40 1936 0 0,'-5'-1'880'0'0,"1"0"0"0"0,0 0 0 0 0,0 1 0 0 0,0-1-1 0 0,0 1 1 0 0,0 0 0 0 0,-1 1 0 0 0,1-1-1 0 0,0 0 1 0 0,0 1 0 0 0,0 0 0 0 0,0 0 0 0 0,0 1-1 0 0,0-1 1 0 0,0 1 0 0 0,-4 2 0 0 0,3-1-505 0 0,0 1 0 0 0,0 0 0 0 0,1 1 0 0 0,0-1 0 0 0,0 1 0 0 0,-6 9 0 0 0,3-5-288 0 0,1 0 1 0 0,0 1 0 0 0,1 0 0 0 0,-7 15-1 0 0,17-28-152 0 0,-1 1 0 0 0,0-1 0 0 0,1 1 0 0 0,0 0 0 0 0,-1 0 0 0 0,1 1 0 0 0,0-1 0 0 0,5 0-1 0 0,-8 2 45 0 0,92-19-792 0 0,-42 9-1839 0 0,-1-2-4213 0 0,-38 8 3485 0 0,-2-1-771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50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43 14283 0 0,'-4'-7'2473'0'0,"13"5"-1755"0"0,16 3-519 0 0,-4 1-54 0 0,0-1 1 0 0,1-1-1 0 0,-1 0 1 0 0,0-2-1 0 0,24-5 0 0 0,-45 7-154 0 0,0 0 0 0 0,1 0-1 0 0,-1 0 1 0 0,0 0 0 0 0,0 0 0 0 0,0 1-1 0 0,1-1 1 0 0,-1 0 0 0 0,0-1-1 0 0,0 1 1 0 0,0 0 0 0 0,1 0 0 0 0,-1 0-1 0 0,0 0 1 0 0,0 0 0 0 0,0 0 0 0 0,1 0-1 0 0,-1 0 1 0 0,0 0 0 0 0,0 0-1 0 0,0 0 1 0 0,0 0 0 0 0,1-1 0 0 0,-1 1-1 0 0,0 0 1 0 0,0 0 0 0 0,0 0-1 0 0,0 0 1 0 0,0 0 0 0 0,1-1 0 0 0,-1 1-1 0 0,0 0 1 0 0,0 0 0 0 0,0 0-1 0 0,0-1 1 0 0,0 1 0 0 0,0 0 0 0 0,0 0-1 0 0,0 0 1 0 0,0 0 0 0 0,0-1-1 0 0,0 1 1 0 0,0 0 0 0 0,0 0 0 0 0,0 0-1 0 0,0-1 1 0 0,0 1 0 0 0,0 0 0 0 0,0 0-1 0 0,0 0 1 0 0,0-1 0 0 0,0 1-1 0 0,0 0 1 0 0,-14-9-770 0 0,-19-3-237 0 0,28 11 1016 0 0,-1 1 0 0 0,1 0 0 0 0,0 0 0 0 0,-1 1 0 0 0,1-1 0 0 0,0 1 0 0 0,0 0 0 0 0,-1 1 1 0 0,1-1-1 0 0,0 1 0 0 0,0 0 0 0 0,1 0 0 0 0,-1 1 0 0 0,0-1 0 0 0,1 1 0 0 0,-1 0 0 0 0,1 0 0 0 0,0 1 0 0 0,0-1 0 0 0,0 1 1 0 0,1 0-1 0 0,-1 0 0 0 0,1 0 0 0 0,-4 7 0 0 0,4-7 56 0 0,1 0-1 0 0,0 0 1 0 0,0 0-1 0 0,0 0 1 0 0,0 0 0 0 0,1 0-1 0 0,0 1 1 0 0,-1-1-1 0 0,2 1 1 0 0,-1-1 0 0 0,0 1-1 0 0,1-1 1 0 0,0 1 0 0 0,0-1-1 0 0,0 1 1 0 0,1-1-1 0 0,0 1 1 0 0,-1-1 0 0 0,2 1-1 0 0,-1-1 1 0 0,0 1 0 0 0,1-1-1 0 0,0 0 1 0 0,0 0-1 0 0,0 0 1 0 0,0 0 0 0 0,1 0-1 0 0,5 6 1 0 0,-6-9-79 0 0,-1 1 1 0 0,0-1-1 0 0,1 0 1 0 0,-1 0-1 0 0,1 0 0 0 0,-1-1 1 0 0,1 1-1 0 0,-1 0 1 0 0,1-1-1 0 0,0 1 1 0 0,-1-1-1 0 0,1 1 0 0 0,0-1 1 0 0,-1 0-1 0 0,1 1 1 0 0,0-1-1 0 0,-1 0 1 0 0,1 0-1 0 0,0-1 0 0 0,0 1 1 0 0,-1 0-1 0 0,1 0 1 0 0,0-1-1 0 0,-1 1 1 0 0,1-1-1 0 0,0 1 0 0 0,-1-1 1 0 0,3-1-1 0 0,6-4-400 0 0,0 1 0 0 0,-1-1 0 0 0,14-11 0 0 0,-4 3-591 0 0,19-15-742 0 0,-28 21 1557 0 0,0 1 0 0 0,0-1 1 0 0,0 2-1 0 0,20-10 0 0 0,-30 16 258 0 0,1 0-1 0 0,-1 0 1 0 0,1 1 0 0 0,-1-1-1 0 0,0 0 1 0 0,1 1 0 0 0,-1-1-1 0 0,0 1 1 0 0,1-1-1 0 0,-1 0 1 0 0,0 1 0 0 0,1-1-1 0 0,-1 1 1 0 0,0-1 0 0 0,0 1-1 0 0,0-1 1 0 0,0 1 0 0 0,1-1-1 0 0,-1 1 1 0 0,0-1-1 0 0,0 1 1 0 0,0-1 0 0 0,0 1-1 0 0,0-1 1 0 0,0 1 0 0 0,0-1-1 0 0,0 1 1 0 0,0-1-1 0 0,-1 1 1 0 0,1-1 0 0 0,0 1-1 0 0,0-1 1 0 0,0 1 0 0 0,-1 0-1 0 0,-3 29 1416 0 0,3-24-1135 0 0,0 5 75 0 0,-2 1-5 0 0,1 1 0 0 0,1-1 1 0 0,0 1-1 0 0,1 0 1 0 0,0-1-1 0 0,1 1 0 0 0,5 24 1 0 0,13-64 2241 0 0,-2 0-2714 0 0,-14 25-169 0 0,0-1-1 0 0,0 0 1 0 0,-1 1 0 0 0,1-1-1 0 0,1 1 1 0 0,-1 0-1 0 0,0 0 1 0 0,1 0-1 0 0,-1 1 1 0 0,1-1 0 0 0,3 0-1 0 0,-5 1-512 0 0,1 1 0 0 0,-1-1 0 0 0,0 1 0 0 0,0 0-1 0 0,0 0 1 0 0,1 0 0 0 0,-1 0 0 0 0,0 0 0 0 0,0 0 0 0 0,1 0 0 0 0,-1 1-1 0 0,4 1 1 0 0,6 4-5705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1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20508 0 0,'-1'5'408'0'0,"1"-2"-103"0"0,0 1-249 0 0,1-4-72 0 0,-2-5-225 0 0,1 0-407 0 0,3-3-648 0 0,3-1-872 0 0,1-1-1457 0 0,1-2-1040 0 0,1 0-1456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19772 0 0,'3'4'151'0'0,"0"0"1"0"0,0 0-1 0 0,0-1 0 0 0,0 0 0 0 0,0 1 0 0 0,1-1 0 0 0,-1 0 1 0 0,1-1-1 0 0,0 1 0 0 0,0-1 0 0 0,0 0 0 0 0,0 0 0 0 0,1 0 1 0 0,-1 0-1 0 0,1-1 0 0 0,-1 1 0 0 0,1-1 0 0 0,-1-1 0 0 0,1 1 1 0 0,-1 0-1 0 0,1-1 0 0 0,0 0 0 0 0,-1 0 0 0 0,8-1 0 0 0,12-2 622 0 0,1-1-1 0 0,-1-1 1 0 0,31-10 0 0 0,-40 11-703 0 0,-2 0-110 0 0,-2 2-115 0 0,0-1 1 0 0,-1 0 0 0 0,1 0 0 0 0,-1-2 0 0 0,0 1 0 0 0,0-1-1 0 0,0-1 1 0 0,11-8 0 0 0,-21 14 109 0 0,1 0-1 0 0,-1-1 1 0 0,1 1 0 0 0,-1 0-1 0 0,0 0 1 0 0,0-1 0 0 0,1 1 0 0 0,-1 0-1 0 0,0-1 1 0 0,1 1 0 0 0,-1-1-1 0 0,0 1 1 0 0,0 0 0 0 0,0-1-1 0 0,0 1 1 0 0,1-1 0 0 0,-1 1-1 0 0,0 0 1 0 0,0-1 0 0 0,0 1-1 0 0,0-1 1 0 0,0 1 0 0 0,0-1-1 0 0,0 1 1 0 0,0-1 0 0 0,0 1 0 0 0,0 0-1 0 0,0-1 1 0 0,0 1 0 0 0,0-1-1 0 0,-1 1 1 0 0,1-1 0 0 0,0 1-1 0 0,0 0 1 0 0,0-1 0 0 0,-1 0-1 0 0,-16-8-785 0 0,11 8 816 0 0,1 0 0 0 0,0 0 0 0 0,-1 1 0 0 0,1-1 0 0 0,-9 1 0 0 0,11 1 104 0 0,0 0 0 0 0,1-1 0 0 0,-1 1 0 0 0,0 1 0 0 0,1-1 0 0 0,-1 0 0 0 0,1 1 0 0 0,-1-1 0 0 0,1 1 0 0 0,-1 0 0 0 0,1-1 0 0 0,0 1 0 0 0,0 0 0 0 0,0 1 0 0 0,0-1 0 0 0,0 0 0 0 0,-2 4 0 0 0,2-1 41 0 0,-1 0 0 0 0,1 0 0 0 0,1 0 0 0 0,-1 0 1 0 0,1 0-1 0 0,-1 0 0 0 0,1 0 0 0 0,1 1 0 0 0,-1 6 0 0 0,1-4-159 0 0,0 0 1 0 0,0 0-1 0 0,1 0 1 0 0,0 0-1 0 0,1-1 0 0 0,0 1 1 0 0,0 0-1 0 0,0-1 0 0 0,1 1 1 0 0,0-1-1 0 0,1 0 0 0 0,0 0 1 0 0,5 7-1 0 0,11 2-3362 0 0,-20-16 3206 0 0,1 1 0 0 0,-1-1 1 0 0,0 0-1 0 0,1 1 0 0 0,-1-1 0 0 0,0 0 0 0 0,1 1 1 0 0,-1-1-1 0 0,1 0 0 0 0,-1 0 0 0 0,0 1 0 0 0,1-1 0 0 0,-1 0 1 0 0,1 0-1 0 0,-1 0 0 0 0,1 0 0 0 0,-1 0 0 0 0,0 1 0 0 0,1-1 1 0 0,-1 0-1 0 0,1 0 0 0 0,-1 0 0 0 0,1 0 0 0 0,-1 0 0 0 0,1 0 1 0 0,-1-1-1 0 0,1 1 0 0 0,-1 0 0 0 0,1 0 0 0 0,-1 0 0 0 0,0 0 1 0 0,1 0-1 0 0,-1-1 0 0 0,1 1 0 0 0,-1 0 0 0 0,0 0 1 0 0,1-1-1 0 0,-1 1 0 0 0,0 0 0 0 0,1-1 0 0 0,-1 1 0 0 0,0 0 1 0 0,1-1-1 0 0,-1 1 0 0 0,0-1 0 0 0,0 1 0 0 0,1-1 0 0 0,-2-17-4746 0 0,10 4-710 0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2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2985 0 0,'-28'14'2592'0'0,"15"-7"385"0"0,-1-1 0 0 0,-25 8 0 0 0,64-19-2598 0 0,0 1-1 0 0,0 1 1 0 0,0 1-1 0 0,1 2 0 0 0,42 3 1 0 0,29 11-2005 0 0,-3 9-5624 0 0,-75-18 4305 0 0,-1-3-701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6265 0 0,'0'0'88'0'0,"0"0"1"0"0,0 0-1 0 0,0 0 0 0 0,0 0 0 0 0,-1 0 0 0 0,1 0 0 0 0,0 0 0 0 0,0 0 0 0 0,0 0 1 0 0,0 0-1 0 0,-1 0 0 0 0,1 0 0 0 0,0 0 0 0 0,0 0 0 0 0,0 0 0 0 0,0 0 0 0 0,-1 0 1 0 0,1 0-1 0 0,0 0 0 0 0,0 0 0 0 0,0 0 0 0 0,0 0 0 0 0,-1 0 0 0 0,1 0 0 0 0,0 0 1 0 0,0 0-1 0 0,0 1 0 0 0,0-1 0 0 0,0 0 0 0 0,0 0 0 0 0,0 0 0 0 0,-1 0 0 0 0,1 0 1 0 0,0 1-1 0 0,0-1 0 0 0,0 0 0 0 0,0 0 0 0 0,0 0 0 0 0,0 0 0 0 0,0 0 0 0 0,0 1 1 0 0,0-1-1 0 0,0 0 0 0 0,0 0 0 0 0,0 0 0 0 0,0 1 0 0 0,0-1 0 0 0,0 0 0 0 0,0 0 1 0 0,0 0-1 0 0,0 0 0 0 0,0 1 0 0 0,0-1 0 0 0,0 0 0 0 0,0 0 0 0 0,0 0 0 0 0,0 0 1 0 0,0 0-1 0 0,0 1 0 0 0,1-1 0 0 0,-1 0 0 0 0,0 0 0 0 0,0 0 0 0 0,14 15 1717 0 0,22 12-801 0 0,63 27 255 0 0,-64-37-1059 0 0,35 24 0 0 0,-67-39-146 0 0,0 0 1 0 0,0 0-1 0 0,0 0 1 0 0,0 1-1 0 0,0-1 1 0 0,0 1-1 0 0,0 0 1 0 0,-1-1-1 0 0,1 1 0 0 0,-1 1 1 0 0,0-1-1 0 0,0 0 1 0 0,0 0-1 0 0,-1 1 1 0 0,1-1-1 0 0,-1 1 1 0 0,0 0-1 0 0,1-1 1 0 0,-2 1-1 0 0,1 0 1 0 0,0 0-1 0 0,-1-1 0 0 0,0 1 1 0 0,0 0-1 0 0,0 0 1 0 0,0 0-1 0 0,0-1 1 0 0,-1 1-1 0 0,0 0 1 0 0,0 0-1 0 0,0-1 1 0 0,0 1-1 0 0,-1 0 1 0 0,1-1-1 0 0,-1 0 0 0 0,0 1 1 0 0,0-1-1 0 0,0 0 1 0 0,0 0-1 0 0,-1 0 1 0 0,1 0-1 0 0,-5 4 1 0 0,-7 6-16 0 0,-1 0-1 0 0,0-1 1 0 0,-1-1 0 0 0,0-1 0 0 0,-1 0 0 0 0,0-1 0 0 0,-32 12-1 0 0,32-9-617 0 0,17-12 446 0 0,0 1-1 0 0,0-1 1 0 0,0 1 0 0 0,0-1-1 0 0,0 0 1 0 0,-1 1-1 0 0,1-1 1 0 0,0 0-1 0 0,0 1 1 0 0,0-1-1 0 0,0 1 1 0 0,0-1 0 0 0,0 0-1 0 0,0 1 1 0 0,0-1-1 0 0,0 1 1 0 0,1-1-1 0 0,-1 0 1 0 0,0 1-1 0 0,0-1 1 0 0,0 0 0 0 0,0 1-1 0 0,0-1 1 0 0,1 1-1 0 0,-1-1 1 0 0,0 0-1 0 0,1 1 1 0 0,1 1-600 0 0,0-1 0 0 0,0 1 1 0 0,1 0-1 0 0,-1-1 0 0 0,0 0 1 0 0,1 0-1 0 0,-1 1 0 0 0,1-2 0 0 0,-1 1 1 0 0,1 0-1 0 0,3 0 0 0 0,13 3-3432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5401 0 0,'-6'1'401'0'0,"0"1"-1"0"0,0 0 1 0 0,1 0-1 0 0,-1 0 0 0 0,0 1 1 0 0,1 0-1 0 0,-1 0 1 0 0,1 0-1 0 0,0 1 1 0 0,0 0-1 0 0,0 0 1 0 0,1 0-1 0 0,-1 0 1 0 0,1 1-1 0 0,0-1 1 0 0,0 1-1 0 0,1 0 1 0 0,-1 1-1 0 0,1-1 0 0 0,0 1 1 0 0,1-1-1 0 0,-5 12 1 0 0,6-12-332 0 0,0 0-1 0 0,-1-1 1 0 0,1 1 0 0 0,1 0-1 0 0,-1 0 1 0 0,1 0-1 0 0,0 0 1 0 0,0 0 0 0 0,0 0-1 0 0,1-1 1 0 0,-1 1 0 0 0,1 0-1 0 0,1 0 1 0 0,-1 0 0 0 0,1-1-1 0 0,-1 1 1 0 0,1-1 0 0 0,1 1-1 0 0,-1-1 1 0 0,0 0 0 0 0,1 0-1 0 0,0 0 1 0 0,0 0 0 0 0,0 0-1 0 0,1-1 1 0 0,-1 1 0 0 0,1-1-1 0 0,0 0 1 0 0,5 3 0 0 0,-6-4-65 0 0,1 1 1 0 0,0-1 0 0 0,0-1 0 0 0,0 1 0 0 0,0 0 0 0 0,1-1-1 0 0,-1 0 1 0 0,0 0 0 0 0,1 0 0 0 0,-1-1 0 0 0,1 1 0 0 0,-1-1-1 0 0,0 0 1 0 0,1 0 0 0 0,-1-1 0 0 0,1 1 0 0 0,-1-1 0 0 0,0 0 0 0 0,1 0-1 0 0,4-3 1 0 0,-6 3-2 0 0,0-1 0 0 0,0 0 0 0 0,0 1 0 0 0,0-1-1 0 0,0 0 1 0 0,-1 0 0 0 0,1-1 0 0 0,-1 1 0 0 0,0-1 0 0 0,1 1 0 0 0,-1-1-1 0 0,0 0 1 0 0,-1 1 0 0 0,1-1 0 0 0,0 0 0 0 0,-1 0 0 0 0,0 0-1 0 0,0-1 1 0 0,1 1 0 0 0,-2 0 0 0 0,1 0 0 0 0,0-1 0 0 0,-1 1 0 0 0,0 0-1 0 0,1-1 1 0 0,-1 1 0 0 0,-1-5 0 0 0,0-2 10 0 0,-1 0 0 0 0,0-1 0 0 0,0 1 0 0 0,-1 0 0 0 0,0 0-1 0 0,-1 0 1 0 0,0 0 0 0 0,-7-11 0 0 0,8 18-37 0 0,1-1 0 0 0,0 1-1 0 0,-1 0 1 0 0,1 0 0 0 0,-1 0 0 0 0,0 0-1 0 0,0 0 1 0 0,0 1 0 0 0,0-1 0 0 0,-7-3-1 0 0,7 5-29 0 0,1 0-1 0 0,0 0 0 0 0,-1 1 1 0 0,1-1-1 0 0,-1 1 0 0 0,1-1 0 0 0,0 1 1 0 0,-1 0-1 0 0,1 0 0 0 0,-1 0 1 0 0,1 0-1 0 0,-1 0 0 0 0,1 1 1 0 0,-1-1-1 0 0,1 1 0 0 0,-1 0 1 0 0,1-1-1 0 0,0 1 0 0 0,-3 2 1 0 0,4-3-46 0 0,1 0 1 0 0,-1 1-1 0 0,0-1 1 0 0,0 1-1 0 0,1-1 1 0 0,-1 1-1 0 0,0-1 1 0 0,1 1 0 0 0,-1-1-1 0 0,0 1 1 0 0,1 0-1 0 0,-1-1 1 0 0,1 1-1 0 0,-1 0 1 0 0,1 0-1 0 0,-1-1 1 0 0,1 1-1 0 0,-1 1 1 0 0,1-1-221 0 0,0 0 0 0 0,0 0 0 0 0,0 0 0 0 0,0-1 0 0 0,0 1 0 0 0,0 0 0 0 0,0 0 0 0 0,0 0 0 0 0,1 0 0 0 0,-1 0 0 0 0,0-1 0 0 0,1 1 0 0 0,-1 0 0 0 0,0 0 0 0 0,1 0 0 0 0,-1-1 0 0 0,1 1 0 0 0,-1 0 1 0 0,1 0-1 0 0,-1-1 0 0 0,1 1 0 0 0,-1-1 0 0 0,1 1 0 0 0,0 0 0 0 0,0-1 0 0 0,1 1 0 0 0,6 4-3288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3761 0 0,'1'4'5759'0'0,"1"17"-3524"0"0,0 11-1122 0 0,-6 53 1 0 0,-7-26-3353 0 0,-8-6-3861 0 0,-1-26 3187 0 0,10-17 975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3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 2665 0 0,'-6'0'922'0'0,"0"-1"0"0"0,1 1 1 0 0,-1 0-1 0 0,1 0 1 0 0,-1 1-1 0 0,-9 1 1 0 0,14-2-784 0 0,0 0 1 0 0,0 0-1 0 0,0 0 1 0 0,0 1-1 0 0,1-1 1 0 0,-1 0-1 0 0,0 0 1 0 0,0 1-1 0 0,0-1 1 0 0,0 1-1 0 0,0-1 1 0 0,1 1-1 0 0,-1-1 1 0 0,0 1-1 0 0,0-1 1 0 0,1 1-1 0 0,-1 0 1 0 0,0-1-1 0 0,1 1 1 0 0,-1 0-1 0 0,1 0 1 0 0,-1-1-1 0 0,1 1 1 0 0,-1 0-1 0 0,1 0 0 0 0,-1 0 1 0 0,1 0-1 0 0,0-1 1 0 0,0 1-1 0 0,-1 0 1 0 0,1 0-1 0 0,0 0 1 0 0,0 0-1 0 0,0 0 1 0 0,0 0-1 0 0,0 0 1 0 0,0 0-1 0 0,0 0 1 0 0,0 0-1 0 0,1 0 1 0 0,-1 0-1 0 0,0-1 1 0 0,0 1-1 0 0,1 0 1 0 0,-1 0-1 0 0,1 0 1 0 0,-1 0-1 0 0,1 1 1 0 0,1 0-83 0 0,0 0 1 0 0,0 1 0 0 0,0-1-1 0 0,1 0 1 0 0,-1 0-1 0 0,1 0 1 0 0,-1-1-1 0 0,1 1 1 0 0,-1 0 0 0 0,1-1-1 0 0,0 0 1 0 0,0 0-1 0 0,0 0 1 0 0,-1 0 0 0 0,1 0-1 0 0,0 0 1 0 0,0-1-1 0 0,0 1 1 0 0,0-1 0 0 0,1 0-1 0 0,4 0 1 0 0,9-1-62 0 0,0 0 1 0 0,25-5 0 0 0,-36 5 54 0 0,-5 1-58 0 0,0-1 1 0 0,0 1-1 0 0,1 0 1 0 0,-1-1-1 0 0,0 1 1 0 0,0 0-1 0 0,1 0 1 0 0,-1 0-1 0 0,0 0 1 0 0,0 0-1 0 0,1 0 1 0 0,-1 0-1 0 0,0 1 1 0 0,0-1-1 0 0,1 0 1 0 0,-1 1-1 0 0,0-1 0 0 0,0 1 1 0 0,0-1-1 0 0,0 1 1 0 0,0 0-1 0 0,2 1 1 0 0,-2-1-17 0 0,-1 0-1 0 0,0 0 1 0 0,0 0 0 0 0,1 0-1 0 0,-1 0 1 0 0,0 0 0 0 0,0 0 0 0 0,0 0-1 0 0,0 0 1 0 0,0 0 0 0 0,0 0 0 0 0,-1 0-1 0 0,1 0 1 0 0,0 0 0 0 0,0 0-1 0 0,-1 0 1 0 0,1 0 0 0 0,-1 0 0 0 0,1 0-1 0 0,-2 1 1 0 0,-4 8-88 0 0,0-1 0 0 0,0 0 0 0 0,-13 13 0 0 0,18-21 124 0 0,0-1 0 0 0,0 1 0 0 0,0 0 0 0 0,0 0 0 0 0,0 0 0 0 0,0 0 0 0 0,0 0 0 0 0,1 0 0 0 0,-1 0 0 0 0,0 0 0 0 0,0 1 0 0 0,1-1 0 0 0,-1 0 0 0 0,1 0 0 0 0,-1 1 0 0 0,1-1 0 0 0,0 0 0 0 0,0 1 0 0 0,-1-1 0 0 0,1 0 0 0 0,0 1 0 0 0,0-1 0 0 0,0 0 0 0 0,0 1 0 0 0,0-1 0 0 0,1 0 0 0 0,-1 1 0 0 0,0-1 0 0 0,1 0 0 0 0,-1 0 0 0 0,1 1 0 0 0,-1-1 0 0 0,1 0 0 0 0,-1 0 0 0 0,1 0 0 0 0,0 0 0 0 0,0 0 0 0 0,0 1 0 0 0,0-1 0 0 0,-1-1 0 0 0,1 1 0 0 0,0 0 0 0 0,1 0-1 0 0,-1 0 1 0 0,0 0 0 0 0,0-1 0 0 0,0 1 0 0 0,0-1 0 0 0,1 1 0 0 0,-1-1 0 0 0,0 1 0 0 0,0-1 0 0 0,2 1 0 0 0,3 1-222 0 0,0 0 1 0 0,0-1-1 0 0,0 1 0 0 0,0-1 0 0 0,0-1 0 0 0,0 1 0 0 0,0-1 0 0 0,0 0 0 0 0,0 0 0 0 0,1-1 0 0 0,5-1 0 0 0,-9 1-243 0 0,1 0 0 0 0,0-1 0 0 0,-1 1 0 0 0,0-1 0 0 0,1 0 0 0 0,-1 0 0 0 0,0 0 0 0 0,0 0 0 0 0,0-1 0 0 0,0 1 0 0 0,0-1 0 0 0,-1 0 0 0 0,1 0 0 0 0,-1 0 0 0 0,1 0 0 0 0,-1 0 0 0 0,0 0 0 0 0,-1-1 0 0 0,1 1 0 0 0,0-1 0 0 0,-1 1 0 0 0,0-1 0 0 0,0 0 0 0 0,0 1 0 0 0,0-1 0 0 0,-1 0 0 0 0,1-6 0 0 0,0-4-916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4 267 1752 0 0,'0'-1'174'0'0,"-1"1"-1"0"0,1 0 1 0 0,0 0-1 0 0,0-1 0 0 0,-1 1 1 0 0,1 0-1 0 0,0-1 1 0 0,0 1-1 0 0,-1 0 0 0 0,1-1 1 0 0,0 1-1 0 0,0-1 1 0 0,0 1-1 0 0,0 0 0 0 0,0-1 1 0 0,-1 1-1 0 0,1-1 1 0 0,0 1-1 0 0,0 0 0 0 0,0-1 1 0 0,0 1-1 0 0,0-1 1 0 0,0 1-1 0 0,0 0 0 0 0,0-1 1 0 0,1 1-1 0 0,-1-1 1 0 0,0 1-1 0 0,0 0 0 0 0,0-1 1 0 0,0 1-1 0 0,0 0 1 0 0,1-1-1 0 0,-1 1 0 0 0,0-1 1 0 0,0 1-1 0 0,1 0 1 0 0,-1 0-1 0 0,0-1 0 0 0,1 1 1 0 0,-1 0-1 0 0,0-1 1 0 0,1 1-1 0 0,25-5 4556 0 0,35 8-1218 0 0,-58-3-3440 0 0,2 0-16 0 0,0 1 0 0 0,-1 0 0 0 0,1 0 0 0 0,0 0 0 0 0,-1 0 0 0 0,1 1 0 0 0,-1-1 0 0 0,0 1 0 0 0,1 0 0 0 0,-1 1 0 0 0,0-1 1 0 0,0 1-1 0 0,0 0 0 0 0,5 4 0 0 0,-7-4-23 0 0,0 0 0 0 0,0 0 0 0 0,0 0 0 0 0,0 0 0 0 0,-1 1 0 0 0,1-1 0 0 0,-1 0 0 0 0,0 1 0 0 0,0-1 0 0 0,0 1 0 0 0,0 0 0 0 0,0-1 0 0 0,-1 1 0 0 0,0-1 0 0 0,0 1 0 0 0,0 0 0 0 0,0-1 0 0 0,0 1 0 0 0,-2 6 0 0 0,-8 37-603 0 0,2-13-5117 0 0,5-53-6012 0 0</inkml:trace>
  <inkml:trace contextRef="#ctx0" brushRef="#br0" timeOffset="1">195 18 5345 0 0,'1'-17'10345'0'0,"22"21"-5289"0"0,-8-1-5378 0 0,-10-2 393 0 0,4 1 58 0 0,1-1 0 0 0,-1 1 0 0 0,0 1-1 0 0,-1-1 1 0 0,16 8 0 0 0,-21-8-89 0 0,0 0 0 0 0,0 0 0 0 0,0 0 0 0 0,-1 1 0 0 0,1-1 0 0 0,-1 1 0 0 0,1 0 0 0 0,-1 0 0 0 0,0 0 0 0 0,0 0 0 0 0,0 0 0 0 0,-1 0 0 0 0,1 0 0 0 0,-1 0-1 0 0,0 1 1 0 0,0-1 0 0 0,0 1 0 0 0,1 4 0 0 0,2 17 87 0 0,-1 0 0 0 0,-2 0 0 0 0,0 0 0 0 0,-4 32 0 0 0,-3 11-2231 0 0,4-42 169 0 0,2-19-1926 0 0,10-22-6173 0 0,-10 14 9958 0 0,6-11-3280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3841 0 0,'2'-3'13555'0'0,"2"38"-11624"0"0,0 10-1347 0 0,2-4-503 0 0,12 69 370 0 0,-14-96-1641 0 0,0 1 1 0 0,11 23-1 0 0,-15-37 1135 0 0,10 16-4657 0 0,-1-10-2461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60 4281 0 0,'0'-1'195'0'0,"-1"1"1"0"0,1 0-1 0 0,0 0 1 0 0,-1 0-1 0 0,1 0 1 0 0,0-1-1 0 0,-1 1 1 0 0,1 0 0 0 0,0 0-1 0 0,-1 0 1 0 0,1 0-1 0 0,-1 0 1 0 0,1 0-1 0 0,0 0 1 0 0,-1 0-1 0 0,1 0 1 0 0,0 0-1 0 0,-1 0 1 0 0,1 0-1 0 0,-1 0 1 0 0,1 0-1 0 0,0 0 1 0 0,-1 0-1 0 0,1 0 1 0 0,0 0-1 0 0,-1 1 1 0 0,1-1-1 0 0,0 0 1 0 0,-1 0-1 0 0,1 0 1 0 0,0 1-1 0 0,-1-1 1 0 0,1 0-1 0 0,0 0 1 0 0,-1 1-1 0 0,-6 16 3148 0 0,2 19-688 0 0,5-21-2302 0 0,1 1 0 0 0,1-1 1 0 0,0 1-1 0 0,1-1 0 0 0,10 28 0 0 0,-1 0-454 0 0,-13-49-89 0 0,-24-108-1126 0 0,23 99 1269 0 0,0-1 0 0 0,1 1 0 0 0,0-1 1 0 0,1 1-1 0 0,4-25 0 0 0,-4 38 40 0 0,1 0 0 0 0,-1 1 0 0 0,0-1 0 0 0,1 0-1 0 0,-1 0 1 0 0,1 0 0 0 0,0 0 0 0 0,0 0 0 0 0,0 1 0 0 0,0-1 0 0 0,0 0 0 0 0,0 1 0 0 0,0-1 0 0 0,0 1 0 0 0,1-1 0 0 0,-1 1 0 0 0,1 0 0 0 0,-1-1 0 0 0,1 1 0 0 0,-1 0 0 0 0,4-2 0 0 0,-2 2 4 0 0,0 1 0 0 0,-1-1 0 0 0,1 1 0 0 0,0-1 0 0 0,0 1 0 0 0,-1 0 0 0 0,1 0 0 0 0,0 0 0 0 0,0 1 0 0 0,0-1 0 0 0,-1 1 0 0 0,1-1 0 0 0,4 2 0 0 0,4 3 17 0 0,0-1 0 0 0,-1 2 0 0 0,0-1 0 0 0,0 1 0 0 0,0 1 0 0 0,10 8 0 0 0,-15-11 12 0 0,-1 0 0 0 0,0 0 0 0 0,0 1 0 0 0,0-1-1 0 0,0 1 1 0 0,-1 0 0 0 0,0 0 0 0 0,0 0 0 0 0,0 0 0 0 0,-1 0 0 0 0,1 1-1 0 0,-1-1 1 0 0,-1 1 0 0 0,1 0 0 0 0,0 6 0 0 0,-1-9-11 0 0,-1 0 1 0 0,0 1-1 0 0,0-1 1 0 0,-1 1 0 0 0,1-1-1 0 0,-1 1 1 0 0,1-1-1 0 0,-1 0 1 0 0,0 1-1 0 0,-1-1 1 0 0,1 0-1 0 0,0 0 1 0 0,-1 0-1 0 0,0 0 1 0 0,0 0 0 0 0,0 0-1 0 0,0 0 1 0 0,0-1-1 0 0,0 1 1 0 0,-1-1-1 0 0,1 1 1 0 0,-1-1-1 0 0,0 0 1 0 0,1 0 0 0 0,-1 0-1 0 0,-6 2 1 0 0,3-1-36 0 0,-1 0 0 0 0,1-1 0 0 0,-1 1 0 0 0,-11 1 0 0 0,17-4 4 0 0,0 1 0 0 0,-1-1 1 0 0,1 1-1 0 0,-1-1 0 0 0,1 0 0 0 0,-1 0 0 0 0,1 0 0 0 0,-1 0 0 0 0,1 0 1 0 0,-1 0-1 0 0,1 0 0 0 0,-1 0 0 0 0,1-1 0 0 0,0 1 0 0 0,-1-1 1 0 0,1 1-1 0 0,-1-1 0 0 0,1 1 0 0 0,0-1 0 0 0,-1 0 0 0 0,1 0 1 0 0,0 1-1 0 0,0-1 0 0 0,0 0 0 0 0,-1 0 0 0 0,1 0 0 0 0,0 0 1 0 0,-1-2-1 0 0,2 2 10 0 0,0 1-1 0 0,0-1 1 0 0,0 1 0 0 0,0-1 0 0 0,0 0 0 0 0,0 1 0 0 0,0-1-1 0 0,0 1 1 0 0,0-1 0 0 0,0 0 0 0 0,0 1 0 0 0,1-1 0 0 0,-1 1-1 0 0,0-1 1 0 0,0 1 0 0 0,1-1 0 0 0,-1 0 0 0 0,0 1 0 0 0,0-1 0 0 0,1 1-1 0 0,-1-1 1 0 0,1 1 0 0 0,-1 0 0 0 0,0-1 0 0 0,1 1 0 0 0,-1-1-1 0 0,1 1 1 0 0,-1 0 0 0 0,1-1 0 0 0,-1 1 0 0 0,1 0 0 0 0,0 0-1 0 0,-1-1 1 0 0,1 1 0 0 0,-1 0 0 0 0,1 0 0 0 0,-1 0 0 0 0,1 0-1 0 0,0 0 1 0 0,0 0 0 0 0,32-6 97 0 0,-28 5-97 0 0,9-1 183 0 0,1 1-541 0 0,-1-1-1 0 0,1-1 0 0 0,27-10 1 0 0,-38 12-121 0 0,-1 0 1 0 0,1-1 0 0 0,-1 0-1 0 0,1 0 1 0 0,-1 0 0 0 0,0 0-1 0 0,0 0 1 0 0,0-1 0 0 0,-1 0-1 0 0,1 1 1 0 0,0-1 0 0 0,-1 0-1 0 0,0 0 1 0 0,0 0 0 0 0,0 0 0 0 0,0-1-1 0 0,0 1 1 0 0,0-1 0 0 0,-1 1-1 0 0,2-7 1 0 0,7-46-2012 0 0,1-2 5147 0 0,-10 76 2794 0 0,6 21-4944 0 0,-5-33 34 0 0,-1-1-462 0 0,1 0-1 0 0,0 0 1 0 0,0 0-1 0 0,1 0 1 0 0,-1-1-1 0 0,1 1 1 0 0,0-1 0 0 0,1 1-1 0 0,-1-1 1 0 0,1 0-1 0 0,0 0 1 0 0,0-1-1 0 0,0 1 1 0 0,0-1 0 0 0,9 5-1 0 0,-10-5-108 0 0,0-1 1 0 0,0-1-1 0 0,1 1 0 0 0,-1 0 0 0 0,1-1 1 0 0,-1 0-1 0 0,1 1 0 0 0,-1-1 0 0 0,1-1 0 0 0,0 1 1 0 0,0-1-1 0 0,-1 1 0 0 0,1-1 0 0 0,0 0 1 0 0,0 0-1 0 0,-1-1 0 0 0,1 1 0 0 0,0-1 1 0 0,-1 0-1 0 0,1 0 0 0 0,0 0 0 0 0,-1 0 1 0 0,6-3-1 0 0,-8 4-115 0 0,-1-1-1 0 0,1 0 1 0 0,0 1 0 0 0,-1-1 0 0 0,1 1-1 0 0,0-1 1 0 0,-1 0 0 0 0,1 0 0 0 0,-1 1-1 0 0,1-1 1 0 0,-1 0 0 0 0,1 0 0 0 0,-1 0-1 0 0,0 0 1 0 0,1 1 0 0 0,-1-3 0 0 0,0 3 10 0 0,0 0 1 0 0,0-1-1 0 0,0 1 1 0 0,0 0 0 0 0,0-1-1 0 0,0 1 1 0 0,0 0-1 0 0,0-1 1 0 0,0 1-1 0 0,0 0 1 0 0,0-1-1 0 0,0 1 1 0 0,-1 0 0 0 0,1-1-1 0 0,0 1 1 0 0,0 0-1 0 0,0 0 1 0 0,-1-1-1 0 0,1 1 1 0 0,0 0 0 0 0,0 0-1 0 0,0-1 1 0 0,-1 1-1 0 0,1 0 1 0 0,0 0-1 0 0,-1 0 1 0 0,1 0-1 0 0,0-1 1 0 0,0 1 0 0 0,-1 0-1 0 0,1 0 1 0 0,0 0-1 0 0,-1 0 1 0 0,1 0-1 0 0,0 0 1 0 0,-1 0-1 0 0,1 0 1 0 0,0 0 0 0 0,-1 0-1 0 0,1 0 1 0 0,0 0-1 0 0,-1 0 1 0 0,1 0-1 0 0,0 0 1 0 0,-1 0 0 0 0,-8 2-2816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5345 0 0,'0'11'1342'0'0,"1"1"-1"0"0,1-1 1 0 0,0 0-1 0 0,0 0 1 0 0,1 0-1 0 0,5 13 1 0 0,-3-11-642 0 0,1-1 1 0 0,0 0-1 0 0,0-1 0 0 0,2 0 1 0 0,12 17-1 0 0,-14-21-717 0 0,-1-1-1 0 0,1-1 1 0 0,0 1-1 0 0,0-1 1 0 0,1 0-1 0 0,0 0 1 0 0,0-1-1 0 0,0 0 1 0 0,12 6-1 0 0,-14-9-216 0 0,0 1 1 0 0,1-1-1 0 0,-1 1 0 0 0,1-1 0 0 0,-1-1 0 0 0,1 1 0 0 0,-1-1 1 0 0,1 0-1 0 0,0 0 0 0 0,-1-1 0 0 0,1 0 0 0 0,-1 0 0 0 0,1 0 1 0 0,-1 0-1 0 0,6-3 0 0 0,-10 3-17 0 0,0 1 1 0 0,0-1-1 0 0,0 1 1 0 0,0-1-1 0 0,0 1 1 0 0,1-1-1 0 0,-1 0 1 0 0,0 1-1 0 0,-1-1 1 0 0,1 0-1 0 0,0 0 1 0 0,0 0-1 0 0,0 0 1 0 0,0 0-1 0 0,-1 0 0 0 0,1 0 1 0 0,0 0-1 0 0,-1 0 1 0 0,1 0-1 0 0,-1 0 1 0 0,1-1-1 0 0,-1 1 1 0 0,0 0-1 0 0,0 0 1 0 0,1-2-1 0 0,2-8-1708 0 0,11-6-2934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19 5593 0 0,'-8'-4'1116'0'0,"-7"-5"4608"0"0,33 7-2514 0 0,19 0-2432 0 0,-18 1-223 0 0,1 1 0 0 0,22 2 0 0 0,-38-2-963 0 0,1 1 0 0 0,-1-1 1 0 0,1 1-1 0 0,-1 0 0 0 0,0 1 0 0 0,1-1 0 0 0,-1 1 0 0 0,0 0 0 0 0,0 0 0 0 0,0 0 0 0 0,0 1 1 0 0,-1-1-1 0 0,1 1 0 0 0,5 5 0 0 0,-5 1-6059 0 0,-5-4 2470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18932 0 0,'0'0'69'0'0,"-1"0"1"0"0,1 0-1 0 0,0 0 0 0 0,0 0 1 0 0,0 0-1 0 0,0 0 1 0 0,0 0-1 0 0,-1 0 0 0 0,1 0 1 0 0,0 0-1 0 0,0 0 0 0 0,0 0 1 0 0,0 0-1 0 0,0 0 0 0 0,0 0 1 0 0,0-1-1 0 0,-1 1 1 0 0,1 0-1 0 0,0 0 0 0 0,0 0 1 0 0,0 0-1 0 0,0 0 0 0 0,0 0 1 0 0,0-1-1 0 0,0 1 0 0 0,0 0 1 0 0,0 0-1 0 0,0 0 0 0 0,0 0 1 0 0,0 0-1 0 0,0 0 1 0 0,0-1-1 0 0,0 1 0 0 0,0 0 1 0 0,0 0-1 0 0,0 0 0 0 0,0 0 1 0 0,0-1-1 0 0,0 1 0 0 0,0 0 1 0 0,0 0-1 0 0,0 0 0 0 0,0 0 1 0 0,0 0-1 0 0,0 0 1 0 0,0-1-1 0 0,0 1 0 0 0,0 0 1 0 0,0 0-1 0 0,0 0 0 0 0,1 0 1 0 0,11-1 1473 0 0,33 7-1645 0 0,-12-1 406 0 0,-30-5-297 0 0,8 1 1 0 0,0 0-1 0 0,0-1 0 0 0,0 0 1 0 0,0-1-1 0 0,0 0 0 0 0,0-1 1 0 0,0 0-1 0 0,13-4 0 0 0,-25 5-42 0 0,-1 0 0 0 0,1 0 1 0 0,0 0-1 0 0,-1 0 0 0 0,1 0 0 0 0,-1 1 0 0 0,1-1 0 0 0,-1 1 0 0 0,0-1 0 0 0,1 1 1 0 0,-1 0-1 0 0,-2-1 0 0 0,-5 0 21 0 0,1 1 1 0 0,0 0-1 0 0,-1 0 0 0 0,1 1 1 0 0,0 0-1 0 0,-1 0 1 0 0,1 1-1 0 0,0 0 0 0 0,0 0 1 0 0,0 1-1 0 0,1 0 1 0 0,-1 1-1 0 0,0 0 0 0 0,-10 7 1 0 0,12-7 140 0 0,1 1 1 0 0,0-1-1 0 0,0 1 1 0 0,0 0-1 0 0,1 1 1 0 0,0-1-1 0 0,0 1 1 0 0,0 0-1 0 0,1 0 1 0 0,-1 0-1 0 0,2 0 1 0 0,-1 1-1 0 0,1-1 1 0 0,-1 1-1 0 0,2 0 1 0 0,-1-1-1 0 0,0 15 1 0 0,1-11-64 0 0,1 0-1 0 0,0 0 1 0 0,1 0-1 0 0,0 0 1 0 0,1 0 0 0 0,0-1-1 0 0,1 1 1 0 0,0 0 0 0 0,0-1-1 0 0,1 1 1 0 0,0-1-1 0 0,1 0 1 0 0,8 12 0 0 0,-11-17-130 0 0,1-1 1 0 0,-1 0 0 0 0,1 0 0 0 0,0 1-1 0 0,0-2 1 0 0,0 1 0 0 0,0 0 0 0 0,1-1 0 0 0,-1 1-1 0 0,1-1 1 0 0,-1 0 0 0 0,1 0 0 0 0,0 0-1 0 0,0-1 1 0 0,0 0 0 0 0,0 1 0 0 0,0-1-1 0 0,0 0 1 0 0,0-1 0 0 0,0 1 0 0 0,0-1 0 0 0,1 0-1 0 0,-1 0 1 0 0,0 0 0 0 0,0-1 0 0 0,0 1-1 0 0,0-1 1 0 0,0 0 0 0 0,0 0 0 0 0,0-1-1 0 0,0 1 1 0 0,0-1 0 0 0,0 0 0 0 0,6-3 0 0 0,-7 3-413 0 0,1-1 1 0 0,0 1-1 0 0,0-1 1 0 0,-1 0 0 0 0,0 0-1 0 0,1 0 1 0 0,4-7 0 0 0,-6 8-247 0 0,0-1 1 0 0,-1 0 0 0 0,1 0-1 0 0,-1 1 1 0 0,0-1 0 0 0,1 0-1 0 0,-1 0 1 0 0,0 0 0 0 0,-1-1-1 0 0,1 1 1 0 0,-1 0 0 0 0,1 0-1 0 0,-1 0 1 0 0,0 0 0 0 0,0-1-1 0 0,0 1 1 0 0,-1 0 0 0 0,0-4-1 0 0,-3-10-4140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8554 0 0,'0'3'254'0'0,"1"0"0"0"0,0 0 0 0 0,0-1 0 0 0,1 1 0 0 0,-1-1-1 0 0,1 1 1 0 0,-1-1 0 0 0,1 1 0 0 0,0-1 0 0 0,0 0 0 0 0,0 0 0 0 0,0 0 0 0 0,0 0 0 0 0,0 0 0 0 0,0 0 0 0 0,1-1 0 0 0,-1 1 0 0 0,1-1 0 0 0,-1 0 0 0 0,1 0 0 0 0,0 1 0 0 0,-1-2 0 0 0,1 1-1 0 0,0 0 1 0 0,5 0 0 0 0,6 2 22 0 0,1-1 0 0 0,0 0 0 0 0,22-1-1 0 0,95-12 1022 0 0,-132 11-1289 0 0,0 0 1 0 0,0 0-1 0 0,0 0 1 0 0,1 0-1 0 0,-1-1 1 0 0,0 1-1 0 0,0 0 0 0 0,0 0 1 0 0,0 0-1 0 0,0 0 1 0 0,0 0-1 0 0,0 0 1 0 0,1 0-1 0 0,-1 0 1 0 0,0 0-1 0 0,0 0 1 0 0,0 0-1 0 0,0 0 1 0 0,0 0-1 0 0,0 0 0 0 0,1 0 1 0 0,-1 0-1 0 0,0 0 1 0 0,0 0-1 0 0,0 0 1 0 0,0 0-1 0 0,0 0 1 0 0,1 0-1 0 0,-1 0 1 0 0,0 0-1 0 0,0 0 1 0 0,0 0-1 0 0,0 0 0 0 0,0 0 1 0 0,0 0-1 0 0,0 0 1 0 0,1 1-1 0 0,-1-1 1 0 0,0 0-1 0 0,0 0 1 0 0,0 0-1 0 0,0 0 1 0 0,0 0-1 0 0,0 0 1 0 0,0 0-1 0 0,0 0 0 0 0,0 1 1 0 0,0-1-1 0 0,1 0 1 0 0,-1 0-1 0 0,0 0 1 0 0,0 0-1 0 0,0 0 1 0 0,0 0-1 0 0,0 1 1 0 0,0-1-1 0 0,0 0 1 0 0,0 0-1 0 0,0 0 1 0 0,0 0-1 0 0,0 0 0 0 0,0 1 1 0 0,0-1-1 0 0,0 0 1 0 0,0 0-1 0 0,-1 0 1 0 0,-10 9 118 0 0,-18 8-140 0 0,22-13 61 0 0,0 1 0 0 0,0-1 0 0 0,1 1 0 0 0,0 0 0 0 0,0 1-1 0 0,0-1 1 0 0,1 1 0 0 0,0 0 0 0 0,0 1 0 0 0,0-1 0 0 0,1 1 0 0 0,0 0-1 0 0,0 0 1 0 0,-4 11 0 0 0,7-15-8 0 0,0 1 1 0 0,0-1-1 0 0,0 1 0 0 0,0-1 0 0 0,1 1 0 0 0,-1-1 1 0 0,1 1-1 0 0,0 0 0 0 0,0-1 0 0 0,0 1 0 0 0,1-1 0 0 0,-1 1 1 0 0,1 0-1 0 0,0-1 0 0 0,0 1 0 0 0,0-1 0 0 0,0 0 1 0 0,1 1-1 0 0,-1-1 0 0 0,1 0 0 0 0,0 0 0 0 0,0 0 1 0 0,0 0-1 0 0,1 0 0 0 0,-1 0 0 0 0,0-1 0 0 0,1 1 1 0 0,0-1-1 0 0,0 1 0 0 0,0-1 0 0 0,0 0 0 0 0,0 0 0 0 0,6 2 1 0 0,-8-3-25 0 0,1 0 1 0 0,0 0-1 0 0,0 0 1 0 0,0 0-1 0 0,-1 0 1 0 0,1-1-1 0 0,0 1 0 0 0,0-1 1 0 0,0 1-1 0 0,0-1 1 0 0,0 0-1 0 0,0 0 1 0 0,0 0-1 0 0,0 0 1 0 0,0 0-1 0 0,0 0 1 0 0,0 0-1 0 0,0-1 1 0 0,0 1-1 0 0,0-1 1 0 0,0 1-1 0 0,0-1 1 0 0,2-1-1 0 0,-1 0 25 0 0,-1 0 0 0 0,0 0 1 0 0,0-1-1 0 0,0 1 0 0 0,0 0 0 0 0,0-1 0 0 0,-1 1 0 0 0,1-1 0 0 0,-1 0 1 0 0,0 1-1 0 0,1-1 0 0 0,-1 0 0 0 0,1-5 0 0 0,1-8-40 0 0,0 0-1 0 0,-1 0 0 0 0,-1 1 1 0 0,-1-25-1 0 0,-2-1-1546 0 0,0 30-459 0 0,1-1-1 0 0,0 0 0 0 0,1 0 0 0 0,0 0 1 0 0,1 0-1 0 0,0 0 0 0 0,1 1 0 0 0,5-16 1 0 0,-1 16 507 0 0</inkml:trace>
  <inkml:trace contextRef="#ctx0" brushRef="#br0" timeOffset="1">357 3 1088 0 0,'1'0'262'0'0,"-1"0"0"0"0,1-1 0 0 0,-1 1 0 0 0,0 0 0 0 0,1 0 0 0 0,-1-1 0 0 0,1 1 0 0 0,-1 0 0 0 0,0 0 0 0 0,1 0 0 0 0,-1 0 0 0 0,1-1 0 0 0,-1 1 0 0 0,1 0 0 0 0,-1 0 0 0 0,1 0 0 0 0,-1 0 0 0 0,1 0 0 0 0,-1 0 0 0 0,1 0 0 0 0,-1 0 0 0 0,1 0 0 0 0,-1 1 0 0 0,1-1 0 0 0,-1 0 0 0 0,1 0 0 0 0,-1 0 0 0 0,1 1 0 0 0,9 12 3857 0 0,0 30-1161 0 0,-8-33-2191 0 0,6 33 79 0 0,-5-25-1111 0 0,1 0-1 0 0,0 0 1 0 0,2 0-1 0 0,8 21 1 0 0,-13-38 173 0 0,0-1 0 0 0,0 1 0 0 0,-1 0 0 0 0,1-1 1 0 0,0 1-1 0 0,0 0 0 0 0,0-1 0 0 0,0 0 0 0 0,0 1 0 0 0,0-1 1 0 0,0 0-1 0 0,1 1 0 0 0,-1-1 0 0 0,0 0 0 0 0,0 0 0 0 0,0 0 1 0 0,0 0-1 0 0,0 0 0 0 0,0 0 0 0 0,0 0 0 0 0,0 0 0 0 0,0 0 1 0 0,1-1-1 0 0,-1 1 0 0 0,0 0 0 0 0,0-1 0 0 0,1 0 0 0 0,40-15 343 0 0,-31 11-353 0 0,2 0 1 0 0,0 1 0 0 0,0 0 1 0 0,17-2-1 0 0,2 4-7434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8250 0 0,'0'0'152'0'0,"0"0"0"0"0,0-1 1 0 0,0 1-1 0 0,0 0 0 0 0,0-1 0 0 0,0 1 1 0 0,1 0-1 0 0,-1-1 0 0 0,0 1 0 0 0,0 0 1 0 0,0-1-1 0 0,0 1 0 0 0,0 0 0 0 0,1-1 1 0 0,-1 1-1 0 0,0 0 0 0 0,0 0 0 0 0,1-1 1 0 0,-1 1-1 0 0,0 0 0 0 0,0 0 0 0 0,1 0 1 0 0,-1-1-1 0 0,0 1 0 0 0,1 0 0 0 0,-1 0 1 0 0,0 0-1 0 0,0 0 0 0 0,1 0 1 0 0,-1-1-1 0 0,0 1 0 0 0,1 0 0 0 0,-1 0 1 0 0,0 0-1 0 0,1 0 0 0 0,0 0 0 0 0,17 3 1424 0 0,16 10-1150 0 0,-24-7-408 0 0,0 0-1 0 0,-1 1 1 0 0,0-1 0 0 0,0 2 0 0 0,-1-1 0 0 0,0 1 0 0 0,0 1 0 0 0,-1-1-1 0 0,0 1 1 0 0,0 1 0 0 0,-1-1 0 0 0,0 1 0 0 0,-1 0 0 0 0,0 1 0 0 0,0-1-1 0 0,-1 1 1 0 0,-1 0 0 0 0,0 0 0 0 0,0 0 0 0 0,-1 0 0 0 0,-1 0 0 0 0,1 14-1 0 0,-3-10-1717 0 0,1-21 112 0 0,0 2 1476 0 0,1 0 1 0 0,-1 0-1 0 0,1 0 0 0 0,0 0 1 0 0,1 0-1 0 0,2-7 0 0 0,0 5 143 0 0,1 0 0 0 0,0 0 0 0 0,0 0-1 0 0,1 1 1 0 0,-1-1 0 0 0,1 2 0 0 0,0-1 0 0 0,1 0-1 0 0,-1 1 1 0 0,1 0 0 0 0,0 1 0 0 0,-1-1 0 0 0,2 1-1 0 0,9-3 1 0 0,15-7-806 0 0,-31 13 408 0 0,0-1 0 0 0,1 0 0 0 0,-1 0 0 0 0,0 0 0 0 0,0 1 0 0 0,0-1 1 0 0,0 0-1 0 0,0 0 0 0 0,0-1 0 0 0,0 1 0 0 0,-1 0 0 0 0,1 0 0 0 0,0 0 0 0 0,-1 0 0 0 0,1-1 0 0 0,0 1 1 0 0,-1 0-1 0 0,0-1 0 0 0,1-1 0 0 0,0-1-5 0 0,-1 0 1 0 0,1 0 0 0 0,-1 0-1 0 0,0 0 1 0 0,0 0-1 0 0,-2-8 1 0 0,-9-26 1997 0 0,-6 15 8853 0 0,18 33-8870 0 0,3 12-893 0 0,10 44 479 0 0,9 30-1455 0 0,-20-87-1197 0 0,1 1 0 0 0,0-1 0 0 0,0 0 0 0 0,7 10 0 0 0,-11-19 1140 0 0,1 1 1 0 0,-1 0-1 0 0,1 0 0 0 0,-1-1 0 0 0,1 1 0 0 0,0 0 0 0 0,-1-1 1 0 0,1 1-1 0 0,0-1 0 0 0,0 1 0 0 0,-1-1 0 0 0,1 1 1 0 0,0-1-1 0 0,0 1 0 0 0,-1-1 0 0 0,1 0 0 0 0,2 1 1 0 0,3-1-2932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7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2849 0 0,'-3'-6'1464'0'0,"-1"-1"3409"0"0,5 12-3601 0 0,0 4-288 0 0,1 4-175 0 0,-1 4-161 0 0,1 2-192 0 0,1 3-216 0 0,0-1-104 0 0,-2 1-240 0 0,1-1-432 0 0,0 0-608 0 0,-1 0-833 0 0,-1-1-679 0 0,0-5 287 0 0,0-1-1280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7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5393 0 0,'-31'35'3355'0'0,"24"-28"-2474"0"0,0 1-1 0 0,0-1 1 0 0,1 1-1 0 0,0 1 1 0 0,0-1-1 0 0,0 1 1 0 0,2 0-1 0 0,-1 0 1 0 0,-4 14-1 0 0,9-23-883 0 0,0 1 0 0 0,0-1-1 0 0,0 1 1 0 0,1-1 0 0 0,-1 1-1 0 0,0-1 1 0 0,0 1 0 0 0,1-1-1 0 0,-1 0 1 0 0,0 1 0 0 0,1-1 0 0 0,-1 1-1 0 0,1-1 1 0 0,-1 0 0 0 0,0 1-1 0 0,1-1 1 0 0,-1 0 0 0 0,1 0 0 0 0,-1 1-1 0 0,1-1 1 0 0,-1 0 0 0 0,1 0-1 0 0,-1 0 1 0 0,1 1 0 0 0,-1-1 0 0 0,1 0-1 0 0,-1 0 1 0 0,1 0 0 0 0,-1 0-1 0 0,1 0 1 0 0,0 0 0 0 0,-1 0-1 0 0,1 0 1 0 0,-1 0 0 0 0,1 0 0 0 0,-1-1-1 0 0,1 1 1 0 0,27-3-181 0 0,-26 3 168 0 0,73-13-2349 0 0,-62 10 68 0 0,-1-1-1 0 0,1 0 0 0 0,20-10 0 0 0,-16 4-1742 0 0</inkml:trace>
  <inkml:trace contextRef="#ctx0" brushRef="#br0" timeOffset="1">254 42 3505 0 0,'-2'1'585'0'0,"0"-1"1"0"0,0 1 0 0 0,-1-1 0 0 0,1 1-1 0 0,0 0 1 0 0,0 0 0 0 0,0 0-1 0 0,0 0 1 0 0,1 0 0 0 0,-1 1-1 0 0,0-1 1 0 0,0 0 0 0 0,1 1 0 0 0,-1-1-1 0 0,1 1 1 0 0,-3 3 0 0 0,-23 34 1719 0 0,20-29-1667 0 0,6-8-577 0 0,-1 0 0 0 0,1 0 0 0 0,0 0 0 0 0,0 0 0 0 0,0 0 0 0 0,0 0 0 0 0,0 0 0 0 0,0 1 0 0 0,1-1 0 0 0,-1 0 0 0 0,1 1 0 0 0,-1-1 0 0 0,1 0 0 0 0,0 1 0 0 0,0 2 0 0 0,0-5-58 0 0,0 1 0 0 0,0 0 1 0 0,1-1-1 0 0,-1 1 0 0 0,0-1 0 0 0,0 1 0 0 0,1-1 0 0 0,-1 1 1 0 0,0-1-1 0 0,1 0 0 0 0,-1 1 0 0 0,1-1 0 0 0,-1 1 1 0 0,1-1-1 0 0,-1 0 0 0 0,0 1 0 0 0,1-1 0 0 0,-1 0 0 0 0,1 1 1 0 0,0-1-1 0 0,-1 0 0 0 0,1 0 0 0 0,0 1 0 0 0,23-3-19 0 0,-2-2-423 0 0,41-3-1 0 0,-28 3-3136 0 0,0-1-3781 0 0,-19 1 3360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8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 13171 0 0,'29'-1'1708'0'0,"-23"1"-1612"0"0,4 2 35 0 0,-1 0 1 0 0,1-1-1 0 0,0-1 1 0 0,-1 0-1 0 0,1 0 0 0 0,0-1 1 0 0,-1 0-1 0 0,1 0 0 0 0,12-5 1 0 0,-21 6-132 0 0,-1 0 0 0 0,0 0 0 0 0,0 0 0 0 0,0 0 0 0 0,0 0 0 0 0,0 0 0 0 0,0 0 0 0 0,1 0-1 0 0,-1 0 1 0 0,0 0 0 0 0,0 0 0 0 0,0 0 0 0 0,0 0 0 0 0,0 0 0 0 0,0 0 0 0 0,0-1 0 0 0,1 1 0 0 0,-1 0 0 0 0,0 0 0 0 0,0 0 0 0 0,0 0 0 0 0,0 0 0 0 0,0 0 0 0 0,0 0 0 0 0,0-1 0 0 0,0 1 0 0 0,0 0 0 0 0,0 0 0 0 0,0 0 0 0 0,0 0 0 0 0,0 0 0 0 0,0 0 0 0 0,0-1 0 0 0,0 1-1 0 0,0 0 1 0 0,0 0 0 0 0,0 0 0 0 0,0 0 0 0 0,0 0 0 0 0,0 0 0 0 0,0-1 0 0 0,0 1 0 0 0,0 0 0 0 0,0 0 0 0 0,0 0 0 0 0,0 0 0 0 0,0 0 0 0 0,0 0 0 0 0,0-1 0 0 0,-1 1 0 0 0,1 0 0 0 0,0 0 0 0 0,-9-5-59 0 0,-12-1 26 0 0,16 6 92 0 0,0-1-1 0 0,0 1 0 0 0,-1 1 0 0 0,1-1 0 0 0,0 1 0 0 0,0 0 0 0 0,0 0 0 0 0,1 0 0 0 0,-1 1 0 0 0,0 0 0 0 0,0 0 1 0 0,1 0-1 0 0,-1 0 0 0 0,1 1 0 0 0,0 0 0 0 0,0-1 0 0 0,0 2 0 0 0,0-1 0 0 0,0 0 0 0 0,0 1 0 0 0,1 0 0 0 0,0 0 0 0 0,0 0 1 0 0,0 0-1 0 0,0 0 0 0 0,1 1 0 0 0,-1-1 0 0 0,1 1 0 0 0,0-1 0 0 0,-2 10 0 0 0,2-6 44 0 0,0 1-1 0 0,1-1 1 0 0,0 0-1 0 0,0 0 1 0 0,1 1-1 0 0,0-1 1 0 0,1 0-1 0 0,0 0 0 0 0,0 1 1 0 0,1-1-1 0 0,-1 0 1 0 0,2 0-1 0 0,-1 0 1 0 0,1 0-1 0 0,1-1 1 0 0,-1 1-1 0 0,1-1 1 0 0,7 10-1 0 0,-10-15-120 0 0,1 0 0 0 0,-1 0 1 0 0,0 0-1 0 0,1 0 0 0 0,-1 0 0 0 0,1-1 0 0 0,-1 1 0 0 0,1-1 0 0 0,0 1 0 0 0,0-1 0 0 0,0 0 0 0 0,0 1 0 0 0,0-1 1 0 0,0 0-1 0 0,0 0 0 0 0,0-1 0 0 0,0 1 0 0 0,0 0 0 0 0,0-1 0 0 0,1 1 0 0 0,-1-1 0 0 0,0 0 0 0 0,1 1 0 0 0,-1-1 1 0 0,0 0-1 0 0,0-1 0 0 0,1 1 0 0 0,-1 0 0 0 0,0-1 0 0 0,0 1 0 0 0,1-1 0 0 0,-1 0 0 0 0,0 1 0 0 0,0-1 0 0 0,0 0 1 0 0,0 0-1 0 0,0-1 0 0 0,0 1 0 0 0,0 0 0 0 0,0-1 0 0 0,-1 1 0 0 0,1-1 0 0 0,-1 1 0 0 0,3-3 0 0 0,2-3-80 0 0,1-1 0 0 0,-2 0 0 0 0,1 0-1 0 0,-1 0 1 0 0,0-1 0 0 0,0 1 0 0 0,-1-1 0 0 0,0 0-1 0 0,3-12 1 0 0,-3 8-58 0 0,-3 9-107 0 0,0 1-1 0 0,0-1 0 0 0,0 0 1 0 0,0 0-1 0 0,0 0 1 0 0,-1 1-1 0 0,1-1 0 0 0,-1 0 1 0 0,0-5-1 0 0,-5 16 370 0 0,1 7-43 0 0,2 9 290 0 0,0-1 0 0 0,2 1 1 0 0,0 0-1 0 0,2 0 0 0 0,5 27 0 0 0,-7-50-318 0 0,0 0-1 0 0,1 1 0 0 0,-1-1 1 0 0,0 0-1 0 0,0 0 0 0 0,0 1 1 0 0,0-1-1 0 0,1 0 0 0 0,-1 0 1 0 0,0 0-1 0 0,0 0 0 0 0,1 1 1 0 0,-1-1-1 0 0,0 0 0 0 0,0 0 1 0 0,1 0-1 0 0,-1 0 0 0 0,0 0 1 0 0,0 0-1 0 0,1 0 0 0 0,-1 1 1 0 0,0-1-1 0 0,0 0 0 0 0,1 0 1 0 0,-1 0-1 0 0,0 0 0 0 0,1 0 1 0 0,-1 0-1 0 0,0 0 0 0 0,0-1 1 0 0,1 1-1 0 0,-1 0 0 0 0,0 0 1 0 0,1 0-1 0 0,-1 0 0 0 0,0 0 1 0 0,0 0-1 0 0,1 0 0 0 0,-1-1 1 0 0,0 1-1 0 0,0 0 0 0 0,0 0 1 0 0,1 0-1 0 0,-1-1 0 0 0,0 1 1 0 0,0 0-1 0 0,0 0 0 0 0,0 0 1 0 0,1-1-1 0 0,-1 1 0 0 0,0 0 1 0 0,0 0-1 0 0,0-1 0 0 0,0 1 1 0 0,0 0-1 0 0,0-1 0 0 0,0 1 1 0 0,16-20-4 0 0,-12 14 66 0 0,-1 3-227 0 0,0-1 0 0 0,0 1 1 0 0,1 0-1 0 0,-1 0 1 0 0,1 0-1 0 0,0 0 1 0 0,0 0-1 0 0,0 1 1 0 0,0 0-1 0 0,0 0 0 0 0,0 0 1 0 0,1 0-1 0 0,-1 1 1 0 0,7-2-1 0 0,-8 3-499 0 0,0-1 0 0 0,0 1 0 0 0,0 0-1 0 0,0 0 1 0 0,0 1 0 0 0,0-1 0 0 0,0 0 0 0 0,0 1 0 0 0,0 0-1 0 0,0 0 1 0 0,-1 0 0 0 0,1 0 0 0 0,0 0 0 0 0,0 1-1 0 0,2 1 1 0 0,8 5-4698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0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18948 0 0,'2'5'1392'0'0,"0"0"-351"0"0,-1 1-377 0 0,3-1-216 0 0,-5-3-104 0 0,1 0-168 0 0,0-1-112 0 0,0 1-64 0 0,1-1-160 0 0,2-1-448 0 0,-1 2-833 0 0,2 1-1287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27 1632 0 0,'-51'-7'5806'0'0,"51"7"-5754"0"0,0 0 1 0 0,0 0-1 0 0,0 0 1 0 0,0 0 0 0 0,0 0-1 0 0,-1 0 1 0 0,1 0 0 0 0,0 0-1 0 0,0 0 1 0 0,0 0-1 0 0,0 0 1 0 0,0 0 0 0 0,0 0-1 0 0,0 0 1 0 0,0 0-1 0 0,0 0 1 0 0,0 0 0 0 0,0 0-1 0 0,-1 0 1 0 0,1 0 0 0 0,0 0-1 0 0,0 0 1 0 0,0 1-1 0 0,0-1 1 0 0,0 0 0 0 0,0 0-1 0 0,0 0 1 0 0,0 0 0 0 0,0 0-1 0 0,0 0 1 0 0,0 0-1 0 0,0 0 1 0 0,0 0 0 0 0,0 0-1 0 0,0 0 1 0 0,0 1-1 0 0,0-1 1 0 0,0 0 0 0 0,0 0-1 0 0,0 0 1 0 0,0 0 0 0 0,0 0-1 0 0,0 0 1 0 0,0 0-1 0 0,0 0 1 0 0,0 0 0 0 0,0 1-1 0 0,0-1 1 0 0,0 0 0 0 0,0 0-1 0 0,0 0 1 0 0,0 0-1 0 0,0 0 1 0 0,0 0 0 0 0,0 0-1 0 0,0 0 1 0 0,0 0-1 0 0,0 0 1 0 0,0 0 0 0 0,0 0-1 0 0,1 1 1 0 0,-1-1 0 0 0,0 0-1 0 0,0 0 1 0 0,0 0-1 0 0,0 0 1 0 0,0 0 0 0 0,0 0-1 0 0,9 10 1348 0 0,11 7-264 0 0,18 8-486 0 0,1-2-1 0 0,0-1 0 0 0,83 31 0 0 0,-108-48-655 0 0,0-1-1 0 0,1 0 0 0 0,-1-1 0 0 0,1-1 0 0 0,0 0 1 0 0,0-1-1 0 0,0 0 0 0 0,0-2 0 0 0,0 1 1 0 0,0-2-1 0 0,0 0 0 0 0,-1-1 0 0 0,1 0 0 0 0,-1-1 1 0 0,25-11-1 0 0,-3-4 211 0 0,62-44 0 0 0,2-2-4458 0 0,-76 49-2318 0 0,-11 13 2433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2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4961 0 0,'-3'1'585'0'0,"0"1"0"0"0,0-1 0 0 0,1 1 0 0 0,-1 0 0 0 0,1 0 0 0 0,-1 0 0 0 0,1 1 0 0 0,0-1 0 0 0,0 0 0 0 0,0 1 0 0 0,0-1 0 0 0,0 1 0 0 0,0 0 0 0 0,1 0 0 0 0,-1 0 0 0 0,1 0 0 0 0,-2 3 0 0 0,3-2-455 0 0,0-1 1 0 0,0 1 0 0 0,0 0 0 0 0,0-1 0 0 0,1 1-1 0 0,0 0 1 0 0,-1-1 0 0 0,1 1 0 0 0,0-1 0 0 0,1 1 0 0 0,-1-1-1 0 0,1 0 1 0 0,-1 1 0 0 0,1-1 0 0 0,2 3 0 0 0,6 10-36 0 0,0-1-1 0 0,17 20 1 0 0,-25-32-92 0 0,0 0 0 0 0,1 0 0 0 0,-1-1 0 0 0,1 1-1 0 0,0-1 1 0 0,0 0 0 0 0,0 0 0 0 0,0 0 0 0 0,0 0 0 0 0,0 0 0 0 0,0 0-1 0 0,1-1 1 0 0,-1 0 0 0 0,1 0 0 0 0,-1 0 0 0 0,1 0 0 0 0,-1 0-1 0 0,1-1 1 0 0,6 1 0 0 0,-8-2-11 0 0,-1 1 0 0 0,1-1 1 0 0,0 0-1 0 0,0 0 0 0 0,0 0 0 0 0,0 0 0 0 0,0 0 0 0 0,-1 0 0 0 0,1 0 0 0 0,-1-1 1 0 0,1 1-1 0 0,-1 0 0 0 0,1-1 0 0 0,-1 0 0 0 0,0 1 0 0 0,1-1 0 0 0,-1 0 0 0 0,0 1 1 0 0,0-1-1 0 0,0 0 0 0 0,-1 0 0 0 0,1 0 0 0 0,0 0 0 0 0,-1 0 0 0 0,1 0 0 0 0,-1 0 1 0 0,0 0-1 0 0,1 0 0 0 0,-1 0 0 0 0,0 0 0 0 0,-1-4 0 0 0,1-1-200 0 0,0-1 1 0 0,-1 1-1 0 0,0 0 0 0 0,0 0 1 0 0,0-1-1 0 0,-1 1 0 0 0,-5-12 0 0 0,6 16 63 0 0,0 0 0 0 0,-1 1 0 0 0,1-1 0 0 0,-1 0 0 0 0,0 1 0 0 0,1-1 0 0 0,-1 1 0 0 0,0 0 0 0 0,-1-1 0 0 0,1 1 0 0 0,0 0 0 0 0,-1 0 0 0 0,1 1 0 0 0,-1-1 0 0 0,1 0 0 0 0,-1 1 0 0 0,0 0 0 0 0,0-1 0 0 0,0 1 0 0 0,0 0 0 0 0,0 1 0 0 0,0-1 0 0 0,0 0 0 0 0,0 1 0 0 0,0 0 0 0 0,0-1 0 0 0,-4 2 0 0 0,32 4 1097 0 0,19-15 236 0 0,-40 8-1185 0 0,1 0 1 0 0,0 1 0 0 0,-1-1-1 0 0,1 1 1 0 0,0 0-1 0 0,0 1 1 0 0,-1-1 0 0 0,1 1-1 0 0,0 0 1 0 0,0 0 0 0 0,0 0-1 0 0,0 1 1 0 0,5 1 0 0 0,-9-2-186 0 0,0 0 1 0 0,-1 1 0 0 0,1-1 0 0 0,-1 0 0 0 0,1 0 0 0 0,-1 1-1 0 0,1-1 1 0 0,-1 0 0 0 0,1 1 0 0 0,-1-1 0 0 0,1 1-1 0 0,-1-1 1 0 0,0 0 0 0 0,1 1 0 0 0,-1-1 0 0 0,0 1 0 0 0,1-1-1 0 0,-1 1 1 0 0,0 0 0 0 0,1-1 0 0 0,-1 1 0 0 0,0-1-1 0 0,0 1 1 0 0,0-1 0 0 0,0 1 0 0 0,0 0 0 0 0,1-1 0 0 0,-1 1-1 0 0,0-1 1 0 0,0 1 0 0 0,0 0 0 0 0,-1-1 0 0 0,1 1-1 0 0,0-1 1 0 0,0 1 0 0 0,0 0 0 0 0,0-1 0 0 0,-1 1 0 0 0,1 0-1 0 0,-2 9-2472 0 0,5 7-314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6 122 4513 0 0,'-3'1'2080'0'0,"1"2"17"0"0,2 1-497 0 0,2-2-392 0 0,4 1-327 0 0,2-2-337 0 0,-1 0-240 0 0,1-2-144 0 0,1 0-80 0 0,1-3-32 0 0,0-1-72 0 0,1 0-416 0 0,1-1-752 0 0,0-1-1057 0 0,0 0-664 0 0,-1-2 697 0 0,-24-21-113 0 0,22 20 497 0 0</inkml:trace>
  <inkml:trace contextRef="#ctx0" brushRef="#br0" timeOffset="1">163 1 2361 0 0,'-4'0'12877'0'0,"0"17"-10000"0"0,6 5-2668 0 0,2 1 1 0 0,10 32-1 0 0,3 12-8470 0 0,-16-66 7460 0 0,-1-1 668 0 0,0 0-1 0 0,0 0 1 0 0,0 0-1 0 0,0 0 1 0 0,0 1-1 0 0,0-1 1 0 0,0 0-1 0 0,0 0 1 0 0,0 0-1 0 0,0 1 1 0 0,0-1-1 0 0,0 0 1 0 0,0 0-1 0 0,0 0 1 0 0,0 1-1 0 0,0-1 1 0 0,0 0-1 0 0,0 0 1 0 0,0 0-1 0 0,0 1 1 0 0,0-1-1 0 0,0 0 1 0 0,0 0-1 0 0,-1 0 1 0 0,1 0-1 0 0,0 1 1 0 0,0-1-1 0 0,-1 1-1201 0 0,0-1 1202 0 0,1 0-1 0 0,0 0 1 0 0,0 0-1 0 0,-1 0 1 0 0,-4-3-1338 0 0,-1 1-335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 2993 0 0,'-3'3'580'0'0,"1"0"1"0"0,-1 1 0 0 0,1-1 0 0 0,0 1 0 0 0,0-1 0 0 0,0 1 0 0 0,1 0-1 0 0,0 0 1 0 0,-1 0 0 0 0,1 0 0 0 0,1 0 0 0 0,-1 0 0 0 0,0 0 0 0 0,1 0-1 0 0,0 1 1 0 0,0-1 0 0 0,0 0 0 0 0,1 5 0 0 0,0-7-472 0 0,-1 0 1 0 0,1 0-1 0 0,0 0 1 0 0,0 0-1 0 0,-1 0 0 0 0,1 0 1 0 0,1 0-1 0 0,-1 0 1 0 0,0 0-1 0 0,0 0 1 0 0,1-1-1 0 0,-1 1 1 0 0,1-1-1 0 0,-1 1 1 0 0,1-1-1 0 0,0 1 0 0 0,-1-1 1 0 0,1 0-1 0 0,0 0 1 0 0,0 0-1 0 0,0 0 1 0 0,0 0-1 0 0,0 0 1 0 0,0-1-1 0 0,0 1 1 0 0,0 0-1 0 0,0-1 0 0 0,1 0 1 0 0,-1 0-1 0 0,0 1 1 0 0,0-1-1 0 0,0 0 1 0 0,1-1-1 0 0,-1 1 1 0 0,0 0-1 0 0,2-1 1 0 0,48-11 440 0 0,-43 9-1362 0 0,0 0 0 0 0,0-1 0 0 0,13-8 0 0 0,-18 10 173 0 0,0-1 0 0 0,1 0 0 0 0,-2 0-1 0 0,1 0 1 0 0,0-1 0 0 0,-1 1 0 0 0,1-1 0 0 0,-1 0-1 0 0,0 0 1 0 0,0 0 0 0 0,-1 0 0 0 0,1 0 0 0 0,-1-1 0 0 0,0 1-1 0 0,0-1 1 0 0,0 0 0 0 0,-1 1 0 0 0,2-10 0 0 0,1-8-1830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4 116 15251 0 0,'-1'1'312'0'0,"1"0"0"0"0,-1 0 0 0 0,1 0 0 0 0,0 0 0 0 0,-1 0 0 0 0,1 0 0 0 0,0 0 0 0 0,0 0 0 0 0,0 0 0 0 0,-1 0 0 0 0,1 0 0 0 0,0 0 0 0 0,1 0 0 0 0,-1 0 0 0 0,0 0 0 0 0,0 0 0 0 0,0 0 0 0 0,1 0 0 0 0,-1 0 0 0 0,0 0 0 0 0,1 0 0 0 0,-1 0 0 0 0,1 0 0 0 0,-1 0 0 0 0,1 0 0 0 0,0 1 0 0 0,1-1-132 0 0,0 0 0 0 0,-1 1-1 0 0,1-1 1 0 0,0 0-1 0 0,0-1 1 0 0,0 1 0 0 0,-1 0-1 0 0,1 0 1 0 0,0-1-1 0 0,0 1 1 0 0,0-1 0 0 0,4 1-1 0 0,3-1-223 0 0,0 0 0 0 0,0 0 1 0 0,0 0-1 0 0,17-4 0 0 0,-5 0-236 0 0,-13 2-1075 0 0,0 1 1 0 0,-1-1 0 0 0,1 0-1 0 0,10-5 1 0 0,-16 6 127 0 0,1 0 0 0 0,-1 0 1 0 0,0-1-1 0 0,0 1 0 0 0,0-1 0 0 0,-1 1 1 0 0,1-1-1 0 0,0 0 0 0 0,-1 0 1 0 0,1 1-1 0 0,1-4 0 0 0,-1 4 2288 0 0,-1 0 0 0 0,1 0-1 0 0,0 0 1 0 0,0 0 0 0 0,-1 0 0 0 0,1 0-1 0 0,0 1 1 0 0,0-1 0 0 0,0 1 0 0 0,0-1 0 0 0,0 1-1 0 0,3 0 1 0 0,10-3 3322 0 0,-3-2-3710 0 0,-9 1-1016 0 0,0 1 1 0 0,1-1 0 0 0,-1-1 0 0 0,-1 1-1 0 0,1 0 1 0 0,-1 0 0 0 0,1-1 0 0 0,-1 0-1 0 0,0 1 1 0 0,-1-1 0 0 0,1 0 0 0 0,-1 0 0 0 0,1-10-1 0 0,6-8 7224 0 0,-6 36-4738 0 0,2 20-913 0 0,-1 18-379 0 0,8 105 752 0 0,-8-132-2289 0 0,2 0 0 0 0,0 0 0 0 0,1 0 0 0 0,13 29 0 0 0,-17-51-1740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4737 0 0,'13'2'8349'0'0,"3"2"-3707"0"0,3 3-3612 0 0,-1 1 0 0 0,20 11 0 0 0,-32-15-1046 0 0,0 0 0 0 0,-1 0 0 0 0,1 1 0 0 0,-1 0 0 0 0,0-1 0 0 0,0 2 0 0 0,-1-1 0 0 0,1 0 0 0 0,-1 1 0 0 0,0 0 0 0 0,-1 0 0 0 0,0 0 0 0 0,0 1 0 0 0,0-1 0 0 0,0 1 0 0 0,-1-1 0 0 0,0 1 0 0 0,-1 0 0 0 0,1 0 0 0 0,-1 0 0 0 0,-1 0 0 0 0,1 0 0 0 0,-1 0 0 0 0,-1 0 0 0 0,1 0 0 0 0,-1 0 0 0 0,0 0 0 0 0,-4 12 0 0 0,5-19-116 0 0,0 0 1 0 0,0 1-1 0 0,0-1 1 0 0,0 0-1 0 0,0 1 1 0 0,0-1-1 0 0,0 0 0 0 0,0 0 1 0 0,0 1-1 0 0,-1-1 1 0 0,1 0-1 0 0,0 0 1 0 0,0 1-1 0 0,0-1 1 0 0,0 0-1 0 0,-1 0 1 0 0,1 1-1 0 0,0-1 1 0 0,0 0-1 0 0,0 0 1 0 0,-1 0-1 0 0,1 1 1 0 0,0-1-1 0 0,0 0 0 0 0,-1 0 1 0 0,1 0-1 0 0,0 0 1 0 0,0 0-1 0 0,-1 1 1 0 0,1-1-1 0 0,0 0 1 0 0,-1 0-1 0 0,1 0 1 0 0,0 0-1 0 0,0 0 1 0 0,-1 0-1 0 0,1 0 1 0 0,0 0-1 0 0,-1 0 1 0 0,1 0-1 0 0,0 0 0 0 0,-1 0 1 0 0,1 0-1 0 0,0-1 1 0 0,-1 1-1 0 0,-9-15-4436 0 0,-1-24 163 0 0,12-3 2441 0 0,0 36 2439 0 0,1 0 1 0 0,-1 0-1 0 0,1 0 0 0 0,0 0 1 0 0,0 0-1 0 0,1 0 1 0 0,0 1-1 0 0,3-6 0 0 0,-4 8-64 0 0,0 0-1 0 0,1 0 0 0 0,-1 1 0 0 0,0-1 0 0 0,1 1 1 0 0,0-1-1 0 0,-1 1 0 0 0,1 0 0 0 0,0 0 0 0 0,0 0 1 0 0,0 1-1 0 0,0-1 0 0 0,1 1 0 0 0,5-2 1 0 0,-5 2-275 0 0,0 0 1 0 0,0 1 0 0 0,0-1 0 0 0,0 1 0 0 0,0 0 0 0 0,0 1-1 0 0,0-1 1 0 0,0 1 0 0 0,5 1 0 0 0,1 2-301 0 0,-8 6-4291 0 0,-15 9-2545 0 0,4-11 4333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3633 0 0,'20'-3'7235'0'0,"20"-10"-6702"0"0,-36 12-1011 0 0,0-1-1 0 0,0 1 1 0 0,0-1-1 0 0,0 0 1 0 0,-1 0 0 0 0,1 0-1 0 0,0-1 1 0 0,-1 0-1 0 0,0 1 1 0 0,1-1-1 0 0,-1 0 1 0 0,0 0-1 0 0,-1-1 1 0 0,1 1-1 0 0,-1-1 1 0 0,1 1-1 0 0,2-7 1 0 0,-3 0 449 0 0,-1-1 0 0 0,0 0 0 0 0,-1 1 0 0 0,0-1 1 0 0,-2-19-1 0 0,1 24 978 0 0,0 0 0 0 0,-1 0 0 0 0,1 0 0 0 0,-1 0 0 0 0,-1 0 0 0 0,-3-8 0 0 0,7 22 4054 0 0,0 10-3496 0 0,1 12-878 0 0,1-10-530 0 0,7 63 4 0 0,-10-75-1085 0 0,0 0 0 0 0,0 0 0 0 0,-1 1 0 0 0,0-1 0 0 0,0 0 0 0 0,0 0-1 0 0,-5 12 1 0 0,5-19 669 0 0,0 1-1 0 0,1-1 0 0 0,-1 0 1 0 0,0 0-1 0 0,0 1 1 0 0,0-1-1 0 0,0 0 0 0 0,0 0 1 0 0,0 0-1 0 0,-1 0 1 0 0,1 0-1 0 0,0 0 1 0 0,0 0-1 0 0,-1-1 0 0 0,1 1 1 0 0,-1 0-1 0 0,-11 4 10069 0 0,53-8-6548 0 0,-34 2-3083 0 0,-1 0 0 0 0,0 0 0 0 0,1 1 0 0 0,-1 0 0 0 0,0 0 0 0 0,1 0 0 0 0,-1 0 0 0 0,1 1 0 0 0,-1 0 0 0 0,0 0 0 0 0,6 2 0 0 0,-11-2-76 0 0,0-1-1 0 0,1 1 0 0 0,-1-1 0 0 0,0 1 0 0 0,1-1 0 0 0,-1 1 0 0 0,0-1 1 0 0,0 1-1 0 0,1 0 0 0 0,-1-1 0 0 0,0 1 0 0 0,0-1 0 0 0,0 1 0 0 0,0 0 0 0 0,0-1 1 0 0,0 1-1 0 0,0-1 0 0 0,0 1 0 0 0,0 0 0 0 0,0-1 0 0 0,0 1 0 0 0,0-1 0 0 0,0 1 1 0 0,-1 0-1 0 0,1-1 0 0 0,0 1 0 0 0,0-1 0 0 0,-1 1 0 0 0,1-1 0 0 0,0 1 0 0 0,-1 0 1 0 0,-14 24 884 0 0,9-16-448 0 0,5-8-433 0 0,0 1-1 0 0,0-1 1 0 0,0 1-1 0 0,1-1 0 0 0,-1 1 1 0 0,1 0-1 0 0,-1-1 1 0 0,1 1-1 0 0,-1-1 1 0 0,1 1-1 0 0,0 0 1 0 0,0-1-1 0 0,-1 1 1 0 0,1 0-1 0 0,1 0 1 0 0,-1-1-1 0 0,0 1 1 0 0,0 0-1 0 0,1-1 0 0 0,-1 1 1 0 0,1-1-1 0 0,-1 1 1 0 0,2 2-1 0 0,-1-3-8 0 0,1 1 0 0 0,-1-1-1 0 0,1 0 1 0 0,-1 0 0 0 0,1 0 0 0 0,0 0-1 0 0,-1 0 1 0 0,1 0 0 0 0,0 0 0 0 0,0 0-1 0 0,0-1 1 0 0,0 1 0 0 0,0-1-1 0 0,0 1 1 0 0,0-1 0 0 0,3 1 0 0 0,42-3-2219 0 0,-7-5-5267 0 0,-25 3 2639 0 0,0-1-972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1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36 17828 0 0,'-3'-2'2312'0'0,"1"0"-839"0"0,-2 0-545 0 0,1-2-240 0 0,2 3-368 0 0,-2-2-192 0 0,2 3-80 0 0,1-1-48 0 0,1 1-568 0 0,4 3-2985 0 0,-11-26-7393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81 2665 0 0,'-11'-9'787'0'0,"6"7"-285"0"0,1-1-1 0 0,0 0 0 0 0,0 0 1 0 0,0 0-1 0 0,1 0 0 0 0,-1-1 1 0 0,1 1-1 0 0,0-1 1 0 0,0 0-1 0 0,0 0 0 0 0,0 0 1 0 0,1-1-1 0 0,-4-8 1 0 0,6 13-444 0 0,0-1 0 0 0,0 0 1 0 0,0 1-1 0 0,0-1 1 0 0,1 1-1 0 0,-1-1 0 0 0,0 0 1 0 0,0 1-1 0 0,1-1 1 0 0,-1 1-1 0 0,0-1 1 0 0,1 0-1 0 0,-1 1 0 0 0,1-1 1 0 0,-1 1-1 0 0,1 0 1 0 0,-1-1-1 0 0,1 1 0 0 0,-1-1 1 0 0,1 1-1 0 0,-1 0 1 0 0,1-1-1 0 0,0 1 0 0 0,-1 0 1 0 0,1 0-1 0 0,0-1 1 0 0,-1 1-1 0 0,1 0 1 0 0,0 0-1 0 0,-1 0 0 0 0,1 0 1 0 0,0 0-1 0 0,-1 0 1 0 0,1 0-1 0 0,0 0 0 0 0,-1 0 1 0 0,1 0-1 0 0,0 0 1 0 0,0 1-1 0 0,29 3 379 0 0,60 21 13 0 0,-50-12-2859 0 0,77 12 0 0 0,-113-24 2005 0 0,0-1 0 0 0,0 1 0 0 0,0-1 0 0 0,0-1 0 0 0,0 1 0 0 0,0 0 1 0 0,0-1-1 0 0,0 0 0 0 0,-1 0 0 0 0,1 0 0 0 0,5-2 0 0 0,17-2-2594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6 189 5929 0 0,'0'1'276'0'0,"0"0"0"0"0,0 0 0 0 0,0 0-1 0 0,0 0 1 0 0,0-1 0 0 0,0 1 0 0 0,0 0 0 0 0,0 0-1 0 0,0 0 1 0 0,0 0 0 0 0,0 0 0 0 0,1-1 0 0 0,-1 1-1 0 0,0 0 1 0 0,1 0 0 0 0,-1-1 0 0 0,0 1 0 0 0,1 0-1 0 0,-1 0 1 0 0,1-1 0 0 0,-1 1 0 0 0,1 0 0 0 0,0-1-1 0 0,0 2 1 0 0,20 17 549 0 0,-14-14-180 0 0,15 12 59 0 0,42 26 0 0 0,9 6-192 0 0,-71-47-379 0 0,1 0-1 0 0,-1 0 0 0 0,0 0 1 0 0,0 1-1 0 0,0-1 1 0 0,0 0-1 0 0,-1 1 0 0 0,1-1 1 0 0,0 1-1 0 0,-1-1 1 0 0,0 1-1 0 0,0 0 1 0 0,0 0-1 0 0,0 0 0 0 0,0-1 1 0 0,0 1-1 0 0,-1 0 1 0 0,1 3-1 0 0,-1 0-3 0 0,0-1 0 0 0,-1 0 0 0 0,0 1 0 0 0,0-1 0 0 0,0 0 0 0 0,0 0 0 0 0,-1 0 0 0 0,0 0 0 0 0,-3 7 0 0 0,-4 4-28 0 0,0-1-1 0 0,-2 0 0 0 0,1 0 0 0 0,-2-1 0 0 0,-13 13 1 0 0,13-14-22 0 0,-2-1 1 0 0,-22 16 0 0 0,32-25-225 0 0,-1 0 0 0 0,1 0 0 0 0,-1 0-1 0 0,1-1 1 0 0,-1 1 0 0 0,0-2 0 0 0,0 1 0 0 0,0 0 0 0 0,-1-1 0 0 0,1 0 0 0 0,0 0 0 0 0,0 0-1 0 0,-7-1 1 0 0,12 0-65 0 0,0 0 0 0 0,0-1-1 0 0,-1 1 1 0 0,1-1-1 0 0,0 1 1 0 0,0 0 0 0 0,0-1-1 0 0,0 1 1 0 0,0 0-1 0 0,1-1 1 0 0,-1 1 0 0 0,0-1-1 0 0,0 1 1 0 0,0 0 0 0 0,0-1-1 0 0,0 1 1 0 0,0 0-1 0 0,1-1 1 0 0,-1 1 0 0 0,0 0-1 0 0,0-1 1 0 0,0 1-1 0 0,1 0 1 0 0,-1 0 0 0 0,0-1-1 0 0,0 1 1 0 0,1 0 0 0 0,-1 0-1 0 0,0-1 1 0 0,1 1-1 0 0,-1 0 1 0 0,0 0 0 0 0,1 0-1 0 0,-1 0 1 0 0,0-1-1 0 0,1 1 1 0 0,-1 0 0 0 0,1 0-1 0 0,17-13-4552 0 0,1 5 590 0 0</inkml:trace>
  <inkml:trace contextRef="#ctx0" brushRef="#br0" timeOffset="1">618 289 4633 0 0,'-1'-1'382'0'0,"0"1"0"0"0,0 0 0 0 0,0-1-1 0 0,0 1 1 0 0,0 0 0 0 0,0-1 0 0 0,0 1 0 0 0,0 0 0 0 0,0 0 0 0 0,0 0 0 0 0,0 0-1 0 0,0 0 1 0 0,0 0 0 0 0,0 0 0 0 0,0 0 0 0 0,0 0 0 0 0,0 1 0 0 0,0-1 0 0 0,0 0-1 0 0,0 1 1 0 0,0-1 0 0 0,0 1 0 0 0,0-1 0 0 0,0 1 0 0 0,0-1 0 0 0,-1 2 0 0 0,0 0-23 0 0,0 0 0 0 0,0 1 0 0 0,0-1 1 0 0,0 1-1 0 0,0-1 0 0 0,1 1 0 0 0,-1 0 1 0 0,1-1-1 0 0,-2 5 0 0 0,1-1-237 0 0,0 1 0 0 0,0 0-1 0 0,0 0 1 0 0,1 0 0 0 0,0 1-1 0 0,0-1 1 0 0,1 12 0 0 0,1-13-125 0 0,1 0 0 0 0,0 1 1 0 0,0-1-1 0 0,1 0 1 0 0,0 0-1 0 0,0-1 1 0 0,0 1-1 0 0,1-1 1 0 0,-1 1-1 0 0,1-1 0 0 0,1 0 1 0 0,-1 0-1 0 0,9 6 1 0 0,-10-8-46 0 0,1 0 1 0 0,-1 0-1 0 0,0 0 0 0 0,1-1 1 0 0,0 0-1 0 0,-1 0 1 0 0,1 0-1 0 0,0 0 0 0 0,0 0 1 0 0,0-1-1 0 0,0 0 1 0 0,1 0-1 0 0,-1 0 0 0 0,0 0 1 0 0,0-1-1 0 0,1 1 1 0 0,-1-1-1 0 0,0 0 0 0 0,1-1 1 0 0,-1 1-1 0 0,7-2 1 0 0,-8 0 38 0 0,1 1 1 0 0,-1-1-1 0 0,0 0 1 0 0,0 0 0 0 0,0-1-1 0 0,0 1 1 0 0,0-1-1 0 0,0 1 1 0 0,0-1 0 0 0,-1 0-1 0 0,0 0 1 0 0,1 0-1 0 0,-1 0 1 0 0,0 0 0 0 0,-1-1-1 0 0,1 1 1 0 0,0-1-1 0 0,-1 1 1 0 0,0-1 0 0 0,0 0-1 0 0,0 1 1 0 0,0-1-1 0 0,-1 0 1 0 0,1 0 0 0 0,-1 0-1 0 0,0 1 1 0 0,-1-7-1 0 0,1-2 170 0 0,-1-1 1 0 0,-1 1-1 0 0,0 0 0 0 0,0-1 0 0 0,-1 1 0 0 0,-1 0 0 0 0,-5-13 0 0 0,3 12-13 0 0,-1 1 1 0 0,0 0-1 0 0,-1 0 0 0 0,0 0 0 0 0,-19-19 0 0 0,22 26-179 0 0,1 0-1 0 0,-1 1 1 0 0,1 0-1 0 0,-1 0 1 0 0,0 1-1 0 0,-1-1 1 0 0,1 1-1 0 0,0 0 1 0 0,-1 1-1 0 0,0-1 1 0 0,0 1 0 0 0,0 0-1 0 0,0 0 1 0 0,0 1-1 0 0,-12-2 1 0 0,18 3-72 0 0,-1 0 1 0 0,1 0 0 0 0,-1 0-1 0 0,0 0 1 0 0,1 0 0 0 0,-1 0-1 0 0,0 0 1 0 0,1 0 0 0 0,-1 0-1 0 0,0 0 1 0 0,1 0 0 0 0,-1 0-1 0 0,0 0 1 0 0,1 0 0 0 0,-1 1-1 0 0,0-1 1 0 0,1 0 0 0 0,-1 0-1 0 0,1 1 1 0 0,-1-1 0 0 0,1 1-1 0 0,-1-1 1 0 0,1 0 0 0 0,-1 1-1 0 0,1-1 1 0 0,-1 1 0 0 0,1-1-1 0 0,-1 1 1 0 0,1-1 0 0 0,0 1-1 0 0,-1-1 1 0 0,1 1 0 0 0,0 0-1 0 0,-1-1 1 0 0,1 1 0 0 0,0-1-1 0 0,0 1 1 0 0,0 0 0 0 0,0-1-1 0 0,0 1 1 0 0,-1 0 0 0 0,1-1-1 0 0,0 1 1 0 0,0 0 0 0 0,1-1-1 0 0,-1 2 1 0 0,1 2-1029 0 0,0-1-1 0 0,0 1 0 0 0,1-1 1 0 0,0 1-1 0 0,0-1 0 0 0,3 6 1 0 0,6 7-3748 0 0</inkml:trace>
  <inkml:trace contextRef="#ctx0" brushRef="#br0" timeOffset="2">1016 134 1320 0 0,'-3'3'757'0'0,"-1"1"-1"0"0,1 0 0 0 0,-1 0 1 0 0,1 0-1 0 0,0 0 0 0 0,1 1 1 0 0,-1-1-1 0 0,1 1 0 0 0,0-1 1 0 0,0 1-1 0 0,-2 9 0 0 0,3-10-488 0 0,0-1-1 0 0,0 0 1 0 0,0 1-1 0 0,1-1 1 0 0,-1 1-1 0 0,1 0 1 0 0,0-1-1 0 0,0 1 1 0 0,1-1-1 0 0,0 6 1 0 0,0-6-241 0 0,1-1 0 0 0,0 1 0 0 0,-1-1 1 0 0,1 1-1 0 0,0-1 0 0 0,0 0 0 0 0,0 0 1 0 0,0 0-1 0 0,1 0 0 0 0,-1 0 0 0 0,0-1 0 0 0,1 1 1 0 0,0-1-1 0 0,-1 1 0 0 0,4 0 0 0 0,44 16 119 0 0,-48-17-128 0 0,4 1-1 0 0,0 0 0 0 0,1-1 0 0 0,-1 0 0 0 0,0 0 0 0 0,0-1 0 0 0,1 1 0 0 0,-1-1 0 0 0,0-1 0 0 0,1 1-1 0 0,-1-1 1 0 0,0 0 0 0 0,0-1 0 0 0,0 1 0 0 0,0-1 0 0 0,10-4 0 0 0,-13 4 9 0 0,0 0-1 0 0,1-1 1 0 0,-1 1-1 0 0,0-1 0 0 0,0 1 1 0 0,0-1-1 0 0,0 0 1 0 0,-1 0-1 0 0,1 0 0 0 0,-1-1 1 0 0,0 1-1 0 0,0 0 1 0 0,0-1-1 0 0,0 0 0 0 0,-1 1 1 0 0,1-1-1 0 0,-1 0 1 0 0,0 0-1 0 0,0 0 0 0 0,0 0 1 0 0,-1 1-1 0 0,0-1 1 0 0,1 0-1 0 0,-1 0 0 0 0,-1-7 1 0 0,1 7-43 0 0,0 1 1 0 0,-1 0-1 0 0,1 0 1 0 0,-1 0-1 0 0,1-1 0 0 0,-1 1 1 0 0,0 0-1 0 0,0 0 1 0 0,-1 0-1 0 0,1 0 1 0 0,-1 0-1 0 0,1 1 0 0 0,-1-1 1 0 0,0 0-1 0 0,0 1 1 0 0,0-1-1 0 0,0 1 1 0 0,0 0-1 0 0,-1-1 0 0 0,1 1 1 0 0,-1 0-1 0 0,0 0 1 0 0,1 1-1 0 0,-1-1 1 0 0,0 1-1 0 0,0-1 0 0 0,0 1 1 0 0,0 0-1 0 0,0 0 1 0 0,0 0-1 0 0,0 1 1 0 0,-1-1-1 0 0,1 1 0 0 0,-6-1 1 0 0,1 1-430 0 0,0 0 0 0 0,0 1 0 0 0,0 0 0 0 0,0 0 0 0 0,0 1 0 0 0,0 0 0 0 0,0 0 0 0 0,0 1 0 0 0,1 0 0 0 0,0 0 0 0 0,-1 1 0 0 0,-12 8 0 0 0,12-5 115 0 0,0 0 0 0 0,0 0 0 0 0,1 1-1 0 0,0 0 1 0 0,1 0 0 0 0,-1 1-1 0 0,2 0 1 0 0,-1 0 0 0 0,1 0 0 0 0,-6 16-1 0 0,9-21 392 0 0,0 1-1 0 0,1-1 0 0 0,0 0 0 0 0,0 0 0 0 0,0 0 0 0 0,0 1 0 0 0,1-1 1 0 0,-1 1-1 0 0,1-1 0 0 0,0 0 0 0 0,0 1 0 0 0,1-1 0 0 0,0 0 1 0 0,-1 1-1 0 0,1-1 0 0 0,1 0 0 0 0,-1 0 0 0 0,1 0 0 0 0,-1 1 1 0 0,1-2-1 0 0,0 1 0 0 0,1 0 0 0 0,-1 0 0 0 0,1-1 0 0 0,-1 1 1 0 0,1-1-1 0 0,0 0 0 0 0,4 4 0 0 0,-1-5 563 0 0,0 1 1 0 0,-1-1-1 0 0,1 0 1 0 0,0 0-1 0 0,1-1 1 0 0,-1 1-1 0 0,0-1 0 0 0,0-1 1 0 0,0 1-1 0 0,13-2 1 0 0,7 2 326 0 0,80 19 542 0 0,-45-8-2951 0 0,0-4-5693 0 0,-42-7 2171 0 0</inkml:trace>
  <inkml:trace contextRef="#ctx0" brushRef="#br0" timeOffset="3">1291 135 6929 0 0,'9'-2'689'0'0,"1"1"-1"0"0,-1 0 1 0 0,0 0-1 0 0,0 1 1 0 0,16 1-1 0 0,12-1 265 0 0,-20 2-98 0 0,-15 7 445 0 0,-20 16-35 0 0,16-23-1364 0 0,-10 12 267 0 0,8-11-151 0 0,0 1 0 0 0,1 0 0 0 0,-1 0 0 0 0,1 1 0 0 0,0-1 0 0 0,-5 10 0 0 0,7-12-22 0 0,1-1 0 0 0,0 0 0 0 0,0 0 0 0 0,0 1 0 0 0,-1-1 0 0 0,1 0 0 0 0,1 0 0 0 0,-1 0-1 0 0,0 1 1 0 0,0-1 0 0 0,0 0 0 0 0,1 0 0 0 0,-1 0 0 0 0,0 1 0 0 0,1-1 0 0 0,-1 0 0 0 0,1 0 0 0 0,-1 0 0 0 0,1 0 0 0 0,0 0 0 0 0,0 0 0 0 0,-1 0 0 0 0,1 0 0 0 0,0 0 0 0 0,0 0 0 0 0,0 0 0 0 0,0-1 0 0 0,0 1 0 0 0,0 0 0 0 0,0-1 0 0 0,0 1 0 0 0,0-1 0 0 0,0 1 0 0 0,1-1 0 0 0,-1 1 0 0 0,2-1 0 0 0,1 2-25 0 0,1 0-1 0 0,0-1 1 0 0,0 1-1 0 0,0-1 1 0 0,0-1 0 0 0,0 1-1 0 0,0-1 1 0 0,0 0-1 0 0,0 0 1 0 0,0 0-1 0 0,0-1 1 0 0,0 1-1 0 0,9-4 1 0 0,28-1-1746 0 0,-41 5 1749 0 0,0 0-1 0 0,-1 0 1 0 0,1 0-1 0 0,0 0 1 0 0,-1 0-1 0 0,1 1 1 0 0,0-1-1 0 0,0 0 1 0 0,-1 0-1 0 0,1 1 1 0 0,0-1-1 0 0,-1 0 1 0 0,1 0-1 0 0,-1 1 1 0 0,1-1-1 0 0,-1 1 0 0 0,1-1 1 0 0,0 1-1 0 0,-1-1 1 0 0,1 1-1 0 0,-1-1 1 0 0,0 1-1 0 0,1-1 1 0 0,-1 1-1 0 0,1 0 1 0 0,-1-1-1 0 0,0 1 1 0 0,0-1-1 0 0,1 1 1 0 0,-1 0-1 0 0,0 0 1 0 0,0-1-1 0 0,0 1 0 0 0,0 0 1 0 0,1-1-1 0 0,-1 1 1 0 0,0 0-1 0 0,0-1 1 0 0,0 1-1 0 0,-1 0 1 0 0,1 0-1 0 0,0-1 1 0 0,0 1-1 0 0,0 0 1 0 0,-1 0-1 0 0,0 2 64 0 0,1 0 0 0 0,-1-1 0 0 0,0 1 0 0 0,0 0 1 0 0,0-1-1 0 0,-1 1 0 0 0,1-1 0 0 0,-1 1 0 0 0,1-1 0 0 0,-4 3 0 0 0,-6 5 627 0 0,-1-2 0 0 0,-22 13 0 0 0,23-14-235 0 0,0 0-1 0 0,0 0 1 0 0,-18 17-1 0 0,28-24-391 0 0,1 1 0 0 0,-1-1 0 0 0,0 1 0 0 0,1-1 0 0 0,-1 1 0 0 0,1-1-1 0 0,-1 1 1 0 0,1 0 0 0 0,-1-1 0 0 0,1 1 0 0 0,-1 0 0 0 0,1 0 0 0 0,0-1-1 0 0,-1 1 1 0 0,1 0 0 0 0,0 0 0 0 0,0-1 0 0 0,-1 1 0 0 0,1 0 0 0 0,0 0-1 0 0,0 0 1 0 0,0 0 0 0 0,0-1 0 0 0,0 1 0 0 0,0 0 0 0 0,0 0 0 0 0,0 0-1 0 0,1-1 1 0 0,-1 1 0 0 0,1 1 0 0 0,0 0-15 0 0,0-1 1 0 0,0 0-1 0 0,1 0 1 0 0,-1 0-1 0 0,0 1 1 0 0,1-1-1 0 0,-1-1 0 0 0,1 1 1 0 0,0 0-1 0 0,-1 0 1 0 0,1-1-1 0 0,-1 1 1 0 0,4 0-1 0 0,3 1-23 0 0,1 0 0 0 0,-1-1 0 0 0,1 0 0 0 0,16 0 0 0 0,-13-3-312 0 0,0 0 1 0 0,0-1-1 0 0,0 0 1 0 0,-1-1-1 0 0,0 0 1 0 0,14-7-1 0 0,-15 6-1605 0 0,-1-1 0 0 0,0 0 1 0 0,0 0-1 0 0,8-8 0 0 0,-3 2-2221 0 0</inkml:trace>
  <inkml:trace contextRef="#ctx0" brushRef="#br0" timeOffset="4">1578 49 5489 0 0,'-1'1'292'0'0,"0"-1"0"0"0,0 1-1 0 0,0 0 1 0 0,0-1 0 0 0,0 1 0 0 0,0 0 0 0 0,0 0-1 0 0,1 0 1 0 0,-1-1 0 0 0,0 1 0 0 0,1 0-1 0 0,-1 0 1 0 0,0 0 0 0 0,1 0 0 0 0,-1 0-1 0 0,1 0 1 0 0,0 0 0 0 0,-1 0 0 0 0,1 2-1 0 0,0 24 1892 0 0,19 22-509 0 0,-13-38-1452 0 0,1 0 1 0 0,0 0 0 0 0,0-1-1 0 0,1 0 1 0 0,0 0 0 0 0,1-1 0 0 0,10 9-1 0 0,-16-15-218 0 0,0 0 0 0 0,0-1 0 0 0,0 1-1 0 0,0-1 1 0 0,0 0 0 0 0,1 0 0 0 0,-1 0-1 0 0,1 0 1 0 0,-1 0 0 0 0,1-1 0 0 0,0 0-1 0 0,0 0 1 0 0,0 0 0 0 0,0 0 0 0 0,0 0-1 0 0,0-1 1 0 0,0 0 0 0 0,0 0 0 0 0,0 0-1 0 0,0 0 1 0 0,0-1 0 0 0,-1 1 0 0 0,1-1-1 0 0,0 0 1 0 0,0 0 0 0 0,5-2 0 0 0,-7 0 12 0 0,1 1 0 0 0,0 0-1 0 0,0-1 1 0 0,-1 0 0 0 0,0 1 0 0 0,1-1 0 0 0,-1 0 0 0 0,0 0 0 0 0,0 0 0 0 0,-1 0 0 0 0,1-1 0 0 0,-1 1 0 0 0,1 0 0 0 0,-1-1 0 0 0,0 1-1 0 0,0-1 1 0 0,-1 0 0 0 0,1 1 0 0 0,-1-1 0 0 0,0 1 0 0 0,0-7 0 0 0,0-8-445 0 0,-1 0 0 0 0,-7-34 0 0 0,6 43-400 0 0,0 0 0 0 0,0 0 0 0 0,-1 0 0 0 0,-4-8-1 0 0,6 14 400 0 0,0 1 1 0 0,-1-1-1 0 0,1 1 0 0 0,-1-1 0 0 0,0 1 0 0 0,0 0 1 0 0,0 0-1 0 0,0 0 0 0 0,0 0 0 0 0,0 0 0 0 0,0 0 0 0 0,-1 0 1 0 0,1 1-1 0 0,0-1 0 0 0,-1 1 0 0 0,-4-2 0 0 0,-11-1-2916 0 0</inkml:trace>
  <inkml:trace contextRef="#ctx0" brushRef="#br0" timeOffset="5">1599 81 2721 0 0,'1'4'375'0'0,"0"-1"1"0"0,0 1 0 0 0,1-1 0 0 0,-1 0-1 0 0,1 1 1 0 0,0-1 0 0 0,0 0 0 0 0,0 0-1 0 0,0 0 1 0 0,0 0 0 0 0,1 0 0 0 0,0-1-1 0 0,-1 1 1 0 0,1-1 0 0 0,0 1 0 0 0,0-1-1 0 0,0 0 1 0 0,5 2 0 0 0,-3-2-176 0 0,0-1 1 0 0,0 1 0 0 0,0-1-1 0 0,0 0 1 0 0,0-1 0 0 0,0 1-1 0 0,0-1 1 0 0,1 0-1 0 0,-1 0 1 0 0,0-1 0 0 0,0 1-1 0 0,9-4 1 0 0,-4 2-297 0 0,41-7 955 0 0,-50 8-1093 0 0,1 1-1 0 0,0 0 1 0 0,-1 0 0 0 0,1 0-1 0 0,0 0 1 0 0,0 0-1 0 0,-1 0 1 0 0,1 0 0 0 0,0 1-1 0 0,0-1 1 0 0,-1 1-1 0 0,1-1 1 0 0,0 1 0 0 0,-1-1-1 0 0,1 1 1 0 0,-1 0-1 0 0,1 0 1 0 0,-1 0 0 0 0,1 0-1 0 0,-1 0 1 0 0,0 0-1 0 0,0 1 1 0 0,3 1 0 0 0,-2 5-2348 0 0,-3 2-994 0 0</inkml:trace>
  <inkml:trace contextRef="#ctx0" brushRef="#br0" timeOffset="6">1650 355 7898 0 0,'-1'3'647'0'0,"1"0"1"0"0,0 0-1 0 0,0 0 0 0 0,0 0 1 0 0,0 0-1 0 0,1 0 1 0 0,-1 0-1 0 0,1 0 1 0 0,0 0-1 0 0,1 3 0 0 0,-2-5-415 0 0,1 0-1 0 0,0 1 0 0 0,0-1 1 0 0,0 0-1 0 0,0 1 0 0 0,0-1 1 0 0,0 0-1 0 0,0 0 0 0 0,0 0 1 0 0,0 0-1 0 0,0 0 0 0 0,1 0 1 0 0,-1 0-1 0 0,0 0 0 0 0,3 0 1 0 0,0 0-97 0 0,0 0 0 0 0,0 0 1 0 0,0 0-1 0 0,0-1 1 0 0,0 0-1 0 0,0 0 0 0 0,0 0 1 0 0,0 0-1 0 0,0-1 1 0 0,0 1-1 0 0,0-1 1 0 0,0 0-1 0 0,8-3 0 0 0,51-24 290 0 0,-45 20-346 0 0,0 0 1 0 0,22-7-1 0 0,-39 15-64 0 0,0-1-1 0 0,0 1 0 0 0,1 0 0 0 0,-1-1 1 0 0,0 1-1 0 0,0 0 0 0 0,1 0 1 0 0,-1 0-1 0 0,0 0 0 0 0,1 0 0 0 0,-1 0 1 0 0,0 0-1 0 0,1 0 0 0 0,-1 0 1 0 0,0 1-1 0 0,0-1 0 0 0,1 0 0 0 0,-1 1 1 0 0,0-1-1 0 0,0 1 0 0 0,0 0 1 0 0,0-1-1 0 0,0 1 0 0 0,1 0 0 0 0,-1 0 1 0 0,0-1-1 0 0,-1 1 0 0 0,1 0 1 0 0,0 0-1 0 0,0 0 0 0 0,0 0 1 0 0,1 2-1 0 0,0 3-28 0 0,0 0 0 0 0,0-1-1 0 0,-1 1 1 0 0,0 0 0 0 0,0 0 0 0 0,0 7 0 0 0,2 12-4111 0 0,4-7-4765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4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20 11859 0 0,'-1'0'208'0'0,"1"-1"1"0"0,-1 1-1 0 0,1 0 1 0 0,-1-1-1 0 0,0 1 1 0 0,1-1 0 0 0,-1 1-1 0 0,1-1 1 0 0,-1 0-1 0 0,1 1 1 0 0,-1-1 0 0 0,1 1-1 0 0,0-1 1 0 0,-1 0-1 0 0,1 1 1 0 0,0-1 0 0 0,-1 0-1 0 0,1 1 1 0 0,0-3-1 0 0,10 0 1969 0 0,30 8-949 0 0,-33-4-999 0 0,22 4 41 0 0,-15-2-255 0 0,0-1-1 0 0,1 0 1 0 0,-1-1-1 0 0,21-2 1 0 0,-35 1-18 0 0,-1 0 0 0 0,1 0 1 0 0,0 0-1 0 0,0 0 0 0 0,-1 0 0 0 0,1 0 1 0 0,0 0-1 0 0,0 0 0 0 0,0 0 0 0 0,-1 0 1 0 0,1-1-1 0 0,0 1 0 0 0,0 0 0 0 0,0 0 1 0 0,0 0-1 0 0,0 0 0 0 0,-1-1 0 0 0,1 1 1 0 0,0 0-1 0 0,0 0 0 0 0,0 0 0 0 0,0-1 1 0 0,0 1-1 0 0,0 0 0 0 0,0 0 0 0 0,0 0 0 0 0,-1-1 1 0 0,1 1-1 0 0,0 0 0 0 0,0 0 0 0 0,0-1 1 0 0,0 1-1 0 0,0 0 0 0 0,0 0 0 0 0,0 0 1 0 0,0-1-1 0 0,1 1 0 0 0,-1 0 0 0 0,0 0 1 0 0,0 0-1 0 0,0-1 0 0 0,0 1 0 0 0,0 0 1 0 0,0 0-1 0 0,0 0 0 0 0,0-1 0 0 0,0 1 1 0 0,1 0-1 0 0,-1 0 0 0 0,0 0 0 0 0,0 0 1 0 0,0-1-1 0 0,0 1 0 0 0,1 0 0 0 0,-1 0 1 0 0,0 0-1 0 0,0 0 0 0 0,0 0 0 0 0,1 0 0 0 0,-1 0 1 0 0,0-1-1 0 0,0 1 0 0 0,0 0 0 0 0,1 0 1 0 0,-1 0-1 0 0,0 0 0 0 0,0 0 0 0 0,1 0 1 0 0,-1 0-1 0 0,-15-9-276 0 0,10 8 284 0 0,-1 0 0 0 0,0 0-1 0 0,1 1 1 0 0,-1 0 0 0 0,1 0 0 0 0,-1 1 0 0 0,1-1 0 0 0,-1 1 0 0 0,1 0 0 0 0,-1 1 0 0 0,1-1-1 0 0,0 1 1 0 0,-1 0 0 0 0,1 1 0 0 0,0-1 0 0 0,0 1 0 0 0,1 0 0 0 0,-1 0 0 0 0,1 0-1 0 0,-1 1 1 0 0,1-1 0 0 0,0 1 0 0 0,0 0 0 0 0,1 1 0 0 0,-1-1 0 0 0,1 1 0 0 0,0-1-1 0 0,0 1 1 0 0,0 0 0 0 0,1 0 0 0 0,0 0 0 0 0,0 0 0 0 0,0 1 0 0 0,0-1 0 0 0,1 0-1 0 0,0 1 1 0 0,0-1 0 0 0,1 1 0 0 0,-1 0 0 0 0,2 9 0 0 0,0-5 24 0 0,1 0-1 0 0,1 0 1 0 0,0 0 0 0 0,0 0-1 0 0,1 0 1 0 0,0 0 0 0 0,1-1 0 0 0,0 0-1 0 0,1 0 1 0 0,9 12 0 0 0,-11-15-65 0 0,1-1 0 0 0,0 1 0 0 0,0-1 1 0 0,1 0-1 0 0,-1-1 0 0 0,1 1 1 0 0,0-1-1 0 0,0 0 0 0 0,1-1 0 0 0,-1 0 1 0 0,1 0-1 0 0,-1 0 0 0 0,1 0 0 0 0,0-1 1 0 0,15 2-1 0 0,-20-4-112 0 0,1 1 1 0 0,0-1 0 0 0,-1 0-1 0 0,1 0 1 0 0,0-1-1 0 0,0 1 1 0 0,-1-1-1 0 0,1 1 1 0 0,0-1-1 0 0,-1 0 1 0 0,1 0 0 0 0,-1 0-1 0 0,1 0 1 0 0,-1 0-1 0 0,0-1 1 0 0,1 1-1 0 0,-1-1 1 0 0,0 0-1 0 0,2-2 1 0 0,-2 3-327 0 0,-1-1 0 0 0,1 0 1 0 0,-1 0-1 0 0,0 0 0 0 0,0 0 0 0 0,0 0 0 0 0,0 0 0 0 0,0 0 1 0 0,0 0-1 0 0,-1-1 0 0 0,1 1 0 0 0,-1 0 0 0 0,1 0 0 0 0,-1-1 1 0 0,0 1-1 0 0,0 0 0 0 0,0 0 0 0 0,0-1 0 0 0,0 1 0 0 0,-1 0 1 0 0,1-1-1 0 0,-2-3 0 0 0,-3-8-3558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8074 0 0,'1'4'568'0'0,"1"-1"0"0"0,-1 1 0 0 0,1-1 1 0 0,0 1-1 0 0,0-1 0 0 0,1 0 0 0 0,-1 0 1 0 0,1 0-1 0 0,3 3 0 0 0,-4-3-356 0 0,1-1 0 0 0,0 0 0 0 0,0 0 0 0 0,0-1 0 0 0,0 1 0 0 0,0-1 0 0 0,1 1 0 0 0,5 1 0 0 0,0-2-167 0 0,0 1-1 0 0,0-2 1 0 0,0 1-1 0 0,0-1 1 0 0,1-1 0 0 0,-1 0-1 0 0,11-2 1 0 0,-2 1-95 0 0,26-7-2558 0 0,-20-5-4434 0 0,-23 13 7211 0 0,1 1 0 0 0,-1-1 1 0 0,1 1-1 0 0,-1-1 0 0 0,1 1 0 0 0,-1 0 0 0 0,0 0 0 0 0,1-1 0 0 0,-1 1 0 0 0,1 0 0 0 0,-1 0 0 0 0,1 0 0 0 0,-1 0 0 0 0,1 1 0 0 0,-1-1 0 0 0,1 0 0 0 0,-1 1 0 0 0,2 0 0 0 0,-1 0-32 0 0,1-1-1 0 0,-1 1 1 0 0,0-1-1 0 0,1 0 0 0 0,-1 0 1 0 0,0 0-1 0 0,0 0 1 0 0,1 0-1 0 0,-1 0 1 0 0,0 0-1 0 0,3-1 0 0 0,17-14 1150 0 0,-18 10-1970 0 0,1 0 1 0 0,-1 1 0 0 0,0-2 0 0 0,0 1 0 0 0,3-6-1 0 0,-5 7 266 0 0,0 0-1 0 0,0 0 1 0 0,0-1-1 0 0,-1 1 1 0 0,1 0-1 0 0,-1 0 1 0 0,1-9-1 0 0,-2 11 657 0 0,0 0 1 0 0,-7-11 10382 0 0,3 37-7883 0 0,4 15-759 0 0,6 69 1 0 0,9-34-2902 0 0,-11-61-307 0 0,0-1-1 0 0,1 0 1 0 0,9 17 0 0 0,-5-16-3852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 6009 0 0,'-4'-1'810'0'0,"-1"0"0"0"0,1 0 0 0 0,0 1 0 0 0,-1 0 1 0 0,1 0-1 0 0,0 0 0 0 0,-1 0 0 0 0,1 0 0 0 0,-8 3 0 0 0,11-2-634 0 0,-1-1 0 0 0,1 2 0 0 0,0-1 0 0 0,-1 0 0 0 0,1 0 0 0 0,0 0 0 0 0,0 1 0 0 0,0-1 0 0 0,0 0 0 0 0,0 1 0 0 0,0-1 0 0 0,0 1 0 0 0,1-1 0 0 0,-1 1 0 0 0,1-1 0 0 0,-1 1 0 0 0,1 0 0 0 0,-1-1 0 0 0,1 1 0 0 0,0 0 0 0 0,0-1 1 0 0,-1 1-1 0 0,1 0 0 0 0,1-1 0 0 0,-1 1 0 0 0,0 0 0 0 0,1 3 0 0 0,0 9 56 0 0,1 0 1 0 0,0 0-1 0 0,1 0 0 0 0,0-1 1 0 0,1 1-1 0 0,1-1 1 0 0,0 0-1 0 0,13 23 1 0 0,-14-29-230 0 0,1 0 1 0 0,0 0 0 0 0,0 0-1 0 0,0-1 1 0 0,1 0 0 0 0,0 0-1 0 0,0 0 1 0 0,0-1-1 0 0,1 0 1 0 0,0 0 0 0 0,0-1-1 0 0,0 0 1 0 0,1 0 0 0 0,-1-1-1 0 0,1 1 1 0 0,11 1 0 0 0,-17-4-9 0 0,0 0 1 0 0,1 0 0 0 0,-1-1 0 0 0,1 1-1 0 0,-1-1 1 0 0,1 0 0 0 0,-1 0 0 0 0,1 0 0 0 0,-1 0-1 0 0,1 0 1 0 0,-1-1 0 0 0,1 1 0 0 0,-1-1 0 0 0,1 0-1 0 0,-1 1 1 0 0,0-1 0 0 0,1 0 0 0 0,-1 0-1 0 0,0-1 1 0 0,4-2 0 0 0,-3 2-3 0 0,-1-1 0 0 0,0 1 0 0 0,0-1 1 0 0,-1 1-1 0 0,1-1 0 0 0,0 0 0 0 0,-1 0 0 0 0,0 0 0 0 0,0 0 0 0 0,0 0 0 0 0,0 0 1 0 0,0 0-1 0 0,0 0 0 0 0,-1-4 0 0 0,1-6-1 0 0,-1 0-1 0 0,0 0 1 0 0,-1 0 0 0 0,0 0 0 0 0,-1 0-1 0 0,-7-23 1 0 0,6 26-1 0 0,-1 1 1 0 0,0 0-1 0 0,0 0 0 0 0,-1 1 0 0 0,0-1 1 0 0,0 1-1 0 0,-1 0 0 0 0,-7-7 1 0 0,10 11-111 0 0,1 1 1 0 0,-1 0 0 0 0,-1 1-1 0 0,1-1 1 0 0,0 0 0 0 0,-1 1-1 0 0,0 0 1 0 0,1 0 0 0 0,-1 0-1 0 0,0 0 1 0 0,0 1 0 0 0,0-1-1 0 0,0 1 1 0 0,0 0 0 0 0,0 0 0 0 0,0 1-1 0 0,-1-1 1 0 0,1 1 0 0 0,0 0-1 0 0,-8 1 1 0 0,11-1 8 0 0,1 0 0 0 0,-1 0 1 0 0,1 0-1 0 0,-1 0 0 0 0,1 0 0 0 0,0 0 0 0 0,-1 0 0 0 0,1 0 1 0 0,-1 0-1 0 0,1 0 0 0 0,-1 0 0 0 0,1 0 0 0 0,-1 1 1 0 0,1-1-1 0 0,-1 0 0 0 0,1 0 0 0 0,0 1 0 0 0,-1-1 1 0 0,1 0-1 0 0,-1 1 0 0 0,1-1 0 0 0,0 0 0 0 0,-1 1 1 0 0,1-1-1 0 0,0 0 0 0 0,-1 1 0 0 0,1-1 0 0 0,0 1 1 0 0,0-1-1 0 0,0 1 0 0 0,-1-1 0 0 0,1 0 0 0 0,0 1 0 0 0,0-1 1 0 0,0 1-1 0 0,0-1 0 0 0,0 1 0 0 0,0-1 0 0 0,0 1 1 0 0,0-1-1 0 0,0 1 0 0 0,0-1 0 0 0,0 1 0 0 0,0-1 1 0 0,0 1-1 0 0,0-1 0 0 0,0 1 0 0 0,1-1 0 0 0,-1 1 1 0 0,0-1-1 0 0,0 0 0 0 0,0 1 0 0 0,1-1 0 0 0,-1 1 1 0 0,0-1-1 0 0,1 0 0 0 0,-1 1 0 0 0,1 0 0 0 0,23 21-6939 0 0,-7-13 3549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4921 0 0,'3'1'2481'0'0,"0"1"95"0"0,1 0-31 0 0,1 2-377 0 0,-1 0-383 0 0,-1 3-305 0 0,0 3-368 0 0,-1 4-384 0 0,-1 5-328 0 0,-1 4-200 0 0,0-1-152 0 0,0 5-288 0 0,0 2-728 0 0,0-1-1312 0 0,0 1-1561 0 0,0-3-664 0 0,-1-2-1544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63 4921 0 0,'-2'16'3370'0'0,"1"-8"-1139"0"0,0 0 0 0 0,0-1 1 0 0,1 1-1 0 0,1 13 0 0 0,-1-16-2090 0 0,1-1 1 0 0,1 1-1 0 0,-1-1 0 0 0,1 0 1 0 0,-1 1-1 0 0,4 4 0 0 0,1 1 44 0 0,2 6 12 0 0,1 0 1 0 0,19 25-1 0 0,-25-38-189 0 0,-1 0 0 0 0,0 0-1 0 0,1-1 1 0 0,0 1 0 0 0,0 0-1 0 0,0-1 1 0 0,0 0 0 0 0,0 0-1 0 0,0 0 1 0 0,1 0 0 0 0,-1 0 0 0 0,1-1-1 0 0,-1 1 1 0 0,1-1 0 0 0,0 0-1 0 0,-1 0 1 0 0,1 0 0 0 0,0-1 0 0 0,5 1-1 0 0,-6-2 4 0 0,0 1-1 0 0,-1-1 1 0 0,1 0 0 0 0,0 0-1 0 0,0-1 1 0 0,-1 1 0 0 0,1-1-1 0 0,-1 1 1 0 0,1-1 0 0 0,-1 0-1 0 0,0 1 1 0 0,0-1-1 0 0,1-1 1 0 0,-1 1 0 0 0,-1 0-1 0 0,1 0 1 0 0,0-1 0 0 0,0 1-1 0 0,-1-1 1 0 0,0 1-1 0 0,1-1 1 0 0,-1 0 0 0 0,0 0-1 0 0,1-3 1 0 0,2-7 45 0 0,0-1 0 0 0,-1 1 1 0 0,4-26-1 0 0,-7 30-144 0 0,1 0 0 0 0,-1 0 0 0 0,-1 0 0 0 0,0-1 0 0 0,0 1-1 0 0,-1 0 1 0 0,0 0 0 0 0,0 0 0 0 0,-1 1 0 0 0,0-1 0 0 0,-8-13 0 0 0,10 19-73 0 0,-1 1 0 0 0,1-1 0 0 0,-1 1-1 0 0,0-1 1 0 0,0 1 0 0 0,0 0 0 0 0,-1 0 0 0 0,1 0 0 0 0,-1 0 0 0 0,1 0-1 0 0,-1 0 1 0 0,1 1 0 0 0,-1-1 0 0 0,0 1 0 0 0,-5-2 0 0 0,5 2-84 0 0,-1 1 1 0 0,1 0-1 0 0,-1-1 1 0 0,1 1 0 0 0,-1 1-1 0 0,1-1 1 0 0,-1 1-1 0 0,1-1 1 0 0,0 1-1 0 0,-1 0 1 0 0,1 0 0 0 0,0 0-1 0 0,0 1 1 0 0,0-1-1 0 0,-1 1 1 0 0,1-1-1 0 0,-3 4 1 0 0,-1 0-166 0 0,-1 1 1 0 0,1 0-1 0 0,1 0 0 0 0,-1 0 0 0 0,1 1 1 0 0,-9 12-1 0 0,12-14 665 0 0,0 0 1 0 0,0 0-1 0 0,0 0 0 0 0,0 0 0 0 0,1 0 0 0 0,0 1 1 0 0,0-1-1 0 0,0 1 0 0 0,1 0 0 0 0,0-1 0 0 0,-1 10 1 0 0,2-14-86 0 0,0 1 0 0 0,1 0 0 0 0,-1-1 1 0 0,1 1-1 0 0,-1-1 0 0 0,1 1 0 0 0,-1-1 1 0 0,1 1-1 0 0,0-1 0 0 0,-1 1 0 0 0,1-1 1 0 0,0 0-1 0 0,0 1 0 0 0,0-1 0 0 0,0 0 1 0 0,1 0-1 0 0,-1 0 0 0 0,0 0 0 0 0,0 0 1 0 0,1 0-1 0 0,-1 0 0 0 0,0 0 0 0 0,1 0 1 0 0,-1 0-1 0 0,1-1 0 0 0,-1 1 0 0 0,1-1 1 0 0,-1 1-1 0 0,1-1 0 0 0,0 0 0 0 0,-1 0 1 0 0,1 1-1 0 0,0-1 0 0 0,-1 0 0 0 0,4-1 1 0 0,5 1-49 0 0,-1 0 0 0 0,1-1 0 0 0,0 0 1 0 0,14-3-1 0 0,0-3-125 0 0,38-16-1 0 0,-6-2-4897 0 0,-55 25 4576 0 0,0-1 0 0 0,1 0 0 0 0,-1 0 0 0 0,0 1 0 0 0,0-1 0 0 0,0 0 0 0 0,0 0 0 0 0,0 0 0 0 0,0 0 0 0 0,0 0 0 0 0,0-1 0 0 0,0 1 0 0 0,0 0 0 0 0,-1 0 0 0 0,1-1 0 0 0,0 1 0 0 0,-1 0 0 0 0,1-1 0 0 0,-1 1 0 0 0,0 0 0 0 0,1-3 0 0 0,2-5-1694 0 0,9-5-2998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4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22 6817 0 0,'-4'0'392'0'0,"0"0"-1"0"0,0 0 0 0 0,0 0 0 0 0,0 0 1 0 0,0 1-1 0 0,0 0 0 0 0,0-1 0 0 0,0 1 0 0 0,0 1 1 0 0,1-1-1 0 0,-6 3 0 0 0,8-3-252 0 0,0 1 0 0 0,-1-1 1 0 0,1 1-1 0 0,0-1 0 0 0,0 1 0 0 0,0-1 0 0 0,0 1 0 0 0,0 0 1 0 0,0 0-1 0 0,1 0 0 0 0,-1 0 0 0 0,1-1 0 0 0,-1 1 0 0 0,1 0 1 0 0,0 0-1 0 0,-1 0 0 0 0,1 0 0 0 0,0 0 0 0 0,0 0 0 0 0,1 0 1 0 0,-1 0-1 0 0,0 0 0 0 0,1 0 0 0 0,0 3 0 0 0,1 5 43 0 0,1 0 0 0 0,0 0 1 0 0,1-1-1 0 0,-1 1 0 0 0,2-1 0 0 0,0 0 0 0 0,0 0 0 0 0,12 16 0 0 0,-14-21-157 0 0,-1 0 0 0 0,1-1 0 0 0,0 0 0 0 0,0 1-1 0 0,0-1 1 0 0,1 0 0 0 0,-1-1 0 0 0,1 1 0 0 0,0 0-1 0 0,0-1 1 0 0,-1 0 0 0 0,2 0 0 0 0,-1 0 0 0 0,0-1-1 0 0,0 1 1 0 0,0-1 0 0 0,1 0 0 0 0,-1 0 0 0 0,1 0 0 0 0,-1-1-1 0 0,0 0 1 0 0,9 0 0 0 0,-11 0 12 0 0,0-1 0 0 0,-1 1 0 0 0,1-1 0 0 0,0 1 0 0 0,-1-1 0 0 0,1 1 0 0 0,0-1 0 0 0,-1 0 0 0 0,1 0 0 0 0,-1 0 0 0 0,1 0 1 0 0,-1 0-1 0 0,0 0 0 0 0,1 0 0 0 0,-1-1 0 0 0,0 1 0 0 0,0 0 0 0 0,0-1 0 0 0,0 1 0 0 0,0-1 0 0 0,1-1 0 0 0,-1-1 13 0 0,0 1 1 0 0,0 0-1 0 0,0-1 1 0 0,-1 1-1 0 0,1-1 0 0 0,-1 1 1 0 0,0-1-1 0 0,0 1 1 0 0,0-1-1 0 0,-1-4 0 0 0,-1-2 73 0 0,0-1-1 0 0,-1 1 1 0 0,0-1-1 0 0,-1 1 1 0 0,0 0 0 0 0,-7-10-1 0 0,7 14 27 0 0,0 0 0 0 0,-1 0-1 0 0,0 0 1 0 0,0 1 0 0 0,-1-1-1 0 0,0 1 1 0 0,0 1 0 0 0,0-1-1 0 0,0 1 1 0 0,-1 0 0 0 0,1 1-1 0 0,-1-1 1 0 0,0 1 0 0 0,0 1-1 0 0,-9-3 1 0 0,12 3-121 0 0,0 1-1 0 0,0 0 0 0 0,0 1 1 0 0,0-1-1 0 0,0 1 1 0 0,-1 0-1 0 0,1 0 1 0 0,0 0-1 0 0,0 0 0 0 0,0 1 1 0 0,0-1-1 0 0,0 1 1 0 0,0 0-1 0 0,0 1 1 0 0,0-1-1 0 0,1 1 1 0 0,-1-1-1 0 0,0 1 0 0 0,1 0 1 0 0,-1 0-1 0 0,1 1 1 0 0,0-1-1 0 0,-1 1 1 0 0,1 0-1 0 0,0 0 0 0 0,1 0 1 0 0,-1 0-1 0 0,0 0 1 0 0,-2 6-1 0 0,3-5-185 0 0,0 0 0 0 0,0 0 0 0 0,1 0 0 0 0,0 0 0 0 0,0 1 0 0 0,0-1 0 0 0,1 0 0 0 0,-1 1 0 0 0,1-1 0 0 0,0 0 0 0 0,0 1 0 0 0,0-1 0 0 0,1 0-1 0 0,0 1 1 0 0,1 4 0 0 0,0 0-1191 0 0,1-1 0 0 0,0 0 0 0 0,1 1 0 0 0,0-2 0 0 0,0 1 0 0 0,8 12 0 0 0,6 1-5260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36 11610 0 0,'-10'-6'3053'0'0,"11"0"-954"0"0,23-4 2 0 0,37-2-953 0 0,-56 11-1082 0 0,1 0-1 0 0,0 1 1 0 0,0 0 0 0 0,-1 0 0 0 0,1 1-1 0 0,8 1 1 0 0,-13-2-65 0 0,0 1 0 0 0,0-1 0 0 0,0 0 0 0 0,0 0-1 0 0,0 1 1 0 0,-1-1 0 0 0,1 1 0 0 0,0-1 0 0 0,0 1 0 0 0,0-1 0 0 0,-1 1 0 0 0,1 0 0 0 0,0-1-1 0 0,-1 1 1 0 0,1 0 0 0 0,-1-1 0 0 0,1 1 0 0 0,-1 0 0 0 0,1 0 0 0 0,-1 0 0 0 0,1-1-1 0 0,-1 1 1 0 0,0 0 0 0 0,1 0 0 0 0,-1 0 0 0 0,0 0 0 0 0,0 0 0 0 0,0 0 0 0 0,1 0-1 0 0,-1-1 1 0 0,0 1 0 0 0,0 0 0 0 0,-1 0 0 0 0,1 0 0 0 0,0 0 0 0 0,0 0 0 0 0,0 0-1 0 0,-1 0 1 0 0,1 0 0 0 0,0 0 0 0 0,-1-1 0 0 0,1 1 0 0 0,0 0 0 0 0,-1 0 0 0 0,0 0 0 0 0,0 1-1 0 0,-34 51-109 0 0,27-43 157 0 0,1 0 1 0 0,0 1-1 0 0,0 0 1 0 0,1 0-1 0 0,0 1 1 0 0,-5 18 0 0 0,10-27-39 0 0,0 0 0 0 0,1-1 1 0 0,0 1-1 0 0,0 0 1 0 0,-1 0-1 0 0,2 0 0 0 0,-1 0 1 0 0,0 0-1 0 0,1 0 1 0 0,-1 0-1 0 0,1 0 1 0 0,0-1-1 0 0,2 6 0 0 0,-1-4-13 0 0,0-1 0 0 0,1 1 0 0 0,-1-1 0 0 0,1 1 0 0 0,0-1 0 0 0,0 0 0 0 0,0 0 0 0 0,1-1-1 0 0,-1 1 1 0 0,1-1 0 0 0,7 5 0 0 0,-4-4-131 0 0,0 0 1 0 0,1 0-1 0 0,0 0 0 0 0,0-1 0 0 0,-1 0 0 0 0,1-1 0 0 0,0 0 1 0 0,1 0-1 0 0,-1-1 0 0 0,0 0 0 0 0,13-1 0 0 0,-14 0-551 0 0,-1 0-1 0 0,0 0 0 0 0,0 0 0 0 0,0-1 0 0 0,0 0 0 0 0,0 0 0 0 0,0 0 0 0 0,0-1 0 0 0,-1 0 0 0 0,1 0 1 0 0,-1 0-1 0 0,0-1 0 0 0,0 0 0 0 0,0 0 0 0 0,7-8 0 0 0,-10 10 290 0 0,-1-1-1 0 0,1 1 1 0 0,-1-1-1 0 0,0 1 0 0 0,0-1 1 0 0,0 0-1 0 0,0 1 1 0 0,0-1-1 0 0,-1 0 1 0 0,1 0-1 0 0,0-3 1 0 0,2-13-2237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4609 0 0,'4'-4'9538'0'0,"-4"4"-9393"0"0,19 0 2738 0 0,20 7-2035 0 0,-14 3 484 0 0,-6 4-3993 0 0,-19-14 2489 0 0,1 0 1 0 0,-1 1 0 0 0,0-1 0 0 0,1 1 0 0 0,-1-1-1 0 0,0 0 1 0 0,1 1 0 0 0,-1-1 0 0 0,0 1-1 0 0,0-1 1 0 0,0 1 0 0 0,0-1 0 0 0,1 1 0 0 0,-1 0-1 0 0,0-1 1 0 0,0 1 0 0 0,0-1 0 0 0,0 1-1 0 0,0-1 1 0 0,0 1 0 0 0,0-1 0 0 0,0 1 0 0 0,-1-1-1 0 0,1 1 1 0 0,0-1 0 0 0,0 1 0 0 0,0-1-1 0 0,0 1 1 0 0,-1 0 0 0 0,0 0-298 0 0,-1 0 0 0 0,1 1 1 0 0,-1-1-1 0 0,1 0 0 0 0,-1 0 0 0 0,1 0 0 0 0,-1 0 0 0 0,0 0 1 0 0,0 0-1 0 0,1 0 0 0 0,-1-1 0 0 0,-4 2 0 0 0,-59 12-819 0 0,42-8 11004 0 0,31-8-3680 0 0,38-6-5393 0 0,8-1-1401 0 0,-18 4-2683 0 0,-34 4 2555 0 0,1 1-1 0 0,0 0 1 0 0,-1-1-1 0 0,1 0 1 0 0,0 1-1 0 0,-1-1 1 0 0,1 0-1 0 0,-1 0 0 0 0,1-1 1 0 0,-1 1-1 0 0,4-3 1 0 0,2-3-3302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4377 0 0,'-1'0'461'0'0,"0"0"-1"0"0,-1 0 1 0 0,1 1 0 0 0,0-1 0 0 0,-1 1 0 0 0,1-1-1 0 0,0 1 1 0 0,-1 0 0 0 0,1-1 0 0 0,0 1-1 0 0,0 0 1 0 0,0 0 0 0 0,0 0 0 0 0,-2 1-1 0 0,-8 19 2660 0 0,9-10-3154 0 0,0 0 0 0 0,1-1 0 0 0,-1 15 0 0 0,-1 11-739 0 0,-4-12-759 0 0,-1 0 0 0 0,-1 0 0 0 0,-13 25-1 0 0,-9 21 5612 0 0,31-68-3788 0 0,-1-1 0 0 0,1 0 1 0 0,-1 1-1 0 0,1-1 0 0 0,0 0 0 0 0,-1 1 0 0 0,1-1 0 0 0,0 0 0 0 0,0 1 0 0 0,0-1 1 0 0,0 1-1 0 0,0-1 0 0 0,0 0 0 0 0,0 1 0 0 0,1-1 0 0 0,-1 0 0 0 0,0 1 0 0 0,1-1 1 0 0,-1 0-1 0 0,1 1 0 0 0,-1-1 0 0 0,1 0 0 0 0,0 0 0 0 0,0 2 0 0 0,1-2-102 0 0,0 1-1 0 0,0-1 0 0 0,-1 0 0 0 0,1 0 0 0 0,0 0 1 0 0,0 0-1 0 0,0 0 0 0 0,0 0 0 0 0,0 0 1 0 0,0-1-1 0 0,1 1 0 0 0,-1-1 0 0 0,4 1 1 0 0,1 0-98 0 0,1-1 1 0 0,-1 0-1 0 0,1 0 1 0 0,-1-1-1 0 0,1 0 1 0 0,-1 0-1 0 0,0-1 1 0 0,10-3-1 0 0,-16 4-65 0 0,1 0-1 0 0,-1 0 1 0 0,1 0 0 0 0,0 1-1 0 0,-1-1 1 0 0,1 0-1 0 0,0 1 1 0 0,0 0 0 0 0,0-1-1 0 0,-1 1 1 0 0,1 0 0 0 0,0 0-1 0 0,0 0 1 0 0,0 0-1 0 0,0 0 1 0 0,-1 0 0 0 0,1 1-1 0 0,3 0 1 0 0,-4 0-21 0 0,0 1 0 0 0,0-1 1 0 0,0 1-1 0 0,0 0 0 0 0,0-1 0 0 0,0 1 0 0 0,0 0 0 0 0,-1 0 1 0 0,1 0-1 0 0,-1-1 0 0 0,1 1 0 0 0,-1 0 0 0 0,0 0 0 0 0,1 0 1 0 0,-1 0-1 0 0,0 0 0 0 0,-1 3 0 0 0,2 51-2775 0 0,-3-37-1424 0 0,-2-2-4268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18 5681 0 0,'-4'1'613'0'0,"0"0"1"0"0,0 0-1 0 0,0 0 0 0 0,0 1 0 0 0,0-1 1 0 0,0 1-1 0 0,0 0 0 0 0,0 0 0 0 0,1 0 0 0 0,-1 1 1 0 0,1 0-1 0 0,0-1 0 0 0,0 1 0 0 0,0 0 1 0 0,0 0-1 0 0,0 1 0 0 0,1-1 0 0 0,-1 0 0 0 0,-3 7 1 0 0,5-5-417 0 0,-1-1 1 0 0,1 0-1 0 0,0 1 0 0 0,1-1 1 0 0,-1 1-1 0 0,0-1 1 0 0,1 0-1 0 0,0 1 0 0 0,0-1 1 0 0,1 1-1 0 0,-1-1 1 0 0,1 1-1 0 0,0-1 1 0 0,0 1-1 0 0,1-1 0 0 0,-1 0 1 0 0,1 0-1 0 0,3 6 1 0 0,2 4-122 0 0,1-1 1 0 0,0 0 0 0 0,17 20 0 0 0,-22-29-84 0 0,1 0 0 0 0,-1 0 0 0 0,1 0 1 0 0,0-1-1 0 0,0 1 0 0 0,1-1 0 0 0,-1 0 0 0 0,1 0 1 0 0,-1-1-1 0 0,1 1 0 0 0,0-1 0 0 0,0 0 1 0 0,0-1-1 0 0,6 2 0 0 0,-9-2-1 0 0,-1-1 0 0 0,1 0-1 0 0,0 0 1 0 0,-1 0 0 0 0,1 0 0 0 0,0 0-1 0 0,0-1 1 0 0,-1 1 0 0 0,1 0 0 0 0,-1-1 0 0 0,1 1-1 0 0,0-1 1 0 0,-1 0 0 0 0,1 1 0 0 0,-1-1-1 0 0,1 0 1 0 0,-1 0 0 0 0,0 0 0 0 0,1 0-1 0 0,1-2 1 0 0,-1 0 3 0 0,0 0 0 0 0,0 0 0 0 0,0 0 0 0 0,0 0 0 0 0,-1 0 0 0 0,1 0 0 0 0,-1 0 0 0 0,0 0 0 0 0,1-7 0 0 0,0-2-159 0 0,0 0 1 0 0,-1 0 0 0 0,-1 0-1 0 0,-2-22 1 0 0,-7-11-1643 0 0,6 37 701 0 0,0 0-1 0 0,0 0 1 0 0,0 1 0 0 0,-1-1 0 0 0,-1 1 0 0 0,-7-10-1 0 0,10 13 577 0 0,-1 1 0 0 0,0 0 0 0 0,0 0 0 0 0,0 0 0 0 0,-1 0 0 0 0,1 1 0 0 0,0-1 0 0 0,-1 1-1 0 0,0 0 1 0 0,0 0 0 0 0,0 0 0 0 0,1 1 0 0 0,-8-3 0 0 0,7 4 418 0 0,0-1 0 0 0,0 1 0 0 0,0 0 0 0 0,0 0 0 0 0,0 0 0 0 0,0 0 0 0 0,0 1 0 0 0,0-1 0 0 0,0 1 0 0 0,-5 2 0 0 0,7-2 320 0 0,-1-1 0 0 0,1 1 0 0 0,0 0 0 0 0,0 0 0 0 0,0 0 1 0 0,0 0-1 0 0,0 1 0 0 0,0-1 0 0 0,1 0 0 0 0,-1 1 0 0 0,0-1 0 0 0,1 1 0 0 0,-1 0 0 0 0,1 0 0 0 0,-1 0 0 0 0,1-1 0 0 0,0 1 0 0 0,0 0 0 0 0,0 0 0 0 0,0 1 0 0 0,-1 2 0 0 0,1-1 181 0 0,0 0-1 0 0,1-1 0 0 0,0 1 1 0 0,0 0-1 0 0,0-1 0 0 0,0 1 1 0 0,0 0-1 0 0,1-1 1 0 0,0 1-1 0 0,0 0 0 0 0,0-1 1 0 0,2 6-1 0 0,-1-4-171 0 0,0 0 0 0 0,1 0-1 0 0,-1-1 1 0 0,1 1 0 0 0,0-1 0 0 0,0 1-1 0 0,0-1 1 0 0,1 0 0 0 0,-1 0 0 0 0,1-1 0 0 0,0 1-1 0 0,0-1 1 0 0,0 0 0 0 0,1 0 0 0 0,-1 0-1 0 0,1 0 1 0 0,-1-1 0 0 0,1 0 0 0 0,7 2 0 0 0,-8-3-108 0 0,0-1 1 0 0,1 1 0 0 0,-1-1 0 0 0,0-1 0 0 0,0 1-1 0 0,0 0 1 0 0,0-1 0 0 0,8-2 0 0 0,-7 1-823 0 0,0 0 1 0 0,-1-1 0 0 0,1 1-1 0 0,0-1 1 0 0,-1 0 0 0 0,1-1-1 0 0,-1 1 1 0 0,0 0 0 0 0,0-1-1 0 0,3-5 1 0 0,0 2-456 0 0,-2-1 0 0 0,1 0 1 0 0,-1 0-1 0 0,8-18 0 0 0,0-14 5704 0 0,-13 56 4669 0 0,5 17-7190 0 0,-2-10-1337 0 0,-2 7-209 0 0,2 21-195 0 0,-3-48-289 0 0,1 0 1 0 0,-1 0 0 0 0,1 0 0 0 0,0 0-1 0 0,0 0 1 0 0,0 0 0 0 0,0 0 0 0 0,1 0-1 0 0,-1 0 1 0 0,1 0 0 0 0,-1-1 0 0 0,4 4-1 0 0,-3-5-28 0 0,0 1 0 0 0,1-1-1 0 0,-1 1 1 0 0,1-1-1 0 0,-1 0 1 0 0,1 0-1 0 0,-1 0 1 0 0,1 0-1 0 0,0-1 1 0 0,-1 1-1 0 0,1-1 1 0 0,0 0-1 0 0,-1 1 1 0 0,1-1-1 0 0,0 0 1 0 0,0-1-1 0 0,4 0 1 0 0,51-11-2259 0 0,-45 8 1214 0 0,-11 4 569 0 0,14-5-2347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8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11114 0 0,'0'1'319'0'0,"1"1"0"0"0,0 0 1 0 0,0-1-1 0 0,0 1 0 0 0,0-1 0 0 0,0 1 0 0 0,0-1 0 0 0,1 1 0 0 0,-1-1 0 0 0,0 0 0 0 0,1 0 0 0 0,-1 0 0 0 0,1 1 0 0 0,-1-1 0 0 0,1-1 0 0 0,-1 1 0 0 0,4 1 0 0 0,-2-1-171 0 0,0 0 0 0 0,0-1 0 0 0,0 1 0 0 0,0-1 0 0 0,0 0 0 0 0,0 0 0 0 0,0 0 0 0 0,0 0 0 0 0,0 0 0 0 0,3-2 0 0 0,2 0-141 0 0,0 0 0 0 0,0-1 0 0 0,0 0 1 0 0,0-1-1 0 0,0 0 0 0 0,12-8 0 0 0,-19 12-33 0 0,-1 0 1 0 0,0-1 0 0 0,1 1-1 0 0,-1 0 1 0 0,1 0 0 0 0,-1 0 0 0 0,0-1-1 0 0,1 1 1 0 0,-1 0 0 0 0,0 0-1 0 0,1-1 1 0 0,-1 1 0 0 0,0 0-1 0 0,0-1 1 0 0,1 1 0 0 0,-1 0-1 0 0,0-1 1 0 0,0 1 0 0 0,1 0 0 0 0,-1-1-1 0 0,0 1 1 0 0,0-1 0 0 0,0 1-1 0 0,0 0 1 0 0,0-1 0 0 0,0 1-1 0 0,0-1 1 0 0,0 0 0 0 0,-10-1-282 0 0,-20 9 306 0 0,27-5 77 0 0,0 0 1 0 0,0 1-1 0 0,0-1 0 0 0,1 1 1 0 0,0 0-1 0 0,-1-1 0 0 0,1 1 0 0 0,0 0 1 0 0,0 0-1 0 0,0 1 0 0 0,1-1 1 0 0,-1 0-1 0 0,1 0 0 0 0,0 1 0 0 0,0-1 1 0 0,0 1-1 0 0,0-1 0 0 0,1 1 1 0 0,-1 0-1 0 0,1-1 0 0 0,0 1 1 0 0,0 0-1 0 0,0-1 0 0 0,0 1 0 0 0,1-1 1 0 0,0 1-1 0 0,-1 0 0 0 0,1-1 1 0 0,1 0-1 0 0,-1 1 0 0 0,4 6 1 0 0,-3-5-43 0 0,0 1 1 0 0,1-1 0 0 0,0 1 0 0 0,1-1-1 0 0,-1 0 1 0 0,1 0 0 0 0,0 0 0 0 0,0 0-1 0 0,0-1 1 0 0,1 0 0 0 0,0 0 0 0 0,0 0-1 0 0,0 0 1 0 0,0-1 0 0 0,0 0 0 0 0,1 0 0 0 0,-1 0-1 0 0,9 2 1 0 0,-8-4-277 0 0,0 0 0 0 0,0 0 0 0 0,-1-1 0 0 0,1 0 0 0 0,0 0 0 0 0,0-1 0 0 0,0 0 0 0 0,0 0 0 0 0,0 0 0 0 0,-1 0 0 0 0,1-1 0 0 0,0 0 0 0 0,-1-1 0 0 0,8-3 0 0 0,0-2-2090 0 0,0 0-1 0 0,0-1 1 0 0,-1 0-1 0 0,15-17 0 0 0,-6 6-1633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64 9658 0 0,'-3'-1'545'0'0,"-1"0"0"0"0,0 1 1 0 0,1 0-1 0 0,-1 0 0 0 0,0 0 0 0 0,1 0 1 0 0,-1 0-1 0 0,0 1 0 0 0,1 0 0 0 0,-1 0 0 0 0,1 0 1 0 0,-1 0-1 0 0,-4 2 0 0 0,7-2-382 0 0,-1 1 0 0 0,0-1 0 0 0,1 1-1 0 0,-1-1 1 0 0,1 1 0 0 0,0-1 0 0 0,-1 1 0 0 0,1 0 0 0 0,0 0-1 0 0,0 0 1 0 0,0 0 0 0 0,0 0 0 0 0,0 0 0 0 0,1 0 0 0 0,-1 0-1 0 0,1 0 1 0 0,-1 0 0 0 0,1 0 0 0 0,0 0 0 0 0,0 1 0 0 0,0-1-1 0 0,0 0 1 0 0,0 3 0 0 0,1 4-42 0 0,1 0 1 0 0,0-1-1 0 0,0 1 0 0 0,1-1 0 0 0,0 0 0 0 0,0 0 0 0 0,1 0 1 0 0,0 0-1 0 0,0 0 0 0 0,1-1 0 0 0,8 11 0 0 0,-11-15-125 0 0,1 0-1 0 0,0 0 0 0 0,0-1 1 0 0,0 1-1 0 0,0 0 1 0 0,0-1-1 0 0,1 0 0 0 0,-1 0 1 0 0,1 0-1 0 0,-1 0 1 0 0,1 0-1 0 0,4 0 0 0 0,-6-1 3 0 0,1-1-1 0 0,-1 1 0 0 0,1-1 1 0 0,0 0-1 0 0,-1 0 0 0 0,1 0 1 0 0,-1-1-1 0 0,1 1 0 0 0,-1-1 0 0 0,1 1 1 0 0,-1-1-1 0 0,1 0 0 0 0,-1 0 1 0 0,0 0-1 0 0,1 0 0 0 0,-1 0 1 0 0,0 0-1 0 0,0-1 0 0 0,0 1 1 0 0,3-4-1 0 0,-1 1 10 0 0,-1 0 1 0 0,0 0-1 0 0,0 0 1 0 0,0 0-1 0 0,0-1 0 0 0,-1 1 1 0 0,0-1-1 0 0,0 0 1 0 0,0 0-1 0 0,-1 1 1 0 0,1-1-1 0 0,-1-1 1 0 0,0 1-1 0 0,-1 0 0 0 0,1 0 1 0 0,-1 0-1 0 0,0-8 1 0 0,-1 3 13 0 0,1 0 0 0 0,-1 0 0 0 0,-1 0 0 0 0,0 0 0 0 0,0 0 0 0 0,-1 0 0 0 0,-1 1 0 0 0,-3-10 0 0 0,5 15-83 0 0,0 1 0 0 0,1 0 0 0 0,-1 0 1 0 0,0 0-1 0 0,0 0 0 0 0,-1 0 1 0 0,1 0-1 0 0,-1 1 0 0 0,1-1 1 0 0,-1 1-1 0 0,0 0 0 0 0,0 0 0 0 0,0 0 1 0 0,0 0-1 0 0,0 0 0 0 0,0 0 1 0 0,-1 1-1 0 0,1 0 0 0 0,0-1 1 0 0,-1 1-1 0 0,1 1 0 0 0,-1-1 0 0 0,1 0 1 0 0,-1 1-1 0 0,0 0 0 0 0,1 0 1 0 0,-1 0-1 0 0,0 0 0 0 0,1 0 1 0 0,-1 1-1 0 0,1 0 0 0 0,-1-1 0 0 0,1 2 1 0 0,-1-1-1 0 0,1 0 0 0 0,0 0 1 0 0,-6 4-1 0 0,2-1-238 0 0,1 0 0 0 0,-1 0 0 0 0,1 0 0 0 0,0 1 0 0 0,0 0 0 0 0,1 0 0 0 0,0 0-1 0 0,-1 1 1 0 0,2 0 0 0 0,-1 0 0 0 0,1 0 0 0 0,0 0 0 0 0,0 1 0 0 0,1 0 0 0 0,-1-1 0 0 0,2 1 0 0 0,-4 12 0 0 0,3-5 155 0 0,1 1 0 0 0,1 0 0 0 0,1 0 0 0 0,0 0-1 0 0,4 25 1 0 0,-3-32 451 0 0,0 0-1 0 0,1 0 0 0 0,0 0 0 0 0,0-1 0 0 0,1 1 0 0 0,0-1 1 0 0,1 1-1 0 0,-1-1 0 0 0,1 0 0 0 0,1 0 0 0 0,-1-1 0 0 0,7 8 1 0 0,-7-11-104 0 0,-1-1 0 0 0,1 1 0 0 0,-1-1 0 0 0,1 0 0 0 0,0 0 0 0 0,0 0 0 0 0,0 0 0 0 0,0-1 0 0 0,0 1 0 0 0,0-1 1 0 0,0 0-1 0 0,0 0 0 0 0,1-1 0 0 0,-1 1 0 0 0,0-1 0 0 0,0 0 0 0 0,8-1 0 0 0,8-1-148 0 0,-1-1 0 0 0,32-10-1 0 0,-10 4-493 0 0,-10 4-1538 0 0,2 0-1609 0 0,-1-4-3660 0 0,-16 1 1331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14403 0 0,'-1'0'245'0'0,"1"1"-1"0"0,-1 0 1 0 0,1-1-1 0 0,-1 1 1 0 0,1 0-1 0 0,-1-1 1 0 0,1 1-1 0 0,0 0 1 0 0,0 0-1 0 0,-1-1 1 0 0,1 1-1 0 0,0 0 1 0 0,0 0-1 0 0,0-1 1 0 0,0 1-1 0 0,0 0 1 0 0,0 0-1 0 0,0 0 1 0 0,0-1 0 0 0,0 1-1 0 0,0 0 1 0 0,0 0-1 0 0,1 1 1 0 0,5 24 400 0 0,-4-19-143 0 0,17 85 880 0 0,13 51-1507 0 0,-36-161-885 0 0,0-1 1 0 0,1 1-1 0 0,-1-37 1 0 0,4 44 974 0 0,0 1-1 0 0,1-1 1 0 0,0 1 0 0 0,1-1 0 0 0,0 1-1 0 0,1 0 1 0 0,-1-1 0 0 0,2 1 0 0 0,4-9-1 0 0,-7 17 58 0 0,0 0-1 0 0,0 0 1 0 0,0 0 0 0 0,0 0-1 0 0,1 1 1 0 0,-1-1 0 0 0,1 0-1 0 0,-1 1 1 0 0,1-1-1 0 0,-1 1 1 0 0,1 0 0 0 0,0-1-1 0 0,0 1 1 0 0,0 0-1 0 0,0 0 1 0 0,0 0 0 0 0,0 0-1 0 0,0 1 1 0 0,0-1-1 0 0,0 1 1 0 0,0-1 0 0 0,0 1-1 0 0,3-1 1 0 0,-4 2 27 0 0,1-1 0 0 0,-1 0 0 0 0,0 1 1 0 0,1-1-1 0 0,-1 1 0 0 0,0-1 0 0 0,0 1 0 0 0,0 0 0 0 0,1 0 1 0 0,-1-1-1 0 0,0 1 0 0 0,0 0 0 0 0,0 0 0 0 0,0 0 0 0 0,0 0 1 0 0,0 0-1 0 0,-1 0 0 0 0,1 1 0 0 0,0-1 0 0 0,-1 0 0 0 0,1 0 1 0 0,0 1-1 0 0,-1-1 0 0 0,1 0 0 0 0,-1 1 0 0 0,0-1 0 0 0,1 0 1 0 0,-1 1-1 0 0,0-1 0 0 0,0 0 0 0 0,0 1 0 0 0,0-1 0 0 0,0 1 1 0 0,0-1-1 0 0,-1 0 0 0 0,1 3 0 0 0,-1 2 26 0 0,0 1 0 0 0,0 0-1 0 0,0-1 1 0 0,-1 1 0 0 0,0-1 0 0 0,0 1-1 0 0,0-1 1 0 0,-1 0 0 0 0,0 0 0 0 0,-5 7-1 0 0,-3 2-1 0 0,0 0-1 0 0,-19 17 1 0 0,11-12-49 0 0,19-20-30 0 0,-1 1 0 0 0,1-1 0 0 0,-1 0-1 0 0,1 1 1 0 0,0-1 0 0 0,-1 1 0 0 0,1-1-1 0 0,-1 1 1 0 0,1-1 0 0 0,0 1 0 0 0,0-1-1 0 0,-1 1 1 0 0,1-1 0 0 0,0 1 0 0 0,0-1-1 0 0,-1 1 1 0 0,1 0 0 0 0,0-1 0 0 0,0 1 0 0 0,0-1-1 0 0,0 1 1 0 0,0 0 0 0 0,0-1 0 0 0,0 1-1 0 0,0-1 1 0 0,0 1 0 0 0,0 0 0 0 0,0-1-1 0 0,1 1 1 0 0,-1-1 0 0 0,0 1 0 0 0,0 0-1 0 0,0-1 1 0 0,1 1 0 0 0,1 1-6 0 0,-1-1 0 0 0,1 0 0 0 0,-1 0 0 0 0,1 0 0 0 0,-1-1 1 0 0,1 1-1 0 0,-1 0 0 0 0,1-1 0 0 0,0 1 0 0 0,0-1 0 0 0,3 1 0 0 0,4 1-34 0 0,1-1 1 0 0,0-1-1 0 0,15 0 0 0 0,-19-1-146 0 0,0 0-1 0 0,-1 0 1 0 0,1 0-1 0 0,-1-1 1 0 0,1 0-1 0 0,-1 0 1 0 0,0 0-1 0 0,0-1 1 0 0,7-4 0 0 0,-9 5-337 0 0,0 0 0 0 0,-1 0 0 0 0,0 0 0 0 0,1-1 0 0 0,-1 1 1 0 0,0-1-1 0 0,3-4 0 0 0,-4 4-270 0 0,0 1-1 0 0,1-1 1 0 0,-1 0-1 0 0,0 0 1 0 0,0 0-1 0 0,-1 0 1 0 0,1 1-1 0 0,-1-1 1 0 0,1-4-1 0 0,-1-12-4169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3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13491 0 0,'21'5'7653'0'0,"9"-2"-5093"0"0,-21-3-2943 0 0,1 1-1 0 0,-1 0 1 0 0,0 0 0 0 0,1 1 0 0 0,-1 0 0 0 0,0 1 0 0 0,16 6 0 0 0,-25-9 221 0 0,0 0 0 0 0,1 1 0 0 0,-1-1-1 0 0,0 0 1 0 0,1 0 0 0 0,-1 0 0 0 0,0 0 0 0 0,1 1 0 0 0,-1-1 0 0 0,0 0-1 0 0,1 0 1 0 0,-1 1 0 0 0,0-1 0 0 0,0 0 0 0 0,1 0 0 0 0,-1 1 0 0 0,0-1-1 0 0,0 0 1 0 0,0 1 0 0 0,1-1 0 0 0,-1 0 0 0 0,0 1 0 0 0,0-1 0 0 0,0 0-1 0 0,0 1 1 0 0,0-1 0 0 0,0 1 0 0 0,0-1 0 0 0,0 0 0 0 0,0 1-1 0 0,0-1 1 0 0,0 0 0 0 0,0 1 0 0 0,0-1 0 0 0,0 0 0 0 0,0 1 0 0 0,0-1-1 0 0,0 1 1 0 0,0-1 0 0 0,-16 11-4482 0 0,-21-1 595 0 0,18-7 3461 0 0,-28 5 1733 0 0,21 4 4890 0 0,25-12-5866 0 0,1 1 1 0 0,0-1-1 0 0,0 1 0 0 0,0-1 1 0 0,0 1-1 0 0,0-1 0 0 0,0 1 1 0 0,0-1-1 0 0,-1 1 0 0 0,1-1 1 0 0,1 1-1 0 0,-1-1 1 0 0,0 1-1 0 0,0-1 0 0 0,0 1 1 0 0,0-1-1 0 0,0 1 0 0 0,0-1 1 0 0,1 1-1 0 0,-1-1 0 0 0,0 1 1 0 0,0-1-1 0 0,1 1 0 0 0,-1-1 1 0 0,0 0-1 0 0,1 1 0 0 0,-1-1 1 0 0,0 1-1 0 0,1-1 1 0 0,-1 0-1 0 0,0 1 0 0 0,1-1 1 0 0,-1 0-1 0 0,1 0 0 0 0,-1 1 1 0 0,1-1-1 0 0,-1 0 0 0 0,1 0 1 0 0,19 14 530 0 0,-14-11-765 0 0,1-1-1 0 0,-1 0 1 0 0,0 0-1 0 0,1 0 1 0 0,-1 0-1 0 0,1-1 1 0 0,0 0-1 0 0,0-1 0 0 0,12 0 1 0 0,-16 0-310 0 0,0 0-1 0 0,0-1 1 0 0,0 0 0 0 0,0 1 0 0 0,0-1 0 0 0,0 0-1 0 0,0-1 1 0 0,0 1 0 0 0,-1 0 0 0 0,5-3 0 0 0,-6 2-180 0 0,1 1 0 0 0,0-1 0 0 0,-1 1 0 0 0,1-1 0 0 0,-1 0 0 0 0,0 1 0 0 0,1-1 0 0 0,-1 0 0 0 0,0 0 0 0 0,0 0 1 0 0,0 0-1 0 0,-1 0 0 0 0,1 0 0 0 0,0 0 0 0 0,0-4 0 0 0,2-27-3522 0 0,-4 15 2610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49 2729 0 0,'-3'-8'667'0'0,"-8"-21"1730"0"0,-7 17 9528 0 0,14 22-9091 0 0,3 12-1065 0 0,1-22-1632 0 0,7 143 2332 0 0,2-49-7292 0 0,-10-85 2799 0 0</inkml:trace>
  <inkml:trace contextRef="#ctx0" brushRef="#br0" timeOffset="1">10 291 4377 0 0,'-3'12'2451'0'0,"1"0"0"0"0,0 0-1 0 0,0 23 1 0 0,2-26-1657 0 0,0 0-1 0 0,1-1 1 0 0,0 1-1 0 0,1 0 1 0 0,0-1-1 0 0,3 10 1 0 0,-3-14-715 0 0,-1 0 1 0 0,1 0 0 0 0,0-1 0 0 0,0 1 0 0 0,0 0 0 0 0,1-1 0 0 0,-1 1-1 0 0,1-1 1 0 0,0 0 0 0 0,0 0 0 0 0,0 0 0 0 0,0 0 0 0 0,1 0 0 0 0,-1-1-1 0 0,1 1 1 0 0,-1-1 0 0 0,1 0 0 0 0,0 0 0 0 0,0-1 0 0 0,0 1 0 0 0,0-1-1 0 0,0 0 1 0 0,0 0 0 0 0,0 0 0 0 0,0 0 0 0 0,1-1 0 0 0,-1 0-1 0 0,0 0 1 0 0,0 0 0 0 0,8-1 0 0 0,-3 0-603 0 0,1 0-1 0 0,-1-1 0 0 0,1 0 1 0 0,-1-1-1 0 0,0 0 1 0 0,10-4-1 0 0,-12 3-1744 0 0,0 0-1 0 0,-1 0 1 0 0,1 0-1 0 0,10-10 1 0 0,-2 0-3119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 8346 0 0,'-26'-4'5411'0'0,"21"1"-2604"0"0,19 2-1533 0 0,4 2-901 0 0,-1 0-1 0 0,1 1 0 0 0,-1 1 1 0 0,0 0-1 0 0,0 1 0 0 0,19 8 0 0 0,-26-8-256 0 0,0 0-1 0 0,-1 0 0 0 0,1 1 1 0 0,-1 1-1 0 0,0 0 1 0 0,0 0-1 0 0,-1 0 0 0 0,1 1 1 0 0,-1 1-1 0 0,-1-1 0 0 0,9 12 1 0 0,-13-14-78 0 0,0-1 1 0 0,0 1 0 0 0,-1 0 0 0 0,0 0 0 0 0,0 0 0 0 0,0 0-1 0 0,-1 0 1 0 0,1 0 0 0 0,-1 0 0 0 0,-1 1 0 0 0,1 5 0 0 0,-1-4-420 0 0,0 0 1 0 0,0 1 0 0 0,-1-1-1 0 0,0 0 1 0 0,-1 0 0 0 0,0 1 0 0 0,-4 10-1 0 0,3-11-246 0 0,1 0-1 0 0,-2-1 1 0 0,1 1 0 0 0,-1-1-1 0 0,0 0 1 0 0,0 0-1 0 0,-1-1 1 0 0,1 1 0 0 0,-1-1-1 0 0,-1 0 1 0 0,1 0-1 0 0,-1-1 1 0 0,1 0 0 0 0,-1 1-1 0 0,-1-2 1 0 0,1 1-1 0 0,-10 3 1 0 0,-35 2-615 0 0,44-9 1990 0 0,-1 1 0 0 0,0 0 0 0 0,0 0 0 0 0,1 1 0 0 0,-14 5 0 0 0,20-7-539 0 0,0 0 0 0 0,1 1 0 0 0,-1-1 0 0 0,0 0 0 0 0,0 0 0 0 0,1 1 1 0 0,-1-1-1 0 0,0 0 0 0 0,1 1 0 0 0,-1-1 0 0 0,1 1 0 0 0,-1-1 0 0 0,0 1 0 0 0,1-1 0 0 0,-1 1 0 0 0,1 0 0 0 0,-1-1 0 0 0,1 1 0 0 0,0-1 0 0 0,-1 1 0 0 0,1 0 0 0 0,0-1 1 0 0,-1 1-1 0 0,1 0 0 0 0,0 0 0 0 0,0-1 0 0 0,-1 1 0 0 0,1 0 0 0 0,0 1 0 0 0,1-1-54 0 0,-1 1 0 0 0,1-1 0 0 0,0 0 1 0 0,0 0-1 0 0,-1 0 0 0 0,1 0 0 0 0,0 0 0 0 0,0 0 0 0 0,0 0 1 0 0,0 0-1 0 0,0-1 0 0 0,0 1 0 0 0,0 0 0 0 0,1-1 0 0 0,0 2 0 0 0,5 1 4 0 0,0 0 1 0 0,1 0-1 0 0,-1-1 0 0 0,0 1 0 0 0,8 0 0 0 0,34-1-814 0 0,0-2 0 0 0,61-8 0 0 0,-87 6-1048 0 0,31-8-6910 0 0,-29 4 2621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8874 0 0,'2'-1'2168'0'0,"2"1"-103"0"0,-1 0 223 0 0,1 5-127 0 0,-1 3-465 0 0,1 5-400 0 0,0 6-319 0 0,-1 5-289 0 0,1 2-224 0 0,-2 2-240 0 0,-1 1-272 0 0,0 0-328 0 0,-1-1-488 0 0,0-1-865 0 0,-2-2-1015 0 0,-3-2-1025 0 0,-2-1-128 0 0,-2-4-2336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13443 0 0,'-1'1'133'0'0,"0"0"-1"0"0,1 0 1 0 0,-1-1 0 0 0,1 1 0 0 0,0 0 0 0 0,-1 0-1 0 0,1 0 1 0 0,0 0 0 0 0,-1 0 0 0 0,1 0-1 0 0,0 0 1 0 0,0 0 0 0 0,0 0 0 0 0,0 0-1 0 0,0 0 1 0 0,0 0 0 0 0,0 0 0 0 0,0 0 0 0 0,0 0-1 0 0,1 0 1 0 0,-1 0 0 0 0,0 0 0 0 0,1 0-1 0 0,-1 0 1 0 0,0 0 0 0 0,1 0 0 0 0,-1 0-1 0 0,1 0 1 0 0,0 0 0 0 0,-1-1 0 0 0,1 1 0 0 0,0 0-1 0 0,-1 0 1 0 0,1-1 0 0 0,0 1 0 0 0,0-1-1 0 0,0 1 1 0 0,-1 0 0 0 0,1-1 0 0 0,0 1 0 0 0,0-1-1 0 0,0 0 1 0 0,2 1 0 0 0,5 2 108 0 0,1-1 1 0 0,-1-1-1 0 0,1 0 1 0 0,13 1-1 0 0,3 0 173 0 0,-20-1-396 0 0,0-1 1 0 0,-1 1 0 0 0,1 0-1 0 0,-1 1 1 0 0,1-1 0 0 0,-1 1-1 0 0,1 0 1 0 0,-1 0 0 0 0,0 0-1 0 0,0 0 1 0 0,0 1-1 0 0,0 0 1 0 0,0-1 0 0 0,0 2-1 0 0,-1-1 1 0 0,0 0 0 0 0,1 1-1 0 0,-1-1 1 0 0,0 1-1 0 0,-1 0 1 0 0,1 0 0 0 0,-1 0-1 0 0,0 0 1 0 0,0 1 0 0 0,0-1-1 0 0,0 1 1 0 0,-1-1 0 0 0,0 1-1 0 0,0-1 1 0 0,0 1-1 0 0,0 0 1 0 0,-1 0 0 0 0,0-1-1 0 0,0 1 1 0 0,0 0 0 0 0,-2 7-1 0 0,2 1-563 0 0,-2-1-1 0 0,1 1 1 0 0,-2-1-1 0 0,0 1 0 0 0,0-1 1 0 0,-1 0-1 0 0,0 0 1 0 0,-1 0-1 0 0,-12 19 0 0 0,17-30 460 0 0,-1 0 0 0 0,1 0-1 0 0,-1-1 1 0 0,1 1-1 0 0,-1 0 1 0 0,1-1-1 0 0,-1 1 1 0 0,1 0 0 0 0,-1-1-1 0 0,1 1 1 0 0,-1-1-1 0 0,0 1 1 0 0,1-1-1 0 0,-1 1 1 0 0,0-1 0 0 0,0 1-1 0 0,1-1 1 0 0,-1 0-1 0 0,0 1 1 0 0,0-1-1 0 0,0 0 1 0 0,1 0 0 0 0,-1 0-1 0 0,0 1 1 0 0,0-1-1 0 0,0 0 1 0 0,0 0-1 0 0,1 0 1 0 0,-1 0 0 0 0,0 0-1 0 0,0-1 1 0 0,0 1-1 0 0,0 0 1 0 0,-1-1-1 0 0,2 0 73 0 0,-1 1-1 0 0,0-1 0 0 0,1 0 0 0 0,0 0 0 0 0,-1 0 1 0 0,1 0-1 0 0,-1 0 0 0 0,1 0 0 0 0,0 0 1 0 0,0 0-1 0 0,0 1 0 0 0,-1-1 0 0 0,1 0 0 0 0,0 0 1 0 0,0 0-1 0 0,0 0 0 0 0,1 0 0 0 0,-1 0 0 0 0,0 0 1 0 0,0 0-1 0 0,0 0 0 0 0,1 0 0 0 0,-1 0 1 0 0,0 0-1 0 0,1 0 0 0 0,-1 0 0 0 0,1 1 0 0 0,-1-1 1 0 0,1 0-1 0 0,1-1 0 0 0,1-3 130 0 0,1 0 0 0 0,1 1 0 0 0,-1-1 0 0 0,1 1 0 0 0,0 0 0 0 0,0 0 0 0 0,0 1 0 0 0,0 0 0 0 0,1-1 0 0 0,7-2 0 0 0,62-23-396 0 0,-69 27 152 0 0,25-5-2084 0 0,0-1-4160 0 0,-22 4 2784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1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3 7858 0 0,'0'-1'349'0'0,"-1"1"-1"0"0,0 0 1 0 0,1-1 0 0 0,-1 1 0 0 0,0 0 0 0 0,1 0-1 0 0,-1 0 1 0 0,0 0 0 0 0,0-1 0 0 0,1 1 0 0 0,-1 0 0 0 0,0 0-1 0 0,1 0 1 0 0,-1 1 0 0 0,0-1 0 0 0,0 0 0 0 0,1 0 0 0 0,-1 0-1 0 0,0 0 1 0 0,1 1 0 0 0,-1-1 0 0 0,0 0 0 0 0,1 1-1 0 0,-1-1 1 0 0,0 0 0 0 0,1 1 0 0 0,-1-1 0 0 0,0 2 0 0 0,0-1-95 0 0,0 1 0 0 0,0 0 0 0 0,0-1 0 0 0,0 1 0 0 0,0 0 0 0 0,1 0 0 0 0,-1 0 1 0 0,1-1-1 0 0,-1 1 0 0 0,1 0 0 0 0,0 2 0 0 0,-1 10-727 0 0,1-1 0 0 0,2 23 0 0 0,-1-26 1100 0 0,1 9-329 0 0,0 27-8282 0 0,-2-44 7576 0 0,0-1 0 0 0,-1 1 0 0 0,1 0 1 0 0,0-1-1 0 0,-1 1 0 0 0,1-1 0 0 0,-1 1 0 0 0,1-1 1 0 0,-1 0-1 0 0,0 1 0 0 0,0-1 0 0 0,0 0 0 0 0,1 1 1 0 0,-1-1-1 0 0,-1 0 0 0 0,1 0 0 0 0,0 0 0 0 0,0 0 1 0 0,0 0-1 0 0,0 0 0 0 0,-1 0 0 0 0,1 0 0 0 0,0 0 1 0 0,-3 0-1 0 0,-2 2 1125 0 0,0 0 1 0 0,0 0-1 0 0,0 0 0 0 0,0 1 1 0 0,1-1-1 0 0,0 1 1 0 0,0 1-1 0 0,0-1 0 0 0,0 1 1 0 0,1 0-1 0 0,-1 0 1 0 0,1 0-1 0 0,0 1 0 0 0,1-1 1 0 0,0 1-1 0 0,-1 0 1 0 0,-1 7-1 0 0,3-8-296 0 0,1-1-1 0 0,-1 0 1 0 0,1 1-1 0 0,1-1 1 0 0,-1 0-1 0 0,1 1 1 0 0,-1-1-1 0 0,1 1 1 0 0,1-1-1 0 0,-1 1 1 0 0,1-1-1 0 0,-1 0 1 0 0,1 1-1 0 0,2 5 1 0 0,-1-6-414 0 0,0 0 0 0 0,0 0 0 0 0,0 0 0 0 0,1 0 0 0 0,-1-1 0 0 0,1 1 0 0 0,0-1 0 0 0,0 0 0 0 0,0 0 1 0 0,5 4-1 0 0,-5-5-17 0 0,1 0 1 0 0,0 0 0 0 0,0 0-1 0 0,-1 0 1 0 0,1-1 0 0 0,1 0-1 0 0,-1 1 1 0 0,0-2 0 0 0,0 1-1 0 0,0 0 1 0 0,0-1 0 0 0,1 0-1 0 0,-1 0 1 0 0,0 0 0 0 0,0 0-1 0 0,1-1 1 0 0,-1 0 0 0 0,0 0-1 0 0,0 0 1 0 0,0 0 0 0 0,0 0-1 0 0,6-4 1 0 0,41-21-3264 0 0,-7-2-4954 0 0,-38 24 6535 0 0,16-12-4205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33 10474 0 0,'0'0'218'0'0,"0"0"0"0"0,-1 0 0 0 0,1 1 0 0 0,0-1 0 0 0,-1 0 0 0 0,-1 1 1525 0 0,2 0-1525 0 0,0-1 0 0 0,0 0 0 0 0,0 1 0 0 0,0-1 0 0 0,-1 0 0 0 0,1 0 0 0 0,0 1 0 0 0,0-1-1 0 0,0 0 1 0 0,0 1 0 0 0,0-1 0 0 0,0 0 0 0 0,0 1 0 0 0,0-1 0 0 0,0 0 0 0 0,0 1 0 0 0,3 14 2540 0 0,14 21-2379 0 0,-11-26 447 0 0,76 188 1251 0 0,12 24-5975 0 0,-125-290-3550 0 0,4 0 5272 0 0,-22-48 1483 0 0,33 84 683 0 0,1 1 645 0 0,-12-33-1 0 0,24 56-213 0 0,0 0-1 0 0,1-1 0 0 0,0 1 0 0 0,1-1 0 0 0,0 1 1 0 0,0-1-1 0 0,0 0 0 0 0,1 1 0 0 0,2-13 0 0 0,-2 19-290 0 0,0 0 0 0 0,1 0 0 0 0,-1 0 0 0 0,1 0 0 0 0,0 0 0 0 0,0 0 0 0 0,0 0 0 0 0,0 0 0 0 0,0 0 0 0 0,0 0 0 0 0,0 0 0 0 0,0 1 0 0 0,1-1 0 0 0,-1 0 0 0 0,1 1 0 0 0,-1-1 0 0 0,1 1 0 0 0,0 0 0 0 0,-1-1 0 0 0,4 0 0 0 0,-2 0-5 0 0,0 1 0 0 0,1 0 0 0 0,-1 0 0 0 0,1 0 0 0 0,-1 1 0 0 0,1-1 0 0 0,-1 1 0 0 0,1 0 0 0 0,0 0 0 0 0,-1 0 0 0 0,5 1 0 0 0,7 2 154 0 0,0 0 1 0 0,-1 1-1 0 0,0 1 1 0 0,24 10-1 0 0,-29-10-39 0 0,1-1 1 0 0,-1 2-1 0 0,0-1 0 0 0,0 1 1 0 0,0 1-1 0 0,-1-1 0 0 0,0 2 1 0 0,9 10-1 0 0,-15-16-172 0 0,0 0 0 0 0,0 0 0 0 0,-1 1 0 0 0,1-1 0 0 0,-1 1 0 0 0,0 0 0 0 0,1-1-1 0 0,-1 1 1 0 0,0 0 0 0 0,-1 0 0 0 0,1-1 0 0 0,0 1 0 0 0,-1 0 0 0 0,1 0 0 0 0,-1 0 0 0 0,0 0 0 0 0,0 0 0 0 0,0 0 0 0 0,-1 0 0 0 0,1 0 0 0 0,-1-1 0 0 0,1 1 0 0 0,-1 0 0 0 0,0 0-1 0 0,0 0 1 0 0,0-1 0 0 0,-1 1 0 0 0,1 0 0 0 0,0-1 0 0 0,-1 1 0 0 0,0-1 0 0 0,0 0 0 0 0,0 0 0 0 0,-3 4 0 0 0,-3 1 21 0 0,-1 0-1 0 0,1-1 1 0 0,-1 1 0 0 0,0-2-1 0 0,0 1 1 0 0,-1-2 0 0 0,1 1 0 0 0,-1-1-1 0 0,-20 5 1 0 0,-28 2-2577 0 0,11-11-9162 0 0,59 2 7511 0 0,3 1-931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258 103 9746 0 0,'-13'-29'8490'0'0,"-8"3"-3932"0"0,16 21-4472 0 0,0 1 1 0 0,0-1-1 0 0,0 1 1 0 0,0 0-1 0 0,-1 1 1 0 0,1 0-1 0 0,-1-1 1 0 0,0 2 0 0 0,0-1-1 0 0,0 1 1 0 0,-1 0-1 0 0,1 0 1 0 0,-1 0-1 0 0,1 1 1 0 0,-1 0-1 0 0,1 0 1 0 0,-1 1-1 0 0,1 0 1 0 0,-1 0-1 0 0,0 1 1 0 0,-10 1-1 0 0,14 0-80 0 0,-1 0-1 0 0,1-1 1 0 0,0 1 0 0 0,-1 0-1 0 0,1 1 1 0 0,0-1-1 0 0,0 0 1 0 0,1 1 0 0 0,-1 0-1 0 0,1-1 1 0 0,-1 1-1 0 0,1 0 1 0 0,0 0-1 0 0,0 1 1 0 0,0-1 0 0 0,0 0-1 0 0,1 1 1 0 0,-1-1-1 0 0,-1 7 1 0 0,-3 10-20 0 0,1-1 0 0 0,-3 29 0 0 0,5-35 14 0 0,1 4-17 0 0,-1 0 1 0 0,2 0 0 0 0,0 0 0 0 0,1 0 0 0 0,4 33 0 0 0,-2-42 11 0 0,0-1-1 0 0,0 1 1 0 0,0-1 0 0 0,1 1 0 0 0,0-1 0 0 0,1 0-1 0 0,0 0 1 0 0,0 0 0 0 0,0-1 0 0 0,1 1 0 0 0,0-1 0 0 0,0 0-1 0 0,0 0 1 0 0,13 9 0 0 0,-10-9 57 0 0,0 0 1 0 0,0-1-1 0 0,1 0 0 0 0,0-1 1 0 0,-1 0-1 0 0,2 0 1 0 0,-1-1-1 0 0,0 0 0 0 0,1-1 1 0 0,-1 0-1 0 0,20 2 1 0 0,-22-4-433 0 0,1 0 1 0 0,-1-1 0 0 0,0 1 0 0 0,0-1-1 0 0,0-1 1 0 0,0 1 0 0 0,10-5 0 0 0,13-10-4653 0 0,-4-8-3364 0 0,-14 10 2190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58 7250 0 0,'-10'-2'10684'0'0,"16"-3"-7612"0"0,-8 4-2916 0 0,0-1 0 0 0,0 1 0 0 0,0-1 0 0 0,0 1 0 0 0,0-1-1 0 0,0 1 1 0 0,0 0 0 0 0,0 0 0 0 0,0 0 0 0 0,-1 0 0 0 0,1 1 0 0 0,0-1 0 0 0,-1 1 0 0 0,-2-1 0 0 0,3 2-132 0 0,1-1-1 0 0,-1 1 1 0 0,1 0-1 0 0,0 1 1 0 0,-1-1 0 0 0,1 0-1 0 0,0 0 1 0 0,0 1-1 0 0,0-1 1 0 0,0 0 0 0 0,0 1-1 0 0,0-1 1 0 0,0 1 0 0 0,0-1-1 0 0,1 1 1 0 0,-1 0-1 0 0,0-1 1 0 0,1 1 0 0 0,0 0-1 0 0,-1-1 1 0 0,1 4-1 0 0,-3 43 248 0 0,3-38-228 0 0,-1 1-26 0 0,1-1 0 0 0,1 1-1 0 0,0-1 1 0 0,0 1 0 0 0,1-1-1 0 0,0 0 1 0 0,1 1-1 0 0,0-1 1 0 0,6 13 0 0 0,-6-19-21 0 0,-1 0 0 0 0,0-1 0 0 0,1 1 0 0 0,-1-1 0 0 0,1 1 0 0 0,0-1 0 0 0,0 0 1 0 0,0 0-1 0 0,1-1 0 0 0,-1 1 0 0 0,0 0 0 0 0,1-1 0 0 0,0 0 0 0 0,0 0 0 0 0,0 0 1 0 0,0-1-1 0 0,0 1 0 0 0,0-1 0 0 0,0 0 0 0 0,0 0 0 0 0,1 0 0 0 0,-1-1 0 0 0,0 1 1 0 0,0-1-1 0 0,8-1 0 0 0,-7 1-14 0 0,1 0 0 0 0,-1-1 0 0 0,1 0 0 0 0,-1 0 0 0 0,1 0 0 0 0,-1 0 0 0 0,1-1 0 0 0,-1 0 0 0 0,0-1 0 0 0,0 1 0 0 0,0-1 0 0 0,0 0 0 0 0,-1 0 0 0 0,1 0 0 0 0,-1 0 0 0 0,0-1 0 0 0,5-5 0 0 0,-6 5 0 0 0,0 0-1 0 0,-1 0 0 0 0,1 0 1 0 0,-1-1-1 0 0,0 1 1 0 0,0-1-1 0 0,0 1 0 0 0,-1-1 1 0 0,0 0-1 0 0,0 1 0 0 0,0-1 1 0 0,0 0-1 0 0,-1 0 0 0 0,0 0 1 0 0,0 0-1 0 0,0 0 1 0 0,0 1-1 0 0,-1-1 0 0 0,-2-9 1 0 0,0 2-2 0 0,-1 0 1 0 0,0 0 0 0 0,-1 1-1 0 0,0 0 1 0 0,-1 0 0 0 0,-12-18-1 0 0,15 25-114 0 0,0-1-1 0 0,0 1 0 0 0,-1 0 1 0 0,0 0-1 0 0,1 1 1 0 0,-1-1-1 0 0,-1 1 1 0 0,1 0-1 0 0,0 0 0 0 0,-1 0 1 0 0,1 1-1 0 0,-1-1 1 0 0,0 1-1 0 0,0 0 0 0 0,0 0 1 0 0,0 1-1 0 0,0 0 1 0 0,-7-1-1 0 0,11 2-147 0 0,0 0 0 0 0,0 0 1 0 0,0 1-1 0 0,0-1 0 0 0,0 1 0 0 0,0-1 0 0 0,0 1 0 0 0,-1-1 1 0 0,2 1-1 0 0,-1-1 0 0 0,0 1 0 0 0,0 0 0 0 0,0 0 0 0 0,0 0 1 0 0,0-1-1 0 0,-1 3 0 0 0,-16-6-9611 0 0,18 3 9802 0 0,-1 0 0 0 0,1 0 0 0 0,0 0 0 0 0,0 0 0 0 0,0 0 0 0 0,0 0 1 0 0,0 0-1 0 0,-1 0 0 0 0,1 0 0 0 0,0 0 0 0 0,0 0 0 0 0,0 0 0 0 0,0 0 0 0 0,0 0 1 0 0,0 0-1 0 0,-1 1 0 0 0,1-1 0 0 0,0 0 0 0 0,0 0 0 0 0,0 1-545 0 0,-1-1 545 0 0,1 0 0 0 0,0 0 1 0 0,0 0-1 0 0,0 0 0 0 0,0 0 0 0 0,0 0 0 0 0,0 1 0 0 0,0-1 0 0 0,0 0 0 0 0,0 0 1 0 0,0 0-1 0 0,0 0 0 0 0,0 0 0 0 0,0 1 0 0 0,0-1 0 0 0,0 0 0 0 0,0 0 1 0 0,0 0-1 0 0,0 0 0 0 0,0 0 0 0 0,0 0 0 0 0,0 1 0 0 0,1-1 0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5073 0 0,'-19'13'4096'0'0,"16"-11"-3039"0"0,0 1 1 0 0,0-1-1 0 0,0 0 1 0 0,0 0-1 0 0,-1 0 1 0 0,-6 2 0 0 0,33-9 52 0 0,1 1 0 0 0,44-3 1 0 0,-56 7-1106 0 0,1 0 1 0 0,-1 0 0 0 0,0 2 0 0 0,0-1-1 0 0,0 2 1 0 0,0-1 0 0 0,22 9-1 0 0,-31-9 63 0 0,0 0-1 0 0,0 0 1 0 0,1 0 0 0 0,-1 1-1 0 0,0-1 1 0 0,-1 1-1 0 0,1 0 1 0 0,0-1-1 0 0,-1 1 1 0 0,0 0 0 0 0,0 1-1 0 0,0-1 1 0 0,0 0-1 0 0,0 1 1 0 0,0-1-1 0 0,-1 1 1 0 0,0-1 0 0 0,1 1-1 0 0,-2 0 1 0 0,1-1-1 0 0,0 1 1 0 0,-1 0 0 0 0,1 5-1 0 0,-1 11 115 0 0,0-1-1 0 0,-1 1 1 0 0,-6 27 0 0 0,4-23-146 0 0,-2 54 136 0 0,5-58-25 0 0,-1 1 0 0 0,-1-1 1 0 0,-1 1-1 0 0,-1-1 1 0 0,-6 23-1 0 0,9-42-116 0 0,0 1 0 0 0,1-1 0 0 0,-1 0 0 0 0,0 1 0 0 0,1-1 0 0 0,-1 0 0 0 0,0 0 0 0 0,0 0 0 0 0,0 1 0 0 0,0-1-1 0 0,0 0 1 0 0,0 0 0 0 0,-1-1 0 0 0,1 1 0 0 0,0 0 0 0 0,0 0 0 0 0,-1-1 0 0 0,1 1 0 0 0,0 0 0 0 0,-3 0 0 0 0,1-1 2 0 0,-1 1 1 0 0,1-1-1 0 0,-1 1 0 0 0,1-1 0 0 0,-1 0 1 0 0,1 0-1 0 0,-1-1 0 0 0,-5 0 0 0 0,-6-3 7 0 0,0-1 0 0 0,-1 0-1 0 0,-14-8 1 0 0,19 8 8 0 0,-4-3-47 0 0,11 6-23 0 0,0 0-1 0 0,0 0 1 0 0,0 0 0 0 0,0 0-1 0 0,0 1 1 0 0,0 0 0 0 0,0-1-1 0 0,0 1 1 0 0,-1 1 0 0 0,1-1-1 0 0,0 1 1 0 0,-6 0 0 0 0,10 0-28 0 0,0 0 0 0 0,0 0 0 0 0,0 0 1 0 0,0 0-1 0 0,0 0 0 0 0,0 0 0 0 0,0 0 1 0 0,-1 0-1 0 0,1 0 0 0 0,0 0 0 0 0,0 0 0 0 0,0 0 1 0 0,0 0-1 0 0,0 0 0 0 0,0 0 0 0 0,0 0 0 0 0,0 0 1 0 0,-1 0-1 0 0,1 0 0 0 0,0 0 0 0 0,0 1 1 0 0,0-1-1 0 0,0 0 0 0 0,0 0 0 0 0,0 0 0 0 0,0 0 1 0 0,0 0-1 0 0,0 0 0 0 0,0 0 0 0 0,0 1 0 0 0,0-1 1 0 0,0 0-1 0 0,0 0 0 0 0,0 0 0 0 0,0 0 1 0 0,0 0-1 0 0,0 0 0 0 0,0 0 0 0 0,0 1 0 0 0,0-1 1 0 0,0 0-1 0 0,0 0 0 0 0,0 0 0 0 0,0 0 0 0 0,0 0 1 0 0,0 0-1 0 0,0 0 0 0 0,0 1 0 0 0,0-1 0 0 0,0 0 1 0 0,0 0-1 0 0,0 0 0 0 0,0 0 0 0 0,0 0 1 0 0,1 0-1 0 0,-1 0 0 0 0,9 8-3581 0 0,12 3-5869 0 0,-9-7 3734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4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6945 0 0,'0'0'123'0'0,"-1"-1"-1"0"0,1 1 0 0 0,-1 0 1 0 0,1 0-1 0 0,-1 0 1 0 0,1 0-1 0 0,-1 0 0 0 0,0 0 1 0 0,1 0-1 0 0,-1 1 0 0 0,1-1 1 0 0,-1 0-1 0 0,1 0 0 0 0,-1 0 1 0 0,1 0-1 0 0,-1 1 0 0 0,1-1 1 0 0,-1 0-1 0 0,1 0 0 0 0,-1 1 1 0 0,1-1-1 0 0,0 0 0 0 0,-1 1 1 0 0,1-1-1 0 0,0 0 0 0 0,-1 1 1 0 0,1-1-1 0 0,0 1 0 0 0,-1-1 1 0 0,1 1-1 0 0,15 6 1920 0 0,27 1-522 0 0,-15-5-862 0 0,-19-4-525 0 0,0 2-1 0 0,-1-1 1 0 0,1 1 0 0 0,-1 0 0 0 0,1 1 0 0 0,-1 0 0 0 0,0 0-1 0 0,1 1 1 0 0,10 5 0 0 0,-17-7-86 0 0,-1-1 0 0 0,1 1 1 0 0,-1 0-1 0 0,1 0 0 0 0,-1 0 0 0 0,1 0 0 0 0,-1 0 1 0 0,1 0-1 0 0,-1 0 0 0 0,0 0 0 0 0,0 0 0 0 0,0 0 0 0 0,1 0 1 0 0,-1 0-1 0 0,0 0 0 0 0,0 0 0 0 0,0 0 0 0 0,0 0 0 0 0,-1 0 1 0 0,1 0-1 0 0,0 0 0 0 0,0 0 0 0 0,-1 0 0 0 0,1 0 1 0 0,0 0-1 0 0,-1 0 0 0 0,1 0 0 0 0,-1 0 0 0 0,1 0 0 0 0,-1-1 1 0 0,0 1-1 0 0,1 0 0 0 0,-1 0 0 0 0,0-1 0 0 0,-1 2 0 0 0,-28 27 334 0 0,11-17-295 0 0,13-8-12 0 0,0 0 0 0 0,-1 0 0 0 0,1 1 0 0 0,1 0-1 0 0,-1 0 1 0 0,-7 9 0 0 0,11-12-48 0 0,1 0 1 0 0,0 0-1 0 0,0 0 0 0 0,0 1 0 0 0,0-1 1 0 0,0 0-1 0 0,1 1 0 0 0,-1-1 0 0 0,1 0 1 0 0,0 1-1 0 0,-1-1 0 0 0,1 1 1 0 0,0-1-1 0 0,0 0 0 0 0,0 1 0 0 0,1-1 1 0 0,-1 1-1 0 0,1-1 0 0 0,-1 0 0 0 0,1 1 1 0 0,0-1-1 0 0,0 0 0 0 0,0 0 0 0 0,0 0 1 0 0,2 4-1 0 0,1-1-14 0 0,0 1 1 0 0,0-1-1 0 0,0 1 1 0 0,1-1-1 0 0,-1 0 1 0 0,1-1-1 0 0,1 1 1 0 0,-1-1-1 0 0,1 0 1 0 0,-1-1-1 0 0,1 1 1 0 0,0-1-1 0 0,1 0 1 0 0,-1 0-1 0 0,0-1 1 0 0,1 0-1 0 0,-1 0 1 0 0,1-1-1 0 0,7 1 1 0 0,-6 0-14 0 0,0-1 0 0 0,0-1 1 0 0,0 0-1 0 0,0 0 1 0 0,0 0-1 0 0,0-1 0 0 0,0 0 1 0 0,0-1-1 0 0,0 0 1 0 0,0 0-1 0 0,0-1 0 0 0,-1 0 1 0 0,1 0-1 0 0,-1-1 1 0 0,12-7-1 0 0,-14 7-469 0 0,11-8 831 0 0,-12 10-2579 0 0,-7 14-7624 0 0,2 0 4617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11306 0 0,'9'5'8677'0'0,"35"3"-6969"0"0,15-9-1261 0 0,12 0-1614 0 0,-27 8-5354 0 0,-44-7 6255 0 0,1 0 0 0 0,-1 0 0 0 0,1 0 0 0 0,-1 1 1 0 0,1-1-1 0 0,0 0 0 0 0,-1 0 0 0 0,1 0 0 0 0,-1 0 0 0 0,1 1 1 0 0,-1-1-1 0 0,1 0 0 0 0,-1 1 0 0 0,1-1 0 0 0,-1 0 0 0 0,0 1 1 0 0,1-1-1 0 0,-1 1 0 0 0,1-1 0 0 0,-1 1 0 0 0,0-1 0 0 0,1 0 1 0 0,-1 1-1 0 0,0 0 0 0 0,0-1 0 0 0,1 1 0 0 0,-1-1 0 0 0,0 1 1 0 0,0-1-1 0 0,0 1 0 0 0,0-1 0 0 0,0 1 0 0 0,0-1 0 0 0,0 1 1 0 0,0 1-1 0 0,-1 7-3310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5537 0 0,'0'0'270'0'0,"1"0"1"0"0,-1-1-1 0 0,0 1 0 0 0,0-1 0 0 0,1 1 0 0 0,-1 0 1 0 0,0-1-1 0 0,1 1 0 0 0,-1 0 0 0 0,0-1 0 0 0,1 1 1 0 0,-1 0-1 0 0,1 0 0 0 0,-1-1 0 0 0,0 1 0 0 0,1 0 1 0 0,-1 0-1 0 0,1 0 0 0 0,-1 0 0 0 0,1-1 0 0 0,-1 1 1 0 0,1 0-1 0 0,-1 0 0 0 0,1 0 0 0 0,-1 0 0 0 0,0 0 1 0 0,1 0-1 0 0,0 0 0 0 0,23-2 650 0 0,-19 1-144 0 0,34-7 793 0 0,-32 6-1469 0 0,1 0-1 0 0,-1 0 0 0 0,1 1 1 0 0,-1-1-1 0 0,1 2 1 0 0,-1-1-1 0 0,1 1 1 0 0,0 0-1 0 0,-1 1 0 0 0,12 2 1 0 0,-19-3-99 0 0,0 0 0 0 0,1 0 0 0 0,-1 1 0 0 0,0-1 0 0 0,1 0 0 0 0,-1 0 0 0 0,0 1 0 0 0,0-1 0 0 0,1 0 0 0 0,-1 1 0 0 0,0-1 0 0 0,0 0 0 0 0,0 1 0 0 0,1-1 0 0 0,-1 1 0 0 0,0-1 0 0 0,0 0 0 0 0,0 1 0 0 0,0-1 0 0 0,0 0 0 0 0,0 1 0 0 0,0-1 0 0 0,0 1 0 0 0,0-1 0 0 0,0 0 0 0 0,0 1 0 0 0,0-1 0 0 0,0 1 0 0 0,0-1 0 0 0,0 0 0 0 0,0 1 0 0 0,-1-1 0 0 0,1 1 0 0 0,0-1 0 0 0,0 0 0 0 0,0 1 0 0 0,-1-1 0 0 0,1 0 0 0 0,0 1 0 0 0,0-1 0 0 0,-1 0 0 0 0,1 0 0 0 0,0 1 0 0 0,-1-1 0 0 0,1 0 0 0 0,0 0 0 0 0,-1 1 0 0 0,1-1 0 0 0,-18 16-135 0 0,18-15 131 0 0,-9 6-113 0 0,-4 2 147 0 0,1 1-1 0 0,1 1 0 0 0,0 0 0 0 0,-10 13 1 0 0,19-21 5 0 0,0-1 0 0 0,1 0 1 0 0,-1 1-1 0 0,1-1 0 0 0,0 1 0 0 0,0 0 1 0 0,0-1-1 0 0,0 1 0 0 0,0 0 0 0 0,0 0 1 0 0,1-1-1 0 0,-1 6 0 0 0,1-6-6 0 0,1-1-1 0 0,-1 1 1 0 0,0 0 0 0 0,1 0-1 0 0,-1 0 1 0 0,1-1 0 0 0,0 1-1 0 0,0 0 1 0 0,-1-1 0 0 0,1 1 0 0 0,0-1-1 0 0,0 1 1 0 0,1-1 0 0 0,-1 1-1 0 0,0-1 1 0 0,0 0 0 0 0,1 0-1 0 0,-1 1 1 0 0,1-1 0 0 0,-1 0-1 0 0,3 1 1 0 0,0 0-88 0 0,-1-1 0 0 0,1 0 0 0 0,-1 0 1 0 0,1 0-1 0 0,0 0 0 0 0,0-1 0 0 0,-1 1 0 0 0,1-1 0 0 0,0 0 0 0 0,0 0 0 0 0,-1 0 1 0 0,1-1-1 0 0,0 0 0 0 0,0 1 0 0 0,-1-1 0 0 0,1 0 0 0 0,-1-1 0 0 0,1 1 0 0 0,-1 0 0 0 0,1-1 1 0 0,-1 0-1 0 0,6-4 0 0 0,7-5-3721 0 0,1 0 0 0 0,26-25 0 0 0,-21 19-725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12115 0 0,'-5'3'1184'0'0,"2"-2"-928"0"0,1 0 0 0 0,0 0 0 0 0,0 0 0 0 0,0 0 0 0 0,0 1 1 0 0,0-1-1 0 0,0 1 0 0 0,0 0 0 0 0,1-1 0 0 0,-1 1 0 0 0,1 0 0 0 0,-1 0 1 0 0,1 0-1 0 0,-1 0 0 0 0,0 3 0 0 0,5-4-79 0 0,0 0 0 0 0,-1 1 0 0 0,1-1 0 0 0,0 0 0 0 0,0 0 0 0 0,0 0 0 0 0,0-1 1 0 0,1 1-1 0 0,-1-1 0 0 0,5 1 0 0 0,-2-1 58 0 0,7 2-76 0 0,0 0 0 0 0,1-2 0 0 0,17 0 0 0 0,-26 0-140 0 0,-1 0 0 0 0,1-1-1 0 0,-1 0 1 0 0,0 0 0 0 0,1 0 0 0 0,-1 0 0 0 0,0 0 0 0 0,1-1 0 0 0,-1 0 0 0 0,0 0 0 0 0,0 0 0 0 0,-1-1-1 0 0,7-4 1 0 0,-10 7-28 0 0,1 0-1 0 0,-1 0 1 0 0,0-1-1 0 0,0 1 1 0 0,1 0-1 0 0,-1 0 1 0 0,0-1-1 0 0,0 1 1 0 0,0 0-1 0 0,0-1 1 0 0,0 1-1 0 0,1 0 1 0 0,-1 0-1 0 0,0-1 1 0 0,0 1-1 0 0,0 0 0 0 0,0-1 1 0 0,0 1-1 0 0,0 0 1 0 0,0-1-1 0 0,0 1 1 0 0,0 0-1 0 0,0-1 1 0 0,0 1-1 0 0,0 0 1 0 0,0-1-1 0 0,-1 1 1 0 0,1 0-1 0 0,0-1 1 0 0,0 1-1 0 0,0 0 1 0 0,0 0-1 0 0,0-1 1 0 0,-1 1-1 0 0,1 0 1 0 0,0 0-1 0 0,0-1 1 0 0,-1 1-1 0 0,1 0 0 0 0,0 0 1 0 0,0 0-1 0 0,-1-1 1 0 0,1 1-1 0 0,0 0 1 0 0,0 0-1 0 0,-1 0 1 0 0,1 0-1 0 0,0 0 1 0 0,-1-1-1 0 0,1 1 1 0 0,0 0-1 0 0,-1 0 1 0 0,1 0-1 0 0,0 0 1 0 0,-1 0-1 0 0,1 0 1 0 0,0 0-1 0 0,-1 0 1 0 0,1 0-1 0 0,0 0 0 0 0,0 0 1 0 0,-1 1-1 0 0,0-1 1 0 0,-23-1-1062 0 0,10 3 921 0 0,0 0-1 0 0,0 1 1 0 0,0 1 0 0 0,0 0-1 0 0,1 1 1 0 0,-1 1 0 0 0,1 0-1 0 0,0 0 1 0 0,1 2 0 0 0,0-1-1 0 0,0 2 1 0 0,-14 12 0 0 0,21-16 222 0 0,0 0 1 0 0,0 0-1 0 0,0 0 1 0 0,1 1 0 0 0,0 0-1 0 0,0 0 1 0 0,1 0-1 0 0,-1 0 1 0 0,1 0-1 0 0,1 1 1 0 0,-4 12 0 0 0,5-14-19 0 0,0 0 0 0 0,1 1 0 0 0,0-1 0 0 0,0 1 1 0 0,0-1-1 0 0,0 0 0 0 0,1 1 0 0 0,0-1 0 0 0,0 0 1 0 0,1 0-1 0 0,-1 1 0 0 0,1-1 0 0 0,0 0 0 0 0,1 0 0 0 0,-1-1 1 0 0,1 1-1 0 0,3 4 0 0 0,-2-4-37 0 0,0 0-1 0 0,1 0 1 0 0,-1 0 0 0 0,1-1 0 0 0,0 0-1 0 0,1 0 1 0 0,-1 0 0 0 0,1-1 0 0 0,-1 1-1 0 0,1-1 1 0 0,0-1 0 0 0,0 1-1 0 0,0-1 1 0 0,0 0 0 0 0,1 0 0 0 0,-1-1-1 0 0,1 0 1 0 0,-1 0 0 0 0,1-1-1 0 0,12 0 1 0 0,-14 0-245 0 0,0-1 0 0 0,-1 1 0 0 0,1-1 0 0 0,0 0 0 0 0,-1-1 0 0 0,1 1 0 0 0,-1-1 0 0 0,1 0 0 0 0,-1 0 0 0 0,0 0 0 0 0,0-1 0 0 0,7-4 0 0 0,-8 4-418 0 0,0 0-1 0 0,0-1 1 0 0,0 1-1 0 0,-1 0 1 0 0,1-1-1 0 0,-1 0 1 0 0,0 1-1 0 0,0-1 1 0 0,0 0 0 0 0,0 0-1 0 0,-1 0 1 0 0,0 0-1 0 0,0 0 1 0 0,0-1-1 0 0,1-7 1 0 0,-2-8-1552 0 0,-3 1-444 0 0</inkml:trace>
  <inkml:trace contextRef="#ctx0" brushRef="#br0" timeOffset="1">0 137 9858 0 0,'0'10'2273'0'0,"2"-1"-673"0"0,1 2-264 0 0,4-3-320 0 0,0-3-351 0 0,3-1-193 0 0,2-2-112 0 0,3-1-96 0 0,1-2-136 0 0,2-1-56 0 0,2-1-40 0 0,0-1-128 0 0,2 3-440 0 0,-2 1-769 0 0,-1 2-887 0 0,-4 1-1145 0 0,-4 1-151 0 0,-2 2-1522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9026 0 0,'31'5'6532'0'0,"16"-13"-3573"0"0,-41 6-2881 0 0,0 1-1 0 0,1-1 1 0 0,0 1 0 0 0,-1 0-1 0 0,1 1 1 0 0,0 0 0 0 0,-1 0-1 0 0,8 1 1 0 0,-14-1-43 0 0,1 0 1 0 0,-1 0-1 0 0,1 0 0 0 0,-1 1 0 0 0,0-1 1 0 0,1 0-1 0 0,-1 0 0 0 0,0 1 0 0 0,1-1 1 0 0,-1 0-1 0 0,0 0 0 0 0,0 1 0 0 0,1-1 1 0 0,-1 0-1 0 0,0 1 0 0 0,0-1 0 0 0,1 0 1 0 0,-1 1-1 0 0,0-1 0 0 0,0 0 0 0 0,0 1 1 0 0,0-1-1 0 0,1 0 0 0 0,-1 1 0 0 0,0-1 1 0 0,0 1-1 0 0,0-1 0 0 0,0 0 0 0 0,0 1 1 0 0,0-1-1 0 0,0 1 0 0 0,0-1 0 0 0,0 0 1 0 0,0 1-1 0 0,0-1 0 0 0,-1 1 0 0 0,1-1 0 0 0,0 0 1 0 0,0 1-1 0 0,0-1 0 0 0,0 0 0 0 0,-1 1 1 0 0,1-1-1 0 0,0 1 0 0 0,0-1 0 0 0,0 0 1 0 0,-1 1-1 0 0,-16 23 1077 0 0,11-16-813 0 0,3-2-153 0 0,-1 1-1 0 0,1 0 0 0 0,0-1 0 0 0,1 1 1 0 0,0 0-1 0 0,0 0 0 0 0,0 1 0 0 0,1-1 1 0 0,0 0-1 0 0,1 0 0 0 0,0 14 0 0 0,0-17-140 0 0,0 0-1 0 0,1 0 0 0 0,0-1 0 0 0,-1 1 1 0 0,1 0-1 0 0,1-1 0 0 0,-1 1 0 0 0,0-1 1 0 0,1 1-1 0 0,0-1 0 0 0,0 0 0 0 0,0 0 1 0 0,0 0-1 0 0,0 0 0 0 0,1 0 1 0 0,-1 0-1 0 0,1 0 0 0 0,0-1 0 0 0,0 1 1 0 0,0-1-1 0 0,0 0 0 0 0,0 0 0 0 0,0 0 1 0 0,0 0-1 0 0,5 1 0 0 0,-5-3-104 0 0,0 1 1 0 0,0-1-1 0 0,0 1 0 0 0,0-1 1 0 0,0 0-1 0 0,0 0 0 0 0,0-1 1 0 0,0 1-1 0 0,0 0 0 0 0,0-1 0 0 0,-1 0 1 0 0,1 0-1 0 0,0 0 0 0 0,0 0 1 0 0,0 0-1 0 0,-1-1 0 0 0,1 1 1 0 0,-1-1-1 0 0,1 1 0 0 0,-1-1 1 0 0,1 0-1 0 0,-1 0 0 0 0,0 0 0 0 0,0 0 1 0 0,3-5-1 0 0,1 0-1221 0 0,1-1 1 0 0,-1-1-1 0 0,-1 1 0 0 0,0-1 0 0 0,0 0 1 0 0,5-13-1 0 0,-3-3-2736 0 0,-3 0-1397 0 0</inkml:trace>
  <inkml:trace contextRef="#ctx0" brushRef="#br0" timeOffset="1">181 45 8338 0 0,'4'0'7867'0'0,"17"-2"-5291"0"0,20-17-202 0 0,-35 15-2168 0 0,0 1-1 0 0,0-1 1 0 0,1 2 0 0 0,-1-1 0 0 0,1 0 0 0 0,10-1-1 0 0,-15 4-131 0 0,0 0-1 0 0,0 0 0 0 0,-1 0 0 0 0,1 0 0 0 0,0 0 1 0 0,-1 0-1 0 0,1 1 0 0 0,0-1 0 0 0,-1 1 0 0 0,1-1 1 0 0,-1 1-1 0 0,1 0 0 0 0,-1 0 0 0 0,1-1 0 0 0,-1 1 0 0 0,1 0 1 0 0,-1 0-1 0 0,0 0 0 0 0,0 1 0 0 0,1-1 0 0 0,-1 0 1 0 0,0 0-1 0 0,0 1 0 0 0,0-1 0 0 0,0 1 0 0 0,0-1 1 0 0,-1 1-1 0 0,1-1 0 0 0,0 1 0 0 0,-1-1 0 0 0,1 1 1 0 0,0 1-1 0 0,3 13 137 0 0,0 0 1 0 0,-1-1-1 0 0,0 1 1 0 0,0 30 0 0 0,-2-27-1928 0 0,0 0 0 0 0,9 35 1 0 0,-7-45-4562 0 0,-4-20-363 0 0,4 4 1135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6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4489 0 0,'0'1'258'0'0,"-1"45"9689"0"0,-6 8-7175 0 0,6-50-2772 0 0,1 1 1 0 0,-1-1-1 0 0,0 0 1 0 0,-1 0-1 0 0,1 0 0 0 0,-1 0 1 0 0,1 0-1 0 0,-1 0 1 0 0,-1 0-1 0 0,1 0 0 0 0,0 0 1 0 0,-1-1-1 0 0,0 0 1 0 0,0 1-1 0 0,0-1 0 0 0,0 0 1 0 0,0 0-1 0 0,-1-1 1 0 0,1 1-1 0 0,-7 3 0 0 0,12-12-192 0 0,11-3 270 0 0,10 4-63 0 0,0 0 1 0 0,1 2 0 0 0,0 1-1 0 0,38 0 1 0 0,-21 2-1399 0 0,-35-1 767 0 0,21 1-3329 0 0,-13 4-2163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6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71 475 6433 0 0,'-3'7'808'0'0,"0"0"0"0"0,0 0 0 0 0,1 0 0 0 0,0 0 0 0 0,1 1 0 0 0,-1-1 0 0 0,1 0 0 0 0,1 1 0 0 0,-1 0 0 0 0,1-1 0 0 0,2 10 0 0 0,-2-13-676 0 0,1-1 0 0 0,-1 1 0 0 0,1-1 0 0 0,0 1-1 0 0,0-1 1 0 0,0 1 0 0 0,1-1 0 0 0,0 1 0 0 0,-1-1 0 0 0,1 0 0 0 0,0 0 0 0 0,0 0 0 0 0,1 0 0 0 0,-1 0 0 0 0,1-1 0 0 0,-1 1 0 0 0,1-1 0 0 0,0 1 0 0 0,0-1 0 0 0,0 0 0 0 0,0 0 0 0 0,0 0 0 0 0,0-1 0 0 0,1 1 0 0 0,3 1 0 0 0,-6-3-99 0 0,1 1-1 0 0,0-1 1 0 0,-1 0-1 0 0,1 1 1 0 0,0-1 0 0 0,-1 0-1 0 0,1 0 1 0 0,0 0-1 0 0,-1 0 1 0 0,1 0 0 0 0,0 0-1 0 0,0-1 1 0 0,-1 1-1 0 0,1 0 1 0 0,-1-1-1 0 0,1 1 1 0 0,0-1 0 0 0,-1 0-1 0 0,1 0 1 0 0,-1 1-1 0 0,3-3 1 0 0,-2 1 33 0 0,1-1-1 0 0,-1 1 1 0 0,0-1 0 0 0,0 1 0 0 0,0-1-1 0 0,-1 0 1 0 0,1 0 0 0 0,0 1 0 0 0,-1-1 0 0 0,2-6-1 0 0,0 0 60 0 0,-1-1-1 0 0,0 0 1 0 0,0 0-1 0 0,-1 0 0 0 0,-1 0 1 0 0,0-16-1 0 0,0 22-36 0 0,0 0-1 0 0,-1 0 0 0 0,0 0 1 0 0,0-1-1 0 0,0 1 1 0 0,0 0-1 0 0,0 0 0 0 0,-1 0 1 0 0,0 1-1 0 0,0-1 0 0 0,0 0 1 0 0,0 1-1 0 0,-4-5 1 0 0,4 6-37 0 0,1 1 1 0 0,-1 0 0 0 0,0-1 0 0 0,0 1 0 0 0,0 0-1 0 0,0 0 1 0 0,0 0 0 0 0,0 0 0 0 0,0 0 0 0 0,-1 1-1 0 0,1-1 1 0 0,0 1 0 0 0,0-1 0 0 0,-1 1 0 0 0,1 0-1 0 0,0 0 1 0 0,0 0 0 0 0,-1 0 0 0 0,1 0 0 0 0,0 1-1 0 0,0-1 1 0 0,-1 1 0 0 0,1-1 0 0 0,0 1 0 0 0,0 0-1 0 0,-3 1 1 0 0,-3 2 3 0 0,0 0-1 0 0,0 1 1 0 0,0-1-1 0 0,0 2 0 0 0,1-1 1 0 0,0 1-1 0 0,0 0 1 0 0,-6 7-1 0 0,11-11-140 0 0,-1 1 0 0 0,1-1-1 0 0,0 1 1 0 0,0 0 0 0 0,0-1 0 0 0,0 1 0 0 0,0 0-1 0 0,1 0 1 0 0,-1 0 0 0 0,1 0 0 0 0,0 0-1 0 0,0 1 1 0 0,0-1 0 0 0,0 0 0 0 0,0 1 0 0 0,1-1-1 0 0,-1 0 1 0 0,1 1 0 0 0,0-1 0 0 0,0 0-1 0 0,1 1 1 0 0,-1-1 0 0 0,1 1 0 0 0,0 3 0 0 0,0-5-181 0 0,0-1 0 0 0,-1 0 1 0 0,1 0-1 0 0,0 0 0 0 0,-1 0 1 0 0,1 0-1 0 0,0 0 0 0 0,0 0 1 0 0,0 0-1 0 0,0 0 0 0 0,0 0 1 0 0,0-1-1 0 0,0 1 0 0 0,0 0 1 0 0,1-1-1 0 0,-1 1 0 0 0,0-1 1 0 0,0 1-1 0 0,0-1 0 0 0,2 1 1 0 0,-1-1-379 0 0,0 1 0 0 0,0-1 0 0 0,0 0 0 0 0,-1 0 1 0 0,1 0-1 0 0,0-1 0 0 0,0 1 0 0 0,-1 0 0 0 0,1 0 0 0 0,0-1 0 0 0,0 0 1 0 0,-1 1-1 0 0,1-1 0 0 0,2-1 0 0 0,8-6-4622 0 0</inkml:trace>
  <inkml:trace contextRef="#ctx0" brushRef="#br0" timeOffset="1">277 22 9906 0 0,'-26'-9'9588'0'0,"28"4"-8146"0"0,16 0-975 0 0,-9 4-380 0 0,-1 0 0 0 0,1 1 0 0 0,-1 0-1 0 0,1 0 1 0 0,0 1 0 0 0,-1 0 0 0 0,10 3 0 0 0,-13-3-442 0 0,0 0 0 0 0,0 1 0 0 0,0 0 0 0 0,0 0 0 0 0,0 0 0 0 0,4 4 0 0 0,-7-5-231 0 0,-1 0 1 0 0,1 0 0 0 0,-1 1-1 0 0,1-1 1 0 0,-1 0 0 0 0,1 1-1 0 0,-1-1 1 0 0,0 1 0 0 0,0 0-1 0 0,0-1 1 0 0,0 1 0 0 0,0 0-1 0 0,0 0 1 0 0,0 0 0 0 0,1 3 0 0 0,-2 4-3278 0 0,-4 2-746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6161 0 0,'5'-1'4493'0'0,"20"0"-2983"0"0,-21 1-1364 0 0,0 0 0 0 0,0-1 0 0 0,0 1 0 0 0,0-1 0 0 0,0 0 0 0 0,0 0 0 0 0,-1 0-1 0 0,1 0 1 0 0,0-1 0 0 0,0 1 0 0 0,-1-1 0 0 0,1 0 0 0 0,-1 0 0 0 0,4-3 0 0 0,-4 3-55 0 0,1-1-1 0 0,-1 1 1 0 0,1 0 0 0 0,0 0-1 0 0,-1 1 1 0 0,1-1-1 0 0,0 1 1 0 0,0 0 0 0 0,0 0-1 0 0,8-1 1 0 0,-24 36 1287 0 0,8-25-1268 0 0,1 0-84 0 0,0 1 0 0 0,1-1-1 0 0,0 1 1 0 0,0 0 0 0 0,1-1 0 0 0,0 1-1 0 0,2 14 1 0 0,-1-20-21 0 0,0 0 1 0 0,0 0-1 0 0,1 0 0 0 0,0 0 0 0 0,0 0 1 0 0,0 0-1 0 0,0 0 0 0 0,0 0 0 0 0,1 0 1 0 0,0 0-1 0 0,0-1 0 0 0,0 1 0 0 0,0 0 1 0 0,1-1-1 0 0,-1 0 0 0 0,1 0 0 0 0,0 0 1 0 0,0 0-1 0 0,0 0 0 0 0,3 2 0 0 0,-5-4 11 0 0,0-1-1 0 0,-1 1 0 0 0,1-1 0 0 0,-1 0 0 0 0,1 1 1 0 0,0-1-1 0 0,-1 0 0 0 0,1 0 0 0 0,0 1 1 0 0,0-1-1 0 0,-1 0 0 0 0,1 0 0 0 0,0 0 0 0 0,-1 0 1 0 0,1 0-1 0 0,0 0 0 0 0,0 0 0 0 0,-1 0 1 0 0,1 0-1 0 0,0 0 0 0 0,0 0 0 0 0,-1-1 0 0 0,1 1 1 0 0,0 0-1 0 0,-1 0 0 0 0,2-1 0 0 0,-1 0 31 0 0,0-1 0 0 0,0 1 0 0 0,0 0 0 0 0,0 0 0 0 0,0 0 0 0 0,0-1 0 0 0,0 1 0 0 0,0 0 0 0 0,-1-1 0 0 0,1 1 0 0 0,-1-1 0 0 0,1-1 0 0 0,6-47 681 0 0,-7 46-765 0 0,2-23 127 0 0,5-58-1623 0 0,-6 75 279 0 0,1 1 0 0 0,0-1-1 0 0,1 1 1 0 0,0 0 0 0 0,0-1 0 0 0,6-10 0 0 0,-9 19 1111 0 0,1 0 1 0 0,-1 0 0 0 0,1 0 0 0 0,0 0 0 0 0,-1 0 0 0 0,1 0 0 0 0,0 1 0 0 0,-1-1 0 0 0,1 0 0 0 0,0 0 0 0 0,0 1 0 0 0,0-1 0 0 0,0 0 0 0 0,0 1 0 0 0,-1-1-1 0 0,3 0 1 0 0,-2 1 191 0 0,-1 0-1 0 0,1 0 0 0 0,-1 0 0 0 0,1 0 0 0 0,-1 0 0 0 0,1 0 1 0 0,-1 0-1 0 0,1 0 0 0 0,-1 1 0 0 0,1-1 0 0 0,-1 0 0 0 0,0 0 1 0 0,1 0-1 0 0,-1 1 0 0 0,1-1 0 0 0,-1 0 0 0 0,0 1 0 0 0,1-1 1 0 0,-1 0-1 0 0,0 1 0 0 0,1-1 0 0 0,-1 0 0 0 0,0 1 0 0 0,1-1 1 0 0,-1 1-1 0 0,2 2 552 0 0,-1-1 0 0 0,0 1 0 0 0,0 0 0 0 0,0-1 0 0 0,0 1 0 0 0,-1 0 0 0 0,1 0 0 0 0,-1 0 0 0 0,1 0 0 0 0,-1 5 0 0 0,-7 70 3919 0 0,2-43-4132 0 0,3 0-1 0 0,1 36 1 0 0,4-68-512 0 0,3-7 113 0 0,14-17-64 0 0,4-5-1186 0 0,-17 22-452 0 0,0 0-1 0 0,0 1 1 0 0,1 0 0 0 0,-1 0 0 0 0,1 1 0 0 0,11-3-1 0 0,0 1-2885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21 10866 0 0,'-6'7'789'0'0,"0"0"1"0"0,1 0-1 0 0,0 0 0 0 0,0 1 0 0 0,1 0 0 0 0,0 0 0 0 0,0 0 1 0 0,0 0-1 0 0,1 1 0 0 0,-3 13 0 0 0,5-15-619 0 0,0 1 1 0 0,0 0-1 0 0,1 0 0 0 0,0 0 0 0 0,0 0 1 0 0,1-1-1 0 0,-1 1 0 0 0,2 0 1 0 0,-1 0-1 0 0,1-1 0 0 0,1 1 1 0 0,-1-1-1 0 0,1 0 0 0 0,0 1 0 0 0,1-1 1 0 0,0-1-1 0 0,0 1 0 0 0,0 0 1 0 0,8 7-1 0 0,-11-12-165 0 0,0-1 1 0 0,0 1-1 0 0,0-1 1 0 0,1 1-1 0 0,-1-1 1 0 0,0 0 0 0 0,1 1-1 0 0,-1-1 1 0 0,1 0-1 0 0,-1 0 1 0 0,1 0-1 0 0,-1 0 1 0 0,1 0-1 0 0,0-1 1 0 0,0 1-1 0 0,-1 0 1 0 0,1-1-1 0 0,0 1 1 0 0,0-1-1 0 0,0 0 1 0 0,-1 0-1 0 0,1 0 1 0 0,0 0-1 0 0,0 0 1 0 0,0 0-1 0 0,0 0 1 0 0,0 0-1 0 0,2-1 1 0 0,-1-1-2 0 0,-1 0 0 0 0,0 1 0 0 0,0-1 0 0 0,1 0 0 0 0,-1 0 0 0 0,0 0 0 0 0,0-1 0 0 0,-1 1 0 0 0,1 0 0 0 0,0-1 0 0 0,-1 1 0 0 0,0-1 0 0 0,1 0 0 0 0,-1 1 0 0 0,0-1 0 0 0,0 0 0 0 0,0-4 0 0 0,2-5-320 0 0,0 0 0 0 0,-1 1 0 0 0,-1-1 0 0 0,0 0 0 0 0,-1 0 0 0 0,0 0 0 0 0,0 0 0 0 0,-2 0 0 0 0,1 0 0 0 0,-2 0 0 0 0,1 0 0 0 0,-2 1 0 0 0,1-1 0 0 0,-2 1 0 0 0,1 0 0 0 0,-1 0 0 0 0,-1 1 0 0 0,-14-20 0 0 0,22 31 374 0 0,-1 0-1 0 0,0 0 1 0 0,1 0-1 0 0,-1 0 1 0 0,0 0-1 0 0,1 0 1 0 0,-1 0 0 0 0,1-1-1 0 0,-1 1 1 0 0,1-1-1 0 0,0 1 1 0 0,-1-1-1 0 0,1 1 1 0 0,-1-1 0 0 0,1 0-1 0 0,0 0 1 0 0,-1 0-1 0 0,1 0 1 0 0,0 0-1 0 0,-1 0 1 0 0,1 0 0 0 0,0-1-1 0 0,2 0 1 0 0,5-1-52 0 0,0-1 0 0 0,0 0 1 0 0,14-8-1 0 0,-50 30-12751 0 0,4 7 7241 0 0,3 3 5292 0 0,3 1 3345 0 0,11-20-1563 0 0,5-9-1273 0 0,1-1-1 0 0,0 1 0 0 0,-1-1 1 0 0,1 1-1 0 0,0-1 0 0 0,-1 1 1 0 0,1 0-1 0 0,0-1 0 0 0,0 1 1 0 0,0-1-1 0 0,-1 1 0 0 0,1 0 1 0 0,0-1-1 0 0,0 1 0 0 0,0 0 1 0 0,0-1-1 0 0,0 1 0 0 0,0 0 0 0 0,0-1 1 0 0,0 1-1 0 0,1-1 0 0 0,-1 1 1 0 0,0 0-1 0 0,0-1 0 0 0,0 1 1 0 0,1 0-1 0 0,-1-1 0 0 0,0 1 1 0 0,1-1-1 0 0,-1 1 0 0 0,1 0 1 0 0,0 0 65 0 0,1 0 1 0 0,-1 0-1 0 0,1 0 1 0 0,-1-1-1 0 0,1 1 1 0 0,-1 0-1 0 0,1-1 1 0 0,0 1-1 0 0,-1-1 1 0 0,1 1-1 0 0,3-1 1 0 0,45 0 1798 0 0,-39-1-2302 0 0,46-7 1569 0 0,-30 0-2398 0 0,-7-5-3333 0 0,-15-4-4052 0 0,-4 5 2513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2:48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8914 0 0,'-16'23'7836'0'0,"7"7"-4080"0"0,2 36-2155 0 0,5-38-630 0 0,-5 26-511 0 0,-6 72-192 0 0,13-107-1288 0 0,0-1 1 0 0,5 27-1 0 0,-5-43 394 0 0,4 16-1653 0 0,0-10-1442 0 0</inkml:trace>
  <inkml:trace contextRef="#ctx0" brushRef="#br0" timeOffset="1">280 415 17580 0 0,'0'-11'2376'0'0,"0"4"-775"0"0,-1-2-625 0 0,1 3-120 0 0,-1 3-392 0 0,0 2-176 0 0,-1 0-56 0 0,1-1-120 0 0,0 0-32 0 0,1 1-120 0 0,1-2-336 0 0,0-1-536 0 0,3 2-1040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5121 0 0,'-3'1'653'0'0,"0"1"0"0"0,0 0-1 0 0,1 0 1 0 0,-1 1 0 0 0,1-1 0 0 0,0 0 0 0 0,0 1-1 0 0,-1 0 1 0 0,2-1 0 0 0,-1 1 0 0 0,0 0-1 0 0,0 0 1 0 0,-1 5 0 0 0,1-3-223 0 0,1 1 0 0 0,-1-1 1 0 0,1 1-1 0 0,0 0 0 0 0,1-1 0 0 0,0 1 0 0 0,0 8 0 0 0,2 7-439 0 0,2 0 0 0 0,0 0-1 0 0,10 28 1 0 0,-6-22 514 0 0,-7-24-546 0 0,6 23-1342 0 0,16 39 0 0 0,-19-57-173 0 0,-1-1 0 0 0,1 1 1 0 0,1-1-1 0 0,0 0 1 0 0,8 9-1 0 0,-5-7-2720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0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37 101 4721 0 0,'-4'-12'2745'0'0,"0"-1"-601"0"0,-1-5-160 0 0,0 3-159 0 0,1 3-385 0 0,1 0-464 0 0,-1 4-423 0 0,1 2-241 0 0,1 3-184 0 0,0 1-392 0 0,1 2-673 0 0</inkml:trace>
  <inkml:trace contextRef="#ctx0" brushRef="#br0" timeOffset="1">125 227 7114 0 0,'0'13'2424'0'0,"-1"-2"-288"0"0,1 3-223 0 0,-3 0-425 0 0,2-2-440 0 0,-1 0-327 0 0,0 2-289 0 0,1 0-136 0 0,1 0-144 0 0,3-2-144 0 0,-1 1-424 0 0,2-2-689 0 0,-2-2-703 0 0,2-3-824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1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5417 0 0,'2'19'7378'0'0,"0"7"-3543"0"0,5 22-3314 0 0,15 52 1 0 0,-12-77-571 0 0,-4-21-154 0 0,-1-16-61 0 0,0-29 96 0 0,6-30 133 0 0,-10 67 38 0 0,1 1 0 0 0,0 0 0 0 0,0-1 0 0 0,0 1-1 0 0,0 0 1 0 0,1 0 0 0 0,0 0 0 0 0,0 0-1 0 0,0 1 1 0 0,6-6 0 0 0,-9 9 12 0 0,1 0 1 0 0,0 0-1 0 0,-1 0 0 0 0,1 0 0 0 0,0 1 1 0 0,0-1-1 0 0,0 0 0 0 0,0 1 0 0 0,0-1 1 0 0,0 1-1 0 0,0-1 0 0 0,0 1 1 0 0,0-1-1 0 0,0 1 0 0 0,0-1 0 0 0,0 1 1 0 0,0 0-1 0 0,0 0 0 0 0,0 0 1 0 0,1 0-1 0 0,-1 0 0 0 0,0 0 0 0 0,0 0 1 0 0,0 0-1 0 0,0 0 0 0 0,0 0 0 0 0,2 1 1 0 0,-1 0 24 0 0,0 0 1 0 0,0 1-1 0 0,-1-1 0 0 0,1 1 1 0 0,0-1-1 0 0,-1 1 1 0 0,0 0-1 0 0,1-1 0 0 0,-1 1 1 0 0,0 0-1 0 0,0 0 1 0 0,0 0-1 0 0,1 2 0 0 0,3 9 122 0 0,-1 0-1 0 0,0 0 0 0 0,3 18 0 0 0,-7-31-161 0 0,6 37-32 0 0,0 1-1683 0 0,0-13-2634 0 0,-6-20 1105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1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5985 0 0,'1'1'6138'0'0,"11"8"-3567"0"0,-5-5-2143 0 0,0 0 1 0 0,0-1 0 0 0,1 0-1 0 0,0-1 1 0 0,-1 0 0 0 0,1 0-1 0 0,0-1 1 0 0,0 1 0 0 0,0-2-1 0 0,0 1 1 0 0,9-1 0 0 0,-14 0-430 0 0,0 0 1 0 0,0 0-1 0 0,-1 0 1 0 0,1-1 0 0 0,0 1-1 0 0,-1-1 1 0 0,1 1-1 0 0,0-1 1 0 0,-1 0 0 0 0,1 0-1 0 0,-1 0 1 0 0,1 0-1 0 0,-1-1 1 0 0,0 1 0 0 0,1-1-1 0 0,-1 1 1 0 0,0-1-1 0 0,0 0 1 0 0,0 0 0 0 0,0 0-1 0 0,0 0 1 0 0,-1 0-1 0 0,1 0 1 0 0,0 0 0 0 0,-1-1-1 0 0,0 1 1 0 0,0-1-1 0 0,1 1 1 0 0,-2-1 0 0 0,1 1-1 0 0,0-1 1 0 0,0 0-1 0 0,-1 1 1 0 0,1-1 0 0 0,-1 0-1 0 0,0-2 1 0 0,0 1-54 0 0,-1 0 0 0 0,0 0 0 0 0,0 0 0 0 0,0 0 1 0 0,0 1-1 0 0,-1-1 0 0 0,1 1 0 0 0,-1-1 0 0 0,0 1 0 0 0,0-1 0 0 0,-1 1 1 0 0,1 0-1 0 0,0 0 0 0 0,-1 0 0 0 0,0 0 0 0 0,0 1 0 0 0,0-1 0 0 0,0 1 1 0 0,0-1-1 0 0,0 1 0 0 0,-1 0 0 0 0,-5-2 0 0 0,4 1 40 0 0,0 1-1 0 0,0 0 1 0 0,0 0 0 0 0,0 0-1 0 0,-1 0 1 0 0,1 1 0 0 0,0 0-1 0 0,-1 0 1 0 0,1 1 0 0 0,-1-1-1 0 0,1 1 1 0 0,-1 0 0 0 0,1 1-1 0 0,0-1 1 0 0,-11 4 0 0 0,15-4 43 0 0,-1 1-1 0 0,1-1 1 0 0,0 1 0 0 0,-1 0 0 0 0,1-1 0 0 0,0 1 0 0 0,0 0 0 0 0,0 0 0 0 0,-1 0 0 0 0,1 0 0 0 0,0 0 0 0 0,0 0 0 0 0,0 0 0 0 0,1 0 0 0 0,-1 1 0 0 0,0-1 0 0 0,0 0 0 0 0,1 1 0 0 0,-1-1-1 0 0,0 0 1 0 0,1 1 0 0 0,-1 1 0 0 0,1 1 25 0 0,-1-1 0 0 0,1 1 0 0 0,0-1-1 0 0,0 0 1 0 0,1 1 0 0 0,-1-1-1 0 0,1 1 1 0 0,0-1 0 0 0,1 5 0 0 0,3 5 127 0 0,1 0 0 0 0,0 0 0 0 0,14 19 0 0 0,-10-16-21 0 0,0-1 1 0 0,2 0-1 0 0,0-1 1 0 0,0 0-1 0 0,2-1 1 0 0,-1 0-1 0 0,19 11 1 0 0,-25-19-299 0 0,0-1 1 0 0,0 0 0 0 0,0-1-1 0 0,0 1 1 0 0,1-2-1 0 0,-1 1 1 0 0,1-1 0 0 0,10 2-1 0 0,-12-4-515 0 0,0 1 0 0 0,1-1 0 0 0,-1 0-1 0 0,0 0 1 0 0,1-1 0 0 0,-1 0 0 0 0,0 0 0 0 0,0-1-1 0 0,0 0 1 0 0,0 0 0 0 0,9-4 0 0 0,-2-1-3752 0 0,-1 3-1168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3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 5713 0 0,'-1'-1'179'0'0,"0"0"-1"0"0,0 1 1 0 0,-1-1 0 0 0,1 0-1 0 0,0 1 1 0 0,0 0-1 0 0,-1-1 1 0 0,1 1-1 0 0,0 0 1 0 0,-1-1 0 0 0,1 1-1 0 0,0 0 1 0 0,0 0-1 0 0,-1 0 1 0 0,1 0 0 0 0,0 0-1 0 0,-1 1 1 0 0,1-1-1 0 0,0 0 1 0 0,-1 1 0 0 0,-1 0-1 0 0,2 1-18 0 0,0 0 0 0 0,1-1 0 0 0,-1 1 0 0 0,1 0-1 0 0,0 0 1 0 0,-1 0 0 0 0,1 0 0 0 0,0 0 0 0 0,0 0 0 0 0,0 0 0 0 0,0 0-1 0 0,1 0 1 0 0,-1 0 0 0 0,0 0 0 0 0,2 2 0 0 0,1 17 36 0 0,2-1 1 0 0,0 0 0 0 0,1-1-1 0 0,1 1 1 0 0,1-1-1 0 0,1 0 1 0 0,13 20-1 0 0,-22-38-193 0 0,0 0 0 0 0,1 0 0 0 0,-1-1-1 0 0,1 1 1 0 0,-1 0 0 0 0,1-1 0 0 0,-1 1-1 0 0,1-1 1 0 0,-1 1 0 0 0,1 0 0 0 0,-1-1-1 0 0,1 1 1 0 0,0-1 0 0 0,-1 1 0 0 0,1-1 0 0 0,0 0-1 0 0,0 1 1 0 0,-1-1 0 0 0,1 0 0 0 0,0 0-1 0 0,0 1 1 0 0,-1-1 0 0 0,1 0 0 0 0,0 0-1 0 0,0 0 1 0 0,0 0 0 0 0,-1 0 0 0 0,1 0-1 0 0,0 0 1 0 0,0 0 0 0 0,1 0 0 0 0,-1-1 12 0 0,1 0-1 0 0,-1 0 1 0 0,1-1 0 0 0,-1 1 0 0 0,0 0-1 0 0,0 0 1 0 0,1-1 0 0 0,-1 1 0 0 0,0-1 0 0 0,0 1-1 0 0,0-1 1 0 0,-1 1 0 0 0,2-3 0 0 0,2-6 102 0 0,0-1 0 0 0,-1 0 0 0 0,4-14 0 0 0,-5 3 21 0 0,-1 16-97 0 0,-1 0-1 0 0,1 0 1 0 0,0 1-1 0 0,0-1 1 0 0,0 0-1 0 0,1 1 1 0 0,0-1-1 0 0,0 1 1 0 0,5-9-1 0 0,-7 14-33 0 0,1 0 1 0 0,-1 0-1 0 0,0 0 0 0 0,1 0 0 0 0,-1 0 1 0 0,0 0-1 0 0,1 0 0 0 0,-1 0 1 0 0,0 0-1 0 0,1 0 0 0 0,-1 0 0 0 0,0 0 1 0 0,1 0-1 0 0,-1 0 0 0 0,0 0 0 0 0,0 0 1 0 0,1 1-1 0 0,-1-1 0 0 0,0 0 0 0 0,1 0 1 0 0,-1 0-1 0 0,0 1 0 0 0,0-1 0 0 0,1 0 1 0 0,-1 0-1 0 0,0 0 0 0 0,0 1 0 0 0,0-1 1 0 0,1 0-1 0 0,-1 1 0 0 0,0-1 0 0 0,0 0 1 0 0,0 0-1 0 0,0 1 0 0 0,0-1 0 0 0,1 0 1 0 0,-1 1-1 0 0,0-1 0 0 0,0 0 0 0 0,0 1 1 0 0,0-1-1 0 0,0 0 0 0 0,0 1 0 0 0,0-1 1 0 0,0 1-1 0 0,6 20 107 0 0,-5-20-99 0 0,7 37 91 0 0,-3-14-72 0 0,13 35 0 0 0,-16-53-31 0 0,0-1 0 0 0,0 0 0 0 0,1 0 0 0 0,-1 0 0 0 0,1-1 0 0 0,0 1-1 0 0,1 0 1 0 0,-1-1 0 0 0,1 0 0 0 0,0 0 0 0 0,0 0 0 0 0,6 4 0 0 0,-9-7 14 0 0,0-1-1 0 0,0 1 1 0 0,-1 0-1 0 0,1-1 1 0 0,0 1-1 0 0,0-1 1 0 0,0 0-1 0 0,0 1 1 0 0,0-1 0 0 0,0 0-1 0 0,0 0 1 0 0,0 1-1 0 0,0-1 1 0 0,0 0-1 0 0,0 0 1 0 0,0 0-1 0 0,0 0 1 0 0,0 0 0 0 0,0 0-1 0 0,0-1 1 0 0,0 1-1 0 0,0 0 1 0 0,0 0-1 0 0,0-1 1 0 0,0 1-1 0 0,0-1 1 0 0,0 1-1 0 0,0-1 1 0 0,0 1 0 0 0,-1-1-1 0 0,1 1 1 0 0,0-1-1 0 0,0 0 1 0 0,-1 0-1 0 0,1 1 1 0 0,0-1-1 0 0,-1 0 1 0 0,1 0 0 0 0,0 0-1 0 0,-1 1 1 0 0,0-1-1 0 0,1 0 1 0 0,-1 0-1 0 0,1 0 1 0 0,-1 0-1 0 0,0-1 1 0 0,4-8 118 0 0,-1 0 0 0 0,-1 0 0 0 0,3-20 1 0 0,-2 9-123 0 0,-1 14-70 0 0,0-4-30 0 0,1 1 0 0 0,0-1-1 0 0,1 1 1 0 0,5-12 0 0 0,-7 19-299 0 0,-1 1 0 0 0,1-1 0 0 0,0 1 1 0 0,-1 0-1 0 0,1-1 0 0 0,0 1 0 0 0,0 0 0 0 0,5-3 1 0 0,-5 4-209 0 0,0 0 1 0 0,-1 0-1 0 0,1 0 1 0 0,0 1 0 0 0,0-1-1 0 0,0 0 1 0 0,0 1-1 0 0,0-1 1 0 0,0 1 0 0 0,0 0-1 0 0,0 0 1 0 0,0 0-1 0 0,4 0 1 0 0,2-2-2100 0 0,-3 4 1037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23 10386 0 0,'-3'-2'748'0'0,"0"0"0"0"0,-1 1 0 0 0,1-1 0 0 0,0 1 0 0 0,0 0 0 0 0,-1 0 0 0 0,1 0 0 0 0,0 0 0 0 0,-1 0 0 0 0,1 1 0 0 0,-1-1 0 0 0,-4 1 0 0 0,6 1-526 0 0,0 0 0 0 0,0-1 0 0 0,0 1-1 0 0,0 0 1 0 0,0 0 0 0 0,0 0 0 0 0,0 0 0 0 0,1 0 0 0 0,-1 1 0 0 0,1-1-1 0 0,-1 1 1 0 0,1-1 0 0 0,-1 1 0 0 0,1-1 0 0 0,0 1 0 0 0,-1 0-1 0 0,1 0 1 0 0,0-1 0 0 0,0 1 0 0 0,0 0 0 0 0,-1 4 0 0 0,-2 4-21 0 0,0 1 1 0 0,1-1-1 0 0,0 1 0 0 0,1 0 1 0 0,0 0-1 0 0,0 0 1 0 0,1 0-1 0 0,1 1 1 0 0,1 16-1 0 0,-1-22-208 0 0,1 0 0 0 0,0 0 0 0 0,0 1 0 0 0,1-1 0 0 0,-1 0 1 0 0,2 0-1 0 0,-1 0 0 0 0,0-1 0 0 0,1 1 0 0 0,0 0 0 0 0,1-1 0 0 0,-1 0 0 0 0,1 0 0 0 0,0 0 0 0 0,0 0 0 0 0,1-1 1 0 0,-1 1-1 0 0,7 4 0 0 0,-9-8-12 0 0,-1 0 0 0 0,1 1 0 0 0,0-1-1 0 0,-1 0 1 0 0,1-1 0 0 0,0 1 0 0 0,-1 0 0 0 0,1 0 0 0 0,0-1 0 0 0,0 1 0 0 0,0-1 0 0 0,0 1 0 0 0,0-1 0 0 0,-1 0 0 0 0,1 0 0 0 0,0 0 0 0 0,0 0 0 0 0,0 0-1 0 0,0 0 1 0 0,0-1 0 0 0,0 1 0 0 0,0 0 0 0 0,0-1 0 0 0,-1 0 0 0 0,1 1 0 0 0,0-1 0 0 0,0 0 0 0 0,-1 0 0 0 0,1 0 0 0 0,0 0 0 0 0,-1 0 0 0 0,1 0 0 0 0,-1-1-1 0 0,0 1 1 0 0,1-1 0 0 0,-1 1 0 0 0,0-1 0 0 0,0 1 0 0 0,0-1 0 0 0,0 1 0 0 0,0-1 0 0 0,1-2 0 0 0,1-2-98 0 0,-1 1 1 0 0,0-1-1 0 0,0 0 1 0 0,0 0-1 0 0,0 0 0 0 0,-1 0 1 0 0,0 0-1 0 0,0 0 1 0 0,-1 0-1 0 0,0 0 1 0 0,0-1-1 0 0,-1-6 1 0 0,-3-2-190 0 0,-1 0 0 0 0,0 1 0 0 0,-2 0 0 0 0,1 0 0 0 0,-1 1 0 0 0,-1-1-1 0 0,-14-16 1 0 0,12 14 118 0 0,11 18 222 0 0,0-1 0 0 0,1 1 0 0 0,-1-1-1 0 0,1 1 1 0 0,-1-1 0 0 0,1 1 0 0 0,0-1 0 0 0,0 0 0 0 0,0 0-1 0 0,-1 0 1 0 0,1 0 0 0 0,0 0 0 0 0,0 0 0 0 0,0-1 0 0 0,1 1 0 0 0,-1-1-1 0 0,0 1 1 0 0,0-1 0 0 0,0 0 0 0 0,0 0 0 0 0,0 0 0 0 0,5 0 0 0 0,4-2 25 0 0,1 0 0 0 0,-1 0 1 0 0,15-5-1 0 0,13-3-478 0 0,-33 9 262 0 0,33-5-1760 0 0,-37 6 1857 0 0,0 0-1 0 0,0 0 1 0 0,-1-1 0 0 0,1 1 0 0 0,0-1-1 0 0,0 0 1 0 0,-1 1 0 0 0,1-1 0 0 0,-1 0-1 0 0,1 0 1 0 0,-1 0 0 0 0,1 0-1 0 0,-1 0 1 0 0,0-1 0 0 0,1 1 0 0 0,-1 0-1 0 0,2-3 1 0 0,-3 5 122 0 0,0-1 0 0 0,-1 1-1 0 0,1-1 1 0 0,0 1 0 0 0,0-1-1 0 0,0 1 1 0 0,-1-1 0 0 0,1 1-1 0 0,0-1 1 0 0,0 0 0 0 0,-1 1-1 0 0,1-1 1 0 0,0 1 0 0 0,-1-1 0 0 0,1 0-1 0 0,-1 1 1 0 0,1-1 0 0 0,-1 0-1 0 0,1 0 1 0 0,0 1 0 0 0,-1-1-1 0 0,1 0 1 0 0,-1 0 0 0 0,1 1-1 0 0,-1-1 1 0 0,1 0 0 0 0,-1 0 0 0 0,1 0-1 0 0,-1 0 1 0 0,1 0 0 0 0,-1 0-1 0 0,1 0 1 0 0,-1 0 0 0 0,1 0-1 0 0,-1 0 1 0 0,0 0 0 0 0,1 0-1 0 0,-1 0 1 0 0,1-1 0 0 0,0 1 0 0 0,-1 0-1 0 0,1 0 1 0 0,-1-1 0 0 0,1 1-1 0 0,-1 0 1 0 0,1 0 0 0 0,-1-1-1 0 0,1 1 1 0 0,0 0 0 0 0,-1-1-1 0 0,1 1 1 0 0,0-1 0 0 0,-1 1 0 0 0,1 0-1 0 0,0-1 1 0 0,-1 1 0 0 0,1-1-1 0 0,0 1 1 0 0,0-1 0 0 0,0 1-1 0 0,0-1 1 0 0,-1 1 0 0 0,1-1 0 0 0,0 1-1 0 0,0-1 1 0 0,0 1 0 0 0,0-1-1 0 0,0 0 1 0 0,-4 14 179 0 0,0 1-1 0 0,0 0 1 0 0,1 0-1 0 0,1 0 1 0 0,1 0-1 0 0,0 0 1 0 0,1 15 0 0 0,1-9-610 0 0,0 0 0 0 0,2 0 0 0 0,0 0 0 0 0,9 27 0 0 0,-2-24-2750 0 0,2-9-4490 0 0,2-5 93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3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 1576 0 0,'-1'1'432'0'0,"0"0"-1"0"0,0 0 0 0 0,-1-1 0 0 0,1 1 1 0 0,0 0-1 0 0,0 0 0 0 0,0 0 1 0 0,0 0-1 0 0,0 0 0 0 0,1 0 0 0 0,-1 0 1 0 0,0 1-1 0 0,0-1 0 0 0,1 0 0 0 0,-1 0 1 0 0,1 1-1 0 0,-1-1 0 0 0,1 0 1 0 0,-1 1-1 0 0,1-1 0 0 0,0 3 0 0 0,-8 31 3223 0 0,8-28-3430 0 0,0-1 0 0 0,0 0 0 0 0,0 0-1 0 0,1 1 1 0 0,0-1 0 0 0,0 0 0 0 0,0 0 0 0 0,1 0 0 0 0,3 8 0 0 0,-4-12-186 0 0,0-1 1 0 0,-1 1-1 0 0,1-1 0 0 0,0 0 1 0 0,0 0-1 0 0,0 1 0 0 0,0-1 1 0 0,0 0-1 0 0,0 0 0 0 0,0 0 1 0 0,0 0-1 0 0,0 0 0 0 0,1 0 1 0 0,-1 0-1 0 0,0 0 0 0 0,1-1 1 0 0,-1 1-1 0 0,0 0 0 0 0,1-1 1 0 0,-1 1-1 0 0,1-1 0 0 0,-1 0 1 0 0,1 1-1 0 0,-1-1 0 0 0,1 0 1 0 0,0 0-1 0 0,-1 0 1 0 0,1 0-1 0 0,-1 0 0 0 0,1 0 1 0 0,-1 0-1 0 0,1-1 0 0 0,-1 1 1 0 0,1-1-1 0 0,-1 1 0 0 0,1-1 1 0 0,-1 1-1 0 0,0-1 0 0 0,1 0 1 0 0,-1 0-1 0 0,0 0 0 0 0,1 0 1 0 0,0-1-1 0 0,2 0-25 0 0,-1-1 0 0 0,1 0 1 0 0,-1 0-1 0 0,0 0 0 0 0,0 0 1 0 0,0-1-1 0 0,-1 1 0 0 0,1-1 0 0 0,-1 0 1 0 0,0 0-1 0 0,0 0 0 0 0,0 0 0 0 0,0 0 1 0 0,-1 0-1 0 0,1 0 0 0 0,-1 0 0 0 0,0-1 1 0 0,-1 1-1 0 0,1 0 0 0 0,-1-9 0 0 0,0 10-2 0 0,0 0 0 0 0,0 0 0 0 0,0-1 0 0 0,-1 1 0 0 0,1 0 0 0 0,-1 0 0 0 0,0 0 0 0 0,0 0 0 0 0,0 0 0 0 0,-1 0 0 0 0,1 0 0 0 0,-1 0 0 0 0,1 0 0 0 0,-1 1 0 0 0,0-1 0 0 0,0 1-1 0 0,0-1 1 0 0,0 1 0 0 0,-1 0 0 0 0,1 0 0 0 0,-1 0 0 0 0,1 0 0 0 0,-1 0 0 0 0,0 0 0 0 0,1 1 0 0 0,-1-1 0 0 0,0 1 0 0 0,0 0 0 0 0,-4-1 0 0 0,6 2-2 0 0,-1-1 1 0 0,1 1-1 0 0,0 0 0 0 0,-1 0 1 0 0,1 0-1 0 0,0 0 0 0 0,-1 0 1 0 0,1 0-1 0 0,-1 1 1 0 0,1-1-1 0 0,0 0 0 0 0,-1 1 1 0 0,1-1-1 0 0,0 1 1 0 0,0-1-1 0 0,-1 1 0 0 0,1 0 1 0 0,0 0-1 0 0,0-1 1 0 0,0 1-1 0 0,0 0 0 0 0,0 0 1 0 0,0 0-1 0 0,0 0 0 0 0,0 0 1 0 0,0 0-1 0 0,0 0 1 0 0,1 1-1 0 0,-1-1 0 0 0,0 0 1 0 0,1 0-1 0 0,-1 1 1 0 0,1-1-1 0 0,-1 0 0 0 0,1 1 1 0 0,-1 1-1 0 0,0 25-1538 0 0,1-27 1148 0 0,0 1-1 0 0,1-1 0 0 0,-1 1 0 0 0,1-1 1 0 0,-1 1-1 0 0,1-1 0 0 0,-1 1 1 0 0,1-1-1 0 0,0 0 0 0 0,0 1 0 0 0,0-1 1 0 0,0 0-1 0 0,2 3 0 0 0,-2-4 67 0 0,0 0 0 0 0,0 0-1 0 0,-1 1 1 0 0,1-1 0 0 0,0 0-1 0 0,0 0 1 0 0,0 0 0 0 0,0 0-1 0 0,0 0 1 0 0,0 0 0 0 0,-1 0-1 0 0,1-1 1 0 0,0 1-1 0 0,0 0 1 0 0,0 0 0 0 0,0-1-1 0 0,0 1 1 0 0,-1 0 0 0 0,1-1-1 0 0,0 1 1 0 0,0-1 0 0 0,-1 1-1 0 0,1-1 1 0 0,0 0 0 0 0,3-1-734 0 0,6-3-1696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4009 0 0,'2'11'7014'0'0,"-3"18"-4808"0"0,1-13-1061 0 0,1 21 247 0 0,-2-18-1109 0 0,2-1 0 0 0,0 1 0 0 0,5 22 0 0 0,-5-55-292 0 0,1 1 0 0 0,1 0-1 0 0,0-1 1 0 0,1 1 0 0 0,7-15-1 0 0,-10 25-44 0 0,1 0 0 0 0,-1 1 0 0 0,1-1 0 0 0,-1 1 0 0 0,1-1 0 0 0,0 1 0 0 0,0-1 0 0 0,0 1 0 0 0,1 0 0 0 0,-1 0 0 0 0,0 0 0 0 0,1 0 0 0 0,-1 1 0 0 0,1-1 0 0 0,0 1 0 0 0,0-1 0 0 0,-1 1 0 0 0,1 0 0 0 0,5-1 0 0 0,23 2-3099 0 0,2 9-3399 0 0,-22-4 2423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6 3961 0 0,'0'-1'170'0'0,"-1"1"0"0"0,1 0 0 0 0,0 0 0 0 0,0-1 0 0 0,0 1 0 0 0,-1 0 1 0 0,1-1-1 0 0,0 1 0 0 0,0 0 0 0 0,0 0 0 0 0,-1-1 0 0 0,1 1 0 0 0,0 0 0 0 0,-1 0 0 0 0,1 0 1 0 0,0 0-1 0 0,0-1 0 0 0,-1 1 0 0 0,1 0 0 0 0,0 0 0 0 0,-1 0 0 0 0,1 0 0 0 0,0 0 0 0 0,-1 0 1 0 0,1 0-1 0 0,0 0 0 0 0,-1 0 0 0 0,1 0 0 0 0,0 0 0 0 0,-1 0 0 0 0,1 0 0 0 0,-1 0 0 0 0,1 0 0 0 0,0 0 1 0 0,0 0-1 0 0,-1 0 0 0 0,1 0 0 0 0,0 1 0 0 0,-1-1 0 0 0,1 0 0 0 0,0 0 0 0 0,-1 0 0 0 0,1 1 1 0 0,-1-1-1 0 0,-3 21 3671 0 0,8 24-1456 0 0,3-17-2141 0 0,0-2-1 0 0,19 43 0 0 0,-10-27-958 0 0,-19-41 490 0 0,0 0 0 0 0,-1 0 0 0 0,1 0 0 0 0,-1-1 0 0 0,1 1-1 0 0,-1-1 1 0 0,1 0 0 0 0,-1 0 0 0 0,1 0 0 0 0,-4 0 0 0 0,-11 0 137 0 0,15 1 165 0 0,-1 0 0 0 0,0 0 0 0 0,0 0 0 0 0,0 1 1 0 0,1-1-1 0 0,-1 1 0 0 0,1 0 0 0 0,-1 0 1 0 0,1 0-1 0 0,0 0 0 0 0,-1 1 0 0 0,1-1 0 0 0,0 1 1 0 0,1 0-1 0 0,-1 0 0 0 0,0 0 0 0 0,-3 5 1 0 0,5-6-30 0 0,1 0 1 0 0,-1-1-1 0 0,0 1 1 0 0,0-1-1 0 0,1 1 0 0 0,-1 0 1 0 0,1-1-1 0 0,0 1 1 0 0,-1 0-1 0 0,1 0 1 0 0,0-1-1 0 0,0 1 1 0 0,0 0-1 0 0,0 0 1 0 0,0-1-1 0 0,1 1 1 0 0,-1 0-1 0 0,0 0 1 0 0,1-1-1 0 0,0 1 1 0 0,-1 0-1 0 0,1-1 1 0 0,0 1-1 0 0,0-1 1 0 0,-1 1-1 0 0,1-1 1 0 0,0 1-1 0 0,1-1 0 0 0,-1 1 1 0 0,0-1-1 0 0,0 0 1 0 0,1 0-1 0 0,-1 0 1 0 0,0 0-1 0 0,1 0 1 0 0,-1 0-1 0 0,1 0 1 0 0,-1 0-1 0 0,1 0 1 0 0,0-1-1 0 0,1 1 1 0 0,0 1-18 0 0,1-1-1 0 0,-1 0 1 0 0,0 0 0 0 0,0-1 0 0 0,1 1 0 0 0,-1-1 0 0 0,0 0 0 0 0,1 1-1 0 0,-1-1 1 0 0,0-1 0 0 0,1 1 0 0 0,-1 0 0 0 0,0-1 0 0 0,1 0 0 0 0,4-1 0 0 0,6-4 76 0 0,-1 0 0 0 0,19-11 0 0 0,-22 12-804 0 0,0-1 0 0 0,0 2 0 0 0,0-1 0 0 0,12-3 0 0 0,7 3-6246 0 0,-14 2 990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4657 0 0,'-7'4'1792'0'0,"0"0"0"0"0,0 0 0 0 0,0 1 0 0 0,-12 11 1 0 0,35-22 1685 0 0,24 2-2730 0 0,-21 3-405 0 0,13-3-182 0 0,15-2-66 0 0,48 0-1 0 0,-81 6-76 0 0,0 0 1 0 0,0 2-1 0 0,-1-1 0 0 0,1 2 0 0 0,0 0 1 0 0,-1 0-1 0 0,0 1 0 0 0,15 7 0 0 0,-25-9-187 0 0,0-1 0 0 0,0 1-1 0 0,0 0 1 0 0,0 0-1 0 0,-1 0 1 0 0,1 1-1 0 0,0-1 1 0 0,-1 1 0 0 0,0-1-1 0 0,0 1 1 0 0,0 0-1 0 0,3 5 1 0 0,-4-6-348 0 0,0 0 0 0 0,0 0 0 0 0,0 0 0 0 0,0 1 0 0 0,-1-1 0 0 0,1 0 0 0 0,-1 0 0 0 0,0 1 0 0 0,1-1 0 0 0,-1 0 0 0 0,0 0 0 0 0,0 1 0 0 0,-1-1 0 0 0,1 0 0 0 0,0 1 0 0 0,-1-1 0 0 0,0 0 0 0 0,1 0 0 0 0,-3 4 0 0 0,-3 8-3866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9594 0 0,'2'1'845'0'0,"1"0"0"0"0,0 0 0 0 0,0 0 0 0 0,0 0 0 0 0,1-1 0 0 0,-1 1 0 0 0,6-1 0 0 0,43-5 91 0 0,-23 2-548 0 0,20-2-349 0 0,30-1-1063 0 0,-29 7-3544 0 0,-27 4-1008 0 0,-15-1 1171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8074 0 0,'22'4'5407'0'0,"13"9"-3163"0"0,-17-6-1255 0 0,35 7 91 0 0,-38-11-983 0 0,-1 1 0 0 0,22 8 0 0 0,-36-12-116 0 0,1 0 0 0 0,-1 1-1 0 0,1-1 1 0 0,-1 1 0 0 0,1-1-1 0 0,-1 1 1 0 0,1-1 0 0 0,-1 1-1 0 0,0-1 1 0 0,1 1 0 0 0,-1-1-1 0 0,0 1 1 0 0,1-1 0 0 0,-1 1-1 0 0,0 0 1 0 0,0-1 0 0 0,1 1-1 0 0,-1-1 1 0 0,0 1 0 0 0,0 0-1 0 0,0-1 1 0 0,0 1 0 0 0,0 0-1 0 0,0-1 1 0 0,0 1 0 0 0,0 0-1 0 0,0-1 1 0 0,0 1 0 0 0,0 0-1 0 0,-1-1 1 0 0,1 1 0 0 0,0-1-1 0 0,0 1 1 0 0,-1 0 0 0 0,1-1-1 0 0,0 1 1 0 0,-1-1 0 0 0,1 1-1 0 0,0-1 1 0 0,-1 1 0 0 0,1-1-1 0 0,-1 1 1 0 0,0 0 0 0 0,-25 29-432 0 0,18-22 472 0 0,-2 3-32 0 0,-19 24-107 0 0,28-33 118 0 0,-1-1 0 0 0,1 1 0 0 0,0-1 1 0 0,0 1-1 0 0,0 0 0 0 0,1 0 0 0 0,-1-1 0 0 0,0 1 0 0 0,1 0 0 0 0,-1 0 0 0 0,1 0 1 0 0,-1 0-1 0 0,1 0 0 0 0,0-1 0 0 0,0 1 0 0 0,0 0 0 0 0,0 4 0 0 0,1-5 17 0 0,0 0 0 0 0,-1-1 1 0 0,1 1-1 0 0,0 0 0 0 0,0 0 0 0 0,0 0 0 0 0,0-1 0 0 0,0 1 0 0 0,0 0 0 0 0,0-1 0 0 0,0 1 0 0 0,0-1 1 0 0,0 1-1 0 0,0-1 0 0 0,0 1 0 0 0,0-1 0 0 0,0 0 0 0 0,0 0 0 0 0,1 0 0 0 0,-1 1 0 0 0,0-1 0 0 0,0 0 1 0 0,0 0-1 0 0,1-1 0 0 0,0 1 0 0 0,33-4 169 0 0,-34 4-179 0 0,22-5-127 0 0,0 0 1 0 0,34-15-1 0 0,8-9-4998 0 0,-63 28 4745 0 0,-1 0 0 0 0,0 0 0 0 0,1 1 0 0 0,-1-1 0 0 0,0 0 0 0 0,1-1 0 0 0,-1 1 0 0 0,0 0 0 0 0,0 0 0 0 0,0 0 0 0 0,0-1 0 0 0,0 1 0 0 0,0-1 0 0 0,-1 1 0 0 0,2-3 0 0 0,1-3-1321 0 0,9-5-1803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6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10058 0 0,'5'-3'758'0'0,"-1"1"-1"0"0,1 1 1 0 0,0-1 0 0 0,0 1-1 0 0,0 0 1 0 0,0 0 0 0 0,0 0-1 0 0,7 0 1 0 0,-8 1-455 0 0,1 1 1 0 0,0-1-1 0 0,-1 1 1 0 0,1 0-1 0 0,0 0 1 0 0,-1 0-1 0 0,1 0 0 0 0,6 4 1 0 0,-8-3-260 0 0,1-1 0 0 0,-1 1 0 0 0,0 0 0 0 0,0 1 1 0 0,0-1-1 0 0,-1 0 0 0 0,1 1 0 0 0,0 0 0 0 0,-1-1 0 0 0,0 1 0 0 0,0 0 0 0 0,0 0 0 0 0,0 1 1 0 0,0-1-1 0 0,0 0 0 0 0,-1 1 0 0 0,1-1 0 0 0,-1 1 0 0 0,0-1 0 0 0,0 1 0 0 0,-1-1 1 0 0,1 1-1 0 0,-1 0 0 0 0,0-1 0 0 0,0 6 0 0 0,0-3-72 0 0,0-1 0 0 0,-1 1 0 0 0,1-1 0 0 0,-1 0 0 0 0,-1 1 0 0 0,1-1 0 0 0,-1 0 0 0 0,0 0 0 0 0,0 0 0 0 0,0 0 0 0 0,-1 0 0 0 0,-4 6 0 0 0,1-4-57 0 0,-1 0 1 0 0,0 0-1 0 0,0 0 0 0 0,-1-1 1 0 0,-15 10-1 0 0,77-18 133 0 0,-44 1-120 0 0,1-1 0 0 0,-1-1 0 0 0,0 1 0 0 0,0-2 0 0 0,0 1 0 0 0,0-2 0 0 0,-1 1 0 0 0,0-1 0 0 0,11-8 1 0 0,-10 6-892 0 0,-2 0 1 0 0,1 0 0 0 0,-1-1-1 0 0,0-1 1 0 0,0 1 0 0 0,-1-1 0 0 0,0 0-1 0 0,-1-1 1 0 0,0 0 0 0 0,0 0 0 0 0,-1 0-1 0 0,-1-1 1 0 0,5-14 0 0 0,-4 3 2282 0 0,-6 18 1915 0 0,-6 14 181 0 0,3-2-2704 0 0,0 0 1 0 0,1 0-1 0 0,1 1 0 0 0,-1-1 0 0 0,1 1 1 0 0,-1 9-1 0 0,2-1-526 0 0,-1-1 0 0 0,2 1 0 0 0,0-1 0 0 0,5 29 0 0 0,-5-44-189 0 0,0 0 0 0 0,0 0 1 0 0,0 0-1 0 0,1 0 0 0 0,-1 0 0 0 0,0 0 1 0 0,0 0-1 0 0,1 0 0 0 0,-1 0 0 0 0,1 0 1 0 0,-1 0-1 0 0,1 0 0 0 0,-1 0 0 0 0,1 0 1 0 0,0-1-1 0 0,1 3 0 0 0,-2-3 10 0 0,1 0 0 0 0,-1 0 0 0 0,1 0-1 0 0,-1 0 1 0 0,0 0 0 0 0,1 0 0 0 0,-1 0 0 0 0,1 0 0 0 0,-1 0 0 0 0,1 0-1 0 0,-1 0 1 0 0,1-1 0 0 0,-1 1 0 0 0,0 0 0 0 0,1 0 0 0 0,-1 0 0 0 0,1 0 0 0 0,-1-1-1 0 0,0 1 1 0 0,1 0 0 0 0,-1 0 0 0 0,0-1 0 0 0,1 1 0 0 0,-1 0 0 0 0,0-1-1 0 0,1 0 1 0 0,23-37 596 0 0,-14 22-409 0 0,-6 10-180 0 0,1 1 0 0 0,0-1 0 0 0,0 1 0 0 0,0 0 0 0 0,9-7 0 0 0,10 3-2124 0 0,-21 8 1459 0 0,-1 1 0 0 0,1 0 0 0 0,-1 0 0 0 0,1 0 0 0 0,-1 1-1 0 0,1-1 1 0 0,-1 1 0 0 0,0-1 0 0 0,4 2 0 0 0,10 5-6717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4:5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 16428 0 0,'-7'-2'2440'0'0,"1"4"-816"0"0,0-2-567 0 0,1 1-441 0 0,3 1-384 0 0,2 1-200 0 0,0-1-32 0 0,3 1-152 0 0,-1-2-328 0 0,3 2-641 0 0,2-2-911 0 0,-1 2-937 0 0,2-2-1264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5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1558 5 3257 0 0,'-8'-1'11037'0'0,"-10"-2"-7678"0"0,8 4-2971 0 0,1 1 1 0 0,0 1-1 0 0,0-1 0 0 0,0 2 1 0 0,1-1-1 0 0,-1 1 1 0 0,1 0-1 0 0,0 1 0 0 0,-10 7 1 0 0,-10 9-336 0 0,-28 27 1 0 0,55-47-33 0 0,-81 77 64 0 0,-107 131 0 0 0,156-169-81 0 0,-159 203-7 0 0,21 15-50 0 0,-164 429 162 0 0,313-638-91 0 0,-151 368 62 0 0,134-305-102 0 0,-44 212-1 0 0,68-223 7 0 0,5 0 0 0 0,4 1 0 0 0,10 140-1 0 0,54 304 4 0 0,-52-503 13 0 0,53 300-49 0 0,-38-263 56 0 0,2 0-1 0 0,41 90 0 0 0,44 38 56 0 0,-66-132-527 0 0,45 112 1 0 0,-77-165-142 0 0,12 42-1603 0 0,-20-59 1494 0 0,-1-1 0 0 0,0 1 0 0 0,-1 0-1 0 0,1 1 1 0 0,-1 5 0 0 0,0-12 624 0 0,0 0-1 0 0,0 1 1 0 0,0-1 0 0 0,0 0-1 0 0,0 0 1 0 0,0 0-1 0 0,0 1 1 0 0,0-1-1 0 0,0 0 1 0 0,0 0 0 0 0,0 1-1 0 0,0-1 1 0 0,0 0-1 0 0,0 0 1 0 0,0 0-1 0 0,0 1 1 0 0,0-1-1 0 0,0 0 1 0 0,-1 0 0 0 0,1 0-1 0 0,0 0 1 0 0,0 1-1 0 0,0-1 1 0 0,0 0-1 0 0,0 0 1 0 0,0 0 0 0 0,-1 0-1 0 0,1 1 1 0 0,0-1-1 0 0,0 0 1 0 0,0 0-1 0 0,0 0 1 0 0,-1 0 0 0 0,1 0-1 0 0,0 0 1 0 0,0 0-1 0 0,0 0 1 0 0,0 0-1 0 0,-1 1 1 0 0,1-1-1 0 0,0 0 1 0 0,-14-9-3082 0 0,-13-16 708 0 0,10 4-745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5:49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37 253 9290 0 0,'-8'14'1167'0'0,"-16"34"-877"0"0,23-45-104 0 0,0 0 0 0 0,0 0 0 0 0,1 0 0 0 0,-1 0 0 0 0,1 0 0 0 0,-1 0 0 0 0,1 0 0 0 0,0 0 0 0 0,0 0 0 0 0,0 0 0 0 0,1 0 1 0 0,-1 0-1 0 0,1 0 0 0 0,1 5 0 0 0,27 4 4190 0 0,8 10-3749 0 0,-2 1 0 0 0,0 2 0 0 0,31 30-1 0 0,-33-26-427 0 0,2-1 0 0 0,60 36 0 0 0,-90-61-181 0 0,0-1 0 0 0,1 1 1 0 0,-1-1-1 0 0,0 0 0 0 0,1-1 1 0 0,-1 1-1 0 0,1-1 0 0 0,11 1 1 0 0,-15-2-8 0 0,-1 0 1 0 0,1 0-1 0 0,0 0 1 0 0,0-1 0 0 0,0 1-1 0 0,0 0 1 0 0,-1-1-1 0 0,1 0 1 0 0,0 1 0 0 0,0-1-1 0 0,-1 0 1 0 0,1 0-1 0 0,0 0 1 0 0,-1 0-1 0 0,1 0 1 0 0,-1 0 0 0 0,0 0-1 0 0,1-1 1 0 0,-1 1-1 0 0,0 0 1 0 0,1-1 0 0 0,-1 1-1 0 0,0-1 1 0 0,0 1-1 0 0,0-1 1 0 0,-1 0 0 0 0,1 0-1 0 0,0 1 1 0 0,-1-1-1 0 0,2-3 1 0 0,4-25 286 0 0,-1-1-1 0 0,-1 0 1 0 0,-1-56-1 0 0,3-22 117 0 0,-1 61-343 0 0,-3 15-136 0 0,2-1 0 0 0,2 1 0 0 0,1-1 0 0 0,16-46 0 0 0,-8 51-4549 0 0,-5 11-3714 0 0,-6 9 1859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6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9154 0 0,'27'4'7798'0'0,"15"9"-4382"0"0,1 0-2327 0 0,-30-10-1099 0 0,1 0 1 0 0,-1-2-1 0 0,1 1 1 0 0,-1-2-1 0 0,1 0 1 0 0,-1 0-1 0 0,1-2 0 0 0,0 1 1 0 0,13-5-1 0 0,-19 3-552 0 0,1 0-1 0 0,-1 0 0 0 0,0 0 0 0 0,-1-1 0 0 0,1-1 0 0 0,-1 1 0 0 0,1-1 0 0 0,-1-1 0 0 0,-1 1 0 0 0,1-1 0 0 0,-1 0 0 0 0,0-1 0 0 0,0 1 0 0 0,-1-1 1 0 0,6-9-1 0 0,-3 3-150 0 0,-1 1 1 0 0,-1-1-1 0 0,7-17 1 0 0,-12 26 897 0 0,1 1 1 0 0,-1-1 0 0 0,0 0-1 0 0,0 1 1 0 0,-1-1 0 0 0,1 0-1 0 0,-1 0 1 0 0,1 1 0 0 0,-1-1-1 0 0,-1 0 1 0 0,1 0 0 0 0,0 1-1 0 0,-1-1 1 0 0,0 0 0 0 0,0 0-1 0 0,0 1 1 0 0,-3-7 0 0 0,4 9-70 0 0,0 1 1 0 0,-1 0-1 0 0,1-1 1 0 0,0 1-1 0 0,-1 0 1 0 0,1 0 0 0 0,0-1-1 0 0,-1 1 1 0 0,1 0-1 0 0,-1 0 1 0 0,1 0-1 0 0,0 0 1 0 0,-1-1-1 0 0,1 1 1 0 0,-1 0-1 0 0,1 0 1 0 0,0 0-1 0 0,-1 0 1 0 0,1 0 0 0 0,-1 0-1 0 0,1 0 1 0 0,0 0-1 0 0,-1 0 1 0 0,1 0-1 0 0,-1 0 1 0 0,1 0-1 0 0,0 1 1 0 0,-1-1-1 0 0,1 0 1 0 0,-1 0 0 0 0,1 0-1 0 0,0 0 1 0 0,-1 1-1 0 0,1-1 1 0 0,0 0-1 0 0,-1 0 1 0 0,1 1-1 0 0,0-1 1 0 0,-1 0-1 0 0,1 1 1 0 0,0-1-1 0 0,0 0 1 0 0,0 1 0 0 0,-1-1-1 0 0,1 0 1 0 0,0 1-1 0 0,0-1 1 0 0,0 1-1 0 0,0-1 1 0 0,-1 0-1 0 0,1 1 1 0 0,-12 22 1618 0 0,12-23-1698 0 0,-17 47 460 0 0,2 0 0 0 0,2 2 0 0 0,2-1 0 0 0,-7 82 0 0 0,18-130-500 0 0,-3 30-209 0 0,0 40 1 0 0,2-63-91 0 0,2 1 0 0 0,-1-1 0 0 0,1 1 0 0 0,1-1 1 0 0,-1 1-1 0 0,1-1 0 0 0,0 0 0 0 0,1 0 0 0 0,0 0 1 0 0,0 0-1 0 0,4 7 0 0 0,-6-14 96 0 0,-1 1-1 0 0,1 0 1 0 0,-1 0 0 0 0,1 0-1 0 0,-1-1 1 0 0,1 1 0 0 0,-1 0 0 0 0,1-1-1 0 0,0 1 1 0 0,-1-1 0 0 0,1 1-1 0 0,0-1 1 0 0,0 1 0 0 0,-1-1-1 0 0,1 1 1 0 0,0-1 0 0 0,0 0-1 0 0,0 1 1 0 0,0-1 0 0 0,-1 0-1 0 0,1 0 1 0 0,0 0 0 0 0,0 1-1 0 0,0-1 1 0 0,0 0 0 0 0,0 0-1 0 0,0 0 1 0 0,0-1 0 0 0,-1 1 0 0 0,1 0-1 0 0,0 0 1 0 0,0 0 0 0 0,0-1-1 0 0,0 1 1 0 0,0 0 0 0 0,-1-1-1 0 0,1 1 1 0 0,0-1 0 0 0,1 0-1 0 0,2-2-745 0 0,0-1-1 0 0,-1 1 0 0 0,1-1 1 0 0,-1 0-1 0 0,5-6 1 0 0,-8 9 944 0 0,19-24-3484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15 15819 0 0,'-2'0'325'0'0,"0"0"0"0"0,0 0 0 0 0,1 0 0 0 0,-1 1 0 0 0,0-1 0 0 0,0 0 0 0 0,0 1-1 0 0,0-1 1 0 0,1 1 0 0 0,-1-1 0 0 0,0 1 0 0 0,1 0 0 0 0,-1 0 0 0 0,0 0 0 0 0,1 0 0 0 0,-1 0-1 0 0,1 0 1 0 0,-1 1 0 0 0,1-1 0 0 0,0 0 0 0 0,0 1 0 0 0,-2 2 0 0 0,1-1-180 0 0,1 0 0 0 0,0 0 1 0 0,-1 0-1 0 0,2 0 1 0 0,-1 0-1 0 0,0 0 0 0 0,0 1 1 0 0,1-1-1 0 0,0 0 0 0 0,0 1 1 0 0,0-1-1 0 0,0 4 0 0 0,1 0-162 0 0,0 0-1 0 0,0 0 1 0 0,1 0 0 0 0,0 0-1 0 0,0 0 1 0 0,0 0-1 0 0,1 0 1 0 0,0-1-1 0 0,1 0 1 0 0,-1 1-1 0 0,8 8 1 0 0,-9-13 8 0 0,-1 0 0 0 0,1 0-1 0 0,0 0 1 0 0,0 0 0 0 0,0 0 0 0 0,0-1 0 0 0,0 1 0 0 0,0-1-1 0 0,0 0 1 0 0,1 1 0 0 0,-1-1 0 0 0,0 0 0 0 0,1 0-1 0 0,-1 0 1 0 0,1-1 0 0 0,-1 1 0 0 0,1-1 0 0 0,-1 1 0 0 0,1-1-1 0 0,-1 0 1 0 0,1 0 0 0 0,-1 0 0 0 0,1 0 0 0 0,0 0-1 0 0,-1-1 1 0 0,1 1 0 0 0,-1-1 0 0 0,1 0 0 0 0,-1 1 0 0 0,1-1-1 0 0,-1 0 1 0 0,0-1 0 0 0,0 1 0 0 0,1 0 0 0 0,-1-1-1 0 0,4-3 1 0 0,-3 2-20 0 0,0 0 0 0 0,0 0 0 0 0,-1 0 0 0 0,1-1 0 0 0,-1 0 0 0 0,0 1 0 0 0,0-1-1 0 0,0 0 1 0 0,0 0 0 0 0,-1 0 0 0 0,0 0 0 0 0,0 0 0 0 0,0-1 0 0 0,0 1 0 0 0,0 0-1 0 0,-1 0 1 0 0,0-1 0 0 0,0 1 0 0 0,0 0 0 0 0,0-1 0 0 0,-2-6 0 0 0,0 6-89 0 0,0 0 0 0 0,0 0 0 0 0,0 0 0 0 0,0 1 0 0 0,-1-1 1 0 0,1 1-1 0 0,-1-1 0 0 0,0 1 0 0 0,-1 0 0 0 0,1 0 0 0 0,-1 0 0 0 0,0 1 0 0 0,0-1 1 0 0,0 1-1 0 0,0 0 0 0 0,0 0 0 0 0,-1 1 0 0 0,0-1 0 0 0,1 1 0 0 0,-8-3 1 0 0,9 4 129 0 0,0 0 1 0 0,0 1 0 0 0,0-1 0 0 0,0 1-1 0 0,1-1 1 0 0,-1 1 0 0 0,0 0 0 0 0,0 0-1 0 0,0 0 1 0 0,0 1 0 0 0,0-1 0 0 0,0 1 0 0 0,1-1-1 0 0,-1 1 1 0 0,0 0 0 0 0,0 0 0 0 0,1 0-1 0 0,-1 1 1 0 0,0-1 0 0 0,1 0 0 0 0,0 1 0 0 0,-1 0-1 0 0,1 0 1 0 0,0-1 0 0 0,0 1 0 0 0,0 1-1 0 0,0-1 1 0 0,0 0 0 0 0,0 0 0 0 0,0 1 0 0 0,1-1-1 0 0,0 1 1 0 0,-1-1 0 0 0,1 1 0 0 0,0 0-1 0 0,0-1 1 0 0,-1 6 0 0 0,-1 6 253 0 0,1 0-1 0 0,0 0 1 0 0,1 0-1 0 0,0 0 1 0 0,1 1 0 0 0,1-1-1 0 0,0 0 1 0 0,5 21-1 0 0,-3-19-114 0 0,-1 0 0 0 0,0 1 1 0 0,-2-1-1 0 0,0 1 0 0 0,-3 28 0 0 0,2-42-173 0 0,0 0-1 0 0,0 0 1 0 0,-1 0 0 0 0,1 0 0 0 0,-1 0 0 0 0,0 0-1 0 0,0 0 1 0 0,0 0 0 0 0,0-1 0 0 0,-3 4 0 0 0,5-6 15 0 0,-1 1 0 0 0,1-1 1 0 0,-1 1-1 0 0,1 0 0 0 0,-1-1 1 0 0,0 1-1 0 0,1-1 0 0 0,-1 1 1 0 0,0-1-1 0 0,1 0 1 0 0,-1 1-1 0 0,0-1 0 0 0,0 0 1 0 0,1 1-1 0 0,-1-1 0 0 0,0 0 1 0 0,0 0-1 0 0,0 0 0 0 0,1 1 1 0 0,-1-1-1 0 0,0 0 1 0 0,0 0-1 0 0,0 0 0 0 0,1-1 1 0 0,-1 1-1 0 0,0 0 0 0 0,0 0 1 0 0,0 0-1 0 0,1 0 0 0 0,-1-1 1 0 0,0 1-1 0 0,0 0 1 0 0,1-1-1 0 0,-1 1 0 0 0,0-1 1 0 0,1 1-1 0 0,-1-1 0 0 0,0 1 1 0 0,1-1-1 0 0,-1 1 0 0 0,1-1 1 0 0,-1 0-1 0 0,1 1 1 0 0,-1-1-1 0 0,1 0 0 0 0,-1-1 1 0 0,1 2 18 0 0,0 0 1 0 0,0 0-1 0 0,-1 0 1 0 0,1 0-1 0 0,0 0 1 0 0,0 0-1 0 0,0-1 1 0 0,0 1-1 0 0,0 0 1 0 0,0 0 0 0 0,0 0-1 0 0,0 0 1 0 0,0 0-1 0 0,0-1 1 0 0,0 1-1 0 0,0 0 1 0 0,0 0-1 0 0,0 0 1 0 0,0 0-1 0 0,0 0 1 0 0,0-1-1 0 0,0 1 1 0 0,0 0-1 0 0,0 0 1 0 0,0 0 0 0 0,0 0-1 0 0,0 0 1 0 0,0 0-1 0 0,1-1 1 0 0,-1 1-1 0 0,0 0 1 0 0,0 0-1 0 0,0 0 1 0 0,0 0-1 0 0,0 0 1 0 0,0 0-1 0 0,0 0 1 0 0,1-1-1 0 0,-1 1 1 0 0,0 0 0 0 0,0 0-1 0 0,0 0 1 0 0,0 0-1 0 0,0 0 1 0 0,1 0-1 0 0,10-2 311 0 0,14 4-76 0 0,-23-1-217 0 0,39 5-182 0 0,35 4-162 0 0,-40-12-2973 0 0,-4-8-4053 0 0,-32 10 7164 0 0,1-1 0 0 0,-1 1 1 0 0,1 0-1 0 0,-1-1 0 0 0,1 1 1 0 0,-1 0-1 0 0,1-1 0 0 0,-1 1 1 0 0,1-1-1 0 0,-1 1 0 0 0,1-1 1 0 0,-1 1-1 0 0,0-1 0 0 0,1 1 1 0 0,-1-1-1 0 0,0 1 0 0 0,0-1 0 0 0,0 0 1 0 0,1 1-1 0 0,-1-1 0 0 0,0 1 1 0 0,0-1-1 0 0,0 0 0 0 0,0 1 1 0 0,0-1-1 0 0,0 1 0 0 0,0-1 1 0 0,0 0-1 0 0,0 1 0 0 0,0-1 1 0 0,0 1-1 0 0,0-1 0 0 0,-1 0 1 0 0,1 1-1 0 0,0-1 0 0 0,0 1 0 0 0,-1-2 1 0 0,-1-7-1562 0 0,8-7-2812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4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65 4705 0 0,'-5'-1'860'0'0,"-29"-3"1498"0"0,32 3-2141 0 0,1 1 1 0 0,-1 0-1 0 0,1 0 1 0 0,0 0-1 0 0,0-1 0 0 0,-1 1 1 0 0,1-1-1 0 0,0 1 0 0 0,-1-1 1 0 0,1 1-1 0 0,0-1 1 0 0,0 0-1 0 0,0 0 0 0 0,0 0 1 0 0,0 1-1 0 0,0-1 0 0 0,0 0 1 0 0,0 0-1 0 0,-1-2 1 0 0,2 2-188 0 0,0 0 0 0 0,0 0 1 0 0,0 0-1 0 0,1 0 0 0 0,-1 0 1 0 0,0 0-1 0 0,1 0 0 0 0,-1 0 1 0 0,1 0-1 0 0,-1 0 0 0 0,1 0 1 0 0,-1 1-1 0 0,1-1 0 0 0,0 0 1 0 0,-1 0-1 0 0,1 1 0 0 0,0-1 1 0 0,0 0-1 0 0,0 1 0 0 0,-1-1 1 0 0,1 1-1 0 0,0-1 0 0 0,2 0 1 0 0,21-11 115 0 0,-9 9-54 0 0,-1 0 0 0 0,0 1-1 0 0,1 0 1 0 0,0 1 0 0 0,-1 1-1 0 0,1 0 1 0 0,-1 1 0 0 0,1 1-1 0 0,20 5 1 0 0,-12-3-951 0 0,0-1 0 0 0,40 0 0 0 0,-60-3 447 0 0,-1 0 0 0 0,0 0 0 0 0,0-1 0 0 0,1 1 0 0 0,-1-1 0 0 0,0 1 0 0 0,0-1-1 0 0,0 0 1 0 0,0 1 0 0 0,0-1 0 0 0,0 0 0 0 0,0 0 0 0 0,0-1 0 0 0,0 1 0 0 0,0 0 0 0 0,0-1 0 0 0,2-1 0 0 0,0-4-2528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4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3817 0 0,'20'20'7152'0'0,"65"64"-4932"0"0,-69-73-2018 0 0,-9-6-69 0 0,0 0 1 0 0,0 0 0 0 0,0 1 0 0 0,-1 0-1 0 0,0 0 1 0 0,10 13 0 0 0,-16-19-100 0 0,0 1-1 0 0,0 0 1 0 0,0 0 0 0 0,0-1-1 0 0,0 1 1 0 0,-1 0 0 0 0,1 0 0 0 0,0-1-1 0 0,0 1 1 0 0,0 0 0 0 0,-1 0-1 0 0,1-1 1 0 0,0 1 0 0 0,-1 0-1 0 0,1-1 1 0 0,-1 1 0 0 0,1 0-1 0 0,-1-1 1 0 0,1 1 0 0 0,-1-1 0 0 0,1 1-1 0 0,-1-1 1 0 0,1 1 0 0 0,-1-1-1 0 0,0 1 1 0 0,0 0 0 0 0,-25 16 175 0 0,19-12-136 0 0,-115 84-209 0 0,122-88 87 0 0,-1-1 0 0 0,1 0 0 0 0,-1 1 0 0 0,1-1-1 0 0,-1 1 1 0 0,1-1 0 0 0,0 0 0 0 0,-1 1 0 0 0,1-1 0 0 0,0 1-1 0 0,-1-1 1 0 0,1 1 0 0 0,0-1 0 0 0,-1 1 0 0 0,1 0 0 0 0,0-1-1 0 0,0 1 1 0 0,0-1 0 0 0,-1 1 0 0 0,1 0 0 0 0,0-1 0 0 0,0 1 0 0 0,0-1-1 0 0,0 1 1 0 0,0 0 0 0 0,0-1 0 0 0,0 1 0 0 0,1 1 0 0 0,13 9-1694 0 0,28 2-1603 0 0,-41-13 3220 0 0,26 5-2501 0 0,6-2-1465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 6281 0 0,'-19'-11'4775'0'0,"18"8"-3007"0"0,14 6-553 0 0,51 10 86 0 0,-37-8-1383 0 0,43 14-1 0 0,-62-16-521 0 0,-1 0 0 0 0,0 0 1 0 0,1 1-1 0 0,-1 0 0 0 0,11 8 0 0 0,-17-11 329 0 0,-1 0 0 0 0,1-1 1 0 0,0 1-1 0 0,-1 0 0 0 0,1-1 1 0 0,0 1-1 0 0,-1 0 0 0 0,1 0 1 0 0,-1-1-1 0 0,1 1 0 0 0,-1 0 1 0 0,0 0-1 0 0,1 0 0 0 0,-1 0 1 0 0,0 0-1 0 0,0 0 0 0 0,1-1 1 0 0,-1 1-1 0 0,0 0 0 0 0,0 0 1 0 0,0 0-1 0 0,0 1 0 0 0,-2 5-3359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7106 0 0,'17'4'4392'0'0,"11"11"-2706"0"0,-11-6-1070 0 0,8 1-140 0 0,-11-5-309 0 0,0 0 0 0 0,-1 1 0 0 0,18 11 0 0 0,-29-16-148 0 0,0 0-1 0 0,-1 0 1 0 0,1 1-1 0 0,0-1 0 0 0,0 0 1 0 0,-1 1-1 0 0,1 0 1 0 0,0-1-1 0 0,-1 1 0 0 0,0 0 1 0 0,1 0-1 0 0,-1 0 1 0 0,0 0-1 0 0,0 0 0 0 0,0 0 1 0 0,0 0-1 0 0,0 0 1 0 0,-1 0-1 0 0,1 0 0 0 0,-1 0 1 0 0,1 1-1 0 0,-1-1 1 0 0,0 0-1 0 0,0 0 0 0 0,0 1 1 0 0,0-1-1 0 0,0 0 1 0 0,-1 3-1 0 0,1-4-51 0 0,-1 0-1 0 0,0 1 1 0 0,1-1 0 0 0,-1 0 0 0 0,0 0-1 0 0,0 0 1 0 0,0 0 0 0 0,0-1 0 0 0,0 1-1 0 0,0 0 1 0 0,0 0 0 0 0,0 0 0 0 0,0-1-1 0 0,0 1 1 0 0,0-1 0 0 0,0 1 0 0 0,-1-1-1 0 0,1 1 1 0 0,0-1 0 0 0,0 0 0 0 0,-1 1-1 0 0,1-1 1 0 0,0 0 0 0 0,-3 0 0 0 0,-37 0-731 0 0,31 0 623 0 0,-33-3-278 0 0,24 2 414 0 0,0 0 1 0 0,0 1 0 0 0,0 0 0 0 0,-22 5 0 0 0,40-5 25 0 0,1 0 0 0 0,0 0 0 0 0,0 0 1 0 0,0 0-1 0 0,-1 0 0 0 0,1 0 1 0 0,0 0-1 0 0,0 0 0 0 0,0-1 1 0 0,-1 2-1 0 0,1-1 0 0 0,0 0 1 0 0,0 0-1 0 0,0 0 0 0 0,0 0 0 0 0,-1 0 1 0 0,1 0-1 0 0,0 0 0 0 0,0 0 1 0 0,0 0-1 0 0,-1 0 0 0 0,1 0 1 0 0,0 0-1 0 0,0 0 0 0 0,0 1 1 0 0,0-1-1 0 0,0 0 0 0 0,-1 0 0 0 0,1 0 1 0 0,0 0-1 0 0,0 0 0 0 0,0 1 1 0 0,0-1-1 0 0,0 0 0 0 0,0 0 1 0 0,0 0-1 0 0,-1 0 0 0 0,1 1 1 0 0,0-1-1 0 0,0 0 0 0 0,0 0 1 0 0,0 0-1 0 0,0 1 0 0 0,0-1 0 0 0,0 0 1 0 0,0 0-1 0 0,0 0 0 0 0,0 1 1 0 0,11 4 496 0 0,19 2 32 0 0,67-8 595 0 0,-75-1-1024 0 0,0 1 0 0 0,-1 1 0 0 0,1 1-1 0 0,-1 1 1 0 0,28 6 0 0 0,-47-8-255 0 0,0 1 0 0 0,0-1 1 0 0,0 1-1 0 0,0 0 1 0 0,0 0-1 0 0,0 0 0 0 0,0 0 1 0 0,-1 0-1 0 0,1 1 0 0 0,0-1 1 0 0,-1 0-1 0 0,1 1 1 0 0,-1-1-1 0 0,0 1 0 0 0,1-1 1 0 0,1 4-1 0 0,-2-3-258 0 0,-1-1-1 0 0,1 1 1 0 0,0 0-1 0 0,-1 0 1 0 0,0 0-1 0 0,1 0 1 0 0,-1 0-1 0 0,0 0 1 0 0,0 0-1 0 0,0 0 1 0 0,0 0 0 0 0,0 0-1 0 0,0 0 1 0 0,-1 0-1 0 0,1 0 1 0 0,0-1-1 0 0,-1 1 1 0 0,0 0-1 0 0,1 0 1 0 0,-1 0-1 0 0,0 0 1 0 0,0-1-1 0 0,0 1 1 0 0,0-1 0 0 0,-1 1-1 0 0,-1 2 1 0 0,-6 5-2736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4305 0 0,'0'1'353'0'0,"0"0"1"0"0,0 0-1 0 0,0 0 1 0 0,1 0-1 0 0,-1 0 1 0 0,0 0-1 0 0,0 0 1 0 0,1 0-1 0 0,-1 0 1 0 0,1 0-1 0 0,-1 0 1 0 0,1 0-1 0 0,-1 0 1 0 0,1 0-1 0 0,-1 0 1 0 0,1 0-1 0 0,0-1 1 0 0,-1 1-1 0 0,1 0 1 0 0,1 0-1 0 0,22 9 2930 0 0,-11-9-3036 0 0,0 0-1 0 0,24-1 0 0 0,-16-1 370 0 0,-4 1-518 0 0,-13 0-70 0 0,1 0 1 0 0,0-1-1 0 0,0 2 0 0 0,-1-1 0 0 0,1 0 0 0 0,0 1 0 0 0,0 0 0 0 0,-1 0 1 0 0,1 0-1 0 0,-1 1 0 0 0,1-1 0 0 0,-1 1 0 0 0,6 3 0 0 0,-9-4-106 0 0,-1 0-1 0 0,1 0 0 0 0,0 0 1 0 0,-1 0-1 0 0,0 0 0 0 0,1 0 1 0 0,-1 0-1 0 0,0 0 1 0 0,1 0-1 0 0,-1 0 0 0 0,0 0 1 0 0,0 1-1 0 0,0-1 0 0 0,0 0 1 0 0,0 0-1 0 0,0 0 0 0 0,0 0 1 0 0,0 0-1 0 0,0 0 1 0 0,-1 0-1 0 0,1 0 0 0 0,0 0 1 0 0,-1 0-1 0 0,1 0 0 0 0,-1 0 1 0 0,1 0-1 0 0,-1 0 0 0 0,1 0 1 0 0,-1 0-1 0 0,0 0 1 0 0,1 0-1 0 0,-2 1 0 0 0,-1 1-337 0 0,0 0 0 0 0,0 0 0 0 0,0 0 1 0 0,0 0-1 0 0,-1 0 0 0 0,-6 4 0 0 0,-2-2-489 0 0,1-1 0 0 0,-1 0 1 0 0,-24 5-1 0 0,-11-4 2019 0 0,93-18 5734 0 0,-37 12-6505 0 0,1 1 0 0 0,-1 0 0 0 0,0 1 0 0 0,0 0 0 0 0,0 0 0 0 0,0 1 0 0 0,0 0-1 0 0,11 4 1 0 0,-18-5-324 0 0,1 0-1 0 0,-1 0 1 0 0,0 0-1 0 0,0 0 1 0 0,1 0-1 0 0,-1 0 0 0 0,0 1 1 0 0,0-1-1 0 0,0 1 1 0 0,0 0-1 0 0,-1-1 1 0 0,1 1-1 0 0,0 0 1 0 0,-1 0-1 0 0,1 0 0 0 0,-1 0 1 0 0,0 1-1 0 0,1-1 1 0 0,-1 0-1 0 0,0 0 1 0 0,0 1-1 0 0,-1-1 1 0 0,1 0-1 0 0,0 1 0 0 0,-1-1 1 0 0,0 1-1 0 0,1-1 1 0 0,-1 1-1 0 0,0-1 1 0 0,0 1-1 0 0,-1-1 1 0 0,1 1-1 0 0,0-1 0 0 0,-2 5 1 0 0,1-4-48 0 0,0 0 0 0 0,0 0 1 0 0,-1 0-1 0 0,1 0 0 0 0,-1-1 0 0 0,0 1 0 0 0,1-1 1 0 0,-1 1-1 0 0,0-1 0 0 0,-1 1 0 0 0,1-1 1 0 0,0 0-1 0 0,-6 3 0 0 0,16-7 211 0 0,-1-1 1 0 0,1 1-1 0 0,0 0 0 0 0,0 0 1 0 0,0 1-1 0 0,11-1 0 0 0,16-2-136 0 0,-14-1-1019 0 0,37-12 1 0 0,-51 14-267 0 0,-1 1 1 0 0,0-2 0 0 0,0 1-1 0 0,0-1 1 0 0,10-7-1 0 0,-16 11 1005 0 0,1-1-1 0 0,0 0 1 0 0,-1 1-1 0 0,1-1 0 0 0,-1 0 1 0 0,1 0-1 0 0,-1 1 1 0 0,1-1-1 0 0,-1 0 0 0 0,1 0 1 0 0,-1 0-1 0 0,0 1 1 0 0,1-1-1 0 0,-1 0 0 0 0,0 0 1 0 0,0 0-1 0 0,0 0 1 0 0,0 0-1 0 0,0-1 0 0 0,1-4-1066 0 0,4-6-2340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64 6841 0 0,'-1'-2'202'0'0,"0"1"0"0"0,0 0 0 0 0,0-1 0 0 0,0 1 0 0 0,0 0 0 0 0,1-1 0 0 0,-1 1 0 0 0,1-1 0 0 0,-1 1 0 0 0,1-1 0 0 0,-1 1 0 0 0,1-1 0 0 0,0 0 0 0 0,0 1 0 0 0,0-1 0 0 0,0 1 0 0 0,0-1 0 0 0,0 0 0 0 0,0 1 0 0 0,0-1 0 0 0,1 1 0 0 0,-1-1 0 0 0,1-1 0 0 0,1 1-21 0 0,-1 1-1 0 0,0-1 1 0 0,1 1 0 0 0,-1-1-1 0 0,1 1 1 0 0,-1 0 0 0 0,1-1 0 0 0,0 1-1 0 0,-1 0 1 0 0,1 0 0 0 0,0 0-1 0 0,0 1 1 0 0,0-1 0 0 0,0 0-1 0 0,3 0 1 0 0,6-1 277 0 0,0 0 0 0 0,0 1 1 0 0,0 0-1 0 0,1 1 0 0 0,14 1 0 0 0,-13 0-215 0 0,0 1 0 0 0,-1 0 0 0 0,0 1 0 0 0,0 0 0 0 0,1 1 0 0 0,-2 0 0 0 0,1 1 0 0 0,0 0 0 0 0,10 7 0 0 0,-18-9-199 0 0,0-1 1 0 0,-1 1-1 0 0,0 0 1 0 0,0 0-1 0 0,0 0 1 0 0,0 0-1 0 0,0 0 1 0 0,0 1-1 0 0,-1-1 1 0 0,1 1-1 0 0,-1-1 0 0 0,0 1 1 0 0,-1 0-1 0 0,1 0 1 0 0,0 0-1 0 0,-1 0 1 0 0,0 1-1 0 0,0-1 1 0 0,0 0-1 0 0,-1 0 0 0 0,1 1 1 0 0,-1-1-1 0 0,0 0 1 0 0,-1 0-1 0 0,1 1 1 0 0,-1-1-1 0 0,1 0 1 0 0,-1 1-1 0 0,-3 6 1 0 0,0-1-10 0 0,0 0 1 0 0,0-1-1 0 0,-1 0 1 0 0,-6 9-1 0 0,-12 23-253 0 0,23-41 200 0 0,0 1 0 0 0,1-1 0 0 0,-1 0 0 0 0,0 1 0 0 0,0-1 0 0 0,1 1-1 0 0,-1-1 1 0 0,0 0 0 0 0,1 1 0 0 0,-1-1 0 0 0,0 0 0 0 0,1 1 0 0 0,-1-1-1 0 0,0 0 1 0 0,1 1 0 0 0,-1-1 0 0 0,1 0 0 0 0,-1 0 0 0 0,0 0 0 0 0,1 1-1 0 0,-1-1 1 0 0,1 0 0 0 0,-1 0 0 0 0,1 0 0 0 0,-1 0 0 0 0,1 0 0 0 0,-1 0-1 0 0,1 0 1 0 0,-1 0 0 0 0,1 0 0 0 0,-1 0 0 0 0,0 0 0 0 0,1 0 0 0 0,-1 0-1 0 0,2 0 1 0 0,22-1-64 0 0,-22 1 59 0 0,15-1-186 0 0,1-1 1 0 0,-1 0-1 0 0,35-11 1 0 0,-43 11-578 0 0,0-1 0 0 0,-1-1 0 0 0,1 1 0 0 0,-1-2 0 0 0,0 1 0 0 0,0-1 0 0 0,-1 0 0 0 0,1-1 0 0 0,9-9 0 0 0,-16 14 397 0 0,0 0 0 0 0,0 0 0 0 0,0 0 0 0 0,0-1 0 0 0,0 1 0 0 0,0 0 0 0 0,-1-1 0 0 0,1 1 0 0 0,-1 0 1 0 0,1-1-1 0 0,-1 1 0 0 0,1-1 0 0 0,-1 1 0 0 0,0 0 0 0 0,0-1 0 0 0,1 1 0 0 0,-1-1 0 0 0,-1-2 0 0 0,0-5-2725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5569 0 0,'19'-16'8123'0'0,"9"6"-4993"0"0,27 2-1247 0 0,-49 8-1902 0 0,0-1-1 0 0,0 2 0 0 0,0-1 0 0 0,0 1 0 0 0,0 0 1 0 0,0 0-1 0 0,0 1 0 0 0,0-1 0 0 0,9 6 0 0 0,-13-7-185 0 0,-1 1 0 0 0,0 0 0 0 0,0 0 0 0 0,1 0 0 0 0,-1 0 0 0 0,0 0 0 0 0,0 0 0 0 0,0 0 0 0 0,0 0 0 0 0,0 0 0 0 0,-1 0-1 0 0,1 1 1 0 0,0-1 0 0 0,-1 0 0 0 0,1 1 0 0 0,0-1 0 0 0,0 3 0 0 0,-1-2-234 0 0,0 1 0 0 0,0-1 0 0 0,0 0 0 0 0,0 0 0 0 0,0 1 0 0 0,-1-1 0 0 0,1 0 0 0 0,-1 0 0 0 0,0 0 0 0 0,1 1 0 0 0,-1-1 0 0 0,0 0 0 0 0,0 0 0 0 0,-1 0 0 0 0,0 2 0 0 0,-20 21-3835 0 0,9-13 1668 0 0</inkml:trace>
  <inkml:trace contextRef="#ctx0" brushRef="#br0" timeOffset="1">72 157 4161 0 0,'3'7'6409'0'0,"-2"-7"-6153"0"0,-1 0 1 0 0,0 0-1 0 0,1 0 0 0 0,-1 1 1 0 0,1-1-1 0 0,14 0 2880 0 0,17-8-2630 0 0,-27 7 42 0 0,16-4-137 0 0,26-9-3163 0 0,-43 13 1667 0 0,0-1-1 0 0,0 1 1 0 0,0-1-1 0 0,0 0 1 0 0,-1 0-1 0 0,1-1 1 0 0,-1 1-1 0 0,6-6 1 0 0,-2 1-1983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46 2785 0 0,'-1'-3'570'0'0,"-14"-23"2607"0"0,15 25-2879 0 0,-1 0-1 0 0,0-1 1 0 0,1 1-1 0 0,-1 0 1 0 0,0 0-1 0 0,0 0 0 0 0,0 0 1 0 0,0 1-1 0 0,0-1 1 0 0,0 0-1 0 0,0 0 1 0 0,0 0-1 0 0,0 1 1 0 0,0-1-1 0 0,-1 1 1 0 0,1-1-1 0 0,0 1 0 0 0,-2-1 1 0 0,3 1-116 0 0,-1 1 0 0 0,0-1 0 0 0,1 0 0 0 0,-1 1 0 0 0,1-1 0 0 0,-1 1 0 0 0,1-1 0 0 0,-1 1 0 0 0,1-1-1 0 0,-1 1 1 0 0,1 0 0 0 0,0-1 0 0 0,-1 1 0 0 0,1-1 0 0 0,0 1 0 0 0,0 0 0 0 0,-1-1 0 0 0,1 1 0 0 0,0 0 0 0 0,0-1 0 0 0,0 1 0 0 0,0 0 0 0 0,0-1 0 0 0,0 1 0 0 0,0 0 0 0 0,0 1 0 0 0,-1 23 594 0 0,1-23-498 0 0,2 83 212 0 0,1 1-3974 0 0,-3-61 1104 0 0,-1 0 1 0 0,-1 0 0 0 0,-6 26 0 0 0,1-36 2104 0 0,7-15 364 0 0,0 0 0 0 0,0 0 0 0 0,0 0 0 0 0,-1 0 0 0 0,1 0-1 0 0,0 0 1 0 0,0 1 0 0 0,0-1 0 0 0,0 0 0 0 0,0 0 0 0 0,-1 0 0 0 0,1 0-1 0 0,0 0 1 0 0,0 0 0 0 0,0 0 0 0 0,0 0 0 0 0,0 0 0 0 0,0-1 0 0 0,-1 1 0 0 0,1 0-1 0 0,0 0 1 0 0,0 0 0 0 0,0 0 0 0 0,0 0 0 0 0,0 0 0 0 0,-1 0 0 0 0,1 0-1 0 0,0 0 1 0 0,0 0 0 0 0,0 0 0 0 0,0 0 0 0 0,0-1 0 0 0,0 1 0 0 0,0 0-1 0 0,0 0 1 0 0,0 0 0 0 0,-1 0 0 0 0,1 0 0 0 0,0 0 0 0 0,0-1 0 0 0,0 1-1 0 0,0 0 1 0 0,0 0 0 0 0,0 0 0 0 0,0 0 0 0 0,0 0 0 0 0,0-1 0 0 0,0 1 0 0 0,0-1 258 0 0,0 0 1 0 0,0-1 0 0 0,0 1 0 0 0,0 0-1 0 0,0-1 1 0 0,0 1 0 0 0,0 0 0 0 0,0 0 0 0 0,1-1-1 0 0,-1 1 1 0 0,0 0 0 0 0,1 0 0 0 0,-1 0-1 0 0,1-1 1 0 0,-1 1 0 0 0,1 0 0 0 0,0 0 0 0 0,-1 0-1 0 0,1 0 1 0 0,0 0 0 0 0,0 0 0 0 0,2-1-1 0 0,0-1-114 0 0,1 0 0 0 0,-1 0 0 0 0,1 1-1 0 0,0-1 1 0 0,0 1 0 0 0,1 0-1 0 0,-1 1 1 0 0,0-1 0 0 0,0 1-1 0 0,1-1 1 0 0,-1 1 0 0 0,1 1-1 0 0,-1-1 1 0 0,1 1 0 0 0,0-1-1 0 0,-1 1 1 0 0,1 0 0 0 0,-1 1 0 0 0,1-1-1 0 0,-1 1 1 0 0,1 0 0 0 0,4 2-1 0 0,-4-1-169 0 0,1 0 0 0 0,-1 1 0 0 0,0-1-1 0 0,0 1 1 0 0,0 0 0 0 0,0 1 0 0 0,0-1-1 0 0,-1 1 1 0 0,1 0 0 0 0,-1 0 0 0 0,0 1-1 0 0,0-1 1 0 0,-1 1 0 0 0,1 0 0 0 0,-1 0-1 0 0,4 8 1 0 0,17 49-519 0 0,-15-21-7504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4697 0 0,'-5'4'524'0'0,"1"0"0"0"0,-1 0-1 0 0,1 0 1 0 0,0 0 0 0 0,0 1 0 0 0,0 0 0 0 0,1 0-1 0 0,0 0 1 0 0,0 0 0 0 0,0 0 0 0 0,0 1 0 0 0,-2 6-1 0 0,4-8-355 0 0,1 1-1 0 0,-1-1 0 0 0,1 0 1 0 0,-1 1-1 0 0,1-1 1 0 0,1 1-1 0 0,-1-1 0 0 0,0 0 1 0 0,1 1-1 0 0,0-1 0 0 0,0 0 1 0 0,0 1-1 0 0,1-1 1 0 0,0 0-1 0 0,-1 0 0 0 0,1 0 1 0 0,4 5-1 0 0,-3-5-136 0 0,-1 0 0 0 0,1 0 1 0 0,0 0-1 0 0,0-1 0 0 0,0 0 0 0 0,0 1 0 0 0,1-1 0 0 0,0 0 0 0 0,-1 0 1 0 0,1-1-1 0 0,0 1 0 0 0,0-1 0 0 0,0 0 0 0 0,1 0 0 0 0,-1-1 0 0 0,0 1 1 0 0,1-1-1 0 0,6 2 0 0 0,-8-3-19 0 0,0 0 0 0 0,0 0 0 0 0,0 0 0 0 0,0 0 0 0 0,1-1 0 0 0,-1 1 0 0 0,0-1 0 0 0,0 0 0 0 0,0 0 1 0 0,0 0-1 0 0,0 0 0 0 0,0 0 0 0 0,-1-1 0 0 0,1 1 0 0 0,0-1 0 0 0,-1 0 0 0 0,1 0 0 0 0,-1 0 0 0 0,1 0 0 0 0,-1 0 0 0 0,0 0 0 0 0,0-1 0 0 0,0 1 0 0 0,0-1 0 0 0,-1 0 1 0 0,1 1-1 0 0,2-6 0 0 0,-2 2 24 0 0,0 0 1 0 0,0 0 0 0 0,0 0 0 0 0,0-1-1 0 0,-1 1 1 0 0,0 0 0 0 0,-1-1 0 0 0,1 1-1 0 0,-1-1 1 0 0,-1 1 0 0 0,1-1-1 0 0,-3-10 1 0 0,3 15-31 0 0,-1-1-1 0 0,0 0 0 0 0,1 0 1 0 0,-1 1-1 0 0,0-1 0 0 0,0 0 0 0 0,-1 1 1 0 0,1-1-1 0 0,0 1 0 0 0,-1 0 1 0 0,0-1-1 0 0,1 1 0 0 0,-1 0 1 0 0,0 0-1 0 0,0 0 0 0 0,0 0 1 0 0,0 0-1 0 0,-1 0 0 0 0,1 1 1 0 0,0-1-1 0 0,-1 1 0 0 0,1 0 1 0 0,-1 0-1 0 0,0-1 0 0 0,1 2 1 0 0,-1-1-1 0 0,0 0 0 0 0,0 0 1 0 0,1 1-1 0 0,-1 0 0 0 0,-3-1 1 0 0,5 1-59 0 0,0 0 0 0 0,1 0 0 0 0,-1 0 0 0 0,1 0 0 0 0,-1 0 0 0 0,0 0 0 0 0,1 0 0 0 0,-1 0 0 0 0,0 0 0 0 0,1 0 0 0 0,-1 0 0 0 0,1 0 0 0 0,-1 0 0 0 0,0 1 0 0 0,1-1 0 0 0,-1 0 0 0 0,1 0 0 0 0,-1 1 0 0 0,1-1 0 0 0,-1 0 0 0 0,1 1 0 0 0,-1-1 0 0 0,1 0 0 0 0,-1 1 0 0 0,1-1 0 0 0,-1 1 0 0 0,1-1 0 0 0,0 1 0 0 0,-1-1 0 0 0,1 1 0 0 0,0-1 0 0 0,-1 1 0 0 0,1 0 0 0 0,0-1 0 0 0,0 1 0 0 0,-1-1 0 0 0,1 1 0 0 0,0 0 0 0 0,0-1 0 0 0,0 1 0 0 0,0-1 0 0 0,0 1 0 0 0,0 0 0 0 0,0-1 1 0 0,0 1-1 0 0,0 0 0 0 0,0-1 0 0 0,0 1 0 0 0,1-1 0 0 0,-1 1 0 0 0,0 0 0 0 0,0-1 0 0 0,0 1 0 0 0,1-1 0 0 0,0 2 0 0 0,0 0-393 0 0,1 1 0 0 0,-1 0 0 0 0,1-1 0 0 0,0 1 0 0 0,0-1 0 0 0,0 1 0 0 0,0-1 0 0 0,0 0 0 0 0,0 0 0 0 0,4 2 0 0 0,9 4-2123 0 0,4 1-1254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2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21 5473 0 0,'-5'-8'1740'0'0,"-5"-5"4687"0"0,7 15-3466 0 0,1 10-1225 0 0,1 15-1382 0 0,1 0-1 0 0,1 0 1 0 0,10 52 0 0 0,4-27-4537 0 0,6-4-4319 0 0,-10-30 3531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 6009 0 0,'-9'-15'15378'0'0,"9"56"-10296"0"0,0-36-5551 0 0,0 236 283 0 0,0-240 163 0 0,0-1 1 0 0,0 0 0 0 0,0 0 0 0 0,0 0 0 0 0,0 0-1 0 0,0 0 1 0 0,0 0 0 0 0,0 0 0 0 0,0 0 0 0 0,0 0-1 0 0,0 1 1 0 0,0-1 0 0 0,0 0 0 0 0,0 0 0 0 0,0 0-1 0 0,0 0 1 0 0,0 0 0 0 0,0 0 0 0 0,0 0 0 0 0,0 0-1 0 0,0 0 1 0 0,0 0 0 0 0,0 1 0 0 0,0-1 0 0 0,0 0-1 0 0,1 0 1 0 0,-1 0 0 0 0,0 0 0 0 0,0 0 0 0 0,0 0-1 0 0,0 0 1 0 0,0 0 0 0 0,0 0 0 0 0,0 0 0 0 0,0 0-1 0 0,0 0 1 0 0,0 0 0 0 0,0 0 0 0 0,0 0 0 0 0,1 1-1 0 0,-1-1 1 0 0,0 0 0 0 0,0 0 0 0 0,0 0 0 0 0,0 0-1 0 0,0 0 1 0 0,0 0 0 0 0,0 0 0 0 0,0 0 0 0 0,0 0-1 0 0,1 0 1 0 0,-1 0 0 0 0,0 0 0 0 0,0 0 0 0 0,0-1-1 0 0,0 1 1 0 0,0 0 0 0 0,0 0 0 0 0,0 0 0 0 0,0 0-1 0 0,0 0 1 0 0,0 0 0 0 0,1 0 0 0 0,-1 0 0 0 0,0 0-1 0 0,8-9-568 0 0,13-21 561 0 0,-13 18-189 0 0,0 3-413 0 0,0 0 0 0 0,1 0 1 0 0,14-12-1 0 0,14-7-5462 0 0,-12 9-1966 0 0,-14 12 3385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3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19 7250 0 0,'-9'11'10600'0'0,"-1"16"-6870"0"0,5-11-2629 0 0,-28 72 161 0 0,25-63-2229 0 0,-1-1 1 0 0,-1 0-1 0 0,-18 32 0 0 0,27-54 665 0 0,0-1 0 0 0,1 1 0 0 0,-1-1-1 0 0,0 0 1 0 0,0 1 0 0 0,0-1 0 0 0,0 0 0 0 0,0 0-1 0 0,0 0 1 0 0,0 0 0 0 0,-1 0 0 0 0,1 0-1 0 0,0 0 1 0 0,0 0 0 0 0,-1 0 0 0 0,1-1 0 0 0,-1 1-1 0 0,1 0 1 0 0,-3 0 0 0 0,3-1 99 0 0,0-1 0 0 0,1 1 0 0 0,-1 0 0 0 0,0-1 0 0 0,0 1 0 0 0,0 0 0 0 0,1-1 0 0 0,-1 1 0 0 0,0-1 0 0 0,1 1 0 0 0,-1-1 0 0 0,0 0 0 0 0,1 1 0 0 0,-1-1 0 0 0,1 0-1 0 0,-1 1 1 0 0,1-1 0 0 0,-1 0 0 0 0,1 1 0 0 0,0-1 0 0 0,-1 0 0 0 0,1 0 0 0 0,0 0 0 0 0,-1-1 0 0 0,-5-31-2409 0 0,8 2 3958 0 0,-1 26-983 0 0,0 0 1 0 0,0 1 0 0 0,1-1-1 0 0,0 1 1 0 0,-1-1 0 0 0,2 1-1 0 0,-1 0 1 0 0,0 0 0 0 0,1 0 0 0 0,0 0-1 0 0,0 0 1 0 0,0 0 0 0 0,0 1-1 0 0,1 0 1 0 0,0-1 0 0 0,-1 1-1 0 0,8-4 1 0 0,-7 6-224 0 0,-1-1 1 0 0,1 1-1 0 0,0-1 0 0 0,-1 1 0 0 0,1 0 1 0 0,0 1-1 0 0,0-1 0 0 0,0 1 1 0 0,0 0-1 0 0,0 0 0 0 0,0 0 0 0 0,-1 0 1 0 0,1 1-1 0 0,0-1 0 0 0,0 1 0 0 0,0 0 1 0 0,0 0-1 0 0,-1 1 0 0 0,1-1 1 0 0,0 1-1 0 0,-1-1 0 0 0,4 4 0 0 0,39 25-192 0 0,-12-7-1803 0 0,1-4-4030 0 0,-35-19 5781 0 0,1 0-1 0 0,-1 0 1 0 0,0 0 0 0 0,0 1 0 0 0,0-1-1 0 0,0 0 1 0 0,1 0 0 0 0,-1 0-1 0 0,0 0 1 0 0,0 0 0 0 0,0 0 0 0 0,0 0-1 0 0,1 0 1 0 0,-1 0 0 0 0,0 0-1 0 0,0 0 1 0 0,0 0 0 0 0,0 0-1 0 0,1 0 1 0 0,-1 0 0 0 0,0 0 0 0 0,0 0-1 0 0,0 0 1 0 0,1 0 0 0 0,-1-1-1 0 0,0 1 1 0 0,0 0 0 0 0,0 0-1 0 0,0 0 1 0 0,0 0 0 0 0,1 0 0 0 0,-1 0-1 0 0,0 0 1 0 0,0-1 0 0 0,0 1-1 0 0,0 0 1 0 0,0 0 0 0 0,0 0-1 0 0,0 0 1 0 0,0 0 0 0 0,1-1 0 0 0,-1-10-1732 0 0,-6-15 1227 0 0,6 24 357 0 0,-11-41 175 0 0,-7-27 1256 0 0,3 25 7402 0 0,17 56-3815 0 0,-3 15-2922 0 0,1 7-1629 0 0,1-28-209 0 0,0 0 0 0 0,-1 0-1 0 0,2-1 1 0 0,-1 1 0 0 0,1 0-1 0 0,-1 0 1 0 0,1-1 0 0 0,0 1-1 0 0,1-1 1 0 0,-1 1-1 0 0,6 5 1 0 0,-7-9-42 0 0,0 0-1 0 0,0 0 1 0 0,0 0-1 0 0,0 0 1 0 0,0 0 0 0 0,1 0-1 0 0,-1-1 1 0 0,0 1-1 0 0,0 0 1 0 0,1-1 0 0 0,-1 1-1 0 0,0-1 1 0 0,1 0-1 0 0,-1 1 1 0 0,0-1 0 0 0,1 0-1 0 0,-1 0 1 0 0,2 0-1 0 0,-1 0-96 0 0,1-1 0 0 0,-1 1-1 0 0,0-1 1 0 0,1 0-1 0 0,-1 1 1 0 0,0-1-1 0 0,0 0 1 0 0,0-1-1 0 0,0 1 1 0 0,0 0-1 0 0,0-1 1 0 0,0 1-1 0 0,0-1 1 0 0,2-1 0 0 0,13-16-3354 0 0,-1 0 1 0 0,0-1 0 0 0,19-33 0 0 0,-27 27 6214 0 0,-7 25-2367 0 0,-1 0 0 0 0,0 0 0 0 0,0 1 0 0 0,0-1 0 0 0,0 0-1 0 0,1 0 1 0 0,-1 1 0 0 0,0-1 0 0 0,0 0 0 0 0,-1 0 0 0 0,1 0 0 0 0,0 1-1 0 0,0-1 1 0 0,0 0 0 0 0,0 0 0 0 0,-1 1 0 0 0,1-1 0 0 0,0 0-1 0 0,-1 1 1 0 0,1-1 0 0 0,0 0 0 0 0,-1 1 0 0 0,1-1 0 0 0,-1 0 0 0 0,1 1-1 0 0,-1-1 1 0 0,1 1 0 0 0,-1-1 0 0 0,0 1 0 0 0,1-1 0 0 0,-1 1 0 0 0,0 0-1 0 0,1-1 1 0 0,-2 1 0 0 0,2 0-159 0 0,-1 0 0 0 0,1 0 0 0 0,-1 0-1 0 0,1 0 1 0 0,-1 1 0 0 0,0-1 0 0 0,1 0 0 0 0,-1 1-1 0 0,1-1 1 0 0,0 0 0 0 0,-1 1 0 0 0,1-1 0 0 0,-1 1 0 0 0,1-1-1 0 0,-1 0 1 0 0,1 1 0 0 0,0-1 0 0 0,-1 1 0 0 0,1-1-1 0 0,0 1 1 0 0,0 0 0 0 0,-1-1 0 0 0,1 1 0 0 0,0-1 0 0 0,0 1-1 0 0,0-1 1 0 0,0 1 0 0 0,0-1 0 0 0,0 1 0 0 0,0 0-1 0 0,0 0 1 0 0,-3 24-32 0 0,3-21 217 0 0,-1 15-476 0 0,1 1 0 0 0,1-1 0 0 0,6 31 0 0 0,7 21-8604 0 0,-10-50 3126 0 0,0-7-1200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67 7922 0 0,'2'5'871'0'0,"-1"1"0"0"0,2 0 1 0 0,-1-1-1 0 0,0 1 1 0 0,1-1-1 0 0,0 0 1 0 0,1 0-1 0 0,-1 0 0 0 0,1 0 1 0 0,0-1-1 0 0,5 6 1 0 0,-7-9-755 0 0,-1 0 1 0 0,1 0 0 0 0,-1 0 0 0 0,1 0-1 0 0,-1 0 1 0 0,1-1 0 0 0,0 1 0 0 0,0-1-1 0 0,-1 1 1 0 0,1-1 0 0 0,0 1 0 0 0,0-1 0 0 0,-1 0-1 0 0,1 0 1 0 0,0 0 0 0 0,2 0 0 0 0,-1-1-95 0 0,0 1 1 0 0,-1-1-1 0 0,1 0 1 0 0,0 0-1 0 0,-1 0 1 0 0,1-1-1 0 0,-1 1 1 0 0,1-1-1 0 0,-1 1 1 0 0,1-1-1 0 0,-1 0 1 0 0,0 0-1 0 0,2-2 1 0 0,-1 1-16 0 0,-1 0 0 0 0,1 0 1 0 0,-1 0-1 0 0,0 0 0 0 0,0 0 1 0 0,0 0-1 0 0,0-1 0 0 0,-1 1 0 0 0,1 0 1 0 0,-1-1-1 0 0,0 0 0 0 0,0 1 1 0 0,0-1-1 0 0,-1 0 0 0 0,1 1 0 0 0,-1-1 1 0 0,0 0-1 0 0,0 0 0 0 0,-1-6 1 0 0,1 8-3 0 0,-1-1 1 0 0,1 1 0 0 0,-1 0 0 0 0,0-1 0 0 0,0 1-1 0 0,0 0 1 0 0,-1 0 0 0 0,1 0 0 0 0,0-1-1 0 0,-1 1 1 0 0,1 1 0 0 0,-1-1 0 0 0,0 0 0 0 0,1 0-1 0 0,-1 0 1 0 0,0 1 0 0 0,0-1 0 0 0,0 1-1 0 0,0 0 1 0 0,-1 0 0 0 0,1-1 0 0 0,0 1 0 0 0,0 1-1 0 0,-1-1 1 0 0,1 0 0 0 0,-1 0 0 0 0,1 1-1 0 0,-1 0 1 0 0,1-1 0 0 0,-4 1 0 0 0,-2 0 53 0 0,0 1-1 0 0,0-1 1 0 0,0 1 0 0 0,1 1 0 0 0,-1 0 0 0 0,0 0-1 0 0,0 0 1 0 0,-10 5 0 0 0,15-5-127 0 0,0-1 0 0 0,0 1 0 0 0,1 0-1 0 0,-1 0 1 0 0,0 0 0 0 0,1 0 0 0 0,-1 0 0 0 0,1 0 0 0 0,-1 1 0 0 0,-1 3 0 0 0,3-5-132 0 0,0 1 1 0 0,0-1-1 0 0,0 1 1 0 0,1-1-1 0 0,-1 1 1 0 0,1-1-1 0 0,-1 1 1 0 0,1 0-1 0 0,0-1 1 0 0,0 1 0 0 0,-1 0-1 0 0,1-1 1 0 0,0 1-1 0 0,0 0 1 0 0,1-1-1 0 0,-1 1 1 0 0,0 0-1 0 0,1-1 1 0 0,-1 1-1 0 0,1-1 1 0 0,0 3 0 0 0,-1-4 53 0 0,0 1 0 0 0,0-1 0 0 0,0 0 1 0 0,0 1-1 0 0,0-1 0 0 0,0 0 0 0 0,1 0 1 0 0,-1 1-1 0 0,0-1 0 0 0,0 0 0 0 0,0 1 1 0 0,0-1-1 0 0,0 0 0 0 0,1 0 0 0 0,-1 1 1 0 0,0-1-1 0 0,0 0 0 0 0,0 0 0 0 0,1 1 1 0 0,-1-1-1 0 0,0 0 0 0 0,0 0 0 0 0,1 0 1 0 0,-1 0-1 0 0,0 1 0 0 0,1-1 0 0 0,-1 0 1 0 0,0 0-1 0 0,0 0 0 0 0,1 0 1 0 0,-1 0-1 0 0,0 0 0 0 0,1 0 0 0 0,-1 0 1 0 0,0 0-1 0 0,1 0 0 0 0,-1 0 0 0 0,0 0 1 0 0,1 0-1 0 0,7-9-3322 0 0,-5 6 2337 0 0,7-2-3347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86 8706 0 0,'-3'-2'747'0'0,"1"0"0"0"0,-1-1 1 0 0,1 1-1 0 0,-1-1 0 0 0,1 0 0 0 0,0 1 1 0 0,0-1-1 0 0,1 0 0 0 0,-1 0 0 0 0,1-1 1 0 0,-3-4-1 0 0,5 7-583 0 0,-1-1 1 0 0,0 1-1 0 0,0 0 1 0 0,1-1-1 0 0,-1 1 1 0 0,1-1-1 0 0,0 1 1 0 0,-1 0-1 0 0,1-1 1 0 0,0 1-1 0 0,-1 0 1 0 0,1 0-1 0 0,0 0 1 0 0,0-1-1 0 0,0 1 1 0 0,0 0-1 0 0,0 0 1 0 0,1 0-1 0 0,-1 1 1 0 0,0-1-1 0 0,0 0 1 0 0,1 0-1 0 0,-1 1 1 0 0,0-1-1 0 0,1 1 1 0 0,-1-1-1 0 0,0 1 1 0 0,2-1-1 0 0,5-2-57 0 0,-1 0 0 0 0,1 0-1 0 0,0 1 1 0 0,0 0-1 0 0,0 0 1 0 0,0 1 0 0 0,0 0-1 0 0,0 1 1 0 0,0 0-1 0 0,0 0 1 0 0,11 1 0 0 0,-15 0-72 0 0,0 0 0 0 0,0 0 0 0 0,0 0 1 0 0,0 0-1 0 0,-1 1 0 0 0,1-1 0 0 0,0 1 1 0 0,-1 0-1 0 0,1 0 0 0 0,-1 0 0 0 0,0 1 1 0 0,0-1-1 0 0,1 1 0 0 0,-2 0 0 0 0,1 0 1 0 0,0 0-1 0 0,-1 0 0 0 0,1 0 0 0 0,-1 0 1 0 0,0 1-1 0 0,0-1 0 0 0,0 1 0 0 0,0 0 1 0 0,1 4-1 0 0,3 18-109 0 0,0 1 0 0 0,4 46 0 0 0,-6-35-4317 0 0,1-1-5626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10242 0 0,'0'-2'754'0'0,"0"0"0"0"0,1 0 1 0 0,-1 0-1 0 0,1 0 0 0 0,-1 0 0 0 0,1 0 0 0 0,0 0 0 0 0,0 0 0 0 0,0 0 1 0 0,0 0-1 0 0,0 0 0 0 0,1 0 0 0 0,1-2 0 0 0,-2 4-622 0 0,-1 0-1 0 0,0-1 1 0 0,1 1 0 0 0,-1 0-1 0 0,1 0 1 0 0,-1 0-1 0 0,0 0 1 0 0,1 0 0 0 0,-1-1-1 0 0,1 1 1 0 0,-1 0-1 0 0,0 0 1 0 0,1 0 0 0 0,-1 0-1 0 0,1 0 1 0 0,-1 0-1 0 0,1 0 1 0 0,-1 0 0 0 0,0 1-1 0 0,1-1 1 0 0,-1 0-1 0 0,1 0 1 0 0,-1 0 0 0 0,0 0-1 0 0,1 1 1 0 0,12 14 957 0 0,-1 10-1166 0 0,-2 0 0 0 0,-1 0 1 0 0,-1 1-1 0 0,5 30 0 0 0,-1-7-2022 0 0,-3-8-3598 0 0,-1 1 1 0 0,6 86-1 0 0,-15-57 2422 0 0,-7-2 3577 0 0,8-67-96 0 0,0-1 1 0 0,0 1-1 0 0,-1 0 1 0 0,1-1-1 0 0,0 1 1 0 0,-1 0-1 0 0,0-1 1 0 0,1 1-1 0 0,-1-1 1 0 0,0 1-1 0 0,0-1 1 0 0,-1 3-1 0 0,1-4 14 0 0,1 0-1 0 0,0 0 1 0 0,-1 1-1 0 0,1-1 0 0 0,0 0 1 0 0,-1 0-1 0 0,1 0 1 0 0,0 0-1 0 0,-1 0 1 0 0,1 0-1 0 0,-1 1 0 0 0,1-1 1 0 0,0 0-1 0 0,-1 0 1 0 0,1 0-1 0 0,0 0 1 0 0,-1 0-1 0 0,1 0 0 0 0,-1-1 1 0 0,1 1-1 0 0,0 0 1 0 0,-1 0-1 0 0,1 0 1 0 0,0 0-1 0 0,-1 0 0 0 0,1 0 1 0 0,0-1-1 0 0,-1 1 1 0 0,1 0-1 0 0,0 0 1 0 0,-1-1-1 0 0,1 1 0 0 0,0 0 1 0 0,-15-21 7093 0 0,9 3-7945 0 0,4 12 701 0 0,1 0 1 0 0,1 0 0 0 0,-1 0-1 0 0,1 0 1 0 0,0 0-1 0 0,0 0 1 0 0,1 0-1 0 0,-1 0 1 0 0,1 0 0 0 0,1 0-1 0 0,-1 0 1 0 0,1 1-1 0 0,0-1 1 0 0,0 1-1 0 0,1-1 1 0 0,0 1 0 0 0,0 0-1 0 0,0 0 1 0 0,0 0-1 0 0,5-5 1 0 0,-5 7-47 0 0,0 0 0 0 0,0 0 0 0 0,0 0 0 0 0,0 0 0 0 0,1 1 0 0 0,-1 0 0 0 0,1 0 1 0 0,-1 0-1 0 0,1 0 0 0 0,0 0 0 0 0,0 0 0 0 0,0 1 0 0 0,0 0 0 0 0,0 0 0 0 0,0 0 0 0 0,0 1 0 0 0,0-1 1 0 0,0 1-1 0 0,0 0 0 0 0,0 0 0 0 0,1 0 0 0 0,-1 0 0 0 0,0 1 0 0 0,0 0 0 0 0,0 0 0 0 0,0 0 0 0 0,0 0 0 0 0,0 1 1 0 0,5 2-1 0 0,-7-3 2 0 0,0 0 1 0 0,0 0 0 0 0,-1 0-1 0 0,1 0 1 0 0,-1 0 0 0 0,1 0-1 0 0,0 0 1 0 0,-1 0 0 0 0,0 1-1 0 0,1-1 1 0 0,-1 1 0 0 0,0-1-1 0 0,0 1 1 0 0,0-1 0 0 0,0 1-1 0 0,0 0 1 0 0,0-1 0 0 0,0 1-1 0 0,0 0 1 0 0,-1 0 0 0 0,1 0-1 0 0,-1-1 1 0 0,1 4 0 0 0,-1-2 2 0 0,0 0 0 0 0,-1 0 0 0 0,1 0 0 0 0,-1 0 0 0 0,0 0 0 0 0,0 0 0 0 0,0 0 0 0 0,0 0 0 0 0,0 0 1 0 0,-1 0-1 0 0,1 0 0 0 0,-5 4 0 0 0,-2 4 8 0 0,-1-1-1 0 0,0 0 1 0 0,-1-1-1 0 0,0 0 1 0 0,-16 11 0 0 0,-20 8 21 0 0,95-33-2910 0 0,-37 3-128 0 0,0 0-1 0 0,-1 1 0 0 0,17 1 1 0 0,-4 2-2836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6:54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18340 0 0,'3'1'2248'0'0,"-1"0"-199"0"0,2 0-633 0 0,0-1 1073 0 0,-4 2-2353 0 0,-1-2-96 0 0,1 1-816 0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2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9571 41 2641 0 0,'0'0'66'0'0,"-1"0"1"0"0,0 0 0 0 0,1 0 0 0 0,-1 0 0 0 0,1 0 0 0 0,-1 0 0 0 0,0 0 0 0 0,1 0 0 0 0,-1 0 0 0 0,1 0 0 0 0,-1-1-1 0 0,1 1 1 0 0,-1 0 0 0 0,1 0 0 0 0,-1-1 0 0 0,1 1 0 0 0,-1 0 0 0 0,1-1 0 0 0,-1 1 0 0 0,1 0 0 0 0,-1-1-1 0 0,1 1 1 0 0,-1-1 0 0 0,1 1 0 0 0,0-1 0 0 0,-1 1 0 0 0,1 0 0 0 0,0-1 0 0 0,0 0 0 0 0,-1 1 0 0 0,1-1-1 0 0,0 1 1 0 0,0-1 0 0 0,0 1 0 0 0,-1-1 0 0 0,1 1 0 0 0,0-1 0 0 0,0 0 0 0 0,0 1 0 0 0,0-1 0 0 0,0 1 0 0 0,0-1-1 0 0,0 0 1 0 0,1 1 0 0 0,-1-1 0 0 0,0 1 0 0 0,0-1 0 0 0,0 1 0 0 0,1-1 0 0 0,-1 0 0 0 0,1 0 155 0 0,-1-1-1 0 0,0 1 1 0 0,1 0 0 0 0,-1 0 0 0 0,1 0 0 0 0,0 0 0 0 0,-1 0 0 0 0,1 0-1 0 0,0 0 1 0 0,0 0 0 0 0,0 0 0 0 0,-1 0 0 0 0,1 0 0 0 0,0 1 0 0 0,0-1 0 0 0,0 0-1 0 0,0 1 1 0 0,0-1 0 0 0,1 0 0 0 0,-1 1 0 0 0,0 0 0 0 0,2-1 0 0 0,0 2-34 0 0,0 1 0 0 0,0 0 0 0 0,0 1 0 0 0,-1-1-1 0 0,1 0 1 0 0,0 1 0 0 0,-1 0 0 0 0,0-1 0 0 0,1 1 0 0 0,-1 0 0 0 0,2 5 0 0 0,2-1 7 0 0,30 42-27 0 0,-2 1 1 0 0,-3 2-1 0 0,-1 1 1 0 0,25 67 0 0 0,-36-74-129 0 0,-3 2 0 0 0,-2 0 1 0 0,-1 0-1 0 0,-3 2 1 0 0,5 72-1 0 0,-13-92 25 0 0,-2 1 0 0 0,0-1 0 0 0,-9 49 1 0 0,5-61 67 0 0,0-1 0 0 0,-1 1 0 0 0,-1-1 1 0 0,-1 0-1 0 0,0-1 0 0 0,-1 0 1 0 0,-14 22-1 0 0,-20 24 636 0 0,-132 183 895 0 0,150-217-1518 0 0,-1 0 0 0 0,-1-2 0 0 0,-2-1 0 0 0,0-2-1 0 0,-2 0 1 0 0,-35 20 0 0 0,24-17 5 0 0,-48 40 1 0 0,53-37-116 0 0,-64 38 0 0 0,64-50 44 0 0,-1-2 0 0 0,0-1 0 0 0,-1-2 0 0 0,-45 8 0 0 0,-70 23 201 0 0,-398 171 1376 0 0,343-141-1106 0 0,-35 15-62 0 0,188-59-559 0 0,-95 65 0 0 0,28-14 103 0 0,-281 130 99 0 0,113-64-62 0 0,224-111-76 0 0,-1-4-1 0 0,-1-2 1 0 0,-2-3 0 0 0,-1-4 0 0 0,-1-2 0 0 0,-107 14 0 0 0,70-20-84 0 0,-15 1-105 0 0,-181 46 0 0 0,-117 50-423 0 0,-260 79 570 0 0,333-45-63 0 0,113-42 121 0 0,152-73 24 0 0,-2-4 0 0 0,0-4-1 0 0,-1-3 1 0 0,-1-4 0 0 0,-145 5 0 0 0,95-12-15 0 0,1 7 0 0 0,0 5 1 0 0,-137 40-1 0 0,171-32 14 0 0,-222 62-45 0 0,113-20 16 0 0,-63 43 80 0 0,35-12-64 0 0,175-74-30 0 0,1 3 0 0 0,1 2 0 0 0,-90 64 0 0 0,69-33 38 0 0,-132 125 0 0 0,20-14 9 0 0,97-89-91 0 0,63-55 59 0 0,-44 26 0 0 0,-25 20 80 0 0,98-71-150 0 0,0 0-1 0 0,1 0 1 0 0,-1 1 0 0 0,1 0 0 0 0,1 0 0 0 0,-1 1 0 0 0,1 0-1 0 0,0 0 1 0 0,1 0 0 0 0,-1 0 0 0 0,2 1 0 0 0,-1 0-1 0 0,1 0 1 0 0,0 0 0 0 0,-2 9 0 0 0,1 2 25 0 0,-1 0-1 0 0,-1 0 1 0 0,-1-1-1 0 0,0 0 1 0 0,-2 0 0 0 0,-11 18-1 0 0,19-29-3488 0 0,1-7 3505 0 0,0 1 1 0 0,0-1-1 0 0,0 1 0 0 0,-1-1 1 0 0,1 1-1 0 0,0-1 0 0 0,0 0 1 0 0,0 1-1 0 0,0-1 1 0 0,0 1-1 0 0,0-1 0 0 0,-1 0 1 0 0,1 1-1 0 0,0-1 0 0 0,0 0 1 0 0,-1 1-1 0 0,1-1 0 0 0,0 0 1 0 0,-1 1-1 0 0,1-1 1 0 0,0 0-1 0 0,-1 0 0 0 0,1 1 1 0 0,0-1-1 0 0,-1 0 0 0 0,1 0 1 0 0,0 1-1 0 0,-1-1 1 0 0,1 0-1 0 0,-1 0 0 0 0,1 0 1 0 0,0 0-1 0 0,-1 0 0 0 0,1 0 1 0 0,-1 0-1 0 0,0 0 1 0 0,-5 2 35 0 0,0 1 1 0 0,0-1 0 0 0,1 1 0 0 0,-1 0 0 0 0,0 1 0 0 0,1-1-1 0 0,-8 7 1 0 0,-2 11-2959 0 0,14-21 2530 0 0,2 1-1 0 0,-1 0 0 0 0,0 0 1 0 0,0 0-1 0 0,0 0 0 0 0,0 0 0 0 0,0 0 1 0 0,1 0-1 0 0,-1 0 0 0 0,1 0 1 0 0,-1-1-1 0 0,0 1 0 0 0,1 0 1 0 0,-1 0-1 0 0,1 0 0 0 0,0-1 0 0 0,-1 1 1 0 0,1 0-1 0 0,0-1 0 0 0,-1 1 1 0 0,2 1-1 0 0,2 1-2792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2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9762 0 0,'-2'1'166'0'0,"1"-1"0"0"0,-1 0 0 0 0,1 1 0 0 0,-1-1 1 0 0,1 1-1 0 0,-1 0 0 0 0,1-1 0 0 0,-1 1 0 0 0,1 0 0 0 0,-1 0 0 0 0,1 0 0 0 0,0 0 0 0 0,0 0 1 0 0,-1 0-1 0 0,1 0 0 0 0,0 0 0 0 0,0 1 0 0 0,0-1 0 0 0,0 0 0 0 0,0 1 0 0 0,0-1 0 0 0,1 1 0 0 0,-1-1 1 0 0,0 1-1 0 0,1-1 0 0 0,-1 1 0 0 0,1-1 0 0 0,0 1 0 0 0,-1 1 0 0 0,-1 10 374 0 0,0 0 0 0 0,-1 22 0 0 0,2-21 188 0 0,0 35-182 0 0,3 0 0 0 0,2-1 1 0 0,2 1-1 0 0,20 77 0 0 0,-25-121-498 0 0,0-1 0 0 0,0 0 0 0 0,0 0 0 0 0,0 0 0 0 0,1 0 0 0 0,0 0 0 0 0,0 0 0 0 0,0 0 0 0 0,0 0 0 0 0,0-1 0 0 0,1 1 0 0 0,0-1 0 0 0,0 0 0 0 0,6 6 0 0 0,-6-7-13 0 0,1 0-1 0 0,-1 0 0 0 0,1-1 1 0 0,-1 0-1 0 0,1 0 1 0 0,0 0-1 0 0,0 0 1 0 0,-1 0-1 0 0,1-1 1 0 0,0 1-1 0 0,0-1 1 0 0,0 0-1 0 0,0 0 0 0 0,0-1 1 0 0,0 1-1 0 0,6-3 1 0 0,62-14-226 0 0,-37 8 1159 0 0,60-8-1 0 0,-82 16-1834 0 0,-1 0 1 0 0,1 2-1 0 0,14 1 1 0 0,-19-1-790 0 0,0 0 1 0 0,0 1 0 0 0,0 1-1 0 0,0-1 1 0 0,12 7-1 0 0,-8-2-4802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3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4201 0 0,'-2'-1'285'0'0,"1"0"1"0"0,-1 0 0 0 0,1 0-1 0 0,-1-1 1 0 0,1 1-1 0 0,0 0 1 0 0,0-1-1 0 0,0 1 1 0 0,0-1-1 0 0,0 1 1 0 0,0-1 0 0 0,-1-2-1 0 0,7-2 1885 0 0,11 6-1035 0 0,351 17 1727 0 0,-108-13-2928 0 0,-101 1 110 0 0,166-18 1 0 0,-268 6 143 0 0,75-5 836 0 0,-116 12-842 0 0,-1 0-1 0 0,1 1 1 0 0,0 0-1 0 0,0 2 1 0 0,-1-1 0 0 0,22 8-1 0 0,-32-9-111 0 0,-1 1 1 0 0,1 0-1 0 0,-1 0 0 0 0,0-1 0 0 0,1 2 0 0 0,-1-1 1 0 0,0 0-1 0 0,0 1 0 0 0,-1-1 0 0 0,1 1 0 0 0,0 0 1 0 0,-1 0-1 0 0,1 0 0 0 0,-1 0 0 0 0,0 1 0 0 0,2 4 1 0 0,-1-1 54 0 0,-1-1 1 0 0,0 1-1 0 0,0 0 1 0 0,0 0-1 0 0,-1 1 1 0 0,0-1 0 0 0,-1 0-1 0 0,0 10 1 0 0,-1 0-126 0 0,-1 0 0 0 0,0 0 0 0 0,-2 0 0 0 0,0 0 0 0 0,0 0 1 0 0,-14 28-1 0 0,-4-5-3397 0 0,18-35 1913 0 0,1-1 1 0 0,-1 1 0 0 0,-1-1-1 0 0,1 0 1 0 0,-8 6-1 0 0,1-2-3081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3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7874 0 0,'1'2'4443'0'0,"7"9"1482"0"0,23 27-4548 0 0,-22-29-1187 0 0,0 0 0 0 0,0-1 0 0 0,1 0 0 0 0,21 13 0 0 0,-27-20-182 0 0,-1 1-1 0 0,1 0 0 0 0,0-1 0 0 0,-1 0 0 0 0,1 0 1 0 0,0 0-1 0 0,0 0 0 0 0,0 0 0 0 0,0-1 1 0 0,0 0-1 0 0,0 0 0 0 0,0 0 0 0 0,0 0 0 0 0,0-1 1 0 0,0 1-1 0 0,0-1 0 0 0,-1 0 0 0 0,1 0 1 0 0,7-4-1 0 0,7-4 21 0 0,1-2 1 0 0,-2 0-1 0 0,1-2 1 0 0,-2 1-1 0 0,1-2 1 0 0,15-18 0 0 0,81-99 252 0 0,-98 110-329 0 0,16-20 275 0 0,-29 38-339 0 0,0 1 0 0 0,0 0 0 0 0,0 0 0 0 0,0-1 0 0 0,1 2 0 0 0,-1-1 0 0 0,1 0 0 0 0,-1 0 0 0 0,1 1 0 0 0,0-1 0 0 0,0 1 0 0 0,3-1 0 0 0,-6 2-122 0 0,1 0 1 0 0,0 0 0 0 0,-1-1 0 0 0,1 1 0 0 0,-1 0-1 0 0,1 0 1 0 0,-1 0 0 0 0,1 0 0 0 0,0 0 0 0 0,-1 1-1 0 0,1-1 1 0 0,-1 0 0 0 0,1 0 0 0 0,-1 0 0 0 0,1 0-1 0 0,-1 0 1 0 0,1 1 0 0 0,-1-1 0 0 0,1 0 0 0 0,-1 1-1 0 0,1-1 1 0 0,-1 0 0 0 0,1 1 0 0 0,-1-1 0 0 0,0 0-1 0 0,1 1 1 0 0,-1-1 0 0 0,1 2 0 0 0,4 9-7697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27 179 7986 0 0,'-24'13'4383'0'0,"24"-13"-4338"0"0,0 0 0 0 0,0 0-1 0 0,0 0 1 0 0,0 0 0 0 0,0 0-1 0 0,0 0 1 0 0,0 0 0 0 0,0 0 0 0 0,0 0-1 0 0,0 0 1 0 0,0 0 0 0 0,0 0-1 0 0,0-1 1 0 0,0 1 0 0 0,0 0-1 0 0,0 0 1 0 0,0 0 0 0 0,-1-1 760 0 0,1 1-761 0 0,0 0 1 0 0,0 0 0 0 0,0 0-1 0 0,0 0 1 0 0,0 0 0 0 0,0 0 0 0 0,0 0-1 0 0,0 0 1 0 0,0 0 0 0 0,0 0-1 0 0,0 0 1 0 0,-1 0 0 0 0,1 0 0 0 0,0 0-1 0 0,0 0 1 0 0,0 0 0 0 0,0 0-1 0 0,0 0 1 0 0,0 0 0 0 0,0 0 0 0 0,0 0-1 0 0,0 0 1 0 0,11-13 1514 0 0,4-1-1151 0 0,1 1-1 0 0,0 0 1 0 0,1 1-1 0 0,1 1 1 0 0,-1 0-1 0 0,26-10 1 0 0,118-37-2297 0 0,-101 39-1183 0 0,-55 16 602 0 0,-19 1-6233 0 0,13 2 8940 0 0,-9 1-2695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13875 0 0,'0'5'7687'0'0,"0"6"-3686"0"0,-10 63-2632 0 0,5-47-1564 0 0,-1 0-1 0 0,-2 0 0 0 0,0-1 0 0 0,-2 0 0 0 0,-1-1 0 0 0,-15 26 0 0 0,20-44-276 0 0,5-10-101 0 0,9-11 166 0 0,-1 9 425 0 0,0 0-1 0 0,1 0 1 0 0,0 1 0 0 0,0 0 0 0 0,0 0-1 0 0,0 1 1 0 0,0 0 0 0 0,1 0-1 0 0,0 1 1 0 0,-1 0 0 0 0,12-1-1 0 0,15 0-26 0 0,47 0 0 0 0,-58 6-135 0 0,1 0-1676 0 0,-12-4-4381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1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3313 0 0,'-3'7'982'0'0,"1"0"0"0"0,0 0 1 0 0,0 0-1 0 0,1 1 0 0 0,0-1 1 0 0,-1 13-1 0 0,3-7-210 0 0,-1 0-1 0 0,1 0 1 0 0,5 17-1 0 0,-2-10-784 0 0,2 0-1 0 0,1 0 1 0 0,1-1 0 0 0,14 27-1 0 0,-22-46 15 0 0,10 16-2292 0 0,-9-16 2098 0 0,-1 1 1 0 0,0-1-1 0 0,1 0 1 0 0,-1 0-1 0 0,0 1 1 0 0,1-1-1 0 0,-1 0 1 0 0,0 0-1 0 0,1 1 0 0 0,-1-1 1 0 0,1 0-1 0 0,-1 0 1 0 0,0 0-1 0 0,1 0 1 0 0,-1 0-1 0 0,1 0 1 0 0,-1 1-1 0 0,1-1 0 0 0,-1 0 1 0 0,0 0-1 0 0,1 0 1 0 0,-1 0-1 0 0,1-1 1 0 0,-1 1-1 0 0,1 0 0 0 0,-1 0 1 0 0,0 0-1 0 0,1 0 1 0 0,-1 0-1 0 0,1 0 1 0 0,-1-1-1 0 0,0 1 1 0 0,1 0-1 0 0,-1 0 0 0 0,0-1 1 0 0,1 1-1 0 0,0-1 1 0 0,4-6-2849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1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76 2248 0 0,'1'-6'1332'0'0,"-1"0"-628"0"0,1 1 0 0 0,-1 0-1 0 0,1 0 1 0 0,0 0 0 0 0,0 0 0 0 0,1 0 0 0 0,-1 0 0 0 0,1 0 0 0 0,0 0 0 0 0,1 0 0 0 0,4-7 0 0 0,-7 12-617 0 0,0 0 0 0 0,1 0 1 0 0,-1-1-1 0 0,0 1 1 0 0,1 0-1 0 0,-1 0 1 0 0,0 0-1 0 0,1 0 0 0 0,-1 0 1 0 0,0 0-1 0 0,1 0 1 0 0,-1-1-1 0 0,0 1 1 0 0,1 0-1 0 0,-1 0 0 0 0,0 0 1 0 0,1 0-1 0 0,-1 0 1 0 0,0 1-1 0 0,1-1 1 0 0,-1 0-1 0 0,1 0 0 0 0,-1 0 1 0 0,0 0-1 0 0,1 0 1 0 0,-1 0-1 0 0,0 1 1 0 0,0-1-1 0 0,1 0 0 0 0,-1 0 1 0 0,0 0-1 0 0,1 1 1 0 0,-1-1-1 0 0,11 15 1196 0 0,4 18-408 0 0,-6-7-616 0 0,-2 2 0 0 0,8 41 0 0 0,-14-58-426 0 0,1 0 1 0 0,-1 1 0 0 0,-1-1-1 0 0,0 1 1 0 0,-1-1 0 0 0,0 0-1 0 0,-1 1 1 0 0,0-1-1 0 0,-4 12 1 0 0,4-18-130 0 0,0-1 0 0 0,-1 0 0 0 0,1 0 0 0 0,-1-1 0 0 0,1 1 0 0 0,-1 0 0 0 0,-1-1 0 0 0,1 0 0 0 0,0 0 0 0 0,-1 0 0 0 0,1 0 0 0 0,-7 3 0 0 0,8-4 249 0 0,0-1 0 0 0,0 0 0 0 0,-1 0 0 0 0,1 0 0 0 0,0 0 0 0 0,-1 0 0 0 0,1 0 0 0 0,0 0 0 0 0,-1-1 0 0 0,1 1 0 0 0,-1-1 0 0 0,1 0 0 0 0,-1 0 0 0 0,0 0 0 0 0,1 0 0 0 0,-1 0 0 0 0,1-1 0 0 0,-1 1 0 0 0,1-1 1 0 0,0 1-1 0 0,-1-1 0 0 0,1 0 0 0 0,-1 0 0 0 0,-2-2 0 0 0,5 3 79 0 0,0 0 0 0 0,0 0 0 0 0,0 0 0 0 0,0 0 0 0 0,0 0 1 0 0,0 0-1 0 0,0 0 0 0 0,0 0 0 0 0,0 0 0 0 0,0 0 0 0 0,0 0 0 0 0,-1 0 0 0 0,1 0 1 0 0,0 0-1 0 0,0 0 0 0 0,0-1 0 0 0,0 1 0 0 0,0 0 0 0 0,0 0 0 0 0,0 0 1 0 0,0 0-1 0 0,0 0 0 0 0,0 0 0 0 0,0 0 0 0 0,0 0 0 0 0,0 0 0 0 0,0-1 0 0 0,0 1 1 0 0,0 0-1 0 0,0 0 0 0 0,0 0 0 0 0,0 0 0 0 0,0 0 0 0 0,0 0 0 0 0,0 0 0 0 0,0 0 1 0 0,0 0-1 0 0,0 0 0 0 0,0-1 0 0 0,0 1 0 0 0,0 0 0 0 0,0 0 0 0 0,0 0 1 0 0,0 0-1 0 0,0 0 0 0 0,1 0 0 0 0,-1 0 0 0 0,0 0 0 0 0,0 0 0 0 0,0 0 0 0 0,0 0 1 0 0,0 0-1 0 0,0 0 0 0 0,0-1 0 0 0,0 1 0 0 0,0 0 0 0 0,0 0 0 0 0,0 0 1 0 0,1 0-1 0 0,-1 0 0 0 0,0 0 0 0 0,0 0 0 0 0,0 0 0 0 0,0 0 0 0 0,0 0 0 0 0,0 0 1 0 0,0 0-1 0 0,1 0 0 0 0,11-2 1216 0 0,16 1-200 0 0,-14 1-893 0 0,0 0 0 0 0,0-2 0 0 0,19-3 0 0 0,1-9-1849 0 0,-31 13 1128 0 0,0-1 0 0 0,0-1-1 0 0,-1 1 1 0 0,1 0 0 0 0,-1-1 0 0 0,1 1 0 0 0,-1-1 0 0 0,3-5-1 0 0,-4 6 297 0 0,0 0-1 0 0,0 0 1 0 0,0 0-1 0 0,-1 0 1 0 0,1 0-1 0 0,-1 0 1 0 0,1 0-1 0 0,-1-1 0 0 0,0 1 1 0 0,0 0-1 0 0,0 0 1 0 0,0 0-1 0 0,0 0 1 0 0,-1-3-1 0 0,0-5-773 0 0,4-10-2221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2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5249 0 0,'-1'8'8033'0'0,"6"17"-6083"0"0,-3-17-917 0 0,16 91 1317 0 0,-8-36-2791 0 0,28 94 0 0 0,-39-165 374 0 0,0 0 0 0 0,1 1 0 0 0,0-1 0 0 0,0 0 0 0 0,0 0 0 0 0,1 0 0 0 0,0 1 0 0 0,1-1 0 0 0,0 1 0 0 0,0-1 0 0 0,1 1 0 0 0,6-14 0 0 0,-8 18 52 0 0,1 1 1 0 0,0-1-1 0 0,0 1 0 0 0,0-1 0 0 0,0 1 0 0 0,0-1 1 0 0,1 1-1 0 0,-1 0 0 0 0,1 0 0 0 0,-1 0 0 0 0,1 1 0 0 0,0-1 1 0 0,0 0-1 0 0,-1 1 0 0 0,1 0 0 0 0,0 0 0 0 0,6-2 0 0 0,23-1-2163 0 0,0 6-3496 0 0,-24-5 2732 0 0,-6 1 1337 0 0,3 2-1407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2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41 255 5777 0 0,'-6'-8'2045'0'0,"5"6"-1449"0"0,-1-1 0 0 0,0 1 0 0 0,0 0 0 0 0,0 0 0 0 0,0-1-1 0 0,0 1 1 0 0,-1 0 0 0 0,1 1 0 0 0,0-1 0 0 0,-1 0 0 0 0,-3-1 0 0 0,6 4-515 0 0,-1-1 0 0 0,1 0 0 0 0,0 0 1 0 0,-1 1-1 0 0,1-1 0 0 0,0 0 1 0 0,-1 1-1 0 0,1-1 0 0 0,0 1 1 0 0,-1-1-1 0 0,1 0 0 0 0,0 1 1 0 0,0-1-1 0 0,0 1 0 0 0,-1-1 0 0 0,1 1 1 0 0,0-1-1 0 0,0 1 0 0 0,0-1 1 0 0,0 0-1 0 0,0 1 0 0 0,0-1 1 0 0,0 1-1 0 0,0-1 0 0 0,0 1 1 0 0,0-1-1 0 0,0 1 0 0 0,0-1 0 0 0,0 1 1 0 0,0-1-1 0 0,0 1 0 0 0,1-1 1 0 0,-1 1-1 0 0,0-1 0 0 0,0 0 1 0 0,1 1-1 0 0,-1 0 0 0 0,6 21 266 0 0,1-2-203 0 0,2-1 1 0 0,0 0-1 0 0,16 26 0 0 0,-18-35-130 0 0,0 0 0 0 0,0 0 0 0 0,1-1 0 0 0,0 0 0 0 0,1 0 0 0 0,0-1 0 0 0,14 10-1 0 0,-22-17-6 0 0,0 0-1 0 0,0 0 0 0 0,0-1 0 0 0,0 1 0 0 0,0 0 1 0 0,1-1-1 0 0,-1 1 0 0 0,0-1 0 0 0,0 1 1 0 0,1-1-1 0 0,-1 0 0 0 0,0 0 0 0 0,0 1 0 0 0,1-1 1 0 0,-1 0-1 0 0,0 0 0 0 0,1 0 0 0 0,-1 0 0 0 0,0 0 1 0 0,1-1-1 0 0,-1 1 0 0 0,0 0 0 0 0,0-1 1 0 0,1 1-1 0 0,-1 0 0 0 0,0-1 0 0 0,0 0 0 0 0,0 1 1 0 0,0-1-1 0 0,0 0 0 0 0,1 1 0 0 0,-1-1 0 0 0,0 0 1 0 0,-1 0-1 0 0,1 0 0 0 0,0 0 0 0 0,0 0 1 0 0,0 0-1 0 0,0 0 0 0 0,-1 0 0 0 0,1 0 0 0 0,-1-1 1 0 0,1 1-1 0 0,-1 0 0 0 0,1 0 0 0 0,-1 0 1 0 0,1-3-1 0 0,2-8 14 0 0,1 0 0 0 0,-2 0 0 0 0,0 0 0 0 0,1-13 0 0 0,-2 15-33 0 0,1-13-127 0 0,-1 0 1 0 0,0 1-1 0 0,-2-1 0 0 0,0 0 1 0 0,-7-31-1 0 0,6 47 98 0 0,0 0-1 0 0,0 0 1 0 0,0 0 0 0 0,-1 1 0 0 0,0-1-1 0 0,0 1 1 0 0,-1 0 0 0 0,0 0 0 0 0,-7-9-1 0 0,8 12 51 0 0,0 0 0 0 0,0 0 0 0 0,-1 1 0 0 0,1-1 0 0 0,0 1 0 0 0,-1 0 0 0 0,0 0 0 0 0,0 0 0 0 0,1 0 0 0 0,-1 1 0 0 0,0-1 0 0 0,0 1 0 0 0,-1 0-1 0 0,1 1 1 0 0,0-1 0 0 0,0 0 0 0 0,-7 1 0 0 0,8 0-2 0 0,1 1-1 0 0,-1-1 0 0 0,0 0 1 0 0,1 1-1 0 0,-1 0 1 0 0,0-1-1 0 0,1 1 0 0 0,-1 0 1 0 0,1 0-1 0 0,-1 1 0 0 0,1-1 1 0 0,0 0-1 0 0,-1 1 1 0 0,1 0-1 0 0,0-1 0 0 0,0 1 1 0 0,0 0-1 0 0,0 0 0 0 0,1 0 1 0 0,-1 0-1 0 0,0 1 1 0 0,1-1-1 0 0,-1 0 0 0 0,1 1 1 0 0,0-1-1 0 0,0 0 0 0 0,0 1 1 0 0,0 0-1 0 0,0-1 1 0 0,1 1-1 0 0,-1 0 0 0 0,1-1 1 0 0,0 1-1 0 0,0 3 0 0 0,-1 2-443 0 0,0 0 1 0 0,1 0-1 0 0,1 0 0 0 0,-1 0 0 0 0,1 0 0 0 0,1 0 0 0 0,-1 0 0 0 0,1-1 0 0 0,1 1 0 0 0,5 12 0 0 0,-5-15-661 0 0,0 1-1 0 0,0-1 1 0 0,1 1-1 0 0,0-1 0 0 0,5 5 1 0 0,7 2-3712 0 0</inkml:trace>
  <inkml:trace contextRef="#ctx0" brushRef="#br0" timeOffset="1">261 27 7746 0 0,'0'-2'346'0'0,"0"1"1"0"0,1-1 0 0 0,-1 1-1 0 0,1-1 1 0 0,-1 1 0 0 0,1-1 0 0 0,-1 1-1 0 0,1-1 1 0 0,0 1 0 0 0,0-1-1 0 0,0 1 1 0 0,0 0 0 0 0,0 0-1 0 0,0-1 1 0 0,0 1 0 0 0,0 0-1 0 0,3-2 1 0 0,-3 4-203 0 0,0-1 0 0 0,0 0-1 0 0,0 1 1 0 0,-1-1 0 0 0,1 1-1 0 0,0-1 1 0 0,0 1 0 0 0,0 0-1 0 0,-1-1 1 0 0,1 1 0 0 0,0 0-1 0 0,-1 0 1 0 0,1-1 0 0 0,0 1 0 0 0,-1 0-1 0 0,1 0 1 0 0,-1 0 0 0 0,1 0-1 0 0,-1-1 1 0 0,0 1 0 0 0,1 0-1 0 0,-1 0 1 0 0,0 0 0 0 0,0 0-1 0 0,0 0 1 0 0,0 0 0 0 0,0 0 0 0 0,0 2-1 0 0,22 137 2619 0 0,-19-105-3056 0 0,2 0-1 0 0,1-1 1 0 0,19 60 0 0 0,-9-65-2406 0 0,-16-28 2488 0 0,1-1 0 0 0,-1 1 0 0 0,0-1 0 0 0,1 1 0 0 0,-1-1 0 0 0,1 1 0 0 0,-1-1 0 0 0,1 1-1 0 0,-1-1 1 0 0,1 1 0 0 0,-1-1 0 0 0,1 0 0 0 0,-1 1 0 0 0,1-1 0 0 0,-1 0 0 0 0,1 0 0 0 0,0 1-1 0 0,-1-1 1 0 0,1 0 0 0 0,0 0 0 0 0,-1 0 0 0 0,1 0 0 0 0,0 1 0 0 0,-1-1 0 0 0,1 0 0 0 0,0 0-1 0 0,-1-1 1 0 0,1 1 0 0 0,0 0 0 0 0,-1 0 0 0 0,1 0 0 0 0,0 0 0 0 0,-1 0 0 0 0,1-1 0 0 0,-1 1 0 0 0,1 0-1 0 0,0-1 1 0 0,-1 1 0 0 0,1 0 0 0 0,-1-1 0 0 0,1 1 0 0 0,-1-1 0 0 0,2 0 0 0 0,5-9-4901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 9858 0 0,'0'1'167'0'0,"-1"-1"1"0"0,1 0-1 0 0,0 1 0 0 0,-1-1 1 0 0,1 1-1 0 0,0-1 0 0 0,0 0 1 0 0,-1 1-1 0 0,1-1 0 0 0,0 1 0 0 0,0-1 1 0 0,0 1-1 0 0,0-1 0 0 0,0 1 1 0 0,-1-1-1 0 0,1 1 0 0 0,0-1 1 0 0,0 1-1 0 0,0 0 0 0 0,0-1 1 0 0,0 1-1 0 0,1-1 0 0 0,-1 1 0 0 0,0-1 1 0 0,0 1-1 0 0,0-1 0 0 0,0 1 1 0 0,1-1-1 0 0,-1 1 0 0 0,0-1 1 0 0,1 1-1 0 0,17 2 1953 0 0,33-13-1854 0 0,-41 7 175 0 0,2 1-491 0 0,37-10-423 0 0,-46 11 49 0 0,-1 0-1 0 0,1 0 1 0 0,0 0-1 0 0,-1-1 1 0 0,1 1-1 0 0,0-1 1 0 0,-1 1-1 0 0,0-1 1 0 0,1 0-1 0 0,-1 0 1 0 0,0 0-1 0 0,0 0 1 0 0,3-5-1 0 0,-5 7 209 0 0,1-1 0 0 0,-1 1 0 0 0,0-1 0 0 0,0 1-1 0 0,0 0 1 0 0,1-1 0 0 0,-1 1 0 0 0,0-1 0 0 0,0 1 0 0 0,0-1 0 0 0,0 1 0 0 0,0-1-1 0 0,0 1 1 0 0,0-1 0 0 0,0 1 0 0 0,0-1 0 0 0,0 1 0 0 0,0-1 0 0 0,0 1-1 0 0,0-1 1 0 0,-1 1 0 0 0,1 0 0 0 0,0-1 0 0 0,0 1 0 0 0,0-1 0 0 0,-1 1-1 0 0,1-1 1 0 0,0 1 0 0 0,-1-1 0 0 0,-4-2-3265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4161 0 0,'-5'9'867'0'0,"0"0"1"0"0,1 0-1 0 0,0 0 1 0 0,0 1-1 0 0,1 0 1 0 0,1-1-1 0 0,-1 1 1 0 0,1 0-1 0 0,1 0 1 0 0,0 0-1 0 0,0 14 1 0 0,2-5-629 0 0,0 0 0 0 0,1 0 0 0 0,0 0 1 0 0,2 0-1 0 0,6 21 0 0 0,-8-35-644 0 0,0 0 1 0 0,0 0-1 0 0,1 0 0 0 0,-1-1 0 0 0,1 0 0 0 0,0 1 1 0 0,0-1-1 0 0,7 7 0 0 0,-9-10 246 0 0,0-1 0 0 0,-1 1 1 0 0,1 0-1 0 0,0 0 0 0 0,0-1 0 0 0,0 1 0 0 0,0 0 1 0 0,0-1-1 0 0,0 1 0 0 0,0-1 0 0 0,0 1 0 0 0,0-1 1 0 0,0 0-1 0 0,0 1 0 0 0,0-1 0 0 0,1 0 0 0 0,-1 0 1 0 0,0 0-1 0 0,0 0 0 0 0,0 0 0 0 0,0 0 1 0 0,1 0-1 0 0,-1 0 0 0 0,0 0 0 0 0,0 0 0 0 0,0-1 1 0 0,0 1-1 0 0,0 0 0 0 0,0-1 0 0 0,0 1 0 0 0,0-1 1 0 0,0 1-1 0 0,0-1 0 0 0,0 0 0 0 0,0 1 0 0 0,0-1 1 0 0,0 0-1 0 0,0 0 0 0 0,-1 0 0 0 0,1 0 0 0 0,0 1 1 0 0,-1-1-1 0 0,1 0 0 0 0,0 0 0 0 0,0-1 0 0 0,5-9-96 0 0,-1 0 0 0 0,0 0 0 0 0,0 0 0 0 0,-1 0 0 0 0,-1-1-1 0 0,0 0 1 0 0,0 0 0 0 0,-1 1 0 0 0,0-17 0 0 0,0 5 1531 0 0,-2 0 1 0 0,-1 0 0 0 0,-7-44 0 0 0,-2 40 2986 0 0,4 22-1105 0 0,1 18-1103 0 0,4 3-1509 0 0,1 0-1 0 0,1 0 0 0 0,3 22 0 0 0,-1-28-585 0 0,-2 1-1 0 0,1-1 0 0 0,-2 0 1 0 0,1 1-1 0 0,-1-1 0 0 0,-1 0 0 0 0,0 1 1 0 0,0-1-1 0 0,-1 0 0 0 0,-1 0 0 0 0,-4 13 1 0 0,6-22-60 0 0,1 1 0 0 0,-1-1 0 0 0,0 0 1 0 0,1 1-1 0 0,-1-1 0 0 0,1 0 0 0 0,-1 1 1 0 0,1-1-1 0 0,-1 1 0 0 0,1-1 0 0 0,0 1 1 0 0,0-1-1 0 0,0 1 0 0 0,0-1 0 0 0,0 1 1 0 0,0-1-1 0 0,1 1 0 0 0,-1 1 0 0 0,1-1 44 0 0,1 0 0 0 0,-1-1 0 0 0,1 1-1 0 0,-1 0 1 0 0,1-1 0 0 0,-1 1 0 0 0,1-1 0 0 0,0 1 0 0 0,0-1-1 0 0,-1 0 1 0 0,1 0 0 0 0,3 2 0 0 0,-3-2 54 0 0,1 0 0 0 0,0 0-1 0 0,-1 0 1 0 0,1 0 0 0 0,0-1 0 0 0,0 1 0 0 0,0-1 0 0 0,-1 0 0 0 0,1 1 0 0 0,0-1 0 0 0,0 0 0 0 0,0-1 0 0 0,0 1-1 0 0,0 0 1 0 0,-1-1 0 0 0,1 0 0 0 0,0 0 0 0 0,0 1 0 0 0,-1-2 0 0 0,1 1 0 0 0,4-2 0 0 0,0 0 26 0 0,-7 3-67 0 0,0 0-1 0 0,0 0 0 0 0,0 0 0 0 0,0 1 0 0 0,1-1 0 0 0,-1 0 0 0 0,0 0 0 0 0,0 1 0 0 0,0-1 0 0 0,0 0 0 0 0,0 0 0 0 0,0 1 0 0 0,0-1 0 0 0,1 0 0 0 0,-1 0 0 0 0,0 1 0 0 0,0-1 0 0 0,0 0 0 0 0,0 0 1 0 0,0 1-1 0 0,0-1 0 0 0,0 0 0 0 0,0 1 0 0 0,-1-1 0 0 0,1 0 0 0 0,0 0 0 0 0,0 1 0 0 0,0-1 0 0 0,0 0 0 0 0,0 0 0 0 0,0 1 0 0 0,0-1 0 0 0,-1 0 0 0 0,1 0 0 0 0,0 0 0 0 0,0 1 0 0 0,0-1 0 0 0,0 0 1 0 0,-1 0-1 0 0,1 0 0 0 0,0 0 0 0 0,0 1 0 0 0,-1-1 0 0 0,-8 14-3600 0 0,-13 0-1797 0 0,11-7 1812 0 0</inkml:trace>
  <inkml:trace contextRef="#ctx0" brushRef="#br0" timeOffset="1">0 407 4489 0 0,'21'-11'9954'0'0,"4"-4"-3657"0"0,17-11-2338 0 0,4 2-4621 0 0,-37 20-236 0 0,0-1 0 0 0,1 2 0 0 0,-1 0-1 0 0,1 0 1 0 0,-1 0 0 0 0,1 1 0 0 0,17-1 0 0 0,-27 4 766 0 0,1-1 0 0 0,-1 0 1 0 0,0 0-1 0 0,1 0 0 0 0,-1 0 0 0 0,0 0 1 0 0,1 0-1 0 0,-1 0 0 0 0,1 0 1 0 0,-1 1-1 0 0,0-1 0 0 0,1 0 1 0 0,-1-1-1 0 0,1 1 0 0 0,-1 0 0 0 0,0 0 1 0 0,1 0-1 0 0,-1 0 0 0 0,0 0 1 0 0,1 0-1 0 0,-1 0 0 0 0,0 0 1 0 0,1-1-1 0 0,-1 1 0 0 0,0 0 0 0 0,1 0 1 0 0,-1-1-1 0 0,0 1 0 0 0,1 0 1 0 0,-1 0-1 0 0,0-1 0 0 0,0 1 1 0 0,1 0-1 0 0,-1-1 0 0 0,0 1 0 0 0,0 0 1 0 0,0-1-1 0 0,1 1 0 0 0,-1 0 1 0 0,0-1-1 0 0,0 1 0 0 0,0 0 1 0 0,0-1-1 0 0,0 1 0 0 0,0-1 0 0 0,0 1 1 0 0,0-1-1 0 0,2-6-2835 0 0,8 6-2532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7954 0 0,'-20'13'2642'0'0,"11"-8"256"0"0,25-10-1494 0 0,-9 2-1251 0 0,-1 1 1 0 0,1 0-1 0 0,0 1 1 0 0,0 0-1 0 0,-1 0 0 0 0,1 0 1 0 0,0 1-1 0 0,0 0 1 0 0,0 1-1 0 0,10 1 0 0 0,-13-2-106 0 0,0 1-1 0 0,0 0 0 0 0,0 0 0 0 0,-1 0 1 0 0,1 1-1 0 0,0-1 0 0 0,-1 1 0 0 0,1 0 0 0 0,-1 0 1 0 0,0 0-1 0 0,1 0 0 0 0,-1 0 0 0 0,0 1 0 0 0,0 0 1 0 0,-1-1-1 0 0,1 1 0 0 0,0 0 0 0 0,-1 1 0 0 0,0-1 1 0 0,2 4-1 0 0,-3-4-18 0 0,0 0-1 0 0,-1 0 1 0 0,1 1 0 0 0,-1-1 0 0 0,0 1 0 0 0,0-1 0 0 0,0 0-1 0 0,0 1 1 0 0,-1-1 0 0 0,1 0 0 0 0,-1 1 0 0 0,0-1-1 0 0,0 0 1 0 0,0 0 0 0 0,0 0 0 0 0,-1 0 0 0 0,1 0 0 0 0,-1 0-1 0 0,0 0 1 0 0,0 0 0 0 0,0-1 0 0 0,-2 4 0 0 0,-6 6-12 0 0,-1 0 0 0 0,0 0 0 0 0,-15 11 0 0 0,24-22-23 0 0,1 0 0 0 0,0-1 0 0 0,0 1-1 0 0,0 0 1 0 0,-1 0 0 0 0,1 0 0 0 0,0 0 0 0 0,0 0 0 0 0,0 0 0 0 0,0 0-1 0 0,1 0 1 0 0,-1 1 0 0 0,0-1 0 0 0,0 0 0 0 0,1 1 0 0 0,-1-1 0 0 0,1 0 0 0 0,-1 1-1 0 0,1-1 1 0 0,-1 0 0 0 0,1 1 0 0 0,0-1 0 0 0,0 1 0 0 0,0-1 0 0 0,0 2 0 0 0,1-1 5 0 0,1 0 1 0 0,-1-1 0 0 0,1 1 0 0 0,-1-1 0 0 0,1 1 0 0 0,0-1 0 0 0,0 0 0 0 0,0 0 0 0 0,0 0-1 0 0,0 0 1 0 0,0 0 0 0 0,0 0 0 0 0,0-1 0 0 0,0 1 0 0 0,0-1 0 0 0,0 1 0 0 0,3-1 0 0 0,26 7-530 0 0,1-2 0 0 0,37 1 0 0 0,-12-5-10571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3193 0 0,'-4'5'828'0'0,"0"0"0"0"0,0 0 0 0 0,1 1 0 0 0,0-1 0 0 0,0 1 0 0 0,1-1 0 0 0,-3 8 0 0 0,2-6-104 0 0,1 0-1 0 0,-1 0 1 0 0,-1-1 0 0 0,-5 9-1 0 0,8-13-625 0 0,-1-1-1 0 0,0 1 0 0 0,1 0 1 0 0,-1-1-1 0 0,0 1 1 0 0,0-1-1 0 0,0 1 0 0 0,0-1 1 0 0,0 0-1 0 0,0 0 1 0 0,0 0-1 0 0,0 0 0 0 0,-1 0 1 0 0,1 0-1 0 0,0-1 1 0 0,-1 1-1 0 0,-2 0 1 0 0,-8 3-23 0 0,19 1 120 0 0,21 2 265 0 0,0-7-246 0 0,0-1-1 0 0,38-6 0 0 0,12-8-4937 0 0,-57 9 887 0 0,-2-1-1520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 11763 0 0,'-2'3'341'0'0,"1"0"1"0"0,0 1 0 0 0,0-1 0 0 0,0 1 0 0 0,0-1 0 0 0,0 1 0 0 0,1-1 0 0 0,0 1 0 0 0,0 0 0 0 0,0-1 0 0 0,0 1 0 0 0,0 0 0 0 0,1-1 0 0 0,-1 1 0 0 0,1-1 0 0 0,0 1 0 0 0,0-1 0 0 0,3 6 0 0 0,4 8-115 0 0,0 0 1 0 0,14 21-1 0 0,-12-22-96 0 0,-4-5-124 0 0,1 1-1 0 0,1-1 0 0 0,0-1 0 0 0,1 1 0 0 0,16 14 0 0 0,-24-24-1 0 0,1 1 1 0 0,-1 0-1 0 0,1-1 0 0 0,0 0 0 0 0,0 1 1 0 0,0-1-1 0 0,0 0 0 0 0,0 0 0 0 0,0 0 0 0 0,0 0 1 0 0,0-1-1 0 0,0 1 0 0 0,0-1 0 0 0,0 1 1 0 0,1-1-1 0 0,-1 1 0 0 0,0-1 0 0 0,0 0 0 0 0,0 0 1 0 0,1 0-1 0 0,-1-1 0 0 0,0 1 0 0 0,0 0 1 0 0,1-1-1 0 0,-1 1 0 0 0,0-1 0 0 0,0 0 0 0 0,0 0 1 0 0,0 0-1 0 0,0 0 0 0 0,0 0 0 0 0,0 0 0 0 0,0-1 1 0 0,-1 1-1 0 0,1 0 0 0 0,0-1 0 0 0,-1 0 1 0 0,1 1-1 0 0,-1-1 0 0 0,0 0 0 0 0,3-3 0 0 0,0-2-46 0 0,0 1 0 0 0,0-1-1 0 0,-1 0 1 0 0,1-1-1 0 0,-2 1 1 0 0,1 0 0 0 0,1-11-1 0 0,-2 10-697 0 0,-1-1-1 0 0,0 0 0 0 0,0 0 1 0 0,-1 0-1 0 0,0 1 0 0 0,-2-16 1 0 0,1 19 332 0 0,1 1 0 0 0,-1 0 0 0 0,0 0 0 0 0,0-1 0 0 0,-1 1 0 0 0,1 0 0 0 0,-1 0 0 0 0,0 0 0 0 0,0 1 0 0 0,0-1 0 0 0,-1 0 1 0 0,1 1-1 0 0,-1-1 0 0 0,0 1 0 0 0,0 0 0 0 0,0 0 0 0 0,0 0 0 0 0,0 0 0 0 0,-1 1 0 0 0,1-1 0 0 0,-1 1 0 0 0,0 0 0 0 0,0 0 0 0 0,0 0 0 0 0,0 0 0 0 0,0 1 1 0 0,0 0-1 0 0,0 0 0 0 0,0 0 0 0 0,-1 0 0 0 0,-8 0 0 0 0,10 1 405 0 0,0 1 0 0 0,0-1 0 0 0,-1 1 0 0 0,1-1 0 0 0,0 1 0 0 0,0 0 0 0 0,0 0 0 0 0,0 1 0 0 0,0-1 0 0 0,0 0 0 0 0,0 1 0 0 0,-5 3 0 0 0,5-2 459 0 0,-1 1 1 0 0,0-1 0 0 0,1 0 0 0 0,-1 1-1 0 0,1 0 1 0 0,0 0 0 0 0,0 0 0 0 0,-3 6-1 0 0,5-8-244 0 0,0-1-1 0 0,0 1 0 0 0,0 0 0 0 0,0-1 0 0 0,1 1 0 0 0,-1 0 1 0 0,0-1-1 0 0,1 1 0 0 0,0 0 0 0 0,-1 0 0 0 0,1 0 0 0 0,0 0 1 0 0,0-1-1 0 0,0 1 0 0 0,0 0 0 0 0,0 0 0 0 0,0 0 0 0 0,0 0 1 0 0,1-1-1 0 0,-1 1 0 0 0,1 0 0 0 0,0 0 0 0 0,-1-1 0 0 0,1 1 1 0 0,0 0-1 0 0,0-1 0 0 0,0 1 0 0 0,0 0 0 0 0,0-1 0 0 0,0 0 1 0 0,0 1-1 0 0,1-1 0 0 0,-1 0 0 0 0,0 1 0 0 0,1-1 0 0 0,-1 0 0 0 0,1 0 1 0 0,0 0-1 0 0,-1 0 0 0 0,1-1 0 0 0,0 1 0 0 0,-1 0 0 0 0,1-1 1 0 0,0 1-1 0 0,0-1 0 0 0,-1 1 0 0 0,1-1 0 0 0,0 0 0 0 0,2 0 1 0 0,8 1 357 0 0,-1-1 0 0 0,0 0 1 0 0,1 0-1 0 0,15-4 0 0 0,34-1-350 0 0,-57 6-592 0 0,0-1 0 0 0,0 0 0 0 0,-1 1 0 0 0,1 0 0 0 0,0-1 0 0 0,0 2 1 0 0,0-1-1 0 0,-1 0 0 0 0,1 1 0 0 0,0 0 0 0 0,-1-1 0 0 0,4 4 1 0 0,2 4-3715 0 0,-8-8 3942 0 0,-1-1 0 0 0,0 0 0 0 0,0 0 0 0 0,0 1 0 0 0,0-1 0 0 0,0 0 0 0 0,0 0 0 0 0,0 1 0 0 0,0-1 0 0 0,0 0 0 0 0,0 0 0 0 0,0 1 0 0 0,0-1 0 0 0,0 0 0 0 0,0 0 0 0 0,0 0 0 0 0,0 1 0 0 0,0-1 0 0 0,-1 0 0 0 0,1 0 0 0 0,0 1 0 0 0,0-1 0 0 0,0 0 0 0 0,0 0 0 0 0,0 0 0 0 0,0 1 0 0 0,-1-1 0 0 0,1 0 0 0 0,0 0 0 0 0,0 0 0 0 0,0 0 0 0 0,-1 1 0 0 0,1-1 0 0 0,0 0 0 0 0,0 0 0 0 0,-1 0 0 0 0,-2 4-2980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5633 0 0,'-3'4'906'0'0,"-1"0"-1"0"0,1 0 1 0 0,0 1 0 0 0,1-1-1 0 0,-1 0 1 0 0,1 1 0 0 0,0 0-1 0 0,0-1 1 0 0,-1 7-1 0 0,-10 49 1946 0 0,0-2-2326 0 0,13-57-526 0 0,-1-1 0 0 0,1 1 0 0 0,0 0 0 0 0,-1-1 0 0 0,1 1 0 0 0,0 0 0 0 0,0 0 0 0 0,-1 0 0 0 0,1 0 0 0 0,0-1 0 0 0,0 1 0 0 0,0 0-1 0 0,0 0 1 0 0,0 0 0 0 0,0 0 0 0 0,0-1 0 0 0,0 1 0 0 0,0 0 0 0 0,1 0 0 0 0,-1 0 0 0 0,0-1 0 0 0,1 2 0 0 0,14-5-154 0 0,1-2 139 0 0,75-9-289 0 0,-6 0-2116 0 0,-30-2-3584 0 0,-40 7 2886 0 0,-2-1-973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18316 0 0,'1'-2'373'0'0,"1"1"-1"0"0,1 0 1 0 0,-1 0-1 0 0,0-1 1 0 0,0 1 0 0 0,0 1-1 0 0,1-1 1 0 0,-1 0 0 0 0,0 1-1 0 0,1-1 1 0 0,-1 1-1 0 0,0 0 1 0 0,1-1 0 0 0,4 2-1 0 0,41 3-839 0 0,-28-2 617 0 0,12-4-2273 0 0,-29 2 1411 0 0,0-1-1 0 0,-1 0 0 0 0,1 0 1 0 0,0 0-1 0 0,-1 0 1 0 0,1 0-1 0 0,-1 0 1 0 0,1-1-1 0 0,-1 1 1 0 0,0-1-1 0 0,5-4 0 0 0,-5 4 137 0 0,0 0 0 0 0,-1-1 0 0 0,1 1 0 0 0,-1-1 0 0 0,1 1 0 0 0,-1-1 0 0 0,0 0 0 0 0,1 1-1 0 0,-1-1 1 0 0,-1 0 0 0 0,2-4 0 0 0,-1-26 1364 0 0,-1 27-193 0 0,-1 1 0 0 0,0 0 0 0 0,-1-1-1 0 0,0 1 1 0 0,-3-9 0 0 0,4 12 212 0 0,0 0 1 0 0,0 0 0 0 0,0 0 0 0 0,-1 0-1 0 0,1 1 1 0 0,0-1 0 0 0,-1 0 0 0 0,1 1-1 0 0,-1-1 1 0 0,-4 3 4694 0 0,6 22-3419 0 0,21 128 548 0 0,-11-96-2841 0 0,3 0 0 0 0,22 59 0 0 0,-13-65-3037 0 0,-12-35-896 0 0,1-2-3613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11674 0 0,'-9'83'6186'0'0,"7"44"-4158"0"0,1-122-2008 0 0,2 0 0 0 0,-1 1 0 0 0,1-1 0 0 0,-1 0 0 0 0,1 0 0 0 0,1 0 0 0 0,-1 0 0 0 0,1 0 0 0 0,0-1 0 0 0,0 1 0 0 0,0 0 0 0 0,1-1 0 0 0,5 8 0 0 0,-6-10 9 0 0,0 0-1 0 0,1 0 0 0 0,-1 0 0 0 0,1 0 0 0 0,-1-1 0 0 0,1 1 1 0 0,0-1-1 0 0,0 1 0 0 0,-1-1 0 0 0,1 0 0 0 0,0 0 0 0 0,0-1 1 0 0,0 1-1 0 0,0 0 0 0 0,1-1 0 0 0,-1 0 0 0 0,0 0 0 0 0,0 0 1 0 0,0 0-1 0 0,0 0 0 0 0,0-1 0 0 0,0 1 0 0 0,6-3 0 0 0,1 1-136 0 0,-1-1 0 0 0,1-1-1 0 0,-1 1 1 0 0,1-2-1 0 0,-1 1 1 0 0,11-9 0 0 0,-16 10-325 0 0,1 0 0 0 0,-1 0 0 0 0,0-1 0 0 0,-1 0 0 0 0,1 0 0 0 0,3-5 0 0 0,-5 7-187 0 0,-1 0 0 0 0,1-1 1 0 0,-1 0-1 0 0,0 1 1 0 0,0-1-1 0 0,0 0 0 0 0,0 1 1 0 0,0-1-1 0 0,-1 0 1 0 0,1 0-1 0 0,-1-6 0 0 0,0 7 337 0 0,0-1 0 0 0,0 1 1 0 0,-1-1-1 0 0,1 1 0 0 0,-1-1 0 0 0,0 1 0 0 0,0-1 0 0 0,0 1 0 0 0,0 0 0 0 0,0 0 0 0 0,0-1 0 0 0,-1 1 0 0 0,1 0 0 0 0,-1 0 0 0 0,-2-3 0 0 0,-3-5-840 0 0,-1-10-1958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6217 0 0,'3'33'7246'0'0,"8"17"-3602"0"0,-1-4-2298 0 0,-6-16-1038 0 0,-4-22-282 0 0,1 1 0 0 0,0 0 1 0 0,1-1-1 0 0,0 1 1 0 0,0-1-1 0 0,7 15 0 0 0,-9-22-26 0 0,1 0 0 0 0,-1-1 0 0 0,1 1 0 0 0,-1 0 0 0 0,1-1 0 0 0,-1 1 0 0 0,1-1 0 0 0,-1 1 0 0 0,1-1 0 0 0,0 1 0 0 0,-1-1 0 0 0,1 1 0 0 0,0-1 0 0 0,-1 0 0 0 0,1 1 0 0 0,0-1 0 0 0,0 0 0 0 0,-1 0 0 0 0,1 0 0 0 0,0 1 0 0 0,0-1 0 0 0,-1 0 0 0 0,1 0 0 0 0,0 0 0 0 0,0 0 0 0 0,0 0 0 0 0,-1 0 0 0 0,1 0 0 0 0,0-1 0 0 0,0 1 0 0 0,-1 0 0 0 0,1 0 0 0 0,0-1 0 0 0,0 1 0 0 0,-1 0 0 0 0,1-1 0 0 0,0 1 0 0 0,-1 0 0 0 0,1-1 0 0 0,-1 1 0 0 0,1-1 0 0 0,0 1 0 0 0,-1-1 0 0 0,1 0 0 0 0,0-1 0 0 0,29-32 4 0 0,-25 27 6 0 0,1 0 215 0 0,2-3-500 0 0,-1 1 1 0 0,0-1-1 0 0,7-12 1 0 0,-13 18-396 0 0,1 0-1 0 0,0 0 1 0 0,-1 0 0 0 0,0 0 0 0 0,0 0-1 0 0,0 0 1 0 0,-1 0 0 0 0,1-1 0 0 0,-1 1-1 0 0,0 0 1 0 0,0 0 0 0 0,-1-8 0 0 0,-15-63-1535 0 0,4 24 11877 0 0,19 59-7821 0 0,5 13-648 0 0,-4 7-701 0 0,-1 0 0 0 0,3 34 0 0 0,-7-38-1454 0 0,1 0 1 0 0,2 0 0 0 0,14 42-1 0 0,-8-45-2779 0 0,0-12-2042 0 0,-5-8 372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5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15187 0 0,'27'9'2519'0'0,"-1"-3"-2288"0"0,-17-4-185 0 0,-1-1 0 0 0,1 2-1 0 0,-1-1 1 0 0,1 2 0 0 0,13 6 0 0 0,-20-9-27 0 0,0 1 0 0 0,0-1 0 0 0,0 1 1 0 0,0 0-1 0 0,0 0 0 0 0,0-1 0 0 0,0 2 0 0 0,-1-1 1 0 0,1 0-1 0 0,-1 0 0 0 0,0 0 0 0 0,1 1 0 0 0,-1-1 1 0 0,0 1-1 0 0,0-1 0 0 0,-1 1 0 0 0,1-1 1 0 0,0 1-1 0 0,-1-1 0 0 0,0 1 0 0 0,1 0 0 0 0,-1-1 1 0 0,0 1-1 0 0,-1 2 0 0 0,1 3 20 0 0,-1-1 0 0 0,0 0 0 0 0,0 0 1 0 0,-1 0-1 0 0,0 0 0 0 0,-1 0 0 0 0,1 0 0 0 0,-1 0 0 0 0,-4 6 0 0 0,-5 6-55 0 0,-24 28-1 0 0,35-45 8 0 0,69-20-85 0 0,-63 17 48 0 0,48-17-2325 0 0,-22-1-6475 0 0,-24 16 3771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6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11058 0 0,'1'14'2209'0'0,"-1"0"-977"0"0,0 7-208 0 0,1 3-280 0 0,-1 0-343 0 0,0 3-225 0 0,-1-1-112 0 0,1 2-96 0 0,0 0-336 0 0,0 0-409 0 0,0-1-415 0 0,1 1-408 0 0,-1 0-297 0 0,2-2-375 0 0,0-2-225 0 0,-1-2 433 0 0,3 0-1097 0 0</inkml:trace>
  <inkml:trace contextRef="#ctx0" brushRef="#br0" timeOffset="1">54 492 2553 0 0,'1'6'5087'0'0,"1"19"1129"0"0,-2-25-6119 0 0,1 0-1 0 0,-1 0 0 0 0,0 1 1 0 0,0-1-1 0 0,0 1 1 0 0,0-1-1 0 0,0 0 1 0 0,0 1-1 0 0,0-1 1 0 0,0 0-1 0 0,0 1 1 0 0,0-1-1 0 0,0 0 1 0 0,0 1-1 0 0,0-1 1 0 0,0 0-1 0 0,0 1 1 0 0,0-1-1 0 0,0 1 0 0 0,0-1 1 0 0,-1 0-1 0 0,1 1 1 0 0,0-1-1 0 0,0 0 1 0 0,0 0-1 0 0,-1 1 1 0 0,1-1-1 0 0,0 0 1 0 0,0 1-1 0 0,-1-1 1 0 0,1 0-1 0 0,0 0 1 0 0,0 0-1 0 0,-1 1 1 0 0,1-1-1 0 0,0 0 0 0 0,-1 0 1 0 0,1 0-1 0 0,0 0 1 0 0,-1 1-1 0 0,1-1 1 0 0,-2-1-83 0 0,1 0 0 0 0,0 0 0 0 0,0-1 1 0 0,0 1-1 0 0,0 0 0 0 0,0 0 0 0 0,0-1 0 0 0,0 1 1 0 0,1 0-1 0 0,-1-1 0 0 0,0 1 0 0 0,1-1 0 0 0,-1 1 0 0 0,1-1 1 0 0,0 1-1 0 0,-1-1 0 0 0,1 0 0 0 0,0 1 0 0 0,0-1 1 0 0,0 1-1 0 0,0-3 0 0 0,1-34 170 0 0,-1 35-129 0 0,1 0 0 0 0,-1 0 0 0 0,1 0 0 0 0,0 0 0 0 0,0 0-1 0 0,0 0 1 0 0,0 0 0 0 0,0 0 0 0 0,1 0 0 0 0,-1 0 0 0 0,1 0 0 0 0,0 1 0 0 0,0-1 0 0 0,0 1 0 0 0,0-1 0 0 0,0 1 0 0 0,1 0 0 0 0,-1 0 0 0 0,1 0-1 0 0,-1 0 1 0 0,1 0 0 0 0,0 1 0 0 0,0-1 0 0 0,-1 1 0 0 0,1 0 0 0 0,0 0 0 0 0,0 0 0 0 0,1 0 0 0 0,-1 0 0 0 0,0 1 0 0 0,0-1 0 0 0,0 1-1 0 0,0 0 1 0 0,1 0 0 0 0,-1 0 0 0 0,0 0 0 0 0,0 1 0 0 0,0-1 0 0 0,0 1 0 0 0,0 0 0 0 0,0 0 0 0 0,0 0 0 0 0,0 0 0 0 0,0 0 0 0 0,0 1 0 0 0,0-1-1 0 0,0 1 1 0 0,-1 0 0 0 0,1 0 0 0 0,-1 0 0 0 0,1 0 0 0 0,-1 0 0 0 0,4 5 0 0 0,-5-5-47 0 0,0-1 1 0 0,0 0-1 0 0,0 1 1 0 0,0-1-1 0 0,-1 1 1 0 0,1-1-1 0 0,0 1 1 0 0,-1-1-1 0 0,1 1 1 0 0,-1 0-1 0 0,1-1 1 0 0,-1 1-1 0 0,0 0 1 0 0,0-1-1 0 0,0 1 0 0 0,1 0 1 0 0,-2-1-1 0 0,1 1 1 0 0,0 0-1 0 0,0 0 1 0 0,-1-1-1 0 0,1 1 1 0 0,0-1-1 0 0,-2 3 1 0 0,1-1-18 0 0,-1-1 0 0 0,0 1 0 0 0,0-1 0 0 0,0 1 1 0 0,0-1-1 0 0,-1 0 0 0 0,1 0 0 0 0,-1 0 0 0 0,1 0 0 0 0,-1 0 1 0 0,0-1-1 0 0,-3 2 0 0 0,-3 2-214 0 0,0-2 1 0 0,0 1-1 0 0,-1-1 1 0 0,1-1-1 0 0,-1 1 1 0 0,0-2-1 0 0,-14 2 1 0 0,18-5-2139 0 0,23-7-8610 0 0,-4 7 6456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17:5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19892 0 0,'2'0'1681'0'0,"0"3"-145"0"0,1-2-712 0 0,-1 3-232 0 0,0 0-232 0 0,-2 1-264 0 0,1 0-80 0 0,-1 1-168 0 0,1 0-320 0 0,2 1-536 0 0,-1-1-992 0 0,3-1-1361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41 2256 0 0,'-1'0'74'0'0,"0"0"0"0"0,0 0 0 0 0,0 0 1 0 0,1 0-1 0 0,-1-1 0 0 0,0 1 0 0 0,0 0 0 0 0,1 0 0 0 0,-1-1 0 0 0,0 1 0 0 0,0-1 0 0 0,1 1 0 0 0,-1-1 0 0 0,0 1 0 0 0,1-1 0 0 0,-1 1 0 0 0,0-1 0 0 0,1 1 0 0 0,-1-1 0 0 0,1 0 0 0 0,-1 1 0 0 0,1-1 0 0 0,0 0 0 0 0,-1 0 0 0 0,1 1 0 0 0,0-1 0 0 0,-1 0 0 0 0,1 0 0 0 0,0 0 0 0 0,0 1 0 0 0,-1-1 0 0 0,1 0 0 0 0,0 0 0 0 0,0 0 0 0 0,0 0 0 0 0,0 1 0 0 0,1-2 0 0 0,0 0 99 0 0,0 1 0 0 0,0 0 1 0 0,0 0-1 0 0,0 0 0 0 0,0 0 1 0 0,1-1-1 0 0,-1 2 0 0 0,0-1 1 0 0,1 0-1 0 0,-1 0 0 0 0,1 0 1 0 0,-1 1-1 0 0,1-1 0 0 0,-1 1 1 0 0,1-1-1 0 0,0 1 0 0 0,-1 0 0 0 0,3-1 1 0 0,5 0 41 0 0,-1 0-1 0 0,1 0 1 0 0,-1 1 0 0 0,1 0 0 0 0,-1 1 0 0 0,1 0 0 0 0,-1 0 0 0 0,0 1-1 0 0,1 0 1 0 0,-1 0 0 0 0,0 1 0 0 0,0 0 0 0 0,0 0 0 0 0,10 7 0 0 0,-13-6-141 0 0,1 0 0 0 0,-1 0 0 0 0,0 0 0 0 0,0 1 0 0 0,-1 0 0 0 0,1 0 0 0 0,-1 0 0 0 0,0 1 0 0 0,-1-1 0 0 0,1 1 0 0 0,-1 0 0 0 0,0 0 0 0 0,-1 0 0 0 0,1 0 0 0 0,-1 0 0 0 0,-1 1 0 0 0,1-1 0 0 0,1 14 0 0 0,-2-9-40 0 0,-1 0 1 0 0,0 1-1 0 0,0-1 0 0 0,-1 1 1 0 0,-1-1-1 0 0,0 0 0 0 0,0 0 1 0 0,-6 16-1 0 0,5-20-32 0 0,0 0 1 0 0,0 0-1 0 0,0-1 0 0 0,-1 0 0 0 0,1 0 0 0 0,-2 0 1 0 0,1 0-1 0 0,-1 0 0 0 0,1-1 0 0 0,-1 0 1 0 0,-1 0-1 0 0,1 0 0 0 0,-1-1 0 0 0,-9 6 1 0 0,5-8-93 0 0,9-9-45 0 0,2 5 125 0 0,0 0-1 0 0,-1 1 1 0 0,1-1-1 0 0,0 1 1 0 0,0-1-1 0 0,0 1 1 0 0,0-1-1 0 0,0 1 0 0 0,0 0 1 0 0,0 0-1 0 0,3-3 1 0 0,11-3 11 0 0,-1 1 0 0 0,1 0 0 0 0,0 1 0 0 0,1 1-1 0 0,-1 0 1 0 0,1 1 0 0 0,0 1 0 0 0,0 0 0 0 0,26 1 0 0 0,-18 7-2315 0 0,-13 4-4822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7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2521 0 0,'-1'-1'1848'0'0,"2"-1"-888"0"0,1 0-80 0 0,1-1-47 0 0,2 1-137 0 0,1 0-224 0 0,3 1-224 0 0,1 1-104 0 0,3 0-48 0 0,-1 1-80 0 0,4 1-232 0 0,0-2-528 0 0,-2 0-729 0 0,0 0-79 0 0,-3-2 264 0 0,-5-5 280 0 0,2 3-833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2865 0 0,'2'16'5060'0'0,"6"11"-2627"0"0,-1-4-1250 0 0,6 31 505 0 0,28 73 1 0 0,-16-69-4468 0 0,7-2-5378 0 0,-26-48 5183 0 0</inkml:trace>
  <inkml:trace contextRef="#ctx0" brushRef="#br0" timeOffset="1">3 353 3801 0 0,'-1'10'803'0'0,"0"1"0"0"0,1 0 1 0 0,0-1-1 0 0,1 1 0 0 0,1 0 1 0 0,-1-1-1 0 0,2 1 0 0 0,-1-1 1 0 0,5 11-1 0 0,-5-19-702 0 0,-1 1 0 0 0,0 0 1 0 0,1 0-1 0 0,0-1 0 0 0,0 1 0 0 0,-1-1 0 0 0,1 0 0 0 0,1 0 1 0 0,-1 0-1 0 0,0 1 0 0 0,0-2 0 0 0,1 1 0 0 0,-1 0 0 0 0,6 2 1 0 0,-4-3-96 0 0,-1 0 0 0 0,1 0 0 0 0,-1 0 1 0 0,1-1-1 0 0,-1 1 0 0 0,1-1 1 0 0,-1 0-1 0 0,1 0 0 0 0,0 0 0 0 0,-1-1 1 0 0,1 1-1 0 0,-1-1 0 0 0,1 0 1 0 0,-1 0-1 0 0,6-2 0 0 0,-5 0-33 0 0,0 1 0 0 0,0-1 0 0 0,-1 0 0 0 0,1 0 0 0 0,-1 0 0 0 0,1 0 1 0 0,-1-1-1 0 0,0 1 0 0 0,0-1 0 0 0,0 0 0 0 0,-1 0 0 0 0,1 0 0 0 0,-1 0 0 0 0,0 0 0 0 0,0 0 0 0 0,-1-1 0 0 0,3-8 0 0 0,-3 10-232 0 0,-1 0 0 0 0,1 0-1 0 0,-1 0 1 0 0,1 0 0 0 0,-1 0 0 0 0,0 0-1 0 0,0 0 1 0 0,-1 0 0 0 0,1 0 0 0 0,-1 0 0 0 0,1 1-1 0 0,-3-6 1 0 0,2 6-52 0 0,1 0 0 0 0,-1 1 0 0 0,0-1-1 0 0,-1 0 1 0 0,1 1 0 0 0,0 0 0 0 0,0-1 0 0 0,-1 1 0 0 0,1 0-1 0 0,-1-1 1 0 0,1 1 0 0 0,-1 0 0 0 0,1 0 0 0 0,-1 0-1 0 0,0 1 1 0 0,1-1 0 0 0,-1 0 0 0 0,0 1 0 0 0,0-1 0 0 0,0 1-1 0 0,-3-1 1 0 0,-6-1-1656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7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2312 0 0,'2'2'532'0'0,"0"-1"0"0"0,0 1 0 0 0,0-1-1 0 0,0 0 1 0 0,1 0 0 0 0,-1 0-1 0 0,0-1 1 0 0,1 1 0 0 0,-1 0 0 0 0,1-1-1 0 0,-1 0 1 0 0,1 1 0 0 0,-1-1-1 0 0,1 0 1 0 0,4-1 0 0 0,44-5 775 0 0,-33 3-1017 0 0,-17 2-287 0 0,14 0-393 0 0,-1-2 0 0 0,24-6 0 0 0,-34 7-447 0 0,0 0 0 0 0,0 1 0 0 0,0-1 0 0 0,0-1 1 0 0,-1 1-1 0 0,1 0 0 0 0,0-1 0 0 0,3-3 0 0 0,0-1-1953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7890 0 0,'11'0'6759'0'0,"18"2"-6086"0"0,-24-1-61 0 0,6 0-476 0 0,-1-1 35 0 0,0 1-1 0 0,-1 1 0 0 0,1-1 0 0 0,17 7 0 0 0,-24-7-205 0 0,-1 0 0 0 0,1 0 0 0 0,-1 0 0 0 0,0 1 1 0 0,0-1-1 0 0,1 1 0 0 0,-1 0 0 0 0,0-1 0 0 0,0 1 0 0 0,0 0 1 0 0,-1 0-1 0 0,1 0 0 0 0,0 1 0 0 0,-1-1 0 0 0,0 0 0 0 0,1 0 0 0 0,-1 1 1 0 0,0-1-1 0 0,0 1 0 0 0,0-1 0 0 0,-1 1 0 0 0,2 4 0 0 0,-1 1-812 0 0,0 1 0 0 0,0-1 0 0 0,-1 0-1 0 0,0 0 1 0 0,-1 1 0 0 0,0-1-1 0 0,0 0 1 0 0,-3 9 0 0 0,3-12 434 0 0,-1 0 0 0 0,0 0 1 0 0,0 0-1 0 0,0-1 0 0 0,0 1 1 0 0,-1-1-1 0 0,0 1 0 0 0,0-1 0 0 0,0 0 1 0 0,0 0-1 0 0,-1-1 0 0 0,1 1 1 0 0,-1 0-1 0 0,-5 3 0 0 0,-4 1-1146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89 302 8242 0 0,'-13'25'6417'0'0,"12"-21"-5608"0"0,0-1-1 0 0,-1 1 1 0 0,0-1-1 0 0,1 0 1 0 0,-1 1-1 0 0,0-1 1 0 0,0 0-1 0 0,-1 0 1 0 0,1-1-1 0 0,-4 4 1 0 0,5-6-721 0 0,1 0 1 0 0,-1 0-1 0 0,1 0 1 0 0,-1 0-1 0 0,0 0 1 0 0,1 0-1 0 0,-1 0 0 0 0,1 0 1 0 0,-1-1-1 0 0,1 1 1 0 0,-1 0-1 0 0,1 0 0 0 0,-1-1 1 0 0,1 1-1 0 0,-1 0 1 0 0,1-1-1 0 0,-1 1 1 0 0,1 0-1 0 0,-1-1 0 0 0,1 1 1 0 0,-1-1-1 0 0,1 1 1 0 0,0-1-1 0 0,-1 1 0 0 0,1-1 1 0 0,0 1-1 0 0,0-1 1 0 0,-1 1-1 0 0,1-1 0 0 0,0 1 1 0 0,0-1-1 0 0,0 0 1 0 0,-1 0-1 0 0,-8-24-187 0 0,9 22 247 0 0,-8-22-100 0 0,2-1-1 0 0,1-1 1 0 0,-2-37-1 0 0,6 47-47 0 0,0 0-1 0 0,2 0 0 0 0,0 0 0 0 0,1 0 0 0 0,1 0 0 0 0,6-23 0 0 0,-8 38-1 0 0,-1 0-1 0 0,0 0 0 0 0,1 0 0 0 0,0 0 0 0 0,-1 1 0 0 0,1-1 0 0 0,0 0 0 0 0,0 0 1 0 0,0 0-1 0 0,0 1 0 0 0,0-1 0 0 0,0 1 0 0 0,0-1 0 0 0,1 1 0 0 0,-1-1 0 0 0,1 1 1 0 0,-1 0-1 0 0,1 0 0 0 0,-1-1 0 0 0,1 1 0 0 0,0 0 0 0 0,-1 1 0 0 0,1-1 0 0 0,0 0 1 0 0,0 0-1 0 0,0 1 0 0 0,0-1 0 0 0,-1 1 0 0 0,1-1 0 0 0,4 1 0 0 0,-2 1-1 0 0,0 0-1 0 0,-1 0 1 0 0,1 0-1 0 0,-1 1 0 0 0,0-1 1 0 0,1 1-1 0 0,-1 0 1 0 0,0 0-1 0 0,0 0 0 0 0,0 1 1 0 0,0-1-1 0 0,0 1 1 0 0,-1-1-1 0 0,1 1 0 0 0,3 5 1 0 0,5 8-52 0 0,-1 0 1 0 0,-1 1 0 0 0,0 0 0 0 0,-1 0 0 0 0,-1 1 0 0 0,-1 0-1 0 0,0 0 1 0 0,-2 0 0 0 0,0 1 0 0 0,-1 0 0 0 0,0 0-1 0 0,-1 19 1 0 0,-3-49-866 0 0,0-7 756 0 0,0 0 1 0 0,2-26-1 0 0,1 30 158 0 0,1 1 0 0 0,1-1-1 0 0,5-14 1 0 0,-9 26 28 0 0,1-1-1 0 0,0 1 1 0 0,0-1 0 0 0,0 1-1 0 0,0 0 1 0 0,0-1 0 0 0,0 1-1 0 0,1 0 1 0 0,-1 0-1 0 0,1 0 1 0 0,0 0 0 0 0,-1 0-1 0 0,1 1 1 0 0,0-1 0 0 0,0 0-1 0 0,0 1 1 0 0,0-1 0 0 0,0 1-1 0 0,1 0 1 0 0,-1 0-1 0 0,0 0 1 0 0,1 0 0 0 0,-1 0-1 0 0,5-1 1 0 0,-5 3 32 0 0,1-1-1 0 0,-1 1 1 0 0,0-1 0 0 0,0 1-1 0 0,0 0 1 0 0,0 0-1 0 0,0 0 1 0 0,0 1 0 0 0,0-1-1 0 0,0 0 1 0 0,-1 1 0 0 0,1-1-1 0 0,0 1 1 0 0,-1-1-1 0 0,1 1 1 0 0,-1 0 0 0 0,0 0-1 0 0,1-1 1 0 0,-1 1 0 0 0,2 4-1 0 0,20 45 408 0 0,-21-44-411 0 0,11 27-249 0 0,-3 1 1 0 0,7 37-1 0 0,-11-41-4944 0 0,-2-1-4926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20 201 2112 0 0,'-1'0'192'0'0,"0"0"-1"0"0,0 0 1 0 0,0 0-1 0 0,0-1 1 0 0,0 1-1 0 0,0 0 1 0 0,0-1-1 0 0,0 1 1 0 0,0 0-1 0 0,1-1 0 0 0,-1 0 1 0 0,0 1-1 0 0,0-1 1 0 0,0 1-1 0 0,0-1 1 0 0,1 0-1 0 0,-1 1 1 0 0,0-1-1 0 0,1 0 1 0 0,-1 0-1 0 0,1 0 1 0 0,-2-1-1 0 0,3 1 26 0 0,-1 0 0 0 0,1 1 0 0 0,-1-1-1 0 0,0 0 1 0 0,1 1 0 0 0,0-1 0 0 0,-1 1 0 0 0,1-1 0 0 0,-1 1 0 0 0,1-1 0 0 0,0 1-1 0 0,-1-1 1 0 0,1 1 0 0 0,0-1 0 0 0,-1 1 0 0 0,1 0 0 0 0,0-1 0 0 0,0 1-1 0 0,0 0 1 0 0,1 0 0 0 0,6-3 515 0 0,1 1-1 0 0,0 0 1 0 0,17-1-1 0 0,-20 3-898 0 0,55 4 1219 0 0,-32 4-2027 0 0,-27-7 523 0 0,0 0 0 0 0,0 0 0 0 0,0 0 0 0 0,0 1 1 0 0,0-1-1 0 0,0 0 0 0 0,0 1 0 0 0,0-1 0 0 0,2 4 0 0 0,-16-3-5151 0 0,-20 5 5943 0 0,30-7-93 0 0,0 1-1 0 0,0 0 1 0 0,0-1 0 0 0,0 1 0 0 0,1 0 0 0 0,-1 0 0 0 0,0 0 0 0 0,0 0 0 0 0,1 0 0 0 0,-1 0 0 0 0,0 1 0 0 0,1-1 0 0 0,-1 0 0 0 0,1 1 0 0 0,0-1 0 0 0,0 1 0 0 0,-1 0 0 0 0,1-1 0 0 0,0 1 0 0 0,0 0 0 0 0,0 0 0 0 0,1 0 0 0 0,-1 0 0 0 0,0 0 0 0 0,1-1 0 0 0,-1 1 0 0 0,1 0 0 0 0,-1 3 0 0 0,2-1 123 0 0,-1 1 0 0 0,1 0 0 0 0,0 0 1 0 0,0-1-1 0 0,0 1 0 0 0,1 0 0 0 0,0-1 1 0 0,0 0-1 0 0,0 1 0 0 0,0-1 0 0 0,4 5 1 0 0,0 0-155 0 0,1-1 0 0 0,-1 1 0 0 0,1-1 0 0 0,1-1-1 0 0,0 1 1 0 0,0-2 0 0 0,0 1 0 0 0,1-1 0 0 0,14 8 0 0 0,-18-11-352 0 0,1 0-1 0 0,0-1 1 0 0,-1 0-1 0 0,1 0 0 0 0,0-1 1 0 0,0 1-1 0 0,12 0 1 0 0,-14-2-324 0 0,1 0 0 0 0,-1 0 1 0 0,0-1-1 0 0,0 1 1 0 0,0-1-1 0 0,1 0 0 0 0,-1 0 1 0 0,0-1-1 0 0,0 1 1 0 0,0-1-1 0 0,-1 0 1 0 0,6-3-1 0 0,-7 4 65 0 0,-1 0 0 0 0,1 0 0 0 0,-1 0 0 0 0,1-1 0 0 0,-1 1 0 0 0,0-1 0 0 0,1 1 0 0 0,-1-1 0 0 0,0 1 0 0 0,0-1 0 0 0,0 0 0 0 0,0 1 0 0 0,0-1 1 0 0,-1 0-1 0 0,1 0 0 0 0,0 1 0 0 0,-1-1 0 0 0,1-2 0 0 0,2-10-2162 0 0</inkml:trace>
  <inkml:trace contextRef="#ctx0" brushRef="#br0" timeOffset="1">182 17 8026 0 0,'30'-3'5956'0'0,"1"-2"-3389"0"0,-22 2-2788 0 0,0 1 1 0 0,0 1-1 0 0,0 0 1 0 0,0 0-1 0 0,0 0 1 0 0,0 1-1 0 0,1 1 1 0 0,10 1-1 0 0,-19-2 53 0 0,-1 0-1 0 0,1 0 1 0 0,-1 0-1 0 0,0 0 0 0 0,1 0 1 0 0,-1 0-1 0 0,1 1 0 0 0,-1-1 1 0 0,0 0-1 0 0,1 0 0 0 0,-1 0 1 0 0,0 0-1 0 0,1 0 1 0 0,-1 1-1 0 0,1-1 0 0 0,-1 0 1 0 0,0 0-1 0 0,0 0 0 0 0,1 1 1 0 0,-1-1-1 0 0,0 0 0 0 0,1 1 1 0 0,-1-1-1 0 0,0 0 1 0 0,0 0-1 0 0,0 1 0 0 0,1-1 1 0 0,-1 1-1 0 0,0-1 0 0 0,0 0 1 0 0,0 1-1 0 0,0-1 0 0 0,0 0 1 0 0,1 1-1 0 0,-1-1 1 0 0,0 1-1 0 0,0-1 0 0 0,-9 10-4786 0 0,8-9 4957 0 0,-6 9-2453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3433 0 0,'22'-9'4037'0'0,"-11"4"-3527"0"0,-1 0-1 0 0,1 1 1 0 0,0 0-1 0 0,0 1 1 0 0,1 0-1 0 0,-1 0 1 0 0,0 2-1 0 0,15-2 1 0 0,-26 3-503 0 0,0 0-1 0 0,1 0 1 0 0,-1 0 0 0 0,0 0 0 0 0,0 0 0 0 0,1 0-1 0 0,-1 0 1 0 0,0 0 0 0 0,0 1 0 0 0,1-1-1 0 0,-1 0 1 0 0,0 0 0 0 0,0 0 0 0 0,0 0-1 0 0,1 0 1 0 0,-1 0 0 0 0,0 0 0 0 0,0 1 0 0 0,0-1-1 0 0,1 0 1 0 0,-1 0 0 0 0,0 0 0 0 0,0 1-1 0 0,0-1 1 0 0,0 0 0 0 0,0 0 0 0 0,1 0 0 0 0,-1 1-1 0 0,0-1 1 0 0,0 0 0 0 0,0 0 0 0 0,0 1-1 0 0,0-1 1 0 0,0 0 0 0 0,0 0 0 0 0,0 1-1 0 0,0-1 1 0 0,0 0 0 0 0,-5 12 31 0 0,-13 10-81 0 0,17-21 56 0 0,-6 6 86 0 0,0 1 1 0 0,0 0-1 0 0,0 1 0 0 0,1-1 1 0 0,1 1-1 0 0,0 1 0 0 0,0-1 0 0 0,-5 13 1 0 0,9-19-16 0 0,1 0 0 0 0,-1 1 0 0 0,0-1-1 0 0,1 0 1 0 0,0 1 0 0 0,0-1 0 0 0,0 0 0 0 0,0 1 0 0 0,0-1 0 0 0,1 0 0 0 0,-1 1 0 0 0,1-1 0 0 0,0 0 0 0 0,0 0 0 0 0,0 0 0 0 0,0 0-1 0 0,1 0 1 0 0,0 0 0 0 0,-1 0 0 0 0,1 0 0 0 0,0 0 0 0 0,0-1 0 0 0,0 1 0 0 0,1-1 0 0 0,-1 1 0 0 0,0-1 0 0 0,1 0 0 0 0,0 0 0 0 0,0 0-1 0 0,4 2 1 0 0,-5-2-66 0 0,0-1-1 0 0,-1 1 0 0 0,2-1 0 0 0,-1 0 1 0 0,0 1-1 0 0,0-1 0 0 0,0 0 1 0 0,0-1-1 0 0,1 1 0 0 0,-1 0 0 0 0,0 0 1 0 0,1-1-1 0 0,-1 0 0 0 0,1 1 1 0 0,-1-1-1 0 0,1 0 0 0 0,-1 0 0 0 0,0 0 1 0 0,1 0-1 0 0,-1-1 0 0 0,1 1 0 0 0,-1-1 1 0 0,0 1-1 0 0,1-1 0 0 0,-1 0 1 0 0,0 0-1 0 0,0 0 0 0 0,1 0 0 0 0,-1-1 1 0 0,0 1-1 0 0,0 0 0 0 0,0-1 1 0 0,-1 1-1 0 0,1-1 0 0 0,0 0 0 0 0,0 0 1 0 0,-1 0-1 0 0,1 0 0 0 0,-1 0 0 0 0,0 0 1 0 0,2-3-1 0 0,-1 1-199 0 0,0 0 1 0 0,-1-1-1 0 0,0 1 1 0 0,1 0-1 0 0,-1-1 0 0 0,-1 1 1 0 0,1 0-1 0 0,-1-1 1 0 0,0-8-1 0 0,0 9-431 0 0,0 0 0 0 0,-1-1 0 0 0,0 1 0 0 0,0 0 0 0 0,0 0 0 0 0,0 0 0 0 0,-1 0-1 0 0,1 1 1 0 0,-1-1 0 0 0,0 0 0 0 0,-4-4 0 0 0,6 7 544 0 0,-1 1 0 0 0,1-1 0 0 0,-1 0 0 0 0,1 1 0 0 0,-1-1 0 0 0,1 0 0 0 0,-1 1 0 0 0,1-1 0 0 0,-1 0 0 0 0,1 0 0 0 0,0 1 0 0 0,0-1 0 0 0,-1 0 0 0 0,1 0 0 0 0,0 0-1 0 0,0 0 1 0 0,0 1 0 0 0,0-1 0 0 0,0 0 0 0 0,0 0 0 0 0,0 0 0 0 0,0 0 0 0 0,0 1 0 0 0,0-1 0 0 0,1 0 0 0 0,-1 0 0 0 0,0 0 0 0 0,1-1 0 0 0,20-14 2193 0 0,-13 12-2044 0 0,13-7 371 0 0,-12 7-345 0 0,-1-1 0 0 0,1 0 0 0 0,10-8 0 0 0,-17 12-111 0 0,-1 0 0 0 0,0 0 0 0 0,1 0 1 0 0,-1-1-1 0 0,0 1 0 0 0,0 0 1 0 0,0-1-1 0 0,0 1 0 0 0,0-1 0 0 0,0 1 1 0 0,0-1-1 0 0,0 1 0 0 0,-1-1 0 0 0,1 0 1 0 0,0 0-1 0 0,-1 1 0 0 0,0-1 1 0 0,1 0-1 0 0,-1 0 0 0 0,0 1 0 0 0,0-1 1 0 0,0 0-1 0 0,0-3 0 0 0,-3 1 1047 0 0,2 11 964 0 0,0 13 491 0 0,9 16-1984 0 0,1 0 1 0 0,2 0-1 0 0,2-1 0 0 0,20 40 0 0 0,-19-55-2975 0 0,-14-19 2194 0 0,0-1 0 0 0,1 0 1 0 0,-1 1-1 0 0,0-1 0 0 0,1 1 0 0 0,-1-1 0 0 0,1 0 0 0 0,-1 1 0 0 0,0-1 1 0 0,1 0-1 0 0,-1 1 0 0 0,1-1 0 0 0,-1 0 0 0 0,1 0 0 0 0,-1 1 1 0 0,1-1-1 0 0,-1 0 0 0 0,1 0 0 0 0,0 0 0 0 0,-1 0 0 0 0,1 0 0 0 0,-1 0 1 0 0,1 0-1 0 0,-1 0 0 0 0,1 0 0 0 0,-1 0 0 0 0,1 0 0 0 0,-1 0 1 0 0,1 0-1 0 0,0 0 0 0 0,-1-1 0 0 0,1 1 0 0 0,-1 0 0 0 0,1 0 0 0 0,-1-1 1 0 0,1 1-1 0 0,-1 0 0 0 0,1-1 0 0 0,3-4-2402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4313 0 0,'6'-13'5451'0'0,"10"-7"-2691"0"0,-14 18-2614 0 0,0 0 0 0 0,0 1-1 0 0,0-1 1 0 0,0 1 0 0 0,0-1 0 0 0,0 1 0 0 0,0 0-1 0 0,0 0 1 0 0,0 0 0 0 0,1 0 0 0 0,-1 0 0 0 0,0 1-1 0 0,1-1 1 0 0,-1 1 0 0 0,1-1 0 0 0,-1 1 0 0 0,0 0-1 0 0,1 0 1 0 0,-1 0 0 0 0,1 0 0 0 0,-1 1-1 0 0,1-1 1 0 0,-1 1 0 0 0,0-1 0 0 0,1 1 0 0 0,-1 0-1 0 0,4 1 1 0 0,-3 0-40 0 0,0 0 0 0 0,1 0 0 0 0,-1 0 0 0 0,0 0 0 0 0,0 1 0 0 0,0-1 0 0 0,-1 1 0 0 0,1 0 0 0 0,-1 0 0 0 0,1 0 0 0 0,-1 0 0 0 0,0 0 0 0 0,0 0 0 0 0,0 1 0 0 0,-1-1 0 0 0,3 7 0 0 0,3 20 176 0 0,-1 1 0 0 0,3 51 0 0 0,-5-27-2290 0 0,5-1-4361 0 0,5-67-2253 0 0,-11 2 7079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2505 0 0,'1'-6'-48'0'0,"6"-30"11159"0"0,-3 52-8377 0 0,-3-10-2505 0 0,13 79 750 0 0,44 141 0 0 0,-58-225-1002 0 0,0-1-1 0 0,0 1 0 0 0,0-1 0 0 0,0 0 1 0 0,0 1-1 0 0,0-1 0 0 0,0 0 1 0 0,0 1-1 0 0,0-1 0 0 0,0 1 0 0 0,1-1 1 0 0,-1 0-1 0 0,0 1 0 0 0,0-1 1 0 0,0 0-1 0 0,1 0 0 0 0,-1 1 0 0 0,0-1 1 0 0,0 0-1 0 0,1 1 0 0 0,-1-1 0 0 0,0 0 1 0 0,1 0-1 0 0,-1 0 0 0 0,0 1 1 0 0,1-1-1 0 0,-1 0 0 0 0,0 0 0 0 0,1 0 1 0 0,-1 0-1 0 0,0 0 0 0 0,1 1 1 0 0,-1-1-1 0 0,0 0 0 0 0,1 0 0 0 0,-1 0 1 0 0,1 0-1 0 0,-1 0 0 0 0,0 0 1 0 0,1 0-1 0 0,-1 0 0 0 0,0 0 0 0 0,1-1 1 0 0,-1 1-1 0 0,1 0 0 0 0,-1 0 1 0 0,0 0-1 0 0,1 0 0 0 0,-1 0 0 0 0,0-1 1 0 0,1 1-1 0 0,-1 0 0 0 0,0 0 1 0 0,0-1-1 0 0,1 1 0 0 0,-1 0 0 0 0,0 0 1 0 0,0-1-1 0 0,1 1 0 0 0,-1 0 0 0 0,0-1 1 0 0,0 1-1 0 0,0 0 0 0 0,0-1 1 0 0,1 0-1 0 0,19-36-371 0 0,-2 5 344 0 0,-16 30-76 0 0,-1 1 0 0 0,0 0 1 0 0,1-1-1 0 0,-1 1 0 0 0,1 0 0 0 0,-1 0 0 0 0,1 0 0 0 0,0 0 0 0 0,-1 0 1 0 0,1 0-1 0 0,0 1 0 0 0,0-1 0 0 0,2 0 0 0 0,-3 1-461 0 0,1 0-1 0 0,0 0 1 0 0,-1 0-1 0 0,1 0 1 0 0,-1 0 0 0 0,1 0-1 0 0,0 1 1 0 0,-1-1 0 0 0,1 0-1 0 0,-1 1 1 0 0,1-1-1 0 0,-1 1 1 0 0,1 0 0 0 0,-1-1-1 0 0,3 3 1 0 0,4 3-3316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0:5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12187 0 0,'-3'1'1544'0'0,"-1"2"-176"0"0,2-1-752 0 0,-1-1-184 0 0,2-1-175 0 0,2 0-1130 0 0,2-1-1175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1:1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122 294 3281 0 0,'-8'11'245'0'0,"0"-1"0"0"0,1 1-1 0 0,1 0 1 0 0,0 1 0 0 0,0 0 0 0 0,1 0 0 0 0,0 0 0 0 0,1 0 0 0 0,1 1 0 0 0,0 0 0 0 0,1-1 0 0 0,0 1-1 0 0,1 0 1 0 0,0 0 0 0 0,3 26 0 0 0,-2-26 18 0 0,2-1-1 0 0,0 1 1 0 0,1-1-1 0 0,0 1 1 0 0,0-1-1 0 0,2 0 0 0 0,-1 0 1 0 0,2 0-1 0 0,-1-1 1 0 0,2 0-1 0 0,-1 0 1 0 0,2 0-1 0 0,-1-1 1 0 0,1 0-1 0 0,1-1 1 0 0,12 12-1 0 0,8 1-172 0 0,1-1-1 0 0,0-1 0 0 0,2-1 1 0 0,0-2-1 0 0,1-2 0 0 0,0-1 1 0 0,1-1-1 0 0,1-2 0 0 0,71 13 1 0 0,-90-22-93 0 0,-1-1 1 0 0,1-1-1 0 0,-1-1 1 0 0,1 0-1 0 0,-1-1 1 0 0,1 0 0 0 0,-1-1-1 0 0,0-1 1 0 0,0-1-1 0 0,-1 0 1 0 0,1 0-1 0 0,-1-2 1 0 0,0 0-1 0 0,-1 0 1 0 0,23-17 0 0 0,-27 16 14 0 0,1 0 1 0 0,-1 0-1 0 0,0-1 1 0 0,-1-1-1 0 0,0 1 1 0 0,0-1-1 0 0,-1-1 0 0 0,0 1 1 0 0,-1-1-1 0 0,0 0 1 0 0,-1-1-1 0 0,0 1 1 0 0,-1-1-1 0 0,-1 0 1 0 0,1 0-1 0 0,-2-1 1 0 0,0 1-1 0 0,0 0 1 0 0,-1-25-1 0 0,-2 13 40 0 0,-2 1-1 0 0,-1-1 1 0 0,-1 1-1 0 0,0 0 1 0 0,-2 0-1 0 0,-1 0 1 0 0,-1 1-1 0 0,0 0 1 0 0,-2 1-1 0 0,0 0 1 0 0,-2 0-1 0 0,0 2 1 0 0,-28-33-1 0 0,19 29 22 0 0,0 0 0 0 0,-2 1-1 0 0,0 1 1 0 0,-1 1 0 0 0,-2 2 0 0 0,0 0-1 0 0,0 2 1 0 0,-2 1 0 0 0,-50-19 0 0 0,56 26 43 0 0,-1 1 1 0 0,1 1-1 0 0,-1 1 1 0 0,0 1-1 0 0,-1 1 1 0 0,1 2-1 0 0,-44 1 1 0 0,57 1-56 0 0,1 0 0 0 0,0 1 0 0 0,0 0 0 0 0,0 0 0 0 0,0 1 0 0 0,1 0 0 0 0,-1 1 0 0 0,1 0 0 0 0,0 1 0 0 0,0 0 0 0 0,0 0 0 0 0,0 1 0 0 0,1 0 0 0 0,0 0 0 0 0,0 1 0 0 0,1 0 0 0 0,0 0 0 0 0,0 1 0 0 0,1 0 0 0 0,-11 17 1 0 0,9-8-132 0 0,0 1 1 0 0,1 0 0 0 0,1 0 0 0 0,1 0 0 0 0,0 0 0 0 0,1 1 0 0 0,-1 29-1 0 0,2 43-3062 0 0,8-2-5268 0 0,-4-76 5234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1:1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3161 0 0,'-14'7'1626'0'0,"26"-3"1436"0"0,34-1 1516 0 0,-40-3-4824 0 0,44 6 1032 0 0,0 2 0 0 0,0 3 0 0 0,70 24 0 0 0,-55-16-459 0 0,80 15-1 0 0,-88-27-36 0 0,0-2 1 0 0,0-3-1 0 0,100-10 0 0 0,167-41 116 0 0,-145 19-78 0 0,-161 26-670 0 0,38-3 741 0 0,-29 8-2406 0 0,-5 5-3518 0 0,-22 5-3073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1:1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2601 0 0,'-1'3'144'0'0,"-1"0"1"0"0,0 0-1 0 0,1 0 1 0 0,-1-1-1 0 0,0 1 1 0 0,-1-1 0 0 0,1 1-1 0 0,-3 1 1 0 0,4-3 123 0 0,-1 1 0 0 0,0-1 0 0 0,1-1 1 0 0,-1 1-1 0 0,0 0 0 0 0,0 0 0 0 0,1-1 0 0 0,-1 1 0 0 0,0-1 1 0 0,0 1-1 0 0,0-1 0 0 0,0 0 0 0 0,0 0 0 0 0,0 0 1 0 0,0 0-1 0 0,0 0 0 0 0,0 0 0 0 0,0-1 0 0 0,0 1 1 0 0,1 0-1 0 0,-1-1 0 0 0,-2 0 0 0 0,14 2 44 0 0,0 0 0 0 0,1 0 0 0 0,-1-1 0 0 0,1 0 0 0 0,-1-1 0 0 0,0 0 0 0 0,12-3 0 0 0,20-1 514 0 0,-17 4-163 0 0,0 2 1 0 0,0 0-1 0 0,46 9 0 0 0,71 25 562 0 0,-102-23-1008 0 0,0-1 0 0 0,0-3 1 0 0,1-1-1 0 0,54 2 0 0 0,-71-13-253 0 0,-18-3-3000 0 0,-13-2-5508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1:14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58 2721 0 0,'-5'-4'314'0'0,"1"1"87"0"0,1-1 0 0 0,-1 1 1 0 0,1-1-1 0 0,0 1 0 0 0,0-1 1 0 0,0 0-1 0 0,0 0 0 0 0,1 0 1 0 0,-1-1-1 0 0,-1-5 1 0 0,4 10-253 0 0,1-1 1 0 0,-1 1-1 0 0,0-1 0 0 0,1 1 1 0 0,-1 0-1 0 0,1-1 1 0 0,-1 1-1 0 0,1-1 1 0 0,-1 1-1 0 0,1 0 1 0 0,0 0-1 0 0,-1-1 1 0 0,1 1-1 0 0,-1 0 1 0 0,1 0-1 0 0,0 0 1 0 0,-1-1-1 0 0,1 1 1 0 0,-1 0-1 0 0,1 0 1 0 0,0 0-1 0 0,-1 0 1 0 0,1 0-1 0 0,0 0 0 0 0,-1 0 1 0 0,1 1-1 0 0,-1-1 1 0 0,2 0-1 0 0,25 3 1126 0 0,-23-2-871 0 0,128 6 1930 0 0,-16-2-1699 0 0,689 66 562 0 0,2-51-909 0 0,-519-36-175 0 0,-140 5 109 0 0,264 13-1 0 0,-242 3-171 0 0,-39-2-821 0 0,-131-3 636 0 0,1 0 0 0 0,-1 0 1 0 0,1 1-1 0 0,-1-1 1 0 0,1 0-1 0 0,0 0 0 0 0,-1 0 1 0 0,1 0-1 0 0,-1 0 0 0 0,1 1 1 0 0,-1-1-1 0 0,1 0 0 0 0,-1-1 1 0 0,1 1-1 0 0,0 0 0 0 0,-1 0 1 0 0,1 0-1 0 0,-1 0 0 0 0,1 0 1 0 0,-1 0-1 0 0,1-1 0 0 0,-1 1 1 0 0,1 0-1 0 0,-1 0 0 0 0,1-1 1 0 0,-1 1-1 0 0,1 0 1 0 0,-1-1-1 0 0,1 0 0 0 0,-16-8-9102 0 0,2 3 7516 0 0,7 2-305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1:1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371 161 2369 0 0,'-19'6'568'0'0,"1"0"0"0"0,-1 2 1 0 0,2 0-1 0 0,-1 0 1 0 0,1 2-1 0 0,0 0 1 0 0,1 1-1 0 0,0 1 0 0 0,1 0 1 0 0,0 1-1 0 0,1 1 1 0 0,-17 20-1 0 0,26-29-492 0 0,-15 17 500 0 0,1 1 0 0 0,1 1 0 0 0,1 1 0 0 0,-25 47-1 0 0,39-66-507 0 0,0 1 0 0 0,1 0-1 0 0,-1 0 1 0 0,1 0-1 0 0,1 0 1 0 0,-1 0-1 0 0,1 0 1 0 0,1 1-1 0 0,-1-1 1 0 0,1 0-1 0 0,0 0 1 0 0,1 1 0 0 0,0-1-1 0 0,0 0 1 0 0,1 0-1 0 0,-1 0 1 0 0,2 0-1 0 0,-1 0 1 0 0,1 0-1 0 0,0 0 1 0 0,0-1 0 0 0,1 1-1 0 0,0-1 1 0 0,0 0-1 0 0,6 7 1 0 0,5 3-14 0 0,1-1 1 0 0,0 0-1 0 0,1-1 0 0 0,0-1 1 0 0,1-1-1 0 0,1 0 0 0 0,26 11 1 0 0,6 1 89 0 0,89 27 0 0 0,-111-43-164 0 0,1 0 1 0 0,1-2-1 0 0,-1-1 1 0 0,1-1-1 0 0,0-1 1 0 0,0-3-1 0 0,0 0 1 0 0,0-2 0 0 0,0-1-1 0 0,43-10 1 0 0,-53 8-8 0 0,-1-1 0 0 0,1-2 1 0 0,-1 0-1 0 0,0-1 0 0 0,-1-1 0 0 0,0 0 1 0 0,0-2-1 0 0,-2 0 0 0 0,1-1 0 0 0,-1-1 1 0 0,-1-1-1 0 0,-1 0 0 0 0,0-1 1 0 0,-1 0-1 0 0,21-32 0 0 0,-27 36 67 0 0,-1-1-1 0 0,0-1 1 0 0,0 1 0 0 0,-1-1-1 0 0,-1 0 1 0 0,0 0 0 0 0,-1-1 0 0 0,-1 1-1 0 0,0-1 1 0 0,-1 0 0 0 0,-1 0-1 0 0,0 0 1 0 0,-1 0 0 0 0,0 0-1 0 0,-1 0 1 0 0,-1 0 0 0 0,-1 0-1 0 0,0 0 1 0 0,-1 1 0 0 0,0 0-1 0 0,-1-1 1 0 0,-1 1 0 0 0,0 1-1 0 0,-1-1 1 0 0,0 1 0 0 0,-1 1-1 0 0,-11-15 1 0 0,1 6 24 0 0,-1 0 0 0 0,-1 1 0 0 0,-1 1 0 0 0,-1 1-1 0 0,0 1 1 0 0,-1 1 0 0 0,-1 1 0 0 0,0 1 0 0 0,-1 2 0 0 0,-38-15 0 0 0,31 15-40 0 0,-1 1 0 0 0,0 3 1 0 0,0 0-1 0 0,0 2 0 0 0,-1 1 1 0 0,0 2-1 0 0,0 2 0 0 0,-43 3 1 0 0,61-1 19 0 0,0 1 0 0 0,0 1 1 0 0,0 0-1 0 0,0 1 0 0 0,1 1 1 0 0,0 1-1 0 0,0 0 0 0 0,0 0 1 0 0,1 2-1 0 0,-17 11 0 0 0,22-13-205 0 0,1 1 0 0 0,0 0 0 0 0,0 1 0 0 0,1 0-1 0 0,0 0 1 0 0,1 0 0 0 0,-1 1 0 0 0,2 0 0 0 0,-1 0-1 0 0,1 1 1 0 0,1-1 0 0 0,-1 1 0 0 0,2 0 0 0 0,-1 0-1 0 0,2 1 1 0 0,-3 14 0 0 0,2-10-1367 0 0,2 0 0 0 0,0 1 0 0 0,1-1 1 0 0,1 0-1 0 0,2 21 0 0 0,4 0-2348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37 9538 0 0,'1'-2'230'0'0,"-1"-1"780"0"0,1 0 1 0 0,-1 0-1 0 0,0 0 0 0 0,0 0 1 0 0,0 1-1 0 0,0-1 0 0 0,0 0 0 0 0,-2-5 1 0 0,-6 5 3725 0 0,-10 11-2921 0 0,5 0-1620 0 0,1 2-1 0 0,0-1 0 0 0,1 1 1 0 0,0 1-1 0 0,0 0 1 0 0,1 0-1 0 0,1 1 0 0 0,-12 18 1 0 0,19-26-218 0 0,-1 1 0 0 0,1 0 0 0 0,0-1 0 0 0,0 1 0 0 0,1 0 0 0 0,0 0-1 0 0,-1 0 1 0 0,1 0 0 0 0,1 0 0 0 0,-1 1 0 0 0,1-1 0 0 0,0 6 0 0 0,1-7 3 0 0,0 0 0 0 0,0 0 0 0 0,0 0 0 0 0,1 0 0 0 0,-1 0 0 0 0,1 0 0 0 0,0-1 0 0 0,0 1 0 0 0,0-1 0 0 0,1 1 0 0 0,-1-1 0 0 0,1 0 0 0 0,0 0 0 0 0,-1 0 0 0 0,1 0 0 0 0,1 0 0 0 0,4 3 0 0 0,-3-3-1 0 0,0 1 0 0 0,1-1 1 0 0,0 0-1 0 0,0 0 0 0 0,0-1 1 0 0,0 1-1 0 0,0-1 0 0 0,0-1 1 0 0,0 1-1 0 0,1-1 1 0 0,-1 0-1 0 0,10 0 0 0 0,-3-2 1 0 0,1 0-1 0 0,-1 0 0 0 0,0-1 0 0 0,25-8 1 0 0,-38 10 24 0 0,0 0 1 0 0,0 0 0 0 0,0 0-1 0 0,0 0 1 0 0,0-1-1 0 0,0 1 1 0 0,0 0 0 0 0,0 0-1 0 0,1 0 1 0 0,-1 0 0 0 0,0 0-1 0 0,0 0 1 0 0,0 0 0 0 0,0 0-1 0 0,0 0 1 0 0,0 0 0 0 0,1 0-1 0 0,-1 0 1 0 0,0 0 0 0 0,0 0-1 0 0,0 0 1 0 0,0 0 0 0 0,0 0-1 0 0,1 0 1 0 0,-1 0-1 0 0,0 0 1 0 0,0 0 0 0 0,0 0-1 0 0,0 0 1 0 0,0 0 0 0 0,0 0-1 0 0,1 0 1 0 0,-1 0 0 0 0,0 0-1 0 0,0 0 1 0 0,0 0 0 0 0,0 0-1 0 0,0 0 1 0 0,0 0 0 0 0,1 0-1 0 0,-1 1 1 0 0,0-1 0 0 0,0 0-1 0 0,0 0 1 0 0,0 0-1 0 0,0 0 1 0 0,0 0 0 0 0,0 0-1 0 0,0 0 1 0 0,0 1 0 0 0,0-1-1 0 0,0 0 1 0 0,0 0 0 0 0,0 0-1 0 0,0 0 1 0 0,0 0 0 0 0,0 0-1 0 0,0 1 1 0 0,0-1 0 0 0,0 0-1 0 0,0 0 1 0 0,0 0 0 0 0,0 0-1 0 0,0 0 1 0 0,0 1 0 0 0,-8 11 197 0 0,-17 13 23 0 0,6-10-129 0 0,0 0 1 0 0,-2-1-1 0 0,-35 19 0 0 0,10-7-903 0 0,58-29-7839 0 0,13-6 29 0 0,-9 1 2479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1:5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2897 0 0,'4'-4'9241'0'0,"-4"4"-9070"0"0,19-2 2692 0 0,24 1-2996 0 0,-40 1 675 0 0,376-17 673 0 0,-289 9-850 0 0,1 4 0 0 0,179 16 1 0 0,-196-1-49 0 0,77 22 0 0 0,50 8 136 0 0,-20-29-333 0 0,-20-1-64 0 0,200 8-20 0 0,-204-15 0 0 0,233-11-185 0 0,-104-2 51 0 0,-146 9 91 0 0,479 6-71 0 0,244 48 30 0 0,-344-34 10 0 0,-13-11-32 0 0,-227-1 70 0 0,420 17 108 0 0,-256-12-79 0 0,-281-11 10 0 0,1519-46 133 0 0,-1308 13-199 0 0,83-7-10 0 0,-188 19 65 0 0,217-12 44 0 0,640-20 88 0 0,-851 41-109 0 0,166-10 26 0 0,407-13 3 0 0,-785 32-79 0 0,627 37 111 0 0,-232 1 63 0 0,224 7-159 0 0,-185-17 19 0 0,-271-14-56 0 0,245 28 319 0 0,-388-30-300 0 0,113 1 0 0 0,-119-17 106 0 0,-51 2-560 0 0,-1 2 0 0 0,29 1 0 0 0,-42 2-2951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4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 1856 0 0,'0'0'239'0'0,"0"-1"-1"0"0,0 1 0 0 0,0-1 1 0 0,-1 1-1 0 0,1-1 0 0 0,0 1 1 0 0,0-1-1 0 0,-1 1 0 0 0,1 0 0 0 0,0-1 1 0 0,-1 1-1 0 0,1-1 0 0 0,0 1 1 0 0,-1 0-1 0 0,1-1 0 0 0,-1 1 1 0 0,1 0-1 0 0,-1 0 0 0 0,1-1 0 0 0,0 1 1 0 0,-1 0-1 0 0,1 0 0 0 0,-1-1 1 0 0,1 1-1 0 0,-1 0 0 0 0,0 0 1 0 0,1 0-1 0 0,-1 0 0 0 0,1 0 0 0 0,-1 0 1 0 0,-4 16 2435 0 0,6 40-2870 0 0,0-42 955 0 0,-2 47-264 0 0,-1-46-468 0 0,2 1 1 0 0,-1 0-1 0 0,2 0 1 0 0,0 0-1 0 0,1-1 1 0 0,1 1-1 0 0,0-1 0 0 0,8 23 1 0 0,-10-35-45 0 0,1-1 0 0 0,0 0 0 0 0,0 1 0 0 0,0-1 0 0 0,0 0 0 0 0,1 0 0 0 0,-1 0 0 0 0,0-1 0 0 0,1 1 0 0 0,-1-1 0 0 0,1 1 0 0 0,0-1 0 0 0,-1 0 0 0 0,1 0 0 0 0,0 0 0 0 0,0 0 0 0 0,0 0 0 0 0,0 0 0 0 0,0-1 0 0 0,0 0 0 0 0,3 0 0 0 0,13 1 6 0 0,-1 0 0 0 0,25-4 0 0 0,-23 1 28 0 0,37 3-397 0 0,-13 0-1690 0 0,1-5-4436 0 0,-34 3 3637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48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6361 0 0,'1'2'344'0'0,"0"-1"0"0"0,-1 1 0 0 0,1-1 0 0 0,0 0 0 0 0,0 1-1 0 0,0-1 1 0 0,0 0 0 0 0,0 0 0 0 0,0 0 0 0 0,0 1 0 0 0,0-1-1 0 0,1 0 1 0 0,-1 0 0 0 0,2 1 0 0 0,26 8 1440 0 0,-18-8-1618 0 0,0-1 1 0 0,0 0-1 0 0,14-1 0 0 0,-5-1-264 0 0,-1 0 0 0 0,29-7 0 0 0,-16-4-6675 0 0,-27 8 4232 0 0,-9 2-651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49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3169 0 0,'0'41'5659'0'0,"0"51"1458"0"0,8-2-5453 0 0,-6-73-2297 0 0,1-1 1 0 0,0 0 0 0 0,2-1-1 0 0,0 1 1 0 0,1-1 0 0 0,0 0-1 0 0,1 0 1 0 0,1 0-1 0 0,10 13 1 0 0,-4-13-3456 0 0,-13-14 3947 0 0,-1-1 1 0 0,1 0 0 0 0,-1 1-1 0 0,1-1 1 0 0,-1 0 0 0 0,1 1-1 0 0,-1-1 1 0 0,1 0 0 0 0,-1 0-1 0 0,1 0 1 0 0,0 0 0 0 0,-1 1-1 0 0,1-1 1 0 0,-1 0 0 0 0,1 0-1 0 0,0 0 1 0 0,-1 0 0 0 0,1 0-1 0 0,-1 0 1 0 0,1-1 0 0 0,0 1-1 0 0,-1 0 1 0 0,1 0 0 0 0,-1 0-1 0 0,1 0 1 0 0,-1-1 0 0 0,1 1-1 0 0,0 0 1 0 0,-1-1 0 0 0,1 1-1 0 0,0-1 1 0 0,5-6-1910 0 0</inkml:trace>
  <inkml:trace contextRef="#ctx0" brushRef="#br0" timeOffset="1">157 36 3257 0 0,'4'-16'9581'0'0,"-4"15"-9487"0"0,2 13 3199 0 0,0 5-3292 0 0,-4 89 2587 0 0,-1 10-1470 0 0,4-101-1503 0 0,0 0 0 0 0,1 0 0 0 0,1 0 0 0 0,0 0 0 0 0,7 18 0 0 0,1-16-3621 0 0,-10-17 3819 0 0,-1 1 0 0 0,0-1-1 0 0,1 0 1 0 0,-1 0 0 0 0,0 0 0 0 0,1 1 0 0 0,-1-1-1 0 0,1 0 1 0 0,-1 0 0 0 0,0 0 0 0 0,1 0-1 0 0,-1 0 1 0 0,1 0 0 0 0,-1 0 0 0 0,0 0-1 0 0,1 0 1 0 0,-1 0 0 0 0,1 0 0 0 0,-1 0-1 0 0,0 0 1 0 0,1 0 0 0 0,-1 0 0 0 0,1 0-1 0 0,-1-1 1 0 0,0 1 0 0 0,1 0 0 0 0,-1 0 0 0 0,1 0-1 0 0,-1-1 1 0 0,0 1 0 0 0,0 0 0 0 0,1 0-1 0 0,-1-1 1 0 0,0 1 0 0 0,1 0 0 0 0,-1-1-1 0 0,0 1 1 0 0,0 0 0 0 0,1-1 0 0 0,-1 1-1 0 0,0-1 1 0 0,0 1 0 0 0,0 0 0 0 0,0-1-1 0 0,4-8-3554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49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87 3465 0 0,'-9'8'1356'0'0,"1"0"1"0"0,0 1-1 0 0,1 0 1 0 0,0 0 0 0 0,1 1-1 0 0,0 0 1 0 0,-8 16-1 0 0,13-22-1223 0 0,0 0-1 0 0,-1 0 1 0 0,2-1-1 0 0,-1 1 1 0 0,0 1-1 0 0,1-1 1 0 0,0 0-1 0 0,0 0 0 0 0,0 0 1 0 0,0 0-1 0 0,1 0 1 0 0,-1 0-1 0 0,1 0 1 0 0,0 0-1 0 0,0 0 1 0 0,1-1-1 0 0,-1 1 1 0 0,1 0-1 0 0,0 0 1 0 0,0-1-1 0 0,0 1 1 0 0,0-1-1 0 0,1 0 1 0 0,5 6-1 0 0,-5-6-133 0 0,-1 0 0 0 0,1 0 0 0 0,0 0 0 0 0,1-1-1 0 0,-1 1 1 0 0,0-1 0 0 0,1 0 0 0 0,-1 0 0 0 0,1 0 0 0 0,0-1 0 0 0,0 1-1 0 0,-1-1 1 0 0,1 0 0 0 0,5 1 0 0 0,-7-2 10 0 0,0 1 0 0 0,1-2 0 0 0,-1 1 0 0 0,0 0 0 0 0,0 0 0 0 0,0-1 0 0 0,0 1 0 0 0,-1-1 0 0 0,1 1 0 0 0,0-1 0 0 0,0 0 0 0 0,0 0 0 0 0,0 0 0 0 0,0 0 0 0 0,-1 0 0 0 0,1 0 0 0 0,-1-1 0 0 0,1 1 0 0 0,-1 0 0 0 0,1-1 0 0 0,-1 1 0 0 0,0-1 0 0 0,1 0 0 0 0,-1 1 0 0 0,0-1 0 0 0,0 0 0 0 0,0 0 0 0 0,-1 0 0 0 0,1 1 0 0 0,0-4-1 0 0,5-11 24 0 0,-1 0-1 0 0,-1-1 0 0 0,0 0 0 0 0,-2 0 0 0 0,2-24 0 0 0,-4 31-148 0 0,1-1 1 0 0,-2 1-1 0 0,0-1 1 0 0,0 1-1 0 0,0-1 0 0 0,-2 1 1 0 0,1 0-1 0 0,-1 0 0 0 0,-1 0 1 0 0,-4-10-1 0 0,7 18 38 0 0,1 1-1 0 0,-1-1 0 0 0,0 1 0 0 0,1-1 1 0 0,-1 1-1 0 0,0 0 0 0 0,0-1 1 0 0,0 1-1 0 0,0 0 0 0 0,0 0 0 0 0,0 0 1 0 0,0 0-1 0 0,0 0 0 0 0,-1 0 1 0 0,1 0-1 0 0,0 0 0 0 0,-1 0 0 0 0,1 0 1 0 0,-1 1-1 0 0,1-1 0 0 0,-1 1 0 0 0,1-1 1 0 0,-1 1-1 0 0,1-1 0 0 0,-1 1 1 0 0,1 0-1 0 0,-1 0 0 0 0,1 0 0 0 0,-1 0 1 0 0,0 0-1 0 0,1 0 0 0 0,-4 1 1 0 0,4 0-161 0 0,-1 0 1 0 0,0 0 0 0 0,1 1 0 0 0,-1-1 0 0 0,1 1 0 0 0,-1-1-1 0 0,1 1 1 0 0,0 0 0 0 0,0 0 0 0 0,0-1 0 0 0,0 1 0 0 0,0 0-1 0 0,0 0 1 0 0,0 0 0 0 0,0 0 0 0 0,1 0 0 0 0,-1 0 0 0 0,1 0-1 0 0,0 0 1 0 0,-1 0 0 0 0,1 0 0 0 0,0 1 0 0 0,0-1 0 0 0,1 3-1 0 0,-1 0-392 0 0,1 0-1 0 0,0 0 1 0 0,0 0-1 0 0,0 0 0 0 0,1-1 1 0 0,0 1-1 0 0,4 8 0 0 0,2 1-1714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9538 0 0,'0'6'2521'0'0,"0"3"-273"0"0,-1 1-240 0 0,0 4-375 0 0,1 5-513 0 0,-1 4-368 0 0,-1 32-432 0 0,1-2-216 0 0,2-1-184 0 0,1-8-304 0 0,-1-9-224 0 0,1 1-560 0 0,1-4-753 0 0,1 0-783 0 0,-1-3-825 0 0,0-5 72 0 0,1-3-1216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0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46 7378 0 0,'-2'6'1154'0'0,"1"-1"1"0"0,0 1 0 0 0,0 0-1 0 0,1 0 1 0 0,0-1 0 0 0,0 12 0 0 0,2-3-558 0 0,0 0 0 0 0,1-1 0 0 0,7 24 0 0 0,-10-37-597 0 0,0 1-1 0 0,0-1 1 0 0,0 1-1 0 0,0-1 0 0 0,1 0 1 0 0,-1 1-1 0 0,0-1 1 0 0,0 1-1 0 0,0-1 1 0 0,0 1-1 0 0,0-1 1 0 0,0 0-1 0 0,1 1 1 0 0,-1-1-1 0 0,0 0 1 0 0,0 1-1 0 0,1-1 0 0 0,-1 0 1 0 0,0 1-1 0 0,1-1 1 0 0,-1 0-1 0 0,0 1 1 0 0,1-1-1 0 0,-1 0 1 0 0,0 0-1 0 0,1 0 1 0 0,-1 1-1 0 0,0-1 1 0 0,1 0-1 0 0,0 0 0 0 0,3-12-426 0 0,-2-22-225 0 0,-3 21 566 0 0,1 1-1 0 0,0 0 1 0 0,1 0-1 0 0,0 0 1 0 0,1 0-1 0 0,4-12 1 0 0,-6 22 83 0 0,0 0 1 0 0,1 0-1 0 0,-1 0 0 0 0,1 0 1 0 0,0 0-1 0 0,0 0 0 0 0,0 0 1 0 0,0 0-1 0 0,0 1 0 0 0,0-1 1 0 0,0 0-1 0 0,1 1 0 0 0,-1-1 1 0 0,0 0-1 0 0,1 1 0 0 0,0 0 0 0 0,-1-1 1 0 0,1 1-1 0 0,0 0 0 0 0,-1 0 1 0 0,1 0-1 0 0,0 0 0 0 0,0 0 1 0 0,0 0-1 0 0,0 1 0 0 0,0-1 1 0 0,0 1-1 0 0,0-1 0 0 0,0 1 1 0 0,0 0-1 0 0,0 0 0 0 0,0 0 1 0 0,1 0-1 0 0,-1 0 0 0 0,0 0 1 0 0,0 0-1 0 0,0 1 0 0 0,0-1 1 0 0,0 1-1 0 0,0 0 0 0 0,0-1 0 0 0,0 1 1 0 0,2 1-1 0 0,-2-1 24 0 0,1 0 0 0 0,-1 0 0 0 0,0 0 0 0 0,1 0-1 0 0,-1 1 1 0 0,0-1 0 0 0,0 0 0 0 0,0 1 0 0 0,0 0 0 0 0,0-1 0 0 0,0 1-1 0 0,0 0 1 0 0,0 0 0 0 0,-1 0 0 0 0,1 0 0 0 0,-1 0 0 0 0,0 1 0 0 0,1-1-1 0 0,-1 0 1 0 0,0 1 0 0 0,0-1 0 0 0,0 1 0 0 0,-1-1 0 0 0,1 1 0 0 0,-1-1 0 0 0,1 1-1 0 0,-1-1 1 0 0,0 6 0 0 0,-1-3 41 0 0,0-1-1 0 0,0 0 0 0 0,-1 1 1 0 0,1-1-1 0 0,-1 0 0 0 0,0 0 1 0 0,0 1-1 0 0,-1-1 0 0 0,1-1 1 0 0,-1 1-1 0 0,0 0 1 0 0,0-1-1 0 0,0 1 0 0 0,0-1 1 0 0,-6 4-1 0 0,-7 6 48 0 0,-1-2 1 0 0,-1 0-1 0 0,-20 9 1 0 0,104-5 75 0 0,-47-14-646 0 0,1-1 0 0 0,-1-1 0 0 0,35-5 0 0 0,-41 4-1741 0 0,0-1-1 0 0,-1-1 1 0 0,22-8 0 0 0,-11 0-3040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 9698 0 0,'7'3'521'0'0,"1"0"0"0"0,-1-1 0 0 0,1 0 0 0 0,-1 0 0 0 0,1 0 0 0 0,0-1 0 0 0,0-1 0 0 0,12 1 0 0 0,68-9 1065 0 0,-51 3-1069 0 0,-37 5-543 0 0,0 0 0 0 0,0 0 1 0 0,0 0-1 0 0,0 0 0 0 0,0 0 0 0 0,0 0 0 0 0,0 0 0 0 0,0 0 1 0 0,0 0-1 0 0,0 0 0 0 0,0 0 0 0 0,0 0 0 0 0,0 0 0 0 0,0 0 0 0 0,0 0 1 0 0,0 0-1 0 0,0 0 0 0 0,0 0 0 0 0,0-1 0 0 0,0 1 0 0 0,0 0 1 0 0,0 0-1 0 0,0 0 0 0 0,0 0 0 0 0,0 0 0 0 0,0 0 0 0 0,0 0 0 0 0,0 0 1 0 0,0 0-1 0 0,0 0 0 0 0,0 0 0 0 0,0 0 0 0 0,0 0 0 0 0,0 0 0 0 0,0 0 1 0 0,0 0-1 0 0,0-1 0 0 0,-12-2-760 0 0,-18-1-325 0 0,21 3 691 0 0,-18-1-138 0 0,-34 2 1 0 0,55 0 688 0 0,0 0-1 0 0,0 1 0 0 0,0 0 1 0 0,0 0-1 0 0,1 0 1 0 0,-1 1-1 0 0,1 0 1 0 0,-1 0-1 0 0,1 1 1 0 0,-1-1-1 0 0,1 1 1 0 0,-5 4-1 0 0,8-6-50 0 0,1 1 0 0 0,0 0 0 0 0,-1-1 0 0 0,1 1-1 0 0,0 0 1 0 0,0 0 0 0 0,0 0 0 0 0,1 0 0 0 0,-1 0-1 0 0,0 0 1 0 0,1 0 0 0 0,-1 0 0 0 0,1 0 0 0 0,0 0-1 0 0,-1 0 1 0 0,1 0 0 0 0,0 1 0 0 0,0-1 0 0 0,1 0-1 0 0,-1 0 1 0 0,0 0 0 0 0,1 0 0 0 0,-1 0 0 0 0,1 0-1 0 0,0 0 1 0 0,-1 0 0 0 0,1 0 0 0 0,0 0 0 0 0,0 0-1 0 0,3 3 1 0 0,2 5 229 0 0,1 1 0 0 0,1-1 0 0 0,15 16 0 0 0,-12-14-123 0 0,1-1-1 0 0,0 0 0 0 0,0 0 1 0 0,2-1-1 0 0,-1-1 1 0 0,1-1-1 0 0,29 14 0 0 0,-35-19-412 0 0,0 0 0 0 0,0-1 0 0 0,0 0 0 0 0,0 0 0 0 0,0-1 0 0 0,0 0 0 0 0,0 0 0 0 0,0-1 0 0 0,0 0-1 0 0,0-1 1 0 0,1 1 0 0 0,-1-2 0 0 0,0 1 0 0 0,0-1 0 0 0,-1 0 0 0 0,1-1 0 0 0,13-6 0 0 0,-31 18-7830 0 0,6-6 6640 0 0,-7 6-2491 0 0</inkml:trace>
  <inkml:trace contextRef="#ctx0" brushRef="#br0" timeOffset="1">116 372 6641 0 0,'-4'3'1102'0'0,"-1"1"0"0"0,1 0 0 0 0,1 0-1 0 0,-1 0 1 0 0,0 0 0 0 0,1 1-1 0 0,0 0 1 0 0,0-1 0 0 0,0 1 0 0 0,-3 10-1 0 0,5-13-910 0 0,1-1-1 0 0,0 0 0 0 0,-1 0 0 0 0,1 1 0 0 0,0-1 0 0 0,0 0 0 0 0,0 0 1 0 0,0 1-1 0 0,0-1 0 0 0,0 0 0 0 0,0 1 0 0 0,1-1 0 0 0,-1 0 1 0 0,0 0-1 0 0,1 1 0 0 0,-1-1 0 0 0,1 0 0 0 0,-1 0 0 0 0,1 0 1 0 0,0 2-1 0 0,1-2-93 0 0,0 1 0 0 0,-1-1-1 0 0,1 0 1 0 0,0 0 0 0 0,0 0 0 0 0,-1 0 0 0 0,1 0 0 0 0,0 0 0 0 0,0 0 0 0 0,0-1 0 0 0,0 1 0 0 0,0-1 0 0 0,0 1 0 0 0,0-1 0 0 0,0 0 0 0 0,1 0 0 0 0,1 0 0 0 0,14 0 96 0 0,0-2 1 0 0,0 0 0 0 0,28-7 0 0 0,-29 6-1036 0 0,-1-1 0 0 0,1 2 1 0 0,1 0-1 0 0,21 1 1 0 0,9 5-9917 0 0,-26 1 3483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1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9098 0 0,'37'16'4280'0'0,"32"8"-2947"0"0,32 13-2134 0 0,-88-30 413 0 0,-9-5 173 0 0,1 0 0 0 0,0 0 0 0 0,-1 0 0 0 0,1 0 0 0 0,0 0 0 0 0,0-1 0 0 0,-1 0 0 0 0,1 0 0 0 0,8 0 0 0 0,-13-1 189 0 0,0 0 1 0 0,0 0-1 0 0,0 0 1 0 0,0 0 0 0 0,0 0-1 0 0,0 0 1 0 0,1 0-1 0 0,-1 0 1 0 0,0 0-1 0 0,0 0 1 0 0,0 0 0 0 0,0 0-1 0 0,0 0 1 0 0,0 0-1 0 0,0 0 1 0 0,1 0-1 0 0,-1-1 1 0 0,0 1-1 0 0,0 0 1 0 0,0 0 0 0 0,0 0-1 0 0,0 0 1 0 0,0 0-1 0 0,0 0 1 0 0,0 0-1 0 0,0 0 1 0 0,1 0 0 0 0,-1 0-1 0 0,0-1 1 0 0,0 1-1 0 0,0 0 1 0 0,0 0-1 0 0,0 0 1 0 0,0 0-1 0 0,0 0 1 0 0,0 0 0 0 0,0 0-1 0 0,0-1 1 0 0,0 1-1 0 0,0 0 1 0 0,0 0-1 0 0,0 0 1 0 0,0 0 0 0 0,0 0-1 0 0,0 0 1 0 0,0-1-1 0 0,0 1 1 0 0,0 0-1 0 0,0 0 1 0 0,0 0-1 0 0,0 0 1 0 0,0 0 0 0 0,0 0-1 0 0,-1 0 1 0 0,1 0-1 0 0,0-1 1 0 0,-8-7-640 0 0,-13-7-40 0 0,9 10 589 0 0,1 0 0 0 0,-1 1 0 0 0,0 0 0 0 0,0 1 0 0 0,0 0 0 0 0,0 0 0 0 0,0 2 0 0 0,-1 0 0 0 0,-18 0 0 0 0,27 1 268 0 0,-1 0-1 0 0,1 1 1 0 0,-1-1-1 0 0,0 1 1 0 0,1 0-1 0 0,0 0 1 0 0,-1 1-1 0 0,1-1 1 0 0,0 1-1 0 0,-1 0 1 0 0,1 0-1 0 0,0 0 0 0 0,1 1 1 0 0,-1 0-1 0 0,0-1 1 0 0,1 1-1 0 0,-1 0 1 0 0,1 1-1 0 0,0-1 1 0 0,0 1-1 0 0,0-1 1 0 0,1 1-1 0 0,-1 0 1 0 0,1 0-1 0 0,0 0 1 0 0,0 0-1 0 0,0 0 1 0 0,-1 8-1 0 0,0 0 111 0 0,1 0 0 0 0,0 0 0 0 0,1 0 0 0 0,0 0-1 0 0,2 13 1 0 0,-1-20-263 0 0,0 1-1 0 0,1-1 0 0 0,-1 0 1 0 0,1 0-1 0 0,1 0 1 0 0,-1 0-1 0 0,1 0 0 0 0,-1-1 1 0 0,1 1-1 0 0,1 0 1 0 0,-1-1-1 0 0,1 1 0 0 0,-1-1 1 0 0,7 7-1 0 0,-7-10-200 0 0,-1 1-1 0 0,1-1 1 0 0,0 0 0 0 0,0 0-1 0 0,0 0 1 0 0,0-1 0 0 0,0 1-1 0 0,0 0 1 0 0,0-1-1 0 0,0 1 1 0 0,0-1 0 0 0,0 0-1 0 0,1 1 1 0 0,-1-1 0 0 0,0 0-1 0 0,0 0 1 0 0,0-1-1 0 0,0 1 1 0 0,0 0 0 0 0,1-1-1 0 0,-1 1 1 0 0,0-1 0 0 0,0 0-1 0 0,0 0 1 0 0,0 0-1 0 0,3-2 1 0 0,-1 1-235 0 0,0 0 0 0 0,0-1 0 0 0,0 0 1 0 0,0 0-1 0 0,-1 0 0 0 0,1 0 0 0 0,-1 0 0 0 0,0-1 0 0 0,0 0 1 0 0,0 1-1 0 0,3-7 0 0 0,2-8-1421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2593 0 0,'4'28'4987'0'0,"-1"2"-2964"0"0,1 46 0 0 0,-4-59-2011 0 0,-1 1 0 0 0,0 0 1 0 0,-2 0-1 0 0,0-1 0 0 0,-1 1 1 0 0,-12 32-1 0 0,15-48-129 0 0,-1 1 0 0 0,0-1 0 0 0,1 0 0 0 0,-1 0 0 0 0,0 0 1 0 0,0 0-1 0 0,0 0 0 0 0,-1 0 0 0 0,1 0 0 0 0,0-1 0 0 0,-1 1 0 0 0,1-1 0 0 0,-1 0 1 0 0,1 0-1 0 0,-1 0 0 0 0,1 0 0 0 0,-1 0 0 0 0,-5 1 0 0 0,-14 1 4426 0 0,114 0-2687 0 0,-62-1-3786 0 0,36-2 0 0 0,-66 0 1995 0 0,1 0 0 0 0,0 0-1 0 0,0 0 1 0 0,0 0 0 0 0,0 0-1 0 0,0 0 1 0 0,0-1-1 0 0,0 1 1 0 0,0 0 0 0 0,0 0-1 0 0,-1-1 1 0 0,1 1 0 0 0,0-1-1 0 0,0 1 1 0 0,0-1-1 0 0,-1 1 1 0 0,1-1 0 0 0,0 0-1 0 0,0 1 1 0 0,-1-1 0 0 0,1-1-1 0 0,6-4-1733 0 0,8 0-2018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8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92 9050 0 0,'-7'-12'2019'0'0,"-1"1"0"0"0,0 1 0 0 0,-1 0 0 0 0,0 0 0 0 0,-14-11 0 0 0,20 18-1767 0 0,0 2 0 0 0,0-1 0 0 0,0 0 0 0 0,0 0 0 0 0,0 1 0 0 0,0 0 0 0 0,0-1 0 0 0,0 1 0 0 0,-1 0 0 0 0,1 1-1 0 0,0-1 1 0 0,-1 1 0 0 0,1-1 0 0 0,0 1 0 0 0,-1 0 0 0 0,1 0 0 0 0,-1 1 0 0 0,1-1 0 0 0,0 1 0 0 0,-1-1 0 0 0,1 1-1 0 0,0 0 1 0 0,0 0 0 0 0,-1 1 0 0 0,1-1 0 0 0,-4 3 0 0 0,-3 2-116 0 0,1 1 0 0 0,-1 0-1 0 0,1 0 1 0 0,1 1 0 0 0,0 0 0 0 0,0 0 0 0 0,0 1 0 0 0,-11 18-1 0 0,16-23-137 0 0,0-1-1 0 0,1 1 1 0 0,0 0-1 0 0,0 0 0 0 0,0 0 1 0 0,0 1-1 0 0,1-1 1 0 0,0 0-1 0 0,-1 1 0 0 0,2-1 1 0 0,-1 1-1 0 0,0-1 1 0 0,1 1-1 0 0,0-1 0 0 0,0 1 1 0 0,0-1-1 0 0,1 1 1 0 0,0-1-1 0 0,-1 1 0 0 0,1-1 1 0 0,1 0-1 0 0,-1 1 1 0 0,1-1-1 0 0,0 0 1 0 0,3 5-1 0 0,-4-7-7 0 0,0-1 1 0 0,0 1-1 0 0,0-1 1 0 0,0 1-1 0 0,0-1 1 0 0,1 0-1 0 0,-1 0 1 0 0,0 0-1 0 0,1 0 1 0 0,-1 0-1 0 0,1 0 1 0 0,-1 0-1 0 0,1 0 1 0 0,-1 0-1 0 0,1-1 1 0 0,0 1-1 0 0,0-1 1 0 0,-1 1 0 0 0,1-1-1 0 0,0 0 1 0 0,2 1-1 0 0,-1-2-16 0 0,0 1 1 0 0,0-1-1 0 0,0 1 0 0 0,1-1 1 0 0,-1 0-1 0 0,0 0 0 0 0,0 0 1 0 0,0-1-1 0 0,0 1 0 0 0,5-4 1 0 0,4-5-183 0 0,0 1 0 0 0,0-2 0 0 0,18-21 0 0 0,-24 26 71 0 0,-2 1 71 0 0,1 0-3 0 0,0-1-1 0 0,0 1 1 0 0,0 0 0 0 0,1 1 0 0 0,9-7 0 0 0,-14 10 70 0 0,0 1-1 0 0,-1-1 1 0 0,1 1-1 0 0,0 0 1 0 0,0 0-1 0 0,-1-1 0 0 0,1 1 1 0 0,0 0-1 0 0,0 0 1 0 0,-1 0-1 0 0,1 0 1 0 0,0 0-1 0 0,0 0 1 0 0,0 0-1 0 0,-1 0 0 0 0,1 0 1 0 0,0 0-1 0 0,0 0 1 0 0,0 1-1 0 0,-1-1 1 0 0,1 0-1 0 0,0 0 1 0 0,0 1-1 0 0,0 0 17 0 0,1 1-1 0 0,-1-1 1 0 0,0 0-1 0 0,0 1 1 0 0,0-1-1 0 0,0 1 1 0 0,-1-1-1 0 0,1 1 1 0 0,0-1-1 0 0,-1 1 1 0 0,1 0-1 0 0,-1-1 1 0 0,1 1-1 0 0,-1 0 1 0 0,1 2-1 0 0,1 15 95 0 0,0 0 1 0 0,-1 0-1 0 0,-1 1 0 0 0,-1-1 0 0 0,-1 0 0 0 0,-5 28 0 0 0,4-32-89 0 0,-1 0-1 0 0,-1 0 0 0 0,0-1 0 0 0,-1 1 1 0 0,0-2-1 0 0,-1 1 0 0 0,0 0 0 0 0,-16 19 1 0 0,21-30-38 0 0,0-1 1 0 0,0 1-1 0 0,0-1 1 0 0,-1 0-1 0 0,1 0 1 0 0,-1 1-1 0 0,1-1 1 0 0,-1-1-1 0 0,0 1 1 0 0,0 0-1 0 0,0-1 1 0 0,0 0-1 0 0,0 1 1 0 0,0-1 0 0 0,0 0-1 0 0,-1-1 1 0 0,1 1-1 0 0,0 0 1 0 0,0-1-1 0 0,-1 0 1 0 0,1 0-1 0 0,0 0 1 0 0,-1 0-1 0 0,-4-1 1 0 0,5 0-9 0 0,0 0 0 0 0,0-1 0 0 0,0 1 0 0 0,1 0 0 0 0,-1-1 0 0 0,0 0 0 0 0,1 0 0 0 0,-1 0 0 0 0,1 0 0 0 0,0 0 0 0 0,0 0 0 0 0,0 0 0 0 0,0-1 0 0 0,0 1 1 0 0,0-1-1 0 0,0 0 0 0 0,1 1 0 0 0,-1-1 0 0 0,1 0 0 0 0,0 0 0 0 0,0 0 0 0 0,0 0 0 0 0,0 0 0 0 0,1 0 0 0 0,-1-6 0 0 0,0 5 23 0 0,0 0-1 0 0,1 0 1 0 0,0-1 0 0 0,0 1-1 0 0,0 0 1 0 0,0 0 0 0 0,1-1-1 0 0,0 1 1 0 0,-1 0 0 0 0,1 0-1 0 0,1 0 1 0 0,-1 0 0 0 0,1 0-1 0 0,0 0 1 0 0,-1 0 0 0 0,2 1-1 0 0,-1-1 1 0 0,0 0-1 0 0,1 1 1 0 0,4-5 0 0 0,-3 5 9 0 0,0 0 0 0 0,-1 1 1 0 0,1 0-1 0 0,0 0 0 0 0,0 0 0 0 0,0 0 1 0 0,0 1-1 0 0,0-1 0 0 0,1 1 1 0 0,-1 0-1 0 0,0 1 0 0 0,1-1 0 0 0,-1 1 1 0 0,0-1-1 0 0,1 1 0 0 0,-1 1 0 0 0,0-1 1 0 0,1 0-1 0 0,-1 1 0 0 0,5 1 1 0 0,30 8-62 0 0,0 1 1 0 0,38 17 0 0 0,-16 2-9199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2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7009 0 0,'-1'0'387'0'0,"-1"1"0"0"0,0-1 0 0 0,1 1-1 0 0,-1 0 1 0 0,0-1 0 0 0,1 1 0 0 0,-1 0-1 0 0,1 0 1 0 0,-1 0 0 0 0,1 1 0 0 0,-1-1-1 0 0,1 0 1 0 0,0 0 0 0 0,0 1 0 0 0,-1-1-1 0 0,1 1 1 0 0,0-1 0 0 0,-1 4 0 0 0,0-1-90 0 0,1-1 0 0 0,0 1 1 0 0,0 0-1 0 0,0 0 0 0 0,0 0 1 0 0,1 0-1 0 0,-1 0 1 0 0,1 5-1 0 0,1 8-167 0 0,1 0 0 0 0,1-1 0 0 0,5 20 0 0 0,-7-29 133 0 0,2 4-347 0 0,0 1 0 0 0,0 0-1 0 0,1-1 1 0 0,1 0 0 0 0,0 0 0 0 0,0 0-1 0 0,1 0 1 0 0,0-1 0 0 0,1 0 0 0 0,11 13-1 0 0,-17-23 75 0 0,-1 0-1 0 0,0 0 0 0 0,1 1 0 0 0,-1-1 0 0 0,1 0 1 0 0,-1 0-1 0 0,0 0 0 0 0,1 0 0 0 0,-1 0 1 0 0,0 0-1 0 0,1 0 0 0 0,-1 0 0 0 0,1 0 0 0 0,-1 0 1 0 0,0-1-1 0 0,1 1 0 0 0,-1 0 0 0 0,0 0 1 0 0,1 0-1 0 0,-1 0 0 0 0,0-1 0 0 0,1 1 0 0 0,-1 0 1 0 0,0 0-1 0 0,1 0 0 0 0,-1-1 0 0 0,0 1 1 0 0,0 0-1 0 0,1 0 0 0 0,-1-1 0 0 0,0 1 0 0 0,0 0 1 0 0,0-1-1 0 0,1 1 0 0 0,-1 0 0 0 0,0-1 1 0 0,0 1-1 0 0,0 0 0 0 0,0-1 0 0 0,0 0 0 0 0,11-19-6 0 0,-9 15-28 0 0,2-4 69 0 0,1 0 0 0 0,0 1 1 0 0,0 0-1 0 0,1 0 0 0 0,0 1 0 0 0,1-1 0 0 0,10-8 0 0 0,-14 13-117 0 0,0 1-1 0 0,1 0 1 0 0,-1 0-1 0 0,0 1 0 0 0,1-1 1 0 0,-1 0-1 0 0,1 1 1 0 0,0 0-1 0 0,4-1 0 0 0,-5 2-337 0 0,1-1-1 0 0,0 1 1 0 0,0 0-1 0 0,0 0 1 0 0,0 1-1 0 0,0-1 1 0 0,0 1-1 0 0,0 0 1 0 0,-1 0-1 0 0,6 1 1 0 0,-2 1-1522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8 145 11066 0 0,'-3'13'628'0'0,"1"-1"1"0"0,1 0-1 0 0,0 1 0 0 0,0-1 0 0 0,1 1 0 0 0,1-1 0 0 0,0 1 0 0 0,1-1 1 0 0,0 1-1 0 0,1-1 0 0 0,7 19 0 0 0,-7-22-539 0 0,0-1-1 0 0,1 1 1 0 0,1-1 0 0 0,-1 0 0 0 0,1-1-1 0 0,1 1 1 0 0,-1-1 0 0 0,1 0-1 0 0,0 0 1 0 0,1-1 0 0 0,0 1 0 0 0,0-2-1 0 0,0 1 1 0 0,1-1 0 0 0,0 0 0 0 0,12 6-1 0 0,-18-10-85 0 0,0 0 0 0 0,0 0 0 0 0,0 0 0 0 0,0 0 0 0 0,0-1-1 0 0,0 1 1 0 0,0 0 0 0 0,0-1 0 0 0,0 0 0 0 0,0 1 0 0 0,1-1 0 0 0,-1 0-1 0 0,0 0 1 0 0,0 0 0 0 0,0-1 0 0 0,0 1 0 0 0,1 0 0 0 0,-1-1 0 0 0,0 1-1 0 0,0-1 1 0 0,0 0 0 0 0,0 0 0 0 0,0 0 0 0 0,0 0 0 0 0,-1 0 0 0 0,1 0-1 0 0,0 0 1 0 0,0-1 0 0 0,-1 1 0 0 0,1 0 0 0 0,-1-1 0 0 0,1 0 0 0 0,-1 1-1 0 0,1-1 1 0 0,-1 0 0 0 0,0 0 0 0 0,0 1 0 0 0,0-1 0 0 0,0 0 0 0 0,0 0-1 0 0,-1 0 1 0 0,1-1 0 0 0,-1 1 0 0 0,1 0 0 0 0,0-3 0 0 0,1-7 6 0 0,0-1 1 0 0,-1 1 0 0 0,0-1-1 0 0,-1 0 1 0 0,-1 1-1 0 0,-2-18 1 0 0,-1 5 46 0 0,-1 0 0 0 0,0 1 0 0 0,-3 0 0 0 0,-16-40 0 0 0,19 53-73 0 0,0 1 1 0 0,-1 0-1 0 0,0 0 1 0 0,-1 0-1 0 0,0 1 1 0 0,0 0-1 0 0,-1 0 1 0 0,0 1-1 0 0,0 0 1 0 0,-1 1-1 0 0,0-1 1 0 0,-15-8-1 0 0,22 15-11 0 0,1 1-1 0 0,0-1 1 0 0,0 0 0 0 0,-1 1-1 0 0,1-1 1 0 0,-1 1-1 0 0,1-1 1 0 0,0 1-1 0 0,-1 0 1 0 0,1 0-1 0 0,-1-1 1 0 0,1 1 0 0 0,-1 0-1 0 0,1 0 1 0 0,-2 1-1 0 0,2-1-54 0 0,0 0-1 0 0,1 0 1 0 0,-1 1-1 0 0,1-1 1 0 0,-1 0-1 0 0,1 1 1 0 0,-1-1-1 0 0,1 0 1 0 0,-1 1-1 0 0,1-1 1 0 0,-1 1-1 0 0,1-1 0 0 0,-1 1 1 0 0,1-1-1 0 0,0 1 1 0 0,-1 0-1 0 0,1-1 1 0 0,0 1-1 0 0,0-1 1 0 0,-1 1-1 0 0,1 0 1 0 0,0-1-1 0 0,0 2 1 0 0,-1 2-336 0 0,1-1 1 0 0,0 1-1 0 0,0 0 1 0 0,0 0 0 0 0,1-1-1 0 0,0 1 1 0 0,-1 0-1 0 0,1-1 1 0 0,3 7-1 0 0,-1-1-935 0 0,1-1 0 0 0,0 1 1 0 0,1-1-1 0 0,9 13 0 0 0,3-3-3473 0 0</inkml:trace>
  <inkml:trace contextRef="#ctx0" brushRef="#br0" timeOffset="1">295 75 7538 0 0,'2'0'481'0'0,"-1"-1"0"0"0,0 1 0 0 0,0 0 0 0 0,0 0 1 0 0,0 0-1 0 0,0 0 0 0 0,0 0 0 0 0,1 0 1 0 0,-1 0-1 0 0,0 1 0 0 0,0-1 0 0 0,0 0 0 0 0,0 1 1 0 0,0-1-1 0 0,0 0 0 0 0,0 1 0 0 0,0 0 0 0 0,0-1 1 0 0,1 2-1 0 0,15 19 2509 0 0,-13-12-2710 0 0,-1 0-1 0 0,1 0 0 0 0,2 14 1 0 0,7 64 863 0 0,2 5-2086 0 0,4-35-5042 0 0,-15-49 2871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2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11194 0 0,'1'3'244'0'0,"1"-1"-1"0"0,-1 0 0 0 0,1 0 0 0 0,-1 0 0 0 0,1 0 1 0 0,0 0-1 0 0,0 0 0 0 0,0-1 0 0 0,0 1 1 0 0,0-1-1 0 0,1 1 0 0 0,-1-1 0 0 0,0 0 0 0 0,1 1 1 0 0,-1-1-1 0 0,1-1 0 0 0,-1 1 0 0 0,1 0 0 0 0,-1-1 1 0 0,1 1-1 0 0,3-1 0 0 0,5 2-234 0 0,1 0 0 0 0,-1-2 0 0 0,17 0 0 0 0,-24 0-68 0 0,72-8-2412 0 0,-69 6 1691 0 0,0 1 0 0 0,-1-1 0 0 0,1-1-1 0 0,-1 1 1 0 0,8-5 0 0 0,-13 7 607 0 0,-1 0 0 0 0,1 0-1 0 0,0-1 1 0 0,-1 1 0 0 0,1 0 0 0 0,-1-1 0 0 0,1 1-1 0 0,-1-1 1 0 0,1 1 0 0 0,-1-1 0 0 0,1 1 0 0 0,-1-1-1 0 0,1 1 1 0 0,-1-1 0 0 0,1 1 0 0 0,-1-1 0 0 0,0 1-1 0 0,1-1 1 0 0,-1 0 0 0 0,0 1 0 0 0,0-1 0 0 0,1 0-1 0 0,-1 1 1 0 0,0-2 0 0 0,0 2 63 0 0,0-1 0 0 0,-1 0 0 0 0,1 1 0 0 0,0-1 0 0 0,-1 1 0 0 0,1-1 0 0 0,0 0-1 0 0,-1 1 1 0 0,1-1 0 0 0,-1 1 0 0 0,1 0 0 0 0,-1-1 0 0 0,1 1 0 0 0,-1-1 0 0 0,1 1 0 0 0,-1 0 0 0 0,0-1 0 0 0,1 1 0 0 0,-2-1 0 0 0,-2 0 122 0 0,0-1 1 0 0,0 1 0 0 0,0 0 0 0 0,0 0-1 0 0,0 1 1 0 0,0-1 0 0 0,-4 1 0 0 0,2 0 396 0 0,1 0 1 0 0,0 1 0 0 0,0 0 0 0 0,0 0 0 0 0,0 0 0 0 0,0 0-1 0 0,0 1 1 0 0,0 0 0 0 0,0 0 0 0 0,1 1 0 0 0,-1-1-1 0 0,1 1 1 0 0,0 0 0 0 0,-1 0 0 0 0,-5 6 0 0 0,5-4-8 0 0,1 1 0 0 0,0-1 0 0 0,0 1 0 0 0,0 0 0 0 0,1 0 0 0 0,0 0 1 0 0,0 1-1 0 0,0-1 0 0 0,1 1 0 0 0,-3 11 0 0 0,3-6-367 0 0,0 0-1 0 0,1 1 1 0 0,0-1 0 0 0,1 1-1 0 0,0-1 1 0 0,1 0-1 0 0,1 1 1 0 0,0-1 0 0 0,0 0-1 0 0,1 0 1 0 0,1 0-1 0 0,8 20 1 0 0,7-3-3344 0 0,-18-28 3069 0 0,-1 0 0 0 0,1 0 0 0 0,0 0-1 0 0,0-1 1 0 0,0 1 0 0 0,0 0 0 0 0,-1-1 0 0 0,1 1 0 0 0,0-1-1 0 0,0 1 1 0 0,0-1 0 0 0,0 1 0 0 0,0-1 0 0 0,0 0 0 0 0,1 0-1 0 0,-1 1 1 0 0,0-1 0 0 0,0 0 0 0 0,0 0 0 0 0,0 0-1 0 0,0 0 1 0 0,0 0 0 0 0,0 0 0 0 0,0 0 0 0 0,0-1 0 0 0,0 1-1 0 0,0 0 1 0 0,1-1 0 0 0,0 0 0 0 0,8-6-2561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3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4 3369 0 0,'2'-2'2257'0'0,"-1"2"-2032"0"0,-1 0 1 0 0,0 0 0 0 0,0-1-1 0 0,1 1 1 0 0,-1 0 0 0 0,0 0-1 0 0,1 0 1 0 0,-1 0 0 0 0,0 0 0 0 0,0 0-1 0 0,1 0 1 0 0,-1 0 0 0 0,0 0-1 0 0,1 0 1 0 0,-1 0 0 0 0,0 0-1 0 0,1 0 1 0 0,-1 0 0 0 0,0 0-1 0 0,0 0 1 0 0,1 0 0 0 0,-1 1 0 0 0,0-1-1 0 0,1 0 1 0 0,6 11 3017 0 0,-3 15-2057 0 0,-4-11-986 0 0,-7 80 669 0 0,6-86-1095 0 0,0-1 1 0 0,-1 0-1 0 0,0 0 0 0 0,-1 0 1 0 0,0 0-1 0 0,0 0 0 0 0,0-1 1 0 0,-9 14-1 0 0,9-18 21 0 0,1 0 0 0 0,-1-1 0 0 0,1 0 0 0 0,-1 0 0 0 0,0 0-1 0 0,0 0 1 0 0,-5 2 0 0 0,7-3 189 0 0,1-1 0 0 0,-1 1 0 0 0,0-1 0 0 0,1 0 1 0 0,-1 1-1 0 0,0-1 0 0 0,1 0 0 0 0,-1 1 0 0 0,0-1 0 0 0,1 0 0 0 0,-1 0 0 0 0,0 0 0 0 0,0 0 0 0 0,1 1 0 0 0,-1-1 0 0 0,0 0 0 0 0,0 0 1 0 0,1-1-1 0 0,-1 1 0 0 0,0 0 0 0 0,1 0 0 0 0,-1 0 0 0 0,0 0 0 0 0,0-1 0 0 0,1 1 0 0 0,-1 0 0 0 0,0-1 0 0 0,1 1 0 0 0,-1 0 0 0 0,0-1 1 0 0,1 1-1 0 0,-1-1 0 0 0,1 1 0 0 0,-1-1 0 0 0,1 1 0 0 0,-1-1 0 0 0,1 0 0 0 0,-1 1 0 0 0,1-1 0 0 0,-1 0 0 0 0,1 0 64 0 0,0 0 0 0 0,0 0-1 0 0,0 0 1 0 0,0 0 0 0 0,0 0 0 0 0,0 0-1 0 0,0 0 1 0 0,0 0 0 0 0,1 1 0 0 0,-1-1-1 0 0,0 0 1 0 0,1 0 0 0 0,-1 0-1 0 0,0 0 1 0 0,1 1 0 0 0,-1-1 0 0 0,1 0-1 0 0,-1 0 1 0 0,1 1 0 0 0,0-1-1 0 0,-1 0 1 0 0,1 1 0 0 0,0-1 0 0 0,-1 0-1 0 0,1 1 1 0 0,0-1 0 0 0,0 1-1 0 0,-1 0 1 0 0,1-1 0 0 0,0 1 0 0 0,0-1-1 0 0,0 1 1 0 0,0 0 0 0 0,0 0 0 0 0,-1 0-1 0 0,3-1 1 0 0,32-6 1183 0 0,-24 6-1312 0 0,0 1 0 0 0,1 0-1 0 0,-1 0 1 0 0,0 1 0 0 0,0 0 0 0 0,0 1-1 0 0,0 0 1 0 0,0 1 0 0 0,0 0 0 0 0,16 8-1 0 0,-26-11-101 0 0,-1 0 0 0 0,0 0-1 0 0,1 0 1 0 0,-1 0-1 0 0,1 1 1 0 0,-1-1-1 0 0,1 0 1 0 0,-1 0 0 0 0,0 1-1 0 0,1-1 1 0 0,-1 0-1 0 0,0 0 1 0 0,1 1-1 0 0,-1-1 1 0 0,0 0 0 0 0,1 1-1 0 0,-1-1 1 0 0,0 0-1 0 0,0 1 1 0 0,1-1-1 0 0,-1 1 1 0 0,0-1 0 0 0,0 0-1 0 0,0 1 1 0 0,0-1-1 0 0,1 1 1 0 0,-1-1 0 0 0,0 1-1 0 0,0-1 1 0 0,0 0-1 0 0,0 1 1 0 0,0-1-1 0 0,0 1 1 0 0,0-1 0 0 0,0 1-1 0 0,0-1 1 0 0,0 1-1 0 0,-1-1 1 0 0,1 0-1 0 0,0 1 1 0 0,0-1 0 0 0,0 1-1 0 0,0-1 1 0 0,-1 1-1 0 0,1-1 1 0 0,0 0-1 0 0,0 1 1 0 0,-1-1 0 0 0,1 1-1 0 0,-7 6-3677 0 0</inkml:trace>
  <inkml:trace contextRef="#ctx0" brushRef="#br0" timeOffset="1">0 396 9962 0 0,'3'0'3625'0'0,"-1"0"-1457"0"0,6 0-343 0 0,3-1-353 0 0,3 4-384 0 0,4-1-400 0 0,3-1-279 0 0,4-1-161 0 0,3-1-104 0 0,2-1-136 0 0,2-1-384 0 0,-1 2-1305 0 0,1 1-1439 0 0,-6-1-2514 0 0,-2 3-1815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30 7898 0 0,'-2'1'506'0'0,"1"1"0"0"0,-1 0 1 0 0,1 0-1 0 0,0-1 1 0 0,0 1-1 0 0,0 0 0 0 0,0 0 1 0 0,0 0-1 0 0,-1 4 0 0 0,-1 23 1220 0 0,11 30-2087 0 0,-4-43 815 0 0,12 85-237 0 0,-21-123-365 0 0,0 0 1 0 0,1-1-1 0 0,-1-37 1 0 0,5 54 144 0 0,0 0 0 0 0,0 0 0 0 0,0 0 0 0 0,1 0 1 0 0,0 0-1 0 0,0 0 0 0 0,1 0 0 0 0,-1 0 0 0 0,1 1 0 0 0,1-1 1 0 0,-1 1-1 0 0,1-1 0 0 0,0 1 0 0 0,0 0 0 0 0,0 0 0 0 0,1 0 0 0 0,0 1 1 0 0,-1-1-1 0 0,2 1 0 0 0,4-4 0 0 0,-7 6 27 0 0,-1 1 1 0 0,1 0-1 0 0,0-1 0 0 0,0 1 0 0 0,0 0 1 0 0,0 0-1 0 0,0 1 0 0 0,0-1 0 0 0,0 0 1 0 0,0 1-1 0 0,0-1 0 0 0,0 1 1 0 0,1-1-1 0 0,-1 1 0 0 0,0 0 0 0 0,0 0 1 0 0,0 0-1 0 0,1 0 0 0 0,-1 1 0 0 0,0-1 1 0 0,0 1-1 0 0,0-1 0 0 0,0 1 0 0 0,0 0 1 0 0,0 0-1 0 0,0-1 0 0 0,0 1 1 0 0,0 1-1 0 0,0-1 0 0 0,0 0 0 0 0,0 0 1 0 0,1 3-1 0 0,0-1 35 0 0,1 1 0 0 0,-2-1 0 0 0,1 1 1 0 0,0 0-1 0 0,-1 0 0 0 0,0 0 0 0 0,0 0 0 0 0,0 1 0 0 0,0-1 1 0 0,-1 1-1 0 0,1-1 0 0 0,-1 1 0 0 0,0-1 0 0 0,0 10 0 0 0,0 0-11 0 0,-2 0 0 0 0,1 1 0 0 0,-2-1 0 0 0,-4 24-1 0 0,5-33-81 0 0,0 0 0 0 0,-1-1 0 0 0,1 1 0 0 0,-1-1-1 0 0,0 1 1 0 0,0-1 0 0 0,0 0 0 0 0,-1 1 0 0 0,0-1-1 0 0,1 0 1 0 0,-1-1 0 0 0,-1 1 0 0 0,1 0 0 0 0,0-1-1 0 0,-1 0 1 0 0,0 0 0 0 0,0 0 0 0 0,-6 4 0 0 0,7-7-36 0 0,0 1 0 0 0,-1 0 1 0 0,1-1-1 0 0,0 1 0 0 0,0-1 1 0 0,-1 0-1 0 0,1 0 0 0 0,0-1 1 0 0,0 1-1 0 0,-1 0 1 0 0,1-1-1 0 0,0 0 0 0 0,-6-2 1 0 0,7 2 54 0 0,0 1 1 0 0,0-1 0 0 0,0 0-1 0 0,0 0 1 0 0,0 0-1 0 0,0 0 1 0 0,0 0 0 0 0,0 0-1 0 0,1-1 1 0 0,-1 1 0 0 0,0-1-1 0 0,1 1 1 0 0,-1-1 0 0 0,1 1-1 0 0,-1-1 1 0 0,1 0 0 0 0,0 0-1 0 0,0 0 1 0 0,0 0-1 0 0,0 0 1 0 0,-1-2 0 0 0,2 3 26 0 0,0 1 0 0 0,0-1 0 0 0,0 0 0 0 0,0 1 0 0 0,1-1 0 0 0,-1 0 0 0 0,0 1 0 0 0,0-1 0 0 0,0 0 0 0 0,1 1 0 0 0,-1-1 0 0 0,0 1 0 0 0,0-1 1 0 0,1 0-1 0 0,-1 1 0 0 0,1-1 0 0 0,-1 1 0 0 0,0-1 0 0 0,1 1 0 0 0,-1-1 0 0 0,1 1 0 0 0,-1-1 0 0 0,1 1 0 0 0,0 0 0 0 0,-1-1 0 0 0,1 1 0 0 0,-1 0 0 0 0,1-1 0 0 0,0 1 0 0 0,-1 0 0 0 0,1 0 1 0 0,-1 0-1 0 0,1-1 0 0 0,0 1 0 0 0,-1 0 0 0 0,1 0 0 0 0,0 0 0 0 0,0 0 0 0 0,-1 0 0 0 0,1 0 0 0 0,0 0 0 0 0,-1 1 0 0 0,1-1 0 0 0,-1 0 0 0 0,1 0 0 0 0,0 0 0 0 0,0 1 0 0 0,39 10 96 0 0,-36-10-93 0 0,21 8-202 0 0,36 12-1922 0 0,-56-20 1294 0 0,0 0 0 0 0,-1 0 0 0 0,1 0 0 0 0,0-1 0 0 0,0 0 1 0 0,0 0-1 0 0,0 0 0 0 0,-1 0 0 0 0,11-3 0 0 0,-3-1-2495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6041 0 0,'-9'6'7018'0'0,"7"7"-4602"0"0,7 20-2786 0 0,-3-26 948 0 0,-1 4-585 0 0,2 5-54 0 0,1 0 1 0 0,6 22 0 0 0,-8-34 43 0 0,-1 0 1 0 0,1 0-1 0 0,0 0 1 0 0,0 0-1 0 0,1 0 1 0 0,-1-1-1 0 0,1 1 1 0 0,0-1-1 0 0,-1 1 1 0 0,2-1-1 0 0,-1 0 1 0 0,0 0-1 0 0,1 0 1 0 0,4 2-1 0 0,-6-4-34 0 0,-1-1 0 0 0,1 0 0 0 0,0 0 0 0 0,0 0 0 0 0,-1 0-1 0 0,1-1 1 0 0,0 1 0 0 0,-1 0 0 0 0,1-1 0 0 0,0 1 0 0 0,-1-1 0 0 0,1 0-1 0 0,-1 1 1 0 0,1-1 0 0 0,0 0 0 0 0,-1 0 0 0 0,0 0 0 0 0,1 0 0 0 0,-1 0-1 0 0,0 0 1 0 0,1-1 0 0 0,-1 1 0 0 0,2-3 0 0 0,-1 2-393 0 0,0 0 0 0 0,1 0 0 0 0,-1 0 0 0 0,0 0 0 0 0,1 0 0 0 0,0 0 0 0 0,-1 1 0 0 0,7-3-1 0 0,-8 4-104 0 0,0 0 228 0 0,-1 0 1 0 0,1-1 0 0 0,0 1-1 0 0,-1 0 1 0 0,1 0-1 0 0,0 0 1 0 0,0 0 0 0 0,-1 0-1 0 0,1 0 1 0 0,0 0-1 0 0,-1 0 1 0 0,1 0 0 0 0,0 0-1 0 0,-1 0 1 0 0,1 0-1 0 0,0 1 1 0 0,-1-1-1 0 0,2 1 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4809 0 0,'-3'4'1864'0'0,"3"2"-247"0"0,1 4-297 0 0,6 0-344 0 0,3 2-272 0 0,2-1-207 0 0,3-1-201 0 0,3-1-144 0 0,1-1-48 0 0,1-3-56 0 0,2-2-8 0 0,0-3-112 0 0,1-1-240 0 0,1-1-417 0 0,1-5-679 0 0,-1-3-728 0 0,1-5-177 0 0,2-3-1600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 6361 0 0,'3'3'362'0'0,"1"-1"0"0"0,-1 0 0 0 0,1 0 1 0 0,-1 0-1 0 0,1 0 0 0 0,0-1 0 0 0,0 1 0 0 0,0-1 0 0 0,0 0 0 0 0,0 0 0 0 0,7 0 0 0 0,46 3-248 0 0,-50-4-54 0 0,0 0 1 0 0,0-1-1 0 0,0 1 1 0 0,0-2-1 0 0,0 1 1 0 0,0-1-1 0 0,0 0 1 0 0,-1 0-1 0 0,1 0 1 0 0,9-6-1 0 0,-15 3-499 0 0,-10 2 82 0 0,-10 2 21 0 0,2 3 334 0 0,1 0 1 0 0,-1 1-1 0 0,-29 9 0 0 0,38-9 231 0 0,-1 0-1 0 0,1 0 1 0 0,-1 1 0 0 0,1 0-1 0 0,0 0 1 0 0,1 1 0 0 0,-1 0-1 0 0,-11 11 1 0 0,18-15-187 0 0,0 0 0 0 0,0 0 0 0 0,0 0 0 0 0,0 0 0 0 0,0 1 0 0 0,1-1 0 0 0,-1 0 0 0 0,0 1 0 0 0,1-1 0 0 0,-1 0 0 0 0,1 1 0 0 0,-1-1 0 0 0,1 1 0 0 0,0-1 0 0 0,-1 0 0 0 0,1 1 0 0 0,0-1 0 0 0,0 1 0 0 0,0-1 0 0 0,0 1 0 0 0,1-1 0 0 0,-1 1 0 0 0,1 1 0 0 0,0 1 30 0 0,0-1 1 0 0,1 0-1 0 0,-1-1 1 0 0,1 1-1 0 0,0 0 1 0 0,0 0-1 0 0,0-1 1 0 0,0 1-1 0 0,1-1 1 0 0,2 3-1 0 0,4 2 62 0 0,-1-1 0 0 0,1 0 0 0 0,0 0 0 0 0,1-1 0 0 0,16 7 0 0 0,-8-7-134 0 0,0 0 0 0 0,0-1 1 0 0,1-1-1 0 0,-1-1 1 0 0,1 0-1 0 0,31-2 0 0 0,19-4-2707 0 0,-27 1-910 0 0,-32 3 997 0 0,-4 2-1395 0 0</inkml:trace>
  <inkml:trace contextRef="#ctx0" brushRef="#br0" timeOffset="1">95 271 7906 0 0,'6'4'2240'0'0,"4"1"-1584"0"0,4 0-64 0 0,5-1-55 0 0,0-3-89 0 0,1 0-128 0 0,3-1-80 0 0,-1-2-24 0 0,0 1-40 0 0,-1-1-64 0 0,-1 1-40 0 0,-3 2-144 0 0,-2 1-336 0 0,-4-1-480 0 0,-2 1-761 0 0,-3 2-783 0 0,-4 0-89 0 0,-2 2-1496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5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6489 0 0,'17'3'1342'0'0,"1"-1"1"0"0,-1-1-1 0 0,23 0 0 0 0,-21-2-659 0 0,0 2 0 0 0,22 3 0 0 0,-39-4-604 0 0,0 0 0 0 0,-1 0 0 0 0,1 1 0 0 0,0-1 0 0 0,0 1-1 0 0,0-1 1 0 0,-1 1 0 0 0,1 0 0 0 0,0 0 0 0 0,-1 0 0 0 0,1 0 0 0 0,-1 0 0 0 0,1 0 0 0 0,-1 0 0 0 0,0 0 0 0 0,1 0-1 0 0,-1 1 1 0 0,0-1 0 0 0,0 1 0 0 0,0-1 0 0 0,0 1 0 0 0,0-1 0 0 0,0 1 0 0 0,0 0 0 0 0,0-1 0 0 0,-1 1 0 0 0,1 0-1 0 0,0 2 1 0 0,-1-1 31 0 0,0 0 0 0 0,0 1-1 0 0,0-1 1 0 0,0 0-1 0 0,-1 0 1 0 0,1 1 0 0 0,-1-1-1 0 0,0 0 1 0 0,0 0 0 0 0,0 0-1 0 0,0 0 1 0 0,-1 0 0 0 0,1 0-1 0 0,-4 5 1 0 0,5-8-90 0 0,0 0 0 0 0,-1 1 1 0 0,1-1-1 0 0,0 0 0 0 0,0 0 0 0 0,0 1 1 0 0,0-1-1 0 0,0 0 0 0 0,0 0 0 0 0,0 1 1 0 0,-1-1-1 0 0,1 0 0 0 0,0 1 0 0 0,0-1 1 0 0,0 0-1 0 0,0 0 0 0 0,0 1 0 0 0,0-1 1 0 0,0 0-1 0 0,0 1 0 0 0,1-1 0 0 0,-1 0 1 0 0,0 0-1 0 0,0 1 0 0 0,0-1 0 0 0,0 0 1 0 0,0 0-1 0 0,0 1 0 0 0,0-1 1 0 0,1 0-1 0 0,-1 0 0 0 0,0 1 0 0 0,0-1 1 0 0,0 0-1 0 0,1 0 0 0 0,-1 1 0 0 0,0-1 1 0 0,15 6 147 0 0,16-4-315 0 0,-21-3-502 0 0,1-1-1 0 0,0 0 1 0 0,-1 0 0 0 0,1-1 0 0 0,13-6 0 0 0,-18 6-436 0 0,-1 1 0 0 0,0-1 0 0 0,1 0 0 0 0,-2-1 0 0 0,1 1 0 0 0,8-9 1 0 0,0-3-3746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12035 0 0,'1'2'411'0'0,"1"-1"1"0"0,-1 0-1 0 0,0 1 1 0 0,1-1-1 0 0,0 0 1 0 0,-1 0-1 0 0,1 0 1 0 0,0 0-1 0 0,-1 0 1 0 0,1 0-1 0 0,0 0 1 0 0,0-1-1 0 0,0 1 1 0 0,-1-1 0 0 0,1 1-1 0 0,4-1 1 0 0,38 5 69 0 0,-32-4 207 0 0,1 0-522 0 0,0 0-1 0 0,0 1 0 0 0,0 1 1 0 0,0 0-1 0 0,-1 1 0 0 0,24 9 0 0 0,-32-10-139 0 0,1-1-1 0 0,-1 1 1 0 0,0 0-1 0 0,0 0 1 0 0,0 1-1 0 0,0-1 0 0 0,0 1 1 0 0,-1 0-1 0 0,1 0 1 0 0,-1 0-1 0 0,0 0 0 0 0,0 1 1 0 0,-1-1-1 0 0,1 1 1 0 0,-1 0-1 0 0,0-1 1 0 0,-1 1-1 0 0,1 0 0 0 0,-1 0 1 0 0,0 0-1 0 0,1 6 1 0 0,-1 12-413 0 0,-1 0 1 0 0,0 0-1 0 0,-2 0 0 0 0,-1 0 1 0 0,-10 40-1 0 0,1-6-5054 0 0,12-54 4763 0 0,0-2 526 0 0,0-1 0 0 0,0 0 0 0 0,0 0 0 0 0,0 1 0 0 0,0-1-1 0 0,1 0 1 0 0,-1 1 0 0 0,0-1 0 0 0,0 0 0 0 0,0 1 0 0 0,0-1 0 0 0,0 0 0 0 0,0 1 0 0 0,0-1 0 0 0,0 0 0 0 0,-1 0 0 0 0,1 1 0 0 0,0-1 0 0 0,0 0 0 0 0,0 1 0 0 0,0-1-1 0 0,0 0 1 0 0,0 0 0 0 0,-1 1 0 0 0,1-1 0 0 0,0 0 0 0 0,0 0 0 0 0,0 1 0 0 0,-1-1 0 0 0,1 0 0 0 0,0 0 0 0 0,0 0 0 0 0,-1 1 0 0 0,1-1 0 0 0,0 0 0 0 0,0 0 0 0 0,-1 0-1 0 0,1 0 1 0 0,0 0 0 0 0,-1 0 0 0 0,1 1 0 0 0,0-1 0 0 0,0 0 0 0 0,-1 0 0 0 0,1 0 0 0 0,0 0 0 0 0,-1 0 0 0 0,1 0 0 0 0,0 0 0 0 0,-1 0 0 0 0,1 0 0 0 0,0-1 0 0 0,-1 1-1 0 0</inkml:trace>
  <inkml:trace contextRef="#ctx0" brushRef="#br0" timeOffset="1">377 25 11554 0 0,'0'3'6884'0'0,"1"14"-4784"0"0,-2 1-1799 0 0,-6 156 2045 0 0,11-87-5871 0 0,9-1-6741 0 0,-8-64 3969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86 14931 0 0,'0'0'237'0'0,"-1"0"-1"0"0,1-1 0 0 0,-1 1 1 0 0,1 0-1 0 0,-1-1 0 0 0,1 1 1 0 0,0 0-1 0 0,-1 0 0 0 0,1 0 1 0 0,-1-1-1 0 0,0 1 1 0 0,1 0-1 0 0,-1 0 0 0 0,1 0 1 0 0,-1 0-1 0 0,1 0 0 0 0,-1 0 1 0 0,1 0-1 0 0,-1 0 0 0 0,1 0 1 0 0,-1 0-1 0 0,1 0 1 0 0,-1 0-1 0 0,1 0 0 0 0,-1 0 1 0 0,0 1-1 0 0,1-1 0 0 0,0 0 1 0 0,-1 0-1 0 0,1 0 0 0 0,-1 1 1 0 0,1-1-1 0 0,-1 0 0 0 0,0 1 1 0 0,-17 22 2725 0 0,-9 31-1402 0 0,24-46-1480 0 0,1-1 0 0 0,-1 1 0 0 0,2 0 0 0 0,-1 0 0 0 0,1 0 0 0 0,0 0 0 0 0,1 0 0 0 0,0 0 0 0 0,1 11 0 0 0,-1-17-82 0 0,0 0 0 0 0,0 0 1 0 0,1 1-1 0 0,-1-1 1 0 0,1 0-1 0 0,-1 0 0 0 0,1 0 1 0 0,0 0-1 0 0,0 0 0 0 0,0 0 1 0 0,0 0-1 0 0,0 0 0 0 0,0 0 1 0 0,1 0-1 0 0,-1 0 0 0 0,1 0 1 0 0,-1-1-1 0 0,1 1 1 0 0,0-1-1 0 0,-1 1 0 0 0,1-1 1 0 0,0 0-1 0 0,0 0 0 0 0,0 0 1 0 0,0 0-1 0 0,0 0 0 0 0,0 0 1 0 0,0 0-1 0 0,0-1 1 0 0,1 1-1 0 0,-1-1 0 0 0,0 1 1 0 0,0-1-1 0 0,1 0 0 0 0,-1 0 1 0 0,0 0-1 0 0,4-1 0 0 0,-2 1-30 0 0,-1-1 0 0 0,0 0-1 0 0,1 0 1 0 0,-1 0 0 0 0,0-1-1 0 0,0 1 1 0 0,0-1 0 0 0,0 0-1 0 0,0 0 1 0 0,-1 0 0 0 0,1 0-1 0 0,0 0 1 0 0,-1 0 0 0 0,1-1-1 0 0,-1 0 1 0 0,0 1 0 0 0,0-1-1 0 0,0 0 1 0 0,0 0 0 0 0,-1 0-1 0 0,1 0 1 0 0,-1 0 0 0 0,0 0-1 0 0,1 0 1 0 0,-1-1 0 0 0,0-3-1 0 0,1 0-105 0 0,0-1-1 0 0,-1 1 0 0 0,0-1 0 0 0,0 0 0 0 0,-1 1 0 0 0,0-1 0 0 0,0 0 0 0 0,-1 1 1 0 0,0-1-1 0 0,-3-12 0 0 0,2 15 106 0 0,0 1 0 0 0,0-1 0 0 0,0 1 0 0 0,-1-1 0 0 0,1 1 1 0 0,-1 0-1 0 0,0 0 0 0 0,0 0 0 0 0,-1 1 0 0 0,1-1 0 0 0,-1 1 0 0 0,0 0 0 0 0,0 0 0 0 0,-6-4 0 0 0,10 7 40 0 0,0 0-1 0 0,0 0 1 0 0,1 1-1 0 0,-1-1 0 0 0,0 0 1 0 0,0 0-1 0 0,0 0 0 0 0,0 0 1 0 0,0 1-1 0 0,0-1 1 0 0,0 0-1 0 0,0 0 0 0 0,0 0 1 0 0,0 1-1 0 0,1-1 0 0 0,-1 0 1 0 0,0 0-1 0 0,0 0 1 0 0,0 1-1 0 0,0-1 0 0 0,0 0 1 0 0,-1 0-1 0 0,1 0 0 0 0,0 1 1 0 0,0-1-1 0 0,0 0 1 0 0,0 0-1 0 0,0 0 0 0 0,0 1 1 0 0,0-1-1 0 0,0 0 0 0 0,0 0 1 0 0,0 0-1 0 0,-1 0 1 0 0,1 1-1 0 0,0-1 0 0 0,0 0 1 0 0,0 0-1 0 0,0 0 0 0 0,0 0 1 0 0,-1 0-1 0 0,1 1 1 0 0,0-1-1 0 0,0 0 0 0 0,0 0 1 0 0,-1 0-1 0 0,1 0 0 0 0,0 0 1 0 0,0 0-1 0 0,0 0 1 0 0,-1 0-1 0 0,1 0 0 0 0,0 0 1 0 0,0 0-1 0 0,0 0 0 0 0,-1 0 1 0 0,1 0-1 0 0,0 0 1 0 0,0 0-1 0 0,0 0 0 0 0,-1 0 1 0 0,1 0-1 0 0,0 0 0 0 0,0 0 1 0 0,0 0-1 0 0,-1 0 1 0 0,1-1-1 0 0,0 1 0 0 0,11 15 297 0 0,-4-13-299 0 0,0-1 1 0 0,0 0-1 0 0,0 0 0 0 0,0-1 0 0 0,0 0 0 0 0,1 0 1 0 0,-1-1-1 0 0,0 0 0 0 0,0 0 0 0 0,0-1 0 0 0,9-2 0 0 0,23-4-95 0 0,-37 8-102 0 0,-1 0 0 0 0,1 0-1 0 0,0 0 1 0 0,0 0 0 0 0,-1-1 0 0 0,1 1 0 0 0,0 0 0 0 0,-1-1 0 0 0,1 0-1 0 0,0 1 1 0 0,-1-1 0 0 0,1 0 0 0 0,-1 0 0 0 0,1 0 0 0 0,-1 0-1 0 0,1 0 1 0 0,-1 0 0 0 0,0 0 0 0 0,1 0 0 0 0,-1-1 0 0 0,0 1-1 0 0,0 0 1 0 0,0-1 0 0 0,0 1 0 0 0,1-4 0 0 0,-1 1-240 0 0,0 0 0 0 0,-1 1 1 0 0,0-1-1 0 0,0 0 0 0 0,0 0 0 0 0,0 0 1 0 0,0 0-1 0 0,-1 0 0 0 0,0 0 1 0 0,-2-7-1 0 0,3 10 552 0 0,0 0-1 0 0,0 0 1 0 0,-1 0 0 0 0,1 0 0 0 0,0 0-1 0 0,-1 0 1 0 0,1 0 0 0 0,0 0 0 0 0,-1 0-1 0 0,0 0 1 0 0,1 0 0 0 0,-1 0-1 0 0,1 0 1 0 0,-1 0 0 0 0,-1-1 0 0 0,1 2 34 0 0,1 0 0 0 0,0 1 0 0 0,-1-1 0 0 0,1 0 0 0 0,0 0 0 0 0,-1 0 0 0 0,1 1 0 0 0,0-1 0 0 0,-1 0 0 0 0,1 0 0 0 0,0 1 0 0 0,-1-1 0 0 0,1 0 0 0 0,0 0 0 0 0,0 1 0 0 0,-1-1 0 0 0,1 0 0 0 0,0 1 0 0 0,0-1 0 0 0,0 0 0 0 0,0 1 0 0 0,-1-1 0 0 0,1 0 0 0 0,0 1 0 0 0,0-1 0 0 0,0 1 1 0 0,0 0-1 0 0,-5 24 3821 0 0,4-11-4484 0 0,0 36 714 0 0,3 0 1 0 0,2 0-1 0 0,2-1 1 0 0,12 52-1 0 0,-16-95-390 0 0,9 30-253 0 0,-11-35 241 0 0,1 1 1 0 0,-1-1-1 0 0,1 0 0 0 0,0 1 0 0 0,-1-1 1 0 0,1 0-1 0 0,0 0 0 0 0,0 1 0 0 0,0-1 1 0 0,-1 0-1 0 0,1 0 0 0 0,1 0 0 0 0,-1 0 0 0 0,0 0 1 0 0,0 0-1 0 0,0-1 0 0 0,0 1 0 0 0,1 0 1 0 0,-1-1-1 0 0,3 2 0 0 0,-3-2-136 0 0,0 0 0 0 0,-1 0 0 0 0,1-1 0 0 0,0 1 0 0 0,0 0 0 0 0,0 0 0 0 0,0-1 1 0 0,-1 1-1 0 0,1 0 0 0 0,0-1 0 0 0,0 1 0 0 0,-1-1 0 0 0,1 1 0 0 0,0-1 0 0 0,-1 0 0 0 0,1 1 0 0 0,0-1 0 0 0,-1 1 0 0 0,1-1 0 0 0,-1 0 0 0 0,1 0 0 0 0,-1 1 0 0 0,0-1 0 0 0,1 0 0 0 0,-1 0 1 0 0,0 0-1 0 0,1 1 0 0 0,-1-3 0 0 0,8-27-5152 0 0,-7 24 4475 0 0,4-19-3294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2:5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10706 0 0,'-2'-5'5129'0'0,"4"1"-3240"0"0,-1 0-337 0 0,1-1-296 0 0,0 4-319 0 0,-1-2-481 0 0,0 2-248 0 0,0 0-72 0 0,1-1-88 0 0,-1 1-112 0 0,2 1-424 0 0,0 0-769 0 0,1 1-1247 0 0,-15-8-6794 0 0,26 18 3033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6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50 2377 0 0,'-3'-1'156'0'0,"0"0"0"0"0,-1 0 0 0 0,1 0 0 0 0,-1 1 1 0 0,1-1-1 0 0,0 1 0 0 0,-1-1 0 0 0,1 1 1 0 0,-1 0-1 0 0,1 1 0 0 0,-6 0 0 0 0,8 0-43 0 0,-1 0-1 0 0,1-1 0 0 0,0 1 0 0 0,0 0 1 0 0,-1 0-1 0 0,1 1 0 0 0,0-1 0 0 0,0 0 1 0 0,0 0-1 0 0,0 0 0 0 0,0 1 1 0 0,1-1-1 0 0,-1 0 0 0 0,0 1 0 0 0,1-1 1 0 0,-1 1-1 0 0,0-1 0 0 0,1 1 0 0 0,0-1 1 0 0,-1 1-1 0 0,1-1 0 0 0,0 1 1 0 0,0 0-1 0 0,0-1 0 0 0,0 1 0 0 0,0-1 1 0 0,1 4-1 0 0,-1-1-5 0 0,1 0 0 0 0,0 0 1 0 0,1 0-1 0 0,-1 0 0 0 0,1 0 0 0 0,0 0 0 0 0,0 0 1 0 0,0-1-1 0 0,0 1 0 0 0,0-1 0 0 0,1 1 1 0 0,0-1-1 0 0,0 0 0 0 0,0 0 0 0 0,0 0 0 0 0,0 0 1 0 0,0-1-1 0 0,1 1 0 0 0,0-1 0 0 0,6 4 1 0 0,2 0-63 0 0,0 1 1 0 0,0-2 0 0 0,1 0 0 0 0,-1 0 0 0 0,19 3 0 0 0,-27-7-35 0 0,0 0-1 0 0,1 0 1 0 0,-1-1 0 0 0,0 1-1 0 0,0-1 1 0 0,1 0-1 0 0,-1-1 1 0 0,0 1 0 0 0,1-1-1 0 0,-1 0 1 0 0,0 0-1 0 0,0 0 1 0 0,0 0 0 0 0,0-1-1 0 0,0 1 1 0 0,0-1-1 0 0,3-3 1 0 0,-4 3 2 0 0,-1 0-1 0 0,0 0 1 0 0,0 0-1 0 0,0-1 1 0 0,0 1-1 0 0,0-1 1 0 0,-1 1-1 0 0,1-1 1 0 0,-1 0-1 0 0,0 0 1 0 0,0 0-1 0 0,0 1 1 0 0,0-1-1 0 0,0 0 1 0 0,0 0-1 0 0,-1-1 1 0 0,0 1 0 0 0,1 0-1 0 0,-1 0 1 0 0,0 0-1 0 0,-1 0 1 0 0,1 0-1 0 0,0 0 1 0 0,-2-3-1 0 0,1-1 6 0 0,-1 1 1 0 0,0 0-1 0 0,0-1 0 0 0,0 1 0 0 0,-1 0 0 0 0,0 0 1 0 0,0 0-1 0 0,-1 1 0 0 0,0-1 0 0 0,0 1 1 0 0,0 0-1 0 0,0 0 0 0 0,-1 0 0 0 0,-6-5 0 0 0,8 8-15 0 0,0 0 1 0 0,0-1-1 0 0,0 2 0 0 0,0-1 0 0 0,0 0 0 0 0,0 0 0 0 0,-1 1 0 0 0,1 0 1 0 0,0 0-1 0 0,-1 0 0 0 0,1 0 0 0 0,-1 0 0 0 0,1 1 0 0 0,-1 0 0 0 0,0-1 1 0 0,1 1-1 0 0,-1 0 0 0 0,1 1 0 0 0,-1-1 0 0 0,1 1 0 0 0,-1 0 0 0 0,1-1 0 0 0,-1 2 1 0 0,1-1-1 0 0,-1 0 0 0 0,1 1 0 0 0,0-1 0 0 0,-3 3 0 0 0,4-3-56 0 0,1 0-1 0 0,0-1 1 0 0,0 1 0 0 0,0 0-1 0 0,0 0 1 0 0,0 0-1 0 0,0 0 1 0 0,0 1-1 0 0,0-1 1 0 0,0 0 0 0 0,1 0-1 0 0,-1 0 1 0 0,0 1-1 0 0,1-1 1 0 0,-1 0-1 0 0,1 1 1 0 0,0-1-1 0 0,-1 1 1 0 0,1-1 0 0 0,0 0-1 0 0,0 1 1 0 0,0-1-1 0 0,0 1 1 0 0,0 1-1 0 0,0-1-172 0 0,0-1 0 0 0,1 1-1 0 0,-1-1 1 0 0,1 0 0 0 0,-1 1-1 0 0,1-1 1 0 0,0 0 0 0 0,-1 0-1 0 0,1 1 1 0 0,0-1 0 0 0,0 0-1 0 0,0 0 1 0 0,0 0-1 0 0,0 0 1 0 0,0 0 0 0 0,0 0-1 0 0,0 0 1 0 0,0 0 0 0 0,0-1-1 0 0,1 1 1 0 0,-1 0 0 0 0,0-1-1 0 0,1 1 1 0 0,2 0-1 0 0,5 2-2392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2881 0 0,'1'0'235'0'0,"0"1"0"0"0,0-1-1 0 0,0 1 1 0 0,0-1 0 0 0,0 1 0 0 0,-1-1 0 0 0,1 1 0 0 0,0 0 0 0 0,0-1 0 0 0,0 1 0 0 0,0 0 0 0 0,-1 0 0 0 0,1 0 0 0 0,0-1 0 0 0,-1 1 0 0 0,1 0 0 0 0,-1 0 0 0 0,1 0 0 0 0,0 2 0 0 0,11 25 737 0 0,-9-21-490 0 0,29 78 679 0 0,-20-27-4138 0 0,-14-37-427 0 0,-2-10 702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2401 0 0,'2'1'2523'0'0,"28"14"1057"0"0,49 6-1752 0 0,-105 20-1062 0 0,24-39-767 0 0,1 0-1 0 0,1 1 0 0 0,-1-1 1 0 0,0 1-1 0 0,0-1 1 0 0,1 1-1 0 0,-1-1 0 0 0,1 1 1 0 0,0-1-1 0 0,0 1 0 0 0,0-1 1 0 0,0 1-1 0 0,0-1 0 0 0,1 1 1 0 0,-1-1-1 0 0,1 1 1 0 0,0-1-1 0 0,-1 1 0 0 0,1-1 1 0 0,0 0-1 0 0,0 1 0 0 0,1-1 1 0 0,-1 0-1 0 0,0 0 0 0 0,2 2 1 0 0,-1-2-13 0 0,-1-1 0 0 0,0 1 0 0 0,0-1 0 0 0,1 1 0 0 0,-1-1 0 0 0,1 0 0 0 0,-1 0 0 0 0,1 0 0 0 0,0 0 0 0 0,-1 0 0 0 0,1 0 0 0 0,0 0 0 0 0,-1 0 0 0 0,1-1 0 0 0,0 1 0 0 0,0-1 0 0 0,0 1 0 0 0,0-1 0 0 0,0 0 0 0 0,0 0 0 0 0,0 0 0 0 0,0 0 0 0 0,-1 0 0 0 0,1 0 0 0 0,0 0 0 0 0,0-1 0 0 0,0 1 0 0 0,0-1 0 0 0,0 1 0 0 0,0-1 0 0 0,-1 0 0 0 0,4-1 0 0 0,32-18-5810 0 0,-27 18 2614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3393 0 0,'-9'2'6925'0'0,"40"3"-5252"0"0,17 3-985 0 0,-48-7-666 0 0,1-1 1 0 0,0 1-1 0 0,-1-1 1 0 0,1 1-1 0 0,0-1 0 0 0,-1 1 1 0 0,1-1-1 0 0,0 1 1 0 0,-1 0-1 0 0,1-1 1 0 0,-1 1-1 0 0,0 0 1 0 0,1 0-1 0 0,-1-1 1 0 0,1 1-1 0 0,-1 0 1 0 0,0 0-1 0 0,1 0 0 0 0,-1-1 1 0 0,0 1-1 0 0,0 0 1 0 0,0 0-1 0 0,0 0 1 0 0,0 0-1 0 0,0-1 1 0 0,0 1-1 0 0,0 0 1 0 0,0 0-1 0 0,0 0 1 0 0,0 0-1 0 0,-1-1 0 0 0,1 1 1 0 0,0 0-1 0 0,0 0 1 0 0,-1 0-1 0 0,0 1 1 0 0,-20 39 49 0 0,9-20-1010 0 0,12-11-1226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 4977 0 0,'-13'-5'2512'0'0,"16"2"-694"0"0,26-1 11 0 0,-18 2-1675 0 0,-9 2-92 0 0,-1 0 0 0 0,1-1 0 0 0,0 1 0 0 0,0 0-1 0 0,-1 0 1 0 0,1 0 0 0 0,0 0 0 0 0,-1 0-1 0 0,1 0 1 0 0,0 0 0 0 0,0 1 0 0 0,-1-1-1 0 0,1 1 1 0 0,-1-1 0 0 0,1 1 0 0 0,0 0 0 0 0,-1-1-1 0 0,1 1 1 0 0,-1 0 0 0 0,1 0 0 0 0,-1 0-1 0 0,0 0 1 0 0,1 0 0 0 0,-1 1 0 0 0,0-1 0 0 0,0 0-1 0 0,0 1 1 0 0,0-1 0 0 0,0 0 0 0 0,0 1-1 0 0,0-1 1 0 0,-1 1 0 0 0,1-1 0 0 0,0 1-1 0 0,-1 0 1 0 0,1-1 0 0 0,-1 1 0 0 0,0 0 0 0 0,1 3-1 0 0,0 7-8 0 0,-1 1 0 0 0,0-1 1 0 0,-1 1-1 0 0,-5 21 0 0 0,2 7-1367 0 0,4-42 1163 0 0,0 1 0 0 0,0 0-1 0 0,0 0 1 0 0,0 0 0 0 0,1 0-1 0 0,-1-1 1 0 0,0 1 0 0 0,0 0-1 0 0,1 0 1 0 0,-1 0 0 0 0,0 0-1 0 0,0 0 1 0 0,1 0 0 0 0,-1 0-1 0 0,0 0 1 0 0,0 0 0 0 0,1 0-1 0 0,-1-1 1 0 0,0 1 0 0 0,0 0-1 0 0,1 0 1 0 0,-1 1 0 0 0,0-1-1 0 0,0 0 1 0 0,1 0 0 0 0,-1 0-1 0 0,0 0 1 0 0,0 0 0 0 0,1 0-1 0 0,-1 0 1 0 0,0 0 0 0 0,0 0-1 0 0,1 1 1 0 0,-1-1 0 0 0,0 0-1 0 0,0 0 1 0 0,0 0 0 0 0,1 0-1 0 0,-1 1 1 0 0,0-1 0 0 0,0 0-1 0 0,0 0 1 0 0,0 0 0 0 0,0 1-1 0 0,1-1 1 0 0,-1 0 0 0 0,0 0-1 0 0,0 1 1 0 0,0-1 0 0 0,0 0-1 0 0,0 0 1 0 0,0 1 0 0 0,0-1-1 0 0,0 0 1 0 0,0 0 0 0 0,0 1-1 0 0,0-1 1 0 0,0 1 0 0 0,5-6-2514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1784 0 0,'1'15'10163'0'0,"8"68"-7936"0"0,-5-64-2461 0 0,9 39 951 0 0,-12-54-1164 0 0,0-1 0 0 0,1 1 0 0 0,-1-1 0 0 0,1 1 0 0 0,-1-1 0 0 0,1 0 0 0 0,0 0 0 0 0,1 0 0 0 0,-1 0 0 0 0,0 0 0 0 0,1 0 0 0 0,4 4 0 0 0,2-6-3818 0 0,-5-1 1052 0 0</inkml:trace>
  <inkml:trace contextRef="#ctx0" brushRef="#br0" timeOffset="1">143 9 3809 0 0,'-6'-8'8728'0'0,"-1"32"-6192"0"0,0 40-2526 0 0,6-34-319 0 0,-3 24-1582 0 0,-2-19-2123 0 0,5-40 1026 0 0,1 3 2997 0 0,0 0 0 0 0,-1 1 0 0 0,1-1 0 0 0,0 1 0 0 0,0-1 0 0 0,0 1-1 0 0,0-1 1 0 0,0 0 0 0 0,1 1 0 0 0,-1-1 0 0 0,0 1 0 0 0,1-1 0 0 0,-1 1 0 0 0,1-1 0 0 0,-1 1 0 0 0,1 0-1 0 0,0-1 1 0 0,0 1 0 0 0,0-1 0 0 0,1-1 0 0 0,33-21 538 0 0,-31 21-846 0 0,0 1 0 0 0,0 0 0 0 0,0-1 0 0 0,0 0 0 0 0,0 0 0 0 0,-1 0 0 0 0,1-1 0 0 0,-1 1 0 0 0,3-5 0 0 0,4-2-2246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8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5417 0 0,'-3'0'325'0'0,"-1"1"1"0"0,1-1-1 0 0,0 1 0 0 0,0-1 0 0 0,0 1 1 0 0,0 0-1 0 0,0 0 0 0 0,0 1 0 0 0,0-1 1 0 0,0 0-1 0 0,0 1 0 0 0,0 0 0 0 0,1 0 1 0 0,-1 0-1 0 0,1 0 0 0 0,-1 0 0 0 0,1 0 1 0 0,0 1-1 0 0,-2 2 0 0 0,-4 4-288 0 0,1 0 1 0 0,0 1-1 0 0,-11 19 1 0 0,1 13-48 0 0,16-40-1 0 0,0 1-1 0 0,0 0 1 0 0,0 0 0 0 0,1 0 0 0 0,0 0-1 0 0,-1 0 1 0 0,1 0 0 0 0,0 0 0 0 0,0 0 0 0 0,1 0-1 0 0,-1-1 1 0 0,2 7 0 0 0,-2-9 6 0 0,1 1 1 0 0,0 0-1 0 0,-1 0 1 0 0,1-1-1 0 0,0 1 1 0 0,0-1-1 0 0,0 1 0 0 0,-1 0 1 0 0,1-1-1 0 0,0 1 1 0 0,0-1-1 0 0,0 0 1 0 0,0 1-1 0 0,0-1 1 0 0,0 0-1 0 0,0 0 0 0 0,0 0 1 0 0,0 1-1 0 0,0-1 1 0 0,0 0-1 0 0,0 0 1 0 0,0 0-1 0 0,0 0 1 0 0,0-1-1 0 0,0 1 1 0 0,0 0-1 0 0,0 0 0 0 0,0-1 1 0 0,0 1-1 0 0,0 0 1 0 0,1-1-1 0 0,35-15 127 0 0,-32 13-109 0 0,1 0-156 0 0,18-6 89 0 0,-24 8-73 0 0,1 1 0 0 0,-1 0-1 0 0,1 0 1 0 0,-1 0 0 0 0,0 0 0 0 0,1 0-1 0 0,-1 0 1 0 0,1 0 0 0 0,-1 0 0 0 0,0 0-1 0 0,1 0 1 0 0,-1 1 0 0 0,1-1-1 0 0,-1 0 1 0 0,0 0 0 0 0,1 0 0 0 0,-1 0-1 0 0,0 1 1 0 0,1-1 0 0 0,-1 0 0 0 0,0 0-1 0 0,1 0 1 0 0,-1 1 0 0 0,0-1 0 0 0,0 0-1 0 0,1 1 1 0 0,-1-1 0 0 0,0 0-1 0 0,0 1 1 0 0,1-1 0 0 0,-1 0 0 0 0,0 1-1 0 0,0-1 1 0 0,0 0 0 0 0,0 1 0 0 0,0-1-1 0 0,0 1 1 0 0,1-1 0 0 0,-1 0-1 0 0,0 1 1 0 0,0-1 0 0 0,0 1 0 0 0,0-1-1 0 0,0 0 1 0 0,0 1 0 0 0,-1-1 0 0 0,1 0-1 0 0,0 1 1 0 0,0-1 0 0 0,0 1 0 0 0,0-1-1 0 0,0 0 1 0 0,-1 1 0 0 0,1 8-3277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7578 0 0,'7'3'682'0'0,"0"0"1"0"0,0-1 0 0 0,0 0 0 0 0,0 0-1 0 0,1-1 1 0 0,-1 0 0 0 0,0 0 0 0 0,12 0-1 0 0,63-8-2 0 0,-35 2-731 0 0,-36 4-647 0 0,-1 0 1 0 0,0 0-1 0 0,14-4 0 0 0,-20 4-58 0 0,-1-1-1 0 0,1 1 0 0 0,-1-1 0 0 0,1 0 0 0 0,-1 0 0 0 0,0 0 0 0 0,5-3 0 0 0,0-3-3036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8394 0 0,'-1'0'176'0'0,"0"0"0"0"0,0 0 1 0 0,1-1-1 0 0,-1 1 0 0 0,0 0 0 0 0,1-1 0 0 0,-1 1 1 0 0,0-1-1 0 0,1 1 0 0 0,-1-1 0 0 0,1 1 1 0 0,-1-1-1 0 0,1 1 0 0 0,-1-1 0 0 0,1 1 1 0 0,-1-1-1 0 0,1 0 0 0 0,0 1 0 0 0,-1-1 1 0 0,1 0-1 0 0,0 1 0 0 0,-1-1 0 0 0,1 0 1 0 0,0 0-1 0 0,0-1 0 0 0,0 2-71 0 0,1-1-1 0 0,-1 0 1 0 0,1 1 0 0 0,0-1-1 0 0,-1 1 1 0 0,1-1-1 0 0,0 1 1 0 0,-1-1 0 0 0,1 1-1 0 0,0-1 1 0 0,-1 1-1 0 0,1 0 1 0 0,0-1 0 0 0,0 1-1 0 0,0 0 1 0 0,-1 0 0 0 0,1-1-1 0 0,2 1 1 0 0,52-5 710 0 0,-48 5-529 0 0,-5-1-242 0 0,1 1 1 0 0,-1 0-1 0 0,1 0 1 0 0,-1 0-1 0 0,1 1 1 0 0,0-1-1 0 0,-1 1 1 0 0,0-1-1 0 0,1 1 1 0 0,-1 0-1 0 0,1 0 1 0 0,-1 0-1 0 0,0 0 1 0 0,1 0-1 0 0,-1 1 1 0 0,0-1-1 0 0,0 0 1 0 0,0 1-1 0 0,0 0 1 0 0,0 0-1 0 0,-1-1 1 0 0,1 1-1 0 0,0 0 1 0 0,-1 0-1 0 0,1 1 1 0 0,-1-1-1 0 0,0 0 1 0 0,0 0-1 0 0,0 1 1 0 0,0-1-1 0 0,0 0 1 0 0,0 1-1 0 0,0 2 1 0 0,1 9 339 0 0,0 0 1 0 0,-1 0 0 0 0,0 0-1 0 0,-3 27 1 0 0,1-17-239 0 0,-1-1-826 0 0,2 33-3776 0 0,0-53 4226 0 0,0 0 0 0 0,0-1 1 0 0,1 1-1 0 0,0-1 0 0 0,-1 1 1 0 0,1-1-1 0 0,0 1 0 0 0,0-1 1 0 0,0 1-1 0 0,1-1 0 0 0,-1 0 1 0 0,0 0-1 0 0,1 1 0 0 0,0-1 1 0 0,-1 0-1 0 0,1-1 1 0 0,3 4-1 0 0,-5-5 142 0 0,1 0 1 0 0,-1 1 0 0 0,0-1-1 0 0,0 0 1 0 0,0 0-1 0 0,0 0 1 0 0,0 0 0 0 0,0 1-1 0 0,0-1 1 0 0,1 0-1 0 0,-1 0 1 0 0,0 0-1 0 0,0 0 1 0 0,0 0 0 0 0,0 0-1 0 0,1 1 1 0 0,-1-1-1 0 0,0 0 1 0 0,0 0 0 0 0,0 0-1 0 0,0 0 1 0 0,1 0-1 0 0,-1 0 1 0 0,0 0-1 0 0,0 0 1 0 0,0 0 0 0 0,1 0-1 0 0,-1 0 1 0 0,0 0-1 0 0,0 0 1 0 0,0 0 0 0 0,1 0-1 0 0,-1 0 1 0 0,0 0-1 0 0,0 0 1 0 0,0 0-1 0 0,1 0 1 0 0,-1 0 0 0 0,0-1-1 0 0,0 1 1 0 0,0 0-1 0 0,0 0 1 0 0,1 0 0 0 0,-1 0-1 0 0,0-1 1 0 0,3-1-1879 0 0,5 1-1400 0 0</inkml:trace>
  <inkml:trace contextRef="#ctx0" brushRef="#br0" timeOffset="1">289 12 6953 0 0,'-1'-1'264'0'0,"1"1"0"0"0,0-1-1 0 0,0 1 1 0 0,0-1 0 0 0,0 0-1 0 0,-1 1 1 0 0,1-1-1 0 0,0 1 1 0 0,-1-1 0 0 0,1 1-1 0 0,0-1 1 0 0,-1 1 0 0 0,1 0-1 0 0,0-1 1 0 0,-1 1-1 0 0,1-1 1 0 0,-1 1 0 0 0,1 0-1 0 0,-1-1 1 0 0,1 1 0 0 0,-1 0-1 0 0,1 0 1 0 0,-1-1-1 0 0,1 1 1 0 0,-1 0 0 0 0,1 0-1 0 0,-1 0 1 0 0,1 0 0 0 0,-1 0-1 0 0,-1-1 1 0 0,-2 19 2690 0 0,6 36-2771 0 0,-1-51 37 0 0,1 25-1386 0 0,10 39 1 0 0,-10-58-889 0 0,1 1-1 0 0,0-1 1 0 0,1 0-1 0 0,6 12 1 0 0,-5-14-2026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15251 0 0,'1'99'10369'0'0,"2"2"-6499"0"0,2-21-5970 0 0,25 136 1 0 0,-29-211 1469 0 0,5 18-2969 0 0,-1-8-5995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 6121 0 0,'-2'-3'4449'0'0,"0"1"-3072"0"0,0 1-121 0 0,1-1-368 0 0,-1 1-312 0 0,0 0-192 0 0,2 0-128 0 0,-1-1-136 0 0,1 1-256 0 0,1 1-496 0 0,4 0-2881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3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23 3249 0 0,'-52'-11'3483'0'0,"72"10"327"0"0,17-2-3044 0 0,3-1-231 0 0,-33 3-670 0 0,0 0 0 0 0,1 0 0 0 0,-1 0 0 0 0,0 1 0 0 0,1 0 0 0 0,-1 1 0 0 0,0-1 0 0 0,12 4 0 0 0,-19-4 11 0 0,0 0 0 0 0,1 0 1 0 0,-1 0-1 0 0,0 0 1 0 0,0 0-1 0 0,0 0 1 0 0,0 0-1 0 0,1 0 0 0 0,-1 0 1 0 0,0 0-1 0 0,0 0 1 0 0,0 0-1 0 0,1 0 1 0 0,-1 0-1 0 0,0 0 0 0 0,0 0 1 0 0,0 0-1 0 0,0 0 1 0 0,0 0-1 0 0,1 0 1 0 0,-1 0-1 0 0,1 2-1359 0 0,-1-2 1360 0 0,0 0-1 0 0,0 1 0 0 0,0-1 1 0 0,0 0-1 0 0,0 0 1 0 0,0 0-1 0 0,0 0 1 0 0,0 1-1 0 0,0-1 0 0 0,0 0 1 0 0,0 0-1 0 0,0 0 1 0 0,0 1-1 0 0,0-1 1 0 0,0 0-1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4873 0 0,'-1'1'138'0'0,"1"-1"1"0"0,-1 0-1 0 0,1 1 1 0 0,0-1-1 0 0,-1 0 1 0 0,1 1-1 0 0,-1-1 1 0 0,1 0-1 0 0,0 1 1 0 0,-1-1-1 0 0,1 1 1 0 0,0-1-1 0 0,-1 1 0 0 0,1-1 1 0 0,0 1-1 0 0,0-1 1 0 0,0 1-1 0 0,-1-1 1 0 0,1 1-1 0 0,0-1 1 0 0,0 1-1 0 0,0 0 1 0 0,0-1-1 0 0,0 1 0 0 0,0-1 1 0 0,0 1-1 0 0,0-1 1 0 0,0 1-1 0 0,0-1 1 0 0,0 1-1 0 0,1-1 1 0 0,-1 1-1 0 0,0-1 1 0 0,0 1-1 0 0,0-1 1 0 0,1 1-1 0 0,-1 0 0 0 0,2 0 5 0 0,-1 0-1 0 0,1 0 1 0 0,-1 0-1 0 0,1 0 1 0 0,0 0-1 0 0,0-1 1 0 0,-1 1-1 0 0,1-1 0 0 0,0 1 1 0 0,0-1-1 0 0,2 1 1 0 0,50 1 296 0 0,-28-4-328 0 0,-17 1-53 0 0,1 0 0 0 0,0 1 0 0 0,14 1 1 0 0,-24 0-89 0 0,0 0 1 0 0,0-1-1 0 0,0 1 1 0 0,0 0 0 0 0,0 0-1 0 0,0-1 1 0 0,0 1-1 0 0,0 0 1 0 0,0 0 0 0 0,0-1-1 0 0,0 1 1 0 0,-1 0-1 0 0,1-1 1 0 0,0 1-1 0 0,-1 0 1 0 0,1-1 0 0 0,0 1-1 0 0,-1 0 1 0 0,1-1-1 0 0,-1 1 1 0 0,1-1 0 0 0,-1 1-1 0 0,1-1 1 0 0,-1 1-1 0 0,0 0 1 0 0,-19 24-234 0 0,18-23 264 0 0,-6 8 7 0 0,0-1-1 0 0,1 1 1 0 0,0 1 0 0 0,1-1 0 0 0,0 1 0 0 0,-5 14 0 0 0,10-22 7 0 0,1-1 0 0 0,-1 0 0 0 0,1 1 1 0 0,-1-1-1 0 0,1 0 0 0 0,0 1 0 0 0,0-1 1 0 0,0 1-1 0 0,0-1 0 0 0,0 1 0 0 0,1-1 1 0 0,-1 0-1 0 0,1 1 0 0 0,-1-1 0 0 0,3 4 1 0 0,-2-3-2 0 0,1-1 0 0 0,0 0 1 0 0,0 1-1 0 0,0-1 1 0 0,0 0-1 0 0,0 0 0 0 0,1 0 1 0 0,-1 0-1 0 0,0-1 1 0 0,1 1-1 0 0,0 0 1 0 0,-1-1-1 0 0,1 0 0 0 0,0 0 1 0 0,5 2-1 0 0,-5-2-3 0 0,-1 0-1 0 0,1 0 0 0 0,0 0 1 0 0,-1-1-1 0 0,1 1 0 0 0,0-1 1 0 0,0 1-1 0 0,0-1 0 0 0,-1 0 1 0 0,1 0-1 0 0,0 0 0 0 0,0-1 1 0 0,0 1-1 0 0,-1-1 0 0 0,1 1 1 0 0,0-1-1 0 0,-1 0 0 0 0,1 0 1 0 0,0 0-1 0 0,-1-1 0 0 0,1 1 1 0 0,-1 0-1 0 0,0-1 0 0 0,1 0 1 0 0,-1 1-1 0 0,3-5 0 0 0,-2 3-282 0 0,-2 0-1 0 0,1 0 0 0 0,0 0 1 0 0,-1-1-1 0 0,1 1 0 0 0,-1 0 1 0 0,0-1-1 0 0,0 1 0 0 0,0-1 1 0 0,-1 0-1 0 0,1 1 1 0 0,-1-1-1 0 0,0 1 0 0 0,0-1 1 0 0,0 0-1 0 0,-1 1 0 0 0,1-1 1 0 0,-1 1-1 0 0,0-1 0 0 0,-1-4 1 0 0,-1-1-761 0 0,-1 1 1 0 0,0 0-1 0 0,-8-14 1 0 0,6 10-873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3017 0 0,'-1'0'160'0'0,"1"-1"0"0"0,0 0 0 0 0,0 1 0 0 0,0-1 0 0 0,-1 1 0 0 0,1-1 0 0 0,0 0 0 0 0,0 1 0 0 0,0-1 0 0 0,0 0 0 0 0,0 1 0 0 0,0-1 0 0 0,0 0 0 0 0,0 1 0 0 0,1-1 1 0 0,-1 0-1 0 0,0 1 0 0 0,0-1 0 0 0,0 1 0 0 0,1-1 0 0 0,-1 0 0 0 0,0 1 0 0 0,1-1 0 0 0,-1 1 0 0 0,0-1 0 0 0,1 1 0 0 0,-1-1 0 0 0,1 1 0 0 0,-1-1 0 0 0,1 1 0 0 0,-1-1 0 0 0,1 1 0 0 0,0-1 1 0 0,2 0 8 0 0,-1 0 1 0 0,1 0-1 0 0,-1 1 1 0 0,1-1-1 0 0,-1 1 1 0 0,1-1-1 0 0,0 1 1 0 0,-1 0-1 0 0,4 0 1 0 0,4 1-115 0 0,0 0 0 0 0,-1 0 1 0 0,1 1-1 0 0,10 3 0 0 0,-7 2-1440 0 0,-9 2-3540 0 0,-2-3 2109 0 0</inkml:trace>
  <inkml:trace contextRef="#ctx0" brushRef="#br0" timeOffset="1">1 59 3489 0 0,'0'1'144'0'0,"0"-1"0"0"0,0 1 0 0 0,0-1 1 0 0,0 1-1 0 0,0-1 0 0 0,0 1 0 0 0,0-1 0 0 0,0 1 0 0 0,0-1 1 0 0,0 1-1 0 0,0-1 0 0 0,1 1 0 0 0,-1-1 0 0 0,0 1 1 0 0,0-1-1 0 0,0 1 0 0 0,1-1 0 0 0,-1 0 0 0 0,0 1 1 0 0,1-1-1 0 0,-1 1 0 0 0,0-1 0 0 0,1 0 0 0 0,-1 1 1 0 0,1-1-1 0 0,-1 0 0 0 0,1 0 0 0 0,-1 1 0 0 0,0-1 0 0 0,1 0 1 0 0,-1 0-1 0 0,1 0 0 0 0,-1 0 0 0 0,1 1 0 0 0,-1-1 1 0 0,1 0-1 0 0,-1 0 0 0 0,1 0 0 0 0,0 0 0 0 0,22 8 322 0 0,-4-4-218 0 0,37 5 1 0 0,-49-8-740 0 0,0-1-1 0 0,0 0 1 0 0,0-1 0 0 0,14-2 0 0 0,-10-4-3201 0 0,-10 5 2812 0 0,4-2-1711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4889 0 0,'-2'0'265'0'0,"1"1"0"0"0,0-1-1 0 0,0 1 1 0 0,-1 0 0 0 0,1-1 0 0 0,0 1-1 0 0,0 0 1 0 0,0 0 0 0 0,0 0 0 0 0,0 0 0 0 0,0 0-1 0 0,0 0 1 0 0,0 0 0 0 0,0 0 0 0 0,0 0-1 0 0,1 1 1 0 0,-1-1 0 0 0,0 0 0 0 0,1 0 0 0 0,-1 1-1 0 0,1-1 1 0 0,-1 3 0 0 0,1-1-68 0 0,-1 0 0 0 0,1 0 1 0 0,1 1-1 0 0,-1-1 0 0 0,0 0 0 0 0,1 0 0 0 0,-1 0 1 0 0,1 0-1 0 0,0 0 0 0 0,2 3 0 0 0,4 9-378 0 0,0 0-1 0 0,1-1 1 0 0,13 17 0 0 0,-16-23 126 0 0,0-2-457 0 0,13 23-2247 0 0,-12-9-2362 0 0,-7-16 2385 0 0</inkml:trace>
  <inkml:trace contextRef="#ctx0" brushRef="#br0" timeOffset="1">27 234 3713 0 0,'0'5'704'0'0,"0"0"-1"0"0,0 0 1 0 0,1 0 0 0 0,-1 1 0 0 0,1-1 0 0 0,1 0 0 0 0,-1 0-1 0 0,1-1 1 0 0,0 1 0 0 0,0 0 0 0 0,0 0 0 0 0,4 4 0 0 0,-4-6-540 0 0,0 0 1 0 0,1 0 0 0 0,-1-1-1 0 0,1 0 1 0 0,-1 1 0 0 0,1-1 0 0 0,0 0-1 0 0,0 0 1 0 0,0 0 0 0 0,0-1-1 0 0,7 3 1 0 0,-2-1-149 0 0,0-1 0 0 0,0 1 0 0 0,0-2 0 0 0,0 1 0 0 0,1-1 0 0 0,-1-1 0 0 0,1 1 0 0 0,-1-2 0 0 0,0 1 0 0 0,14-3 0 0 0,-18 2-309 0 0,1 0 0 0 0,0-1 0 0 0,0 0 0 0 0,0 0 0 0 0,-1 0 0 0 0,1 0 0 0 0,-1-1 0 0 0,5-2 0 0 0,-6 2-297 0 0,0 0 0 0 0,0 0 0 0 0,0 0-1 0 0,0 0 1 0 0,0-1 0 0 0,0 1 0 0 0,-1-1 0 0 0,0 0 0 0 0,0 1 0 0 0,2-6 0 0 0,6-15-3481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7762 0 0,'1'0'81'0'0,"-1"1"1"0"0,0-1-1 0 0,1 0 0 0 0,-1 0 1 0 0,0 0-1 0 0,1 0 1 0 0,-1 0-1 0 0,0 1 1 0 0,1-1-1 0 0,-1 0 0 0 0,0 0 1 0 0,0 1-1 0 0,1-1 1 0 0,-1 0-1 0 0,0 0 1 0 0,0 1-1 0 0,1-1 0 0 0,-1 0 1 0 0,0 1-1 0 0,0-1 1 0 0,0 0-1 0 0,0 1 1 0 0,1-1-1 0 0,-1 0 0 0 0,0 1 1 0 0,0-1-1 0 0,0 1 1 0 0,0-1-1 0 0,0 0 1 0 0,0 1-1 0 0,0-1 0 0 0,0 0 1 0 0,0 1-1 0 0,0-1 1 0 0,0 0-1 0 0,0 1 1 0 0,-1-1-1 0 0,1 1 1 0 0,0-1-1 0 0,0 0 0 0 0,0 1 1 0 0,0-1-1 0 0,-1 0 1 0 0,1 0-1 0 0,0 1 1 0 0,0-1-1 0 0,0 0 0 0 0,-1 1 1 0 0,1-1-1 0 0,0 0 1 0 0,-1 0-1 0 0,1 1 1 0 0,0-1-1 0 0,0 0 0 0 0,-1 0 1 0 0,1 0-1 0 0,0 0 1 0 0,-1 1-1 0 0,1-1 1 0 0,-1 0-1 0 0,1 0 0 0 0,0 0 1 0 0,-1 0-1 0 0,1 0 1 0 0,0 0-1 0 0,-1 0 1 0 0,0 0-1 0 0,43 18 1449 0 0,-9-3-778 0 0,-29-11-778 0 0,-1-1 0 0 0,1 1-1 0 0,-1 0 1 0 0,0 1 0 0 0,0-1 0 0 0,0 1 0 0 0,-1-1 0 0 0,1 1 0 0 0,-1 0 0 0 0,0 0 0 0 0,-1 0 0 0 0,1 0 0 0 0,-1 0 0 0 0,0 0 0 0 0,0 0 0 0 0,0 7 0 0 0,0-1-380 0 0,-1 0 1 0 0,0-1 0 0 0,-1 1 0 0 0,0 0 0 0 0,0-1-1 0 0,-1 1 1 0 0,-4 10 0 0 0,5-17 271 0 0,-1 1 0 0 0,0-1 0 0 0,0 1 0 0 0,0-1 0 0 0,-1 0-1 0 0,1 0 1 0 0,-1 0 0 0 0,0 0 0 0 0,0-1 0 0 0,0 1 0 0 0,-1-1 0 0 0,1 0 0 0 0,-1 0 0 0 0,0 0 0 0 0,0 0 0 0 0,-5 2 0 0 0,67-47 2897 0 0,-50 36-3174 0 0,1 1-1 0 0,0 1 1 0 0,0 0-1 0 0,0 0 1 0 0,13-3-1 0 0,-22 6 292 0 0,1 1-1 0 0,0 0 0 0 0,-1 0 0 0 0,1 0 0 0 0,-1 0 0 0 0,1-1 0 0 0,0 1 0 0 0,-1 0 0 0 0,1-1 0 0 0,-1 1 0 0 0,1 0 0 0 0,-1-1 0 0 0,1 1 0 0 0,-1-1 0 0 0,1 1 0 0 0,-1-1 1 0 0,1 1-1 0 0,-1-1 0 0 0,0 1 0 0 0,1-1 0 0 0,-1 1 0 0 0,0-1 0 0 0,1 1 0 0 0,-1-1 0 0 0,0 0 0 0 0,1-1 0 0 0,2-5-1353 0 0,7 1-2186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7042 0 0,'-2'0'225'0'0,"1"0"1"0"0,0 0-1 0 0,0 0 1 0 0,-1 0 0 0 0,1 0-1 0 0,0 0 1 0 0,-1 1 0 0 0,1-1-1 0 0,0 0 1 0 0,0 1 0 0 0,0-1-1 0 0,-1 1 1 0 0,1 0 0 0 0,0-1-1 0 0,0 1 1 0 0,0 0 0 0 0,0 0-1 0 0,0-1 1 0 0,0 1-1 0 0,0 0 1 0 0,0 0 0 0 0,-1 2-1 0 0,1-1-88 0 0,0 0 0 0 0,0 0 0 0 0,1 1 0 0 0,-1-1 0 0 0,0 0 0 0 0,1 1 0 0 0,-1-1 0 0 0,1 0 0 0 0,0 1 0 0 0,0-1 0 0 0,0 5 0 0 0,2 6-273 0 0,1 0 0 0 0,0 1 1 0 0,7 20-1 0 0,-6-22 422 0 0,-1-2-343 0 0,-2-5-133 0 0,0 0 0 0 0,1 0 0 0 0,-1-1 0 0 0,1 1-1 0 0,0-1 1 0 0,0 1 0 0 0,0-1 0 0 0,1 1 0 0 0,-1-1 0 0 0,1 0-1 0 0,0 0 1 0 0,7 6 0 0 0,-9-11 189 0 0,-1 0-1 0 0,1 0 1 0 0,0-1-1 0 0,-1 1 1 0 0,1 0-1 0 0,-1-1 1 0 0,0 1-1 0 0,1 0 1 0 0,-1-1-1 0 0,0 1 1 0 0,0-1-1 0 0,0 1 1 0 0,0 0 0 0 0,0-2-1 0 0,4-17 481 0 0,-1 14-442 0 0,0 1 0 0 0,0 1-1 0 0,1-1 1 0 0,0 0 0 0 0,0 1-1 0 0,0 0 1 0 0,8-7 0 0 0,19-21-223 0 0,-31 30 161 0 0,1 0 0 0 0,0 0 0 0 0,0 0 0 0 0,-1-1 0 0 0,1 1 0 0 0,-1 0 0 0 0,0 0 0 0 0,0-1 0 0 0,0 1 0 0 0,0 0 0 0 0,0 0 0 0 0,0-1 0 0 0,-1-1 0 0 0,1-4 2243 0 0,-1 16-2002 0 0,0 1 0 0 0,1-1 0 0 0,0 1-1 0 0,0-1 1 0 0,1 1 0 0 0,0-1 0 0 0,1 1 0 0 0,0-1 0 0 0,0 0 0 0 0,5 12 0 0 0,-2-2-167 0 0,9 19-1860 0 0,-13-35 1226 0 0,0 0 0 0 0,0 0 0 0 0,1 0 0 0 0,-1 0-1 0 0,0 0 1 0 0,1-1 0 0 0,-1 1 0 0 0,1 0 0 0 0,0-1 0 0 0,-1 0 0 0 0,1 1 0 0 0,0-1-1 0 0,0 0 1 0 0,0 0 0 0 0,3 2 0 0 0,1-2-2804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6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6897 0 0,'0'0'417'0'0,"0"0"-334"0"0,0 0 0 0 0,0 0 0 0 0,0-1 1 0 0,0 1-1 0 0,0 0 0 0 0,0 0 0 0 0,0 0 0 0 0,0 0 1 0 0,0 0-1 0 0,0 0 0 0 0,0 0 0 0 0,-1-1 1 0 0,1 1-1 0 0,0 0 0 0 0,1 0 0 0 0,-1 0 1 0 0,1-2 1497 0 0,-1 2-1498 0 0,0 0 0 0 0,0 0 1 0 0,0 0-1 0 0,0 0 0 0 0,0 0 0 0 0,0 0 1 0 0,0 0-1 0 0,1 0 0 0 0,-1 0 0 0 0,0 0 1 0 0,0 0-1 0 0,0 0 0 0 0,0 0 0 0 0,0 0 1 0 0,0 0-1 0 0,1 0 0 0 0,12-6 1732 0 0,15-3-652 0 0,-11 5-644 0 0,-5 2-339 0 0,-1-1 1 0 0,1 0 0 0 0,-1 0 0 0 0,0-1 0 0 0,0-1 0 0 0,0 0 0 0 0,11-7 0 0 0,-22 7 139 0 0,-9 3-258 0 0,-11 4-171 0 0,13 1 126 0 0,1 0 0 0 0,0 0 1 0 0,0 1-1 0 0,0 0 0 0 0,0 0 0 0 0,1 0 0 0 0,0 1 0 0 0,-1-1 0 0 0,2 1 0 0 0,-1 1 0 0 0,1-1 0 0 0,-1 1 0 0 0,1-1 0 0 0,1 1 0 0 0,-1 0 0 0 0,1 1 1 0 0,0-1-1 0 0,1 0 0 0 0,-3 9 0 0 0,4-11 12 0 0,0 0 1 0 0,1 0 0 0 0,-1 1 0 0 0,1-1-1 0 0,0 0 1 0 0,0 1 0 0 0,0-1-1 0 0,1 0 1 0 0,-1 1 0 0 0,1-1 0 0 0,0 0-1 0 0,0 0 1 0 0,1 0 0 0 0,-1 0-1 0 0,1 0 1 0 0,0 0 0 0 0,0 0 0 0 0,0 0-1 0 0,1-1 1 0 0,-1 1 0 0 0,1-1-1 0 0,0 0 1 0 0,0 1 0 0 0,0-1 0 0 0,0-1-1 0 0,1 1 1 0 0,-1 0 0 0 0,1-1-1 0 0,0 0 1 0 0,-1 0 0 0 0,8 3 0 0 0,-7-3-269 0 0,1 0 0 0 0,0 0 0 0 0,0 0 1 0 0,0-1-1 0 0,0 0 0 0 0,0 0 1 0 0,0 0-1 0 0,1 0 0 0 0,-1-1 1 0 0,0 0-1 0 0,0 0 0 0 0,1 0 0 0 0,-1-1 1 0 0,0 0-1 0 0,0 0 0 0 0,7-2 1 0 0,-9 1-211 0 0,1 1 0 0 0,-1-1 0 0 0,0 0 1 0 0,1 0-1 0 0,-1 0 0 0 0,0 0 0 0 0,0-1 1 0 0,0 1-1 0 0,-1-1 0 0 0,1 0 0 0 0,0 0 1 0 0,-1 0-1 0 0,0 0 0 0 0,0 0 0 0 0,0 0 1 0 0,0-1-1 0 0,0 1 0 0 0,-1-1 0 0 0,1 1 1 0 0,-1-1-1 0 0,0 0 0 0 0,1-5 0 0 0,1-11-2254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6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3593 0 0,'0'-1'364'0'0,"-1"0"0"0"0,1 0 0 0 0,0 0-1 0 0,-1 0 1 0 0,0 0 0 0 0,1 0 0 0 0,-1 1 0 0 0,1-1 0 0 0,-1 0 0 0 0,0 0 0 0 0,0 0 0 0 0,1 1 0 0 0,-1-1 0 0 0,0 0-1 0 0,0 1 1 0 0,0-1 0 0 0,-2 0 0 0 0,2 15 4541 0 0,10 34-1657 0 0,-3-24-2866 0 0,33 109 1054 0 0,-33-119-1780 0 0,-1 0 1 0 0,2 0 0 0 0,0-1 0 0 0,0 0-1 0 0,1 0 1 0 0,1-1 0 0 0,10 12 0 0 0,0-8-2349 0 0,-18-16 2422 0 0,-1 1-1 0 0,1-1 0 0 0,0 1 0 0 0,-1-1 0 0 0,1 1 0 0 0,0-1 0 0 0,-1 0 0 0 0,1 0 0 0 0,0 1 0 0 0,0-1 0 0 0,-1 0 0 0 0,1 0 1 0 0,0 0-1 0 0,0 0 0 0 0,-1 0 0 0 0,1 1 0 0 0,0-2 0 0 0,0 1 0 0 0,0 0 0 0 0,-1 0 0 0 0,1 0 0 0 0,0 0 0 0 0,0 0 1 0 0,-1-1-1 0 0,1 1 0 0 0,0 0 0 0 0,0-1 0 0 0,4-5-4508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5729 0 0,'0'-1'275'0'0,"1"-1"0"0"0,0 1 0 0 0,-1 0 0 0 0,1 0 0 0 0,0-1 0 0 0,0 1 0 0 0,0 0-1 0 0,0 0 1 0 0,0 0 0 0 0,0 0 0 0 0,0 0 0 0 0,0 0 0 0 0,1 0 0 0 0,-1 1 0 0 0,0-1 0 0 0,0 0 0 0 0,1 1-1 0 0,-1-1 1 0 0,0 0 0 0 0,1 1 0 0 0,-1 0 0 0 0,1-1 0 0 0,2 1 0 0 0,36-8 1257 0 0,-32 7-1307 0 0,0 0 1 0 0,-1 1-1 0 0,1-1 0 0 0,0 2 0 0 0,-1-1 1 0 0,15 3-1 0 0,-20-2-194 0 0,0-1 0 0 0,-1 1 0 0 0,1 0 0 0 0,0 0 0 0 0,-1 0 0 0 0,1 0 1 0 0,-1 0-1 0 0,0 0 0 0 0,1 0 0 0 0,-1 1 0 0 0,0-1 0 0 0,1 0 0 0 0,-1 1 0 0 0,0-1 0 0 0,0 1 0 0 0,0 0 0 0 0,-1-1 0 0 0,1 1 0 0 0,0 0 0 0 0,0-1 1 0 0,-1 1-1 0 0,1 0 0 0 0,-1 0 0 0 0,0-1 0 0 0,1 1 0 0 0,-1 0 0 0 0,0 0 0 0 0,0 0 0 0 0,0-1 0 0 0,0 1 0 0 0,-1 0 0 0 0,1 0 0 0 0,0 0 0 0 0,-2 2 1 0 0,0 10-66 0 0,-2 1 1 0 0,0-1 0 0 0,-1 0 0 0 0,-7 16 0 0 0,5-15-76 0 0,1 0-1 0 0,-7 31 1 0 0,13-45 102 0 0,0-1 0 0 0,0 1 0 0 0,-1-1 0 0 0,1 1 0 0 0,0 0 0 0 0,0-1 0 0 0,0 1 0 0 0,0 0 0 0 0,0-1 0 0 0,1 1 0 0 0,-1 0 0 0 0,0-1 0 0 0,0 1 0 0 0,0 0 0 0 0,0-1 0 0 0,1 1 0 0 0,-1-1 0 0 0,0 1 0 0 0,1 0 0 0 0,-1-1 0 0 0,0 1 0 0 0,1-1 0 0 0,-1 1 0 0 0,1-1 0 0 0,-1 1 1 0 0,1-1-1 0 0,-1 1 0 0 0,1-1 0 0 0,-1 0 0 0 0,2 1 0 0 0,0 0 8 0 0,0 0 0 0 0,0-1 1 0 0,0 1-1 0 0,0-1 1 0 0,0 0-1 0 0,0 1 1 0 0,0-1-1 0 0,0 0 1 0 0,4-1-1 0 0,3 0 18 0 0,0 0-1 0 0,-1-1 1 0 0,16-5-1 0 0,-19 5-108 0 0,0 0-1 0 0,0-1 1 0 0,0 1 0 0 0,-1-1 0 0 0,1 0-1 0 0,-1 0 1 0 0,0-1 0 0 0,0 0-1 0 0,0 1 1 0 0,5-8 0 0 0,-7 8-381 0 0,-1 1 0 0 0,1-1 0 0 0,0 0 1 0 0,-1 1-1 0 0,0-1 0 0 0,1 0 0 0 0,-1 0 1 0 0,0 0-1 0 0,-1 0 0 0 0,1 0 0 0 0,0 0 0 0 0,-1-1 1 0 0,0 1-1 0 0,0 0 0 0 0,0 0 0 0 0,0 0 1 0 0,0 0-1 0 0,-1-1 0 0 0,0-2 0 0 0,-4-8-3390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12859 0 0,'-13'-8'6709'0'0,"26"9"-3261"0"0,5 2-2940 0 0,2-1 1 0 0,1-1-225 0 0,0 1 0 0 0,-1 1-1 0 0,1 1 1 0 0,-1 0 0 0 0,27 11 0 0 0,-44-13-256 0 0,1-1 1 0 0,0 1 0 0 0,-1 0 0 0 0,1 0-1 0 0,-1 0 1 0 0,0 0 0 0 0,0 1 0 0 0,0-1-1 0 0,0 1 1 0 0,0 0 0 0 0,-1 0 0 0 0,1 0-1 0 0,-1 0 1 0 0,1 1 0 0 0,-1-1 0 0 0,0 0-1 0 0,-1 1 1 0 0,1 0 0 0 0,-1-1 0 0 0,1 1-1 0 0,-1 0 1 0 0,0 0 0 0 0,0 0 0 0 0,-1 0-1 0 0,1 0 1 0 0,-1 0 0 0 0,0 0 0 0 0,0 0-1 0 0,0-1 1 0 0,-1 1 0 0 0,1 0-1 0 0,-1 0 1 0 0,0 0 0 0 0,-2 6 0 0 0,-1 3-76 0 0,0-1 0 0 0,-1 1 0 0 0,0-1 0 0 0,-1 0 0 0 0,-1-1 0 0 0,1 1 0 0 0,-2-2 0 0 0,0 1 0 0 0,0-1 0 0 0,-1 0 0 0 0,0 0 1 0 0,0-1-1 0 0,-1 0 0 0 0,0-1 0 0 0,-1 0 0 0 0,0-1 0 0 0,0 0 0 0 0,-1-1 0 0 0,0 0 0 0 0,-13 5 0 0 0,32-12 39 0 0,1 0-1 0 0,0 1 1 0 0,-1 0-1 0 0,12 2 1 0 0,12 0 82 0 0,85 2 168 0 0,44-1-2803 0 0,-147-5 85 0 0,-13 2 2126 0 0,1 0 1 0 0,0-1-1 0 0,-1 1 1 0 0,1 0-1 0 0,0 0 1 0 0,-1-1-1 0 0,1 1 1 0 0,-1 0-1 0 0,1-1 1 0 0,0 1-1 0 0,-1-1 1 0 0,1 1-1 0 0,-1-1 1 0 0,1 1-1 0 0,-1-1 1 0 0,1 0-1 0 0,-1 1 1 0 0,0-1-1 0 0,1 1 1 0 0,-1-1-1 0 0,0 0 1 0 0,0 1-1 0 0,1-1 1 0 0,-1 0 0 0 0,0 1-1 0 0,0-1 1 0 0,0 0-1 0 0,0 0 1 0 0,0 1-1 0 0,0-1 1 0 0,0 0-1 0 0,0 1 1 0 0,0-1-1 0 0,0 0 1 0 0,0 0-1 0 0,0 0 1 0 0,-3-12-5176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7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4769 0 0,'0'1'345'0'0,"1"0"1"0"0,-1-1-1 0 0,1 1 0 0 0,-1 0 1 0 0,1-1-1 0 0,-1 1 0 0 0,1 0 1 0 0,0-1-1 0 0,-1 1 0 0 0,1-1 1 0 0,-1 0-1 0 0,1 1 0 0 0,0-1 1 0 0,0 1-1 0 0,-1-1 0 0 0,1 0 1 0 0,0 1-1 0 0,0-1 0 0 0,1 0 1 0 0,17-1 1420 0 0,-15 0-1819 0 0,0 0 0 0 0,-1 0 0 0 0,1-1 0 0 0,-1 1 0 0 0,1-1 0 0 0,-1 0 0 0 0,6-4-1 0 0,-6 3-574 0 0,0 0-1 0 0,0 0 1 0 0,0 0-1 0 0,0 0 0 0 0,-1 0 1 0 0,1-1-1 0 0,-1 1 0 0 0,0-1 1 0 0,0 0-1 0 0,0 0 0 0 0,-1 1 1 0 0,3-7-1 0 0,-2 1-886 0 0,6 7-743 0 0</inkml:trace>
  <inkml:trace contextRef="#ctx0" brushRef="#br0" timeOffset="1">98 0 1888 0 0,'-6'4'5725'0'0,"6"-4"-5453"0"0,0 1 1 0 0,-1-1-1 0 0,1 0 1 0 0,0 1-1 0 0,0-1 1 0 0,0 0 0 0 0,0 1-1 0 0,0 0 1 0 0,-2 17 2682 0 0,7 20-2395 0 0,-4-34-54 0 0,4 23-106 0 0,11 34 0 0 0,-13-52-812 0 0,0 0 0 0 0,1-1-1 0 0,0 1 1 0 0,0-1 0 0 0,1 1 0 0 0,0-1-1 0 0,9 10 1 0 0,-14-18 229 0 0,0 1-1 0 0,0-1 1 0 0,0 1 0 0 0,1-1-1 0 0,-1 0 1 0 0,0 1-1 0 0,1-1 1 0 0,-1 0-1 0 0,0 1 1 0 0,1-1 0 0 0,-1 0-1 0 0,1 1 1 0 0,-1-1-1 0 0,0 0 1 0 0,1 0 0 0 0,-1 1-1 0 0,1-1 1 0 0,-1 0-1 0 0,1 0 1 0 0,-1 0 0 0 0,1 0-1 0 0,-1 0 1 0 0,1 0-1 0 0,-1 1 1 0 0,1-1 0 0 0,-1 0-1 0 0,1 0 1 0 0,-1-1-1 0 0,1 1 1 0 0,-1 0-1 0 0,0 0 1 0 0,1 0 0 0 0,-1 0-1 0 0,1 0 1 0 0,0-1-1 0 0,4-3-3314 0 0</inkml:trace>
  <inkml:trace contextRef="#ctx0" brushRef="#br0" timeOffset="2">182 21 5249 0 0,'7'11'7428'0'0,"2"12"-6030"0"0,7 31-395 0 0,12 50-1343 0 0,-18-35-4527 0 0,-10-69 4754 0 0,0 1-1 0 0,0 0 0 0 0,1-1 0 0 0,-1 1 0 0 0,0-1 0 0 0,0 1 0 0 0,0 0 0 0 0,0-1 0 0 0,0 1 0 0 0,0-1 0 0 0,0 1 0 0 0,-1 0 0 0 0,1-1 0 0 0,0 1 0 0 0,0-1 0 0 0,0 1 0 0 0,0 0 0 0 0,-1-1 1 0 0,1 1-1 0 0,0-1 0 0 0,-1 1 0 0 0,1-1 0 0 0,0 1 0 0 0,-1-1 0 0 0,1 1 0 0 0,-1-1 0 0 0,1 0 0 0 0,-1 1 0 0 0,1-1 0 0 0,-1 0 0 0 0,1 1 0 0 0,-1-1 0 0 0,-6 5-1357 0 0,1 8-1905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57 4625 0 0,'-1'0'313'0'0,"0"-1"-1"0"0,0 1 1 0 0,0-1 0 0 0,0 0 0 0 0,0 1-1 0 0,0-1 1 0 0,0 0 0 0 0,0 0-1 0 0,1 1 1 0 0,-1-1 0 0 0,0 0 0 0 0,0 0-1 0 0,1 0 1 0 0,-1 0 0 0 0,0 0 0 0 0,1 0-1 0 0,-1 0 1 0 0,1 0 0 0 0,-1 0-1 0 0,1 0 1 0 0,0-1 0 0 0,-1 1 0 0 0,1 0-1 0 0,0 0 1 0 0,0-2 0 0 0,1 2-97 0 0,-1-1 0 0 0,1 1 1 0 0,0 0-1 0 0,-1 0 0 0 0,1 0 1 0 0,0 0-1 0 0,0 0 0 0 0,0 0 0 0 0,0 0 1 0 0,0 0-1 0 0,0 0 0 0 0,0 0 1 0 0,1 0-1 0 0,-1 1 0 0 0,0-1 1 0 0,0 0-1 0 0,3 0 0 0 0,4-2 89 0 0,-1 1 1 0 0,1 0-1 0 0,0 0 1 0 0,0 0-1 0 0,0 1 0 0 0,13 0 1 0 0,-17 1-244 0 0,-1 1 0 0 0,1-1 0 0 0,0 1 0 0 0,-1 0 1 0 0,1 0-1 0 0,-1 0 0 0 0,1 0 0 0 0,-1 1 0 0 0,0 0 0 0 0,1-1 1 0 0,-1 1-1 0 0,0 1 0 0 0,0-1 0 0 0,0 0 0 0 0,-1 1 0 0 0,5 3 1 0 0,18 28-144 0 0,-11-9-2823 0 0,5 8-7778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18 5905 0 0,'34'-2'6373'0'0,"-31"2"-6125"0"0,1 1 0 0 0,0-1 0 0 0,-1 0 0 0 0,1-1 0 0 0,-1 1 0 0 0,1 0 0 0 0,0-1 0 0 0,-1 0 0 0 0,7-2 0 0 0,-10 3-246 0 0,0 0 1 0 0,0 0-1 0 0,0 0 0 0 0,0 0 1 0 0,0 0-1 0 0,0 0 0 0 0,0 0 1 0 0,0 0-1 0 0,0 0 1 0 0,0 0-1 0 0,0 0 0 0 0,1 0 1 0 0,-1 0-1 0 0,0-1 1 0 0,0 1-1 0 0,0 0 0 0 0,0 0 1 0 0,0 0-1 0 0,0 0 0 0 0,0 0 1 0 0,0 0-1 0 0,0 0 1 0 0,0 0-1 0 0,0 0 0 0 0,0 0 1 0 0,0 0-1 0 0,0 0 1 0 0,0 0-1 0 0,0-1 0 0 0,0 1 1 0 0,0 0-1 0 0,0 0 0 0 0,0 0 1 0 0,0 0-1 0 0,0 0 1 0 0,0 0-1 0 0,0 0 0 0 0,0 0 1 0 0,0 0-1 0 0,0 0 1 0 0,0-1-1 0 0,0 1 0 0 0,0 0 1 0 0,0 0-1 0 0,0 0 0 0 0,0 0 1 0 0,0 0-1 0 0,0 0 1 0 0,0 0-1 0 0,0 0 0 0 0,0 0 1 0 0,0 0-1 0 0,0 0 1 0 0,0-1-1 0 0,0 1 0 0 0,0 0 1 0 0,0 0-1 0 0,0 0 0 0 0,0 0 1 0 0,-1 0-1 0 0,1 0 1 0 0,0 0-1 0 0,0 0 0 0 0,0 0 1 0 0,0 0-1 0 0,0 0 0 0 0,-10-3-208 0 0,-12 0-434 0 0,11 4 510 0 0,0 1 1 0 0,1 0-1 0 0,-1 1 1 0 0,1 0-1 0 0,0 0 0 0 0,0 1 1 0 0,0 1-1 0 0,-9 5 1 0 0,12-6 200 0 0,1 0 1 0 0,-1 0 0 0 0,1 0 0 0 0,0 1-1 0 0,1 0 1 0 0,-1 0 0 0 0,1 0 0 0 0,0 1 0 0 0,0 0-1 0 0,0 0 1 0 0,1 0 0 0 0,-4 8 0 0 0,7-11 19 0 0,0 0 0 0 0,-1 0 1 0 0,2 0-1 0 0,-1 0 0 0 0,0 1 1 0 0,0-1-1 0 0,1 0 1 0 0,0 0-1 0 0,0 0 0 0 0,0 1 1 0 0,0-1-1 0 0,0 0 0 0 0,0 1 1 0 0,1-1-1 0 0,0 0 0 0 0,0 0 1 0 0,0 0-1 0 0,0 0 1 0 0,1 3-1 0 0,1-1 4 0 0,0-1-1 0 0,0 0 1 0 0,0 1-1 0 0,1-2 1 0 0,-1 1-1 0 0,1 0 1 0 0,0-1 0 0 0,0 1-1 0 0,0-1 1 0 0,0 0-1 0 0,6 2 1 0 0,-1 0-32 0 0,0-1 0 0 0,1 0 0 0 0,-1 0 0 0 0,1-1 0 0 0,0 0 0 0 0,0-1 1 0 0,0 0-1 0 0,0-1 0 0 0,0 0 0 0 0,0 0 0 0 0,18-2 0 0 0,-18-1-14 0 0,0 0 1 0 0,0-1-1 0 0,0 0 0 0 0,0-1 0 0 0,16-9 1 0 0,-23 12-248 0 0,-1-1 0 0 0,1 1 1 0 0,0-1-1 0 0,-1 1 1 0 0,1-1-1 0 0,-1 0 1 0 0,0 0-1 0 0,0 0 0 0 0,0 0 1 0 0,0 0-1 0 0,0 0 1 0 0,0-1-1 0 0,0 1 1 0 0,-1-1-1 0 0,0 1 1 0 0,1-1-1 0 0,-1 0 0 0 0,0 0 1 0 0,0 1-1 0 0,0-1 1 0 0,0 0-1 0 0,-1 0 1 0 0,1 0-1 0 0,-1-5 0 0 0,0 6-285 0 0,-1 0 0 0 0,0 0 0 0 0,0 0 0 0 0,0-1 0 0 0,0 1 0 0 0,0 0 0 0 0,0 0 0 0 0,-1 0-1 0 0,1 1 1 0 0,-1-1 0 0 0,1 0 0 0 0,-1 0 0 0 0,0 1 0 0 0,1-1 0 0 0,-4-1 0 0 0,-10-5-3237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8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8538 0 0,'6'-2'605'0'0,"1"-1"0"0"0,-1 1 1 0 0,0-1-1 0 0,0-1 0 0 0,0 1 1 0 0,0-1-1 0 0,9-8 0 0 0,-10 7-520 0 0,0 1-1 0 0,1 0 1 0 0,-1 0 0 0 0,1 0-1 0 0,0 1 1 0 0,0 0-1 0 0,1 0 1 0 0,10-3 0 0 0,-14 5-248 0 0,0 1 0 0 0,0-1 1 0 0,0 1-1 0 0,0 0 0 0 0,0 0 1 0 0,0 0-1 0 0,1 0 0 0 0,-1 0 1 0 0,0 1-1 0 0,0-1 0 0 0,0 1 1 0 0,0 0-1 0 0,0 0 0 0 0,0 0 1 0 0,2 2-1 0 0,-3-2-159 0 0,-1 0-1 0 0,1 0 1 0 0,-1 0-1 0 0,1 1 1 0 0,-1-1 0 0 0,0 0-1 0 0,0 1 1 0 0,0-1-1 0 0,0 1 1 0 0,0-1 0 0 0,0 1-1 0 0,0 0 1 0 0,0-1-1 0 0,-1 1 1 0 0,1 0-1 0 0,-1 0 1 0 0,1-1 0 0 0,-1 1-1 0 0,0 0 1 0 0,1 0-1 0 0,-1 0 1 0 0,0-1 0 0 0,0 1-1 0 0,0 0 1 0 0,-1 0-1 0 0,0 3 1 0 0,0 3-1712 0 0</inkml:trace>
  <inkml:trace contextRef="#ctx0" brushRef="#br0" timeOffset="1">138 140 2553 0 0,'-3'11'1287'0'0,"0"-1"0"0"0,0 1 0 0 0,1 0-1 0 0,0 0 1 0 0,1 0 0 0 0,1 20 0 0 0,-1-16-547 0 0,1 0 0 0 0,-6 24-1 0 0,5-34-722 0 0,0-1-1 0 0,1 1 1 0 0,-1-1-1 0 0,1 1 1 0 0,0 0-1 0 0,1 6 1 0 0,-1-11-18 0 0,0 1 0 0 0,0 0 1 0 0,0-1-1 0 0,0 1 0 0 0,0-1 0 0 0,1 1 1 0 0,-1-1-1 0 0,0 1 0 0 0,0-1 0 0 0,1 1 1 0 0,-1-1-1 0 0,0 1 0 0 0,0-1 0 0 0,1 1 1 0 0,-1-1-1 0 0,1 0 0 0 0,-1 1 0 0 0,0-1 1 0 0,1 1-1 0 0,-1-1 0 0 0,1 0 0 0 0,0 1 1 0 0,0-1-2 0 0,0 0 0 0 0,0 0 1 0 0,0 0-1 0 0,0 0 1 0 0,0 0-1 0 0,0 0 0 0 0,0-1 1 0 0,0 1-1 0 0,0 0 1 0 0,-1-1-1 0 0,1 1 0 0 0,0 0 1 0 0,0-1-1 0 0,0 1 1 0 0,0-1-1 0 0,-1 1 0 0 0,1-1 1 0 0,1-1-1 0 0,16-11 134 0 0,1 0-1 0 0,0 1 0 0 0,1 1 1 0 0,33-14-1 0 0,10 7-3862 0 0,-63 18 3665 0 0,1 1 1 0 0,-1-1-1 0 0,0 0 0 0 0,0 0 0 0 0,1 0 0 0 0,-1 0 0 0 0,0 0 0 0 0,0 0 0 0 0,1 0 0 0 0,-1 0 1 0 0,0 0-1 0 0,0 0 0 0 0,1 0 0 0 0,-1 0 0 0 0,0 0 0 0 0,0-1 0 0 0,1 1 0 0 0,-1 0 1 0 0,0 0-1 0 0,0 0 0 0 0,1 0 0 0 0,-1 0 0 0 0,0 0 0 0 0,0-1 0 0 0,0 1 0 0 0,1 0 0 0 0,-1 0 1 0 0,0 0-1 0 0,0-1 0 0 0,0 1 0 0 0,0 0 0 0 0,1 0 0 0 0,-1 0 0 0 0,0-1 0 0 0,0 1 1 0 0,0 0-1 0 0,0 0 0 0 0,0-1 0 0 0,0 1 0 0 0,0 0 0 0 0,0 0 0 0 0,0-1 0 0 0,0 1 0 0 0,0 0 1 0 0,0 0-1 0 0,0-1 0 0 0,0 1 0 0 0,0 0 0 0 0,0 0 0 0 0,0-1 0 0 0,0 1 0 0 0,0 0 1 0 0,0 0-1 0 0,0-1 0 0 0,0 1 0 0 0,0 0 0 0 0,-1 0 0 0 0,1-1 0 0 0,0 1 0 0 0,0 0 0 0 0,0 0 1 0 0,0 0-1 0 0,-1-1 0 0 0,1 1 0 0 0,0 0 0 0 0,0 0 0 0 0,0 0 0 0 0,-1 0 0 0 0,-2-5-1433 0 0,3 5 1408 0 0,0-1 0 0 0,0 1 1 0 0,0 0-1 0 0,0 0 0 0 0,0 0 0 0 0,0-1 0 0 0,0 1 0 0 0,0 0 1 0 0,0 0-1 0 0,0 0 0 0 0,0 0 0 0 0,0-1 0 0 0,1 1 1 0 0,-1 0-1 0 0,0 0 0 0 0,0 0 0 0 0,0 0 0 0 0,0 0 0 0 0,0-1 1 0 0,0 1-1 0 0,1 0 0 0 0,-1 0 0 0 0,0 0 0 0 0,0 0 1 0 0,0 0-1 0 0,0 0 0 0 0,0 0 0 0 0,1-1 0 0 0,-1 1 0 0 0,0 0 1 0 0,0 0-1 0 0,0 0 0 0 0,0 0 0 0 0,1 0 0 0 0,-1 0 1 0 0,0 0-1 0 0,0 0 0 0 0,0 0 0 0 0,1 0 0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10178 0 0,'1'0'315'0'0,"0"-1"0"0"0,0 1-1 0 0,0-1 1 0 0,0 1 0 0 0,0 0-1 0 0,0-1 1 0 0,0 1 0 0 0,0 0-1 0 0,0 0 1 0 0,0 0 0 0 0,1 0-1 0 0,-1 0 1 0 0,0 0 0 0 0,0 0 0 0 0,0 0-1 0 0,0 0 1 0 0,2 1 0 0 0,27 1 208 0 0,-29-2-487 0 0,1 1 0 0 0,-1-1-1 0 0,0 0 1 0 0,1 0 0 0 0,-1 0-1 0 0,0 1 1 0 0,0-1 0 0 0,1 0-1 0 0,-1 1 1 0 0,0-1 0 0 0,0 1-1 0 0,0 0 1 0 0,0-1 0 0 0,0 1-1 0 0,1 0 1 0 0,-1 0 0 0 0,0-1-1 0 0,-1 1 1 0 0,1 0 0 0 0,2 2-1 0 0,-3-2-12 0 0,0 0-1 0 0,0 0 0 0 0,1 1 0 0 0,-1-1 1 0 0,0 0-1 0 0,0 0 0 0 0,0 0 0 0 0,-1 0 1 0 0,1 0-1 0 0,0 0 0 0 0,0 0 0 0 0,0 0 1 0 0,-1 0-1 0 0,1 0 0 0 0,-1 0 0 0 0,1 0 1 0 0,-1 0-1 0 0,1 0 0 0 0,-2 2 0 0 0,-5 6 59 0 0,0-1-1 0 0,-1 1 1 0 0,-17 14-1 0 0,12-12-45 0 0,10-8-35 0 0,-1 1 1 0 0,1 0-1 0 0,0-1 0 0 0,0 1 0 0 0,0 0 0 0 0,1 0 1 0 0,-1 1-1 0 0,1-1 0 0 0,0 0 0 0 0,0 1 0 0 0,-1 5 0 0 0,3-8 6 0 0,0 0 0 0 0,0 0-1 0 0,0 0 1 0 0,0 0-1 0 0,0 0 1 0 0,0 0-1 0 0,0 0 1 0 0,1 0-1 0 0,-1 0 1 0 0,1 0-1 0 0,-1 0 1 0 0,1 0-1 0 0,0 0 1 0 0,0 0 0 0 0,0 0-1 0 0,0-1 1 0 0,0 1-1 0 0,0 0 1 0 0,1-1-1 0 0,-1 1 1 0 0,1-1-1 0 0,-1 1 1 0 0,1-1-1 0 0,-1 1 1 0 0,1-1-1 0 0,0 0 1 0 0,3 2 0 0 0,2 0 67 0 0,-1 0 1 0 0,1 0 0 0 0,0-1 0 0 0,0 0 0 0 0,0 0 0 0 0,0-1 0 0 0,0 0 0 0 0,0 0 0 0 0,0 0 0 0 0,0-1 0 0 0,1 0 0 0 0,6-2 0 0 0,-7 2-310 0 0,-1-1 1 0 0,0-1-1 0 0,0 1 1 0 0,0-1 0 0 0,0 0-1 0 0,8-4 1 0 0,-11 4-484 0 0,-1 1-1 0 0,1-1 1 0 0,0 0 0 0 0,0 0 0 0 0,-1 0-1 0 0,1 0 1 0 0,-1-1 0 0 0,0 1 0 0 0,0-1-1 0 0,0 1 1 0 0,0-1 0 0 0,3-4 0 0 0,-1-1-4750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39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15603 0 0,'-1'2'337'0'0,"0"1"-1"0"0,0-1 0 0 0,0 0 0 0 0,1 0 0 0 0,-1 1 1 0 0,1-1-1 0 0,0 0 0 0 0,-1 0 0 0 0,1 1 0 0 0,0-1 1 0 0,0 0-1 0 0,1 1 0 0 0,0 4 0 0 0,9 35 510 0 0,-5-24-381 0 0,-4-16-463 0 0,49 196 1387 0 0,-4-70-4795 0 0,-45-126 2956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34 542 3449 0 0,'-2'-1'238'0'0,"0"0"0"0"0,0 0 0 0 0,0 0 0 0 0,0 0 0 0 0,1 0 0 0 0,-1 0 0 0 0,0 0 0 0 0,1-1 0 0 0,-1 1 0 0 0,1 0 0 0 0,0-1 0 0 0,-1 1 0 0 0,1-1 0 0 0,0 0 0 0 0,0 0 0 0 0,0 1 0 0 0,0-1 0 0 0,0 0 0 0 0,0 0 1 0 0,1 0-1 0 0,-1 0 0 0 0,1 0 0 0 0,-1 0 0 0 0,1 0 0 0 0,0 0 0 0 0,0 0 0 0 0,-1-2 0 0 0,0-11 217 0 0,1 0 0 0 0,2-24 0 0 0,-1 25 58 0 0,2-17-236 0 0,2 0 0 0 0,2 1 0 0 0,0 0 0 0 0,20-50 0 0 0,14-53-6159 0 0,-34 81 2397 0 0,-5 27 731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3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17 172 3761 0 0,'-1'-1'194'0'0,"-1"0"1"0"0,1 0-1 0 0,0 0 1 0 0,0 0 0 0 0,-1-1-1 0 0,1 1 1 0 0,0 0-1 0 0,0-1 1 0 0,1 1-1 0 0,-1-1 1 0 0,0 1-1 0 0,0-1 1 0 0,1 0-1 0 0,-1 1 1 0 0,1-1-1 0 0,-1 0 1 0 0,1 1 0 0 0,0-1-1 0 0,-1 0 1 0 0,1 1-1 0 0,0-4 1 0 0,1 1 25 0 0,0 0 1 0 0,-1 0 0 0 0,2 0-1 0 0,-1 0 1 0 0,0 0 0 0 0,1 0 0 0 0,-1 0-1 0 0,5-7 1 0 0,0 2-2 0 0,1 0 1 0 0,-1 1-1 0 0,2-1 0 0 0,-1 1 1 0 0,1 0-1 0 0,12-8 0 0 0,-17 13-150 0 0,1 0 0 0 0,0 0 0 0 0,0 0-1 0 0,1 1 1 0 0,-1 0 0 0 0,0 0-1 0 0,1 0 1 0 0,-1 1 0 0 0,1-1 0 0 0,0 1-1 0 0,-1 0 1 0 0,1 0 0 0 0,0 1 0 0 0,0-1-1 0 0,0 1 1 0 0,0 0 0 0 0,-1 1-1 0 0,7 0 1 0 0,-6 1-19 0 0,0 0-1 0 0,-1 0 0 0 0,1 0 1 0 0,-1 0-1 0 0,1 1 1 0 0,-1 0-1 0 0,0 0 0 0 0,0 0 1 0 0,0 0-1 0 0,-1 1 1 0 0,1 0-1 0 0,-1-1 1 0 0,0 1-1 0 0,0 0 0 0 0,0 1 1 0 0,0-1-1 0 0,2 7 1 0 0,4 9 54 0 0,-1 0 0 0 0,0 1 0 0 0,7 34-1 0 0,9 27-2060 0 0,-21-74-39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85 5137 0 0,'0'0'155'0'0,"-1"0"0"0"0,0 0-1 0 0,0 0 1 0 0,1 0 0 0 0,-1 0 0 0 0,0-1 0 0 0,0 1-1 0 0,1 0 1 0 0,-1 0 0 0 0,0-1 0 0 0,1 1-1 0 0,-1 0 1 0 0,0-1 0 0 0,1 1 0 0 0,-1 0 0 0 0,1-1-1 0 0,-1 1 1 0 0,0-1 0 0 0,1 1 0 0 0,-1-1-1 0 0,1 0 1 0 0,0 1 0 0 0,-2-2 0 0 0,3 1-49 0 0,-1 1 0 0 0,0-1 0 0 0,0 0 0 0 0,0 1 1 0 0,1-1-1 0 0,-1 1 0 0 0,0-1 0 0 0,0 1 0 0 0,1-1 0 0 0,-1 0 1 0 0,1 1-1 0 0,-1-1 0 0 0,1 1 0 0 0,-1 0 0 0 0,0-1 0 0 0,1 1 1 0 0,0-1-1 0 0,-1 1 0 0 0,1 0 0 0 0,0-1 0 0 0,36-16 1318 0 0,173-22-1210 0 0,-197 34-607 0 0,0 2-3477 0 0,-12 3 3765 0 0,-1 1-1 0 0,0 0 1 0 0,0-1 0 0 0,0 1-1 0 0,0-1 1 0 0,0 1-1 0 0,0-1 1 0 0,0 1 0 0 0,0-1-1 0 0,0 1 1 0 0,0 0-1 0 0,0-1 1 0 0,0 1 0 0 0,0-1-1 0 0,0 1 1 0 0,-1-1-1 0 0,1 1 1 0 0,0-1 0 0 0,0 1-1 0 0,-1-1 1 0 0,1 1 0 0 0,0-1-1 0 0,-1 1 1 0 0,1-1-1 0 0,0 1 1 0 0,-1-1 0 0 0,0 1-1 0 0,-2 4 70 0 0,0-1 1 0 0,-1 0-1 0 0,0 0 0 0 0,0 0 0 0 0,0 0 1 0 0,0 0-1 0 0,-1-1 0 0 0,1 0 0 0 0,-1 0 1 0 0,0 0-1 0 0,0 0 0 0 0,0-1 0 0 0,0 0 0 0 0,-6 2 1 0 0,5-2 549 0 0,-1 1 1 0 0,1-1-1 0 0,0 2 1 0 0,0-1-1 0 0,0 1 1 0 0,0 0-1 0 0,-10 9 1 0 0,13-9-303 0 0,0 0 1 0 0,1 0 0 0 0,-1 0 0 0 0,1 1 0 0 0,0-1 0 0 0,0 1 0 0 0,1 0 0 0 0,-1 0-1 0 0,1-1 1 0 0,0 1 0 0 0,0 0 0 0 0,1 0 0 0 0,-1 0 0 0 0,1 0 0 0 0,0 0 0 0 0,1 0-1 0 0,-1 0 1 0 0,3 9 0 0 0,-1-1-183 0 0,1-1 0 0 0,1 1-1 0 0,0-1 1 0 0,1 0 0 0 0,0 0 0 0 0,8 12 0 0 0,-11-21-191 0 0,0 0 0 0 0,0 0 0 0 0,0 0 0 0 0,1 0 0 0 0,-1 0 0 0 0,1-1 0 0 0,-1 1 0 0 0,1-1 0 0 0,0 0 1 0 0,5 4-1 0 0,-7-6 36 0 0,0 1 0 0 0,0-1 0 0 0,-1 0 0 0 0,1 0 0 0 0,0 1 0 0 0,0-1 0 0 0,-1 0 0 0 0,1 0 0 0 0,0 0 0 0 0,0 0 0 0 0,0 0 0 0 0,-1 0 0 0 0,1 0 0 0 0,0 0-1 0 0,0-1 1 0 0,-1 1 0 0 0,1 0 0 0 0,0 0 0 0 0,0 0 0 0 0,1-1 0 0 0,-1 0-64 0 0,0 0-1 0 0,0-1 1 0 0,0 1-1 0 0,0 0 1 0 0,0 0-1 0 0,0 0 1 0 0,0-1-1 0 0,0 1 1 0 0,0 0-1 0 0,-1-1 1 0 0,1 1-1 0 0,0-1 1 0 0,-1 1-1 0 0,1-3 1 0 0,0 1-34 0 0,0 0-1 0 0,-1 0 1 0 0,0-1-1 0 0,0 1 1 0 0,1 0-1 0 0,-2 0 1 0 0,1-1-1 0 0,-1-3 1 0 0,0-1-287 0 0,1-15-1885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3857 0 0,'1'83'6880'0'0,"-3"91"-7928"0"0,2-170 826 0 0,0-1 0 0 0,-1 1 0 0 0,0 0 0 0 0,0 0 0 0 0,0 0 0 0 0,0-1 0 0 0,0 1 0 0 0,-3 4 1 0 0,3-7 231 0 0,1 0 1 0 0,-1 0 0 0 0,0 0 0 0 0,0 0 0 0 0,1 0 0 0 0,-1 0 0 0 0,0-1-1 0 0,0 1 1 0 0,0 0 0 0 0,0-1 0 0 0,0 1 0 0 0,0-1 0 0 0,0 1 0 0 0,0-1-1 0 0,0 1 1 0 0,0-1 0 0 0,0 1 0 0 0,0-1 0 0 0,-1 0 0 0 0,1 0-1 0 0,0 0 1 0 0,0 0 0 0 0,0 1 0 0 0,0-2 0 0 0,0 1 0 0 0,-1 0 0 0 0,1 0-1 0 0,0 0 1 0 0,0 0 0 0 0,0-1 0 0 0,0 1 0 0 0,-2-1 0 0 0,45-15 4498 0 0,-24 10-4354 0 0,0-1 1 0 0,0 0 0 0 0,24-15-1 0 0,-1-10-2364 0 0,-37 27 1360 0 0,1 1 0 0 0,-1-2 0 0 0,0 1 0 0 0,-1 0 0 0 0,0-1 0 0 0,3-5 0 0 0,1-3-2468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6937 0 0,'-1'5'10773'0'0,"0"12"-5216"0"0,-8 116-4004 0 0,8-87-1628 0 0,1 95 656 0 0,1-122-1448 0 0,2-1 0 0 0,-1 1-1 0 0,2-1 1 0 0,1 0 0 0 0,8 24 0 0 0,-13-42 847 0 0,12 23-4018 0 0,-12-22 3553 0 0,1 0 0 0 0,0 0 0 0 0,0 0 0 0 0,0 0 0 0 0,0 0 0 0 0,0 0 0 0 0,0 0 0 0 0,0 0 0 0 0,0 0 0 0 0,1 0 0 0 0,-1-1 0 0 0,0 1 0 0 0,0 0 0 0 0,1-1 0 0 0,-1 1 0 0 0,2 0 0 0 0,9-1-4806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11554 0 0,'2'3'5298'0'0,"2"-2"-4098"0"0,3-2 32 0 0,2-2-112 0 0,0 1-263 0 0,3 0-193 0 0,0-2-176 0 0,2 0-168 0 0,-1 2-152 0 0,2-2-96 0 0,-2 1-288 0 0,0 0-560 0 0,-1-1-985 0 0,0-1-1367 0 0,-3-1-1369 0 0,-1-2 520 0 0,-2-2-1904 0 0</inkml:trace>
  <inkml:trace contextRef="#ctx0" brushRef="#br0" timeOffset="1">178 1 7962 0 0,'-10'17'7445'0'0,"5"7"-3435"0"0,4 27-1323 0 0,2-33-1777 0 0,-1-6-808 0 0,5 98 1576 0 0,-4-100-2148 0 0,0 1 0 0 0,2-1 0 0 0,-1 0 0 0 0,1 0 0 0 0,1 0 0 0 0,-1 0 0 0 0,2-1 0 0 0,7 13 0 0 0,-9-16-624 0 0,3 2-4181 0 0,-10-17-1378 0 0,7 3 1303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4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3225 0 0,'0'0'227'0'0,"-1"0"0"0"0,1 1 0 0 0,-1-1 0 0 0,1 0 0 0 0,-1 1 0 0 0,1-1 1 0 0,0 1-1 0 0,-1-1 0 0 0,1 0 0 0 0,-1 1 0 0 0,1-1 0 0 0,0 1 0 0 0,-1-1 0 0 0,1 1 1 0 0,0 0-1 0 0,0-1 0 0 0,-1 1 0 0 0,1-1 0 0 0,0 1 0 0 0,0 0 0 0 0,0-1 0 0 0,0 1 1 0 0,0-1-1 0 0,0 1 0 0 0,0 0 0 0 0,0-1 0 0 0,0 1 0 0 0,0-1 0 0 0,0 1 0 0 0,0 0 1 0 0,0-1-1 0 0,1 1 0 0 0,-1-1 0 0 0,0 2 0 0 0,7 32 221 0 0,-4-23 203 0 0,2 15-398 0 0,2 7-1023 0 0,-2-1 0 0 0,0 39 0 0 0,-3-82-1417 0 0,-2 8 2221 0 0,1 0 0 0 0,-1 1 1 0 0,1-1-1 0 0,0 1 0 0 0,0-1 0 0 0,0 1 0 0 0,0-1 0 0 0,3-3 0 0 0,1 1-22 0 0,-1 0-1 0 0,1 1 1 0 0,-1 0 0 0 0,1 0-1 0 0,0 0 1 0 0,1 1-1 0 0,-1 0 1 0 0,1 0-1 0 0,-1 0 1 0 0,1 0-1 0 0,0 1 1 0 0,0 0-1 0 0,9-2 1 0 0,-11 4-430 0 0,0-1-1 0 0,0 1 1 0 0,0 0 0 0 0,0-1 0 0 0,0 2-1 0 0,0-1 1 0 0,8 2 0 0 0,-5 0-2886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5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48 5289 0 0,'-3'6'494'0'0,"0"-1"0"0"0,0 1 0 0 0,1 0 0 0 0,0 0 0 0 0,0 0 0 0 0,0 1 0 0 0,1-1 0 0 0,0 0 0 0 0,0 1 0 0 0,1-1 0 0 0,-1 0-1 0 0,1 1 1 0 0,2 7 0 0 0,-2-11-429 0 0,0 1 0 0 0,1-1-1 0 0,0 1 1 0 0,0-1-1 0 0,0 0 1 0 0,0 1 0 0 0,0-1-1 0 0,1 0 1 0 0,-1 0-1 0 0,1 0 1 0 0,0 0 0 0 0,0 0-1 0 0,0 0 1 0 0,0 0 0 0 0,0-1-1 0 0,1 1 1 0 0,0-1-1 0 0,-1 0 1 0 0,1 0 0 0 0,0 0-1 0 0,0 0 1 0 0,0 0-1 0 0,0 0 1 0 0,0-1 0 0 0,7 3-1 0 0,-9-4-51 0 0,1 1 1 0 0,-1-1-1 0 0,1 0 0 0 0,-1 0 0 0 0,1 1 0 0 0,0-1 0 0 0,-1 0 0 0 0,1 0 0 0 0,-1-1 0 0 0,1 1 1 0 0,-1 0-1 0 0,1 0 0 0 0,-1-1 0 0 0,1 1 0 0 0,-1-1 0 0 0,1 1 0 0 0,-1-1 0 0 0,0 0 0 0 0,1 1 1 0 0,-1-1-1 0 0,0 0 0 0 0,1 0 0 0 0,1-2 0 0 0,-1 1 5 0 0,0-1 1 0 0,0 0-1 0 0,0 0 1 0 0,0 0-1 0 0,0 0 0 0 0,-1 0 1 0 0,0 0-1 0 0,1-1 1 0 0,-1 1-1 0 0,1-5 0 0 0,0 0-15 0 0,-1 0-1 0 0,0-1 1 0 0,0 1 0 0 0,-1 0-1 0 0,0-1 1 0 0,0 1-1 0 0,-1-1 1 0 0,-1-9-1 0 0,-1 12-66 0 0,1-1 0 0 0,-1 1 0 0 0,0 0 0 0 0,0 0 0 0 0,-1 0 0 0 0,1 1 0 0 0,-1-1-1 0 0,-7-6 1 0 0,9 10 17 0 0,1 0 0 0 0,0 1-1 0 0,-1-1 1 0 0,0 1 0 0 0,1-1-1 0 0,-1 1 1 0 0,0 0 0 0 0,0-1-1 0 0,0 1 1 0 0,0 0-1 0 0,0 0 1 0 0,0 0 0 0 0,0 1-1 0 0,0-1 1 0 0,0 0 0 0 0,0 1-1 0 0,0-1 1 0 0,0 1 0 0 0,0 0-1 0 0,-1 0 1 0 0,1 0 0 0 0,0 0-1 0 0,0 0 1 0 0,0 0-1 0 0,-1 1 1 0 0,1-1 0 0 0,0 1-1 0 0,0-1 1 0 0,-3 2 0 0 0,5-1-27 0 0,-1-1 0 0 0,1 1 0 0 0,-1-1 0 0 0,1 1 0 0 0,-1-1 0 0 0,1 1 0 0 0,0-1 0 0 0,-1 1 0 0 0,1-1 0 0 0,0 1 1 0 0,-1 0-1 0 0,1-1 0 0 0,0 1 0 0 0,0-1 0 0 0,0 1 0 0 0,-1 0 0 0 0,1-1 0 0 0,0 1 0 0 0,0 0 0 0 0,0-1 0 0 0,0 1 0 0 0,0 0 0 0 0,0-1 1 0 0,0 1-1 0 0,1 0 0 0 0,-1-1 0 0 0,0 1 0 0 0,0 0 0 0 0,0-1 0 0 0,1 1 0 0 0,0 0 0 0 0,11 19-4495 0 0,-5-13 933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5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 5753 0 0,'-6'-3'4577'0'0,"5"8"-3441"0"0,2 3-159 0 0,0 5-201 0 0,0 4-160 0 0,-1 6-160 0 0,2 5-152 0 0,-1 1-136 0 0,0 2-96 0 0,0 1-152 0 0,1-1-360 0 0,0-2-504 0 0,-2-1-704 0 0,0-5-729 0 0,-1-3-304 0 0,0-4-1888 0 0</inkml:trace>
  <inkml:trace contextRef="#ctx0" brushRef="#br0" timeOffset="1">1 336 5497 0 0,'11'-3'4437'0'0,"15"3"-2402"0"0,-14 0-1399 0 0,4-2-276 0 0,-11 1-316 0 0,-1 1 0 0 0,0-1 0 0 0,1 1 0 0 0,-1 0 0 0 0,1 0 0 0 0,-1 0 0 0 0,1 0 1 0 0,-1 1-1 0 0,7 1 0 0 0,-40 20-674 0 0,25-19 646 0 0,-1 0 0 0 0,2 0 1 0 0,-1 0-1 0 0,0 1 0 0 0,1-1 0 0 0,-1 1 0 0 0,1 0 1 0 0,0 0-1 0 0,1 0 0 0 0,-1 1 0 0 0,1-1 0 0 0,-1 1 1 0 0,-1 5-1 0 0,4-9 25 0 0,0 0 0 0 0,-1 1 0 0 0,1-1 0 0 0,0 1 0 0 0,0-1 0 0 0,0 1 0 0 0,0-1 0 0 0,0 1 0 0 0,0-1 0 0 0,0 1 0 0 0,0-1 0 0 0,1 0 0 0 0,-1 1 0 0 0,1-1 0 0 0,-1 1 0 0 0,1-1 0 0 0,-1 0 0 0 0,1 1 0 0 0,1 0 0 0 0,-1 0 5 0 0,1 0 0 0 0,0-1 0 0 0,0 1 1 0 0,0-1-1 0 0,0 1 0 0 0,0-1 1 0 0,0 0-1 0 0,0 0 0 0 0,0 0 0 0 0,0 0 1 0 0,1 0-1 0 0,-1 0 0 0 0,0-1 1 0 0,1 1-1 0 0,3-1 0 0 0,-1 1-129 0 0,0-1 1 0 0,0 0-1 0 0,0 0 1 0 0,0 0-1 0 0,1-1 0 0 0,-1 0 1 0 0,0 0-1 0 0,0 0 0 0 0,0 0 1 0 0,0-1-1 0 0,-1 0 1 0 0,10-5-1 0 0,-8 4-917 0 0,1-2 0 0 0,-1 1 0 0 0,1-1 0 0 0,-1 0 0 0 0,-1 0 0 0 0,1 0 0 0 0,8-11 0 0 0,1 0-2873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5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49 7730 0 0,'-3'4'293'0'0,"0"0"0"0"0,1 1 0 0 0,-1-1 0 0 0,1 1 0 0 0,0 0 0 0 0,1 0 0 0 0,-1 0 0 0 0,1 0 0 0 0,0 0 0 0 0,0 0 0 0 0,0 0 0 0 0,1 0 0 0 0,0 0 0 0 0,0 0 0 0 0,0 0 0 0 0,0 0 0 0 0,1 0 0 0 0,3 10 0 0 0,-3-10-196 0 0,1 0 0 0 0,0 0 1 0 0,0-1-1 0 0,0 1 0 0 0,1-1 1 0 0,-1 1-1 0 0,1-1 0 0 0,1 0 1 0 0,-1 0-1 0 0,0 0 0 0 0,1-1 1 0 0,0 1-1 0 0,0-1 0 0 0,0 0 1 0 0,0 0-1 0 0,0 0 0 0 0,1 0 1 0 0,-1-1-1 0 0,7 3 0 0 0,-9-4-79 0 0,0 0-1 0 0,0-1 0 0 0,0 1 1 0 0,0 0-1 0 0,0-1 0 0 0,0 1 1 0 0,0-1-1 0 0,0 0 0 0 0,0 0 1 0 0,0 0-1 0 0,0 0 0 0 0,1 0 0 0 0,-1 0 1 0 0,0 0-1 0 0,0-1 0 0 0,0 1 1 0 0,0-1-1 0 0,0 1 0 0 0,0-1 1 0 0,0 0-1 0 0,0 0 0 0 0,2-2 1 0 0,-2 1 4 0 0,0 0 0 0 0,0 0 0 0 0,0 0 1 0 0,0 0-1 0 0,-1-1 0 0 0,1 1 0 0 0,-1-1 0 0 0,0 1 1 0 0,0-1-1 0 0,0 1 0 0 0,0-1 0 0 0,0 0 0 0 0,0 0 1 0 0,0-4-1 0 0,0-3 25 0 0,0 1 0 0 0,-1-1 0 0 0,0 0 1 0 0,0 1-1 0 0,-1-1 0 0 0,-1 0 0 0 0,0 1 0 0 0,-5-17 1 0 0,4 20-39 0 0,0 0 1 0 0,0 0 0 0 0,-1 0-1 0 0,1 1 1 0 0,-1 0 0 0 0,-1-1-1 0 0,1 2 1 0 0,-1-1 0 0 0,0 0 0 0 0,0 1-1 0 0,-11-7 1 0 0,14 9-32 0 0,0 1 1 0 0,0 0-1 0 0,0-1 0 0 0,0 1 0 0 0,-1 0 1 0 0,1 0-1 0 0,0 1 0 0 0,-1-1 0 0 0,1 0 1 0 0,-1 1-1 0 0,1-1 0 0 0,-1 1 0 0 0,1 0 1 0 0,-1 0-1 0 0,1 0 0 0 0,-1 0 1 0 0,1 0-1 0 0,-1 0 0 0 0,1 1 0 0 0,-1 0 1 0 0,1-1-1 0 0,0 1 0 0 0,-1 0 0 0 0,1 0 1 0 0,0 0-1 0 0,-1 0 0 0 0,1 0 0 0 0,0 1 1 0 0,0-1-1 0 0,0 1 0 0 0,0 0 1 0 0,0-1-1 0 0,1 1 0 0 0,-3 2 0 0 0,2 0-72 0 0,-1 0 0 0 0,1-1-1 0 0,1 1 1 0 0,-1 0-1 0 0,0 0 1 0 0,1 0 0 0 0,0 1-1 0 0,0-1 1 0 0,0 0 0 0 0,0 0-1 0 0,1 1 1 0 0,0-1-1 0 0,0 0 1 0 0,0 1 0 0 0,0-1-1 0 0,1 0 1 0 0,-1 1 0 0 0,1-1-1 0 0,0 0 1 0 0,3 6-1 0 0,-1-1-707 0 0,0 0-1 0 0,1 0 0 0 0,0-1 1 0 0,1 1-1 0 0,0-1 0 0 0,0 0 1 0 0,1 0-1 0 0,7 8 0 0 0,5 1-3554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 7386 0 0,'-18'-38'7093'0'0,"21"88"-4624"0"0,13 59-7361 0 0,-4-38-1555 0 0,-7-41 2582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3:5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65 220 4217 0 0,'-1'0'209'0'0,"1"0"0"0"0,-1 1 0 0 0,0-1 0 0 0,0 0 0 0 0,0 0 0 0 0,0 1 0 0 0,1-1 0 0 0,-1 0 0 0 0,0 0 0 0 0,0 0 0 0 0,0 0 0 0 0,0 0 0 0 0,0 0 0 0 0,0 0 0 0 0,1 0 0 0 0,-1 0-1 0 0,0-1 1 0 0,0 1 0 0 0,0 0 0 0 0,0-1 0 0 0,1 1 0 0 0,-1 0 0 0 0,0-1 0 0 0,0 1 0 0 0,0-2 0 0 0,-1 1 16 0 0,0-1 0 0 0,0 0 0 0 0,0 0 0 0 0,0-1-1 0 0,1 1 1 0 0,-1 0 0 0 0,1 0 0 0 0,-2-4 0 0 0,-16-51 1460 0 0,19 55-1504 0 0,-2-6 93 0 0,0 0 0 0 0,1 0-1 0 0,0 0 1 0 0,1 0 0 0 0,0 0-1 0 0,0 0 1 0 0,0 0 0 0 0,1 0-1 0 0,3-15 1 0 0,-3 21-245 0 0,0-1-1 0 0,0 1 1 0 0,0 0 0 0 0,0 0 0 0 0,0 0-1 0 0,0 0 1 0 0,1-1 0 0 0,-1 2 0 0 0,1-1-1 0 0,0 0 1 0 0,-1 0 0 0 0,1 0-1 0 0,0 1 1 0 0,0-1 0 0 0,0 1 0 0 0,0-1-1 0 0,0 1 1 0 0,0 0 0 0 0,0 0-1 0 0,1 0 1 0 0,-1 0 0 0 0,0 0 0 0 0,1 1-1 0 0,-1-1 1 0 0,0 1 0 0 0,1-1 0 0 0,-1 1-1 0 0,1 0 1 0 0,-1 0 0 0 0,1 0-1 0 0,-1 0 1 0 0,1 1 0 0 0,-1-1 0 0 0,0 0-1 0 0,1 1 1 0 0,3 1 0 0 0,-3-1-10 0 0,1 0 0 0 0,0 0 0 0 0,-1 0 0 0 0,1 1 1 0 0,0 0-1 0 0,-1-1 0 0 0,0 1 0 0 0,1 1 0 0 0,-1-1 0 0 0,0 0 1 0 0,0 1-1 0 0,0-1 0 0 0,-1 1 0 0 0,1 0 0 0 0,-1 0 0 0 0,1 0 1 0 0,-1 0-1 0 0,4 7 0 0 0,-6-8-9 0 0,1 0 0 0 0,0 0 1 0 0,-1 0-1 0 0,0 0 0 0 0,1 0 0 0 0,-1 1 1 0 0,0-1-1 0 0,0 0 0 0 0,0 0 0 0 0,0 0 1 0 0,-1 0-1 0 0,1 0 0 0 0,-1 0 0 0 0,1 0 1 0 0,-1 0-1 0 0,0 0 0 0 0,1 0 1 0 0,-1 0-1 0 0,0 0 0 0 0,0 0 0 0 0,-1 0 1 0 0,1-1-1 0 0,0 1 0 0 0,0 0 0 0 0,-1-1 1 0 0,1 1-1 0 0,-1-1 0 0 0,0 1 0 0 0,1-1 1 0 0,-1 0-1 0 0,0 0 0 0 0,0 0 0 0 0,0 0 1 0 0,0 0-1 0 0,-3 1 0 0 0,2-1-52 0 0,1 1-2 0 0,0-1 1 0 0,0 0-1 0 0,0 0 1 0 0,-1 0-1 0 0,1 0 1 0 0,0 0-1 0 0,-1 0 1 0 0,1-1-1 0 0,-1 1 1 0 0,1-1-1 0 0,-1 0 1 0 0,1 1-1 0 0,-1-1 1 0 0,-4-1-1 0 0,26-7-4349 0 0,9 7 55 0 0,-22-6 869 0 0,10 12-381 0 0</inkml:trace>
  <inkml:trace contextRef="#ctx0" brushRef="#br0" timeOffset="1">397 156 8794 0 0,'-3'-6'2880'0'0,"1"1"-1527"0"0,-2-2-545 0 0,1 3-304 0 0,1 0-264 0 0,1 3-184 0 0,-1-1-224 0 0,2 0-248 0 0,2-1-392 0 0,-1 1-568 0 0,-9-12-3858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0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85 2561 0 0,'-32'-4'1289'0'0,"20"3"-116"0"0,0 0 0 0 0,0-1 0 0 0,-22-7 0 0 0,65 13 1559 0 0,-22-2-2711 0 0,-1 0 0 0 0,0 0 0 0 0,1-1 0 0 0,-1 0 0 0 0,1 0 0 0 0,0-1 0 0 0,-1 0 0 0 0,1-1 0 0 0,-1 0 0 0 0,17-3 0 0 0,25-3 24 0 0,-47 7-20 0 0,0 0 0 0 0,-1 1 0 0 0,1-1 0 0 0,0 1 0 0 0,-1-1 0 0 0,1 1 0 0 0,-1 0 0 0 0,1 0 0 0 0,-1 0 0 0 0,1 0-1 0 0,-1 0 1 0 0,0 1 0 0 0,0-1 0 0 0,0 1 0 0 0,1 0 0 0 0,-1-1 0 0 0,-1 1 0 0 0,1 0 0 0 0,0 0 0 0 0,0 0 0 0 0,-1 1-1 0 0,1-1 1 0 0,1 5 0 0 0,0-3 56 0 0,0 0 0 0 0,0-1-1 0 0,0 1 1 0 0,0 0 0 0 0,1-1 0 0 0,5 4-1 0 0,-8-6-71 0 0,0-1 0 0 0,0 0 0 0 0,0 1-1 0 0,0-1 1 0 0,0 0 0 0 0,0 0-1 0 0,0 0 1 0 0,0 0 0 0 0,0 0-1 0 0,0 0 1 0 0,0 0 0 0 0,1 0 0 0 0,-1 0-1 0 0,0-1 1 0 0,0 1 0 0 0,0 0-1 0 0,0-1 1 0 0,0 1 0 0 0,0-1 0 0 0,0 1-1 0 0,1-2 1 0 0,26-16 110 0 0,-14 8-54 0 0,-5 5-28 0 0,0 0 0 0 0,-1 1 0 0 0,1 0 0 0 0,15-3 0 0 0,-20 6-15 0 0,1 0 0 0 0,-1 1 0 0 0,1-1 0 0 0,-1 1 0 0 0,1 0 0 0 0,0 1 0 0 0,-1-1 0 0 0,1 1 0 0 0,-1 0 0 0 0,1 0 0 0 0,6 3 0 0 0,-6-3-21 0 0,0 0 0 0 0,0 0 1 0 0,1-1-1 0 0,-1 1 1 0 0,0-1-1 0 0,0 0 1 0 0,0 0-1 0 0,0-1 1 0 0,0 0-1 0 0,0 0 0 0 0,0 0 1 0 0,0 0-1 0 0,0-1 1 0 0,8-3-1 0 0,-9 3 8 0 0,1 0 0 0 0,0 0 0 0 0,0 1 0 0 0,-1-1 0 0 0,1 1 0 0 0,0 0-1 0 0,0 1 1 0 0,0-1 0 0 0,1 1 0 0 0,-1 0 0 0 0,0 0 0 0 0,0 1 0 0 0,0-1 0 0 0,0 1 0 0 0,9 3 0 0 0,-3 0 42 0 0,-6-1 58 0 0,1 0 1 0 0,0-1-1 0 0,0 0 1 0 0,0-1-1 0 0,8 2 1 0 0,-11-3-80 0 0,0 0 0 0 0,0 0 0 0 0,0 0 1 0 0,0-1-1 0 0,1 0 0 0 0,-1 1 0 0 0,0-1 0 0 0,0 0 1 0 0,0 0-1 0 0,-1-1 0 0 0,1 1 0 0 0,0 0 0 0 0,4-4 1 0 0,5-2 2 0 0,-1-1-8 0 0,1 0 0 0 0,1 2 1 0 0,18-9-1 0 0,-26 14-6 0 0,1-1 1 0 0,-1 1-1 0 0,0 0 0 0 0,0 0 0 0 0,0 1 0 0 0,1-1 0 0 0,-1 1 0 0 0,0 1 0 0 0,0-1 0 0 0,1 1 0 0 0,-1-1 0 0 0,0 2 0 0 0,5 0 0 0 0,41 19 414 0 0,-39-15-270 0 0,0-1 0 0 0,0 0 0 0 0,0-1 0 0 0,18 3 0 0 0,-27-6-146 0 0,0-1 0 0 0,1 0 0 0 0,-1-1 0 0 0,0 1 0 0 0,0 0 0 0 0,1-1-1 0 0,-1 0 1 0 0,0 0 0 0 0,0 0 0 0 0,0 0 0 0 0,6-3 0 0 0,34-24 92 0 0,3 0-365 0 0,-17 19-1853 0 0,-10 9-3619 0 0,-11 4 100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68 1736 0 0,'-9'-4'622'0'0,"1"0"0"0"0,0-1-1 0 0,0 0 1 0 0,-11-9 0 0 0,13 9-128 0 0,0 1 0 0 0,0-1 0 0 0,-1 1 0 0 0,0 0 0 0 0,1 1 1 0 0,-1 0-1 0 0,-8-3 0 0 0,14 6-418 0 0,0-1 0 0 0,0 1 0 0 0,0 0 0 0 0,0 0 0 0 0,-1 0 0 0 0,1 0 0 0 0,0 0 0 0 0,0 0 0 0 0,0 0 0 0 0,0 0 0 0 0,0 1 0 0 0,-1-1 0 0 0,1 0 0 0 0,0 1 0 0 0,0-1 0 0 0,0 1 0 0 0,0-1 0 0 0,0 1 0 0 0,0-1 0 0 0,0 1 0 0 0,0 0 0 0 0,0-1 0 0 0,0 2 0 0 0,-1 0-2 0 0,0 1 0 0 0,0-1 0 0 0,0 1 0 0 0,1-1 0 0 0,-1 1 1 0 0,1 0-1 0 0,0 0 0 0 0,-2 5 0 0 0,0 3-7 0 0,1 0 0 0 0,0 0 0 0 0,0 20 0 0 0,1-11-50 0 0,1 0 0 0 0,2 1 1 0 0,0-1-1 0 0,7 29 0 0 0,-8-43-13 0 0,0 0-1 0 0,1 0 1 0 0,0 0 0 0 0,0 0 0 0 0,1-1-1 0 0,-1 1 1 0 0,1 0 0 0 0,0-1 0 0 0,1 0 0 0 0,0 0-1 0 0,-1 0 1 0 0,2 0 0 0 0,-1 0 0 0 0,0-1-1 0 0,1 0 1 0 0,0 0 0 0 0,0 0 0 0 0,9 5 0 0 0,-11-8-3 0 0,-1 1 1 0 0,1-1 0 0 0,0 0-1 0 0,0 0 1 0 0,0 0 0 0 0,0-1-1 0 0,0 1 1 0 0,0-1 0 0 0,0 1-1 0 0,0-1 1 0 0,0 0 0 0 0,1 0-1 0 0,-1-1 1 0 0,0 1 0 0 0,0-1-1 0 0,0 1 1 0 0,0-1 0 0 0,0 0-1 0 0,5-2 1 0 0,-5 1 1 0 0,0-1 1 0 0,0 1-1 0 0,0-1 0 0 0,0 1 1 0 0,-1-1-1 0 0,1 0 0 0 0,-1 0 1 0 0,1 0-1 0 0,-1 0 0 0 0,0 0 1 0 0,0-1-1 0 0,-1 1 0 0 0,3-8 1 0 0,0 0 3 0 0,-1 0 0 0 0,0-1 1 0 0,-1 1-1 0 0,-1-1 1 0 0,1 0-1 0 0,-2 1 1 0 0,0-1-1 0 0,0 0 1 0 0,-3-15-1 0 0,1 20 0 0 0,1 1-1 0 0,-1 0 1 0 0,0 0 0 0 0,-1 0-1 0 0,1 0 1 0 0,-1 0-1 0 0,0 0 1 0 0,-1 0-1 0 0,0 1 1 0 0,0 0 0 0 0,-8-10-1 0 0,10 14-7 0 0,0-1 0 0 0,1 1 0 0 0,-1 0-1 0 0,0-1 1 0 0,0 1 0 0 0,0 0 0 0 0,1 0-1 0 0,-1 1 1 0 0,0-1 0 0 0,0 0 0 0 0,0 1 0 0 0,-1-1-1 0 0,1 1 1 0 0,0-1 0 0 0,0 1 0 0 0,0 0 0 0 0,0 0-1 0 0,0 0 1 0 0,0 0 0 0 0,0 1 0 0 0,-1-1 0 0 0,1 0-1 0 0,0 1 1 0 0,0-1 0 0 0,0 1 0 0 0,0 0-1 0 0,0 0 1 0 0,0 0 0 0 0,1 0 0 0 0,-1 0 0 0 0,0 0-1 0 0,0 0 1 0 0,1 1 0 0 0,-1-1 0 0 0,1 1 0 0 0,-1-1-1 0 0,1 1 1 0 0,-1 0 0 0 0,1-1 0 0 0,-1 3 0 0 0,-2 1-77 0 0,1-1 0 0 0,0 1 0 0 0,0 0 0 0 0,1 0 1 0 0,-1 0-1 0 0,1 1 0 0 0,0-1 0 0 0,1 0 1 0 0,-1 1-1 0 0,1-1 0 0 0,-1 7 0 0 0,2-10-117 0 0,0 0 0 0 0,-1 1-1 0 0,1-1 1 0 0,0 0-1 0 0,0 0 1 0 0,0 0-1 0 0,1 1 1 0 0,-1-1 0 0 0,1 0-1 0 0,-1 0 1 0 0,1 0-1 0 0,0 1 1 0 0,-1-1 0 0 0,1 0-1 0 0,0 0 1 0 0,1 0-1 0 0,-1-1 1 0 0,0 1 0 0 0,0 0-1 0 0,1 0 1 0 0,-1-1-1 0 0,1 1 1 0 0,0 0 0 0 0,-1-1-1 0 0,1 0 1 0 0,0 1-1 0 0,0-1 1 0 0,0 0 0 0 0,0 0-1 0 0,3 1 1 0 0,11 2-3041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6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3137 0 0,'4'-6'6035'0'0,"0"22"-3733"0"0,2 45-2708 0 0,-4-38 850 0 0,3 18-1238 0 0,3 26-4872 0 0,-7-47 2206 0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3265 0 0,'0'1'113'0'0,"0"0"0"0"0,0-1 0 0 0,0 1 1 0 0,0-1-1 0 0,0 1 0 0 0,0 0 0 0 0,0-1 0 0 0,0 1 1 0 0,0-1-1 0 0,0 1 0 0 0,0 0 0 0 0,0-1 1 0 0,0 1-1 0 0,0-1 0 0 0,0 1 0 0 0,1-1 0 0 0,-1 1 1 0 0,0 0-1 0 0,0-1 0 0 0,1 1 0 0 0,-1-1 1 0 0,0 1-1 0 0,1-1 0 0 0,-1 1 0 0 0,1-1 1 0 0,-1 0-1 0 0,1 1 0 0 0,-1-1 0 0 0,1 1 0 0 0,-1-1 1 0 0,1 0-1 0 0,-1 0 0 0 0,1 1 0 0 0,-1-1 1 0 0,1 0-1 0 0,-1 0 0 0 0,1 1 0 0 0,-1-1 0 0 0,1 0 1 0 0,0 0-1 0 0,-1 0 0 0 0,1 0 0 0 0,-1 0 1 0 0,1 0-1 0 0,0 0 0 0 0,-1 0 0 0 0,1 0 0 0 0,0 0 1 0 0,-1 0-1 0 0,1-1 0 0 0,-1 1 0 0 0,2 0 1 0 0,1 0 1 0 0,0-1 0 0 0,0 1 0 0 0,0-1 1 0 0,0 0-1 0 0,0 0 0 0 0,0 0 0 0 0,0 0 1 0 0,0 0-1 0 0,3-2 0 0 0,11-14 317 0 0,-7 7-295 0 0,-12 30-488 0 0,-14 23-104 0 0,12-34 530 0 0,1-1 1 0 0,0 1 0 0 0,0-1 0 0 0,1 1-1 0 0,0 0 1 0 0,0 0 0 0 0,1 0 0 0 0,0 12-1 0 0,1-21-55 0 0,0 1 0 0 0,0 0 1 0 0,0-1-1 0 0,0 1 0 0 0,0-1 0 0 0,0 1 0 0 0,0 0 0 0 0,0-1 0 0 0,0 1 0 0 0,1-1 0 0 0,-1 1 0 0 0,0-1 0 0 0,0 1 0 0 0,1-1 0 0 0,-1 1 1 0 0,0-1-1 0 0,1 1 0 0 0,-1-1 0 0 0,0 1 0 0 0,1-1 0 0 0,-1 1 0 0 0,1-1 0 0 0,-1 0 0 0 0,1 1 0 0 0,-1-1 0 0 0,1 0 0 0 0,-1 1 0 0 0,1-1 1 0 0,-1 0-1 0 0,1 0 0 0 0,-1 1 0 0 0,1-1 0 0 0,-1 0 0 0 0,1 0 0 0 0,-1 0 0 0 0,1 0 0 0 0,0 0 0 0 0,-1 0 0 0 0,1 0 0 0 0,-1 0 0 0 0,1 0 1 0 0,0 0-1 0 0,-1 0 0 0 0,1 0 0 0 0,-1 0 0 0 0,1 0 0 0 0,-1-1 0 0 0,1 1 0 0 0,0 0 0 0 0,-1 0 0 0 0,1-1 0 0 0,0 1 0 0 0,34-24-96 0 0,-18 12-976 0 0,-16 12 936 0 0,-1-1 0 0 0,1 1 0 0 0,-1 0 0 0 0,1 0 0 0 0,-1 0 0 0 0,1 0 0 0 0,-1 0 0 0 0,1-1 0 0 0,-1 1 0 0 0,1 0 0 0 0,-1 0 0 0 0,1-1 0 0 0,-1 1 0 0 0,0 0 0 0 0,1-1 0 0 0,-1 1-1 0 0,1 0 1 0 0,-1-1 0 0 0,0 1 0 0 0,1 0 0 0 0,-1-1 0 0 0,0 1 0 0 0,0-1 0 0 0,1 1 0 0 0,-1-1 0 0 0,0 1 0 0 0,0-1 0 0 0,0 1 0 0 0,0-1 0 0 0,1 1 0 0 0,-1-1 0 0 0,0 1 0 0 0,0-1 0 0 0,0 1 0 0 0,0-1 0 0 0,0 1 0 0 0,0-1-1 0 0,0 1 1 0 0,-1-1 0 0 0,1 1 0 0 0,0-1 0 0 0,0 1 0 0 0,0-1 0 0 0,-2-7-1056 0 0,7 1-2164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17948 0 0,'6'6'526'0'0,"0"0"-1"0"0,0 0 1 0 0,0-1 0 0 0,1 0 0 0 0,0 0-1 0 0,0-1 1 0 0,0 0 0 0 0,15 6 0 0 0,-15-7-375 0 0,0 0 1 0 0,0 1 0 0 0,0 0 0 0 0,-1 0-1 0 0,1 0 1 0 0,-1 1 0 0 0,0 0 0 0 0,0 0-1 0 0,9 11 1 0 0,-14-14-115 0 0,0 0 0 0 0,0 1 0 0 0,-1-1 0 0 0,1 0 0 0 0,0 1 0 0 0,-1-1 0 0 0,1 1 0 0 0,-1-1 0 0 0,0 1 0 0 0,0-1 0 0 0,0 1 0 0 0,0-1 0 0 0,0 1 0 0 0,-1-1 0 0 0,1 1 0 0 0,-1-1 0 0 0,1 1 0 0 0,-1-1 0 0 0,0 0 0 0 0,0 1 0 0 0,0-1 0 0 0,0 0 1 0 0,-3 3-1 0 0,-2 5 4 0 0,0 1 0 0 0,-1-2 0 0 0,-12 13 1 0 0,0-3-366 0 0,-34 27 1 0 0,5-6-348 0 0,48-40 660 0 0,0 0-1 0 0,-1 0 1 0 0,1 0 0 0 0,0 0 0 0 0,0 0-1 0 0,0 0 1 0 0,0 0 0 0 0,0 0-1 0 0,-1 1 1 0 0,1-1 0 0 0,0 0-1 0 0,0 0 1 0 0,0 0 0 0 0,0 0-1 0 0,0 0 1 0 0,0 0 0 0 0,-1 0-1 0 0,1 1 1 0 0,0-1 0 0 0,0 0 0 0 0,0 0-1 0 0,0 0 1 0 0,0 0 0 0 0,0 0-1 0 0,0 0 1 0 0,0 1 0 0 0,0-1-1 0 0,0 0 1 0 0,0 0 0 0 0,-1 0-1 0 0,1 0 1 0 0,0 1 0 0 0,0-1-1 0 0,0 0 1 0 0,0 0 0 0 0,0 0 0 0 0,0 0-1 0 0,1 1 1 0 0,-1-1 0 0 0,0 0-1 0 0,0 0 1 0 0,0 0 0 0 0,0 0-1 0 0,0 1 1 0 0,0-1 0 0 0,0 0-1 0 0,0 0 1 0 0,0 0 0 0 0,0 0-1 0 0,0 0 1 0 0,0 0 0 0 0,1 1-1 0 0,-1-1 1 0 0,0 0 0 0 0,0 0 0 0 0,0 0-1 0 0,0 0 1 0 0,0 0 0 0 0,1 0-1 0 0,-1 0 1 0 0,0 0 0 0 0,0 0-1 0 0,0 0 1 0 0,1 1 0 0 0,17-2-189 0 0,34-9 324 0 0,-45 9-169 0 0,65-12-455 0 0,-25 6-2539 0 0,-1-3-6082 0 0,-28 5 2385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6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4313 0 0,'0'0'151'0'0,"0"1"1"0"0,0-1 0 0 0,1 1-1 0 0,-1-1 1 0 0,0 1-1 0 0,0-1 1 0 0,1 1-1 0 0,-1-1 1 0 0,0 1-1 0 0,1-1 1 0 0,-1 1-1 0 0,1-1 1 0 0,-1 0-1 0 0,1 1 1 0 0,-1-1-1 0 0,1 0 1 0 0,-1 1-1 0 0,1-1 1 0 0,-1 0 0 0 0,1 0-1 0 0,-1 1 1 0 0,1-1-1 0 0,-1 0 1 0 0,1 0-1 0 0,0 0 1 0 0,-1 0-1 0 0,1 0 1 0 0,-1 0-1 0 0,1 0 1 0 0,-1 0-1 0 0,1 0 1 0 0,0 0-1 0 0,-1 0 1 0 0,1 0-1 0 0,-1 0 1 0 0,1 0 0 0 0,0-1-1 0 0,30-5 969 0 0,-24 4-539 0 0,-4 1-446 0 0,1 0 0 0 0,-1 1 0 0 0,0 0 0 0 0,0-1 0 0 0,0 1 0 0 0,0 0 0 0 0,0 1 0 0 0,0-1 0 0 0,6 2 0 0 0,-8-2-108 0 0,0 1 0 0 0,0 0 0 0 0,0 0 1 0 0,0 0-1 0 0,0 0 0 0 0,0-1 0 0 0,0 2 0 0 0,0-1 0 0 0,0 0 0 0 0,0 0 0 0 0,0 0 1 0 0,-1 0-1 0 0,1 1 0 0 0,0-1 0 0 0,-1 0 0 0 0,1 0 0 0 0,-1 1 0 0 0,1-1 0 0 0,-1 0 1 0 0,0 1-1 0 0,0-1 0 0 0,0 1 0 0 0,0-1 0 0 0,0 2 0 0 0,1 82 211 0 0,-3-37-6022 0 0,3-44 3369 0 0,2 4-1376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 6065 0 0,'-1'0'114'0'0,"1"0"1"0"0,0 0-1 0 0,-1 0 0 0 0,1-1 0 0 0,0 1 0 0 0,-1 0 1 0 0,1 0-1 0 0,0 0 0 0 0,-1 0 0 0 0,1 0 0 0 0,0 0 1 0 0,-1-1-1 0 0,1 1 0 0 0,0 0 0 0 0,0 0 0 0 0,-1-1 1 0 0,1 1-1 0 0,0 0 0 0 0,0 0 0 0 0,0-1 0 0 0,-1 1 0 0 0,1 0 1 0 0,0 0-1 0 0,0-1 0 0 0,0 1 0 0 0,0 0 0 0 0,-1-1 1 0 0,1 1-1 0 0,0 0 0 0 0,0-1 0 0 0,0 1 0 0 0,0 0 1 0 0,0-1-1 0 0,0 1 0 0 0,0 0 0 0 0,0-1 0 0 0,0 1 1 0 0,0 0-1 0 0,0-1 0 0 0,0 1 0 0 0,0 0 0 0 0,1-1 0 0 0,-1 1 1 0 0,0-1-1 0 0,19-3 1862 0 0,27 6-909 0 0,-41-1-1017 0 0,0 0 0 0 0,1 0-1 0 0,-1 1 1 0 0,0-1 0 0 0,0 1 0 0 0,0 0-1 0 0,0 1 1 0 0,-1-1 0 0 0,1 1-1 0 0,0 0 1 0 0,-1 0 0 0 0,0 0 0 0 0,0 1-1 0 0,0 0 1 0 0,0 0 0 0 0,-1 0 0 0 0,1 0-1 0 0,-1 0 1 0 0,0 0 0 0 0,4 8 0 0 0,-4-6-238 0 0,-1 0 1 0 0,1 0-1 0 0,-1 1 0 0 0,0-1 1 0 0,-1 1-1 0 0,0-1 1 0 0,1 8-1 0 0,-1-7-636 0 0,-1 0 1 0 0,0 0-1 0 0,-1 0 0 0 0,0 0 0 0 0,0 0 0 0 0,-4 12 0 0 0,-6 0-3032 0 0,3-11 920 0 0</inkml:trace>
  <inkml:trace contextRef="#ctx0" brushRef="#br0" timeOffset="1">39 146 2977 0 0,'0'-1'177'0'0,"0"1"1"0"0,0-1 0 0 0,0 0-1 0 0,0 1 1 0 0,0-1-1 0 0,1 1 1 0 0,-1-1 0 0 0,0 1-1 0 0,0-1 1 0 0,0 1 0 0 0,1-1-1 0 0,-1 1 1 0 0,0-1-1 0 0,0 1 1 0 0,1-1 0 0 0,-1 1-1 0 0,1 0 1 0 0,-1-1 0 0 0,0 1-1 0 0,1-1 1 0 0,-1 1-1 0 0,1 0 1 0 0,-1-1 0 0 0,1 1-1 0 0,-1 0 1 0 0,1 0 0 0 0,-1-1-1 0 0,1 1 1 0 0,-1 0-1 0 0,1 0 1 0 0,-1 0 0 0 0,1 0-1 0 0,15 10 2186 0 0,6 26-1521 0 0,-19-27-791 0 0,0 1 1 0 0,0-1 0 0 0,-1 1 0 0 0,0 0-1 0 0,0 16 1 0 0,-2-23-65 0 0,0 0 0 0 0,0 0 0 0 0,-1 0 0 0 0,1 0 0 0 0,0-1-1 0 0,-1 1 1 0 0,0 0 0 0 0,0 0 0 0 0,0-1 0 0 0,-2 6 0 0 0,2-7-1 0 0,0 0-1 0 0,0 0 1 0 0,0 0 0 0 0,0 0 0 0 0,0 0 0 0 0,0 0 0 0 0,0-1 0 0 0,0 1 0 0 0,0 0 0 0 0,0 0-1 0 0,0-1 1 0 0,0 1 0 0 0,-1-1 0 0 0,1 1 0 0 0,0-1 0 0 0,0 0 0 0 0,-1 1 0 0 0,1-1 0 0 0,0 0-1 0 0,-1 0 1 0 0,1 0 0 0 0,0 0 0 0 0,-1 0 0 0 0,-1 0 0 0 0,3 0 44 0 0,-1 0 0 0 0,0 0 0 0 0,0-1 1 0 0,0 1-1 0 0,0 0 0 0 0,0 0 0 0 0,1-1 1 0 0,-1 1-1 0 0,0 0 0 0 0,0-1 0 0 0,1 1 0 0 0,-1-1 1 0 0,0 1-1 0 0,0-1 0 0 0,1 1 0 0 0,-1-1 0 0 0,0 1 1 0 0,1-1-1 0 0,-1 0 0 0 0,1 1 0 0 0,-1-1 0 0 0,1 0 1 0 0,-1-1-1 0 0,1 2 6 0 0,0-1-1 0 0,0 1 1 0 0,0-1 0 0 0,0 1-1 0 0,0-1 1 0 0,0 1 0 0 0,0-1 0 0 0,0 1-1 0 0,0-1 1 0 0,0 1 0 0 0,1-1-1 0 0,-1 1 1 0 0,0 0 0 0 0,0-1 0 0 0,0 1-1 0 0,1-1 1 0 0,-1 1 0 0 0,0 0-1 0 0,1-1 1 0 0,-1 1 0 0 0,0 0 0 0 0,1-1-1 0 0,-1 1 1 0 0,0 0 0 0 0,1-1-1 0 0,-1 1 1 0 0,1 0 0 0 0,-1 0 0 0 0,1-1-1 0 0,-1 1 1 0 0,0 0 0 0 0,1 0-1 0 0,-1 0 1 0 0,1 0 0 0 0,-1 0 0 0 0,1 0-1 0 0,-1 0 1 0 0,1 0 0 0 0,-1 0 0 0 0,1 0-1 0 0,-1 0 1 0 0,1 0 0 0 0,0 0-1 0 0,82 0 841 0 0,-19 1-2435 0 0,0-7-5143 0 0,-46 2 2231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17 6433 0 0,'-1'-2'346'0'0,"0"1"0"0"0,0 0 0 0 0,0 0 0 0 0,0-1 0 0 0,0 1 0 0 0,-1 0 0 0 0,1 0-1 0 0,0 0 1 0 0,-1 0 0 0 0,1 0 0 0 0,0 1 0 0 0,-1-1 0 0 0,1 0 0 0 0,-1 1 0 0 0,0-1-1 0 0,-1 0 1 0 0,2 1-238 0 0,0 1 0 0 0,0-1 0 0 0,0 0 0 0 0,0 1 0 0 0,1-1 0 0 0,-1 1 0 0 0,0-1 0 0 0,0 1 0 0 0,1-1 1 0 0,-1 1-1 0 0,0-1 0 0 0,0 1 0 0 0,1 0 0 0 0,-1 0 0 0 0,1-1 0 0 0,-1 1 0 0 0,1 0 0 0 0,-1 0 0 0 0,1-1 0 0 0,-1 1 0 0 0,1 0 0 0 0,0 0 0 0 0,-1 0 0 0 0,1 0 0 0 0,0 0 0 0 0,0 0 0 0 0,0 0 0 0 0,0 1 0 0 0,-17 92 422 0 0,13-64-1403 0 0,-1 0 0 0 0,-11 33 1 0 0,17-67 850 0 0,1 0 0 0 0,0 0 0 0 0,0 0 0 0 0,0 0 0 0 0,0 0 1 0 0,1 1-1 0 0,0-1 0 0 0,0 1 0 0 0,0 0 0 0 0,0-1 0 0 0,0 1 1 0 0,0 0-1 0 0,1 1 0 0 0,-1-1 0 0 0,1 1 0 0 0,0-1 0 0 0,0 1 1 0 0,0 1-1 0 0,0-1 0 0 0,0 0 0 0 0,5 0 0 0 0,0-1-191 0 0,-1 2-1 0 0,1-1 1 0 0,0 1-1 0 0,-1 1 1 0 0,14 0-1 0 0,23 5-3602 0 0,-33-3 1472 0 0,-1 1-1308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44 4377 0 0,'0'-1'31'0'0,"-5"-5"1172"0"0,-1 0 0 0 0,1 0 0 0 0,-1 0 0 0 0,-10-8 1 0 0,15 14-1062 0 0,0-1 1 0 0,0 1-1 0 0,1-1 1 0 0,-1 1-1 0 0,0-1 1 0 0,0 1-1 0 0,0 0 1 0 0,0 0-1 0 0,1-1 1 0 0,-1 1-1 0 0,0 0 1 0 0,0 0-1 0 0,0 0 1 0 0,0 0-1 0 0,0 0 1 0 0,0 0 0 0 0,0 0-1 0 0,0 0 1 0 0,0 0-1 0 0,-1 1 1 0 0,1-1-96 0 0,0 1 1 0 0,0 0 0 0 0,0 0-1 0 0,0 0 1 0 0,1 0 0 0 0,-1 0-1 0 0,0 0 1 0 0,0 0 0 0 0,1 0-1 0 0,-1 0 1 0 0,0 0-1 0 0,1 0 1 0 0,-1 1 0 0 0,1-1-1 0 0,0 0 1 0 0,-1 0 0 0 0,1 0-1 0 0,0 1 1 0 0,0 1 0 0 0,-3 14-49 0 0,1 0 1 0 0,0 1-1 0 0,1-1 1 0 0,2 0-1 0 0,-1 0 1 0 0,2 0-1 0 0,4 21 1 0 0,-6-36-9 0 0,0-1 1 0 0,0 1-1 0 0,1-1 1 0 0,-1 0-1 0 0,0 1 1 0 0,1-1-1 0 0,-1 0 1 0 0,1 1 0 0 0,-1-1-1 0 0,1 0 1 0 0,0 0-1 0 0,-1 0 1 0 0,1 1-1 0 0,0-1 1 0 0,0 0-1 0 0,0 0 1 0 0,0 0-1 0 0,0 0 1 0 0,0 0-1 0 0,0-1 1 0 0,0 1-1 0 0,1 0 1 0 0,-1 0 0 0 0,0-1-1 0 0,0 1 1 0 0,1-1-1 0 0,-1 1 1 0 0,0-1-1 0 0,1 1 1 0 0,-1-1-1 0 0,0 0 1 0 0,3 0-1 0 0,0-1 37 0 0,0 0-1 0 0,0 0 0 0 0,0-1 0 0 0,0 0 0 0 0,0 0 0 0 0,0 0 1 0 0,0-1-1 0 0,5-3 0 0 0,-7 4-259 0 0,1 0-1 0 0,-1 0 1 0 0,1 0 0 0 0,0 0 0 0 0,0 0 0 0 0,0 1-1 0 0,0 0 1 0 0,0-1 0 0 0,0 1 0 0 0,1 0-1 0 0,-1 1 1 0 0,0-1 0 0 0,5 0 0 0 0,-3 3-3632 0 0,-11-2 2184 0 0,-6 0 192 0 0,12 0 1405 0 0,0 0 1 0 0,-1 1-1 0 0,1-1 1 0 0,0 0-1 0 0,0 0 1 0 0,0 0-1 0 0,-1 0 1 0 0,1 0-1 0 0,0 0 1 0 0,0 0-1 0 0,0 0 1 0 0,-1 1-1 0 0,1-1 1 0 0,0 0-1 0 0,0 0 1 0 0,0 0-1 0 0,0 0 1 0 0,-1 1-1 0 0,1-1 1 0 0,0 0-1 0 0,0 0 1 0 0,0 0-1 0 0,0 1 1 0 0,0-1-1 0 0,0 0 1 0 0,0 0-1 0 0,0 0 1 0 0,0 1-1 0 0,-1-1 1 0 0,1 0-1 0 0,0 0 1 0 0,0 1-1 0 0,0-1 1 0 0,0 1-1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5481 0 0,'0'1'326'0'0,"0"0"-1"0"0,1 1 1 0 0,-1-1 0 0 0,0 0-1 0 0,0 1 1 0 0,1-1 0 0 0,-1 0-1 0 0,0 0 1 0 0,1 1 0 0 0,-1-1-1 0 0,1 0 1 0 0,0 0 0 0 0,-1 0-1 0 0,1 0 1 0 0,0 0-1 0 0,0 0 1 0 0,0 0 0 0 0,0 0-1 0 0,0 0 1 0 0,1 1 0 0 0,1 0 4 0 0,0 0 1 0 0,0-1-1 0 0,0 1 0 0 0,1-1 1 0 0,-1 0-1 0 0,0 0 1 0 0,0 0-1 0 0,4 0 1 0 0,8 1 23 0 0,0-1 1 0 0,28-2-1 0 0,-33 1-49 0 0,7-1-467 0 0,0-1-1 0 0,1 0 1 0 0,21-7 0 0 0,-10-1-2938 0 0,-3-4-3302 0 0,-15 8 1963 0 0</inkml:trace>
  <inkml:trace contextRef="#ctx0" brushRef="#br0" timeOffset="1">282 1 8178 0 0,'0'1'181'0'0,"0"-1"0"0"0,0 1 0 0 0,1 0 1 0 0,-1-1-1 0 0,0 1 0 0 0,1-1 0 0 0,-1 1 0 0 0,0 0 1 0 0,1-1-1 0 0,-1 1 0 0 0,1-1 0 0 0,-1 1 1 0 0,1-1-1 0 0,-1 1 0 0 0,1-1 0 0 0,0 0 0 0 0,-1 1 1 0 0,1-1-1 0 0,0 0 0 0 0,-1 1 0 0 0,1-1 1 0 0,0 0-1 0 0,-1 0 0 0 0,1 1 0 0 0,0-1 0 0 0,-1 0 1 0 0,2 0-1 0 0,28 4 1056 0 0,-13-2-479 0 0,-11-1-740 0 0,0 0-1 0 0,1 1 1 0 0,-1 0-1 0 0,0 0 1 0 0,0 1-1 0 0,0-1 1 0 0,0 1 0 0 0,0 1-1 0 0,0-1 1 0 0,-1 1-1 0 0,0 0 1 0 0,0 0-1 0 0,0 1 1 0 0,0-1-1 0 0,-1 1 1 0 0,1 0-1 0 0,-1 0 1 0 0,-1 1 0 0 0,1-1-1 0 0,-1 1 1 0 0,0 0-1 0 0,0 0 1 0 0,0 0-1 0 0,-1 0 1 0 0,0 0-1 0 0,0 1 1 0 0,-1-1-1 0 0,0 0 1 0 0,0 1-1 0 0,0 0 1 0 0,-1-1 0 0 0,0 8-1 0 0,0-8-729 0 0,1 1 0 0 0,-1 0 0 0 0,-1-1 0 0 0,1 1 0 0 0,-1 0 0 0 0,0-1 1 0 0,-1 1-1 0 0,1-1 0 0 0,-1 1 0 0 0,-1-1 0 0 0,-2 7 0 0 0,5-13 651 0 0,-1 0 0 0 0,1 0 1 0 0,0 1-1 0 0,0-1 0 0 0,0 0 1 0 0,-1 0-1 0 0,1 0 0 0 0,0 1 0 0 0,0-1 1 0 0,0 0-1 0 0,-1 0 0 0 0,1 0 0 0 0,0 1 1 0 0,0-1-1 0 0,-1 0 0 0 0,1 0 0 0 0,0 0 1 0 0,-1 0-1 0 0,1 0 0 0 0,0 0 1 0 0,0 0-1 0 0,-1 0 0 0 0,1 0 0 0 0,0 0 1 0 0,-1 0-1 0 0,1 0 0 0 0,0 0 0 0 0,-1 0 1 0 0,1 0-1 0 0,0 0 0 0 0,0 0 1 0 0,-1 0-1 0 0,1 0 0 0 0,0 0 0 0 0,-1 0 1 0 0,1-1-1 0 0,0 1 0 0 0,0 0 0 0 0,-1 0 1 0 0,1 0-1 0 0,0 0 0 0 0,0-1 0 0 0,0 1 1 0 0,-1 0-1 0 0,1 0 0 0 0,0-1 1 0 0,0 1-1 0 0,0 0 0 0 0,-1-1 0 0 0,-3-2-767 0 0,-6 2-1718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13 3393 0 0,'1'-1'279'0'0,"-1"0"1"0"0,0 0 0 0 0,1 1-1 0 0,-1-1 1 0 0,1 0 0 0 0,-1 1-1 0 0,1-1 1 0 0,-1 1 0 0 0,1-1-1 0 0,-1 1 1 0 0,1-1 0 0 0,0 1-1 0 0,-1-1 1 0 0,1 1 0 0 0,0-1-1 0 0,-1 1 1 0 0,1 0 0 0 0,0-1-1 0 0,-1 1 1 0 0,1 0 0 0 0,0 0-1 0 0,0-1 1 0 0,-1 1 0 0 0,1 0-1 0 0,1 0 1 0 0,-1 0-120 0 0,0 1 0 0 0,-1-1 0 0 0,1 1 0 0 0,0-1-1 0 0,0 1 1 0 0,-1-1 0 0 0,1 1 0 0 0,0-1 0 0 0,-1 1 0 0 0,1 0 0 0 0,-1-1-1 0 0,1 1 1 0 0,-1 0 0 0 0,1 0 0 0 0,-1-1 0 0 0,0 1 0 0 0,1 0 0 0 0,0 1 0 0 0,0 3-56 0 0,1 0 0 0 0,-1 0 0 0 0,0 0 0 0 0,0 0 0 0 0,0 0 0 0 0,0 8 0 0 0,-2-3-152 0 0,0 1 0 0 0,-1-1 1 0 0,0 1-1 0 0,-4 13 1 0 0,4-19-68 0 0,0 0 0 0 0,0 0 0 0 0,0-1 0 0 0,0 1 0 0 0,-1-1 1 0 0,0 0-1 0 0,0 0 0 0 0,0 0 0 0 0,0 0 0 0 0,0 0 0 0 0,-6 4 0 0 0,15-11 217 0 0,1 0-1 0 0,-1 0 1 0 0,1 1-1 0 0,0-1 0 0 0,0 2 1 0 0,0-1-1 0 0,0 1 1 0 0,0 0-1 0 0,14 0 0 0 0,1 1-934 0 0,0 0 0 0 0,28 5 0 0 0,-19 3-3894 0 0,-14 2 471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4:28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5745 0 0,'4'-2'2777'0'0,"-1"1"-401"0"0,3-2-271 0 0,-1 1-241 0 0,-2 0-392 0 0,0 2-287 0 0,-1 2-281 0 0,1-1-336 0 0,-1 0-192 0 0,1 0-80 0 0,-1 2-192 0 0,2-2-168 0 0,-1 0-416 0 0,1-1-680 0 0,1-1-841 0 0,-2-3-1215 0 0,0-1-1089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5:4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7090 0 0,'-2'1'393'0'0,"0"0"-1"0"0,0 1 1 0 0,0-1 0 0 0,0 1 0 0 0,0-1 0 0 0,0 1 0 0 0,0 0 0 0 0,0 0 0 0 0,1 0 0 0 0,-1 0 0 0 0,1 0 0 0 0,-1 0 0 0 0,1 0 0 0 0,0 0 0 0 0,0 1 0 0 0,0-1 0 0 0,0 0 0 0 0,0 1 0 0 0,0-1 0 0 0,0 4 0 0 0,-1 8 164 0 0,0 0 0 0 0,0 23-1 0 0,1-11-220 0 0,0-15-309 0 0,-15 106 622 0 0,15-107-782 0 0,-2 0 0 0 0,0-1 0 0 0,0 1 0 0 0,0 0 0 0 0,-1-1 0 0 0,-1 0 0 0 0,0 0 0 0 0,0 0 0 0 0,-8 9 0 0 0,12-16-2 0 0,1-1 0 0 0,-1 0-1 0 0,-1 0 1 0 0,1 0 0 0 0,0 0 0 0 0,0 0-1 0 0,0 0 1 0 0,0 0 0 0 0,-1-1 0 0 0,1 1-1 0 0,0 0 1 0 0,-1-1 0 0 0,1 1 0 0 0,-1-1-1 0 0,1 1 1 0 0,0-1 0 0 0,-3 1-1 0 0,3-1 18 0 0,0 0-1 0 0,0 0 1 0 0,0-1-1 0 0,0 1 1 0 0,1 0-1 0 0,-1 0 1 0 0,0-1-1 0 0,0 1 1 0 0,0 0-1 0 0,1-1 1 0 0,-1 1-1 0 0,0-1 1 0 0,0 1-1 0 0,1-1 1 0 0,-1 1-1 0 0,1-1 1 0 0,-1 0-1 0 0,0 1 0 0 0,1-1 1 0 0,-1 0-1 0 0,1 1 1 0 0,-1-2-1 0 0,0 0 77 0 0,0 1 0 0 0,1-1 0 0 0,-1 0 0 0 0,1 0 0 0 0,-1 0 0 0 0,1 1 0 0 0,-1-1 0 0 0,1 0 0 0 0,0 0 0 0 0,0 0 0 0 0,0 0 0 0 0,0 0 0 0 0,1 1 0 0 0,-1-1 0 0 0,0 0 0 0 0,1 0 0 0 0,-1 0 0 0 0,1 0 0 0 0,0 1 0 0 0,-1-1-1 0 0,1 0 1 0 0,0 1 0 0 0,0-1 0 0 0,0 1 0 0 0,0-1 0 0 0,3-2 0 0 0,0 1 127 0 0,1-1 0 0 0,0 1 0 0 0,0 0 0 0 0,0 1 0 0 0,1-1 0 0 0,-1 1-1 0 0,0 0 1 0 0,1 0 0 0 0,0 1 0 0 0,-1-1 0 0 0,1 2 0 0 0,0-1 0 0 0,0 0 0 0 0,0 1 0 0 0,-1 0 0 0 0,1 0-1 0 0,11 3 1 0 0,1-1-314 0 0,0 1-1 0 0,0 2 1 0 0,-1-1-1 0 0,27 12 0 0 0,10 9-5695 0 0,-40-19 2448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5:4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9578 0 0,'-2'12'1418'0'0,"0"0"1"0"0,1 1-1 0 0,0 13 1 0 0,4 37 402 0 0,-1-43-2158 0 0,0 1 0 0 0,-2 0 0 0 0,-3 26 0 0 0,0-38-2040 0 0,0-15 1243 0 0,3-19 1205 0 0,1 22 106 0 0,2-1-1 0 0,-1 1 0 0 0,0 0 0 0 0,1 0 1 0 0,-1 0-1 0 0,1 0 0 0 0,0 0 1 0 0,0 0-1 0 0,0 1 0 0 0,0 0 0 0 0,1-1 1 0 0,-1 1-1 0 0,0 0 0 0 0,1 1 1 0 0,0-1-1 0 0,-1 1 0 0 0,1-1 0 0 0,0 1 1 0 0,0 0-1 0 0,0 0 0 0 0,4 0 1 0 0,-3 1-266 0 0,0-1 0 0 0,0 1 0 0 0,0 0 0 0 0,0 0 0 0 0,0 0 0 0 0,0 1 0 0 0,9 1 0 0 0,-12-1-276 0 0,0 0-1 0 0,1 0 1 0 0,-1 0 0 0 0,1 0 0 0 0,-1 0 0 0 0,0 0 0 0 0,0 1-1 0 0,0-1 1 0 0,0 1 0 0 0,0-1 0 0 0,0 1 0 0 0,0 0-1 0 0,0 0 1 0 0,2 3 0 0 0,-1 3-2938 0 0,-1 1-1272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5:4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9130 0 0,'1'2'304'0'0,"0"0"0"0"0,1 1 0 0 0,-1-1 0 0 0,0 0-1 0 0,1-1 1 0 0,-1 1 0 0 0,1 0 0 0 0,-1 0 0 0 0,1-1 0 0 0,0 1 0 0 0,-1-1 0 0 0,1 1 0 0 0,0-1-1 0 0,0 0 1 0 0,0 0 0 0 0,1 0 0 0 0,-1 0 0 0 0,0 0 0 0 0,0 0 0 0 0,0 0 0 0 0,1-1 0 0 0,-1 1-1 0 0,0-1 1 0 0,1 0 0 0 0,-1 0 0 0 0,3 0 0 0 0,8 0-194 0 0,1-1 1 0 0,-1-1-1 0 0,23-5 1 0 0,11 0-112 0 0,-23 7-824 0 0,16-1-2999 0 0,-15-5-2684 0 0,-13 1 1889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13227 0 0,'-2'2'751'0'0,"-1"0"0"0"0,1 0 1 0 0,0 0-1 0 0,-1 0 0 0 0,1 0 0 0 0,0 1 0 0 0,0-1 1 0 0,1 1-1 0 0,-1 0 0 0 0,0-1 0 0 0,1 1 1 0 0,0 0-1 0 0,-1 0 0 0 0,0 3 0 0 0,1 0-419 0 0,-1 0 0 0 0,1 0 0 0 0,0 1 0 0 0,0-1 0 0 0,1 0-1 0 0,-1 1 1 0 0,2 6 0 0 0,-1-8-354 0 0,0-1-1 0 0,1 0 1 0 0,-1 0-1 0 0,1 0 1 0 0,0 0-1 0 0,0 0 1 0 0,0 0-1 0 0,0-1 0 0 0,1 1 1 0 0,-1 0-1 0 0,1 0 1 0 0,0-1-1 0 0,1 1 1 0 0,-1-1-1 0 0,0 0 1 0 0,1 0-1 0 0,0 0 1 0 0,0 0-1 0 0,0 0 1 0 0,0 0-1 0 0,0-1 1 0 0,0 1-1 0 0,1-1 1 0 0,4 3-1 0 0,32-2-133 0 0,-18-5-2924 0 0,-7-6-7427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5:4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7 124 6729 0 0,'-1'-1'247'0'0,"1"0"0"0"0,-1 0-1 0 0,0 0 1 0 0,1 0-1 0 0,-1 0 1 0 0,1 0 0 0 0,0 0-1 0 0,-1 0 1 0 0,1 0-1 0 0,-1 0 1 0 0,1 0 0 0 0,0 0-1 0 0,0 0 1 0 0,0 0-1 0 0,0 0 1 0 0,0 0 0 0 0,0-1-1 0 0,0 1 1 0 0,0 0-1 0 0,0 0 1 0 0,0 0 0 0 0,1 0-1 0 0,0-2 1 0 0,0 1 40 0 0,0-1 0 0 0,1 1 0 0 0,-1-1 0 0 0,1 1 0 0 0,0 0 0 0 0,0-1 0 0 0,0 1 0 0 0,0 0 0 0 0,2-2 0 0 0,7-4 362 0 0,0 1 0 0 0,0 0 0 0 0,13-6-1 0 0,-22 12-492 0 0,5-3 67 0 0,1 1 0 0 0,0-1 0 0 0,0 2 0 0 0,0-1 0 0 0,0 1 0 0 0,1 0 0 0 0,-1 1 0 0 0,1 0 0 0 0,10 0 0 0 0,-15 1-161 0 0,-1 0 0 0 0,0 0 0 0 0,0 1 1 0 0,0-1-1 0 0,1 1 0 0 0,-1 0 1 0 0,0 0-1 0 0,0 0 0 0 0,0 0 1 0 0,0 0-1 0 0,-1 1 0 0 0,1-1 1 0 0,0 1-1 0 0,-1 0 0 0 0,1 0 1 0 0,-1 0-1 0 0,1 0 0 0 0,-1 0 1 0 0,0 1-1 0 0,0-1 0 0 0,0 1 1 0 0,0-1-1 0 0,0 1 0 0 0,-1 0 0 0 0,1 0 1 0 0,-1 0-1 0 0,2 5 0 0 0,3 14-12 0 0,-2-1-1 0 0,-1 1 1 0 0,0-1-1 0 0,-2 1 0 0 0,0 0 1 0 0,-4 27-1 0 0,2-14-3186 0 0,4 45-1 0 0,0-67-496 0 0,-3-13 3515 0 0,0 0-1 0 0,0 0 1 0 0,0 0-1 0 0,0-1 1 0 0,0 1-1 0 0,0 0 1 0 0</inkml:trace>
  <inkml:trace contextRef="#ctx0" brushRef="#br0" timeOffset="1">351 0 6489 0 0,'-3'9'9627'0'0,"1"15"-6708"0"0,3 13-1809 0 0,2 0 0 0 0,9 52 0 0 0,9-8-2335 0 0,-14-64-336 0 0,0 1-1 0 0,12 20 1 0 0,-18-37 1328 0 0,0 2-529 0 0,0-1 0 0 0,0 1-1 0 0,1-1 1 0 0,-1 0 0 0 0,1 0-1 0 0,-1 0 1 0 0,1 0 0 0 0,0 0 0 0 0,0 0-1 0 0,0-1 1 0 0,0 1 0 0 0,3 1-1 0 0,3-1-3686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5:4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9042 0 0,'7'12'6287'0'0,"0"13"-4065"0"0,-4-10-1214 0 0,2 0-462 0 0,51 152 269 0 0,-59-176-1072 0 0,0 0-1 0 0,1 1 0 0 0,0-1 0 0 0,0 0 1 0 0,1 0-1 0 0,0 0 0 0 0,0 0 0 0 0,1-1 1 0 0,2-16-1 0 0,-1 20 303 0 0,0 1 0 0 0,0 0 1 0 0,0 0-1 0 0,1 0 0 0 0,0 0 1 0 0,0 0-1 0 0,0 1 0 0 0,1-1 1 0 0,-1 1-1 0 0,1-1 0 0 0,0 1 1 0 0,0 0-1 0 0,1 0 0 0 0,-1 0 1 0 0,1 0-1 0 0,0 1 0 0 0,0-1 1 0 0,9-4-1 0 0,-8 5 3 0 0,1 0 1 0 0,0 0-1 0 0,0 1 0 0 0,0 0 1 0 0,0 0-1 0 0,7-1 0 0 0,-12 3-29 0 0,-1 0-1 0 0,1 0 0 0 0,0 0 1 0 0,0 0-1 0 0,0 0 0 0 0,-1 0 1 0 0,1 0-1 0 0,0 0 0 0 0,0 0 1 0 0,-1 0-1 0 0,1 0 0 0 0,0 1 1 0 0,0-1-1 0 0,0 0 1 0 0,-1 1-1 0 0,1-1 0 0 0,0 0 1 0 0,-1 1-1 0 0,1-1 0 0 0,0 1 1 0 0,-1-1-1 0 0,2 1 0 0 0,-2 0 7 0 0,0 1-1 0 0,1-1 0 0 0,-1 0 1 0 0,0 0-1 0 0,0 0 0 0 0,0 0 1 0 0,0 1-1 0 0,0-1 0 0 0,0 0 0 0 0,0 0 1 0 0,0 0-1 0 0,0 0 0 0 0,-1 1 1 0 0,1-1-1 0 0,0 0 0 0 0,-1 0 1 0 0,1 0-1 0 0,-1 0 0 0 0,1 0 1 0 0,-2 2-1 0 0,-7 12-41 0 0,0 0 0 0 0,-2 0 0 0 0,0-1 0 0 0,0 0 0 0 0,-1-1 0 0 0,-23 19 0 0 0,2 0-556 0 0,33-32 564 0 0,-1 0 1 0 0,1 0 0 0 0,0 0 0 0 0,0 0 0 0 0,0 0 0 0 0,-1 0-1 0 0,1 0 1 0 0,0 0 0 0 0,0 0 0 0 0,0 0 0 0 0,0 1-1 0 0,-1-1 1 0 0,1 0 0 0 0,0 0 0 0 0,0 0 0 0 0,0 0-1 0 0,0 0 1 0 0,0 0 0 0 0,-1 0 0 0 0,1 1 0 0 0,0-1-1 0 0,0 0 1 0 0,0 0 0 0 0,0 0 0 0 0,0 0 0 0 0,0 1-1 0 0,0-1 1 0 0,0 0 0 0 0,0 0 0 0 0,-1 0 0 0 0,1 1 0 0 0,0-1-1 0 0,0 0 1 0 0,0 0 0 0 0,0 0 0 0 0,0 0 0 0 0,0 1-1 0 0,0-1 1 0 0,0 0 0 0 0,0 0 0 0 0,0 0 0 0 0,1 1-1 0 0,-1-1 1 0 0,0 0 0 0 0,0 0 0 0 0,0 0 0 0 0,0 0-1 0 0,0 1 1 0 0,0-1 0 0 0,0 0 0 0 0,0 0 0 0 0,0 0-1 0 0,1 0 1 0 0,-1 0 0 0 0,0 1 0 0 0,0-1 0 0 0,0 0-1 0 0,0 0 1 0 0,0 0 0 0 0,1 0 0 0 0,-1 0 0 0 0,18-2-248 0 0,21-13-539 0 0,-32 11 246 0 0,-1 0 1 0 0,0-1-1 0 0,0 1 1 0 0,0-1-1 0 0,0-1 1 0 0,-1 1-1 0 0,0-1 1 0 0,0 0-1 0 0,0 0 1 0 0,-1-1-1 0 0,0 1 1 0 0,0-1-1 0 0,-1 0 0 0 0,4-10 1 0 0,-2 4-714 0 0,-1-1 1 0 0,0 0-1 0 0,1-18 1 0 0,1-25 9247 0 0,-6 68-3884 0 0,3 53-1755 0 0,-1-56-2277 0 0,0 0-1 0 0,1 0 0 0 0,0-1 1 0 0,1 1-1 0 0,0-1 1 0 0,0 0-1 0 0,0 0 0 0 0,1 0 1 0 0,6 7-1 0 0,-9-12-110 0 0,-1 1 0 0 0,1-1 0 0 0,0 0-1 0 0,0-1 1 0 0,0 1 0 0 0,0 0 0 0 0,1-1 0 0 0,-1 1-1 0 0,0-1 1 0 0,1 1 0 0 0,-1-1 0 0 0,0 0 0 0 0,1 0 0 0 0,0 0-1 0 0,-1-1 1 0 0,1 1 0 0 0,0 0 0 0 0,-1-1 0 0 0,1 0-1 0 0,0 0 1 0 0,-1 0 0 0 0,1 0 0 0 0,0 0 0 0 0,0 0-1 0 0,-1-1 1 0 0,1 1 0 0 0,0-1 0 0 0,-1 0 0 0 0,1 1 0 0 0,-1-2-1 0 0,4 0 1 0 0,-4 0-317 0 0,1 0 1 0 0,-1 0-1 0 0,0 0 0 0 0,0 0 0 0 0,0 0 0 0 0,0-1 0 0 0,0 1 1 0 0,-1 0-1 0 0,3-6 0 0 0,-3 7 119 0 0,-1 1 0 0 0,1-1 1 0 0,-1 0-1 0 0,1 1 0 0 0,-1-1 0 0 0,0 0 0 0 0,0 1 1 0 0,1-1-1 0 0,-1 0 0 0 0,0 0 0 0 0,0 1 0 0 0,0-1 0 0 0,0 0 1 0 0,0 0-1 0 0,0 0 0 0 0,0 1 0 0 0,0-1 0 0 0,0 0 1 0 0,0 0-1 0 0,0 1 0 0 0,0-1 0 0 0,0 0 0 0 0,-1 0 0 0 0,1 1 1 0 0,0-1-1 0 0,-1 0 0 0 0,1 1 0 0 0,0-1 0 0 0,-1 0 1 0 0,1 1-1 0 0,-1-1 0 0 0,1 0 0 0 0,-1 1 0 0 0,1-1 0 0 0,-1 1 1 0 0,0-1-1 0 0,1 1 0 0 0,-1-1 0 0 0,0 1 0 0 0,-1-1 1 0 0,-5-1-2882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5:4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8098 0 0,'6'21'1840'0'0,"0"0"0"0"0,1-1 0 0 0,2 0 0 0 0,-1-1 0 0 0,15 22 0 0 0,-20-36-1740 0 0,0 0 0 0 0,0 0-1 0 0,0 0 1 0 0,1-1 0 0 0,0 0 0 0 0,0 0-1 0 0,0 0 1 0 0,0 0 0 0 0,0 0-1 0 0,1-1 1 0 0,0 0 0 0 0,0 0 0 0 0,0 0-1 0 0,0-1 1 0 0,0 1 0 0 0,1-1 0 0 0,-1-1-1 0 0,0 1 1 0 0,1-1 0 0 0,0 0-1 0 0,-1 0 1 0 0,1 0 0 0 0,0-1 0 0 0,6 0-1 0 0,51-10-1782 0 0,-24-4-3773 0 0,-39 14 5295 0 0,1-1-1 0 0,-1 1 1 0 0,1 0-1 0 0,-1-1 1 0 0,1 1-1 0 0,-1 0 0 0 0,1-1 1 0 0,-1 1-1 0 0,1 0 1 0 0,-1-1-1 0 0,0 1 0 0 0,1-1 1 0 0,-1 1-1 0 0,0-1 1 0 0,1 1-1 0 0,-1-1 1 0 0,0 1-1 0 0,0-1 0 0 0,0 1 1 0 0,1-1-1 0 0,-1 0 1 0 0,0 1-1 0 0,0-1 0 0 0,0 1 1 0 0,0-1-1 0 0,0 0 1 0 0,0 1-1 0 0,0-1 1 0 0,0 1-1 0 0,0-1 0 0 0,0 1 1 0 0,0-1-1 0 0,-1 0 1 0 0,1 1-1 0 0,0-1 0 0 0,0 1 1 0 0,-1-1-1 0 0,0-6-1622 0 0,6-2-3048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0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43 7946 0 0,'-5'-2'645'0'0,"-26"-21"3421"0"0,69 13 207 0 0,-20 7-3970 0 0,0 1-1 0 0,0 0 1 0 0,0 1-1 0 0,0 1 1 0 0,1 1-1 0 0,31 6 0 0 0,-45-7-261 0 0,-1 1 0 0 0,1 1 0 0 0,-1-1 0 0 0,0 1-1 0 0,1-1 1 0 0,-1 1 0 0 0,0 0 0 0 0,0 1-1 0 0,0-1 1 0 0,0 1 0 0 0,0 0 0 0 0,-1-1 0 0 0,1 2-1 0 0,-1-1 1 0 0,0 0 0 0 0,0 1 0 0 0,0-1-1 0 0,0 1 1 0 0,-1 0 0 0 0,0 0 0 0 0,1 0 0 0 0,-1 0-1 0 0,-1 1 1 0 0,1-1 0 0 0,-1 0 0 0 0,1 1-1 0 0,-1-1 1 0 0,0 1 0 0 0,-1 0 0 0 0,1-1 0 0 0,-1 9-1 0 0,0-6-74 0 0,0 0-1 0 0,-1 1 0 0 0,1-1 0 0 0,-1 0 0 0 0,-1 0 1 0 0,1 0-1 0 0,-1 0 0 0 0,-1 0 0 0 0,1-1 0 0 0,-1 1 0 0 0,0-1 1 0 0,-1 1-1 0 0,1-1 0 0 0,-1 0 0 0 0,-1 0 0 0 0,1-1 1 0 0,-1 1-1 0 0,0-1 0 0 0,0 0 0 0 0,0 0 0 0 0,-1-1 1 0 0,0 1-1 0 0,0-1 0 0 0,0-1 0 0 0,0 1 0 0 0,-1-1 1 0 0,1 0-1 0 0,-1 0 0 0 0,-9 2 0 0 0,85 19-781 0 0,-62-22 971 0 0,-1 1-1 0 0,1 0 1 0 0,-1 0 0 0 0,0 1-1 0 0,0 0 1 0 0,0 0 0 0 0,-1 0 0 0 0,1 1-1 0 0,9 9 1 0 0,-14-12-112 0 0,0 0 1 0 0,1 0-1 0 0,-1 0 0 0 0,0 0 1 0 0,0 0-1 0 0,0 0 0 0 0,-1 1 1 0 0,1-1-1 0 0,0 0 1 0 0,-1 0-1 0 0,0 0 0 0 0,1 1 1 0 0,-1-1-1 0 0,0 0 0 0 0,0 1 1 0 0,0-1-1 0 0,0 0 0 0 0,-1 1 1 0 0,1-1-1 0 0,-1 0 1 0 0,1 0-1 0 0,-1 0 0 0 0,0 1 1 0 0,0-1-1 0 0,0 0 0 0 0,0 0 1 0 0,0 0-1 0 0,0 0 0 0 0,-1 0 1 0 0,1-1-1 0 0,-1 1 0 0 0,1 0 1 0 0,-1-1-1 0 0,-2 3 1 0 0,-3 3-25 0 0,-1 0-1 0 0,0-1 1 0 0,0 0 0 0 0,0 0 0 0 0,-1-1 0 0 0,0 0 0 0 0,0-1 0 0 0,-18 7 0 0 0,22-9-238 0 0,0-1 0 0 0,0 1 0 0 0,0-1 0 0 0,0 0 0 0 0,0 0 0 0 0,0-1 0 0 0,0 0-1 0 0,-1 1 1 0 0,1-2 0 0 0,0 1 0 0 0,0-1 0 0 0,-1 1 0 0 0,1-1 0 0 0,0-1 0 0 0,0 1 0 0 0,0-1 0 0 0,0 0 0 0 0,-8-4 0 0 0,13 5-18 0 0,-1 1-1 0 0,0-1 1 0 0,0 1-1 0 0,0-1 1 0 0,1 0-1 0 0,-1 0 1 0 0,0 1 0 0 0,1-1-1 0 0,-1 0 1 0 0,0 0-1 0 0,1 0 1 0 0,-1 1-1 0 0,1-1 1 0 0,-1 0-1 0 0,1 0 1 0 0,0 0 0 0 0,-1 0-1 0 0,1 0 1 0 0,0 0-1 0 0,0 0 1 0 0,0 0-1 0 0,0 0 1 0 0,0 0-1 0 0,0 0 1 0 0,0 0 0 0 0,0 0-1 0 0,0 0 1 0 0,0 0-1 0 0,0 0 1 0 0,1 0-1 0 0,-1 0 1 0 0,0 0-1 0 0,1 0 1 0 0,-1 0 0 0 0,1 0-1 0 0,-1 0 1 0 0,1 1-1 0 0,-1-1 1 0 0,1 0-1 0 0,0 0 1 0 0,-1 1-1 0 0,1-1 1 0 0,0 0 0 0 0,1-1-1 0 0,17 0-4041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0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63 6433 0 0,'-2'-7'1817'0'0,"-13"-23"2925"0"0,15 29-4561 0 0,-1 0 0 0 0,1 0 0 0 0,0 0-1 0 0,-1 0 1 0 0,1 1 0 0 0,-1-1 0 0 0,1 0 0 0 0,-1 0-1 0 0,0 1 1 0 0,1-1 0 0 0,-1 1 0 0 0,0-1 0 0 0,1 0 0 0 0,-1 1-1 0 0,0-1 1 0 0,0 1 0 0 0,0-1 0 0 0,1 1 0 0 0,-1 0-1 0 0,0-1 1 0 0,0 1 0 0 0,0 0 0 0 0,0 0 0 0 0,0 0 0 0 0,0-1-1 0 0,1 1 1 0 0,-1 0 0 0 0,-2 0 0 0 0,3 1-90 0 0,-1 0 1 0 0,0 0-1 0 0,0-1 1 0 0,1 1-1 0 0,-1 0 1 0 0,0 0-1 0 0,1 0 1 0 0,-1 0 0 0 0,1 0-1 0 0,0 0 1 0 0,-1 0-1 0 0,1 0 1 0 0,-1 0-1 0 0,1 0 1 0 0,0 0-1 0 0,0 0 1 0 0,0 0-1 0 0,0 0 1 0 0,0 0-1 0 0,0 0 1 0 0,0 0-1 0 0,0 2 1 0 0,3 29 155 0 0,-3-27-101 0 0,3 18-58 0 0,1-1 1 0 0,1 1-1 0 0,1-1 0 0 0,12 30 1 0 0,-14-42-91 0 0,0 0 1 0 0,1 0-1 0 0,1 0 1 0 0,-1-1-1 0 0,2 0 1 0 0,-1 0-1 0 0,1 0 1 0 0,0-1-1 0 0,1 0 1 0 0,0-1-1 0 0,11 9 1 0 0,-17-14-3 0 0,0 0 0 0 0,0-1 0 0 0,1 1 0 0 0,-1-1 0 0 0,0 0 0 0 0,1 1 0 0 0,-1-1 0 0 0,1 0 0 0 0,-1-1 1 0 0,1 1-1 0 0,-1 0 0 0 0,1-1 0 0 0,-1 1 0 0 0,1-1 0 0 0,0 0 0 0 0,-1 0 0 0 0,1 0 0 0 0,0 0 0 0 0,-1 0 0 0 0,1-1 0 0 0,0 1 0 0 0,-1-1 0 0 0,1 0 1 0 0,-1 1-1 0 0,1-1 0 0 0,-1-1 0 0 0,0 1 0 0 0,1 0 0 0 0,-1 0 0 0 0,0-1 0 0 0,0 1 0 0 0,0-1 0 0 0,0 0 0 0 0,0 0 0 0 0,0 0 0 0 0,0 0 0 0 0,0 0 0 0 0,-1 0 1 0 0,3-5-1 0 0,-1 2-63 0 0,0-1 1 0 0,0 1 0 0 0,-1-1-1 0 0,0 0 1 0 0,0 0 0 0 0,-1 0 0 0 0,0-1-1 0 0,0 1 1 0 0,0 0 0 0 0,0 0-1 0 0,-1-1 1 0 0,0 1 0 0 0,-1 0-1 0 0,1-1 1 0 0,-1 1 0 0 0,-2-7 0 0 0,1 9-119 0 0,0-1 1 0 0,0 0-1 0 0,0 1 1 0 0,0-1 0 0 0,-1 1-1 0 0,0 0 1 0 0,0-1-1 0 0,-4-3 1 0 0,3 4-244 0 0,1 0-1 0 0,-1 1 1 0 0,-1-1 0 0 0,1 1 0 0 0,0 0-1 0 0,-1 0 1 0 0,0 0 0 0 0,0 1-1 0 0,0-1 1 0 0,0 1 0 0 0,0 0-1 0 0,0 1 1 0 0,0-1 0 0 0,-1 1 0 0 0,1 0-1 0 0,0 1 1 0 0,-1-1 0 0 0,1 1-1 0 0,-1 0 1 0 0,1 0 0 0 0,-1 1-1 0 0,1-1 1 0 0,0 1 0 0 0,-1 1 0 0 0,1-1-1 0 0,0 1 1 0 0,0 0 0 0 0,0 0-1 0 0,0 0 1 0 0,0 1 0 0 0,0-1-1 0 0,1 1 1 0 0,-1 0 0 0 0,1 1 0 0 0,-6 4-1 0 0,9-7 525 0 0,0 0 0 0 0,0 0 0 0 0,0 0 0 0 0,0 0 0 0 0,0 0 0 0 0,0 0 0 0 0,0 0 0 0 0,1 0 0 0 0,-1 1 0 0 0,0-1 0 0 0,1 0 0 0 0,-1 1 0 0 0,0-1 0 0 0,1 0-1 0 0,0 1 1 0 0,-1-1 0 0 0,1 0 0 0 0,0 1 0 0 0,0-1 0 0 0,0 1 0 0 0,-1-1 0 0 0,2 0 0 0 0,-1 1 0 0 0,0 1 0 0 0,1-1 177 0 0,0-1 1 0 0,0 0-1 0 0,0 0 1 0 0,0 0-1 0 0,0 0 0 0 0,0 0 1 0 0,1 0-1 0 0,-1 0 1 0 0,0 0-1 0 0,0 0 0 0 0,1-1 1 0 0,-1 1-1 0 0,1-1 1 0 0,-1 1-1 0 0,1-1 0 0 0,-1 1 1 0 0,1-1-1 0 0,1 1 1 0 0,46 2 5039 0 0,-24-4-4948 0 0,19-2 599 0 0,46 4 1 0 0,-25 0-2191 0 0,-62-1 889 0 0,0 1 1 0 0,0-2-1 0 0,0 1 0 0 0,0 0 0 0 0,0-1 0 0 0,0 1 1 0 0,0-1-1 0 0,0 0 0 0 0,0 0 0 0 0,-1 0 0 0 0,1 0 1 0 0,0 0-1 0 0,0-1 0 0 0,-1 1 0 0 0,1-1 0 0 0,-1 0 1 0 0,1 0-1 0 0,-1 0 0 0 0,0 0 0 0 0,0 0 1 0 0,0 0-1 0 0,0-1 0 0 0,0 1 0 0 0,0-1 0 0 0,-1 1 1 0 0,1-1-1 0 0,1-4 0 0 0,0-4-139 0 0,1-1 0 0 0,-2 0 0 0 0,0 0 0 0 0,0-1 0 0 0,0-18 0 0 0,-2 17 2671 0 0,2 0 1 0 0,3-21-1 0 0,-5 35-2121 0 0,0-1-1 0 0,1 1 1 0 0,-1 0-1 0 0,0 0 1 0 0,0 0-1 0 0,0 0 1 0 0,0 0-1 0 0,0 0 1 0 0,0-1-1 0 0,0 1 1 0 0,0 0 0 0 0,0 0-1 0 0,0 0 1 0 0,0 0-1 0 0,0 0 1 0 0,0 0-1 0 0,0 0 1 0 0,1 0-1 0 0,-1-1 1 0 0,0 1-1 0 0,0 0 1 0 0,0 0-1 0 0,0 0 1 0 0,0 0-1 0 0,0 0 1 0 0,1 0-1 0 0,-1 0 1 0 0,0 0-1 0 0,0 0 1 0 0,0 0-1 0 0,0 0 1 0 0,0 0-1 0 0,0 0 1 0 0,1 0-1 0 0,-1 0 1 0 0,0 0-1 0 0,0 0 1 0 0,0 0-1 0 0,0 0 1 0 0,0 0-1 0 0,0 0 1 0 0,1 0-1 0 0,-1 0 1 0 0,0 0-1 0 0,0 0 1 0 0,0 0-1 0 0,0 0 1 0 0,0 0 0 0 0,0 1-1 0 0,0-1 1 0 0,1 0-1 0 0,-1 0 1 0 0,0 0-1 0 0,8 9 1684 0 0,5 13-254 0 0,-4 8-863 0 0,-1 0-1 0 0,-1 1 1 0 0,-2 0-1 0 0,3 57 1 0 0,-8-81-369 0 0,1 1-860 0 0,-1 1 0 0 0,0-1-1 0 0,0 1 1 0 0,-1-1 0 0 0,-2 12 0 0 0,3-19 308 0 0,0 0 1 0 0,-1 1 0 0 0,1-1 0 0 0,0 0-1 0 0,-1 0 1 0 0,1 0 0 0 0,-1 0-1 0 0,0 0 1 0 0,1 0 0 0 0,-1 0-1 0 0,0 0 1 0 0,0 0 0 0 0,0 0-1 0 0,1 0 1 0 0,-1-1 0 0 0,0 1 0 0 0,0 0-1 0 0,0 0 1 0 0,0-1 0 0 0,-1 1-1 0 0,1-1 1 0 0,0 1 0 0 0,0-1-1 0 0,0 0 1 0 0,0 1 0 0 0,0-1 0 0 0,-1 0-1 0 0,1 0 1 0 0,0 1 0 0 0,0-1-1 0 0,0 0 1 0 0,-1 0 0 0 0,1-1-1 0 0,0 1 1 0 0,0 0 0 0 0,0 0 0 0 0,-1 0-1 0 0,1-1 1 0 0,0 1 0 0 0,0-1-1 0 0,0 1 1 0 0,0-1 0 0 0,0 1-1 0 0,0-1 1 0 0,-2-1 0 0 0,-12-6-1557 0 0,2 2-714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0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1992 0 0,'-2'3'552'0'0,"0"-1"0"0"0,-1 1 0 0 0,1 0 0 0 0,0 0 0 0 0,1-1 0 0 0,-1 1 0 0 0,0 0-1 0 0,1 1 1 0 0,0-1 0 0 0,0 0 0 0 0,0 0 0 0 0,0 1 0 0 0,0-1 0 0 0,1 0-1 0 0,-1 1 1 0 0,1-1 0 0 0,0 1 0 0 0,0-1 0 0 0,0 0 0 0 0,1 5 0 0 0,0-3-100 0 0,1 1 0 0 0,-1 0 0 0 0,1 0 1 0 0,0-1-1 0 0,1 0 0 0 0,-1 1 1 0 0,1-1-1 0 0,0 0 0 0 0,1 0 0 0 0,-1 0 1 0 0,7 6-1 0 0,-6-7-356 0 0,1 1 0 0 0,-1-1 0 0 0,1 0 0 0 0,0 0 0 0 0,0-1 0 0 0,0 0 0 0 0,1 0 0 0 0,-1 0 1 0 0,1 0-1 0 0,0-1 0 0 0,6 2 0 0 0,-8-3-165 0 0,0 0 0 0 0,0-1 0 0 0,0 1 0 0 0,-1-1 0 0 0,1 0 0 0 0,0 0 0 0 0,0 0 0 0 0,0 0 0 0 0,0-1 0 0 0,0 0 0 0 0,-1 0 0 0 0,1 0 0 0 0,0 0 0 0 0,-1 0 0 0 0,1-1 0 0 0,0 0 0 0 0,-1 1 0 0 0,5-5 0 0 0,2-2-2311 0 0,-1 0 0 0 0,-1-1 0 0 0,1 0 0 0 0,13-20 0 0 0,-11 14-2563 0 0</inkml:trace>
  <inkml:trace contextRef="#ctx0" brushRef="#br0" timeOffset="1">451 82 7354 0 0,'-3'-6'6033'0'0,"2"1"-2408"0"0,0 4-2569 0 0,-2 1-400 0 0,0 0-280 0 0,1 0-240 0 0,-1 0-224 0 0,1 0-320 0 0,-1 0-536 0 0,1-2-873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0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4761 0 0,'-4'1'200'0'0,"1"0"0"0"0,-1 0 0 0 0,1 1-1 0 0,-1-1 1 0 0,1 1 0 0 0,0-1 0 0 0,0 1 0 0 0,0 0 0 0 0,0 0 0 0 0,0 1 0 0 0,0-1-1 0 0,0 1 1 0 0,1-1 0 0 0,-1 1 0 0 0,1 0 0 0 0,0 0 0 0 0,0 0 0 0 0,0 0 0 0 0,0 0-1 0 0,0 0 1 0 0,1 1 0 0 0,-1-1 0 0 0,1 0 0 0 0,0 1 0 0 0,0 0 0 0 0,0-1 0 0 0,1 1-1 0 0,-1-1 1 0 0,1 1 0 0 0,0 0 0 0 0,0-1 0 0 0,0 1 0 0 0,0 0 0 0 0,2 6-1 0 0,-1-4-127 0 0,1 1-1 0 0,-1 0 0 0 0,1 0 0 0 0,1-1 0 0 0,-1 1 0 0 0,1-1 0 0 0,0 0 0 0 0,1 0 0 0 0,-1 0 0 0 0,1 0 0 0 0,1-1 1 0 0,-1 1-1 0 0,1-1 0 0 0,-1 0 0 0 0,2 0 0 0 0,-1-1 0 0 0,12 8 0 0 0,-15-10-59 0 0,0-1 0 0 0,1 1 0 0 0,-1-1 1 0 0,1 0-1 0 0,0 0 0 0 0,-1 0 0 0 0,1 0 0 0 0,0-1 0 0 0,0 1 0 0 0,-1-1 0 0 0,1 1 1 0 0,0-1-1 0 0,0 0 0 0 0,0 0 0 0 0,0 0 0 0 0,-1-1 0 0 0,1 1 0 0 0,0-1 0 0 0,0 1 1 0 0,0-1-1 0 0,-1 0 0 0 0,1 0 0 0 0,-1 0 0 0 0,1-1 0 0 0,-1 1 0 0 0,1-1 0 0 0,-1 1 1 0 0,1-1-1 0 0,-1 0 0 0 0,0 1 0 0 0,0-1 0 0 0,0-1 0 0 0,2-1 0 0 0,-1-1 31 0 0,0 0 0 0 0,0 0 0 0 0,0 0 0 0 0,-1 0-1 0 0,1-1 1 0 0,-1 1 0 0 0,-1-1 0 0 0,1 1 0 0 0,-1-1 0 0 0,0 0-1 0 0,0 1 1 0 0,-1-1 0 0 0,1 0 0 0 0,-1 0 0 0 0,-1-7 0 0 0,0 5 25 0 0,-1 1 0 0 0,0-1 0 0 0,0 0 0 0 0,-1 1 0 0 0,0-1 0 0 0,0 1 0 0 0,-1 0 0 0 0,-7-11 1 0 0,11 16-43 0 0,-1 1 0 0 0,0-1 0 0 0,0 1 0 0 0,0-1 1 0 0,-1 1-1 0 0,1 0 0 0 0,0-1 0 0 0,0 1 1 0 0,-1 0-1 0 0,1 0 0 0 0,-1 0 0 0 0,1 0 1 0 0,-1 0-1 0 0,1 0 0 0 0,-1 1 0 0 0,1-1 1 0 0,-1 0-1 0 0,0 1 0 0 0,1 0 0 0 0,-1-1 1 0 0,0 1-1 0 0,0 0 0 0 0,1 0 0 0 0,-1-1 1 0 0,0 1-1 0 0,0 1 0 0 0,1-1 0 0 0,-1 0 1 0 0,0 0-1 0 0,1 1 0 0 0,-1-1 0 0 0,0 1 1 0 0,0-1-1 0 0,1 1 0 0 0,-1 0 0 0 0,1 0 0 0 0,-1-1 1 0 0,1 1-1 0 0,-1 0 0 0 0,1 1 0 0 0,0-1 1 0 0,-1 0-1 0 0,1 0 0 0 0,-2 3 0 0 0,0 0-76 0 0,1-1-1 0 0,0 1 0 0 0,0 0 0 0 0,0 0 0 0 0,0 0 0 0 0,1 0 1 0 0,0 0-1 0 0,0 0 0 0 0,0 0 0 0 0,0 1 0 0 0,0 3 0 0 0,1-6-195 0 0,0 0 0 0 0,0 0 0 0 0,0 0-1 0 0,0 0 1 0 0,0 0 0 0 0,0 0 0 0 0,1 0-1 0 0,-1 0 1 0 0,1 0 0 0 0,-1 0-1 0 0,2 3 1 0 0,-1-4-49 0 0,-1-1-1 0 0,1 1 0 0 0,0 0 1 0 0,-1-1-1 0 0,1 1 0 0 0,0 0 1 0 0,-1-1-1 0 0,1 1 0 0 0,0-1 1 0 0,-1 1-1 0 0,1-1 0 0 0,0 0 1 0 0,0 1-1 0 0,0-1 0 0 0,-1 0 1 0 0,1 1-1 0 0,0-1 0 0 0,0 0 1 0 0,0 0-1 0 0,0 0 1 0 0,0 0-1 0 0,0 0 0 0 0,-1 0 1 0 0,1 0-1 0 0,0 0 0 0 0,2 0 1 0 0,6-2-2837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0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2865 0 0,'0'11'9181'0'0,"1"11"-4288"0"0,1 16-3385 0 0,2 27-4855 0 0,-1-9-1792 0 0,-2-36 304 0 0,11-8 1285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4569 0 0,'0'11'835'0'0,"0"0"1"0"0,0 0-1 0 0,1 0 1 0 0,0 0-1 0 0,1 0 1 0 0,0 0-1 0 0,1-1 0 0 0,0 1 1 0 0,1-1-1 0 0,10 20 1 0 0,-3-9-115 0 0,1 1 1 0 0,1-2-1 0 0,29 36 1 0 0,-37-50-636 0 0,0-1 0 0 0,1 1 0 0 0,0-1 0 0 0,0-1 0 0 0,0 1 0 0 0,1-1 1 0 0,-1 0-1 0 0,1 0 0 0 0,0-1 0 0 0,13 5 0 0 0,-18-8-66 0 0,0 1-1 0 0,0-1 1 0 0,1 1-1 0 0,-1-1 1 0 0,0 0-1 0 0,0 0 1 0 0,0 0 0 0 0,1 0-1 0 0,-1 0 1 0 0,0-1-1 0 0,0 1 1 0 0,0-1-1 0 0,0 1 1 0 0,0-1 0 0 0,0 0-1 0 0,0 0 1 0 0,2-1-1 0 0,-2 1-7 0 0,0-1 1 0 0,0 0-1 0 0,0 0 0 0 0,0 0 0 0 0,-1 0 0 0 0,1 0 0 0 0,-1 0 0 0 0,1-1 0 0 0,-1 1 1 0 0,0 0-1 0 0,0-1 0 0 0,0 1 0 0 0,0-1 0 0 0,0 1 0 0 0,-1-1 0 0 0,1 1 0 0 0,-1-6 1 0 0,2-5-200 0 0,-2 0 1 0 0,1 0 0 0 0,-2 0 0 0 0,0-1-1 0 0,0 1 1 0 0,-2 0 0 0 0,1 0-1 0 0,-1 1 1 0 0,-6-14 0 0 0,8 21-160 0 0,-1 0 1 0 0,0 0-1 0 0,-1 0 1 0 0,1 0-1 0 0,-1 0 0 0 0,0 1 1 0 0,0 0-1 0 0,0-1 1 0 0,0 1-1 0 0,-1 0 0 0 0,0 1 1 0 0,1-1-1 0 0,-2 1 1 0 0,1-1-1 0 0,0 1 1 0 0,-1 0-1 0 0,1 1 0 0 0,-1-1 1 0 0,0 1-1 0 0,0 0 1 0 0,0 0-1 0 0,0 0 0 0 0,0 1 1 0 0,-10-2-1 0 0,11 3 90 0 0,0 0 1 0 0,0 1-1 0 0,0-1 0 0 0,0 1 0 0 0,1 0 0 0 0,-1 0 1 0 0,0 0-1 0 0,1 0 0 0 0,-1 1 0 0 0,0-1 0 0 0,1 1 1 0 0,0 0-1 0 0,-1 0 0 0 0,1 1 0 0 0,0-1 0 0 0,0 0 0 0 0,0 1 1 0 0,0 0-1 0 0,-4 5 0 0 0,3-2 397 0 0,-1 0 0 0 0,1 0 0 0 0,1 1 0 0 0,-1-1-1 0 0,1 1 1 0 0,0 0 0 0 0,0-1 0 0 0,1 1 0 0 0,-2 13 0 0 0,3-19 100 0 0,1 1 0 0 0,0 0 1 0 0,-1 0-1 0 0,1-1 0 0 0,0 1 1 0 0,0 0-1 0 0,0-1 0 0 0,0 1 1 0 0,1 0-1 0 0,-1 0 0 0 0,0-1 1 0 0,1 1-1 0 0,-1 0 0 0 0,1-1 0 0 0,0 1 1 0 0,0-1-1 0 0,-1 1 0 0 0,1-1 1 0 0,0 1-1 0 0,0-1 0 0 0,0 1 1 0 0,2 1-1 0 0,0-1 66 0 0,-1-1 0 0 0,1 1 0 0 0,0-1 0 0 0,-1 0 0 0 0,1 1 0 0 0,0-1 0 0 0,0-1 0 0 0,-1 1 0 0 0,1 0 0 0 0,0-1 0 0 0,0 1 0 0 0,4-1 0 0 0,8 1 484 0 0,0-2-1 0 0,0 0 1 0 0,29-6-1 0 0,-40 6-810 0 0,19-3-174 0 0,69-17 151 0 0,-36-1-8376 0 0,-44 16 3136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9242 0 0,'1'-1'213'0'0,"-1"-1"0"0"0,0 1 0 0 0,1 0 1 0 0,0-1-1 0 0,-1 1 0 0 0,1 0 0 0 0,0 0 0 0 0,-1-1 0 0 0,1 1 0 0 0,0 0 1 0 0,0 0-1 0 0,0 0 0 0 0,0 0 0 0 0,0 0 0 0 0,0 0 0 0 0,1 0 0 0 0,-1 1 0 0 0,0-1 1 0 0,0 0-1 0 0,0 1 0 0 0,3-2 0 0 0,-1 1 14 0 0,1 0 0 0 0,-1 1 0 0 0,0-1 1 0 0,1 1-1 0 0,-1 0 0 0 0,1 0 0 0 0,-1 0 0 0 0,7 1 0 0 0,-2 0-89 0 0,-1 0-1 0 0,1 1 0 0 0,-1 0 1 0 0,1 1-1 0 0,-1 0 1 0 0,0 0-1 0 0,9 5 0 0 0,-14-7-101 0 0,-1 0 0 0 0,1 0 0 0 0,-1 0 1 0 0,1 0-1 0 0,-1 0 0 0 0,0 0 0 0 0,1 0 0 0 0,-1 1 0 0 0,0-1 0 0 0,0 0 0 0 0,0 1 0 0 0,0-1 0 0 0,0 1 0 0 0,0-1 0 0 0,0 1 0 0 0,0-1 0 0 0,-1 1 0 0 0,1 0 0 0 0,-1-1 0 0 0,1 1 0 0 0,-1 0 0 0 0,0 0 0 0 0,1-1 1 0 0,-1 1-1 0 0,0 0 0 0 0,0 0 0 0 0,0-1 0 0 0,-1 1 0 0 0,1 0 0 0 0,0 0 0 0 0,-1-1 0 0 0,0 4 0 0 0,-3 2-1 0 0,0 0 0 0 0,-1 0 1 0 0,0 0-1 0 0,0-1 0 0 0,0 1 0 0 0,-8 5 0 0 0,9-8-49 0 0,0 0 0 0 0,0 0 0 0 0,0 0 0 0 0,1 0 0 0 0,-1 1 0 0 0,1 0 0 0 0,0-1 0 0 0,0 1 0 0 0,1 0 0 0 0,-4 11 0 0 0,6-13 17 0 0,0 0 0 0 0,0 0 0 0 0,1 0 0 0 0,0 0 0 0 0,-1 0 0 0 0,1 0 0 0 0,0 0 1 0 0,1 0-1 0 0,-1 0 0 0 0,0-1 0 0 0,1 1 0 0 0,0 0 0 0 0,-1-1 0 0 0,1 1 0 0 0,0-1 0 0 0,0 1 0 0 0,1-1 0 0 0,-1 0 0 0 0,0 0 0 0 0,1 0 1 0 0,-1 0-1 0 0,6 2 0 0 0,0 1-13 0 0,0 0-1 0 0,1-1 1 0 0,-1 0 0 0 0,0-1 0 0 0,1 0 0 0 0,14 3 0 0 0,-13-4-30 0 0,0-1 1 0 0,0-1-1 0 0,-1 0 1 0 0,1 0-1 0 0,0-1 1 0 0,16-3-1 0 0,15-11-1838 0 0,-37 14 1116 0 0,-1-1 1 0 0,1-1-1 0 0,-1 1 0 0 0,0 0 0 0 0,0-1 0 0 0,1 0 0 0 0,3-5 0 0 0,-1-2-2605 0 0,-2-1-1260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35 18972 0 0,'2'13'547'0'0,"0"-1"-1"0"0,0 1 1 0 0,1-1-1 0 0,1 0 1 0 0,9 23-1 0 0,-12-33-472 0 0,1 1 1 0 0,-1-1-1 0 0,1 0 0 0 0,-1 1 1 0 0,1-1-1 0 0,-1 0 0 0 0,1 0 1 0 0,0 0-1 0 0,0 0 0 0 0,0 0 1 0 0,0-1-1 0 0,1 1 0 0 0,-1-1 1 0 0,4 3-1 0 0,-4-4-29 0 0,0 0 0 0 0,0 1 1 0 0,0-1-1 0 0,0 0 0 0 0,0 0 0 0 0,0 0 1 0 0,-1 0-1 0 0,1 0 0 0 0,0-1 0 0 0,0 1 1 0 0,0 0-1 0 0,0-1 0 0 0,0 0 0 0 0,0 1 1 0 0,-1-1-1 0 0,1 0 0 0 0,0 0 0 0 0,0 0 1 0 0,-1 0-1 0 0,1 0 0 0 0,-1 0 0 0 0,1-1 1 0 0,1-1-1 0 0,0 0-16 0 0,0 0-1 0 0,0-1 1 0 0,0 1 0 0 0,0-1 0 0 0,0 0 0 0 0,-1 0-1 0 0,1 0 1 0 0,-1 0 0 0 0,0 0 0 0 0,-1 0-1 0 0,1-1 1 0 0,-1 1 0 0 0,0-1 0 0 0,0 1-1 0 0,0-1 1 0 0,0 1 0 0 0,-1-1 0 0 0,0 1 0 0 0,0-1-1 0 0,-1-8 1 0 0,1 10-6 0 0,-1 1 0 0 0,0-1 0 0 0,1 0 0 0 0,-1 1 0 0 0,0-1-1 0 0,0 1 1 0 0,-1-1 0 0 0,1 1 0 0 0,0 0 0 0 0,-1-1 0 0 0,1 1 0 0 0,-1 0 0 0 0,0 0 0 0 0,0 0-1 0 0,0 0 1 0 0,0 0 0 0 0,0 0 0 0 0,0 1 0 0 0,0-1 0 0 0,-1 1 0 0 0,1 0 0 0 0,-1-1 0 0 0,1 1-1 0 0,-1 0 1 0 0,1 0 0 0 0,-1 1 0 0 0,1-1 0 0 0,-1 0 0 0 0,0 1 0 0 0,0 0 0 0 0,1 0 0 0 0,-1-1-1 0 0,0 2 1 0 0,1-1 0 0 0,-6 1 0 0 0,-2 0-124 0 0,0 1 0 0 0,0 0-1 0 0,0 1 1 0 0,0 0 0 0 0,1 1 0 0 0,-1 0-1 0 0,1 0 1 0 0,-11 7 0 0 0,-14 17-9129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9874 0 0,'7'1'1126'0'0,"-1"0"0"0"0,1 0 0 0 0,-1 0 0 0 0,1 1-1 0 0,8 3 1 0 0,55 27-922 0 0,-69-32-370 0 0,-1 0-1 0 0,1 1 1 0 0,-1-1 0 0 0,1 0 0 0 0,-1 0 0 0 0,1 1-1 0 0,-1-1 1 0 0,1 0 0 0 0,-1 1 0 0 0,1-1-1 0 0,-1 1 1 0 0,0-1 0 0 0,1 0 0 0 0,-1 1 0 0 0,0-1-1 0 0,1 1 1 0 0,-1-1 0 0 0,0 1 0 0 0,0-1-1 0 0,1 1 1 0 0,-1-1 0 0 0,0 1 0 0 0,0-1 0 0 0,0 1-1 0 0,0-1 1 0 0,0 1 0 0 0,0 0 0 0 0,1-1-1 0 0,-1 1 1 0 0,-1 0 0 0 0,-11 12-4635 0 0,-25 3 753 0 0,-20-13 4292 0 0,39-2 12559 0 0,131 20-10914 0 0,-38-14-4799 0 0,-73-7 2603 0 0,-1 0 1 0 0,0 0 0 0 0,1 0 0 0 0,-1 0 0 0 0,1 0 0 0 0,-1 0 0 0 0,1 0 0 0 0,-1 0 0 0 0,1-1 0 0 0,-1 1 0 0 0,0 0 0 0 0,1-1-1 0 0,-1 1 1 0 0,1-1 0 0 0,-1 0 0 0 0,0 1 0 0 0,0-1 0 0 0,1 0 0 0 0,-1 0 0 0 0,0 0 0 0 0,0 0 0 0 0,0 0 0 0 0,0 0 0 0 0,0 0 0 0 0,1-2-1 0 0,-1 1 71 0 0,0 0 0 0 0,-1 0-1 0 0,0 0 1 0 0,1 0-1 0 0,-1 0 1 0 0,0 0 0 0 0,0 0-1 0 0,0-1 1 0 0,0 1-1 0 0,0 0 1 0 0,0 0 0 0 0,-1 0-1 0 0,1 0 1 0 0,-1 0-1 0 0,-1-3 1 0 0,0-2 248 0 0,-1 0 0 0 0,-1 0 0 0 0,1 0 0 0 0,-1 0 0 0 0,-1 0 0 0 0,1 1-1 0 0,-1 0 1 0 0,-10-10 0 0 0,13 14 252 0 0,0 1 0 0 0,0-1 0 0 0,0 1 0 0 0,0-1 0 0 0,0 1 0 0 0,0 0 0 0 0,-1 0 0 0 0,1 0 0 0 0,0 0 0 0 0,-4 0 0 0 0,5 1-108 0 0,0 0-1 0 0,0 0 1 0 0,0 0 0 0 0,0 0-1 0 0,0 0 1 0 0,0 0 0 0 0,0 0 0 0 0,0 0-1 0 0,0 1 1 0 0,0-1 0 0 0,0 0-1 0 0,1 1 1 0 0,-1-1 0 0 0,0 0 0 0 0,0 1-1 0 0,0-1 1 0 0,0 1 0 0 0,1 0-1 0 0,-2 0 1 0 0,0 2-6 0 0,0 0-1 0 0,0 0 0 0 0,0 1 1 0 0,0-1-1 0 0,1 0 1 0 0,-1 1-1 0 0,1-1 1 0 0,0 1-1 0 0,0-1 0 0 0,0 1 1 0 0,1 0-1 0 0,-1 6 1 0 0,-1 84-2669 0 0,3-70 1178 0 0,-2 1-1 0 0,0-1 1 0 0,-9 46-1 0 0,10-67 1508 0 0,-1-2 339 0 0,1 0 0 0 0,-1 0 1 0 0,1 0-1 0 0,0 0 0 0 0,-1 0 0 0 0,1 0 0 0 0,0 0 1 0 0,0 0-1 0 0,0 0 0 0 0,0 0 0 0 0,0 0 1 0 0,0 0-1 0 0,0 0 0 0 0,0 1 0 0 0,1-1 0 0 0,-1 1 1 0 0,10 2 4126 0 0,3-2-4732 0 0,1 0 844 0 0,0-2 0 0 0,0 0-1 0 0,16-2 1 0 0,-17 0-452 0 0,-1 1 0 0 0,1 1 0 0 0,-1 0 1 0 0,17 3-1 0 0,-27-2-239 0 0,1 0-1 0 0,0 0 1 0 0,0 0 0 0 0,-1 0 0 0 0,1 0 0 0 0,-1 1-1 0 0,1-1 1 0 0,-1 1 0 0 0,1 0 0 0 0,-1 0 0 0 0,0 0 0 0 0,0 0-1 0 0,0 0 1 0 0,0 0 0 0 0,0 1 0 0 0,-1-1 0 0 0,1 1-1 0 0,-1-1 1 0 0,1 1 0 0 0,-1 0 0 0 0,0-1 0 0 0,0 1-1 0 0,0 0 1 0 0,0 0 0 0 0,-1 0 0 0 0,1-1 0 0 0,-1 7-1 0 0,1-2-333 0 0,0 1-1 0 0,-1-1 0 0 0,0 1 0 0 0,-2 10 1 0 0,-9 23-4914 0 0,0-26-2140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29 9034 0 0,'-4'1'368'0'0,"1"0"0"0"0,0 1 0 0 0,0-1 0 0 0,0 1 0 0 0,1 0 0 0 0,-1 0 0 0 0,0 0 0 0 0,0 0 0 0 0,1 0 0 0 0,0 1-1 0 0,-1-1 1 0 0,1 1 0 0 0,0 0 0 0 0,0 0 0 0 0,0 0 0 0 0,1-1 0 0 0,-1 2 0 0 0,1-1 0 0 0,0 0 0 0 0,-1 0 0 0 0,0 5 0 0 0,2-3-122 0 0,-1 0 1 0 0,1 1-1 0 0,0-1 0 0 0,0 0 0 0 0,0 0 0 0 0,1 1 1 0 0,0-1-1 0 0,0 0 0 0 0,0 0 0 0 0,0 0 1 0 0,1 0-1 0 0,0 0 0 0 0,3 6 0 0 0,-1-5-221 0 0,-1 0-1 0 0,1-1 1 0 0,0 0-1 0 0,0 0 0 0 0,1 0 1 0 0,-1-1-1 0 0,1 1 0 0 0,0-1 1 0 0,0 0-1 0 0,1-1 0 0 0,-1 1 1 0 0,1-1-1 0 0,0 0 1 0 0,0 0-1 0 0,10 3 0 0 0,-13-5-15 0 0,0 0 0 0 0,-1-1 0 0 0,1 1 0 0 0,0-1 0 0 0,0 1 0 0 0,-1-1 0 0 0,1 0 0 0 0,0 0 0 0 0,0 0-1 0 0,-1 0 1 0 0,1-1 0 0 0,0 1 0 0 0,0-1 0 0 0,-1 0 0 0 0,1 1 0 0 0,-1-1 0 0 0,1-1 0 0 0,0 1 0 0 0,-1 0 0 0 0,0 0 0 0 0,1-1-1 0 0,-1 0 1 0 0,0 1 0 0 0,0-1 0 0 0,0 0 0 0 0,0 0 0 0 0,0 0 0 0 0,0 0 0 0 0,0 0 0 0 0,-1-1 0 0 0,1 1 0 0 0,-1 0-1 0 0,0-1 1 0 0,0 1 0 0 0,0-1 0 0 0,0 0 0 0 0,0 1 0 0 0,1-5 0 0 0,-1 1-201 0 0,1-1 0 0 0,-1 0 0 0 0,0 1 0 0 0,0-1 0 0 0,-1 0 0 0 0,0 0 0 0 0,0 1 0 0 0,-1-1 0 0 0,1 0 0 0 0,-1 1 1 0 0,-1-1-1 0 0,0 0 0 0 0,1 1 0 0 0,-2 0 0 0 0,-5-12 0 0 0,5 13-497 0 0,0 0-1 0 0,0 0 1 0 0,-1 1 0 0 0,1 0-1 0 0,-1-1 1 0 0,0 1 0 0 0,-1 1 0 0 0,1-1-1 0 0,-1 0 1 0 0,1 1 0 0 0,-1 0-1 0 0,0 0 1 0 0,0 1 0 0 0,-1-1 0 0 0,1 1-1 0 0,0 0 1 0 0,-1 1 0 0 0,-10-3-1 0 0,-10 2-3008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1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20 1288 0 0,'-3'6'461'0'0,"-1"0"0"0"0,1 0 0 0 0,1 1 0 0 0,-1-1 0 0 0,1 1 0 0 0,0 0 0 0 0,1 0 0 0 0,-2 13 0 0 0,3-18-200 0 0,0 0 0 0 0,0 0 0 0 0,0 0 0 0 0,0 0 0 0 0,1 0 1 0 0,-1 0-1 0 0,1 1 0 0 0,-1-1 0 0 0,1 0 0 0 0,0-1 0 0 0,-1 1 0 0 0,1 0 0 0 0,0 0 0 0 0,0 0 0 0 0,1 0 0 0 0,-1-1 0 0 0,0 1 0 0 0,0 0 0 0 0,1-1 0 0 0,-1 1 0 0 0,1-1 0 0 0,0 0 0 0 0,-1 1 1 0 0,1-1-1 0 0,0 0 0 0 0,0 0 0 0 0,0 0 0 0 0,0 0 0 0 0,-1-1 0 0 0,1 1 0 0 0,0 0 0 0 0,1-1 0 0 0,-1 1 0 0 0,0-1 0 0 0,2 0 0 0 0,9 1 351 0 0,-1 0-1 0 0,1-1 1 0 0,-1-1-1 0 0,1 0 1 0 0,24-6-1 0 0,-25 4-1202 0 0,1 1 0 0 0,-1 0-1 0 0,1 1 1 0 0,0 0 0 0 0,24 2 0 0 0,-17 1-3881 0 0,-21-8 288 0 0,-2-1 2776 0 0,3 6 1330 0 0,0 1 0 0 0,0 0 0 0 0,0 0-1 0 0,0 0 1 0 0,0 0 0 0 0,0-1 0 0 0,0 1 0 0 0,0 0 0 0 0,0 0 0 0 0,0 0 0 0 0,0 0-1 0 0,0-1 1 0 0,0 1 0 0 0,0 0 0 0 0,0 0 0 0 0,0 0 0 0 0,0 0 0 0 0,0 0-1 0 0,0 0 1 0 0,0-1 0 0 0,0 1 0 0 0,1 0 0 0 0,-1 0 0 0 0,0 0 0 0 0,0 0-1 0 0,0 0 1 0 0,0 0 0 0 0,0 0 0 0 0,0-1 0 0 0,1 1 0 0 0,-1 0 0 0 0,0 0-1 0 0,0 0 1 0 0,0 0 0 0 0,0 0 0 0 0,0 0 0 0 0,1 0 0 0 0,-1 0 0 0 0,0 0-1 0 0,0 0 1 0 0,0 0 0 0 0,0 0 0 0 0,1 0 0 0 0,-1 0 0 0 0,0 0 0 0 0,0 0 0 0 0,0 0-1 0 0,0 0 1 0 0</inkml:trace>
  <inkml:trace contextRef="#ctx0" brushRef="#br0" timeOffset="1">280 1 6449 0 0,'-3'5'8112'0'0,"3"6"-4893"0"0,4 12-2177 0 0,-4-20-353 0 0,5 34 569 0 0,-5-29-1211 0 0,1 0-1 0 0,-1 0 1 0 0,2-1-1 0 0,-1 1 1 0 0,1-1-1 0 0,0 1 1 0 0,1-1-1 0 0,-1 1 0 0 0,8 11 1 0 0,-9-18-69 0 0,0 0 0 0 0,0 0 1 0 0,1 0-1 0 0,-1 0 0 0 0,0 0 0 0 0,0 0 1 0 0,1 0-1 0 0,-1-1 0 0 0,1 1 0 0 0,-1-1 0 0 0,0 1 1 0 0,1-1-1 0 0,-1 1 0 0 0,1-1 0 0 0,-1 0 1 0 0,1 0-1 0 0,-1 0 0 0 0,1 0 0 0 0,0 0 1 0 0,-1 0-1 0 0,1 0 0 0 0,-1 0 0 0 0,1-1 1 0 0,-1 1-1 0 0,0 0 0 0 0,3-2 0 0 0,45-18-602 0 0,-28 10 157 0 0,-19 9 294 0 0,27-8-1726 0 0,-10 8-2563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8570 0 0,'5'6'835'0'0,"1"-1"0"0"0,-1 0 0 0 0,1 0 1 0 0,1 0-1 0 0,-1-1 0 0 0,1 0 0 0 0,0 0 0 0 0,0 0 1 0 0,0-1-1 0 0,0 0 0 0 0,10 2 0 0 0,-10-3-665 0 0,0-1-1 0 0,0 0 0 0 0,0 0 1 0 0,-1 0-1 0 0,1-1 0 0 0,0 0 1 0 0,0 0-1 0 0,0-1 0 0 0,0 0 1 0 0,0 0-1 0 0,-1-1 1 0 0,1 0-1 0 0,-1 0 0 0 0,1 0 1 0 0,-1-1-1 0 0,1 0 0 0 0,-1 0 1 0 0,0-1-1 0 0,-1 0 0 0 0,10-7 1 0 0,-15 11-173 0 0,1 0-1 0 0,-1 0 1 0 0,0-1 0 0 0,1 1 0 0 0,-1 0 0 0 0,1 0 0 0 0,-1-1-1 0 0,0 1 1 0 0,0 0 0 0 0,1-1 0 0 0,-1 1 0 0 0,0 0 0 0 0,1-1 0 0 0,-1 1-1 0 0,0 0 1 0 0,0-1 0 0 0,0 1 0 0 0,1-1 0 0 0,-1 1 0 0 0,0 0-1 0 0,0-1 1 0 0,0 1 0 0 0,0-1 0 0 0,0 1 0 0 0,0 0 0 0 0,0-1-1 0 0,0 1 1 0 0,0-1 0 0 0,0 1 0 0 0,0-1 0 0 0,0 1 0 0 0,0-1 0 0 0,0 1-1 0 0,0 0 1 0 0,-1-1 0 0 0,-15-5-289 0 0,-24 7-145 0 0,35 1 453 0 0,0 0 0 0 0,0 0 0 0 0,0 1 0 0 0,0 0 0 0 0,1 0 0 0 0,-1 0 0 0 0,1 0 0 0 0,0 1 0 0 0,-1-1 0 0 0,2 1 0 0 0,-1 0 0 0 0,0 1 0 0 0,1-1 0 0 0,0 1 0 0 0,0-1 0 0 0,0 1 0 0 0,0 0 0 0 0,1 0 0 0 0,0 0 0 0 0,0 1 0 0 0,-2 8 0 0 0,3-11-9 0 0,1 1-1 0 0,-1 0 1 0 0,1-1-1 0 0,0 1 1 0 0,0 0 0 0 0,0-1-1 0 0,1 1 1 0 0,-1 0-1 0 0,1-1 1 0 0,0 1-1 0 0,0-1 1 0 0,0 1-1 0 0,0-1 1 0 0,0 1-1 0 0,1-1 1 0 0,0 0-1 0 0,0 0 1 0 0,0 0 0 0 0,0 0-1 0 0,0 0 1 0 0,0 0-1 0 0,1 0 1 0 0,0-1-1 0 0,-1 1 1 0 0,1-1-1 0 0,0 0 1 0 0,0 0-1 0 0,0 0 1 0 0,0 0 0 0 0,1 0-1 0 0,-1-1 1 0 0,1 1-1 0 0,4 0 1 0 0,-4 0-326 0 0,0-1 1 0 0,0-1-1 0 0,0 1 1 0 0,0 0-1 0 0,0-1 1 0 0,0 0-1 0 0,1 0 1 0 0,-1 0-1 0 0,0-1 1 0 0,0 1-1 0 0,0-1 1 0 0,0 0-1 0 0,0 0 1 0 0,0 0-1 0 0,6-4 1 0 0,1 0-1622 0 0,-1-1 0 0 0,0-1 1 0 0,0 1-1 0 0,11-11 1 0 0,2-3-3028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22 5753 0 0,'-14'-5'1555'0'0,"8"2"-720"0"0,0 0 1 0 0,-1 1-1 0 0,0 0 0 0 0,0 0 0 0 0,1 1 1 0 0,-1-1-1 0 0,0 1 0 0 0,0 1 0 0 0,-12 0 1 0 0,18 0-696 0 0,0 1 0 0 0,0-1 1 0 0,0 1-1 0 0,0 0 1 0 0,0-1-1 0 0,0 1 0 0 0,0 0 1 0 0,0 0-1 0 0,1-1 0 0 0,-1 1 1 0 0,0 0-1 0 0,1 0 1 0 0,-1 0-1 0 0,0 0 0 0 0,1 0 1 0 0,-1 0-1 0 0,1 0 0 0 0,-1 0 1 0 0,1 0-1 0 0,0 0 1 0 0,0 0-1 0 0,-1 1 0 0 0,1-1 1 0 0,0 0-1 0 0,0 0 0 0 0,0 0 1 0 0,0 0-1 0 0,0 0 1 0 0,0 1-1 0 0,0-1 0 0 0,1 0 1 0 0,-1 0-1 0 0,0 0 0 0 0,1 0 1 0 0,-1 0-1 0 0,0 0 1 0 0,1 0-1 0 0,0 1 0 0 0,20 42 926 0 0,-18-40-1049 0 0,0 0 1 0 0,0 0-1 0 0,0 0 1 0 0,1 0-1 0 0,0-1 1 0 0,-1 0-1 0 0,1 1 0 0 0,1-1 1 0 0,-1-1-1 0 0,0 1 1 0 0,1 0-1 0 0,-1-1 1 0 0,1 0-1 0 0,0 0 1 0 0,0-1-1 0 0,-1 1 1 0 0,8 0-1 0 0,-10-2-11 0 0,1 1-1 0 0,0-1 1 0 0,-1 0 0 0 0,1 0-1 0 0,0-1 1 0 0,-1 1-1 0 0,1-1 1 0 0,0 1 0 0 0,-1-1-1 0 0,1 0 1 0 0,-1 0-1 0 0,1 0 1 0 0,-1 0 0 0 0,1 0-1 0 0,-1-1 1 0 0,0 1 0 0 0,0-1-1 0 0,0 1 1 0 0,0-1-1 0 0,0 0 1 0 0,0 0 0 0 0,0 0-1 0 0,0 0 1 0 0,-1 0-1 0 0,1 0 1 0 0,-1-1 0 0 0,1 1-1 0 0,-1 0 1 0 0,0-1-1 0 0,0 1 1 0 0,0-1 0 0 0,0 1-1 0 0,-1-1 1 0 0,1-3 0 0 0,0 4-96 0 0,0 0 1 0 0,-1-1 0 0 0,1 1-1 0 0,-1-1 1 0 0,0 1 0 0 0,1-1 0 0 0,-1 1-1 0 0,0-1 1 0 0,0 1 0 0 0,-1-1-1 0 0,1 1 1 0 0,-1 0 0 0 0,1-1 0 0 0,-1 1-1 0 0,0-1 1 0 0,0 1 0 0 0,0 0 0 0 0,0 0-1 0 0,0-1 1 0 0,0 1 0 0 0,0 0-1 0 0,-1 0 1 0 0,1 0 0 0 0,-1 0 0 0 0,0 1-1 0 0,0-1 1 0 0,1 0 0 0 0,-1 1-1 0 0,0-1 1 0 0,-3-1 0 0 0,1 1-164 0 0,-1 0 0 0 0,1 0-1 0 0,-1 1 1 0 0,0-1 0 0 0,0 1 0 0 0,1 0 0 0 0,-1 1-1 0 0,0-1 1 0 0,0 1 0 0 0,0 0 0 0 0,0 0 0 0 0,0 0-1 0 0,0 1 1 0 0,-6 1 0 0 0,-1 1-432 0 0,1 1-1 0 0,-1 0 0 0 0,1 0 1 0 0,0 1-1 0 0,1 1 1 0 0,-1 0-1 0 0,1 1 0 0 0,0 0 1 0 0,-16 15-1 0 0,22-18 718 0 0,0 0 0 0 0,0 1 0 0 0,0-1 0 0 0,1 1 0 0 0,0 0 0 0 0,0 0 0 0 0,0 0 0 0 0,0 0 0 0 0,1 0 0 0 0,-2 6 0 0 0,3-7 180 0 0,1 0 0 0 0,-1 0 0 0 0,1-1 0 0 0,-1 1-1 0 0,1 0 1 0 0,0 0 0 0 0,1-1 0 0 0,-1 1 0 0 0,1 0 0 0 0,-1-1 0 0 0,1 1 0 0 0,0 0 0 0 0,1-1 0 0 0,-1 1-1 0 0,0-1 1 0 0,4 6 0 0 0,-2-5 44 0 0,-1 0 0 0 0,1 0 0 0 0,0-1 0 0 0,0 1 0 0 0,1-1 0 0 0,-1 1 0 0 0,1-1 0 0 0,-1 0 0 0 0,1-1 0 0 0,0 1 0 0 0,0-1 0 0 0,0 1 0 0 0,0-1 0 0 0,1 0 0 0 0,-1-1 0 0 0,1 1 0 0 0,-1-1 0 0 0,1 0 0 0 0,-1 0 0 0 0,1 0 0 0 0,8 0 0 0 0,7-2-101 0 0,0 0 0 0 0,0-1-1 0 0,-1 0 1 0 0,20-7 0 0 0,23-1-1045 0 0,-55 9 467 0 0,14 0-3781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2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3633 0 0,'-3'9'1935'0'0,"0"0"1"0"0,1 1-1 0 0,0-1 1 0 0,-1 15-1 0 0,4 43 3207 0 0,20 63-1639 0 0,-20-128-3451 0 0,-1-1-43 0 0,8 28 526 0 0,-8-29-534 0 0,0 0 0 0 0,0 0-1 0 0,0 0 1 0 0,0 0 0 0 0,0 1 0 0 0,0-1 0 0 0,0 0 0 0 0,0 0-1 0 0,0 0 1 0 0,0 0 0 0 0,0 0 0 0 0,0 0 0 0 0,0 0-1 0 0,0 0 1 0 0,0 0 0 0 0,0 0 0 0 0,0 0 0 0 0,0 0-1 0 0,0 1 1 0 0,0-1 0 0 0,1 0 0 0 0,-1 0 0 0 0,0 0-1 0 0,0 0 1 0 0,0 0 0 0 0,0 0 0 0 0,0 0 0 0 0,0 0 0 0 0,0 0-1 0 0,0 0 1 0 0,0 0 0 0 0,0 0 0 0 0,0 0 0 0 0,1 0-1 0 0,-1 0 1 0 0,0 0 0 0 0,0 0 0 0 0,0 0 0 0 0,0 0-1 0 0,0 0 1 0 0,0 0 0 0 0,0 0 0 0 0,0 0 0 0 0,0 0-1 0 0,0 0 1 0 0,1 0 0 0 0,-1 0 0 0 0,0 0 0 0 0,0 0 0 0 0,0 0-1 0 0,0 0 1 0 0,0 0 0 0 0,0-1 0 0 0,0 1 0 0 0,0 0-1 0 0,0 0 1 0 0,0 0 0 0 0,0 0 0 0 0,0 0 0 0 0,0 0-1 0 0,0 0 1 0 0,0 0 0 0 0,0 0 0 0 0,0 0 0 0 0,1 0 0 0 0,-1 0-1 0 0,0-1 1 0 0,0 1 0 0 0,3-17-210 0 0,-1 1 132 0 0,1 1 0 0 0,0 0 0 0 0,1 1 0 0 0,1-1 0 0 0,0 1 0 0 0,10-19 0 0 0,-13 29 78 0 0,0 0 0 0 0,0 0 0 0 0,1 0-1 0 0,-1 0 1 0 0,1 1 0 0 0,0-1 0 0 0,0 1 0 0 0,0 0-1 0 0,0 0 1 0 0,1 0 0 0 0,-1 0 0 0 0,1 0-1 0 0,0 1 1 0 0,0-1 0 0 0,0 1 0 0 0,0 0-1 0 0,0 1 1 0 0,0-1 0 0 0,0 1 0 0 0,1-1-1 0 0,-1 1 1 0 0,1 1 0 0 0,-1-1 0 0 0,1 1 0 0 0,7-1-1 0 0,-11 1 42 0 0,1 0-1 0 0,0 0 0 0 0,0 1 1 0 0,-1-1-1 0 0,1 0 0 0 0,0 1 0 0 0,0-1 1 0 0,-1 1-1 0 0,1-1 0 0 0,-1 1 1 0 0,1 0-1 0 0,0-1 0 0 0,-1 1 0 0 0,1 0 1 0 0,-1 0-1 0 0,0 0 0 0 0,1 1 1 0 0,-1-1-1 0 0,0 0 0 0 0,0 0 0 0 0,1 1 1 0 0,-1-1-1 0 0,0 1 0 0 0,-1-1 1 0 0,1 1-1 0 0,0-1 0 0 0,0 1 1 0 0,-1-1-1 0 0,1 1 0 0 0,0 0 0 0 0,-1-1 1 0 0,0 1-1 0 0,1 0 0 0 0,-1 0 1 0 0,0-1-1 0 0,0 1 0 0 0,0 0 0 0 0,0 0 1 0 0,-1 2-1 0 0,1 0 54 0 0,-1 1 1 0 0,0 0-1 0 0,0-1 0 0 0,-1 1 1 0 0,0-1-1 0 0,0 1 0 0 0,0-1 0 0 0,0 0 1 0 0,0 0-1 0 0,-1 0 0 0 0,0 0 1 0 0,0 0-1 0 0,-4 4 0 0 0,1-2-99 0 0,0-1 0 0 0,0 0 0 0 0,0 0-1 0 0,-1-1 1 0 0,0 1 0 0 0,0-1 0 0 0,0-1 0 0 0,0 1-1 0 0,-1-1 1 0 0,1-1 0 0 0,-1 1 0 0 0,-14 1 0 0 0,20-5-1433 0 0,7-1 29 0 0,12-2-1387 0 0,16-3-4339 0 0,-17 3 2476 0 0,11 5-729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3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11554 0 0,'-2'-1'2049'0'0,"-2"-2"-1009"0"0,0 2-576 0 0,0 0-336 0 0,0 0-328 0 0,1 1-424 0 0,0-2-448 0 0,1 2-520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9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8130 0 0,'10'3'749'0'0,"0"1"0"0"0,0-2 0 0 0,0 1 0 0 0,0-1 0 0 0,17 1 1 0 0,15 3 416 0 0,-25-3-617 0 0,-1 1 0 0 0,1 1 0 0 0,-1 1 0 0 0,0 0 1 0 0,0 1-1 0 0,-1 1 0 0 0,28 19 0 0 0,-34-20-371 0 0,-1 0 0 0 0,0 1-1 0 0,0 0 1 0 0,-1 0 0 0 0,0 1 0 0 0,0 0 0 0 0,-1 0 0 0 0,0 1 0 0 0,0 0-1 0 0,-1 0 1 0 0,-1 0 0 0 0,0 1 0 0 0,4 13 0 0 0,1 13 37 0 0,-2 1 0 0 0,-1-1 1 0 0,1 74-1 0 0,-8-38-208 0 0,-12 80 0 0 0,12-143-293 0 0,-8 56-1745 0 0,-2-26-4654 0 0,4-33 350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6:1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9914 0 0,'4'7'7462'0'0,"12"14"-5550"0"0,-8-10-1108 0 0,6 12-476 0 0,-2 0-1 0 0,16 37 1 0 0,-21-41-162 0 0,1-1 1 0 0,1 0-1 0 0,0 0 1 0 0,1-1 0 0 0,20 25-1 0 0,-28-40-170 0 0,0 0 1 0 0,0 0-1 0 0,0-1 1 0 0,0 1-1 0 0,0-1 0 0 0,0 1 1 0 0,0-1-1 0 0,1 0 0 0 0,-1 0 1 0 0,0 0-1 0 0,1 0 0 0 0,-1 0 1 0 0,1-1-1 0 0,-1 1 1 0 0,1-1-1 0 0,-1 1 0 0 0,1-1 1 0 0,-1 0-1 0 0,1 0 0 0 0,-1 0 1 0 0,1 0-1 0 0,0-1 0 0 0,-1 1 1 0 0,1-1-1 0 0,-1 1 1 0 0,0-1-1 0 0,1 0 0 0 0,-1 0 1 0 0,1 0-1 0 0,-1 0 0 0 0,0-1 1 0 0,0 1-1 0 0,0-1 0 0 0,2-1 1 0 0,10-7-31 0 0,-1-1 0 0 0,0 0 1 0 0,-1-1-1 0 0,12-15 0 0 0,-11 13 23 0 0,37-41-52 0 0,-21 21-110 0 0,1 2 0 0 0,1 0-1 0 0,72-52 1 0 0,-90 77-971 0 0,3-1-2532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7:5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2697 0 0,'-3'3'326'0'0,"1"0"1"0"0,-1 0-1 0 0,1 0 1 0 0,0 0-1 0 0,0 0 1 0 0,0 0 0 0 0,1 1-1 0 0,-1-1 1 0 0,1 1-1 0 0,0-1 1 0 0,0 1 0 0 0,0 0-1 0 0,0-1 1 0 0,0 1-1 0 0,1 0 1 0 0,0 5-1 0 0,-1 11 1055 0 0,5 37 1 0 0,-2-40-1076 0 0,1 13 162 0 0,1 0 1 0 0,1 0-1 0 0,2-1 0 0 0,1 0 0 0 0,17 42 1 0 0,-18-55-411 0 0,0-1-1 0 0,2 0 1 0 0,-1-1 0 0 0,2 0 0 0 0,0 0 0 0 0,1-1-1 0 0,0 0 1 0 0,1 0 0 0 0,0-2 0 0 0,1 1 0 0 0,17 11 0 0 0,-25-20-49 0 0,0 0 1 0 0,-1 0 0 0 0,1-1-1 0 0,0 1 1 0 0,0-1 0 0 0,0 0-1 0 0,1-1 1 0 0,-1 1 0 0 0,0-1-1 0 0,1 0 1 0 0,-1 0 0 0 0,0-1-1 0 0,1 0 1 0 0,-1 0 0 0 0,1 0-1 0 0,-1 0 1 0 0,1-1 0 0 0,5-1-1 0 0,-4 0 4 0 0,-1-1-1 0 0,0 0 1 0 0,0 0 0 0 0,0 0-1 0 0,-1-1 1 0 0,1 1-1 0 0,-1-1 1 0 0,0 0-1 0 0,0-1 1 0 0,0 0-1 0 0,-1 1 1 0 0,0-1-1 0 0,1-1 1 0 0,5-9 0 0 0,-2 0-101 0 0,1-1 1 0 0,-2 0 0 0 0,0 0 0 0 0,-1 0 0 0 0,-1-1-1 0 0,0 0 1 0 0,-2 0 0 0 0,1-1 0 0 0,-2 1 0 0 0,-1-1-1 0 0,0-29 1 0 0,-2 37-165 0 0,0 1-1 0 0,0-1 1 0 0,-1 1-1 0 0,-1-1 0 0 0,1 1 1 0 0,-2 0-1 0 0,1 0 1 0 0,-1 0-1 0 0,-10-17 1 0 0,10 21-16 0 0,-1-1 0 0 0,1 0 1 0 0,-1 1-1 0 0,0 0 1 0 0,-1 0-1 0 0,1 1 1 0 0,-1-1-1 0 0,0 1 0 0 0,0 0 1 0 0,0 1-1 0 0,-1 0 1 0 0,1 0-1 0 0,-1 0 1 0 0,-11-3-1 0 0,11 5 157 0 0,1 0 1 0 0,0 0-1 0 0,-1 0 1 0 0,1 1-1 0 0,0 0 1 0 0,-1 0-1 0 0,1 1 0 0 0,0-1 1 0 0,-1 1-1 0 0,1 1 1 0 0,0-1-1 0 0,0 1 1 0 0,0 0-1 0 0,0 1 1 0 0,0-1-1 0 0,1 1 0 0 0,-1 0 1 0 0,1 1-1 0 0,-1-1 1 0 0,1 1-1 0 0,0 0 1 0 0,1 1-1 0 0,-1-1 0 0 0,-5 7 1 0 0,2-1 279 0 0,0 1 0 0 0,0 0 0 0 0,1 0 0 0 0,1 0 0 0 0,0 1 0 0 0,0 0 0 0 0,1 0 0 0 0,0 1 0 0 0,1-1-1 0 0,-4 25 1 0 0,8-36-66 0 0,0 0 0 0 0,0 1 0 0 0,0-1-1 0 0,0 0 1 0 0,1 0 0 0 0,-1 0-1 0 0,0 1 1 0 0,0-1 0 0 0,1 0 0 0 0,-1 0-1 0 0,1 0 1 0 0,-1 0 0 0 0,1 0-1 0 0,-1 0 1 0 0,1 0 0 0 0,0 0 0 0 0,0 0-1 0 0,-1 0 1 0 0,1 0 0 0 0,0 0-1 0 0,0 0 1 0 0,0 0 0 0 0,0-1 0 0 0,0 1-1 0 0,0 0 1 0 0,0-1 0 0 0,0 1-1 0 0,0-1 1 0 0,1 1 0 0 0,-1-1 0 0 0,0 0-1 0 0,0 1 1 0 0,0-1 0 0 0,1 0-1 0 0,-1 0 1 0 0,0 0 0 0 0,0 0 0 0 0,0 0-1 0 0,2 0 1 0 0,9 1 332 0 0,1-1 0 0 0,-1 0-1 0 0,14-3 1 0 0,-14 2-292 0 0,29-2-248 0 0,1-2 1 0 0,-2-2-1 0 0,61-18 0 0 0,-99 24-397 0 0,0 0 0 0 0,0 0 0 0 0,0 0-1 0 0,0 0 1 0 0,0 0 0 0 0,0 0-1 0 0,0-1 1 0 0,0 1 0 0 0,0-1 0 0 0,-1 1-1 0 0,1-1 1 0 0,2-2 0 0 0,1-4-3490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11338 0 0,'-5'2'5402'0'0,"3"0"-3330"0"0,1 1-440 0 0,0 2-423 0 0,0 2-345 0 0,-2 3-232 0 0,0 3-216 0 0,-1 1-200 0 0,2 2-136 0 0,-1-2-120 0 0,2 0-328 0 0,1 1-632 0 0,0-3-1289 0 0,0-2-2216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7:58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4697 0 0,'43'8'4990'0'0,"-36"-8"-4685"0"0,1 1 0 0 0,-1-2 0 0 0,1 1 0 0 0,-1-1 1 0 0,1 0-1 0 0,10-4 0 0 0,6-2-35 0 0,-15 4-220 0 0,-1 0 1 0 0,1 1-1 0 0,0 0 0 0 0,17-2 0 0 0,-25 4-119 0 0,-1 0 0 0 0,0 0 0 0 0,1 0-1 0 0,-1 0 1 0 0,0 0 0 0 0,1 0 0 0 0,-1 0 0 0 0,0 0 0 0 0,1 0-1 0 0,-1 0 1 0 0,0 0 0 0 0,1 0 0 0 0,-1 0 0 0 0,0 0 0 0 0,1 0-1 0 0,-1 0 1 0 0,0 1 0 0 0,0-1 0 0 0,1 0 0 0 0,-1 0 0 0 0,0 0 0 0 0,0 1-1 0 0,1-1 1 0 0,-1 0 0 0 0,0 0 0 0 0,0 1 0 0 0,1-1 0 0 0,-1 0-1 0 0,0 0 1 0 0,0 1 0 0 0,0-1 0 0 0,0 0 0 0 0,1 1 0 0 0,-1-1 0 0 0,0 0-1 0 0,0 0 1 0 0,0 1 0 0 0,-6 13-2846 0 0,-16 9-407 0 0,1-15 1747 0 0,0 8-9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7:5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54 2625 0 0,'-18'-8'839'0'0,"11"6"17"0"0,1-1 1 0 0,0 0-1 0 0,-1-1 1 0 0,1 1-1 0 0,0-1 1 0 0,1 0-1 0 0,-11-10 1 0 0,16 14-817 0 0,0 0 1 0 0,0 0 0 0 0,0 0 0 0 0,0 0 0 0 0,-1 0 0 0 0,1-1 0 0 0,0 1-1 0 0,0 0 1 0 0,0 0 0 0 0,0 0 0 0 0,0 0 0 0 0,0 0 0 0 0,0-1 0 0 0,0 1 0 0 0,0 0-1 0 0,0 0 1 0 0,0 0 0 0 0,0 0 0 0 0,0 0 0 0 0,0-1 0 0 0,0 1 0 0 0,0 0-1 0 0,0 0 1 0 0,0 0 0 0 0,0 0 0 0 0,0-1 0 0 0,0 1 0 0 0,0 0 0 0 0,0 0-1 0 0,0 0 1 0 0,0 0 0 0 0,0 0 0 0 0,0-1 0 0 0,0 1 0 0 0,0 0 0 0 0,1 0 0 0 0,-1 0-1 0 0,0 0 1 0 0,0 0 0 0 0,0 0 0 0 0,0 0 0 0 0,0-1 0 0 0,0 1 0 0 0,1 0-1 0 0,-1 0 1 0 0,10-2 646 0 0,12 2-306 0 0,-4 5-243 0 0,-1 1 0 0 0,29 14 0 0 0,-34-14-731 0 0,0 0 0 0 0,0-1 1 0 0,1-1-1 0 0,0 0 1 0 0,0 0-1 0 0,26 3 1 0 0,-13-12-3757 0 0,-14 0 833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4705 0 0,'1'8'8238'0'0,"7"31"-7270"0"0,15 81-682 0 0,8 148 0 0 0,-27-178-2541 0 0,-7-1-4424 0 0,1-67 3002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12 103 8610 0 0,'0'0'92'0'0,"-1"0"0"0"0,1 0 0 0 0,0 0 0 0 0,-1 1 0 0 0,1-1 0 0 0,0 0 0 0 0,-1 0 0 0 0,1 0 0 0 0,0 0 0 0 0,-1 0 0 0 0,1 0 0 0 0,0 0 0 0 0,-1 0 0 0 0,1-1 0 0 0,0 1 0 0 0,-1 0 0 0 0,1 0 0 0 0,0 0 0 0 0,-1 0 0 0 0,1 0 0 0 0,0 0 0 0 0,-1-1 0 0 0,1 1 0 0 0,0 0 0 0 0,0 0 0 0 0,-1 0 0 0 0,1-1 0 0 0,0 1 0 0 0,0 0 0 0 0,-1 0 0 0 0,1-1 0 0 0,0 1-1 0 0,0 0 1 0 0,0-1 0 0 0,0 1 0 0 0,-1 0 0 0 0,1-1 0 0 0,0 1 0 0 0,0-1 0 0 0,9-12 948 0 0,22-10-841 0 0,-8 11-115 0 0,-10 4-59 0 0,0 1 0 0 0,0 0 0 0 0,1 1 1 0 0,0 1-1 0 0,0 0 0 0 0,26-5 0 0 0,-39 10-17 0 0,-1 0 0 0 0,1 0 0 0 0,-1 0-1 0 0,1 0 1 0 0,-1 0 0 0 0,1 0 0 0 0,-1 0 0 0 0,1 0-1 0 0,-1 0 1 0 0,1 0 0 0 0,-1 0 0 0 0,1 0 0 0 0,-1 1-1 0 0,1-1 1 0 0,-1 0 0 0 0,1 0 0 0 0,-1 1 0 0 0,1-1-1 0 0,-1 0 1 0 0,0 0 0 0 0,1 1 0 0 0,-1-1 0 0 0,1 0-1 0 0,-1 1 1 0 0,0-1 0 0 0,1 1 0 0 0,-1-1 0 0 0,0 0 0 0 0,0 1-1 0 0,1-1 1 0 0,-1 1 0 0 0,0 20 127 0 0,-17 25-22 0 0,13-38-79 0 0,3-6-34 0 0,0 0-1 0 0,0 1 0 0 0,1-1 0 0 0,-1 0 1 0 0,1 1-1 0 0,-1-1 0 0 0,1 0 0 0 0,0 1 1 0 0,-1-1-1 0 0,1 1 0 0 0,1-1 0 0 0,-1 1 1 0 0,0-1-1 0 0,0 1 0 0 0,1-1 0 0 0,0 0 1 0 0,-1 1-1 0 0,1-1 0 0 0,0 0 0 0 0,0 0 1 0 0,2 4-1 0 0,0-3 14 0 0,-1 0 0 0 0,1 0-1 0 0,0 0 1 0 0,0-1 0 0 0,0 1 0 0 0,1-1 0 0 0,-1 0 0 0 0,1 1-1 0 0,-1-2 1 0 0,1 1 0 0 0,0 0 0 0 0,3 1 0 0 0,6 0-54 0 0,-1 1 1 0 0,1-2-1 0 0,0 0 1 0 0,0 0-1 0 0,0-1 1 0 0,0-1-1 0 0,17-1 1 0 0,-24 1-351 0 0,1-1 0 0 0,-1 0 0 0 0,0-1 0 0 0,1 1 0 0 0,-1-1 0 0 0,0 0 0 0 0,0-1 0 0 0,0 0 0 0 0,-1 0 0 0 0,1 0 0 0 0,-1 0 0 0 0,1-1 0 0 0,-1 0 0 0 0,0 0 0 0 0,-1 0 0 0 0,1-1 0 0 0,-1 0 0 0 0,0 0 0 0 0,0 0 0 0 0,0 0 0 0 0,-1 0 0 0 0,1-1 0 0 0,-2 0 0 0 0,1 0 0 0 0,3-9 0 0 0,8-16-2390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 6169 0 0,'-1'0'87'0'0,"1"0"1"0"0,-1-1-1 0 0,1 1 0 0 0,-1-1 0 0 0,1 0 0 0 0,-1 1 0 0 0,1-1 0 0 0,-1 1 0 0 0,1-1 0 0 0,0 0 1 0 0,-1 1-1 0 0,1-1 0 0 0,0 0 0 0 0,0 0 0 0 0,-1 1 0 0 0,1-1 0 0 0,0 0 0 0 0,0 0 1 0 0,0 1-1 0 0,0-1 0 0 0,0 0 0 0 0,0 0 0 0 0,0 1 0 0 0,0-1 0 0 0,0 0 0 0 0,0 0 1 0 0,1 1-1 0 0,-1-1 0 0 0,0-1 0 0 0,22-1 1310 0 0,-9 3-1169 0 0,-4-1-33 0 0,-1 0 0 0 0,1-1 0 0 0,-1 0 0 0 0,0-1 0 0 0,10-3 0 0 0,-11 3-110 0 0,0 0 0 0 0,1 1 0 0 0,-1-1 0 0 0,0 2-1 0 0,1-1 1 0 0,8 0 0 0 0,-15 2-74 0 0,-1 0 1 0 0,0 0-1 0 0,1 0 0 0 0,-1 0 0 0 0,1 0 1 0 0,-1 0-1 0 0,0 0 0 0 0,1 0 1 0 0,-1 0-1 0 0,0 0 0 0 0,1 1 0 0 0,-1-1 1 0 0,0 0-1 0 0,1 0 0 0 0,-1 0 1 0 0,0 0-1 0 0,1 0 0 0 0,-1 1 0 0 0,0-1 1 0 0,0 0-1 0 0,1 0 0 0 0,-1 1 1 0 0,0-1-1 0 0,0 0 0 0 0,1 0 0 0 0,-1 1 1 0 0,0-1-1 0 0,0 0 0 0 0,0 1 1 0 0,1-1-1 0 0,-1 0 0 0 0,0 1 0 0 0,0-1 1 0 0,0 0-1 0 0,0 1 0 0 0,-4 14 209 0 0,-14 12-41 0 0,-8 1-110 0 0,-14 16-52 0 0,38-41-27 0 0,-1 0 1 0 0,1 0-1 0 0,0 0 0 0 0,1 0 1 0 0,-1 1-1 0 0,1-1 0 0 0,-1 0 1 0 0,1 1-1 0 0,0-1 0 0 0,0 1 1 0 0,0-1-1 0 0,0 6 0 0 0,2-7 0 0 0,-1 1-1 0 0,1 0 1 0 0,0 0-1 0 0,0 0 1 0 0,0-1-1 0 0,0 1 1 0 0,1-1-1 0 0,-1 1 1 0 0,1-1-1 0 0,-1 1 1 0 0,1-1-1 0 0,0 0 1 0 0,0 1-1 0 0,0-1 1 0 0,0 0-1 0 0,0-1 1 0 0,1 1-1 0 0,-1 0 1 0 0,0-1-1 0 0,1 1 1 0 0,4 2-1 0 0,1 0 8 0 0,0-1 0 0 0,0 1 0 0 0,0-2 0 0 0,0 1-1 0 0,1-1 1 0 0,9 2 0 0 0,-5-3-15 0 0,0-1 0 0 0,0-1 1 0 0,0 0-1 0 0,-1-1 0 0 0,26-6 0 0 0,22-3-890 0 0,-60 11 908 0 0,1 0 0 0 0,-1 0-1 0 0,1 0 1 0 0,-1 0 0 0 0,0 0 0 0 0,1 0-1 0 0,-1 0 1 0 0,0 0 0 0 0,1 0-1 0 0,-1 0 1 0 0,0 0 0 0 0,0 0 0 0 0,1 0-1 0 0,-1 0 1 0 0,0 1 0 0 0,1-1 0 0 0,-1 0-1 0 0,0 0 1 0 0,1 0 0 0 0,-1 0 0 0 0,0 1-1 0 0,0-1 1 0 0,1 0 0 0 0,-1 0-1 0 0,0 1 1 0 0,0-1 0 0 0,0 0 0 0 0,1 0-1 0 0,-1 1 1 0 0,0-1 0 0 0,0 0 0 0 0,0 1-1 0 0,0-1 1 0 0,0 0 0 0 0,0 1 0 0 0,1-1-1 0 0,-1 1 1 0 0,-3 17 24 0 0,-10 16 37 0 0,4-20-36 0 0,0-1 0 0 0,0-1 0 0 0,-1 1 0 0 0,-1-2 0 0 0,0 1 0 0 0,-16 12 0 0 0,12-11 430 0 0,0 1 0 0 0,-24 31 0 0 0,38-45-424 0 0,1 1 1 0 0,-1-1-1 0 0,1 1 0 0 0,0 0 0 0 0,-1-1 0 0 0,1 1 0 0 0,-1 0 1 0 0,1-1-1 0 0,0 1 0 0 0,0 0 0 0 0,-1-1 0 0 0,1 1 1 0 0,0 0-1 0 0,0 0 0 0 0,0-1 0 0 0,0 1 0 0 0,0 0 1 0 0,0-1-1 0 0,0 1 0 0 0,0 0 0 0 0,0 0 0 0 0,0-1 0 0 0,0 1 1 0 0,0 0-1 0 0,1 0 0 0 0,-1-1 0 0 0,0 1 0 0 0,1 0 1 0 0,0 1 0 0 0,0-1 1 0 0,0 0 0 0 0,0 0-1 0 0,1-1 1 0 0,-1 1 0 0 0,0 0-1 0 0,0 0 1 0 0,1-1 0 0 0,-1 1 0 0 0,1-1-1 0 0,-1 1 1 0 0,0-1 0 0 0,3 1-1 0 0,8 1 76 0 0,0-1 0 0 0,24 1 0 0 0,-27-2-19 0 0,6 0-177 0 0,1-1 0 0 0,-1-1 0 0 0,0 0 0 0 0,0 0 0 0 0,0-2 0 0 0,0 0 0 0 0,-1 0 0 0 0,0-2 0 0 0,17-8 0 0 0,-8 2-1681 0 0,0-2-1 0 0,-1 0 1 0 0,-1-1-1 0 0,29-29 1 0 0,-26 22-1923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50 190 7170 0 0,'0'0'23'0'0,"-3"-3"566"0"0,-1 1 1 0 0,0 0-1 0 0,1 0 0 0 0,-1 1 0 0 0,0-1 0 0 0,-8-1 0 0 0,12 3-515 0 0,-1 0 0 0 0,1-1 0 0 0,-1 1-1 0 0,1 1 1 0 0,-1-1 0 0 0,1 0 0 0 0,-1 0 0 0 0,1 0-1 0 0,-1 0 1 0 0,1 0 0 0 0,-1 0 0 0 0,1 1 0 0 0,-1-1-1 0 0,1 0 1 0 0,-1 0 0 0 0,1 1 0 0 0,-1-1 0 0 0,1 0-1 0 0,-1 0 1 0 0,1 1 0 0 0,0-1 0 0 0,-1 1-1 0 0,-4 19 712 0 0,6-7-673 0 0,1 0 1 0 0,0 0 0 0 0,0-1-1 0 0,1 1 1 0 0,1-1-1 0 0,0 1 1 0 0,1-1-1 0 0,0-1 1 0 0,1 1-1 0 0,0-1 1 0 0,1 0-1 0 0,0 0 1 0 0,1-1-1 0 0,0 0 1 0 0,15 15-1 0 0,-21-23-114 0 0,-1-1 0 0 0,1 1-1 0 0,0-1 1 0 0,0 1 0 0 0,-1-1-1 0 0,1 0 1 0 0,0 0 0 0 0,0 0-1 0 0,0 0 1 0 0,0 0 0 0 0,0 0-1 0 0,1-1 1 0 0,-1 1-1 0 0,0-1 1 0 0,0 1 0 0 0,0-1-1 0 0,1 0 1 0 0,-1 0 0 0 0,0 0-1 0 0,0 0 1 0 0,1 0 0 0 0,-1 0-1 0 0,0-1 1 0 0,0 1 0 0 0,0-1-1 0 0,0 1 1 0 0,1-1 0 0 0,-1 0-1 0 0,0 0 1 0 0,0 0 0 0 0,0 0-1 0 0,-1 0 1 0 0,1-1 0 0 0,0 1-1 0 0,0 0 1 0 0,-1-1 0 0 0,1 0-1 0 0,-1 1 1 0 0,1-1-1 0 0,-1 0 1 0 0,1 0 0 0 0,-1 1-1 0 0,0-1 1 0 0,0 0 0 0 0,1-3-1 0 0,3-6-34 0 0,0 0 0 0 0,-1 0 0 0 0,0-1 0 0 0,0 1 0 0 0,-2-1 0 0 0,1 0 0 0 0,0-13 0 0 0,-2 14-16 0 0,-1-1 0 0 0,0 1 0 0 0,0 0 0 0 0,-2 0 0 0 0,1 0 0 0 0,-1 0 0 0 0,-1 0 0 0 0,0 1 0 0 0,0-1 0 0 0,-1 1 0 0 0,0-1 0 0 0,-1 1 0 0 0,0 0 0 0 0,-1 1 0 0 0,0 0-1 0 0,0-1 1 0 0,-9-7 0 0 0,9 9-57 0 0,1 2-2 0 0,0 1 0 0 0,0-1 0 0 0,1 0 0 0 0,0 0 0 0 0,1 0 0 0 0,-1-1 0 0 0,-2-7-1 0 0,6 13 95 0 0,0 1 0 0 0,0-1-1 0 0,0 0 1 0 0,0 0-1 0 0,0 1 1 0 0,0-1-1 0 0,0 0 1 0 0,0 1-1 0 0,1-1 1 0 0,-1 0-1 0 0,0 0 1 0 0,0 1-1 0 0,1-1 1 0 0,-1 0-1 0 0,0 1 1 0 0,1-1-1 0 0,-1 1 1 0 0,1-1-1 0 0,-1 0 1 0 0,1 1-1 0 0,-1-1 1 0 0,1 1-1 0 0,-1-1 1 0 0,1 1-1 0 0,-1 0 1 0 0,1-1 0 0 0,0 1-1 0 0,-1-1 1 0 0,1 1-1 0 0,0 0 1 0 0,-1 0-1 0 0,1-1 1 0 0,0 1-1 0 0,0 0 1 0 0,-1 0-1 0 0,1 0 1 0 0,0 0-1 0 0,-1 0 1 0 0,1 0-1 0 0,0 0 1 0 0,0 0-1 0 0,-1 0 1 0 0,2 0-1 0 0,38 3-163 0 0,-35-2 151 0 0,18 1 131 0 0,-1-1 0 0 0,0 0 0 0 0,0-2 0 0 0,37-5 0 0 0,-57 6-40 0 0,1 0 0 0 0,-1 0 0 0 0,0 0 1 0 0,0 0-1 0 0,0 1 0 0 0,0-1 0 0 0,0 0 0 0 0,0 1 1 0 0,0 0-1 0 0,0-1 0 0 0,0 1 0 0 0,0 0 0 0 0,0 0 1 0 0,0 0-1 0 0,0 0 0 0 0,0 0 0 0 0,-1 0 1 0 0,1 1-1 0 0,0-1 0 0 0,-1 1 0 0 0,1-1 0 0 0,-1 1 1 0 0,0 0-1 0 0,0-1 0 0 0,1 1 0 0 0,-1 0 0 0 0,0 0 1 0 0,1 2-1 0 0,3 8 3 0 0,0 0 1 0 0,0 0-1 0 0,4 21 0 0 0,-3-13 18 0 0,14 73 7 0 0,-16-69-278 0 0,1 0 0 0 0,1-1-1 0 0,15 40 1 0 0,-20-61 152 0 0,0 0 0 0 0,0 0 1 0 0,0 0-1 0 0,0 0 0 0 0,0 0 0 0 0,0 0 1 0 0,0-1-1 0 0,1 1 0 0 0,-1-1 1 0 0,0 1-1 0 0,1-1 0 0 0,0 1 0 0 0,-1-1 1 0 0,1 0-1 0 0,0 1 0 0 0,0-1 1 0 0,-1 0-1 0 0,1 0 0 0 0,4 1 0 0 0,-4-2 14 0 0,0 0 0 0 0,0 0 1 0 0,0 0-1 0 0,0 0 0 0 0,0 0 0 0 0,0-1 0 0 0,0 1 0 0 0,0-1 0 0 0,0 1 0 0 0,0-1 0 0 0,-1 0 0 0 0,1 0 0 0 0,0 0 0 0 0,0 0 0 0 0,-1 0 0 0 0,4-2 0 0 0,3-5-145 0 0,0 1 0 0 0,0-1 0 0 0,-1 0 0 0 0,0-1-1 0 0,10-18 1 0 0,21-36-1372 0 0,-74 100-4639 0 0,18-11 5705 0 0,-29 55 0 0 0,34-54 1640 0 0,1 1-1 0 0,-10 35 0 0 0,20-52-757 0 0,0 0 1 0 0,1 1-1 0 0,0-1 0 0 0,0 0 1 0 0,1 1-1 0 0,1-1 0 0 0,0 1 1 0 0,0-1-1 0 0,2 0 0 0 0,5 20 1 0 0,-6-26-302 0 0,-1 0 0 0 0,1-1 0 0 0,0 1 0 0 0,1-1 0 0 0,-1 0 0 0 0,1 0-1 0 0,0 0 1 0 0,0 0 0 0 0,0 0 0 0 0,1-1 0 0 0,-1 0 0 0 0,5 4 0 0 0,-4-5-85 0 0,-1 0-1 0 0,0 0 1 0 0,0-1-1 0 0,0 0 1 0 0,1 0-1 0 0,-1 0 1 0 0,1 0-1 0 0,-1 0 1 0 0,1 0-1 0 0,-1-1 1 0 0,1 0-1 0 0,-1 0 1 0 0,1 0-1 0 0,0 0 1 0 0,-1 0-1 0 0,1-1 1 0 0,-1 0-1 0 0,6-1 1 0 0,1-1-63 0 0,0-1 0 0 0,-1-1 0 0 0,0 0 0 0 0,0 0 0 0 0,0 0 0 0 0,0-1 0 0 0,-1 0 0 0 0,11-11 0 0 0,3-4-1613 0 0,30-38-1 0 0,-18 7-2634 0 0,-21 28 822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0 220 9370 0 0,'0'-4'120'0'0,"0"-1"1"0"0,1 0-1 0 0,-1 1 1 0 0,1-1-1 0 0,0 0 1 0 0,0 1-1 0 0,0-1 1 0 0,1 1-1 0 0,0 0 0 0 0,-1-1 1 0 0,1 1-1 0 0,1 0 1 0 0,-1 0-1 0 0,1 0 1 0 0,0 1-1 0 0,-1-1 1 0 0,2 0-1 0 0,-1 1 0 0 0,0 0 1 0 0,1 0-1 0 0,5-4 1 0 0,-2 1-40 0 0,1 1 1 0 0,0 0 0 0 0,0 0-1 0 0,0 1 1 0 0,1 0 0 0 0,-1 1-1 0 0,1 0 1 0 0,0 0-1 0 0,17-2 1 0 0,-20 4 7 0 0,1 0-1 0 0,-1 1 1 0 0,1 0-1 0 0,-1 1 1 0 0,0-1-1 0 0,1 1 1 0 0,-1 0-1 0 0,0 1 1 0 0,0 0-1 0 0,0 0 1 0 0,12 5-1 0 0,-15-5-40 0 0,0 0 0 0 0,0 0 1 0 0,0 0-1 0 0,0 0 0 0 0,-1 1 0 0 0,1-1 0 0 0,-1 1 0 0 0,1-1 1 0 0,-1 1-1 0 0,0 0 0 0 0,0 0 0 0 0,0 0 0 0 0,0 0 0 0 0,-1 0 1 0 0,0 0-1 0 0,1 1 0 0 0,-1-1 0 0 0,0 1 0 0 0,0-1 0 0 0,-1 0 1 0 0,1 1-1 0 0,0 6 0 0 0,-1-1-37 0 0,0-1 1 0 0,-1 0 0 0 0,0 0-1 0 0,0 1 1 0 0,-1-1-1 0 0,0 0 1 0 0,0 0-1 0 0,-1 0 1 0 0,0-1-1 0 0,0 1 1 0 0,-1-1-1 0 0,-7 11 1 0 0,4-7-129 0 0,-1-2-1 0 0,-1 1 1 0 0,1-1-1 0 0,-2 0 1 0 0,1-1-1 0 0,-1 0 1 0 0,-16 9-1 0 0,26-17 110 0 0,0 0-1 0 0,0 0 0 0 0,0 0 0 0 0,0 0 0 0 0,0 0 0 0 0,0 0 0 0 0,1 0 1 0 0,-1 0-1 0 0,0 0 0 0 0,0 0 0 0 0,0 0 0 0 0,0 0 0 0 0,0 0 0 0 0,0 0 1 0 0,0 0-1 0 0,0 0 0 0 0,1 0 0 0 0,-1 0 0 0 0,0 0 0 0 0,0 0 1 0 0,0 0-1 0 0,0 1 0 0 0,0-1 0 0 0,0 0 0 0 0,0 0 0 0 0,0 0 0 0 0,0 0 1 0 0,0 0-1 0 0,1 0 0 0 0,-1 0 0 0 0,0 0 0 0 0,0 0 0 0 0,0 0 0 0 0,0 1 1 0 0,0-1-1 0 0,0 0 0 0 0,0 0 0 0 0,0 0 0 0 0,0 0 0 0 0,0 0 1 0 0,0 0-1 0 0,0 0 0 0 0,0 0 0 0 0,0 1 0 0 0,0-1 0 0 0,0 0 0 0 0,0 0 1 0 0,0 0-1 0 0,0 0 0 0 0,0 0 0 0 0,0 0 0 0 0,0 0 0 0 0,0 0 0 0 0,0 1 1 0 0,0-1-1 0 0,0 0 0 0 0,-1 0 0 0 0,1 0 0 0 0,0 0 0 0 0,0 0 1 0 0,0 0-1 0 0,0 0 0 0 0,0 0 0 0 0,18 2-91 0 0,21-4 316 0 0,188-20 370 0 0,-221 21-637 0 0,0 1-1 0 0,1 0 0 0 0,-1 0 0 0 0,1 1 0 0 0,-1-1 1 0 0,0 2-1 0 0,0-1 0 0 0,7 3 0 0 0,-12-4-36 0 0,1 1-1 0 0,-1-1 0 0 0,0 1 1 0 0,0 0-1 0 0,1 0 1 0 0,-1 0-1 0 0,0 0 0 0 0,0 0 1 0 0,0 0-1 0 0,0 0 0 0 0,0 0 1 0 0,0 0-1 0 0,0 0 1 0 0,-1 0-1 0 0,1 1 0 0 0,0-1 1 0 0,-1 0-1 0 0,1 0 0 0 0,-1 1 1 0 0,1-1-1 0 0,-1 1 1 0 0,0-1-1 0 0,1 0 0 0 0,-1 1 1 0 0,0-1-1 0 0,0 1 1 0 0,0-1-1 0 0,0 1 0 0 0,0-1 1 0 0,0 1-1 0 0,-1-1 0 0 0,1 0 1 0 0,0 1-1 0 0,-1-1 1 0 0,1 1-1 0 0,-1-1 0 0 0,1 0 1 0 0,-1 0-1 0 0,0 1 0 0 0,-1 1 1 0 0,-4 8-709 0 0,0-1 1 0 0,-1 0-1 0 0,0 0 0 0 0,-1 0 1 0 0,0-1-1 0 0,0 0 0 0 0,-1 0 1 0 0,-12 8-1 0 0,-84 56 954 0 0,89-63 104 0 0,-55 36 6572 0 0,81-53-5465 0 0,0 1-1 0 0,22-9 1 0 0,6-4-828 0 0,-19 8-327 0 0,3-2-31 0 0,39-18 0 0 0,-56 29-165 0 0,0 0 0 0 0,0 0 1 0 0,0 1-1 0 0,1-1 0 0 0,-1 1 0 0 0,1 0 1 0 0,-1 1-1 0 0,1-1 0 0 0,-1 1 0 0 0,1 0 1 0 0,-1 0-1 0 0,1 1 0 0 0,9 2 0 0 0,-12-2-25 0 0,-1 0 0 0 0,1 0 0 0 0,0 0-1 0 0,-1 1 1 0 0,1-1 0 0 0,-1 1 0 0 0,0-1 0 0 0,1 1-1 0 0,-1 0 1 0 0,0 0 0 0 0,0 0 0 0 0,0 0-1 0 0,0 1 1 0 0,-1-1 0 0 0,1 0 0 0 0,0 1 0 0 0,-1-1-1 0 0,0 1 1 0 0,0 0 0 0 0,1-1 0 0 0,-2 1-1 0 0,1 0 1 0 0,0 0 0 0 0,0 0 0 0 0,-1-1 0 0 0,0 1-1 0 0,1 0 1 0 0,-1 0 0 0 0,0 0 0 0 0,-1 0-1 0 0,1 0 1 0 0,0 0 0 0 0,-1 0 0 0 0,-1 3 0 0 0,0 3-189 0 0,0-1 0 0 0,-1 0 1 0 0,0 0-1 0 0,0 0 0 0 0,-1 0 1 0 0,0-1-1 0 0,0 1 0 0 0,-1-1 1 0 0,0 0-1 0 0,-8 9 0 0 0,10-13 185 0 0,0 1-1 0 0,0 0 0 0 0,1 0 1 0 0,0 0-1 0 0,0 0 0 0 0,0 0 1 0 0,0 1-1 0 0,1-1 1 0 0,0 1-1 0 0,0-1 0 0 0,0 1 1 0 0,0-1-1 0 0,1 1 1 0 0,-1-1-1 0 0,1 1 0 0 0,0 0 1 0 0,1-1-1 0 0,-1 1 0 0 0,1-1 1 0 0,2 8-1 0 0,-1-3 193 0 0,0 1 0 0 0,2-1-1 0 0,-1 1 1 0 0,1-1 0 0 0,0 0-1 0 0,1-1 1 0 0,0 1 0 0 0,11 14-1 0 0,-15-21-161 0 0,1 0 0 0 0,0 1 0 0 0,0-1-1 0 0,0 0 1 0 0,0-1 0 0 0,0 1 0 0 0,1 0-1 0 0,-1 0 1 0 0,0-1 0 0 0,1 0 0 0 0,-1 1-1 0 0,1-1 1 0 0,0 0 0 0 0,-1 0 0 0 0,1 0-1 0 0,0-1 1 0 0,-1 1 0 0 0,1 0 0 0 0,0-1-1 0 0,0 0 1 0 0,0 0 0 0 0,0 0 0 0 0,-1 0-1 0 0,1 0 1 0 0,0-1 0 0 0,0 1 0 0 0,0-1-1 0 0,-1 0 1 0 0,1 1 0 0 0,0-1 0 0 0,-1-1-1 0 0,1 1 1 0 0,-1 0 0 0 0,1-1 0 0 0,-1 1-1 0 0,1-1 1 0 0,-1 0 0 0 0,0 1 0 0 0,0-1-1 0 0,2-3 1 0 0,2-1 23 0 0,0 0 0 0 0,-1 0 0 0 0,0-1 0 0 0,0 1 1 0 0,-1-1-1 0 0,0-1 0 0 0,0 1 0 0 0,0 0 0 0 0,-1-1 0 0 0,0 0 0 0 0,-1 1 0 0 0,4-16 0 0 0,-6 21-12 0 0,0 0 1 0 0,1 1-1 0 0,-1-1 0 0 0,0 0 1 0 0,0 0-1 0 0,0 1 0 0 0,0-1 1 0 0,0 0-1 0 0,0 1 0 0 0,0-1 0 0 0,-1 0 1 0 0,1 1-1 0 0,-1-1 0 0 0,1 1 1 0 0,-1-1-1 0 0,1 0 0 0 0,-1 1 1 0 0,0-1-1 0 0,0 1 0 0 0,0 0 1 0 0,0-1-1 0 0,0 1 0 0 0,0 0 0 0 0,-2-3 1 0 0,1 4 28 0 0,-1-1 0 0 0,1 1-1 0 0,0-1 1 0 0,0 1 0 0 0,0 0 0 0 0,-1 0 0 0 0,1 0 0 0 0,0 0 0 0 0,0 0 0 0 0,0 0-1 0 0,-1 0 1 0 0,1 1 0 0 0,0-1 0 0 0,0 1 0 0 0,0 0 0 0 0,0 0 0 0 0,0 0 0 0 0,-3 1-1 0 0,-7 4-3 0 0,1-1 0 0 0,0 2 0 0 0,-15 10 0 0 0,23-15-72 0 0,0 0 0 0 0,0 1 0 0 0,0-1 0 0 0,0 1 0 0 0,1 0 1 0 0,-1-1-1 0 0,1 1 0 0 0,0 0 0 0 0,0 0 0 0 0,0 1 0 0 0,0-1 0 0 0,0 0 0 0 0,1 1 0 0 0,-1-1 0 0 0,1 1 0 0 0,-1 4 0 0 0,2-7-55 0 0,0-1 0 0 0,0 0 0 0 0,0 1 0 0 0,0-1 0 0 0,0 1 0 0 0,0-1 1 0 0,0 1-1 0 0,0-1 0 0 0,0 1 0 0 0,0-1 0 0 0,0 0 0 0 0,0 1 0 0 0,0-1 0 0 0,0 1 0 0 0,0-1 0 0 0,0 1 0 0 0,1-1 0 0 0,-1 0 0 0 0,0 1 0 0 0,0-1 0 0 0,0 0 0 0 0,1 1 1 0 0,-1-1-1 0 0,0 1 0 0 0,1-1 0 0 0,-1 0 0 0 0,0 0 0 0 0,1 1 0 0 0,-1-1 0 0 0,0 0 0 0 0,1 0 0 0 0,-1 1 0 0 0,1-1 0 0 0,-1 0 0 0 0,18-3-2670 0 0,14-19-1751 0 0,-21 10 3063 0 0,0-1 0 0 0,17-29 0 0 0,11-36 430 0 0,16-85 1171 0 0,-35 91-42 0 0,-4-1 0 0 0,-2 0 0 0 0,-4-1 0 0 0,1-125 0 0 0,-13 174 1411 0 0,-1 18 456 0 0,-3 15 379 0 0,-2 14-1055 0 0,1-1 1 0 0,2 1-1 0 0,-5 29 0 0 0,7-24-773 0 0,0 0 1 0 0,2 0-1 0 0,2 1 0 0 0,5 44 1 0 0,-6-68-515 0 0,1 1 0 0 0,0-1 1 0 0,0 0-1 0 0,1 1 0 0 0,-1-1 1 0 0,1 0-1 0 0,0 0 0 0 0,0 0 1 0 0,1 0-1 0 0,4 6 0 0 0,-6-9-30 0 0,0 0-1 0 0,0 0 1 0 0,-1-1-1 0 0,1 1 1 0 0,0 0-1 0 0,0-1 1 0 0,0 1-1 0 0,0-1 1 0 0,0 1-1 0 0,0-1 1 0 0,0 0-1 0 0,0 1 1 0 0,0-1-1 0 0,0 0 1 0 0,0 0-1 0 0,0 1 1 0 0,0-1-1 0 0,0 0 1 0 0,2 0-1 0 0,-1-1-6 0 0,-1 1-1 0 0,1-1 0 0 0,0 0 1 0 0,0 1-1 0 0,-1-1 0 0 0,1 0 1 0 0,0 0-1 0 0,-1 0 0 0 0,1 0 0 0 0,-1 0 1 0 0,0-1-1 0 0,1 1 0 0 0,-1 0 1 0 0,0-1-1 0 0,2-1 0 0 0,2-3-155 0 0,-1-1-1 0 0,0-1 0 0 0,0 1 0 0 0,0-1 1 0 0,-1 1-1 0 0,0-1 0 0 0,0 0 0 0 0,-1 0 1 0 0,0 0-1 0 0,1-16 0 0 0,-2 18 88 0 0,0 0 0 0 0,-1 0-1 0 0,0 0 1 0 0,0 0 0 0 0,0 0-1 0 0,-1 0 1 0 0,0 0 0 0 0,0 0-1 0 0,-1 0 1 0 0,0 1-1 0 0,0-1 1 0 0,0 0 0 0 0,0 1-1 0 0,-1 0 1 0 0,-6-10 0 0 0,8 14 77 0 0,1 1 1 0 0,0-1 0 0 0,0 1-1 0 0,-1 0 1 0 0,1-1 0 0 0,0 1-1 0 0,-1-1 1 0 0,1 1 0 0 0,0 0-1 0 0,-1-1 1 0 0,1 1 0 0 0,-1 0-1 0 0,1 0 1 0 0,-1-1 0 0 0,1 1-1 0 0,0 0 1 0 0,-1 0-1 0 0,1 0 1 0 0,-1-1 0 0 0,1 1-1 0 0,-1 0 1 0 0,1 0 0 0 0,-1 0-1 0 0,1 0 1 0 0,-1 0 0 0 0,1 0-1 0 0,-1 0 1 0 0,1 0 0 0 0,-1 0-1 0 0,1 0 1 0 0,-1 1 0 0 0,1-1-1 0 0,-1 0 1 0 0,1 0-1 0 0,-1 0 1 0 0,1 0 0 0 0,-1 1-1 0 0,0-1 1 0 0,-11 22 94 0 0,1 30 53 0 0,7-17-79 0 0,2 1 0 0 0,0-1 0 0 0,3 0 0 0 0,1 1 0 0 0,1-1 0 0 0,14 61 0 0 0,-16-94-112 0 0,-1 0 0 0 0,1 0 0 0 0,0 0 0 0 0,0-1 0 0 0,0 1 0 0 0,0 0 0 0 0,0 0 0 0 0,0 0 0 0 0,0-1 0 0 0,3 4 0 0 0,-4-5-18 0 0,1 0 0 0 0,-1 1 1 0 0,1-1-1 0 0,-1 1 1 0 0,1-1-1 0 0,0 0 0 0 0,-1 0 1 0 0,1 1-1 0 0,-1-1 1 0 0,1 0-1 0 0,0 0 0 0 0,-1 0 1 0 0,1 0-1 0 0,0 0 1 0 0,-1 0-1 0 0,1 0 0 0 0,0 0 1 0 0,-1 0-1 0 0,1 0 0 0 0,0 0 1 0 0,-1 0-1 0 0,2-1 1 0 0,2-1-197 0 0,0 0 0 0 0,0-1 1 0 0,0 0-1 0 0,0 0 0 0 0,0 0 1 0 0,-1 0-1 0 0,6-6 0 0 0,-6 6 285 0 0,8-9-267 0 0,-2 2 208 0 0,0 1 0 0 0,1 0 0 0 0,0 1 0 0 0,0-1 0 0 0,0 2 0 0 0,1 0 0 0 0,19-10 0 0 0,-30 17 52 0 0,1 0 1 0 0,-1 0-1 0 0,1-1 0 0 0,-1 1 0 0 0,1 0 1 0 0,-1 0-1 0 0,1 0 0 0 0,-1 0 1 0 0,1 0-1 0 0,0 0 0 0 0,-1 0 0 0 0,1 0 1 0 0,-1 0-1 0 0,1 0 0 0 0,-1 0 0 0 0,1 0 1 0 0,-1 0-1 0 0,1 0 0 0 0,0 0 1 0 0,-1 1-1 0 0,1-1 0 0 0,-1 0 0 0 0,1 0 1 0 0,-1 1-1 0 0,1-1 0 0 0,-1 0 0 0 0,0 1 1 0 0,1-1-1 0 0,-1 0 0 0 0,1 1 1 0 0,0 0-1 0 0,3 20 366 0 0,-12 25-146 0 0,-1-19-220 0 0,-2-1-1 0 0,0 0 1 0 0,-2 0 0 0 0,-22 33-1 0 0,-12 24-336 0 0,46-81 302 0 0,0-1 0 0 0,0 1 0 0 0,0 0 1 0 0,1-1-1 0 0,-1 1 0 0 0,0 0 0 0 0,1 0 0 0 0,-1 0 0 0 0,1 0 0 0 0,0 0 0 0 0,-1 0 0 0 0,1 0 0 0 0,0 0 0 0 0,0 0 0 0 0,0 0 0 0 0,0 0 0 0 0,1 0 0 0 0,-1-1 0 0 0,1 1 0 0 0,-1 0 0 0 0,2 3 0 0 0,-1-4 12 0 0,0 0 0 0 0,0 1-1 0 0,1-1 1 0 0,-1 0-1 0 0,1 1 1 0 0,-1-1-1 0 0,1 0 1 0 0,-1 0 0 0 0,1 0-1 0 0,0-1 1 0 0,-1 1-1 0 0,1 0 1 0 0,0 0-1 0 0,0-1 1 0 0,0 1 0 0 0,-1-1-1 0 0,5 1 1 0 0,3-1-32 0 0,1 0 0 0 0,-1 0 1 0 0,1 0-1 0 0,-1-1 0 0 0,0-1 1 0 0,1 1-1 0 0,12-5 0 0 0,1-3-1026 0 0,-1 0 1 0 0,0-2-1 0 0,-1 0 0 0 0,0-1 0 0 0,-1-1 0 0 0,36-31 1 0 0,-20 13-2260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12339 0 0,'6'-15'960'0'0,"3"-2"-1040"0"0,5-6-144 0 0,5-1-40 0 0,1 0-80 0 0,2 3-144 0 0,-1 2-49 0 0,-2 4 129 0 0,-4 6 168 0 0,-2 5 160 0 0,-6 4-56 0 0,-3 6-264 0 0,-1 3-368 0 0,-6 5-552 0 0,-3 4-537 0 0,-24-11-7 0 0,12 18-1321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4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58 135 5425 0 0,'-10'14'1513'0'0,"2"-5"-684"0"0,2 0 0 0 0,-1 0 0 0 0,1 0 0 0 0,0 1 0 0 0,-7 20 0 0 0,12-30-806 0 0,1 1-1 0 0,0-1 1 0 0,0 0 0 0 0,0 1 0 0 0,0-1-1 0 0,-1 1 1 0 0,1-1 0 0 0,0 1-1 0 0,0-1 1 0 0,0 1 0 0 0,0-1 0 0 0,0 0-1 0 0,0 1 1 0 0,0-1 0 0 0,0 1 0 0 0,0-1-1 0 0,1 1 1 0 0,-1-1 0 0 0,0 1 0 0 0,0-1-1 0 0,0 0 1 0 0,0 1 0 0 0,1-1 0 0 0,-1 1-1 0 0,0-1 1 0 0,0 0 0 0 0,1 1-1 0 0,-1-1 1 0 0,0 0 0 0 0,1 1 0 0 0,-1-1-1 0 0,0 0 1 0 0,1 1 0 0 0,17-1 290 0 0,21-14-120 0 0,-37 13-148 0 0,21-10 51 0 0,0-2 0 0 0,-1 0 0 0 0,23-20-1 0 0,25-15-18 0 0,-66 46-104 0 0,1-1 0 0 0,-1 1 0 0 0,0 0 0 0 0,1 1 0 0 0,-1-1 0 0 0,9-1 0 0 0,-12 3 29 0 0,0-1-1 0 0,-1 1 1 0 0,1 0-1 0 0,0 0 1 0 0,0 0-1 0 0,0 0 1 0 0,-1 0-1 0 0,1 1 1 0 0,0-1-1 0 0,0 0 1 0 0,-1 0-1 0 0,1 0 1 0 0,0 1-1 0 0,0-1 1 0 0,-1 0-1 0 0,1 1 1 0 0,0-1-1 0 0,-1 1 1 0 0,1-1-1 0 0,0 1 0 0 0,-1-1 1 0 0,1 1-1 0 0,-1-1 1 0 0,1 1-1 0 0,-1-1 1 0 0,1 1-1 0 0,-1 0 1 0 0,1-1-1 0 0,-1 1 1 0 0,0 0-1 0 0,1-1 1 0 0,-1 1-1 0 0,0 0 1 0 0,0 0-1 0 0,1-1 1 0 0,-1 1-1 0 0,0 0 1 0 0,0 0-1 0 0,0 0 1 0 0,0-1-1 0 0,0 1 1 0 0,0 0-1 0 0,0 0 1 0 0,0-1-1 0 0,-1 1 1 0 0,1 0-1 0 0,0 0 1 0 0,0-1-1 0 0,-1 2 1 0 0,-3 21 258 0 0,-1 0 0 0 0,-9 24 0 0 0,6-22 528 0 0,-7 39 0 0 0,8 19 315 0 0,6-77-1044 0 0,1 1-1 0 0,1 0 1 0 0,0-1-1 0 0,0 1 1 0 0,0-1-1 0 0,0 1 1 0 0,1-1-1 0 0,0 0 1 0 0,1 1 0 0 0,3 7-1 0 0,-5-13-54 0 0,0 0 0 0 0,-1 0 0 0 0,1 0 0 0 0,0 0 0 0 0,-1 0 0 0 0,1 0 0 0 0,0 0 0 0 0,0-1 0 0 0,0 1 0 0 0,0 0 0 0 0,0 0-1 0 0,0-1 1 0 0,0 1 0 0 0,0 0 0 0 0,0-1 0 0 0,0 1 0 0 0,0-1 0 0 0,0 0 0 0 0,1 1 0 0 0,-1-1 0 0 0,0 0 0 0 0,0 0 0 0 0,3 1 0 0 0,-2-2-4 0 0,0 1 1 0 0,1-1 0 0 0,-1 1-1 0 0,0-1 1 0 0,0 0 0 0 0,0 0-1 0 0,0 0 1 0 0,0 0 0 0 0,0 0-1 0 0,0 0 1 0 0,0-1 0 0 0,1-1-1 0 0,5-4-59 0 0,0-1 0 0 0,-1 0-1 0 0,0 0 1 0 0,8-12 0 0 0,8-18-1169 0 0,0 0 1 0 0,18-47 0 0 0,-31 61 470 0 0,-1 1 0 0 0,-1-2 0 0 0,-1 1 0 0 0,-1-1 1 0 0,2-30-1 0 0,-7-19 266 0 0,-4 280 8953 0 0,3-130-7843 0 0,0-69-612 0 0,1 0-1 0 0,0-1 1 0 0,0 1-1 0 0,0 0 1 0 0,1-1 0 0 0,0 1-1 0 0,0-1 1 0 0,1 0 0 0 0,3 7-1 0 0,-5-12-11 0 0,-1-1 0 0 0,0 0-1 0 0,1 1 1 0 0,-1-1 0 0 0,1 1-1 0 0,-1-1 1 0 0,1 0 0 0 0,-1 0-1 0 0,1 1 1 0 0,-1-1 0 0 0,1 0 0 0 0,0 0-1 0 0,-1 0 1 0 0,1 1 0 0 0,-1-1-1 0 0,1 0 1 0 0,0 0 0 0 0,-1 0 0 0 0,1 0-1 0 0,-1 0 1 0 0,1 0 0 0 0,-1 0-1 0 0,1 0 1 0 0,0-1 0 0 0,-1 1-1 0 0,1 0 1 0 0,-1 0 0 0 0,1 0 0 0 0,-1-1-1 0 0,1 1 1 0 0,-1 0 0 0 0,1 0-1 0 0,-1-1 1 0 0,1 1 0 0 0,-1-1-1 0 0,1 1 1 0 0,-1 0 0 0 0,1-1 0 0 0,-1 0-1 0 0,22-20-205 0 0,-19 17 178 0 0,5-5-165 0 0,1-1 1 0 0,0 1-1 0 0,0 1 1 0 0,1 0-1 0 0,0 0 0 0 0,1 1 1 0 0,-1 1-1 0 0,1-1 1 0 0,1 2-1 0 0,22-9 0 0 0,-33 13 199 0 0,0 1-1 0 0,0 0 0 0 0,0-1 1 0 0,1 1-1 0 0,-1 0 1 0 0,0 0-1 0 0,0 0 0 0 0,0 0 1 0 0,0 0-1 0 0,0 0 1 0 0,1 0-1 0 0,-1 0 0 0 0,0 0 1 0 0,0 0-1 0 0,0 1 1 0 0,0-1-1 0 0,0 0 0 0 0,0 1 1 0 0,0-1-1 0 0,0 1 1 0 0,0-1-1 0 0,0 1 0 0 0,0 0 1 0 0,0-1-1 0 0,0 1 1 0 0,0 0-1 0 0,0 0 0 0 0,1 1 1 0 0,-1 0-23 0 0,-1 0 0 0 0,1 0 0 0 0,-1 0 0 0 0,1 0 0 0 0,-1 0 0 0 0,0 1 0 0 0,1-1 0 0 0,-1 0 0 0 0,0 0 0 0 0,-1 0 0 0 0,1 1 0 0 0,0-1 0 0 0,-2 4 0 0 0,-1 6-205 0 0,-1 0 0 0 0,-1 0 0 0 0,0 0 0 0 0,-6 11 0 0 0,-7 4 53 0 0,-1-1 0 0 0,-2 0-1 0 0,0-2 1 0 0,-37 33-1 0 0,32-32 657 0 0,1 0 0 0 0,1 2 0 0 0,-25 37 1 0 0,46-61-406 0 0,1 1 1 0 0,0 0 0 0 0,0 0 0 0 0,0 0-1 0 0,0 0 1 0 0,1 0 0 0 0,0 0 0 0 0,-1 1-1 0 0,2-1 1 0 0,-1 0 0 0 0,0 1 0 0 0,1-1-1 0 0,0 0 1 0 0,0 1 0 0 0,0-1 0 0 0,1 7 0 0 0,0-8-58 0 0,0 0 0 0 0,0 0 0 0 0,1 0 0 0 0,-1 0 0 0 0,1 0 1 0 0,0-1-1 0 0,-1 1 0 0 0,1 0 0 0 0,1-1 0 0 0,-1 1 0 0 0,0-1 0 0 0,0 0 1 0 0,1 0-1 0 0,0 0 0 0 0,-1 0 0 0 0,1 0 0 0 0,0 0 0 0 0,0-1 1 0 0,0 1-1 0 0,0-1 0 0 0,0 0 0 0 0,4 1 0 0 0,5 1-45 0 0,0 0 1 0 0,-1-1-1 0 0,1-1 0 0 0,0 0 0 0 0,0-1 1 0 0,0 0-1 0 0,0-1 0 0 0,0 0 0 0 0,0-1 0 0 0,0 0 1 0 0,0-1-1 0 0,-1 0 0 0 0,0-1 0 0 0,20-10 1 0 0,-6 2-682 0 0,0-1 1 0 0,-1-2 0 0 0,-1 0 0 0 0,-1-2 0 0 0,27-24 0 0 0,16-28-4716 0 0,-29 36 890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85 14507 0 0,'4'1'19'0'0,"1"-1"1"0"0,0 1-1 0 0,-1 0 0 0 0,1-1 1 0 0,-1 0-1 0 0,1 0 0 0 0,0-1 1 0 0,-1 1-1 0 0,1-1 0 0 0,-1 0 1 0 0,7-2-1 0 0,51-21-137 0 0,-43 15 141 0 0,7-2-132 0 0,-13 5-104 0 0,0-1 0 0 0,1 2-1 0 0,0 0 1 0 0,0 1-1 0 0,1 0 1 0 0,27-2-1 0 0,-42 5 188 0 0,0 1 0 0 0,0 0-1 0 0,0 0 1 0 0,0 0-1 0 0,1 0 1 0 0,-1 0-1 0 0,0 0 1 0 0,0 0 0 0 0,0 0-1 0 0,0 0 1 0 0,0 0-1 0 0,0 0 1 0 0,1 0-1 0 0,-1 0 1 0 0,0 0 0 0 0,0 0-1 0 0,0 0 1 0 0,0 0-1 0 0,0 0 1 0 0,0 0-1 0 0,1 0 1 0 0,-1 1 0 0 0,0-1-1 0 0,0 0 1 0 0,0 0-1 0 0,0 0 1 0 0,0 0-1 0 0,0 0 1 0 0,0 0 0 0 0,0 0-1 0 0,0 0 1 0 0,1 0-1 0 0,-1 0 1 0 0,0 1-1 0 0,0-1 1 0 0,0 0 0 0 0,0 0-1 0 0,0 0 1 0 0,0 0-1 0 0,0 0 1 0 0,0 0-1 0 0,0 0 1 0 0,0 1 0 0 0,0-1-1 0 0,0 0 1 0 0,0 0-1 0 0,0 0 1 0 0,0 0-1 0 0,0 0 1 0 0,0 0 0 0 0,0 1-1 0 0,0-1 1 0 0,0 0-1 0 0,-7 8-468 0 0,-10 6 221 0 0,-10 1 541 0 0,2 2 0 0 0,0 1 0 0 0,-30 29-1 0 0,45-37 95 0 0,0 0-1 0 0,1 0 0 0 0,1 1 0 0 0,0 1 0 0 0,0-1 0 0 0,1 1 1 0 0,0 0-1 0 0,1 1 0 0 0,-7 23 0 0 0,12-34-342 0 0,0 0 1 0 0,1-1 0 0 0,-1 1-1 0 0,1 0 1 0 0,-1 0-1 0 0,1 0 1 0 0,0-1-1 0 0,0 1 1 0 0,0 0-1 0 0,0 0 1 0 0,0 0-1 0 0,0 0 1 0 0,0 0-1 0 0,1 0 1 0 0,-1-1-1 0 0,1 1 1 0 0,-1 0-1 0 0,1 0 1 0 0,0-1-1 0 0,-1 1 1 0 0,1 0-1 0 0,2 2 1 0 0,-1-3-21 0 0,-1 0 1 0 0,1 0-1 0 0,0 1 1 0 0,0-2-1 0 0,0 1 1 0 0,0 0-1 0 0,0 0 1 0 0,0-1-1 0 0,1 1 1 0 0,-1-1-1 0 0,0 1 1 0 0,0-1-1 0 0,0 0 1 0 0,0 0-1 0 0,1 0 1 0 0,-1 0 0 0 0,0 0-1 0 0,0-1 1 0 0,2 0-1 0 0,14-2-136 0 0,-1-2-1 0 0,-1 0 1 0 0,1 0-1 0 0,-1-2 1 0 0,26-13 0 0 0,71-51-6702 0 0,-155 115 1929 0 0,15-14 4385 0 0,-59 55 319 0 0,-11 14 2652 0 0,7 5 3650 0 0,88-102-5906 0 0,0 1 0 0 0,0-1 0 0 0,1 1 0 0 0,-1-1 0 0 0,0 1 0 0 0,1 0 0 0 0,0 0 0 0 0,-1 0 0 0 0,1 0 1 0 0,-1 6-1 0 0,2-9-178 0 0,0 0 0 0 0,0 1 1 0 0,0-1-1 0 0,0 0 1 0 0,0 1-1 0 0,1-1 0 0 0,-1 0 1 0 0,0 0-1 0 0,0 1 1 0 0,0-1-1 0 0,0 0 0 0 0,1 1 1 0 0,-1-1-1 0 0,0 0 1 0 0,0 0-1 0 0,1 1 0 0 0,-1-1 1 0 0,0 0-1 0 0,0 0 1 0 0,1 0-1 0 0,-1 0 0 0 0,0 1 1 0 0,0-1-1 0 0,1 0 1 0 0,-1 0-1 0 0,0 0 0 0 0,1 0 1 0 0,-1 0-1 0 0,0 0 0 0 0,1 0 1 0 0,-1 0-1 0 0,1 0 1 0 0,23-3-62 0 0,42-21 102 0 0,-50 17-116 0 0,1 0-1 0 0,-1 2 1 0 0,1-1-1 0 0,1 2 1 0 0,-1 1 0 0 0,1 0-1 0 0,29-1 1 0 0,-46 4 49 0 0,0 0 0 0 0,0 0-1 0 0,1 0 1 0 0,-1 0 0 0 0,0 0 0 0 0,0 0 0 0 0,0 0 0 0 0,0 1 0 0 0,0-1-1 0 0,0 0 1 0 0,0 1 0 0 0,0-1 0 0 0,0 1 0 0 0,0-1 0 0 0,0 1 0 0 0,0 0-1 0 0,0-1 1 0 0,0 1 0 0 0,0 0 0 0 0,0 0 0 0 0,-1-1 0 0 0,1 1 0 0 0,0 0 0 0 0,0 0-1 0 0,-1 0 1 0 0,1 0 0 0 0,-1 0 0 0 0,1 0 0 0 0,-1 0 0 0 0,1 0 0 0 0,-1 0-1 0 0,0 0 1 0 0,1 1 0 0 0,-1-1 0 0 0,0 0 0 0 0,0 0 0 0 0,0 0 0 0 0,0 0-1 0 0,0 0 1 0 0,0 0 0 0 0,0 1 0 0 0,0-1 0 0 0,-1 0 0 0 0,1 0 0 0 0,0 0-1 0 0,-1 0 1 0 0,1 0 0 0 0,-1 0 0 0 0,1 0 0 0 0,-2 2 0 0 0,-3 8 128 0 0,-1 0 1 0 0,0-1-1 0 0,-14 19 1 0 0,13-20-12 0 0,-26 40 1309 0 0,-35 65 1 0 0,68-114-1414 0 0,0 0 0 0 0,0 0-1 0 0,0 1 1 0 0,0-1 0 0 0,0 0 0 0 0,0 0 0 0 0,0 0 0 0 0,0 0-1 0 0,0 1 1 0 0,0-1 0 0 0,0 0 0 0 0,0 0 0 0 0,0 0-1 0 0,0 0 1 0 0,0 0 0 0 0,0 1 0 0 0,0-1 0 0 0,0 0 0 0 0,0 0-1 0 0,0 0 1 0 0,0 0 0 0 0,0 0 0 0 0,0 1 0 0 0,0-1-1 0 0,0 0 1 0 0,0 0 0 0 0,0 0 0 0 0,1 0 0 0 0,-1 0 0 0 0,0 0-1 0 0,0 1 1 0 0,0-1 0 0 0,0 0 0 0 0,0 0 0 0 0,0 0-1 0 0,1 0 1 0 0,-1 0 0 0 0,0 0 0 0 0,0 0 0 0 0,0 0-1 0 0,0 0 1 0 0,0 0 0 0 0,1 0 0 0 0,-1 0 0 0 0,0 0 0 0 0,0 0-1 0 0,0 0 1 0 0,0 0 0 0 0,0 0 0 0 0,1 0 0 0 0,-1 0-1 0 0,0 0 1 0 0,0 0 0 0 0,0 0 0 0 0,0 0 0 0 0,1 0 0 0 0,-1 0-1 0 0,0 0 1 0 0,0 0 0 0 0,0 0 0 0 0,0 0 0 0 0,1 0-1 0 0,19-6-41 0 0,23-12 59 0 0,48-29-447 0 0,34-14-1606 0 0,-66 36-4335 0 0,-34 17 1873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20996 0 0,'-2'0'513'0'0,"1"-2"-361"0"0,1 0-80 0 0,4-1 0 0 0,8 2-32 0 0,4 1-40 0 0,3 0 16 0 0,2 1-32 0 0,2-1 8 0 0,0 3-304 0 0,-1 0-513 0 0,-1 2-783 0 0,-6 0-744 0 0,-3-2-553 0 0,-3 2-504 0 0,-7-1 553 0 0,-3-1 839 0 0,-4 3-1824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3T05:28:05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15771 0 0,'0'16'5506'0'0,"1"5"-4738"0"0,1 3-424 0 0,0-4-704 0 0,5-4-1273 0 0,4-7-1167 0 0,7-5-1049 0 0,4-9-512 0 0,6-10 816 0 0,7-11-848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11771 0 0,'-1'1'226'0'0,"1"-1"1"0"0,-1 1 0 0 0,0 0-1 0 0,1-1 1 0 0,-1 1 0 0 0,1 0 0 0 0,-1-1-1 0 0,1 1 1 0 0,-1 0 0 0 0,1 0 0 0 0,-1 0-1 0 0,1-1 1 0 0,0 1 0 0 0,0 0 0 0 0,-1 0-1 0 0,1 0 1 0 0,0 0 0 0 0,0 0 0 0 0,0 0-1 0 0,0-1 1 0 0,0 1 0 0 0,0 0-1 0 0,0 0 1 0 0,0 0 0 0 0,0 0 0 0 0,1 0-1 0 0,-1 0 1 0 0,0 0 0 0 0,0-1 0 0 0,1 1-1 0 0,-1 0 1 0 0,1 1 0 0 0,1-1-43 0 0,0 1-1 0 0,0-1 1 0 0,0 1 0 0 0,0-1 0 0 0,0 0 0 0 0,0 0-1 0 0,0 0 1 0 0,0 0 0 0 0,1 0 0 0 0,-1 0-1 0 0,0 0 1 0 0,3 0 0 0 0,10 1 42 0 0,1 1 0 0 0,29-1-1 0 0,-19-3-122 0 0,-19 0-70 0 0,0 0-1 0 0,0 1 1 0 0,1 0-1 0 0,-1 0 1 0 0,0 0-1 0 0,0 1 1 0 0,0 0 0 0 0,0 1-1 0 0,7 2 1 0 0,-13-3-80 0 0,-1-1 0 0 0,1 1 0 0 0,-1-1 1 0 0,1 1-1 0 0,-1 0 0 0 0,1-1 0 0 0,-1 1 1 0 0,0 0-1 0 0,1-1 0 0 0,-1 1 0 0 0,0 0 1 0 0,1 0-1 0 0,-1-1 0 0 0,0 1 1 0 0,0 0-1 0 0,0 0 0 0 0,0 0 0 0 0,0-1 1 0 0,0 1-1 0 0,0 0 0 0 0,0 0 0 0 0,0 0 1 0 0,0-1-1 0 0,0 1 0 0 0,0 0 0 0 0,-1 0 1 0 0,1 0-1 0 0,0-1 0 0 0,-1 1 1 0 0,1 0-1 0 0,0-1 0 0 0,-1 1 0 0 0,1 0 1 0 0,-1-1-1 0 0,1 1 0 0 0,-1 0 0 0 0,1-1 1 0 0,-2 2-1 0 0,-22 26-2898 0 0,24-27 2871 0 0,-11 9-1164 0 0,0 0-1 0 0,-1-1 0 0 0,1 0 0 0 0,-23 12 0 0 0,-24 9 2085 0 0,47-21 3091 0 0,21-7-2732 0 0,11 0-178 0 0,64-17 466 0 0,-45 6-2967 0 0,0 3-4649 0 0,-34 4 1773 0 0,-16 1-2307 0 0</inkml:trace>
  <inkml:trace contextRef="#ctx0" brushRef="#br0" timeOffset="1">156 203 5001 0 0,'-22'38'10166'0'0,"7"3"-5513"0"0,12-31-4414 0 0,0 1-1 0 0,-1-1 0 0 0,0 0 0 0 0,-1-1 1 0 0,-9 16-1 0 0,16-27-259 0 0,0 0 0 0 0,1 0 1 0 0,0 1-1 0 0,-1-1 0 0 0,1 1 0 0 0,0-1 1 0 0,0 1-1 0 0,0 0 0 0 0,-1 0 0 0 0,7 0 0 0 0,36-8-223 0 0,-39 8 237 0 0,41-5-2263 0 0,-30 5-582 0 0,0-1 0 0 0,31-8-1 0 0,-32 4-3665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 6393 0 0,'0'0'401'0'0,"-1"0"-1"0"0,0-1 1 0 0,1 1 0 0 0,-1-1-1 0 0,1 1 1 0 0,-1 0-1 0 0,0-1 1 0 0,0 1-1 0 0,1 0 1 0 0,-1 0 0 0 0,0-1-1 0 0,0 1 1 0 0,1 0-1 0 0,-1 0 1 0 0,0 0-1 0 0,0 0 1 0 0,1 0 0 0 0,-1 0-1 0 0,0 0 1 0 0,0 0-1 0 0,1 1 1 0 0,-1-1-1 0 0,0 0 1 0 0,0 0-1 0 0,1 1 1 0 0,-1-1 0 0 0,0 0-1 0 0,1 1 1 0 0,-1-1-1 0 0,-1 1 1 0 0,2 24 7169 0 0,1-10-8502 0 0,1 85 1827 0 0,-2-48-1844 0 0,11 83-1 0 0,-4-166-14254 0 0,-6 20 9164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7786 0 0,'5'-2'9829'0'0,"13"-3"-4477"0"0,-9 2-4928 0 0,-1 1-1 0 0,1 1 1 0 0,-1-1 0 0 0,1 1 0 0 0,-1 1 0 0 0,1 0 0 0 0,11 1 0 0 0,5 5-312 0 0,24 6-30 0 0,-46-12-84 0 0,0 1 1 0 0,0-1-1 0 0,1 0 1 0 0,-1 0 0 0 0,0 0-1 0 0,1 0 1 0 0,-1 0 0 0 0,0-1-1 0 0,0 1 1 0 0,1-1-1 0 0,3-2 1 0 0,-7 3-3 0 0,0 0 0 0 0,0 0 0 0 0,0 0 0 0 0,0 0 0 0 0,0 0 1 0 0,1 0-1 0 0,-1 0 0 0 0,0 0 0 0 0,0 0 0 0 0,0 0 0 0 0,0 0 0 0 0,0 0 0 0 0,0 0 0 0 0,0 0 0 0 0,1-1 0 0 0,-1 1 1 0 0,0 0-1 0 0,0 0 0 0 0,0 0 0 0 0,0 0 0 0 0,0 0 0 0 0,0 0 0 0 0,0 0 0 0 0,0 0 0 0 0,0-1 0 0 0,0 1 0 0 0,0 0 1 0 0,0 0-1 0 0,0 0 0 0 0,0 0 0 0 0,0 0 0 0 0,0 0 0 0 0,0-1 0 0 0,0 1 0 0 0,0 0 0 0 0,0 0 0 0 0,0 0 0 0 0,0 0 1 0 0,0 0-1 0 0,0 0 0 0 0,0-1 0 0 0,0 1 0 0 0,0 0 0 0 0,0 0 0 0 0,0 0 0 0 0,0 0 0 0 0,0 0 0 0 0,0 0 0 0 0,0 0 0 0 0,-1-1 1 0 0,1 1-1 0 0,0 0 0 0 0,0 0 0 0 0,0 0 0 0 0,0 0 0 0 0,0 0 0 0 0,0 0 0 0 0,0 0 0 0 0,-1 0 0 0 0,-12-6-110 0 0,-15-1 52 0 0,22 7 82 0 0,0 0-1 0 0,0 1 0 0 0,0-1 1 0 0,0 1-1 0 0,0 0 0 0 0,0 0 1 0 0,1 1-1 0 0,-1 0 0 0 0,0 0 1 0 0,1 0-1 0 0,-1 1 0 0 0,1 0 1 0 0,0 0-1 0 0,0 0 0 0 0,0 1 1 0 0,0-1-1 0 0,1 1 0 0 0,0 0 1 0 0,-1 1-1 0 0,1-1 0 0 0,1 1 1 0 0,-1-1-1 0 0,1 1 0 0 0,-1 1 1 0 0,-3 8-1 0 0,4-8 0 0 0,0 0 0 0 0,1 0-1 0 0,-1 0 1 0 0,1 0 0 0 0,0 1 0 0 0,1-1-1 0 0,0 1 1 0 0,0-1 0 0 0,0 1 0 0 0,1 0 0 0 0,0-1-1 0 0,0 1 1 0 0,1 0 0 0 0,-1-1 0 0 0,2 1 0 0 0,-1-1-1 0 0,1 1 1 0 0,0-1 0 0 0,0 0 0 0 0,0 0-1 0 0,1 0 1 0 0,0 0 0 0 0,5 7 0 0 0,-5-10-93 0 0,-1-1 0 0 0,1 1 1 0 0,0-1-1 0 0,0 0 0 0 0,0 0 0 0 0,0 0 1 0 0,1-1-1 0 0,-1 1 0 0 0,1-1 0 0 0,-1 1 1 0 0,1-1-1 0 0,-1 0 0 0 0,1 0 0 0 0,-1-1 1 0 0,1 1-1 0 0,0-1 0 0 0,7 0 1 0 0,29-4-3937 0 0,-8-7-4644 0 0,-31 10 8431 0 0,0 0 1 0 0,0 1 0 0 0,0-1-1 0 0,0 0 1 0 0,0 0 0 0 0,-1 1-1 0 0,1-1 1 0 0,0 0-1 0 0,-1 0 1 0 0,1 0 0 0 0,0 0-1 0 0,-1 0 1 0 0,1 0 0 0 0,-1 0-1 0 0,0 0 1 0 0,1 0 0 0 0,-1 0-1 0 0,0 0 1 0 0,0 0-1 0 0,1 0 1 0 0,-1 0 0 0 0,0-1-1 0 0,0 1 1 0 0,0 0 0 0 0,0 0-1 0 0,-1-2 1 0 0,1-7-1166 0 0,9-7-2635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4913 0 0,'-6'-1'13519'0'0,"6"1"-13264"0"0,-3 14 6089 0 0,3 37-5511 0 0,1-16-37 0 0,-6 22-694 0 0,-1 29-2996 0 0,7-90 2693 0 0,-1 1-1 0 0,1-1 1 0 0,0 0 0 0 0,1 1 0 0 0,-1-1 0 0 0,1 1 0 0 0,-1-1-1 0 0,1 1 1 0 0,0 0 0 0 0,4-5 0 0 0,24-29 41 0 0,-26 33-256 0 0,-1 0-1 0 0,2 1 0 0 0,-1 0 1 0 0,0 0-1 0 0,1 0 1 0 0,6-3-1 0 0,14-9-7844 0 0,-21 5 4254 0 0,-4 6 2966 0 0,3-2-2477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9746 0 0,'2'3'1078'0'0,"0"-1"0"0"0,0 1 0 0 0,0 0 0 0 0,0-1 0 0 0,0 1 1 0 0,-1 0-1 0 0,1 0 0 0 0,-1 0 0 0 0,0 1 0 0 0,1-1 0 0 0,-2 0 0 0 0,2 4 0 0 0,-1-1-405 0 0,-1 0 0 0 0,1 0 0 0 0,-1 0 0 0 0,-1 0 0 0 0,1 0 0 0 0,-2 8 0 0 0,-3 5-728 0 0,-1 1 0 0 0,-1-1 0 0 0,-10 20 0 0 0,11-24 812 0 0,-95 193-854 0 0,62-131-3011 0 0,45-88 2514 0 0,1-1 0 0 0,1 1-1 0 0,0 0 1 0 0,0 1 0 0 0,1 0 0 0 0,11-10-1 0 0,-9 10 768 0 0,1 1-1 0 0,0-1 0 0 0,0 2 1 0 0,0 0-1 0 0,1 1 0 0 0,1 0 1 0 0,-1 0-1 0 0,1 2 0 0 0,16-5 1 0 0,-22 8-83 0 0,-1 1 0 0 0,1 1 0 0 0,-1 0 0 0 0,1 0 0 0 0,-1 0 1 0 0,1 1-1 0 0,-1 0 0 0 0,1 0 0 0 0,-1 1 0 0 0,0 0 0 0 0,0 0 0 0 0,11 6 1 0 0,-5-2-90 0 0,-1 0 1 0 0,1 2-1 0 0,-2-1 1 0 0,1 1 0 0 0,18 18-1 0 0,-27-23-274 0 0,0-1-1 0 0,-1 1 1 0 0,1 0-1 0 0,-1 1 1 0 0,0-1-1 0 0,0 0 1 0 0,0 1-1 0 0,0-1 1 0 0,0 1-1 0 0,1 4 1 0 0,-3-5-361 0 0,1-1 0 0 0,-1 1 0 0 0,1-1 0 0 0,-1 0 0 0 0,0 1 1 0 0,0-1-1 0 0,0 1 0 0 0,0-1 0 0 0,-1 1 0 0 0,1-1 0 0 0,-1 0 1 0 0,1 1-1 0 0,-1-1 0 0 0,0 0 0 0 0,0 1 0 0 0,0-1 0 0 0,-2 3 0 0 0,-9 12-6128 0 0</inkml:trace>
  <inkml:trace contextRef="#ctx0" brushRef="#br0" timeOffset="1">0 730 12635 0 0,'95'11'11177'0'0,"-18"-2"-8607"0"0,-26-4-2573 0 0,77-1-1 0 0,-111-5-832 0 0,-1-1 0 0 0,1 0 0 0 0,-1-1 1 0 0,17-5-1 0 0,-25 6-810 0 0,-1-1 0 0 0,0 0 0 0 0,-1 0 0 0 0,1-1 0 0 0,-1 1 0 0 0,12-10 0 0 0,3-6-5275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8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4537 0 0,'-5'2'16724'0'0,"4"24"-11016"0"0,7 49-7248 0 0,-5-54 2983 0 0,0-11-1633 0 0,9 89 152 0 0,6-36-7435 0 0,-15-63 7361 0 0,-1 0 1 0 0,1 2-1228 0 0,-1-2 1227 0 0,0 0 1 0 0,0 0-1 0 0,0 1 1 0 0,0-1-1 0 0,0 0 1 0 0,0 0-1 0 0,0 0 1 0 0,0 0-1 0 0,0 1 0 0 0,0-1 1 0 0,0 0-1 0 0,0 0 1 0 0,0 0-1 0 0,0 0 1 0 0,0 1-1 0 0,0-1 1 0 0,0 0-1 0 0,0 0 1 0 0,0 0-1 0 0,0 0 0 0 0,0 0 1 0 0,0 1-1 0 0,-1-1 1 0 0,0 1-1228 0 0,-6-4-2022 0 0,5 2 2124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8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10074 0 0,'3'3'7769'0'0,"6"-2"-4258"0"0,13-5-2690 0 0,-12 1 252 0 0,-1 2-884 0 0,0 1 0 0 0,0 0 1 0 0,1 0-1 0 0,-1 1 0 0 0,0 0 0 0 0,0 0 1 0 0,1 1-1 0 0,-1 0 0 0 0,-1 1 1 0 0,1 0-1 0 0,0 0 0 0 0,12 8 1 0 0,-17-9-118 0 0,1 1 1 0 0,-1 0-1 0 0,0 0 1 0 0,0 0-1 0 0,0 1 0 0 0,-1-1 1 0 0,1 1-1 0 0,-1 0 1 0 0,0 0-1 0 0,0 0 1 0 0,-1 1-1 0 0,1-1 1 0 0,-1 1-1 0 0,0-1 1 0 0,0 1-1 0 0,0 0 1 0 0,0 0-1 0 0,-1 0 1 0 0,0 0-1 0 0,0 0 1 0 0,-1 0-1 0 0,1 0 1 0 0,-1 0-1 0 0,-1 7 1 0 0,0 9-222 0 0,-2 0 0 0 0,-1 1 0 0 0,-8 22 0 0 0,-14 24-5174 0 0,16-52 616 0 0,-6-5-3377 0 0,5-10 2138 0 0</inkml:trace>
  <inkml:trace contextRef="#ctx0" brushRef="#br0" timeOffset="1">70 156 9658 0 0,'1'1'4769'0'0,"6"3"-329"0"0,13 6-2699 0 0,-8-8-1266 0 0,-1-1-1 0 0,0 0 0 0 0,23 0 0 0 0,26 2-287 0 0,-56-3-466 0 0,1 1 0 0 0,-1 0-1 0 0,0 0 1 0 0,0 1-1 0 0,0 0 1 0 0,0-1-1 0 0,0 1 1 0 0,0 0-1 0 0,0 1 1 0 0,-1-1-1 0 0,6 5 1 0 0,-9-6-100 0 0,1-1-1 0 0,0 1 1 0 0,0 0 0 0 0,-1 0-1 0 0,1-1 1 0 0,0 1 0 0 0,-1 0-1 0 0,1 0 1 0 0,-1 0 0 0 0,1 0 0 0 0,-1 0-1 0 0,0 0 1 0 0,1 0 0 0 0,-1 0-1 0 0,0 0 1 0 0,1 0 0 0 0,-1 0 0 0 0,0 0-1 0 0,0 0 1 0 0,0 0 0 0 0,0 0-1 0 0,0 0 1 0 0,0 0 0 0 0,0 0 0 0 0,-1 0-1 0 0,1 1 1 0 0,-6 9-5558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 8978 0 0,'1'7'3961'0'0,"3"1"-1505"0"0,0-1-503 0 0,4-1-225 0 0,0-2-400 0 0,3-3-455 0 0,3 0-305 0 0,4-1-208 0 0,3-2-168 0 0,0-2-136 0 0,3 0-56 0 0,1-1-384 0 0,1-1-657 0 0,-1 0-1223 0 0,-2 0-1745 0 0,-4-2-568 0 0,-2-1-2280 0 0</inkml:trace>
  <inkml:trace contextRef="#ctx0" brushRef="#br0" timeOffset="1">272 56 17316 0 0,'0'-2'275'0'0,"-1"1"-1"0"0,1 0 1 0 0,-1 0 0 0 0,1-1 0 0 0,0 1 0 0 0,-1 0 0 0 0,1-1 0 0 0,0 1-1 0 0,0 0 1 0 0,0-1 0 0 0,0 1 0 0 0,0 0 0 0 0,0-1 0 0 0,0 1 0 0 0,1 0-1 0 0,-1-1 1 0 0,0 1 0 0 0,1 0 0 0 0,-1-1 0 0 0,1 1 0 0 0,-1 0 0 0 0,1 0-1 0 0,0 0 1 0 0,0-1 0 0 0,0 0 0 0 0,1 0-93 0 0,0 1 0 0 0,1-1 0 0 0,-1 0-1 0 0,0 1 1 0 0,1-1 0 0 0,-1 1 0 0 0,1 0 0 0 0,-1 0 0 0 0,1 0-1 0 0,-1 0 1 0 0,6-1 0 0 0,-1 1-137 0 0,-1 0 1 0 0,1 0-1 0 0,0 1 0 0 0,0-1 0 0 0,0 2 1 0 0,-1-1-1 0 0,1 1 0 0 0,0 0 0 0 0,11 3 0 0 0,-13-2-8 0 0,0 1 0 0 0,0-1-1 0 0,0 1 1 0 0,0 0-1 0 0,-1 0 1 0 0,1 0-1 0 0,-1 1 1 0 0,0-1-1 0 0,0 1 1 0 0,0 0 0 0 0,-1 1-1 0 0,0-1 1 0 0,1 0-1 0 0,-1 1 1 0 0,-1 0-1 0 0,1 0 1 0 0,-1 0-1 0 0,0 0 1 0 0,0 0 0 0 0,2 9-1 0 0,-1 5-244 0 0,0 1-1 0 0,-2-1 1 0 0,0 1-1 0 0,-3 30 1 0 0,1-31-2381 0 0,0 1 0 0 0,1-1 0 0 0,5 34 0 0 0,0-22-6509 0 0,-1-20 3890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11546 0 0,'2'-8'1884'0'0,"-2"5"-1082"0"0,0 0 0 0 0,1 0 0 0 0,0 0 1 0 0,-1 0-1 0 0,1 0 0 0 0,0 0 0 0 0,1 0 0 0 0,-1 1 1 0 0,0-1-1 0 0,4-4 0 0 0,-4 12 2495 0 0,0 18-1925 0 0,-3 56-696 0 0,-1-1 367 0 0,5-27-3301 0 0,3-8-3031 0 0,4 0-4262 0 0,-5-28 1896 0 0</inkml:trace>
  <inkml:trace contextRef="#ctx0" brushRef="#br0" timeOffset="1">271 83 16580 0 0,'-1'-11'5185'0'0,"-3"1"-3833"0"0,2-3-424 0 0,-2 4-240 0 0,3 4-240 0 0,0 3-296 0 0,1 0-136 0 0,2 0-704 0 0,1 5-720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19692 0 0,'7'7'2585'0'0,"2"-1"-1409"0"0,-1 1-336 0 0,0-2-216 0 0,-3-3-304 0 0,0-1-240 0 0,1-1-80 0 0,1 2-208 0 0,0-2-416 0 0,1 1-920 0 0,2-1-1937 0 0,-3-1-2552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16 10314 0 0,'-5'-2'1621'0'0,"1"-1"-1"0"0,0 1 1 0 0,-1 1-1 0 0,0-1 1 0 0,1 1-1 0 0,-10-2 1 0 0,5 2-993 0 0,0 0 0 0 0,0 1 0 0 0,0 0 1 0 0,0 1-1 0 0,1 0 0 0 0,-11 2 1 0 0,9 0-568 0 0,0-1 0 0 0,0 1 0 0 0,1 1 0 0 0,0 0 0 0 0,-1 0 0 0 0,1 1 1 0 0,1 0-1 0 0,-1 0 0 0 0,-12 11 0 0 0,19-14-49 0 0,1-1 0 0 0,-1 0 0 0 0,1 1 0 0 0,-1-1 1 0 0,1 1-1 0 0,0-1 0 0 0,0 1 0 0 0,0-1 0 0 0,0 1 0 0 0,0 0 0 0 0,0 0 0 0 0,1-1 0 0 0,-1 1 0 0 0,0 0 1 0 0,1 0-1 0 0,-1 0 0 0 0,1 0 0 0 0,0 0 0 0 0,0 0 0 0 0,0 0 0 0 0,0 0 0 0 0,0 0 0 0 0,0-1 0 0 0,1 3 1 0 0,0 0-19 0 0,0-1 1 0 0,1 1-1 0 0,0-1 1 0 0,0 0-1 0 0,0 0 1 0 0,0 0 0 0 0,0 0-1 0 0,0 0 1 0 0,1 0-1 0 0,-1-1 1 0 0,7 5-1 0 0,6 4-41 0 0,1-1 0 0 0,0 0 0 0 0,31 13 0 0 0,-46-23 51 0 0,22 10-2 0 0,-14-7 18 0 0,0 1 0 0 0,1 0 0 0 0,-1 0 0 0 0,-1 1 0 0 0,1 0 1 0 0,-1 1-1 0 0,0 0 0 0 0,0 0 0 0 0,11 11 0 0 0,-18-15 6 0 0,-1-1-1 0 0,1 0 1 0 0,0 0-1 0 0,-1 0 1 0 0,1 0 0 0 0,-1 1-1 0 0,1-1 1 0 0,-1 0-1 0 0,0 0 1 0 0,1 1-1 0 0,-1-1 1 0 0,0 0-1 0 0,0 1 1 0 0,0-1 0 0 0,0 0-1 0 0,0 1 1 0 0,0-1-1 0 0,0 0 1 0 0,0 1-1 0 0,-1-1 1 0 0,1 0 0 0 0,-1 2-1 0 0,-1 0 13 0 0,1 0-1 0 0,-1 0 0 0 0,0 0 1 0 0,0 0-1 0 0,0-1 1 0 0,0 1-1 0 0,0 0 1 0 0,-5 2-1 0 0,-2 3 6 0 0,0-1 1 0 0,-1 0-1 0 0,0-1 0 0 0,-11 5 1 0 0,11-6-166 0 0,0-1 0 0 0,0 0 0 0 0,0-1 0 0 0,0 0 0 0 0,-1-1 0 0 0,1 0-1 0 0,-20 1 1 0 0,28-8-4832 0 0,2 5 4783 0 0,0-1 0 0 0,0 1 0 0 0,0 0 0 0 0,0 0 1 0 0,15-15-11888 0 0,-6 8 5709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0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14603 0 0,'0'-1'467'0'0,"-1"0"-1"0"0,1 0 0 0 0,0 0 1 0 0,1 0-1 0 0,-1 0 1 0 0,0 0-1 0 0,0 0 0 0 0,0 0 1 0 0,0 1-1 0 0,1-1 1 0 0,-1 0-1 0 0,0 0 0 0 0,1 0 1 0 0,-1 0-1 0 0,1 0 1 0 0,-1 1-1 0 0,1-1 0 0 0,-1 0 1 0 0,1 1-1 0 0,0-1 1 0 0,0-1-1 0 0,7 17 3166 0 0,2 33-2852 0 0,-4 104-43 0 0,0 0-2091 0 0,-3-133-1384 0 0,0 0 0 0 0,2 0-1 0 0,6 20 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12395 0 0,'0'7'10171'0'0,"0"-7"-9904"0"0,10 6 4190 0 0,11 0-3369 0 0,3-5-1109 0 0,36-4 0 0 0,-47 1 25 0 0,1 1 0 0 0,0 0 0 0 0,0 1 0 0 0,0 0 0 0 0,-1 1 0 0 0,1 1 0 0 0,0 0-1 0 0,15 5 1 0 0,-28-6-4 0 0,0-1-1 0 0,1 0 1 0 0,-1 1-1 0 0,0-1 1 0 0,0 1-1 0 0,0 0 1 0 0,1-1-1 0 0,-1 1 0 0 0,0 0 1 0 0,0 0-1 0 0,0 0 1 0 0,0 0-1 0 0,0 0 1 0 0,0 0-1 0 0,-1 0 1 0 0,1 0-1 0 0,0 0 0 0 0,0 0 1 0 0,-1 0-1 0 0,2 3 1 0 0,-2-3 1 0 0,0 0 0 0 0,0 0 0 0 0,0 1 0 0 0,0-1 0 0 0,-1 0 0 0 0,1 0 0 0 0,0 1 1 0 0,0-1-1 0 0,-1 0 0 0 0,1 0 0 0 0,-1 0 0 0 0,1 0 0 0 0,-1 0 0 0 0,0 1 0 0 0,1-1 0 0 0,-1 0 0 0 0,0 0 0 0 0,-1 1 1 0 0,-7 6 10 0 0,1-1 1 0 0,-1 1 0 0 0,-1-1-1 0 0,-10 6 1 0 0,3-2-6 0 0,-3 4-48 0 0,2 0 0 0 0,-26 28 0 0 0,38-37 42 0 0,1 0-1 0 0,0 0 0 0 0,1 0 1 0 0,0 0-1 0 0,0 1 0 0 0,0 0 1 0 0,0 0-1 0 0,1 0 0 0 0,1 0 1 0 0,-1 1-1 0 0,1-1 0 0 0,-2 10 1 0 0,4-16-1 0 0,1 0 1 0 0,-1 1-1 0 0,0-1 1 0 0,0 0-1 0 0,0 1 1 0 0,1-1-1 0 0,-1 0 1 0 0,1 1-1 0 0,-1-1 1 0 0,1 0-1 0 0,0 0 1 0 0,-1 0-1 0 0,1 1 1 0 0,0-1-1 0 0,0 0 1 0 0,0 0-1 0 0,0 0 1 0 0,0 0-1 0 0,0 0 1 0 0,0-1-1 0 0,0 1 1 0 0,0 0-1 0 0,0 0 1 0 0,0-1-1 0 0,0 1 1 0 0,1 0-1 0 0,-1-1 1 0 0,0 0 0 0 0,1 1-1 0 0,-1-1 1 0 0,0 0-1 0 0,2 1 1 0 0,8 1-8 0 0,0 0 0 0 0,0-1 1 0 0,12 1-1 0 0,-6-1 5 0 0,94 17-1199 0 0,-64-8-6904 0 0,-45-9 6951 0 0,2-1-2304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14691 0 0,'0'-1'485'0'0,"1"0"-1"0"0,-1 0 1 0 0,0 0-1 0 0,1 1 1 0 0,-1-1-1 0 0,1 0 1 0 0,-1 1-1 0 0,1-1 1 0 0,-1 0-1 0 0,1 1 1 0 0,0-1-1 0 0,-1 0 1 0 0,1 1-1 0 0,0-1 1 0 0,-1 1-1 0 0,1 0 1 0 0,0-1-1 0 0,0 1 1 0 0,-1-1-1 0 0,1 1 1 0 0,0 0-1 0 0,1-1 1 0 0,25-2 2684 0 0,28 10-3414 0 0,-54-7 414 0 0,15 3-163 0 0,-10-1-18 0 0,1 0-1 0 0,-1-1 1 0 0,0 0 0 0 0,0 0-1 0 0,1 0 1 0 0,-1-1 0 0 0,0 0-1 0 0,1 0 1 0 0,-1-1-1 0 0,12-2 1 0 0,-18 3-8 0 0,1 0 0 0 0,-1 0-1 0 0,0 0 1 0 0,0 0 0 0 0,0 0-1 0 0,0 0 1 0 0,0-1 0 0 0,0 1-1 0 0,1 0 1 0 0,-1 0 0 0 0,0 0-1 0 0,0 0 1 0 0,0 0 0 0 0,0 0 0 0 0,0 0-1 0 0,0-1 1 0 0,0 1 0 0 0,0 0-1 0 0,0 0 1 0 0,0 0 0 0 0,0 0-1 0 0,1 0 1 0 0,-1 0 0 0 0,0-1-1 0 0,0 1 1 0 0,0 0 0 0 0,0 0 0 0 0,0 0-1 0 0,0 0 1 0 0,0 0 0 0 0,0-1-1 0 0,0 1 1 0 0,0 0 0 0 0,0 0-1 0 0,-1 0 1 0 0,1 0 0 0 0,0 0-1 0 0,0-1 1 0 0,0 1 0 0 0,0 0 0 0 0,0 0-1 0 0,0 0 1 0 0,0 0 0 0 0,0 0-1 0 0,0 0 1 0 0,0 0 0 0 0,0-1-1 0 0,-1 1 1 0 0,1 0 0 0 0,-10-7-604 0 0,-13-3 39 0 0,18 8 598 0 0,-1 0 1 0 0,0 1 0 0 0,1 0-1 0 0,-1 0 1 0 0,0 1-1 0 0,0-1 1 0 0,0 1 0 0 0,0 1-1 0 0,1-1 1 0 0,-1 1-1 0 0,0 0 1 0 0,0 0 0 0 0,1 1-1 0 0,-7 2 1 0 0,8-2 47 0 0,0 0 0 0 0,0 1 0 0 0,0 0 0 0 0,0 0 0 0 0,0 0 0 0 0,1 0 0 0 0,-1 1 0 0 0,1-1 0 0 0,0 1 0 0 0,0 0 0 0 0,0 0 0 0 0,1 0-1 0 0,0 0 1 0 0,-1 1 0 0 0,1-1 0 0 0,1 0 0 0 0,-3 7 0 0 0,0 3 36 0 0,1 0 0 0 0,0 0 0 0 0,1 1 0 0 0,0-1 0 0 0,1 29 0 0 0,1-38-105 0 0,0 1 0 0 0,0 0 1 0 0,1-1-1 0 0,0 1 0 0 0,0 0 0 0 0,0-1 0 0 0,1 1 0 0 0,0-1 0 0 0,0 0 0 0 0,0 1 0 0 0,1-1 0 0 0,0 0 0 0 0,0 0 0 0 0,0-1 0 0 0,0 1 0 0 0,1-1 0 0 0,7 8 0 0 0,-9-11-5 0 0,1 1 0 0 0,-1-1 0 0 0,1 0-1 0 0,0 1 1 0 0,0-1 0 0 0,0-1 0 0 0,0 1 0 0 0,0 0 0 0 0,0-1-1 0 0,0 1 1 0 0,0-1 0 0 0,0 0 0 0 0,0 0 0 0 0,0 0 0 0 0,0 0 0 0 0,6-2-1 0 0,53-17-510 0 0,-18 4-2313 0 0,-39 14 1275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17668 0 0,'15'-4'7546'0'0,"11"-1"-4661"0"0,-16 3-3641 0 0,-1 0-1 0 0,1 1 0 0 0,-1 0 0 0 0,1 1 1 0 0,0 0-1 0 0,18 3 0 0 0,-18 2-3914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11242 0 0,'13'0'2411'0'0,"0"1"0"0"0,0 1 0 0 0,19 5-1 0 0,74 28 1040 0 0,-75-23-2668 0 0,-1-1-315 0 0,1 1-1 0 0,47 28 0 0 0,-69-35-414 0 0,-1 1-1 0 0,0 0 0 0 0,0 0 0 0 0,0 0 0 0 0,-1 1 0 0 0,0 0 0 0 0,0 1 1 0 0,-1 0-1 0 0,0 0 0 0 0,0 0 0 0 0,0 1 0 0 0,-2-1 0 0 0,6 12 0 0 0,-9-14-16 0 0,1 1-1 0 0,-1-1 0 0 0,0 0 1 0 0,-1 1-1 0 0,0-1 0 0 0,0 1 1 0 0,0-1-1 0 0,-1 1 0 0 0,0-1 0 0 0,0 0 1 0 0,0 1-1 0 0,-1-1 0 0 0,0 0 1 0 0,0 0-1 0 0,-1 0 0 0 0,1 0 1 0 0,-1-1-1 0 0,-5 8 0 0 0,-8 11 19 0 0,-1-1-1 0 0,-33 36 0 0 0,50-59-51 0 0,-34 35-6 0 0,14-17-42 0 0,-21 28 0 0 0,38-42 36 0 0,-1 1 1 0 0,1-1-1 0 0,0 1 0 0 0,0 0 0 0 0,0 0 1 0 0,1 0-1 0 0,0 0 0 0 0,0 1 0 0 0,0-1 0 0 0,1 1 1 0 0,-2 10-1 0 0,3-12 12 0 0,1-1-1 0 0,-1 1 1 0 0,1 0-1 0 0,0-1 1 0 0,0 1 0 0 0,0-1-1 0 0,0 1 1 0 0,1-1 0 0 0,-1 0-1 0 0,1 1 1 0 0,0-1-1 0 0,0 0 1 0 0,0 0 0 0 0,0 0-1 0 0,1 0 1 0 0,-1-1 0 0 0,1 1-1 0 0,0-1 1 0 0,0 1-1 0 0,0-1 1 0 0,0 0 0 0 0,0 0-1 0 0,0 0 1 0 0,5 2 0 0 0,3 1 0 0 0,1 0 0 0 0,-1 0 1 0 0,1-1-1 0 0,1-1 1 0 0,22 4-1 0 0,4-3-180 0 0,-1-1 0 0 0,1-2 0 0 0,54-6 1 0 0,-23-6-2594 0 0,-5-9-3556 0 0,-39 7 478 0 0,-4-3-1898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4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4585 0 0,'-1'1'338'0'0,"1"0"1"0"0,-1 0-1 0 0,1 0 1 0 0,-1 0-1 0 0,0 0 1 0 0,0 0-1 0 0,1 0 1 0 0,-1 0-1 0 0,0-1 1 0 0,0 1-1 0 0,0 0 1 0 0,0-1-1 0 0,0 1 1 0 0,0-1-1 0 0,0 1 1 0 0,-2 0-1 0 0,3-1-88 0 0,-1-1 747 0 0,0 1-748 0 0,1-1 1 0 0,0 1-1 0 0,0 0 0 0 0,-1-1 1 0 0,1 1-1 0 0,0 0 0 0 0,0-1 1 0 0,0 1-1 0 0,0 0 0 0 0,0-1 1 0 0,-1 1-1 0 0,1-1 0 0 0,0 1 1 0 0,0 0-1 0 0,0-1 0 0 0,0 1 1 0 0,0-1-1 0 0,0 1 0 0 0,0 0 1 0 0,0-1-1 0 0,0 1 0 0 0,0 0 1 0 0,1-1-1 0 0,-1 1 0 0 0,0-1 1 0 0,9-24 6469 0 0,1 13-6723 0 0,-6 10 55 0 0,-1 1 0 0 0,1 0 0 0 0,0 0 0 0 0,-1 0 0 0 0,1 0-1 0 0,0 0 1 0 0,-1 1 0 0 0,1 0 0 0 0,0-1 0 0 0,0 2 0 0 0,0-1 0 0 0,-1 0 0 0 0,7 2 0 0 0,52 15 8 0 0,-45-11-15 0 0,9 2 238 0 0,1-1-1 0 0,44 6 1 0 0,-61-12-932 0 0,0-1 1 0 0,0 0 0 0 0,1 0 0 0 0,11-3-1 0 0,8-5-4694 0 0,-2-7-3549 0 0,-20 9 3101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 5385 0 0,'-6'-2'1174'0'0,"0"1"-1"0"0,0 0 1 0 0,1 0-1 0 0,-1 0 1 0 0,0 1 0 0 0,0 0-1 0 0,0 0 1 0 0,0 0-1 0 0,-8 2 1 0 0,14-1-1055 0 0,0-1 0 0 0,0 1 0 0 0,1-1 0 0 0,-1 1 0 0 0,0-1 0 0 0,0 1 0 0 0,0-1 0 0 0,0 1 0 0 0,1-1 0 0 0,-1 0 0 0 0,0 1 0 0 0,1-1 0 0 0,-1 1 0 0 0,0-1 0 0 0,1 0 0 0 0,-1 1 0 0 0,0-1 0 0 0,1 0 0 0 0,-1 1 0 0 0,1-1 0 0 0,-1 0 0 0 0,0 1 0 0 0,1-1 1 0 0,-1 0-1 0 0,1 0 0 0 0,-1 0 0 0 0,1 1 0 0 0,-1-1 0 0 0,1 0 0 0 0,-1 0 0 0 0,1 0 0 0 0,0 0 0 0 0,19 9 618 0 0,11 1 34 0 0,-18-6-514 0 0,0 1 0 0 0,0 0-1 0 0,-1 1 1 0 0,0 0 0 0 0,20 13-1 0 0,-29-16-200 0 0,0-1 0 0 0,0 1-1 0 0,-1 0 1 0 0,1 0-1 0 0,-1 0 1 0 0,0 0 0 0 0,1 0-1 0 0,-2 0 1 0 0,1 0 0 0 0,0 1-1 0 0,-1-1 1 0 0,1 1 0 0 0,-1-1-1 0 0,0 1 1 0 0,0 0 0 0 0,0 0-1 0 0,-1-1 1 0 0,1 1 0 0 0,-1 0-1 0 0,0 0 1 0 0,0 0 0 0 0,0-1-1 0 0,-1 1 1 0 0,1 0-1 0 0,-3 6 1 0 0,1-2 22 0 0,-1 0 1 0 0,0 0-1 0 0,-1 0 0 0 0,1 0 0 0 0,-1-1 1 0 0,-1 0-1 0 0,0 0 0 0 0,0 0 0 0 0,0 0 1 0 0,-1-1-1 0 0,-11 11 0 0 0,11-12-190 0 0,1 0 1 0 0,-1-1-1 0 0,0 0 1 0 0,0 0-1 0 0,-1 0 1 0 0,1-1-1 0 0,-1 0 0 0 0,0 0 1 0 0,1 0-1 0 0,-1-1 1 0 0,0 0-1 0 0,-1-1 0 0 0,1 1 1 0 0,-8-1-1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7682 0 0,'-8'14'11315'0'0,"2"4"-7388"0"0,-3 4-2508 0 0,-17 30-1493 0 0,-3-2 0 0 0,-70 93 0 0 0,91-135-809 0 0,9-13-183 0 0,13-14 236 0 0,-8 12 842 0 0,1 1 1 0 0,1 0-1 0 0,-1 1 1 0 0,1 0-1 0 0,0 0 1 0 0,0 1-1 0 0,1-1 1 0 0,-1 2-1 0 0,14-5 1 0 0,29-3-2639 0 0,3 6-9152 0 0,-44 5 7140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7450 0 0,'-6'2'10309'0'0,"-1"9"-6266"0"0,-3 15-3515 0 0,8-22 268 0 0,-47 153-882 0 0,51-158 22 0 0,0 0 1 0 0,0 0 0 0 0,0 1 0 0 0,0-1-1 0 0,0 1 1 0 0,0 0 0 0 0,0-1 0 0 0,1 1-1 0 0,-1 0 1 0 0,0 0 0 0 0,0 0 0 0 0,2 1-1 0 0,37 1 70 0 0,-38-2-50 0 0,4 1-194 0 0,37 3 537 0 0,-41-3-722 0 0,-1-1 0 0 0,1 1 0 0 0,0-1 1 0 0,0 1-1 0 0,-1 0 0 0 0,1 0 0 0 0,-1 1 1 0 0,1-1-1 0 0,-1 0 0 0 0,1 1 0 0 0,-1-1 0 0 0,3 3 1 0 0,-5-3 162 0 0,0-1 1 0 0,1 0 0 0 0,-1 1 0 0 0,0-1 0 0 0,0 0-1 0 0,0 1 1 0 0,0-1 0 0 0,1 0 0 0 0,-1 1 0 0 0,0-1 0 0 0,0 0-1 0 0,0 1 1 0 0,0-1 0 0 0,0 1 0 0 0,0-1 0 0 0,0 0-1 0 0,0 1 1 0 0,0-1 0 0 0,0 1 0 0 0,0-1 0 0 0,0 0 0 0 0,0 1-1 0 0,-1-1 1 0 0,1 0 0 0 0,0 1 0 0 0,0-1 0 0 0,0 1-1 0 0,-1-1 1 0 0,-2 8-5439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 11370 0 0,'-1'8'8079'0'0,"1"-7"-7866"0"0,12 6 2511 0 0,13 1-1600 0 0,-12-6-740 0 0,1 0 1 0 0,-1 0-1 0 0,1-2 0 0 0,-1 0 0 0 0,1 0 0 0 0,23-4 0 0 0,-25 2-723 0 0,0-1 0 0 0,-1 0 1 0 0,14-6-1 0 0,-19 6-840 0 0,1 0 0 0 0,-1 0 1 0 0,0 0-1 0 0,0-1 0 0 0,0 0 1 0 0,5-5-1 0 0,-4 0-4148 0 0,-1 0-1858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9634 0 0,'-1'0'352'0'0,"1"1"-1"0"0,0-1 1 0 0,-1 1-1 0 0,1-1 1 0 0,0 1-1 0 0,0-1 0 0 0,0 1 1 0 0,0 0-1 0 0,-1-1 1 0 0,1 1-1 0 0,0-1 1 0 0,0 1-1 0 0,0 0 1 0 0,0-1-1 0 0,0 1 1 0 0,0-1-1 0 0,1 1 1 0 0,-1 0-1 0 0,0-1 1 0 0,0 1-1 0 0,0-1 1 0 0,1 1-1 0 0,-1-1 1 0 0,0 1-1 0 0,0-1 1 0 0,1 1-1 0 0,-1-1 1 0 0,0 1-1 0 0,1 0 1 0 0,19 8 3318 0 0,27-4-3272 0 0,-44-4 8 0 0,7-1-321 0 0,1 0-16 0 0,0 0-1 0 0,0 1 1 0 0,1 1 0 0 0,-1 0-1 0 0,12 4 1 0 0,-20-5-42 0 0,0 0 0 0 0,-1 0 0 0 0,1 0 0 0 0,0 1 0 0 0,-1-1 0 0 0,1 1 0 0 0,-1 0 0 0 0,0 0 0 0 0,1 0 0 0 0,-1 0 0 0 0,0 0 0 0 0,0 0 0 0 0,-1 1 0 0 0,1-1 0 0 0,0 1 0 0 0,-1-1-1 0 0,1 1 1 0 0,-1 0 0 0 0,0-1 0 0 0,0 1 0 0 0,0 0 0 0 0,0 0 0 0 0,0 0 0 0 0,0 4 0 0 0,0 12-126 0 0,-1-1-1 0 0,-1 0 0 0 0,0 0 0 0 0,-2 0 1 0 0,0 0-1 0 0,-8 25 0 0 0,-2 16-6822 0 0,12-44-1356 0 0,12-5 2185 0 0</inkml:trace>
  <inkml:trace contextRef="#ctx0" brushRef="#br0" timeOffset="1">317 76 7490 0 0,'0'-2'825'0'0,"0"0"0"0"0,0 0 0 0 0,1 0 0 0 0,-1 0 0 0 0,1 0 0 0 0,-1 0 0 0 0,1 1 0 0 0,0-1 0 0 0,-1 0 0 0 0,1 0 0 0 0,0 1 0 0 0,0-1 0 0 0,1 1 0 0 0,0-3 0 0 0,-2 4-711 0 0,1 0-1 0 0,-1 0 1 0 0,0 0-1 0 0,0 0 0 0 0,0 0 1 0 0,1 0-1 0 0,-1 0 0 0 0,0 0 1 0 0,0-1-1 0 0,0 1 1 0 0,0 0-1 0 0,1 0 0 0 0,-1 0 1 0 0,0 0-1 0 0,0 0 0 0 0,1 0 1 0 0,-1 0-1 0 0,0 0 1 0 0,0 1-1 0 0,0-1 0 0 0,1 0 1 0 0,-1 0-1 0 0,0 0 0 0 0,0 0 1 0 0,0 0-1 0 0,0 0 1 0 0,1 0-1 0 0,-1 0 0 0 0,0 0 1 0 0,0 1-1 0 0,0-1 0 0 0,0 0 1 0 0,1 0-1 0 0,-1 0 1 0 0,0 0-1 0 0,0 0 0 0 0,0 1 1 0 0,0-1-1 0 0,0 0 0 0 0,5 19 728 0 0,-3 11-334 0 0,-4 42 1 0 0,1 23-3960 0 0,2-82 727 0 0,1 0-1 0 0,0-1 1 0 0,4 13 0 0 0,1-6-4865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29 13611 0 0,'-2'1'423'0'0,"1"0"-1"0"0,0 0 1 0 0,-1 0-1 0 0,1 0 1 0 0,0 0 0 0 0,0 1-1 0 0,0-1 1 0 0,0 0-1 0 0,0 1 1 0 0,0-1 0 0 0,0 0-1 0 0,1 1 1 0 0,-1-1-1 0 0,0 1 1 0 0,1 0 0 0 0,-1-1-1 0 0,1 1 1 0 0,-1-1-1 0 0,1 1 1 0 0,0 0 0 0 0,0-1-1 0 0,0 1 1 0 0,0 2 0 0 0,1-2-274 0 0,-1 1 0 0 0,1-1 0 0 0,0 0 0 0 0,0 0 0 0 0,0 1 0 0 0,1-1 0 0 0,-1 0 0 0 0,0 0 0 0 0,1 0 0 0 0,-1 0 0 0 0,1 0 0 0 0,0-1 0 0 0,0 1 0 0 0,2 1 0 0 0,2 2-185 0 0,0 0 0 0 0,1-1 0 0 0,0 0 0 0 0,0-1 0 0 0,0 1 0 0 0,0-1-1 0 0,1-1 1 0 0,-1 1 0 0 0,11 1 0 0 0,-14-4 53 0 0,1 1 0 0 0,0-1 1 0 0,0-1-1 0 0,-1 1 0 0 0,1-1 0 0 0,0 1 0 0 0,-1-1 0 0 0,1 0 0 0 0,-1-1 1 0 0,1 1-1 0 0,-1-1 0 0 0,1 0 0 0 0,-1 0 0 0 0,0-1 0 0 0,0 1 0 0 0,0-1 1 0 0,4-3-1 0 0,-6 4-70 0 0,-1 1 1 0 0,1-1-1 0 0,-1 0 1 0 0,1 0-1 0 0,-1 0 0 0 0,0 0 1 0 0,0 0-1 0 0,1 0 1 0 0,-2 0-1 0 0,1 0 1 0 0,0 0-1 0 0,0-1 1 0 0,-1 1-1 0 0,1 0 1 0 0,-1 0-1 0 0,1-1 1 0 0,-1 1-1 0 0,0 0 1 0 0,0-1-1 0 0,0 1 1 0 0,-1 0-1 0 0,1-1 1 0 0,0 1-1 0 0,-1 0 0 0 0,0 0 1 0 0,1-1-1 0 0,-1 1 1 0 0,0 0-1 0 0,0 0 1 0 0,0 0-1 0 0,0 0 1 0 0,-1 0-1 0 0,1 0 1 0 0,0 0-1 0 0,-1 1 1 0 0,-2-4-1 0 0,2 3-54 0 0,0 0 1 0 0,0 0-1 0 0,0-1 0 0 0,0 1 1 0 0,0 1-1 0 0,-1-1 0 0 0,1 0 1 0 0,-1 1-1 0 0,1-1 1 0 0,-1 1-1 0 0,0 0 0 0 0,1-1 1 0 0,-1 1-1 0 0,0 1 0 0 0,0-1 1 0 0,0 0-1 0 0,0 1 0 0 0,0-1 1 0 0,0 1-1 0 0,0 0 0 0 0,0 0 1 0 0,0 0-1 0 0,1 0 0 0 0,-1 1 1 0 0,0-1-1 0 0,0 1 0 0 0,0 0 1 0 0,-3 1-1 0 0,1 0 146 0 0,1 0 0 0 0,0 0 0 0 0,0 1 0 0 0,0-1 0 0 0,0 1 0 0 0,0 0 0 0 0,1 0-1 0 0,-1 0 1 0 0,1 1 0 0 0,0-1 0 0 0,0 1 0 0 0,0 0 0 0 0,1 0 0 0 0,-1 0 0 0 0,1 0 0 0 0,-4 9 0 0 0,1 3 308 0 0,0 0 0 0 0,1 0 0 0 0,-3 33 0 0 0,6-43-381 0 0,1 0 1 0 0,0 0 0 0 0,0 0-1 0 0,0 1 1 0 0,0-1 0 0 0,1 0 0 0 0,0 0-1 0 0,1 0 1 0 0,-1 0 0 0 0,1 0-1 0 0,1 0 1 0 0,-1 0 0 0 0,6 9-1 0 0,-7-13-345 0 0,1-1 0 0 0,-1 0 0 0 0,1 1 0 0 0,-1-1 0 0 0,1 0 0 0 0,-1 0 0 0 0,1 0 0 0 0,0 0 0 0 0,0 0 0 0 0,-1-1-1 0 0,1 1 1 0 0,0 0 0 0 0,0-1 0 0 0,0 1 0 0 0,0-1 0 0 0,0 0 0 0 0,0 0 0 0 0,-1 0 0 0 0,1 0 0 0 0,0 0-1 0 0,0 0 1 0 0,0 0 0 0 0,0 0 0 0 0,0-1 0 0 0,0 1 0 0 0,0-1 0 0 0,0 0 0 0 0,-1 1 0 0 0,1-1 0 0 0,0 0 0 0 0,-1 0-1 0 0,1 0 1 0 0,2-2 0 0 0,8-5-891 0 0,0 0 0 0 0,-1-1 0 0 0,15-14 0 0 0,-20 17 1765 0 0,7-7-15 0 0,10-7 2848 0 0,-6 12 7895 0 0,-29 27-10271 0 0,1-10-964 0 0,-1-1-1 0 0,0 0 0 0 0,0 0 0 0 0,0-1 0 0 0,-16 5 0 0 0,-37 23-312 0 0,65-35 329 0 0,0 0 1 0 0,-1 0-1 0 0,1 0 0 0 0,0 1 1 0 0,-1-1-1 0 0,1 0 0 0 0,0 0 1 0 0,-1 0-1 0 0,1 0 1 0 0,0 1-1 0 0,-1-1 0 0 0,1 0 1 0 0,0 0-1 0 0,0 1 1 0 0,-1-1-1 0 0,1 0 0 0 0,0 1 1 0 0,0-1-1 0 0,0 0 1 0 0,-1 1-1 0 0,1-1 0 0 0,0 0 1 0 0,0 1-1 0 0,0-1 0 0 0,0 0 1 0 0,0 1-1 0 0,0-1 1 0 0,0 0-1 0 0,0 1 0 0 0,0-1 1 0 0,0 0-1 0 0,0 1 1 0 0,0-1-1 0 0,0 0 0 0 0,0 1 1 0 0,0-1-1 0 0,0 1 1 0 0,15 5 269 0 0,23-5-12 0 0,39-6-639 0 0,-26 1-6569 0 0,-51 4 6856 0 0,-1-1 1 0 0,1 1 0 0 0,0 0 0 0 0,0 0 0 0 0,0 0 0 0 0,-1 0-1 0 0,1 0 1 0 0,0 0 0 0 0,0-1 0 0 0,0 1 0 0 0,0 0-1 0 0,0 0 1 0 0,-1 0 0 0 0,1 0 0 0 0,0-1 0 0 0,0 1-1 0 0,0 0 1 0 0,0 0 0 0 0,0 0 0 0 0,0-1 0 0 0,0 1-1 0 0,-1 0 1 0 0,1 0 0 0 0,0-1 0 0 0,0 1 0 0 0,0 0 0 0 0,0 0-1 0 0,0 0 1 0 0,0-1 0 0 0,0 1 0 0 0,0 0 0 0 0,0 0-1 0 0,0-1 1 0 0,1 1 0 0 0,-1 0 0 0 0,0 0 0 0 0,0 0-1 0 0,0-1 1 0 0,0 1 0 0 0,0 0 0 0 0,0 0 0 0 0,0 0-1 0 0,0-1 1 0 0,1 1 0 0 0,-1 0 0 0 0,0 0 0 0 0,0 0 0 0 0,0 0-1 0 0,0-1 1 0 0,1 1 0 0 0,-1 0 0 0 0,0 0 0 0 0,0 0-1 0 0,0 0 1 0 0,1 0 0 0 0,-1 0 0 0 0,0 0 0 0 0,0 0-1 0 0,1 0 1 0 0,-1-1 0 0 0,0 1 0 0 0,0 0 0 0 0,0 0-1 0 0,1 0 1 0 0,-1 0 0 0 0,0 0 0 0 0,1 1 0 0 0,-4-5-1185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10442 0 0,'-5'11'1619'0'0,"0"0"0"0"0,1-1-1 0 0,0 2 1 0 0,1-1 0 0 0,0 0 0 0 0,-2 22-1 0 0,5-28-1390 0 0,-1-1-1 0 0,1 1 0 0 0,0 0 0 0 0,0 0 0 0 0,0 0 1 0 0,1-1-1 0 0,-1 1 0 0 0,1 0 0 0 0,1-1 0 0 0,-1 1 1 0 0,0-1-1 0 0,1 1 0 0 0,0-1 0 0 0,0 0 1 0 0,1 1-1 0 0,-1-1 0 0 0,1 0 0 0 0,0-1 0 0 0,4 6 1 0 0,-6-8-203 0 0,1 0 1 0 0,-1 0 0 0 0,0 0 0 0 0,0 0-1 0 0,1 0 1 0 0,-1 0 0 0 0,1 0 0 0 0,-1 0-1 0 0,1-1 1 0 0,-1 1 0 0 0,1-1 0 0 0,-1 1-1 0 0,1-1 1 0 0,0 0 0 0 0,-1 1 0 0 0,1-1-1 0 0,0 0 1 0 0,-1 0 0 0 0,1 0 0 0 0,0 0-1 0 0,-1-1 1 0 0,1 1 0 0 0,1-1 0 0 0,0 0-7 0 0,0 0 0 0 0,0-1 0 0 0,-1 1 0 0 0,1-1 1 0 0,-1 0-1 0 0,0 0 0 0 0,1 0 0 0 0,-1 0 0 0 0,0 0 1 0 0,0 0-1 0 0,3-5 0 0 0,1-3-8 0 0,-1 1 1 0 0,0-1-1 0 0,0 0 0 0 0,-1 0 1 0 0,6-20-1 0 0,-9 24-20 0 0,1 0 1 0 0,-1 0-1 0 0,0 0 0 0 0,-1 0 1 0 0,0 0-1 0 0,0 0 1 0 0,0 0-1 0 0,-1-7 0 0 0,0 12 8 0 0,1-1 0 0 0,0 1-1 0 0,-1-1 1 0 0,0 1-1 0 0,1-1 1 0 0,-1 1 0 0 0,0-1-1 0 0,1 1 1 0 0,-1 0-1 0 0,0 0 1 0 0,0-1 0 0 0,0 1-1 0 0,0 0 1 0 0,-1 0-1 0 0,1 0 1 0 0,0 0 0 0 0,0 0-1 0 0,0 0 1 0 0,-1 0-1 0 0,1 1 1 0 0,-1-1-1 0 0,1 0 1 0 0,-1 1 0 0 0,1-1-1 0 0,-1 1 1 0 0,1-1-1 0 0,-1 1 1 0 0,1 0 0 0 0,-1 0-1 0 0,1 0 1 0 0,-1 0-1 0 0,1 0 1 0 0,-1 0 0 0 0,0 0-1 0 0,-2 1 1 0 0,-4 0-161 0 0,-1 0 1 0 0,1 0-1 0 0,0 1 0 0 0,0 0 1 0 0,0 1-1 0 0,0 0 0 0 0,1 0 1 0 0,-12 7-1 0 0,-3 8-4253 0 0,3 7-5421 0 0,15-16 2637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 9106 0 0,'-32'6'10156'0'0,"25"-4"-6608"0"0,23-5-2789 0 0,26-2-592 0 0,0 2 0 0 0,47 3 1 0 0,-61 2-6302 0 0,-39 0 5763 0 0,-3 0 583 0 0,1 0 0 0 0,-1 1 1 0 0,-24 9-1 0 0,35-10 1 0 0,-1 0 1 0 0,0 0-1 0 0,1 0 0 0 0,-1 0 1 0 0,1 1-1 0 0,-1-1 0 0 0,1 1 1 0 0,0 0-1 0 0,0 0 1 0 0,1 0-1 0 0,-1 0 0 0 0,0 1 1 0 0,1-1-1 0 0,0 1 0 0 0,0-1 1 0 0,0 1-1 0 0,-2 5 0 0 0,-2 10-144 0 0,1 0 0 0 0,1 0-1 0 0,0 0 1 0 0,2 1 0 0 0,0-1 0 0 0,1 1-1 0 0,1 0 1 0 0,1-1 0 0 0,6 38-1 0 0,3-36-2443 0 0,-9-20 1998 0 0,0 0 0 0 0,-1 0 0 0 0,1-1 0 0 0,0 1 0 0 0,0-1 0 0 0,0 1 0 0 0,0 0 0 0 0,0-1 0 0 0,1 0 0 0 0,-1 1 0 0 0,0-1 0 0 0,0 0 0 0 0,0 1 0 0 0,0-1 0 0 0,0 0 1 0 0,1 0-1 0 0,-1 0 0 0 0,0 0 0 0 0,0 0 0 0 0,0 0 0 0 0,0 0 0 0 0,1 0 0 0 0,-1-1 0 0 0,0 1 0 0 0,0 0 0 0 0,0-1 0 0 0,0 1 0 0 0,0-1 0 0 0,0 1 0 0 0,0-1 0 0 0,0 0 0 0 0,0 1 0 0 0,0-1 0 0 0,0 0 0 0 0,0 0 0 0 0,0 1 0 0 0,-1-1 0 0 0,2-1 0 0 0,6-7-3336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11 5217 0 0,'5'-10'9347'0'0,"-5"10"-9046"0"0,0 0 1 0 0,1-1-1 0 0,-1 1 1 0 0,1 0-1 0 0,7 13 4752 0 0,2 25-2412 0 0,-9-19-2289 0 0,-2 1 1 0 0,0-1-1 0 0,0 1 0 0 0,-6 21 0 0 0,4-26-655 0 0,-1 0 0 0 0,-1 0-1 0 0,0-1 1 0 0,0 1 0 0 0,-14 23-1 0 0,18-36 256 0 0,-1 0-1 0 0,1-1 1 0 0,-1 1-1 0 0,1 0 1 0 0,-1-1-1 0 0,0 1 1 0 0,0 0-1 0 0,1-1 1 0 0,-1 0-1 0 0,0 1 1 0 0,0-1-1 0 0,-1 0 1 0 0,1 0-1 0 0,0 0 1 0 0,0-1-1 0 0,0 1 1 0 0,-1 0-1 0 0,1-1 0 0 0,0 1 1 0 0,-1-1-1 0 0,1 0 1 0 0,0 0-1 0 0,-1 0 1 0 0,1 0-1 0 0,0 0 1 0 0,-1-1-1 0 0,1 1 1 0 0,0-1-1 0 0,0 1 1 0 0,-1-1-1 0 0,1 0 1 0 0,0 0-1 0 0,0 0 1 0 0,0 0-1 0 0,0 0 1 0 0,0 0-1 0 0,0-1 0 0 0,-2-1 1 0 0,12 7 399 0 0,0 0-1 0 0,1 0 1 0 0,0-1 0 0 0,0 0-1 0 0,0-1 1 0 0,0 0 0 0 0,0 0-1 0 0,0-1 1 0 0,0 0 0 0 0,11 0 0 0 0,-3-1-1193 0 0,-1-1 1 0 0,0 0 0 0 0,0-1 0 0 0,0-1 0 0 0,20-6-1 0 0,-33 8-71 0 0,0 0 0 0 0,0 0 0 0 0,-1-1 0 0 0,1 1 0 0 0,0-1 0 0 0,-1 1 0 0 0,1-1 0 0 0,-1 0 0 0 0,4-4 0 0 0,6-9-6284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124 164 12131 0 0,'0'-21'9123'0'0,"0"20"-8974"0"0,-1 1 0 0 0,1-1 0 0 0,0 1 0 0 0,0 0 0 0 0,0-1 0 0 0,-1 1 0 0 0,1 0-1 0 0,0-1 1 0 0,0 1 0 0 0,-1 0 0 0 0,1-1 0 0 0,0 1 0 0 0,0 0 0 0 0,-1 0 0 0 0,1-1 0 0 0,0 1 0 0 0,-1 0 0 0 0,1 0-1 0 0,-1 0 1 0 0,1 0 0 0 0,0-1 0 0 0,-1 1 0 0 0,1 0 0 0 0,0 0 0 0 0,-1 0 0 0 0,1 0 0 0 0,-1 0 0 0 0,-2 1-23 0 0,0-1 0 0 0,0 1 0 0 0,0 0 0 0 0,1 0 1 0 0,-1 0-1 0 0,0 1 0 0 0,1-1 0 0 0,-1 0 0 0 0,1 1 0 0 0,-1 0 1 0 0,-1 2-1 0 0,-3 2-112 0 0,0 1 0 0 0,1 0-1 0 0,0 0 1 0 0,0 1 0 0 0,1-1 0 0 0,0 1 0 0 0,0 0 0 0 0,1 1 0 0 0,0-1 0 0 0,0 1 0 0 0,1 0 0 0 0,0 0 0 0 0,1 0-1 0 0,0 0 1 0 0,0 0 0 0 0,1 1 0 0 0,0-1 0 0 0,1 0 0 0 0,0 1 0 0 0,1-1 0 0 0,-1 1 0 0 0,2-1 0 0 0,-1 0 0 0 0,2 0-1 0 0,-1 0 1 0 0,1 0 0 0 0,6 14 0 0 0,-7-19-19 0 0,0-1 0 0 0,0 0 0 0 0,0 0-1 0 0,0-1 1 0 0,1 1 0 0 0,-1 0 0 0 0,1-1 0 0 0,0 1 0 0 0,0-1-1 0 0,0 0 1 0 0,0 0 0 0 0,0 0 0 0 0,0 0 0 0 0,0-1-1 0 0,0 1 1 0 0,1-1 0 0 0,-1 0 0 0 0,1 0 0 0 0,4 1 0 0 0,-3-2 1 0 0,1 0 1 0 0,-1 0-1 0 0,1 0 1 0 0,0-1 0 0 0,-1 0-1 0 0,1 0 1 0 0,-1 0 0 0 0,0 0-1 0 0,1-1 1 0 0,-1 0-1 0 0,7-4 1 0 0,0 0 0 0 0,-1-1 1 0 0,-1 0-1 0 0,1 0 0 0 0,-1-1 1 0 0,-1 0-1 0 0,1-1 0 0 0,-1 0 1 0 0,-1-1-1 0 0,0 1 0 0 0,9-16 1 0 0,-10 14 18 0 0,-2 0 1 0 0,1-1-1 0 0,-2 1 1 0 0,0-1-1 0 0,0-1 1 0 0,-1 1-1 0 0,0 0 1 0 0,-1-1-1 0 0,-1 1 1 0 0,0-1-1 0 0,-1-24 0 0 0,-1 30 11 0 0,0 0 0 0 0,0-1 0 0 0,-1 1-1 0 0,0 0 1 0 0,0 0 0 0 0,-1-1-1 0 0,0 2 1 0 0,0-1 0 0 0,-1 0 0 0 0,1 1-1 0 0,-2-1 1 0 0,1 1 0 0 0,-1 0 0 0 0,1 1-1 0 0,-2-1 1 0 0,1 1 0 0 0,0 0-1 0 0,-1 0 1 0 0,0 1 0 0 0,0-1 0 0 0,-8-3-1 0 0,9 5-59 0 0,0 0-1 0 0,-1 0 1 0 0,1 1-1 0 0,0 0 1 0 0,-1 0-1 0 0,1 0 1 0 0,-1 1-1 0 0,0-1 1 0 0,1 1-1 0 0,-1 1 1 0 0,0-1 0 0 0,0 1-1 0 0,0 0 1 0 0,0 0-1 0 0,1 1 1 0 0,-1 0-1 0 0,0 0 1 0 0,0 0-1 0 0,1 0 1 0 0,-1 1-1 0 0,1 0 1 0 0,-1 0-1 0 0,1 1 1 0 0,0 0-1 0 0,0 0 1 0 0,0 0-1 0 0,0 0 1 0 0,1 1-1 0 0,-1-1 1 0 0,1 1-1 0 0,0 1 1 0 0,0-1-1 0 0,0 0 1 0 0,1 1-1 0 0,-1 0 1 0 0,1 0-1 0 0,-3 7 1 0 0,1-3-477 0 0,1 0 1 0 0,0 0-1 0 0,0 0 0 0 0,1 1 0 0 0,1-1 1 0 0,-3 16-1 0 0,3-5-3406 0 0,0 0 0 0 0,3 27 1 0 0,1-10-3508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9498 0 0,'3'11'12128'0'0,"7"11"-8002"0"0,2 6-3590 0 0,-4 13-312 0 0,-2 1-1 0 0,-2 0 0 0 0,-2 79 1 0 0,-2-84-963 0 0,1-43 611 0 0,1-1 0 0 0,1 1 0 0 0,-1 0 0 0 0,1 0 0 0 0,1 1 1 0 0,-1-1-1 0 0,1 0 0 0 0,0 1 0 0 0,0 0 0 0 0,9-9 0 0 0,-12 13 118 0 0,0 0-1 0 0,1 0 1 0 0,-1 0-1 0 0,1 0 1 0 0,0 0-1 0 0,-1 0 1 0 0,1 0-1 0 0,0 1 1 0 0,-1-1-1 0 0,1 0 1 0 0,0 1 0 0 0,0 0-1 0 0,0-1 1 0 0,-1 1-1 0 0,1 0 1 0 0,0 0-1 0 0,0 0 1 0 0,2 0-1 0 0,34 11-2354 0 0,-17-4-2393 0 0,-1-4-3935 0 0,-11-4 2777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45 11626 0 0,'-3'0'705'0'0,"0"0"0"0"0,0 0 0 0 0,0 1 0 0 0,1-1 0 0 0,-1 1 0 0 0,0-1 0 0 0,0 1-1 0 0,0 0 1 0 0,0 0 0 0 0,1 0 0 0 0,-1 1 0 0 0,0-1 0 0 0,1 1 0 0 0,-1-1-1 0 0,-3 4 1 0 0,5-3-574 0 0,0 0 0 0 0,0 0 0 0 0,0 0 0 0 0,0 0 0 0 0,1 0 0 0 0,-1 1 0 0 0,1-1 0 0 0,-1 0-1 0 0,1 0 1 0 0,0 1 0 0 0,0-1 0 0 0,0 0 0 0 0,0 0 0 0 0,0 0 0 0 0,0 1 0 0 0,1-1 0 0 0,-1 0 0 0 0,1 0-1 0 0,-1 0 1 0 0,1 0 0 0 0,2 4 0 0 0,2 10 151 0 0,2 0 0 0 0,0-1 0 0 0,15 22 0 0 0,-17-28-257 0 0,0-2-1 0 0,1 1 0 0 0,0-1 1 0 0,0 1-1 0 0,1-2 0 0 0,0 1 1 0 0,14 9-1 0 0,-19-14-21 0 0,-1-1 0 0 0,1 0 1 0 0,0 0-1 0 0,0-1 0 0 0,0 1 0 0 0,-1 0 0 0 0,1-1 0 0 0,0 1 0 0 0,0-1 0 0 0,0 1 1 0 0,0-1-1 0 0,0 0 0 0 0,0 0 0 0 0,0 0 0 0 0,0 0 0 0 0,0 0 0 0 0,0 0 0 0 0,0-1 1 0 0,0 1-1 0 0,0 0 0 0 0,0-1 0 0 0,2-1 0 0 0,-1 0-3 0 0,1 0 0 0 0,-2 0 0 0 0,1 0 0 0 0,0-1 0 0 0,0 1 0 0 0,-1-1-1 0 0,1 0 1 0 0,-1 0 0 0 0,0 0 0 0 0,0 0 0 0 0,2-5 0 0 0,2-3-9 0 0,-1-1 0 0 0,0-1 0 0 0,-1 1-1 0 0,0 0 1 0 0,3-26 0 0 0,-6 33-5 0 0,-1-1 0 0 0,1 1-1 0 0,-1 0 1 0 0,0-1 0 0 0,-1 1-1 0 0,1-1 1 0 0,-1 1 0 0 0,0-1-1 0 0,-1 1 1 0 0,1 0 0 0 0,-1 0 0 0 0,0 0-1 0 0,0 0 1 0 0,-1 0 0 0 0,1 0-1 0 0,-1 0 1 0 0,-5-6 0 0 0,4 8-15 0 0,1-1 1 0 0,-1 1-1 0 0,0 0 1 0 0,0 0-1 0 0,0 1 1 0 0,0-1-1 0 0,-1 1 1 0 0,1 0 0 0 0,-1 0-1 0 0,1 0 1 0 0,-1 1-1 0 0,0-1 1 0 0,1 1-1 0 0,-1 0 1 0 0,0 1-1 0 0,0-1 1 0 0,0 1-1 0 0,0 0 1 0 0,-7 1-1 0 0,9-1-150 0 0,0 1-1 0 0,1-1 0 0 0,-1 1 0 0 0,0 0 0 0 0,1 0 1 0 0,-1 0-1 0 0,1 0 0 0 0,-1 1 0 0 0,1-1 0 0 0,0 1 1 0 0,0-1-1 0 0,-1 1 0 0 0,1 0 0 0 0,0 0 0 0 0,-3 3 1 0 0,4-3-286 0 0,0-1 0 0 0,0 1 0 0 0,0 0 0 0 0,0-1 0 0 0,0 1 0 0 0,1 0 0 0 0,-1-1 0 0 0,0 1 0 0 0,1 0 0 0 0,-1 3 0 0 0,1-3-136 0 0,0-1 0 0 0,0 0 0 0 0,0 1-1 0 0,0-1 1 0 0,0 0 0 0 0,0 1 0 0 0,1-1 0 0 0,-1 0-1 0 0,0 1 1 0 0,1-1 0 0 0,-1 0 0 0 0,1 0 0 0 0,0 1-1 0 0,-1-1 1 0 0,3 2 0 0 0,4 5-5076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9034 0 0,'0'-1'469'0'0,"1"0"0"0"0,-1 0-1 0 0,1 1 1 0 0,0-1 0 0 0,-1 0 0 0 0,1 1 0 0 0,0-1 0 0 0,0 1-1 0 0,-1-1 1 0 0,1 1 0 0 0,0-1 0 0 0,0 1 0 0 0,0 0-1 0 0,-1-1 1 0 0,1 1 0 0 0,0 0 0 0 0,0 0 0 0 0,0-1 0 0 0,0 1-1 0 0,0 0 1 0 0,0 0 0 0 0,0 0 0 0 0,0 0 0 0 0,-1 0 0 0 0,1 0-1 0 0,0 1 1 0 0,0-1 0 0 0,1 0 0 0 0,0 1-139 0 0,-1 0 0 0 0,0 1 0 0 0,1-1 1 0 0,-1 0-1 0 0,0 0 0 0 0,0 1 0 0 0,0-1 0 0 0,0 0 1 0 0,0 1-1 0 0,0-1 0 0 0,0 1 0 0 0,-1-1 0 0 0,2 4 0 0 0,1 5-121 0 0,0 0 0 0 0,-1 0 0 0 0,2 20-1 0 0,-1 16-614 0 0,10 81-738 0 0,-4-87-4023 0 0,6-1-4715 0 0,-9-26 2523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18724 0 0,'11'6'5613'0'0,"9"4"-5050"0"0,2-4-184 0 0,0-1 0 0 0,39 3 0 0 0,-51-7-711 0 0,-1-1 0 0 0,1 0 0 0 0,-1-1 0 0 0,0 0 0 0 0,13-2 0 0 0,-22 3 67 0 0,1 0 1 0 0,-1-1-1 0 0,0 1 0 0 0,1 0 1 0 0,-1 0-1 0 0,0 0 0 0 0,1 0 0 0 0,-1 0 1 0 0,0 0-1 0 0,1-1 0 0 0,-1 1 0 0 0,0 0 1 0 0,1 0-1 0 0,1-4-2912 0 0,-1 4 2913 0 0,-1-1-1 0 0,0 1 0 0 0,0 0 0 0 0,0-1 1 0 0,0 1-1 0 0,0-1 0 0 0,0 1 0 0 0,0 0 1 0 0,0-1-1 0 0,-9-14-5979 0 0,-18-8 2630 0 0,25 23 3903 0 0,0-1 1 0 0,-1 0-1 0 0,1 0 0 0 0,0 1 1 0 0,0-1-1 0 0,0 1 1 0 0,-1 0-1 0 0,1-1 0 0 0,0 1 1 0 0,0 0-1 0 0,-1 0 0 0 0,1 1 1 0 0,0-1-1 0 0,0 0 0 0 0,0 1 1 0 0,-1 0-1 0 0,1-1 0 0 0,0 1 1 0 0,0 0-1 0 0,-3 1 1 0 0,3 0 303 0 0,0 0 0 0 0,-1 0 0 0 0,1 1 1 0 0,0-1-1 0 0,0 0 0 0 0,0 1 1 0 0,1-1-1 0 0,-1 1 0 0 0,0 0 1 0 0,1 0-1 0 0,0-1 0 0 0,-2 7 1 0 0,0 1 723 0 0,0 0 0 0 0,1 1 1 0 0,0-1-1 0 0,1 12 1 0 0,0 14-1288 0 0,1-19 66 0 0,0 6 426 0 0,6 41 0 0 0,-5-59-779 0 0,-1 0 1 0 0,2 0 0 0 0,-1-1-1 0 0,0 1 1 0 0,1 0-1 0 0,0 0 1 0 0,0-1-1 0 0,0 1 1 0 0,1-1-1 0 0,-1 0 1 0 0,1 0-1 0 0,0 0 1 0 0,0 0-1 0 0,6 5 1 0 0,-9-9-10 0 0,1 1 0 0 0,0-1 0 0 0,-1 1 0 0 0,1-1 0 0 0,0 1 0 0 0,0-1 0 0 0,0 1 0 0 0,-1-1 0 0 0,1 0 0 0 0,0 0 0 0 0,0 1 0 0 0,0-1 0 0 0,0 0 0 0 0,0 0 0 0 0,0 0 0 0 0,-1 0-1 0 0,1 0 1 0 0,0 0 0 0 0,0 0 0 0 0,0 0 0 0 0,0 0 0 0 0,0 0 0 0 0,0-1 0 0 0,0 1 0 0 0,1-1 0 0 0,0 0-271 0 0,0 0-1 0 0,0-1 1 0 0,-1 1-1 0 0,1-1 1 0 0,0 1-1 0 0,-1-1 0 0 0,1 0 1 0 0,-1 0-1 0 0,3-3 1 0 0,1-5-664 0 0,0 1 0 0 0,-1 0 0 0 0,5-15 0 0 0,0-9 1319 0 0,8-60 1 0 0,-11 55 3282 0 0,0 22 1356 0 0,-6 16-4621 0 0,1 0-1 0 0,-1 0 0 0 0,0 0 1 0 0,0 0-1 0 0,0-1 1 0 0,1 1-1 0 0,-1 0 1 0 0,0 0-1 0 0,0 0 1 0 0,0 0-1 0 0,1 0 1 0 0,-1 0-1 0 0,0 0 1 0 0,0 0-1 0 0,0 0 1 0 0,1 0-1 0 0,-1 0 0 0 0,0 0 1 0 0,0 0-1 0 0,0 0 1 0 0,1 0-1 0 0,-1 0 1 0 0,0 0-1 0 0,0 0 1 0 0,0 0-1 0 0,0 1 1 0 0,2 0 1083 0 0,-2-1-1084 0 0,6 11 3783 0 0,-5 6-3530 0 0,-2-5-215 0 0,-1 0 0 0 0,-1 0 0 0 0,0 0 0 0 0,-1 0-1 0 0,0-1 1 0 0,-11 20 0 0 0,12-24-238 0 0,-1 0-1 0 0,0-1 1 0 0,0 0-1 0 0,0 0 1 0 0,-1 0-1 0 0,0 0 1 0 0,0-1-1 0 0,-1 0 1 0 0,1 0-1 0 0,-1 0 1 0 0,0-1-1 0 0,-9 6 1 0 0,2-7-79 0 0,11-7 273 0 0,3 3-98 0 0,0 0 0 0 0,0 0 0 0 0,1 0 1 0 0,-1-1-1 0 0,0 1 0 0 0,0 0 0 0 0,1 1 0 0 0,-1-1 0 0 0,1 0 1 0 0,-1 0-1 0 0,1 0 0 0 0,-1 1 0 0 0,3-1 0 0 0,13-4 90 0 0,-1 2 0 0 0,1 0 0 0 0,0 1-1 0 0,20 0 1 0 0,-24 2-844 0 0,0 1-1 0 0,1 0 1 0 0,15 4 0 0 0,-15 2-3776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 12211 0 0,'-1'0'268'0'0,"1"1"1"0"0,-1-1-1 0 0,1 1 0 0 0,-1-1 1 0 0,1 0-1 0 0,0 1 1 0 0,-1-1-1 0 0,1 1 1 0 0,0-1-1 0 0,-1 1 1 0 0,1-1-1 0 0,0 1 0 0 0,0-1 1 0 0,-1 1-1 0 0,1-1 1 0 0,0 1-1 0 0,0 0 1 0 0,0-1-1 0 0,0 1 1 0 0,0-1-1 0 0,0 1 0 0 0,0 0 1 0 0,0-1-1 0 0,0 1 1 0 0,0-1-1 0 0,0 1 1 0 0,0-1-1 0 0,0 1 1 0 0,0 0-1 0 0,1-1 0 0 0,-1 2 1 0 0,18 10 2666 0 0,-12-10-2839 0 0,0 0-1 0 0,0-1 1 0 0,0 1-1 0 0,0-1 1 0 0,10 0-1 0 0,2-2-530 0 0,1-1 0 0 0,-1-1 1 0 0,20-6-1 0 0,-8 0-3939 0 0,0-1-4261 0 0,-12 3 2235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87 143 17420 0 0,'-1'-1'434'0'0,"0"-1"1"0"0,0 1 0 0 0,0 0 0 0 0,0-1 0 0 0,0 1-1 0 0,0 0 1 0 0,0-1 0 0 0,0 1 0 0 0,0 0-1 0 0,0 0 1 0 0,-1 0 0 0 0,1 0 0 0 0,-1 0 0 0 0,1 0-1 0 0,0 1 1 0 0,-3-2 0 0 0,3 2-239 0 0,0 0 1 0 0,0 0 0 0 0,0 0-1 0 0,-1 0 1 0 0,1 0 0 0 0,0 0-1 0 0,0 0 1 0 0,0 0-1 0 0,0 0 1 0 0,0 1 0 0 0,0-1-1 0 0,0 0 1 0 0,0 1 0 0 0,0-1-1 0 0,0 1 1 0 0,0-1-1 0 0,0 1 1 0 0,-2 1 0 0 0,0 1-21 0 0,-1 1-1 0 0,1-1 1 0 0,-1 1 0 0 0,1 0 0 0 0,0 0 0 0 0,1 1 0 0 0,-1-1-1 0 0,1 0 1 0 0,-4 9 0 0 0,4-6-158 0 0,0 0-1 0 0,1 0 1 0 0,-1 0 0 0 0,1 0-1 0 0,0 0 1 0 0,1 1-1 0 0,0-1 1 0 0,0 0-1 0 0,1 0 1 0 0,0 0 0 0 0,0 0-1 0 0,0 1 1 0 0,1-1-1 0 0,0-1 1 0 0,0 1 0 0 0,1 0-1 0 0,0 0 1 0 0,0-1-1 0 0,1 0 1 0 0,0 0 0 0 0,0 0-1 0 0,0 0 1 0 0,0 0-1 0 0,1-1 1 0 0,6 5 0 0 0,-10-8-46 0 0,1-1 1 0 0,-1 0 0 0 0,1 0 0 0 0,0 0 0 0 0,0 0 0 0 0,-1 0 0 0 0,1 0 0 0 0,0 0 0 0 0,0 0 0 0 0,0-1 0 0 0,0 1-1 0 0,0-1 1 0 0,0 0 0 0 0,0 1 0 0 0,0-1 0 0 0,0 0 0 0 0,0 0 0 0 0,0 0 0 0 0,0 0 0 0 0,0-1 0 0 0,0 1-1 0 0,0-1 1 0 0,0 1 0 0 0,0-1 0 0 0,0 1 0 0 0,0-1 0 0 0,-1 0 0 0 0,1 0 0 0 0,0 0 0 0 0,0 0 0 0 0,-1 0-1 0 0,1-1 1 0 0,0 1 0 0 0,-1 0 0 0 0,0-1 0 0 0,1 1 0 0 0,-1-1 0 0 0,0 0 0 0 0,2-2 0 0 0,5-7-379 0 0,0-1 1 0 0,-1 0 0 0 0,0-1-1 0 0,7-17 1 0 0,-11 23 134 0 0,-2 3 72 0 0,1 0 1 0 0,-1 0-1 0 0,0-1 1 0 0,0 1-1 0 0,0-1 1 0 0,-1 1 0 0 0,1-1-1 0 0,-1 1 1 0 0,0-1-1 0 0,-1 0 1 0 0,1 1-1 0 0,-1-1 1 0 0,0 1 0 0 0,0-1-1 0 0,0 1 1 0 0,-1 0-1 0 0,-2-7 1 0 0,2 8 305 0 0,1 0 0 0 0,-1 0 0 0 0,0 0 0 0 0,0 0 0 0 0,0 1 0 0 0,0-1 0 0 0,-1 0 0 0 0,1 1 0 0 0,0 0 1 0 0,-1 0-1 0 0,0 0 0 0 0,0 0 0 0 0,0 0 0 0 0,0 0 0 0 0,0 1 0 0 0,0-1 0 0 0,0 1 0 0 0,0 0 0 0 0,0 0 0 0 0,-1 0 0 0 0,1 0 0 0 0,0 1 0 0 0,-1-1 1 0 0,-4 1-1 0 0,17 7 1399 0 0,8 2-1524 0 0,-3-6 34 0 0,-1-1 0 0 0,1 0-1 0 0,-1-1 1 0 0,1-1 0 0 0,16-1 0 0 0,-21 0-60 0 0,-1 0-1 0 0,0 0 1 0 0,1-1 0 0 0,-1 0-1 0 0,0 0 1 0 0,0-1 0 0 0,0 0 0 0 0,-1-1-1 0 0,13-6 1 0 0,-18 8-118 0 0,-1 1-1 0 0,1-1 1 0 0,0 0 0 0 0,0 1 0 0 0,-1-1-1 0 0,1 0 1 0 0,-1 0 0 0 0,0 0-1 0 0,0 0 1 0 0,0 0 0 0 0,2-3 0 0 0,-2 0-784 0 0,1 0 1 0 0,-1 0 0 0 0,0 0 0 0 0,-1 0-1 0 0,1 0 1 0 0,-1 0 0 0 0,0-9 0 0 0,-8-32 6808 0 0,10 153-2070 0 0,-3-67-4211 0 0,2 1 1 0 0,13 79-1 0 0,-7-102-2603 0 0,-6-18 1729 0 0,0 0 1107 0 0,-1 0 1 0 0,0 0-1 0 0,0 0 1 0 0,0 0-1 0 0,1 0 0 0 0,-1 0 1 0 0,0 0-1 0 0,0 0 0 0 0,1 0 1 0 0,-1 0-1 0 0,0 0 1 0 0,11-22-11961 0 0,-8 8 10603 0 0,1-7-2619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5569 0 0,'19'-29'15277'0'0,"-15"44"-11846"0"0,1 106 468 0 0,1 6-3072 0 0,-4-106-2686 0 0,1 0-1 0 0,1-1 0 0 0,12 39 1 0 0,-12-51-4264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39 367 7009 0 0,'-2'5'2552'0'0,"-5"18"5397"0"0,6-23-7667 0 0,1 1-1 0 0,0-1 0 0 0,0 1 1 0 0,0 0-1 0 0,-1-1 0 0 0,1 1 0 0 0,0-1 1 0 0,0 1-1 0 0,-1-1 0 0 0,1 1 1 0 0,-1-1-1 0 0,1 1 0 0 0,0-1 1 0 0,-1 0-1 0 0,1 1 0 0 0,-1-1 0 0 0,1 1 1 0 0,-1-1-1 0 0,1 0 0 0 0,-1 1 1 0 0,1-1-1 0 0,-1 0 0 0 0,1 0 1 0 0,-1 0-1 0 0,0 1 0 0 0,1-1 0 0 0,-2 0 1 0 0,0-3-115 0 0,1 0 0 0 0,-1 0 0 0 0,1 0-1 0 0,-1 0 1 0 0,1 0 0 0 0,0 0 0 0 0,0 0 0 0 0,1-1 0 0 0,-1 1 0 0 0,1 0 0 0 0,-1-6 0 0 0,-2-25-41 0 0,2-1 0 0 0,5-58 0 0 0,-2 73-143 0 0,2 0 1 0 0,0-1-1 0 0,1 1 1 0 0,0 1-1 0 0,16-35 1 0 0,-20 51 9 0 0,1-1 0 0 0,0 1 1 0 0,0-1-1 0 0,1 1 1 0 0,-1 0-1 0 0,0 0 1 0 0,1 0-1 0 0,0 1 0 0 0,0-1 1 0 0,0 0-1 0 0,0 1 1 0 0,0 0-1 0 0,0 0 1 0 0,6-3-1 0 0,-8 5 2 0 0,1-1-1 0 0,-1 1 0 0 0,1 0 1 0 0,0-1-1 0 0,-1 1 1 0 0,1 0-1 0 0,0 0 1 0 0,-1 0-1 0 0,1 1 1 0 0,-1-1-1 0 0,1 0 0 0 0,-1 1 1 0 0,1-1-1 0 0,0 0 1 0 0,-1 1-1 0 0,1 0 1 0 0,-1-1-1 0 0,0 1 1 0 0,1 0-1 0 0,-1 0 0 0 0,0 0 1 0 0,1 0-1 0 0,-1 0 1 0 0,0 0-1 0 0,0 0 1 0 0,0 0-1 0 0,0 1 1 0 0,0-1-1 0 0,0 0 0 0 0,0 1 1 0 0,0-1-1 0 0,0 0 1 0 0,-1 1-1 0 0,1-1 1 0 0,-1 1-1 0 0,1 2 1 0 0,5 10-18 0 0,-1 1 0 0 0,-1 0 0 0 0,0 1 0 0 0,-1-1 0 0 0,-1 1 0 0 0,0 24 1 0 0,-2 5-26 0 0,-5 46 1 0 0,1-68 51 0 0,4-22-5 0 0,0 0 0 0 0,0-1 1 0 0,0 1-1 0 0,0 0 0 0 0,0 0 1 0 0,0-1-1 0 0,-1 1 0 0 0,1 0 0 0 0,0 0 1 0 0,0-1-1 0 0,-1 1 0 0 0,1 0 0 0 0,0-1 1 0 0,-1 1-1 0 0,1 0 0 0 0,-1-1 1 0 0,1 1-1 0 0,-1 0 0 0 0,1-1 0 0 0,-1 1 1 0 0,1-1-1 0 0,-1 1 0 0 0,0 0 0 0 0,0-2-4 0 0,0 0 0 0 0,1 0 0 0 0,-1 0 0 0 0,0-1-1 0 0,1 1 1 0 0,-1 0 0 0 0,1 0 0 0 0,-1 0 0 0 0,1 0-1 0 0,0-1 1 0 0,0 1 0 0 0,-1 0 0 0 0,1 0-1 0 0,0 0 1 0 0,0-1 0 0 0,0 1 0 0 0,0-2 0 0 0,1-24-91 0 0,-1 24 83 0 0,2-8-13 0 0,-1 0 0 0 0,2 0 0 0 0,-1 0 0 0 0,2 0 0 0 0,-1 0 0 0 0,1 1 0 0 0,1-1 0 0 0,0 1 0 0 0,0 0 0 0 0,1 1 0 0 0,1-1 0 0 0,-1 1 0 0 0,1 1 0 0 0,1-1 0 0 0,14-13 0 0 0,-20 21 32 0 0,-1 0 0 0 0,1 0 0 0 0,-1 0 0 0 0,1 0 0 0 0,-1 0 1 0 0,1 0-1 0 0,0 1 0 0 0,-1-1 0 0 0,1 0 0 0 0,0 1 0 0 0,0-1 0 0 0,-1 1 0 0 0,1 0 1 0 0,0 0-1 0 0,0 0 0 0 0,0-1 0 0 0,-1 2 0 0 0,1-1 0 0 0,0 0 0 0 0,0 0 1 0 0,2 1-1 0 0,-1 0 9 0 0,-1 1 1 0 0,1-1 0 0 0,-1 1 0 0 0,0-1-1 0 0,0 1 1 0 0,0-1 0 0 0,0 1 0 0 0,0 0-1 0 0,0 0 1 0 0,0 0 0 0 0,-1 0 0 0 0,1 1-1 0 0,0 1 1 0 0,4 7 34 0 0,0 1 0 0 0,-2-1 0 0 0,1 1 0 0 0,-2 0 0 0 0,4 14-1 0 0,-2 6 173 0 0,2 49 0 0 0,-3-24-1525 0 0,5 0-4516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37 11723 0 0,'-1'-2'495'0'0,"1"0"1"0"0,-1 0 0 0 0,1 0 0 0 0,-1 1 0 0 0,0-1 0 0 0,0 0 0 0 0,0 0-1 0 0,0 1 1 0 0,0-1 0 0 0,0 1 0 0 0,0-1 0 0 0,0 1 0 0 0,-1 0 0 0 0,1-1-1 0 0,0 1 1 0 0,-1 0 0 0 0,1 0 0 0 0,-1 0 0 0 0,0 0 0 0 0,1 0 0 0 0,-1 0-1 0 0,-2-1 1 0 0,0 1-176 0 0,0 1 0 0 0,0-1 0 0 0,-1 1 0 0 0,1-1 0 0 0,0 1 0 0 0,0 0 0 0 0,0 1 0 0 0,0-1 0 0 0,0 1 0 0 0,-5 1 0 0 0,-2 1-210 0 0,-1 1 1 0 0,1 0-1 0 0,0 1 0 0 0,0 0 1 0 0,0 1-1 0 0,-15 10 0 0 0,23-13-107 0 0,0-1-1 0 0,0 1 0 0 0,0-1 1 0 0,1 1-1 0 0,-1 0 1 0 0,1 0-1 0 0,-1 1 0 0 0,1-1 1 0 0,0 0-1 0 0,0 1 1 0 0,0-1-1 0 0,1 1 0 0 0,-1-1 1 0 0,1 1-1 0 0,0 0 1 0 0,0 0-1 0 0,0 0 0 0 0,0 6 1 0 0,1-7-10 0 0,0 0 0 0 0,1 0 0 0 0,-1 0 0 0 0,1-1 1 0 0,-1 1-1 0 0,1 0 0 0 0,0 0 0 0 0,0 0 0 0 0,1 0 0 0 0,-1-1 1 0 0,0 1-1 0 0,1-1 0 0 0,0 1 0 0 0,-1-1 0 0 0,1 0 0 0 0,0 1 1 0 0,0-1-1 0 0,0 0 0 0 0,1 0 0 0 0,-1 0 0 0 0,0-1 0 0 0,1 1 1 0 0,-1 0-1 0 0,1-1 0 0 0,3 2 0 0 0,7 2-6 0 0,0-1 0 0 0,0 0 0 0 0,0-1 0 0 0,1 0 0 0 0,-1-1-1 0 0,26 0 1 0 0,14 3 18 0 0,-52-5 0 0 0,1 0-1 0 0,0 0 1 0 0,-1 1-1 0 0,1-1 0 0 0,-1 0 1 0 0,1 1-1 0 0,0-1 0 0 0,-1 1 1 0 0,1-1-1 0 0,-1 1 0 0 0,1 0 1 0 0,-1 0-1 0 0,0-1 0 0 0,1 1 1 0 0,-1 0-1 0 0,0 0 0 0 0,1 0 1 0 0,-1 1-1 0 0,0-1 0 0 0,0 0 1 0 0,0 0-1 0 0,0 1 0 0 0,1 2 1 0 0,-1-2 6 0 0,-1 0 1 0 0,0 0 0 0 0,0 0-1 0 0,0 0 1 0 0,0 0 0 0 0,0 0 0 0 0,0 0-1 0 0,-1 0 1 0 0,1 0 0 0 0,-1 0-1 0 0,1 0 1 0 0,-1 0 0 0 0,0 0-1 0 0,0 0 1 0 0,1-1 0 0 0,-3 3-1 0 0,-4 7 54 0 0,0 0-1 0 0,-2-1 1 0 0,1 0-1 0 0,-16 14 1 0 0,14-14-74 0 0,-1-1 1 0 0,0 0-1 0 0,0-1 1 0 0,-1 0-1 0 0,0-1 1 0 0,-16 7-1 0 0,52-19-5528 0 0,0 0-3827 0 0,-9 0 1372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27 11899 0 0,'-1'-2'622'0'0,"-1"-1"0"0"0,0 1 0 0 0,0 0 1 0 0,0 0-1 0 0,-1 0 0 0 0,1 1 0 0 0,0-1 1 0 0,-1 1-1 0 0,1-1 0 0 0,-1 1 0 0 0,0 0 1 0 0,1 0-1 0 0,-1 0 0 0 0,0 0 0 0 0,1 0 1 0 0,-1 0-1 0 0,0 1 0 0 0,0 0 0 0 0,0-1 1 0 0,-3 1-1 0 0,1 1-333 0 0,0 0 0 0 0,0 0 0 0 0,1 0 0 0 0,-1 0 0 0 0,0 1 0 0 0,1 0 0 0 0,-1 0 0 0 0,1 0-1 0 0,0 1 1 0 0,0-1 0 0 0,-5 5 0 0 0,1-1-265 0 0,0 1-1 0 0,0 0 1 0 0,1 0-1 0 0,0 1 1 0 0,0 0-1 0 0,1 1 1 0 0,0-1-1 0 0,1 1 1 0 0,0 0-1 0 0,0 0 1 0 0,-3 11-1 0 0,5-9 19 0 0,1 0 0 0 0,0 1 0 0 0,0-1-1 0 0,1 1 1 0 0,0-1 0 0 0,2 14-1 0 0,-1-22-42 0 0,0 0-1 0 0,0 0 1 0 0,0 0-1 0 0,1 0 1 0 0,-1 0-1 0 0,1 0 1 0 0,0 0-1 0 0,0 0 1 0 0,0-1-1 0 0,0 1 1 0 0,0 0-1 0 0,1-1 1 0 0,-1 1-1 0 0,1-1 1 0 0,-1 1-1 0 0,1-1 1 0 0,0 0-1 0 0,0 1 1 0 0,0-1-1 0 0,1 0 1 0 0,-1 0-1 0 0,0-1 1 0 0,1 1-1 0 0,-1 0 1 0 0,1-1-1 0 0,-1 1 1 0 0,1-1-1 0 0,5 2 1 0 0,-5-3-10 0 0,0 0 1 0 0,1 0-1 0 0,-1-1 1 0 0,0 1-1 0 0,0-1 1 0 0,0 1-1 0 0,0-1 1 0 0,0 0-1 0 0,0 0 1 0 0,0 0-1 0 0,0-1 1 0 0,0 1-1 0 0,0-1 1 0 0,0 1-1 0 0,-1-1 1 0 0,1 0-1 0 0,-1 0 1 0 0,0 0-1 0 0,1-1 1 0 0,1-2 0 0 0,7-7-192 0 0,-1 0 1 0 0,13-21-1 0 0,-8 10-360 0 0,15-37-1 0 0,-1 1 51 0 0,-29 59 507 0 0,0 0 0 0 0,0-1 0 0 0,0 1 1 0 0,0-1-1 0 0,0 1 0 0 0,1 0 0 0 0,-1-1 1 0 0,0 1-1 0 0,0 0 0 0 0,0-1 0 0 0,0 1 1 0 0,0 0-1 0 0,1 0 0 0 0,-1-1 1 0 0,0 1-1 0 0,0 0 0 0 0,0-1 0 0 0,1 1 1 0 0,-1 0-1 0 0,0 0 0 0 0,1 0 0 0 0,-1-1 1 0 0,0 1-1 0 0,0 0 0 0 0,1 0 0 0 0,-1 0 1 0 0,0 0-1 0 0,1-1 0 0 0,-1 1 0 0 0,0 0 1 0 0,1 0-1 0 0,-1 0 0 0 0,0 0 0 0 0,1 0 1 0 0,-1 0-1 0 0,0 0 0 0 0,1 0 0 0 0,-1 0 1 0 0,1 0-1 0 0,-1 0 0 0 0,0 0 0 0 0,1 0 1 0 0,-1 1-1 0 0,6 16 102 0 0,-5 27 272 0 0,-1-43-356 0 0,-1 49 525 0 0,-15 88 0 0 0,14-125-504 0 0,0 0 0 0 0,-2-1 0 0 0,1 1 0 0 0,-2-1 0 0 0,1 0 0 0 0,-2 0 1 0 0,1-1-1 0 0,-2 0 0 0 0,0 0 0 0 0,0 0 0 0 0,-1-1 0 0 0,-13 15 0 0 0,16-21-53 0 0,-1 0-1 0 0,1 0 0 0 0,-1-1 0 0 0,0 1 1 0 0,0-1-1 0 0,0-1 0 0 0,-1 1 1 0 0,-11 2-1 0 0,15-4 5 0 0,1 0 0 0 0,-1-1 0 0 0,0 1-1 0 0,0-1 1 0 0,1 1 0 0 0,-1-1 0 0 0,0 0 0 0 0,0 0 0 0 0,1-1 0 0 0,-1 1 0 0 0,0 0 0 0 0,0-1-1 0 0,1 0 1 0 0,-1 1 0 0 0,0-1 0 0 0,1 0 0 0 0,-1 0 0 0 0,1-1 0 0 0,-1 1 0 0 0,1-1 0 0 0,0 1-1 0 0,-1-1 1 0 0,-3-3 0 0 0,6 4 4 0 0,-1-1-1 0 0,1 1 1 0 0,-1 0-1 0 0,1 0 1 0 0,-1 0-1 0 0,1 0 0 0 0,0-1 1 0 0,0 1-1 0 0,0 0 1 0 0,-1 0-1 0 0,1 0 1 0 0,0-1-1 0 0,1 1 1 0 0,-1 0-1 0 0,0 0 0 0 0,0-1 1 0 0,0 1-1 0 0,1 0 1 0 0,-1 0-1 0 0,0 0 1 0 0,1 0-1 0 0,0 0 1 0 0,-1-1-1 0 0,1 1 0 0 0,-1 0 1 0 0,1 0-1 0 0,0 0 1 0 0,0 0-1 0 0,0 1 1 0 0,-1-1-1 0 0,1 0 1 0 0,0 0-1 0 0,0 0 0 0 0,0 1 1 0 0,0-1-1 0 0,2 0 1 0 0,39-25-7 0 0,-27 19 21 0 0,-1 1 0 0 0,1 0 0 0 0,0 1 0 0 0,0 1 0 0 0,1 0 0 0 0,-1 1-1 0 0,1 1 1 0 0,0 0 0 0 0,23 1 0 0 0,-23 2-1296 0 0,0 1-1 0 0,30 6 0 0 0,-35-6-2510 0 0,-4-1-2076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0 521 13419 0 0,'36'16'7610'0'0,"-2"-10"-4485"0"0,-17-6-2921 0 0,0-1 0 0 0,22-3 1 0 0,-27 2-20 0 0,67-5-129 0 0,25-3-1120 0 0,-39-5-4669 0 0,-63 14 5533 0 0,32-13-5661 0 0,-32 13 5583 0 0,0 0 1 0 0,-1 0-1 0 0,1 0 0 0 0,0 0 1 0 0,-1 0-1 0 0,1 0 0 0 0,-1-1 1 0 0,1 1-1 0 0,-1-1 0 0 0,0 1 1 0 0,1-1-1 0 0,-1 1 0 0 0,0-1 1 0 0,0 0-1 0 0,0 0 0 0 0,1-2 1 0 0,2-33-2416 0 0,-3 34 2395 0 0,0 0 1 0 0,0 1-1 0 0,0-1 1 0 0,1 1-1 0 0,-1 0 1 0 0,1-1-1 0 0,-1 1 1 0 0,1 0-1 0 0,0 0 1 0 0,3-2-1 0 0</inkml:trace>
  <inkml:trace contextRef="#ctx0" brushRef="#br0" timeOffset="1">657 69 4537 0 0,'-5'-12'1222'0'0,"4"8"-410"0"0,0 0 0 0 0,-1-1 0 0 0,1 1 0 0 0,-1 0 0 0 0,0 0 0 0 0,0 0 0 0 0,-1 0 0 0 0,1 0 0 0 0,-1 1 0 0 0,0-1 0 0 0,0 1 0 0 0,-6-6 0 0 0,9 9-612 0 0,-1 0-1 0 0,0 0 1 0 0,0 0-1 0 0,1 0 0 0 0,-1 0 1 0 0,0 0-1 0 0,1 0 1 0 0,-1 0-1 0 0,0 0 0 0 0,1 0 1 0 0,-1 1-1 0 0,0-1 1 0 0,0 0-1 0 0,1 0 0 0 0,-1 1 1 0 0,1-1-1 0 0,-1 0 1 0 0,0 1-1 0 0,1-1 0 0 0,-1 1 1 0 0,1-1-1 0 0,-1 1 1 0 0,1-1-1 0 0,-1 1 0 0 0,1-1 1 0 0,-1 1-1 0 0,1-1 1 0 0,0 1-1 0 0,-1 1 0 0 0,-12 22 1832 0 0,11-20-1706 0 0,-13 29 162 0 0,2 0 0 0 0,2 1-1 0 0,-12 59 1 0 0,-4 110-116 0 0,24-154-700 0 0,4 70 0 0 0,11-34-3643 0 0,-9-70 1134 0 0,2 0 0 0 0,0 0-1 0 0,8 17 1 0 0,-3-15-4229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15867 0 0,'0'1'210'0'0,"-1"-1"0"0"0,1 0 0 0 0,-1 1 629 0 0,1-1-629 0 0,0 0-1 0 0,-1 1 1 0 0,1-1 0 0 0,0 0 0 0 0,0 0-1 0 0,0 1 1 0 0,0-1 0 0 0,-1 0 0 0 0,1 1-1 0 0,0-1 1 0 0,0 0 0 0 0,0 1 0 0 0,0-1-1 0 0,0 0 1 0 0,0 1 0 0 0,0-1 0 0 0,0 0 0 0 0,0 1-1 0 0,0-1 1 0 0,0 0 0 0 0,0 1 0 0 0,0-1-1 0 0,0 0 1 0 0,0 0 0 0 0,0 1 0 0 0,1-1-1 0 0,-1 0 1 0 0,0 1 0 0 0,0-1 0 0 0,0 0 0 0 0,0 1-1 0 0,1-1 1 0 0,15 7 2111 0 0,25-2-2825 0 0,-39-5 911 0 0,46-1-305 0 0,-38 0-80 0 0,-1 1 0 0 0,1-1 0 0 0,-1 2-1 0 0,1-1 1 0 0,0 1 0 0 0,-1 1 0 0 0,11 2 0 0 0,-20-4-20 0 0,0 0 0 0 0,0 0 1 0 0,0 0-1 0 0,0 0 0 0 0,1 0 0 0 0,-1 0 1 0 0,0 0-1 0 0,0 1 0 0 0,0-1 0 0 0,0 0 0 0 0,0 0 1 0 0,0 0-1 0 0,1 0 0 0 0,-1 0 0 0 0,0 0 1 0 0,0 0-1 0 0,0 1 0 0 0,0-1 0 0 0,0 0 0 0 0,0 0 1 0 0,0 0-1 0 0,0 0 0 0 0,0 1 0 0 0,0-1 0 0 0,0 0 1 0 0,0 0-1 0 0,0 0 0 0 0,1 0 0 0 0,-1 1 1 0 0,0-1-1 0 0,-1 0 0 0 0,1 0 0 0 0,0 0 0 0 0,0 0 1 0 0,0 1-1 0 0,0-1 0 0 0,0 0 0 0 0,0 0 1 0 0,0 0-1 0 0,0 0 0 0 0,0 0 0 0 0,0 1 0 0 0,0-1 1 0 0,-8 9 6 0 0,-11 6-29 0 0,14-12 3 0 0,-2 1 31 0 0,0 1 0 0 0,1-1 0 0 0,0 1-1 0 0,0 0 1 0 0,0 1 0 0 0,-6 7 0 0 0,11-11 1 0 0,0-1 1 0 0,0 1 0 0 0,0 0-1 0 0,0-1 1 0 0,0 1 0 0 0,1 0-1 0 0,-1 0 1 0 0,1 0 0 0 0,-1 0-1 0 0,1 0 1 0 0,0 0 0 0 0,0-1-1 0 0,0 1 1 0 0,0 0 0 0 0,0 0-1 0 0,0 0 1 0 0,0 0 0 0 0,1 0-1 0 0,-1 0 1 0 0,1 0 0 0 0,-1 0-1 0 0,1-1 1 0 0,0 1 0 0 0,-1 0-1 0 0,1 0 1 0 0,0-1 0 0 0,0 1-1 0 0,0 0 1 0 0,1-1 0 0 0,-1 1 0 0 0,2 1-1 0 0,0 1 26 0 0,1-1-1 0 0,-1 1 1 0 0,1-1-1 0 0,0 1 1 0 0,-1-1-1 0 0,1 0 1 0 0,1-1-1 0 0,-1 1 1 0 0,0-1-1 0 0,1 0 1 0 0,-1 0-1 0 0,1 0 1 0 0,0 0 0 0 0,0-1-1 0 0,-1 0 1 0 0,1 0-1 0 0,0 0 1 0 0,8 0-1 0 0,37-7-1498 0 0,0-8-5937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3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19284 0 0,'0'0'126'0'0,"0"0"-1"0"0,-1 0 1 0 0,1 0 0 0 0,0 0-1 0 0,0 0 1 0 0,0 0-1 0 0,-1 1 1 0 0,1-1 0 0 0,0 0-1 0 0,0 0 1 0 0,0 0 0 0 0,0 0-1 0 0,-1 0 1 0 0,1 1-1 0 0,0-1 1 0 0,0 0 0 0 0,0 0-1 0 0,0 0 1 0 0,0 1 0 0 0,-1-1-1 0 0,1 0 1 0 0,0 0-1 0 0,0 0 1 0 0,0 1 0 0 0,0-1-1 0 0,0 0 1 0 0,0 0-1 0 0,0 1 1 0 0,0-1 0 0 0,0 0-1 0 0,0 0 1 0 0,0 1 0 0 0,0-1-1 0 0,0 0 1 0 0,0 0-1 0 0,0 0 1 0 0,0 1 0 0 0,0-1-1 0 0,0 0 1 0 0,1 0 0 0 0,-1 1-1 0 0,0-1 1 0 0,0 0-1 0 0,0 0 1 0 0,0 0 0 0 0,0 0-1 0 0,1 1 1 0 0,13 6 1550 0 0,20-1-1423 0 0,12-11 125 0 0,5-1-1456 0 0,-20 11-8219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13307 0 0,'1'1'560'0'0,"0"1"-1"0"0,0-1 1 0 0,0 0 0 0 0,0 1 0 0 0,1-1-1 0 0,-1 0 1 0 0,0 0 0 0 0,1 0 0 0 0,-1 0-1 0 0,1 0 1 0 0,-1 0 0 0 0,2 0 0 0 0,20 2 3351 0 0,-14-5-3585 0 0,0 0 1 0 0,0 0 0 0 0,0-1-1 0 0,8-4 1 0 0,-12 5-269 0 0,0 0-1 0 0,0 0 1 0 0,0 0-1 0 0,0 0 1 0 0,1 1 0 0 0,-1 0-1 0 0,1 0 1 0 0,-1 0 0 0 0,10 1-1 0 0,-15 0-44 0 0,1 0-1 0 0,-1 1 1 0 0,0-1-1 0 0,1 0 0 0 0,-1 0 1 0 0,1 1-1 0 0,-1-1 0 0 0,0 0 1 0 0,1 1-1 0 0,-1-1 1 0 0,0 0-1 0 0,1 1 0 0 0,-1-1 1 0 0,0 1-1 0 0,1-1 1 0 0,-1 1-1 0 0,0-1 0 0 0,0 0 1 0 0,0 1-1 0 0,0-1 1 0 0,1 1-1 0 0,-1-1 0 0 0,0 1 1 0 0,0-1-1 0 0,0 1 0 0 0,0-1 1 0 0,0 1-1 0 0,0-1 1 0 0,0 1-1 0 0,0-1 0 0 0,0 1 1 0 0,0-1-1 0 0,0 1 1 0 0,-1-1-1 0 0,1 1 0 0 0,0-1 1 0 0,0 1-1 0 0,0-1 1 0 0,-1 0-1 0 0,1 1 0 0 0,0-1 1 0 0,0 1-1 0 0,-1-1 0 0 0,1 0 1 0 0,-1 1-1 0 0,-15 23 149 0 0,15-23-141 0 0,-2 3-8 0 0,0 1 0 0 0,0-1 0 0 0,0 1 1 0 0,0-1-1 0 0,1 1 0 0 0,0 0 0 0 0,0 0 0 0 0,1-1 0 0 0,-1 1 0 0 0,1 1 0 0 0,0-1 0 0 0,0 0 0 0 0,0 6 1 0 0,1-9 0 0 0,1 0 1 0 0,-1 1 0 0 0,0-1 0 0 0,1 1 0 0 0,0-1-1 0 0,0 0 1 0 0,-1 1 0 0 0,1-1 0 0 0,1 0 0 0 0,-1 0 0 0 0,0 0-1 0 0,0 0 1 0 0,1 0 0 0 0,-1 0 0 0 0,1 0 0 0 0,0 0 0 0 0,-1-1-1 0 0,1 1 1 0 0,0 0 0 0 0,0-1 0 0 0,0 0 0 0 0,0 1 0 0 0,0-1-1 0 0,1 0 1 0 0,-1 0 0 0 0,0 0 0 0 0,1 0 0 0 0,-1-1 0 0 0,4 2-1 0 0,4-1-176 0 0,0 1 0 0 0,-1-1 0 0 0,1 0 0 0 0,0-1 0 0 0,-1 0-1 0 0,15-2 1 0 0,3-4-4510 0 0,-3-2-5776 0 0,-14 2 2723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10370 0 0,'2'2'11833'0'0,"-7"8"-8557"0"0,-11 10-2756 0 0,-86 76 216 0 0,-1 1-3426 0 0,93-85 1912 0 0,3-4-1084 0 0,13-17 333 0 0,0 3 1442 0 0,-1 1 0 0 0,1 0 0 0 0,0 0 0 0 0,1 0-1 0 0,-1 1 1 0 0,1-1 0 0 0,0 2 0 0 0,0-1 0 0 0,1 1-1 0 0,-1 0 1 0 0,14-3 0 0 0,1 0-163 0 0,1 1 0 0 0,40-3 0 0 0,-22 6-2329 0 0,-1 5-3456 0 0,-18-1-22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10546 0 0,'-23'32'8444'0'0,"-1"-1"-3939"0"0,-53 54-3966 0 0,23-28-292 0 0,54-57-251 0 0,0 0 0 0 0,0 1 0 0 0,-1-1-1 0 0,1 0 1 0 0,0 0 0 0 0,0 0 0 0 0,0 0 0 0 0,0 0-1 0 0,0 0 1 0 0,0 0 0 0 0,0 1 0 0 0,0-1 0 0 0,0 0-1 0 0,0 0 1 0 0,0 0 0 0 0,0 0 0 0 0,0 0 0 0 0,0 0 0 0 0,0 1-1 0 0,0-1 1 0 0,0 0 0 0 0,0 0 0 0 0,0 0 0 0 0,0 0-1 0 0,0 0 1 0 0,0 1 0 0 0,0-1 0 0 0,0 0 0 0 0,0 0-1 0 0,0 0 1 0 0,0 0 0 0 0,0 0 0 0 0,0 0 0 0 0,0 0-1 0 0,0 1 1 0 0,0-1 0 0 0,0 0 0 0 0,1 0 0 0 0,-1 0-1 0 0,0 0 1 0 0,0 0 0 0 0,0 0 0 0 0,0 0 0 0 0,0 0-1 0 0,0 0 1 0 0,0 0 0 0 0,1 1 0 0 0,-1-1 0 0 0,0 0 0 0 0,0 0-1 0 0,0 0 1 0 0,0 0 0 0 0,0 0 0 0 0,0 0 0 0 0,1 0-1 0 0,-1 0 1 0 0,0 0 0 0 0,0 0 0 0 0,0 0 0 0 0,0 0-1 0 0,0 0 1 0 0,1 0 0 0 0,-1 0 0 0 0,0 0 0 0 0,0-1-1 0 0,19 1-52 0 0,20-7 91 0 0,4-4-219 0 0,22-6-1296 0 0,-22 13-5071 0 0,-42 4 5921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5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13123 0 0,'1'3'553'0'0,"0"0"0"0"0,0 0 0 0 0,0-1 0 0 0,0 1 0 0 0,1 0 0 0 0,-1-1 0 0 0,1 1 0 0 0,0-1 0 0 0,-1 0 0 0 0,1 1 0 0 0,0-1 0 0 0,1 0 0 0 0,-1 0 0 0 0,0 0 0 0 0,4 1 0 0 0,-2 0-206 0 0,1-1 0 0 0,0 0 0 0 0,0 0 0 0 0,-1 0 0 0 0,1-1 0 0 0,1 1 0 0 0,-1-1 1 0 0,6 0-1 0 0,9 0-303 0 0,0-1 0 0 0,0-1 0 0 0,32-5 1 0 0,-37 4 424 0 0,14-2-937 0 0,51-7-1158 0 0,-55 4-2774 0 0,-1-1-3767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27 11506 0 0,'-12'19'12517'0'0,"6"6"-8978"0"0,3 24-3853 0 0,11-54-240 0 0,-1-1 0 0 0,1 0-1 0 0,10-11 1 0 0,-5 5 497 0 0,1-2-15 0 0,0 1 0 0 0,17-12 0 0 0,-27 22 79 0 0,-1 1 1 0 0,1-1-1 0 0,-1 1 1 0 0,1 0-1 0 0,-1 1 1 0 0,1-1-1 0 0,0 1 1 0 0,0-1-1 0 0,0 1 1 0 0,0 0-1 0 0,0 1 0 0 0,0-1 1 0 0,0 1-1 0 0,1 0 1 0 0,6 0-1 0 0,-10 0 22 0 0,0 0 0 0 0,0 0 0 0 0,0 0 0 0 0,-1 0 0 0 0,1 1 0 0 0,0-1 0 0 0,0 0 0 0 0,-1 0 0 0 0,1 1 0 0 0,0-1 0 0 0,0 0 0 0 0,-1 1 0 0 0,1-1 0 0 0,0 1 0 0 0,-1-1-1 0 0,1 1 1 0 0,-1-1 0 0 0,1 1 0 0 0,0 0 0 0 0,-1-1 0 0 0,1 1 0 0 0,-1-1 0 0 0,0 1 0 0 0,1 0 0 0 0,-1 0 0 0 0,1-1 0 0 0,-1 1 0 0 0,0 0 0 0 0,1 1 0 0 0,-1-1 19 0 0,-1 1-1 0 0,1 0 1 0 0,0-1 0 0 0,0 1 0 0 0,-1 0 0 0 0,1-1 0 0 0,-1 1 0 0 0,1 0 0 0 0,-1-1-1 0 0,0 1 1 0 0,0-1 0 0 0,0 1 0 0 0,-1 1 0 0 0,-2 2 47 0 0,0 1 0 0 0,-1-1 0 0 0,0 0 0 0 0,0 0 0 0 0,-11 8 0 0 0,7-8-77 0 0,0 0 1 0 0,0 0-1 0 0,-1-2 1 0 0,0 1-1 0 0,0-1 1 0 0,-11 2 0 0 0,16-4-44 0 0,-1 0 0 0 0,0 0 0 0 0,0-1 1 0 0,1 1-1 0 0,-1-1 0 0 0,0-1 0 0 0,0 1 1 0 0,0-1-1 0 0,0 0 0 0 0,1 0 0 0 0,-1 0 0 0 0,-7-4 1 0 0,13 5 7 0 0,0 0 1 0 0,0 0-1 0 0,0 0 0 0 0,0 0 1 0 0,-1 0-1 0 0,1 0 1 0 0,0 0-1 0 0,0 0 1 0 0,0 0-1 0 0,0 0 0 0 0,0 0 1 0 0,-1 0-1 0 0,1 0 1 0 0,0 0-1 0 0,0 0 1 0 0,0 0-1 0 0,0 0 1 0 0,0 0-1 0 0,0 0 0 0 0,-1-1 1 0 0,1 1-1 0 0,0 0 1 0 0,0 0-1 0 0,0 0 1 0 0,0 0-1 0 0,0 0 0 0 0,0 0 1 0 0,0 0-1 0 0,0-1 1 0 0,0 1-1 0 0,0 0 1 0 0,0 0-1 0 0,-1 0 0 0 0,1 0 1 0 0,0 0-1 0 0,0-1 1 0 0,0 1-1 0 0,0 0 1 0 0,0 0-1 0 0,0 0 1 0 0,0 0-1 0 0,0 0 0 0 0,0-1 1 0 0,0 1-1 0 0,0 0 1 0 0,1 0-1 0 0,-1 0 1 0 0,0 0-1 0 0,0 0 0 0 0,0-1 1 0 0,0 1-1 0 0,0 0 1 0 0,0 0-1 0 0,0 0 1 0 0,0 0-1 0 0,0 0 0 0 0,0 0 1 0 0,0 0-1 0 0,1-1 1 0 0,12-3-1223 0 0,17 2-2347 0 0,-2-3-2458 0 0,-12 1 1594 0 0,13 4-2598 0 0</inkml:trace>
  <inkml:trace contextRef="#ctx0" brushRef="#br0" timeOffset="1">546 137 17244 0 0,'1'-6'7241'0'0,"0"-1"-5608"0"0,0 0-185 0 0,1-1-416 0 0,-2 5-456 0 0,1 2-320 0 0,0-1-240 0 0,0 1-264 0 0,0 1-368 0 0,3 1-624 0 0,1 3-1313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7658 0 0,'-10'5'1045'0'0,"0"1"1"0"0,1-1-1 0 0,-1 2 1 0 0,1-1-1 0 0,1 1 1 0 0,-1 0-1 0 0,1 1 1 0 0,1 0-1 0 0,-10 13 0 0 0,7-8-318 0 0,1 1 0 0 0,1 1-1 0 0,0 0 1 0 0,1 0-1 0 0,-10 29 1 0 0,11-22-515 0 0,0 1-1 0 0,2 0 1 0 0,0 1 0 0 0,1-1-1 0 0,2 0 1 0 0,0 1 0 0 0,2 0 0 0 0,7 45-1 0 0,-5-55-207 0 0,1 1-1 0 0,1-2 1 0 0,0 1-1 0 0,1 0 1 0 0,1-1-1 0 0,0 0 1 0 0,1-1-1 0 0,0 1 1 0 0,1-2-1 0 0,0 1 1 0 0,1-1-1 0 0,0 0 1 0 0,1-1-1 0 0,0-1 1 0 0,20 15-1 0 0,-17-15-12 0 0,1 0-1 0 0,0 0 1 0 0,1-1 0 0 0,0-1-1 0 0,0-1 1 0 0,0 0 0 0 0,1-1 0 0 0,0-1-1 0 0,0 0 1 0 0,0-2 0 0 0,0 0-1 0 0,0-1 1 0 0,19 0 0 0 0,-24-3-6 0 0,0 1 1 0 0,-1-1 0 0 0,1-1 0 0 0,-1 0 0 0 0,1-1 0 0 0,-1 0 0 0 0,0-1 0 0 0,-1 0-1 0 0,1-1 1 0 0,-1 0 0 0 0,0 0 0 0 0,0-1 0 0 0,-1-1 0 0 0,0 1 0 0 0,0-2 0 0 0,-1 1 0 0 0,0-1-1 0 0,-1 0 1 0 0,1-1 0 0 0,8-16 0 0 0,-7 11-2 0 0,-2 0 1 0 0,0 0-1 0 0,0-1 0 0 0,-2 0 0 0 0,0 0 0 0 0,-1 0 1 0 0,0-1-1 0 0,-1 0 0 0 0,-1 1 0 0 0,-1-1 0 0 0,0 0 1 0 0,-1 0-1 0 0,-5-32 0 0 0,2 33 41 0 0,-1 1-1 0 0,-1 0 0 0 0,0 0 1 0 0,-1 0-1 0 0,0 1 1 0 0,-1 0-1 0 0,-1 0 0 0 0,0 1 1 0 0,-1 0-1 0 0,0 0 1 0 0,-1 1-1 0 0,-1 0 1 0 0,0 1-1 0 0,0 0 0 0 0,-1 1 1 0 0,-1 0-1 0 0,1 1 1 0 0,-2 0-1 0 0,-26-13 1 0 0,21 13 47 0 0,0 1 0 0 0,0 1 0 0 0,-1 1 1 0 0,0 1-1 0 0,0 1 0 0 0,0 0 0 0 0,-1 1 1 0 0,1 2-1 0 0,-1 0 0 0 0,1 1 0 0 0,-1 1 1 0 0,1 1-1 0 0,-1 0 0 0 0,-36 11 0 0 0,38-8-163 0 0,10-3-246 0 0,0 1-1 0 0,0-1 1 0 0,0 1 0 0 0,1 1 0 0 0,-1-1 0 0 0,1 2 0 0 0,0-1 0 0 0,-15 11-1 0 0,23-14 121 0 0,-1-1 1 0 0,1 0-1 0 0,0 0 0 0 0,-1 1 0 0 0,1-1 0 0 0,0 0 0 0 0,0 1 0 0 0,-1-1 0 0 0,1 1 0 0 0,0-1 0 0 0,0 0 0 0 0,0 1 0 0 0,-1-1 0 0 0,1 1 0 0 0,0-1 0 0 0,0 0 0 0 0,0 1 0 0 0,0-1 0 0 0,0 1 0 0 0,0-1 0 0 0,0 1 0 0 0,0-1 0 0 0,0 1 0 0 0,0-1 0 0 0,0 0 0 0 0,0 1 0 0 0,0-1 0 0 0,0 1 1 0 0,0-1-1 0 0,0 1 0 0 0,1-1 0 0 0,-1 0 0 0 0,0 1 0 0 0,0-1 0 0 0,0 0 0 0 0,1 1 0 0 0,-1-1 0 0 0,0 1 0 0 0,0-1 0 0 0,1 0 0 0 0,-1 0 0 0 0,0 1 0 0 0,1-1 0 0 0,-1 0 0 0 0,1 1 0 0 0,-1-1 0 0 0,0 0 0 0 0,1 0 0 0 0,-1 0 0 0 0,1 1 0 0 0,11 4-6668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3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54 433 8258 0 0,'-3'0'595'0'0,"0"0"1"0"0,0 0-1 0 0,0 0 1 0 0,1 0-1 0 0,-1-1 1 0 0,0 1 0 0 0,0-1-1 0 0,0 0 1 0 0,0 0-1 0 0,0 0 1 0 0,1 0-1 0 0,-1 0 1 0 0,-4-4-1 0 0,6 4-424 0 0,0 0-1 0 0,0 0 1 0 0,0-1-1 0 0,1 1 1 0 0,-1-1-1 0 0,0 1 1 0 0,0-1-1 0 0,1 1 0 0 0,-1-1 1 0 0,1 1-1 0 0,0-1 1 0 0,-1 1-1 0 0,1-1 1 0 0,0 0-1 0 0,0 1 1 0 0,0-1-1 0 0,0 1 1 0 0,0-1-1 0 0,0 0 1 0 0,0 1-1 0 0,1-1 1 0 0,-1 0-1 0 0,1 1 0 0 0,-1-1 1 0 0,1 1-1 0 0,1-3 1 0 0,2-5 68 0 0,0 1-1 0 0,0 1 1 0 0,1-1 0 0 0,0 0 0 0 0,0 1-1 0 0,1 0 1 0 0,0 1 0 0 0,0-1 0 0 0,8-5-1 0 0,66-49 191 0 0,-78 60-418 0 0,76-48 56 0 0,130-59 0 0 0,-80 45-5731 0 0,-104 47-2337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11066 0 0,'-2'0'403'0'0,"0"0"0"0"0,0 0 0 0 0,1 0 0 0 0,-1 0 0 0 0,0 0 0 0 0,1 1 0 0 0,-1-1 0 0 0,0 1-1 0 0,1-1 1 0 0,-1 1 0 0 0,1 0 0 0 0,-3 1 0 0 0,4-2-305 0 0,0 1-1 0 0,0-1 1 0 0,0 1 0 0 0,1-1 0 0 0,-1 0-1 0 0,0 1 1 0 0,0-1 0 0 0,0 0-1 0 0,0 1 1 0 0,1-1 0 0 0,-1 0-1 0 0,0 1 1 0 0,0-1 0 0 0,1 0-1 0 0,-1 1 1 0 0,0-1 0 0 0,1 0 0 0 0,-1 0-1 0 0,0 0 1 0 0,1 1 0 0 0,-1-1-1 0 0,0 0 1 0 0,1 0 0 0 0,-1 0-1 0 0,0 0 1 0 0,1 1 0 0 0,-1-1-1 0 0,0 0 1 0 0,1 0 0 0 0,0 0-1 0 0,47 12 1689 0 0,23-7-896 0 0,-55-5-728 0 0,1 1 1 0 0,0 1 0 0 0,-1 0-1 0 0,1 1 1 0 0,-1 0 0 0 0,1 2-1 0 0,25 10 1 0 0,-40-14-57 0 0,0 0-1 0 0,0 1 1 0 0,0-1 0 0 0,0 1-1 0 0,0-1 1 0 0,0 1-1 0 0,0 0 1 0 0,0 0 0 0 0,-1 0-1 0 0,1 0 1 0 0,-1 0 0 0 0,0 0-1 0 0,1 0 1 0 0,-1 0 0 0 0,0 1-1 0 0,0-1 1 0 0,0 0-1 0 0,0 4 1 0 0,0-1 33 0 0,-1 0-1 0 0,1 0 1 0 0,-1 0 0 0 0,0 1-1 0 0,-1-1 1 0 0,1 0-1 0 0,-1 0 1 0 0,-2 8-1 0 0,-3 5 74 0 0,0 0 0 0 0,-2-1 0 0 0,-17 30 0 0 0,2-9-133 0 0,-16 26 28 0 0,36-58-204 0 0,0-1-1 0 0,1 2 0 0 0,0-1 1 0 0,0 0-1 0 0,0 0 1 0 0,0 1-1 0 0,1-1 1 0 0,0 10-1 0 0,1-13-213 0 0,0-1 1 0 0,0 1-1 0 0,1 0 0 0 0,-1 0 1 0 0,1-1-1 0 0,0 1 0 0 0,-1-1 1 0 0,1 1-1 0 0,1-1 1 0 0,-1 1-1 0 0,0-1 0 0 0,1 1 1 0 0,2 3-1 0 0,-3-5-173 0 0,0 0 1 0 0,0 0-1 0 0,0 0 1 0 0,0 0-1 0 0,0-1 1 0 0,0 1-1 0 0,0 0 1 0 0,0 0-1 0 0,1-1 0 0 0,-1 1 1 0 0,0-1-1 0 0,0 1 1 0 0,1-1-1 0 0,-1 1 1 0 0,0-1-1 0 0,1 0 1 0 0,-1 0-1 0 0,0 1 1 0 0,1-1-1 0 0,-1 0 0 0 0,0 0 1 0 0,1 0-1 0 0,-1-1 1 0 0,1 1-1 0 0,-1 0 1 0 0,0 0-1 0 0,1-1 1 0 0,1 0-1 0 0,9-5-4918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85 127 8818 0 0,'-1'-1'460'0'0,"0"1"0"0"0,1 0-1 0 0,-1-1 1 0 0,0 1 0 0 0,1 0 0 0 0,-1 0 0 0 0,0-1-1 0 0,0 1 1 0 0,1 0 0 0 0,-1 0 0 0 0,0 0 0 0 0,0 0 0 0 0,0 0-1 0 0,1 0 1 0 0,-1 0 0 0 0,0 0 0 0 0,0 1 0 0 0,1-1-1 0 0,-1 0 1 0 0,0 0 0 0 0,0 0 0 0 0,0 1 0 0 0,-18 14 2933 0 0,-8 23-2224 0 0,23-28-1094 0 0,0 1-1 0 0,1 0 1 0 0,0 0 0 0 0,1 0-1 0 0,0 1 1 0 0,1-1 0 0 0,0 0 0 0 0,0 1-1 0 0,2-1 1 0 0,-1 0 0 0 0,1 1 0 0 0,1-1-1 0 0,0 0 1 0 0,1 0 0 0 0,0 0 0 0 0,0 0-1 0 0,1 0 1 0 0,1-1 0 0 0,10 19 0 0 0,-11-21-74 0 0,1 0 0 0 0,0-1 0 0 0,0 0 0 0 0,0 0 0 0 0,1 0 0 0 0,0-1 0 0 0,1 0 0 0 0,-1 0 0 0 0,1 0 0 0 0,0-1 1 0 0,1 0-1 0 0,-1-1 0 0 0,1 1 0 0 0,0-1 0 0 0,0-1 0 0 0,0 1 0 0 0,1-2 0 0 0,-1 1 0 0 0,1-1 0 0 0,0 0 0 0 0,-1-1 0 0 0,1 0 1 0 0,0 0-1 0 0,0-1 0 0 0,17-2 0 0 0,-14 0 13 0 0,0 0 0 0 0,0-1-1 0 0,0 0 1 0 0,-1-1 0 0 0,1-1 0 0 0,-1 1 0 0 0,0-2 0 0 0,0 0 0 0 0,-1 0 0 0 0,1-1 0 0 0,-2 0 0 0 0,13-11-1 0 0,-16 12 8 0 0,0-1 0 0 0,-1 1 1 0 0,0-1-1 0 0,0 0 0 0 0,-1 0 0 0 0,0 0 0 0 0,0 0 0 0 0,0-1 0 0 0,-1 0 0 0 0,0 0 0 0 0,-1 0 0 0 0,0 0 0 0 0,0 0 0 0 0,-1 0 0 0 0,0-1 0 0 0,0 1 0 0 0,-1 0 0 0 0,-1-17 0 0 0,-1 11 6 0 0,-1 1 0 0 0,0-1 0 0 0,-1 1 0 0 0,-1 0 0 0 0,0 0 0 0 0,-1 0 0 0 0,0 0 0 0 0,-1 1 1 0 0,0 0-1 0 0,-1 1 0 0 0,0 0 0 0 0,-18-20 0 0 0,15 20-69 0 0,-1 0 1 0 0,0 1-1 0 0,0 0 1 0 0,-1 0-1 0 0,0 1 1 0 0,-1 1-1 0 0,1 1 0 0 0,-2-1 1 0 0,1 2-1 0 0,-1 0 1 0 0,-17-4-1 0 0,27 9-60 0 0,-1 0-1 0 0,1 0 1 0 0,-1 1-1 0 0,0-1 0 0 0,1 1 1 0 0,-1 0-1 0 0,0 1 1 0 0,1 0-1 0 0,-1-1 1 0 0,1 2-1 0 0,-1-1 1 0 0,1 1-1 0 0,-1-1 1 0 0,1 2-1 0 0,0-1 0 0 0,0 0 1 0 0,0 1-1 0 0,0 0 1 0 0,1 0-1 0 0,-1 1 1 0 0,-6 5-1 0 0,8-6-267 0 0,1 0 0 0 0,-1 1 0 0 0,1-1 0 0 0,0 1 0 0 0,-1-1 0 0 0,1 1 0 0 0,1 0 0 0 0,-1 0 0 0 0,1-1 0 0 0,-1 1 0 0 0,1 0 0 0 0,-1 7 0 0 0,2-6-441 0 0,0 0 1 0 0,0 0-1 0 0,0 0 0 0 0,0 0 0 0 0,1 0 0 0 0,0 0 1 0 0,0 0-1 0 0,0 0 0 0 0,1 0 0 0 0,-1-1 0 0 0,1 1 1 0 0,3 5-1 0 0,11 14-4726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75 10634 0 0,'-3'-1'2462'0'0,"3"0"-2333"0"0,0 1 1 0 0,0 0-1 0 0,0 0 1 0 0,0 0-1 0 0,0 0 1 0 0,0-1 0 0 0,0 1-1 0 0,0 0 1 0 0,0 0-1 0 0,0 0 1 0 0,0 0-1 0 0,0-1 1 0 0,0 1-1 0 0,0 0 1 0 0,0 0 0 0 0,0 0-1 0 0,0 0 1 0 0,0-1-1 0 0,0 1 1 0 0,0 0-1 0 0,0 0 130 0 0,1-1-129 0 0,7-6 1783 0 0,14-5-1248 0 0,-21 11-289 0 0,19-9 601 0 0,0 1 1 0 0,1 1 0 0 0,25-6 0 0 0,-38 12-820 0 0,-1 0 1 0 0,0 1 0 0 0,0 0 0 0 0,1 0 0 0 0,-1 1 0 0 0,1 0 0 0 0,-1 0-1 0 0,1 0 1 0 0,-1 1 0 0 0,0 1 0 0 0,1-1 0 0 0,-1 1 0 0 0,10 4-1 0 0,-15-5-108 0 0,1 0 1 0 0,-1 1-1 0 0,0-1 0 0 0,0 1 0 0 0,1 0 0 0 0,-1-1 0 0 0,0 1 0 0 0,0 0 0 0 0,-1 0 0 0 0,1 0 0 0 0,0 1 0 0 0,-1-1 0 0 0,1 0 0 0 0,-1 0 0 0 0,0 1 0 0 0,0-1 0 0 0,2 4 0 0 0,-2-1-10 0 0,0 0 1 0 0,0 0-1 0 0,-1 0 0 0 0,1 0 0 0 0,-1 0 0 0 0,0 0 0 0 0,0 0 0 0 0,-2 10 1 0 0,-1-4-55 0 0,1 0 0 0 0,-2 0 1 0 0,0-1-1 0 0,0 1 1 0 0,-1-1-1 0 0,0 0 1 0 0,-11 17-1 0 0,12-22 43 0 0,1-2-56 0 0,1 0 1 0 0,0 0 0 0 0,0 0-1 0 0,0 0 1 0 0,0 0 0 0 0,0 1-1 0 0,1-1 1 0 0,-1 0-1 0 0,0 5 1 0 0,2-8 13 0 0,0 1 0 0 0,0 0 0 0 0,0-1 0 0 0,0 1 1 0 0,0-1-1 0 0,0 1 0 0 0,0 0 0 0 0,1-1 0 0 0,-1 1 0 0 0,0-1 0 0 0,0 1 0 0 0,1 0 0 0 0,-1-1 0 0 0,0 1 0 0 0,1-1 0 0 0,-1 1 1 0 0,0-1-1 0 0,1 1 0 0 0,-1-1 0 0 0,1 1 0 0 0,0 0 0 0 0,23 8-238 0 0,30-5-68 0 0,-43-4 378 0 0,-1 0-1 0 0,0 1 1 0 0,1 0 0 0 0,-1 1 0 0 0,0 0 0 0 0,20 6-1 0 0,-28-7-26 0 0,-1 0-1 0 0,1 0 0 0 0,0 1 0 0 0,0-1 1 0 0,0 0-1 0 0,-1 1 0 0 0,1-1 0 0 0,-1 1 1 0 0,1-1-1 0 0,-1 1 0 0 0,0 0 0 0 0,1-1 1 0 0,-1 1-1 0 0,0 0 0 0 0,1 4 0 0 0,-1-3 16 0 0,0 1 0 0 0,0-1-1 0 0,-1 1 1 0 0,1 0 0 0 0,-1-1 0 0 0,0 1-1 0 0,0 0 1 0 0,-1-1 0 0 0,1 1-1 0 0,-1 0 1 0 0,1-1 0 0 0,-3 5-1 0 0,1-1-49 0 0,-1 1 0 0 0,0-1-1 0 0,0 1 1 0 0,-1-1-1 0 0,0 0 1 0 0,0 0-1 0 0,-1-1 1 0 0,0 1-1 0 0,0-1 1 0 0,-9 8 0 0 0,-18 14-4152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57 13707 0 0,'0'-1'316'0'0,"0"0"-1"0"0,0 1 1 0 0,0-1 0 0 0,0 0 0 0 0,0 1-1 0 0,0-1 1 0 0,0 0 0 0 0,0 1 0 0 0,0-1-1 0 0,0 1 1 0 0,-1-1 0 0 0,1 0 0 0 0,0 1-1 0 0,0-1 1 0 0,-1 0 0 0 0,1 1-1 0 0,0-1 1 0 0,-1 1 0 0 0,1-1 0 0 0,-1 1-1 0 0,1-1 1 0 0,-1 1 0 0 0,1-1 0 0 0,-1 1-1 0 0,1 0 1 0 0,-1-1 0 0 0,1 1 0 0 0,-2-1-1 0 0,1 2-121 0 0,0-1 0 0 0,0 1 0 0 0,1-1-1 0 0,-1 1 1 0 0,0 0 0 0 0,0 0-1 0 0,1-1 1 0 0,-1 1 0 0 0,0 0 0 0 0,1 0-1 0 0,-1 0 1 0 0,1 0 0 0 0,-1 0 0 0 0,1 0-1 0 0,-1 1 1 0 0,-13 45 794 0 0,13-35-927 0 0,1 1-1 0 0,0-1 1 0 0,1 0-1 0 0,0 0 1 0 0,1 0-1 0 0,0 0 1 0 0,1 0-1 0 0,1-1 0 0 0,0 1 1 0 0,6 13-1 0 0,-5-15-70 0 0,-1 0 0 0 0,2-1 0 0 0,-1 0 0 0 0,1 0 0 0 0,1-1 0 0 0,-1 0-1 0 0,1 0 1 0 0,1 0 0 0 0,-1-1 0 0 0,1 0 0 0 0,1 0 0 0 0,8 5 0 0 0,-14-10-2 0 0,0-1 1 0 0,0 1-1 0 0,0-1 1 0 0,0 1-1 0 0,0-1 1 0 0,0 0 0 0 0,0 0-1 0 0,0 0 1 0 0,0-1-1 0 0,1 1 1 0 0,-1-1-1 0 0,0 0 1 0 0,0 0 0 0 0,1 0-1 0 0,-1 0 1 0 0,0 0-1 0 0,0-1 1 0 0,1 1 0 0 0,-1-1-1 0 0,0 0 1 0 0,0 0-1 0 0,0 0 1 0 0,0-1-1 0 0,0 1 1 0 0,0-1 0 0 0,0 1-1 0 0,-1-1 1 0 0,1 0-1 0 0,-1 0 1 0 0,1 0-1 0 0,-1-1 1 0 0,0 1 0 0 0,1 0-1 0 0,-1-1 1 0 0,2-4-1 0 0,1 0-29 0 0,-1 1 0 0 0,-1-1-1 0 0,0-1 1 0 0,0 1 0 0 0,0 0-1 0 0,-1-1 1 0 0,0 1 0 0 0,0-1 0 0 0,-1 0-1 0 0,0 0 1 0 0,0 0 0 0 0,-1 1-1 0 0,-1-15 1 0 0,0 12-259 0 0,-2 1 0 0 0,1 0-1 0 0,-1 0 1 0 0,0 0 0 0 0,-1 0 0 0 0,0 0 0 0 0,0 1 0 0 0,-1-1-1 0 0,0 1 1 0 0,0 0 0 0 0,-1 1 0 0 0,-7-8 0 0 0,10 12 136 0 0,0 0 1 0 0,0 0-1 0 0,0 0 0 0 0,0 0 1 0 0,-1 1-1 0 0,1 0 1 0 0,-1-1-1 0 0,1 1 0 0 0,-1 1 1 0 0,0-1-1 0 0,0 0 1 0 0,0 1-1 0 0,0 0 1 0 0,0 0-1 0 0,0 0 0 0 0,0 0 1 0 0,0 1-1 0 0,-1 0 1 0 0,1 0-1 0 0,0 0 0 0 0,0 0 1 0 0,0 0-1 0 0,-1 1 1 0 0,1 0-1 0 0,0 0 0 0 0,0 0 1 0 0,0 0-1 0 0,0 1 1 0 0,-5 2-1 0 0,5-1 266 0 0,0 0-1 0 0,1 0 1 0 0,-1 1-1 0 0,1-1 1 0 0,-1 1 0 0 0,1 0-1 0 0,1-1 1 0 0,-1 1-1 0 0,0 1 1 0 0,1-1-1 0 0,0 0 1 0 0,0 0 0 0 0,0 1-1 0 0,1-1 1 0 0,-1 1-1 0 0,1 0 1 0 0,-1 6 0 0 0,1-7 107 0 0,0 1 1 0 0,0-1-1 0 0,1 1 1 0 0,0 0-1 0 0,0-1 1 0 0,0 1-1 0 0,0-1 1 0 0,1 1-1 0 0,-1 0 1 0 0,1-1-1 0 0,0 1 1 0 0,1-1-1 0 0,-1 1 1 0 0,1-1-1 0 0,0 0 1 0 0,0 0-1 0 0,0 1 1 0 0,3 2-1 0 0,-4-6-144 0 0,1 0 0 0 0,-1 0 0 0 0,0-1 0 0 0,0 1 0 0 0,0-1 0 0 0,0 1 0 0 0,1-1 0 0 0,-1 1 0 0 0,0-1 0 0 0,0 0 0 0 0,1 0 0 0 0,-1 1 0 0 0,0-1 0 0 0,1 0 0 0 0,-1 0 0 0 0,0 0 0 0 0,1-1 0 0 0,-1 1 0 0 0,0 0 0 0 0,2-1 0 0 0,31-9 272 0 0,-24 6-282 0 0,24-6 4 0 0,64-22-2112 0 0,-88 28 682 0 0,1-1 0 0 0,-1 0 0 0 0,-1-1 0 0 0,1 0 0 0 0,-1 0 0 0 0,16-14 0 0 0,-23 17 918 0 0,1 0 0 0 0,-1 0-1 0 0,0 0 1 0 0,0 0 0 0 0,0-1-1 0 0,0 1 1 0 0,-1 0-1 0 0,1-1 1 0 0,-1 1 0 0 0,0-1-1 0 0,0 1 1 0 0,1-6 0 0 0,-2-29-95 0 0,-9 9 3695 0 0,-8 7 11963 0 0,17 36-13012 0 0,2 14-1623 0 0,32 116 573 0 0,-18-79-2709 0 0,-2-1-4232 0 0,-49-53-12101 0 0,7-9 19445 0 0,25-1-701 0 0,1 0-1 0 0,-1 0 1 0 0,0 1 0 0 0,1-1 0 0 0,-1 1-1 0 0,1-1 1 0 0,-1 1 0 0 0,1 0 0 0 0,0 0 0 0 0,-1 0-1 0 0,1 0 1 0 0,0 0 0 0 0,0 0 0 0 0,1 1 0 0 0,-4 4-1 0 0,2-2 18 0 0,1 1 0 0 0,0-1 0 0 0,0 1 0 0 0,0-1 0 0 0,1 1 0 0 0,0 0 0 0 0,-1 10 0 0 0,1-5-349 0 0,1-1 0 0 0,0 1-1 0 0,1 0 1 0 0,1-1 0 0 0,-1 1 0 0 0,2-1 0 0 0,-1 1 0 0 0,7 15-1 0 0,-7-22-401 0 0,-1 0 0 0 0,1 0 0 0 0,0-1 0 0 0,0 1 0 0 0,1-1 0 0 0,-1 0 0 0 0,1 1 0 0 0,0-1 0 0 0,-1 0 0 0 0,1 0 0 0 0,1-1 0 0 0,-1 1 0 0 0,0 0 0 0 0,1-1-1 0 0,-1 0 1 0 0,1 0 0 0 0,3 1 0 0 0,-3-2-142 0 0,0 0 0 0 0,0 0 0 0 0,0-1 0 0 0,0 1 0 0 0,1-1 0 0 0,-1-1 1 0 0,0 1-1 0 0,0 0 0 0 0,0-1 0 0 0,0 0 0 0 0,0 0 0 0 0,0 0 0 0 0,0 0 0 0 0,-1-1 0 0 0,1 1 0 0 0,0-1 0 0 0,5-4 0 0 0,3-2-1130 0 0,0-1 1 0 0,-1 0-1 0 0,0-1 1 0 0,0 0-1 0 0,-1-1 1 0 0,0 0-1 0 0,-1 0 1 0 0,0-1-1 0 0,-1-1 1 0 0,0 1-1 0 0,-1-1 1 0 0,-1-1-1 0 0,6-16 1 0 0,5-13-3623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13787 0 0,'-5'2'1201'0'0,"-1"-1"-1"0"0,1 0 1 0 0,-1 1-1 0 0,1 0 1 0 0,-9 5-1 0 0,11-6-798 0 0,1 1-1 0 0,-1 0 1 0 0,0 0 0 0 0,1 0-1 0 0,-1 0 1 0 0,1 1-1 0 0,0-1 1 0 0,-4 6-1 0 0,4-4-221 0 0,-1 1 0 0 0,1-1 0 0 0,1 1 0 0 0,-1 0 0 0 0,1 0 0 0 0,-1 0 0 0 0,1 0 0 0 0,1 0 0 0 0,-1 0 0 0 0,1 0 0 0 0,0 0 0 0 0,0 0 0 0 0,2 10 0 0 0,0 0-37 0 0,0-1-1 0 0,2 1 1 0 0,-1 0-1 0 0,2-1 0 0 0,0 0 1 0 0,9 17-1 0 0,-12-25-144 0 0,2 0 0 0 0,-1 0 0 0 0,1 0 0 0 0,0-1 0 0 0,0 1 0 0 0,0-1 0 0 0,1 0 0 0 0,0 0 1 0 0,0 0-1 0 0,0-1 0 0 0,1 0 0 0 0,0 0 0 0 0,-1 0 0 0 0,1-1 0 0 0,12 5 0 0 0,-16-7-15 0 0,0 0 1 0 0,1 0-1 0 0,-1-1 0 0 0,0 0 0 0 0,1 1 1 0 0,-1-1-1 0 0,1 0 0 0 0,-1 0 0 0 0,0 0 1 0 0,1 0-1 0 0,-1-1 0 0 0,0 1 0 0 0,1-1 1 0 0,-1 1-1 0 0,0-1 0 0 0,1 0 0 0 0,-1 0 1 0 0,0 0-1 0 0,0 0 0 0 0,0 0 0 0 0,3-2 1 0 0,-2 0-39 0 0,0-1 0 0 0,1 1 0 0 0,-1-1 0 0 0,-1 1 0 0 0,1-1 0 0 0,0 0 1 0 0,-1 0-1 0 0,0 0 0 0 0,0 0 0 0 0,2-7 0 0 0,0 1-417 0 0,-1-1 0 0 0,0 1 0 0 0,-1 0 0 0 0,-1-1 0 0 0,0 0 0 0 0,0 1 0 0 0,-1-1 0 0 0,0 0 0 0 0,-2-11 0 0 0,2 18 53 0 0,-1 0 0 0 0,0 0 0 0 0,-1 1 0 0 0,1-1 0 0 0,-1 0 0 0 0,1 0 0 0 0,-1 1 0 0 0,0-1 0 0 0,0 1 0 0 0,-1 0 0 0 0,1-1 0 0 0,-1 1 0 0 0,1 0 0 0 0,-1 0 0 0 0,-4-2 0 0 0,3 2 160 0 0,1 1-1 0 0,-1-1 1 0 0,0 1 0 0 0,-1 0 0 0 0,1 1 0 0 0,0-1 0 0 0,-1 1-1 0 0,1 0 1 0 0,0 0 0 0 0,-1 0 0 0 0,-8 0 0 0 0,5 1 351 0 0,0 0 1 0 0,0 1-1 0 0,0 0 0 0 0,0 0 1 0 0,0 1-1 0 0,-12 4 1 0 0,12-3 668 0 0,0 0 0 0 0,0 1 0 0 0,1 0 0 0 0,0 0 0 0 0,-14 11 0 0 0,19-15-616 0 0,1 1-1 0 0,0 0 1 0 0,-1 0-1 0 0,1 1 1 0 0,0-1-1 0 0,-1 0 0 0 0,1 0 1 0 0,0 1-1 0 0,0-1 1 0 0,0 0-1 0 0,0 1 1 0 0,1-1-1 0 0,-1 1 1 0 0,0 0-1 0 0,0-1 1 0 0,1 1-1 0 0,-1-1 1 0 0,1 1-1 0 0,0 0 1 0 0,-1 0-1 0 0,1-1 1 0 0,0 1-1 0 0,0 0 1 0 0,0-1-1 0 0,0 1 1 0 0,0 0-1 0 0,1 0 1 0 0,-1-1-1 0 0,0 1 0 0 0,1 0 1 0 0,-1-1-1 0 0,1 1 1 0 0,0-1-1 0 0,0 1 1 0 0,-1-1-1 0 0,1 1 1 0 0,0-1-1 0 0,1 2 1 0 0,1 0-138 0 0,-1 0 1 0 0,1-1 0 0 0,0 0-1 0 0,0 1 1 0 0,0-1-1 0 0,0 0 1 0 0,0 0 0 0 0,1 0-1 0 0,-1-1 1 0 0,1 1-1 0 0,-1-1 1 0 0,1 0 0 0 0,-1 0-1 0 0,1 0 1 0 0,0 0-1 0 0,5 0 1 0 0,1-1-178 0 0,0-1 0 0 0,-1 0 0 0 0,1 0 0 0 0,9-3 1 0 0,-4 0-1270 0 0,0 0 0 0 0,-1-2 0 0 0,0 0 1 0 0,17-9-1 0 0,-16 6-596 0 0,0-1-1 0 0,0 0 1 0 0,17-17 0 0 0,7-16-500 0 0,-31 5 18456 0 0,-16 55-13194 0 0,4-7-2322 0 0,1-1 1 0 0,1 1-1 0 0,0 0 0 0 0,0 0 0 0 0,1 1 0 0 0,0 17 0 0 0,1-23-409 0 0,0 1 0 0 0,1 0-1 0 0,0 0 1 0 0,0-1 0 0 0,0 1-1 0 0,0 0 1 0 0,1-1 0 0 0,0 1-1 0 0,0-1 1 0 0,1 0 0 0 0,-1 0-1 0 0,1 0 1 0 0,5 7 0 0 0,-7-11-19 0 0,0 0-1 0 0,0 1 1 0 0,1-1 0 0 0,-1 0 0 0 0,0 0 0 0 0,1 0 0 0 0,-1 0 0 0 0,1-1 0 0 0,-1 1 0 0 0,1 0 0 0 0,-1-1-1 0 0,1 1 1 0 0,-1-1 0 0 0,1 1 0 0 0,0-1 0 0 0,-1 0 0 0 0,1 1 0 0 0,0-1 0 0 0,-1 0 0 0 0,4 0 0 0 0,-1-1-56 0 0,0 0 1 0 0,0 0 0 0 0,0 0 0 0 0,0 0 0 0 0,-1-1 0 0 0,1 1-1 0 0,0-1 1 0 0,5-4 0 0 0,0 0-1271 0 0,1-2 0 0 0,-2 1 0 0 0,1-1 0 0 0,-1 0-1 0 0,9-12 1 0 0,-16 19 991 0 0,-1 1-1 0 0,1-1 1 0 0,-1 1 0 0 0,1-1-1 0 0,-1 1 1 0 0,1-1-1 0 0,-1 0 1 0 0,0 1 0 0 0,1-1-1 0 0,-1 1 1 0 0,0-1-1 0 0,0 0 1 0 0,0 0-1 0 0,1 1 1 0 0,-1-1 0 0 0,0 0-1 0 0,0 1 1 0 0,0-1-1 0 0,0 0 1 0 0,0 1-1 0 0,0-1 1 0 0,0 0 0 0 0,0 0-1 0 0,-1 1 1 0 0,1-1-1 0 0,0 0 1 0 0,0 1-1 0 0,-1-2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13163 0 0,'-4'12'2162'0'0,"-1"0"-1"0"0,2 1 1 0 0,-4 14 0 0 0,6-16-1480 0 0,-1-1 1 0 0,2 1-1 0 0,-1 0 1 0 0,2 14-1 0 0,0-19-624 0 0,0 0-1 0 0,0 0 1 0 0,0 0-1 0 0,1 0 1 0 0,-1 0-1 0 0,1 0 0 0 0,1 0 1 0 0,-1 0-1 0 0,1-1 1 0 0,0 0-1 0 0,0 1 1 0 0,1-1-1 0 0,0 0 0 0 0,0-1 1 0 0,0 1-1 0 0,0-1 1 0 0,1 1-1 0 0,-1-1 1 0 0,10 6-1 0 0,-9-8-262 0 0,0 0 0 0 0,1 0-1 0 0,-1 0 1 0 0,0-1 0 0 0,0 1 0 0 0,1-1-1 0 0,-1-1 1 0 0,1 1 0 0 0,-1-1 0 0 0,1 0-1 0 0,-1 0 1 0 0,1 0 0 0 0,-1-1 0 0 0,1 0-1 0 0,-1 0 1 0 0,1 0 0 0 0,-1-1 0 0 0,0 0 0 0 0,0 0-1 0 0,0 0 1 0 0,7-4 0 0 0,6-5-2715 0 0,1 0 1 0 0,-2-1 0 0 0,0 0-1 0 0,17-17 1 0 0,0-2-2644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15307 0 0,'-26'3'7074'0'0,"6"4"-3765"0"0,18-7-3221 0 0,1 2 0 0 0,0-1 0 0 0,0 0 0 0 0,0 0 1 0 0,0 0-1 0 0,-1 0 0 0 0,2 1 0 0 0,-1-1 1 0 0,0 0-1 0 0,0 1 0 0 0,0-1 0 0 0,1 1 0 0 0,-1-1 1 0 0,0 1-1 0 0,1-1 0 0 0,0 1 0 0 0,-1 0 0 0 0,1-1 1 0 0,0 1-1 0 0,0 0 0 0 0,0-1 0 0 0,0 1 0 0 0,0-1 1 0 0,0 1-1 0 0,0 0 0 0 0,1 2 0 0 0,1 8 15 0 0,1 0 0 0 0,0 1 0 0 0,1-1 0 0 0,0 0 0 0 0,1-1 0 0 0,0 1 0 0 0,0-1 0 0 0,2 0 0 0 0,12 18 0 0 0,-13-21-112 0 0,0 0 0 0 0,0-1 0 0 0,1 0 0 0 0,0 0 0 0 0,1 0 0 0 0,-1-1 0 0 0,1 0 0 0 0,1-1 0 0 0,-1 0 0 0 0,1 0 0 0 0,-1 0 0 0 0,1-1 0 0 0,10 2 1 0 0,-15-5-10 0 0,0 0 1 0 0,0 0-1 0 0,0-1 1 0 0,0 0 0 0 0,1 0-1 0 0,-1 0 1 0 0,0 0-1 0 0,0-1 1 0 0,0 1 0 0 0,0-1-1 0 0,0 0 1 0 0,0 0 0 0 0,0-1-1 0 0,-1 1 1 0 0,1-1-1 0 0,5-3 1 0 0,-3 1 16 0 0,0 0 0 0 0,-1 0-1 0 0,0 0 1 0 0,0-1 0 0 0,0 0 0 0 0,0 0 0 0 0,-1 0-1 0 0,0-1 1 0 0,6-9 0 0 0,-6 8-47 0 0,-1 0 1 0 0,0-1-1 0 0,0 1 0 0 0,0 0 1 0 0,-1-1-1 0 0,0 0 0 0 0,0 1 1 0 0,0-12-1 0 0,-2 14-62 0 0,0 0-1 0 0,0 1 1 0 0,0-1 0 0 0,0 0-1 0 0,-1 0 1 0 0,0 1-1 0 0,0-1 1 0 0,0 0 0 0 0,-1 1-1 0 0,0-1 1 0 0,0 1-1 0 0,0 0 1 0 0,-5-8 0 0 0,5 9-170 0 0,-1 0 0 0 0,1 0 1 0 0,-1 0-1 0 0,0 0 0 0 0,0 1 1 0 0,0-1-1 0 0,-1 1 0 0 0,1 0 1 0 0,0 0-1 0 0,-1 0 0 0 0,0 0 1 0 0,1 0-1 0 0,-1 1 0 0 0,0 0 1 0 0,-6-2-1 0 0,3 2-223 0 0,0 1 1 0 0,1-1-1 0 0,-1 1 0 0 0,0 1 0 0 0,1-1 0 0 0,-1 1 1 0 0,0 0-1 0 0,1 1 0 0 0,-7 1 0 0 0,3 0 133 0 0,1 1 0 0 0,0 0 0 0 0,0 1 0 0 0,0-1 0 0 0,-14 11 0 0 0,18-11 864 0 0,-1 1 0 0 0,1-1 0 0 0,0 1-1 0 0,0 0 1 0 0,0 1 0 0 0,1-1 0 0 0,-7 11-1 0 0,10-14-280 0 0,0 0-1 0 0,0 0 0 0 0,0 0 1 0 0,0 0-1 0 0,1 0 0 0 0,-1 0 1 0 0,0 0-1 0 0,1 0 0 0 0,0 0 1 0 0,-1 0-1 0 0,1 0 0 0 0,0 0 1 0 0,0 1-1 0 0,0-1 0 0 0,1 3 0 0 0,-1-5-175 0 0,0 1 0 0 0,0-1 0 0 0,1 1 0 0 0,-1-1 0 0 0,0 0 0 0 0,0 1 0 0 0,1-1 0 0 0,-1 1 0 0 0,0-1 0 0 0,1 0 0 0 0,-1 1 0 0 0,0-1 0 0 0,1 0 0 0 0,-1 1 0 0 0,1-1 0 0 0,-1 0 0 0 0,1 0 0 0 0,-1 1 0 0 0,0-1 0 0 0,1 0 0 0 0,-1 0 0 0 0,1 0 0 0 0,-1 0 0 0 0,1 0 0 0 0,20-4 66 0 0,5-9-316 0 0,-7 3 318 0 0,1 0 0 0 0,25-7 1 0 0,-41 15-523 0 0,1 1 1 0 0,0 0-1 0 0,0 0 1 0 0,0 0-1 0 0,0 1 1 0 0,0-1-1 0 0,0 1 1 0 0,0 0-1 0 0,0 0 1 0 0,0 1-1 0 0,-1 0 1 0 0,1 0-1 0 0,0 0 1 0 0,0 0-1 0 0,6 3 1 0 0,-11-3 125 0 0,1-1-1 0 0,0 1 1 0 0,0 0 0 0 0,0-1 0 0 0,-1 1-1 0 0,1 0 1 0 0,0 0 0 0 0,-1-1 0 0 0,1 1 0 0 0,-1 0-1 0 0,1 0 1 0 0,-1 0 0 0 0,1 0 0 0 0,-1 0-1 0 0,0 0 1 0 0,1 0 0 0 0,-1 0 0 0 0,0 0-1 0 0,0 0 1 0 0,0 0 0 0 0,1 0 0 0 0,-1 0-1 0 0,0 0 1 0 0,-1 0 0 0 0,1 0 0 0 0,0 0-1 0 0,0 0 1 0 0,0 0 0 0 0,-1 2 0 0 0,-13 37 807 0 0,5-17 3287 0 0,2 45 7436 0 0,7-52-10443 0 0,-1 0 0 0 0,-1 0 0 0 0,-6 26 1 0 0,6-37-831 0 0,1-1 1 0 0,-1 0 0 0 0,1 0-1 0 0,-1 0 1 0 0,0 0 0 0 0,-1-1-1 0 0,1 1 1 0 0,-1 0 0 0 0,1-1-1 0 0,-1 0 1 0 0,0 1 0 0 0,0-1-1 0 0,-1-1 1 0 0,1 1 0 0 0,-1 0 0 0 0,1-1-1 0 0,-1 1 1 0 0,-4 1 0 0 0,-7 1-479 0 0,21-13 318 0 0,21-13 253 0 0,59-23 135 0 0,-77 40-754 0 0,1 0-1 0 0,0 1 0 0 0,1 0 0 0 0,-1 0 1 0 0,0 1-1 0 0,1 1 0 0 0,10-1 0 0 0,-20 2 356 0 0,-1 0 0 0 0,1 0 0 0 0,-1 0 1 0 0,1 0-1 0 0,-1 0 0 0 0,0 0 0 0 0,1 0 0 0 0,-1 0 0 0 0,1 0 0 0 0,-1 0 0 0 0,1 0 0 0 0,-1 0 0 0 0,0 0 0 0 0,1 1 0 0 0,-1-1 0 0 0,1 0 0 0 0,-1 0 1 0 0,0 1-1 0 0,1-1 0 0 0,-1 0 0 0 0,1 0 0 0 0,-1 1 0 0 0,0-1 0 0 0,0 0 0 0 0,1 1 0 0 0,-1-1 0 0 0,0 0 0 0 0,1 1 0 0 0,-1-1 0 0 0,0 1 0 0 0,0-1 1 0 0,0 0-1 0 0,1 1 0 0 0,-6 17-4635 0 0,-21 20 548 0 0,23-33 4158 0 0,-33 36-380 0 0,-14 19 2315 0 0,47-56-809 0 0,0 1 0 0 0,0 0 0 0 0,0 0 0 0 0,1 0 0 0 0,0 0 0 0 0,0 0 0 0 0,0 0 0 0 0,0 1 0 0 0,1-1 0 0 0,-1 9 0 0 0,2-13-812 0 0,-1 0-1 0 0,1 0 1 0 0,0 0-1 0 0,0-1 1 0 0,0 1 0 0 0,0 0-1 0 0,0 0 1 0 0,1 0-1 0 0,-1 0 1 0 0,0 0 0 0 0,0-1-1 0 0,0 1 1 0 0,1 0-1 0 0,-1 0 1 0 0,0 0 0 0 0,1-1-1 0 0,-1 1 1 0 0,1 0-1 0 0,-1 0 1 0 0,1-1 0 0 0,-1 1-1 0 0,1 0 1 0 0,0-1-1 0 0,-1 1 1 0 0,1-1 0 0 0,0 1-1 0 0,1 0 1 0 0,-1 0-35 0 0,1-1 1 0 0,0 0-1 0 0,-1 0 1 0 0,1 1-1 0 0,0-1 1 0 0,0 0-1 0 0,-1 0 0 0 0,1-1 1 0 0,0 1-1 0 0,-1 0 1 0 0,1 0-1 0 0,0-1 1 0 0,1 0-1 0 0,7-3 96 0 0,0 0 1 0 0,0-1-1 0 0,11-7 1 0 0,-20 12-223 0 0,23-16 351 0 0,32-18 95 0 0,-52 32-399 0 0,-1 0-1 0 0,1 1 0 0 0,0-1 0 0 0,-1 1 0 0 0,1 0 1 0 0,0 0-1 0 0,0 0 0 0 0,0 1 0 0 0,-1 0 0 0 0,1-1 1 0 0,0 1-1 0 0,0 0 0 0 0,6 2 0 0 0,-8-2-24 0 0,0 1-1 0 0,0 1 1 0 0,1-1 0 0 0,-1 0-1 0 0,0 0 1 0 0,0 1 0 0 0,0-1-1 0 0,0 1 1 0 0,-1 0-1 0 0,1-1 1 0 0,0 1 0 0 0,-1 0-1 0 0,1 0 1 0 0,-1 0 0 0 0,0 0-1 0 0,1 1 1 0 0,-1-1 0 0 0,0 0-1 0 0,0 0 1 0 0,-1 1-1 0 0,1-1 1 0 0,0 1 0 0 0,-1-1-1 0 0,1 0 1 0 0,-1 1 0 0 0,0-1-1 0 0,0 1 1 0 0,0-1 0 0 0,-1 6-1 0 0,1 3-444 0 0,-1-1 1 0 0,-1 1-1 0 0,1 0 1 0 0,-2-1-1 0 0,-5 16 0 0 0,-8 7-3991 0 0,0-15-2352 0 0,2-6-1930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709 27 7866 0 0,'-22'-7'1327'0'0,"1"1"1"0"0,-1 1-1 0 0,0 2 1 0 0,-27-3-1 0 0,39 6-778 0 0,1 1 1 0 0,0 0-1 0 0,0 0 1 0 0,0 1-1 0 0,0 0 0 0 0,0 0 1 0 0,0 1-1 0 0,0 0 0 0 0,1 0 1 0 0,0 1-1 0 0,-1 1 0 0 0,1-1 1 0 0,-8 7-1 0 0,-10 10-168 0 0,0 1 1 0 0,2 1-1 0 0,1 0 1 0 0,0 2-1 0 0,-30 44 0 0 0,25-26-217 0 0,1 2-1 0 0,-39 91 0 0 0,38-63-135 0 0,4 1 0 0 0,3 1 0 0 0,-13 87 0 0 0,17-42 4 0 0,-3 158-1 0 0,19-225-47 0 0,2 0 0 0 0,2 1 0 0 0,13 67 0 0 0,-12-102 8 0 0,1 0-1 0 0,0 0 1 0 0,2-1-1 0 0,0 1 1 0 0,1-1-1 0 0,0-1 0 0 0,2 1 1 0 0,0-2-1 0 0,1 1 1 0 0,1-1-1 0 0,0-1 1 0 0,18 18-1 0 0,76 56 133 0 0,-92-80-693 0 0,-1 0 0 0 0,1-1 0 0 0,0 0 0 0 0,0-1 0 0 0,1-1 0 0 0,25 8 0 0 0,-19-12-2922 0 0,-7-6-2219 0 0,-6-1-1145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5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72 5121 0 0,'0'-4'789'0'0,"0"1"-1"0"0,-1-1 1 0 0,1 0-1 0 0,-1 1 1 0 0,1-1 0 0 0,-1 1-1 0 0,0-1 1 0 0,-1 1-1 0 0,1-1 1 0 0,-1 1 0 0 0,1 0-1 0 0,-1 0 1 0 0,0 0-1 0 0,0 0 1 0 0,-4-5-1 0 0,4 7-601 0 0,1-1 0 0 0,-1 1-1 0 0,0 0 1 0 0,1 0-1 0 0,-1 0 1 0 0,0 0 0 0 0,1 0-1 0 0,-1 1 1 0 0,0-1-1 0 0,0 0 1 0 0,0 1-1 0 0,0 0 1 0 0,0-1 0 0 0,0 1-1 0 0,0 0 1 0 0,0 0-1 0 0,0 0 1 0 0,0 0-1 0 0,0 0 1 0 0,0 0 0 0 0,0 1-1 0 0,0-1 1 0 0,0 1-1 0 0,1-1 1 0 0,-1 1-1 0 0,0 0 1 0 0,0 0 0 0 0,0 0-1 0 0,1 0 1 0 0,-4 2-1 0 0,-3 3-119 0 0,-1 1 0 0 0,1 0 0 0 0,0 1 0 0 0,1-1-1 0 0,-1 2 1 0 0,2-1 0 0 0,-1 1 0 0 0,1 0-1 0 0,-7 15 1 0 0,-6 13-30 0 0,-13 42 0 0 0,16-34 48 0 0,3 0-1 0 0,2 1 1 0 0,2 1-1 0 0,2 0 1 0 0,1 0 0 0 0,3 0-1 0 0,4 53 1 0 0,47 332 102 0 0,-33-329-112 0 0,-13-90-68 0 0,24 124 447 0 0,-23-125-425 0 0,1 0 0 0 0,0-1 1 0 0,1 1-1 0 0,0-1 0 0 0,1 0 0 0 0,0-1 1 0 0,0 1-1 0 0,1-1 0 0 0,9 9 0 0 0,-11-14-337 0 0,0-1-1 0 0,0 0 1 0 0,0 0 0 0 0,1 0-1 0 0,-1-1 1 0 0,1 0-1 0 0,0 0 1 0 0,9 3-1 0 0,8 1-4189 0 0,-1-3-3775 0 0,-7 0 1281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 5753 0 0,'-24'-15'15311'0'0,"39"12"-15299"0"0,2 3 110 0 0,-1 1-1 0 0,1 0 0 0 0,-1 1 1 0 0,1 1-1 0 0,-1 0 0 0 0,0 1 0 0 0,18 7 1 0 0,-20-5-382 0 0,0-2 0 0 0,0 0 0 0 0,0 0 0 0 0,0-2 0 0 0,1 0 1 0 0,-1 0-1 0 0,1-1 0 0 0,-1-1 0 0 0,21-2 0 0 0,-33 2-143 0 0,0 0-1 0 0,0-1 1 0 0,0 1-1 0 0,0-1 1 0 0,0 1-1 0 0,0-1 1 0 0,-1 0-1 0 0,1 0 1 0 0,0 1-1 0 0,0-1 1 0 0,-1 0-1 0 0,1-1 1 0 0,0 1-1 0 0,-1 0 1 0 0,1 0-1 0 0,-1-1 1 0 0,0 1 0 0 0,1-1-1 0 0,-1 1 1 0 0,0-1-1 0 0,0 0 1 0 0,0 1-1 0 0,0-1 1 0 0,0 0-1 0 0,0 0 1 0 0,-1 0-1 0 0,1 0 1 0 0,0 1-1 0 0,-1-1 1 0 0,0 0-1 0 0,1 0 1 0 0,-1-3-1 0 0,3-8-3529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0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28 5649 0 0,'-30'-28'15228'0'0,"51"41"-13340"0"0,0 0-1767 0 0,-1 1 0 0 0,0 1 1 0 0,22 22-1 0 0,-37-33-91 0 0,-1 0 0 0 0,0 0 1 0 0,0 1-1 0 0,0-1 0 0 0,-1 1 0 0 0,1 0 1 0 0,-1 0-1 0 0,0 1 0 0 0,-1-1 0 0 0,1 1 0 0 0,-1-1 1 0 0,0 1-1 0 0,-1 0 0 0 0,1 0 0 0 0,-1 0 1 0 0,0 0-1 0 0,-1 0 0 0 0,1 0 0 0 0,-1 7 0 0 0,-2-6-2 0 0,0 0-1 0 0,0 1 1 0 0,-1-1-1 0 0,0 0 0 0 0,0 0 1 0 0,0-1-1 0 0,-1 1 1 0 0,0-1-1 0 0,0 1 0 0 0,-1-1 1 0 0,0-1-1 0 0,-9 10 1 0 0,7-8-69 0 0,-1-1 0 0 0,1 0 1 0 0,-1 0-1 0 0,0-1 0 0 0,0 0 1 0 0,-1 0-1 0 0,1-1 0 0 0,-1 0 0 0 0,-15 4 1 0 0,50-8-15082 0 0,-12-2 9721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 12971 0 0,'-24'-2'7131'0'0,"18"5"-3689"0"0,15 4-2271 0 0,5-1-1079 0 0,1-1 1 0 0,29 7 0 0 0,-31-9-69 0 0,1 1-1 0 0,-1 0 1 0 0,0 1 0 0 0,18 8 0 0 0,-27-11-1 0 0,-1 1 1 0 0,1-1-1 0 0,-1 0 0 0 0,0 1 1 0 0,0 0-1 0 0,0 0 0 0 0,0 0 1 0 0,0 0-1 0 0,-1 0 0 0 0,1 1 1 0 0,-1-1-1 0 0,0 1 0 0 0,0-1 1 0 0,0 1-1 0 0,-1 0 0 0 0,1 0 1 0 0,-1 0-1 0 0,0 0 0 0 0,1 5 1 0 0,-1 11 23 0 0,0 0 0 0 0,-1 0 0 0 0,-1 0 0 0 0,0 0 0 0 0,-10 38 0 0 0,3-9-2948 0 0,3 0-4137 0 0,10-23-3204 0 0,-2-18 5714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9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7178 0 0,'-1'2'10089'0'0,"-2"5"-4947"0"0,-16 56-3945 0 0,-2 143-484 0 0,11-83-3319 0 0,-7-1-9156 0 0,12-96 5308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8266 0 0,'-1'-8'1936'0'0,"0"6"-1302"0"0,0-1-1 0 0,1 1 0 0 0,0 0 1 0 0,-1-1-1 0 0,1 1 0 0 0,0-1 0 0 0,0 1 1 0 0,0-1-1 0 0,1 1 0 0 0,-1-1 0 0 0,1 1 1 0 0,-1 0-1 0 0,1-1 0 0 0,1-2 1 0 0,-1 7-310 0 0,1 0 1 0 0,-1 0-1 0 0,0 0 1 0 0,1 0 0 0 0,-1 0-1 0 0,0 0 1 0 0,0 0 0 0 0,-1 0-1 0 0,1 0 1 0 0,0 1-1 0 0,0 2 1 0 0,6 35 98 0 0,5 56-1 0 0,-1 2-2079 0 0,-8-107 1343 0 0,1-1 1 0 0,0 1-1 0 0,1-1 0 0 0,0 1 1 0 0,8-12-1 0 0,-9 16 269 0 0,27-34 779 0 0,-30 38-749 0 0,0-1-1 0 0,0 1 1 0 0,0 0 0 0 0,0 0-1 0 0,0 0 1 0 0,1 0 0 0 0,-1 0 0 0 0,0 0-1 0 0,1 0 1 0 0,-1 1 0 0 0,0-1-1 0 0,1 0 1 0 0,-1 1 0 0 0,1-1 0 0 0,-1 1-1 0 0,1-1 1 0 0,0 1 0 0 0,-1 0-1 0 0,1 0 1 0 0,-1 0 0 0 0,1 0 0 0 0,0 0-1 0 0,-1 0 1 0 0,1 0 0 0 0,-1 0-1 0 0,1 1 1 0 0,-1-1 0 0 0,3 1 0 0 0,-2 1-1800 0 0,-2-2 1664 0 0,0 0 0 0 0,0 0-1 0 0,1 0 1 0 0,-1 0 0 0 0,0 0 0 0 0,0 0 0 0 0,0 0-1 0 0,1 0 1 0 0,-1 0 0 0 0,0 0 0 0 0,0 0 0 0 0,0-1-1 0 0,1 1 1 0 0,-1 0 0 0 0,0 0 0 0 0,0 0 0 0 0,0 0-1 0 0,1 0 1 0 0,1-3-2571 0 0,-1-14 391 0 0,-9-28 4559 0 0,7 35-1710 0 0,0 7-58 0 0,0-1 454 0 0,0-1 0 0 0,1 1 0 0 0,-1 0 1 0 0,1 0-1 0 0,0-1 0 0 0,0 1 1 0 0,0 0-1 0 0,3-8 0 0 0,6 47 2300 0 0,7 102-2298 0 0,-3-18-2200 0 0,5-43-3952 0 0,-18-73 4174 0 0,5 10-2445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22 13443 0 0,'-1'0'283'0'0,"1"0"1"0"0,-1 0 0 0 0,1 0-1 0 0,-1 0 1 0 0,1 0-1 0 0,0 0 1 0 0,-1 0 0 0 0,1 0-1 0 0,-1 0 1 0 0,1 0-1 0 0,0-1 1 0 0,-1 1 0 0 0,1 0-1 0 0,-1 0 1 0 0,-1-2 1984 0 0,2 1-1984 0 0,-1 1 0 0 0,1 0-1 0 0,0-1 1 0 0,0 1-1 0 0,-1 0 1 0 0,1-1 0 0 0,0 0-1 0 0,10-6 2077 0 0,22 0-2302 0 0,44 8-191 0 0,-51 3-3482 0 0,-1 2-5346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71 15083 0 0,'-2'1'1145'0'0,"2"-1"-1018"0"0,0 0 0 0 0,0 0 0 0 0,0 0 0 0 0,0 1 0 0 0,0-1 1 0 0,0 0-1 0 0,0 0 0 0 0,0 0 0 0 0,0 0 0 0 0,0 1 0 0 0,0-1 1 0 0,0 0-1 0 0,0 0 0 0 0,0 0 0 0 0,0 1 0 0 0,0-1 0 0 0,0 0 0 0 0,0 0 1 0 0,0 0-1 0 0,0 0 0 0 0,0 1 0 0 0,1 1 1653 0 0,-1-2-1653 0 0,1 0 1 0 0,-1 0-1 0 0,13 4 2008 0 0,17-1-1299 0 0,-29-3-585 0 0,22 1 354 0 0,-7-1-485 0 0,-1 1-1 0 0,1 0 1 0 0,-1 1 0 0 0,24 6-1 0 0,-39-8-131 0 0,0 1 0 0 0,0-1 0 0 0,0 0 0 0 0,0 0 0 0 0,1 0 0 0 0,-1 1 0 0 0,0-1 0 0 0,0 0 1 0 0,0 0-1 0 0,0 0 0 0 0,0 1 0 0 0,0-1 0 0 0,1 0 0 0 0,-1 0 0 0 0,0 1 0 0 0,0-1 0 0 0,0 0 0 0 0,0 1 0 0 0,0-1 0 0 0,0 0 0 0 0,0 0 0 0 0,0 1 0 0 0,0-1 0 0 0,0 0 0 0 0,0 0 0 0 0,-1 1 0 0 0,1-1 0 0 0,0 0 0 0 0,0 0 0 0 0,0 1 0 0 0,0-1 1 0 0,0 0-1 0 0,0 0 0 0 0,0 0 0 0 0,-1 1 0 0 0,1-1 0 0 0,0 0 0 0 0,0 0 0 0 0,0 0 0 0 0,-1 1 0 0 0,1-1 0 0 0,0 0 0 0 0,0 0 0 0 0,0 0 0 0 0,-1 0 0 0 0,1 0 0 0 0,0 0 0 0 0,0 1 0 0 0,-1-1 0 0 0,1 0 0 0 0,-18 14-65 0 0,12-10 71 0 0,2 0 31 0 0,0-1-1 0 0,1 1 1 0 0,-1 0 0 0 0,1 0 0 0 0,0 0 0 0 0,0 0 0 0 0,0 0-1 0 0,1 1 1 0 0,0-1 0 0 0,0 1 0 0 0,0 0 0 0 0,0 0 0 0 0,1 0 0 0 0,-1 0-1 0 0,1 0 1 0 0,1 0 0 0 0,-1 0 0 0 0,1 0 0 0 0,-1 0 0 0 0,2 0-1 0 0,-1 0 1 0 0,0 0 0 0 0,1 0 0 0 0,0 0 0 0 0,0 0 0 0 0,1 0 0 0 0,-1 0-1 0 0,1 0 1 0 0,0 0 0 0 0,1-1 0 0 0,-1 1 0 0 0,1-1 0 0 0,-1 0-1 0 0,1 0 1 0 0,1 0 0 0 0,-1 0 0 0 0,6 5 0 0 0,-8-8-21 0 0,0 1 0 0 0,0-1-1 0 0,1 0 1 0 0,-1 0 0 0 0,0-1 0 0 0,1 1 0 0 0,-1 0 0 0 0,0 0 0 0 0,1-1 0 0 0,-1 1-1 0 0,1 0 1 0 0,-1-1 0 0 0,1 0 0 0 0,-1 1 0 0 0,1-1 0 0 0,-1 0 0 0 0,1 0 0 0 0,-1 0-1 0 0,1 0 1 0 0,0 0 0 0 0,-1 0 0 0 0,1 0 0 0 0,-1 0 0 0 0,3-1 0 0 0,-2-1 1 0 0,0 1 0 0 0,0 0 0 0 0,-1-1 0 0 0,1 1 1 0 0,0-1-1 0 0,-1 1 0 0 0,1-1 0 0 0,-1 0 0 0 0,0 0 0 0 0,1 0 0 0 0,-1 0 1 0 0,0 0-1 0 0,0 0 0 0 0,1-4 0 0 0,2-6 16 0 0,-1 0-1 0 0,0 0 1 0 0,-1 0 0 0 0,2-21-1 0 0,-4 21 9 0 0,0 1 0 0 0,-1-1 0 0 0,0 1-1 0 0,-3-14 1 0 0,-8-9-1216 0 0,10 32 794 0 0,1 0 1 0 0,0 0 0 0 0,-1 0 0 0 0,0 0 0 0 0,1 0 0 0 0,-1 0 0 0 0,0 0 0 0 0,0 1-1 0 0,0-1 1 0 0,0 1 0 0 0,-3-2 0 0 0,31-7-12283 0 0,-23 6 13654 0 0,0 0-1 0 0,0 0 0 0 0,1 0 1 0 0,-1 1-1 0 0,1-1 0 0 0,0 1 1 0 0,0 0-1 0 0,0 0 0 0 0,0 0 1 0 0,0 1-1 0 0,8-4 0 0 0,-11 6-703 0 0,1-1-1 0 0,-1 1 1 0 0,1-1-1 0 0,-1 1 0 0 0,1 0 1 0 0,0 0-1 0 0,-1-1 1 0 0,1 1-1 0 0,-1 0 0 0 0,1 1 1 0 0,0-1-1 0 0,-1 0 0 0 0,1 0 1 0 0,-1 1-1 0 0,1-1 1 0 0,-1 1-1 0 0,1-1 0 0 0,-1 1 1 0 0,1 0-1 0 0,1 1 1 0 0,-1 0-225 0 0,0-1 1 0 0,0 1-1 0 0,0 0 1 0 0,-1 0-1 0 0,1 0 1 0 0,-1 0 0 0 0,1 0-1 0 0,-1 0 1 0 0,0 1-1 0 0,2 2 1 0 0,1 10 81 0 0,-1-1 0 0 0,0 0 0 0 0,-1 1 0 0 0,0 0-1 0 0,-1-1 1 0 0,-1 1 0 0 0,-2 22 0 0 0,1 3-575 0 0,27-78-913 0 0,-22 31 1140 0 0,0 1 0 0 0,1 0 0 0 0,0 0 0 0 0,6-7 0 0 0,-6 9-251 0 0,-1 0 1 0 0,-1 0 0 0 0,1-1-1 0 0,-1 1 1 0 0,0-1-1 0 0,0 0 1 0 0,0 0 0 0 0,0 0-1 0 0,2-7 1 0 0,1-9 266 0 0,-3 6 1233 0 0,2 1 0 0 0,0 1 0 0 0,13-27-1 0 0,-13 64 2656 0 0,-4 54-2846 0 0,-2 69-400 0 0,-8-50-4245 0 0,8-93 3316 0 0,-3 13-4012 0 0,4-16 4247 0 0,0-1 0 0 0,0 1 0 0 0,-1-1 0 0 0,1 1 0 0 0,0-1 0 0 0,0 0 0 0 0,-1 1 0 0 0,1-1 0 0 0,0 0 0 0 0,-1 1 0 0 0,1-1 0 0 0,0 0 0 0 0,-1 1 0 0 0,1-1 0 0 0,-1 0 0 0 0,1 0 0 0 0,-1 1 0 0 0,1-1 0 0 0,0 0 0 0 0,-1 0 0 0 0,1 0 0 0 0,-1 0 0 0 0,1 0 0 0 0,-1 0 0 0 0,1 1 0 0 0,-1-1 0 0 0,1 0 0 0 0,-1 0 0 0 0,1 0 0 0 0,-1-1 0 0 0,0 1 0 0 0,0 0 476 0 0,-1 1 0 0 0,1-1 1 0 0,0 1-1 0 0,-1-1 0 0 0,1 1 0 0 0,0-1 0 0 0,-1 1 0 0 0,1 0 0 0 0,0 0 0 0 0,0-1 1 0 0,0 1-1 0 0,0 0 0 0 0,0 0 0 0 0,0 0 0 0 0,0 0 0 0 0,0 1 0 0 0,0-1 1 0 0,0 0-1 0 0,1 0 0 0 0,-2 3 0 0 0,-15 27 3938 0 0,13-23-3498 0 0,1 1 1 0 0,0 0 0 0 0,0 1 0 0 0,1-1 0 0 0,0 0 0 0 0,1 1-1 0 0,-1 17 1 0 0,2-23-613 0 0,0-1-1 0 0,0 0 0 0 0,0 0 0 0 0,0 0 0 0 0,1 0 0 0 0,-1 0 1 0 0,1 0-1 0 0,0 1 0 0 0,0-1 0 0 0,0 0 0 0 0,0-1 1 0 0,0 1-1 0 0,1 0 0 0 0,-1 0 0 0 0,1-1 0 0 0,0 1 1 0 0,0 0-1 0 0,0-1 0 0 0,0 0 0 0 0,0 0 0 0 0,1 1 1 0 0,-1-1-1 0 0,1 0 0 0 0,-1-1 0 0 0,1 1 0 0 0,0 0 1 0 0,4 1-1 0 0,-6-3-48 0 0,1 1 1 0 0,-1-1-1 0 0,1 0 1 0 0,-1 1-1 0 0,1-1 1 0 0,-1 0-1 0 0,1 0 1 0 0,-1 0 0 0 0,1 0-1 0 0,-1-1 1 0 0,1 1-1 0 0,-1 0 1 0 0,1-1-1 0 0,-1 1 1 0 0,1-1-1 0 0,-1 1 1 0 0,1-1-1 0 0,-1 1 1 0 0,0-1-1 0 0,3-2 1 0 0,-1 1 6 0 0,0-1-1 0 0,0 0 1 0 0,0 0-1 0 0,-1 0 1 0 0,1 0 0 0 0,-1-1-1 0 0,4-5 1 0 0,0-3 17 0 0,-1-1-1 0 0,0 1 1 0 0,6-25-1 0 0,-7 21 9 0 0,-1 0 0 0 0,1-26 0 0 0,-4 38-7 0 0,0 0 1 0 0,0 0-1 0 0,0 0 1 0 0,0 0-1 0 0,0 0 0 0 0,-1 0 1 0 0,0 0-1 0 0,0 0 1 0 0,0 1-1 0 0,0-1 1 0 0,-1 0-1 0 0,1 0 1 0 0,-1 1-1 0 0,0-1 0 0 0,0 1 1 0 0,-4-5-1 0 0,5 7 5 0 0,-1 0 1 0 0,1 0-1 0 0,0 0 0 0 0,0 0 0 0 0,0 1 0 0 0,-1-1 0 0 0,1 0 0 0 0,0 1 1 0 0,-1-1-1 0 0,1 1 0 0 0,0-1 0 0 0,-1 1 0 0 0,1 0 0 0 0,0 0 0 0 0,-1 0 1 0 0,1-1-1 0 0,-1 1 0 0 0,1 1 0 0 0,-1-1 0 0 0,1 0 0 0 0,-2 1 1 0 0,-1 0 10 0 0,1 0 1 0 0,-1 0-1 0 0,1 1 1 0 0,0-1 0 0 0,-1 1-1 0 0,1 0 1 0 0,0 0 0 0 0,-3 3-1 0 0,-1 1-42 0 0,0 0 0 0 0,1 1 0 0 0,0 0 1 0 0,0 0-1 0 0,1 0 0 0 0,-6 10 0 0 0,10-15-179 0 0,0 0-1 0 0,0 0 1 0 0,0 0 0 0 0,0 0-1 0 0,0 0 1 0 0,0 1 0 0 0,1-1-1 0 0,-1 0 1 0 0,1 1 0 0 0,0-1-1 0 0,0 0 1 0 0,0 1 0 0 0,0-1-1 0 0,0 1 1 0 0,0-1 0 0 0,0 0-1 0 0,2 4 1 0 0,-1-4-620 0 0,-1 0 1 0 0,1-1-1 0 0,0 1 0 0 0,1 0 0 0 0,-1-1 1 0 0,0 1-1 0 0,0-1 0 0 0,1 0 0 0 0,-1 1 0 0 0,1-1 1 0 0,-1 0-1 0 0,1 0 0 0 0,-1 0 0 0 0,4 2 1 0 0,7 3-7561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18476 0 0,'4'-8'6340'0'0,"1"-2"46"0"0,-5 10-6356 0 0,0 0 1 0 0,-1 0-1 0 0,1-1 0 0 0,0 1 1 0 0,0 0-1 0 0,-1 0 1 0 0,1 0-1 0 0,0-1 1 0 0,-1 1-1 0 0,1 0 1 0 0,0 0-1 0 0,-1 0 1 0 0,1 0-1 0 0,0 0 1 0 0,-1 0-1 0 0,1 0 1 0 0,0 0-1 0 0,-1 0 1 0 0,1 0-1 0 0,0 0 1 0 0,-1 0-1 0 0,1 0 1 0 0,0 0-1 0 0,-1 0 0 0 0,1 0 1 0 0,0 0-1 0 0,-1 1 1 0 0,1-1-1 0 0,0 0 1 0 0,-1 0-1 0 0,1 0 1 0 0,0 0-1 0 0,0 1 1 0 0,-1-1-1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5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6601 0 0,'-3'-2'594'0'0,"-17"-13"13336"0"0,36 14-13489 0 0,88 10 518 0 0,55 2-998 0 0,-128-11-292 0 0,77-3-3746 0 0,-93 2 1123 0 0,0-2 1 0 0,25-6-1 0 0,-22 3-2630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8626 0 0,'-20'-2'3397'0'0,"13"1"1852"0"0,26 8-3572 0 0,14 6-1205 0 0,0 0 0 0 0,0 3 0 0 0,-2 0 0 0 0,41 28 0 0 0,-71-42-385 0 0,1-1-1 0 0,0 0 1 0 0,-1 1 0 0 0,1-1 0 0 0,-1 1 0 0 0,0-1 0 0 0,1 1 0 0 0,-1 0 0 0 0,0-1 0 0 0,0 1 0 0 0,0 0 0 0 0,0 0 0 0 0,-1 0 0 0 0,1 0 0 0 0,0 0 0 0 0,-1 0 0 0 0,1 0 0 0 0,-1 0 0 0 0,0 0 0 0 0,0 0 0 0 0,1 0 0 0 0,-1 0 0 0 0,-1 0 0 0 0,1 0 0 0 0,0 0-1 0 0,0 0 1 0 0,-1 0 0 0 0,1 0 0 0 0,-1 0 0 0 0,0 0 0 0 0,0 0 0 0 0,1 0 0 0 0,-1 0 0 0 0,0 0 0 0 0,-1-1 0 0 0,0 3 0 0 0,-7 8-2 0 0,0 0-1 0 0,-1 0 1 0 0,0-1 0 0 0,-13 11-1 0 0,3-3-14 0 0,-1 4-105 0 0,8-8-462 0 0,-1-1 1 0 0,0 0 0 0 0,-23 17-1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6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9050 0 0,'-7'-10'7507'0'0,"25"13"-5643"0"0,-10-1-1965 0 0,-2-1 185 0 0,-1 0-1 0 0,0 0 1 0 0,0 1-1 0 0,0 0 1 0 0,0 0 0 0 0,0 0-1 0 0,0 0 1 0 0,0 1 0 0 0,-1 0-1 0 0,1 0 1 0 0,-1 0 0 0 0,0 1-1 0 0,0-1 1 0 0,0 1 0 0 0,5 6-1 0 0,-8-7-16 0 0,1 0 1 0 0,-1 0-1 0 0,1-1 0 0 0,-1 1 0 0 0,0 0 1 0 0,0 0-1 0 0,0 0 0 0 0,-1 1 0 0 0,1-1 0 0 0,-1 0 1 0 0,0 0-1 0 0,0 0 0 0 0,0 0 0 0 0,0 0 1 0 0,0 1-1 0 0,0-1 0 0 0,-1 0 0 0 0,0 0 1 0 0,0 0-1 0 0,0 0 0 0 0,0 0 0 0 0,0 0 0 0 0,0 0 1 0 0,-1-1-1 0 0,0 1 0 0 0,1 0 0 0 0,-4 3 1 0 0,0 0-42 0 0,-1 0 0 0 0,1-1 0 0 0,-1 0 1 0 0,-9 6-1 0 0,-20 19-40 0 0,34-29 4 0 0,-1 1-1 0 0,1 0 1 0 0,-1 0 0 0 0,1-1-1 0 0,0 1 1 0 0,0 0 0 0 0,0 0-1 0 0,0 0 1 0 0,0 0 0 0 0,0 0-1 0 0,0 0 1 0 0,1 0 0 0 0,-1 1-1 0 0,1-1 1 0 0,-1 3 0 0 0,1-4 1 0 0,0 1 1 0 0,0 0 0 0 0,1-1 0 0 0,-1 1-1 0 0,0-1 1 0 0,1 1 0 0 0,-1-1 0 0 0,1 1-1 0 0,-1-1 1 0 0,1 1 0 0 0,0-1 0 0 0,-1 1-1 0 0,1-1 1 0 0,0 0 0 0 0,0 1 0 0 0,0-1-1 0 0,0 0 1 0 0,0 0 0 0 0,1 0 0 0 0,0 2-1 0 0,32 13-39 0 0,-29-14 163 0 0,0 0 0 0 0,-1 0 0 0 0,1 0 0 0 0,-1 1 0 0 0,1-1 0 0 0,3 4 0 0 0,-6-4-7 0 0,-1-1 0 0 0,0 0 0 0 0,0 1 0 0 0,0-1 0 0 0,0 0 0 0 0,0 1-1 0 0,0-1 1 0 0,0 1 0 0 0,-1 0 0 0 0,1-1 0 0 0,-1 1 0 0 0,1-1 0 0 0,-1 1 0 0 0,1 0 0 0 0,-1 0 0 0 0,0-1 0 0 0,0 1 0 0 0,0 0 0 0 0,0-1 0 0 0,0 1 0 0 0,0 0 0 0 0,-1 2 0 0 0,-1 5-13 0 0,0-1 0 0 0,-1 0-1 0 0,0 0 1 0 0,-1 0 0 0 0,0 0 0 0 0,0-1 0 0 0,-9 13 0 0 0,-10 4-6252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8066 0 0,'0'0'335'0'0,"0"-1"0"0"0,0 0 1 0 0,0 0-1 0 0,0 1 0 0 0,0-1 0 0 0,1 0 1 0 0,-1 1-1 0 0,0-1 0 0 0,0 1 1 0 0,1-1-1 0 0,-1 0 0 0 0,0 1 0 0 0,1-1 1 0 0,-1 1-1 0 0,0-1 0 0 0,1 0 0 0 0,-1 1 1 0 0,1-1-1 0 0,-1 1 0 0 0,1-1 1 0 0,-1 1-1 0 0,1 0 0 0 0,-1-1 0 0 0,1 1 1 0 0,0 0-1 0 0,-1-1 0 0 0,1 1 1 0 0,0 0-1 0 0,-1 0 0 0 0,1-1 0 0 0,0 1 1 0 0,30 0 3129 0 0,-21 2-3182 0 0,-1 1-1 0 0,0-1 0 0 0,1 1 0 0 0,12 7 1 0 0,-20-8-199 0 0,1-1 1 0 0,-1 1 0 0 0,0 0-1 0 0,0 0 1 0 0,0 0-1 0 0,0 1 1 0 0,0-1 0 0 0,0 0-1 0 0,0 1 1 0 0,-1-1 0 0 0,1 1-1 0 0,-1 0 1 0 0,0-1-1 0 0,0 1 1 0 0,0 0 0 0 0,0 0-1 0 0,0 0 1 0 0,-1-1 0 0 0,1 1-1 0 0,-1 0 1 0 0,0 0-1 0 0,1 0 1 0 0,-2 0 0 0 0,1 6-1 0 0,-3 8 9 0 0,1-1 0 0 0,-2 1 0 0 0,-7 21 1 0 0,1-4-367 0 0,7-22-283 0 0,-7 48-3015 0 0,10-56 2079 0 0,0 0 0 0 0,0 0 0 0 0,0 0 0 0 0,0 0 0 0 0,1 0 0 0 0,0 0-1 0 0,2 7 1 0 0,1-3-4826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7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6745 0 0,'14'-24'6657'0'0,"-7"22"-1236"0"0,-3 16-1986 0 0,-4 29-1588 0 0,-6 53 0 0 0,2-53-2072 0 0,2 51-1 0 0,2-93 184 0 0,0-1 0 0 0,0 1-1 0 0,0 0 1 0 0,0-1 0 0 0,0 1 0 0 0,0 0-1 0 0,0-1 1 0 0,0 1 0 0 0,0 0-1 0 0,0 0 1 0 0,0-1 0 0 0,0 1-1 0 0,1 0 1 0 0,-1-1 0 0 0,0 1-1 0 0,1 0 1 0 0,-1-1 0 0 0,0 1-1 0 0,1-1 1 0 0,-1 1 0 0 0,1-1-1 0 0,-1 1 1 0 0,1-1 0 0 0,-1 1 0 0 0,1-1-1 0 0,-1 1 1 0 0,1-1 0 0 0,0 1-1 0 0,0-1 17 0 0,0 0 0 0 0,0 0 1 0 0,0-1-1 0 0,0 1 0 0 0,0 0 0 0 0,0-1 0 0 0,0 1 0 0 0,0-1 0 0 0,0 1 0 0 0,0-1 0 0 0,0 1 0 0 0,0-1 1 0 0,0 0-1 0 0,0 1 0 0 0,-1-1 0 0 0,2-1 0 0 0,35-44 10 0 0,-31 37-114 0 0,-1 2 34 0 0,1 0 1 0 0,0 1 0 0 0,0 0 0 0 0,11-8-1 0 0,14-8-4354 0 0,-27 20 3442 0 0,-3 1 826 0 0,1-1 0 0 0,-1 1 0 0 0,1 0 0 0 0,-1-1 0 0 0,0 1 0 0 0,0 0 0 0 0,0-1 0 0 0,0 1 0 0 0,0-1 0 0 0,0 0 0 0 0,0 1 0 0 0,0-1 0 0 0,-1 0-1 0 0,1 0 1 0 0,0 1 0 0 0,-1-1 0 0 0,1-2 0 0 0,0-35 1419 0 0,-1 4 3913 0 0,2 41-1126 0 0,3 21-2748 0 0,-7 91-246 0 0,1 21-2472 0 0,3-116-2572 0 0,1-1 0 0 0,5 24 1 0 0,-2-27-4424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 6121 0 0,'-1'0'208'0'0,"0"-1"-1"0"0,1 0 0 0 0,-1 0 1 0 0,0 1-1 0 0,0-1 0 0 0,0 1 0 0 0,0-1 1 0 0,0 1-1 0 0,0-1 0 0 0,0 1 1 0 0,0-1-1 0 0,0 1 0 0 0,0 0 1 0 0,0 0-1 0 0,0-1 0 0 0,0 1 1 0 0,0 0-1 0 0,0 0 0 0 0,0 0 0 0 0,0 0 1 0 0,0 0-1 0 0,0 0 0 0 0,0 1 1 0 0,0-1-1 0 0,-1 0 0 0 0,1 1-34 0 0,0 0-1 0 0,0 0 1 0 0,0 0-1 0 0,0 0 1 0 0,1 0-1 0 0,-1 0 1 0 0,0 0-1 0 0,1 0 1 0 0,-1 0-1 0 0,0 1 1 0 0,1-1-1 0 0,0 0 1 0 0,-1 0-1 0 0,1 1 1 0 0,0-1-1 0 0,-1 0 1 0 0,1 2-1 0 0,-1 7 366 0 0,1 1 0 0 0,0 0 0 0 0,2 16 0 0 0,4 25 272 0 0,17 70 1 0 0,-19-107-745 0 0,1 1 0 0 0,0-1 1 0 0,1 0-1 0 0,1-1 0 0 0,0 1 1 0 0,1-1-1 0 0,0-1 0 0 0,20 26 0 0 0,-26-37-44 0 0,-1-1-1 0 0,0 1 1 0 0,1-1-1 0 0,-1 1 0 0 0,1-1 1 0 0,-1 1-1 0 0,1-1 1 0 0,0 0-1 0 0,0 0 0 0 0,-1 0 1 0 0,1 0-1 0 0,0 0 1 0 0,0 0-1 0 0,0 0 0 0 0,0-1 1 0 0,0 1-1 0 0,0-1 1 0 0,0 1-1 0 0,0-1 1 0 0,0 0-1 0 0,1 0 0 0 0,-1 0 1 0 0,0 0-1 0 0,0 0 1 0 0,0 0-1 0 0,0 0 0 0 0,0-1 1 0 0,0 1-1 0 0,0-1 1 0 0,0 0-1 0 0,0 0 0 0 0,0 1 1 0 0,0-1-1 0 0,0 0 1 0 0,-1-1-1 0 0,1 1 0 0 0,0 0 1 0 0,-1 0-1 0 0,1-1 1 0 0,0 1-1 0 0,-1-1 0 0 0,0 1 1 0 0,1-1-1 0 0,0-2 1 0 0,6-7 106 0 0,0 0 1 0 0,-1-1 0 0 0,-1 0-1 0 0,0 0 1 0 0,6-19-1 0 0,-1 3 102 0 0,11-54-1 0 0,-20 73-441 0 0,-1 0 1 0 0,0 0 0 0 0,0 0 0 0 0,-1-1-1 0 0,0 1 1 0 0,-1 0 0 0 0,0 0-1 0 0,0 0 1 0 0,-1 0 0 0 0,-4-13 0 0 0,5 19-148 0 0,-1 0 0 0 0,1 0 0 0 0,-1 0 1 0 0,0 1-1 0 0,0-1 0 0 0,0 0 0 0 0,-1 1 0 0 0,1-1 1 0 0,-1 1-1 0 0,1 0 0 0 0,-1 0 0 0 0,0 0 1 0 0,1 0-1 0 0,-1 0 0 0 0,0 1 0 0 0,-1-1 1 0 0,1 1-1 0 0,0 0 0 0 0,0 0 0 0 0,0 0 0 0 0,-1 0 1 0 0,1 0-1 0 0,-1 1 0 0 0,1 0 0 0 0,0 0 1 0 0,-1 0-1 0 0,1 0 0 0 0,-1 0 0 0 0,1 0 0 0 0,0 1 1 0 0,-4 1-1 0 0,-2-1 111 0 0,1 1 1 0 0,0 0-1 0 0,0 1 0 0 0,0 0 1 0 0,0 0-1 0 0,0 1 0 0 0,1-1 1 0 0,0 2-1 0 0,-1-1 1 0 0,1 1-1 0 0,-10 9 0 0 0,-5 13 5 0 0,18-21 995 0 0,0 0-1 0 0,0 1 1 0 0,0-1-1 0 0,1 1 1 0 0,-4 11-1 0 0,6-17-519 0 0,1 1 0 0 0,-1-1 0 0 0,1 1 0 0 0,0-1 0 0 0,-1 1 0 0 0,1 0 0 0 0,0-1 0 0 0,0 1 0 0 0,0-1-1 0 0,0 1 1 0 0,0 0 0 0 0,1-1 0 0 0,-1 1 0 0 0,0-1 0 0 0,1 1 0 0 0,-1-1 0 0 0,1 1 0 0 0,-1-1 0 0 0,1 1 0 0 0,1 1 0 0 0,0-2-94 0 0,0 1 0 0 0,0-1 1 0 0,0 1-1 0 0,0-1 0 0 0,0 0 1 0 0,0 0-1 0 0,0 0 0 0 0,0 0 1 0 0,0-1-1 0 0,1 1 1 0 0,-1-1-1 0 0,0 1 0 0 0,0-1 1 0 0,1 0-1 0 0,-1 1 0 0 0,0-1 1 0 0,1 0-1 0 0,3-1 0 0 0,7-1 62 0 0,0 0-1 0 0,0 0 0 0 0,23-9 1 0 0,-22 7-346 0 0,0 0 1 0 0,28-4-1 0 0,-37 7-285 0 0,0 1 0 0 0,-1 0 0 0 0,1 0-1 0 0,0 1 1 0 0,0 0 0 0 0,0 0 0 0 0,6 2 0 0 0,0 2-3059 0 0,-2 2-2282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173 112 8514 0 0,'-5'22'1779'0'0,"2"0"1"0"0,0 1 0 0 0,1 0-1 0 0,2-1 1 0 0,0 1-1 0 0,6 39 1 0 0,-3-46-1434 0 0,0-1-1 0 0,0 0 1 0 0,2 0 0 0 0,0 0-1 0 0,0-1 1 0 0,1 1 0 0 0,1-1-1 0 0,1-1 1 0 0,0 1 0 0 0,17 20-1 0 0,-21-29-315 0 0,0-1-1 0 0,0 0 0 0 0,1 0 1 0 0,-1 0-1 0 0,1 0 0 0 0,0-1 1 0 0,0 0-1 0 0,0 0 0 0 0,0-1 1 0 0,1 1-1 0 0,-1-1 1 0 0,1 0-1 0 0,0 0 0 0 0,-1-1 1 0 0,1 0-1 0 0,0 0 0 0 0,0 0 1 0 0,0-1-1 0 0,0 0 0 0 0,0 0 1 0 0,0 0-1 0 0,0-1 0 0 0,-1 0 1 0 0,1 0-1 0 0,0 0 1 0 0,0-1-1 0 0,-1 0 0 0 0,1 0 1 0 0,-1 0-1 0 0,8-5 0 0 0,-2 1-27 0 0,-1 0 1 0 0,1-1-1 0 0,-1 0 0 0 0,-1-1 0 0 0,1 0 0 0 0,-1-1 0 0 0,0 0 1 0 0,-1-1-1 0 0,0 1 0 0 0,-1-1 0 0 0,0-1 0 0 0,-1 1 0 0 0,9-18 1 0 0,-12 18-198 0 0,0 1 1 0 0,0-1 0 0 0,0 1 0 0 0,-1-1 0 0 0,-1 0 0 0 0,0 0 0 0 0,0 0 0 0 0,-1 0 0 0 0,0 0-1 0 0,-1 0 1 0 0,0 1 0 0 0,0-1 0 0 0,-1 0 0 0 0,0 0 0 0 0,-1 1 0 0 0,0-1 0 0 0,-1 1 0 0 0,0 0 0 0 0,-6-11-1 0 0,1 5-995 0 0,-1 1-1 0 0,-1 0 0 0 0,1 1 0 0 0,-2 0 0 0 0,0 0 1 0 0,-1 1-1 0 0,0 1 0 0 0,-1 0 0 0 0,0 1 0 0 0,-18-10 1 0 0,-28-10-4654 0 0</inkml:trace>
  <inkml:trace contextRef="#ctx0" brushRef="#br0" timeOffset="1">0 228 7642 0 0,'4'8'799'0'0,"1"0"0"0"0,0 0 0 0 0,0 0 0 0 0,0-1 1 0 0,1 0-1 0 0,0 0 0 0 0,1-1 0 0 0,0 1 0 0 0,-1-1 1 0 0,2-1-1 0 0,-1 0 0 0 0,12 7 0 0 0,-5-5-301 0 0,1-1-1 0 0,-1-1 0 0 0,2 0 1 0 0,-1-1-1 0 0,0 0 0 0 0,23 2 1 0 0,-1-2-157 0 0,0-2 1 0 0,0-1 0 0 0,66-8 0 0 0,-73 3-1159 0 0,47-14 0 0 0,-56 12-1434 0 0,-1-1 1 0 0,37-19-1 0 0,-21 2-2544 0 0,-4-3-1583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7434 0 0,'0'2'234'0'0,"1"0"0"0"0,-1-1 1 0 0,1 1-1 0 0,0 0 0 0 0,0 0 1 0 0,0 0-1 0 0,0 0 0 0 0,0-1 1 0 0,0 1-1 0 0,1-1 0 0 0,-1 1 1 0 0,0-1-1 0 0,1 1 1 0 0,-1-1-1 0 0,1 0 0 0 0,0 1 1 0 0,-1-1-1 0 0,1 0 0 0 0,0 0 1 0 0,0 0-1 0 0,-1 0 0 0 0,1-1 1 0 0,0 1-1 0 0,0 0 0 0 0,0-1 1 0 0,0 0-1 0 0,0 1 1 0 0,0-1-1 0 0,3 0 0 0 0,7 0 244 0 0,-1 0-1 0 0,1-1 1 0 0,-1-1 0 0 0,16-3-1 0 0,10-2-135 0 0,-33 7-294 0 0,-1-1 0 0 0,0 1 0 0 0,1 0 0 0 0,-1 0 0 0 0,1 0 0 0 0,-1 1 0 0 0,0-1-1 0 0,1 1 1 0 0,-1 0 0 0 0,0-1 0 0 0,1 2 0 0 0,2 0 0 0 0,-5-1-35 0 0,0-1 1 0 0,-1 1-1 0 0,1-1 1 0 0,-1 1-1 0 0,1-1 1 0 0,-1 1-1 0 0,0-1 1 0 0,1 1-1 0 0,-1 0 1 0 0,1-1-1 0 0,-1 1 1 0 0,0 0-1 0 0,0-1 1 0 0,1 1-1 0 0,-1 0 1 0 0,0-1-1 0 0,0 1 0 0 0,0 0 1 0 0,0-1-1 0 0,0 1 1 0 0,1 0-1 0 0,-2 0 1 0 0,1 2-65 0 0,0-1 1 0 0,-1 1 0 0 0,0-1-1 0 0,1 1 1 0 0,-1-1-1 0 0,0 0 1 0 0,0 0-1 0 0,-1 1 1 0 0,-1 2-1 0 0,-3 3-441 0 0,0 1-1 0 0,-1-1 1 0 0,0 0-1 0 0,0-1 0 0 0,-1 0 1 0 0,0 0-1 0 0,-13 9 1 0 0,17-13 542 0 0,0-1 1 0 0,0 1 0 0 0,0-1 0 0 0,0 0-1 0 0,0 0 1 0 0,0-1 0 0 0,-1 1 0 0 0,1-1-1 0 0,-1 0 1 0 0,1 0 0 0 0,-1-1 0 0 0,1 1-1 0 0,-1-1 1 0 0,1 0 0 0 0,-1 0 0 0 0,1-1-1 0 0,-1 1 1 0 0,1-1 0 0 0,-9-2-1 0 0,13 3 19 0 0,-1 0 0 0 0,1 0 0 0 0,0 0 0 0 0,0 0 0 0 0,-1 0 0 0 0,1 0 0 0 0,0 0-1 0 0,0 0 1 0 0,-1 0 0 0 0,1-1 0 0 0,0 1 0 0 0,0 0 0 0 0,-1 0 0 0 0,1 0 0 0 0,0 0-1 0 0,0 0 1 0 0,0 0 0 0 0,-1 0 0 0 0,1-1 0 0 0,0 1 0 0 0,0 0 0 0 0,0 0 0 0 0,0 0-1 0 0,0-1 1 0 0,-1 1 0 0 0,1 0 0 0 0,0 0 0 0 0,0 0 0 0 0,0-1 0 0 0,0 1 0 0 0,0 0-1 0 0,0 0 1 0 0,0-1 0 0 0,0 1 0 0 0,0 0 0 0 0,0 0 0 0 0,0-1 0 0 0,0 1 0 0 0,0 0-1 0 0,0 0 1 0 0,0 0 0 0 0,0-1 0 0 0,0 1 0 0 0,0 0 0 0 0,12-7 1067 0 0,18 0-550 0 0,48 3 127 0 0,-71 4-660 0 0,0 0 0 0 0,0 1 0 0 0,0-1 0 0 0,0 2 0 0 0,-1-1 0 0 0,1 1 0 0 0,0 0 0 0 0,-1 0-1 0 0,8 4 1 0 0,-14-5-26 0 0,1-1 1 0 0,-1 0-1 0 0,0 1 0 0 0,1-1 0 0 0,-1 0 0 0 0,1 0 0 0 0,-1 1 0 0 0,0-1 0 0 0,1 1 0 0 0,-1-1 0 0 0,0 0 0 0 0,0 1 0 0 0,1-1 0 0 0,-1 1 0 0 0,0-1 0 0 0,0 1 0 0 0,0-1 0 0 0,1 1 0 0 0,-1-1 0 0 0,0 1 0 0 0,0-1 0 0 0,0 1 0 0 0,0-1 0 0 0,0 1 0 0 0,0-1 1 0 0,0 1-1 0 0,0-1 0 0 0,0 1 0 0 0,0-1 0 0 0,-1 1 0 0 0,-10 18 426 0 0,-20 10-55 0 0,30-28-377 0 0,-4 2-4 0 0,1 1-1 0 0,0-1 1 0 0,0 1-1 0 0,1 0 1 0 0,-1 1-1 0 0,1-1 1 0 0,-1 0-1 0 0,2 1 1 0 0,-6 9-1 0 0,8-12-18 0 0,-1-1 0 0 0,1 1 0 0 0,0 0 0 0 0,-1-1 0 0 0,1 1-1 0 0,0 0 1 0 0,0-1 0 0 0,0 1 0 0 0,0 0 0 0 0,1-1 0 0 0,-1 1 0 0 0,0 0 0 0 0,1-1 0 0 0,-1 1 0 0 0,1-1 0 0 0,0 1 0 0 0,-1-1-1 0 0,1 1 1 0 0,0-1 0 0 0,0 1 0 0 0,0-1 0 0 0,0 0 0 0 0,0 1 0 0 0,0-1 0 0 0,0 0 0 0 0,0 0 0 0 0,1 0 0 0 0,-1 0 0 0 0,0 0 0 0 0,1 0-1 0 0,-1 0 1 0 0,1 0 0 0 0,-1-1 0 0 0,1 1 0 0 0,-1-1 0 0 0,1 1 0 0 0,2 0 0 0 0,0 0-147 0 0,1 1 0 0 0,0-1 0 0 0,0 0-1 0 0,-1 0 1 0 0,1 0 0 0 0,0-1 0 0 0,0 0 0 0 0,0 0 0 0 0,0 0 0 0 0,0-1 0 0 0,0 1 0 0 0,0-1 0 0 0,-1 0-1 0 0,1 0 1 0 0,0-1 0 0 0,-1 0 0 0 0,6-2 0 0 0,-1 0-1249 0 0,0-1 0 0 0,-1-1 0 0 0,1 1 0 0 0,-1-1 0 0 0,0-1 0 0 0,0 0 0 0 0,8-10 0 0 0,6-7-4170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11674 0 0,'58'-6'7585'0'0,"-48"4"-7469"0"0,0 0 1 0 0,1 1-1 0 0,-1 0 0 0 0,0 1 0 0 0,0 0 0 0 0,0 0 0 0 0,0 1 0 0 0,0 0 0 0 0,0 1 0 0 0,11 3 0 0 0,-19-4-69 0 0,0 0-1 0 0,0 0 0 0 0,0 0 1 0 0,0 1-1 0 0,0-1 0 0 0,0 0 0 0 0,-1 1 1 0 0,1-1-1 0 0,-1 1 0 0 0,1 0 1 0 0,-1-1-1 0 0,1 1 0 0 0,-1 0 0 0 0,0 0 1 0 0,0 0-1 0 0,0 0 0 0 0,0 0 1 0 0,0 0-1 0 0,0 0 0 0 0,-1 0 0 0 0,1 0 1 0 0,-1 0-1 0 0,1 1 0 0 0,-1-1 1 0 0,0 0-1 0 0,0 0 0 0 0,0 1 0 0 0,0-1 1 0 0,0 0-1 0 0,0 0 0 0 0,-1 0 1 0 0,0 5-1 0 0,-3 6 106 0 0,0 1 0 0 0,-1-1 0 0 0,-1 0 0 0 0,-7 14 0 0 0,5-11-156 0 0,4-8 22 0 0,-1 2-4 0 0,0 0-1 0 0,1 1 0 0 0,0-1 0 0 0,0 1 1 0 0,-2 16-1 0 0,6-24-22 0 0,0 0 0 0 0,-1 0 0 0 0,1 0 0 0 0,1 0 0 0 0,-1 0 0 0 0,0-1 0 0 0,1 1 0 0 0,-1 0 0 0 0,1 0 0 0 0,0-1 0 0 0,0 1 0 0 0,0 0 0 0 0,0-1 0 0 0,1 1 0 0 0,-1-1 0 0 0,1 1 0 0 0,-1-1 0 0 0,1 0 0 0 0,0 0 0 0 0,0 1 0 0 0,0-1 0 0 0,0 0 0 0 0,0-1 0 0 0,1 1 0 0 0,-1 0 0 0 0,0-1 0 0 0,4 2 0 0 0,-2-1-83 0 0,1 0 1 0 0,0 0-1 0 0,0-1 0 0 0,-1 1 0 0 0,1-1 0 0 0,0 0 1 0 0,0-1-1 0 0,0 1 0 0 0,0-1 0 0 0,0 0 1 0 0,0 0-1 0 0,0-1 0 0 0,0 1 0 0 0,0-1 0 0 0,0 0 1 0 0,0 0-1 0 0,0-1 0 0 0,0 0 0 0 0,-1 0 1 0 0,1 0-1 0 0,4-3 0 0 0,22-19-3583 0 0,-28 21 2647 0 0,-1-1-1 0 0,1 1 1 0 0,-1-1-1 0 0,1 0 1 0 0,-1 1-1 0 0,3-9 1 0 0,4 2-2944 0 0,-4 7 1700 0 0,-4-6-553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6977 0 0,'20'6'10202'0'0,"21"-4"-7476"0"0,-24-2-3710 0 0,0-1 0 0 0,32-5 0 0 0,-47 5 529 0 0,0 0 1 0 0,0 1-1 0 0,0-1 1 0 0,-1 0-1 0 0,1 0 1 0 0,0-1-1 0 0,-1 1 1 0 0,1 0-1 0 0,0 0 0 0 0,-1-1 1 0 0,0 1-1 0 0,3-4 1 0 0,12-10-4225 0 0,0 12 979 0 0</inkml:trace>
  <inkml:trace contextRef="#ctx0" brushRef="#br0" timeOffset="1">213 1 6401 0 0,'0'0'336'0'0,"-1"0"-1"0"0,0 0 1 0 0,1 0 0 0 0,-1 0-1 0 0,1 0 1 0 0,-1 0-1 0 0,0 0 1 0 0,1 0-1 0 0,-1 0 1 0 0,0 0-1 0 0,1 1 1 0 0,-1-1-1 0 0,1 0 1 0 0,-1 0-1 0 0,1 1 1 0 0,-1-1 0 0 0,0 0-1 0 0,1 1 1 0 0,-1-1-1 0 0,1 0 1 0 0,-1 1-1 0 0,0 0 1 0 0,-8 15 3648 0 0,1 24-1488 0 0,7-33-1993 0 0,-5 32 271 0 0,2 0-1 0 0,0 41 1 0 0,5-62-1191 0 0,0 0 0 0 0,6 27 0 0 0,-5-35-708 0 0,1-1 0 0 0,0 1 0 0 0,0-1 1 0 0,1 0-1 0 0,9 15 0 0 0,-5-12-3642 0 0,2-4-1936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17148 0 0,'-2'4'462'0'0,"0"1"0"0"0,0 0 0 0 0,0-1 0 0 0,1 1 0 0 0,0 0 0 0 0,0 0 0 0 0,0-1 0 0 0,0 1 1 0 0,1 0-1 0 0,0 9 0 0 0,1-7-224 0 0,0 1 0 0 0,0 0 0 0 0,1 0 1 0 0,0 0-1 0 0,0-1 0 0 0,5 10 0 0 0,-2-6-205 0 0,1 1 0 0 0,1-1-1 0 0,-1 0 1 0 0,2-1-1 0 0,0 0 1 0 0,0 0 0 0 0,1 0-1 0 0,11 8 1 0 0,-18-16-33 0 0,0 0 0 0 0,0 0 1 0 0,1 0-1 0 0,-1 0 0 0 0,0-1 0 0 0,1 0 1 0 0,0 1-1 0 0,-1-1 0 0 0,1 0 0 0 0,0 0 1 0 0,-1 0-1 0 0,1-1 0 0 0,0 1 1 0 0,0-1-1 0 0,0 1 0 0 0,5-1 0 0 0,-6 0 7 0 0,0-1-1 0 0,0 1 0 0 0,0-1 0 0 0,0 0 1 0 0,0 0-1 0 0,0 0 0 0 0,0 0 1 0 0,0 0-1 0 0,0 0 0 0 0,0 0 1 0 0,-1-1-1 0 0,1 1 0 0 0,0 0 0 0 0,-1-1 1 0 0,1 0-1 0 0,-1 1 0 0 0,2-3 1 0 0,0-2-40 0 0,1 0 0 0 0,-2 0 0 0 0,1 0 0 0 0,0 0 1 0 0,-1 0-1 0 0,-1 0 0 0 0,1 0 0 0 0,-1-1 0 0 0,0 1 1 0 0,0-1-1 0 0,-1 1 0 0 0,1-1 0 0 0,-2-8 0 0 0,0 9-103 0 0,0 0 0 0 0,-1-1-1 0 0,0 1 1 0 0,0 0-1 0 0,0 0 1 0 0,-1 0-1 0 0,0 0 1 0 0,0 0-1 0 0,0 1 1 0 0,-1-1-1 0 0,0 1 1 0 0,0 0-1 0 0,-5-6 1 0 0,7 9 119 0 0,-1 0-1 0 0,1 0 1 0 0,0 0 0 0 0,0 1 0 0 0,-1-1 0 0 0,1 1-1 0 0,0-1 1 0 0,-1 1 0 0 0,0 0 0 0 0,1 0-1 0 0,-1 0 1 0 0,0 0 0 0 0,0 0 0 0 0,1 0 0 0 0,-1 1-1 0 0,0 0 1 0 0,0-1 0 0 0,0 1 0 0 0,0 0-1 0 0,0 0 1 0 0,0 1 0 0 0,1-1 0 0 0,-1 1-1 0 0,0-1 1 0 0,0 1 0 0 0,0 0 0 0 0,1 0 0 0 0,-1 0-1 0 0,1 0 1 0 0,-1 1 0 0 0,-4 2 0 0 0,3-1 67 0 0,1 0 1 0 0,0 1-1 0 0,-1-1 1 0 0,1 1-1 0 0,0 0 1 0 0,1 0-1 0 0,-1 0 1 0 0,1 0 0 0 0,0 0-1 0 0,0 0 1 0 0,0 1-1 0 0,-2 8 1 0 0,-12 60 505 0 0,14-58-437 0 0,-6 33 230 0 0,5-20-149 0 0,-2 1 1 0 0,-1-1-1 0 0,-1 0 0 0 0,-13 33 1 0 0,11-49-45 0 0,9-12-156 0 0,-1 1 0 0 0,1-1 0 0 0,0 0 0 0 0,0 0 0 0 0,0 0 0 0 0,0 0 0 0 0,0 0 0 0 0,0 0 0 0 0,-1 0 0 0 0,1 0 0 0 0,0 0 0 0 0,0 0 0 0 0,0 0 0 0 0,0 0 0 0 0,0 0 0 0 0,-1 0 0 0 0,1 0 0 0 0,0 0 0 0 0,0 0 0 0 0,0 0 0 0 0,0-1 0 0 0,0 1 0 0 0,0 0 0 0 0,0 0 0 0 0,-1 0 0 0 0,1 0 0 0 0,0 0 0 0 0,0 0 0 0 0,0 0 0 0 0,0 0 0 0 0,0 0 0 0 0,0 0 0 0 0,0-1 0 0 0,0 1 0 0 0,0 0 0 0 0,-1 0 0 0 0,1 0 0 0 0,0 0 0 0 0,0 0 0 0 0,0 0 0 0 0,0-1 0 0 0,0 1 0 0 0,0 0 0 0 0,0 0 0 0 0,0 0 0 0 0,0 0 0 0 0,0 0 0 0 0,0-1 0 0 0,0 0-8 0 0,0 0 1 0 0,1 0-1 0 0,-1 0 0 0 0,0 0 1 0 0,0 0-1 0 0,1 1 0 0 0,-1-1 1 0 0,1 0-1 0 0,-1 0 1 0 0,1 0-1 0 0,-1 0 0 0 0,1 0 1 0 0,-1 1-1 0 0,1-1 0 0 0,0 0 1 0 0,-1 0-1 0 0,1 1 0 0 0,0-1 1 0 0,0 1-1 0 0,0-1 1 0 0,-1 0-1 0 0,1 1 0 0 0,0 0 1 0 0,0-1-1 0 0,0 1 0 0 0,0-1 1 0 0,0 1-1 0 0,1 0 0 0 0,3-1-10 0 0,0 0 0 0 0,0 0 0 0 0,0 0 0 0 0,0 1-1 0 0,0 0 1 0 0,0 0 0 0 0,0 0 0 0 0,0 1-1 0 0,0 0 1 0 0,5 1 0 0 0,54 20-307 0 0,-6-3-2229 0 0,-26-15-1910 0 0,-29-4 3767 0 0,-1 0-1 0 0,1 0 1 0 0,-1-1 0 0 0,0 1 0 0 0,1-1 0 0 0,-1 1-1 0 0,0-1 1 0 0,0 0 0 0 0,0 0 0 0 0,1 0 0 0 0,3-2-1 0 0,6-7-4589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25 5121 0 0,'-10'-24'18670'0'0,"5"38"-17200"0"0,-66 361-323 0 0,70-371-1155 0 0,-1 21-628 0 0,5-21 190 0 0,6-13 109 0 0,0-5 283 0 0,2 0 0 0 0,0 0 0 0 0,1 1-1 0 0,0 0 1 0 0,19-15 0 0 0,-25 23-86 0 0,0 1 0 0 0,1 0 0 0 0,-1 0 0 0 0,1 1 0 0 0,0 0 1 0 0,0 0-1 0 0,0 0 0 0 0,1 1 0 0 0,-1 0 0 0 0,1 1 0 0 0,-1 0 1 0 0,1 0-1 0 0,-1 0 0 0 0,1 1 0 0 0,8 0 0 0 0,-7 2-1209 0 0,6-1-2441 0 0,-5-3-1933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21525 0 0,'-9'18'4795'0'0,"5"19"-3559"0"0,2-18-758 0 0,-50 225 531 0 0,-3-87-3698 0 0,49-145 908 0 0,4-16 6 0 0,9-21 652 0 0,-3 19 1137 0 0,0 1-1 0 0,1 0 0 0 0,-1 0 0 0 0,1 1 1 0 0,0-1-1 0 0,0 1 0 0 0,1 0 1 0 0,-1 0-1 0 0,1 1 0 0 0,0-1 0 0 0,0 1 1 0 0,0 1-1 0 0,0-1 0 0 0,0 1 1 0 0,1 0-1 0 0,-1 1 0 0 0,1-1 0 0 0,11 0 1 0 0,-10 1 11 0 0,0 0 1 0 0,0 0-1 0 0,0 1 1 0 0,0 0 0 0 0,0 1-1 0 0,0 0 1 0 0,0 0-1 0 0,0 1 1 0 0,0 0-1 0 0,0 0 1 0 0,-1 0 0 0 0,1 1-1 0 0,-1 1 1 0 0,0-1-1 0 0,10 7 1 0 0,-1 5-185 0 0,-10-6-1349 0 0,-5-1-3485 0 0,-19-20-4601 0 0,11 5 5527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10010 0 0,'6'-2'9709'0'0,"-6"3"-9564"0"0,16 9 2793 0 0,-11-7-2948 0 0,-1 0-1 0 0,1 0 1 0 0,0 0 0 0 0,-1 0-1 0 0,1-1 1 0 0,1 0 0 0 0,4 2 0 0 0,26-10-1240 0 0,-30 5-61 0 0,1-2 1 0 0,-2 1-1 0 0,1-1 1 0 0,0 1 0 0 0,0-1-1 0 0,-1-1 1 0 0,0 1-1 0 0,0-1 1 0 0,0 0-1 0 0,0 0 1 0 0,0-1 0 0 0,5-6-1 0 0,-6 3-1363 0 0</inkml:trace>
  <inkml:trace contextRef="#ctx0" brushRef="#br0" timeOffset="1">183 15 4977 0 0,'-10'-15'14188'0'0,"11"34"-8365"0"0,2 3-4164 0 0,-3-15-2483 0 0,18 212 3034 0 0,11 74-4635 0 0,-18-241-1035 0 0,-1-21-3418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32 11506 0 0,'-10'-1'1997'0'0,"-18"-1"1957"0"0,27 2-3732 0 0,0 0 0 0 0,1 0 0 0 0,-1 0 0 0 0,0 0 0 0 0,0 0 0 0 0,0-1 0 0 0,0 1 0 0 0,0 0 0 0 0,0-1 0 0 0,0 1 0 0 0,0-1 0 0 0,1 1 0 0 0,-1-1 0 0 0,0 1 0 0 0,0-1 0 0 0,0 1 0 0 0,1-1 0 0 0,-1 0 0 0 0,0 1 0 0 0,0-2 0 0 0,1 1-164 0 0,0 0 0 0 0,1 0 0 0 0,-1 1-1 0 0,0-1 1 0 0,1 0 0 0 0,-1 1 0 0 0,0-1-1 0 0,1 0 1 0 0,-1 1 0 0 0,1-1 0 0 0,-1 0 0 0 0,1 1-1 0 0,0-1 1 0 0,-1 1 0 0 0,1-1 0 0 0,-1 1-1 0 0,1-1 1 0 0,0 1 0 0 0,0-1 0 0 0,-1 1-1 0 0,1 0 1 0 0,0-1 0 0 0,-1 1 0 0 0,1 0-1 0 0,0 0 1 0 0,0 0 0 0 0,0-1 0 0 0,-1 1-1 0 0,1 0 1 0 0,0 0 0 0 0,1 0 0 0 0,28-4 301 0 0,-5 3-239 0 0,1 2 1 0 0,0 0-1 0 0,0 2 1 0 0,30 7-1 0 0,102 31-1709 0 0,-148-38 1278 0 0,2 0-481 0 0,27 10-2726 0 0,-21 0-3525 0 0,-17-6 3187 0 0,-5 1-1299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11202 0 0,'-12'2'5124'0'0,"17"1"-1620"0"0,20 4-1241 0 0,57-6-773 0 0,-61-2-1384 0 0,1 1 1 0 0,-1 1-1 0 0,0 1 0 0 0,1 1 0 0 0,-1 0 0 0 0,29 10 1 0 0,-49-13-85 0 0,0 0 1 0 0,0 1 0 0 0,1-1-1 0 0,-1 1 1 0 0,0-1 0 0 0,0 1-1 0 0,0 0 1 0 0,0-1 0 0 0,1 1 0 0 0,-1 0-1 0 0,0 0 1 0 0,0 0 0 0 0,-1-1-1 0 0,1 1 1 0 0,0 0 0 0 0,0 1-1 0 0,0-1 1 0 0,-1 0 0 0 0,1 0 0 0 0,0 0-1 0 0,-1 0 1 0 0,1 0 0 0 0,-1 1-1 0 0,1-1 1 0 0,-1 0 0 0 0,0 1 0 0 0,1 1-1 0 0,-2-1 6 0 0,1 1-1 0 0,-1 0 1 0 0,1-1-1 0 0,-1 1 1 0 0,0-1 0 0 0,0 1-1 0 0,0-1 1 0 0,-1 1-1 0 0,1-1 1 0 0,0 0-1 0 0,-1 0 1 0 0,-2 4-1 0 0,-7 6-63 0 0,0-1-1 0 0,-1 0 0 0 0,-18 13 0 0 0,14-13-168 0 0,0 0-1 0 0,-25 13 1 0 0,35-21 136 0 0,0 0 0 0 0,0-1 0 0 0,0 0 0 0 0,0 0 0 0 0,0 0 0 0 0,0-1 0 0 0,0 0 0 0 0,-1 0 0 0 0,1-1 0 0 0,0 0 0 0 0,-11 0 0 0 0,17 0 62 0 0,0 0 0 0 0,-1 0-1 0 0,1 0 1 0 0,0 0 0 0 0,0 0 0 0 0,-1 0 0 0 0,1 0-1 0 0,0 0 1 0 0,0 0 0 0 0,-1 0 0 0 0,1 0 0 0 0,0 0-1 0 0,0 0 1 0 0,-1-1 0 0 0,1 1 0 0 0,0 0-1 0 0,0 0 1 0 0,-1 0 0 0 0,1 0 0 0 0,0 0 0 0 0,0 0-1 0 0,-1-1 1 0 0,1 1 0 0 0,0 0 0 0 0,0 0 0 0 0,0 0-1 0 0,-1-1 1 0 0,1 1 0 0 0,0 0 0 0 0,0 0-1 0 0,0-1 1 0 0,0 1 0 0 0,0 0 0 0 0,0 0 0 0 0,0-1-1 0 0,-1 1 1 0 0,1 0 0 0 0,0-1 0 0 0,9-7-131 0 0,16-4 104 0 0,11 4 42 0 0,0 1 1 0 0,1 1 0 0 0,0 2-1 0 0,0 2 1 0 0,44 3 0 0 0,-77-1-116 0 0,0 1 1 0 0,0-1-1 0 0,0 1 1 0 0,0 0-1 0 0,0 0 1 0 0,-1 0 0 0 0,1 1-1 0 0,0-1 1 0 0,-1 1-1 0 0,7 3 1 0 0,-9-4-76 0 0,0 0 0 0 0,-1-1 1 0 0,1 1-1 0 0,0 0 0 0 0,-1-1 0 0 0,1 1 1 0 0,-1 0-1 0 0,1 0 0 0 0,-1 0 0 0 0,1-1 1 0 0,-1 1-1 0 0,0 0 0 0 0,1 0 0 0 0,-1 0 1 0 0,0 0-1 0 0,1 0 0 0 0,-1 0 0 0 0,0 0 1 0 0,0 1-1 0 0,0 0-316 0 0,-1-1 1 0 0,1 1-1 0 0,0 0 1 0 0,-1-1-1 0 0,0 1 0 0 0,1 0 1 0 0,-1-1-1 0 0,0 1 1 0 0,0 0-1 0 0,0-1 1 0 0,0 1-1 0 0,0-1 0 0 0,-2 3 1 0 0,-22 16-4998 0 0,13-7 1738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44 6129 0 0,'-2'0'665'0'0,"-1"1"0"0"0,1 0 0 0 0,0-1 0 0 0,0 1-1 0 0,0 0 1 0 0,1 0 0 0 0,-1 1 0 0 0,0-1 0 0 0,0 0-1 0 0,0 1 1 0 0,1-1 0 0 0,-1 1 0 0 0,1-1 0 0 0,-2 3-1 0 0,3-4-558 0 0,-1 1-1 0 0,1-1 0 0 0,0 0 1 0 0,0 0-1 0 0,0 0 0 0 0,0 1 1 0 0,0-1-1 0 0,0 0 0 0 0,0 0 1 0 0,0 1-1 0 0,0-1 0 0 0,0 0 1 0 0,0 0-1 0 0,0 1 0 0 0,0-1 1 0 0,0 0-1 0 0,0 0 0 0 0,0 1 1 0 0,0-1-1 0 0,0 0 0 0 0,0 0 1 0 0,0 0-1 0 0,0 1 0 0 0,0-1 1 0 0,1 0-1 0 0,-1 0 0 0 0,0 0 1 0 0,0 1-1 0 0,0-1 0 0 0,0 0 1 0 0,0 0-1 0 0,1 0 0 0 0,-1 0 1 0 0,0 1-1 0 0,0-1 0 0 0,0 0 1 0 0,1 0-1 0 0,-1 0 0 0 0,0 0 1 0 0,21 1 920 0 0,-6-4-732 0 0,0-1 0 0 0,-1-1 1 0 0,1 0-1 0 0,23-13 1 0 0,-28 13-231 0 0,0 0 1 0 0,0 0-1 0 0,1 1 1 0 0,-1 0-1 0 0,1 1 1 0 0,0 0-1 0 0,0 0 1 0 0,0 2-1 0 0,1-1 1 0 0,12 1-1 0 0,-22 1-50 0 0,-1 0-1 0 0,0 0 1 0 0,0 0-1 0 0,0 0 0 0 0,0 1 1 0 0,0-1-1 0 0,1 0 1 0 0,-1 1-1 0 0,0-1 0 0 0,0 1 1 0 0,0-1-1 0 0,0 1 1 0 0,0-1-1 0 0,0 1 1 0 0,0 0-1 0 0,0-1 0 0 0,0 1 1 0 0,-1 0-1 0 0,1 0 1 0 0,0 0-1 0 0,0 0 0 0 0,-1 0 1 0 0,1 0-1 0 0,0 0 1 0 0,0 1-1 0 0,0 1-50 0 0,-1-1 0 0 0,1 0 1 0 0,-1 1-1 0 0,0-1 0 0 0,0 0 0 0 0,0 1 0 0 0,0-1 1 0 0,0 1-1 0 0,-1-1 0 0 0,1 0 0 0 0,-2 5 0 0 0,-1 2-474 0 0,-1 0 0 0 0,0 0 0 0 0,0 0 0 0 0,0-1 0 0 0,-8 11 0 0 0,6-12-110 0 0,-1 1 0 0 0,1-1 0 0 0,-1 0 0 0 0,0 0 0 0 0,-1-1 0 0 0,1 0 0 0 0,-1 0 0 0 0,-17 8 0 0 0,19-11 930 0 0,0 0 0 0 0,-1-1 0 0 0,1 0 1 0 0,-1 0-1 0 0,1 0 0 0 0,-1-1 1 0 0,0 0-1 0 0,-9 0 0 0 0,35-3 883 0 0,-1 0 0 0 0,0 0 0 0 0,27-8 0 0 0,-27 5-1162 0 0,0 1-1 0 0,0 1 1 0 0,26-1-1 0 0,-43 4 5 0 0,1-1 0 0 0,-1 1 0 0 0,0 0 0 0 0,1 0 0 0 0,-1 0 0 0 0,0 1-1 0 0,1-1 1 0 0,-1 0 0 0 0,0 0 0 0 0,1 1 0 0 0,-1-1 0 0 0,0 1-1 0 0,0-1 1 0 0,1 1 0 0 0,-1-1 0 0 0,0 1 0 0 0,0 0 0 0 0,0-1 0 0 0,0 1-1 0 0,0 0 1 0 0,1 1 0 0 0,-1-1 3 0 0,-1 1-1 0 0,0-1 1 0 0,1 0 0 0 0,-1 0-1 0 0,0 0 1 0 0,0 0-1 0 0,0 0 1 0 0,0 0 0 0 0,0 0-1 0 0,0 0 1 0 0,0 1-1 0 0,-1-1 1 0 0,1 0 0 0 0,0 0-1 0 0,0 0 1 0 0,-1 0-1 0 0,1 0 1 0 0,-1 0 0 0 0,0 2-1 0 0,-5 7 171 0 0,-1-1 0 0 0,0 0 0 0 0,-15 16-1 0 0,14-16-249 0 0,7-8 52 0 0,0 0-1 0 0,0 0 1 0 0,0 0-1 0 0,0 0 1 0 0,0 1 0 0 0,0-1-1 0 0,0 0 1 0 0,0 1 0 0 0,0-1-1 0 0,1 0 1 0 0,-1 1 0 0 0,1-1-1 0 0,-1 1 1 0 0,1-1-1 0 0,-1 1 1 0 0,1-1 0 0 0,0 1-1 0 0,0-1 1 0 0,0 1 0 0 0,0 0-1 0 0,0-1 1 0 0,0 1 0 0 0,0-1-1 0 0,0 1 1 0 0,1-1-1 0 0,-1 1 1 0 0,1-1 0 0 0,-1 1-1 0 0,1-1 1 0 0,-1 1 0 0 0,1-1-1 0 0,0 0 1 0 0,0 1 0 0 0,0-1-1 0 0,0 0 1 0 0,0 0-1 0 0,0 1 1 0 0,2 1 0 0 0,0-1-7 0 0,-1 0 0 0 0,1-1 1 0 0,0 1-1 0 0,0-1 1 0 0,0 1-1 0 0,0-1 1 0 0,0 0-1 0 0,1 0 0 0 0,-1 0 1 0 0,0-1-1 0 0,0 1 1 0 0,1-1-1 0 0,-1 0 0 0 0,0 0 1 0 0,1 0-1 0 0,-1 0 1 0 0,5-1-1 0 0,6-3-571 0 0,-1 0 1 0 0,1-1-1 0 0,-1-1 1 0 0,-1 0-1 0 0,1 0 1 0 0,22-16-1 0 0,-22 12-2301 0 0,-1 0 0 0 0,0 0 0 0 0,13-15-1 0 0,-7 2-3399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79 157 13883 0 0,'-1'0'166'0'0,"-42"-1"6593"0"0,41 1-6599 0 0,0 1-1 0 0,0-1 1 0 0,0 1 0 0 0,0-1 0 0 0,0 1 0 0 0,0-1-1 0 0,0 1 1 0 0,0 0 0 0 0,1 0 0 0 0,-1 0-1 0 0,0 0 1 0 0,0 1 0 0 0,1-1 0 0 0,-1 0 0 0 0,1 1-1 0 0,-1-1 1 0 0,1 1 0 0 0,-2 1 0 0 0,44-62-982 0 0,-33 46 751 0 0,1 0-1 0 0,0 1 0 0 0,1 0 0 0 0,0 0 1 0 0,23-19-1 0 0,-29 28 62 0 0,-1 0 0 0 0,1 1 0 0 0,0-1 0 0 0,0 1 0 0 0,0 0 0 0 0,0 0 0 0 0,1 1 0 0 0,-1-1 0 0 0,0 1 0 0 0,9-2 0 0 0,-10 3 4 0 0,1 0 1 0 0,-1 0-1 0 0,0 1 1 0 0,0-1 0 0 0,0 1-1 0 0,0-1 1 0 0,-1 1 0 0 0,1 0-1 0 0,0 0 1 0 0,0 0-1 0 0,0 0 1 0 0,-1 1 0 0 0,1-1-1 0 0,0 1 1 0 0,-1 0 0 0 0,1 0-1 0 0,-1-1 1 0 0,3 4-1 0 0,-2-1 35 0 0,0 1-1 0 0,0-1 0 0 0,0 1 0 0 0,0-1 0 0 0,-1 1 0 0 0,1 0 0 0 0,-1 0 0 0 0,0 0 0 0 0,-1 1 0 0 0,1-1 0 0 0,-1 0 0 0 0,0 0 0 0 0,-1 1 0 0 0,1-1 0 0 0,-1 1 0 0 0,0-1 0 0 0,0 0 0 0 0,-1 1 0 0 0,0-1 1 0 0,0 1-1 0 0,-3 8 0 0 0,1-1 36 0 0,-1 1 0 0 0,-1-1 0 0 0,0 0 0 0 0,-1 0 0 0 0,0-1 0 0 0,-1 0 0 0 0,-12 16 0 0 0,13-20-35 0 0,-1-1 1 0 0,0 0-1 0 0,-1 0 1 0 0,1 0-1 0 0,-1-1 1 0 0,-1-1-1 0 0,1 1 0 0 0,-11 4 1 0 0,13-7-31 0 0,0 0 1 0 0,0-1-1 0 0,0 0 0 0 0,0 0 1 0 0,0 0-1 0 0,0-1 0 0 0,0 0 1 0 0,-1 0-1 0 0,1 0 0 0 0,0-1 0 0 0,-1 0 1 0 0,1-1-1 0 0,-1 1 0 0 0,-6-2 1 0 0,6-2-440 0 0,19 2 135 0 0,20 3 32 0 0,-6 1-624 0 0,1-1-1 0 0,45-4 1 0 0,-58 1-468 0 0,0-1 1 0 0,-1 0-1 0 0,0 0 1 0 0,0-2-1 0 0,0 1 1 0 0,0-2-1 0 0,14-8 1 0 0,16-13-4509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8842 0 0,'10'-3'7200'0'0,"14"4"-4672"0"0,-15-1-1382 0 0,46 1 1400 0 0,93 6 343 0 0,-129-4-2761 0 0,0-1 0 0 0,-1 2 0 0 0,0 1 0 0 0,0 0 0 0 0,30 13 0 0 0,-43-16-105 0 0,0 1-1 0 0,0 0 1 0 0,0 0 0 0 0,-1 0 0 0 0,1 0 0 0 0,-1 1-1 0 0,0 0 1 0 0,0 0 0 0 0,0 0 0 0 0,0 0 0 0 0,-1 1-1 0 0,1-1 1 0 0,4 10 0 0 0,-7-11-15 0 0,0 1 1 0 0,0-1-1 0 0,0 1 0 0 0,0-1 0 0 0,-1 0 1 0 0,1 1-1 0 0,-1-1 0 0 0,0 1 0 0 0,0-1 1 0 0,0 1-1 0 0,-1-1 0 0 0,1 1 0 0 0,-1-1 1 0 0,0 1-1 0 0,1-1 0 0 0,-2 1 0 0 0,1-1 1 0 0,0 0-1 0 0,-1 0 0 0 0,1 0 1 0 0,-1 0-1 0 0,0 0 0 0 0,-2 3 0 0 0,-14 15-170 0 0,-1-1-1 0 0,-1 0 0 0 0,0-2 1 0 0,-1 0-1 0 0,-36 22 0 0 0,35-25-228 0 0,1 0 0 0 0,0 1 0 0 0,1 1 0 0 0,1 1-1 0 0,1 0 1 0 0,-24 32 0 0 0,39-44 335 0 0,-1 0-1 0 0,1 0 1 0 0,0 0 0 0 0,0 0-1 0 0,1 1 1 0 0,0-1 0 0 0,0 1-1 0 0,0 0 1 0 0,1-1-1 0 0,0 1 1 0 0,0 0 0 0 0,1 0-1 0 0,0 0 1 0 0,0 0-1 0 0,0 0 1 0 0,1-1 0 0 0,3 11-1 0 0,-3-11 69 0 0,1-1-1 0 0,0 1 1 0 0,1-1-1 0 0,-1 0 1 0 0,1 0-1 0 0,0 0 1 0 0,0-1-1 0 0,1 1 1 0 0,0-1-1 0 0,-1 1 1 0 0,1-1 0 0 0,1 0-1 0 0,-1-1 1 0 0,1 1-1 0 0,-1-1 1 0 0,1 0-1 0 0,0 0 1 0 0,0 0-1 0 0,0-1 1 0 0,0 1-1 0 0,9 1 1 0 0,0 0-12 0 0,0-2 0 0 0,0 0 0 0 0,1 0 1 0 0,-1-1-1 0 0,1-1 0 0 0,-1-1 0 0 0,0 0 1 0 0,1 0-1 0 0,-1-2 0 0 0,20-5 0 0 0,-14 2-515 0 0,0 0-1 0 0,28-14 0 0 0,-33 12-1218 0 0,0 0 0 0 0,28-21 0 0 0,-38 24 716 0 0,1 0 1 0 0,-1 0-1 0 0,-1 0 1 0 0,1 0-1 0 0,-1-1 1 0 0,0 0-1 0 0,0 0 1 0 0,-1 0-1 0 0,6-12 0 0 0,8-20-3220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17748 0 0,'0'1'128'0'0,"0"-1"0"0"0,-1 0 0 0 0,1 0 0 0 0,0 0 0 0 0,-1 0 0 0 0,1 0 0 0 0,0 0 1 0 0,-1 1-1 0 0,1-1 0 0 0,0 0 0 0 0,-1 0 0 0 0,1 0 0 0 0,0 1 0 0 0,0-1 0 0 0,-1 0 0 0 0,1 0 0 0 0,0 1 0 0 0,0-1 1 0 0,-1 0-1 0 0,1 1 0 0 0,0-1 0 0 0,0 0 0 0 0,0 1 0 0 0,0-1 0 0 0,0 0 0 0 0,0 1 0 0 0,-1-1 0 0 0,1 0 0 0 0,0 1 1 0 0,0-1-1 0 0,0 1 0 0 0,0-1 0 0 0,0 0 0 0 0,0 1 0 0 0,0-1 0 0 0,0 0 0 0 0,1 1 0 0 0,13 6 1582 0 0,34 1-1875 0 0,-39-7 581 0 0,3 0-373 0 0,-1 1 0 0 0,1 0 0 0 0,0 1 0 0 0,-1 0 0 0 0,0 1 0 0 0,13 6 0 0 0,-22-9-17 0 0,0 0 0 0 0,1 0-1 0 0,-1 1 1 0 0,0-1-1 0 0,0 1 1 0 0,0 0 0 0 0,0 0-1 0 0,0 0 1 0 0,0 0 0 0 0,-1 0-1 0 0,1 0 1 0 0,-1 0-1 0 0,1 0 1 0 0,-1 1 0 0 0,0-1-1 0 0,0 0 1 0 0,0 1-1 0 0,0-1 1 0 0,0 1 0 0 0,-1 0-1 0 0,1-1 1 0 0,-1 1-1 0 0,1-1 1 0 0,-1 1 0 0 0,0 0-1 0 0,0-1 1 0 0,0 1-1 0 0,-1 0 1 0 0,1-1 0 0 0,-1 1-1 0 0,1 0 1 0 0,-1-1 0 0 0,-2 5-1 0 0,-3 8 85 0 0,-1-1 0 0 0,-1 1 0 0 0,-15 22 0 0 0,14-26-97 0 0,1 2-1 0 0,0-1 0 0 0,2 1 0 0 0,-1 0 0 0 0,-6 22 1 0 0,12-31-21 0 0,0 1 0 0 0,0-1-1 0 0,1 0 1 0 0,-1 1 0 0 0,1-1 0 0 0,1 0 0 0 0,-1 0 0 0 0,0 1 0 0 0,1-1 0 0 0,0 0 0 0 0,0 0 0 0 0,0 0 0 0 0,1 1 0 0 0,-1-1 0 0 0,1-1 0 0 0,0 1 0 0 0,0 0 0 0 0,0 0 0 0 0,1-1-1 0 0,-1 1 1 0 0,1-1 0 0 0,0 0 0 0 0,4 5 0 0 0,-4-6-39 0 0,-1 1-1 0 0,1-1 0 0 0,0 1 1 0 0,0-1-1 0 0,0 0 1 0 0,0 0-1 0 0,0-1 0 0 0,0 1 1 0 0,1 0-1 0 0,-1-1 1 0 0,0 0-1 0 0,1 0 1 0 0,-1 0-1 0 0,1 0 0 0 0,-1-1 1 0 0,1 1-1 0 0,5-1 1 0 0,-4 0-116 0 0,0-1 1 0 0,0 0 0 0 0,-1 0-1 0 0,1-1 1 0 0,0 1 0 0 0,0-1-1 0 0,-1 0 1 0 0,1 0 0 0 0,-1 0-1 0 0,0-1 1 0 0,6-4 0 0 0,-1 0-770 0 0,0 0 0 0 0,-1-1 0 0 0,1-1 0 0 0,9-12 0 0 0,-10 10-2065 0 0,0-1 0 0 0,11-22 0 0 0,-5 5-3151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3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15307 0 0,'-1'1'197'0'0,"0"-1"0"0"0,0 0 0 0 0,0 1 0 0 0,0-1-1 0 0,1 1 1 0 0,-1 0 0 0 0,0-1 0 0 0,1 1 0 0 0,-1 0-1 0 0,0-1 1 0 0,1 1 0 0 0,-1 0 0 0 0,1-1 0 0 0,-1 1-1 0 0,1 0 1 0 0,-1 0 0 0 0,1 0 0 0 0,0 0 0 0 0,-1 0 0 0 0,1-1-1 0 0,0 1 1 0 0,0 0 0 0 0,-1 0 0 0 0,1 0 0 0 0,0 0-1 0 0,0 0 1 0 0,0 0 0 0 0,0 0 0 0 0,0 0 0 0 0,1 0-1 0 0,-1 1 1 0 0,1 0-81 0 0,1 1 0 0 0,-1-1 0 0 0,1 0-1 0 0,-1 0 1 0 0,1 0 0 0 0,0-1 0 0 0,-1 1-1 0 0,1 0 1 0 0,0-1 0 0 0,0 1 0 0 0,4 2-1 0 0,4 2-168 0 0,1-1 1 0 0,0 0-1 0 0,0 0 0 0 0,13 3 0 0 0,-7-5 31 0 0,-14-3-172 0 0,1 1 0 0 0,-1-1 0 0 0,0 1 0 0 0,0-1 0 0 0,1 1 0 0 0,-1 0 0 0 0,0 1 0 0 0,0-1 0 0 0,3 2 0 0 0,-6-2-191 0 0,0 0 0 0 0,0-1 0 0 0,0 1-1 0 0,-1 0 1 0 0,1-1 0 0 0,0 1 0 0 0,-1-1-1 0 0,1 1 1 0 0,0 0 0 0 0,-1-1 0 0 0,1 1-1 0 0,-1-1 1 0 0,1 1 0 0 0,-1-1-1 0 0,1 1 1 0 0,-1-1 0 0 0,1 0 0 0 0,-1 1-1 0 0,1-1 1 0 0,-1 0 0 0 0,0 1 0 0 0,1-1-1 0 0,-1 0 1 0 0,0 0 0 0 0,1 1 0 0 0,-1-1-1 0 0,-1 0 1 0 0,-20 10-3290 0 0,22-10 3656 0 0,-61 19-1762 0 0,11-4 8986 0 0,50-15-6936 0 0,-1 0 1 0 0,1 0 0 0 0,-1 0-1 0 0,1 0 1 0 0,-1 0 0 0 0,1 0-1 0 0,-1 1 1 0 0,1-1 0 0 0,-1 0-1 0 0,1 0 1 0 0,-1 0 0 0 0,1 1-1 0 0,-1-1 1 0 0,1 0 0 0 0,0 1-1 0 0,-1-1 1 0 0,1 0 0 0 0,0 1 0 0 0,-1-1-1 0 0,1 1 1 0 0,0-1 0 0 0,-1 0-1 0 0,1 1 1 0 0,0-1 0 0 0,0 1-1 0 0,-1-1 1 0 0,1 1 0 0 0,0-1-1 0 0,0 2 1 0 0,11 7 3064 0 0,24 1-2473 0 0,9-9-153 0 0,-3-11-5324 0 0,-38 9 3829 0 0,1-1 0 0 0,0 0 1 0 0,-1 0-1 0 0,1 0 1 0 0,-1 0-1 0 0,0-1 0 0 0,0 0 1 0 0,0 1-1 0 0,0-1 1 0 0,0 0-1 0 0,0 0 1 0 0,-1-1-1 0 0,0 1 0 0 0,1 0 1 0 0,-1-1-1 0 0,-1 1 1 0 0,1-1-1 0 0,2-7 0 0 0,2-9-2555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139 102 4553 0 0,'2'-11'486'0'0,"8"-43"1983"0"0,-8 18 2215 0 0,-3 88 3161 0 0,-5 1-4009 0 0,-8 28-3808 0 0,-7 0-4418 0 0,-37 80-6603 0 0,10-58 10887 0 0,48-102 383 0 0,-1-1 0 0 0,1 1-1 0 0,-1-1 1 0 0,1 1 0 0 0,0 0-1 0 0,-1-1 1 0 0,1 1-1 0 0,0 0 1 0 0,0-1 0 0 0,-1 1-1 0 0,1 0 1 0 0,0-1 0 0 0,0 1-1 0 0,0 0 1 0 0,0-1-1 0 0,0 1 1 0 0,0 0 0 0 0,0-1-1 0 0,0 1 1 0 0,0 0 0 0 0,0 0-1 0 0,0-1 1 0 0,0 1 0 0 0,1 0-1 0 0,-1-1 1 0 0,0 1-1 0 0,0 0 1 0 0,1-1 0 0 0,0 2-1 0 0,0-2-52 0 0,0 1-1 0 0,0-1 0 0 0,0 0 0 0 0,0 0 0 0 0,0 1 1 0 0,1-1-1 0 0,-1 0 0 0 0,0 0 0 0 0,0 0 0 0 0,0 0 1 0 0,1 0-1 0 0,-1 0 0 0 0,0-1 0 0 0,0 1 0 0 0,2-1 1 0 0,55-23 948 0 0,-48 20-474 0 0,4-2-428 0 0,-1 0 1 0 0,0 2 0 0 0,1-1-1 0 0,0 2 1 0 0,0 0 0 0 0,15-2 0 0 0,-26 5-225 0 0,0 0 0 0 0,0 0 1 0 0,0 0-1 0 0,-1 0 1 0 0,1 1-1 0 0,0-1 0 0 0,0 1 1 0 0,-1-1-1 0 0,1 1 1 0 0,0 0-1 0 0,-1 0 0 0 0,1 0 1 0 0,0 0-1 0 0,-1 1 1 0 0,0-1-1 0 0,1 1 0 0 0,-1 0 1 0 0,0-1-1 0 0,0 1 1 0 0,0 0-1 0 0,0 0 0 0 0,0 0 1 0 0,0 0-1 0 0,-1 1 1 0 0,1-1-1 0 0,-1 0 0 0 0,1 1 1 0 0,-1-1-1 0 0,0 1 1 0 0,0 0-1 0 0,0-1 0 0 0,0 1 1 0 0,-1 0-1 0 0,1 0 1 0 0,-1-1-1 0 0,1 1 0 0 0,-1 5 1 0 0,0 41-2755 0 0,-7-16-7456 0 0,1-21 2034 0 0</inkml:trace>
  <inkml:trace contextRef="#ctx0" brushRef="#br0" timeOffset="1">518 598 17580 0 0,'13'-6'6569'0'0,"-2"1"-5521"0"0,4 0-303 0 0,-6 1-41 0 0,-3 3-200 0 0,-1 2-192 0 0,-3 1-120 0 0,1-1-104 0 0,-1 0-80 0 0,0 0-208 0 0,1 0-544 0 0,0 1-921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38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10298 0 0,'-6'0'12481'0'0,"6"0"-12292"0"0,-3 20 3761 0 0,5 36-5432 0 0,-1-44 2644 0 0,10 132-1051 0 0,-3-83-5263 0 0,-8-61 5092 0 0,1 7-4996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3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197 185 11226 0 0,'-5'0'730'0'0,"0"1"-1"0"0,0 0 1 0 0,-1 0-1 0 0,1 0 1 0 0,0 1-1 0 0,0-1 1 0 0,0 1-1 0 0,1 1 1 0 0,-1-1-1 0 0,0 1 1 0 0,1-1-1 0 0,-1 1 1 0 0,1 1-1 0 0,-7 5 1 0 0,7-4-465 0 0,1 0 0 0 0,-1-1 0 0 0,1 1 1 0 0,0 0-1 0 0,0 1 0 0 0,0-1 1 0 0,1 0-1 0 0,0 1 0 0 0,0 0 1 0 0,0-1-1 0 0,-1 11 0 0 0,2-6-216 0 0,0 0 0 0 0,1 0 0 0 0,0 0 0 0 0,0 1 0 0 0,1-1 0 0 0,1 0 0 0 0,-1 0-1 0 0,2 0 1 0 0,-1-1 0 0 0,1 1 0 0 0,1-1 0 0 0,0 1 0 0 0,0-1 0 0 0,1 0 0 0 0,7 9 0 0 0,-6-10-41 0 0,1 0-1 0 0,0 0 1 0 0,0-1 0 0 0,1 0 0 0 0,0 0-1 0 0,0-1 1 0 0,0 0 0 0 0,1 0 0 0 0,0-1-1 0 0,0-1 1 0 0,1 1 0 0 0,-1-1 0 0 0,1-1-1 0 0,0 0 1 0 0,0 0 0 0 0,0-1 0 0 0,0 0-1 0 0,1-1 1 0 0,-1 0 0 0 0,0-1 0 0 0,1 0-1 0 0,-1 0 1 0 0,0-1 0 0 0,1 0 0 0 0,-1-1-1 0 0,0 0 1 0 0,0-1 0 0 0,0 0 0 0 0,-1-1 0 0 0,1 0-1 0 0,-1 0 1 0 0,1-1 0 0 0,-2 0 0 0 0,1-1-1 0 0,0 0 1 0 0,-1 0 0 0 0,0-1 0 0 0,-1 0-1 0 0,1 0 1 0 0,-1-1 0 0 0,-1 0 0 0 0,7-10-1 0 0,-5 6 46 0 0,0-1-1 0 0,-1 1 1 0 0,-1-1-1 0 0,0-1 1 0 0,-1 1-1 0 0,0-1 1 0 0,-1 0-1 0 0,-1 0 1 0 0,3-28 0 0 0,-5 33 19 0 0,-1 0 1 0 0,0 0 0 0 0,0 0-1 0 0,-1 0 1 0 0,-1 0 0 0 0,1 0-1 0 0,-1 0 1 0 0,-1 1 0 0 0,0-1-1 0 0,0 1 1 0 0,0 0 0 0 0,-1-1 0 0 0,-1 2-1 0 0,1-1 1 0 0,-1 0 0 0 0,0 1-1 0 0,-7-7 1 0 0,-1 0 57 0 0,-1 1 0 0 0,-1 0 0 0 0,0 1 0 0 0,0 1 0 0 0,-1 0 0 0 0,0 1 0 0 0,-1 1 0 0 0,0 0 0 0 0,-1 1 0 0 0,-21-6 0 0 0,33 13-103 0 0,-1 0 0 0 0,1 0 0 0 0,-1 1 0 0 0,1-1 0 0 0,-1 1 1 0 0,1 1-1 0 0,-1 0 0 0 0,1-1 0 0 0,-1 2 0 0 0,1-1 0 0 0,0 1 1 0 0,-8 3-1 0 0,4 0-4 0 0,0 0 1 0 0,0 0 0 0 0,1 1 0 0 0,0 0 0 0 0,0 1 0 0 0,-14 13-1 0 0,7-3-433 0 0,0 2-1 0 0,0 0 0 0 0,2 1 1 0 0,1 0-1 0 0,-20 40 0 0 0,24-41-1805 0 0,2-1 0 0 0,-10 37 0 0 0,7 9-9180 0 0,9-41 5118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78 10722 0 0,'-2'0'433'0'0,"-1"0"-1"0"0,1 0 1 0 0,0-1-1 0 0,0 1 1 0 0,-1-1-1 0 0,1 0 1 0 0,0 0-1 0 0,0 0 1 0 0,0 0-1 0 0,0 0 0 0 0,0 0 1 0 0,0 0-1 0 0,0 0 1 0 0,1-1-1 0 0,-3-1 1 0 0,3 2-339 0 0,1 0 0 0 0,0 0 0 0 0,-1 0 1 0 0,1 0-1 0 0,0 0 0 0 0,0 0 0 0 0,-1 0 0 0 0,1 0 1 0 0,0-1-1 0 0,0 1 0 0 0,0 0 0 0 0,0 0 1 0 0,0 0-1 0 0,1 0 0 0 0,-1 0 0 0 0,0 0 0 0 0,0 0 1 0 0,1 0-1 0 0,-1 0 0 0 0,1 0 0 0 0,-1 0 0 0 0,1 0 1 0 0,-1 0-1 0 0,1 0 0 0 0,-1 0 0 0 0,1 1 0 0 0,0-1 1 0 0,0 0-1 0 0,-1 0 0 0 0,1 1 0 0 0,0-1 1 0 0,0 0-1 0 0,0 1 0 0 0,1-2 0 0 0,4-1 7 0 0,-1-1-1 0 0,1 1 0 0 0,-1 0 1 0 0,1 0-1 0 0,0 1 0 0 0,0 0 1 0 0,0 0-1 0 0,0 0 0 0 0,1 1 1 0 0,-1 0-1 0 0,0 0 1 0 0,1 0-1 0 0,-1 1 0 0 0,1 0 1 0 0,-1 0-1 0 0,10 2 0 0 0,-4 0-21 0 0,-1 0-1 0 0,1 0 0 0 0,-1 1 1 0 0,1 1-1 0 0,-1 0 0 0 0,0 0 1 0 0,0 1-1 0 0,11 7 0 0 0,-19-10-33 0 0,-1-1-1 0 0,0 1 0 0 0,0-1 1 0 0,0 1-1 0 0,-1 0 0 0 0,1 0 1 0 0,0 0-1 0 0,-1 0 0 0 0,1 0 1 0 0,-1 0-1 0 0,1 0 0 0 0,-1 0 1 0 0,0 1-1 0 0,0-1 0 0 0,0 0 1 0 0,0 1-1 0 0,-1-1 0 0 0,1 1 1 0 0,0 4-1 0 0,-1-2 7 0 0,0 0-1 0 0,0 0 1 0 0,-1-1 0 0 0,0 1 0 0 0,0 0-1 0 0,0 0 1 0 0,0 0 0 0 0,-1-1-1 0 0,-3 9 1 0 0,-5 3 25 0 0,1 1 1 0 0,-2-1-1 0 0,0-1 0 0 0,-17 18 0 0 0,3-9-5 0 0,19-19-55 0 0,1 0 0 0 0,-1 0-1 0 0,1 0 1 0 0,0 1-1 0 0,0 0 1 0 0,1 0 0 0 0,-6 9-1 0 0,10-15-12 0 0,1 1 0 0 0,-1-1 0 0 0,0 1 0 0 0,1-1 0 0 0,-1 1 0 0 0,0-1 0 0 0,1 1 0 0 0,-1-1 0 0 0,1 1 0 0 0,-1-1 0 0 0,1 1-1 0 0,-1-1 1 0 0,1 0 0 0 0,-1 1 0 0 0,1-1 0 0 0,-1 0 0 0 0,1 0 0 0 0,-1 1 0 0 0,1-1 0 0 0,0 0 0 0 0,-1 0 0 0 0,1 0 0 0 0,-1 0 0 0 0,1 0-1 0 0,0 0 1 0 0,-1 0 0 0 0,1 0 0 0 0,-1 0 0 0 0,2 0 0 0 0,20 1 33 0 0,3-3 32 0 0,-1-2 0 0 0,0-1 0 0 0,0-1 0 0 0,29-11 0 0 0,-10 3-2247 0 0,1 2-3459 0 0,-35 10 341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70 11130 0 0,'-7'1'1177'0'0,"1"0"1"0"0,0 1-1 0 0,0-1 0 0 0,0 1 0 0 0,0 0 0 0 0,0 1 0 0 0,1 0 0 0 0,-8 4 0 0 0,5-2-439 0 0,1 0 0 0 0,-1 1 0 0 0,2 0 0 0 0,-1 1 0 0 0,-7 8 0 0 0,4-1-502 0 0,0 0 1 0 0,0 1-1 0 0,1 0 0 0 0,1 1 1 0 0,-9 26-1 0 0,14-34-228 0 0,0 0 0 0 0,1 0 0 0 0,0 0-1 0 0,1 1 1 0 0,0-1 0 0 0,0 0 0 0 0,1 1 0 0 0,0-1 0 0 0,0 1 0 0 0,1-1 0 0 0,0 1 0 0 0,0-1-1 0 0,4 10 1 0 0,-1-6-9 0 0,1 0-1 0 0,0 0 0 0 0,1-1 1 0 0,0 0-1 0 0,1 0 0 0 0,0 0 1 0 0,17 18-1 0 0,-2-6-21 0 0,1-1 0 0 0,2-2 1 0 0,0 0-1 0 0,1-2 0 0 0,1 0 0 0 0,32 15 0 0 0,-43-25 9 0 0,1 0 0 0 0,0-1 0 0 0,0-1-1 0 0,1 0 1 0 0,-1-1 0 0 0,1-1 0 0 0,30 3-1 0 0,-37-7 7 0 0,-1 0 0 0 0,1 0-1 0 0,-1-1 1 0 0,1-1 0 0 0,-1 0-1 0 0,0 0 1 0 0,1-1 0 0 0,-1 0-1 0 0,0-1 1 0 0,-1 0 0 0 0,1-1-1 0 0,-1 0 1 0 0,0 0 0 0 0,14-11-1 0 0,-3-1 0 0 0,-1-1 0 0 0,-1 0 0 0 0,0-1 0 0 0,-2-1 0 0 0,0-1 0 0 0,-1-1 0 0 0,-1 0 0 0 0,-1 0 0 0 0,-2-1-1 0 0,0-1 1 0 0,-1 0 0 0 0,-1-1 0 0 0,-2 1 0 0 0,0-2 0 0 0,-2 1 0 0 0,3-29 0 0 0,-8 48 29 0 0,1 1-1 0 0,-1 0 1 0 0,-1 0 0 0 0,1-1 0 0 0,-1 1 0 0 0,0 0 0 0 0,0 0 0 0 0,-1-1-1 0 0,1 1 1 0 0,-1 0 0 0 0,0 1 0 0 0,-1-1 0 0 0,1 0 0 0 0,-5-6-1 0 0,1 4 12 0 0,0 0-1 0 0,0 1 1 0 0,0 0 0 0 0,-1 0-1 0 0,0 0 1 0 0,0 1-1 0 0,0 0 1 0 0,-9-4-1 0 0,-13-4 72 0 0,0 0-1 0 0,-1 2 1 0 0,-54-13 0 0 0,75 22-88 0 0,-29-7 63 0 0,-1 1 0 0 0,0 1-1 0 0,-59-1 1 0 0,81 7-104 0 0,0 2-1 0 0,1 0 1 0 0,-1 1-1 0 0,1 1 1 0 0,-1 0-1 0 0,1 1 0 0 0,0 1 1 0 0,0 0-1 0 0,1 2 1 0 0,-30 15-1 0 0,39-18-228 0 0,1 0 0 0 0,0 0 0 0 0,0 1 0 0 0,0-1 0 0 0,0 1 0 0 0,1 0-1 0 0,-1 1 1 0 0,1-1 0 0 0,1 1 0 0 0,-1 0 0 0 0,1 0 0 0 0,0 0 0 0 0,0 0 0 0 0,-3 12-1 0 0,1 0-2465 0 0,1 1 1 0 0,1 0-1 0 0,1-1 0 0 0,0 22 0 0 0,2-4-4065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9602 0 0,'2'-2'7602'0'0,"8"-2"-3576"0"0,3 1-3691 0 0,0-1-1 0 0,0 2 1 0 0,0 0-1 0 0,15-1 0 0 0,-24 4-269 0 0,0-1 1 0 0,1 1-1 0 0,-1 0 0 0 0,0 0 0 0 0,0 0 0 0 0,0 1 0 0 0,0-1 1 0 0,0 1-1 0 0,0 0 0 0 0,0 0 0 0 0,-1 0 0 0 0,7 5 1 0 0,-9-5-67 0 0,0-1 0 0 0,0 0 1 0 0,0 0-1 0 0,0 0 1 0 0,0 1-1 0 0,-1-1 0 0 0,1 0 1 0 0,0 1-1 0 0,-1-1 1 0 0,1 0-1 0 0,-1 1 1 0 0,1-1-1 0 0,-1 1 0 0 0,0-1 1 0 0,0 1-1 0 0,0-1 1 0 0,0 1-1 0 0,0-1 1 0 0,0 1-1 0 0,0-1 0 0 0,0 1 1 0 0,0-1-1 0 0,-1 1 1 0 0,1-1-1 0 0,-1 1 0 0 0,1-1 1 0 0,-1 0-1 0 0,1 1 1 0 0,-1-1-1 0 0,0 0 1 0 0,0 1-1 0 0,0-1 0 0 0,1 0 1 0 0,-1 0-1 0 0,-1 0 1 0 0,1 0-1 0 0,0 0 1 0 0,0 0-1 0 0,-2 2 0 0 0,-2 0-55 0 0,0 1 0 0 0,0-1 0 0 0,0 0 0 0 0,0 0-1 0 0,-1-1 1 0 0,1 1 0 0 0,-1-1 0 0 0,1 0 0 0 0,-1-1-1 0 0,0 0 1 0 0,0 1 0 0 0,-7-1 0 0 0,-27 8 80 0 0,40-9-20 0 0,0 0 1 0 0,-1 0 0 0 0,1 0-1 0 0,0 0 1 0 0,0 0 0 0 0,0 0 0 0 0,0 0-1 0 0,0 0 1 0 0,0 0 0 0 0,0 0 0 0 0,0 0-1 0 0,0 0 1 0 0,-1 0 0 0 0,1 0-1 0 0,0 0 1 0 0,0 0 0 0 0,0 0 0 0 0,0 0-1 0 0,0 1 1 0 0,0-1 0 0 0,0 0 0 0 0,0 0-1 0 0,0 0 1 0 0,0 0 0 0 0,0 0-1 0 0,0 0 1 0 0,0 0 0 0 0,0 0 0 0 0,-1 0-1 0 0,1 0 1 0 0,0 1 0 0 0,0-1 0 0 0,0 0-1 0 0,0 0 1 0 0,0 0 0 0 0,0 0-1 0 0,0 0 1 0 0,0 0 0 0 0,0 0 0 0 0,0 0-1 0 0,0 0 1 0 0,0 1 0 0 0,0-1-1 0 0,0 0 1 0 0,0 0 0 0 0,0 0 0 0 0,1 0-1 0 0,-1 0 1 0 0,0 0 0 0 0,0 0 0 0 0,0 0-1 0 0,0 0 1 0 0,0 1 0 0 0,0-1-1 0 0,0 0 1 0 0,0 0 0 0 0,0 0 0 0 0,0 0-1 0 0,0 0 1 0 0,0 0 0 0 0,0 0 0 0 0,1 0-1 0 0,-1 0 1 0 0,0 0 0 0 0,0 0-1 0 0,11 6 146 0 0,13 2 43 0 0,47 3 139 0 0,-58-10-148 0 0,0 1 1 0 0,0 0-1 0 0,0 1 0 0 0,-1 0 1 0 0,21 7-1 0 0,-32-9-120 0 0,0 0-1 0 0,1 0 1 0 0,-1-1-1 0 0,1 1 1 0 0,-1 0 0 0 0,0 0-1 0 0,0 0 1 0 0,0 0-1 0 0,0 0 1 0 0,1 1 0 0 0,-1-1-1 0 0,-1 0 1 0 0,1 0-1 0 0,0 1 1 0 0,0-1 0 0 0,0 1-1 0 0,-1-1 1 0 0,1 0-1 0 0,-1 1 1 0 0,1-1 0 0 0,-1 1-1 0 0,1 0 1 0 0,-1 2-1 0 0,0 0 3 0 0,0-1 0 0 0,0 1 0 0 0,-1 0 0 0 0,0 0 0 0 0,0-1 0 0 0,0 1 0 0 0,0 0 0 0 0,0-1 0 0 0,-4 7 0 0 0,1-2-32 0 0,-1-1 1 0 0,1 1-1 0 0,-1-1 0 0 0,-1 0 0 0 0,0-1 0 0 0,0 1 1 0 0,0-1-1 0 0,-10 7 0 0 0,9-9-19 0 0,0 0-1 0 0,-1 0 1 0 0,0-1 0 0 0,0 0-1 0 0,0-1 1 0 0,0 0 0 0 0,-9 1 0 0 0,12-2-331 0 0,0 0 0 0 0,1-1 0 0 0,-1 1 0 0 0,0-1 0 0 0,1 0 0 0 0,-1-1 0 0 0,0 1 0 0 0,1-1 0 0 0,-1 0 0 0 0,1 0 0 0 0,-1 0 0 0 0,1-1 0 0 0,-1 0 0 0 0,-3-2 0 0 0,7 3-230 0 0,0 1 0 0 0,0-1 0 0 0,1 0 0 0 0,-1 1 0 0 0,1-1 0 0 0,-1 0 0 0 0,1 0 0 0 0,-1 0 0 0 0,1 1 0 0 0,-1-1 0 0 0,1 0 0 0 0,0 0 0 0 0,0 0 1 0 0,-1 0-1 0 0,1 0 0 0 0,0 0 0 0 0,0 0 0 0 0,0 0 0 0 0,0 0 0 0 0,0-1 0 0 0,0 2 231 0 0,0-12-6696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202 119 15035 0 0,'-8'-2'676'0'0,"0"0"-1"0"0,0 0 0 0 0,-1 1 1 0 0,1 1-1 0 0,0-1 1 0 0,-1 1-1 0 0,1 1 0 0 0,0 0 1 0 0,-1 0-1 0 0,1 0 0 0 0,0 1 1 0 0,0 0-1 0 0,0 1 1 0 0,-8 3-1 0 0,11-3-563 0 0,0 0-1 0 0,0 0 1 0 0,1 0-1 0 0,-1 1 1 0 0,1-1-1 0 0,0 1 1 0 0,0 0 0 0 0,1 0-1 0 0,-1 1 1 0 0,1-1-1 0 0,0 1 1 0 0,0-1 0 0 0,0 1-1 0 0,0 0 1 0 0,1 0-1 0 0,0 1 1 0 0,0-1 0 0 0,0 0-1 0 0,1 1 1 0 0,0-1-1 0 0,0 1 1 0 0,0 5 0 0 0,0 4-87 0 0,1 0 0 0 0,1-1 0 0 0,0 1 0 0 0,1 0 0 0 0,1 0 1 0 0,0-1-1 0 0,1 0 0 0 0,0 1 0 0 0,2-2 0 0 0,-1 1 0 0 0,1 0 1 0 0,1-1-1 0 0,1 0 0 0 0,0-1 0 0 0,0 0 0 0 0,1 0 0 0 0,18 17 1 0 0,-15-16-33 0 0,1 0 1 0 0,1-2-1 0 0,0 1 1 0 0,0-2-1 0 0,1 0 1 0 0,1-1-1 0 0,-1 0 1 0 0,1-1-1 0 0,1-1 1 0 0,0-1-1 0 0,0 0 1 0 0,0-1 0 0 0,0-1-1 0 0,26 3 1 0 0,-33-6-2 0 0,1-1 1 0 0,0-1-1 0 0,-1 1 1 0 0,1-2-1 0 0,-1 1 1 0 0,1-2-1 0 0,-1 1 1 0 0,1-1-1 0 0,-1-1 1 0 0,0 0 0 0 0,-1 0-1 0 0,18-11 1 0 0,-15 7-4 0 0,0-1-1 0 0,0-1 1 0 0,-1 0 0 0 0,0 0 0 0 0,-1-1 0 0 0,0-1 0 0 0,-1 1 0 0 0,14-23 0 0 0,-15 20 18 0 0,0 0 1 0 0,-1-1-1 0 0,0 0 0 0 0,-1-1 1 0 0,-1 1-1 0 0,0-1 0 0 0,-1 0 0 0 0,-1-1 1 0 0,-1 1-1 0 0,0 0 0 0 0,-1-1 1 0 0,0 1-1 0 0,-2-1 0 0 0,0 1 0 0 0,-1-1 1 0 0,0 1-1 0 0,-7-23 0 0 0,4 29 29 0 0,0 0-1 0 0,0 0 0 0 0,-1 0 1 0 0,0 1-1 0 0,-1-1 1 0 0,0 2-1 0 0,0-1 0 0 0,-1 1 1 0 0,0 0-1 0 0,0 0 0 0 0,-1 1 1 0 0,0 0-1 0 0,0 1 0 0 0,-1 0 1 0 0,0 1-1 0 0,0 0 1 0 0,0 0-1 0 0,0 1 0 0 0,-1 0 1 0 0,0 1-1 0 0,-13-3 0 0 0,8 3-22 0 0,-2 0-1 0 0,1 0 0 0 0,0 2 0 0 0,0 0 1 0 0,-1 1-1 0 0,1 1 0 0 0,0 0 0 0 0,0 1 1 0 0,0 1-1 0 0,0 1 0 0 0,0 1 0 0 0,1 0 1 0 0,-20 9-1 0 0,15-3-210 0 0,1 1 1 0 0,0 1-1 0 0,1 0 0 0 0,-32 30 1 0 0,15-5-3800 0 0,4 3-5364 0 0,23-26 591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5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10530 0 0,'-10'14'2814'0'0,"1"0"0"0"0,-11 25 1 0 0,16-30-2518 0 0,1 0 1 0 0,0 0-1 0 0,1 0 0 0 0,0 0 1 0 0,0 0-1 0 0,1 1 1 0 0,0-1-1 0 0,1 1 1 0 0,1 18-1 0 0,15 97-266 0 0,-5-73-4977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149 151 9858 0 0,'69'16'9964'0'0,"34"5"-6642"0"0,7 2-2616 0 0,-103-22-715 0 0,-3 0-56 0 0,0-1 1 0 0,-1 1-1 0 0,1 0 0 0 0,0 0 1 0 0,-1 0-1 0 0,1 0 0 0 0,-1 1 1 0 0,0-1-1 0 0,1 1 0 0 0,-1 0 1 0 0,6 4-1 0 0,-9-5-110 0 0,-1-1 0 0 0,1 1 0 0 0,0-1 0 0 0,0 0 0 0 0,-1 1 1 0 0,1-1-1 0 0,0 0 0 0 0,-1 1 0 0 0,1-1 0 0 0,0 0 0 0 0,-1 1 0 0 0,1-1 0 0 0,-1 0 0 0 0,1 0 1 0 0,-1 0-1 0 0,1 1 0 0 0,0-1 0 0 0,-1 0 0 0 0,1 0 0 0 0,-1 0 0 0 0,1 0 0 0 0,-1 0 0 0 0,1 0 0 0 0,-1 0 1 0 0,1 0-1 0 0,-1 0 0 0 0,1 0 0 0 0,-1 0 0 0 0,1 0 0 0 0,0 0 0 0 0,-1 0 0 0 0,0 0 0 0 0,-20-1-4555 0 0,-3-1 366 0 0,-7 1-1194 0 0</inkml:trace>
  <inkml:trace contextRef="#ctx0" brushRef="#br0" timeOffset="1">0 348 10186 0 0,'7'7'430'0'0,"0"-1"0"0"0,0 1 0 0 0,0-1 0 0 0,1-1 0 0 0,-1 1 0 0 0,2-2 0 0 0,-1 1 0 0 0,0-1 0 0 0,1 0 0 0 0,0 0 0 0 0,0-1 0 0 0,0 0 1 0 0,0-1-1 0 0,0 0 0 0 0,0-1 0 0 0,13 1 0 0 0,-6-1-460 0 0,0 0 0 0 0,0-1 0 0 0,0-1 0 0 0,0 0 0 0 0,0-1 0 0 0,0-1 0 0 0,0-1 1 0 0,27-9-1 0 0,-36 9-689 0 0,0 0 1 0 0,0 0 0 0 0,-1 0 0 0 0,1-1 0 0 0,-1 0-1 0 0,0 0 1 0 0,0-1 0 0 0,-1 0 0 0 0,1 0-1 0 0,-1 0 1 0 0,7-13 0 0 0,4-8-1993 0 0,20-50 0 0 0,-16 33 2831 0 0,-9 21 150 0 0,-1-1-1 0 0,14-50 0 0 0,-18 20 6258 0 0,-8 69 1966 0 0,-9 14-5962 0 0,1-3-1695 0 0,-14 53-622 0 0,-47 142 716 0 0,10-78-8706 0 0,55-132 5630 0 0,0-1 0 0 0,-1 0-1 0 0,-12 13 1 0 0,18-22 2004 0 0,-18 25-4881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6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110 110 9970 0 0,'-4'0'271'0'0,"-1"0"1"0"0,1 1-1 0 0,-1-1 0 0 0,1 1 1 0 0,0 0-1 0 0,-1 0 0 0 0,1 1 0 0 0,0-1 1 0 0,0 1-1 0 0,0 0 0 0 0,0 0 1 0 0,0 0-1 0 0,0 1 0 0 0,0 0 0 0 0,1-1 1 0 0,-1 1-1 0 0,1 0 0 0 0,0 1 0 0 0,0-1 1 0 0,0 0-1 0 0,0 1 0 0 0,1 0 1 0 0,-1-1-1 0 0,-1 6 0 0 0,1-3-111 0 0,0 0-1 0 0,1 0 0 0 0,0 1 1 0 0,1-1-1 0 0,-1 0 0 0 0,1 1 1 0 0,0-1-1 0 0,1 1 0 0 0,-1-1 1 0 0,1 1-1 0 0,1 0 1 0 0,-1-1-1 0 0,1 1 0 0 0,0-1 1 0 0,1 0-1 0 0,3 10 0 0 0,2 1-70 0 0,2-1 0 0 0,0 0 0 0 0,1 0-1 0 0,0-1 1 0 0,2 0 0 0 0,-1-1 0 0 0,2 0-1 0 0,0-1 1 0 0,1 0 0 0 0,18 13 0 0 0,-25-22-82 0 0,0 0 0 0 0,1 0 0 0 0,0 0 0 0 0,0-1 0 0 0,0 0 0 0 0,0-1 0 0 0,0 1 0 0 0,0-2 0 0 0,1 1 0 0 0,-1-1 0 0 0,1 0 0 0 0,-1-1 0 0 0,1 0 0 0 0,-1-1 0 0 0,1 1 0 0 0,-1-2 0 0 0,1 1 0 0 0,-1-1 0 0 0,0 0 0 0 0,0-1 0 0 0,0 0 1 0 0,0 0-1 0 0,0-1 0 0 0,-1 0 0 0 0,1 0 0 0 0,-1-1 0 0 0,0 0 0 0 0,-1 0 0 0 0,1 0 0 0 0,-1-1 0 0 0,0 0 0 0 0,0 0 0 0 0,-1-1 0 0 0,1 0 0 0 0,-2 0 0 0 0,1 0 0 0 0,-1 0 0 0 0,0-1 0 0 0,0 0 0 0 0,-1 0 0 0 0,0 0 0 0 0,-1 0 0 0 0,0 0 0 0 0,0 0 0 0 0,0-1 0 0 0,0-14 0 0 0,-3 4 72 0 0,0 0-1 0 0,-1 0 1 0 0,-1 1-1 0 0,0-1 0 0 0,-13-35 1 0 0,12 43-15 0 0,0 0 0 0 0,-1 0 0 0 0,0 0 0 0 0,-1 0-1 0 0,0 1 1 0 0,0 0 0 0 0,-1 0 0 0 0,-1 1 0 0 0,0 0 0 0 0,-13-12 0 0 0,17 17-21 0 0,-1 1 0 0 0,0 0 1 0 0,1 0-1 0 0,-1 0 0 0 0,0 0 0 0 0,0 1 1 0 0,-1 0-1 0 0,1 0 0 0 0,0 0 0 0 0,-1 1 1 0 0,1 0-1 0 0,-1 0 0 0 0,0 0 0 0 0,1 1 0 0 0,-1-1 1 0 0,-8 2-1 0 0,7 0 27 0 0,0 1 0 0 0,0-1 0 0 0,0 2-1 0 0,0-1 1 0 0,1 1 0 0 0,-1 0 0 0 0,1 0 0 0 0,-1 1 0 0 0,1 0 0 0 0,0 0 0 0 0,-7 7 0 0 0,1 0-248 0 0,1 0 1 0 0,0 0-1 0 0,1 1 1 0 0,-16 24-1 0 0,16-19-932 0 0,0 0-1 0 0,2 1 0 0 0,-8 20 0 0 0,10-22-2106 0 0,1 1-1 0 0,-3 23 0 0 0,5-18-2097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12347 0 0,'-53'20'7504'0'0,"108"-10"-6757"0"0,-36-7-732 0 0,0 1 1 0 0,1 1-1 0 0,21 9 0 0 0,-35-12 14 0 0,0 0-1 0 0,0 1 1 0 0,0 0-1 0 0,-1 0 1 0 0,1 0-1 0 0,-1 1 0 0 0,0 0 1 0 0,0 0-1 0 0,-1 0 1 0 0,1 1-1 0 0,-1-1 1 0 0,0 1-1 0 0,0 0 0 0 0,4 7 1 0 0,-6-8 1 0 0,-1 0 0 0 0,0 0 0 0 0,0 1-1 0 0,0-1 1 0 0,0 0 0 0 0,-1 1 0 0 0,1-1 0 0 0,-1 1 0 0 0,0-1 0 0 0,-1 1 0 0 0,1-1-1 0 0,-1 1 1 0 0,0-1 0 0 0,0 0 0 0 0,0 1 0 0 0,0-1 0 0 0,-1 0 0 0 0,0 0 0 0 0,0 0 0 0 0,0 0-1 0 0,-4 5 1 0 0,4-5-52 0 0,-1 0-1 0 0,1-1 0 0 0,-1 1 1 0 0,0 0-1 0 0,-1-1 0 0 0,1 0 1 0 0,0 0-1 0 0,-1 0 0 0 0,0 0 1 0 0,0 0-1 0 0,1-1 0 0 0,-2 0 1 0 0,1 0-1 0 0,0 0 0 0 0,0 0 1 0 0,-1-1-1 0 0,1 1 0 0 0,-1-1 1 0 0,1 0-1 0 0,-7 0 0 0 0,70 14 210 0 0,-49-15-369 0 0,0 0 0 0 0,1-2 0 0 0,-1 1 0 0 0,0-1 1 0 0,0 0-1 0 0,0-1 0 0 0,18-8 0 0 0,3-6-3597 0 0,-8-4-3881 0 0,-17 11 2365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40 11170 0 0,'-6'3'464'0'0,"0"0"0"0"0,0 1 0 0 0,1 0 0 0 0,-1 0 0 0 0,1 0 0 0 0,0 0 0 0 0,0 1 0 0 0,0 0 0 0 0,0 0 0 0 0,1 1 0 0 0,0-1 0 0 0,0 1 0 0 0,1 0 0 0 0,-1 0 0 0 0,1 0 0 0 0,-2 7 0 0 0,1-2-269 0 0,1 1 0 0 0,0 0 0 0 0,1-1 0 0 0,0 1 0 0 0,1 0 0 0 0,0 0 0 0 0,1 0 0 0 0,2 19-1 0 0,-1-23-175 0 0,0 1 0 0 0,1 0 1 0 0,1-1-1 0 0,-1 0 0 0 0,1 1 0 0 0,1-1 0 0 0,-1 0 0 0 0,1 0 0 0 0,1-1 0 0 0,-1 1 0 0 0,1-1 0 0 0,1 0 0 0 0,9 10 0 0 0,-7-9 3 0 0,1 0 0 0 0,1-1 0 0 0,-1 1 0 0 0,1-2 0 0 0,0 0 0 0 0,1 0 0 0 0,0-1 0 0 0,0 0 0 0 0,18 6 0 0 0,-18-8-9 0 0,1 0 0 0 0,0-1 0 0 0,0 0 0 0 0,0-1 0 0 0,0-1 0 0 0,0 1 1 0 0,0-2-1 0 0,0 0 0 0 0,18-3 0 0 0,-22 2-13 0 0,1 0 0 0 0,-1-1 0 0 0,1 0 0 0 0,-1-1 0 0 0,0 1 0 0 0,0-2 0 0 0,0 1 0 0 0,-1-1 0 0 0,0 0 0 0 0,0 0 0 0 0,0-1 0 0 0,0 0 0 0 0,7-10 0 0 0,-7 7 21 0 0,0-1 0 0 0,-1 0 0 0 0,0-1 0 0 0,-1 1 0 0 0,0-1 0 0 0,-1 0 0 0 0,0 0 0 0 0,-1-1 0 0 0,0 1 0 0 0,0-1 0 0 0,-1 1-1 0 0,-1-1 1 0 0,0 0 0 0 0,-1 0 0 0 0,0 0 0 0 0,-1 1 0 0 0,-3-17 0 0 0,3 20 22 0 0,-1 0-1 0 0,0-1 1 0 0,0 1 0 0 0,-1 0-1 0 0,0 1 1 0 0,0-1 0 0 0,-1 1-1 0 0,0-1 1 0 0,0 1 0 0 0,-1 0-1 0 0,0 0 1 0 0,0 1-1 0 0,-1 0 1 0 0,1 0 0 0 0,-2 0-1 0 0,1 0 1 0 0,0 1 0 0 0,-1 0-1 0 0,0 1 1 0 0,0-1-1 0 0,-1 1 1 0 0,1 0 0 0 0,-1 1-1 0 0,0 0 1 0 0,-10-2 0 0 0,7 3-35 0 0,-1 0 1 0 0,0 1 0 0 0,0 0 0 0 0,1 1-1 0 0,-1 1 1 0 0,0 0 0 0 0,0 0 0 0 0,0 1 0 0 0,1 1-1 0 0,-1 0 1 0 0,1 0 0 0 0,0 1 0 0 0,0 1-1 0 0,0 0 1 0 0,1 0 0 0 0,0 1 0 0 0,0 1-1 0 0,0-1 1 0 0,-17 16 0 0 0,20-15-929 0 0,0 0 0 0 0,1 1 0 0 0,0-1 1 0 0,0 1-1 0 0,0 0 0 0 0,1 1 0 0 0,1-1 0 0 0,-1 1 0 0 0,-3 11 0 0 0,5-2-3173 0 0,8 5-1849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7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6785 0 0,'-30'16'4340'0'0,"26"-11"-1492"0"0,20-10-858 0 0,-8 3-1713 0 0,-1 0 0 0 0,1 0 0 0 0,-1 1 0 0 0,1 0 0 0 0,0 1 0 0 0,-1 0 0 0 0,1 0 0 0 0,0 0 0 0 0,10 3 0 0 0,-16-3-246 0 0,0 0 0 0 0,0 1 0 0 0,0-1 0 0 0,0 0 0 0 0,0 1 0 0 0,0 0 0 0 0,0 0 0 0 0,0-1 0 0 0,0 1 0 0 0,-1 0 0 0 0,1 0 0 0 0,0 1 0 0 0,-1-1 0 0 0,1 0 0 0 0,-1 1 0 0 0,1-1 0 0 0,-1 0 0 0 0,1 1 0 0 0,-1 0 0 0 0,0-1 0 0 0,0 1 0 0 0,0 0 0 0 0,0 0 0 0 0,0-1 0 0 0,0 1 0 0 0,0 0 0 0 0,-1 0 0 0 0,1 0 0 0 0,-1 0 0 0 0,1 0 0 0 0,-1 0 0 0 0,0 0 0 0 0,0 0 0 0 0,0 0 0 0 0,0 0 0 0 0,0 1 0 0 0,0-1 0 0 0,-1 0 0 0 0,1 0 0 0 0,-1 2 0 0 0,0-3-54 0 0,1 0-1 0 0,-1 1 1 0 0,0-1-1 0 0,1 0 1 0 0,-1 0-1 0 0,0 0 1 0 0,0 1 0 0 0,0-1-1 0 0,0 0 1 0 0,0 0-1 0 0,0 0 1 0 0,0-1-1 0 0,0 1 1 0 0,0 0-1 0 0,0 0 1 0 0,0 0-1 0 0,-2 0 1 0 0,2-1-16 0 0,0 1 1 0 0,0-1-1 0 0,0 1 0 0 0,0 0 1 0 0,0-1-1 0 0,0 1 1 0 0,1 0-1 0 0,-1 0 0 0 0,0-1 1 0 0,0 1-1 0 0,0 0 1 0 0,1 0-1 0 0,-2 2 0 0 0,2-2 30 0 0,1 0 0 0 0,-1-1-1 0 0,0 1 1 0 0,0 0-1 0 0,1-1 1 0 0,-1 1 0 0 0,1 0-1 0 0,-1-1 1 0 0,0 1 0 0 0,1 0-1 0 0,-1-1 1 0 0,1 1-1 0 0,0-1 1 0 0,-1 1 0 0 0,1-1-1 0 0,-1 1 1 0 0,1-1-1 0 0,0 0 1 0 0,-1 1 0 0 0,1-1-1 0 0,0 0 1 0 0,1 1 0 0 0,19 9 169 0 0,-18-9-129 0 0,32 12 185 0 0,-27-11-165 0 0,0 1 0 0 0,0-1 0 0 0,0 1 1 0 0,-1 1-1 0 0,0-1 0 0 0,0 1 0 0 0,0 1 0 0 0,11 8 1 0 0,-18-12-29 0 0,1-1 0 0 0,-1 1 1 0 0,1 0-1 0 0,-1 0 0 0 0,0 0 1 0 0,1 0-1 0 0,-1 0 1 0 0,0 0-1 0 0,0 0 0 0 0,0 0 1 0 0,0 0-1 0 0,0 0 1 0 0,0 0-1 0 0,0 0 0 0 0,0 0 1 0 0,0 0-1 0 0,-1 0 1 0 0,1 0-1 0 0,0 0 0 0 0,-1 0 1 0 0,1 0-1 0 0,0 0 0 0 0,-1 0 1 0 0,1 0-1 0 0,-1 0 1 0 0,0-1-1 0 0,1 1 0 0 0,-1 0 1 0 0,0 0-1 0 0,1-1 1 0 0,-1 1-1 0 0,0 0 0 0 0,0-1 1 0 0,1 1-1 0 0,-1-1 1 0 0,-2 2-1 0 0,-40 26 67 0 0,33-22-101 0 0,-17 12-286 0 0,-15 8-672 0 0,13-12-2618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12387 0 0,'-6'2'493'0'0,"-1"1"0"0"0,2-1 0 0 0,-1 1 0 0 0,0 0 0 0 0,1 1 0 0 0,-1-1 0 0 0,1 1 0 0 0,0 0 0 0 0,0 1 0 0 0,0-1 0 0 0,1 1 0 0 0,-7 8 0 0 0,8-7-386 0 0,0 0 1 0 0,0 0-1 0 0,0 1 1 0 0,1-1-1 0 0,0 1 1 0 0,1-1-1 0 0,-1 1 1 0 0,1 0-1 0 0,0 0 1 0 0,1-1 0 0 0,0 1-1 0 0,0 8 1 0 0,1 1-66 0 0,0 0 0 0 0,1 1 1 0 0,1-1-1 0 0,0 0 1 0 0,1 0-1 0 0,1 0 0 0 0,0-1 1 0 0,1 1-1 0 0,1-1 1 0 0,1-1-1 0 0,11 19 1 0 0,-13-26-39 0 0,-1 1 0 0 0,1-1 1 0 0,1-1-1 0 0,-1 1 0 0 0,1-1 1 0 0,0 0-1 0 0,1-1 0 0 0,-1 1 1 0 0,1-1-1 0 0,0-1 0 0 0,0 0 0 0 0,1 0 1 0 0,-1 0-1 0 0,1-1 0 0 0,0-1 1 0 0,0 1-1 0 0,0-1 0 0 0,0-1 1 0 0,0 0-1 0 0,1 0 0 0 0,14-1 1 0 0,-9-2 14 0 0,-1 0 0 0 0,1-1 1 0 0,0 0-1 0 0,-1-2 0 0 0,0 1 1 0 0,0-2-1 0 0,0 0 0 0 0,-1 0 1 0 0,0-1-1 0 0,0-1 0 0 0,-1 0 1 0 0,0-1-1 0 0,0 0 0 0 0,12-13 1 0 0,-17 14-4 0 0,0 1 0 0 0,0-1 0 0 0,-1-1 0 0 0,0 1 0 0 0,0-1 1 0 0,-1 0-1 0 0,0 0 0 0 0,-1-1 0 0 0,4-13 0 0 0,-6 16 17 0 0,0 0-1 0 0,-1 0 1 0 0,0 0-1 0 0,0 0 1 0 0,-1-1-1 0 0,0 1 1 0 0,0 0-1 0 0,0 0 1 0 0,-1 0-1 0 0,-1-1 1 0 0,1 1-1 0 0,-1 0 1 0 0,0 0-1 0 0,-4-8 1 0 0,2 8 17 0 0,0 0 0 0 0,-1 0 0 0 0,0 0 0 0 0,0 1 0 0 0,0 0 0 0 0,-1 0 1 0 0,0 0-1 0 0,0 1 0 0 0,-1 0 0 0 0,1 0 0 0 0,-1 0 0 0 0,0 1 0 0 0,0 0 1 0 0,-1 1-1 0 0,1-1 0 0 0,-1 1 0 0 0,-11-2 0 0 0,1-1-55 0 0,0 2 0 0 0,-1 0 0 0 0,0 2 0 0 0,0 0 0 0 0,0 0 0 0 0,-27 3 0 0 0,32 1-214 0 0,0 0 0 0 0,0 0 0 0 0,0 2 0 0 0,-16 5 0 0 0,-24 12-5110 0 0,28-10-481 0 0,12-6-511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48 7754 0 0,'-15'-3'2140'0'0,"-19"-6"2113"0"0,32 8-3905 0 0,0 1 0 0 0,1-1 0 0 0,-1 0-1 0 0,1 1 1 0 0,-1-1 0 0 0,1 0 0 0 0,0 0-1 0 0,-1 0 1 0 0,1 0 0 0 0,0 0-1 0 0,0 0 1 0 0,-1 0 0 0 0,1 0 0 0 0,0-1-1 0 0,0 1 1 0 0,-1-2 0 0 0,3 3-317 0 0,-1-1 0 0 0,0 1 0 0 0,0-1 0 0 0,0 1 0 0 0,1-1 0 0 0,-1 1 0 0 0,0-1 0 0 0,1 1 0 0 0,-1-1 0 0 0,0 1 0 0 0,1-1 0 0 0,-1 1 0 0 0,0-1 0 0 0,1 1 0 0 0,-1 0 0 0 0,1-1 0 0 0,-1 1 0 0 0,1 0 0 0 0,-1-1 0 0 0,1 1 0 0 0,-1 0 0 0 0,1 0 0 0 0,-1 0 0 0 0,1-1 0 0 0,-1 1 0 0 0,1 0 0 0 0,-1 0-1 0 0,1 0 1 0 0,0 0 0 0 0,-1 0 0 0 0,1 0 0 0 0,-1 0 0 0 0,2 0 0 0 0,21-3 80 0 0,28 3 84 0 0,-1 2 0 0 0,58 10 0 0 0,-67-6-162 0 0,1-1 0 0 0,0-3 1 0 0,-1-1-1 0 0,45-5 0 0 0,-57-2-252 0 0,-28 6 125 0 0,0 0 1 0 0,0 0 0 0 0,0 0 0 0 0,0-1 0 0 0,0 1 0 0 0,0 0 0 0 0,0 0 0 0 0,0-1 0 0 0,0 1-1 0 0,-1-1 1 0 0,1 1 0 0 0,0-1 0 0 0,0 1 0 0 0,0-1 0 0 0,-1 1 0 0 0,1-1 0 0 0,0 0-1 0 0,0 0 1 0 0,-1 1 0 0 0,1-1 0 0 0,-1 0 0 0 0,1 0 0 0 0,-1 1 0 0 0,1-1 0 0 0,0-2-1 0 0,-2 3-9 0 0,1-1-1 0 0,-1 0 1 0 0,1 1-1 0 0,-1-1 0 0 0,1 1 1 0 0,-1-1-1 0 0,1 1 0 0 0,-1 0 1 0 0,0-1-1 0 0,1 1 0 0 0,-1 0 1 0 0,0-1-1 0 0,1 1 0 0 0,-1 0 1 0 0,0 0-1 0 0,1-1 0 0 0,-1 1 1 0 0,0 0-1 0 0,0 0 0 0 0,1 0 1 0 0,-1 0-1 0 0,0 0 1 0 0,0 0-1 0 0,-1 0 0 0 0,-23 2-571 0 0,20-2 435 0 0,-56 3-591 0 0,7-1 1028 0 0,-76 13 0 0 0,126-14-19 0 0,1 0 0 0 0,-1 0 0 0 0,0 0-1 0 0,0 0 1 0 0,0 1 0 0 0,1-1 0 0 0,-1 1 0 0 0,1 0 0 0 0,-1 0 0 0 0,1 0 0 0 0,0 1-1 0 0,-1-1 1 0 0,1 1 0 0 0,1 0 0 0 0,-1-1 0 0 0,0 1 0 0 0,1 1 0 0 0,-1-1 0 0 0,-2 5-1 0 0,2-1 1 0 0,1 0-1 0 0,-1 0 1 0 0,1 1-1 0 0,0-1 1 0 0,1 1-1 0 0,0 0 0 0 0,0 0 1 0 0,0-1-1 0 0,2 10 1 0 0,-1 2-60 0 0,1 1 0 0 0,6 38 0 0 0,-5-51-357 0 0,0 1-1 0 0,1 0 1 0 0,0 0 0 0 0,4 7-1 0 0,-5-11-298 0 0,0 0-1 0 0,1 0 0 0 0,-1 0 1 0 0,1-1-1 0 0,0 1 0 0 0,0-1 1 0 0,0 0-1 0 0,5 4 0 0 0,-7-6 235 0 0,1 0 0 0 0,-1-1 0 0 0,0 1 0 0 0,0 0 0 0 0,0-1 0 0 0,1 1 0 0 0,-1-1 0 0 0,0 1 1 0 0,1-1-1 0 0,-1 0 0 0 0,0 1 0 0 0,1-1 0 0 0,-1 0 0 0 0,1 0 0 0 0,-1 0 0 0 0,0 0 0 0 0,1 0 0 0 0,-1 0 0 0 0,0-1 0 0 0,1 1 0 0 0,-1 0 0 0 0,1-1 0 0 0,-1 1 0 0 0,0-1 0 0 0,0 1 0 0 0,2-2 0 0 0,9-6-3863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7314 0 0,'5'5'7342'0'0,"-2"6"-4793"0"0,-1 11-1046 0 0,-3 2-1050 0 0,0-1 0 0 0,-2 0 0 0 0,-1 0 0 0 0,-8 29 0 0 0,9-39-511 0 0,-1-1 1 0 0,-1 0-1 0 0,0 0 0 0 0,-1 0 0 0 0,0 0 0 0 0,-1-1 0 0 0,0 0 1 0 0,0 0-1 0 0,-11 10 0 0 0,13-16-107 0 0,0-1 1 0 0,0 0-1 0 0,0 0 0 0 0,-1-1 1 0 0,-6 4-1 0 0,10-6 113 0 0,0 0 0 0 0,0 0-1 0 0,0 0 1 0 0,0 0 0 0 0,0-1-1 0 0,0 1 1 0 0,0-1 0 0 0,0 1-1 0 0,0-1 1 0 0,0 0 0 0 0,0 0 0 0 0,0 0-1 0 0,0 0 1 0 0,0 0 0 0 0,0 0-1 0 0,0 0 1 0 0,-1-1 0 0 0,1 1 0 0 0,-2-2-1 0 0,4 2 49 0 0,-1 0 0 0 0,1 0 0 0 0,0 0 0 0 0,0 0-1 0 0,-1-1 1 0 0,1 1 0 0 0,0 0 0 0 0,0 0 0 0 0,-1 0 0 0 0,1 0 0 0 0,0-1-1 0 0,0 1 1 0 0,0 0 0 0 0,-1 0 0 0 0,1 0 0 0 0,0-1 0 0 0,0 1-1 0 0,0 0 1 0 0,0 0 0 0 0,0-1 0 0 0,0 1 0 0 0,-1 0 0 0 0,1 0 0 0 0,0-1-1 0 0,0 1 1 0 0,0 0 0 0 0,0 0 0 0 0,0-1 0 0 0,0 1 0 0 0,0 0-1 0 0,0-1 1 0 0,0 1 0 0 0,0 0 0 0 0,0 0 0 0 0,0-1 0 0 0,1 1-1 0 0,-1 0 1 0 0,0 0 0 0 0,0-1 0 0 0,0 1 0 0 0,0 0 0 0 0,0-1 0 0 0,14-9 86 0 0,17-3 216 0 0,4 6-155 0 0,-1 1-1 0 0,1 2 1 0 0,0 2 0 0 0,39 2 0 0 0,16-2-463 0 0,-77 1-134 0 0,18 0-1695 0 0,-14 5-2609 0 0,-14 0 1390 0 0,-3 3-1707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14307 0 0,'2'4'527'0'0,"1"1"0"0"0,0-1 0 0 0,1 0-1 0 0,-1 0 1 0 0,1 0 0 0 0,0 0 0 0 0,-1 0 0 0 0,2-1 0 0 0,-1 0-1 0 0,0 0 1 0 0,1 0 0 0 0,7 4 0 0 0,-3-3-189 0 0,1-1 1 0 0,-1 0-1 0 0,0 0 1 0 0,1-1-1 0 0,0 0 1 0 0,13 0-1 0 0,3-1-297 0 0,1-2-1 0 0,-1-1 1 0 0,0-1-1 0 0,32-7 1 0 0,-38 5-1829 0 0,37-13 0 0 0,-10-6-6560 0 0,-26 12 1201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13347 0 0,'68'-7'7703'0'0,"-1"-8"-5337"0"0,-44 9-2219 0 0,-1 1 0 0 0,0 1 1 0 0,1 1-1 0 0,35 0 0 0 0,-57 3-125 0 0,-1 0 0 0 0,1 0 0 0 0,0 0 1 0 0,0 0-1 0 0,-1 0 0 0 0,1 0 0 0 0,0 0 0 0 0,-1 0 0 0 0,1 1 1 0 0,0-1-1 0 0,0 0 0 0 0,-1 0 0 0 0,1 1 0 0 0,0-1 1 0 0,-1 0-1 0 0,1 1 0 0 0,-1-1 0 0 0,1 1 0 0 0,-1-1 1 0 0,1 0-1 0 0,0 2 0 0 0,0-1-10 0 0,-1-1 0 0 0,0 1 0 0 0,0-1 0 0 0,0 1-1 0 0,0 0 1 0 0,0-1 0 0 0,0 1 0 0 0,0-1 0 0 0,0 1 0 0 0,-1 0 0 0 0,1-1 0 0 0,0 1 0 0 0,0-1 0 0 0,0 1 0 0 0,-1-1-1 0 0,1 1 1 0 0,0-1 0 0 0,-1 1 0 0 0,1-1 0 0 0,-1 2 0 0 0,-28 26 50 0 0,22-22-94 0 0,-69 56-150 0 0,47-40 56 0 0,-45 45-1 0 0,71-65 130 0 0,1 0 0 0 0,0 0-1 0 0,1 0 1 0 0,-1 1 0 0 0,0-1 0 0 0,1 1-1 0 0,-1-1 1 0 0,1 1 0 0 0,0 0 0 0 0,0-1-1 0 0,0 1 1 0 0,0 0 0 0 0,0 0 0 0 0,1 0-1 0 0,-1 0 1 0 0,1 0 0 0 0,0 0-1 0 0,0 0 1 0 0,0 0 0 0 0,0 0 0 0 0,0 0-1 0 0,1 0 1 0 0,-1-1 0 0 0,1 1 0 0 0,0 0-1 0 0,0 0 1 0 0,0 0 0 0 0,0-1 0 0 0,0 1-1 0 0,1 0 1 0 0,-1-1 0 0 0,1 1 0 0 0,0-1-1 0 0,0 0 1 0 0,0 1 0 0 0,0-1-1 0 0,0 0 1 0 0,4 2 0 0 0,0 2 6 0 0,2 0 0 0 0,-1 0 0 0 0,0-1-1 0 0,1-1 1 0 0,0 1 0 0 0,0-1 0 0 0,1-1 0 0 0,-1 1 0 0 0,1-1 0 0 0,0-1 0 0 0,12 3 0 0 0,-6-4-423 0 0,-1-1 1 0 0,0 0 0 0 0,0-1 0 0 0,0 0-1 0 0,0-1 1 0 0,0-1 0 0 0,0 0 0 0 0,0-1 0 0 0,-1-1-1 0 0,1 0 1 0 0,-1 0 0 0 0,0-1 0 0 0,21-15-1 0 0,-27 14-1572 0 0,-14 7 815 0 0,-14 8 734 0 0,3 4 1007 0 0,1 1 0 0 0,0 1 0 0 0,1 0 0 0 0,-20 23 0 0 0,-49 70 4237 0 0,70-87-4361 0 0,-32 31 75 0 0,16-20-235 0 0,31-31-283 0 0,-1 1 0 0 0,1-1 0 0 0,0 0 0 0 0,-1 0 0 0 0,1 1 0 0 0,0-1 0 0 0,0 0 0 0 0,-1 1 0 0 0,1-1 0 0 0,0 0 0 0 0,0 1 0 0 0,-1-1 0 0 0,1 1 0 0 0,0-1 0 0 0,0 0 0 0 0,0 1 0 0 0,0-1 0 0 0,0 1 0 0 0,0-1 0 0 0,0 0 0 0 0,0 1 0 0 0,0-1 0 0 0,0 1 0 0 0,0-1 0 0 0,0 0 0 0 0,0 1 0 0 0,0-1 0 0 0,0 1 0 0 0,0-1 0 0 0,0 0 0 0 0,0 1 0 0 0,1 0 1 0 0,12 4 98 0 0,21-4 181 0 0,-33-1-276 0 0,114-13 748 0 0,-6 1-1203 0 0,-35 11-3090 0 0,-47 3-1617 0 0,-2 0-3994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22 10658 0 0,'-25'-8'4678'0'0,"19"5"-3277"0"0,-1 1-1 0 0,0-1 0 0 0,1 1 0 0 0,-1 1 0 0 0,-11-2 0 0 0,17 3-1308 0 0,-1 1-1 0 0,1-1 1 0 0,-1 1 0 0 0,1-1 0 0 0,-1 1-1 0 0,1-1 1 0 0,-1 1 0 0 0,1 0-1 0 0,-1 0 1 0 0,1 0 0 0 0,0 0 0 0 0,0 0-1 0 0,-1 0 1 0 0,1 0 0 0 0,0 0-1 0 0,0 0 1 0 0,0 1 0 0 0,0-1-1 0 0,0 0 1 0 0,1 1 0 0 0,-1-1 0 0 0,-1 3-1 0 0,-14 40 6 0 0,12-32 11 0 0,-79 262-345 0 0,55-155-3138 0 0,33-179 403 0 0,1-14 2930 0 0,-5 68 91 0 0,1 0 0 0 0,-1-1 0 0 0,1 1-1 0 0,1 0 1 0 0,-1 0 0 0 0,1 0 0 0 0,0 1 0 0 0,0-1 0 0 0,6-7 0 0 0,-8 11 16 0 0,0 1 0 0 0,1-1 1 0 0,-1 1-1 0 0,1 0 0 0 0,-1-1 1 0 0,1 1-1 0 0,0 0 1 0 0,-1 0-1 0 0,1 0 0 0 0,0 0 1 0 0,0 0-1 0 0,-1 0 0 0 0,1 1 1 0 0,0-1-1 0 0,0 0 1 0 0,0 1-1 0 0,0 0 0 0 0,0-1 1 0 0,4 1-1 0 0,-2 0 31 0 0,0 1 0 0 0,-1 0 1 0 0,1-1-1 0 0,0 1 0 0 0,-1 1 0 0 0,1-1 0 0 0,0 0 0 0 0,-1 1 0 0 0,7 4 1 0 0,1 1 57 0 0,0 2 0 0 0,0 0 0 0 0,0 0 0 0 0,14 18 0 0 0,8 17-9 0 0,-27-34-470 0 0,0 0 0 0 0,1-1 0 0 0,1 0 0 0 0,-1-1 0 0 0,1 1 0 0 0,1-2 0 0 0,10 9 0 0 0,-18-15-57 0 0,1 0 0 0 0,-1 0 1 0 0,1 0-1 0 0,0-1 1 0 0,-1 1-1 0 0,1 0 0 0 0,0-1 1 0 0,-1 1-1 0 0,1-1 0 0 0,0 0 1 0 0,0 0-1 0 0,0 1 1 0 0,-1-1-1 0 0,1 0 0 0 0,0-1 1 0 0,0 1-1 0 0,-1 0 0 0 0,1 0 1 0 0,0-1-1 0 0,0 1 0 0 0,-1-1 1 0 0,1 1-1 0 0,0-1 1 0 0,-1 0-1 0 0,1 0 0 0 0,-1 0 1 0 0,1 0-1 0 0,-1 0 0 0 0,1 0 1 0 0,1-2-1 0 0,7-9-4932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1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7090 0 0,'1'2'709'0'0,"-1"0"0"0"0,1 0 0 0 0,-1 0 1 0 0,1 0-1 0 0,0 0 0 0 0,0 0 0 0 0,0 0 1 0 0,0 0-1 0 0,0-1 0 0 0,1 1 0 0 0,-1 0 1 0 0,1-1-1 0 0,-1 1 0 0 0,3 1 0 0 0,-2-1-70 0 0,2 0-1 0 0,-1 0 1 0 0,0 0-1 0 0,0 0 0 0 0,0-1 1 0 0,1 0-1 0 0,6 2 1 0 0,4 0-14 0 0,1-1 1 0 0,0 0 0 0 0,21-2 0 0 0,-9 1 655 0 0,26 0-268 0 0,-36-1-793 0 0,1 0 1 0 0,0 1-1 0 0,0 0 0 0 0,0 2 1 0 0,-1 0-1 0 0,29 9 1 0 0,-44-11-218 0 0,-1 0 1 0 0,1 0-1 0 0,0 0 0 0 0,-1 0 1 0 0,1 0-1 0 0,-1 0 1 0 0,1 0-1 0 0,-1 0 1 0 0,0 0-1 0 0,1 1 1 0 0,-1-1-1 0 0,0 1 1 0 0,0-1-1 0 0,0 1 1 0 0,0-1-1 0 0,0 1 1 0 0,0 0-1 0 0,-1-1 0 0 0,1 1 1 0 0,0 0-1 0 0,0 2 1 0 0,-1 0-31 0 0,0-1 1 0 0,0 1-1 0 0,0 0 1 0 0,0 0-1 0 0,0-1 1 0 0,-1 1-1 0 0,0 0 1 0 0,0 0-1 0 0,-2 6 1 0 0,-19 35-3234 0 0,-1-11-5650 0 0,15-21 3037 0 0,4 4-1430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9162 0 0,'2'2'409'0'0,"-1"-1"1"0"0,0 0 0 0 0,1 0-1 0 0,0 1 1 0 0,-1-1-1 0 0,1 0 1 0 0,0 0-1 0 0,-1-1 1 0 0,1 1-1 0 0,0 0 1 0 0,0-1-1 0 0,0 1 1 0 0,-1-1 0 0 0,1 1-1 0 0,0-1 1 0 0,0 0-1 0 0,3 0 1 0 0,33 2 1052 0 0,4-4-1540 0 0,-1-2 0 0 0,44-9 0 0 0,-66 9-2522 0 0,0-1 0 0 0,0-1 0 0 0,29-14 0 0 0,-29 11-1897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10402 0 0,'-4'3'818'0'0,"0"0"-1"0"0,1 1 0 0 0,-1-1 1 0 0,1 1-1 0 0,0 0 0 0 0,0 0 1 0 0,0 0-1 0 0,-3 8 0 0 0,2-4-159 0 0,1 1-1 0 0,0-1 1 0 0,0 1-1 0 0,-1 11 1 0 0,0 7-103 0 0,2 0 0 0 0,1 33 0 0 0,1-46-192 0 0,0 27 32 0 0,12 79 0 0 0,-9-103-471 0 0,0-1-1 0 0,1 0 1 0 0,1 0 0 0 0,1 0-1 0 0,0-1 1 0 0,1 0-1 0 0,15 24 1 0 0,-21-37-156 0 0,1 1 1 0 0,-1-1-1 0 0,1 0 0 0 0,0 0 1 0 0,0 0-1 0 0,0 0 1 0 0,0 0-1 0 0,0 0 0 0 0,0-1 1 0 0,0 1-1 0 0,1-1 0 0 0,-1 1 1 0 0,0-1-1 0 0,4 1 0 0 0,-5-2-15 0 0,1 0 0 0 0,-1 0 0 0 0,0 0 0 0 0,1 0 0 0 0,-1 0 0 0 0,0 0 0 0 0,1-1 0 0 0,-1 1 0 0 0,0 0 0 0 0,1-1 0 0 0,-1 1 0 0 0,0-1 0 0 0,0 0 0 0 0,0 1 0 0 0,1-1 0 0 0,-1 0 0 0 0,0 0 0 0 0,0 0 0 0 0,0 1-1 0 0,0-1 1 0 0,0 0 0 0 0,0 0 0 0 0,-1-1 0 0 0,1 1 0 0 0,0 0 0 0 0,0 0 0 0 0,-1 0 0 0 0,1 0 0 0 0,-1-1 0 0 0,1-1 0 0 0,10-20-3087 0 0,2-6-1851 0 0</inkml:trace>
  <inkml:trace contextRef="#ctx0" brushRef="#br0" timeOffset="1">221 14 11290 0 0,'-6'22'8616'0'0,"4"16"-6439"0"0,1-13-1107 0 0,-11 192 1551 0 0,12-186-2978 0 0,2-1 0 0 0,1 1 0 0 0,1-1 1 0 0,2 0-1 0 0,10 32 0 0 0,1-21-3229 0 0,-6-27-350 0 0,-11-13 3354 0 0,1-1 388 0 0,-1 0 0 0 0,0 1 0 0 0,1-1 0 0 0,-1 0 0 0 0,0 0 1 0 0,0 0-1 0 0,1 0 0 0 0,-1 0 0 0 0,0 0 0 0 0,0 0 0 0 0,1 0 0 0 0,-1 0 0 0 0,0 0 0 0 0,1 1 0 0 0,-1-1 0 0 0,0-1 1 0 0,1 1-1 0 0,-1 0 0 0 0,0 0 0 0 0,1 0 0 0 0,-1 0 0 0 0,0 0 0 0 0,0 0 0 0 0,1 0 0 0 0,-1 0 0 0 0,0 0 0 0 0,0-1 1 0 0,1 1-1 0 0,-1 0 0 0 0,0 0 0 0 0,0 0 0 0 0,1-1 0 0 0,10-2-5727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15627 0 0,'-10'14'5784'0'0,"-1"12"-3022"0"0,3-6-1776 0 0,-24 53-63 0 0,-33 118 1 0 0,16-43-4052 0 0,49-146 2989 0 0,0-1 0 0 0,-1 0 0 0 0,1 1-1 0 0,0-1 1 0 0,-1 0 0 0 0,0 0-1 0 0,1 1 1 0 0,-1-1 0 0 0,0 0-1 0 0,0 0 1 0 0,1 0 0 0 0,-1 0 0 0 0,0 0-1 0 0,-2 1 1 0 0,3-2 70 0 0,0 0 1 0 0,-1 0-1 0 0,1 0 1 0 0,0 0-1 0 0,-1 0 0 0 0,1 0 1 0 0,0-1-1 0 0,-1 1 1 0 0,1 0-1 0 0,0 0 0 0 0,-1 0 1 0 0,1-1-1 0 0,0 1 1 0 0,0 0-1 0 0,-1 0 1 0 0,1-1-1 0 0,0 1 0 0 0,0 0 1 0 0,0 0-1 0 0,-1-1 1 0 0,1 1-1 0 0,0 0 0 0 0,0-1 1 0 0,0 1-1 0 0,0 0 1 0 0,0-1-1 0 0,0 1 1 0 0,0 0-1 0 0,0-1 0 0 0,0 1 1 0 0,-1 0-1 0 0,2-1 1 0 0,-2-4-145 0 0,0 0 0 0 0,1 0 1 0 0,-1 1-1 0 0,1-1 1 0 0,1 0-1 0 0,-1 0 1 0 0,2-6-1 0 0,0 4 272 0 0,1 1 0 0 0,0 0 0 0 0,0 0 0 0 0,0 0 0 0 0,1 0 1 0 0,0 0-1 0 0,0 0 0 0 0,0 1 0 0 0,1 0 0 0 0,0 0 0 0 0,0 0 0 0 0,0 1 0 0 0,1 0 0 0 0,-1 0 0 0 0,1 0 0 0 0,0 0 0 0 0,0 1 0 0 0,0 0 0 0 0,1 0 0 0 0,-1 1 1 0 0,1 0-1 0 0,-1 0 0 0 0,11-1 0 0 0,-11 1-146 0 0,-1 1 1 0 0,2 1 0 0 0,-1-1 0 0 0,0 1-1 0 0,0 0 1 0 0,0 0 0 0 0,0 1 0 0 0,0 0-1 0 0,0 0 1 0 0,0 1 0 0 0,-1-1 0 0 0,1 1-1 0 0,0 0 1 0 0,-1 1 0 0 0,1-1 0 0 0,-1 1-1 0 0,0 0 1 0 0,0 1 0 0 0,0-1 0 0 0,0 1-1 0 0,0 0 1 0 0,-1 0 0 0 0,0 0 0 0 0,0 1-1 0 0,0-1 1 0 0,0 1 0 0 0,2 6 0 0 0,-4-9-659 0 0,-1 1 1 0 0,0-1 0 0 0,0 1 0 0 0,0 0 0 0 0,0 0 0 0 0,0-1-1 0 0,0 1 1 0 0,0 5 0 0 0,-2 5-5393 0 0</inkml:trace>
  <inkml:trace contextRef="#ctx0" brushRef="#br0" timeOffset="1">4 644 13027 0 0,'0'6'2696'0'0,"2"-2"-775"0"0,4 5-169 0 0,6-2-296 0 0,2 0-367 0 0,5-2-257 0 0,4 0-176 0 0,2-4-176 0 0,4-1-152 0 0,1-2-168 0 0,1-2-88 0 0,1-1-72 0 0,-1-2-344 0 0,2 0-784 0 0,1-2-1345 0 0,-2 0-2080 0 0,1-2-4881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64 9218 0 0,'-3'-1'526'0'0,"1"0"0"0"0,0-1 0 0 0,0 1 0 0 0,0 0-1 0 0,0-1 1 0 0,1 1 0 0 0,-1-1 0 0 0,0 0 0 0 0,1 0 0 0 0,-1 1 0 0 0,1-1 0 0 0,-1 0 0 0 0,-1-4-1 0 0,3 6-408 0 0,0 0 0 0 0,1-1-1 0 0,-1 1 1 0 0,0-1 0 0 0,0 1-1 0 0,0 0 1 0 0,0-1-1 0 0,0 1 1 0 0,0 0 0 0 0,0-1-1 0 0,1 1 1 0 0,-1-1-1 0 0,0 1 1 0 0,0 0 0 0 0,0-1-1 0 0,1 1 1 0 0,-1 0-1 0 0,0 0 1 0 0,1-1 0 0 0,-1 1-1 0 0,0 0 1 0 0,1 0-1 0 0,-1-1 1 0 0,0 1 0 0 0,1 0-1 0 0,0 0 1 0 0,21-7 701 0 0,41-1-324 0 0,69-1 0 0 0,-38 5-2660 0 0,-91 4 1671 0 0,15-1-1483 0 0,-18 1 1835 0 0,1 0-1 0 0,-1 0 0 0 0,0 0 0 0 0,0-1 0 0 0,1 1 0 0 0,-1 0 1 0 0,0 0-1 0 0,0 0 0 0 0,1 0 0 0 0,-1 0 0 0 0,0 0 0 0 0,0 0 0 0 0,1 1 1 0 0,-1-1-1 0 0,0 0 0 0 0,0 0 0 0 0,1 0 0 0 0,-1 0 0 0 0,0 0 1 0 0,0 0-1 0 0,0 0 0 0 0,1 0 0 0 0,-1 1 0 0 0,0-1 0 0 0,0 0 1 0 0,0 0-1 0 0,1 0 0 0 0,-1 0 0 0 0,0 1 0 0 0,0-1 0 0 0,0 0 1 0 0,0 0-1 0 0,0 0 0 0 0,1 1 0 0 0,-1-1 0 0 0,0 0 0 0 0,0 0 0 0 0,0 1 1 0 0,0-1-1 0 0,0 0 0 0 0,0 0 0 0 0,0 1 0 0 0,0-1 0 0 0,0 0 1 0 0,0 0-1 0 0,0 1 0 0 0,0-1 0 0 0,0 0 0 0 0,0 0 0 0 0,0 1 1 0 0,0-1-1 0 0,-5 7-5424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13491 0 0,'0'0'97'0'0,"0"0"0"0"0,0 0 0 0 0,-1 0 0 0 0,1 1 0 0 0,0-1 0 0 0,0 0 0 0 0,0 0 0 0 0,0 0 0 0 0,-1 1 0 0 0,1-1 0 0 0,0 0 0 0 0,0 0 0 0 0,0 1 0 0 0,0-1 0 0 0,0 0 0 0 0,0 0 0 0 0,0 1 0 0 0,0-1 0 0 0,-1 0 0 0 0,1 0 0 0 0,0 1 0 0 0,0-1 0 0 0,0 0 0 0 0,0 0 0 0 0,0 1 0 0 0,0-1 0 0 0,1 0 0 0 0,-1 0 0 0 0,0 1 0 0 0,0-1 0 0 0,0 0 0 0 0,0 0 0 0 0,0 1 0 0 0,0-1 0 0 0,0 0 0 0 0,0 0 0 0 0,1 0 0 0 0,-1 1 0 0 0,12 5 1270 0 0,15-1-572 0 0,39-2 225 0 0,-50-4-915 0 0,1 2 1 0 0,0 0-1 0 0,-1 0 0 0 0,1 2 1 0 0,-1 0-1 0 0,29 9 1 0 0,-44-11-75 0 0,1-1 0 0 0,0 1-1 0 0,-1 0 1 0 0,0 0 0 0 0,1-1 0 0 0,-1 1 0 0 0,0 0 0 0 0,1 0 0 0 0,-1 0-1 0 0,0 0 1 0 0,0 1 0 0 0,0-1 0 0 0,0 0 0 0 0,0 0 0 0 0,0 1-1 0 0,0-1 1 0 0,0 1 0 0 0,0-1 0 0 0,-1 1 0 0 0,1-1 0 0 0,-1 1 0 0 0,1-1-1 0 0,-1 1 1 0 0,0-1 0 0 0,1 1 0 0 0,-1 0 0 0 0,0-1 0 0 0,0 1 0 0 0,0-1-1 0 0,0 1 1 0 0,0 0 0 0 0,-1-1 0 0 0,1 1 0 0 0,0 0 0 0 0,-1-1-1 0 0,1 1 1 0 0,-2 2 0 0 0,-3 7 57 0 0,-1-1 0 0 0,1 1 0 0 0,-2-1 0 0 0,-11 14 0 0 0,-6 13-21 0 0,23-35-76 0 0,1 1-1 0 0,-1-1 1 0 0,1 1 0 0 0,0-1 0 0 0,-1 1-1 0 0,1-1 1 0 0,0 1 0 0 0,1-1 0 0 0,-1 1 0 0 0,0-1-1 0 0,1 1 1 0 0,-1-1 0 0 0,1 0 0 0 0,0 1-1 0 0,0-1 1 0 0,0 0 0 0 0,0 1 0 0 0,0-1-1 0 0,0 0 1 0 0,1 0 0 0 0,-1 0 0 0 0,1 0-1 0 0,0 0 1 0 0,-1 0 0 0 0,1-1 0 0 0,0 1 0 0 0,0 0-1 0 0,3 1 1 0 0,0 1-9 0 0,0-1 0 0 0,-1 1 0 0 0,1-1 0 0 0,1-1-1 0 0,-1 1 1 0 0,0-1 0 0 0,1 0 0 0 0,-1 0 0 0 0,1 0 0 0 0,-1-1 0 0 0,9 1-1 0 0,-7-2 19 0 0,0-1-1 0 0,-1 0 1 0 0,1 0-1 0 0,-1 0 1 0 0,0-1-1 0 0,1 0 1 0 0,-1 0-1 0 0,0-1 1 0 0,0 0-1 0 0,0 0 1 0 0,0 0-1 0 0,-1-1 1 0 0,0 0-1 0 0,1 0 1 0 0,-1 0-1 0 0,-1-1 1 0 0,1 1-1 0 0,0-1 0 0 0,-1 0 1 0 0,0 0-1 0 0,6-12 1 0 0,-2 5 34 0 0,-1-1 0 0 0,-1-1 0 0 0,0 1 1 0 0,0-1-1 0 0,-1 0 0 0 0,-1 0 0 0 0,-1-1 0 0 0,4-25 1 0 0,-7 37-14 0 0,1 1 0 0 0,-1-1 1 0 0,0 1-1 0 0,0 0 1 0 0,0-1-1 0 0,0 1 1 0 0,0-1-1 0 0,-1 1 1 0 0,1-1-1 0 0,-1 1 1 0 0,1 0-1 0 0,-1-1 1 0 0,0 1-1 0 0,0 0 1 0 0,0 0-1 0 0,0 0 1 0 0,0 0-1 0 0,-1 0 1 0 0,1 0-1 0 0,-1 0 1 0 0,1 0-1 0 0,-1 0 1 0 0,0 0-1 0 0,1 1 0 0 0,-1-1 1 0 0,0 1-1 0 0,0-1 1 0 0,-3 0-1 0 0,0 0-8 0 0,0 0 0 0 0,-1 1-1 0 0,1 0 1 0 0,0 0 0 0 0,-1 1-1 0 0,1-1 1 0 0,-1 1 0 0 0,1 0-1 0 0,0 1 1 0 0,-1-1 0 0 0,-9 3-1 0 0,2 0-53 0 0,1 0 0 0 0,-1 0 0 0 0,1 1 0 0 0,0 1 0 0 0,0 0 0 0 0,1 0 0 0 0,-1 1 0 0 0,-14 11 0 0 0,21-13 23 0 0,1-1 0 0 0,0 1 0 0 0,0 0 0 0 0,1 0 0 0 0,-1 0-1 0 0,1 0 1 0 0,0 1 0 0 0,0-1 0 0 0,1 1 0 0 0,-1 0 0 0 0,1-1-1 0 0,0 1 1 0 0,0 1 0 0 0,0-1 0 0 0,1 0 0 0 0,0 0 0 0 0,0 0-1 0 0,0 1 1 0 0,1-1 0 0 0,0 1 0 0 0,0-1 0 0 0,1 10 0 0 0,1-3 9 0 0,1 1 1 0 0,0-1 0 0 0,6 14 0 0 0,-6-19 9 0 0,-1-1 0 0 0,1 0-1 0 0,-1 1 1 0 0,-1-1 0 0 0,1 1 0 0 0,-1-1-1 0 0,-1 1 1 0 0,1 0 0 0 0,-1-1-1 0 0,0 1 1 0 0,0 0 0 0 0,-1 0 0 0 0,0-1-1 0 0,-2 9 1 0 0,1-9-133 0 0,-1 1 1 0 0,1-1-1 0 0,-1 0 0 0 0,-1 0 1 0 0,1 0-1 0 0,-1-1 0 0 0,0 1 0 0 0,-6 5 1 0 0,9-9 92 0 0,-1-1 1 0 0,1 1-1 0 0,-1-1 1 0 0,1 1 0 0 0,-1-1-1 0 0,0 0 1 0 0,0 1-1 0 0,0-1 1 0 0,0 0 0 0 0,0 0-1 0 0,0 0 1 0 0,0 0-1 0 0,0-1 1 0 0,0 1 0 0 0,0-1-1 0 0,0 1 1 0 0,0-1-1 0 0,-1 0 1 0 0,1 0 0 0 0,0 0-1 0 0,0 0 1 0 0,-1 0-1 0 0,1 0 1 0 0,0 0 0 0 0,0-1-1 0 0,0 1 1 0 0,0-1-1 0 0,-4-1 1 0 0,6 2 45 0 0,0 0 0 0 0,-1 0 0 0 0,1 0 1 0 0,0 0-1 0 0,-1 0 0 0 0,1 0 0 0 0,0-1 0 0 0,-1 1 0 0 0,1 0 0 0 0,0 0 1 0 0,-1 0-1 0 0,1 0 0 0 0,0-1 0 0 0,-1 1 0 0 0,1 0 0 0 0,0 0 0 0 0,0 0 1 0 0,-1-1-1 0 0,1 1 0 0 0,0 0 0 0 0,0-1 0 0 0,-1 1 0 0 0,1 0 0 0 0,0 0 0 0 0,0-1 1 0 0,0 1-1 0 0,0 0 0 0 0,-1-1 0 0 0,1 1 0 0 0,0 0 0 0 0,0-1 0 0 0,0 1 1 0 0,0-1-1 0 0,0 1 0 0 0,0 0 0 0 0,0-1 0 0 0,0 1 0 0 0,0 0 0 0 0,0-1 1 0 0,0 1-1 0 0,0 0 0 0 0,0-1 0 0 0,1 1 0 0 0,-1 0 0 0 0,0-1 0 0 0,0 1 1 0 0,0 0-1 0 0,0-1 0 0 0,1 1 0 0 0,-1 0 0 0 0,0-1 0 0 0,0 1 0 0 0,1 0 0 0 0,-1 0 1 0 0,0-1-1 0 0,0 1 0 0 0,1 0 0 0 0,-1 0 0 0 0,0 0 0 0 0,1-1 0 0 0,-1 1 1 0 0,0 0-1 0 0,1 0 0 0 0,-1 0 0 0 0,0 0 0 0 0,1 0 0 0 0,-1 0 0 0 0,25-8 639 0 0,83 9 270 0 0,-67 1-1223 0 0,81-7-1 0 0,0-22-7765 0 0,-115 29 5530 0 0,-14 6 868 0 0,-15 5 290 0 0,-7-1 1439 0 0,-2-1 1510 0 0,-28 15-1 0 0,52-22-895 0 0,0 0-1 0 0,0 0 0 0 0,0 1 1 0 0,1-1-1 0 0,-1 1 0 0 0,1 1 0 0 0,1-1 1 0 0,-1 1-1 0 0,-7 10 0 0 0,12-15-479 0 0,0 1 0 0 0,0 0 1 0 0,0 1-1 0 0,0-1 0 0 0,0 0 0 0 0,0 0 0 0 0,1 0 0 0 0,-1 0 0 0 0,0 1 0 0 0,1-1 1 0 0,0 0-1 0 0,0 1 0 0 0,0-1 0 0 0,0 0 0 0 0,0 1 0 0 0,0-1 0 0 0,0 0 1 0 0,1 0-1 0 0,1 5 0 0 0,-1-3-58 0 0,1 0-1 0 0,0-1 1 0 0,0 1 0 0 0,1 0-1 0 0,-1-1 1 0 0,1 1 0 0 0,0-1 0 0 0,0 0-1 0 0,0 0 1 0 0,4 3 0 0 0,1 0-95 0 0,0 0 0 0 0,0-1 1 0 0,0 0-1 0 0,1-1 1 0 0,0 1-1 0 0,0-2 0 0 0,0 1 1 0 0,18 3-1 0 0,-20-6-246 0 0,0 0-1 0 0,0-1 1 0 0,-1 0-1 0 0,1 0 1 0 0,0-1-1 0 0,-1 0 1 0 0,1 0-1 0 0,0-1 1 0 0,-1 1-1 0 0,8-4 1 0 0,-5 1-1102 0 0,-1 0-1 0 0,1-1 1 0 0,-1 1 0 0 0,1-2 0 0 0,-2 1 0 0 0,12-11 0 0 0,8-10-5813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13715 0 0,'17'4'6103'0'0,"15"11"-4855"0"0,-8-3-579 0 0,-4-4-199 0 0,-1-1-155 0 0,0 1-1 0 0,-1 0 1 0 0,0 1-1 0 0,22 16 1 0 0,-35-21-265 0 0,-1-1 0 0 0,1 1 0 0 0,-1 0 0 0 0,0 1 1 0 0,-1-1-1 0 0,1 0 0 0 0,-1 1 0 0 0,0 0 0 0 0,0 0 0 0 0,0 0 0 0 0,0 0 1 0 0,-1 0-1 0 0,0 1 0 0 0,0-1 0 0 0,-1 1 0 0 0,0-1 0 0 0,0 1 0 0 0,0 0 0 0 0,0-1 1 0 0,-1 7-1 0 0,-1 7-17 0 0,-1-1 1 0 0,-1 1 0 0 0,-1-1 0 0 0,-1 0-1 0 0,0 0 1 0 0,-1-1 0 0 0,-1 0 0 0 0,-1 0-1 0 0,0 0 1 0 0,-1-1 0 0 0,-1 0 0 0 0,0-1-1 0 0,-1 0 1 0 0,-1-1 0 0 0,-20 19 0 0 0,27-26-580 0 0,13-10-147 0 0,5-2 565 0 0,24-8-908 0 0,51-26 1 0 0,-31 12-1970 0 0,-55 27 2850 0 0,14-7-1594 0 0,0 0-1 0 0,-1 0 0 0 0,0-1 1 0 0,0-1-1 0 0,-1-1 0 0 0,23-19 0 0 0,-27 18-2278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7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8282 0 0,'0'0'319'0'0,"-1"0"0"0"0,1 0 0 0 0,-1 0 0 0 0,1 0 0 0 0,-1 0 0 0 0,1 0 0 0 0,-1 0 0 0 0,1 0 0 0 0,0 0 0 0 0,-7 4 5424 0 0,7-3-5424 0 0,-1-1 0 0 0,1 0 0 0 0,0 1 0 0 0,-2 19 4213 0 0,11 29-3191 0 0,-5-35-290 0 0,3 28-260 0 0,3 59 0 0 0,-10-81-809 0 0,0 0 0 0 0,-1 1 0 0 0,-1-1 0 0 0,-1 0 0 0 0,-6 21-1 0 0,6-34-830 0 0,3-14 176 0 0,5-16 135 0 0,-1 16 544 0 0,1 0 1 0 0,0 0-1 0 0,1 0 1 0 0,-1 0-1 0 0,1 1 0 0 0,1 0 1 0 0,-1 0-1 0 0,1 1 0 0 0,0-1 1 0 0,0 2-1 0 0,0-1 1 0 0,1 1-1 0 0,0 0 0 0 0,0 0 1 0 0,0 1-1 0 0,11-3 1 0 0,0 1-345 0 0,0 0 0 0 0,1 1 0 0 0,21-2 0 0 0,20 4-4002 0 0,-43 3-629 0 0,2 3-3122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8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15 9218 0 0,'-18'-14'5388'0'0,"18"14"-5251"0"0,0 0 0 0 0,-1 0 1 0 0,1 0-1 0 0,-1 0 0 0 0,1 0 1 0 0,0 0-1 0 0,-1 0 1 0 0,1 0-1 0 0,0 0 0 0 0,-1 0 1 0 0,1 0-1 0 0,0 0 1 0 0,-1 0-1 0 0,1 0 0 0 0,0 1 1 0 0,-1-1-1 0 0,1 0 0 0 0,0 0 1 0 0,0 0-1 0 0,-1 0 1 0 0,1 1-1 0 0,0-1 0 0 0,-1 0 1 0 0,1 0-1 0 0,0 1 1 0 0,0-1-1 0 0,0 0 0 0 0,-1 1 1 0 0,1-1-1 0 0,0 0 0 0 0,0 0 1 0 0,0 1-1 0 0,-2 4 325 0 0,1 0 1 0 0,0 0-1 0 0,0 0 0 0 0,0 0 0 0 0,1 10 0 0 0,0-12-660 0 0,-1 50 316 0 0,3 1-1 0 0,2 0 1 0 0,2-1-1 0 0,3 0 1 0 0,2 0-1 0 0,18 53 1 0 0,-23-88-110 0 0,1 0-1 0 0,1-1 1 0 0,16 28 0 0 0,-21-40-2 0 0,1 1 1 0 0,0 0-1 0 0,0-1 1 0 0,0 0-1 0 0,1 0 1 0 0,0 0 0 0 0,0-1-1 0 0,0 1 1 0 0,0-1-1 0 0,1 0 1 0 0,0-1-1 0 0,0 0 1 0 0,10 5 0 0 0,-14-7 9 0 0,1 0 0 0 0,0-1 0 0 0,0 1 0 0 0,0-1 0 0 0,-1 0 0 0 0,1 0 0 0 0,0 0 0 0 0,0 0 0 0 0,0 0 1 0 0,0 0-1 0 0,-1-1 0 0 0,1 1 0 0 0,0-1 0 0 0,0 0 0 0 0,-1 0 0 0 0,1 0 0 0 0,3-2 0 0 0,-1 0 11 0 0,0-1 0 0 0,-1 1 0 0 0,0-1 0 0 0,1 1 0 0 0,-1-1 0 0 0,-1-1 0 0 0,1 1 0 0 0,4-7 0 0 0,0-3 12 0 0,0 0 0 0 0,-1 0 0 0 0,0-1 0 0 0,-1 0 0 0 0,5-20 0 0 0,-1-4-46 0 0,7-58 0 0 0,-15 80-269 0 0,-1 0 0 0 0,-1 0 0 0 0,0 0 0 0 0,-1 0 0 0 0,-1 1 0 0 0,-4-22 1 0 0,4 33-33 0 0,1 0 0 0 0,-1 0 0 0 0,0 0 1 0 0,0 0-1 0 0,-1 1 0 0 0,0-1 1 0 0,0 0-1 0 0,0 1 0 0 0,-7-8 1 0 0,6 8-424 0 0,-1 0 1 0 0,0 0 0 0 0,-1 0-1 0 0,1 0 1 0 0,-1 1 0 0 0,1 0 0 0 0,-1 0-1 0 0,0 1 1 0 0,0 0 0 0 0,0 0-1 0 0,-1 0 1 0 0,-8-1 0 0 0,-22-1-4803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8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6937 0 0,'11'2'1911'0'0,"1"-1"-1"0"0,-1 0 0 0 0,1-1 0 0 0,17-1 0 0 0,5-4 29 0 0,47-12 1 0 0,-50 9-1872 0 0,52-6 0 0 0,-82 13-101 0 0,11 0-725 0 0,-1 1 0 0 0,24 1-1 0 0,-33-1 382 0 0,0 0 0 0 0,0 1 0 0 0,0-1 1 0 0,0 0-1 0 0,-1 1 0 0 0,1-1 0 0 0,0 1 0 0 0,0-1 0 0 0,0 1 0 0 0,-1 0 0 0 0,1 0 0 0 0,0 0 0 0 0,-1 0 0 0 0,1 0 0 0 0,0 0 0 0 0,-1 0 0 0 0,0 1 0 0 0,1-1 0 0 0,-1 0 0 0 0,0 1 0 0 0,0-1 0 0 0,1 1 1 0 0,-1-1-1 0 0,0 1 0 0 0,-1 0 0 0 0,2 2 0 0 0,0 11-4624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 11715 0 0,'-1'2'305'0'0,"0"0"0"0"0,0 0 0 0 0,1 1 1 0 0,-1-1-1 0 0,1 0 0 0 0,0 0 1 0 0,0 0-1 0 0,0 1 0 0 0,0-1 1 0 0,0 0-1 0 0,0 0 0 0 0,0 0 1 0 0,1 0-1 0 0,-1 1 0 0 0,1-1 1 0 0,-1 0-1 0 0,1 0 0 0 0,0 0 1 0 0,0 0-1 0 0,1 2 0 0 0,0-3-126 0 0,0 0 0 0 0,0 0 0 0 0,0 0 0 0 0,-1 0-1 0 0,1 0 1 0 0,0 0 0 0 0,0-1 0 0 0,0 1 0 0 0,0-1 0 0 0,0 1-1 0 0,0-1 1 0 0,0 0 0 0 0,1 0 0 0 0,-1 0 0 0 0,0 0 0 0 0,0 0 0 0 0,0 0-1 0 0,0-1 1 0 0,0 1 0 0 0,0-1 0 0 0,3 0 0 0 0,17-6 407 0 0,0-1 0 0 0,38-18 0 0 0,-44 18-518 0 0,0 0 0 0 0,1 1-1 0 0,0 1 1 0 0,0 1 0 0 0,35-7-1 0 0,-50 12-57 0 0,-1-1-1 0 0,0 1 1 0 0,1 0 0 0 0,-1 0-1 0 0,0 0 1 0 0,1 0 0 0 0,-1 0-1 0 0,0 0 1 0 0,1 1 0 0 0,-1-1-1 0 0,0 0 1 0 0,1 1 0 0 0,-1-1-1 0 0,0 1 1 0 0,1-1-1 0 0,-1 1 1 0 0,0 0 0 0 0,0-1-1 0 0,0 1 1 0 0,0 0 0 0 0,0 0-1 0 0,0 0 1 0 0,0 0 0 0 0,0 0-1 0 0,0 0 1 0 0,0 0 0 0 0,0 0-1 0 0,-1 0 1 0 0,1 0-1 0 0,0 0 1 0 0,-1 1 0 0 0,1-1-1 0 0,-1 0 1 0 0,1 1 0 0 0,-1-1-1 0 0,0 0 1 0 0,1 1 0 0 0,-1-1-1 0 0,0 0 1 0 0,0 1 0 0 0,0-1-1 0 0,0 0 1 0 0,0 1-1 0 0,-1 1 1 0 0,0 9-36 0 0,-1 1 0 0 0,-1-1-1 0 0,0 0 1 0 0,-5 14 0 0 0,1-4-122 0 0,-1 15-376 0 0,-6 24-2367 0 0,-3-26-3608 0 0,16-34 6159 0 0,0 0 0 0 0,0 0 0 0 0,0-1 1 0 0,-1 1-1 0 0,1 0 0 0 0,0 0 0 0 0,-1-1 1 0 0,1 1-1 0 0,0-1 0 0 0,-1 1 0 0 0,1-1 1 0 0,-1 1-1 0 0,1-1 0 0 0,-1 0 0 0 0,1 0 0 0 0,-1 0 1 0 0,1 0-1 0 0,-1 0 0 0 0,1 0 0 0 0,-1 0 1 0 0,1 0-1 0 0,-1-1 0 0 0,1 1 0 0 0,-3-1 0 0 0,-42-16 1459 0 0,29 10 926 0 0,15 6-1275 0 0,0 0 0 0 0,-1 0 0 0 0,1 0-1 0 0,-1 0 1 0 0,1 0 0 0 0,0 0 0 0 0,0 0-1 0 0,0-1 1 0 0,0 1 0 0 0,-4-4 0 0 0,6 5-631 0 0,0 0 0 0 0,0-1 0 0 0,0 1 0 0 0,0 0 0 0 0,0 0 0 0 0,0-1 1 0 0,0 1-1 0 0,0 0 0 0 0,0-1 0 0 0,0 1 0 0 0,0 0 0 0 0,0 0 0 0 0,0-1 0 0 0,0 1 1 0 0,0 0-1 0 0,0 0 0 0 0,0-1 0 0 0,0 1 0 0 0,0 0 0 0 0,0 0 0 0 0,0-1 0 0 0,0 1 0 0 0,0 0 1 0 0,1 0-1 0 0,-1-1 0 0 0,0 1 0 0 0,0 0 0 0 0,0 0 0 0 0,0 0 0 0 0,1-1 0 0 0,-1 1 1 0 0,0 0-1 0 0,1 0 0 0 0,18-9 920 0 0,2 3-318 0 0,14-5-104 0 0,-1 2-1 0 0,43-5 1 0 0,-74 13-610 0 0,0 1 0 0 0,-1 0 0 0 0,1 0 0 0 0,0 0 0 0 0,0 0-1 0 0,0 0 1 0 0,0 1 0 0 0,-1-1 0 0 0,1 1 0 0 0,0 0 0 0 0,0 0 0 0 0,-1 0 0 0 0,1 0 0 0 0,0 0 0 0 0,-1 1 0 0 0,0-1 0 0 0,1 1 0 0 0,-1-1 0 0 0,0 1 0 0 0,1 0-1 0 0,-1 0 1 0 0,0 0 0 0 0,-1 0 0 0 0,1 0 0 0 0,0 1 0 0 0,0-1 0 0 0,-1 1 0 0 0,0-1 0 0 0,1 1 0 0 0,0 2 0 0 0,10 40-1484 0 0,-8 2-5129 0 0,-3-40 4969 0 0,-1-1-3490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1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16115 0 0,'18'-9'3617'0'0,"1"5"-768"0"0,3-2-393 0 0,-4 3-1031 0 0,-5 3-561 0 0,-1 0-376 0 0,-3 0-224 0 0,-2 3-112 0 0,-3 0-64 0 0,-1 3-48 0 0,0-2-184 0 0,0 2-256 0 0,0-2-392 0 0,-1 2-673 0 0,1 0-1271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19932 0 0,'-1'0'72'0'0,"1"-1"1"0"0,0 1-1 0 0,0-1 0 0 0,0 1 0 0 0,0-1 1 0 0,-1 1-1 0 0,1-1 0 0 0,0 1 0 0 0,0-1 1 0 0,0 1-1 0 0,0-1 0 0 0,0 1 0 0 0,0-1 0 0 0,1 1 1 0 0,-1-1-1 0 0,0 1 0 0 0,0-1 0 0 0,0 1 1 0 0,0-1-1 0 0,0 1 0 0 0,1-1 0 0 0,-1 1 1 0 0,0-1-1 0 0,1 1 0 0 0,-1 0 0 0 0,0-1 0 0 0,0 1 1 0 0,1-1-1 0 0,-1 1 0 0 0,1 0 0 0 0,0-1 1 0 0,19-3 924 0 0,28 10-571 0 0,-43-5-293 0 0,15 2-155 0 0,96 23 508 0 0,-106-23-757 0 0,-1 0 1 0 0,0 0 0 0 0,0 1 0 0 0,0 0 0 0 0,-1 1 0 0 0,1 0-1 0 0,-1 0 1 0 0,0 1 0 0 0,12 11 0 0 0,-18-14-439 0 0,1 0 1 0 0,-1 0-1 0 0,1 0 1 0 0,-1 0-1 0 0,0 1 1 0 0,3 7-1 0 0,-4-10 40 0 0,-1 0 0 0 0,0 1 0 0 0,1-1 0 0 0,-1 1 0 0 0,0-1-1 0 0,0 0 1 0 0,0 1 0 0 0,0-1 0 0 0,0 1 0 0 0,0-1 0 0 0,0 1 0 0 0,0-1 0 0 0,-1 0 0 0 0,1 2-1 0 0,-4 9-4247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15259 0 0,'5'2'5230'0'0,"24"1"-3824"0"0,-2-4-697 0 0,-3-1-392 0 0,0 1 0 0 0,0 2 1 0 0,42 5-1 0 0,-62-5-274 0 0,1 0 0 0 0,0 0 0 0 0,0 0 1 0 0,-1 1-1 0 0,1-1 0 0 0,0 1 0 0 0,-1 0 1 0 0,0 0-1 0 0,1 1 0 0 0,-1-1 0 0 0,0 1 0 0 0,0 0 1 0 0,-1 0-1 0 0,1 1 0 0 0,0-1 0 0 0,-1 1 1 0 0,0-1-1 0 0,0 1 0 0 0,0 0 0 0 0,-1 0 0 0 0,1 1 1 0 0,-1-1-1 0 0,0 0 0 0 0,3 8 0 0 0,-4-6-9 0 0,0 0 1 0 0,-1 0-1 0 0,1 1 0 0 0,-1-1 0 0 0,-1 0 0 0 0,1 1 0 0 0,-1-1 0 0 0,0 0 0 0 0,0 0 1 0 0,-1 0-1 0 0,0 0 0 0 0,0 0 0 0 0,0 0 0 0 0,-1 0 0 0 0,0 0 0 0 0,0-1 0 0 0,0 0 1 0 0,-1 1-1 0 0,1-1 0 0 0,-2 0 0 0 0,-7 7 0 0 0,4-3-110 0 0,-1-1 1 0 0,-1 0-1 0 0,1 0 0 0 0,-1-1 1 0 0,-1 0-1 0 0,1-1 1 0 0,-1 0-1 0 0,-1 0 0 0 0,1-1 1 0 0,-14 3-1 0 0,16-5 54 0 0,-1-1 0 0 0,1 0 0 0 0,0 0 1 0 0,0-1-1 0 0,-1-1 0 0 0,1 0 0 0 0,-10-1 0 0 0,70-6 350 0 0,3 2-415 0 0,106-27-1 0 0,-135 25-2417 0 0,36-17 0 0 0,-55 21 801 0 0,0 0 0 0 0,0 0 0 0 0,-1 0 0 0 0,10-9 0 0 0,-2-2-5223 0 0</inkml:trace>
  <inkml:trace contextRef="#ctx0" brushRef="#br0" timeOffset="1">424 1 15099 0 0,'4'12'2548'0'0,"-1"0"0"0"0,-1 1 0 0 0,1 20 0 0 0,-3 92-1618 0 0,-1-60-264 0 0,1-39-790 0 0,2 66-672 0 0,9-34-3234 0 0,-4-43 107 0 0,-7-14 3798 0 0,0-1-1 0 0,0 0 0 0 0,0 0 0 0 0,0 0 1 0 0,1 1-1 0 0,-1-1 0 0 0,0 0 0 0 0,0 0 1 0 0,0 0-1 0 0,0 0 0 0 0,0 0 0 0 0,1 1 1 0 0,-1-1-1 0 0,0 0 0 0 0,0 0 0 0 0,0 0 1 0 0,1 0-1 0 0,-1 0 0 0 0,0 0 0 0 0,0 0 1 0 0,0 0-1 0 0,1 0 0 0 0,-1 0 0 0 0,0 0 1 0 0,0 0-1 0 0,0 0 0 0 0,1 0 0 0 0,-1 0 0 0 0,0 0 1 0 0,0 0-1 0 0,0 0 0 0 0,1 0 0 0 0,-1 0 1 0 0,0 0-1 0 0,0 0 0 0 0,0 0 0 0 0,1 0 1 0 0,-1 0-1 0 0,0 0 0 0 0,0-1 0 0 0,0 1 1 0 0,0 0-1 0 0,1 0 0 0 0,-1 0 0 0 0,0 0 1 0 0,0 0-1 0 0,0-1 0 0 0,0 1 0 0 0,0 0 1 0 0,0 0-1 0 0,1 0 0 0 0,-1 0 0 0 0,0-1 1 0 0,0 1-1 0 0,0 0 0 0 0,0 0 0 0 0,0 0 1 0 0,0-1-1 0 0,0 1 0 0 0,0 0 0 0 0,0 0 0 0 0,0 0 1 0 0,0-1-1 0 0,0 1 0 0 0,0 0 0 0 0,0-1 1 0 0,5-13-5983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14579 0 0,'0'-1'210'0'0,"0"0"-1"0"0,1 0 1 0 0,-1 0-1 0 0,1 0 1 0 0,-1 0-1 0 0,1 0 1 0 0,0 0-1 0 0,-1 0 1 0 0,1 0-1 0 0,0 1 0 0 0,-1-1 1 0 0,1 0-1 0 0,0 0 1 0 0,0 1-1 0 0,0-1 1 0 0,0 0-1 0 0,0 1 1 0 0,0-1-1 0 0,0 1 1 0 0,0-1-1 0 0,0 1 1 0 0,0 0-1 0 0,0-1 1 0 0,0 1-1 0 0,0 0 1 0 0,0 0-1 0 0,0 0 1 0 0,0 0-1 0 0,0 0 1 0 0,0 0-1 0 0,1 0 1 0 0,-1 0-1 0 0,2 0 1 0 0,42 10 1244 0 0,-35-7-1050 0 0,8 2-232 0 0,0 1 0 0 0,0 0 1 0 0,-1 2-1 0 0,0 0 0 0 0,0 0 1 0 0,-1 2-1 0 0,24 17 0 0 0,-35-23-337 0 0,0 0-1 0 0,-1 1 0 0 0,0-1 0 0 0,0 1 1 0 0,0 0-1 0 0,0 0 0 0 0,-1 0 0 0 0,0 1 0 0 0,0-1 1 0 0,0 1-1 0 0,3 9 0 0 0,-5-10-382 0 0,0 0 1 0 0,-1 0-1 0 0,1-1 1 0 0,-1 1 0 0 0,0 0-1 0 0,0 0 1 0 0,-1 0-1 0 0,1 0 1 0 0,-1 0-1 0 0,0 0 1 0 0,-1-1-1 0 0,1 1 1 0 0,-1 0-1 0 0,0-1 1 0 0,0 1-1 0 0,-4 6 1 0 0,-5 3-3494 0 0,-2-2-1871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12803 0 0,'8'7'1284'0'0,"0"1"0"0"0,0 0 1 0 0,-1 1-1 0 0,1 0 0 0 0,7 13 1 0 0,-10-13-695 0 0,0 0 1 0 0,-1 1 0 0 0,0 0-1 0 0,0 0 1 0 0,3 15-1 0 0,-5-12-409 0 0,0 0-1 0 0,-1 0 1 0 0,0 0-1 0 0,-1 1 0 0 0,-1-1 1 0 0,0 0-1 0 0,-1 0 0 0 0,0 1 1 0 0,-1-1-1 0 0,-5 15 0 0 0,3-14-186 0 0,0-2 0 0 0,0 1-1 0 0,-1 0 1 0 0,-11 15-1 0 0,15-25-30 0 0,0 0 0 0 0,1 0 0 0 0,-1-1-1 0 0,0 1 1 0 0,0 0 0 0 0,-1-1 0 0 0,1 0-1 0 0,-1 0 1 0 0,1 0 0 0 0,-1 0 0 0 0,0 0 0 0 0,1 0-1 0 0,-1-1 1 0 0,0 1 0 0 0,0-1 0 0 0,0 0-1 0 0,0 1 1 0 0,0-2 0 0 0,-1 1 0 0 0,1 0-1 0 0,0-1 1 0 0,0 1 0 0 0,-1-1 0 0 0,-3 0-1 0 0,-3-5-200 0 0,15-3 266 0 0,18-2 178 0 0,-4 5-265 0 0,1 1-1 0 0,-1 2 0 0 0,1 0 0 0 0,-1 1 1 0 0,1 0-1 0 0,0 2 0 0 0,32 5 0 0 0,-40-4-1885 0 0,1 2 0 0 0,0 0-1 0 0,-1 0 1 0 0,14 7 0 0 0,-5 0-6823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 10666 0 0,'-15'-15'4940'0'0,"15"15"-4871"0"0,0 0-1 0 0,0 0 0 0 0,0-1 0 0 0,0 1 0 0 0,0 0 0 0 0,0 0 0 0 0,0 0 0 0 0,0 0 0 0 0,-1 0 0 0 0,1 0 0 0 0,0 0 0 0 0,0 0 0 0 0,0-1 0 0 0,0 1 0 0 0,0 0 0 0 0,0 0 0 0 0,0 0 1 0 0,0 0-1 0 0,0 0 0 0 0,0 0 0 0 0,0-1 0 0 0,0 1 0 0 0,0 0 0 0 0,0 0 0 0 0,0 0 0 0 0,0 0 0 0 0,0 0 0 0 0,0 0 0 0 0,0 0 0 0 0,0-1 0 0 0,1 1 0 0 0,-1 0 0 0 0,0 0 0 0 0,0 0 1 0 0,0 0-1 0 0,0 0 0 0 0,0 0 0 0 0,0 0 0 0 0,0 0 0 0 0,0-1 0 0 0,0 1 0 0 0,0 0 0 0 0,1 0 0 0 0,-1 0 0 0 0,0 0 0 0 0,0 0 0 0 0,0 0 0 0 0,0 0 0 0 0,0 0 0 0 0,0 0 0 0 0,0 0 1 0 0,1 0-1 0 0,-1 0 0 0 0,0 0 0 0 0,0 0 0 0 0,0 0 0 0 0,0 0 0 0 0,32 7 3963 0 0,-15-3-4259 0 0,3 1 375 0 0,0 1 0 0 0,0 1 0 0 0,-1 0 0 0 0,0 2 0 0 0,0 0 0 0 0,32 22 0 0 0,-45-27-116 0 0,-1 0 0 0 0,1 0 0 0 0,-1 1 0 0 0,-1 0 0 0 0,1 0 0 0 0,0 0 1 0 0,-1 0-1 0 0,0 1 0 0 0,-1-1 0 0 0,1 1 0 0 0,-1 0 0 0 0,0 0 0 0 0,0 0 1 0 0,-1 1-1 0 0,0-1 0 0 0,0 1 0 0 0,-1-1 0 0 0,1 1 0 0 0,-1 0 0 0 0,-1-1 1 0 0,1 1-1 0 0,-1 0 0 0 0,-1 0 0 0 0,-1 12 0 0 0,-1-4-91 0 0,-1 0 0 0 0,0 0-1 0 0,-2 0 1 0 0,1 0 0 0 0,-2-1 0 0 0,0 0-1 0 0,-1 0 1 0 0,-16 22 0 0 0,20-30-1 0 0,-1-1-1 0 0,1 0 1 0 0,-1 0 0 0 0,0-1-1 0 0,-1 0 1 0 0,1 0 0 0 0,-1 0-1 0 0,0 0 1 0 0,0-1 0 0 0,-6 3-1 0 0,7-4 21 0 0,0-1 0 0 0,1 0 0 0 0,-1 0 0 0 0,0 0 0 0 0,0-1 0 0 0,1 1 0 0 0,-1-1 0 0 0,0 0 0 0 0,0-1 0 0 0,0 1 1 0 0,1-1-1 0 0,-1 0 0 0 0,0 0 0 0 0,1 0 0 0 0,-9-4 0 0 0,13 5 20 0 0,-1 0 1 0 0,0 0 0 0 0,0-1-1 0 0,0 1 1 0 0,0 0 0 0 0,0-1 0 0 0,0 1-1 0 0,0-1 1 0 0,1 1 0 0 0,-1-1-1 0 0,0 1 1 0 0,0-1 0 0 0,1 0-1 0 0,-1 1 1 0 0,0-1 0 0 0,1 0-1 0 0,-1 0 1 0 0,0 1 0 0 0,0-3 0 0 0,1 3 13 0 0,1-1 0 0 0,-1 1 0 0 0,0-1 0 0 0,0 1 1 0 0,1 0-1 0 0,-1-1 0 0 0,0 1 0 0 0,1-1 1 0 0,-1 1-1 0 0,1 0 0 0 0,-1-1 0 0 0,0 1 1 0 0,1 0-1 0 0,-1-1 0 0 0,1 1 0 0 0,-1 0 1 0 0,1 0-1 0 0,-1-1 0 0 0,1 1 0 0 0,-1 0 1 0 0,1 0-1 0 0,-1 0 0 0 0,2 0 0 0 0,39-6 78 0 0,12 7-246 0 0,92-3 133 0 0,-74-7-2448 0 0,-3-8-3566 0 0,-62 14 5069 0 0,0 0-1 0 0,1 0 1 0 0,-1 0 0 0 0,0-1 0 0 0,-1 0-1 0 0,10-7 1 0 0,7-8-3596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0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9994 0 0,'-2'0'498'0'0,"-1"0"-1"0"0,1 0 1 0 0,0 1 0 0 0,-1-1-1 0 0,1 1 1 0 0,0-1-1 0 0,0 1 1 0 0,0 0-1 0 0,0 0 1 0 0,0 0 0 0 0,-1 0-1 0 0,2 0 1 0 0,-1 0-1 0 0,0 1 1 0 0,0-1 0 0 0,-2 3-1 0 0,0 0-57 0 0,1 0-1 0 0,0-1 1 0 0,1 2-1 0 0,-1-1 0 0 0,1 0 1 0 0,-1 0-1 0 0,-1 8 1 0 0,-2 6-83 0 0,1 1 1 0 0,1 0 0 0 0,-2 21-1 0 0,4-30 50 0 0,1-5-374 0 0,0 0 0 0 0,1 0-1 0 0,0 0 1 0 0,-1 1 0 0 0,2-1-1 0 0,-1 0 1 0 0,0 0-1 0 0,1 0 1 0 0,3 10 0 0 0,-3-13-30 0 0,0 0 0 0 0,0 0-1 0 0,0 0 1 0 0,1-1 0 0 0,-1 1 0 0 0,1 0 0 0 0,0-1 0 0 0,-1 1 0 0 0,1-1 0 0 0,0 1 0 0 0,0-1 0 0 0,0 0 0 0 0,0 0 0 0 0,0 0 0 0 0,0 0 0 0 0,0 0 0 0 0,0 0 0 0 0,1 0 0 0 0,-1-1 0 0 0,0 1 0 0 0,0-1 0 0 0,1 0 0 0 0,3 1 0 0 0,17 0-504 0 0,0 0 1 0 0,0-1-1 0 0,24-4 0 0 0,-9-1-3568 0 0,-1-2-3647 0 0,-23 4 1333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39 15875 0 0,'-1'21'862'0'0,"1"-1"-1"0"0,1 1 0 0 0,4 26 0 0 0,-5-43-699 0 0,1 0 0 0 0,0 1-1 0 0,0-1 1 0 0,0 0 0 0 0,1 1 0 0 0,-1-1-1 0 0,1 0 1 0 0,0 0 0 0 0,0 0-1 0 0,1 0 1 0 0,-1-1 0 0 0,1 1 0 0 0,0 0-1 0 0,-1-1 1 0 0,2 0 0 0 0,-1 0 0 0 0,0 0-1 0 0,1 0 1 0 0,-1 0 0 0 0,1-1-1 0 0,6 4 1 0 0,-6-5-112 0 0,0 0 0 0 0,0 0 0 0 0,0-1 0 0 0,1 1 0 0 0,-1-1 0 0 0,0 0 0 0 0,0 0 0 0 0,1 0-1 0 0,-1 0 1 0 0,0-1 0 0 0,0 0 0 0 0,0 0 0 0 0,0 0 0 0 0,0 0 0 0 0,0-1 0 0 0,0 0 0 0 0,0 1 0 0 0,-1-1 0 0 0,1-1-1 0 0,-1 1 1 0 0,1 0 0 0 0,-1-1 0 0 0,0 0 0 0 0,0 0 0 0 0,0 0 0 0 0,0 0 0 0 0,3-5 0 0 0,0 0 27 0 0,0 0 1 0 0,0 0 0 0 0,-1 0 0 0 0,0-1-1 0 0,-1 0 1 0 0,0 0 0 0 0,0 0 0 0 0,-1-1-1 0 0,0 1 1 0 0,2-16 0 0 0,-4 22-45 0 0,0 0 0 0 0,-1 0 0 0 0,0 0 0 0 0,0 0 0 0 0,0 0 0 0 0,0-1 0 0 0,0 1 0 0 0,-1 0 0 0 0,1 0 1 0 0,-1 0-1 0 0,0 0 0 0 0,0 0 0 0 0,0 0 0 0 0,0 0 0 0 0,0 0 0 0 0,-1 1 0 0 0,1-1 0 0 0,-1 0 0 0 0,-3-3 0 0 0,3 4-1 0 0,-1 0-1 0 0,0 0 0 0 0,0 1 0 0 0,0-1 0 0 0,-1 0 0 0 0,1 1 0 0 0,0 0 0 0 0,-1 0 1 0 0,1 0-1 0 0,-1 0 0 0 0,1 0 0 0 0,-1 1 0 0 0,1 0 0 0 0,-1 0 0 0 0,1 0 1 0 0,-7 0-1 0 0,-16 2-98 0 0,1 1 1 0 0,0 2-1 0 0,-46 13 1 0 0,51-12-1031 0 0,0 2 1 0 0,-31 16-1 0 0,49-22 666 0 0,-15 9-3362 0 0,11-2-3668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14667 0 0,'1'-4'442'0'0,"-1"-1"0"0"0,1 2 0 0 0,1-1 0 0 0,-1 0-1 0 0,1 0 1 0 0,-1 0 0 0 0,1 0 0 0 0,0 1 0 0 0,0-1 0 0 0,1 1 0 0 0,-1 0-1 0 0,1 0 1 0 0,-1 0 0 0 0,7-6 0 0 0,-5 7-219 0 0,1-1 1 0 0,-1 1-1 0 0,1 0 1 0 0,0 0-1 0 0,0 0 0 0 0,-1 1 1 0 0,1-1-1 0 0,0 1 1 0 0,0 0-1 0 0,1 1 0 0 0,8-1 1 0 0,4 1-3 0 0,0 0 0 0 0,1 1 1 0 0,-1 1-1 0 0,30 7 0 0 0,-38-7-194 0 0,-1 1 0 0 0,-1 0 0 0 0,1 0-1 0 0,0 1 1 0 0,-1 0 0 0 0,0 1 0 0 0,0 0 0 0 0,0 0 0 0 0,0 0-1 0 0,-1 1 1 0 0,7 7 0 0 0,-11-10-33 0 0,-1-1 0 0 0,0 0 0 0 0,0 1 1 0 0,0 0-1 0 0,-1-1 0 0 0,1 1 0 0 0,-1 0 0 0 0,1 0 0 0 0,-1 0 0 0 0,0 0 1 0 0,0 0-1 0 0,0 0 0 0 0,-1 1 0 0 0,1-1 0 0 0,-1 0 0 0 0,1 0 0 0 0,-1 0 0 0 0,-1 5 1 0 0,0-4-302 0 0,0 1 0 0 0,0-1 0 0 0,0 1 0 0 0,-1-1 0 0 0,0 0 0 0 0,0 0 0 0 0,0 0 0 0 0,0 0 0 0 0,-1 0 0 0 0,1 0 0 0 0,-6 5 0 0 0,0-1-669 0 0,0 0 0 0 0,-1-1 0 0 0,0 0-1 0 0,0 0 1 0 0,0-1 0 0 0,-1 0 0 0 0,0-1 0 0 0,0 0 0 0 0,-18 6 0 0 0,-28 1-377 0 0,43-11 2336 0 0,-1 2 0 0 0,1 0 0 0 0,0 1 0 0 0,-13 5 0 0 0,25-9-816 0 0,1 0-1 0 0,-1 0 1 0 0,0 1-1 0 0,0-1 1 0 0,1 0 0 0 0,-1 1-1 0 0,0-1 1 0 0,1 1-1 0 0,-1-1 1 0 0,0 1-1 0 0,1-1 1 0 0,-1 1 0 0 0,1-1-1 0 0,-1 1 1 0 0,1 0-1 0 0,-1-1 1 0 0,1 1 0 0 0,-1 0-1 0 0,1 0 1 0 0,-1 0-1 0 0,1 0-64 0 0,0-1 0 0 0,0 1 0 0 0,1-1 0 0 0,-1 1-1 0 0,0-1 1 0 0,0 1 0 0 0,0-1 0 0 0,0 1 0 0 0,0-1-1 0 0,1 1 1 0 0,-1-1 0 0 0,0 1 0 0 0,0-1 0 0 0,1 1-1 0 0,-1-1 1 0 0,0 0 0 0 0,1 1 0 0 0,-1-1 0 0 0,1 0 0 0 0,-1 1-1 0 0,0-1 1 0 0,1 1 0 0 0,2 0 69 0 0,0 1 0 0 0,-1-1 0 0 0,1 1 0 0 0,0-1 0 0 0,0 0 0 0 0,0 0 0 0 0,-1 0 0 0 0,1 0 0 0 0,4 0 0 0 0,7-2-43 0 0,1-1 0 0 0,0 0 1 0 0,-1 0-1 0 0,0-1 1 0 0,1-1-1 0 0,-1-1 1 0 0,0 0-1 0 0,-1-1 0 0 0,15-7 1 0 0,51-19 15 0 0,-79 32-141 0 0,0 0 0 0 0,1 0-1 0 0,-1 0 1 0 0,0 0 0 0 0,0 0 0 0 0,1 0 0 0 0,-1 0 0 0 0,0 0-1 0 0,0 0 1 0 0,0 0 0 0 0,1 0 0 0 0,-1 0 0 0 0,0 0 0 0 0,0 0-1 0 0,0 0 1 0 0,1 0 0 0 0,-1 0 0 0 0,0 0 0 0 0,0 0 0 0 0,0 0-1 0 0,1 1 1 0 0,-1-1 0 0 0,0 0 0 0 0,0 0 0 0 0,0 0 0 0 0,1 0-1 0 0,-1 0 1 0 0,0 1 0 0 0,0-1 0 0 0,0 0 0 0 0,0 0 0 0 0,0 0-1 0 0,0 1 1 0 0,1-1 0 0 0,-1 0 0 0 0,0 0 0 0 0,0 0 0 0 0,0 1-1 0 0,0 13 68 0 0,-7 21 31 0 0,6-27-50 0 0,0-7-63 0 0,-4 26 261 0 0,-3 42-1 0 0,7-63-480 0 0,1 1-1 0 0,0-1 0 0 0,0 1 0 0 0,1-1 0 0 0,0 1 0 0 0,0-1 0 0 0,1 1 0 0 0,-1-1 0 0 0,2 1 0 0 0,-1-1 0 0 0,0 0 0 0 0,6 8 0 0 0,-8-13-147 0 0,1 0 0 0 0,0 0 1 0 0,-1 0-1 0 0,1 0 0 0 0,0 0 0 0 0,0 0 1 0 0,0 0-1 0 0,0-1 0 0 0,0 1 1 0 0,0 0-1 0 0,0-1 0 0 0,0 1 0 0 0,0 0 1 0 0,0-1-1 0 0,1 1 0 0 0,-1-1 0 0 0,0 1 1 0 0,0-1-1 0 0,0 0 0 0 0,1 0 1 0 0,-1 0-1 0 0,0 1 0 0 0,1-1 0 0 0,-1 0 1 0 0,0 0-1 0 0,0-1 0 0 0,1 1 1 0 0,-1 0-1 0 0,0 0 0 0 0,0-1 0 0 0,0 1 1 0 0,1 0-1 0 0,-1-1 0 0 0,0 1 1 0 0,0-1-1 0 0,2-1 0 0 0,11-7-5018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19092 0 0,'0'-1'88'0'0,"-1"1"1"0"0,1 0-1 0 0,0 0 0 0 0,0-1 1 0 0,0 1-1 0 0,0 0 0 0 0,0-1 0 0 0,0 1 1 0 0,1 0-1 0 0,-1 0 0 0 0,0-1 1 0 0,0 1-1 0 0,0 0 0 0 0,0-1 0 0 0,0 1 1 0 0,0 0-1 0 0,0 0 0 0 0,0-1 1 0 0,1 1-1 0 0,-1 0 0 0 0,0 0 1 0 0,0 0-1 0 0,0-1 0 0 0,1 1 0 0 0,-1 0 1 0 0,0 0-1 0 0,0 0 0 0 0,0 0 1 0 0,1-1-1 0 0,-1 1 0 0 0,0 0 0 0 0,0 0 1 0 0,1 0-1 0 0,-1 0 0 0 0,0 0 1 0 0,1 0-1 0 0,-1 0 0 0 0,0 0 1 0 0,0 0-1 0 0,1 0 0 0 0,-1 0 0 0 0,0 0 1 0 0,1 0-1 0 0,-1 0 0 0 0,0 0 1 0 0,1 0-1 0 0,15-3-170 0 0,1 2 53 0 0,-1 1 0 0 0,1 0 0 0 0,0 2 0 0 0,-1 0 0 0 0,31 7 0 0 0,-44-8-169 0 0,1 0 0 0 0,-1 1 0 0 0,0-1 0 0 0,1 1 0 0 0,-1-1 0 0 0,0 1 0 0 0,0 0 0 0 0,0 0 0 0 0,-1 1 0 0 0,1-1 0 0 0,0 1 0 0 0,-1-1 0 0 0,1 1 0 0 0,1 3 0 0 0,-2-3-207 0 0,-1 0-1 0 0,0 0 1 0 0,0 0-1 0 0,0 0 1 0 0,0 0-1 0 0,-1 1 1 0 0,1-1-1 0 0,-1 0 1 0 0,0 0-1 0 0,0 1 1 0 0,0-1-1 0 0,0 0 1 0 0,0 0-1 0 0,-1 1 1 0 0,1-1-1 0 0,-1 0 1 0 0,0 0-1 0 0,-2 5 1 0 0,0-2-98 0 0,1 0 0 0 0,-1 1-1 0 0,-1-1 1 0 0,1 0 0 0 0,-1-1 0 0 0,0 1 0 0 0,-1-1 0 0 0,1 0-1 0 0,-1 0 1 0 0,0 0 0 0 0,0 0 0 0 0,-1-1 0 0 0,1 0-1 0 0,-1 0 1 0 0,-10 5 0 0 0,6-5 1203 0 0,0 1-1 0 0,0-2 0 0 0,-18 6 1 0 0,16-7 1992 0 0,0 0 0 0 0,1-1 1 0 0,-14 1-1 0 0,81-6 1648 0 0,-35 1-3852 0 0,0 2 1 0 0,-1 1-1 0 0,28 2 1 0 0,-43-2-406 0 0,0 1 0 0 0,-1 0 0 0 0,1 0 0 0 0,-1 0 0 0 0,1 1 0 0 0,-1-1 0 0 0,1 1 0 0 0,-1 0 0 0 0,0 0 0 0 0,0 1 0 0 0,0-1 0 0 0,0 1 0 0 0,0 0 0 0 0,-1 0 1 0 0,1 0-1 0 0,-1 1 0 0 0,0-1 0 0 0,0 1 0 0 0,4 6 0 0 0,-5-7-47 0 0,0-1 1 0 0,-1 1 0 0 0,0 0-1 0 0,0 0 1 0 0,0 0-1 0 0,0 0 1 0 0,0 1-1 0 0,-1-1 1 0 0,1 0-1 0 0,-1 0 1 0 0,0 0 0 0 0,0 0-1 0 0,0 1 1 0 0,0-1-1 0 0,-1 0 1 0 0,1 0-1 0 0,-1 0 1 0 0,-1 4-1 0 0,0-1-40 0 0,-1-1 0 0 0,0 0 0 0 0,0 1 0 0 0,0-1 0 0 0,0 0 0 0 0,-1-1 0 0 0,0 1 0 0 0,0-1 0 0 0,-6 6 0 0 0,2-3-31 0 0,-1 0 0 0 0,0 0 0 0 0,0-1 1 0 0,-1 0-1 0 0,1-1 0 0 0,-1 0 1 0 0,-1 0-1 0 0,1-1 0 0 0,-1-1 1 0 0,-12 3-1 0 0,9-4 103 0 0,21-5 51 0 0,23-3-3 0 0,-4 3-178 0 0,0 0 1 0 0,42-12-1 0 0,-10-6-2269 0 0,-48 16 669 0 0,-1 0-1 0 0,1-1 1 0 0,12-10 0 0 0,-21 15 1347 0 0,1-1-1 0 0,-1 1 1 0 0,0-1-1 0 0,1 1 1 0 0,-1-1 0 0 0,0 0-1 0 0,0 1 1 0 0,0-1 0 0 0,-1 0-1 0 0,1 0 1 0 0,0 0-1 0 0,0 0 1 0 0,-1 0 0 0 0,0 0-1 0 0,1 0 1 0 0,-1 0-1 0 0,0 0 1 0 0,0 0 0 0 0,0 0-1 0 0,0 0 1 0 0,0 0-1 0 0,-1-4 1 0 0,0-8-1457 0 0,2 12 1163 0 0,-1-1 0 0 0,0 1 0 0 0,1-1-1 0 0,0 1 1 0 0,-1-1 0 0 0,1 1 0 0 0,0-1 0 0 0,3-3 0 0 0,-4 6 557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11098 0 0,'0'40'9587'0'0,"1"6"-4670"0"0,9 195-3803 0 0,-10-237-1148 0 0,11 100-366 0 0,-9-91-321 0 0,0 0 0 0 0,1 0 0 0 0,1 0 0 0 0,1 0 1 0 0,9 20-1 0 0,0-18-4208 0 0,-14-15 4698 0 0,1 0 1 0 0,-1 0 0 0 0,1 0 0 0 0,-1 0 0 0 0,1 0 0 0 0,-1 0 0 0 0,0 0 0 0 0,1 0 0 0 0,-1 0 0 0 0,1 0 0 0 0,-1 0 0 0 0,1-1 0 0 0,-1 1 0 0 0,1 0 0 0 0,-1 0 0 0 0,1 0 0 0 0,-1-1 0 0 0,0 1 0 0 0,1 0 0 0 0,-1 0 0 0 0,1-1 0 0 0,-1 1-1 0 0,0 0 1 0 0,1-1 0 0 0,-1 1 0 0 0,0-1 0 0 0,0 1 0 0 0,1 0 0 0 0,-1-1 0 0 0,0 1 0 0 0,0-1 0 0 0,0 1 0 0 0,1-1 0 0 0,-1 1 0 0 0,0 0 0 0 0,0-1 0 0 0,0 0 0 0 0,6-14-5111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69 6521 0 0,'-3'-11'2114'0'0,"-6"-25"3051"0"0,8 35-4761 0 0,1 0 0 0 0,0-1 0 0 0,-1 1 0 0 0,1 0 1 0 0,-1 0-1 0 0,0 0 0 0 0,1-1 0 0 0,-1 1 0 0 0,0 0 0 0 0,0 0 0 0 0,1 0 0 0 0,-1 0 0 0 0,0 0 0 0 0,0 1 1 0 0,0-1-1 0 0,0 0 0 0 0,0 0 0 0 0,0 0 0 0 0,-1 1 0 0 0,-1-2 0 0 0,2 3-286 0 0,-1-1 0 0 0,1 1 0 0 0,0-1 0 0 0,-1 1 0 0 0,1-1 0 0 0,0 1 0 0 0,-1 0-1 0 0,1-1 1 0 0,0 1 0 0 0,0 0 0 0 0,0 0 0 0 0,0 0 0 0 0,-1 0 0 0 0,2 0 0 0 0,-1 0 0 0 0,0 0 0 0 0,0 1 0 0 0,0-1 0 0 0,0 0 0 0 0,1 0 0 0 0,-1 1-1 0 0,0-1 1 0 0,1 0 0 0 0,-1 3 0 0 0,-13 34-97 0 0,10-10-34 0 0,0 1-1 0 0,2-1 1 0 0,1 1 0 0 0,1-1 0 0 0,2 1 0 0 0,1-1-1 0 0,1 1 1 0 0,1-1 0 0 0,11 33 0 0 0,-13-51-7 0 0,0-1 0 0 0,0-1 0 0 0,1 1 1 0 0,0 0-1 0 0,0-1 0 0 0,1 0 0 0 0,0 0 0 0 0,0 0 1 0 0,1-1-1 0 0,0 0 0 0 0,1 0 0 0 0,0 0 0 0 0,0-1 1 0 0,0 0-1 0 0,0 0 0 0 0,1 0 0 0 0,0-1 0 0 0,0-1 1 0 0,1 1-1 0 0,-1-2 0 0 0,1 1 0 0 0,0-1 0 0 0,0 0 1 0 0,0-1-1 0 0,1 0 0 0 0,-1 0 0 0 0,0-1 0 0 0,1 0 1 0 0,-1-1-1 0 0,1 0 0 0 0,-1 0 0 0 0,0-1 0 0 0,1-1 1 0 0,-1 1-1 0 0,0-1 0 0 0,0-1 0 0 0,14-5 1 0 0,-12 3-255 0 0,0 0 1 0 0,-1 0-1 0 0,1-1 1 0 0,-1-1-1 0 0,-1 0 1 0 0,13-10-1 0 0,-17 11-548 0 0,1 1 1 0 0,-1-1-1 0 0,0 0 1 0 0,6-10-1 0 0,-9 12-165 0 0,1-1 1 0 0,-1 1-1 0 0,0 0 0 0 0,-1-1 0 0 0,1 0 1 0 0,-1 1-1 0 0,2-10 0 0 0,-3 11 698 0 0,0 0 0 0 0,0 1 0 0 0,-1-1 0 0 0,1 1 0 0 0,-1-1-1 0 0,1 0 1 0 0,-1 1 0 0 0,0-1 0 0 0,0 1 0 0 0,0-1 0 0 0,0 1 0 0 0,0 0-1 0 0,-1-1 1 0 0,1 1 0 0 0,-1 0 0 0 0,1 0 0 0 0,-1 0 0 0 0,0 0 0 0 0,0 0-1 0 0,-3-2 1 0 0,-11-9-2293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15603 0 0,'53'9'6113'0'0,"28"1"-3409"0"0,23 3-2389 0 0,-97-12-265 0 0,-1 1 1 0 0,0-1-1 0 0,0 1 0 0 0,0 0 1 0 0,0 1-1 0 0,0-1 1 0 0,0 1-1 0 0,0 0 1 0 0,-1 1-1 0 0,1-1 1 0 0,-1 1-1 0 0,0 0 1 0 0,0 1-1 0 0,-1-1 0 0 0,8 10 1 0 0,-10-11-133 0 0,0 0 1 0 0,0 0-1 0 0,0 1 1 0 0,-1-1 0 0 0,1 1-1 0 0,-1-1 1 0 0,0 1-1 0 0,0 0 1 0 0,0-1-1 0 0,-1 1 1 0 0,1 7-1 0 0,-1-7-388 0 0,0 1-1 0 0,-1 0 0 0 0,1-1 1 0 0,-1 1-1 0 0,-1-1 0 0 0,1 0 1 0 0,0 1-1 0 0,-1-1 0 0 0,0 0 0 0 0,0 0 1 0 0,-4 6-1 0 0,5-9 207 0 0,1 0-1 0 0,-1 0 0 0 0,0 0 1 0 0,0 0-1 0 0,0 0 1 0 0,0 0-1 0 0,0 0 1 0 0,0 0-1 0 0,0 0 1 0 0,0 0-1 0 0,0-1 1 0 0,0 1-1 0 0,-1 0 1 0 0,1-1-1 0 0,0 1 1 0 0,0-1-1 0 0,-1 0 1 0 0,1 1-1 0 0,0-1 1 0 0,-1 0-1 0 0,1 0 1 0 0,0 1-1 0 0,-1-1 1 0 0,1 0-1 0 0,-1-1 1 0 0,-1 1-1 0 0,-11 1-2186 0 0,12-1 1825 0 0,-1 1-1 0 0,1 0 0 0 0,0 0 1 0 0,-1 0-1 0 0,1 0 0 0 0,0 0 1 0 0,0 0-1 0 0,0 1 0 0 0,-3 1 1 0 0</inkml:trace>
  <inkml:trace contextRef="#ctx0" brushRef="#br0" timeOffset="1">163 260 13075 0 0,'34'39'7983'0'0,"-28"-33"-7207"0"0,0 0 0 0 0,0 0 0 0 0,-1 1 0 0 0,0 0 1 0 0,7 13-1 0 0,-10-17-706 0 0,-1 1-1 0 0,0-1 1 0 0,0 1 0 0 0,0 0 0 0 0,-1 0 0 0 0,1-1 0 0 0,-1 1 0 0 0,0 0 0 0 0,0 0 0 0 0,0 0 0 0 0,0 0 0 0 0,-1-1-1 0 0,1 1 1 0 0,-1 0 0 0 0,0 0 0 0 0,-3 6 0 0 0,2-6-90 0 0,1-1-1 0 0,-1 1 1 0 0,0-1-1 0 0,0 1 1 0 0,0-1-1 0 0,-1 0 1 0 0,1 0-1 0 0,-1 0 1 0 0,0 0-1 0 0,0 0 1 0 0,0 0-1 0 0,0-1 1 0 0,0 1 0 0 0,0-1-1 0 0,-1 0 1 0 0,-6 3-1 0 0,-11 8-176 0 0,21-13 195 0 0,0 0 1 0 0,0 0-1 0 0,-1 0 0 0 0,1 0 1 0 0,0 0-1 0 0,0 0 1 0 0,0 0-1 0 0,0 0 1 0 0,0 0-1 0 0,-1 0 0 0 0,1 1 1 0 0,0-1-1 0 0,0 0 1 0 0,0 0-1 0 0,0 0 1 0 0,0 0-1 0 0,0 0 0 0 0,0 0 1 0 0,0 1-1 0 0,0-1 1 0 0,-1 0-1 0 0,1 0 1 0 0,0 0-1 0 0,0 0 0 0 0,0 1 1 0 0,0-1-1 0 0,0 0 1 0 0,0 0-1 0 0,0 0 1 0 0,0 0-1 0 0,0 0 1 0 0,0 1-1 0 0,0-1 0 0 0,0 0 1 0 0,0 0-1 0 0,0 0 1 0 0,0 0-1 0 0,0 1 1 0 0,1-1-1 0 0,-1 0 0 0 0,0 0 1 0 0,0 0-1 0 0,0 0 1 0 0,0 0-1 0 0,0 0 1 0 0,0 1-1 0 0,0-1 0 0 0,0 0 1 0 0,0 0-1 0 0,1 0 1 0 0,-1 0-1 0 0,0 0 1 0 0,0 0-1 0 0,0 0 0 0 0,0 0 1 0 0,0 1-1 0 0,1-1 1 0 0,14 5-7 0 0,18-1 27 0 0,111-9-2545 0 0,-88 1-6772 0 0,-36 3 613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13691 0 0,'-5'6'2929'0'0,"3"-1"-1721"0"0,-3 3-168 0 0,3 1-24 0 0,-2 4-368 0 0,2 0-328 0 0,0 1-144 0 0,-1 1-55 0 0,1-2-145 0 0,-1 1-465 0 0,3 0-1399 0 0,0 0-2201 0 0,0-1-4745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48 9202 0 0,'-48'-4'8366'0'0,"42"4"-7540"0"0,-1 1 1 0 0,1 0 0 0 0,0 0 0 0 0,-1 0 0 0 0,-6 3-1 0 0,9-3-669 0 0,0 1 0 0 0,1-1 0 0 0,-1 1 0 0 0,1 0 0 0 0,0 0 0 0 0,-1 0 0 0 0,1 1 0 0 0,0-1 0 0 0,0 1 0 0 0,1 0 0 0 0,-1-1 0 0 0,0 1 0 0 0,1 0 0 0 0,0 1 0 0 0,0-1 0 0 0,0 0 0 0 0,0 1 0 0 0,0-1 0 0 0,1 1 0 0 0,-1-1 0 0 0,-1 8 0 0 0,2-1-126 0 0,-1 1 0 0 0,2-1 0 0 0,-1 0 0 0 0,2 1 0 0 0,-1-1 1 0 0,1 0-1 0 0,1 1 0 0 0,0-1 0 0 0,0 0 0 0 0,1 0 1 0 0,0 0-1 0 0,1-1 0 0 0,0 1 0 0 0,1-1 0 0 0,0 0 1 0 0,6 9-1 0 0,-2-4-42 0 0,0-1 0 0 0,1-1 0 0 0,0 0 0 0 0,1 0 0 0 0,0-1 0 0 0,1-1 0 0 0,0 0 0 0 0,1 0 0 0 0,26 14 0 0 0,-36-22 7 0 0,0 0 0 0 0,1-1 0 0 0,0 1 1 0 0,-1-1-1 0 0,1 0 0 0 0,-1 0 0 0 0,1 0 1 0 0,0-1-1 0 0,0 1 0 0 0,0-1 0 0 0,-1 0 0 0 0,1 0 1 0 0,0 0-1 0 0,0 0 0 0 0,0-1 0 0 0,-1 1 1 0 0,1-1-1 0 0,0 0 0 0 0,3-2 0 0 0,-4 1 9 0 0,0 0-1 0 0,0 0 0 0 0,0 0 0 0 0,0 0 0 0 0,-1 0 1 0 0,1-1-1 0 0,-1 1 0 0 0,1-1 0 0 0,-1 0 1 0 0,0 0-1 0 0,0 0 0 0 0,0 0 0 0 0,0 0 0 0 0,-1 0 1 0 0,1 0-1 0 0,-1-1 0 0 0,0 1 0 0 0,0 0 1 0 0,0-1-1 0 0,0-5 0 0 0,1-8 13 0 0,-1 0-1 0 0,0 0 1 0 0,-1 0 0 0 0,-1 0 0 0 0,-1 0 0 0 0,0 0-1 0 0,-6-18 1 0 0,5 22-32 0 0,-1-1-1 0 0,0 1 1 0 0,-1 1-1 0 0,-1-1 1 0 0,0 1 0 0 0,-1 0-1 0 0,0 0 1 0 0,0 0-1 0 0,-12-12 1 0 0,10 16-97 0 0,1 0-1 0 0,-1 0 1 0 0,-1 1-1 0 0,1 0 1 0 0,-17-8-1 0 0,20 12-153 0 0,0 0-1 0 0,-1 0 0 0 0,1 0 0 0 0,-1 1 1 0 0,0 0-1 0 0,1 1 0 0 0,-1-1 0 0 0,0 1 1 0 0,0 1-1 0 0,-11-1 0 0 0,17 1 100 0 0,1 0 0 0 0,-1 0 0 0 0,1 0 0 0 0,-1 0 0 0 0,0 0 0 0 0,1 0 0 0 0,-1 0-1 0 0,1 1 1 0 0,-1-1 0 0 0,1 0 0 0 0,-1 0 0 0 0,1 0 0 0 0,-1 1 0 0 0,1-1 0 0 0,-1 0 0 0 0,1 1-1 0 0,-1-1 1 0 0,1 0 0 0 0,-1 1 0 0 0,1-1 0 0 0,-1 1 0 0 0,1-1 0 0 0,0 0 0 0 0,-1 1 0 0 0,1-1 0 0 0,0 1-1 0 0,-1-1 1 0 0,1 1 0 0 0,0 0 0 0 0,0-1 0 0 0,0 1 0 0 0,-1 0 0 0 0,1 0-342 0 0,0 1 0 0 0,1-1-1 0 0,-1 0 1 0 0,0 1 0 0 0,0-1 0 0 0,1 0 0 0 0,-1 0-1 0 0,1 0 1 0 0,-1 1 0 0 0,1-1 0 0 0,-1 0 0 0 0,1 0-1 0 0,0 0 1 0 0,1 2 0 0 0,10 9-5500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15731 0 0,'3'8'967'0'0,"0"0"-1"0"0,-1 1 0 0 0,0 0 0 0 0,0 0 0 0 0,-1-1 0 0 0,0 1 1 0 0,-1 0-1 0 0,-1 10 0 0 0,-10 75-154 0 0,2-38-81 0 0,6-21-581 0 0,2 61-1 0 0,1-82-891 0 0,2 0-1 0 0,0 0 0 0 0,0 0 0 0 0,2-1 0 0 0,-1 1 1 0 0,2-1-1 0 0,7 16 0 0 0,0-10-3204 0 0,-12-18 3622 0 0,0 0 0 0 0,1-1-1 0 0,-1 1 1 0 0,1 0 0 0 0,0-1 0 0 0,-1 1 0 0 0,1-1-1 0 0,-1 1 1 0 0,1-1 0 0 0,0 1 0 0 0,-1-1-1 0 0,1 1 1 0 0,0-1 0 0 0,0 0 0 0 0,-1 1 0 0 0,1-1-1 0 0,0 0 1 0 0,0 0 0 0 0,-1 0 0 0 0,1 1 0 0 0,0-1-1 0 0,0 0 1 0 0,0 0 0 0 0,1 0 0 0 0,5-5-5020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13763 0 0,'2'-2'269'0'0,"0"0"0"0"0,0 0-1 0 0,1 0 1 0 0,-1 1 0 0 0,1-1 0 0 0,-1 1 0 0 0,1-1 0 0 0,-1 1 0 0 0,1 0-1 0 0,0 0 1 0 0,0 0 0 0 0,-1 1 0 0 0,1-1 0 0 0,0 1 0 0 0,0-1 0 0 0,0 1-1 0 0,0 0 1 0 0,0 0 0 0 0,3 1 0 0 0,2-1 87 0 0,-1 1 0 0 0,0 0 0 0 0,0 0 0 0 0,1 1 0 0 0,-1 0 1 0 0,10 4-1 0 0,-13-4-283 0 0,0 0 1 0 0,0 0-1 0 0,-1 0 1 0 0,1 0-1 0 0,0 1 1 0 0,-1-1-1 0 0,0 1 1 0 0,1 0-1 0 0,-1 0 1 0 0,0 0-1 0 0,-1 0 1 0 0,1 1-1 0 0,-1-1 1 0 0,1 1-1 0 0,-1 0 1 0 0,0 0-1 0 0,0 0 1 0 0,-1 0-1 0 0,1 0 1 0 0,-1 0-1 0 0,0 0 1 0 0,0 0-1 0 0,0 0 1 0 0,0 1-1 0 0,-1-1 1 0 0,0 0-1 0 0,0 1 1 0 0,0-1-1 0 0,-1 5 1 0 0,-1 1-48 0 0,0-1 1 0 0,-1 1-1 0 0,0-1 1 0 0,0 1-1 0 0,-1-1 1 0 0,-1 0-1 0 0,1-1 1 0 0,-1 1-1 0 0,-1-1 1 0 0,0 0-1 0 0,-12 14 1 0 0,6-10-55 0 0,6-6 15 0 0,0 0 0 0 0,1 0-1 0 0,-1 0 1 0 0,1 1 0 0 0,-7 12 0 0 0,11-16 11 0 0,0-1-1 0 0,1 0 1 0 0,-1 0 0 0 0,1 0 0 0 0,-1 1-1 0 0,1-1 1 0 0,-1 0 0 0 0,1 1 0 0 0,0-1-1 0 0,0 0 1 0 0,0 1 0 0 0,1-1 0 0 0,-1 0-1 0 0,0 1 1 0 0,1-1 0 0 0,0 0 0 0 0,-1 0-1 0 0,1 1 1 0 0,0-1 0 0 0,0 0 0 0 0,0 0-1 0 0,1 0 1 0 0,-1 0 0 0 0,0 0 0 0 0,3 2-1 0 0,-1 0-7 0 0,1 0-1 0 0,0 0 1 0 0,0 0 0 0 0,0-1-1 0 0,1 1 1 0 0,-1-1-1 0 0,1 0 1 0 0,0 0-1 0 0,0-1 1 0 0,0 1-1 0 0,0-1 1 0 0,0 0-1 0 0,1 0 1 0 0,-1-1-1 0 0,0 0 1 0 0,1 0-1 0 0,-1 0 1 0 0,1 0-1 0 0,7-1 1 0 0,-5-1-282 0 0,1 1 0 0 0,-1-1 0 0 0,0-1 1 0 0,0 1-1 0 0,10-5 0 0 0,-9 3-795 0 0,-1 0 0 0 0,1-1 0 0 0,-1-1-1 0 0,12-7 1 0 0,-18 10 691 0 0,1 0 0 0 0,-1 0 0 0 0,0 0-1 0 0,0 0 1 0 0,-1 0 0 0 0,1 0 0 0 0,0-1 0 0 0,-1 1-1 0 0,1-1 1 0 0,-1 1 0 0 0,0-1 0 0 0,0 1-1 0 0,0-1 1 0 0,0 0 0 0 0,0 1 0 0 0,-1-1 0 0 0,1-5-1 0 0,2-3-830 0 0,8-18-4207 0 0</inkml:trace>
  <inkml:trace contextRef="#ctx0" brushRef="#br0" timeOffset="0.34">199 159 15923 0 0,'-1'6'1057'0'0,"2"1"-345"0"0,1 2-16 0 0,6-2-128 0 0,0-1-288 0 0,2 1-192 0 0,1-2-24 0 0,4-1-40 0 0,1-2-272 0 0,4-3-576 0 0,-1-3-992 0 0,1-2-1241 0 0,-1-3-504 0 0,-1-3-1616 0 0,-4-3 1512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1 10938 0 0,'-4'5'3065'0'0,"2"2"-913"0"0,-2 4-407 0 0,2 3-385 0 0,1 3-424 0 0,-2 4-264 0 0,0 5-215 0 0,-2 3-129 0 0,-1 2-160 0 0,0 2-192 0 0,0 1-328 0 0,1-2-841 0 0,0-1-1263 0 0,-2-5-1593 0 0,-6-8-64 0 0,2 3-2280 0 0</inkml:trace>
  <inkml:trace contextRef="#ctx0" brushRef="#br0" timeOffset="1">1 472 10890 0 0,'3'6'2753'0'0,"2"0"-2081"0"0,2-2-104 0 0,4 0 72 0 0,1-9-64 0 0,3-1-175 0 0,2-1-177 0 0,1-2-64 0 0,1 0-56 0 0,1 2-136 0 0,-1 1-416 0 0,-1 2-713 0 0,-2 2-887 0 0,-4 2-937 0 0,-6 1 353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8698 0 0,'0'1'213'0'0,"0"0"0"0"0,0-1 0 0 0,0 1 0 0 0,0 0 0 0 0,-1 0 0 0 0,1-1 0 0 0,0 1 0 0 0,0 0 0 0 0,0-1 0 0 0,1 1 0 0 0,-1 0 0 0 0,0 0 0 0 0,0-1 0 0 0,0 1 0 0 0,0 0 1 0 0,1-1-1 0 0,-1 1 0 0 0,0 0 0 0 0,0-1 0 0 0,1 1 0 0 0,-1 0 0 0 0,1-1 0 0 0,-1 1 0 0 0,1-1 0 0 0,-1 1 0 0 0,1-1 0 0 0,-1 1 0 0 0,1 0 0 0 0,1 0 47 0 0,0-1-1 0 0,-1 1 1 0 0,1 0-1 0 0,0 0 1 0 0,0-1-1 0 0,0 1 0 0 0,0-1 1 0 0,0 0-1 0 0,-1 0 1 0 0,4 1-1 0 0,3-1 10 0 0,-1-1-1 0 0,1 0 0 0 0,-1 0 0 0 0,11-3 0 0 0,-11 2-246 0 0,23-4 224 0 0,-30 6-237 0 0,0 0-1 0 0,1 0 1 0 0,-1 0-1 0 0,0 0 1 0 0,1 0-1 0 0,-1 0 0 0 0,0 0 1 0 0,0 0-1 0 0,1 1 1 0 0,-1-1-1 0 0,0 0 1 0 0,0 0-1 0 0,1 0 1 0 0,-1 0-1 0 0,0 0 0 0 0,0 1 1 0 0,1-1-1 0 0,-1 0 1 0 0,0 0-1 0 0,0 1 1 0 0,0-1-1 0 0,0 0 1 0 0,1 0-1 0 0,-1 0 0 0 0,0 1 1 0 0,0-1-1 0 0,0 0 1 0 0,0 1-1 0 0,0-1 1 0 0,0 0-1 0 0,0 1 1 0 0,-5 16 399 0 0,2-11-286 0 0,0 0 0 0 0,0 0 0 0 0,1 0 0 0 0,-1 0 0 0 0,1 0 0 0 0,1 1 0 0 0,-1-1 0 0 0,1 1 0 0 0,0 6 0 0 0,1-10-64 0 0,0 0 1 0 0,0-1 0 0 0,1 1-1 0 0,-1-1 1 0 0,1 1 0 0 0,0 0-1 0 0,0-1 1 0 0,0 0-1 0 0,0 1 1 0 0,0-1 0 0 0,0 1-1 0 0,1-1 1 0 0,-1 0 0 0 0,1 0-1 0 0,-1 0 1 0 0,1 0 0 0 0,0 0-1 0 0,0 0 1 0 0,0 0-1 0 0,0-1 1 0 0,0 1 0 0 0,0-1-1 0 0,0 1 1 0 0,1-1 0 0 0,-1 0-1 0 0,4 1 1 0 0,-3-1-13 0 0,0 0 0 0 0,1 0 0 0 0,-1 0 0 0 0,0 0 0 0 0,1-1 0 0 0,-1 0 0 0 0,1 0 0 0 0,-1 0 0 0 0,1 0 0 0 0,-1 0 0 0 0,1-1 0 0 0,-1 1 0 0 0,1-1 0 0 0,-1 0 0 0 0,0 0 0 0 0,1 0 0 0 0,-1-1 0 0 0,0 1 0 0 0,0-1 0 0 0,0 1 0 0 0,0-1 0 0 0,0 0 0 0 0,0 0 0 0 0,-1-1 0 0 0,1 1 0 0 0,-1-1 0 0 0,1 1 0 0 0,-1-1 0 0 0,0 0 0 0 0,3-4 0 0 0,-3 4-28 0 0,0 0 0 0 0,0 0 0 0 0,0 0 0 0 0,-1 0 0 0 0,1 0-1 0 0,-1 0 1 0 0,1-1 0 0 0,-1 1 0 0 0,0-1 0 0 0,-1 1 0 0 0,1 0 0 0 0,-1-1 0 0 0,1 1-1 0 0,-1-1 1 0 0,0 0 0 0 0,0 1 0 0 0,-1-1 0 0 0,1 1 0 0 0,-1-1 0 0 0,1 1 0 0 0,-1 0-1 0 0,0-1 1 0 0,-1 1 0 0 0,1 0 0 0 0,0-1 0 0 0,-1 1 0 0 0,0 0 0 0 0,0 0 0 0 0,0 0-1 0 0,-2-3 1 0 0,-39-25-2353 0 0,10 7-1469 0 0,30 22 2724 0 0,0-1 0 0 0,0 0 0 0 0,0 0 0 0 0,0 0 0 0 0,1 0 0 0 0,-4-6 0 0 0,5 0-5637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13451 0 0,'1'-2'559'0'0,"1"0"1"0"0,0 0-1 0 0,0 0 1 0 0,-1 0-1 0 0,1 0 1 0 0,1 1-1 0 0,-1-1 1 0 0,0 1-1 0 0,0-1 1 0 0,3 0-1 0 0,-1 0-342 0 0,0 0 0 0 0,0 0 0 0 0,0 0 0 0 0,1 1 0 0 0,-1-1 0 0 0,0 1 0 0 0,1 0 0 0 0,-1 1 0 0 0,1-1 0 0 0,-1 1-1 0 0,1 0 1 0 0,-1 0 0 0 0,1 0 0 0 0,-1 1 0 0 0,1 0 0 0 0,6 1 0 0 0,-9 0-157 0 0,1 0 1 0 0,-1 0-1 0 0,1 0 1 0 0,-1 1-1 0 0,0-1 0 0 0,0 1 1 0 0,0-1-1 0 0,0 1 1 0 0,0 0-1 0 0,0-1 0 0 0,-1 1 1 0 0,1 0-1 0 0,-1 0 1 0 0,0 0-1 0 0,0 0 0 0 0,0 0 1 0 0,-1 1-1 0 0,1-1 1 0 0,-1 0-1 0 0,1 0 0 0 0,-1 1 1 0 0,0-1-1 0 0,0 0 1 0 0,-1 0-1 0 0,1 1 0 0 0,-2 4 1 0 0,-2 11-93 0 0,0 0 1 0 0,-2-1 0 0 0,-9 23-1 0 0,10-28-61 0 0,-8 17-226 0 0,9-23 68 0 0,0 1 0 0 0,1 0 0 0 0,-1 0 0 0 0,2 0 0 0 0,-1 0 0 0 0,-2 17 0 0 0,6-25 219 0 0,0 1 1 0 0,-1-1 0 0 0,1 0-1 0 0,0 1 1 0 0,-1-1 0 0 0,1 0-1 0 0,0 0 1 0 0,-1 0 0 0 0,1 0-1 0 0,0 0 1 0 0,-1 0 0 0 0,1 0-1 0 0,0 0 1 0 0,0 0 0 0 0,-1 0-1 0 0,1 0 1 0 0,0 0 0 0 0,-1 0-1 0 0,1-1 1 0 0,0 1 0 0 0,-1 0-1 0 0,1 0 1 0 0,0-1 0 0 0,-1 1-1 0 0,2-1 1 0 0,20-9 83 0 0,3-5-28 0 0,-1-2 0 0 0,-1 0 0 0 0,25-26 1 0 0,8-5-6510 0 0,-43 34-786 0 0,-8 8 2001 0 0</inkml:trace>
  <inkml:trace contextRef="#ctx0" brushRef="#br0" timeOffset="1">299 1 12435 0 0,'-9'32'5953'0'0,"4"22"-3384"0"0,1-12-1595 0 0,-1-5-616 0 0,-9 77 99 0 0,14-101-1269 0 0,0-1 1 0 0,1 0 0 0 0,3 23-1 0 0,4-17-3818 0 0,-8-18 4461 0 0,0 0 0 0 0,0 0 0 0 0,0 1 0 0 0,1-1 0 0 0,-1 0 0 0 0,0 0 1 0 0,1 0-1 0 0,-1 1 0 0 0,0-1 0 0 0,1 0 0 0 0,-1 0 0 0 0,0 0 0 0 0,1 0 0 0 0,-1 0 0 0 0,0 0 0 0 0,1 0 0 0 0,-1 0 0 0 0,0 0 0 0 0,1 0 0 0 0,-1 0 0 0 0,0 0 0 0 0,1 0 0 0 0,-1 0 0 0 0,0 0 0 0 0,1 0 0 0 0,-1 0 0 0 0,0 0 0 0 0,1 0 0 0 0,-1 0 0 0 0,0-1 0 0 0,0 1 0 0 0,1 0 0 0 0,-1 0 0 0 0,0 0 0 0 0,1-1 0 0 0,-1 1 0 0 0,0 0 0 0 0,0 0 0 0 0,1-1 0 0 0,-1 1 0 0 0,0 0 0 0 0,0 0 0 0 0,0-1 0 0 0,0 1 0 0 0,1 0 0 0 0,-1-1 0 0 0,0 0 0 0 0,9-10-4310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5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10450 0 0,'-12'55'11253'0'0,"-6"33"-5803"0"0,9-46-6372 0 0,3 1 1 0 0,1-1 0 0 0,2 54 0 0 0,4-80-1018 0 0,0 2-2462 0 0,-3-10-2502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15 11490 0 0,'0'-1'308'0'0,"0"1"-1"0"0,0-1 1 0 0,0 1-1 0 0,0-1 1 0 0,0 1-1 0 0,0-1 1 0 0,0 1-1 0 0,0-1 1 0 0,-1 1-1 0 0,1-1 1 0 0,0 0-1 0 0,0 1 1 0 0,0 0-1 0 0,-1-1 1 0 0,1 1-1 0 0,0-1 1 0 0,-1 1-1 0 0,1-1 1 0 0,0 1-1 0 0,-1-1 1 0 0,1 1-1 0 0,0 0 0 0 0,-1-1 1 0 0,1 1-1 0 0,-1 0 1 0 0,1-1-1 0 0,-1 1 1 0 0,1 0-1 0 0,-1 0 1 0 0,1 0-1 0 0,-1-1 1 0 0,1 1-1 0 0,-1 0 1 0 0,1 0-1 0 0,-1 0 1 0 0,1 0-1 0 0,-1 0 1 0 0,1 0-1 0 0,-1 0 1 0 0,1 0-1 0 0,-2 0 1 0 0,0 1 23 0 0,-1 0 0 0 0,1 1 0 0 0,0-1 0 0 0,0 1 0 0 0,0-1 0 0 0,0 1 0 0 0,0 0 1 0 0,0 0-1 0 0,-2 3 0 0 0,-35 50-333 0 0,-48 125 312 0 0,30-56-5201 0 0,70-158 1215 0 0,-12 29 3626 0 0,1 0 1 0 0,0 0-1 0 0,-1 0 1 0 0,2 0-1 0 0,-1 0 1 0 0,0 1-1 0 0,1-1 1 0 0,0 1-1 0 0,0-1 1 0 0,0 1-1 0 0,1 0 1 0 0,5-4-1 0 0,-7 6 37 0 0,1 0 0 0 0,0 0 0 0 0,0 0 0 0 0,0 0-1 0 0,0 1 1 0 0,0-1 0 0 0,0 1 0 0 0,0 0 0 0 0,0 0 0 0 0,0 0-1 0 0,1 0 1 0 0,-1 1 0 0 0,0-1 0 0 0,1 1 0 0 0,-1 0-1 0 0,1 0 1 0 0,5 1 0 0 0,1 1-89 0 0,-1 1-1 0 0,1 0 0 0 0,-1 0 1 0 0,14 8-1 0 0,19 6-3295 0 0,-37-15 2412 0 0,-1-1-1 0 0,1 0 0 0 0,-1 0 1 0 0,1 0-1 0 0,0-1 0 0 0,-1 0 1 0 0,7 0-1 0 0,2-2-3368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7 230 6281 0 0,'-1'-1'384'0'0,"0"0"0"0"0,0-1 0 0 0,1 1 0 0 0,-1-1 0 0 0,0 1 0 0 0,1 0 0 0 0,0-1 0 0 0,-1 0 0 0 0,1 1 0 0 0,0-1 0 0 0,0 1-1 0 0,0-1 1 0 0,0 1 0 0 0,0-1 0 0 0,0 0 0 0 0,0 1 0 0 0,0-1 0 0 0,1 1 0 0 0,-1-1 0 0 0,0 1 0 0 0,2-3 0 0 0,-1 3-151 0 0,0 0 0 0 0,0-1-1 0 0,1 1 1 0 0,-1 0 0 0 0,0-1 0 0 0,1 1 0 0 0,-1 0 0 0 0,1 0 0 0 0,-1 0 0 0 0,1 0 0 0 0,0 0 0 0 0,-1 1 0 0 0,1-1-1 0 0,0 0 1 0 0,2 0 0 0 0,9-1-66 0 0,0 0 0 0 0,0 1 0 0 0,-1 0 0 0 0,18 2 0 0 0,-16-1 7 0 0,2 0 612 0 0,-5 0-1790 0 0,0 1 0 0 0,0-2 0 0 0,0 0 0 0 0,0 0 0 0 0,11-4 1 0 0,-18 4 523 0 0,-1 0 0 0 0,1-1 0 0 0,-1 1 0 0 0,1-1 0 0 0,-1 0 1 0 0,0 0-1 0 0,0 0 0 0 0,0-1 0 0 0,0 1 0 0 0,0-1 1 0 0,0 0-1 0 0,-1 0 0 0 0,1 0 0 0 0,-1 0 0 0 0,0 0 1 0 0,0 0-1 0 0,0 0 0 0 0,2-6 0 0 0,-1 1 361 0 0,1-1 0 0 0,-2 1 0 0 0,1-1-1 0 0,-1 0 1 0 0,1-10 0 0 0,-3 17 252 0 0,0 0 1 0 0,1 0-1 0 0,-1 0 0 0 0,0 0 0 0 0,0 0 1 0 0,0 0-1 0 0,0 0 0 0 0,0 0 0 0 0,-1 0 0 0 0,1 0 1 0 0,0 0-1 0 0,-1 0 0 0 0,0 0 0 0 0,1 1 1 0 0,-1-1-1 0 0,0 0 0 0 0,0 0 0 0 0,0 1 0 0 0,0-1 1 0 0,0 0-1 0 0,-1 1 0 0 0,1-1 0 0 0,0 1 1 0 0,-1-1-1 0 0,1 1 0 0 0,-1 0 0 0 0,1 0 1 0 0,-4-2-1 0 0,3 2 171 0 0,0 1-1 0 0,1 0 1 0 0,-1 0 0 0 0,1 0-1 0 0,-1 0 1 0 0,1 0 0 0 0,-1 1 0 0 0,1-1-1 0 0,-1 0 1 0 0,1 1 0 0 0,-1-1 0 0 0,1 1-1 0 0,0-1 1 0 0,-1 1 0 0 0,1 0 0 0 0,0 0-1 0 0,-1-1 1 0 0,1 1 0 0 0,0 0 0 0 0,0 0-1 0 0,0 0 1 0 0,0 1 0 0 0,0-1 0 0 0,0 0-1 0 0,0 0 1 0 0,0 0 0 0 0,0 1 0 0 0,0-1-1 0 0,-1 3 1 0 0,-19 44 1844 0 0,21-47-2114 0 0,-10 27 182 0 0,1 1 0 0 0,2 0-1 0 0,-8 59 1 0 0,14-71-1150 0 0,1 1-1 0 0,0-1 1 0 0,4 22-1 0 0,-2-27-1026 0 0,0-1 1 0 0,1 1-1 0 0,0-1 0 0 0,1 0 0 0 0,9 17 0 0 0,-5-14-1079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6185 0 0,'-2'0'805'0'0,"0"1"-1"0"0,0-1 0 0 0,0 1 1 0 0,0 0-1 0 0,0 0 0 0 0,0 0 1 0 0,0 0-1 0 0,0 0 0 0 0,0 0 1 0 0,0 0-1 0 0,-1 2 0 0 0,-19 23 3129 0 0,-9 37-3338 0 0,23-46 145 0 0,-11 20-473 0 0,12-25-252 0 0,0-1-1 0 0,2 1 1 0 0,-1 0 0 0 0,2 0 0 0 0,-7 24 0 0 0,11-34-30 0 0,0-1 0 0 0,0 0 0 0 0,0 0 0 0 0,1 1 1 0 0,-1-1-1 0 0,0 0 0 0 0,1 1 0 0 0,-1-1 1 0 0,1 0-1 0 0,-1 0 0 0 0,1 0 0 0 0,0 1 0 0 0,-1-1 1 0 0,1 0-1 0 0,0 0 0 0 0,0 0 0 0 0,0 0 0 0 0,0 0 1 0 0,0 0-1 0 0,0-1 0 0 0,0 1 0 0 0,0 0 1 0 0,0 0-1 0 0,0-1 0 0 0,0 1 0 0 0,1-1 0 0 0,-1 1 1 0 0,0-1-1 0 0,0 1 0 0 0,1-1 0 0 0,-1 0 1 0 0,0 0-1 0 0,0 1 0 0 0,1-1 0 0 0,-1 0 0 0 0,3 0 1 0 0,8 1-48 0 0,1-1 1 0 0,23-1-1 0 0,-28 0 37 0 0,23-1-121 0 0,21-2-860 0 0,-18 7-3040 0 0,-34-3 3921 0 0,-1 0 0 0 0,1 0 1 0 0,-1 1-1124 0 0,1 0 1123 0 0,0-1 1 0 0,0 0-1 0 0,0 0 0 0 0,0 0 0 0 0,0 0 0 0 0,0 1 1 0 0,0-1-1 0 0,0 0 0 0 0,0 0 0 0 0,0 0 1 0 0,0 1-1 0 0,0-1 0 0 0,0 0 0 0 0,0 0 1 0 0,0 0-1 0 0,0 0 0 0 0,0 1 0 0 0,0-1 1 0 0,0 0-1 0 0,0 0 0 0 0,0 0 0 0 0,0 0 1 0 0,1 1-1 0 0,-1-1 0 0 0,1 1-1372 0 0,0-1 1372 0 0,-1 0 0 0 0,0 0 1 0 0,0 0-1 0 0,0 0 0 0 0,0 0 0 0 0,1 0 1 0 0,-1 0-1 0 0,0 0 0 0 0,0 0 0 0 0,0 0 0 0 0,1 0 1 0 0,-1 0-1 0 0,0 0 0 0 0,0 0 0 0 0,0 0 1 0 0,1 0-1 0 0,-7 3-4445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 8714 0 0,'0'0'222'0'0,"-1"0"0"0"0,1 0 1 0 0,0 0-1 0 0,-1 1 0 0 0,1-1 1 0 0,-1 0-1 0 0,1 0 0 0 0,0 0 0 0 0,-1 1 1 0 0,1-1-1 0 0,0 0 0 0 0,-1 0 1 0 0,1 1-1 0 0,0-1 0 0 0,0 0 0 0 0,-1 0 1 0 0,1 1-1 0 0,0-1 0 0 0,0 0 1 0 0,-1 1-1 0 0,1-1 0 0 0,0 0 0 0 0,0 1 1 0 0,0-1-1 0 0,0 1 0 0 0,-1-1 1 0 0,1 0-1 0 0,0 1 0 0 0,0-1 0 0 0,0 1 1 0 0,0-1-1 0 0,0 0 0 0 0,0 1 1 0 0,0-1-1 0 0,0 1 0 0 0,0-1 0 0 0,0 0 1 0 0,0 1-1 0 0,1-1 0 0 0,-1 1 1 0 0,0-1-1 0 0,0 0 0 0 0,1 1 1 0 0,20 4 3931 0 0,31-9-2174 0 0,-15-2-1735 0 0,-8 1 70 0 0,38-2-1 0 0,-55 7-1609 0 0,1 0 0 0 0,0 1 0 0 0,15 4 0 0 0,3 0-8292 0 0,-16-5 2660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7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24 10914 0 0,'-4'-14'1668'0'0,"0"4"4102"0"0,-1 25-1298 0 0,4-6-4243 0 0,0 1 0 0 0,1 0 1 0 0,0-1-1 0 0,0 1 1 0 0,1-1-1 0 0,0 1 1 0 0,1-1-1 0 0,0 1 1 0 0,0-1-1 0 0,1 0 1 0 0,1 0-1 0 0,-1 0 0 0 0,10 15 1 0 0,-8-14-233 0 0,1-1 1 0 0,0 1-1 0 0,1-1 0 0 0,0 0 1 0 0,0-1-1 0 0,1 0 0 0 0,0 0 1 0 0,0-1-1 0 0,1 0 0 0 0,0 0 1 0 0,16 8-1 0 0,-18-12-43 0 0,0 0-1 0 0,0-1 1 0 0,1 0-1 0 0,-1-1 1 0 0,0 1-1 0 0,1-1 1 0 0,12 0-1 0 0,-16-1-408 0 0,0-1 1 0 0,0 1-1 0 0,0-1 1 0 0,0 1-1 0 0,-1-1 0 0 0,1 0 1 0 0,5-2-1 0 0,-7 2-211 0 0,-1 0 0 0 0,1 0 0 0 0,0 0 0 0 0,-1 0 0 0 0,1 0 0 0 0,-1 0 0 0 0,0 0 0 0 0,1-1 0 0 0,-1 1 0 0 0,0 0 0 0 0,0-1 0 0 0,0 1 0 0 0,0-1 0 0 0,0 1 0 0 0,0-1 0 0 0,1-2 0 0 0,0-5-6078 0 0</inkml:trace>
  <inkml:trace contextRef="#ctx0" brushRef="#br0" timeOffset="1">2 368 13371 0 0,'0'2'233'0'0,"-1"0"1"0"0,1 0 0 0 0,-1 1-1 0 0,1-1 1 0 0,0 0-1 0 0,0 0 1 0 0,0 1 0 0 0,0-1-1 0 0,0 0 1 0 0,1 0-1 0 0,-1 1 1 0 0,1-1 0 0 0,-1 0-1 0 0,1 0 1 0 0,0 0-1 0 0,0 0 1 0 0,0 0 0 0 0,0 0-1 0 0,0 0 1 0 0,0 0 0 0 0,1 0-1 0 0,-1 0 1 0 0,0-1-1 0 0,1 1 1 0 0,2 1 0 0 0,0 0-24 0 0,0-1 1 0 0,0-1 0 0 0,0 1-1 0 0,1-1 1 0 0,-1 1 0 0 0,0-1-1 0 0,1 0 1 0 0,0-1 0 0 0,-1 1-1 0 0,1-1 1 0 0,7 0 0 0 0,2-1-346 0 0,1 0 0 0 0,-1-1 0 0 0,0 0 0 0 0,0-1 0 0 0,0 0 1 0 0,0-2-1 0 0,0 1 0 0 0,25-14 0 0 0,-48 19-581 0 0,-12 10 1137 0 0,15-5-214 0 0,1 0 0 0 0,1 0 0 0 0,-1 1 0 0 0,1-1 0 0 0,0 1 0 0 0,1 0-1 0 0,-1 0 1 0 0,1 0 0 0 0,1 0 0 0 0,-1 1 0 0 0,1-1 0 0 0,1 1 0 0 0,-1 0-1 0 0,1 10 1 0 0,0-13-179 0 0,1-1-1 0 0,0 1 1 0 0,0-1-1 0 0,0 1 1 0 0,0-1-1 0 0,1 1 1 0 0,0-1-1 0 0,0 1 1 0 0,0-1-1 0 0,1 0 1 0 0,-1 1-1 0 0,1-1 1 0 0,0 0-1 0 0,0 0 1 0 0,1 0-1 0 0,-1 0 1 0 0,1-1-1 0 0,0 1 1 0 0,-1-1-1 0 0,2 1 1 0 0,-1-1-1 0 0,0 0 1 0 0,1 0 0 0 0,-1-1-1 0 0,9 5 1 0 0,-8-5-115 0 0,0-1 1 0 0,0 0 0 0 0,0 0-1 0 0,0 0 1 0 0,0 0 0 0 0,1-1 0 0 0,-1 1-1 0 0,0-1 1 0 0,0 0 0 0 0,1-1 0 0 0,-1 1-1 0 0,0-1 1 0 0,0 1 0 0 0,0-1 0 0 0,0-1-1 0 0,1 1 1 0 0,-1-1 0 0 0,-1 1 0 0 0,1-1-1 0 0,4-3 1 0 0,0 1-1036 0 0,-1-1 0 0 0,1 0 0 0 0,-1-1 0 0 0,0 0-1 0 0,-1 0 1 0 0,1-1 0 0 0,-1 1 0 0 0,8-13 0 0 0,2-10-6249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14483 0 0,'9'1'6494'0'0,"42"0"-4949"0"0,-44-1-1457 0 0,0-1 0 0 0,0 1 0 0 0,0 0 0 0 0,0 1 0 0 0,0 0 0 0 0,0 0-1 0 0,0 0 1 0 0,7 3 0 0 0,-12-3-52 0 0,0 0 0 0 0,0 0 0 0 0,0 1 0 0 0,0-1 0 0 0,0 0 0 0 0,-1 1 0 0 0,1-1 0 0 0,-1 1-1 0 0,1-1 1 0 0,-1 1 0 0 0,1 0 0 0 0,-1 0 0 0 0,0-1 0 0 0,0 1 0 0 0,0 0 0 0 0,0 0 0 0 0,0 0 0 0 0,0 0 0 0 0,0 0-1 0 0,-1 1 1 0 0,1-1 0 0 0,-1 0 0 0 0,0 0 0 0 0,0 0 0 0 0,1 0 0 0 0,-1 1 0 0 0,0-1 0 0 0,-1 0 0 0 0,0 4 0 0 0,-1 9-267 0 0,-1-1 1 0 0,-1 1 0 0 0,-1-1 0 0 0,0 0 0 0 0,0 0-1 0 0,-2-1 1 0 0,-8 16 0 0 0,-13 27-2369 0 0,30-55 1992 0 0,6-5 487 0 0,8-7 248 0 0,67-72-583 0 0,-54 56-3115 0 0,1 0-4401 0 0,-20 19 3289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24 8234 0 0,'-1'-4'690'0'0,"-7"-16"10241"0"0,4 31-9031 0 0,-19 164 2783 0 0,17-100-7525 0 0,0 0-8879 0 0</inkml:trace>
  <inkml:trace contextRef="#ctx0" brushRef="#br0" timeOffset="1">16 432 17380 0 0,'-8'23'1408'0'0,"4"-1"-232"0"0,0 5 185 0 0,5-5-153 0 0,3-4-376 0 0,4-2-304 0 0,3-3-144 0 0,2-2-176 0 0,4-4-112 0 0,2-2-96 0 0,4-3-112 0 0,2-2-272 0 0,1-2-432 0 0,1-3-736 0 0,0-1-1233 0 0,-3 0-2096 0 0,-3-1-3785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8154 0 0,'-6'1'833'0'0,"-1"1"1"0"0,1 0 0 0 0,-1 0-1 0 0,1 1 1 0 0,0 0-1 0 0,0 0 1 0 0,0 0-1 0 0,0 1 1 0 0,0 0 0 0 0,1 0-1 0 0,-6 5 1 0 0,3-1-190 0 0,0 1 0 0 0,1 0 0 0 0,0 0 0 0 0,0 0 0 0 0,1 1 0 0 0,-6 12 0 0 0,5-8-376 0 0,1 1 1 0 0,0 0-1 0 0,1 0 1 0 0,1 0 0 0 0,0 0-1 0 0,1 1 1 0 0,1-1 0 0 0,1 1-1 0 0,0 28 1 0 0,3-29-152 0 0,0 0 0 0 0,1 0 1 0 0,0 0-1 0 0,2-1 0 0 0,6 18 1 0 0,-8-26-113 0 0,0 1 0 0 0,0-1 0 0 0,0 0 0 0 0,1 0 0 0 0,-1 0 0 0 0,1-1-1 0 0,1 1 1 0 0,-1-1 0 0 0,1 0 0 0 0,0 0 0 0 0,0 0 0 0 0,1-1 0 0 0,9 6 0 0 0,-14-9-3 0 0,2 0 0 0 0,-1 0 0 0 0,0 0-1 0 0,0 0 1 0 0,0-1 0 0 0,0 1 0 0 0,0 0-1 0 0,1-1 1 0 0,-1 0 0 0 0,0 0 0 0 0,1 1-1 0 0,-1-2 1 0 0,0 1 0 0 0,0 0 0 0 0,1 0-1 0 0,-1-1 1 0 0,0 1 0 0 0,0-1 0 0 0,1 1-1 0 0,1-2 1 0 0,-1 0 2 0 0,0 0-1 0 0,0 0 1 0 0,0 0 0 0 0,-1-1 0 0 0,1 1-1 0 0,-1-1 1 0 0,1 1 0 0 0,-1-1-1 0 0,0 0 1 0 0,0 0 0 0 0,0 0-1 0 0,1-3 1 0 0,2-7 11 0 0,1 0 0 0 0,-2-1 0 0 0,0 1 0 0 0,-1-1 0 0 0,3-19 0 0 0,-4 12-7 0 0,0 1 0 0 0,-1-1 0 0 0,-2 1 1 0 0,-4-36-1 0 0,4 49-81 0 0,0 1 1 0 0,0-1-1 0 0,0 1 1 0 0,-1 0-1 0 0,0 0 1 0 0,-1 0-1 0 0,1 0 1 0 0,-1 0-1 0 0,0 0 1 0 0,-1 0 0 0 0,1 1-1 0 0,-1 0 1 0 0,0 0-1 0 0,0 0 1 0 0,-1 0-1 0 0,1 1 1 0 0,-1-1-1 0 0,-11-6 1 0 0,15 10-79 0 0,-1 0 0 0 0,1 1 0 0 0,-1-1 1 0 0,1 0-1 0 0,-1 1 0 0 0,0 0 0 0 0,1-1 1 0 0,-1 1-1 0 0,0 0 0 0 0,1 0 1 0 0,-1 0-1 0 0,0 0 0 0 0,1 0 0 0 0,-1 0 1 0 0,0 0-1 0 0,1 1 0 0 0,-1-1 0 0 0,1 0 1 0 0,-1 1-1 0 0,0 0 0 0 0,1-1 0 0 0,-3 2 1 0 0,3-1-345 0 0,0 0 1 0 0,0 0 0 0 0,0 0 0 0 0,0 0 0 0 0,0 0-1 0 0,0 0 1 0 0,0 1 0 0 0,0-1 0 0 0,0 0 0 0 0,1 0-1 0 0,-1 1 1 0 0,0-1 0 0 0,1 1 0 0 0,-1-1 0 0 0,1 0 0 0 0,0 1-1 0 0,-1-1 1 0 0,1 1 0 0 0,0-1 0 0 0,0 1 0 0 0,0-1-1 0 0,0 1 1 0 0,0-1 0 0 0,0 1 0 0 0,1-1 0 0 0,-1 2-1 0 0,3 6-4760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7754 0 0,'3'1'607'0'0,"-1"1"-1"0"0,1-1 1 0 0,-1 1 0 0 0,1-1 0 0 0,-1 1 0 0 0,0 0 0 0 0,1 0-1 0 0,-1 0 1 0 0,0 0 0 0 0,0 0 0 0 0,-1 1 0 0 0,1-1 0 0 0,0 0 0 0 0,1 4-1 0 0,-1-1-12 0 0,0 0-1 0 0,-1 0 0 0 0,1 0 0 0 0,-1 0 0 0 0,0 0 1 0 0,0 0-1 0 0,0 8 0 0 0,-2 6 19 0 0,0 0 1 0 0,-1 0-1 0 0,-6 26 0 0 0,5-29-444 0 0,-7 32 13 0 0,5-28-207 0 0,0 0 0 0 0,2 1 0 0 0,-1 23 0 0 0,4-43 10 0 0,0-1 1 0 0,0 1 0 0 0,0-1-1 0 0,0 1 1 0 0,0-1-1 0 0,0 0 1 0 0,1 1-1 0 0,-1-1 1 0 0,0 1-1 0 0,0-1 1 0 0,0 0 0 0 0,0 1-1 0 0,1-1 1 0 0,-1 0-1 0 0,0 1 1 0 0,0-1-1 0 0,1 0 1 0 0,-1 1-1 0 0,0-1 1 0 0,1 0 0 0 0,-1 1-1 0 0,0-1 1 0 0,1 0-1 0 0,-1 0 1 0 0,0 0-1 0 0,1 1 1 0 0,-1-1 0 0 0,1 0-1 0 0,-1 0 1 0 0,0 0-1 0 0,1 0 1 0 0,-1 0-1 0 0,1 0 1 0 0,-1 0-1 0 0,1 1 1 0 0,-1-1 0 0 0,0-1-1 0 0,1 1 1 0 0,-1 0-1 0 0,1 0 1 0 0,-1 0-1 0 0,0 0 1 0 0,1 0-1 0 0,-1 0 1 0 0,1 0 0 0 0,-1 0-1 0 0,0-1 1 0 0,1 1-1 0 0,0-1 1 0 0,27-12-144 0 0,-19 8 110 0 0,13-3-1061 0 0,1 1 0 0 0,43-9 0 0 0,-28 8-3375 0 0,-36 7 4242 0 0,-1 1 0 0 0,0 0 0 0 0,1 0 0 0 0,-1-1 0 0 0,0 1 0 0 0,0-1 1 0 0,1 1-1 0 0,-1-1 0 0 0,0 0 0 0 0,0 1 0 0 0,0-1 0 0 0,0 0 0 0 0,0 0 1 0 0,0 0-1 0 0,0 0 0 0 0,0 0 0 0 0,0 0 0 0 0,0 0 0 0 0,-1 0 0 0 0,1 0 1 0 0,0 0-1 0 0,-1 0 0 0 0,1-1 0 0 0,0 0 0 0 0,6-11-2038 0 0,-6 12 1830 0 0,0-1 0 0 0,1 1-1 0 0,-1 0 1 0 0,1-1 0 0 0,-1 1 0 0 0,1 0-1 0 0,0 0 1 0 0,0 0 0 0 0,-1 0 0 0 0,4-1-1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18764 0 0,'-2'4'376'0'0,"-1"1"-1"0"0,1-1 1 0 0,1 0 0 0 0,-1 1 0 0 0,0-1-1 0 0,1 1 1 0 0,0-1 0 0 0,0 1-1 0 0,1 0 1 0 0,-1-1 0 0 0,1 1 0 0 0,0 0-1 0 0,0-1 1 0 0,1 7 0 0 0,12 67 683 0 0,-11-71-1058 0 0,0 1 1 0 0,0-1-1 0 0,1 0 1 0 0,0 0-1 0 0,1 0 1 0 0,0 0 0 0 0,0-1-1 0 0,0 1 1 0 0,1-1-1 0 0,0 0 1 0 0,0 0-1 0 0,0-1 1 0 0,1 1-1 0 0,0-1 1 0 0,0 0-1 0 0,0-1 1 0 0,0 0 0 0 0,1 0-1 0 0,0 0 1 0 0,0-1-1 0 0,9 4 1 0 0,-9-5-602 0 0,1 0 0 0 0,-1 0 0 0 0,0-1 1 0 0,0 0-1 0 0,0 0 0 0 0,1-1 0 0 0,-1 0 1 0 0,13-1-1 0 0,-17 0-151 0 0,0 1 0 0 0,0-1 0 0 0,0 0 0 0 0,1 0 0 0 0,-1 0 0 0 0,-1-1-1 0 0,1 1 1 0 0,0-1 0 0 0,0 1 0 0 0,0-1 0 0 0,-1 0 0 0 0,1 0 0 0 0,-1 0 0 0 0,1 0 0 0 0,2-4 0 0 0,9-11-4582 0 0</inkml:trace>
  <inkml:trace contextRef="#ctx0" brushRef="#br0" timeOffset="1">313 15 10474 0 0,'-3'6'3401'0'0,"0"1"-1721"0"0,0 3-127 0 0,0 4-57 0 0,2 2-272 0 0,-3 5-456 0 0,1 4-320 0 0,-1 2-167 0 0,-2 3-81 0 0,1 2-216 0 0,2 0-336 0 0,-1 1-649 0 0,2 0-863 0 0,-2 1-1113 0 0,1-2-1072 0 0,-3-2 769 0 0,1 0-2105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90 6889 0 0,'-6'10'1667'0'0,"1"0"-1"0"0,1 0 0 0 0,0 0 0 0 0,0 0 1 0 0,1 0-1 0 0,1 1 0 0 0,-3 17 0 0 0,-9 30 618 0 0,13-77-2829 0 0,-1-28-143 0 0,3 34 624 0 0,0 1 0 0 0,1 0 0 0 0,1 0 0 0 0,0 0 0 0 0,1 1 0 0 0,0-1 0 0 0,0 1 0 0 0,1 0 0 0 0,9-14 0 0 0,-12 21 67 0 0,1 1 0 0 0,-1-1 1 0 0,1 1-1 0 0,0 0 0 0 0,0-1 1 0 0,0 1-1 0 0,0 1 1 0 0,0-1-1 0 0,1 0 0 0 0,-1 1 1 0 0,1 0-1 0 0,0-1 1 0 0,0 2-1 0 0,0-1 0 0 0,0 0 1 0 0,0 1-1 0 0,0 0 0 0 0,0 0 1 0 0,1 0-1 0 0,-1 0 1 0 0,0 1-1 0 0,0-1 0 0 0,1 1 1 0 0,-1 0-1 0 0,0 0 1 0 0,1 1-1 0 0,-1 0 0 0 0,0-1 1 0 0,7 3-1 0 0,-9-2 47 0 0,1-1-1 0 0,0 1 1 0 0,-1 0 0 0 0,1 0-1 0 0,-1 0 1 0 0,1 0 0 0 0,-1 0-1 0 0,0 0 1 0 0,1 1 0 0 0,-1-1-1 0 0,0 1 1 0 0,0 0 0 0 0,0 0-1 0 0,0 0 1 0 0,0 0 0 0 0,0 0-1 0 0,-1 0 1 0 0,1 0-1 0 0,-1 0 1 0 0,1 1 0 0 0,-1-1-1 0 0,0 0 1 0 0,0 1 0 0 0,0-1-1 0 0,0 1 1 0 0,0 0 0 0 0,-1-1-1 0 0,1 1 1 0 0,-1 0 0 0 0,0-1-1 0 0,0 1 1 0 0,0 0 0 0 0,0-1-1 0 0,0 1 1 0 0,0 0 0 0 0,-1-1-1 0 0,1 1 1 0 0,-1 0-1 0 0,0-1 1 0 0,-2 5 0 0 0,0 1 141 0 0,-1 0 0 0 0,0 0 1 0 0,0 0-1 0 0,-1-1 0 0 0,0 1 1 0 0,0-1-1 0 0,-1 0 0 0 0,1-1 1 0 0,-2 0-1 0 0,1 0 0 0 0,-11 8 1 0 0,8-9-107 0 0,0 1 0 0 0,0-1 0 0 0,-15 6 0 0 0,20-10-75 0 0,1 0-1 0 0,0 0 1 0 0,0 0-1 0 0,-1 0 1 0 0,1-1-1 0 0,-1 1 1 0 0,1-1-1 0 0,-1 0 1 0 0,1 0-1 0 0,-1 0 1 0 0,1 0-1 0 0,0-1 1 0 0,-1 1-1 0 0,-5-2 0 0 0,9 2-13 0 0,0 0 0 0 0,0 0-1 0 0,0 0 1 0 0,-1-1-1 0 0,1 1 1 0 0,0 0 0 0 0,0 0-1 0 0,0 0 1 0 0,-1 0-1 0 0,1 0 1 0 0,0 0-1 0 0,0 0 1 0 0,0 0 0 0 0,0 0-1 0 0,0 0 1 0 0,-1-1-1 0 0,1 1 1 0 0,0 0 0 0 0,0 0-1 0 0,0 0 1 0 0,0 0-1 0 0,0 0 1 0 0,0-1-1 0 0,-1 1 1 0 0,1 0 0 0 0,0 0-1 0 0,0 0 1 0 0,0 0-1 0 0,0-1 1 0 0,0 1 0 0 0,0 0-1 0 0,0 0 1 0 0,0 0-1 0 0,0-1 1 0 0,0 1-1 0 0,0 0 1 0 0,0 0 0 0 0,0 0-1 0 0,0-1 1 0 0,0 1-1 0 0,0 0 1 0 0,0 0 0 0 0,0 0-1 0 0,0 0 1 0 0,0-1-1 0 0,1 1 1 0 0,-1 0-1 0 0,10-7-500 0 0,14-2-1470 0 0,39 2-9936 0 0,-37 7 4834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 15699 0 0,'-2'-4'6394'0'0,"2"-1"-5834"0"0,-2 0 96 0 0,4 1 848 0 0,-1 4-1360 0 0,0 0-104 0 0,0 0-8 0 0,2-1-32 0 0,1 0-256 0 0,0-2-432 0 0,1 0-696 0 0,-1 0-1025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47 117 3185 0 0,'-16'25'2148'0'0,"-8"10"2909"0"0,24-35-4982 0 0,0 0 0 0 0,0 0-1 0 0,-1 1 226 0 0,1-1-226 0 0,0 0 1 0 0,0 0 0 0 0,0 0 0 0 0,0 0-1 0 0,0 0 1 0 0,0 0 0 0 0,-1 0 0 0 0,1 0-1 0 0,0 0 1 0 0,0 0 0 0 0,0 0 0 0 0,0 0-1 0 0,0 0 1 0 0,0 0 0 0 0,0 0 0 0 0,-1 0-1 0 0,1 0 1 0 0,0 0 0 0 0,0 0 0 0 0,0 0-1 0 0,0 0 1 0 0,0 0 0 0 0,0 0 0 0 0,0 0-1 0 0,-1 0 1 0 0,1 0 0 0 0,0 0 0 0 0,0 0-1 0 0,0 0 1 0 0,0 0 0 0 0,0 0 0 0 0,-1 0 224 0 0,1 0-225 0 0,0-1 1 0 0,0 1 0 0 0,0 0 0 0 0,0 0-1 0 0,0 0 1 0 0,0 0 0 0 0,0 0 0 0 0,0 0-1 0 0,0 0 1 0 0,0-1 0 0 0,0 1 0 0 0,0 0-1 0 0,0 0 1 0 0,0 0 0 0 0,-2-13 1895 0 0,4-13-495 0 0,0 18-1317 0 0,0 0 1 0 0,1 0 0 0 0,0 0-1 0 0,0 0 1 0 0,1 1 0 0 0,0-1-1 0 0,0 1 1 0 0,1 0 0 0 0,0 0-1 0 0,0 1 1 0 0,1 0 0 0 0,-1 0-1 0 0,10-8 1 0 0,-11 11-140 0 0,0 0 0 0 0,0 0 0 0 0,1 0 1 0 0,-1 1-1 0 0,0 0 0 0 0,1-1 0 0 0,0 2 0 0 0,0-1 1 0 0,0 0-1 0 0,-1 1 0 0 0,1 0 0 0 0,1 0 0 0 0,-1 0 1 0 0,0 1-1 0 0,0 0 0 0 0,0 0 0 0 0,0 0 0 0 0,0 1 1 0 0,0-1-1 0 0,0 1 0 0 0,0 0 0 0 0,0 1 0 0 0,6 1 0 0 0,-10-2-22 0 0,1-1 0 0 0,-1 1-1 0 0,0-1 1 0 0,1 1-1 0 0,-1 0 1 0 0,0 0 0 0 0,0-1-1 0 0,0 1 1 0 0,1 0-1 0 0,-1 0 1 0 0,0 0 0 0 0,0 0-1 0 0,0 0 1 0 0,-1 0-1 0 0,1 1 1 0 0,0-1 0 0 0,0 0-1 0 0,-1 0 1 0 0,1 1-1 0 0,0-1 1 0 0,-1 0 0 0 0,1 1-1 0 0,-1-1 1 0 0,1 3-1 0 0,-1-1-24 0 0,-1 0 0 0 0,1 0 0 0 0,0 0-1 0 0,-1 0 1 0 0,0-1 0 0 0,1 1 0 0 0,-1 0-1 0 0,0 0 1 0 0,-1-1 0 0 0,1 1 0 0 0,-3 4-1 0 0,-5 6-92 0 0,-1-1 0 0 0,0 0 0 0 0,-18 16 0 0 0,27-27 125 0 0,-22 19-42 0 0,-29 20 0 0 0,15-12 241 0 0,36-28-196 0 0,1 0 0 0 0,0 1 0 0 0,0-1 0 0 0,-1 0 0 0 0,1 0 0 0 0,0 0 0 0 0,0 0 0 0 0,0 0 0 0 0,0 1 1 0 0,-1-1-1 0 0,1 0 0 0 0,0 0 0 0 0,0 0 0 0 0,0 1 0 0 0,0-1 0 0 0,0 0 0 0 0,0 0 0 0 0,-1 0 0 0 0,1 1 0 0 0,0-1 0 0 0,0 0 0 0 0,0 0 0 0 0,0 1 0 0 0,0-1 0 0 0,0 0 0 0 0,0 0 1 0 0,0 1-1 0 0,0-1 0 0 0,0 0 0 0 0,0 0 0 0 0,0 1 0 0 0,0-1 0 0 0,0 0 0 0 0,0 0 0 0 0,1 0 0 0 0,-1 1 0 0 0,0-1 0 0 0,0 0 0 0 0,0 1 0 0 0,12 6 48 0 0,20 1-150 0 0,-28-7 106 0 0,11 2-491 0 0,1-1 1 0 0,0 0-1 0 0,20-1 0 0 0,-19-2-2212 0 0,1-1 0 0 0,33-6 0 0 0,-6-4-3776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2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68 7682 0 0,'-6'-1'1045'0'0,"0"0"1"0"0,1 0 0 0 0,0-1 0 0 0,-1 0 0 0 0,1-1 0 0 0,-9-4-1 0 0,12 6-885 0 0,1 1 0 0 0,0-1 0 0 0,-1 0 0 0 0,1 1 0 0 0,0-1 0 0 0,0 0 0 0 0,0 0 0 0 0,0 0 0 0 0,0 0 0 0 0,0 0 0 0 0,0 0 0 0 0,0 0 0 0 0,0 0 0 0 0,0 0 0 0 0,0 0 0 0 0,1-1 0 0 0,-1 1 0 0 0,0 0 0 0 0,1-1 0 0 0,-1 1 0 0 0,1 0 0 0 0,0-1 0 0 0,-1 1 0 0 0,1-1 0 0 0,0 1 0 0 0,0 0 0 0 0,0-1 0 0 0,0 1 0 0 0,0-1 0 0 0,0 1 0 0 0,0-1 0 0 0,1-1 0 0 0,0 2-139 0 0,-1 1 1 0 0,1-1-1 0 0,0 0 0 0 0,-1 0 1 0 0,1 1-1 0 0,0-1 1 0 0,0 0-1 0 0,0 1 1 0 0,-1-1-1 0 0,1 0 0 0 0,0 1 1 0 0,0 0-1 0 0,0-1 1 0 0,0 1-1 0 0,0-1 1 0 0,0 1-1 0 0,0 0 0 0 0,0 0 1 0 0,0 0-1 0 0,0-1 1 0 0,0 1-1 0 0,1 0 1 0 0,0 1-1 0 0,30 2 168 0 0,-25-2-117 0 0,146 28 287 0 0,-43-7-37 0 0,-235 20 1349 0 0,107-35-1573 0 0,0 1 0 0 0,0 1 0 0 0,1 0 0 0 0,0 1 0 0 0,-22 18 0 0 0,36-25-88 0 0,-1 0 0 0 0,1 0 0 0 0,0 0 0 0 0,0 1 1 0 0,0-1-1 0 0,0 1 0 0 0,1 0 0 0 0,0 0 0 0 0,0 0 0 0 0,0 0 0 0 0,0 0 0 0 0,0 0 0 0 0,1 0 0 0 0,-1 1 0 0 0,1-1 1 0 0,1 0-1 0 0,-1 1 0 0 0,0-1 0 0 0,1 1 0 0 0,0-1 0 0 0,0 1 0 0 0,1-1 0 0 0,-1 1 0 0 0,1-1 0 0 0,0 1 1 0 0,0-1-1 0 0,0 0 0 0 0,0 1 0 0 0,4 6 0 0 0,-1-3-143 0 0,1 0 0 0 0,-1 0 0 0 0,2 0 0 0 0,-1 0 0 0 0,1-1 0 0 0,0 1 0 0 0,0-2 0 0 0,1 1 0 0 0,0-1 0 0 0,0 0 0 0 0,1 0 0 0 0,-1-1 0 0 0,1 0 0 0 0,0 0 0 0 0,16 6 0 0 0,-16-8-527 0 0,-1-1 0 0 0,1 0 1 0 0,-1 0-1 0 0,1-1 0 0 0,0 0 0 0 0,0 0 1 0 0,-1-1-1 0 0,12 0 0 0 0,-12-1-307 0 0,0 0 0 0 0,0 0 0 0 0,0-1 0 0 0,0 0 0 0 0,-1 0 0 0 0,1-1 0 0 0,-1 0 0 0 0,1 0 0 0 0,11-8 0 0 0,8-9-3261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50 6385 0 0,'-4'-10'1640'0'0,"-7"-19"2184"0"0,1 19 1557 0 0,9 10-5167 0 0,1 0-1 0 0,-1 1 1 0 0,1-1-1 0 0,-1 1 1 0 0,1-1-1 0 0,-1 0 0 0 0,1 1 1 0 0,-1-1-1 0 0,1 1 1 0 0,0-1-1 0 0,-1 1 1 0 0,1 0-1 0 0,0-1 1 0 0,-1 1-1 0 0,1-1 1 0 0,0 1-1 0 0,0 0 0 0 0,-1-1 1 0 0,1 1-1 0 0,0-1 1 0 0,0 1-1 0 0,0 0 1 0 0,0-1-1 0 0,0 2 1 0 0,-3 22 621 0 0,2-21-439 0 0,-10 100 1431 0 0,5-39-1911 0 0,-19 82 0 0 0,27-149 7 0 0,0-1 0 0 0,0 1-1 0 0,0 0 1 0 0,0-1 0 0 0,0 1-1 0 0,1 0 1 0 0,0 1-1 0 0,-1-1 1 0 0,1 0 0 0 0,0 1-1 0 0,0 0 1 0 0,7-4-1 0 0,0-1-118 0 0,0 1-1 0 0,1 1 0 0 0,15-7 0 0 0,1 4-1832 0 0,33-5 1 0 0,14-4-8868 0 0,-55 10 5258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14315 0 0,'62'-5'5107'0'0,"-46"3"-4782"0"0,0 0-1 0 0,0 1 0 0 0,27 2 0 0 0,-42 0-261 0 0,0-1 0 0 0,0 0 0 0 0,1 0 0 0 0,-1 0 1 0 0,0 0-1 0 0,0 1 0 0 0,0-1 0 0 0,0 1 0 0 0,0-1 0 0 0,0 1 0 0 0,0-1 0 0 0,0 1 0 0 0,0-1 0 0 0,0 1 0 0 0,0 0 1 0 0,-1 0-1 0 0,1-1 0 0 0,0 1 0 0 0,0 0 0 0 0,-1 0 0 0 0,1 0 0 0 0,0 0 0 0 0,-1 0 0 0 0,1 0 0 0 0,-1 0 0 0 0,1 0 1 0 0,-1 0-1 0 0,0 0 0 0 0,1 0 0 0 0,-1 0 0 0 0,0 0 0 0 0,0 0 0 0 0,0 0 0 0 0,0 1 0 0 0,0-1 0 0 0,0 0 0 0 0,0 0 1 0 0,0 0-1 0 0,0 0 0 0 0,0 0 0 0 0,-1 0 0 0 0,1 0 0 0 0,0 0 0 0 0,-1 0 0 0 0,1 0 0 0 0,-1 0 0 0 0,1 0 0 0 0,-2 1 1 0 0,-2 9 88 0 0,-2-1 1 0 0,1 0-1 0 0,-13 15 0 0 0,13-18-128 0 0,-36 40 205 0 0,33-40-218 0 0,0 1-1 0 0,1 0 0 0 0,0 0 0 0 0,0 1 1 0 0,1 0-1 0 0,-8 13 0 0 0,14-20-17 0 0,-1-1 0 0 0,0 1 0 0 0,1 0 0 0 0,-1-1 0 0 0,1 1 0 0 0,0 0 0 0 0,-1-1 0 0 0,1 1 0 0 0,0 0 0 0 0,0 0 0 0 0,0-1 0 0 0,0 1 0 0 0,1 0 0 0 0,-1-1-1 0 0,0 1 1 0 0,1 0 0 0 0,-1-1 0 0 0,1 1 0 0 0,-1 0 0 0 0,1-1 0 0 0,0 1 0 0 0,0-1 0 0 0,1 3 0 0 0,1-1 3 0 0,0 0-1 0 0,0 0 1 0 0,0-1 0 0 0,0 1-1 0 0,0-1 1 0 0,0 0 0 0 0,1 0-1 0 0,-1 0 1 0 0,1 0-1 0 0,4 1 1 0 0,3 1-4 0 0,0-1-1 0 0,0 0 1 0 0,0-1-1 0 0,1 0 1 0 0,-1 0 0 0 0,18-1-1 0 0,-7-3-639 0 0,0 0 0 0 0,27-7-1 0 0,-31 3-4165 0 0,-1 1-4165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15251 0 0,'0'0'186'0'0,"-1"0"-1"0"0,1 1 1 0 0,-1-1-1 0 0,1 1 1 0 0,-1-1-1 0 0,1 0 1 0 0,-1 1-1 0 0,1-1 1 0 0,0 1-1 0 0,-1-1 1 0 0,1 1-1 0 0,0-1 1 0 0,-1 1-1 0 0,1-1 0 0 0,0 1 1 0 0,0 0-1 0 0,0-1 1 0 0,-1 1-1 0 0,1-1 1 0 0,0 1-1 0 0,0 0 1 0 0,0-1-1 0 0,0 1 1 0 0,0-1-1 0 0,0 1 1 0 0,0 0-1 0 0,0 0 1 0 0,15 5 1399 0 0,32-9-2194 0 0,-40 2 1002 0 0,35-5-456 0 0,28 0-4262 0 0,-110 45 4452 0 0,36-34 151 0 0,1-1 0 0 0,0 1 0 0 0,0 0 0 0 0,0 0 0 0 0,1 0 0 0 0,-1 0 0 0 0,1 0 0 0 0,0 1 1 0 0,1-1-1 0 0,-1 1 0 0 0,1-1 0 0 0,0 1 0 0 0,1-1 0 0 0,-1 1 0 0 0,1 0 0 0 0,0 0 0 0 0,0-1 0 0 0,1 1 0 0 0,0 0 0 0 0,0-1 0 0 0,0 1 0 0 0,4 8 0 0 0,-3-8-242 0 0,1-1 0 0 0,0 1 0 0 0,1-1-1 0 0,-1 0 1 0 0,1 0 0 0 0,0 0 0 0 0,0-1 0 0 0,0 1-1 0 0,1-1 1 0 0,-1 0 0 0 0,1 0 0 0 0,0-1 0 0 0,0 1-1 0 0,1-1 1 0 0,-1 0 0 0 0,1-1 0 0 0,-1 1 0 0 0,1-1-1 0 0,0 0 1 0 0,10 2 0 0 0,46 2-2405 0 0,-21-6-4591 0 0,-16 0-1810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54 5881 0 0,'-8'-10'1510'0'0,"6"5"-548"0"0,-1 2 1 0 0,0-1-1 0 0,0 0 1 0 0,-1 0-1 0 0,1 1 1 0 0,-1 0-1 0 0,0 0 1 0 0,0 0-1 0 0,0 0 1 0 0,-7-4 0 0 0,11 7-941 0 0,-1 0 1 0 0,1 0 0 0 0,-1 0 0 0 0,1 0-1 0 0,-1 0 1 0 0,1 0 0 0 0,0 0-1 0 0,-1 0 1 0 0,1 0 0 0 0,-1 0 0 0 0,1 0-1 0 0,0 1 1 0 0,-1-1 0 0 0,1 0 0 0 0,-1 0-1 0 0,1 0 1 0 0,0 0 0 0 0,-1 1 0 0 0,1-1-1 0 0,0 0 1 0 0,-1 0 0 0 0,1 1 0 0 0,0-1-1 0 0,-1 0 1 0 0,1 1 0 0 0,0-1 0 0 0,-1 0-1 0 0,1 1 1 0 0,0-1 0 0 0,0 0 0 0 0,-1 1-1 0 0,1-1-13 0 0,0 0 1 0 0,0 0-1 0 0,0 0 0 0 0,0-1 0 0 0,0 1 0 0 0,0 0 0 0 0,0 0 0 0 0,0 0 0 0 0,0 0 0 0 0,0-1 0 0 0,0 1 0 0 0,0 0 0 0 0,0 0 0 0 0,0 0 0 0 0,0 0 0 0 0,0-1 0 0 0,0 1 0 0 0,0 0 0 0 0,0 0 0 0 0,0 0 1 0 0,0 0-1 0 0,-1 0 0 0 0,1-1 0 0 0,0 1 0 0 0,0 0 0 0 0,0 0 0 0 0,0 0 0 0 0,0 0 0 0 0,0 0 0 0 0,-1 0 0 0 0,1 0 0 0 0,0 0 0 0 0,0-1 0 0 0,0 1 0 0 0,0 0 0 0 0,-1 0 0 0 0,1 0 0 0 0,0 0 0 0 0,0 0 1 0 0,0 0-1 0 0,0 0 0 0 0,-1 0 0 0 0,1 0 0 0 0,0 0 0 0 0,0 0 0 0 0,0 0 0 0 0,0 0 0 0 0,-1 0 0 0 0,1 0 0 0 0,0 0 0 0 0,0 1 0 0 0,0-1 0 0 0,0 0 0 0 0,-1 0 0 0 0,1 0 0 0 0,0 0 0 0 0,0 0 0 0 0,0 0 1 0 0,0 0-1 0 0,0 0 0 0 0,-1 1 0 0 0,1-1 0 0 0,0 0 0 0 0,0 0 0 0 0,0 0 0 0 0,0 0 0 0 0,0 0 0 0 0,0 1 0 0 0,0-1 0 0 0,-1 0 43 0 0,1-1 0 0 0,0 1 0 0 0,0 0 0 0 0,-1-1 0 0 0,1 1 0 0 0,0 0 0 0 0,0-1 0 0 0,-1 1 0 0 0,1 0-1 0 0,0 0 1 0 0,-1-1 0 0 0,1 1 0 0 0,-1 0 0 0 0,1 0 0 0 0,0 0 0 0 0,-1-1 0 0 0,1 1 0 0 0,-1 0 0 0 0,1 0 0 0 0,0 0 0 0 0,-1 0 0 0 0,1 0 0 0 0,-1 0 0 0 0,1 0 0 0 0,-1 0-1 0 0,1 0 1 0 0,0 0 0 0 0,-1 0 0 0 0,1 0 0 0 0,-1 0 0 0 0,1 0 0 0 0,-1 0 0 0 0,1 1 0 0 0,-1-1 0 0 0,-13 11 489 0 0,3-4-373 0 0,11-6-142 0 0,-1 0 0 0 0,1 0 0 0 0,-1 0 0 0 0,1 0 0 0 0,-1 1 0 0 0,1-1 0 0 0,0 0 0 0 0,0 0 0 0 0,-1 0 0 0 0,1 0 0 0 0,0 0 0 0 0,0 1 0 0 0,0-1 0 0 0,0 0 0 0 0,1 0 0 0 0,-1 0 0 0 0,0 0 0 0 0,0 0 0 0 0,1 1 0 0 0,-1-1 0 0 0,1 0 0 0 0,0 2 0 0 0,11 31 52 0 0,-6-25-57 0 0,-1 1-1 0 0,0-1 0 0 0,-1 1 1 0 0,0 0-1 0 0,-1 0 0 0 0,4 18 1 0 0,5 68 251 0 0,-4-29-121 0 0,-2-20-143 0 0,-5-29-12 0 0,1 1 0 0 0,1 0-1 0 0,1-1 1 0 0,1 0 0 0 0,0 0 0 0 0,15 35 0 0 0,-19-52-143 0 0,-1 0 1 0 0,1 0 0 0 0,-1 0-1 0 0,1 0 1 0 0,-1 0 0 0 0,1-1 0 0 0,0 1-1 0 0,-1 0 1 0 0,1 0 0 0 0,0 0-1 0 0,0 0 1 0 0,0-1 0 0 0,0 1-1 0 0,-1 0 1 0 0,1-1 0 0 0,0 1 0 0 0,0-1-1 0 0,0 1 1 0 0,0-1 0 0 0,0 1-1 0 0,1-1 1 0 0,-1 0 0 0 0,0 0-1 0 0,0 1 1 0 0,1-1 0 0 0,-1-1-27 0 0,0 1 0 0 0,-1-1 0 0 0,1 0 0 0 0,-1 1 0 0 0,1-1 1 0 0,0 0-1 0 0,-1 0 0 0 0,1 0 0 0 0,-1 1 0 0 0,0-1 0 0 0,1 0 0 0 0,-1 0 0 0 0,0 0 1 0 0,1 0-1 0 0,-1 0 0 0 0,0 0 0 0 0,0 0 0 0 0,0 0 0 0 0,0 1 0 0 0,0-1 1 0 0,0 0-1 0 0,0 0 0 0 0,0 0 0 0 0,0 0 0 0 0,0 0 0 0 0,0 0 0 0 0,-1 0 0 0 0,1 0 1 0 0,-1-1-1 0 0,-7-29-5254 0 0,-9-11 1833 0 0,8 22 565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4313 0 0,'1'0'290'0'0,"-1"-1"0"0"0,1 1-1 0 0,0 0 1 0 0,1 0 0 0 0,-1 0 0 0 0,0 0 0 0 0,0 0 0 0 0,0 0 0 0 0,0 0-1 0 0,0 0 1 0 0,0 0 0 0 0,0 0 0 0 0,0 0 0 0 0,0 1 0 0 0,0-1 0 0 0,0 0-1 0 0,0 1 1 0 0,-1-1 0 0 0,1 1 0 0 0,0-1 0 0 0,0 1 0 0 0,0-1 0 0 0,1 2-1 0 0,0 0 275 0 0,0 1-1 0 0,0-1 1 0 0,0 1-1 0 0,-1-1 1 0 0,1 1-1 0 0,0-1 1 0 0,-1 1-1 0 0,1 3 0 0 0,3 6 700 0 0,-2-1-1 0 0,5 25 0 0 0,13 122-793 0 0,-12-53-4165 0 0,-10-80 1176 0 0,-2-13-80 0 0,3-12 2480 0 0,0 0 0 0 0,0 0 0 0 0,-1 0 0 0 0,1 0 0 0 0,0 1 1 0 0,0-1-1 0 0,0 0 0 0 0,-1 0-599 0 0,1 1 599 0 0,0-1 0 0 0,0 0 0 0 0,-1 0 0 0 0,1 0 0 0 0,0 0 0 0 0,0 0 1 0 0,0 0-1 0 0,0 0 0 0 0,-1 0 0 0 0,1 0 0 0 0,0 0 0 0 0,0 0 0 0 0,0 0 0 0 0,0 0 1 0 0,-1 0-1 0 0,1 0 0 0 0,0 0 0 0 0,0 0 0 0 0,0 0 0 0 0,-1 0 0 0 0,1 0 1 0 0,0 0-1 0 0,0 0 0 0 0,0 0 0 0 0,0 0 0 0 0,-1-1 0 0 0,1 1 0 0 0,0 0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45 6745 0 0,'-7'-6'2514'0'0,"5"5"-1995"0"0,-1-1 1 0 0,1 1 0 0 0,-1-1 0 0 0,1 0 0 0 0,0 0-1 0 0,0 0 1 0 0,-1 0 0 0 0,2 0 0 0 0,-1-1-1 0 0,0 1 1 0 0,0-1 0 0 0,1 1 0 0 0,-2-4 0 0 0,5 5-328 0 0,0 0 1 0 0,0 0 0 0 0,0 0-1 0 0,0 0 1 0 0,0 1 0 0 0,1-1-1 0 0,-1 1 1 0 0,0 0 0 0 0,0-1-1 0 0,1 1 1 0 0,-1 0 0 0 0,3 1-1 0 0,-2-1 51 0 0,28 1 503 0 0,-1 1 1 0 0,1 2 0 0 0,54 13-1 0 0,5 1-633 0 0,-81-16-191 0 0,2-1-354 0 0,0 1 0 0 0,0 0-1 0 0,18 7 1 0 0,-26-8 2 0 0,-1 0-1 0 0,0 1 1 0 0,1-1-1 0 0,-1 1 0 0 0,0-1 1 0 0,1 1-1 0 0,-1 0 1 0 0,3 3-1 0 0,-4-4-18 0 0,0 1 1 0 0,0-1-1 0 0,0 0 0 0 0,0 1 1 0 0,-1-1-1 0 0,1 1 0 0 0,-1-1 1 0 0,1 1-1 0 0,-1-1 0 0 0,1 1 1 0 0,-1-1-1 0 0,0 1 0 0 0,0 0 1 0 0,0-1-1 0 0,0 1 0 0 0,0 1 1 0 0,-3 12-5080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13075 0 0,'0'0'106'0'0,"0"0"1"0"0,0 0 0 0 0,0 0 0 0 0,0-1-1 0 0,0 1 1 0 0,-1 0 0 0 0,1 0-1 0 0,0 0 1 0 0,0 0 0 0 0,0-1-1 0 0,0 1 1 0 0,0 0 0 0 0,0 0 0 0 0,0 0-1 0 0,0 0 1 0 0,0-1 0 0 0,0 1-1 0 0,0 0 1 0 0,0 0 0 0 0,0 0-1 0 0,0-1 1 0 0,0 1 0 0 0,0 0 0 0 0,0 0-1 0 0,0 0 1 0 0,0 0 0 0 0,0-1-1 0 0,0 1 1 0 0,0 0 0 0 0,0 0-1 0 0,0 0 1 0 0,0-1 0 0 0,0 1 0 0 0,0 0-1 0 0,1 0 1 0 0,-1 0 0 0 0,0 0-1 0 0,0 0 1 0 0,0-1 0 0 0,0 1-1 0 0,0 0 1 0 0,0 0 0 0 0,1 0 0 0 0,-1 0-1 0 0,0 0 1 0 0,0 0 0 0 0,0 0-1 0 0,0 0 1 0 0,1 0 0 0 0,-1 0-1 0 0,0-1 1 0 0,0 1 0 0 0,0 0-1 0 0,1 0 1 0 0,-1 0 0 0 0,0 0 0 0 0,0 0-1 0 0,0 0 1 0 0,1 0 0 0 0,-1 0-1 0 0,23-2 1652 0 0,27 4-1126 0 0,88 19 809 0 0,-63-8-2093 0 0,1-5-3775 0 0,-33-11-3873 0 0,-24-2 1954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30 6721 0 0,'-30'-22'13827'0'0,"50"20"-13691"0"0,0 0 1 0 0,1 0-1 0 0,-1 2 0 0 0,1 1 0 0 0,32 5 0 0 0,27 1-3077 0 0,-67-7 1118 0 0,0 0 0 0 0,0-1-1 0 0,0-1 1 0 0,14-3-1 0 0,2-3-4130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 14731 0 0,'0'-1'40'0'0,"-1"1"0"0"0,1-1 0 0 0,-1 1 0 0 0,1-1 0 0 0,-1 1 0 0 0,1-1 0 0 0,0 1 0 0 0,-1-1 0 0 0,1 0 0 0 0,0 1 0 0 0,-1-1 0 0 0,1 1 0 0 0,0-1 0 0 0,0 0 0 0 0,-1 1 0 0 0,1-1 0 0 0,0 0 0 0 0,0 1 0 0 0,0-1 0 0 0,0 0 0 0 0,0 0 0 0 0,0 1 0 0 0,0-1 0 0 0,0 0 0 0 0,0 1 0 0 0,0-1 0 0 0,0 0 0 0 0,1 1 0 0 0,-1-2 0 0 0,1 2 20 0 0,0-1-1 0 0,0 0 1 0 0,0 1-1 0 0,0-1 1 0 0,0 1 0 0 0,0-1-1 0 0,0 1 1 0 0,0 0 0 0 0,0-1-1 0 0,0 1 1 0 0,0 0 0 0 0,0 0-1 0 0,0 0 1 0 0,0 0-1 0 0,3 0 1 0 0,45 5 876 0 0,-47-4-928 0 0,17 2 175 0 0,-7-2-83 0 0,0 1 0 0 0,0 1 0 0 0,0 0 0 0 0,0 0 0 0 0,0 1 0 0 0,-1 1 0 0 0,0 0 0 0 0,16 10 0 0 0,-26-15-66 0 0,-1 1 0 0 0,1-1 0 0 0,-1 1 0 0 0,1 0 0 0 0,-1-1 0 0 0,1 1 0 0 0,-1 0 0 0 0,0-1-1 0 0,0 1 1 0 0,1 0 0 0 0,-1-1 0 0 0,0 1 0 0 0,0 0 0 0 0,0 0 0 0 0,0-1 0 0 0,0 1 0 0 0,0 0 0 0 0,0 0 0 0 0,0-1 0 0 0,0 1 0 0 0,0 0 0 0 0,0 0 0 0 0,0-1 0 0 0,0 1-1 0 0,-1 0 1 0 0,1 0 0 0 0,0-1 0 0 0,-1 1 0 0 0,1 0 0 0 0,0-1 0 0 0,-1 1 0 0 0,1-1 0 0 0,-1 1 0 0 0,1 0 0 0 0,-1-1 0 0 0,1 1 0 0 0,-1-1 0 0 0,0 1 0 0 0,0 0 0 0 0,-28 22 267 0 0,27-22-289 0 0,-26 18 34 0 0,14-11-29 0 0,1 0 0 0 0,0 2 1 0 0,0 0-1 0 0,1 0 0 0 0,0 1 0 0 0,1 0 1 0 0,-14 19-1 0 0,24-29-17 0 0,0 0-1 0 0,0 0 1 0 0,0 0 0 0 0,0 1 0 0 0,0-1-1 0 0,0 0 1 0 0,1 1 0 0 0,-1-1-1 0 0,1 0 1 0 0,-1 1 0 0 0,1-1-1 0 0,-1 1 1 0 0,1-1 0 0 0,0 1-1 0 0,0-1 1 0 0,0 1 0 0 0,-1-1-1 0 0,1 1 1 0 0,1-1 0 0 0,-1 1 0 0 0,0-1-1 0 0,0 1 1 0 0,1-1 0 0 0,-1 1-1 0 0,1-1 1 0 0,-1 1 0 0 0,1-1-1 0 0,-1 1 1 0 0,1-1 0 0 0,0 0-1 0 0,0 0 1 0 0,0 1 0 0 0,0-1-1 0 0,0 0 1 0 0,0 0 0 0 0,0 0 0 0 0,0 0-1 0 0,0 0 1 0 0,0 0 0 0 0,1 0-1 0 0,-1 0 1 0 0,0-1 0 0 0,1 1-1 0 0,-1 0 1 0 0,0-1 0 0 0,1 1-1 0 0,-1-1 1 0 0,3 1 0 0 0,5 2-123 0 0,1-1 0 0 0,0-1 0 0 0,1 1 1 0 0,-1-1-1 0 0,17-1 0 0 0,11-5-1362 0 0,-31 4 879 0 0,1-1 0 0 0,0 1 0 0 0,-1 1 1 0 0,1 0-1 0 0,-1 0 0 0 0,1 0 0 0 0,0 1 0 0 0,9 1 0 0 0,-16-1 532 0 0,-1-1-1 0 0,1 1 0 0 0,-1 0 1 0 0,1-1-1 0 0,-1 1 0 0 0,1-1 1 0 0,-1 1-1 0 0,0 0 0 0 0,1-1 0 0 0,-1 1 1 0 0,0 0-1 0 0,1-1 0 0 0,-1 1 1 0 0,0 0-1 0 0,0-1 0 0 0,0 1 1 0 0,0 0-1 0 0,0 0 0 0 0,0-1 1 0 0,0 1-1 0 0,0 0 0 0 0,0 0 0 0 0,0-1 1 0 0,0 1-1 0 0,0 0 0 0 0,0-1 1 0 0,-1 1-1 0 0,1 0 0 0 0,0 0 1 0 0,-1-1-1 0 0,1 1 0 0 0,0-1 0 0 0,-1 1 1 0 0,1 0-1 0 0,-1-1 0 0 0,1 1 1 0 0,-1 0-1 0 0,-17 25-446 0 0,8-14 725 0 0,-1-1 0 0 0,-18 15 0 0 0,-60 38 5790 0 0,49-37-2422 0 0,31-21-2877 0 0,8-5-73 0 0,26-6-458 0 0,48 4-146 0 0,14-1-3292 0 0,-69 0-318 0 0,0 0 1 0 0,31-8-1 0 0,-25 4-1169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9906 0 0,'14'0'7565'0'0,"10"2"-3341"0"0,25 7-2511 0 0,49 15 0 0 0,-93-23-1671 0 0,0 0-1 0 0,0 1 1 0 0,-1 0-1 0 0,1 0 0 0 0,0 0 1 0 0,-1 0-1 0 0,1 1 1 0 0,-1 0-1 0 0,0 0 1 0 0,1 0-1 0 0,-2 1 0 0 0,1-1 1 0 0,0 1-1 0 0,-1 0 1 0 0,1 0-1 0 0,-1 0 0 0 0,0 0 1 0 0,-1 1-1 0 0,1-1 1 0 0,-1 1-1 0 0,0 0 1 0 0,0-1-1 0 0,0 1 0 0 0,0 0 1 0 0,-1 0-1 0 0,0 0 1 0 0,0 1-1 0 0,-1-1 0 0 0,1 0 1 0 0,-1 0-1 0 0,0 0 1 0 0,0 1-1 0 0,-1-1 0 0 0,0 0 1 0 0,0 0-1 0 0,-2 6 1 0 0,-2 7-54 0 0,0-1 1 0 0,-2 0-1 0 0,0 0 1 0 0,-1-1-1 0 0,-10 17 1 0 0,-29 39-5939 0 0,36-63-1881 0 0,4-21 602 0 0,6 1 3454 0 0</inkml:trace>
  <inkml:trace contextRef="#ctx0" brushRef="#br0" timeOffset="1">234 200 4561 0 0,'23'-19'1750'0'0,"71"-52"7916"0"0,-81 63-8859 0 0,0 1 0 0 0,0 0 0 0 0,1 0 0 0 0,0 2 0 0 0,26-8 0 0 0,-26 11 435 0 0,-5 6-5993 0 0,-9-4 4368 0 0,0 1 1 0 0,0 0-1 0 0,-1 0 1 0 0,1-1-1 0 0,0 1 0 0 0,-1 0 1 0 0,1 0-1 0 0,-1-1 1 0 0,1 1-1 0 0,0 0 0 0 0,-1-1 1 0 0,0 1-1 0 0,1 0 1 0 0,-1-1-1 0 0,1 1 0 0 0,-1-1 1 0 0,0 1-1 0 0,1-1 1 0 0,-1 0-1 0 0,0 1 1 0 0,1-1-1 0 0,-1 1 0 0 0,0-1 1 0 0,0 0-1 0 0,1 0 1 0 0,-1 0-1 0 0,-1 1 0 0 0,-13 8-4070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20140 0 0,'-8'11'597'0'0,"0"-1"-1"0"0,1 2 1 0 0,0-1-1 0 0,1 1 1 0 0,0 0 0 0 0,1 0-1 0 0,-6 22 1 0 0,-4 7-342 0 0,-33 85-78 0 0,-34 77-4172 0 0,84-205 3009 0 0,0-1 779 0 0,0 1-1 0 0,0 0 1 0 0,1 0 0 0 0,-1 1-1 0 0,0-1 1 0 0,1 0 0 0 0,-1 1-1 0 0,1 0 1 0 0,-1-1 0 0 0,1 1-1 0 0,3-1 1 0 0,9-2 310 0 0,1 2 1 0 0,-1 0-1 0 0,1 0 0 0 0,-1 1 1 0 0,1 1-1 0 0,-1 1 0 0 0,1 0 1 0 0,-1 1-1 0 0,22 6 0 0 0,-27-5-860 0 0,0 0 0 0 0,-1 0 0 0 0,0 1-1 0 0,1 1 1 0 0,10 7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13451 0 0,'0'-3'1536'0'0,"2"2"-688"0"0,2 0 169 0 0,2 2 55 0 0,1 3-200 0 0,3-1-456 0 0,2 3-240 0 0,1-1-96 0 0,1 0-16 0 0,0 1-64 0 0,1-2-144 0 0,-1-1-448 0 0,-1 1-576 0 0,0-3-713 0 0,-2 0-775 0 0,0-1-489 0 0,-4-2 665 0 0,0-1-2417 0 0</inkml:trace>
  <inkml:trace contextRef="#ctx0" brushRef="#br0" timeOffset="1">166 1 8234 0 0,'0'0'250'0'0,"-1"0"-1"0"0,1 0 1 0 0,0 0 0 0 0,-1 0 0 0 0,1 0-1 0 0,-1 0 1 0 0,1 0 0 0 0,0 0 0 0 0,-1 0-1 0 0,1 0 1 0 0,0 0 0 0 0,-1 0 0 0 0,1 1-1 0 0,0-1 1 0 0,-1 0 0 0 0,1 0 0 0 0,-2 2 1498 0 0,2-2-1498 0 0,-1 0-1 0 0,1 1 1 0 0,0-1 0 0 0,0 0 0 0 0,-1 1-1 0 0,-6 16 2974 0 0,-1 18-1553 0 0,8-33-1390 0 0,-5 26 136 0 0,-13 102 1016 0 0,17-118-1844 0 0,1-1 1 0 0,0 1-1 0 0,1-1 0 0 0,0 1 0 0 0,1-1 1 0 0,0 1-1 0 0,1-1 0 0 0,7 21 0 0 0,-10-32 358 0 0,1 1-331 0 0,-1 0-1 0 0,0 0 1 0 0,1 0-1 0 0,-1 0 1 0 0,0 0-1 0 0,1 0 1 0 0,-1 0-1 0 0,1 0 1 0 0,0 0-1 0 0,-1 0 1 0 0,1 0 0 0 0,0 0-1 0 0,-1 0 1 0 0,1-1-1 0 0,0 1 1 0 0,0 0-1 0 0,0 0 1 0 0,0-1-1 0 0,0 1 1 0 0,0-1-1 0 0,0 1 1 0 0,0-1-1 0 0,0 1 1 0 0,0-1-1 0 0,0 0 1 0 0,0 1-1 0 0,2-1 1 0 0,5-4-4944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55 12475 0 0,'0'12'1712'0'0,"0"4"-352"0"0,-1 5 161 0 0,0 8-41 0 0,-3-2-272 0 0,2 5-432 0 0,-2 3-352 0 0,1 1-167 0 0,-1 0-113 0 0,1-3-72 0 0,1-1-56 0 0,4-1-208 0 0,-1-3-513 0 0,2-5-959 0 0,1-6-1377 0 0,1-5-1152 0 0,-22-20 545 0 0</inkml:trace>
  <inkml:trace contextRef="#ctx0" brushRef="#br0" timeOffset="1">197 0 18332 0 0,'-10'17'750'0'0,"0"-1"1"0"0,1 2-1 0 0,1-1 0 0 0,1 1 1 0 0,1 0-1 0 0,-6 26 0 0 0,4-18-1338 0 0,0 0 0 0 0,-14 28-1 0 0,30-58 113 0 0,0 1 0 0 0,0 0 0 0 0,0 1 0 0 0,16-3 0 0 0,-19 4 318 0 0,18-5 205 0 0,-5 1-20 0 0,0 1 1 0 0,0 1-1 0 0,1 1 1 0 0,20-1-1 0 0,-24 9-1358 0 0,-15-6 1122 0 0,1 0-1 0 0,-1 1 0 0 0,0-1 1 0 0,0 0-1 0 0,1 0 1 0 0,-1 1-1 0 0,0-1 0 0 0,0 0 1 0 0,0 1-1 0 0,0-1 0 0 0,0 0 1 0 0,1 1-1 0 0,-1-1 1 0 0,0 0-1 0 0,0 1 0 0 0,0-1 1 0 0,0 0-1 0 0,0 1 1 0 0,0-1-1 0 0,0 0 0 0 0,0 1 1 0 0,0-1-1 0 0,0 0 0 0 0,0 1 1 0 0,-1-1-1 0 0,1 0 1 0 0,0 1-1 0 0,0-1 0 0 0,0 0 1 0 0,0 1-1 0 0,0-1 1 0 0,-1 0-1 0 0,1 0 0 0 0,0 1 1 0 0,0-1-1 0 0,0 0 1 0 0,-1 0-1 0 0,1 1 0 0 0,0-1 1 0 0,0 0-1 0 0,-1 0 0 0 0,1 0 1 0 0,-1 1-1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12795 0 0,'-3'1'4145'0'0,"6"-5"-3153"0"0,2 4-160 0 0,4 0-248 0 0,3-1-152 0 0,5-1-160 0 0,2-2-144 0 0,4 0-56 0 0,2 0-80 0 0,4-1-352 0 0,-1-1-824 0 0,2-3-1305 0 0,-1-2-1879 0 0,-1-1-3098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16203 0 0,'1'2'94'0'0,"-1"-1"0"0"0,0 1-1 0 0,1 0 1 0 0,0-1 0 0 0,-1 1-1 0 0,1-1 1 0 0,0 1 0 0 0,0-1-1 0 0,0 1 1 0 0,0-1 0 0 0,0 0-1 0 0,0 0 1 0 0,0 1 0 0 0,1-1-1 0 0,-1 0 1 0 0,0 0 0 0 0,1 0-1 0 0,-1 0 1 0 0,1 0 0 0 0,-1 0-1 0 0,2 0 1 0 0,40 10 1507 0 0,-4-2-412 0 0,-37-9-1124 0 0,-1 1 0 0 0,1 0 0 0 0,0 0 0 0 0,0 0 0 0 0,-1 0 0 0 0,1 0 0 0 0,-1 0 0 0 0,1 0 0 0 0,-1 0-1 0 0,1 1 1 0 0,-1-1 0 0 0,0 1 0 0 0,0-1 0 0 0,1 1 0 0 0,-1-1 0 0 0,1 3 0 0 0,-1-2 37 0 0,-1 1 0 0 0,1 0-1 0 0,0-1 1 0 0,-1 1 0 0 0,0 0 0 0 0,1-1 0 0 0,-1 1-1 0 0,0 0 1 0 0,-1 0 0 0 0,1-1 0 0 0,0 1 0 0 0,-1 0 0 0 0,0 0-1 0 0,1-1 1 0 0,-1 1 0 0 0,0-1 0 0 0,-3 5 0 0 0,-28 46 90 0 0,16-30-71 0 0,15-22-122 0 0,1 0-1 0 0,-1 0 1 0 0,0 1 0 0 0,0-1 0 0 0,0 0 0 0 0,1 0-1 0 0,-1 0 1 0 0,1 1 0 0 0,-1-1 0 0 0,1 0 0 0 0,0 1-1 0 0,-1-1 1 0 0,1 0 0 0 0,0 1 0 0 0,0-1-1 0 0,0 1 1 0 0,0-1 0 0 0,0 0 0 0 0,0 1 0 0 0,0-1-1 0 0,0 1 1 0 0,1-1 0 0 0,-1 0 0 0 0,0 1 0 0 0,1-1-1 0 0,0 0 1 0 0,-1 0 0 0 0,1 1 0 0 0,-1-1-1 0 0,1 0 1 0 0,1 1 0 0 0,1 0-13 0 0,0 0 0 0 0,-1 0-1 0 0,1-1 1 0 0,1 1 0 0 0,-1-1 0 0 0,0 0-1 0 0,0 0 1 0 0,0 0 0 0 0,1 0 0 0 0,-1 0-1 0 0,0-1 1 0 0,4 0 0 0 0,56-1-1283 0 0,-54-1 633 0 0,0 1 0 0 0,0 1 0 0 0,0-1 0 0 0,0 1 0 0 0,0 1 0 0 0,0 0 0 0 0,0 0 1 0 0,12 4-1 0 0,-21-5 596 0 0,1 1 1 0 0,-1-1 0 0 0,0 1 0 0 0,1-1 0 0 0,-1 1 0 0 0,0-1-1 0 0,1 0 1 0 0,-1 1 0 0 0,0-1 0 0 0,0 1 0 0 0,0 0 0 0 0,1-1-1 0 0,-1 1 1 0 0,0-1 0 0 0,0 1 0 0 0,0-1 0 0 0,0 1-1 0 0,0-1 1 0 0,0 1 0 0 0,0-1 0 0 0,0 1 0 0 0,0-1 0 0 0,0 1-1 0 0,0 0 1 0 0,0-1 0 0 0,-1 1 0 0 0,1-1 0 0 0,0 1 0 0 0,0-1-1 0 0,0 1 1 0 0,-1-1 0 0 0,1 0 0 0 0,0 1 0 0 0,-1-1 0 0 0,1 1-1 0 0,0-1 1 0 0,-1 1 0 0 0,1-1 0 0 0,-1 1 0 0 0,-21 27-1044 0 0,12-16 2177 0 0,-35 67 6832 0 0,-6 8-5473 0 0,132-97-2613 0 0,9-6-844 0 0,-60 9-2695 0 0,-1-1-4493 0 0,-17 5 1101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 6889 0 0,'-1'0'294'0'0,"0"-1"0"0"0,0 1 0 0 0,0 0 0 0 0,0 0 0 0 0,0 0 0 0 0,0 0 0 0 0,0 0 0 0 0,0 0 0 0 0,0 0 0 0 0,0 0 0 0 0,0 1 0 0 0,0-1 0 0 0,0 0 0 0 0,0 1 0 0 0,0-1 0 0 0,0 0 0 0 0,0 1 0 0 0,0-1 0 0 0,0 1 0 0 0,0-1 0 0 0,1 1 0 0 0,-2 1 0 0 0,0 0-1 0 0,0 0 1 0 0,1 0-1 0 0,-1 0 0 0 0,1 0 1 0 0,0 1-1 0 0,-1-1 1 0 0,1 1-1 0 0,-1 3 0 0 0,-1 6 70 0 0,0 0 0 0 0,-2 24 0 0 0,5-33-177 0 0,-2 19 73 0 0,2 1 0 0 0,0 0 0 0 0,2-1 0 0 0,7 44 0 0 0,-5-51-198 0 0,-1 1 0 0 0,2-1-1 0 0,0 0 1 0 0,1 0 0 0 0,1-1-1 0 0,0 0 1 0 0,17 25 0 0 0,-22-36-45 0 0,0-1-1 0 0,0 1 1 0 0,1 0 0 0 0,-1-1 0 0 0,0 1-1 0 0,1-1 1 0 0,0 0 0 0 0,0 0 0 0 0,0 0 0 0 0,0 0-1 0 0,0 0 1 0 0,0-1 0 0 0,0 1 0 0 0,0-1-1 0 0,1 0 1 0 0,-1 0 0 0 0,6 1 0 0 0,-6-2-1 0 0,0 0-1 0 0,-1-1 1 0 0,1 1 0 0 0,-1-1 0 0 0,1 0 0 0 0,-1 1 0 0 0,1-1 0 0 0,-1 0 0 0 0,0 0 0 0 0,1-1-1 0 0,-1 1 1 0 0,0 0 0 0 0,0-1 0 0 0,0 1 0 0 0,0-1 0 0 0,0 0 0 0 0,0 0 0 0 0,0 0 0 0 0,0 0-1 0 0,-1 0 1 0 0,1 0 0 0 0,-1 0 0 0 0,0 0 0 0 0,2-4 0 0 0,6-12-10 0 0,0 0 0 0 0,-2-1 0 0 0,0 0 0 0 0,-1-1 0 0 0,-1 1 0 0 0,-1-1 0 0 0,0 0 0 0 0,-2 0 0 0 0,0-1-1 0 0,-1 1 1 0 0,-1 0 0 0 0,-1-1 0 0 0,-8-39 0 0 0,8 56-279 0 0,0 0 0 0 0,0 0-1 0 0,-1 0 1 0 0,0 0-1 0 0,1 0 1 0 0,-1 1 0 0 0,-1-1-1 0 0,1 1 1 0 0,-1-1-1 0 0,1 1 1 0 0,-1 0 0 0 0,0 0-1 0 0,0 0 1 0 0,0 0-1 0 0,0 0 1 0 0,-1 1 0 0 0,1-1-1 0 0,-1 1 1 0 0,0 0-1 0 0,1 0 1 0 0,-5-1 0 0 0,3 2-209 0 0,0 0 0 0 0,0 0 1 0 0,0 0-1 0 0,0 0 0 0 0,0 1 1 0 0,0 0-1 0 0,0 0 0 0 0,0 0 1 0 0,-1 1-1 0 0,1 0 0 0 0,0 0 1 0 0,1 0-1 0 0,-1 0 0 0 0,0 1 1 0 0,0 0-1 0 0,0 0 0 0 0,-5 3 1 0 0,-11 9-2682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3721 0 0,'-2'3'313'0'0,"1"0"-1"0"0,0 0 1 0 0,1 1 0 0 0,-1-1 0 0 0,1 1 0 0 0,-1-1 0 0 0,1 1 0 0 0,0-1-1 0 0,0 0 1 0 0,0 1 0 0 0,1-1 0 0 0,0 4 0 0 0,0-5-140 0 0,-1-1 1 0 0,1 0-1 0 0,0 0 0 0 0,0 0 1 0 0,0 0-1 0 0,0 0 1 0 0,0 0-1 0 0,0 0 0 0 0,0 0 1 0 0,0 0-1 0 0,0 0 0 0 0,0-1 1 0 0,1 1-1 0 0,-1 0 1 0 0,0-1-1 0 0,0 1 0 0 0,1-1 1 0 0,-1 1-1 0 0,0-1 1 0 0,1 0-1 0 0,-1 1 0 0 0,1-1 1 0 0,-1 0-1 0 0,0 0 0 0 0,1 0 1 0 0,-1 0-1 0 0,1 0 1 0 0,-1-1-1 0 0,0 1 0 0 0,1 0 1 0 0,1-1-1 0 0,40-9 881 0 0,-32 6-867 0 0,1 1 0 0 0,0 1 0 0 0,1 0 0 0 0,-1 0 0 0 0,16 1 0 0 0,-25 1-382 0 0,0 0 0 0 0,0 1 0 0 0,0 0 1 0 0,0-1-1 0 0,0 1 0 0 0,0 0 1 0 0,0 0-1 0 0,-1 0 0 0 0,1 1 0 0 0,0-1 1 0 0,2 3-1 0 0,-2-2-259 0 0,-1 0 0 0 0,0 0 0 0 0,0 0 0 0 0,0 0 0 0 0,0 1 0 0 0,0-1 0 0 0,-1 1 0 0 0,1-1-1 0 0,-1 1 1 0 0,1 0 0 0 0,-1 0 0 0 0,2 5 0 0 0,-1 4-3993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152 350 7226 0 0,'-2'1'187'0'0,"-1"-1"0"0"0,1 0 0 0 0,0 1 0 0 0,0 0 0 0 0,0-1 0 0 0,0 1 0 0 0,0 0 0 0 0,0 0 0 0 0,0 0 0 0 0,0 0 0 0 0,0 0 0 0 0,0 1 0 0 0,0-1 0 0 0,1 1 0 0 0,-1-1 0 0 0,1 1 0 0 0,-1-1 0 0 0,-1 4 0 0 0,-25 41 4675 0 0,13-19-3449 0 0,10-21-1437 0 0,-24 32-488 0 0,28-36 486 0 0,0 0 1 0 0,-1-1-1 0 0,1 1 1 0 0,-1-1 0 0 0,0 0-1 0 0,1 1 1 0 0,-1-1 0 0 0,0 0-1 0 0,0 0 1 0 0,1 0-1 0 0,-1 0 1 0 0,0 0 0 0 0,0-1-1 0 0,0 1 1 0 0,0 0 0 0 0,-1-1-1 0 0,1 0 1 0 0,-2 1-1 0 0,4-1 22 0 0,0 0-1 0 0,0 0 1 0 0,1 0-1 0 0,-1 0 1 0 0,0-1-1 0 0,0 1 1 0 0,0 0-1 0 0,1 0 1 0 0,-1 0-1 0 0,0 0 1 0 0,0 0-1 0 0,0 0 1 0 0,0 0-1 0 0,1-1 1 0 0,-1 1-1 0 0,0 0 1 0 0,0 0-1 0 0,0 0 1 0 0,0 0-1 0 0,0-1 1 0 0,1 1-1 0 0,-1 0 1 0 0,0 0-1 0 0,0 0 1 0 0,0-1-1 0 0,0 1 1 0 0,0 0-1 0 0,0 0 1 0 0,0 0-1 0 0,0-1 1 0 0,0 1-1 0 0,0 0 1 0 0,0 0-1 0 0,0 0 1 0 0,0-1-1 0 0,0 1 1 0 0,0 0-1 0 0,0 0 1 0 0,0-1-1 0 0,0 1 1 0 0,0 0-1 0 0,0 0 1 0 0,0 0-1 0 0,0-1 1 0 0,-1 1-1 0 0,1 0 1 0 0,0 0-1 0 0,0 0 1 0 0,0 0-1 0 0,0-1 1 0 0,0 1-1 0 0,-1 0 1 0 0,1 0-1 0 0,0 0 1 0 0,0 0-1 0 0,0 0 1 0 0,0-1-1 0 0,-1 1 1 0 0,1 0-1 0 0,0 0 1 0 0,0 0-1 0 0,0 0 1 0 0,-1 0-1 0 0,1 0 0 0 0,0 0 1 0 0,-1 0-1 0 0,17-10 178 0 0,-4 8 17 0 0,0 0-1 0 0,0 0 1 0 0,0 1 0 0 0,0 1 0 0 0,0 0-1 0 0,24 3 1 0 0,75 19-261 0 0,-85-16-334 0 0,49 7-7292 0 0,-53-12 2045 0 0</inkml:trace>
  <inkml:trace contextRef="#ctx0" brushRef="#br0" timeOffset="1">471 1 15467 0 0,'-3'0'160'0'0,"0"0"0"0"0,0 0 0 0 0,0 0 0 0 0,1 1 0 0 0,-1-1-1 0 0,0 1 1 0 0,1 0 0 0 0,-1 0 0 0 0,0 0 0 0 0,1 0 0 0 0,-1 0 0 0 0,1 1-1 0 0,0-1 1 0 0,-1 1 0 0 0,1 0 0 0 0,0-1 0 0 0,0 1 0 0 0,0 0 0 0 0,0 0 0 0 0,0 0-1 0 0,0 1 1 0 0,1-1 0 0 0,-1 0 0 0 0,1 1 0 0 0,0-1 0 0 0,-2 5 0 0 0,-4 8 39 0 0,1 1 1 0 0,0-1-1 0 0,-4 20 1 0 0,9-30-194 0 0,-3 14 11 0 0,0 0 0 0 0,1 0 1 0 0,1 0-1 0 0,1 1 0 0 0,1-1 0 0 0,0 0 0 0 0,2 0 0 0 0,5 28 0 0 0,-5-39-25 0 0,0 0 1 0 0,0 0-1 0 0,1 0 1 0 0,0 0 0 0 0,1-1-1 0 0,0 0 1 0 0,0 1-1 0 0,1-2 1 0 0,8 13-1 0 0,-8-15-12 0 0,-1 0-1 0 0,0-1 0 0 0,1 1 1 0 0,0-1-1 0 0,-1 1 1 0 0,1-1-1 0 0,0-1 0 0 0,1 1 1 0 0,-1-1-1 0 0,1 0 1 0 0,-1 0-1 0 0,1-1 0 0 0,-1 1 1 0 0,1-1-1 0 0,7 0 1 0 0,-7-1-214 0 0,0 0 0 0 0,-1 0 0 0 0,1 0 0 0 0,0-1 1 0 0,-1 0-1 0 0,1-1 0 0 0,0 1 0 0 0,-1-1 0 0 0,0 0 0 0 0,9-4 1 0 0,-11 4-318 0 0,0 1 0 0 0,0-1 0 0 0,-1 1 0 0 0,1-1 0 0 0,0 0 0 0 0,-1 0 0 0 0,0-1 0 0 0,1 1 0 0 0,-1 0 0 0 0,0-1 0 0 0,0 0 0 0 0,0 1 0 0 0,0-1 0 0 0,-1 0-1 0 0,1 0 1 0 0,-1 0 0 0 0,0 0 0 0 0,1 0 0 0 0,0-6 0 0 0,-1-6-3601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8042 0 0,'0'7'9034'0'0,"0"13"-6709"0"0,-2 11-1242 0 0,0 2-763 0 0,0-1 1 0 0,3 1-1 0 0,7 62 1 0 0,-8-95-357 0 0,0 1 0 0 0,0-1-1 0 0,0 1 1 0 0,0-1 0 0 0,0 1 0 0 0,0-1 0 0 0,0 1-1 0 0,0-1 1 0 0,0 1 0 0 0,0-1 0 0 0,1 1 0 0 0,-1-1-1 0 0,0 1 1 0 0,0-1 0 0 0,0 1 0 0 0,1-1 0 0 0,-1 1-1 0 0,0-1 1 0 0,0 0 0 0 0,1 1 0 0 0,-1-1 0 0 0,0 0-1 0 0,1 1 1 0 0,-1-1 0 0 0,0 0 0 0 0,1 1 0 0 0,-1-1-1 0 0,1 0 1 0 0,-1 1 0 0 0,1-1 0 0 0,-1 0 0 0 0,0 0-1 0 0,1 0 1 0 0,-1 0 0 0 0,1 1 0 0 0,-1-1 0 0 0,1 0-1 0 0,-1 0 1 0 0,1 0 0 0 0,-1 0 0 0 0,1 0 0 0 0,-1 0-1 0 0,1 0 1 0 0,-1 0 0 0 0,1 0 0 0 0,-1-1 0 0 0,1 1-1 0 0,-1 0 1 0 0,1 0 0 0 0,-1 0 0 0 0,1 0 0 0 0,-1-1-1 0 0,0 1 1 0 0,1 0 0 0 0,-1 0 0 0 0,1-1 0 0 0,-1 1-1 0 0,0 0 1 0 0,1-1 0 0 0,-1 1 0 0 0,0-1 0 0 0,1 1 0 0 0,-1 0-1 0 0,0-1 1 0 0,0 1 0 0 0,1-1 0 0 0,-1 1 0 0 0,0-1-1 0 0,27-40-1966 0 0,-20 29 1478 0 0,34-41-1991 0 0,-32 43 2272 0 0,0 0 0 0 0,-1-1 1 0 0,0 1-1 0 0,-1-2 1 0 0,0 1-1 0 0,-1-1 1 0 0,0 0-1 0 0,-1 0 0 0 0,6-21 1 0 0,-11 25 2770 0 0,-4 12-4 0 0,-5 15-373 0 0,3 6-1691 0 0,0 1-1 0 0,2 0 1 0 0,1 0-1 0 0,1 50 0 0 0,2-59-1136 0 0,2 0 0 0 0,0 0 0 0 0,1 0-1 0 0,9 32 1 0 0,3-17-6505 0 0,-7-22 654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83 8690 0 0,'-2'0'228'0'0,"1"-1"0"0"0,-1 1 0 0 0,0-1 0 0 0,1 0 1 0 0,-1 0-1 0 0,1 1 0 0 0,0-1 0 0 0,-1 0 0 0 0,1 0 0 0 0,0-1 1 0 0,-1 1-1 0 0,1 0 0 0 0,0 0 0 0 0,0-1 0 0 0,0 1 0 0 0,0 0 1 0 0,0-1-1 0 0,0 1 0 0 0,1-1 0 0 0,-1 1 0 0 0,0-1 0 0 0,1 0 1 0 0,-1 1-1 0 0,1-1 0 0 0,0 0 0 0 0,-1 1 0 0 0,1-1 0 0 0,0 0 0 0 0,0 1 1 0 0,0-1-1 0 0,0 0 0 0 0,1 1 0 0 0,-1-4 0 0 0,2 3-127 0 0,-1-1-1 0 0,0 1 0 0 0,1 0 1 0 0,-1 0-1 0 0,1 0 0 0 0,0 0 1 0 0,-1 0-1 0 0,1 0 0 0 0,0 1 1 0 0,0-1-1 0 0,1 1 0 0 0,-1-1 1 0 0,0 1-1 0 0,0 0 0 0 0,1-1 1 0 0,-1 1-1 0 0,0 1 0 0 0,1-1 1 0 0,-1 0-1 0 0,1 0 0 0 0,4 0 1 0 0,1 0-45 0 0,0 1 1 0 0,1 0 0 0 0,-1 0 0 0 0,1 0-1 0 0,-1 1 1 0 0,1 1 0 0 0,-1-1 0 0 0,0 1 0 0 0,12 5-1 0 0,-18-7-65 0 0,1 1 0 0 0,-1 0 0 0 0,0 0-1 0 0,0-1 1 0 0,0 1 0 0 0,0 1-1 0 0,0-1 1 0 0,-1 0 0 0 0,1 0 0 0 0,0 1-1 0 0,0-1 1 0 0,-1 1 0 0 0,1 0 0 0 0,-1-1-1 0 0,1 1 1 0 0,-1 0 0 0 0,0 0 0 0 0,0 0-1 0 0,0 0 1 0 0,0 0 0 0 0,0 0 0 0 0,0 0-1 0 0,0 0 1 0 0,-1 0 0 0 0,1 0 0 0 0,-1 0-1 0 0,0 1 1 0 0,1-1 0 0 0,-1 0 0 0 0,0 0-1 0 0,0 1 1 0 0,-1-1 0 0 0,1 0-1 0 0,0 0 1 0 0,-1 0 0 0 0,1 1 0 0 0,-1-1-1 0 0,0 0 1 0 0,1 0 0 0 0,-3 3 0 0 0,1-2-14 0 0,1 0 0 0 0,-1-1 0 0 0,0 1 0 0 0,0-1 0 0 0,-1 0 0 0 0,1 1 0 0 0,0-1 0 0 0,-4 2 0 0 0,4-2 36 0 0,0-1 0 0 0,0 1 0 0 0,0 0 1 0 0,0 0-1 0 0,0 0 0 0 0,0 0 0 0 0,0 0 0 0 0,-1 5 1 0 0,3-6 14 0 0,0 0 0 0 0,0 0 0 0 0,0 0 0 0 0,0 0 1 0 0,1 0-1 0 0,-1 0 0 0 0,1 0 0 0 0,-1 0 0 0 0,0 0 1 0 0,1 0-1 0 0,0 0 0 0 0,-1 0 0 0 0,1 0 0 0 0,0 0 1 0 0,-1-1-1 0 0,1 1 0 0 0,0 0 0 0 0,0 0 0 0 0,0-1 1 0 0,-1 1-1 0 0,1-1 0 0 0,0 1 0 0 0,0 0 0 0 0,0-1 0 0 0,0 0 1 0 0,0 1-1 0 0,2 0 0 0 0,29 13 66 0 0,-19-10-507 0 0,-1-1 1 0 0,1 0 0 0 0,0-1 0 0 0,14 1 0 0 0,-18-2-1225 0 0,0-1 0 0 0,0-1-1 0 0,17-2 1 0 0,4-4-5134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7650 0 0,'1'4'2192'0'0,"2"1"49"0"0,4 1-129 0 0,3-1-488 0 0,5 0-487 0 0,2-1-489 0 0,4-3-328 0 0,4-1-152 0 0,2-2-120 0 0,1-3-24 0 0,-1-1-160 0 0,-3-1-488 0 0,-1-3-825 0 0,-4-3-1151 0 0,-4-1-689 0 0,-2-5 585 0 0,-2-3 831 0 0,2-2-1768 0 0</inkml:trace>
  <inkml:trace contextRef="#ctx0" brushRef="#br0" timeOffset="1">342 0 3553 0 0,'-2'0'439'0'0,"1"0"1"0"0,0 0 0 0 0,-1 0-1 0 0,1 0 1 0 0,0 1 0 0 0,-1-1-1 0 0,1 0 1 0 0,0 0 0 0 0,-1 1-1 0 0,1-1 1 0 0,0 1-1 0 0,0-1 1 0 0,-1 1 0 0 0,1 0-1 0 0,0-1 1 0 0,0 1 0 0 0,0 0-1 0 0,0 0 1 0 0,0 0 0 0 0,0 0-1 0 0,0 0 1 0 0,0 0-1 0 0,0 0 1 0 0,1 0 0 0 0,-1 0-1 0 0,0 0 1 0 0,0 0 0 0 0,1 1-1 0 0,-1-1 1 0 0,1 0 0 0 0,-1 2-1 0 0,-18 49 4033 0 0,15-41-3965 0 0,-3 10-164 0 0,-30 101 905 0 0,32-102-1563 0 0,1 0 1 0 0,1 0-1 0 0,0 0 1 0 0,1 24-1 0 0,6-9-3559 0 0,-4-34 3380 0 0,0 1-1 0 0,1-1 0 0 0,-1 1 1 0 0,0-1-1 0 0,1 0 1 0 0,-1 1-1 0 0,1-1 0 0 0,0 0 1 0 0,-1 1-1 0 0,1-1 1 0 0,0 0-1 0 0,0 0 0 0 0,-1 0 1 0 0,1 0-1 0 0,0 0 1 0 0,0 0-1 0 0,0 0 0 0 0,1 0 1 0 0,-1 0-1 0 0,0 0 1 0 0,2 1-1 0 0,6-1-4855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2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18580 0 0,'0'0'9'0'0,"-1"0"0"0"0,1 0 0 0 0,0 0 0 0 0,0 0 0 0 0,0 0 0 0 0,0 0 0 0 0,0 0 0 0 0,0-1 0 0 0,0 1 0 0 0,-1 0 0 0 0,1 0 0 0 0,0 0 0 0 0,0 0 0 0 0,0 0 0 0 0,0-1 0 0 0,0 1 0 0 0,0 0 0 0 0,0 0 0 0 0,0 0 0 0 0,0 0 0 0 0,0-1-1 0 0,0 1 1 0 0,0 0 0 0 0,0 0 0 0 0,0 0 0 0 0,0 0 0 0 0,0 0 0 0 0,0-1 0 0 0,0 1 0 0 0,0 0 0 0 0,0 0 0 0 0,0 0 0 0 0,0 0 0 0 0,0-1 0 0 0,0 1 0 0 0,0 0 0 0 0,0 0 0 0 0,0 0 0 0 0,0 0 0 0 0,1 0 0 0 0,-1-1 0 0 0,0 1 0 0 0,0 0 0 0 0,0 0 0 0 0,10-3 69 0 0,17 2-125 0 0,-25 1 81 0 0,46-2-51 0 0,-29 1-105 0 0,-1 0 0 0 0,1 1-1 0 0,-1 1 1 0 0,0 1 0 0 0,0 0-1 0 0,21 6 1 0 0,-69 10-592 0 0,11-8 1012 0 0,2 0 0 0 0,-1 1 0 0 0,2 1 0 0 0,-1 1 0 0 0,2 0 0 0 0,0 1 0 0 0,-25 30-1 0 0,36-39-129 0 0,0 1 0 0 0,1 0 0 0 0,-1 0 0 0 0,1 0 0 0 0,0 0 0 0 0,0 1 0 0 0,1-1 0 0 0,0 1 0 0 0,0 0 0 0 0,1-1 0 0 0,-1 12 0 0 0,2-12-142 0 0,0-1 0 0 0,0 1 0 0 0,1-1 1 0 0,0 1-1 0 0,1-1 0 0 0,-1 1 0 0 0,1-1 0 0 0,0 0 1 0 0,0 0-1 0 0,0 0 0 0 0,1 0 0 0 0,0 0 0 0 0,0-1 0 0 0,0 1 1 0 0,0-1-1 0 0,7 6 0 0 0,-7-7-100 0 0,0 0 0 0 0,0 0 0 0 0,1 0 0 0 0,-1-1 0 0 0,1 1 0 0 0,0-1 0 0 0,0 0 0 0 0,0 0 1 0 0,0 0-1 0 0,0-1 0 0 0,0 0 0 0 0,1 1 0 0 0,-1-2 0 0 0,0 1 0 0 0,1 0 0 0 0,-1-1 0 0 0,0 0 0 0 0,1 0 0 0 0,-1 0 0 0 0,0 0 0 0 0,7-2 0 0 0,-1 0-941 0 0,-1 0 0 0 0,0-1 0 0 0,-1 0 0 0 0,1-1 0 0 0,0 1 0 0 0,-1-2 0 0 0,0 1 0 0 0,0-1 0 0 0,9-8 0 0 0,12-12-5545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 17596 0 0,'1'2'21'0'0,"0"-1"0"0"0,0 1 0 0 0,0-1 0 0 0,0 0 1 0 0,0 1-1 0 0,0-1 0 0 0,0 0 0 0 0,0 0 0 0 0,0 0 0 0 0,1 0 1 0 0,-1 0-1 0 0,1 0 0 0 0,-1 0 0 0 0,0-1 0 0 0,1 1 0 0 0,-1 0 1 0 0,1-1-1 0 0,0 1 0 0 0,-1-1 0 0 0,1 1 0 0 0,-1-1 0 0 0,1 0 1 0 0,0 0-1 0 0,-1 0 0 0 0,1 0 0 0 0,0 0 0 0 0,-1 0 0 0 0,4-1 1 0 0,51-9-104 0 0,-46 7 118 0 0,32-7-515 0 0,-34 6-213 0 0,-28 6 4 0 0,10-1 789 0 0,1 1 1 0 0,1 1 0 0 0,-1-1-1 0 0,0 2 1 0 0,1-1 0 0 0,-1 1-1 0 0,1 0 1 0 0,0 1 0 0 0,1 0-1 0 0,-1 0 1 0 0,1 1-1 0 0,0 0 1 0 0,0 0 0 0 0,1 0-1 0 0,-1 1 1 0 0,-6 11 0 0 0,9-14-22 0 0,2 1 1 0 0,-1-1-1 0 0,0 1 1 0 0,1 0-1 0 0,0 0 1 0 0,0 0 0 0 0,1 0-1 0 0,-1 0 1 0 0,1 0-1 0 0,0 0 1 0 0,1 1-1 0 0,-1-1 1 0 0,1 0 0 0 0,0 1-1 0 0,0-1 1 0 0,0 0-1 0 0,1 0 1 0 0,0 1-1 0 0,0-1 1 0 0,1 0 0 0 0,-1 0-1 0 0,1 0 1 0 0,0 0-1 0 0,0 0 1 0 0,1 0-1 0 0,-1-1 1 0 0,1 1 0 0 0,0-1-1 0 0,6 6 1 0 0,-6-6-85 0 0,0-1 0 0 0,0 1 1 0 0,0-1-1 0 0,1 0 1 0 0,0 0-1 0 0,-1-1 0 0 0,1 1 1 0 0,0-1-1 0 0,0 0 0 0 0,1 0 1 0 0,-1 0-1 0 0,0 0 1 0 0,1-1-1 0 0,-1 0 0 0 0,1 0 1 0 0,5 1-1 0 0,-3-2-274 0 0,1 0 0 0 0,-1 0 0 0 0,0-1 0 0 0,0 1 0 0 0,1-2 0 0 0,-1 1 0 0 0,0-1 0 0 0,0 0 0 0 0,11-5 0 0 0,-6 1-400 0 0,1-1 0 0 0,-1 0 0 0 0,0-1 0 0 0,-1 0 0 0 0,0-1 0 0 0,0 0-1 0 0,-1 0 1 0 0,0-1 0 0 0,0-1 0 0 0,9-14 0 0 0,-16 20 499 0 0,0 0-1 0 0,0-1 1 0 0,-1 1 0 0 0,0-1 0 0 0,0 1-1 0 0,1-7 1 0 0,-3 11 247 0 0,0 0-1 0 0,1 0 1 0 0,-1 0-1 0 0,0 0 1 0 0,1 0-1 0 0,-1 0 1 0 0,0-1-1 0 0,0 1 1 0 0,0 0-1 0 0,0 0 1 0 0,0 0-1 0 0,0 0 1 0 0,0 0-1 0 0,-1 0 0 0 0,1 0 1 0 0,0 0-1 0 0,-1 0 1 0 0,1 0-1 0 0,0 0 1 0 0,-1 0-1 0 0,1 0 1 0 0,-1 0-1 0 0,0 0 1 0 0,1 0-1 0 0,-1 0 1 0 0,0 0-1 0 0,1 1 1 0 0,-1-1-1 0 0,0 0 1 0 0,0 0-1 0 0,0 1 1 0 0,0-1-1 0 0,0 1 1 0 0,0-1-1 0 0,0 1 1 0 0,0-1-1 0 0,0 1 1 0 0,0-1-1 0 0,0 1 1 0 0,-1 0-1 0 0,0 0 193 0 0,0 0-1 0 0,0 0 1 0 0,0 1-1 0 0,1-1 0 0 0,-1 1 1 0 0,0 0-1 0 0,0 0 1 0 0,1-1-1 0 0,-1 1 1 0 0,1 0-1 0 0,-1 0 1 0 0,1 0-1 0 0,-1 1 1 0 0,1-1-1 0 0,0 0 1 0 0,-1 1-1 0 0,1-1 0 0 0,0 0 1 0 0,0 1-1 0 0,0-1 1 0 0,0 1-1 0 0,0 0 1 0 0,0-1-1 0 0,1 1 1 0 0,-2 3-1 0 0,-14 45 2213 0 0,14-40-2143 0 0,1 1 0 0 0,0 0 0 0 0,1-1 1 0 0,0 1-1 0 0,3 20 0 0 0,-2-26-293 0 0,-1-1 0 0 0,1 0 1 0 0,0 0-1 0 0,0 0 0 0 0,0 0 0 0 0,1 0 1 0 0,-1 0-1 0 0,1 0 0 0 0,0 0 0 0 0,0 0 1 0 0,1-1-1 0 0,-1 1 0 0 0,1-1 0 0 0,0 1 1 0 0,0-1-1 0 0,0 0 0 0 0,6 4 0 0 0,-8-6-153 0 0,1 0 0 0 0,0-1 1 0 0,0 1-1 0 0,0-1 0 0 0,0 1 0 0 0,0-1 0 0 0,0 0 0 0 0,0 0 0 0 0,0 0 0 0 0,0 0 0 0 0,0 0 0 0 0,0 0 0 0 0,0 0 0 0 0,0-1 0 0 0,0 1 0 0 0,-1-1 0 0 0,1 0 0 0 0,0 1 0 0 0,0-1 0 0 0,0 0 0 0 0,-1 0 1 0 0,1 0-1 0 0,0 0 0 0 0,-1 0 0 0 0,1-1 0 0 0,-1 1 0 0 0,1 0 0 0 0,-1-1 0 0 0,0 1 0 0 0,1-1 0 0 0,1-3 0 0 0,3-3-1398 0 0,0 0 0 0 0,-1 0 0 0 0,0-1 0 0 0,7-17 0 0 0,-4 1-1347 0 0,7-36-1 0 0,-9 30 15358 0 0,-15 141-8880 0 0,7-72-3933 0 0,2-1-1 0 0,8 55 0 0 0,1-54-2813 0 0,4-13-3150 0 0,1-7-1001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16980 0 0,'-4'1'799'0'0,"1"0"0"0"0,-1 1 0 0 0,1-1 0 0 0,-1 1 0 0 0,1 0 0 0 0,-1 0 0 0 0,-4 4 0 0 0,-21 24 1691 0 0,15-10-2511 0 0,-18 32 1 0 0,18-28 446 0 0,-18 38-522 0 0,-8 11-2915 0 0,81-69 2499 0 0,95-4-2914 0 0,-44-12-7962 0 0,-64 8 6495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0 10522 0 0,'-31'19'7128'0'0,"-11"23"-4771"0"0,6-6-2100 0 0,17-22-204 0 0,14-10-74 0 0,-1-1 1 0 0,1 1-1 0 0,0 0 0 0 0,0 0 1 0 0,1 0-1 0 0,-1 1 0 0 0,1-1 1 0 0,0 1-1 0 0,0 0 0 0 0,-4 9 1 0 0,8-14 6 0 0,0 1 0 0 0,0-1 0 0 0,0 1 1 0 0,0-1-1 0 0,0 0 0 0 0,0 1 1 0 0,1-1-1 0 0,-1 0 0 0 0,0 1 0 0 0,0-1 1 0 0,0 0-1 0 0,1 1 0 0 0,-1-1 0 0 0,0 0 1 0 0,0 0-1 0 0,1 1 0 0 0,-1-1 1 0 0,0 0-1 0 0,1 0 0 0 0,-1 1 0 0 0,0-1 1 0 0,1 0-1 0 0,-1 0 0 0 0,0 0 0 0 0,1 0 1 0 0,-1 0-1 0 0,1 1 0 0 0,-1-1 1 0 0,0 0-1 0 0,1 0 0 0 0,-1 0 0 0 0,0 0 1 0 0,1 0-1 0 0,0 0 0 0 0,18 2-205 0 0,-14-2 158 0 0,232 38-2058 0 0,-219-33 67 0 0,-11 0-4057 0 0</inkml:trace>
  <inkml:trace contextRef="#ctx0" brushRef="#br0" timeOffset="1">1 368 19620 0 0,'3'7'2009'0'0,"6"-2"-1961"0"0,5 1-64 0 0,8-3 48 0 0,3 0 40 0 0,7-4-16 0 0,3-3-32 0 0,4-2 16 0 0,0-1-24 0 0,1-1-72 0 0,-3 0-368 0 0,-5 2-769 0 0,-8 0-1191 0 0,-7 2-1521 0 0,-10-2-216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15411 0 0,'-2'10'1258'0'0,"0"0"-1"0"0,1 0 1 0 0,1 1-1 0 0,0-1 0 0 0,2 20 1 0 0,0-20-1345 0 0,0 1-1 0 0,0 0 1 0 0,1-1 0 0 0,1 1 0 0 0,0-1-1 0 0,0 0 1 0 0,1 0 0 0 0,0 0 0 0 0,8 10-1 0 0,-13-20 1 0 0,0 0 0 0 0,1 0-1 0 0,-1 1 1 0 0,0-1 0 0 0,0 0 0 0 0,1 0-1 0 0,-1 0 1 0 0,0 0 0 0 0,0 1-1 0 0,1-1 1 0 0,-1 0 0 0 0,0 0-1 0 0,1 0 1 0 0,-1 0 0 0 0,0 0 0 0 0,1 0-1 0 0,-1 0 1 0 0,0 0 0 0 0,1 0-1 0 0,-1 0 1 0 0,0 0 0 0 0,0 0-1 0 0,1 0 1 0 0,-1 0 0 0 0,0 0 0 0 0,1 0-1 0 0,-1 0 1 0 0,0 0 0 0 0,1 0-1 0 0,-1-1 1 0 0,0 1 0 0 0,0 0-1 0 0,1 0 1 0 0,-1 0 0 0 0,0 0 0 0 0,0-1-1 0 0,1 1 1 0 0,-1 0 0 0 0,0 0-1 0 0,0-1 1 0 0,0 1 0 0 0,1 0-1 0 0,-1 0 1 0 0,0-1 0 0 0,0 1-1 0 0,0 0 1 0 0,0 0 0 0 0,0-1 0 0 0,0 1-1 0 0,1 0 1 0 0,-1-1 0 0 0,0 1-1 0 0,0 0 1 0 0,0-1 0 0 0,0 1-1 0 0,0 0 1 0 0,0 0 0 0 0,0-1 0 0 0,8-26-1811 0 0,-7 22 1457 0 0,0 0 424 0 0,1 0 0 0 0,0 0 0 0 0,0 0 1 0 0,0 0-1 0 0,1 1 0 0 0,0-1 0 0 0,-1 1 0 0 0,2 0 1 0 0,-1-1-1 0 0,0 2 0 0 0,1-1 0 0 0,0 0 0 0 0,0 1 1 0 0,0-1-1 0 0,0 1 0 0 0,0 0 0 0 0,1 0 0 0 0,-1 1 1 0 0,10-4-1 0 0,-6 3 233 0 0,0 1 1 0 0,0 0-1 0 0,0 1 1 0 0,0 0 0 0 0,1 0-1 0 0,-1 1 1 0 0,0 0-1 0 0,0 0 1 0 0,1 1-1 0 0,-1 0 1 0 0,0 0-1 0 0,9 4 1 0 0,-13-4 46 0 0,0 0 1 0 0,-1 0-1 0 0,1 0 1 0 0,-1 1-1 0 0,1-1 0 0 0,-1 1 1 0 0,0 0-1 0 0,0 0 1 0 0,1 1-1 0 0,-2-1 1 0 0,1 1-1 0 0,0-1 0 0 0,0 1 1 0 0,3 5-1 0 0,-5-6-163 0 0,0-1-1 0 0,-1 1 1 0 0,1 0-1 0 0,0-1 1 0 0,-1 1-1 0 0,0 0 1 0 0,1-1-1 0 0,-1 1 1 0 0,0 0-1 0 0,0-1 1 0 0,0 1-1 0 0,0 0 1 0 0,0-1-1 0 0,-1 1 1 0 0,1 0-1 0 0,0 0 1 0 0,-1-1-1 0 0,1 1 1 0 0,-1-1-1 0 0,0 1 1 0 0,1 0-1 0 0,-1-1 1 0 0,0 0-1 0 0,0 1 1 0 0,0-1-1 0 0,0 1 1 0 0,0-1-1 0 0,0 0 1 0 0,-1 0-1 0 0,1 1 1 0 0,0-1-1 0 0,-1 0 1 0 0,1 0-1 0 0,-3 1 1 0 0,-1 1-52 0 0,0 1 0 0 0,0-1 0 0 0,0-1 0 0 0,0 1 0 0 0,-1-1 0 0 0,1 1 0 0 0,-1-2 0 0 0,0 1 0 0 0,0-1 0 0 0,-7 2 1 0 0,-5-2-94 0 0,1 0 1 0 0,-21-2 0 0 0,0-1-602 0 0,26 5 264 0 0,6-2-1894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4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26846 0 0,'-2'7'568'0'0,"0"0"-360"0"0,0 3-48 0 0,1-1-8 0 0,0-2-8 0 0,-1 0-112 0 0,1-1-96 0 0,1-1-136 0 0,0-4-288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8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15955 0 0,'-2'3'595'0'0,"-1"0"-1"0"0,1 1 1 0 0,0-1-1 0 0,0 1 1 0 0,0-1-1 0 0,1 1 1 0 0,-3 7-1 0 0,3-8-490 0 0,0 0-1 0 0,1 0 1 0 0,0 0 0 0 0,0 0-1 0 0,0 0 1 0 0,0 1 0 0 0,0-1 0 0 0,0 0-1 0 0,1 0 1 0 0,-1 0 0 0 0,1 0-1 0 0,0 0 1 0 0,2 5 0 0 0,2 1-171 0 0,1 0 0 0 0,-1-1 0 0 0,1 0 1 0 0,1 0-1 0 0,0-1 0 0 0,0 0 0 0 0,9 8 1 0 0,21 18 74 0 0,2-2 0 0 0,0-2 1 0 0,2-1-1 0 0,1-3 1 0 0,2-1-1 0 0,0-2 0 0 0,1-2 1 0 0,1-2-1 0 0,48 12 1 0 0,-77-26-167 0 0,-1-1-1 0 0,1 0 1 0 0,0-2 0 0 0,0 0 0 0 0,0 0 0 0 0,0-2 0 0 0,0 0 0 0 0,0-1 0 0 0,0-1 0 0 0,31-9 0 0 0,-46 12-338 0 0,1-1 0 0 0,-1 0 0 0 0,0 0 0 0 0,0-1 1 0 0,0 1-1 0 0,0 0 0 0 0,0-1 0 0 0,0 1 0 0 0,0-1 1 0 0,0 0-1 0 0,-1 0 0 0 0,1 1 0 0 0,-1-1 1 0 0,1 0-1 0 0,-1 0 0 0 0,0-1 0 0 0,1 1 0 0 0,-1 0 1 0 0,1-4-1 0 0,3-6-2188 0 0,4 3-1577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182 239 4273 0 0,'-13'-9'-216'0'0,"17"7"-2305"0"0</inkml:trace>
  <inkml:trace contextRef="#ctx0" brushRef="#br0" timeOffset="1">123 1 20996 0 0,'-5'4'1002'0'0,"-21"23"1429"0"0,26-26-2411 0 0,-1 0-1 0 0,0 0 1 0 0,1 0-1 0 0,-1 0 1 0 0,1 0-1 0 0,0 0 1 0 0,-1 0-1 0 0,1 0 1 0 0,0 0-1 0 0,0 1 1 0 0,-1-1-1 0 0,1 0 1 0 0,0 0 0 0 0,0 0-1 0 0,0 0 1 0 0,0 1-1 0 0,1-1 1 0 0,-1 0-1 0 0,0 0 1 0 0,0 0-1 0 0,1 0 1 0 0,-1 0-1 0 0,1 0 1 0 0,-1 1-1 0 0,1-1 1 0 0,-1 0-1 0 0,2 1 1 0 0,6 8-48 0 0,30 41 23 0 0,-2 0-1 0 0,36 69 1 0 0,-63-102 263 0 0,-1 0 1 0 0,-1 0-1 0 0,0 0 0 0 0,-2 1 1 0 0,0 0-1 0 0,-1 0 1 0 0,-1 1-1 0 0,0-1 0 0 0,-2 1 1 0 0,0 0-1 0 0,-3 28 1 0 0,0-33-235 0 0,-1-1-1 0 0,0 0 1 0 0,0 0 0 0 0,-2 0 0 0 0,0 0 0 0 0,0-1 0 0 0,-1 1 0 0 0,-1-1-1 0 0,0-1 1 0 0,-1 1 0 0 0,0-2 0 0 0,-1 1 0 0 0,0-1 0 0 0,-1 0 0 0 0,0-1-1 0 0,-1 0 1 0 0,0 0 0 0 0,0-1 0 0 0,-1-1 0 0 0,0 0 0 0 0,-1-1 0 0 0,0 0-1 0 0,0-1 1 0 0,0 0 0 0 0,-1-1 0 0 0,-20 5 0 0 0,8-8-2205 0 0,26-2 1897 0 0,-1-1 0 0 0,0 1 0 0 0,0 0 0 0 0,1 0 0 0 0,-1 0 0 0 0,0-1 0 0 0,1 1 0 0 0,-1 0 0 0 0,0-1 0 0 0,1 1 0 0 0,-1-1 0 0 0,1 1 0 0 0,-1-1 0 0 0,0 1 0 0 0,1-1 0 0 0,-1 1 0 0 0,1-1 0 0 0,0 1 0 0 0,-1-1 1 0 0,1 0-1 0 0,-1 1 0 0 0,1-1 0 0 0,0 0 0 0 0,-1 1 0 0 0,1-1 0 0 0,0 0 0 0 0,0 1 0 0 0,0-1 0 0 0,0 0 0 0 0,-1 0 0 0 0,1 0 0 0 0,2-22-9867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87 6121 0 0,'-2'-1'251'0'0,"-33"-31"8419"0"0,34 30-8137 0 0,-1 1 1 0 0,1-1 0 0 0,-1 0 0 0 0,1 0 0 0 0,0 0 0 0 0,-1 1-1 0 0,1-1 1 0 0,0 0 0 0 0,0-1 0 0 0,0 1 0 0 0,1 0 0 0 0,-1 0-1 0 0,0 0 1 0 0,1 0 0 0 0,0-1 0 0 0,-1 1 0 0 0,1-4 0 0 0,1 6-495 0 0,-1-1 1 0 0,1 1 0 0 0,0-1-1 0 0,-1 1 1 0 0,1-1-1 0 0,0 1 1 0 0,0 0 0 0 0,-1 0-1 0 0,1-1 1 0 0,0 1 0 0 0,0 0-1 0 0,-1 0 1 0 0,1 0 0 0 0,0-1-1 0 0,0 1 1 0 0,0 0 0 0 0,-1 0-1 0 0,1 0 1 0 0,0 1-1 0 0,0-1 1 0 0,0 0 0 0 0,-1 0-1 0 0,1 0 1 0 0,0 1 0 0 0,1-1-1 0 0,26 7-14 0 0,-24-6 53 0 0,39 8-182 0 0,1-1 0 0 0,0-3-1 0 0,0-2 1 0 0,1-1 0 0 0,68-7 0 0 0,-111 5-56 0 0,40-7-2141 0 0,-24-3-2233 0 0,-17 10 4015 0 0,0-1 0 0 0,-1 0 0 0 0,1 1 0 0 0,-1-1 0 0 0,1 0 0 0 0,-1 0 0 0 0,1 1 1 0 0,-1-1-1 0 0,1 0 0 0 0,-1 0 0 0 0,1 0 0 0 0,-1 0 0 0 0,0 1 0 0 0,0-1 0 0 0,1 0 0 0 0,-1 0 0 0 0,0 0 0 0 0,0-1 0 0 0,-1-5-4712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7034 0 0,'7'13'6461'0'0,"15"10"-4409"0"0,-12-14-911 0 0,33 35 1619 0 0,-29-32-2057 0 0,0 1 0 0 0,-1 1 1 0 0,-1 1-1 0 0,0 0 0 0 0,12 20 1 0 0,-21-29-567 0 0,-1-1 1 0 0,-1 1 0 0 0,1-1 0 0 0,-1 1-1 0 0,0 0 1 0 0,0-1 0 0 0,0 1-1 0 0,-1 0 1 0 0,0 0 0 0 0,0 0-1 0 0,0-1 1 0 0,-1 1 0 0 0,0 0 0 0 0,0 0-1 0 0,0-1 1 0 0,-1 1 0 0 0,0-1-1 0 0,0 1 1 0 0,0-1 0 0 0,-1 0-1 0 0,0 0 1 0 0,0 0 0 0 0,-5 7 0 0 0,-2 0-92 0 0,1 1 0 0 0,-2-2 0 0 0,0 1 0 0 0,0-1 0 0 0,-1-1 1 0 0,0 0-1 0 0,-20 12 0 0 0,19-15-231 0 0,-27 17 402 0 0,39-24-373 0 0,0 1 0 0 0,0 0 1 0 0,0 0-1 0 0,-1 0 0 0 0,1 0 1 0 0,0 0-1 0 0,0 0 0 0 0,1 0 0 0 0,-1 0 1 0 0,0 0-1 0 0,0 0 0 0 0,0 1 1 0 0,1-1-1 0 0,-1 0 0 0 0,1 0 0 0 0,-1 1 1 0 0,1-1-1 0 0,-1 1 0 0 0,1-1 1 0 0,0 0-1 0 0,-1 1 0 0 0,1-1 0 0 0,0 1 1 0 0,0 1-1 0 0,1-2-339 0 0,-1 0 0 0 0,1 0 0 0 0,-1 0 0 0 0,0-1 0 0 0,1 1 0 0 0,0 0 1 0 0,-1 0-1 0 0,1-1 0 0 0,-1 1 0 0 0,1 0 0 0 0,0-1 0 0 0,-1 1 0 0 0,1-1 0 0 0,0 1 0 0 0,0-1 0 0 0,0 1 0 0 0,-1-1 0 0 0,1 0 0 0 0,0 1 0 0 0,0-1 1 0 0,0 0-1 0 0,0 0 0 0 0,0 0 0 0 0,-1 1 0 0 0,3-1 0 0 0,10 0-6277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8394 0 0,'0'-2'460'0'0,"1"1"0"0"0,0 0 0 0 0,0 0 0 0 0,0-1 0 0 0,0 1 0 0 0,0 0 0 0 0,0 0 0 0 0,0 0 0 0 0,0 0 1 0 0,0 0-1 0 0,1 0 0 0 0,-1 1 0 0 0,0-1 0 0 0,0 0 0 0 0,1 1 0 0 0,-1-1 0 0 0,1 1 0 0 0,-1-1 0 0 0,3 0 0 0 0,1 1-45 0 0,-1-1 0 0 0,0 1 0 0 0,0 0 0 0 0,1 1 0 0 0,-1-1-1 0 0,0 1 1 0 0,5 0 0 0 0,3 3-31 0 0,0 0 1 0 0,0 0-1 0 0,21 11 0 0 0,-25-10-327 0 0,0 0 0 0 0,0 1 0 0 0,-1 0 0 0 0,0 0-1 0 0,0 0 1 0 0,-1 1 0 0 0,1 0 0 0 0,-2 0-1 0 0,1 0 1 0 0,-1 1 0 0 0,0 0 0 0 0,0 0-1 0 0,-1 1 1 0 0,0-1 0 0 0,-1 1 0 0 0,0 0-1 0 0,0 0 1 0 0,-1 0 0 0 0,0 0 0 0 0,0 0-1 0 0,-1 0 1 0 0,-1 1 0 0 0,1-1 0 0 0,-1 0 0 0 0,-1 0-1 0 0,0 1 1 0 0,0-1 0 0 0,-1 0 0 0 0,0 0-1 0 0,-1 0 1 0 0,-5 14 0 0 0,3-13-112 0 0,1-1-1 0 0,-2 0 1 0 0,1 0 0 0 0,-1-1-1 0 0,-1 0 1 0 0,-13 15 0 0 0,16-19-48 0 0,-1 0 0 0 0,0 0 0 0 0,0-1 1 0 0,0 0-1 0 0,0 0 0 0 0,0 0 0 0 0,-1 0 1 0 0,1-1-1 0 0,-1 0 0 0 0,0 0 0 0 0,1 0 1 0 0,-1-1-1 0 0,-9 1 0 0 0,4-3-132 0 0,14-3 268 0 0,17-4 217 0 0,54-7-5 0 0,-46 8-255 0 0,1 2 0 0 0,56-4 0 0 0,-77 9-208 0 0,3 1-1920 0 0,-34-7-17275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13787 0 0,'0'0'183'0'0,"-1"0"1"0"0,1 0-1 0 0,0-1 1 0 0,-1 1 0 0 0,1 0-1 0 0,0 0 1 0 0,-1-1-1 0 0,1 1 1 0 0,0 0-1 0 0,0-1 1 0 0,-1 1-1 0 0,1 0 1 0 0,0-1-1 0 0,0 1 1 0 0,-1 0-1 0 0,1-1 1 0 0,0 1-1 0 0,0 0 1 0 0,0-1-1 0 0,0 1 1 0 0,0-1-1 0 0,0 1 1 0 0,0 0-1 0 0,0-1 1 0 0,0 1-1 0 0,0-1 1 0 0,0 1-1 0 0,0 0 1 0 0,0-1-1 0 0,0 1 1 0 0,0-1-1 0 0,0 1 1 0 0,0 0-1 0 0,0-1 1 0 0,1 1 0 0 0,-1-1-1 0 0,0 1 1 0 0,0 0-1 0 0,0-1 1 0 0,1 1-1 0 0,20-7 2298 0 0,44 6-3035 0 0,-51 1 1317 0 0,32 2-518 0 0,-25-1-360 0 0,-1-1 1 0 0,1 0 0 0 0,35-6 0 0 0,-66 10-192 0 0,0 0 1 0 0,0 1-1 0 0,0 0 1 0 0,1 1-1 0 0,-1 0 0 0 0,-15 15 1 0 0,7-6 854 0 0,1 1 0 0 0,-29 34 0 0 0,43-46-516 0 0,0 1 0 0 0,1 0 0 0 0,-1 0 0 0 0,1 0 0 0 0,0 0 0 0 0,0 0 0 0 0,1 0 0 0 0,-1 1 0 0 0,1-1 1 0 0,0 1-1 0 0,1-1 0 0 0,0 1 0 0 0,-1-1 0 0 0,2 1 0 0 0,-1-1 0 0 0,0 1 0 0 0,1-1 0 0 0,0 1 0 0 0,1-1 0 0 0,-1 0 0 0 0,1 0 0 0 0,0 1 0 0 0,4 5 0 0 0,-4-6-488 0 0,1 0 0 0 0,0 0 0 0 0,1 0 0 0 0,-1-1 0 0 0,1 1-1 0 0,5 4 1 0 0,-6-6-587 0 0,1 0 0 0 0,0 0 0 0 0,0 0 0 0 0,1 0 0 0 0,-1-1 0 0 0,1 0 0 0 0,6 3 0 0 0,3-2-2908 0 0,0-3-1523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10394 0 0,'1'43'8334'0'0,"0"1"-3595"0"0,2 33-2567 0 0,-3-52-2654 0 0,0 0 0 0 0,-2 0 1 0 0,0 0-1 0 0,-2-1 0 0 0,-7 25 1 0 0,10-44 92 0 0,-1 1 0 0 0,0-1-1 0 0,-1 0 1 0 0,1 0 0 0 0,-1 0 0 0 0,0 0 0 0 0,0-1 0 0 0,-7 8 0 0 0,9-11 289 0 0,0 0 0 0 0,0-1 0 0 0,0 1 1 0 0,0 0-1 0 0,0 0 0 0 0,0-1 0 0 0,0 1 1 0 0,0-1-1 0 0,0 1 0 0 0,0-1 1 0 0,0 0-1 0 0,0 1 0 0 0,0-1 0 0 0,0 0 1 0 0,0 0-1 0 0,-1 1 0 0 0,1-1 0 0 0,0 0 1 0 0,-1 0-1 0 0,0-1 90 0 0,1 1 0 0 0,-1-1 0 0 0,1 0 0 0 0,-1 0 0 0 0,1 1 0 0 0,-1-1 0 0 0,1 0 0 0 0,0 0 0 0 0,-1 0 0 0 0,1 0 0 0 0,0-1 0 0 0,0 1 0 0 0,0 0 0 0 0,0 0 0 0 0,0-1 0 0 0,0 1 0 0 0,-1-3 0 0 0,1 3 88 0 0,0 0 0 0 0,1 0 1 0 0,-1 1-1 0 0,0-1 1 0 0,1 0-1 0 0,-1 0 0 0 0,1 0 1 0 0,-1 0-1 0 0,1 0 0 0 0,0 0 1 0 0,-1 0-1 0 0,1 0 1 0 0,0 0-1 0 0,0 0 0 0 0,-1 0 1 0 0,1-1-1 0 0,0 1 1 0 0,0 0-1 0 0,0 0 0 0 0,1 0 1 0 0,-1 0-1 0 0,0 0 0 0 0,0 0 1 0 0,0 0-1 0 0,1 0 1 0 0,-1 0-1 0 0,1 0 0 0 0,-1 0 1 0 0,1 0-1 0 0,-1 0 1 0 0,1 0-1 0 0,-1 0 0 0 0,1 0 1 0 0,0 1-1 0 0,-1-1 0 0 0,1 0 1 0 0,0 0-1 0 0,0 1 1 0 0,0-1-1 0 0,0 0 0 0 0,0 1 1 0 0,-1-1-1 0 0,1 1 1 0 0,0-1-1 0 0,0 1 0 0 0,0-1 1 0 0,1 1-1 0 0,-1 0 0 0 0,0 0 1 0 0,0 0-1 0 0,0-1 1 0 0,0 1-1 0 0,1 0 0 0 0,9-1 121 0 0,1 0 0 0 0,-1 0 0 0 0,23 2 0 0 0,-26 0-213 0 0,0-1 326 0 0,12 2-971 0 0,-1-2 0 0 0,1 0-1 0 0,31-5 1 0 0,-47 5 87 0 0,-1-1-1 0 0,1 0 1 0 0,0 0 0 0 0,0 0 0 0 0,0 0-1 0 0,-1-1 1 0 0,1 1 0 0 0,0-1 0 0 0,-1 0-1 0 0,1 0 1 0 0,-1 0 0 0 0,0-1 0 0 0,0 1-1 0 0,0-1 1 0 0,0 1 0 0 0,0-1 0 0 0,-1 0-1 0 0,1 0 1 0 0,-1-1 0 0 0,0 1 0 0 0,0 0-1 0 0,0-1 1 0 0,0 1 0 0 0,1-6-1 0 0,3-10-2793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4377 0 0,'-16'-12'11951'0'0,"16"12"-11848"0"0,0 0 0 0 0,0 0 0 0 0,0 0 0 0 0,0 1 0 0 0,0-1 0 0 0,0 1 825 0 0,0-1-825 0 0,6 34 5402 0 0,-2-16-5861 0 0,3 49 737 0 0,0 89 0 0 0,43-174-1232 0 0,-15 7-1123 0 0,-25 9 72 0 0,1-1 1 0 0,0-1-1 0 0,-1 0 1 0 0,1-1-1 0 0,-1 0 1 0 0,0 0-1 0 0,10-9 1 0 0,-7 3-1782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73 152 9514 0 0,'-5'2'854'0'0,"0"0"0"0"0,1 0 0 0 0,-1 1 0 0 0,1 0 0 0 0,0 0 0 0 0,-1 0-1 0 0,1 0 1 0 0,0 0 0 0 0,1 1 0 0 0,-1 0 0 0 0,1 0 0 0 0,0 0 0 0 0,-4 5 0 0 0,5-5-723 0 0,0 0 0 0 0,1 0-1 0 0,-1 0 1 0 0,1 0 0 0 0,-1 0 0 0 0,1 1-1 0 0,1-1 1 0 0,-1 0 0 0 0,0 1 0 0 0,1-1 0 0 0,0 1-1 0 0,0-1 1 0 0,0 0 0 0 0,1 1 0 0 0,0-1 0 0 0,0 0-1 0 0,0 1 1 0 0,0-1 0 0 0,0 0 0 0 0,1 0-1 0 0,0 0 1 0 0,0 0 0 0 0,0 0 0 0 0,3 5 0 0 0,-2-5-124 0 0,1 0 1 0 0,-1 1 0 0 0,0-1 0 0 0,1-1 0 0 0,0 1-1 0 0,0 0 1 0 0,0-1 0 0 0,0 0 0 0 0,1 0-1 0 0,-1 0 1 0 0,1 0 0 0 0,0-1 0 0 0,0 0-1 0 0,0 0 1 0 0,9 2 0 0 0,-12-3-5 0 0,1-1 1 0 0,0 0-1 0 0,0 1 1 0 0,0-1-1 0 0,-1 0 1 0 0,1-1-1 0 0,0 1 0 0 0,0 0 1 0 0,-1-1-1 0 0,1 0 1 0 0,0 0-1 0 0,0 0 1 0 0,-1 0-1 0 0,1 0 0 0 0,-1 0 1 0 0,1 0-1 0 0,-1-1 1 0 0,0 0-1 0 0,1 1 1 0 0,-1-1-1 0 0,0 0 0 0 0,0 0 1 0 0,0 0-1 0 0,0 0 1 0 0,-1 0-1 0 0,1-1 1 0 0,-1 1-1 0 0,1 0 0 0 0,-1-1 1 0 0,2-4-1 0 0,0 0 26 0 0,-1 0-1 0 0,0-1 1 0 0,-1 1-1 0 0,1 0 1 0 0,-2 0-1 0 0,1-1 1 0 0,-1 1-1 0 0,0-1 1 0 0,0 1-1 0 0,-1-1 1 0 0,0 1-1 0 0,0 0 1 0 0,-1 0-1 0 0,0-1 1 0 0,0 1-1 0 0,-7-13 1 0 0,7 15-202 0 0,0 0 0 0 0,-1 0 0 0 0,1 1 0 0 0,-1-1 1 0 0,0 1-1 0 0,0 0 0 0 0,-1-1 0 0 0,1 2 0 0 0,-1-1 1 0 0,0 0-1 0 0,0 1 0 0 0,0-1 0 0 0,0 1 1 0 0,-1 0-1 0 0,1 1 0 0 0,-1-1 0 0 0,0 1 0 0 0,0 0 1 0 0,0 0-1 0 0,0 0 0 0 0,0 1 0 0 0,0-1 0 0 0,0 1 1 0 0,-7 0-1 0 0,1 3-4222 0 0</inkml:trace>
  <inkml:trace contextRef="#ctx0" brushRef="#br0" timeOffset="1">233 0 11570 0 0,'10'11'9509'0'0,"-3"6"-5588"0"0,-1 21-2986 0 0,-5-29 4 0 0,6 48-61 0 0,-2-8-1031 0 0,3 0 0 0 0,21 74 0 0 0,-18-101-1900 0 0,-3-13-2105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12299 0 0,'10'0'1678'0'0,"0"1"0"0"0,-1 0 0 0 0,1 1 0 0 0,-1 0 0 0 0,10 3 0 0 0,-5 0-1453 0 0,0 0 1 0 0,-1 1-1 0 0,0 1 1 0 0,-1 0-1 0 0,1 1 1 0 0,-1 0-1 0 0,-1 1 0 0 0,1 0 1 0 0,14 16-1 0 0,-22-20-178 0 0,0 0 0 0 0,0 0-1 0 0,-1 1 1 0 0,0-1 0 0 0,0 1-1 0 0,0 0 1 0 0,-1-1 0 0 0,0 2-1 0 0,0-1 1 0 0,0 0 0 0 0,-1 0 0 0 0,1 0-1 0 0,-2 1 1 0 0,1-1 0 0 0,-1 1-1 0 0,0-1 1 0 0,-1 12 0 0 0,0-13-537 0 0,0 1 1 0 0,-1-1 0 0 0,0 0-1 0 0,1 0 1 0 0,-1 0-1 0 0,-1 0 1 0 0,1 0 0 0 0,-1 0-1 0 0,0 0 1 0 0,0-1 0 0 0,0 0-1 0 0,-1 1 1 0 0,-6 5 0 0 0,8-8-196 0 0,0-1 0 0 0,-1 1 0 0 0,1-1 1 0 0,0 0-1 0 0,0 0 0 0 0,-1 1 0 0 0,1-2 1 0 0,0 1-1 0 0,-1 0 0 0 0,1 0 0 0 0,-1-1 1 0 0,-2 1-1 0 0,-17 0-5551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7674 0 0,'3'-2'837'0'0,"-1"1"0"0"0,1-1 0 0 0,0 1 0 0 0,0-1 0 0 0,0 1 0 0 0,0 0 1 0 0,0 0-1 0 0,0 0 0 0 0,7-1 0 0 0,35 2 2110 0 0,-35 2-2750 0 0,1-1 0 0 0,-1 2 1 0 0,0-1-1 0 0,0 2 1 0 0,0-1-1 0 0,10 6 1 0 0,-17-7-515 0 0,0-1 0 0 0,-1 0 1 0 0,1 1-1 0 0,-1 0 1 0 0,1-1-1 0 0,-1 1 0 0 0,0 0 1 0 0,0 0-1 0 0,0 0 1 0 0,0 1-1 0 0,0-1 0 0 0,0 0 1 0 0,-1 1-1 0 0,1-1 1 0 0,-1 1-1 0 0,1 0 0 0 0,-1-1 1 0 0,0 1-1 0 0,0 0 1 0 0,-1 0-1 0 0,1 0 0 0 0,0 0 1 0 0,-1-1-1 0 0,0 1 1 0 0,1 0-1 0 0,-1 0 0 0 0,-1 0 1 0 0,1 0-1 0 0,0 0 1 0 0,-1 0-1 0 0,1 0 0 0 0,-1 0 1 0 0,0 0-1 0 0,0-1 1 0 0,0 1-1 0 0,0 0 0 0 0,-3 4 1 0 0,-1 1-392 0 0,1 0 0 0 0,-1 0 0 0 0,-1-1 1 0 0,0 0-1 0 0,0 0 0 0 0,-8 7 0 0 0,-21 14 3019 0 0,28-24-2330 0 0,4-3 1392 0 0,-1 2-1 0 0,0-1 1 0 0,1 0-1 0 0,0 1 0 0 0,-1 0 1 0 0,1-1-1 0 0,-4 7 0 0 0,6-9-1086 0 0,1 1-1 0 0,-1 0 1 0 0,1-1 0 0 0,0 1-1 0 0,0 0 1 0 0,-1-1-1 0 0,1 1 1 0 0,0 0-1 0 0,0 0 1 0 0,0-1-1 0 0,0 1 1 0 0,0 0-1 0 0,0 0 1 0 0,0-1 0 0 0,0 1-1 0 0,0 0 1 0 0,0 0-1 0 0,0-1 1 0 0,0 1-1 0 0,0 0 1 0 0,1 0-1 0 0,-1-1 1 0 0,0 1-1 0 0,1 1 1 0 0,13 12 695 0 0,-10-12-875 0 0,0 0 1 0 0,-1 0-1 0 0,1 0 1 0 0,0-1-1 0 0,0 1 1 0 0,0-1-1 0 0,0 0 1 0 0,0 0-1 0 0,0-1 1 0 0,0 1-1 0 0,5-1 1 0 0,52-3 160 0 0,-27 0-231 0 0,18 2-792 0 0,-12 0-2071 0 0,1 0-5355 0 0,-18 0-532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10410 0 0,'0'6'10079'0'0,"1"15"-6595"0"0,-1-6-2480 0 0,-7 153 811 0 0,-12-1-3538 0 0,19-165 1491 0 0,0-1-1 0 0,0 1 1 0 0,0 0-1 0 0,-1 0 1 0 0,1-1-1 0 0,-1 1 1 0 0,1 0-1 0 0,-1-1 1 0 0,0 1-1 0 0,0-1 0 0 0,0 1 1 0 0,1-1-1 0 0,-3 3 1 0 0,-3-6-2509 0 0,2-16 1434 0 0,3 8 1287 0 0,0 0 0 0 0,1 0 0 0 0,1 0 0 0 0,-1 0 0 0 0,2 0-1 0 0,-1 0 1 0 0,1 1 0 0 0,4-11 0 0 0,-5 17 127 0 0,0 0 1 0 0,0 0-1 0 0,1 0 1 0 0,-1 0-1 0 0,1 0 1 0 0,-1 1 0 0 0,1-1-1 0 0,0 1 1 0 0,0-1-1 0 0,1 1 1 0 0,-1 0-1 0 0,0-1 1 0 0,1 1-1 0 0,-1 1 1 0 0,1-1-1 0 0,0 0 1 0 0,-1 0-1 0 0,1 1 1 0 0,0 0-1 0 0,0 0 1 0 0,0 0-1 0 0,0 0 1 0 0,0 0-1 0 0,0 0 1 0 0,1 1-1 0 0,-1-1 1 0 0,0 1 0 0 0,6 0-1 0 0,4 1 286 0 0,-1 1 0 0 0,1 1-1 0 0,-1 0 1 0 0,0 0 0 0 0,14 7 0 0 0,-12-5-22 0 0,0-1 1 0 0,-1 0-1 0 0,23 3 0 0 0,-26-6-381 0 0,32 1-1155 0 0,-23-6-3875 0 0,-5-7-5828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 14339 0 0,'-2'-3'3308'0'0,"1"3"-3101"0"0,1 0 0 0 0,0 0 0 0 0,-6 1 4962 0 0,6 0-4962 0 0,-6 14 2414 0 0,4 24-2630 0 0,2-38 315 0 0,0 5-265 0 0,4 107 507 0 0,-3-99-663 0 0,1-1 0 0 0,1 1 0 0 0,0-1 1 0 0,0 0-1 0 0,1 0 0 0 0,7 15 0 0 0,-11-28 71 0 0,0 1 1 0 0,0 0-1 0 0,0-1 1 0 0,1 1-1 0 0,-1-1 1 0 0,0 1-1 0 0,0-1 1 0 0,0 1-1 0 0,1-1 1 0 0,-1 1-1 0 0,0-1 1 0 0,0 1-1 0 0,1-1 1 0 0,-1 1-1 0 0,0-1 1 0 0,1 1-1 0 0,-1-1 1 0 0,1 0-1 0 0,-1 1 1 0 0,1-1-1 0 0,-1 1 1 0 0,1-1-1 0 0,-1 0 1 0 0,1 0-1 0 0,-1 1 1 0 0,1-1-1 0 0,-1 0 1 0 0,1 0-1 0 0,-1 0 1 0 0,1 0-1 0 0,-1 1 1 0 0,1-1-1 0 0,0 0 0 0 0,-1 0 1 0 0,1 0-1 0 0,-1 0 1 0 0,1 0-1 0 0,-1 0 1 0 0,1-1-1 0 0,0 1 1 0 0,-1 0-1 0 0,1 0 1 0 0,-1 0-1 0 0,1 0 1 0 0,-1-1-1 0 0,1 1 1 0 0,-1 0-1 0 0,1-1 1 0 0,-1 1-1 0 0,1 0 1 0 0,-1-1-1 0 0,1 1 1 0 0,-1 0-1 0 0,0-1 1 0 0,1 1-1 0 0,-1-1 1 0 0,0 1-1 0 0,1-1 1 0 0,-1 1-1 0 0,0-1 1 0 0,1 1-1 0 0,-1-1 1 0 0,0 1-1 0 0,0-2 1 0 0,20-48-30 0 0,-13 31 55 0 0,-1 8 55 0 0,0 1 0 0 0,1 0 1 0 0,0 0-1 0 0,12-12 1 0 0,15-21-3874 0 0,-31 38 2103 0 0,0 0 1 0 0,-1-1 0 0 0,1 1-1 0 0,-1-1 1 0 0,0 1 0 0 0,-1-1-1 0 0,3-9 1 0 0,2-16 1506 0 0,-4 21 2644 0 0,1 1 3416 0 0,-5 22 4029 0 0,2 17-8174 0 0,-1-5-1443 0 0,0 74-702 0 0,0-36-3179 0 0,-2 0-6461 0 0,0-38 2868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14019 0 0,'0'4'640'0'0,"0"0"0"0"0,0 0 0 0 0,0 0 0 0 0,1 0 1 0 0,-1 0-1 0 0,1 0 0 0 0,0-1 0 0 0,0 1 0 0 0,2 5 0 0 0,-2-6-351 0 0,1 0-1 0 0,-1 0 1 0 0,1 0-1 0 0,0 0 1 0 0,0-1-1 0 0,0 1 1 0 0,0-1 0 0 0,0 1-1 0 0,6 3 1 0 0,-5-4-255 0 0,0 0 1 0 0,0-1 0 0 0,0 1-1 0 0,0-1 1 0 0,0 1-1 0 0,1-1 1 0 0,-1 0 0 0 0,0 0-1 0 0,1-1 1 0 0,-1 1-1 0 0,1-1 1 0 0,-1 1 0 0 0,1-1-1 0 0,-1 0 1 0 0,1-1 0 0 0,-1 1-1 0 0,1 0 1 0 0,-1-1-1 0 0,1 0 1 0 0,-1 0 0 0 0,0 0-1 0 0,1 0 1 0 0,-1-1-1 0 0,0 1 1 0 0,0-1 0 0 0,0 0-1 0 0,0 0 1 0 0,0 0 0 0 0,0 0-1 0 0,-1 0 1 0 0,1-1-1 0 0,-1 1 1 0 0,3-4 0 0 0,0 0 3 0 0,0-1 0 0 0,-1 0 1 0 0,0 0-1 0 0,0-1 0 0 0,-1 1 1 0 0,0-1-1 0 0,0 0 1 0 0,0 0-1 0 0,1-10 0 0 0,-3 14-2 0 0,0 1-1 0 0,-1-1 1 0 0,1 1 0 0 0,-1-1-1 0 0,0 1 1 0 0,0-1-1 0 0,0 1 1 0 0,0-1 0 0 0,0 1-1 0 0,-1-1 1 0 0,0 1-1 0 0,1-1 1 0 0,-2 1 0 0 0,1 0-1 0 0,0-1 1 0 0,0 1-1 0 0,-1 0 1 0 0,0 0 0 0 0,0 0-1 0 0,0 0 1 0 0,0 0-1 0 0,0 0 1 0 0,0 1 0 0 0,-4-3-1 0 0,3 3 31 0 0,0 1 0 0 0,0 0 1 0 0,0-1-1 0 0,0 2 0 0 0,0-1 0 0 0,0 0 0 0 0,-1 1 0 0 0,1-1 0 0 0,0 1 0 0 0,0 0 0 0 0,-1 0 1 0 0,1 0-1 0 0,0 1 0 0 0,-1-1 0 0 0,1 1 0 0 0,0 0 0 0 0,0-1 0 0 0,0 1 0 0 0,0 1 1 0 0,0-1-1 0 0,0 0 0 0 0,0 1 0 0 0,0 0 0 0 0,-3 2 0 0 0,0 0-51 0 0,0 0 0 0 0,0 0 0 0 0,1 0 1 0 0,-1 1-1 0 0,1 0 0 0 0,0 0 0 0 0,1 0 0 0 0,-1 1 0 0 0,1-1 0 0 0,-5 9 0 0 0,8-9-107 0 0,-1-1-1 0 0,1 0 1 0 0,-1 1-1 0 0,1-1 1 0 0,1 1-1 0 0,-1-1 1 0 0,1 1-1 0 0,-1-1 1 0 0,1 1-1 0 0,1 0 1 0 0,-1-1-1 0 0,1 1 1 0 0,1 6-1 0 0,-2-9-290 0 0,1 0 0 0 0,0 0 0 0 0,0 1 0 0 0,0-1 0 0 0,0 0 0 0 0,0 0 0 0 0,1 0 0 0 0,-1 0 0 0 0,1 0 0 0 0,-1 0 0 0 0,4 2 0 0 0,-3-2-337 0 0,0-1 1 0 0,0 0 0 0 0,-1 0-1 0 0,1 0 1 0 0,0 0-1 0 0,0 0 1 0 0,0-1-1 0 0,0 1 1 0 0,1 0-1 0 0,-1-1 1 0 0,0 0 0 0 0,0 1-1 0 0,0-1 1 0 0,0 0-1 0 0,3 0 1 0 0,9-2-5661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13555 0 0,'-8'0'9455'0'0,"7"1"-9185"0"0,-7 10 2838 0 0,-5 15-2745 0 0,13-25 10 0 0,-25 76 466 0 0,-10 25-1232 0 0,31-92-222 0 0,0-1 0 0 0,-1 0 0 0 0,0 0 0 0 0,-1 0 0 0 0,0-1 0 0 0,-1 0 0 0 0,-13 14 0 0 0,15-18-1255 0 0,7-9 1369 0 0,15-9 924 0 0,19 1-497 0 0,1 2 1 0 0,45-8-1 0 0,-34 8-4100 0 0,-20 2-3098 0 0,-11 6 1702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37 16428 0 0,'-22'7'1324'0'0,"0"1"1"0"0,0 1-1 0 0,-40 24 1 0 0,54-27-1086 0 0,-1 0-1 0 0,1 1 1 0 0,0 0-1 0 0,1 0 1 0 0,0 1 0 0 0,0 0-1 0 0,0 0 1 0 0,1 0-1 0 0,0 1 1 0 0,1 0 0 0 0,-5 12-1 0 0,4-8-143 0 0,2 1 0 0 0,0-1 0 0 0,0 1 0 0 0,1 0 0 0 0,1 0 0 0 0,0 0 0 0 0,1 0-1 0 0,1 0 1 0 0,0 1 0 0 0,1-1 0 0 0,2 15 0 0 0,0-13-88 0 0,0 0 1 0 0,1 0-1 0 0,1 0 0 0 0,0-1 0 0 0,2 1 0 0 0,-1-1 1 0 0,2-1-1 0 0,0 1 0 0 0,13 17 0 0 0,-19-29-14 0 0,1 0-1 0 0,-1 0 0 0 0,1 1 1 0 0,0-2-1 0 0,0 1 0 0 0,0 0 1 0 0,1 0-1 0 0,-1-1 1 0 0,1 0-1 0 0,-1 0 0 0 0,1 0 1 0 0,0 0-1 0 0,0 0 1 0 0,0-1-1 0 0,0 0 0 0 0,0 0 1 0 0,0 0-1 0 0,0 0 0 0 0,6 0 1 0 0,-6-1-8 0 0,1-1 0 0 0,0 0 0 0 0,-1 1 1 0 0,1-2-1 0 0,-1 1 0 0 0,0 0 0 0 0,1-1 0 0 0,-1 0 1 0 0,0 0-1 0 0,0 0 0 0 0,0 0 0 0 0,0-1 0 0 0,0 0 1 0 0,0 0-1 0 0,-1 0 0 0 0,0 0 0 0 0,5-5 0 0 0,3-6-124 0 0,0 0 1 0 0,-1 0-1 0 0,-1-1 0 0 0,-1 0 0 0 0,0-1 0 0 0,0 0 0 0 0,-2 0 0 0 0,0 0 0 0 0,-1-1 0 0 0,-1 0 0 0 0,0 0 0 0 0,2-33 0 0 0,-5 40-105 0 0,0-1-1 0 0,-1 1 1 0 0,-1-1-1 0 0,1 0 1 0 0,-2 1-1 0 0,1-1 1 0 0,-2 1-1 0 0,1-1 1 0 0,-1 1-1 0 0,-1 0 1 0 0,0 0-1 0 0,0 0 1 0 0,-1 1-1 0 0,0 0 1 0 0,-1 0-1 0 0,0 0 1 0 0,-1 0-1 0 0,1 1 1 0 0,-1 0-1 0 0,-1 1 1 0 0,0-1-1 0 0,-9-6 1 0 0,7 11 543 0 0,11 11 271 0 0,9 12 515 0 0,-6-14-939 0 0,1-1-1 0 0,0 1 1 0 0,0-2 0 0 0,0 1 0 0 0,1 0 0 0 0,0-1 0 0 0,0 0 0 0 0,0 0 0 0 0,0-1 0 0 0,0 0 0 0 0,1 0 0 0 0,-1 0 0 0 0,1-1 0 0 0,0 0 0 0 0,0 0 0 0 0,0-1 0 0 0,0 0 0 0 0,0 0 0 0 0,0 0 0 0 0,0-1-1 0 0,0 0 1 0 0,0-1 0 0 0,0 0 0 0 0,0 0 0 0 0,12-3 0 0 0,0-1-238 0 0,0-2 0 0 0,0 0 0 0 0,-1 0 0 0 0,0-2 0 0 0,-1 0 0 0 0,1-1 0 0 0,-2-1 0 0 0,18-15 0 0 0,0-8-1151 0 0,-32 32 1182 0 0,-1 0-1 0 0,1 0 1 0 0,-1 0-1 0 0,0 1 1 0 0,0-1 0 0 0,0 0-1 0 0,0 0 1 0 0,0 0-1 0 0,0-1 1 0 0,-1 1-1 0 0,1 0 1 0 0,-1 0-1 0 0,1 0 1 0 0,-1-1 0 0 0,0 1-1 0 0,0 0 1 0 0,0 0-1 0 0,0 0 1 0 0,-1-4-1 0 0,1 6 70 0 0,0 0 0 0 0,0-1 0 0 0,0 1 0 0 0,0 0-1 0 0,0 0 1 0 0,0 0 0 0 0,0-1 0 0 0,0 1 0 0 0,0 0 0 0 0,0 0-1 0 0,0 0 1 0 0,0-1 0 0 0,0 1 0 0 0,-1 0 0 0 0,1 0 0 0 0,0 0-1 0 0,0 0 1 0 0,0-1 0 0 0,0 1 0 0 0,0 0 0 0 0,-1 0-1 0 0,1 0 1 0 0,0 0 0 0 0,0 0 0 0 0,0 0 0 0 0,-1 0 0 0 0,1 0-1 0 0,0-1 1 0 0,0 1 0 0 0,0 0 0 0 0,-1 0 0 0 0,1 0-1 0 0,0 0 1 0 0,0 0 0 0 0,0 0 0 0 0,-1 0 0 0 0,1 0 0 0 0,0 0-1 0 0,0 0 1 0 0,0 0 0 0 0,-1 0 0 0 0,1 1 0 0 0,0-1 0 0 0,0 0-1 0 0,-1 0 1 0 0,-9 10 484 0 0,-4 15 363 0 0,-3 24-244 0 0,2 0-1 0 0,3 2 0 0 0,1 0 0 0 0,-6 82 1 0 0,14-102-636 0 0,2 37 1 0 0,1-60-471 0 0,1 0 0 0 0,0 1-1 0 0,0-1 1 0 0,1 0 0 0 0,0 1 0 0 0,1-1-1 0 0,-1 0 1 0 0,1-1 0 0 0,7 12 0 0 0,-10-18 220 0 0,0 0-1 0 0,1 0 1 0 0,-1 0 0 0 0,1-1 0 0 0,-1 1 0 0 0,1 0 0 0 0,-1 0 0 0 0,1-1 0 0 0,-1 1 0 0 0,1 0 0 0 0,0 0 0 0 0,0-1-1 0 0,-1 1 1 0 0,1-1 0 0 0,0 1 0 0 0,0-1 0 0 0,0 1 0 0 0,-1-1 0 0 0,1 0 0 0 0,0 1 0 0 0,0-1 0 0 0,0 0 0 0 0,0 1-1 0 0,0-1 1 0 0,0 0 0 0 0,0 0 0 0 0,0 0 0 0 0,0 0 0 0 0,0 0 0 0 0,0 0 0 0 0,0 0 0 0 0,0 0 0 0 0,0-1 0 0 0,-1 1 0 0 0,1 0-1 0 0,0 0 1 0 0,0-1 0 0 0,0 1 0 0 0,0-1 0 0 0,0 1 0 0 0,0-1 0 0 0,-1 1 0 0 0,2-1 0 0 0,12-14-5074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6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9722 0 0,'60'-9'7521'0'0,"1"-3"-3499"0"0,-37 5-3552 0 0,0 2 1 0 0,1 1-1 0 0,-1 1 1 0 0,1 1 0 0 0,-1 1-1 0 0,28 2 1 0 0,-51-1-483 0 0,1 0 0 0 0,-1 1 0 0 0,0-1 0 0 0,0 0 0 0 0,0 1 0 0 0,0-1 0 0 0,0 0 0 0 0,0 1 1 0 0,0 0-1 0 0,0-1 0 0 0,0 1 0 0 0,0-1 0 0 0,0 1 0 0 0,0 0 0 0 0,0 0 0 0 0,-1 0 0 0 0,1-1 1 0 0,0 1-1 0 0,-1 0 0 0 0,1 0 0 0 0,0 0 0 0 0,-1 0 0 0 0,1 0 0 0 0,0 2 0 0 0,0 0-372 0 0,-1-1 0 0 0,1 1 0 0 0,-1 0 0 0 0,0-1 0 0 0,0 1 1 0 0,0 0-1 0 0,0-1 0 0 0,0 1 0 0 0,-1 0 0 0 0,0 4 0 0 0,0-3-438 0 0,0 0-1 0 0,0 0 1 0 0,-1-1 0 0 0,1 1 0 0 0,-1 0 0 0 0,0 0 0 0 0,0-1 0 0 0,0 1-1 0 0,0-1 1 0 0,-1 0 0 0 0,1 0 0 0 0,-1 0 0 0 0,0 0 0 0 0,-6 5 0 0 0,-11-1-1799 0 0,8 4-840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11931 0 0,'0'0'220'0'0,"0"0"0"0"0,0 1 0 0 0,0-1 1 0 0,0 0-1 0 0,0 1 0 0 0,0-1 0 0 0,0 0 1 0 0,0 1-1 0 0,1-1 0 0 0,-1 0 0 0 0,0 1 1 0 0,0-1-1 0 0,0 0 0 0 0,1 1 0 0 0,-1-1 1 0 0,0 0-1 0 0,0 0 0 0 0,1 1 0 0 0,-1-1 1 0 0,0 0-1 0 0,1 0 0 0 0,-1 0 0 0 0,0 1 1 0 0,0-1-1 0 0,1 0 0 0 0,-1 0 1 0 0,0 0-1 0 0,1 0 0 0 0,-1 0 0 0 0,1 0 1 0 0,15 1 1244 0 0,14-6-1753 0 0,-10 0 1082 0 0,30-12-7203 0 0,-47 15 5824 0 0,-1 1 0 0 0,1 0 0 0 0,-1-1 0 0 0,0 0 0 0 0,1 1 1 0 0,-1-1-1 0 0,0 0 0 0 0,0 0 0 0 0,0 0 0 0 0,-1 0 0 0 0,1-1 0 0 0,0 1 0 0 0,-1 0 0 0 0,1-1 0 0 0,1-4 0 0 0,2-6-2377 0 0</inkml:trace>
  <inkml:trace contextRef="#ctx0" brushRef="#br0" timeOffset="1">168 25 6441 0 0,'-8'-10'2505'0'0,"2"2"984"0"0,-1 1 536 0 0,1 7-753 0 0,4 5-999 0 0,-2 4-873 0 0,2 2-608 0 0,1 4-328 0 0,-1 4-200 0 0,2 5-160 0 0,0 2-48 0 0,2 3-72 0 0,0 1-336 0 0,0-1-736 0 0,1-2-1160 0 0,-1-1-1753 0 0,-2-4-912 0 0,-2-4-2953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35 10370 0 0,'2'7'925'0'0,"1"-1"-1"0"0,0 1 0 0 0,0-1 0 0 0,1 0 1 0 0,0 0-1 0 0,0 0 0 0 0,0 0 1 0 0,1-1-1 0 0,-1 0 0 0 0,1 0 0 0 0,9 7 1 0 0,-12-10-836 0 0,0-1 0 0 0,0 1 0 0 0,0-1 1 0 0,1 0-1 0 0,-1 0 0 0 0,0 0 0 0 0,1 0 0 0 0,-1 0 1 0 0,1-1-1 0 0,-1 1 0 0 0,1-1 0 0 0,-1 1 0 0 0,1-1 1 0 0,-1 0-1 0 0,1 0 0 0 0,-1 0 0 0 0,1 0 0 0 0,-1-1 1 0 0,1 1-1 0 0,-1-1 0 0 0,1 1 0 0 0,-1-1 1 0 0,0 0-1 0 0,1 0 0 0 0,-1 0 0 0 0,0 0 0 0 0,0 0 1 0 0,1-1-1 0 0,-1 1 0 0 0,0-1 0 0 0,0 1 0 0 0,-1-1 1 0 0,1 0-1 0 0,0 0 0 0 0,2-3 0 0 0,-2 3-112 0 0,0 0 0 0 0,-1-1 0 0 0,1 1-1 0 0,-1 0 1 0 0,0 0 0 0 0,0 0 0 0 0,0-1-1 0 0,0 1 1 0 0,0-1 0 0 0,0 1 0 0 0,-1-1-1 0 0,1 1 1 0 0,-1-1 0 0 0,0 1 0 0 0,1-1-1 0 0,-1 1 1 0 0,0-1 0 0 0,-1 0 0 0 0,1 1-1 0 0,0-1 1 0 0,-1 1 0 0 0,1-1 0 0 0,-1 1-1 0 0,0-1 1 0 0,0 1 0 0 0,0 0 0 0 0,0-1-1 0 0,0 1 1 0 0,-1 0 0 0 0,1 0 0 0 0,-1 0-1 0 0,1 0 1 0 0,-1 0 0 0 0,0 0 0 0 0,0 0-1 0 0,0 0 1 0 0,0 1 0 0 0,0-1 0 0 0,0 1-1 0 0,0 0 1 0 0,0-1 0 0 0,-1 1 0 0 0,1 0-1 0 0,0 0 1 0 0,-1 0 0 0 0,1 1 0 0 0,-1-1-1 0 0,1 1 1 0 0,-1-1 0 0 0,-4 1 0 0 0,-71 5-5861 0 0,27-1-867 0 0,14-2 27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99 6545 0 0,'-26'6'11006'0'0,"25"-5"-10736"0"0,0-1 0 0 0,0 0 0 0 0,0 0 0 0 0,1 0 0 0 0,-1 0 0 0 0,0 1 0 0 0,0-1 0 0 0,0 0 0 0 0,0 0 0 0 0,1 0 0 0 0,-1-1 0 0 0,0 1 0 0 0,0 0 0 0 0,0 0 0 0 0,0 0 0 0 0,1-1 0 0 0,-1 1 0 0 0,0 0-1 0 0,0-1 1 0 0,1 1 0 0 0,-1 0 0 0 0,0-1 0 0 0,1 1 0 0 0,-1-1 0 0 0,0 0 0 0 0,1 1 0 0 0,-1-1 0 0 0,0 0 0 0 0,2 0-211 0 0,0-1-1 0 0,0 1 1 0 0,1 0 0 0 0,-1 0 0 0 0,0 0-1 0 0,1 0 1 0 0,-1 0 0 0 0,1 0-1 0 0,-1 0 1 0 0,1 0 0 0 0,-1 1-1 0 0,1-1 1 0 0,-1 1 0 0 0,1-1-1 0 0,0 1 1 0 0,2-1 0 0 0,-2 1 3 0 0,37-9 114 0 0,1 1 0 0 0,60-3 0 0 0,-71 10-102 0 0,0-2 1 0 0,-1 0-1 0 0,1-3 0 0 0,-1 0 0 0 0,1-1 0 0 0,44-20 0 0 0,-80 26-98 0 0,-1 0 1 0 0,0 0-1 0 0,1 1 0 0 0,-12 1 1 0 0,-164 31-811 0 0,75-12 765 0 0,91-17 89 0 0,-32 6 123 0 0,46-8-111 0 0,0-1 1 0 0,0 1 0 0 0,0 1 0 0 0,0-1 0 0 0,0 0-1 0 0,0 1 1 0 0,0-1 0 0 0,0 1 0 0 0,1 0-1 0 0,-1 0 1 0 0,-3 3 0 0 0,6-4-32 0 0,-1 0 0 0 0,1-1 0 0 0,0 1 1 0 0,0 0-1 0 0,0 0 0 0 0,0-1 0 0 0,0 1 1 0 0,0 0-1 0 0,1-1 0 0 0,-1 1 0 0 0,0 0 0 0 0,0-1 1 0 0,0 1-1 0 0,1 0 0 0 0,-1-1 0 0 0,0 1 1 0 0,1-1-1 0 0,-1 1 0 0 0,0 0 0 0 0,1-1 0 0 0,-1 1 1 0 0,1-1-1 0 0,-1 1 0 0 0,1-1 0 0 0,-1 1 1 0 0,1-1-1 0 0,-1 0 0 0 0,1 1 0 0 0,-1-1 0 0 0,1 0 1 0 0,0 1-1 0 0,-1-1 0 0 0,1 0 0 0 0,0 0 1 0 0,-1 1-1 0 0,2-1 0 0 0,24 12-4 0 0,-13-8 2 0 0,1 0 0 0 0,-1-1 0 0 0,1 0-1 0 0,0-1 1 0 0,0-1 0 0 0,0 0 0 0 0,20-2-1 0 0,9-3 60 0 0,45-11-1 0 0,-15 3 259 0 0,-175 22 313 0 0,-115-2 0 0 0,264 8-1223 0 0,-28-12 582 0 0,0 0 1 0 0,0-1 0 0 0,0-1 0 0 0,0-1 0 0 0,0 0-1 0 0,0-2 1 0 0,0 0 0 0 0,0-1 0 0 0,34-8 0 0 0,-52 10 19 0 0,0 0 1 0 0,-1 0 0 0 0,1 0-1 0 0,0-1 1 0 0,-1 1-1 0 0,1 0 1 0 0,0 0 0 0 0,-1 0-1 0 0,1-1 1 0 0,0 1 0 0 0,-1 0-1 0 0,1-1 1 0 0,-1 1-1 0 0,1-1 1 0 0,0 1 0 0 0,-1 0-1 0 0,1-1 1 0 0,-1 1 0 0 0,1-1-1 0 0,-1 0 1 0 0,0 1 0 0 0,1-1-1 0 0,-1 1 1 0 0,0-1-1 0 0,1 0 1 0 0,-1 1 0 0 0,0-1-1 0 0,1 1 1 0 0,-1-1 0 0 0,0 0-1 0 0,0 0 1 0 0,0 1-1 0 0,0-2 1 0 0,0 0 6 0 0,-1 1 0 0 0,0 0-1 0 0,0-1 1 0 0,0 1 0 0 0,0 0 0 0 0,0-1-1 0 0,0 1 1 0 0,0 0 0 0 0,0 0 0 0 0,-1 0-1 0 0,1 0 1 0 0,0 0 0 0 0,-3-1-1 0 0,-6-4 11 0 0,-1 0-1 0 0,-21-8 0 0 0,20 11-87 0 0,0-1-1 0 0,0 2 1 0 0,-12-2 0 0 0,20 4 26 0 0,0-1 0 0 0,0 1 1 0 0,1 0-1 0 0,-1 0 0 0 0,0 0 1 0 0,0 1-1 0 0,0-1 0 0 0,1 1 0 0 0,-1 0 1 0 0,0 0-1 0 0,1 0 0 0 0,-1 1 1 0 0,-5 2-1 0 0,9-4 12 0 0,-1 0-1 0 0,1 1 1 0 0,0-1-1 0 0,0 0 1 0 0,0 0-1 0 0,-1 0 1 0 0,1 0-1 0 0,0 0 1 0 0,0 1-1 0 0,0-1 1 0 0,-1 0 0 0 0,1 0-1 0 0,0 0 1 0 0,0 0-1 0 0,0 1 1 0 0,0-1-1 0 0,0 0 1 0 0,0 0-1 0 0,-1 1 1 0 0,1-1 0 0 0,0 0-1 0 0,0 0 1 0 0,0 1-1 0 0,0-1 1 0 0,0 0-1 0 0,0 0 1 0 0,0 1-1 0 0,0-1 1 0 0,0 0-1 0 0,0 0 1 0 0,0 1 0 0 0,0-1-1 0 0,0 0 1 0 0,0 0-1 0 0,0 1 1 0 0,0-1-1 0 0,1 0 1 0 0,-1 0-1 0 0,0 0 1 0 0,0 1-1 0 0,0-1 1 0 0,0 0 0 0 0,0 0-1 0 0,0 0 1 0 0,1 1-1 0 0,-1-1 1 0 0,0 0-1 0 0,17 8-1056 0 0,19 1-4185 0 0,-27-6 2194 0 0,-3-1-643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 4681 0 0,'-13'-4'3060'0'0,"12"4"-2158"0"0,-1-1 1 0 0,1 1-1 0 0,0-1 1 0 0,-1 1-1 0 0,1-1 1 0 0,-1 1-1 0 0,1 0 1 0 0,-1 0-1 0 0,1 0 1 0 0,-1 0-1 0 0,1 0 1 0 0,-3 0-1 0 0,-3 7 3368 0 0,1 10-3853 0 0,2 4-89 0 0,1 1 1 0 0,1-1 0 0 0,0 1-1 0 0,2 0 1 0 0,1 0 0 0 0,6 41-1 0 0,-3-54-2051 0 0,12-36-20341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6937 0 0,'9'-5'10859'0'0,"-8"5"-10595"0"0,10 13 4083 0 0,3 19-1905 0 0,-12-19-2130 0 0,-2 0 0 0 0,1 0 0 0 0,-1 0 0 0 0,-1 0 0 0 0,-1 0 0 0 0,0 0 0 0 0,-5 20 0 0 0,4-22-366 0 0,0-1 0 0 0,1 1-1 0 0,0 0 1 0 0,1 0-1 0 0,0 0 1 0 0,1 0 0 0 0,0 1-1 0 0,1-1 1 0 0,0 0-1 0 0,5 20 1 0 0,0-20 559 0 0,6-1-8737 0 0,-1-28-5556 0 0,-12 13 10925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43 5793 0 0,'-20'24'6020'0'0,"15"-17"-4087"0"0,14-23 491 0 0,-8 14-2142 0 0,0 0 1 0 0,0 0-1 0 0,0 1 0 0 0,1-1 0 0 0,-1 1 1 0 0,0-1-1 0 0,1 1 0 0 0,-1-1 0 0 0,1 1 1 0 0,0 0-1 0 0,-1 0 0 0 0,1 0 0 0 0,3-2 1 0 0,8-1-4959 0 0,-1-6-5060 0 0,-13-4 9357 0 0,0 12-196 0 0,3-4-2117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6465 0 0,'-1'1'834'0'0,"-1"-1"0"0"0,1 0 0 0 0,-1 1 0 0 0,1-1 0 0 0,-1 1 0 0 0,1 0 0 0 0,-1-1 0 0 0,1 1 0 0 0,0 0-1 0 0,-1 0 1 0 0,1 0 0 0 0,0 0 0 0 0,0 0 0 0 0,0 0 0 0 0,2 6 4978 0 0,17-6-6027 0 0,211-13 2382 0 0,-196 14-2639 0 0,49 7 0 0 0,-61-4-1099 0 0,0 0 0 0 0,-1 0 1 0 0,26 12-1 0 0,-38-13-3913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64 8026 0 0,'-3'0'937'0'0,"0"0"1"0"0,0 0-1 0 0,0-1 1 0 0,0 1 0 0 0,-1 0-1 0 0,1-1 1 0 0,0 0-1 0 0,0 0 1 0 0,-4-2 0 0 0,6 3-836 0 0,1 0-1 0 0,0 0 1 0 0,-1-1 0 0 0,1 1 0 0 0,0 0 0 0 0,0 0 0 0 0,-1-1 0 0 0,1 1 0 0 0,0 0 0 0 0,0-1 0 0 0,0 1 0 0 0,-1 0 0 0 0,1 0-1 0 0,0-1 1 0 0,0 1 0 0 0,0 0 0 0 0,0-1 0 0 0,0 1 0 0 0,0 0 0 0 0,0-1 0 0 0,0 1 0 0 0,0 0 0 0 0,0-1 0 0 0,0 1-1 0 0,0-1 1 0 0,0 1 0 0 0,0 0 0 0 0,0-1 0 0 0,0 1 0 0 0,0 0 0 0 0,0-1 0 0 0,15-16 153 0 0,-7 13-185 0 0,-1 0 0 0 0,1 0 0 0 0,-1 1 0 0 0,1 0-1 0 0,0 0 1 0 0,0 1 0 0 0,0 0 0 0 0,0 0 0 0 0,1 1 0 0 0,-1 0 0 0 0,0 1 0 0 0,1 0 0 0 0,-1 0 0 0 0,1 0 0 0 0,-1 1 0 0 0,12 3 0 0 0,16 4-1394 0 0,0 1 1 0 0,43 18-1 0 0,-77-27 1217 0 0,50 19-10543 0 0,-39-16 5768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12051 0 0,'0'0'249'0'0,"-1"-1"0"0"0,0 1 1 0 0,0 0-1 0 0,1 0 1 0 0,-1-1-1 0 0,0 1 1 0 0,0 0-1 0 0,1 0 0 0 0,-1 0 1 0 0,0 0-1 0 0,0 0 1 0 0,0 0-1 0 0,1 0 0 0 0,-1 1 1 0 0,0-1-1 0 0,0 0 1 0 0,1 0-1 0 0,-1 1 1 0 0,0-1-1 0 0,0 0 0 0 0,1 1 1 0 0,-1-1-1 0 0,0 0 1 0 0,1 1-1 0 0,-2 0 1 0 0,2 0-118 0 0,0 0 1 0 0,0 0 0 0 0,0-1 0 0 0,0 1-1 0 0,0 0 1 0 0,0 0 0 0 0,1 0 0 0 0,-1-1-1 0 0,0 1 1 0 0,0 0 0 0 0,1 0 0 0 0,-1-1-1 0 0,0 1 1 0 0,1 0 0 0 0,-1-1 0 0 0,0 1-1 0 0,1 0 1 0 0,-1-1 0 0 0,2 2 0 0 0,1 2-13 0 0,1 1 1 0 0,0-1 0 0 0,1 0 0 0 0,-1 0 0 0 0,9 6-1 0 0,7-1-55 0 0,-1-1-1 0 0,1-1 0 0 0,0-1 0 0 0,22 3 0 0 0,-20-4 1 0 0,-1 0 0 0 0,0 2 0 0 0,33 14-1 0 0,-53-20 0 0 0,1 0-1 0 0,0 0 0 0 0,0 0 1 0 0,0 0-1 0 0,0 1 0 0 0,-1-1 0 0 0,1 1 1 0 0,-1-1-1 0 0,1 1 0 0 0,-1 0 0 0 0,1-1 1 0 0,-1 1-1 0 0,0 0 0 0 0,0 0 0 0 0,0 0 1 0 0,0 0-1 0 0,0 0 0 0 0,0 0 1 0 0,0 2-1 0 0,-1 0 47 0 0,1 0-1 0 0,-1-1 1 0 0,0 1 0 0 0,0-1 0 0 0,-1 1-1 0 0,1 0 1 0 0,-1-1 0 0 0,1 1 0 0 0,-1-1 0 0 0,-3 6-1 0 0,-2 6 102 0 0,-1-1-1 0 0,-1-1 0 0 0,0 1 1 0 0,-12 14-1 0 0,3-8-226 0 0,-1-1 0 0 0,-1 0 0 0 0,0-1 0 0 0,-41 27 0 0 0,24-17-1664 0 0,33-24-265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7962 0 0,'-33'-11'6614'0'0,"32"11"-6427"0"0,0-1 1 0 0,0 1-1 0 0,0 0 0 0 0,1-1 0 0 0,-1 1 0 0 0,0 0 1 0 0,0 0-1 0 0,0 0 0 0 0,0 0 0 0 0,0 0 1 0 0,0 0-1 0 0,0 0 0 0 0,1 0 0 0 0,-1 0 1 0 0,0 0-1 0 0,0 0 0 0 0,0 1 0 0 0,0-1 1 0 0,0 0-1 0 0,1 1 0 0 0,-1-1 0 0 0,0 0 0 0 0,0 1 1 0 0,0-1-1 0 0,1 1 0 0 0,-1-1 0 0 0,0 1 1 0 0,1 0-1 0 0,-1-1 0 0 0,1 1 0 0 0,-1 0 1 0 0,0-1-1 0 0,1 1 0 0 0,-1 0 0 0 0,0 1 1 0 0,2-1-150 0 0,-1 0 1 0 0,1 0 0 0 0,-1 0 0 0 0,1-1 0 0 0,-1 1 0 0 0,1 0 0 0 0,0 0 0 0 0,-1-1-1 0 0,1 1 1 0 0,0 0 0 0 0,-1-1 0 0 0,1 1 0 0 0,0 0 0 0 0,0-1 0 0 0,0 1 0 0 0,0-1-1 0 0,0 0 1 0 0,-1 1 0 0 0,3 0 0 0 0,22 9-66 0 0,-23-9 71 0 0,19 5-112 0 0,0-1-1 0 0,1-1 1 0 0,-1-1-1 0 0,1 0 1 0 0,0-2-1 0 0,41-2 1 0 0,-20 0-1500 0 0,-95 30-823 0 0,20-15 1943 0 0,18-8 580 0 0,0 0 1 0 0,0 1-1 0 0,0 0 0 0 0,1 1 0 0 0,-18 15 0 0 0,28-21-224 0 0,1 0 0 0 0,0 0 0 0 0,0 0 0 0 0,0 1 0 0 0,0-1 0 0 0,0 1 0 0 0,0 0-1 0 0,1-1 1 0 0,-1 1 0 0 0,1 0 0 0 0,0 0 0 0 0,0 0 0 0 0,0 0 0 0 0,0 0-1 0 0,1 0 1 0 0,-1 0 0 0 0,1 0 0 0 0,0 1 0 0 0,0-1 0 0 0,0 0 0 0 0,0 0-1 0 0,0 0 1 0 0,1 0 0 0 0,-1 0 0 0 0,1 0 0 0 0,0 0 0 0 0,0 0 0 0 0,0 0-1 0 0,0 0 1 0 0,1 0 0 0 0,-1 0 0 0 0,4 4 0 0 0,8 9-8225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16 4593 0 0,'-5'9'1939'0'0,"0"-1"0"0"0,1 0-1 0 0,0 1 1 0 0,0 0 0 0 0,1 0 0 0 0,0 0-1 0 0,0 0 1 0 0,-1 11 0 0 0,4-20-1932 0 0,0 0-1 0 0,0 0 1 0 0,0 0 0 0 0,0 0 0 0 0,0 1-1 0 0,0-1 1 0 0,0 0 0 0 0,0 0-1 0 0,0 0 1 0 0,0 0 0 0 0,0 0 0 0 0,0 1-1 0 0,0-1 1 0 0,0 0 0 0 0,0 0-1 0 0,0 0 1 0 0,0 0 0 0 0,0 1-1 0 0,0-1 1 0 0,0 0 0 0 0,0 0 0 0 0,0 0-1 0 0,0 0 1 0 0,1 0 0 0 0,-1 1-1 0 0,0-1 1 0 0,0 0 0 0 0,0 0-1 0 0,0 0 1 0 0,0 0 0 0 0,0 0 0 0 0,0 0-1 0 0,1 0 1 0 0,-1 0 0 0 0,0 1-1 0 0,0-1 1 0 0,0 0 0 0 0,0 0 0 0 0,0 0-1 0 0,0 0 1 0 0,1 0 0 0 0,-1 0-1 0 0,0 0 1 0 0,0 0 0 0 0,0 0-1 0 0,0 0 1 0 0,1 0 0 0 0,-1 0 0 0 0,0 0-1 0 0,0 0 1 0 0,10-8-181 0 0,15-25-567 0 0,-15 19 826 0 0,-4 8-82 0 0,-1 1 0 0 0,1-1 0 0 0,0 2 0 0 0,0-1 0 0 0,1 1 0 0 0,-1-1 0 0 0,1 2 0 0 0,0-1 0 0 0,12-4 1 0 0,-16 7 28 0 0,-1 0 1 0 0,1 0 0 0 0,-1 1-1 0 0,1-1 1 0 0,0 0 0 0 0,-1 1-1 0 0,1 0 1 0 0,0-1 0 0 0,-1 1 0 0 0,1 0-1 0 0,0 1 1 0 0,0-1 0 0 0,-1 0-1 0 0,1 1 1 0 0,0-1 0 0 0,-1 1-1 0 0,1 0 1 0 0,-1 0 0 0 0,1 0-1 0 0,-1 0 1 0 0,1 0 0 0 0,-1 1 0 0 0,0-1-1 0 0,1 1 1 0 0,-1 0 0 0 0,0-1-1 0 0,0 1 1 0 0,0 0 0 0 0,-1 0-1 0 0,4 4 1 0 0,-4-4-1 0 0,0-1 0 0 0,0 1 0 0 0,-1-1 0 0 0,1 1 0 0 0,0 0 0 0 0,-1-1 0 0 0,1 1 0 0 0,-1 0 0 0 0,0 0 0 0 0,1-1-1 0 0,-1 1 1 0 0,0 0 0 0 0,0 0 0 0 0,0-1 0 0 0,0 1 0 0 0,0 0 0 0 0,-1 0 0 0 0,1-1 0 0 0,-1 1 0 0 0,0 2 0 0 0,0-1 10 0 0,-1 0 0 0 0,0 0 0 0 0,0 0 0 0 0,0 0 0 0 0,0 0 0 0 0,0-1 0 0 0,-1 1 0 0 0,1-1 0 0 0,-5 4 0 0 0,-4 2 80 0 0,1-1 0 0 0,-1 0 0 0 0,-1-1 1 0 0,-16 6-1 0 0,-39 7 218 0 0,44-13-380 0 0,92-3-1851 0 0,6-3-865 0 0,76-5-9205 0 0,-100 0 6490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25 4009 0 0,'35'-25'5610'0'0,"-35"26"-5456"0"0,1-1 0 0 0,-1 0-1 0 0,0 0 1 0 0,1 0 0 0 0,-1 1-1 0 0,0-1 1 0 0,1 0 0 0 0,-1 1-1 0 0,0-1 1 0 0,0 0 0 0 0,1 1-1 0 0,-1-1 1 0 0,0 0 0 0 0,0 1-1 0 0,1-1 1 0 0,-1 1 0 0 0,0-1-1 0 0,0 0 1 0 0,0 1 0 0 0,0-1-1 0 0,0 1 1 0 0,0-1 0 0 0,0 1-1 0 0,0-1 1 0 0,0 0 0 0 0,0 1-1 0 0,0-1 1 0 0,0 1 0 0 0,0-1-1 0 0,0 1 1 0 0,0-1 0 0 0,0 0-1 0 0,0 1 1 0 0,0-1 0 0 0,-1 1-1 0 0,-1 18 702 0 0,-14 35 1337 0 0,13-45-2830 0 0,-1 0 0 0 0,0-1-1 0 0,-1 0 1 0 0,0 0 0 0 0,0-1-1 0 0,-11 14 1 0 0,12-17 285 0 0,-1 0 0 0 0,1 0 0 0 0,0-1 0 0 0,-1 1 0 0 0,0-1 0 0 0,0 0 0 0 0,0-1 0 0 0,0 1 0 0 0,0-1 0 0 0,-1 0 0 0 0,-8 2 0 0 0,7-2 679 0 0,1-2-1 0 0,0 1 1 0 0,0-1-1 0 0,0 0 1 0 0,0 0-1 0 0,0 0 1 0 0,-10-3 0 0 0,8 4 3406 0 0,15 5-2218 0 0,13 6-570 0 0,-3-7-688 0 0,0 0-1 0 0,0 0 1 0 0,0-2-1 0 0,1 0 1 0 0,0-1 0 0 0,0-1-1 0 0,-1-1 1 0 0,36-3-1 0 0,37 1-3124 0 0,-76 5-240 0 0,-13-3 2950 0 0,-1 0 0 0 0,0 0 0 0 0,0 0-1 0 0,0 0 1 0 0,1 0 0 0 0,-1 0 0 0 0,0 0 0 0 0,0 1 0 0 0,3 3-3818 0 0,-3-4 3818 0 0,-1 1 0 0 0,1-1 0 0 0,0 0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5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11178 0 0,'-5'1'4289'0'0,"0"2"-504"0"0,6-1-2449 0 0,5 1-455 0 0,3 1-369 0 0,3-1-136 0 0,4 1-96 0 0,5 1-64 0 0,2-3-128 0 0,3 2-16 0 0,2-2-112 0 0,1 1-464 0 0,3-2-896 0 0,-1-1-1377 0 0,-2-2-1928 0 0,-1-6 496 0 0,0 1-2112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 10466 0 0,'-1'-2'3783'0'0,"4"3"-1517"0"0,13 6-876 0 0,19 18-1328 0 0,-29-20 13 0 0,-2 0 0 0 0,1 0 0 0 0,-1 1 0 0 0,1 0 0 0 0,-2 0 1 0 0,5 9-1 0 0,-7-14-34 0 0,0 1 1 0 0,0-1-1 0 0,-1 1 1 0 0,1-1-1 0 0,-1 1 1 0 0,1-1-1 0 0,-1 1 1 0 0,0-1-1 0 0,0 1 1 0 0,0 0-1 0 0,0-1 1 0 0,0 1-1 0 0,0-1 1 0 0,0 1-1 0 0,0 0 1 0 0,0-1-1 0 0,-1 1 1 0 0,1-1-1 0 0,-1 1 1 0 0,1-1-1 0 0,-1 1 1 0 0,0-1-1 0 0,1 1 1 0 0,-1-1-1 0 0,0 0 1 0 0,0 1 0 0 0,0-1-1 0 0,0 0 1 0 0,0 0-1 0 0,0 0 1 0 0,-1 0-1 0 0,1 0 1 0 0,0 0-1 0 0,-2 1 1 0 0,-11 7 24 0 0,2-1 0 0 0,-1 2 0 0 0,1-1 0 0 0,1 2 0 0 0,-14 14 0 0 0,22-22-82 0 0,1-1 1 0 0,0 1-1 0 0,1 0 1 0 0,-1 0-1 0 0,0 0 1 0 0,1 0 0 0 0,0 0-1 0 0,-1 0 1 0 0,1 0-1 0 0,0 0 1 0 0,1 0-1 0 0,-1 0 1 0 0,0 7-1 0 0,1-8 0 0 0,1 0-1 0 0,-1 1 1 0 0,1-1-1 0 0,-1 0 1 0 0,1 0-1 0 0,0 1 1 0 0,0-1 0 0 0,0 0-1 0 0,0 0 1 0 0,1 0-1 0 0,-1 0 1 0 0,1 0-1 0 0,-1 0 1 0 0,1-1-1 0 0,-1 1 1 0 0,1 0-1 0 0,0-1 1 0 0,0 1-1 0 0,0-1 1 0 0,0 0-1 0 0,4 3 1 0 0,-1-2 3 0 0,0 0 1 0 0,0 1 0 0 0,0-2-1 0 0,0 1 1 0 0,0-1-1 0 0,0 1 1 0 0,1-1 0 0 0,-1-1-1 0 0,0 1 1 0 0,1-1-1 0 0,-1 0 1 0 0,7-1 0 0 0,7-1-298 0 0,0-1 1 0 0,21-7 0 0 0,22-4-8016 0 0,-62 14 8246 0 0,1 0 0 0 0,-1 0 0 0 0,0 0 0 0 0,0 0 1 0 0,0 0-1 0 0,0 0 0 0 0,0 0 0 0 0,0 0 0 0 0,0 0 0 0 0,0 0 0 0 0,1 0 1 0 0,-1 0-1 0 0,0 0 0 0 0,0 0 0 0 0,0 0 0 0 0,0 0 0 0 0,0 0 1 0 0,0 0-1 0 0,0 0 0 0 0,1 0 0 0 0,-1 0 0 0 0,0 0 0 0 0,0 0 0 0 0,0 0 1 0 0,0 0-1 0 0,0 0 0 0 0,0 0 0 0 0,0 0 0 0 0,1 2-1182 0 0,-1-2 1182 0 0,0 0 0 0 0,0 0 0 0 0,0 0 0 0 0,0 0 0 0 0,0 0 0 0 0,0 1 1 0 0,0-1-1 0 0,0 0 0 0 0,0 0 0 0 0,0 0 0 0 0,0 0 0 0 0,0 0 0 0 0,0 0 1 0 0,0 0-1 0 0,0 1 0 0 0,0-1 0 0 0,0 0 0 0 0,0 0 0 0 0,0 0 0 0 0,0 0 1 0 0,-9 11-802 0 0,-14 8 1869 0 0,-34 9 5486 0 0,44-23-5688 0 0,-1 2 1 0 0,1-1-1 0 0,0 2 1 0 0,0-1-1 0 0,1 2 1 0 0,0 0-1 0 0,1 0 1 0 0,-13 14-1 0 0,23-23-775 0 0,0 1 0 0 0,1 0-1 0 0,-1-1 1 0 0,0 1 0 0 0,1 0 0 0 0,-1 0 0 0 0,1-1-1 0 0,-1 1 1 0 0,1 0 0 0 0,-1 0 0 0 0,1 0 0 0 0,0 0-1 0 0,-1 0 1 0 0,1 0 0 0 0,0 0 0 0 0,0-1 0 0 0,0 1-1 0 0,-1 0 1 0 0,1 0 0 0 0,0 0 0 0 0,0 0 0 0 0,1 0-1 0 0,-1 0 1 0 0,0 0 0 0 0,0 0 0 0 0,0 0 0 0 0,1 1 0 0 0,0-1 10 0 0,0 0 0 0 0,0 0 0 0 0,1 0 1 0 0,-1 0-1 0 0,0 0 0 0 0,0 0 1 0 0,1 0-1 0 0,-1 0 0 0 0,1-1 0 0 0,-1 1 1 0 0,1-1-1 0 0,-1 1 0 0 0,1-1 1 0 0,-1 0-1 0 0,3 1 0 0 0,10 0 185 0 0,0 0 0 0 0,29-2 0 0 0,-34 1-113 0 0,99-9-1265 0 0,-62 4-8486 0 0,-33 4 3604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6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4 14547 0 0,'0'0'131'0'0,"0"0"0"0"0,-1-1 0 0 0,1 1 0 0 0,0 0 0 0 0,-1 0 1 0 0,1-1-1 0 0,0 1 0 0 0,-1 0 0 0 0,1 0 0 0 0,-1-1 0 0 0,1 1 0 0 0,0 0 0 0 0,-1 0 0 0 0,1 0 0 0 0,-1 0 0 0 0,1 0 0 0 0,-1-1 0 0 0,1 1 1 0 0,0 0-1 0 0,-1 0 0 0 0,1 0 0 0 0,-1 0 0 0 0,1 0 0 0 0,-1 0 0 0 0,1 1 0 0 0,-1-1 0 0 0,1 0 0 0 0,0 0 0 0 0,-1 0 0 0 0,1 0 0 0 0,-1 0 0 0 0,1 1 1 0 0,0-1-1 0 0,-1 0 0 0 0,1 0 0 0 0,-1 1 0 0 0,1-1 0 0 0,0 0 0 0 0,0 1 0 0 0,-1-1 0 0 0,1 0 0 0 0,0 1 0 0 0,-1-1 0 0 0,1 0 0 0 0,0 1 1 0 0,0-1-1 0 0,0 0 0 0 0,-1 1 0 0 0,1 0 0 0 0,-15 24 503 0 0,14-22-412 0 0,-46 106 540 0 0,-2 4-2601 0 0,40-97-622 0 0,0-1 1 0 0,-16 22-1 0 0,24-49-2871 0 0,10-15 5864 0 0,-8 26-324 0 0,1-1 1 0 0,-1 1-1 0 0,0-1 0 0 0,1 1 1 0 0,-1 0-1 0 0,1-1 0 0 0,-1 1 1 0 0,1 0-1 0 0,-1 0 0 0 0,1 0 1 0 0,0 0-1 0 0,0 0 1 0 0,0 0-1 0 0,-1 1 0 0 0,1-1 1 0 0,0 1-1 0 0,0-1 0 0 0,0 1 1 0 0,0 0-1 0 0,0 0 0 0 0,0-1 1 0 0,0 1-1 0 0,0 1 1 0 0,0-1-1 0 0,0 0 0 0 0,0 0 1 0 0,2 2-1 0 0,9 1 372 0 0,0 0 0 0 0,0 2 0 0 0,14 6 0 0 0,8 3-378 0 0,-29-13-380 0 0,21 6-785 0 0,-26-7 599 0 0,0 0 0 0 0,0 0 1 0 0,0 0-1 0 0,0 1 0 0 0,0-1 0 0 0,0 0 1 0 0,0-1-1 0 0,0 1 0 0 0,0 0 1 0 0,0 0-1 0 0,0 0 0 0 0,0-1 0 0 0,0 1 1 0 0,0 0-1 0 0,0-1 0 0 0,0 1 1 0 0,0-1-1 0 0,0 1 0 0 0,-1-1 0 0 0,1 1 1 0 0,1-2-1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9666 0 0,'23'-1'7590'0'0,"19"14"-5593"0"0,-17-6-1706 0 0,-18-5 59 0 0,36 6-5812 0 0,-42-8 5196 0 0,0 0 0 0 0,0 0 1 0 0,0 0-1 0 0,0 0 1 0 0,0 0-1 0 0,0-1 0 0 0,0 1 1 0 0,0 0-1 0 0,0 0 0 0 0,1-1 1 0 0,-1 1-1 0 0,0-1 0 0 0,0 1 1 0 0,0-1-1 0 0,-1 1 1 0 0,1-1-1 0 0,0 1 0 0 0,0-1 1 0 0,0 0-1 0 0,0 0 0 0 0,0 1 1 0 0,-1-1-1 0 0,1 0 0 0 0,0 0 1 0 0,-1 0-1 0 0,1 0 1 0 0,-1 0-1 0 0,1 0 0 0 0,-1 0 1 0 0,1 0-1 0 0,-1 0 0 0 0,0 0 1 0 0,1 0-1 0 0,-1-2 0 0 0,1-2-178 0 0,0 0 0 0 0,0-1 0 0 0,0 1-1 0 0,1 0 1 0 0,0 0 0 0 0,0-1 0 0 0,0 2-1 0 0,3-6 1 0 0,-4-1 3174 0 0,-1 10-2508 0 0,0 1 1 0 0,0-1 0 0 0,0 1-1 0 0,-1 0 1 0 0,1-1-1 0 0,0 1 1 0 0,0-1 0 0 0,-1 1-1 0 0,1 0 1 0 0,0-1 0 0 0,0 1-1 0 0,-1 0 1 0 0,1-1 0 0 0,0 1-1 0 0,-1 0 1 0 0,1 0-1 0 0,-1-1 1 0 0,1 1 0 0 0,0 0-1 0 0,-1 0 1 0 0,1 0 0 0 0,-1 0-1 0 0,1 0 1 0 0,0-1 0 0 0,-1 1-1 0 0,1 0 1 0 0,-1 0-1 0 0,1 0 1 0 0,-1 0 0 0 0,1 0-1 0 0,-1 0 1 0 0,1 0 0 0 0,0 0-1 0 0,-1 0 1 0 0,1 1 0 0 0,-1-1-1 0 0,1 0 1 0 0,-1 0 0 0 0,1 0-1 0 0,0 0 1 0 0,-1 1-1 0 0,1-1 1 0 0,0 0 0 0 0,-1 0-1 0 0,1 1 1 0 0,0-1 0 0 0,-1 0-1 0 0,1 1 1 0 0,0-1 0 0 0,-1 0-1 0 0,1 1 1 0 0,0-1-1 0 0,0 0 1 0 0,-1 1 0 0 0,1-1-1 0 0,0 1 1 0 0,0-1 0 0 0,0 0-1 0 0,0 1 1 0 0,0-1 0 0 0,-1 1-1 0 0,1-1 1 0 0,0 1 0 0 0,-4 8 184 0 0,-13 28 1593 0 0,-17 52 0 0 0,30-75-2417 0 0,0 0-1 0 0,-2 25 1 0 0,6-31-367 0 0,-1 0 0 0 0,1 0 0 0 0,1 0 0 0 0,0 0 0 0 0,0 0 0 0 0,2 8 0 0 0,7 2-7104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12139 0 0,'-12'15'8112'0'0,"2"20"-6647"0"0,8-26-742 0 0,-12 40-11 0 0,-18 72 346 0 0,29-103-1490 0 0,0 0 0 0 0,1-1 0 0 0,1 1 0 0 0,2 31 0 0 0,4-29-2202 0 0,-1-10-721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11707 0 0,'-13'5'6958'0'0,"2"7"-4042"0"0,-5 21-2576 0 0,10-20 392 0 0,-14 26-907 0 0,-21 55 0 0 0,48-98-55 0 0,1 1 0 0 0,-1 0-1 0 0,1 0 1 0 0,11-2-1 0 0,-15 3 169 0 0,22-7 116 0 0,-19 6-51 0 0,1-1-1 0 0,-1 2 1 0 0,1-1 0 0 0,0 1-1 0 0,0 0 1 0 0,0 1 0 0 0,0 0 0 0 0,0 0-1 0 0,0 0 1 0 0,13 2 0 0 0,-21-1-146 0 0,1 0 1 0 0,-1 0 0 0 0,1 0 0 0 0,-1 0 0 0 0,1 1 0 0 0,-1-1 0 0 0,0 0-1 0 0,1 0 1 0 0,-1 1 0 0 0,1-1 0 0 0,-1 0 0 0 0,0 0 0 0 0,1 1 0 0 0,-1-1 0 0 0,1 0-1 0 0,-1 1 1 0 0,0-1 0 0 0,1 1 0 0 0,-1-1 0 0 0,0 0 0 0 0,0 1 0 0 0,1-1 0 0 0,-1 1-1 0 0,0-1 1 0 0,0 1 0 0 0,0-1 0 0 0,0 1 0 0 0,0-1 0 0 0,1 0 0 0 0,-1 1-1 0 0,0-1 1 0 0,0 1 0 0 0,0-1 0 0 0,0 1 0 0 0,0-1 0 0 0,-1 1 0 0 0,1-1 0 0 0,0 1-1 0 0,0-1 1 0 0,0 1 0 0 0,0-1 0 0 0,0 1 0 0 0,-1-1 0 0 0,1 1 0 0 0,0-1 0 0 0,0 0-1 0 0,-1 1 1 0 0,1-1 0 0 0,0 1 0 0 0,-1-1 0 0 0,0 1 0 0 0,-18 18-7365 0 0,7-8 3416 0 0</inkml:trace>
  <inkml:trace contextRef="#ctx0" brushRef="#br0" timeOffset="1">3 318 9962 0 0,'-1'3'3337'0'0,"0"2"-537"0"0,2 1-439 0 0,3 0-625 0 0,1-1-615 0 0,1-1-353 0 0,2-2-200 0 0,2 0-168 0 0,2-1-104 0 0,2 0-144 0 0,2-1-72 0 0,2-1-136 0 0,2 0-432 0 0,-1-2-712 0 0,1 1-1193 0 0,-3-3-1864 0 0,-1-2-304 0 0,-1-1-2448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7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12723 0 0,'-4'1'1051'0'0,"0"0"0"0"0,0 0-1 0 0,-1 0 1 0 0,1 1 0 0 0,0 0 0 0 0,0 0 0 0 0,0 0 0 0 0,-3 3 0 0 0,-28 27 2276 0 0,20-13-3718 0 0,-24 44 0 0 0,20-32 1242 0 0,0 2-947 0 0,12-20-485 0 0,0-1-1 0 0,0 1 1 0 0,-2-2-1 0 0,1 1 1 0 0,-2-1 0 0 0,-11 11-1 0 0,27-28-1793 0 0,-4 4 2254 0 0,1-1 1 0 0,-1 1-1 0 0,1-1 0 0 0,0 1 0 0 0,0 0 1 0 0,0 0-1 0 0,0 0 0 0 0,6-2 0 0 0,-2 2 127 0 0,-1 1 0 0 0,1 0 0 0 0,-1 0 0 0 0,1 1 0 0 0,-1 0 0 0 0,1 0 0 0 0,-1 0 0 0 0,1 1 0 0 0,-1 0 0 0 0,1 0 0 0 0,-1 1 0 0 0,0 0 0 0 0,1 0 0 0 0,-1 0 0 0 0,0 1 0 0 0,7 4 0 0 0,8 2-3531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5529 0 0,'-1'2'5297'0'0,"-2"14"-2656"0"0,0-3-1161 0 0,1 0-860 0 0,0 1 0 0 0,0-1 1 0 0,1 1-1 0 0,1 0 0 0 0,0-1 1 0 0,1 1-1 0 0,2 13 1 0 0,-3-26-623 0 0,1 0 1 0 0,-1-1 0 0 0,0 1 0 0 0,0 0 0 0 0,1-1 0 0 0,-1 1 0 0 0,0-1 0 0 0,1 1-1 0 0,-1 0 1 0 0,1-1 0 0 0,-1 1 0 0 0,1-1 0 0 0,-1 1 0 0 0,1-1 0 0 0,-1 1-1 0 0,1-1 1 0 0,-1 0 0 0 0,1 1 0 0 0,0-1 0 0 0,-1 1 0 0 0,1-1 0 0 0,0 0-1 0 0,-1 0 1 0 0,1 1 0 0 0,0-1 0 0 0,-1 0 0 0 0,2 0 0 0 0,24-5 41 0 0,-18 2-1053 0 0,1-1 0 0 0,-1-1 0 0 0,13-8 0 0 0,-18 11 19 0 0,0-1 0 0 0,-1 1 0 0 0,1-1 0 0 0,-1 0 0 0 0,1 0 0 0 0,-1 0 0 0 0,3-5 0 0 0,11-30-2700 0 0,-7-2 3793 0 0,-10 6 15633 0 0,-12 56-12972 0 0,-11 30-3154 0 0,5 4-595 0 0,9-22-2801 0 0,-3 0-5414 0 0,7-21 3595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9658 0 0,'-4'12'1602'0'0,"1"-1"0"0"0,0 1 0 0 0,0 0 0 0 0,0 16 0 0 0,3-25-1381 0 0,0 0-1 0 0,0-1 1 0 0,0 1 0 0 0,0 0-1 0 0,1-1 1 0 0,-1 1 0 0 0,1 0-1 0 0,0-1 1 0 0,0 1-1 0 0,0-1 1 0 0,2 5 0 0 0,-2-6-158 0 0,0 0 0 0 0,0 1 1 0 0,0-1-1 0 0,0 0 0 0 0,0 0 1 0 0,1 0-1 0 0,-1 0 1 0 0,0 0-1 0 0,1-1 0 0 0,-1 1 1 0 0,0 0-1 0 0,1-1 1 0 0,-1 1-1 0 0,1-1 0 0 0,-1 1 1 0 0,1-1-1 0 0,-1 1 0 0 0,1-1 1 0 0,0 0-1 0 0,-1 0 1 0 0,4 0-1 0 0,-2-1-34 0 0,0 1 1 0 0,0-1-1 0 0,0 0 1 0 0,0 0-1 0 0,0 0 1 0 0,0-1-1 0 0,0 1 0 0 0,0-1 1 0 0,0 0-1 0 0,-1 0 1 0 0,1 1-1 0 0,-1-2 0 0 0,1 1 1 0 0,-1 0-1 0 0,0 0 1 0 0,0-1-1 0 0,0 1 1 0 0,0-1-1 0 0,0 0 0 0 0,0 0 1 0 0,1-4-1 0 0,-1 4 8 0 0,0 0 0 0 0,0 0 0 0 0,-1-1 0 0 0,0 1 0 0 0,1-1 0 0 0,-1 1 0 0 0,0-1 0 0 0,-1 0 0 0 0,1 1 0 0 0,-1-1 0 0 0,1 0 0 0 0,-1 0 0 0 0,0 1 0 0 0,-1-1 0 0 0,1 0 0 0 0,-1 0 0 0 0,1 1 0 0 0,-3-6 0 0 0,3 8 1 0 0,-1 0 0 0 0,1 0 0 0 0,-1 0 0 0 0,0 0 0 0 0,0 0 0 0 0,1 0 1 0 0,-1 0-1 0 0,0 0 0 0 0,0 0 0 0 0,0 1 0 0 0,0-1 0 0 0,0 0 0 0 0,0 1 0 0 0,0-1 1 0 0,0 1-1 0 0,0-1 0 0 0,0 1 0 0 0,0-1 0 0 0,-1 1 0 0 0,1 0 0 0 0,0-1 1 0 0,0 1-1 0 0,-2 0 0 0 0,-1 0 14 0 0,1 0 1 0 0,0 1 0 0 0,-1-1-1 0 0,1 1 1 0 0,0 0 0 0 0,0-1-1 0 0,0 2 1 0 0,-6 1 0 0 0,2 1-50 0 0,0 0 1 0 0,0 0-1 0 0,1 0 1 0 0,0 1-1 0 0,0 0 1 0 0,-11 11-1 0 0,15-13-185 0 0,0 0 0 0 0,0 0 0 0 0,1 1 0 0 0,-1-1 0 0 0,1 0 0 0 0,0 1 0 0 0,-2 6 0 0 0,4 7-4171 0 0,-1-17 3889 0 0,1 1-1 0 0,-1 0 1 0 0,0-1 0 0 0,1 1-1 0 0,-1-1 1 0 0,8 6-6039 0 0,-8-6 6039 0 0,1 0-1 0 0,1 0 1 0 0,5 1-4965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 13467 0 0,'0'0'386'0'0,"-1"-1"-1"0"0,1 1 1 0 0,-1 0-1 0 0,0-1 1 0 0,0 1 0 0 0,1 0-1 0 0,-1-1 1 0 0,0 1 0 0 0,1 0-1 0 0,-1 0 1 0 0,0 0-1 0 0,0 0 1 0 0,0 0 0 0 0,1 0-1 0 0,-1 0 1 0 0,0 0 0 0 0,0 0-1 0 0,1 0 1 0 0,-1 0 0 0 0,0 0-1 0 0,0 0 1 0 0,0 1-1 0 0,-17 12 2785 0 0,-10 22-2342 0 0,27-33-547 0 0,-14 22-105 0 0,2-1 0 0 0,0 2 0 0 0,2-1 0 0 0,1 2-1 0 0,1-1 1 0 0,1 1 0 0 0,-8 47 0 0 0,13-53-186 0 0,0 0 0 0 0,2 0 0 0 0,1 0 0 0 0,0 0 0 0 0,1 0 0 0 0,1 1 0 0 0,1-1 0 0 0,1-1 0 0 0,1 1 0 0 0,0-1 0 0 0,9 20 0 0 0,-10-31-169 0 0,-1-1 0 0 0,1 0 0 0 0,0 0-1 0 0,0-1 1 0 0,1 1 0 0 0,0-1 0 0 0,0 0 0 0 0,1 0 0 0 0,-1-1 0 0 0,1 1-1 0 0,0-1 1 0 0,1 0 0 0 0,-1-1 0 0 0,1 0 0 0 0,11 5 0 0 0,-12-7-440 0 0,0 0 1 0 0,0 0 0 0 0,0-1-1 0 0,0 1 1 0 0,0-2 0 0 0,1 1 0 0 0,-1-1-1 0 0,0 0 1 0 0,1 0 0 0 0,-1-1-1 0 0,0 1 1 0 0,0-1 0 0 0,1-1-1 0 0,-1 1 1 0 0,0-1 0 0 0,0 0-1 0 0,-1-1 1 0 0,1 1 0 0 0,10-8-1 0 0,19-15-3751 0 0,0-6-1192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15675 0 0,'-3'0'6177'0'0,"-4"10"-4558"0"0,-5 14-1284 0 0,-6 15 82 0 0,-18 42-700 0 0,10-30-3223 0 0,27-52 3377 0 0,0-1 1 0 0,0 1 0 0 0,0 0-1 0 0,0-1 1 0 0,0 1 0 0 0,0 0-1 0 0,0 0 1 0 0,0 0 0 0 0,1 0-1 0 0,-1 0 1 0 0,0 0-1 0 0,1 1 1 0 0,-1-1 0 0 0,1 0-1 0 0,-1 1 1 0 0,1-1 0 0 0,-1 1-1 0 0,1-1 1 0 0,2 1 0 0 0,1-1 196 0 0,-1 1 0 0 0,1 0 0 0 0,-1 0 0 0 0,1 1 0 0 0,-1-1 0 0 0,1 1 0 0 0,4 2 0 0 0,9 3 196 0 0,1 1-1 0 0,25 14 1 0 0,-37-18-914 0 0,7 3-2151 0 0,-5-6-3247 0 0</inkml:trace>
  <inkml:trace contextRef="#ctx0" brushRef="#br0" timeOffset="1">113 125 10130 0 0,'5'-3'2337'0'0,"4"1"-2001"0"0,0-2-112 0 0,2 2 80 0 0,0-1-80 0 0,0 2-152 0 0,0 0-208 0 0,2-1-624 0 0,-5 0-1321 0 0,0-1-471 0 0,-1 1-2761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9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6889 0 0,'-2'1'5866'0'0,"-1"3"-3538"0"0,1 2-591 0 0,-1 4-465 0 0,0 1-272 0 0,-2 4-224 0 0,-1 3-272 0 0,-2 1-264 0 0,2 2-128 0 0,1 3-192 0 0,-1-1-544 0 0,1 1-960 0 0,1 1-1441 0 0,-3 0-1416 0 0,-2-3-2640 0 0</inkml:trace>
  <inkml:trace contextRef="#ctx0" brushRef="#br0" timeOffset="1">78 501 12923 0 0,'-1'0'291'0'0,"1"1"1"0"0,-1 0-1 0 0,0 0 1 0 0,0 0-1 0 0,1 0 0 0 0,-1 1 1 0 0,1-1-1 0 0,-1 0 1 0 0,1 0-1 0 0,-1 0 1 0 0,1 0-1 0 0,0 1 1 0 0,-1-1-1 0 0,1 0 0 0 0,0 0 1 0 0,0 1-1 0 0,0-1 1 0 0,0 0-1 0 0,0 0 1 0 0,0 1-1 0 0,0-1 0 0 0,1 0 1 0 0,-1 0-1 0 0,0 0 1 0 0,2 3-1 0 0,-1-3-216 0 0,0 0 0 0 0,0-1 0 0 0,0 1 0 0 0,0 0 0 0 0,0 0 0 0 0,0-1 0 0 0,0 1 0 0 0,0-1 0 0 0,1 1 0 0 0,-1-1 0 0 0,0 0 0 0 0,1 1 0 0 0,-1-1 0 0 0,0 0 0 0 0,0 0 0 0 0,1 0 0 0 0,-1 0 0 0 0,0 0 0 0 0,1 0 0 0 0,-1 0 0 0 0,0 0 0 0 0,1-1 0 0 0,-1 1 0 0 0,0 0 0 0 0,3-2 0 0 0,0 0-30 0 0,0 0 0 0 0,0 0 0 0 0,0-1 1 0 0,0 1-1 0 0,0-1 0 0 0,0 0 0 0 0,0 0 0 0 0,-1 0 0 0 0,0-1 0 0 0,0 1 0 0 0,0-1 1 0 0,0 0-1 0 0,0 0 0 0 0,3-8 0 0 0,-5 11-24 0 0,0-1 0 0 0,0 1 0 0 0,0-1-1 0 0,0 0 1 0 0,0 0 0 0 0,-1 1 0 0 0,1-1 0 0 0,-1 0 0 0 0,1 0-1 0 0,-1 0 1 0 0,0 0 0 0 0,1 1 0 0 0,-1-1 0 0 0,0 0 0 0 0,0 0 0 0 0,-1 0-1 0 0,1 0 1 0 0,0 0 0 0 0,-1 1 0 0 0,1-1 0 0 0,-1 0 0 0 0,1 0 0 0 0,-1 0-1 0 0,0 1 1 0 0,0-1 0 0 0,0 0 0 0 0,0 1 0 0 0,0-1 0 0 0,0 1 0 0 0,0-1-1 0 0,0 1 1 0 0,-1 0 0 0 0,1-1 0 0 0,0 1 0 0 0,-1 0 0 0 0,1 0 0 0 0,-1 0-1 0 0,0 0 1 0 0,-2-1 0 0 0,0 1 35 0 0,-1-1 1 0 0,0 1-1 0 0,0 1 0 0 0,0-1 0 0 0,0 1 0 0 0,0-1 1 0 0,0 1-1 0 0,0 1 0 0 0,1-1 0 0 0,-1 1 1 0 0,0 0-1 0 0,0 0 0 0 0,0 0 0 0 0,1 1 0 0 0,-1 0 1 0 0,1-1-1 0 0,-8 5 0 0 0,9-4-172 0 0,0 0-1 0 0,-1-1 0 0 0,1 1 1 0 0,0 0-1 0 0,0 1 1 0 0,0-1-1 0 0,1 0 1 0 0,-1 1-1 0 0,0 0 1 0 0,1-1-1 0 0,0 1 1 0 0,-1 0-1 0 0,1 0 1 0 0,1 1-1 0 0,-1-1 1 0 0,0 0-1 0 0,1 0 1 0 0,-1 1-1 0 0,1-1 1 0 0,0 1-1 0 0,0 0 1 0 0,1-1-1 0 0,-1 8 1 0 0,1-10-447 0 0,0 1 1 0 0,0-1 0 0 0,1 0 0 0 0,-1 1-1 0 0,1-1 1 0 0,-1 0 0 0 0,1 0-1 0 0,0 1 1 0 0,-1-1 0 0 0,1 0 0 0 0,0 0-1 0 0,0 0 1 0 0,0 0 0 0 0,0 0-1 0 0,0 0 1 0 0,0 0 0 0 0,0 0 0 0 0,0 0-1 0 0,0-1 1 0 0,0 1 0 0 0,0 0-1 0 0,1-1 1 0 0,0 2 0 0 0,9 0-5111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18436 0 0,'1'0'210'0'0,"0"1"0"0"0,0 0 1 0 0,0 0-1 0 0,0 0 0 0 0,0 0 0 0 0,0 0 1 0 0,-1 0-1 0 0,1 0 0 0 0,0 0 0 0 0,-1 0 1 0 0,1 0-1 0 0,-1 0 0 0 0,1 1 0 0 0,-1-1 1 0 0,1 0-1 0 0,-1 0 0 0 0,0 0 0 0 0,0 1 1 0 0,1-1-1 0 0,-1 0 0 0 0,0 0 0 0 0,0 1 1 0 0,0-1-1 0 0,-1 0 0 0 0,1 0 0 0 0,0 1 1 0 0,0-1-1 0 0,-1 0 0 0 0,1 0 0 0 0,-1 2 1 0 0,-23 41-39 0 0,13-26 203 0 0,-36 62-1415 0 0,13-27-3561 0 0,38-59 3722 0 0,0 0 766 0 0,-1 1 0 0 0,0 0-1 0 0,1 0 1 0 0,0 1 0 0 0,0-1 0 0 0,7-5 0 0 0,-9 9 134 0 0,0 0 1 0 0,0 0-1 0 0,0 0 0 0 0,0 0 1 0 0,0 0-1 0 0,0 1 1 0 0,0-1-1 0 0,0 1 1 0 0,0-1-1 0 0,0 1 1 0 0,0 0-1 0 0,0 0 1 0 0,0 0-1 0 0,0 0 1 0 0,0 0-1 0 0,0 0 1 0 0,0 0-1 0 0,1 1 1 0 0,-1-1-1 0 0,0 1 0 0 0,0 0 1 0 0,0 0-1 0 0,-1-1 1 0 0,3 2-1 0 0,18 11-1477 0 0,-1 2-3341 0 0,-10-7 279 0 0,-2-2-675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11 8754 0 0,'7'-11'10690'0'0,"-10"18"-9522"0"0,1 2-527 0 0,-3 4-265 0 0,-1 2-160 0 0,-3 5-56 0 0,1 2-160 0 0,-2 5-472 0 0,0 1-809 0 0,-1 2-1279 0 0,0-1-1641 0 0,-2-3 72 0 0,1-1-2192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10290 0 0,'16'0'10461'0'0,"63"2"-8846"0"0,-77-2-1596 0 0,-1 0-1 0 0,1 0 1 0 0,-1 0 0 0 0,1 1-1 0 0,-1-1 1 0 0,1 0-1 0 0,0 1 1 0 0,-1-1 0 0 0,0 1-1 0 0,1-1 1 0 0,-1 1 0 0 0,1 0-1 0 0,-1-1 1 0 0,0 1-1 0 0,1 0 1 0 0,-1 0 0 0 0,1 1-1 0 0,-1-1 0 0 0,0 0-1 0 0,-1 0 1 0 0,1 0 0 0 0,-1 0-1 0 0,0 0 1 0 0,1 0-1 0 0,-1 0 1 0 0,0 0-1 0 0,0 0 1 0 0,1 0 0 0 0,-1 0-1 0 0,0 0 1 0 0,0 0-1 0 0,0 0 1 0 0,0 0-1 0 0,0 0 1 0 0,-1 1 0 0 0,1-1-1 0 0,0 1 1 0 0,-3 6 79 0 0,-1 0 0 0 0,0 0 1 0 0,0 0-1 0 0,0 0 1 0 0,-7 7-1 0 0,-1 6 47 0 0,10-17-107 0 0,0 0 1 0 0,0 0-1 0 0,1 0 1 0 0,-1 0-1 0 0,1 0 0 0 0,0 1 1 0 0,1-1-1 0 0,-1 0 1 0 0,1 1-1 0 0,0 4 0 0 0,0-8-42 0 0,0 0 0 0 0,0 0 1 0 0,0 1-1 0 0,1-1 0 0 0,-1 0 0 0 0,0 0 0 0 0,1 0 0 0 0,-1 0 0 0 0,1 0 0 0 0,-1 1 0 0 0,1-1 0 0 0,-1 0 0 0 0,1 0 0 0 0,0 0 0 0 0,0-1 0 0 0,0 1 0 0 0,-1 0 0 0 0,1 0 0 0 0,0 0 0 0 0,0-1 0 0 0,0 1 0 0 0,0 0 0 0 0,0-1 0 0 0,0 1 0 0 0,0-1 0 0 0,1 1 0 0 0,-1-1 0 0 0,0 1 0 0 0,0-1 0 0 0,0 0 0 0 0,0 0 0 0 0,1 1 0 0 0,-1-1 0 0 0,0 0 0 0 0,0 0 0 0 0,0 0 0 0 0,1 0 0 0 0,-1-1 0 0 0,0 1 0 0 0,2-1 0 0 0,4 0-442 0 0,1-1 1 0 0,-1 1-1 0 0,0-2 0 0 0,-1 1 1 0 0,1-1-1 0 0,0 0 1 0 0,9-6-1 0 0,40-34-9412 0 0,-34 24 3144 0 0</inkml:trace>
  <inkml:trace contextRef="#ctx0" brushRef="#br0" timeOffset="1">284 8 12739 0 0,'26'7'6647'0'0,"20"-10"-4812"0"0,0 1-3142 0 0,-24 2-3875 0 0,-30-9 233 0 0,7 9 5192 0 0,-1-1-1 0 0,1 1 0 0 0,0 0 0 0 0,0 0 1 0 0,0 0-1 0 0,0 0 0 0 0,-1 1 0 0 0,1-1 1 0 0,0 0-1 0 0,0 1 0 0 0,0-1 0 0 0,0 0 1 0 0,0 1-1 0 0,0-1 0 0 0,0 1 0 0 0,0-1 0 0 0,0 1 1 0 0,0 0-1 0 0,0 0 0 0 0,0-1 0 0 0,0 1 1 0 0,0 0-1 0 0,1 0 0 0 0,-1 0 0 0 0,0 0 1 0 0,1 0-1 0 0,-1 0 0 0 0,0 0 0 0 0,1 0 1 0 0,-1 0-1 0 0,0 2 0 0 0,-17 42 3419 0 0,14-34-3031 0 0,-6 16 273 0 0,1-8-827 0 0,1 1-1 0 0,2 0 1 0 0,0 1 0 0 0,1-1-1 0 0,1 1 1 0 0,-2 24-1 0 0,8-29-641 0 0,3-2-4326 0 0,-5-14 4646 0 0,1 1 1 0 0,-1-1-1 0 0,0 1 0 0 0,1-1 1 0 0,-1 0-1 0 0,1 1 0 0 0,-1-1 1 0 0,1 0-1 0 0,-1 1 0 0 0,1-1 1 0 0,-1 0-1 0 0,1 0 1 0 0,-1 0-1 0 0,1 1 0 0 0,-1-1 1 0 0,1 0-1 0 0,-1 0 0 0 0,1 0 1 0 0,-1 0-1 0 0,1 0 0 0 0,-1 0 1 0 0,1 0-1 0 0,-1 0 0 0 0,1 0 1 0 0,0 0-1 0 0,-1 0 0 0 0,1 0 1 0 0,-1 0-1 0 0,1 0 0 0 0,-1-1 1 0 0,1 1-1 0 0,-1 0 1 0 0,1 0-1 0 0,-1-1 0 0 0,1 1 1 0 0,-1 0-1 0 0,1-1 0 0 0,-1 1 1 0 0,0 0-1 0 0,1-1 0 0 0,-1 1 1 0 0,0-1-1 0 0,1 1 0 0 0,-1-1 1 0 0,0 1-1 0 0,1-1 0 0 0,-1 1 1 0 0,0-1-1 0 0,0 1 0 0 0,1-1 1 0 0,9-11-3435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12 7594 0 0,'12'-12'7316'0'0,"-14"21"-3631"0"0,-13 22-2226 0 0,-1-7-1261 0 0,-1-1-1 0 0,-25 25 1 0 0,-1 3-230 0 0,42-51 37 0 0,1 0-1 0 0,-1 1 1 0 0,1-1 0 0 0,-1 1 0 0 0,1-1-1 0 0,0 0 1 0 0,-1 1 0 0 0,1-1-1 0 0,0 1 1 0 0,-1-1 0 0 0,1 1-1 0 0,0-1 1 0 0,0 1 0 0 0,-1-1-1 0 0,1 1 1 0 0,0 0 0 0 0,0-1 0 0 0,0 1-1 0 0,0-1 1 0 0,0 1 0 0 0,-1 0-1 0 0,1-1 1 0 0,0 1 0 0 0,1-1-1 0 0,-1 1 1 0 0,0-1 0 0 0,0 1-1 0 0,0 0 1 0 0,0-1 0 0 0,0 1 0 0 0,0-1-1 0 0,1 1 1 0 0,-1-1 0 0 0,0 1-1 0 0,1-1 1 0 0,-1 1 0 0 0,2 0 17 0 0,-1 0 0 0 0,1 0 0 0 0,-1-1 0 0 0,1 1 1 0 0,0-1-1 0 0,-1 1 0 0 0,1-1 0 0 0,0 0 0 0 0,-1 1 1 0 0,1-1-1 0 0,0 0 0 0 0,2 0 0 0 0,49-7 198 0 0,-35 2-780 0 0,0-1 1 0 0,22-11 0 0 0,-7-4-3752 0 0,-5-10-3899 0 0,-18 14 3376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6281 0 0,'-2'3'8152'0'0,"-1"5"-4530"0"0,-8 22-2556 0 0,11-27-373 0 0,-3 5-277 0 0,-7 16 337 0 0,2 1-1 0 0,1 0 0 0 0,-8 51 1 0 0,15-76-754 0 0,0 0 1 0 0,0 1 0 0 0,0-1-1 0 0,0 0 1 0 0,0 1 0 0 0,0-1-1 0 0,0 0 1 0 0,0 1 0 0 0,0-1-1 0 0,0 0 1 0 0,0 1 0 0 0,0-1-1 0 0,0 0 1 0 0,0 0 0 0 0,0 1-1 0 0,0-1 1 0 0,1 0 0 0 0,-1 1-1 0 0,0-1 1 0 0,0 0 0 0 0,0 0-1 0 0,0 1 1 0 0,1-1 0 0 0,-1 0-1 0 0,0 0 1 0 0,0 1 0 0 0,1-1-1 0 0,-1 0 1 0 0,0 0 0 0 0,0 0-1 0 0,1 0 1 0 0,-1 1 0 0 0,0-1-1 0 0,1 0 1 0 0,-1 0 0 0 0,0 0-1 0 0,1 0 1 0 0,15-4-132 0 0,24-19-709 0 0,-32 18 348 0 0,22-16-1998 0 0,-24 17 1161 0 0,-2-1-1 0 0,1 0 1 0 0,0 1-1 0 0,-1-2 0 0 0,0 1 1 0 0,0 0-1 0 0,0-1 1 0 0,-1 0-1 0 0,4-8 1 0 0,4-15-259 0 0,-4 12 5857 0 0,-7 28 4790 0 0,-4 17-1011 0 0,1-14-9587 0 0,-20 70 3455 0 0,-3 15-2057 0 0,24-87-1563 0 0,1-1 0 0 0,0 1 1 0 0,1 17-1 0 0,1-19-4175 0 0,4 2-2338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19844 0 0,'1'-2'2105'0'0,"0"-1"-1297"0"0,1 0 56 0 0,-1 0 8 0 0,0 1-224 0 0,0-1-304 0 0,0 3-96 0 0,1 0-119 0 0,-2 2-105 0 0,1 0-80 0 0,-1 2-225 0 0,0-1-343 0 0,1 1-544 0 0,-1 1-928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8370 0 0,'-29'0'10362'0'0,"2"9"-4073"0"0,56-33-3840 0 0,-20 19-2406 0 0,1 1 0 0 0,0 1 0 0 0,1 0 0 0 0,-1 0 0 0 0,1 1 0 0 0,-1 1 0 0 0,1-1 0 0 0,-1 2 0 0 0,17 0 0 0 0,10 3 50 0 0,53 11 1 0 0,-55-7-1421 0 0,48 2 0 0 0,-72-8 800 0 0,21-1-4972 0 0,-30-1 4720 0 0,-1 1 0 0 0,1 0-1 0 0,-1-1 1 0 0,1 1 0 0 0,-1-1-1 0 0,1 1 1 0 0,-1-1 0 0 0,1 0-1 0 0,-1 0 1 0 0,0 0 0 0 0,1 0 0 0 0,-1 0-1 0 0,0 0 1 0 0,0 0 0 0 0,0 0-1 0 0,0 0 1 0 0,2-2 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64 5353 0 0,'-31'-19'3804'0'0,"24"15"-2302"0"0,0 1 0 0 0,1-1-1 0 0,0-1 1 0 0,0 1 0 0 0,0-1 0 0 0,0 0-1 0 0,-7-9 1 0 0,41 27 1730 0 0,-13-8-2939 0 0,4 3-32 0 0,39 9 0 0 0,-40-12-175 0 0,0 0 1 0 0,29 13-1 0 0,-45-17-37 0 0,-1-1-1 0 0,0 1 1 0 0,1 0-1 0 0,-1 0 1 0 0,0 0-1 0 0,0 0 1 0 0,0 0-1 0 0,1 0 1 0 0,-1 0-1 0 0,0 0 0 0 0,0 0 1 0 0,0 0-1 0 0,-1 0 1 0 0,1 1-1 0 0,0-1 1 0 0,0 0-1 0 0,-1 1 1 0 0,1-1-1 0 0,-1 1 1 0 0,1-1-1 0 0,-1 1 1 0 0,0-1-1 0 0,1 2 0 0 0,-1 0 63 0 0,0 0-1 0 0,-1 1 1 0 0,1-1-1 0 0,-1 0 0 0 0,1 0 1 0 0,-1 0-1 0 0,0 0 0 0 0,0 0 1 0 0,-1-1-1 0 0,-2 6 0 0 0,-2 3 107 0 0,-1-1 0 0 0,-1 0 0 0 0,0 0-1 0 0,-17 15 1 0 0,15-17-134 0 0,0 0 1 0 0,-22 12-1 0 0,-8 5-632 0 0,32-15-2490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14147 0 0,'4'2'5705'0'0,"5"1"-3868"0"0,8 4-1041 0 0,10 1-693 0 0,1-2-1 0 0,0-1 1 0 0,0 0 0 0 0,0-3-1 0 0,0 0 1 0 0,36-3 0 0 0,-63 1-223 0 0,1 0 1 0 0,-1 0 0 0 0,1 0-1 0 0,0-1 1 0 0,-1 1 0 0 0,1 0-1 0 0,0-1 1 0 0,-1 1 0 0 0,1-1-1 0 0,-1 1 1 0 0,1-1 0 0 0,-1 0-1 0 0,1 0 1 0 0,-1 0 0 0 0,0 0-1 0 0,1 0 1 0 0,-1 0 0 0 0,0 0-1 0 0,0 0 1 0 0,0 0 0 0 0,0-1 0 0 0,0 1-1 0 0,0 0 1 0 0,0-1 0 0 0,0 1-1 0 0,0-1 1 0 0,-1 1 0 0 0,1-1-1 0 0,-1 1 1 0 0,1-3 0 0 0,0 1 0 0 0,-1 0 0 0 0,0 1 0 0 0,0-1 0 0 0,0 1 0 0 0,0-1 0 0 0,-1 1 0 0 0,1-1 0 0 0,-1 1 0 0 0,1-1 0 0 0,-1 1 0 0 0,0 0 0 0 0,0-1 0 0 0,0 1 0 0 0,0 0 0 0 0,0-1 0 0 0,-1 1 0 0 0,1 0 0 0 0,-1 0 0 0 0,1 0 0 0 0,-3-2 0 0 0,2 2 212 0 0,-1 1 0 0 0,1-1 0 0 0,0 0 0 0 0,-1 1 0 0 0,1-1 0 0 0,-1 1 0 0 0,1 0 0 0 0,-1 0 0 0 0,0 0 0 0 0,0 0 0 0 0,1 0 0 0 0,-1 0 0 0 0,0 1 0 0 0,0-1 0 0 0,0 1 0 0 0,0 0 0 0 0,0 0 0 0 0,0 0 0 0 0,1 1 0 0 0,-1-1 0 0 0,0 0 0 0 0,0 1 0 0 0,0 0 0 0 0,0 0 0 0 0,1 0 0 0 0,-1 0 0 0 0,0 0 0 0 0,1 0 0 0 0,-1 1 0 0 0,-4 3 0 0 0,-1 0 251 0 0,1 1 1 0 0,-1 0-1 0 0,1 0 1 0 0,0 1-1 0 0,0 0 1 0 0,1 0-1 0 0,0 1 0 0 0,-6 9 1 0 0,1 2-186 0 0,1 1-1 0 0,0 0 1 0 0,2 0 0 0 0,0 1-1 0 0,-7 33 1 0 0,13-43-182 0 0,0 0 1 0 0,0 1-1 0 0,1-1 0 0 0,0 0 1 0 0,1 0-1 0 0,1 0 0 0 0,-1 1 1 0 0,2-1-1 0 0,0 0 0 0 0,0 0 1 0 0,1 0-1 0 0,7 19 0 0 0,-8-27-234 0 0,-1 1 0 0 0,1 0-1 0 0,1-1 1 0 0,-1 0 0 0 0,0 0-1 0 0,1 1 1 0 0,0-1-1 0 0,-1-1 1 0 0,1 1 0 0 0,0 0-1 0 0,1-1 1 0 0,-1 1 0 0 0,0-1-1 0 0,8 3 1 0 0,-9-4-240 0 0,0 0 1 0 0,1-1 0 0 0,-1 1-1 0 0,0-1 1 0 0,1 0-1 0 0,-1 0 1 0 0,0 0-1 0 0,1 0 1 0 0,-1 0-1 0 0,0 0 1 0 0,1 0-1 0 0,-1-1 1 0 0,0 1-1 0 0,0-1 1 0 0,1 0-1 0 0,-1 0 1 0 0,0 0 0 0 0,0 0-1 0 0,0 0 1 0 0,0 0-1 0 0,0 0 1 0 0,0-1-1 0 0,0 1 1 0 0,0-1-1 0 0,-1 1 1 0 0,3-4-1 0 0,11-11-3860 0 0</inkml:trace>
  <inkml:trace contextRef="#ctx0" brushRef="#br0" timeOffset="1">329 96 8570 0 0,'1'8'8429'0'0,"-3"12"-6447"0"0,2-20-1711 0 0,-5 40 799 0 0,-1-1 1 0 0,-23 72-1 0 0,23-94-1327 0 0,-1 1 1 0 0,0-1 0 0 0,-2 0-1 0 0,0-1 1 0 0,0 0-1 0 0,-2 0 1 0 0,0-1-1 0 0,-17 19 1 0 0,27-33 184 0 0,-16 14-1400 0 0,16-15 1400 0 0,1 0 1 0 0,-1 1-1 0 0,1-1 0 0 0,-1 1 1 0 0,1-1-1 0 0,-1 0 1 0 0,0 1-1 0 0,1-1 1 0 0,-1 0-1 0 0,1 0 0 0 0,-1 1 1 0 0,0-1-1 0 0,1 0 1 0 0,-1 0-1 0 0,0 0 1 0 0,1 0-1 0 0,-1 0 0 0 0,0 0 1 0 0,1 0-1 0 0,-1 0 1 0 0,0 0-1 0 0,1 0 1 0 0,-1 0-1 0 0,0-1 0 0 0,1 1 1 0 0,-1 0-1 0 0,1 0 1 0 0,-1-1-1 0 0,-1 0 1 0 0,2 1 76 0 0,0 0 0 0 0,0 0 0 0 0,0 0 0 0 0,0 0 0 0 0,0-1 0 0 0,0 1 0 0 0,0 0 0 0 0,0 0 0 0 0,0 0 0 0 0,0 0 0 0 0,0 0 0 0 0,0-1 0 0 0,0 1 0 0 0,0 0 0 0 0,0 0 0 0 0,1 0 0 0 0,-1 0 0 0 0,0 0 0 0 0,0-1 0 0 0,0 1 0 0 0,0 0 0 0 0,0 0 0 0 0,0 0 0 0 0,0 0 0 0 0,0 0 1 0 0,1 0-1 0 0,-1 0 0 0 0,0 0 0 0 0,0-1 0 0 0,0 1 0 0 0,0 0 0 0 0,0 0 0 0 0,0 0 0 0 0,1 0 0 0 0,-1 0 0 0 0,0 0 0 0 0,0 0 0 0 0,0 0 0 0 0,0 0 0 0 0,0 0 0 0 0,1 0 0 0 0,-1 0 0 0 0,0 0 0 0 0,0 0 0 0 0,0 0 0 0 0,0 0 0 0 0,1 0 0 0 0,-1 0 0 0 0,0 0 0 0 0,0 0 1 0 0,0 0-1 0 0,0 0 0 0 0,0 0 0 0 0,0 1 0 0 0,1-1 0 0 0,-1 0 0 0 0,0 0 0 0 0,0 0 0 0 0,12 1 570 0 0,-3 3-529 0 0,1-1 0 0 0,0-1 0 0 0,0 0 0 0 0,0 0 0 0 0,0-1 0 0 0,1 0 0 0 0,-1 0 0 0 0,0-1 0 0 0,1-1 1 0 0,-1 0-1 0 0,13-3 0 0 0,-13 1-732 0 0,0 0 0 0 0,0 0 0 0 0,0-2 0 0 0,-1 1 1 0 0,1-1-1 0 0,-1 0 0 0 0,0-1 0 0 0,-1 0 0 0 0,1-1 0 0 0,-1 0 1 0 0,0 0-1 0 0,-1 0 0 0 0,0-1 0 0 0,0 0 0 0 0,-1-1 1 0 0,0 0-1 0 0,5-9 0 0 0,8-13-765 0 0,4 3-1098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8586 0 0,'6'34'7503'0'0,"15"20"-4208"0"0,-4-15-2279 0 0,45 197 205 0 0,-38-133-1735 0 0,-35-132-10690 0 0,-8-13 7488 0 0,-10-21 2597 0 0,11 21 849 0 0,-12-49 1 0 0,26 76 794 0 0,1 0 0 0 0,0 0 0 0 0,1 0 0 0 0,1 0 1 0 0,0-1-1 0 0,1 1 0 0 0,2-19 0 0 0,-1 32-242 0 0,-1-1-1 0 0,1 1 1 0 0,-1-1 0 0 0,1 1 0 0 0,0-1 0 0 0,0 1-1 0 0,0 0 1 0 0,0-1 0 0 0,0 1 0 0 0,0 0 0 0 0,1 0-1 0 0,-1 0 1 0 0,1 0 0 0 0,0 0 0 0 0,-1 0 0 0 0,1 0 0 0 0,0 1-1 0 0,0-1 1 0 0,4-2 0 0 0,-2 2-21 0 0,0 1 0 0 0,0-1 1 0 0,0 1-1 0 0,0 0 0 0 0,0 0 1 0 0,1 0-1 0 0,-1 1 0 0 0,0-1 0 0 0,1 1 1 0 0,6 0-1 0 0,4 2 30 0 0,-2 0 0 0 0,1 1 0 0 0,0 0 1 0 0,-1 1-1 0 0,1 1 0 0 0,14 6 0 0 0,-23-9-138 0 0,0 1 0 0 0,0-1 0 0 0,-1 1 0 0 0,1 0 0 0 0,-1 1 0 0 0,1-1-1 0 0,-1 1 1 0 0,0-1 0 0 0,0 1 0 0 0,-1 0 0 0 0,7 9 0 0 0,-9-10-74 0 0,0 0 0 0 0,1-1 0 0 0,-2 1-1 0 0,1 0 1 0 0,0 0 0 0 0,0 0 0 0 0,-1 0 0 0 0,0-1 0 0 0,1 1 0 0 0,-1 0-1 0 0,0 0 1 0 0,0 0 0 0 0,-1 0 0 0 0,1 0 0 0 0,-1 0 0 0 0,1 0 0 0 0,-1-1 0 0 0,0 1-1 0 0,0 0 1 0 0,0 0 0 0 0,0-1 0 0 0,-1 1 0 0 0,1-1 0 0 0,-3 3 0 0 0,-2 4 4 0 0,-1 0 1 0 0,0-1 0 0 0,0 0-1 0 0,-1 0 1 0 0,0-1 0 0 0,0 0-1 0 0,-1 0 1 0 0,0-1 0 0 0,0 0-1 0 0,-13 6 1 0 0,14-8-90 0 0,0-1 0 0 0,0 0 0 0 0,0 0 0 0 0,0 0 0 0 0,-1-1 1 0 0,1 0-1 0 0,-1-1 0 0 0,1 0 0 0 0,-1 0 0 0 0,0-1 0 0 0,1 0 0 0 0,-1-1 0 0 0,-12-2 0 0 0,21 3-54 0 0,0 0-1 0 0,-1 0 0 0 0,1 0 0 0 0,-1 0 1 0 0,1 0-1 0 0,0 0 0 0 0,-1 0 0 0 0,1 0 1 0 0,-1 0-1 0 0,1 0 0 0 0,0 0 1 0 0,-1 0-1 0 0,1-1 0 0 0,0 1 0 0 0,-1 0 1 0 0,1 0-1 0 0,0 0 0 0 0,-1-1 0 0 0,1 1 1 0 0,0 0-1 0 0,-1-1 0 0 0,1 1 0 0 0,0 0 1 0 0,0-1-1 0 0,-1 1 0 0 0,1 0 0 0 0,0-1 1 0 0,0 1-1 0 0,0 0 0 0 0,0-1 0 0 0,-1 1 1 0 0,1 0-1 0 0,0-1 0 0 0,0 1 0 0 0,0-1 1 0 0,11-10-4243 0 0,21-6-4585 0 0,-12 12 3189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64 11618 0 0,'-3'-11'5658'0'0,"-1"-1"-2714"0"0,0-2-735 0 0,2 3-513 0 0,1 4-672 0 0,0 3-456 0 0,-1 0-255 0 0,1 3-113 0 0,1 2-376 0 0,1 2-505 0 0,2 1-895 0 0,0 2-1385 0 0,2 0-1920 0 0,-1 4 72 0 0,-9-8 1057 0 0,10 11-1418 0 0</inkml:trace>
  <inkml:trace contextRef="#ctx0" brushRef="#br0" timeOffset="1">62 228 10370 0 0,'-6'56'10444'0'0,"7"4"-5904"0"0,0-51-4670 0 0,0 0 1 0 0,1-1-1 0 0,0 1 1 0 0,0 0-1 0 0,1 0 1 0 0,0-1-1 0 0,0 0 1 0 0,1 1-1 0 0,0-1 1 0 0,10 13-1 0 0,-3-10-4270 0 0,-2-8-3197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12291 0 0,'-5'5'10046'0'0,"5"7"-6769"0"0,6 16-3713 0 0,-4-24 1330 0 0,7 25-546 0 0,20 44-1 0 0,-19-52-501 0 0,-1 1 0 0 0,-1 0 0 0 0,10 45 0 0 0,-18-67 124 0 0,0 1 1 0 0,0-1 0 0 0,-1 1-1 0 0,1-1 1 0 0,0 0-1 0 0,0 1 1 0 0,0-1-1 0 0,0 1 1 0 0,0-1-1 0 0,-1 0 1 0 0,1 1-1 0 0,0-1 1 0 0,0 0 0 0 0,-1 1-1 0 0,1-1 1 0 0,0 0-1 0 0,-1 1 1 0 0,1-1-1 0 0,0 0 1 0 0,-1 0-1 0 0,1 1 1 0 0,0-1-1 0 0,-1 0 1 0 0,1 0-1 0 0,-1 0 1 0 0,1 1 0 0 0,0-1-1 0 0,-1 0 1 0 0,1 0-1 0 0,-1 0 1 0 0,1 0-1 0 0,-1 0 1 0 0,1 0-1 0 0,0 0 1 0 0,-1 0-1 0 0,1 0 1 0 0,-1 0 0 0 0,1 0-1 0 0,-1 0 1 0 0,1 0-1 0 0,0 0 1 0 0,-1-1-1 0 0,-30-3-519 0 0,15 1 310 0 0,11 3 249 0 0,0 0 0 0 0,0 0 0 0 0,1 0 0 0 0,-1 1 0 0 0,0 0 0 0 0,1 0 0 0 0,-1 0 0 0 0,1 1 0 0 0,-1 0 1 0 0,1 0-1 0 0,-1 0 0 0 0,1 0 0 0 0,0 0 0 0 0,0 1 0 0 0,0 0 0 0 0,1 0 0 0 0,-1 0 0 0 0,1 0 0 0 0,-1 0 0 0 0,1 1 0 0 0,-3 5 0 0 0,4-6 27 0 0,0-1 0 0 0,1 1 0 0 0,-1 0 0 0 0,1 0-1 0 0,0 1 1 0 0,0-1 0 0 0,0 0 0 0 0,0 0 0 0 0,1 0-1 0 0,-1 1 1 0 0,1-1 0 0 0,0 0 0 0 0,0 0 0 0 0,0 1-1 0 0,1-1 1 0 0,-1 0 0 0 0,1 1 0 0 0,-1-1 0 0 0,1 0-1 0 0,0 0 1 0 0,0 0 0 0 0,1 0 0 0 0,-1 0-1 0 0,1 0 1 0 0,-1 0 0 0 0,1 0 0 0 0,0-1 0 0 0,0 1-1 0 0,0 0 1 0 0,1-1 0 0 0,2 3 0 0 0,-2-2-3 0 0,1 1 1 0 0,0-1-1 0 0,-1 0 1 0 0,1-1-1 0 0,0 1 1 0 0,0-1-1 0 0,1 0 1 0 0,-1 0-1 0 0,0 0 1 0 0,1 0-1 0 0,-1-1 1 0 0,1 0-1 0 0,0 0 1 0 0,-1 0-1 0 0,1 0 1 0 0,0-1-1 0 0,-1 0 1 0 0,1 0 0 0 0,0 0-1 0 0,0 0 1 0 0,-1-1-1 0 0,1 0 1 0 0,8-2-1 0 0,-1-1-308 0 0,-1 0 0 0 0,0-1-1 0 0,13-6 1 0 0,30-21-5199 0 0,-46 27 4136 0 0,8-7-4294 0 0,-1 1-2313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10714 0 0,'-18'2'6237'0'0,"9"-2"-3683"0"0,10-3 124 0 0,4 1-2567 0 0,0 1 0 0 0,0 0 0 0 0,-1 0 0 0 0,1 0 0 0 0,0 1 0 0 0,0 0 0 0 0,0 0 0 0 0,0 0 0 0 0,0 1 0 0 0,0-1 0 0 0,7 3 0 0 0,4-1-10 0 0,14 0-392 0 0,62 5 807 0 0,-31-5-4938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9090 0 0,'0'0'227'0'0,"0"-1"1"0"0,0 1 0 0 0,-1-1-1 0 0,1 1 1 0 0,0-1-1 0 0,0 1 1 0 0,0-1-1 0 0,0 1 1 0 0,0-1-1 0 0,0 1 1 0 0,1-1-1 0 0,-1 1 1 0 0,0-1-1 0 0,0 1 1 0 0,0-1-1 0 0,0 1 1 0 0,1-1-1 0 0,-1 1 1 0 0,0-1-1 0 0,0 1 1 0 0,1 0 0 0 0,-1-1-1 0 0,0 1 1 0 0,1-1-1 0 0,-1 1 1 0 0,0 0-1 0 0,1-1 1 0 0,-1 1-1 0 0,0 0 1 0 0,1-1-1 0 0,-1 1 1 0 0,1 0-1 0 0,-1 0 1 0 0,1 0-1 0 0,-1-1 1 0 0,1 1-1 0 0,-1 0 1 0 0,1 0-1 0 0,-1 0 1 0 0,1 0 0 0 0,-1 0-1 0 0,1 0 1 0 0,0 0-1 0 0,30 1 1867 0 0,-16 1-1338 0 0,105-5 627 0 0,-3 1-2450 0 0,-40-2-8996 0 0,-69 4 5681 0 0,2 4-983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6049 0 0,'-47'17'9875'0'0,"-1"10"-4211"0"0,45-25-5576 0 0,1-1 0 0 0,-1 1 0 0 0,1 0-1 0 0,0 0 1 0 0,-1 0 0 0 0,1 0 0 0 0,0 1-1 0 0,0-1 1 0 0,0 0 0 0 0,1 1 0 0 0,-1 0-1 0 0,1-1 1 0 0,-1 1 0 0 0,1 0-1 0 0,0 0 1 0 0,0 0 0 0 0,0 0 0 0 0,0 0-1 0 0,0 0 1 0 0,1 0 0 0 0,0 0 0 0 0,-1 0-1 0 0,1 0 1 0 0,0 0 0 0 0,1 0-1 0 0,-1 0 1 0 0,0 0 0 0 0,1 0 0 0 0,0 0-1 0 0,-1 0 1 0 0,3 4 0 0 0,-3-6-102 0 0,1 0-1 0 0,-1 0 1 0 0,0-1 0 0 0,1 1-1 0 0,-1 0 1 0 0,0 0 0 0 0,1-1-1 0 0,-1 1 1 0 0,1 0 0 0 0,-1-1-1 0 0,1 1 1 0 0,0-1 0 0 0,-1 1-1 0 0,1 0 1 0 0,-1-1 0 0 0,1 0-1 0 0,0 1 1 0 0,0-1 0 0 0,-1 1-1 0 0,1-1 1 0 0,0 0 0 0 0,0 1-1 0 0,-1-1 1 0 0,1 0 0 0 0,0 0-1 0 0,0 0 1 0 0,0 0 0 0 0,-1 1-1 0 0,1-1 1 0 0,2-1 0 0 0,-1 1 23 0 0,0-1 1 0 0,0 0-1 0 0,1 1 1 0 0,-1-1-1 0 0,0 0 1 0 0,0-1 0 0 0,0 1-1 0 0,0 0 1 0 0,0-1-1 0 0,0 1 1 0 0,2-3-1 0 0,-1 1-168 0 0,0 0-1 0 0,0 0 0 0 0,0 0 1 0 0,0-1-1 0 0,-1 1 1 0 0,1-1-1 0 0,-1 0 0 0 0,0 0 1 0 0,0 0-1 0 0,0 0 1 0 0,0 0-1 0 0,1-6 0 0 0,-2 25-6941 0 0,-1-15 7103 0 0,0 0 0 0 0,0-1-1 0 0,0 1 1 0 0,0 0-1 0 0,0 0 1 0 0,0 0 0 0 0,0 0-1 0 0,0 0 1 0 0,0 0 0 0 0,0-1-1 0 0,0 1 1 0 0,0 0-1 0 0,0 0 1 0 0,-1 0 0 0 0,1 0-1 0 0,0 0 1 0 0,0 0-1 0 0,0 0 1 0 0,0 0 0 0 0,0-1-1 0 0,0 1 1 0 0,0 0 0 0 0,-1 0-1 0 0,1 0 1 0 0,0 0-1 0 0,0 0 1 0 0,0 0 0 0 0,0 0-1 0 0,0 0 1 0 0,0 0-1 0 0,-1 0 1 0 0,1 0 0 0 0,0 0-1 0 0,0 0 1 0 0,0 0-1 0 0,0 0 1 0 0,0 0 0 0 0,0 0-1 0 0,-1 0 1 0 0,1 0 0 0 0,0 0-1 0 0,0 0 1 0 0,0 0-1 0 0,0 0 1 0 0,0 0 0 0 0,0 0-1 0 0,-1 0 1 0 0,1 0-1 0 0,0 1 1 0 0,0-1 0 0 0,0 0-1 0 0,0 0 1 0 0,0 0-1 0 0,0 0 1 0 0,0 0 0 0 0,0 0-1 0 0,-1 0 1 0 0,1 0 0 0 0,0 1-1 0 0,0-1 1 0 0,0 0-1 0 0,0 0 1 0 0,0 0 0 0 0,0 0-1 0 0,0 0 1 0 0,0 0-1 0 0,0 1 1 0 0,0-1 0 0 0,0 0-1 0 0,-10-20 4433 0 0,7 14-4057 0 0,-2-5 2870 0 0,4 27 490 0 0,39-16-2470 0 0,50-7-1167 0 0,-71 4-306 0 0,0 0-1 0 0,0 2 1 0 0,0 0 0 0 0,0 1 0 0 0,0 1 0 0 0,30 5 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6505 0 0,'-4'0'17536'0'0,"12"1"-17258"0"0,15-4 165 0 0,0 2 1 0 0,0 0 0 0 0,0 2 0 0 0,-1 0 0 0 0,1 2-1 0 0,0 0 1 0 0,-1 2 0 0 0,39 13 0 0 0,-44-12-951 0 0,-11-3-50 0 0,-1 0-1 0 0,1-1 1 0 0,0 0-1 0 0,-1 0 1 0 0,1-1-1 0 0,0 0 1 0 0,0 0-1 0 0,0 0 1 0 0,0 0-1 0 0,10-1 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9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40 7001 0 0,'-4'-1'1785'0'0,"0"-1"-1"0"0,0 1 0 0 0,1 0 0 0 0,-1 0 0 0 0,0 0 0 0 0,-7 0 0 0 0,9 1-1334 0 0,0 1-1 0 0,0-1 0 0 0,1 0 0 0 0,-1 0 0 0 0,0 1 1 0 0,0-1-1 0 0,1 1 0 0 0,-1-1 0 0 0,0 1 0 0 0,1 0 0 0 0,-1 0 1 0 0,-2 1-1 0 0,1 1-291 0 0,0 0 1 0 0,1 0-1 0 0,-1 0 1 0 0,1 1-1 0 0,-1-1 1 0 0,1 1-1 0 0,0-1 1 0 0,0 1-1 0 0,1 0 1 0 0,-1 0-1 0 0,1 0 1 0 0,0 0-1 0 0,-1 5 1 0 0,0-1-111 0 0,1 0 0 0 0,0-1 1 0 0,0 1-1 0 0,1 0 1 0 0,0-1-1 0 0,1 1 1 0 0,0 0-1 0 0,0-1 0 0 0,0 1 1 0 0,1-1-1 0 0,0 1 1 0 0,0-1-1 0 0,1 0 0 0 0,5 9 1 0 0,-6-11-50 0 0,1 0 0 0 0,0 0 0 0 0,0-1 0 0 0,0 1 0 0 0,0-1 0 0 0,1 0 0 0 0,0 0 0 0 0,0 0 0 0 0,0 0 0 0 0,0-1 0 0 0,1 1 0 0 0,-1-1 0 0 0,1-1 0 0 0,0 1 0 0 0,0 0 0 0 0,0-1 0 0 0,0 0 0 0 0,0 0 0 0 0,1-1 0 0 0,8 2 0 0 0,-11-2 0 0 0,0-1 0 0 0,0 0 1 0 0,0 0-1 0 0,-1 0 0 0 0,1 0 0 0 0,0-1 0 0 0,0 1 0 0 0,0-1 0 0 0,0 1 1 0 0,-1-1-1 0 0,1 0 0 0 0,0 0 0 0 0,-1 0 0 0 0,1-1 0 0 0,-1 1 1 0 0,1-1-1 0 0,-1 1 0 0 0,1-1 0 0 0,-1 0 0 0 0,2-2 0 0 0,0 0 0 0 0,-1 0-1 0 0,0 0 0 0 0,-1-1 0 0 0,1 1 1 0 0,-1-1-1 0 0,0 0 0 0 0,0 1 1 0 0,0-1-1 0 0,-1 0 0 0 0,2-9 1 0 0,-1 2-3 0 0,0 0 1 0 0,-1 0 0 0 0,-1 0 0 0 0,0-1 0 0 0,-1 1-1 0 0,0 0 1 0 0,-1 0 0 0 0,-6-22 0 0 0,6 29-6 0 0,0 0 0 0 0,0 0 1 0 0,-1 1-1 0 0,0-1 0 0 0,1 1 0 0 0,-1-1 1 0 0,-1 1-1 0 0,1 0 0 0 0,-1 1 0 0 0,0-1 1 0 0,0 0-1 0 0,0 1 0 0 0,0 0 1 0 0,0 0-1 0 0,-1 0 0 0 0,1 1 0 0 0,-1-1 1 0 0,0 1-1 0 0,0 0 0 0 0,0 1 1 0 0,0-1-1 0 0,0 1 0 0 0,0 0 0 0 0,0 0 1 0 0,0 1-1 0 0,-1-1 0 0 0,1 1 0 0 0,0 0 1 0 0,0 0-1 0 0,-1 1 0 0 0,1 0 1 0 0,0 0-1 0 0,0 0 0 0 0,0 0 0 0 0,0 1 1 0 0,0 0-1 0 0,0 0 0 0 0,1 0 1 0 0,-1 1-1 0 0,0 0 0 0 0,1-1 0 0 0,0 2 1 0 0,0-1-1 0 0,0 0 0 0 0,0 1 0 0 0,0 0 1 0 0,1 0-1 0 0,0 0 0 0 0,-6 9 1 0 0,5-6-533 0 0,1 1 0 0 0,0-1 1 0 0,0 1-1 0 0,-2 12 1 0 0,-1 15-5339 0 0,6-34 5512 0 0,0 0-1 0 0,0 0 1 0 0,-1 0 0 0 0,1 0 0 0 0,0 0 0 0 0,0 0 0 0 0,-1 0 0 0 0,1-1-1 0 0,-1 1 1 0 0,1 0 0 0 0,-1 0 0 0 0,1 0 0 0 0,-1 0 0 0 0,1-1 0 0 0,-1 1-1 0 0,0 0 1 0 0,0 0 0 0 0,-5 6-3062 0 0,4 6-2783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43 5857 0 0,'-1'-1'571'0'0,"0"0"-1"0"0,0 1 1 0 0,0-1-1 0 0,0 0 1 0 0,0 1-1 0 0,0-1 1 0 0,-1 1-1 0 0,1-1 1 0 0,0 1-1 0 0,0-1 1 0 0,0 1-1 0 0,-1 0 1 0 0,1 0 0 0 0,0 0-1 0 0,-1-1 1 0 0,1 1-1 0 0,0 1 1 0 0,0-1-1 0 0,-1 0 1 0 0,1 0-1 0 0,0 0 1 0 0,-2 1-1 0 0,1 0-106 0 0,-1 0 0 0 0,1 0 1 0 0,0 0-1 0 0,0 1 0 0 0,1-1 0 0 0,-1 1 0 0 0,0-1 0 0 0,0 1 0 0 0,1 0 1 0 0,-1-1-1 0 0,-2 5 0 0 0,2-3-367 0 0,0-1-1 0 0,0 1 1 0 0,1 0 0 0 0,-1 0 0 0 0,1 0 0 0 0,0 0 0 0 0,0 1-1 0 0,0-1 1 0 0,0 0 0 0 0,0 0 0 0 0,1 1 0 0 0,-1-1-1 0 0,1 0 1 0 0,0 1 0 0 0,0-1 0 0 0,0 0 0 0 0,1 1 0 0 0,0 4-1 0 0,2-3-97 0 0,0 0 0 0 0,1-1-1 0 0,-1 1 1 0 0,1-1-1 0 0,0 1 1 0 0,0-1 0 0 0,0 0-1 0 0,1 0 1 0 0,-1-1-1 0 0,1 1 1 0 0,0-1 0 0 0,0 0-1 0 0,0-1 1 0 0,0 1-1 0 0,1-1 1 0 0,-1 0 0 0 0,7 2-1 0 0,-8-3-2 0 0,1 1-1 0 0,-1-1 1 0 0,0 0-1 0 0,1 0 0 0 0,-1-1 1 0 0,1 1-1 0 0,-1-1 1 0 0,0 0-1 0 0,1 0 1 0 0,-1-1-1 0 0,1 1 1 0 0,-1-1-1 0 0,1 0 1 0 0,-1 0-1 0 0,0 0 1 0 0,0-1-1 0 0,1 1 1 0 0,-1-1-1 0 0,0 0 1 0 0,0 0-1 0 0,-1-1 0 0 0,7-4 1 0 0,-8 5 8 0 0,0 0-1 0 0,0 0 1 0 0,-1 0 0 0 0,1-1-1 0 0,-1 1 1 0 0,1 0 0 0 0,-1-1-1 0 0,0 1 1 0 0,0-1 0 0 0,0 0-1 0 0,0 1 1 0 0,-1-1 0 0 0,1 0-1 0 0,-1 1 1 0 0,1-1 0 0 0,-1 0-1 0 0,0 0 1 0 0,-1-4 0 0 0,1 3-4 0 0,-1-1-1 0 0,-1 1 1 0 0,1-1 0 0 0,0 1 0 0 0,-1 0 0 0 0,0-1-1 0 0,0 1 1 0 0,0 0 0 0 0,-1 0 0 0 0,-4-5-1 0 0,2 3-45 0 0,0 0 0 0 0,0 0-1 0 0,-1 1 1 0 0,0 0 0 0 0,0 0-1 0 0,0 0 1 0 0,-1 1 0 0 0,0-1-1 0 0,0 2 1 0 0,0-1 0 0 0,0 1-1 0 0,-14-5 1 0 0,12 7-108 0 0,0 0 0 0 0,1 0 0 0 0,-1 1 0 0 0,0 0 0 0 0,0 1 0 0 0,1 0-1 0 0,-1 0 1 0 0,1 1 0 0 0,-1 0 0 0 0,1 0 0 0 0,-1 1 0 0 0,-8 4 0 0 0,11-5-100 0 0,1 1 1 0 0,1 0-1 0 0,-1 0 0 0 0,0 0 1 0 0,1 0-1 0 0,-1 1 1 0 0,1-1-1 0 0,0 1 1 0 0,0 0-1 0 0,1 1 0 0 0,-1-1 1 0 0,1 1-1 0 0,0-1 1 0 0,0 1-1 0 0,0 0 1 0 0,1 0-1 0 0,0 0 0 0 0,0 0 1 0 0,-2 10-1 0 0,2-6-343 0 0,0 1 0 0 0,1-1 0 0 0,1 0 0 0 0,-1 0 0 0 0,2 1 0 0 0,-1-1 0 0 0,1 0 0 0 0,1 1 1 0 0,-1-1-1 0 0,2 0 0 0 0,4 12 0 0 0,-6-17 697 0 0,1 0 1 0 0,1 0 0 0 0,-1 0-1 0 0,0 0 1 0 0,1-1 0 0 0,0 1 0 0 0,0-1-1 0 0,0 0 1 0 0,0 0 0 0 0,7 5 0 0 0,-6-5 379 0 0,0-1 1 0 0,0 0-1 0 0,1 0 1 0 0,-1 0-1 0 0,0-1 1 0 0,1 1-1 0 0,-1-1 1 0 0,1 0-1 0 0,0-1 1 0 0,-1 1-1 0 0,10-1 1 0 0,68-1 3288 0 0,40-1-4641 0 0,-113 2 894 0 0,9-1-5966 0 0,-8-1-390 0 0,-16 1 2718 0 0,2 5 55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8562 0 0,'4'0'11486'0'0,"12"1"-8486"0"0,-3-1-2622 0 0,36-2 34 0 0,0 1 0 0 0,54 7-1 0 0,-102-6-413 0 0,0 0 1 0 0,0 0-1 0 0,1 0 0 0 0,-1 0 0 0 0,0 0 0 0 0,1 1 0 0 0,-1-1 1 0 0,0 0-1 0 0,0 1 0 0 0,1-1 0 0 0,-1 1 0 0 0,0-1 0 0 0,0 1 1 0 0,0-1-1 0 0,0 1 0 0 0,0 0 0 0 0,0 0 0 0 0,0 0 0 0 0,0-1 0 0 0,0 1 1 0 0,0 0-1 0 0,0 0 0 0 0,0 0 0 0 0,0 3 0 0 0,0-3-24 0 0,-2 0 0 0 0,1 1 0 0 0,0-1-1 0 0,0 0 1 0 0,0 1 0 0 0,-1-1 0 0 0,1 0 0 0 0,0 1-1 0 0,-1-1 1 0 0,0 0 0 0 0,1 1 0 0 0,-1-1 0 0 0,0 0-1 0 0,1 0 1 0 0,-1 0 0 0 0,0 0 0 0 0,0 0-1 0 0,-1 2 1 0 0,-7 5-160 0 0,0 0 0 0 0,0 0 0 0 0,-20 11 0 0 0,25-16 162 0 0,-25 17-9 0 0,27-20 51 0 0,1 1-1 0 0,0 0 0 0 0,0 0 1 0 0,1 0-1 0 0,-1-1 1 0 0,0 1-1 0 0,0 0 1 0 0,0 0-1 0 0,1 0 1 0 0,-1 0-1 0 0,0 0 1 0 0,1 0-1 0 0,-1 1 1 0 0,1-1-1 0 0,-1 0 1 0 0,1 0-1 0 0,0 0 1 0 0,-1 0-1 0 0,1 1 1 0 0,0-1-1 0 0,0 0 1 0 0,0 0-1 0 0,0 2 1 0 0,1-2-11 0 0,0 0-1 0 0,-1 1 1 0 0,1-1 0 0 0,1 0 0 0 0,-1 0 0 0 0,0 0 0 0 0,0 0-1 0 0,0 0 1 0 0,1-1 0 0 0,-1 1 0 0 0,0 0 0 0 0,1-1-1 0 0,-1 1 1 0 0,0 0 0 0 0,1-1 0 0 0,-1 0 0 0 0,1 1 0 0 0,-1-1-1 0 0,3 0 1 0 0,29 5-42 0 0,-16-4-630 0 0,0-1 0 0 0,33-4 0 0 0,-41 2-1599 0 0,0 0 0 0 0,0 0-1 0 0,17-7 1 0 0,-5-3-5568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53 4649 0 0,'-4'-31'3817'0'0,"4"30"-3448"0"0,0 0-1 0 0,0 0 1 0 0,-1 0 0 0 0,1 1 0 0 0,0-1-1 0 0,0 0 1 0 0,0 0 0 0 0,-1 0 0 0 0,1 0-1 0 0,0 0 1 0 0,-1 0 0 0 0,1 0-1 0 0,-1 0 1 0 0,1 1 0 0 0,-1-1 0 0 0,0 0-1 0 0,1 0 1 0 0,-1 1 0 0 0,0-1 0 0 0,1 0-1 0 0,-1 1 1 0 0,0-1 0 0 0,0 1 0 0 0,0-1-1 0 0,1 1 1 0 0,-1-1 0 0 0,-2 0 0 0 0,2 2-39 0 0,-1 0 0 0 0,1 0 0 0 0,0 0 0 0 0,-1 0 0 0 0,1 0 1 0 0,0 0-1 0 0,0 0 0 0 0,0 1 0 0 0,0-1 0 0 0,0 0 0 0 0,0 1 0 0 0,0-1 1 0 0,0 1-1 0 0,0-1 0 0 0,1 1 0 0 0,-1-1 0 0 0,0 1 0 0 0,1-1 0 0 0,-1 4 1 0 0,-8 34 61 0 0,8-37-214 0 0,-6 43 4 0 0,1 0 1 0 0,1 48-1 0 0,5-89-219 0 0,0 0-1 0 0,0-1 1 0 0,1 1-1 0 0,-1 0 1 0 0,1 0-1 0 0,0-1 1 0 0,0 1-1 0 0,0-1 1 0 0,0 1-1 0 0,1-1 1 0 0,0 1-1 0 0,3 5 1 0 0,-4-8 5 0 0,0 0 0 0 0,1 1 0 0 0,-1-1 0 0 0,0 0 0 0 0,1 0 0 0 0,-1 0-1 0 0,1 0 1 0 0,-1 0 0 0 0,1 0 0 0 0,-1-1 0 0 0,1 1 0 0 0,0 0 0 0 0,-1-1 0 0 0,1 1 0 0 0,0-1 0 0 0,0 0 0 0 0,-1 1 0 0 0,1-1 0 0 0,0 0 0 0 0,0 0 0 0 0,-1 0 0 0 0,1 0 0 0 0,0-1 0 0 0,0 1 0 0 0,-1 0 0 0 0,1-1 0 0 0,0 1 0 0 0,2-2 0 0 0,15-5 627 0 0,44-16-5320 0 0,-51 18 2056 0 0,0-1 1 0 0,0 0-1 0 0,-1 0 0 0 0,0-1 1 0 0,18-15-1 0 0,-14 7-652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17364 0 0,'-3'9'582'0'0,"0"-1"-1"0"0,0 0 1 0 0,1 1 0 0 0,0 0 0 0 0,0 0 0 0 0,1-1-1 0 0,1 1 1 0 0,-1 0 0 0 0,1 0 0 0 0,3 17 0 0 0,-2-22-547 0 0,0-1 0 0 0,0 1 1 0 0,0-1-1 0 0,1 0 0 0 0,-1 0 1 0 0,1 1-1 0 0,0-1 1 0 0,-1 0-1 0 0,2 0 0 0 0,-1-1 1 0 0,0 1-1 0 0,1 0 1 0 0,-1-1-1 0 0,1 1 0 0 0,0-1 1 0 0,-1 0-1 0 0,1 0 1 0 0,0 0-1 0 0,0 0 0 0 0,1-1 1 0 0,-1 1-1 0 0,0-1 1 0 0,1 0-1 0 0,-1 0 0 0 0,0 0 1 0 0,1 0-1 0 0,-1 0 1 0 0,1-1-1 0 0,6 1 0 0 0,-6-1-17 0 0,0-1 0 0 0,0 1-1 0 0,0-1 1 0 0,0 1 0 0 0,0-1 0 0 0,0 0-1 0 0,-1 0 1 0 0,1-1 0 0 0,0 1-1 0 0,-1-1 1 0 0,1 0 0 0 0,-1 0-1 0 0,0 0 1 0 0,0 0 0 0 0,1 0 0 0 0,-1-1-1 0 0,-1 0 1 0 0,1 1 0 0 0,0-1-1 0 0,-1 0 1 0 0,1 0 0 0 0,-1-1-1 0 0,0 1 1 0 0,0 0 0 0 0,0-1 0 0 0,-1 1-1 0 0,1-1 1 0 0,-1 0 0 0 0,0 1-1 0 0,0-1 1 0 0,1-5 0 0 0,-1 6-58 0 0,0 0 0 0 0,-1-1 0 0 0,1 1 0 0 0,-1 0 0 0 0,1 0 0 0 0,-1 0 0 0 0,0-1 1 0 0,-1 1-1 0 0,1 0 0 0 0,0 0 0 0 0,-1-1 0 0 0,0 1 0 0 0,1 0 0 0 0,-2 0 0 0 0,1 0 0 0 0,0 0 1 0 0,0 0-1 0 0,-1 0 0 0 0,0 0 0 0 0,1 1 0 0 0,-1-1 0 0 0,0 1 0 0 0,0-1 0 0 0,-1 1 0 0 0,1-1 0 0 0,0 1 1 0 0,-1 0-1 0 0,1 0 0 0 0,-1 0 0 0 0,0 1 0 0 0,0-1 0 0 0,0 1 0 0 0,1-1 0 0 0,-1 1 0 0 0,-1 0 1 0 0,1 0-1 0 0,-4 0 0 0 0,0 0-657 0 0,-1 1 0 0 0,0 0 0 0 0,1 0 0 0 0,-1 1 0 0 0,0 0 1 0 0,1 0-1 0 0,-1 1 0 0 0,1 0 0 0 0,0 1 0 0 0,-1-1 0 0 0,-6 5 1 0 0,1-1-481 0 0,0 1 0 0 0,1 0 0 0 0,0 1 0 0 0,-22 18 0 0 0,4 11-223 0 0,27-32 1904 0 0,0 1-1 0 0,0-1 1 0 0,0 1-1 0 0,1 0 1 0 0,0 0 0 0 0,0 0-1 0 0,0 0 1 0 0,-1 12-1 0 0,3-14-164 0 0,0-1 0 0 0,0 1 0 0 0,0-1 0 0 0,1 1 0 0 0,-1-1 0 0 0,1 1 0 0 0,-1-1 0 0 0,1 1 1 0 0,1-1-1 0 0,-1 0 0 0 0,0 0 0 0 0,1 1 0 0 0,-1-1 0 0 0,1 0 0 0 0,0 0 0 0 0,0-1 0 0 0,0 1 0 0 0,0 0 0 0 0,1-1 0 0 0,-1 1 0 0 0,1-1 0 0 0,0 1 0 0 0,-1-1 0 0 0,1 0 0 0 0,0-1 0 0 0,0 1 0 0 0,0 0 1 0 0,1-1-1 0 0,-1 1 0 0 0,5 0 0 0 0,7 3-233 0 0,0-2 1 0 0,0 0 0 0 0,1 0 0 0 0,-1-2-1 0 0,1 0 1 0 0,0 0 0 0 0,-1-2 0 0 0,20-2-1 0 0,18-8-3782 0 0,-7-6-5308 0 0,-27 7 1685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9178 0 0,'-10'10'9666'0'0,"7"8"-5521"0"0,6 23-3080 0 0,-2-31-207 0 0,1 12-982 0 0,9 72 1374 0 0,1-49-3713 0 0,7-6-5157 0 0,-14-33 2445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16980 0 0,'-1'12'1829'0'0,"0"1"1"0"0,1-1 0 0 0,2 23-1 0 0,10 36 240 0 0,-7-50-2034 0 0,-2 0 1 0 0,0 0-1 0 0,0 39 0 0 0,-3-59-62 0 0,0-1 0 0 0,0 0 0 0 0,0 1 0 0 0,0-1 0 0 0,0 1 0 0 0,0-1 0 0 0,0 1 0 0 0,0-1 0 0 0,0 1 0 0 0,0-1 0 0 0,0 1 0 0 0,0-1 0 0 0,0 1 0 0 0,0-1 0 0 0,-1 1 0 0 0,1-1 0 0 0,0 1 0 0 0,0-1 0 0 0,-1 1 0 0 0,1-1-1 0 0,0 0 1 0 0,0 1 0 0 0,-1-1 0 0 0,1 1 0 0 0,0-1 0 0 0,-2 1 0 0 0,-5-11-535 0 0,-4-22-15 0 0,11 21 504 0 0,0 0 0 0 0,1 1 1 0 0,0-1-1 0 0,0 0 0 0 0,1 1 1 0 0,7-19-1 0 0,-8 24 63 0 0,1 1 1 0 0,-1-1-1 0 0,1 0 0 0 0,1 1 0 0 0,-1-1 1 0 0,0 1-1 0 0,1 0 0 0 0,0 0 1 0 0,0 0-1 0 0,1 0 0 0 0,-1 1 1 0 0,1-1-1 0 0,-1 1 0 0 0,1 0 1 0 0,0 0-1 0 0,7-4 0 0 0,-10 6 21 0 0,1 1 1 0 0,-1-1-1 0 0,0 1 1 0 0,0-1-1 0 0,1 1 0 0 0,-1-1 1 0 0,0 1-1 0 0,1 0 0 0 0,-1 0 1 0 0,0 0-1 0 0,1 0 0 0 0,-1 0 1 0 0,0 0-1 0 0,1 0 0 0 0,-1 0 1 0 0,1 0-1 0 0,-1 1 1 0 0,0-1-1 0 0,0 0 0 0 0,1 1 1 0 0,-1-1-1 0 0,0 1 0 0 0,0 0 1 0 0,1-1-1 0 0,-1 1 0 0 0,0 0 1 0 0,0 0-1 0 0,0 0 0 0 0,0-1 1 0 0,0 1-1 0 0,0 0 0 0 0,0 1 1 0 0,-1-1-1 0 0,1 0 1 0 0,0 0-1 0 0,-1 0 0 0 0,1 0 1 0 0,0 1-1 0 0,-1-1 0 0 0,1 0 1 0 0,-1 0-1 0 0,0 1 0 0 0,1-1 1 0 0,-1 0-1 0 0,0 1 0 0 0,0-1 1 0 0,0 3-1 0 0,1 2 35 0 0,-1 0 0 0 0,1 0 0 0 0,-1 1 0 0 0,-1-1 0 0 0,1 0 0 0 0,-1 0 1 0 0,0 1-1 0 0,-1-1 0 0 0,-2 7 0 0 0,0-4-41 0 0,-1-1 0 0 0,0-1 0 0 0,-1 1 0 0 0,0 0 0 0 0,0-1 0 0 0,0 0 0 0 0,-1-1 0 0 0,0 0 0 0 0,-1 0 0 0 0,-8 6 0 0 0,-18 15 0 0 0,34-27-5 0 0,0 0 1 0 0,0 0 0 0 0,-1 1-1 0 0,1-1 1 0 0,0 0 0 0 0,0 0-1 0 0,0 0 1 0 0,0 0 0 0 0,-1 0 0 0 0,1 0-1 0 0,0 1 1 0 0,0-1 0 0 0,0 0-1 0 0,0 0 1 0 0,0 0 0 0 0,0 0-1 0 0,0 1 1 0 0,0-1 0 0 0,0 0-1 0 0,-1 0 1 0 0,1 0 0 0 0,0 1-1 0 0,0-1 1 0 0,0 0 0 0 0,0 0 0 0 0,0 0-1 0 0,0 1 1 0 0,0-1 0 0 0,0 0-1 0 0,0 0 1 0 0,0 0 0 0 0,0 1-1 0 0,1-1 1 0 0,-1 0 0 0 0,0 0-1 0 0,0 0 1 0 0,0 1 0 0 0,0-1-1 0 0,0 0 1 0 0,0 0 0 0 0,0 0 0 0 0,0 0-1 0 0,1 0 1 0 0,-1 1 0 0 0,0-1-1 0 0,0 0 1 0 0,0 0 0 0 0,0 0-1 0 0,0 0 1 0 0,1 0 0 0 0,-1 0-1 0 0,0 1 1 0 0,0-1 0 0 0,1 0-1 0 0,17 4-7 0 0,20-2-21 0 0,70-6-711 0 0,-94 2-1272 0 0,0 0 0 0 0,0-1 1 0 0,14-5-1 0 0,-27 8 1723 0 0,0 0 0 0 0,0-1 0 0 0,0 1-1 0 0,0-1 1 0 0,-1 1 0 0 0,1-1-1 0 0,0 1 1 0 0,0-1 0 0 0,0 0 0 0 0,0 1-1 0 0,-1-1 1 0 0,1 0 0 0 0,0 0 0 0 0,0 0-1 0 0,-1 1 1 0 0,1-1 0 0 0,-1 0-1 0 0,1 0 1 0 0,-1 0 0 0 0,1 0 0 0 0,-1 0-1 0 0,0 0 1 0 0,1 0 0 0 0,-1 0-1 0 0,0-2 1 0 0,2-3-1125 0 0,5-7-3714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16035 0 0,'15'116'9522'0'0,"19"57"-7241"0"0,-9-52-2778 0 0,-16-83-2209 0 0,-6-26-400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4 4817 0 0,'-3'-1'716'0'0,"0"0"1"0"0,0 1-1 0 0,0-1 1 0 0,0 1-1 0 0,0 0 0 0 0,0 0 1 0 0,0 0-1 0 0,0 0 0 0 0,0 1 1 0 0,0-1-1 0 0,0 1 0 0 0,1-1 1 0 0,-1 1-1 0 0,0 0 1 0 0,0 1-1 0 0,0-1 0 0 0,1 0 1 0 0,-5 3-1 0 0,3-1-365 0 0,1 1 1 0 0,-1-1-1 0 0,1 1 0 0 0,-1 0 1 0 0,1 0-1 0 0,0 0 0 0 0,0 0 0 0 0,1 0 1 0 0,0 0-1 0 0,-3 7 0 0 0,0 1-316 0 0,1 1-1 0 0,1-1 1 0 0,0 0-1 0 0,0 1 0 0 0,2 0 1 0 0,-1 0-1 0 0,2 25 0 0 0,2-16-124 0 0,1 1 0 0 0,1-1 0 0 0,1 0 0 0 0,1-1 0 0 0,0 1-1 0 0,2-1 1 0 0,1 0 0 0 0,0-1 0 0 0,2 0 0 0 0,0-1 0 0 0,1 0-1 0 0,16 19 1 0 0,-22-32-651 0 0,0 1-1 0 0,1-1 0 0 0,0-1 1 0 0,12 9-1 0 0,-16-13 176 0 0,0 1 1 0 0,-1-1-1 0 0,1 0 0 0 0,0 1 0 0 0,-1-1 0 0 0,1 0 0 0 0,0-1 0 0 0,0 1 0 0 0,0 0 1 0 0,0-1-1 0 0,0 0 0 0 0,0 0 0 0 0,0 0 0 0 0,0 0 0 0 0,0 0 0 0 0,0 0 0 0 0,4-2 1 0 0,8-4-4200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7066 0 0,'51'9'9575'0'0,"-35"-7"-9203"0"0,1 0 0 0 0,-1 1-1 0 0,0 1 1 0 0,24 8 0 0 0,-36-10-337 0 0,-1-1 0 0 0,1 1 0 0 0,-1 0 0 0 0,1 0 0 0 0,-1 0 0 0 0,0 1 0 0 0,0-1 0 0 0,0 1 0 0 0,0 0 0 0 0,0-1 0 0 0,0 1 0 0 0,-1 0 0 0 0,0 1 0 0 0,1-1 0 0 0,-1 0 0 0 0,0 1 0 0 0,-1-1 0 0 0,1 1 0 0 0,-1 0 0 0 0,1 0 0 0 0,-1-1 0 0 0,0 1 0 0 0,0 0 0 0 0,0 7 0 0 0,-1-5-221 0 0,1 0 1 0 0,-2 1 0 0 0,1-1-1 0 0,-1 0 1 0 0,0 0-1 0 0,0 1 1 0 0,0-1-1 0 0,-1 0 1 0 0,0 0 0 0 0,0 0-1 0 0,-1 0 1 0 0,0-1-1 0 0,-3 7 1 0 0,2-7-1036 0 0,0 0 0 0 0,0 0 0 0 0,0 0 0 0 0,-1 0 0 0 0,0 0 0 0 0,0-1 0 0 0,-9 6 0 0 0,-1 1-2957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6281 0 0,'0'0'432'0'0,"1"-1"-1"0"0,0 0 1 0 0,-1 1 0 0 0,1-1-1 0 0,0 0 1 0 0,0 1-1 0 0,-1-1 1 0 0,1 1-1 0 0,0-1 1 0 0,0 1-1 0 0,0 0 1 0 0,0-1-1 0 0,-1 1 1 0 0,1 0 0 0 0,0 0-1 0 0,0-1 1 0 0,0 1-1 0 0,0 0 1 0 0,0 0-1 0 0,0 0 1 0 0,0 0-1 0 0,1 0 1 0 0,29 1 2691 0 0,-20 0-2143 0 0,107 4 811 0 0,-40 3-5348 0 0,-59-7 48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7234 0 0,'-3'39'11686'0'0,"-6"4"-9163"0"0,8-36-2739 0 0,-1 0 1 0 0,-1 0-1 0 0,1 0 1 0 0,-1 0-1 0 0,0-1 1 0 0,-1 1-1 0 0,0-1 1 0 0,0 0 0 0 0,-6 7-1 0 0,10-13 205 0 0,0 0-1 0 0,0 0 0 0 0,0 0 1 0 0,0 0-1 0 0,0 0 1 0 0,0-1-1 0 0,0 1 1 0 0,0 0-1 0 0,0 0 0 0 0,-1 0 1 0 0,1 0-1 0 0,0 0 1 0 0,0 0-1 0 0,0 0 1 0 0,0 0-1 0 0,0 0 0 0 0,0 0 1 0 0,0 0-1 0 0,0 0 1 0 0,-1 0-1 0 0,1 0 1 0 0,0 0-1 0 0,0 0 1 0 0,0 0-1 0 0,0 0 0 0 0,0 0 1 0 0,0 0-1 0 0,0 0 1 0 0,-1 0-1 0 0,1 0 1 0 0,0 0-1 0 0,0 0 0 0 0,0 0 1 0 0,0 0-1 0 0,0 0 1 0 0,0 0-1 0 0,0 0 1 0 0,-1 0-1 0 0,13-11 811 0 0,2 7-596 0 0,-1 1-1 0 0,1 1 0 0 0,0 0 1 0 0,0 1-1 0 0,0 0 0 0 0,19 2 1 0 0,17-1-1766 0 0,-46 0 1215 0 0,2 0-1127 0 0,1 0 0 0 0,0-1 1 0 0,-1 0-1 0 0,1 0 0 0 0,-1-1 1 0 0,11-3-1 0 0,-1-3-4311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10282 0 0,'14'0'7963'0'0,"5"-1"-3790"0"0,93 0-2809 0 0,-95 1-1258 0 0,-18-2-230 0 0,-2 2 98 0 0,1 0-1 0 0,-1 0 1 0 0,0 0 0 0 0,0 1-1 0 0,1-1 1 0 0,-1 0 0 0 0,0 1-1 0 0,1 0 1 0 0,-1-1 0 0 0,-2 3-1 0 0,1-1 36 0 0,-1 0 0 0 0,1 0-1 0 0,0 1 1 0 0,0-1-1 0 0,0 1 1 0 0,1 0-1 0 0,-1 1 1 0 0,1-1-1 0 0,0 1 1 0 0,-1-1 0 0 0,1 1-1 0 0,1 0 1 0 0,-1 0-1 0 0,1 0 1 0 0,-1 0-1 0 0,1 1 1 0 0,1-1 0 0 0,-1 1-1 0 0,0-1 1 0 0,1 1-1 0 0,0 0 1 0 0,0-1-1 0 0,1 1 1 0 0,-1 0 0 0 0,1 0-1 0 0,0 0 1 0 0,0-1-1 0 0,1 7 1 0 0,0-7-22 0 0,0 0 0 0 0,0 1 1 0 0,0-1-1 0 0,0 0 0 0 0,1 1 0 0 0,0-1 1 0 0,0 0-1 0 0,0 0 0 0 0,0 0 0 0 0,0-1 1 0 0,1 1-1 0 0,0 0 0 0 0,0-1 0 0 0,0 0 1 0 0,0 1-1 0 0,0-1 0 0 0,1-1 0 0 0,-1 1 1 0 0,1 0-1 0 0,0-1 0 0 0,0 0 0 0 0,0 0 1 0 0,0 0-1 0 0,0 0 0 0 0,0-1 0 0 0,1 1 1 0 0,-1-1-1 0 0,0 0 0 0 0,1-1 0 0 0,4 1 1 0 0,35 1-2540 0 0,-17-8-5829 0 0</inkml:trace>
  <inkml:trace contextRef="#ctx0" brushRef="#br0" timeOffset="1">157 249 4361 0 0,'-7'3'-486'0'0,"-10"4"2972"0"0,-1 5 6583 0 0,18-12-8841 0 0,-1 1 0 0 0,1-1-1 0 0,0 0 1 0 0,0 1 0 0 0,0-1 0 0 0,0 0-1 0 0,-1 1 1 0 0,1-1 0 0 0,0 1 0 0 0,0-1-1 0 0,0 0 1 0 0,0 1 0 0 0,0-1 0 0 0,0 1 0 0 0,0-1-1 0 0,0 0 1 0 0,0 1 0 0 0,0-1 0 0 0,0 1-1 0 0,0-1 1 0 0,0 0 0 0 0,0 1 0 0 0,0-1-1 0 0,1 0 1 0 0,-1 1 0 0 0,0-1 0 0 0,0 1 0 0 0,0-1-1 0 0,1 0 1 0 0,-1 1 0 0 0,21 14 1153 0 0,-5-8-1506 0 0,1 0 0 0 0,18 5 1 0 0,-11-6-2960 0 0,-1-2-3880 0 0,-8-2-1173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15587 0 0,'-3'0'313'0'0,"0"1"-1"0"0,1 0 1 0 0,-1 0-1 0 0,0 0 1 0 0,1 0-1 0 0,-1 1 0 0 0,0-1 1 0 0,-3 4-1 0 0,6-5-290 0 0,0 0 0 0 0,-1 0 0 0 0,1 0 0 0 0,0 0 0 0 0,0 1 0 0 0,0-1 0 0 0,0 0 0 0 0,0 0 0 0 0,0 0 0 0 0,-1 1 0 0 0,1-1 0 0 0,0 0 0 0 0,0 0 0 0 0,0 1 1 0 0,0-1-1 0 0,0 0 0 0 0,0 0 0 0 0,0 1 0 0 0,0-1 0 0 0,0 0 0 0 0,0 0 0 0 0,0 0 0 0 0,0 1 0 0 0,0-1 0 0 0,0 0 0 0 0,0 0 0 0 0,1 1 0 0 0,-1-1 0 0 0,0 0 0 0 0,0 0 0 0 0,0 0 0 0 0,0 1 0 0 0,0-1 0 0 0,0 0 0 0 0,1 0 0 0 0,15 9 1254 0 0,14 0 218 0 0,-15-6-1237 0 0,-1 2-1 0 0,1-1 1 0 0,-1 2-1 0 0,-1 0 1 0 0,17 9 0 0 0,-28-13-234 0 0,1-1 0 0 0,-1 1 0 0 0,0 0 0 0 0,0-1 0 0 0,0 1 0 0 0,0 0 0 0 0,0 0 0 0 0,-1 0 0 0 0,1 0 1 0 0,-1 1-1 0 0,1-1 0 0 0,-1 0 0 0 0,0 1 0 0 0,0-1 0 0 0,0 1 0 0 0,0-1 0 0 0,0 1 0 0 0,0-1 0 0 0,-1 1 1 0 0,1 0-1 0 0,-1-1 0 0 0,0 1 0 0 0,0 0 0 0 0,0 0 0 0 0,0-1 0 0 0,0 1 0 0 0,-1 0 0 0 0,1-1 0 0 0,-1 1 1 0 0,1-1-1 0 0,-1 1 0 0 0,0 0 0 0 0,0-1 0 0 0,-1 0 0 0 0,-1 4 0 0 0,1-2-20 0 0,0-1 0 0 0,0 1 0 0 0,0-1 1 0 0,-1 1-1 0 0,0-1 0 0 0,1 0 0 0 0,-1 0 0 0 0,0 0 0 0 0,-1-1 0 0 0,1 1 0 0 0,0-1 0 0 0,-6 3 0 0 0,-1 0-61 0 0,0-1-1 0 0,-1 0 0 0 0,-12 3 0 0 0,-20 7-151 0 0,44-10 140 0 0,8 1 85 0 0,11 1 58 0 0,-6-4-108 0 0,0-1 1 0 0,0 0-1 0 0,0-1 0 0 0,-1-1 0 0 0,1 0 0 0 0,0-1 0 0 0,16-4 0 0 0,12-7-2598 0 0,-7-6-3605 0 0,-32 17 5289 0 0,1-1 0 0 0,-1 0 0 0 0,0 0 0 0 0,0-1 0 0 0,0 1 0 0 0,0-1 0 0 0,-1 1 0 0 0,1-1 0 0 0,3-7 0 0 0,0-4-2453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8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10530 0 0,'-6'3'7225'0'0,"-1"5"-3363"0"0,-11 23-1791 0 0,15-25-1156 0 0,-6 11-696 0 0,0 1 1 0 0,2-1-1 0 0,0 2 0 0 0,1-1 1 0 0,1 1-1 0 0,0 0 1 0 0,2 0-1 0 0,-2 28 1 0 0,4-38-212 0 0,0-1 0 0 0,1 1 0 0 0,1 0 0 0 0,0 0 0 0 0,0-1 1 0 0,0 1-1 0 0,1-1 0 0 0,0 1 0 0 0,1-1 0 0 0,0 0 0 0 0,0 1 0 0 0,1-1 0 0 0,0-1 0 0 0,0 1 1 0 0,1-1-1 0 0,0 0 0 0 0,0 0 0 0 0,1 0 0 0 0,0 0 0 0 0,0-1 0 0 0,7 5 0 0 0,-9-8-10 0 0,-1 0 0 0 0,1-1-1 0 0,-1 0 1 0 0,1 0 0 0 0,0 0-1 0 0,-1 0 1 0 0,1 0-1 0 0,0-1 1 0 0,0 0 0 0 0,1 0-1 0 0,-1 0 1 0 0,0 0 0 0 0,0 0-1 0 0,0-1 1 0 0,1 0-1 0 0,-1 0 1 0 0,0 0 0 0 0,0-1-1 0 0,0 1 1 0 0,1-1 0 0 0,-1 0-1 0 0,0 0 1 0 0,0 0-1 0 0,0-1 1 0 0,0 0 0 0 0,0 1-1 0 0,-1-1 1 0 0,1-1 0 0 0,0 1-1 0 0,-1 0 1 0 0,0-1-1 0 0,1 0 1 0 0,-1 0 0 0 0,0 0-1 0 0,4-5 1 0 0,-1 0-2 0 0,0 1 0 0 0,-1-1-1 0 0,0 0 1 0 0,0-1 0 0 0,-1 1 0 0 0,0-1 0 0 0,-1 0 0 0 0,0 0-1 0 0,0 0 1 0 0,-1-1 0 0 0,0 1 0 0 0,0 0 0 0 0,-1-1 0 0 0,0 0-1 0 0,-1-9 1 0 0,-2 6-139 0 0,0 1-1 0 0,0-1 1 0 0,-1 1-1 0 0,-1-1 1 0 0,0 1-1 0 0,0 0 1 0 0,-2 1-1 0 0,1-1 1 0 0,-1 1-1 0 0,-1 0 1 0 0,0 0-1 0 0,-1 1 0 0 0,0 0 1 0 0,0 1-1 0 0,-12-11 1 0 0,8 12-1878 0 0</inkml:trace>
  <inkml:trace contextRef="#ctx0" brushRef="#br0" timeOffset="1">410 70 10314 0 0,'6'14'3798'0'0,"0"0"-1"0"0,5 25 0 0 0,-7-22-2899 0 0,-2 1-1 0 0,0 0 1 0 0,-1 32-1 0 0,-2-33-952 0 0,3 94 271 0 0,0-98-1193 0 0,0 1 0 0 0,0-1 0 0 0,7 18 0 0 0,2-11-3394 0 0,2-13-4931 0 0,-5-7 3963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5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4921 0 0,'-8'0'13334'0'0,"8"0"-13104"0"0,-9 18 4206 0 0,-6 28-4913 0 0,14-40 1326 0 0,0-5-838 0 0,-2 9 23 0 0,0 0 1 0 0,1 1 0 0 0,0-1-1 0 0,0 0 1 0 0,0 12 0 0 0,2-20-44 0 0,0 0 1 0 0,0-1 0 0 0,0 1 0 0 0,1-1 0 0 0,-1 1 0 0 0,0 0 0 0 0,1-1 0 0 0,-1 1-1 0 0,1-1 1 0 0,-1 1 0 0 0,1-1 0 0 0,-1 1 0 0 0,1-1 0 0 0,0 0 0 0 0,0 1 0 0 0,0-1-1 0 0,0 0 1 0 0,0 0 0 0 0,0 1 0 0 0,0-1 0 0 0,0 0 0 0 0,1 0 0 0 0,-1 0 0 0 0,0 0-1 0 0,1-1 1 0 0,-1 1 0 0 0,0 0 0 0 0,1 0 0 0 0,-1-1 0 0 0,1 1 0 0 0,-1-1 0 0 0,1 0 0 0 0,0 1-1 0 0,-1-1 1 0 0,1 0 0 0 0,-1 0 0 0 0,1 0 0 0 0,0 0 0 0 0,-1 0 0 0 0,1 0 0 0 0,-1 0-1 0 0,2-1 1 0 0,43-11-338 0 0,-8 1-2519 0 0,-13 10-3802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13051 0 0,'2'2'400'0'0,"0"0"0"0"0,-1 1 0 0 0,1-1 0 0 0,0-1 0 0 0,0 1 0 0 0,0 0 0 0 0,0 0 0 0 0,0-1 0 0 0,0 1 0 0 0,1-1 0 0 0,-1 0 0 0 0,1 0 0 0 0,-1 0 0 0 0,1 0 0 0 0,-1 0 0 0 0,1 0 0 0 0,-1-1 0 0 0,1 1 0 0 0,0-1 0 0 0,2 1 0 0 0,2-2-252 0 0,-1 0 0 0 0,0 0 1 0 0,0-1-1 0 0,0 0 0 0 0,0 0 0 0 0,9-5 1 0 0,20-6 179 0 0,-35 13-336 0 0,1 0 0 0 0,-1 0 0 0 0,0 0 1 0 0,0-1-1 0 0,1 1 0 0 0,-1 0 0 0 0,0 0 0 0 0,1 0 1 0 0,-1 0-1 0 0,0 0 0 0 0,1 0 0 0 0,-1 0 0 0 0,0-1 1 0 0,1 1-1 0 0,-1 0 0 0 0,0 0 0 0 0,1 0 0 0 0,-1 0 1 0 0,0 0-1 0 0,1 1 0 0 0,-1-1 0 0 0,0 0 0 0 0,1 0 1 0 0,-1 0-1 0 0,0 0 0 0 0,1 0 0 0 0,-1 0 0 0 0,0 0 1 0 0,0 1-1 0 0,1-1 0 0 0,-1 0 0 0 0,0 0 0 0 0,0 1 1 0 0,1-1-1 0 0,-1 0 0 0 0,0 0 0 0 0,0 1 0 0 0,1-1 0 0 0,-1 0 1 0 0,0 0-1 0 0,0 1 0 0 0,0-1 0 0 0,-6 16-602 0 0,-17 16-327 0 0,21-29 968 0 0,0-1 1 0 0,0 1-1 0 0,0 0 0 0 0,0-1 1 0 0,0 1-1 0 0,1 0 1 0 0,-1 0-1 0 0,1 1 0 0 0,0-1 1 0 0,0 0-1 0 0,0 0 1 0 0,0 1-1 0 0,1-1 0 0 0,-1 0 1 0 0,1 1-1 0 0,0-1 1 0 0,0 6-1 0 0,1-7 24 0 0,0 1-1 0 0,-1-1 1 0 0,1 0 0 0 0,0 0-1 0 0,0 0 1 0 0,1 0 0 0 0,-1 0-1 0 0,0 0 1 0 0,1 0 0 0 0,-1 0 0 0 0,1-1-1 0 0,-1 1 1 0 0,1 0 0 0 0,0-1-1 0 0,0 1 1 0 0,0-1 0 0 0,0 0-1 0 0,0 0 1 0 0,0 0 0 0 0,0 0-1 0 0,0 0 1 0 0,0 0 0 0 0,1 0-1 0 0,-1-1 1 0 0,0 1 0 0 0,5 0 0 0 0,-1 0-69 0 0,0-1-1 0 0,1 0 1 0 0,-1 0 0 0 0,0 0 0 0 0,0 0 0 0 0,0-1 0 0 0,0 0 0 0 0,1-1 0 0 0,-1 1 0 0 0,0-1 0 0 0,-1 0 0 0 0,1 0 0 0 0,10-6 0 0 0,11-11-2739 0 0,-3-3-3387 0 0,-9 3-2129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14483 0 0,'-5'2'6072'0'0,"7"6"-3455"0"0,12 8-1794 0 0,-11-12-183 0 0,13 16-349 0 0,-2 0 1 0 0,0 2-1 0 0,-2-1 1 0 0,0 2-1 0 0,-1 0 1 0 0,-1 0 0 0 0,10 36-1 0 0,-44-115-4390 0 0,20 43 3696 0 0,-16-70-856 0 0,19 77 1263 0 0,0 0-1 0 0,1 0 1 0 0,-1-1 0 0 0,1 1-1 0 0,1 0 1 0 0,-1-1 0 0 0,1 1-1 0 0,0 0 1 0 0,0 0 0 0 0,1 0-1 0 0,2-7 1 0 0,-3 12 29 0 0,0-1 0 0 0,0 1 0 0 0,0 0 1 0 0,0-1-1 0 0,0 1 0 0 0,0 0 0 0 0,0 0 0 0 0,0 0 1 0 0,0 0-1 0 0,0-1 0 0 0,1 2 0 0 0,-1-1 1 0 0,1 0-1 0 0,-1 0 0 0 0,0 0 0 0 0,1 1 0 0 0,-1-1 1 0 0,1 1-1 0 0,0-1 0 0 0,-1 1 0 0 0,1-1 0 0 0,-1 1 1 0 0,1 0-1 0 0,0 0 0 0 0,-1 0 0 0 0,1 0 0 0 0,-1 0 1 0 0,1 0-1 0 0,0 0 0 0 0,-1 1 0 0 0,1-1 0 0 0,-1 1 1 0 0,1-1-1 0 0,-1 1 0 0 0,1-1 0 0 0,-1 1 0 0 0,1 0 1 0 0,-1 0-1 0 0,0 0 0 0 0,3 1 0 0 0,0 1 21 0 0,-1-1-1 0 0,1 1 1 0 0,-1-1-1 0 0,1 1 0 0 0,-1 0 1 0 0,0 0-1 0 0,0 0 1 0 0,0 1-1 0 0,-1-1 1 0 0,1 1-1 0 0,-1 0 1 0 0,0 0-1 0 0,0-1 1 0 0,3 8-1 0 0,-4-5-53 0 0,-1 0 0 0 0,0 0 0 0 0,1 0 0 0 0,-2 0 0 0 0,1 0 0 0 0,-1 0 0 0 0,0-1 0 0 0,0 1 0 0 0,-1 0 0 0 0,1 0 0 0 0,-1-1-1 0 0,-1 1 1 0 0,1-1 0 0 0,-1 0 0 0 0,0 1 0 0 0,0-1 0 0 0,0-1 0 0 0,-1 1 0 0 0,0 0 0 0 0,0-1 0 0 0,0 0 0 0 0,0 0 0 0 0,-1 0 0 0 0,1 0 0 0 0,-1-1 0 0 0,0 1 0 0 0,0-1 0 0 0,0-1 0 0 0,-1 1 0 0 0,-9 3 0 0 0,111-28 352 0 0,-56 13-2919 0 0,-1 0-5303 0 0,-27 3 915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6393 0 0,'-3'4'1656'0'0,"1"0"-1"0"0,0 0 0 0 0,0 0 0 0 0,0 1 1 0 0,0-1-1 0 0,-1 8 0 0 0,-2 27 3619 0 0,5-34-5210 0 0,0 0 0 0 0,0 0 0 0 0,-1 1-1 0 0,1-1 1 0 0,-1 0 0 0 0,-1 0 0 0 0,1 0-1 0 0,-1 0 1 0 0,1-1 0 0 0,-2 1 0 0 0,1 0-1 0 0,0-1 1 0 0,-1 1 0 0 0,0-1 0 0 0,0 0-1 0 0,0 0 1 0 0,0 0 0 0 0,-1 0 0 0 0,-5 4-1 0 0,-18 7-804 0 0,17-10-74 0 0,28-7 726 0 0,3-3 71 0 0,56-9 325 0 0,-27 12-3905 0 0,-49 2 3472 0 0,-1 0 1 0 0,1 0-1 0 0,-1 0 1 0 0,1 0-1 0 0,-1 0 0 0 0,1 0 1 0 0,-1 0-1 0 0,1 1 1 0 0,-1-1-1 0 0,1 0 1 0 0,-1 0-1 0 0,0 0 1 0 0,1 1-1 0 0,-1-1 0 0 0,1 0 1 0 0,-1 0-1 0 0,0 1 1 0 0,1-1-1 0 0,-1 0 1 0 0,0 1-1 0 0,1-1 1 0 0,-1 0-1 0 0,0 1 0 0 0,1-1 1 0 0,-1 1-1 0 0,0-1 1 0 0,0 1-1 0 0,0-1 1 0 0,1 0-1 0 0,-1 1 0 0 0,0-1 1 0 0,0 1-1 0 0,0-1 1 0 0,0 2-1 0 0,-6 19-801 0 0,-21 20 2719 0 0,25-39-1743 0 0,-89 128 7158 0 0,99-143-6704 0 0,-7 11-483 0 0,1 0-1 0 0,-1-1 1 0 0,0 1 0 0 0,0 0 0 0 0,1 0-1 0 0,0 0 1 0 0,-1 0 0 0 0,1 0 0 0 0,0 0 0 0 0,0 0-1 0 0,0 0 1 0 0,0 1 0 0 0,0-1 0 0 0,0 1-1 0 0,0 0 1 0 0,1-1 0 0 0,-1 1 0 0 0,0 0-1 0 0,1 0 1 0 0,-1 1 0 0 0,1-1 0 0 0,-1 0-1 0 0,1 1 1 0 0,-1 0 0 0 0,1-1 0 0 0,0 1-1 0 0,4 1 1 0 0,2 0-693 0 0,-1 1-1 0 0,1 1 0 0 0,-1 0 1 0 0,15 6-1 0 0,28 22-11050 0 0,-37-20 5604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13443 0 0,'-1'-2'530'0'0,"-1"1"-1"0"0,1-1 1 0 0,-1-1 0 0 0,1 1 0 0 0,0 0-1 0 0,0 0 1 0 0,0 0 0 0 0,1-1-1 0 0,-1 1 1 0 0,0 0 0 0 0,1-1 0 0 0,-1 1-1 0 0,1 0 1 0 0,0-1 0 0 0,0 1 0 0 0,0-1-1 0 0,0-2 1 0 0,1 4-462 0 0,0 0 1 0 0,0 0-1 0 0,0-1 0 0 0,0 1 0 0 0,0 0 1 0 0,0 0-1 0 0,0 0 0 0 0,0 0 1 0 0,0 0-1 0 0,0 0 0 0 0,1 0 0 0 0,-1 1 1 0 0,0-1-1 0 0,1 0 0 0 0,-1 1 1 0 0,0-1-1 0 0,1 1 0 0 0,-1-1 1 0 0,1 1-1 0 0,-1 0 0 0 0,1-1 0 0 0,-1 1 1 0 0,1 0-1 0 0,-1 0 0 0 0,1 0 1 0 0,-1 0-1 0 0,1 1 0 0 0,-1-1 0 0 0,2 1 1 0 0,4-1-4 0 0,1 1 0 0 0,-1 1 0 0 0,0 0 0 0 0,0-1 0 0 0,-1 2 0 0 0,13 5 0 0 0,-16-7-345 0 0,-1 0 0 0 0,1 1 0 0 0,0-1 0 0 0,-1 1 0 0 0,1-1 0 0 0,-1 1 0 0 0,1 0-1 0 0,-1 0 1 0 0,0 0 0 0 0,0 1 0 0 0,0-1 0 0 0,0 0 0 0 0,0 1 0 0 0,-1-1 0 0 0,1 1 0 0 0,-1 0 0 0 0,1 0-1 0 0,0 3 1 0 0,-2-5-7 0 0,0 0 0 0 0,0-1 0 0 0,0 1 0 0 0,0-1 0 0 0,0 1 0 0 0,0-1-1 0 0,0 1 1 0 0,0 0 0 0 0,0-1 0 0 0,0 1 0 0 0,0-1 0 0 0,-1 1 0 0 0,1-1 0 0 0,0 1-1 0 0,0-1 1 0 0,-1 1 0 0 0,1-1 0 0 0,0 1 0 0 0,-1-1 0 0 0,1 0 0 0 0,-1 1 0 0 0,1-1-1 0 0,-1 1 1 0 0,1-1 0 0 0,0 0 0 0 0,-1 1 0 0 0,1-1 0 0 0,-1 0 0 0 0,1 0 0 0 0,-1 1-1 0 0,0-1 1 0 0,1 0 0 0 0,-1 0 0 0 0,1 0 0 0 0,-1 0 0 0 0,1 0 0 0 0,-1 0 0 0 0,1 0-1 0 0,-1 0 1 0 0,0 0 0 0 0,1 0 0 0 0,-1 0 0 0 0,1 0 0 0 0,-1 0 0 0 0,0 0 0 0 0,-2 0-171 0 0,-9 1-3925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7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 7850 0 0,'0'0'247'0'0,"-1"0"0"0"0,0 0 1 0 0,1 0-1 0 0,-1 0 0 0 0,1 1 1 0 0,-1-1-1 0 0,1 0 0 0 0,-1 0 0 0 0,1 1 1 0 0,-1-1-1 0 0,1 0 0 0 0,-1 1 1 0 0,1-1-1 0 0,0 0 0 0 0,-1 1 1 0 0,1-1-1 0 0,-1 1 0 0 0,1-1 0 0 0,0 1 1 0 0,-1-1-1 0 0,1 1 0 0 0,0-1 1 0 0,0 1-1 0 0,-1-1 0 0 0,1 1 1 0 0,0-1-1 0 0,0 1 0 0 0,0-1 0 0 0,0 1 1 0 0,0-1-1 0 0,0 1 0 0 0,0 0 1 0 0,0-1-1 0 0,0 1 0 0 0,0-1 1 0 0,0 2-1 0 0,1-1-11 0 0,0 0 0 0 0,1 0 0 0 0,-1-1 0 0 0,1 1 0 0 0,-1 0 0 0 0,0 0 0 0 0,1-1 0 0 0,-1 1 0 0 0,1-1 0 0 0,0 0 0 0 0,-1 1 0 0 0,3-1 0 0 0,52 4 580 0 0,-20-6-602 0 0,-25 1-148 0 0,0 0 1 0 0,0 1-1 0 0,0 1 1 0 0,20 2-1 0 0,-31-3-65 0 0,0 0 0 0 0,0 0 0 0 0,1 0 0 0 0,-1 0 0 0 0,0 0-1 0 0,0 0 1 0 0,0 0 0 0 0,0 0 0 0 0,0 0 0 0 0,0 0 0 0 0,0 1 0 0 0,0-1 0 0 0,0 0 0 0 0,0 0 0 0 0,0 0 0 0 0,1 0 0 0 0,-1 0 0 0 0,0 0 0 0 0,0 0 0 0 0,0 0-1 0 0,0 0 1 0 0,0 0 0 0 0,0 1 0 0 0,0-1 0 0 0,0 0 0 0 0,0 0 0 0 0,0 0 0 0 0,0 0 0 0 0,0 0 0 0 0,0 0 0 0 0,0 0 0 0 0,0 0 0 0 0,0 1 0 0 0,0-1-1 0 0,0 0 1 0 0,0 0 0 0 0,0 0 0 0 0,0 0 0 0 0,0 0 0 0 0,0 0 0 0 0,0 0 0 0 0,0 0 0 0 0,0 1 0 0 0,0-1 0 0 0,-1 0 0 0 0,1 0 0 0 0,0 0 0 0 0,0 0-1 0 0,0 0 1 0 0,0 0 0 0 0,0 0 0 0 0,0 0 0 0 0,0 0 0 0 0,0 0 0 0 0,0 0 0 0 0,0 0 0 0 0,-1 1 0 0 0,-9 7-8 0 0,-17 9-25 0 0,23-15 54 0 0,-3 3 73 0 0,1 0 0 0 0,-1 0 1 0 0,1 0-1 0 0,1 1 0 0 0,-1 0 0 0 0,1 0 0 0 0,0 0 0 0 0,0 0 0 0 0,-6 14 0 0 0,9-18-19 0 0,1 0 1 0 0,0 1-1 0 0,0-1 0 0 0,0 1 1 0 0,0-1-1 0 0,0 1 0 0 0,0-1 0 0 0,0 1 1 0 0,1 0-1 0 0,0-1 0 0 0,-1 1 0 0 0,1 0 1 0 0,0 0-1 0 0,0-1 0 0 0,0 1 0 0 0,1 0 1 0 0,-1-1-1 0 0,1 1 0 0 0,0 0 0 0 0,-1-1 1 0 0,1 1-1 0 0,0-1 0 0 0,0 1 0 0 0,1-1 1 0 0,-1 1-1 0 0,1-1 0 0 0,-1 0 0 0 0,1 0 1 0 0,-1 1-1 0 0,1-1 0 0 0,0-1 0 0 0,3 4 1 0 0,-4-4-56 0 0,0 0 0 0 0,1-1 0 0 0,-1 1 0 0 0,0 0 0 0 0,0 0 1 0 0,1-1-1 0 0,-1 1 0 0 0,1-1 0 0 0,-1 1 0 0 0,1-1 0 0 0,-1 1 1 0 0,1-1-1 0 0,-1 0 0 0 0,1 0 0 0 0,-1 0 0 0 0,1 0 0 0 0,-1 0 1 0 0,1 0-1 0 0,-1 0 0 0 0,1 0 0 0 0,-1-1 0 0 0,2 1 0 0 0,0-2-7 0 0,-1 1 0 0 0,1 0 0 0 0,-1-1 0 0 0,1 1 0 0 0,-1-1 0 0 0,0 0 0 0 0,1 0 0 0 0,-1 0 0 0 0,0 0 0 0 0,3-5 0 0 0,0 0-17 0 0,0-1 0 0 0,0-1 0 0 0,-1 1 0 0 0,0 0 1 0 0,0-1-1 0 0,2-9 0 0 0,-4 9-280 0 0,0 0 1 0 0,-1 0-1 0 0,0-1 1 0 0,0 1-1 0 0,-1 0 1 0 0,0 0 0 0 0,-3-18-1 0 0,-4-11-5473 0 0,1 7-4547 0 0,6 24 5516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7946 0 0,'6'-8'13050'0'0,"-6"8"-12794"0"0,7 16 3772 0 0,1 23-3202 0 0,-5-9-411 0 0,5 35-168 0 0,-7-61-243 0 0,0 1 1 0 0,0-1-1 0 0,0 0 0 0 0,1 0 0 0 0,-1 0 1 0 0,1 0-1 0 0,0 0 0 0 0,0-1 0 0 0,1 1 1 0 0,-1-1-1 0 0,6 6 0 0 0,-6-7 6 0 0,1-1 0 0 0,0 1-1 0 0,-1-1 1 0 0,1 0 0 0 0,0 0 0 0 0,0 0-1 0 0,0 0 1 0 0,0 0 0 0 0,0-1 0 0 0,0 0 0 0 0,0 1-1 0 0,0-1 1 0 0,4-1 0 0 0,45-3-3600 0 0,-42 3 692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8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14211 0 0,'11'117'8377'0'0,"-9"-100"-7849"0"0,2 1-1 0 0,0-1 0 0 0,1 1 0 0 0,11 23 0 0 0,-16-40-531 0 0,0-1 1 0 0,0 0-1 0 0,0 1 0 0 0,0-1 0 0 0,1 0 1 0 0,-1 1-1 0 0,0-1 0 0 0,0 0 1 0 0,0 1-1 0 0,0-1 0 0 0,1 0 0 0 0,-1 0 1 0 0,0 1-1 0 0,0-1 0 0 0,0 0 0 0 0,1 0 1 0 0,-1 1-1 0 0,0-1 0 0 0,1 0 1 0 0,-1 0-1 0 0,0 0 0 0 0,0 1 0 0 0,1-1 1 0 0,-1 0-1 0 0,0 0 0 0 0,1 0 0 0 0,-1 0 1 0 0,0 0-1 0 0,1 0 0 0 0,-1 0 1 0 0,0 0-1 0 0,1 0 0 0 0,0 0 0 0 0,7-10-144 0 0,5-30-74 0 0,-10 29 212 0 0,1 3-7 0 0,-1-1-1 0 0,2 2 0 0 0,-1-1 0 0 0,1 0 0 0 0,0 1 1 0 0,0 0-1 0 0,1 0 0 0 0,0 1 0 0 0,9-9 1 0 0,-14 14 18 0 0,1-1 1 0 0,0 1 0 0 0,0 0 0 0 0,-1-1 0 0 0,1 1 0 0 0,0 0 0 0 0,0 0 0 0 0,0 0-1 0 0,0 0 1 0 0,0 0 0 0 0,0 1 0 0 0,0-1 0 0 0,1 0 0 0 0,-1 1 0 0 0,0 0 0 0 0,0-1 0 0 0,0 1-1 0 0,1 0 1 0 0,-1 0 0 0 0,0 1 0 0 0,0-1 0 0 0,1 0 0 0 0,-1 1 0 0 0,0-1 0 0 0,0 1-1 0 0,0 0 1 0 0,0-1 0 0 0,0 1 0 0 0,0 0 0 0 0,0 0 0 0 0,0 1 0 0 0,0-1 0 0 0,0 0 0 0 0,-1 1-1 0 0,1-1 1 0 0,0 1 0 0 0,-1-1 0 0 0,1 1 0 0 0,-1 0 0 0 0,0 0 0 0 0,3 3 0 0 0,-2-1 58 0 0,0 0 1 0 0,0-1 0 0 0,0 1-1 0 0,0 0 1 0 0,-1 0-1 0 0,1 0 1 0 0,-1 1 0 0 0,0-1-1 0 0,0 0 1 0 0,-1 0 0 0 0,1 1-1 0 0,-1-1 1 0 0,0 0 0 0 0,0 0-1 0 0,0 1 1 0 0,-1-1 0 0 0,0 0-1 0 0,1 1 1 0 0,-2-1-1 0 0,1 0 1 0 0,0 0 0 0 0,-1 0-1 0 0,0 0 1 0 0,0 0 0 0 0,0 0-1 0 0,0-1 1 0 0,0 1 0 0 0,-5 5-1 0 0,2-3-26 0 0,-1 0-1 0 0,1-1 0 0 0,-1 1 1 0 0,0-1-1 0 0,0 0 0 0 0,-1-1 1 0 0,1 1-1 0 0,-1-1 1 0 0,0-1-1 0 0,0 1 0 0 0,0-1 1 0 0,-1 0-1 0 0,1-1 0 0 0,-16 3 1 0 0,9-6-14 0 0,13-6-28 0 0,1 6 6 0 0,1 0-1 0 0,0 0 1 0 0,0 0-1 0 0,0 0 1 0 0,-1 0-1 0 0,1 0 1 0 0,0 0-1 0 0,0 0 1 0 0,1 0-1 0 0,-1 1 1 0 0,0-1 0 0 0,0 1-1 0 0,0-1 1 0 0,0 0-1 0 0,1 1 1 0 0,-1 0-1 0 0,2-1 1 0 0,14-1-258 0 0,0 0 0 0 0,21 1 1 0 0,12 0-3965 0 0,-3-9-8092 0 0,-33 5 6014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11346 0 0,'0'-5'1272'0'0,"0"0"0"0"0,1 0 0 0 0,-1 0 0 0 0,1 0 0 0 0,0 0 0 0 0,0 0 0 0 0,1 0 0 0 0,-1 0 0 0 0,5-8 0 0 0,-5 12-1060 0 0,-1 0 0 0 0,1 1 0 0 0,0-1 0 0 0,-1 0 0 0 0,1 0 0 0 0,0 0 0 0 0,0 0 0 0 0,-1 1 0 0 0,1-1 0 0 0,0 0 0 0 0,0 1 0 0 0,0-1-1 0 0,0 1 1 0 0,0-1 0 0 0,0 1 0 0 0,0 0 0 0 0,0-1 0 0 0,0 1 0 0 0,2-1 0 0 0,-1 2-88 0 0,0-1-1 0 0,0 0 0 0 0,0 0 0 0 0,0 1 1 0 0,0-1-1 0 0,0 1 0 0 0,0-1 1 0 0,0 1-1 0 0,0 0 0 0 0,0 0 0 0 0,-1 0 1 0 0,1 0-1 0 0,0 0 0 0 0,2 3 0 0 0,3 2 28 0 0,0 1 0 0 0,-1 0-1 0 0,0 0 1 0 0,0 0-1 0 0,-1 1 1 0 0,1 0 0 0 0,-2 0-1 0 0,1 1 1 0 0,3 11-1 0 0,1 1-16 0 0,-2 1-1 0 0,8 38 0 0 0,-11-37-89 0 0,-1 0 1 0 0,-1 0-1 0 0,-1 0 0 0 0,-2 1 1 0 0,0-1-1 0 0,-1 0 0 0 0,-10 42 1 0 0,1-27-337 0 0,-1-2 1 0 0,-1 0 0 0 0,-36 66-1 0 0,29-53-959 0 0,10-22-1821 0 0,-2-1-6657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2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11 10786 0 0,'-4'-2'723'0'0,"1"1"1"0"0,-1-1-1 0 0,0 1 0 0 0,0 0 0 0 0,0 0 0 0 0,0 0 1 0 0,0 0-1 0 0,0 1 0 0 0,0 0 0 0 0,0 0 0 0 0,0 0 0 0 0,0 0 1 0 0,0 1-1 0 0,0-1 0 0 0,-4 2 0 0 0,1 0-310 0 0,0 1-1 0 0,1 0 1 0 0,0 0 0 0 0,-1 0-1 0 0,1 1 1 0 0,0 0 0 0 0,1 0 0 0 0,-7 5-1 0 0,-2 5-298 0 0,0 0 0 0 0,2 1 0 0 0,-1 1 0 0 0,2 0 0 0 0,-14 24 0 0 0,-11 30-19 0 0,3 2 1 0 0,4 2-1 0 0,2 1 0 0 0,4 0 1 0 0,-22 132-1 0 0,30-99 25 0 0,-2 162 1 0 0,23 112 43 0 0,-4-330-147 0 0,36 393 76 0 0,-22-349 60 0 0,4 0 0 0 0,51 144 0 0 0,-64-221-136 0 0,2-1 1 0 0,0-1 0 0 0,0 1-1 0 0,2-1 1 0 0,13 16 0 0 0,68 70-24 0 0,-66-75 8 0 0,2 8-1379 0 0,-54-81-14508 0 0,12 22 8849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9 106 9578 0 0,'-1'-1'410'0'0,"1"0"1"0"0,-1 0-1 0 0,0 0 1 0 0,0 0-1 0 0,1 0 0 0 0,-1 0 1 0 0,1 0-1 0 0,-1 0 1 0 0,1 0-1 0 0,-1-1 0 0 0,1 1 1 0 0,-1 0-1 0 0,1 0 1 0 0,0 0-1 0 0,0-1 0 0 0,0 1 1 0 0,0 0-1 0 0,0 0 1 0 0,0-1-1 0 0,0 1 0 0 0,0 0 1 0 0,0 0-1 0 0,1 0 1 0 0,0-2-1 0 0,0 1-200 0 0,0 1 0 0 0,0-1 0 0 0,0 1-1 0 0,1-1 1 0 0,-1 1 0 0 0,0 0 0 0 0,1-1 0 0 0,0 1-1 0 0,-1 0 1 0 0,1 0 0 0 0,0 0 0 0 0,-1 0 0 0 0,1 0 0 0 0,2 0-1 0 0,10-3-418 0 0,0 0-1 0 0,0 1 0 0 0,22-2 0 0 0,-22 3 1040 0 0,112-19-2792 0 0,-110 13-490 0 0,-16 8 2277 0 0,0 0 0 0 0,0 0 0 0 0,1-1 0 0 0,-1 1 0 0 0,0 0 1 0 0,0 0-1 0 0,0-1 0 0 0,0 1 0 0 0,1 0 0 0 0,-1 0 0 0 0,0-1 1 0 0,0 1-1 0 0,0 0 0 0 0,0-1 0 0 0,0 1 0 0 0,0 0 0 0 0,0-1 1 0 0,0 1-1 0 0,0 0 0 0 0,0-1 0 0 0,0 1 0 0 0,0 0 0 0 0,0-1 0 0 0,0 1 1 0 0,0 0-1 0 0,0-1 0 0 0,0 1 0 0 0,0 0 0 0 0,0-1 0 0 0,-1 1 1 0 0,1 0-1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6449 0 0,'-1'-1'291'0'0,"0"1"-1"0"0,1-1 0 0 0,-1 1 1 0 0,0 0-1 0 0,1-1 0 0 0,-1 1 1 0 0,0-1-1 0 0,1 1 0 0 0,-1 0 1 0 0,0 0-1 0 0,0-1 0 0 0,0 1 1 0 0,1 0-1 0 0,-1 0 0 0 0,0 0 1 0 0,0 0-1 0 0,0 0 0 0 0,1 0 1 0 0,-1 0-1 0 0,0 0 0 0 0,0 0 1 0 0,1 1-1 0 0,-1-1 0 0 0,0 0 1 0 0,0 0-1 0 0,0 1 0 0 0,1-1 1 0 0,-1 0-1 0 0,0 1 0 0 0,1-1 1 0 0,-1 1-1 0 0,0-1 0 0 0,1 1 1 0 0,-1-1-1 0 0,1 1 0 0 0,-2 0 1 0 0,1 3 159 0 0,0-1 1 0 0,0 0 0 0 0,0 1 0 0 0,0-1 0 0 0,0 1-1 0 0,1-1 1 0 0,-1 5 0 0 0,0 0-821 0 0,-2 16 500 0 0,2 0 0 0 0,0 0 0 0 0,1 0 0 0 0,2 0 0 0 0,0 0-1 0 0,2 0 1 0 0,10 38 0 0 0,-9-47-132 0 0,1 1 0 0 0,0-1 1 0 0,1 0-1 0 0,1 0 0 0 0,0-1 0 0 0,1 0 0 0 0,0-1 0 0 0,1 0 1 0 0,1 0-1 0 0,0-1 0 0 0,1-1 0 0 0,13 12 0 0 0,-21-20 12 0 0,1 0 1 0 0,-1 0-1 0 0,0 0 0 0 0,1-1 0 0 0,-1 0 0 0 0,1 0 0 0 0,0 0 0 0 0,0 0 1 0 0,-1 0-1 0 0,1-1 0 0 0,7 1 0 0 0,-10-2 7 0 0,0 0 0 0 0,0 0-1 0 0,1 0 1 0 0,-1 0 0 0 0,0-1 0 0 0,0 1 0 0 0,0-1 0 0 0,0 1-1 0 0,0-1 1 0 0,0 0 0 0 0,0 0 0 0 0,0 0 0 0 0,0 0-1 0 0,0 0 1 0 0,0 0 0 0 0,0-1 0 0 0,-1 1 0 0 0,1-1 0 0 0,-1 1-1 0 0,1-1 1 0 0,-1 1 0 0 0,1-1 0 0 0,-1 0 0 0 0,0 0-1 0 0,0 0 1 0 0,0 0 0 0 0,0 0 0 0 0,1-3 0 0 0,2-6 34 0 0,-1 0 1 0 0,0-1 0 0 0,0 1-1 0 0,-1-1 1 0 0,-1 0-1 0 0,0 0 1 0 0,-1 0 0 0 0,-2-23-1 0 0,-1 10-137 0 0,-1-1-1 0 0,-1 1 1 0 0,-9-27-1 0 0,10 42-177 0 0,0-1-1 0 0,-1 0 0 0 0,0 1 1 0 0,0 0-1 0 0,-1 0 0 0 0,0 1 1 0 0,-1 0-1 0 0,0 0 1 0 0,-11-11-1 0 0,15 17-84 0 0,1 1 0 0 0,-1 0 1 0 0,0-1-1 0 0,0 1 0 0 0,0 0 0 0 0,0 1 1 0 0,0-1-1 0 0,0 0 0 0 0,0 1 0 0 0,-1 0 0 0 0,1 0 1 0 0,0 0-1 0 0,-1 0 0 0 0,1 0 0 0 0,-1 1 1 0 0,1-1-1 0 0,-1 1 0 0 0,1 0 0 0 0,-1 0 1 0 0,1 0-1 0 0,-1 1 0 0 0,1-1 0 0 0,-1 1 1 0 0,1 0-1 0 0,-1 0 0 0 0,1 0 0 0 0,0 0 1 0 0,-1 1-1 0 0,1-1 0 0 0,0 1 0 0 0,0 0 0 0 0,0 0 1 0 0,-4 4-1 0 0,-13 13-1607 0 0,2 6-1394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5873 0 0,'5'1'698'0'0,"-1"-1"-1"0"0,1 0 0 0 0,-1 0 0 0 0,1 0 1 0 0,-1-1-1 0 0,1 1 0 0 0,-1-1 0 0 0,0 0 1 0 0,1 0-1 0 0,4-2 0 0 0,41-22 3049 0 0,-44 20-3757 0 0,0 2 1 0 0,0-1-1 0 0,0 1 1 0 0,0 0-1 0 0,1 0 0 0 0,-1 0 1 0 0,1 1-1 0 0,0 0 1 0 0,0 1-1 0 0,0-1 1 0 0,0 2-1 0 0,0-1 0 0 0,0 0 1 0 0,8 2-1 0 0,-13-1-298 0 0,0 0-1 0 0,0 1 1 0 0,-1-1 0 0 0,1 1-1 0 0,0-1 1 0 0,-1 1-1 0 0,1 0 1 0 0,-1 0-1 0 0,1 0 1 0 0,-1 0-1 0 0,1 0 1 0 0,-1 0 0 0 0,0 0-1 0 0,1 0 1 0 0,-1 1-1 0 0,0-1 1 0 0,0 0-1 0 0,0 1 1 0 0,0-1 0 0 0,0 1-1 0 0,0-1 1 0 0,0 1-1 0 0,-1-1 1 0 0,1 1-1 0 0,0 0 1 0 0,-1-1-1 0 0,1 1 1 0 0,-1 0 0 0 0,0 0-1 0 0,0-1 1 0 0,0 1-1 0 0,0 3 1 0 0,-1 8-3953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3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 11418 0 0,'-1'0'178'0'0,"1"0"0"0"0,-1 0-1 0 0,1 1 1 0 0,-1-1-1 0 0,1 0 1 0 0,-1 0-1 0 0,1 1 1 0 0,-1-1-1 0 0,1 0 1 0 0,-1 0 0 0 0,1 1-1 0 0,0-1 1 0 0,-1 1-1 0 0,1-1 1 0 0,-1 0-1 0 0,1 1 1 0 0,0-1-1 0 0,-1 1 1 0 0,1-1-1 0 0,0 1 1 0 0,0-1 0 0 0,-1 1-1 0 0,1-1 1 0 0,0 1-1 0 0,0-1 1 0 0,0 2-1 0 0,10 5 2402 0 0,23-3-988 0 0,-11-6-1377 0 0,-10 2-350 0 0,0-1 0 0 0,0-1 0 0 0,-1 1 0 0 0,1-2 0 0 0,0 0 0 0 0,-1 0 0 0 0,0-1 0 0 0,1 0 0 0 0,10-7 0 0 0,-24 13 180 0 0,0 1-1 0 0,0-1 0 0 0,1 1 1 0 0,-1 0-1 0 0,1 0 1 0 0,-1 0-1 0 0,1 0 1 0 0,0-1-1 0 0,0 2 1 0 0,1-1-1 0 0,-1 0 0 0 0,0 0 1 0 0,1 0-1 0 0,0 0 1 0 0,0 0-1 0 0,0 0 1 0 0,1 6-1 0 0,5 63 368 0 0,-5-68-390 0 0,0 6-60 0 0,2 0 1 0 0,-1-1 0 0 0,2 1-1 0 0,-1-1 1 0 0,7 12-1 0 0,-9-19-196 0 0,0 0 1 0 0,0 0-1 0 0,0 0 0 0 0,0-1 0 0 0,1 1 0 0 0,-1 0 0 0 0,1-1 0 0 0,-1 1 0 0 0,1-1 0 0 0,-1 1 0 0 0,1-1 0 0 0,0 0 0 0 0,3 2 0 0 0,-4-3-93 0 0,0 0 1 0 0,0 0 0 0 0,0 0 0 0 0,1 1-1 0 0,-1-1 1 0 0,0-1 0 0 0,0 1-1 0 0,0 0 1 0 0,0 0 0 0 0,0 0 0 0 0,1-1-1 0 0,-1 1 1 0 0,0 0 0 0 0,0-1-1 0 0,0 1 1 0 0,0-1 0 0 0,0 1 0 0 0,0-1-1 0 0,0 0 1 0 0,0 1 0 0 0,0-1-1 0 0,0 0 1 0 0,-1 0 0 0 0,1 1 0 0 0,0-1-1 0 0,0 0 1 0 0,0-2 0 0 0,9-10-4542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12435 0 0,'-4'5'474'0'0,"0"-1"1"0"0,0 1-1 0 0,1 0 1 0 0,0 0-1 0 0,0 1 1 0 0,0-1-1 0 0,0 0 1 0 0,1 1-1 0 0,0 0 1 0 0,0 0-1 0 0,-1 7 1 0 0,1-3-309 0 0,1-1-1 0 0,0 1 1 0 0,0 0 0 0 0,1 0-1 0 0,1 0 1 0 0,2 17 0 0 0,-1-17-175 0 0,0 0 1 0 0,1 0 0 0 0,0-1-1 0 0,0 1 1 0 0,1 0-1 0 0,1-1 1 0 0,-1 0 0 0 0,2 0-1 0 0,-1 0 1 0 0,1-1-1 0 0,0 0 1 0 0,1 0 0 0 0,0 0-1 0 0,10 8 1 0 0,-16-15 10 0 0,1 1 0 0 0,-1-1 0 0 0,1 0 0 0 0,-1 0 0 0 0,1 0 0 0 0,-1 0-1 0 0,1 0 1 0 0,0 0 0 0 0,-1-1 0 0 0,1 1 0 0 0,0-1 0 0 0,0 1 0 0 0,-1-1 0 0 0,1 1 0 0 0,0-1 0 0 0,0 0 0 0 0,0 0 0 0 0,0 0 0 0 0,0 0 0 0 0,-1 0 0 0 0,1 0 0 0 0,0-1 0 0 0,0 1 0 0 0,3-2 0 0 0,-3 1-32 0 0,-1 0-1 0 0,1-1 1 0 0,-1 0 0 0 0,1 1 0 0 0,-1-1 0 0 0,1 0 0 0 0,-1 0 0 0 0,0 0-1 0 0,0 0 1 0 0,0 0 0 0 0,0 0 0 0 0,0 0 0 0 0,-1 0 0 0 0,1 0 0 0 0,0 0-1 0 0,-1 0 1 0 0,0-1 0 0 0,1 1 0 0 0,-1 0 0 0 0,0-3 0 0 0,0-17-218 0 0,-1 1 0 0 0,-4-24 0 0 0,-2-38 46 0 0,7 76 164 0 0,1-1-1 0 0,-1 1 1 0 0,1 0 0 0 0,0 0-1 0 0,1 0 1 0 0,0 0-1 0 0,0 0 1 0 0,6-11 0 0 0,-8 17 56 0 0,0 0 1 0 0,1 0-1 0 0,-1 0 0 0 0,1 0 1 0 0,-1 0-1 0 0,1 1 1 0 0,-1-1-1 0 0,1 0 1 0 0,0 0-1 0 0,-1 1 1 0 0,1-1-1 0 0,0 0 1 0 0,0 1-1 0 0,-1-1 0 0 0,1 1 1 0 0,0-1-1 0 0,0 1 1 0 0,0-1-1 0 0,0 1 1 0 0,0 0-1 0 0,0-1 1 0 0,0 1-1 0 0,-1 0 1 0 0,1 0-1 0 0,0-1 0 0 0,0 1 1 0 0,0 0-1 0 0,0 0 1 0 0,2 0-1 0 0,-1 1 27 0 0,0 0-1 0 0,1 0 0 0 0,-1 0 1 0 0,0 0-1 0 0,0 0 1 0 0,0 1-1 0 0,0-1 0 0 0,0 1 1 0 0,0-1-1 0 0,0 1 0 0 0,2 2 1 0 0,5 6 53 0 0,-1 0 0 0 0,-1 0-1 0 0,10 18 1 0 0,-12-19-118 0 0,-2 0-1 0 0,1 0 0 0 0,-1 0 0 0 0,-1 1 1 0 0,0-1-1 0 0,0 1 0 0 0,-1-1 0 0 0,0 1 0 0 0,0 0 1 0 0,-1-1-1 0 0,0 1 0 0 0,-3 13 0 0 0,3-18-25 0 0,-1-1-1 0 0,0 1 1 0 0,0-1-1 0 0,0 1 1 0 0,-1-1-1 0 0,0 1 0 0 0,1-1 1 0 0,-1 0-1 0 0,-1 0 1 0 0,1 0-1 0 0,-1 0 1 0 0,1 0-1 0 0,-1 0 1 0 0,0-1-1 0 0,-1 1 0 0 0,1-1 1 0 0,0 0-1 0 0,-1 0 1 0 0,0 0-1 0 0,0-1 1 0 0,0 1-1 0 0,0-1 0 0 0,0 0 1 0 0,0 0-1 0 0,0 0 1 0 0,-1-1-1 0 0,-6 2 1 0 0,6-2 100 0 0,0 0 1 0 0,0-1-1 0 0,-1 0 1 0 0,1 0-1 0 0,0-1 1 0 0,0 1 0 0 0,0-1-1 0 0,0 0 1 0 0,0 0-1 0 0,-5-2 1 0 0,13 1 67 0 0,-1 1 0 0 0,1 0 0 0 0,-1-1 0 0 0,1 1 0 0 0,-1 0 0 0 0,1 1-1 0 0,0-1 1 0 0,3 0 0 0 0,15-1-206 0 0,0 1-1 0 0,-1 1 0 0 0,40 5 0 0 0,-45-3-1947 0 0,0 1-1 0 0,0 1 0 0 0,17 5 1 0 0,-26-6-720 0 0,-8-3 1164 0 0,-11-4 285 0 0,11 4 918 0 0,-9 0-2255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5745 0 0,'-1'-1'249'0'0,"-1"1"0"0"0,1-1-1 0 0,0 1 1 0 0,-1-1 0 0 0,1 1 0 0 0,0 0-1 0 0,-1 0 1 0 0,1 0 0 0 0,0 0 0 0 0,-1 0-1 0 0,1 0 1 0 0,0 0 0 0 0,-1 0 0 0 0,1 1-1 0 0,-1-1 1 0 0,1 0 0 0 0,0 1 0 0 0,0-1-1 0 0,-1 1 1 0 0,1-1 0 0 0,0 1 0 0 0,0 0-1 0 0,0 0 1 0 0,0-1 0 0 0,-1 1 0 0 0,1 0-1 0 0,0 0 1 0 0,1 0 0 0 0,-1 0 0 0 0,0 0-1 0 0,0 0 1 0 0,0 1 0 0 0,0 1 0 0 0,-1 2 370 0 0,1 0 1 0 0,0 1 0 0 0,1-1-1 0 0,-1 0 1 0 0,1 1-1 0 0,0-1 1 0 0,1 7 0 0 0,0 1-811 0 0,-7 116 1548 0 0,38-138-1695 0 0,-9 6 270 0 0,0 1-1 0 0,0 1 1 0 0,-1 1-1 0 0,1 1 1 0 0,0 1-1 0 0,0 1 1 0 0,35 9-1 0 0,29 16-8222 0 0,-67-18 1655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45 5001 0 0,'-8'-20'682'0'0,"-7"0"7611"0"0,14 19-7896 0 0,1 1 0 0 0,-1 0 1 0 0,0-1-1 0 0,0 1 0 0 0,0-1 0 0 0,0 1 1 0 0,1 0-1 0 0,-1 0 0 0 0,0-1 0 0 0,0 1 0 0 0,0 0 1 0 0,0 0-1 0 0,0 0 0 0 0,0 0 0 0 0,0 0 0 0 0,0 0 1 0 0,0 0-1 0 0,0 0 0 0 0,0 1 0 0 0,1-1 1 0 0,-3 1-1 0 0,-15 10 1079 0 0,5 1-1092 0 0,1 0 1 0 0,0 1 0 0 0,1 1-1 0 0,1 0 1 0 0,0 0 0 0 0,-13 27 0 0 0,-38 99 0 0 0,57-130-319 0 0,-26 78 37 0 0,3 2-1 0 0,4 1 1 0 0,4 0 0 0 0,-12 160-1 0 0,25 377-45 0 0,11-515-20 0 0,35 198 0 0 0,-26-244-37 0 0,4 0-1 0 0,2-1 1 0 0,3 0-1 0 0,36 69 1 0 0,-56-127-43 0 0,1-1 0 0 0,-1 0 0 0 0,1 0-1 0 0,1 0 1 0 0,-1-1 0 0 0,1 1 0 0 0,0-1 0 0 0,1 0 0 0 0,-1-1 0 0 0,8 7 0 0 0,-12-12 7 0 0,-1 0 1 0 0,0 0-1 0 0,0 0 0 0 0,0 0 0 0 0,0 0 0 0 0,1 0 1 0 0,-1 0-1 0 0,0 1 0 0 0,0-1 0 0 0,0 0 0 0 0,1 0 1 0 0,-1 0-1 0 0,0 0 0 0 0,0 0 0 0 0,0 0 0 0 0,1 0 1 0 0,-1 0-1 0 0,0 0 0 0 0,0 0 0 0 0,0 0 0 0 0,1 0 0 0 0,-1-1 1 0 0,0 1-1 0 0,0 0 0 0 0,0 0 0 0 0,1 0 0 0 0,-1 0 1 0 0,0 0-1 0 0,0 0 0 0 0,0 0 0 0 0,0 0 0 0 0,1-1 1 0 0,-1 1-1 0 0,0 0 0 0 0,0 0 0 0 0,0 0 0 0 0,0 0 1 0 0,0-1-1 0 0,0 1 0 0 0,1 0 0 0 0,0-13-1664 0 0,-4-14-3930 0 0,2 26 4771 0 0,-6-31-7966 0 0,2 14 2949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6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48 9026 0 0,'-28'-2'2872'0'0,"27"2"-2533"0"0,-1 0 0 0 0,1 0-1 0 0,0 0 1 0 0,-1 0 0 0 0,1 0 0 0 0,0 0-1 0 0,0-1 1 0 0,-1 1 0 0 0,1-1-1 0 0,0 1 1 0 0,0-1 0 0 0,0 1-1 0 0,-1-1 1 0 0,1 0 0 0 0,0 1-1 0 0,0-1 1 0 0,-1-1 0 0 0,2 1-260 0 0,0 0 0 0 0,0 0 1 0 0,1 0-1 0 0,-1 0 0 0 0,0 0 1 0 0,1 0-1 0 0,-1 0 0 0 0,1 0 1 0 0,0 0-1 0 0,-1 0 0 0 0,1 0 1 0 0,0 0-1 0 0,-1 0 0 0 0,1 1 1 0 0,0-1-1 0 0,0 0 0 0 0,-1 1 1 0 0,1-1-1 0 0,0 0 0 0 0,0 1 1 0 0,0-1-1 0 0,0 1 0 0 0,0 0 1 0 0,2-1-1 0 0,25-11 195 0 0,-21 11-205 0 0,-1-1-1 0 0,1 1 0 0 0,-1 1 0 0 0,1-1 1 0 0,0 1-1 0 0,-1 0 0 0 0,1 0 0 0 0,-1 1 1 0 0,1 0-1 0 0,0 0 0 0 0,-1 1 0 0 0,0 0 1 0 0,1 0-1 0 0,-1 0 0 0 0,0 1 0 0 0,0 0 1 0 0,0 0-1 0 0,-1 0 0 0 0,1 1 0 0 0,6 5 1 0 0,-8-5-36 0 0,0-1 0 0 0,0 1 0 0 0,-1 0 0 0 0,1 0 0 0 0,-1 0 1 0 0,0 0-1 0 0,0 1 0 0 0,-1-1 0 0 0,1 1 0 0 0,-1 0 0 0 0,0 0 0 0 0,0 0 1 0 0,-1 0-1 0 0,1 0 0 0 0,-1 0 0 0 0,0 0 0 0 0,-1 0 0 0 0,1 0 0 0 0,-1 1 1 0 0,0-1-1 0 0,0 0 0 0 0,-1 1 0 0 0,1-1 0 0 0,-1 0 0 0 0,-3 9 0 0 0,0-3-55 0 0,0 0-1 0 0,-1 0 1 0 0,-1-1-1 0 0,0 1 0 0 0,0-1 1 0 0,-10 12-1 0 0,11-16 9 0 0,0 0 0 0 0,0 0 0 0 0,-1-1 1 0 0,0 0-1 0 0,0 0 0 0 0,0 0 0 0 0,0-1 0 0 0,-1 0 0 0 0,0 0 1 0 0,-12 5-1 0 0,9-8-108 0 0,14-6-12 0 0,13-7 64 0 0,10 2-40 0 0,1 2-1 0 0,0 0 1 0 0,0 2-1 0 0,57-6 1 0 0,-31 5-2610 0 0,-53 7 2358 0 0,0 0 0 0 0,0 0 0 0 0,0 0 0 0 0,0 0 0 0 0,0 0 0 0 0,0 0 0 0 0,0-1 1 0 0,0 1-1 0 0,0 0 0 0 0,0-1 0 0 0,0 1 0 0 0,0-1 0 0 0,-1 1 0 0 0,1-1 0 0 0,0 1 0 0 0,0-1 1 0 0,0 0-1 0 0,-1 1 0 0 0,1-1 0 0 0,0 0 0 0 0,-1 1 0 0 0,1-1 0 0 0,0 0 0 0 0,-1 0 0 0 0,1 0 1 0 0,-1 0-1 0 0,1-1 0 0 0,1-9-5023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6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11562 0 0,'-2'3'530'0'0,"0"0"0"0"0,0 0 0 0 0,0 0 0 0 0,1 1 0 0 0,-1-1-1 0 0,1 1 1 0 0,0-1 0 0 0,0 1 0 0 0,-1 4 0 0 0,0 38 1471 0 0,5-22-1664 0 0,12 44 0 0 0,-12-56 46 0 0,38 123-103 0 0,-42-137-298 0 0,0 0 1 0 0,0-1-1 0 0,1 1 0 0 0,-1-1 1 0 0,1 0-1 0 0,-1 1 1 0 0,1-1-1 0 0,0 0 0 0 0,0 1 1 0 0,0-1-1 0 0,0 1 0 0 0,0-1 1 0 0,1 0-1 0 0,-1 1 0 0 0,1-1 1 0 0,0 1-1 0 0,-1-1 0 0 0,1 1 1 0 0,0-1-1 0 0,1 1 1 0 0,-1 0-1 0 0,0-1 0 0 0,1 1 1 0 0,-1 0-1 0 0,1 0 0 0 0,0 0 1 0 0,0 0-1 0 0,0 0 0 0 0,0 1 1 0 0,0-1-1 0 0,0 0 1 0 0,0 1-1 0 0,0 0 0 0 0,1-1 1 0 0,-1 1-1 0 0,0 0 0 0 0,1 0 1 0 0,-1 0-1 0 0,1 1 0 0 0,-1-1 1 0 0,1 0-1 0 0,0 1 0 0 0,3 0 1 0 0,30 0 0 0 0,10 1-1081 0 0,-44-1 583 0 0,0 0 1 0 0,0 0 0 0 0,1-1 0 0 0,-1 1-1 0 0,0-1 1 0 0,0 1 0 0 0,0-1 0 0 0,0 0-1 0 0,0 0 1 0 0,0 0 0 0 0,-1 0 0 0 0,1 0-1 0 0,0 0 1 0 0,0 0 0 0 0,2-3-1 0 0,2-12-3665 0 0,-5 5 658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52 5873 0 0,'-2'-5'-20'0'0,"-13"-20"6618"0"0,15 25-6483 0 0,-1 0 0 0 0,1 0-1 0 0,0 0 1 0 0,0 0-1 0 0,0-1 1 0 0,0 1-1 0 0,-1 0 1 0 0,1 0 0 0 0,0 0-1 0 0,0 0 1 0 0,0 0-1 0 0,0 0 1 0 0,-1 0 0 0 0,1 0-1 0 0,0 0 1 0 0,0-1-1 0 0,0 1 1 0 0,-1 0 0 0 0,1 0-1 0 0,0 0 1 0 0,0 0-1 0 0,-1 0 1 0 0,1 0 0 0 0,0 1-1 0 0,0-1 1 0 0,0 0-1 0 0,-1 0 1 0 0,1 0 0 0 0,0 0-1 0 0,0 0 1 0 0,0 0-1 0 0,-1 0 1 0 0,1 0 0 0 0,0 0-1 0 0,0 0 1 0 0,-1 1-1 0 0,-4 15 2147 0 0,-13 128-819 0 0,0 5-4302 0 0,31-185 15 0 0,-10 29 2846 0 0,1 1 0 0 0,0-1 1 0 0,0 1-1 0 0,1 0 0 0 0,-1 0 0 0 0,1 1 1 0 0,6-6-1 0 0,-8 9 4 0 0,0-1 0 0 0,0 1 0 0 0,0 0 0 0 0,0 0 0 0 0,0 0 0 0 0,1 1 0 0 0,-1-1 0 0 0,0 1 1 0 0,1-1-1 0 0,-1 1 0 0 0,1 0 0 0 0,0 1 0 0 0,-1-1 0 0 0,1 1 0 0 0,5-1 0 0 0,-5 2-232 0 0,0-1 1 0 0,0 1-1 0 0,-1 0 0 0 0,1 0 1 0 0,0 0-1 0 0,-1 0 0 0 0,1 1 1 0 0,-1-1-1 0 0,1 1 0 0 0,-1 0 1 0 0,4 3-1 0 0,4 3-2035 0 0,-7-5 1671 0 0,0 0 1 0 0,0 0-1 0 0,0 0 0 0 0,0-1 0 0 0,0 0 0 0 0,0 1 0 0 0,0-2 1 0 0,7 3-1 0 0,-10-4 521 0 0,0 0 0 0 0,0 0 0 0 0,0 0 1 0 0,0 0-1 0 0,0 0 0 0 0,0 0 0 0 0,0 0 0 0 0,-1 0 1 0 0,1 0-1 0 0,0-1 0 0 0,0 1 0 0 0,0 0 0 0 0,0-1 1 0 0,0 1-1 0 0,0-1 0 0 0,-1 1 0 0 0,1-1 0 0 0,0 1 1 0 0,0-1-1 0 0,1-1-32 0 0,0 0-1 0 0,-1 0 1 0 0,1 0 0 0 0,-1-1 0 0 0,0 1 0 0 0,0 0-1 0 0,0 0 1 0 0,0-1 0 0 0,0 1 0 0 0,1-3-1 0 0,1-13 532 0 0,0-1 0 0 0,-2 1 0 0 0,0 0-1 0 0,0-1 1 0 0,-2 1 0 0 0,0 0-1 0 0,-2-1 1 0 0,0 1 0 0 0,0 0-1 0 0,-8-20 1 0 0,11 37-258 0 0,0 0 0 0 0,0 1 0 0 0,0-1-1 0 0,0 1 1 0 0,0-1 0 0 0,0 1 0 0 0,-1-1 0 0 0,1 1 0 0 0,0-1-1 0 0,0 1 1 0 0,0-1 0 0 0,0 1 0 0 0,-1-1 0 0 0,1 1-1 0 0,0-1 1 0 0,-1 1 0 0 0,1-1 0 0 0,0 1 0 0 0,-1 0 0 0 0,1-1-1 0 0,0 1 1 0 0,-1-1 0 0 0,1 1 0 0 0,-1 0 0 0 0,1-1 0 0 0,0 1-1 0 0,-1 0 1 0 0,1 0 0 0 0,-1-1 0 0 0,1 1 0 0 0,-1 0-1 0 0,0 0 1 0 0,-7 16 3535 0 0,1 30-1217 0 0,3 61-1230 0 0,0-10-3223 0 0,-4-35-4443 0 0,8-60 6020 0 0,-1 0-1 0 0,1 0 1 0 0,-1 0 0 0 0,1 0 0 0 0,-1 0-1 0 0,0 0 1 0 0,0 0 0 0 0,0 0 0 0 0,0 0-1 0 0,0-1 1 0 0,0 1 0 0 0,0 0 0 0 0,-1-1-1 0 0,1 1 1 0 0,-3 1 0 0 0,-5 5-2629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6601 0 0,'0'2'608'0'0,"0"1"-1"0"0,0-1 0 0 0,0 1 0 0 0,0-1 0 0 0,0 0 0 0 0,1 1 1 0 0,-1-1-1 0 0,1 0 0 0 0,0 1 0 0 0,-1-1 0 0 0,1 0 1 0 0,2 4-1 0 0,-2-5-409 0 0,0-1 0 0 0,0 1 0 0 0,0-1-1 0 0,0 1 1 0 0,0-1 0 0 0,0 1 0 0 0,0-1 0 0 0,0 0 0 0 0,0 1 0 0 0,0-1 0 0 0,0 0 0 0 0,0 0 0 0 0,1 0 0 0 0,-1 0 0 0 0,0 0-1 0 0,0 0 1 0 0,0 0 0 0 0,0-1 0 0 0,0 1 0 0 0,0 0 0 0 0,0 0 0 0 0,0-1 0 0 0,0 1 0 0 0,0-1 0 0 0,0 1 0 0 0,0-1 0 0 0,0 1 0 0 0,0-1-1 0 0,1 0 1 0 0,35-21 793 0 0,-22 12-869 0 0,0 1 1 0 0,27-11-1 0 0,-39 19-61 0 0,1-1-1 0 0,0 1 0 0 0,-1 0 0 0 0,1 0 0 0 0,0 1 1 0 0,-1-1-1 0 0,1 1 0 0 0,0 0 0 0 0,0 0 1 0 0,0 0-1 0 0,0 0 0 0 0,-1 0 0 0 0,1 1 0 0 0,0 0 1 0 0,0 0-1 0 0,-1 0 0 0 0,6 2 0 0 0,-6 0 33 0 0,0-1 0 0 0,0 0-1 0 0,0 1 1 0 0,-1 0 0 0 0,1-1-1 0 0,-1 1 1 0 0,0 0 0 0 0,0 0-1 0 0,0 1 1 0 0,0-1 0 0 0,0 0-1 0 0,-1 0 1 0 0,1 1 0 0 0,-1-1 0 0 0,0 1-1 0 0,0 0 1 0 0,0-1 0 0 0,-1 1-1 0 0,1 0 1 0 0,-1-1 0 0 0,0 1-1 0 0,0 0 1 0 0,-1 6 0 0 0,0 3-203 0 0,0 0 0 0 0,-1-1 0 0 0,-1 1 0 0 0,0 0 1 0 0,-8 19-1 0 0,9-25-484 0 0,-10 18-2705 0 0,2-14-5244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11506 0 0,'-16'71'8513'0'0,"7"6"-5065"0"0,8-60-3794 0 0,1-1-1 0 0,0 1 1 0 0,1 0-1 0 0,1-1 1 0 0,1 1-1 0 0,9 30 1 0 0,-12-46 57 0 0,0 0 0 0 0,0 0 1 0 0,1 0-1 0 0,-1 0 0 0 0,1 0 0 0 0,-1-1 1 0 0,1 1-1 0 0,-1 0 0 0 0,1 0 1 0 0,-1 0-1 0 0,1 0 0 0 0,0-1 0 0 0,-1 1 1 0 0,1 0-1 0 0,0 0 0 0 0,0-1 0 0 0,0 1 1 0 0,1 0-1 0 0,-1-1 21 0 0,-1 0 0 0 0,1 0-1 0 0,0 0 1 0 0,-1 0 0 0 0,1 0 0 0 0,0 0-1 0 0,-1 0 1 0 0,1 0 0 0 0,0 0 0 0 0,-1 0-1 0 0,1 0 1 0 0,-1-1 0 0 0,1 1 0 0 0,0 0-1 0 0,-1-1 1 0 0,1 1 0 0 0,-1 0 0 0 0,1-1-1 0 0,-1 1 1 0 0,1 0 0 0 0,0-1 0 0 0,3-4-942 0 0,1 0 1 0 0,-1 0 0 0 0,0 0 0 0 0,5-10-1 0 0,-7 12 1492 0 0,13-21-2724 0 0</inkml:trace>
  <inkml:trace contextRef="#ctx0" brushRef="#br0" timeOffset="1">292 6 6041 0 0,'-5'56'10135'0'0,"-7"0"-3495"0"0,7-39-5794 0 0,-1 0 0 0 0,0-1-1 0 0,-2 0 1 0 0,-14 23 0 0 0,14-27-1755 0 0,0 0-1 0 0,-1-1 1 0 0,-1 0 0 0 0,1-1-1 0 0,-22 18 1 0 0,21-21-626 0 0,0 0 0 0 0,0-1 0 0 0,0 0 1 0 0,0-1-1 0 0,-1 0 0 0 0,0-1 0 0 0,-20 6 0 0 0,28-10 1151 0 0,0 1 0 0 0,0-1 0 0 0,0 1 0 0 0,0-1 0 0 0,-1 0 0 0 0,1 0 0 0 0,0-1 0 0 0,0 1 0 0 0,0-1 0 0 0,0 1 0 0 0,-4-2 0 0 0,7 2 405 0 0,-1-1 0 0 0,1 1-1 0 0,-1 0 1 0 0,1 0-1 0 0,0 0 1 0 0,-1-1-1 0 0,1 1 1 0 0,-1 0-1 0 0,1-1 1 0 0,-1 1-1 0 0,1 0 1 0 0,0-1 0 0 0,-1 1-1 0 0,1-1 1 0 0,0 1-1 0 0,-1-1 1 0 0,1 1-1 0 0,0-1 1 0 0,0 1-1 0 0,0 0 1 0 0,-1-1 0 0 0,1 1-1 0 0,0-1 1 0 0,0 0-1 0 0,0 0 1 0 0,0 0 143 0 0,0 0-1 0 0,1 0 1 0 0,-1-1 0 0 0,0 1 0 0 0,1 0 0 0 0,-1 0-1 0 0,1 0 1 0 0,0 0 0 0 0,-1 0 0 0 0,1 0 0 0 0,0 0 0 0 0,0 0-1 0 0,0 0 1 0 0,-1 0 0 0 0,1 0 0 0 0,2 0 0 0 0,0-2 318 0 0,0 1 0 0 0,0 0-1 0 0,1 0 1 0 0,-1 0 0 0 0,1 0 0 0 0,-1 1 0 0 0,1 0 0 0 0,0-1 0 0 0,-1 1 0 0 0,1 0 0 0 0,0 1-1 0 0,8-1 1 0 0,52 3 1503 0 0,-33 0-1350 0 0,-27-2-655 0 0,80 5 1910 0 0,-75-4-2341 0 0,0 1 0 0 0,0 0 0 0 0,-1 0 0 0 0,1 1 0 0 0,-1 0 0 0 0,0 1 0 0 0,11 5 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1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1546 467 7810 0 0,'-6'-38'8117'0'0,"-9"-3"-4324"0"0,-26-31-153 0 0,28 53-3367 0 0,-1 2 1 0 0,-1 0 0 0 0,0 0 0 0 0,-1 2 0 0 0,-1 0-1 0 0,-1 1 1 0 0,0 0 0 0 0,0 2 0 0 0,-1 0 0 0 0,-1 1-1 0 0,-39-16 1 0 0,-5 3-121 0 0,-1 3 0 0 0,-107-20 0 0 0,-70 5 7 0 0,204 33-151 0 0,0 2 0 0 0,1 2 0 0 0,-1 1 1 0 0,-53 10-1 0 0,65-6 9 0 0,0 1-1 0 0,1 1 1 0 0,0 1 0 0 0,1 1-1 0 0,0 1 1 0 0,0 1 0 0 0,-43 30-1 0 0,51-29-17 0 0,1 0 0 0 0,0 1 0 0 0,0 0-1 0 0,2 1 1 0 0,0 1 0 0 0,0 1 0 0 0,2-1-1 0 0,0 2 1 0 0,1-1 0 0 0,-14 36 0 0 0,9-19-495 0 0,-20 62 1080 0 0,33-86-2104 0 0,-1 1 1 0 0,1 0-1 0 0,1-1 0 0 0,0 12 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8930 0 0,'-11'0'420'0'0,"10"0"297"0"0,-1 0 0 0 0,0 0 0 0 0,0 0 0 0 0,1 0 0 0 0,-1 0 0 0 0,0 0 0 0 0,1 0-1 0 0,-1 1 1 0 0,0-1 0 0 0,0 1 0 0 0,-1 0 0 0 0,-4 10 3860 0 0,6 3-4331 0 0,1 12 206 0 0,3 79 205 0 0,-2-92-625 0 0,0-1 0 0 0,1 0 0 0 0,1 0 1 0 0,0 0-1 0 0,1 0 0 0 0,6 15 0 0 0,-8-25-21 0 0,-1 0 0 0 0,0 1 0 0 0,1-1 0 0 0,0 0 0 0 0,-1 0 0 0 0,1 1-1 0 0,0-2 1 0 0,0 1 0 0 0,0 0 0 0 0,0 0 0 0 0,0 0 0 0 0,1-1 0 0 0,-1 1-1 0 0,0-1 1 0 0,1 0 0 0 0,-1 0 0 0 0,1 0 0 0 0,0 0 0 0 0,-1 0 0 0 0,1-1-1 0 0,0 1 1 0 0,-1-1 0 0 0,1 1 0 0 0,0-1 0 0 0,0 0 0 0 0,-1 0-1 0 0,1 0 1 0 0,0-1 0 0 0,0 1 0 0 0,-1-1 0 0 0,1 1 0 0 0,0-1 0 0 0,2-1-1 0 0,12-4 119 0 0,-1-1 0 0 0,0 0 0 0 0,-1-1-1 0 0,19-13 1 0 0,-10 7-68 0 0,-7 4-17 0 0,1 0 0 0 0,1 1 0 0 0,33-10 0 0 0,-2 10-4865 0 0,-45 8 788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54 5601 0 0,'0'-1'168'0'0,"-1"1"0"0"0,0 0-1 0 0,1 0 1 0 0,-1-1 0 0 0,1 1 0 0 0,-1 0-1 0 0,0 0 1 0 0,1 0 0 0 0,-1 0 0 0 0,0 0-1 0 0,1 0 1 0 0,-1 0 0 0 0,0 0 0 0 0,1 0-1 0 0,-1 0 1 0 0,1 0 0 0 0,-1 1 0 0 0,0-1-1 0 0,1 0 1 0 0,-1 0 0 0 0,1 1 0 0 0,-1-1-1 0 0,1 0 1 0 0,-1 1 0 0 0,1-1 0 0 0,-1 0-1 0 0,1 1 1 0 0,-1-1 0 0 0,1 1 0 0 0,-1-1-1 0 0,1 1 1 0 0,-1 0 0 0 0,0 1 90 0 0,0 1-1 0 0,0-1 1 0 0,1 0 0 0 0,-1 0-1 0 0,1 1 1 0 0,-1-1 0 0 0,1 0 0 0 0,0 1-1 0 0,0 3 1 0 0,8 49 1154 0 0,-3-37-1266 0 0,1 0 1 0 0,1-1 0 0 0,0 0-1 0 0,1 0 1 0 0,13 18-1 0 0,-18-30-108 0 0,0 0 0 0 0,1-1 1 0 0,0 1-1 0 0,0-1 0 0 0,0 0 0 0 0,0-1 0 0 0,1 1 0 0 0,-1 0 1 0 0,9 3-1 0 0,-11-6-5 0 0,1 1 1 0 0,0-1 0 0 0,0 0 0 0 0,0-1-1 0 0,0 1 1 0 0,0 0 0 0 0,0-1 0 0 0,1 0-1 0 0,-1 0 1 0 0,0 0 0 0 0,0 0 0 0 0,0 0-1 0 0,0 0 1 0 0,0-1 0 0 0,0 0-1 0 0,0 1 1 0 0,0-1 0 0 0,5-2 0 0 0,-4 0 6 0 0,0 1 1 0 0,0-1 0 0 0,0 0-1 0 0,-1 0 1 0 0,1-1 0 0 0,-1 1 0 0 0,0 0-1 0 0,0-1 1 0 0,0 0 0 0 0,0 0-1 0 0,-1 0 1 0 0,1 0 0 0 0,-1 0-1 0 0,0-1 1 0 0,0 1 0 0 0,-1-1 0 0 0,1 1-1 0 0,0-7 1 0 0,3-11 46 0 0,-1 0 0 0 0,1-33 0 0 0,-4 48-76 0 0,-1 3-54 0 0,1-9 27 0 0,0 1-1 0 0,-1-1 1 0 0,0 1 0 0 0,-4-24 0 0 0,4 34-116 0 0,-1 0 0 0 0,1 1 0 0 0,-1-1 0 0 0,1 0 0 0 0,-1 1 0 0 0,1-1 0 0 0,-1 1 0 0 0,0-1 0 0 0,0 0 0 0 0,0 1 0 0 0,0 0 0 0 0,0-1 0 0 0,0 1 0 0 0,0 0-1 0 0,0-1 1 0 0,0 1 0 0 0,-1 0 0 0 0,1 0 0 0 0,0 0 0 0 0,-1 0 0 0 0,1 0 0 0 0,-1 0 0 0 0,1 1 0 0 0,-1-1 0 0 0,0 0 0 0 0,1 1 0 0 0,-1 0 0 0 0,0-1 0 0 0,1 1 0 0 0,-1 0 0 0 0,0-1 0 0 0,1 1 0 0 0,-1 0 0 0 0,0 0 0 0 0,0 1 0 0 0,1-1 0 0 0,-1 0 0 0 0,0 0 0 0 0,1 1 0 0 0,-1-1 0 0 0,0 1 0 0 0,1 0 0 0 0,-1-1 0 0 0,-2 3 0 0 0,-4 1-439 0 0,-1 0-1 0 0,1 1 1 0 0,0 1 0 0 0,0-1 0 0 0,1 1-1 0 0,0 1 1 0 0,0-1 0 0 0,0 1 0 0 0,1 0-1 0 0,0 1 1 0 0,-7 11 0 0 0,1 0 467 0 0,0 1 0 0 0,2 0 0 0 0,-14 36 0 0 0,24-55 94 0 0,-6 22 461 0 0,11-19 738 0 0,9-9 871 0 0,4-2-106 0 0,0 1 1 0 0,29-6-1 0 0,-33 9-1910 0 0,1 1 0 0 0,-1 0 1 0 0,1 1-1 0 0,-1 1 0 0 0,1 0 1 0 0,0 1-1 0 0,16 3 0 0 0,-30-4-96 0 0,19 6-2862 0 0,-9 2-2291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6633 0 0,'-3'6'1037'0'0,"0"0"-1"0"0,0 0 1 0 0,0 0-1 0 0,1 0 0 0 0,-3 10 1 0 0,-8 21-335 0 0,12-35-822 0 0,0-1 1 0 0,0 1 0 0 0,0-1 0 0 0,-1 1 0 0 0,1-1 0 0 0,0 0-1 0 0,-1 1 1 0 0,1-1 0 0 0,-1 0 0 0 0,1 0 0 0 0,-1 0-1 0 0,0 0 1 0 0,1 0 0 0 0,-1-1 0 0 0,-2 2 0 0 0,2-1-116 0 0,6-1 407 0 0,10 0 605 0 0,28-2 268 0 0,-17 1-526 0 0,36 3 0 0 0,-53-2-1090 0 0,-1 2 0 0 0,0-1 0 0 0,0 1 0 0 0,0 0-1 0 0,9 4 1 0 0,-14-6 98 0 0,-2 0 350 0 0,0 0-1 0 0,1 0 0 0 0,-1 0 0 0 0,0 0 1 0 0,0 0-1 0 0,0 0 0 0 0,1 1 1 0 0,-1-1-1 0 0,0 0 0 0 0,0 0 0 0 0,0 0 1 0 0,1 0-1 0 0,-1 0 0 0 0,0 0 1 0 0,0 0-1 0 0,0 0 0 0 0,1 0 0 0 0,-1 1 1 0 0,0-1-1 0 0,0 0 0 0 0,0 0 1 0 0,0 0-1 0 0,0 0 0 0 0,1 1 0 0 0,-1-1 1 0 0,0 0-1 0 0,0 0 0 0 0,0 0 1 0 0,0 1-1 0 0,0-1 0 0 0,0 0 0 0 0,0 0 1 0 0,0 0-1 0 0,0 1 0 0 0,0-1 1 0 0,0 0-1 0 0,0 0 0 0 0,0 1 0 0 0,0-1 1 0 0,0 0-1 0 0,0 0 0 0 0,0 0 0 0 0,0 1 1 0 0,0-1-1 0 0,-1 5-2989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6945 0 0,'2'3'4949'0'0,"10"-4"-2127"0"0,28-7-1254 0 0,28-4-443 0 0,-64 12-1052 0 0,-1 0-1 0 0,1-1 1 0 0,0 2-1 0 0,-1-1 1 0 0,1 0-1 0 0,-1 1 1 0 0,1-1 0 0 0,-1 1-1 0 0,1 0 1 0 0,-1 0-1 0 0,1 1 1 0 0,-1-1 0 0 0,0 1-1 0 0,0-1 1 0 0,1 1-1 0 0,-1 0 1 0 0,-1 0-1 0 0,1 1 1 0 0,0-1 0 0 0,4 5-1 0 0,-5-4-113 0 0,0 1 1 0 0,-1-1-1 0 0,1 1 1 0 0,-1-1-1 0 0,0 1 1 0 0,0 0-1 0 0,0 0 0 0 0,0-1 1 0 0,-1 1-1 0 0,0 0 1 0 0,0 0-1 0 0,0 0 0 0 0,0 0 1 0 0,0-1-1 0 0,-1 1 1 0 0,1 0-1 0 0,-1 0 0 0 0,0-1 1 0 0,-2 6-1 0 0,-7 16-3276 0 0,-6-4-4409 0 0,10-17 3217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4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10042 0 0,'0'-1'307'0'0,"-1"1"-1"0"0,0 0 1 0 0,0-1-1 0 0,1 1 1 0 0,-1 0 0 0 0,0-1-1 0 0,0 1 1 0 0,0 0-1 0 0,0 0 1 0 0,0-1 0 0 0,1 1-1 0 0,-1 0 1 0 0,0 0-1 0 0,0 0 1 0 0,0 0-1 0 0,0 0 1 0 0,0 1 0 0 0,0-1-1 0 0,1 0 1 0 0,-1 0-1 0 0,0 1 1 0 0,-1-1-1 0 0,-14 16 3084 0 0,12-7-3034 0 0,-1 0 0 0 0,1 0 0 0 0,-3 13 0 0 0,3-11-25 0 0,-10 28-438 0 0,-35 104-408 0 0,41-116-2711 0 0,-5 42-1 0 0,14-73 2502 0 0,0 1-1 0 0,1 0 0 0 0,-1 0 1 0 0,0 1-1 0 0,1-1 1 0 0,0 0-1 0 0,0 0 1 0 0,3-3-1 0 0,2-2 1052 0 0,0 0 0 0 0,1 1 0 0 0,-1 0 0 0 0,11-7 1 0 0,-15 12-110 0 0,0 0 1 0 0,0 0 0 0 0,0 1 0 0 0,1-1-1 0 0,-1 1 1 0 0,1 0 0 0 0,-1 0 0 0 0,1 0-1 0 0,-1 0 1 0 0,1 1 0 0 0,-1-1 0 0 0,1 1 0 0 0,0 0-1 0 0,-1 0 1 0 0,1 0 0 0 0,0 1 0 0 0,-1-1-1 0 0,1 1 1 0 0,0 0 0 0 0,-1 0 0 0 0,5 2 0 0 0,29 17-79 0 0,-3 7-4769 0 0,-25-20 2226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12603 0 0,'-7'40'3401'0'0,"-10"50"98"0"0,-10 43-3753 0 0,22-101-1528 0 0,5-32 1745 0 0,0 0-1 0 0,0 0 0 0 0,0 0 0 0 0,0 0 1 0 0,0 0-1 0 0,0 1 0 0 0,1-1 1 0 0,-1 0-1 0 0,0 0 0 0 0,0 0 1 0 0,0 0-1 0 0,0 1 0 0 0,0-1 0 0 0,0 0 1 0 0,0 0-1 0 0,0 0 0 0 0,1 0 1 0 0,-1 0-1 0 0,0 0 0 0 0,0 0 1 0 0,0 0-1 0 0,0 1 0 0 0,0-1 0 0 0,1 0 1 0 0,-1 0-1 0 0,0 0 0 0 0,0 0 1 0 0,0 0-1 0 0,0 0 0 0 0,1 0 0 0 0,-1 0 1 0 0,0 0-1 0 0,0 0 0 0 0,0 0 1 0 0,0 0-1 0 0,1 0 0 0 0,-1 0 1 0 0,0 0-1 0 0,0 0 0 0 0,0 0 0 0 0,0 0 1 0 0,1 0-1 0 0,-1-1 0 0 0,15-9-516 0 0,62-57 1728 0 0,-67 60-979 0 0,0 0-1 0 0,0 1 1 0 0,1 0 0 0 0,-1 1-1 0 0,1 0 1 0 0,18-5-1 0 0,-7 7-63 0 0,-9 5-2005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75 7810 0 0,'-7'5'784'0'0,"5"-3"-533"0"0,0 0 0 0 0,-1 0 0 0 0,1 0 0 0 0,-1-1-1 0 0,1 1 1 0 0,-1-1 0 0 0,0 0 0 0 0,-5 2 0 0 0,31-10 6040 0 0,-2-1-5242 0 0,65-3-26 0 0,0 3 1 0 0,112 4 0 0 0,-192 4-978 0 0,495-13 1449 0 0,-103 8-754 0 0,-328 6-432 0 0,-19-1-103 0 0,-1-3 0 0 0,-1-1 0 0 0,81-18-1 0 0,-119 19-170 0 0,-5 1 3 0 0,0 0 0 0 0,1 1 1 0 0,-1-1-1 0 0,0 1 0 0 0,1 1 0 0 0,-1-1 1 0 0,0 1-1 0 0,1 0 0 0 0,-1 1 1 0 0,1-1-1 0 0,-1 1 0 0 0,9 3 0 0 0,-9 1-92 0 0,-8 0-3477 0 0,-10 2-5970 0 0,3-2 2083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2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14 4185 0 0,'0'0'337'0'0,"0"-1"1"0"0,1 1-1 0 0,-1-1 0 0 0,0 1 1 0 0,0-1-1 0 0,0 1 0 0 0,0-1 1 0 0,0 1-1 0 0,0-1 0 0 0,0 1 1 0 0,0-1-1 0 0,0 1 1 0 0,0-1-1 0 0,0 1 0 0 0,-1-1 1 0 0,1 1-1 0 0,0-1 0 0 0,0 1 1 0 0,0-1-1 0 0,-1 1 0 0 0,1-1 1 0 0,0 1-1 0 0,-1-2 1013 0 0,-1 2-1013 0 0,-6 10 5177 0 0,-6 27-2282 0 0,-14 87-1904 0 0,-20 213 0 0 0,34-216-1088 0 0,-13 105-171 0 0,-50 365 204 0 0,58-461-259 0 0,-54 255 42 0 0,71-376-1397 0 0,0 0-1 0 0,0-1 1 0 0,-1 18-1 0 0,2-45-12942 0 0,0 9 10457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10634 0 0,'-1'0'243'0'0,"1"0"-1"0"0,-1 0 1 0 0,1 0-1 0 0,-1 0 1 0 0,1-1 0 0 0,-1 1-1 0 0,1 0 1 0 0,-1 0-1 0 0,1 0 1 0 0,-1 0-1 0 0,1 0 1 0 0,-1 0-1 0 0,1 1 1 0 0,-1-1 0 0 0,1 0-1 0 0,-1 0 1 0 0,1 0-1 0 0,-1 0 1 0 0,1 1-1 0 0,-1-1 1 0 0,1 0-1 0 0,-1 0 1 0 0,1 1 0 0 0,0-1-1 0 0,-1 0 1 0 0,1 1-1 0 0,-1-1 1 0 0,1 0-1 0 0,0 1 1 0 0,0-1-1 0 0,-1 1 1 0 0,1-1 0 0 0,0 0-1 0 0,-1 2 1 0 0,11 16 3316 0 0,-7-14-4056 0 0,50 83 1180 0 0,-37-57-601 0 0,2 0 0 0 0,41 50 1 0 0,-58-78-75 0 0,1 1 1 0 0,0-1 0 0 0,0 0-1 0 0,0 0 1 0 0,1 0 0 0 0,-1 0-1 0 0,0-1 1 0 0,1 1 0 0 0,-1-1 0 0 0,1 1-1 0 0,0-1 1 0 0,-1 0 0 0 0,7 2-1 0 0,-8-3 0 0 0,1 0 0 0 0,0-1 0 0 0,0 1 0 0 0,0 0 0 0 0,-1-1 0 0 0,1 0-1 0 0,0 1 1 0 0,-1-1 0 0 0,1 0 0 0 0,0 0 0 0 0,-1 0 0 0 0,1 0 0 0 0,-1 0 0 0 0,1 0-1 0 0,-1-1 1 0 0,0 1 0 0 0,1 0 0 0 0,-1-1 0 0 0,0 1 0 0 0,0-1 0 0 0,0 1 0 0 0,0-1-1 0 0,1-1 1 0 0,29-49 291 0 0,-15 23-112 0 0,22-27 0 0 0,-33 49-281 0 0,0 0 0 0 0,1 1 0 0 0,0 0 0 0 0,0 0 0 0 0,0 1 0 0 0,1-1 0 0 0,0 1-1 0 0,0 1 1 0 0,10-6 0 0 0,-1 5-2874 0 0,8 3-9460 0 0,-24 2 12356 0 0,7 0-5658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13155 0 0,'5'8'3160'0'0,"0"-1"-1279"0"0,5 2 63 0 0,3-2-175 0 0,2-3-777 0 0,3-1-480 0 0,4-3-160 0 0,2-2-112 0 0,4-2-120 0 0,1-3-24 0 0,1 0-40 0 0,2-2-88 0 0,-2-1-304 0 0,0 1-576 0 0,-4-1-1000 0 0,-3 0-1745 0 0,-4-4-1624 0 0,-5-3-2617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51 4657 0 0,'-17'-21'8794'0'0,"22"32"-7032"0"0,36 78-292 0 0,-27-55-1530 0 0,33 56-1 0 0,-47-90 33 0 0,0 0 0 0 0,0 0 0 0 0,0 0 0 0 0,1 0 1 0 0,-1 0-1 0 0,0 0 0 0 0,0 0 0 0 0,0 0 0 0 0,0 0 0 0 0,0 0 0 0 0,0 0 0 0 0,0 0 0 0 0,0 0 0 0 0,0 0 0 0 0,0 0 0 0 0,1 0 0 0 0,-1 0 0 0 0,0 0 0 0 0,0 0 0 0 0,0 0 1 0 0,0 0-1 0 0,0 0 0 0 0,0 0 0 0 0,0 0 0 0 0,0 0 0 0 0,0 0 0 0 0,0 0 0 0 0,1 0 0 0 0,-1 0 0 0 0,0 0 0 0 0,0 0 0 0 0,0 0 0 0 0,0 0 0 0 0,0 0 0 0 0,0 0 1 0 0,0 0-1 0 0,0 0 0 0 0,0 0 0 0 0,0 0 0 0 0,0 0 0 0 0,0 0 0 0 0,0 1 0 0 0,1-1 0 0 0,-1 0 0 0 0,0 0 0 0 0,-3-15-548 0 0,-7-21 238 0 0,5 22 272 0 0,-2 0 53 0 0,2-1 1 0 0,0 1 0 0 0,1-1 0 0 0,0 0 0 0 0,1-1 0 0 0,1 1-1 0 0,0 0 1 0 0,1-25 0 0 0,1 38 34 0 0,0 1 0 0 0,0 0 1 0 0,0-1-1 0 0,1 1 0 0 0,-1 0 0 0 0,0-1 1 0 0,1 1-1 0 0,-1 0 0 0 0,1 0 0 0 0,-1-1 0 0 0,1 1 1 0 0,0 0-1 0 0,0 0 0 0 0,-1 0 0 0 0,1 0 1 0 0,0 0-1 0 0,0 0 0 0 0,0 0 0 0 0,0 0 0 0 0,0 0 1 0 0,0 1-1 0 0,0-1 0 0 0,0 0 0 0 0,1 1 1 0 0,-1-1-1 0 0,0 1 0 0 0,2-1 0 0 0,0 0 23 0 0,0 1-1 0 0,0-1 1 0 0,0 1-1 0 0,0 0 1 0 0,1 1-1 0 0,-1-1 1 0 0,0 0-1 0 0,0 1 1 0 0,0 0-1 0 0,0-1 1 0 0,4 3-1 0 0,3 1 85 0 0,0 0 1 0 0,0 1-1 0 0,0 0 0 0 0,0 1 0 0 0,15 12 0 0 0,-23-16-68 0 0,1 0 0 0 0,-1 0-1 0 0,0 0 1 0 0,1 1 0 0 0,-1-1-1 0 0,0 1 1 0 0,-1-1 0 0 0,1 1 0 0 0,0 0-1 0 0,-1 0 1 0 0,1 0 0 0 0,-1-1-1 0 0,0 1 1 0 0,0 1 0 0 0,0-1-1 0 0,0 0 1 0 0,0 6 0 0 0,-1-6-75 0 0,-1 0 1 0 0,0 0-1 0 0,1 0 1 0 0,-1 0-1 0 0,-1 0 1 0 0,1 0-1 0 0,0 0 1 0 0,-1-1-1 0 0,1 1 1 0 0,-1 0-1 0 0,0-1 1 0 0,0 1-1 0 0,0-1 1 0 0,0 0-1 0 0,0 1 1 0 0,0-1-1 0 0,-1 0 1 0 0,-3 2-1 0 0,1 0-79 0 0,-1 0 0 0 0,0-1 0 0 0,0 1 0 0 0,0-1 0 0 0,0-1 0 0 0,0 1 0 0 0,-1-1 0 0 0,1 0 0 0 0,-1-1 0 0 0,1 1 0 0 0,-1-1 0 0 0,-10 0 0 0 0,27-2 127 0 0,0-1-1 0 0,0 0 1 0 0,0 0 0 0 0,0-1 0 0 0,0-1 0 0 0,-1 1-1 0 0,1-2 1 0 0,8-4 0 0 0,-3 1-154 0 0,0 2 1 0 0,25-8-1 0 0,-38 13 31 0 0,17-1-2590 0 0,-8 10-2727 0 0,-3 4 723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6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9178 0 0,'16'-5'6135'0'0,"29"-17"-4567"0"0,-9 5-1267 0 0,-29 14-249 0 0,0 0 0 0 0,1 1 0 0 0,-1 0 0 0 0,0 0 0 0 0,1 0 0 0 0,-1 1 0 0 0,1 1 0 0 0,9-1 0 0 0,-15 1-14 0 0,-1 0 0 0 0,1 1 0 0 0,0-1 0 0 0,0 0 0 0 0,0 1 1 0 0,0-1-1 0 0,0 1 0 0 0,-1-1 0 0 0,1 1 0 0 0,0 0 0 0 0,0 0 1 0 0,-1 0-1 0 0,1 0 0 0 0,-1 0 0 0 0,1 0 0 0 0,-1 1 1 0 0,1-1-1 0 0,-1 0 0 0 0,0 1 0 0 0,0-1 0 0 0,1 1 0 0 0,-1-1 1 0 0,0 1-1 0 0,0 0 0 0 0,-1-1 0 0 0,1 1 0 0 0,0 0 0 0 0,-1 0 1 0 0,1 0-1 0 0,-1-1 0 0 0,1 1 0 0 0,-1 0 0 0 0,0 0 0 0 0,0 0 1 0 0,1 0-1 0 0,-1 0 0 0 0,-1 2 0 0 0,-2 28 760 0 0,-9 4-3891 0 0,11-34 2774 0 0,1-1-1 0 0,-1 1 1 0 0,0 0 0 0 0,0-1 0 0 0,0 1-1 0 0,0-1 1 0 0,0 1 0 0 0,-1-1-1 0 0,1 1 1 0 0,0-1 0 0 0,0 0 0 0 0,-1 0-1 0 0,1 0 1 0 0,-1 0 0 0 0,1 0-1 0 0,-1 0 1 0 0,0 0 0 0 0,1 0 0 0 0,-1 0-1 0 0,0-1 1 0 0,0 1 0 0 0,1-1 0 0 0,-1 1-1 0 0,0-1 1 0 0,0 0 0 0 0,0 0-1 0 0,0 0 1 0 0,1 0 0 0 0,-1 0 0 0 0,0 0-1 0 0,0 0 1 0 0,0-1 0 0 0,0 1 0 0 0,1-1-1 0 0,-1 1 1 0 0,-2-2 0 0 0,-11-5-584 0 0,4 4-1498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4409 0 0,'-2'2'501'0'0,"0"0"0"0"0,0 0-1 0 0,0 0 1 0 0,1 0 0 0 0,-1 1 0 0 0,0-1-1 0 0,1 1 1 0 0,0-1 0 0 0,0 1 0 0 0,-1 0 0 0 0,2-1-1 0 0,-2 6 1 0 0,2-6-171 0 0,0 0 0 0 0,0 0-1 0 0,1 0 1 0 0,-1 0 0 0 0,1 0 0 0 0,-1 0 0 0 0,1 0-1 0 0,0 0 1 0 0,0 0 0 0 0,0 0 0 0 0,0 0-1 0 0,0-1 1 0 0,0 1 0 0 0,0 0 0 0 0,1-1-1 0 0,-1 1 1 0 0,0-1 0 0 0,1 1 0 0 0,1 0-1 0 0,0 1-245 0 0,0 0-1 0 0,0-1 1 0 0,1 1-1 0 0,-1-1 1 0 0,0 0-1 0 0,1 0 1 0 0,-1 0-1 0 0,1-1 1 0 0,0 1-1 0 0,0-1 1 0 0,-1 0-1 0 0,1 0 1 0 0,0 0-1 0 0,0-1 1 0 0,0 1-1 0 0,0-1 1 0 0,0 0-1 0 0,0 0 1 0 0,0 0-1 0 0,0-1 1 0 0,0 1-1 0 0,0-1 1 0 0,0 0-1 0 0,0 0 1 0 0,0 0-1 0 0,-1-1 1 0 0,6-2-1 0 0,-3 1-488 0 0,-1 0 0 0 0,1 0 0 0 0,-1-1 0 0 0,0 0 0 0 0,0 0 0 0 0,0-1 0 0 0,5-5-1 0 0,-6 5-860 0 0,1-1-1 0 0,-1 0 0 0 0,0 0 0 0 0,-1 0 0 0 0,1 0 0 0 0,3-10 0 0 0,0-8-3787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16484 0 0,'4'4'255'0'0,"0"0"0"0"0,0 0 0 0 0,0 0 0 0 0,1-1 1 0 0,-1 1-1 0 0,1-1 0 0 0,0 0 0 0 0,0-1 0 0 0,0 1 1 0 0,0-1-1 0 0,0 0 0 0 0,0 0 0 0 0,1-1 0 0 0,-1 1 1 0 0,1-1-1 0 0,7 0 0 0 0,-5 1-94 0 0,0-1 0 0 0,0 1 0 0 0,0 1 0 0 0,-1 0 0 0 0,14 6 0 0 0,-18-7-135 0 0,-1 0-1 0 0,1 0 0 0 0,-1 0 0 0 0,1 0 0 0 0,-1 0 1 0 0,0 1-1 0 0,0-1 0 0 0,0 1 0 0 0,0-1 1 0 0,-1 1-1 0 0,1 0 0 0 0,-1 0 0 0 0,0 0 0 0 0,0 0 1 0 0,0 0-1 0 0,0 0 0 0 0,0 0 0 0 0,0 0 1 0 0,0 5-1 0 0,-1 1-124 0 0,1 1 1 0 0,-1 0-1 0 0,-1 0 0 0 0,0 0 1 0 0,0-1-1 0 0,-1 1 1 0 0,0 0-1 0 0,0-1 0 0 0,-9 19 1 0 0,9-22 40 0 0,-1 0-1 0 0,0 0 1 0 0,0 0 0 0 0,-1-1 0 0 0,0 1 0 0 0,0-1 0 0 0,0 0 0 0 0,0 0-1 0 0,-1 0 1 0 0,0-1 0 0 0,0 1 0 0 0,0-1 0 0 0,-1 0 0 0 0,1-1 0 0 0,-10 5-1 0 0,4-4 8 0 0,16-7 105 0 0,18-7 61 0 0,36-5-163 0 0,30-8 105 0 0,-81 20-860 0 0,1-1 0 0 0,-1 0 0 0 0,1 0 1 0 0,-1 0-1 0 0,0-1 0 0 0,-1 0 0 0 0,11-9 0 0 0,-16 12 447 0 0,-1 0 0 0 0,1 1 0 0 0,-1-1 1 0 0,0 0-1 0 0,1 0 0 0 0,-1-1 0 0 0,0 1 0 0 0,0 0 0 0 0,-1 0 0 0 0,1 0 0 0 0,0-1 0 0 0,-1 1 0 0 0,1 0 0 0 0,-1-1 0 0 0,0 1 0 0 0,0 0 0 0 0,0-1 0 0 0,0 1 0 0 0,0-1 0 0 0,0 1 0 0 0,-1 0 0 0 0,1-1 0 0 0,-1 1 0 0 0,0-3 1 0 0,-1 1 487 0 0,1 1 0 0 0,0-1 0 0 0,-1 1 0 0 0,0 0 0 0 0,0 0 0 0 0,0 0 0 0 0,0 0 0 0 0,0 0 0 0 0,0 0 0 0 0,-1 0 0 0 0,0 1 0 0 0,1-1 0 0 0,-1 1 0 0 0,0 0 0 0 0,-5-3 0 0 0,8 5 57 0 0,-1 0 0 0 0,1 0 0 0 0,-1 0 0 0 0,1 1 0 0 0,-1-1 0 0 0,1 0 1 0 0,0 0-1 0 0,-1 0 0 0 0,1 1 0 0 0,-1-1 0 0 0,1 0 0 0 0,-1 0 0 0 0,1 1 0 0 0,0-1 1 0 0,-1 0-1 0 0,1 1 0 0 0,0-1 0 0 0,-1 0 0 0 0,1 1 0 0 0,0-1 0 0 0,-1 1 1 0 0,1-1-1 0 0,0 0 0 0 0,0 1 0 0 0,0-1 0 0 0,-1 1 0 0 0,1-1 0 0 0,0 1 0 0 0,0-1 1 0 0,0 1-1 0 0,0-1 0 0 0,0 1 0 0 0,0-1 0 0 0,0 1 0 0 0,0-1 0 0 0,0 1 1 0 0,0-1-1 0 0,0 1 0 0 0,0-1 0 0 0,0 1 0 0 0,1 0 0 0 0,-1 27 1181 0 0,0-27-1104 0 0,-1 47 709 0 0,0-33-921 0 0,1 0 0 0 0,0-1-1 0 0,1 1 1 0 0,1-1 0 0 0,4 22 0 0 0,-6-35-63 0 0,1-1 0 0 0,-1 1 0 0 0,1-1 1 0 0,-1 1-1 0 0,0-1 0 0 0,1 1 1 0 0,-1-1-1 0 0,1 0 0 0 0,-1 1 0 0 0,1-1 1 0 0,0 1-1 0 0,-1-1 0 0 0,1 0 1 0 0,-1 0-1 0 0,1 1 0 0 0,0-1 0 0 0,-1 0 1 0 0,1 0-1 0 0,0 0 0 0 0,-1 0 1 0 0,1 1-1 0 0,-1-1 0 0 0,1 0 0 0 0,0 0 1 0 0,-1 0-1 0 0,1-1 0 0 0,0 1 1 0 0,-1 0-1 0 0,1 0 0 0 0,0 0 0 0 0,-1 0 1 0 0,1-1-1 0 0,0 1 0 0 0,-1 0 1 0 0,1 0-1 0 0,-1-1 0 0 0,1 1 0 0 0,-1-1 1 0 0,1 1-1 0 0,-1 0 0 0 0,2-2 1 0 0,26-18-155 0 0,-25 18 150 0 0,48-31-2121 0 0,-15 15-3495 0 0,-20 5 2093 0 0,-12 8 2463 0 0,7-2-2328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59 8402 0 0,'-3'4'535'0'0,"-1"0"0"0"0,1 0 0 0 0,1 1-1 0 0,-1-1 1 0 0,1 1 0 0 0,-1 0 0 0 0,1-1 0 0 0,1 1 0 0 0,-1 0 0 0 0,1 0 0 0 0,-1 0 0 0 0,2 0 0 0 0,-1 1 0 0 0,0-1-1 0 0,1 0 1 0 0,0 0 0 0 0,0 0 0 0 0,1 6 0 0 0,0-5-433 0 0,1-1 0 0 0,-1 1 0 0 0,1-1 0 0 0,0 1 0 0 0,0-1 0 0 0,0 0 0 0 0,1 0 0 0 0,-1 0 0 0 0,1 0 0 0 0,1-1 0 0 0,-1 1 0 0 0,1-1 0 0 0,-1 1 0 0 0,1-1 0 0 0,1-1 0 0 0,-1 1 0 0 0,0 0 0 0 0,1-1 0 0 0,0 0 0 0 0,0 0 0 0 0,0 0 0 0 0,0-1 0 0 0,0 0 0 0 0,0 0 0 0 0,9 2 0 0 0,-12-3-101 0 0,-1-1 1 0 0,1 0 0 0 0,0 1 0 0 0,0-1 0 0 0,-1 0-1 0 0,1 0 1 0 0,0 0 0 0 0,0 0 0 0 0,-1 0 0 0 0,1 0 0 0 0,0-1-1 0 0,0 1 1 0 0,-1-1 0 0 0,1 1 0 0 0,0-1 0 0 0,-1 1 0 0 0,1-1-1 0 0,0 0 1 0 0,-1 0 0 0 0,1 0 0 0 0,1-2 0 0 0,-1 1 0 0 0,0 0 1 0 0,0-1-1 0 0,-1 1 1 0 0,1 0 0 0 0,-1-1-1 0 0,0 1 1 0 0,0-1-1 0 0,0 0 1 0 0,0 1-1 0 0,0-1 1 0 0,0 0 0 0 0,0-4-1 0 0,0-5-95 0 0,-1-1-1 0 0,0 0 1 0 0,0 0 0 0 0,-5-23-1 0 0,3 19-454 0 0,-2 0-1 0 0,-6-21 0 0 0,8 34 390 0 0,1 0 0 0 0,-1 0 0 0 0,0 0 0 0 0,0 0-1 0 0,0 0 1 0 0,0 0 0 0 0,0 1 0 0 0,-1-1 0 0 0,0 1-1 0 0,0 0 1 0 0,0 0 0 0 0,0 0 0 0 0,0 0 0 0 0,0 0-1 0 0,-5-2 1 0 0,-2 3-261 0 0,12 10 432 0 0,12 9 366 0 0,-9-15-299 0 0,0 1 0 0 0,1-1 0 0 0,-1 0 0 0 0,1 0 0 0 0,-1-1-1 0 0,1 1 1 0 0,0-1 0 0 0,0-1 0 0 0,-1 1 0 0 0,1-1 0 0 0,0 0 0 0 0,0 0 0 0 0,0 0 0 0 0,0-1 0 0 0,-1 0 0 0 0,1 0 0 0 0,6-3 0 0 0,39-2-926 0 0,-45 7-2036 0 0,-19 8-5385 0 0,3-5 4317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6281 0 0,'1'2'541'0'0,"1"-1"0"0"0,-1 0-1 0 0,1 0 1 0 0,-1 0 0 0 0,1 0 0 0 0,0 0-1 0 0,0 0 1 0 0,-1-1 0 0 0,1 1-1 0 0,4 0 1 0 0,23 2 1178 0 0,25-11-1549 0 0,-22-2-928 0 0,-24 6-306 0 0,0 0 1 0 0,0 0 0 0 0,-1 0 0 0 0,15-11-1 0 0,-20 13 782 0 0,0 0-1 0 0,0 0 0 0 0,0 0 0 0 0,0 0 1 0 0,0 0-1 0 0,-1-1 0 0 0,1 1 1 0 0,0-1-1 0 0,-1 1 0 0 0,0-1 0 0 0,0 1 1 0 0,0-1-1 0 0,2-4 0 0 0,-3 5 312 0 0,0 0 1 0 0,0 0-1 0 0,0 0 0 0 0,0 0 0 0 0,-1 0 0 0 0,1 0 1 0 0,0 0-1 0 0,-1 0 0 0 0,1 0 0 0 0,-1 0 0 0 0,0 0 1 0 0,0 0-1 0 0,0 0 0 0 0,0 0 0 0 0,0 1 0 0 0,0-1 1 0 0,0 0-1 0 0,-1 1 0 0 0,1-1 0 0 0,0 0 0 0 0,-2 0 1 0 0,2 1 246 0 0,0 0 1 0 0,1 0-1 0 0,-1 1 1 0 0,0-1-1 0 0,1 0 1 0 0,-1 1-1 0 0,0-1 1 0 0,1 0-1 0 0,-1 1 1 0 0,0-1-1 0 0,0 1 1 0 0,0-1-1 0 0,0 1 1 0 0,0 0-1 0 0,0-1 1 0 0,1 1-1 0 0,-1 0 1 0 0,0 0-1 0 0,0-1 1 0 0,0 1-1 0 0,0 0 0 0 0,-2 0 1 0 0,3 1-56 0 0,-1-1 0 0 0,0 1 0 0 0,1-1 1 0 0,-1 1-1 0 0,1 0 0 0 0,-1-1 0 0 0,1 1 0 0 0,-1-1 0 0 0,1 1 0 0 0,0 0 0 0 0,-1 0 1 0 0,1-1-1 0 0,0 1 0 0 0,-1 0 0 0 0,1 0 0 0 0,0-1 0 0 0,0 1 0 0 0,0 0 1 0 0,0 0-1 0 0,0-1 0 0 0,0 2 0 0 0,3 55 4174 0 0,-2-45-4743 0 0,1 4 1595 0 0,1 30-2032 0 0,-3-29-1664 0 0,0-1 0 0 0,-4 26 0 0 0,3-36 1720 0 0,0 0 1 0 0,-1 0-1 0 0,1 0 1 0 0,-1 0 0 0 0,0-1-1 0 0,-1 1 1 0 0,0-1-1 0 0,1 0 1 0 0,-7 8 0 0 0,7-10 660 0 0,-1 0 1 0 0,0 0 0 0 0,0 0 0 0 0,0-1-1 0 0,0 0 1 0 0,0 1 0 0 0,0-1 0 0 0,0 0-1 0 0,-8 3 1 0 0,38-14 12391 0 0,27-3-9732 0 0,-9 2-2029 0 0,-45 9-545 0 0,1 1 0 0 0,-1 0 0 0 0,1-1 0 0 0,-1 1 1 0 0,1 0-1 0 0,0 0 0 0 0,-1-1 0 0 0,1 1 0 0 0,-1 0 0 0 0,1 0 0 0 0,0 0 0 0 0,-1 0 0 0 0,1 0 0 0 0,0 0 0 0 0,-1 0 0 0 0,1 0 0 0 0,-1 0 0 0 0,1 0 0 0 0,0 1 0 0 0,-1-1 0 0 0,1 0 0 0 0,-1 0 0 0 0,1 0 0 0 0,0 1 0 0 0,-1-1 0 0 0,1 0 0 0 0,-1 1 0 0 0,1-1 0 0 0,-1 0 0 0 0,1 1 0 0 0,-1-1 0 0 0,1 1 0 0 0,-1-1 0 0 0,0 1 0 0 0,1-1 0 0 0,-1 1 0 0 0,0-1 0 0 0,1 1 0 0 0,-1-1 0 0 0,0 1 0 0 0,0 0 0 0 0,1-1 0 0 0,-1 1 0 0 0,0-1 0 0 0,0 1 0 0 0,0 0 0 0 0,0-1 0 0 0,0 1 0 0 0,0 0 0 0 0,0-1 0 0 0,0 1 0 0 0,0-1 0 0 0,0 1 0 0 0,0 0 0 0 0,-1 0 1 0 0,-1 8 69 0 0,0 0 0 0 0,-1-1 1 0 0,-6 14-1 0 0,-2 12-4 0 0,12-33-123 0 0,-1 0 0 0 0,1 0-1 0 0,-1 0 1 0 0,1 0-1 0 0,0 0 1 0 0,0 0-1 0 0,0 0 1 0 0,0 0 0 0 0,-1 0-1 0 0,1-1 1 0 0,0 1-1 0 0,0 0 1 0 0,0-1-1 0 0,1 1 1 0 0,-1 0 0 0 0,0-1-1 0 0,0 0 1 0 0,0 1-1 0 0,0-1 1 0 0,0 0 0 0 0,1 1-1 0 0,-1-1 1 0 0,0 0-1 0 0,0 0 1 0 0,0 0-1 0 0,1 0 1 0 0,-1 0 0 0 0,2-1-1 0 0,37 1-7919 0 0,-26-1 3767 0 0,0-2-1524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7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14195 0 0,'-1'5'1904'0'0,"1"1"-1143"0"0,-1 3-169 0 0,1-2-120 0 0,-3 0-176 0 0,2 0-104 0 0,-3-1-144 0 0,2-1-120 0 0,-2-1-176 0 0,-1 0-464 0 0,3-1-849 0 0,-2-1-1351 0 0,-1-2-537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18 107 5017 0 0,'-1'0'202'0'0,"0"0"-1"0"0,0 0 1 0 0,0 0 0 0 0,0 0 0 0 0,0-1-1 0 0,1 1 1 0 0,-1 0 0 0 0,0-1-1 0 0,0 1 1 0 0,0 0 0 0 0,0-1-1 0 0,1 1 1 0 0,-1-1 0 0 0,0 1-1 0 0,0-1 1 0 0,1 1 0 0 0,-1-1 0 0 0,0 0-1 0 0,1 1 1 0 0,-2-2 0 0 0,2 2-80 0 0,0-1 1 0 0,1 0 0 0 0,-1 1-1 0 0,0-1 1 0 0,0 1-1 0 0,0-1 1 0 0,0 1 0 0 0,0-1-1 0 0,1 1 1 0 0,-1-1 0 0 0,0 1-1 0 0,0 0 1 0 0,1-1 0 0 0,-1 1-1 0 0,0-1 1 0 0,1 1-1 0 0,-1 0 1 0 0,1-1 0 0 0,-1 1-1 0 0,0 0 1 0 0,1-1 0 0 0,-1 1-1 0 0,1 0 1 0 0,0-1 0 0 0,36-14 1958 0 0,94-4-1096 0 0,-87 14-1282 0 0,65-15-1 0 0,-84 12-786 0 0,-24 8 893 0 0,0 0 0 0 0,-1-1 0 0 0,1 1 0 0 0,0 0 0 0 0,0 0 0 0 0,-1-1 0 0 0,1 1 1 0 0,0 0-1 0 0,0-1 0 0 0,-1 1 0 0 0,1-1 0 0 0,0 1 0 0 0,-1-1 0 0 0,1 1 0 0 0,-1-1 0 0 0,1 0 0 0 0,-1 1 0 0 0,1-1 0 0 0,-1 1 1 0 0,1-1-1 0 0,-1 0 0 0 0,1 0 0 0 0,-1 1 0 0 0,0-1 0 0 0,1 0 0 0 0,-1 0 0 0 0,-1 0 60 0 0,1 1 0 0 0,-1-1-1 0 0,0 1 1 0 0,1-1 0 0 0,-1 1 0 0 0,0-1-1 0 0,0 1 1 0 0,0 0 0 0 0,1 0 0 0 0,-1-1-1 0 0,0 1 1 0 0,0 0 0 0 0,0 0 0 0 0,1 0-1 0 0,-1 0 1 0 0,0 0 0 0 0,0 0 0 0 0,0 0-1 0 0,0 0 1 0 0,1 0 0 0 0,-1 0 0 0 0,0 1 0 0 0,0-1-1 0 0,0 0 1 0 0,1 1 0 0 0,-2-1 0 0 0,-23 9-147 0 0,4 2 691 0 0,0 0 0 0 0,1 1 0 0 0,0 1 0 0 0,-34 30 0 0 0,52-41-105 0 0,0 1 1 0 0,0-1 0 0 0,0 1-1 0 0,0 0 1 0 0,0 0-1 0 0,0 0 1 0 0,1 0-1 0 0,0 0 1 0 0,-1 0 0 0 0,1 0-1 0 0,0 1 1 0 0,1-1-1 0 0,-1 0 1 0 0,0 0-1 0 0,1 1 1 0 0,0-1 0 0 0,0 1-1 0 0,0-1 1 0 0,0 0-1 0 0,1 5 1 0 0,0-3-387 0 0,0 0 1 0 0,0 0 0 0 0,0 0-1 0 0,1 0 1 0 0,0 0-1 0 0,0 0 1 0 0,0 0-1 0 0,1-1 1 0 0,-1 1-1 0 0,1-1 1 0 0,0 1-1 0 0,6 5 1 0 0,-9-10-27 0 0,0 0 0 0 0,0 1 0 0 0,0-1 0 0 0,0 0 1 0 0,0 0-1 0 0,0 0 0 0 0,0 1 0 0 0,0-1 0 0 0,0 0 0 0 0,0 0 0 0 0,1 0 0 0 0,-1 1 0 0 0,0-1 1 0 0,0 0-1 0 0,0 0 0 0 0,0 0 0 0 0,1 0 0 0 0,-1 0 0 0 0,0 1 0 0 0,0-1 0 0 0,0 0 0 0 0,1 0 1 0 0,-1 0-1 0 0,0 0 0 0 0,0 0 0 0 0,0 0 0 0 0,1 0 0 0 0,-1 0 0 0 0,0 0 0 0 0,0 0 0 0 0,0 0 1 0 0,1 0-1 0 0,-1 0 0 0 0,0 0 0 0 0,0 0 0 0 0,1 0 0 0 0,-1 0 0 0 0,0 0 0 0 0,0 0 0 0 0,0 0 1 0 0,1 0-1 0 0,-1 0 0 0 0,0 0 0 0 0,0 0 0 0 0,0 0 0 0 0,1-1 0 0 0,-1 1 0 0 0,0 0 0 0 0,0 0 1 0 0,0 0-1 0 0,0 0 0 0 0,1 0 0 0 0,-1-1 0 0 0,0 1 0 0 0,0 0 0 0 0,0 0 0 0 0,0 0 0 0 0,0-1 1 0 0,0 1-1 0 0,1 0 0 0 0,-1 0 0 0 0,0 0 0 0 0,0-1 0 0 0,0 1 0 0 0,0 0 0 0 0,0 0 1 0 0,0-1-1 0 0,0 1 0 0 0,1-5-3092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9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7106 0 0,'25'83'7381'0'0,"-17"-64"-7656"0"0,-2 1-1 0 0,0 0 1 0 0,-1 0 0 0 0,-1 0-1 0 0,2 29 1 0 0,-6-43-4 0 0,0-1 1 0 0,-1 0-1 0 0,1 0 1 0 0,-1 1-1 0 0,0-1 0 0 0,-1 0 1 0 0,1 0-1 0 0,-1 0 1 0 0,0 0-1 0 0,0-1 1 0 0,-1 1-1 0 0,1 0 0 0 0,-1-1 1 0 0,0 0-1 0 0,0 1 1 0 0,0-1-1 0 0,-1 0 0 0 0,0-1 1 0 0,0 1-1 0 0,0-1 1 0 0,0 1-1 0 0,0-1 0 0 0,0-1 1 0 0,-1 1-1 0 0,0 0 1 0 0,-5 1-1 0 0,-14 5 292 0 0,23-8 99 0 0,0-1 0 0 0,0 1 0 0 0,0-1 0 0 0,-1 0-1 0 0,1 0 1 0 0,0 0 0 0 0,0 1 0 0 0,0-1 0 0 0,0 0 0 0 0,-1-1-1 0 0,1 1 1 0 0,0 0 0 0 0,0 0 0 0 0,0 0 0 0 0,0-1 0 0 0,0 1-1 0 0,0 0 1 0 0,-1-1 0 0 0,0 0 0 0 0,1 0 28 0 0,1 0 1 0 0,0 0 0 0 0,0 0-1 0 0,1 0 1 0 0,-1 1-1 0 0,0-1 1 0 0,0 0-1 0 0,0 0 1 0 0,0 0-1 0 0,1 0 1 0 0,-1 1 0 0 0,0-1-1 0 0,1 0 1 0 0,-1 0-1 0 0,1 1 1 0 0,-1-1-1 0 0,1 0 1 0 0,-1 1-1 0 0,1-1 1 0 0,0 0-1 0 0,-1 1 1 0 0,1-1 0 0 0,1 0-1 0 0,18-18 1193 0 0,-19 17-1135 0 0,11-7-129 0 0,1 0 0 0 0,0 1 0 0 0,0 1 0 0 0,0 0 0 0 0,1 0 0 0 0,0 1 0 0 0,0 1 0 0 0,25-6 0 0 0,32-12-7253 0 0,-56 17 3456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7466 0 0,'-1'2'447'0'0,"0"0"1"0"0,0 0 0 0 0,0 0-1 0 0,0 0 1 0 0,0 0 0 0 0,0 0-1 0 0,1 1 1 0 0,-1-1 0 0 0,1 0-1 0 0,-1 0 1 0 0,1 1 0 0 0,0-1-1 0 0,0 0 1 0 0,0 4 0 0 0,4 38 419 0 0,-2-27-397 0 0,-1 58-721 0 0,-10-27-3155 0 0,11-53 3357 0 0,1 0-1 0 0,-1 0 0 0 0,1 0 1 0 0,-1 0-1 0 0,2 1 0 0 0,-1-1 1 0 0,0 1-1 0 0,1 0 1 0 0,0 0-1 0 0,0 0 0 0 0,0 0 1 0 0,0 1-1 0 0,1-1 0 0 0,6-3 1 0 0,6-2-985 0 0,2 0 0 0 0,32-11 0 0 0,-20 9-2463 0 0,-20 7 843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4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12955 0 0,'83'81'11377'0'0,"-40"-33"-10055"0"0,-3 2 1 0 0,42 67-1 0 0,-77-107-1224 0 0,1 0 0 0 0,-1 0-1 0 0,-1 0 1 0 0,0 1 0 0 0,0 0-1 0 0,-1-1 1 0 0,-1 1-1 0 0,0 1 1 0 0,0-1 0 0 0,-1 0-1 0 0,0 0 1 0 0,-1 0 0 0 0,-1 1-1 0 0,1-1 1 0 0,-2 0 0 0 0,0 0-1 0 0,0 0 1 0 0,-5 13-1 0 0,1-4-483 0 0,-2 0-1 0 0,0 0 0 0 0,-16 25 1 0 0,6-14-2710 0 0,-28 34 1 0 0,39-57 938 0 0,-1 0 0 0 0,0 0 0 0 0,0 0 0 0 0,-10 6 0 0 0,-9 7-5530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80 5449 0 0,'-3'1'472'0'0,"0"0"0"0"0,0 0 0 0 0,0 1-1 0 0,0 0 1 0 0,0-1 0 0 0,0 1 0 0 0,0 0 0 0 0,0 1-1 0 0,1-1 1 0 0,-1 0 0 0 0,1 1 0 0 0,-1-1-1 0 0,1 1 1 0 0,0 0 0 0 0,0 0 0 0 0,1 0 0 0 0,-1 0-1 0 0,0 0 1 0 0,-1 4 0 0 0,-1 2 52 0 0,0 0-1 0 0,1 1 1 0 0,0-1-1 0 0,1 0 1 0 0,-3 18 0 0 0,5-25-511 0 0,0 1 0 0 0,0 0 0 0 0,0-1 1 0 0,0 1-1 0 0,1-1 0 0 0,-1 1 1 0 0,1-1-1 0 0,-1 1 0 0 0,1 0 1 0 0,0-1-1 0 0,0 0 0 0 0,0 1 1 0 0,0-1-1 0 0,0 0 0 0 0,1 1 1 0 0,-1-1-1 0 0,1 0 0 0 0,-1 0 1 0 0,1 0-1 0 0,0 0 0 0 0,0 0 1 0 0,0-1-1 0 0,0 1 0 0 0,0-1 1 0 0,0 1-1 0 0,5 1 0 0 0,-5-2-21 0 0,0 0 1 0 0,0-1-1 0 0,0 1 0 0 0,0-1 0 0 0,0 0 0 0 0,0 0 0 0 0,0 1 0 0 0,0-1 0 0 0,0-1 0 0 0,0 1 0 0 0,0 0 0 0 0,0 0 0 0 0,0-1 1 0 0,1 1-1 0 0,-1-1 0 0 0,-1 0 0 0 0,1 0 0 0 0,0 1 0 0 0,0-1 0 0 0,0 0 0 0 0,0-1 0 0 0,-1 1 0 0 0,1 0 0 0 0,0 0 0 0 0,-1-1 1 0 0,1 1-1 0 0,-1-1 0 0 0,1 1 0 0 0,-1-1 0 0 0,0 0 0 0 0,0 0 0 0 0,0 1 0 0 0,1-4 0 0 0,3-4-14 0 0,-1 0 0 0 0,-1 0 0 0 0,1 0-1 0 0,-2 0 1 0 0,1-1 0 0 0,-1 1 0 0 0,-1-1 0 0 0,1-17-1 0 0,-1 23 16 0 0,-1 0 0 0 0,0 0 0 0 0,0 0 0 0 0,-1 1 0 0 0,1-1 0 0 0,-1 0 0 0 0,0 0 0 0 0,0 0 0 0 0,0 0-1 0 0,0 1 1 0 0,-1-1 0 0 0,1 0 0 0 0,-1 1 0 0 0,0-1 0 0 0,0 1 0 0 0,-1 0 0 0 0,1 0 0 0 0,-1 0-1 0 0,1 0 1 0 0,-1 0 0 0 0,0 0 0 0 0,0 1 0 0 0,0-1 0 0 0,-5-1 0 0 0,5 3-152 0 0,0 0 0 0 0,0 0 0 0 0,-1 1 0 0 0,1-1 0 0 0,0 1 0 0 0,0 0 0 0 0,-1 0 0 0 0,1 0 0 0 0,0 1 0 0 0,-6 0 0 0 0,7-1 74 0 0,1 1-1 0 0,-1-1 0 0 0,1 0 1 0 0,0 0-1 0 0,-1 1 0 0 0,1-1 1 0 0,0 0-1 0 0,0 1 0 0 0,-1 0 1 0 0,1-1-1 0 0,0 1 0 0 0,0 0 1 0 0,0-1-1 0 0,0 1 0 0 0,0 0 1 0 0,0 0-1 0 0,0 0 0 0 0,0 0 1 0 0,0 0-1 0 0,0 0 0 0 0,0 0 1 0 0,0 0-1 0 0,1 0 0 0 0,-1 1 1 0 0,0-1-1 0 0,1 0 0 0 0,-1 0 1 0 0,1 2-1 0 0,0-2-143 0 0,0 0 1 0 0,0 0-1 0 0,1 0 1 0 0,-1-1-1 0 0,1 1 1 0 0,-1 0-1 0 0,1 0 1 0 0,-1-1-1 0 0,1 1 0 0 0,-1 0 1 0 0,1-1-1 0 0,-1 1 1 0 0,1 0-1 0 0,0-1 1 0 0,0 1-1 0 0,-1-1 1 0 0,1 1-1 0 0,0-1 1 0 0,0 1-1 0 0,-1-1 0 0 0,1 0 1 0 0,1 1-1 0 0,22 7-2683 0 0,-22-7 2448 0 0,12 3-2530 0 0</inkml:trace>
  <inkml:trace contextRef="#ctx0" brushRef="#br0" timeOffset="1">165 3 4841 0 0,'5'-2'8757'0'0,"-5"2"-8592"0"0,5 10 3607 0 0,1 12-1307 0 0,15 120 1239 0 0,-9-47-10312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1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5849 0 0,'2'-3'286'0'0,"-1"1"0"0"0,1-1 0 0 0,-1 0-1 0 0,1 1 1 0 0,0-1 0 0 0,0 1 0 0 0,0-1-1 0 0,0 1 1 0 0,0 0 0 0 0,0 0 0 0 0,1 0 0 0 0,-1 0-1 0 0,1 0 1 0 0,0 1 0 0 0,-1-1 0 0 0,1 1-1 0 0,0 0 1 0 0,0 0 0 0 0,0 0 0 0 0,0 0 0 0 0,0 0-1 0 0,0 0 1 0 0,0 1 0 0 0,0 0 0 0 0,0-1-1 0 0,4 1 1 0 0,8 0-41 0 0,0 0-1 0 0,0 1 0 0 0,-1 0 1 0 0,16 3-1 0 0,-8 2-70 0 0,12 1-3502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1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6657 0 0,'-4'4'762'0'0,"1"0"0"0"0,-1 0 0 0 0,1 0 0 0 0,0 1 0 0 0,0-1 0 0 0,0 1-1 0 0,1-1 1 0 0,0 1 0 0 0,-3 7 0 0 0,4-6-253 0 0,0-1 0 0 0,0 1 1 0 0,0-1-1 0 0,0 1 0 0 0,1 0 0 0 0,0-1 0 0 0,2 12 1 0 0,0-5-403 0 0,1-1 0 0 0,0 1 0 0 0,1-1 0 0 0,1 0 0 0 0,-1 0 0 0 0,2-1 0 0 0,0 1 0 0 0,7 9 0 0 0,0-3 212 0 0,7-2-5209 0 0,-19-15 4675 0 0,-1 0 0 0 0,1 0 1 0 0,0 0-1 0 0,-1 0 0 0 0,1 0 0 0 0,-1 0 1 0 0,1 0-1 0 0,0 0 0 0 0,-1 0 0 0 0,1 0 1 0 0,-1 0-1 0 0,1 0 0 0 0,-1 0 0 0 0,1 0 1 0 0,0-1-1 0 0,-1 1 0 0 0,1 0 0 0 0,-1 0 1 0 0,1-1-1 0 0,-1 1 0 0 0,1 0 1 0 0,-1-1-1 0 0,1 1 0 0 0,-1 0 0 0 0,1-1 1 0 0,0-1-90 0 0,0 0 0 0 0,0 1 1 0 0,0-1-1 0 0,0 0 0 0 0,0 0 1 0 0,0 0-1 0 0,0 0 0 0 0,-1 0 1 0 0,1 0-1 0 0,-1 0 0 0 0,0-3 1 0 0,4-12-899 0 0,1 0-1319 0 0</inkml:trace>
  <inkml:trace contextRef="#ctx0" brushRef="#br0" timeOffset="1">185 40 5345 0 0,'-7'64'10854'0'0,"-14"10"-9865"0"0,16-61-1687 0 0,0 0 0 0 0,0-1 0 0 0,-1 0-1 0 0,-1 0 1 0 0,0 0 0 0 0,-1-1 0 0 0,0 0 0 0 0,-18 19 0 0 0,21-27 568 0 0,6-5 933 0 0,9-9 846 0 0,24-7 73 0 0,40-16 0 0 0,-59 28-2980 0 0,1 1-1 0 0,28-6 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1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13451 0 0,'4'3'1896'0'0,"1"-2"-1352"0"0,2 0-39 0 0,2-3-25 0 0,3-1-144 0 0,2-2-224 0 0,0-1-72 0 0,1-1-24 0 0,1-3-32 0 0,1 2-472 0 0,1 0-1249 0 0,-1 1-1744 0 0,-15-22-79 0 0,17 24-2017 0 0</inkml:trace>
  <inkml:trace contextRef="#ctx0" brushRef="#br0" timeOffset="1">505 9 17036 0 0,'0'5'1680'0'0,"0"0"-1088"0"0,-2 2-56 0 0,2-2-72 0 0,-1 0-136 0 0,0 0-240 0 0,-2-1-256 0 0,1-3-296 0 0,0-2-440 0 0,-1-3-688 0 0,-1-1-1201 0 0,0-2-1000 0 0,-5-13-992 0 0,0 12 176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30 3185 0 0,'6'-29'18134'0'0,"-12"39"-17059"0"0,-2 2-1105 0 0,1 1-1 0 0,1 0 1 0 0,0 1 0 0 0,1-1-1 0 0,0 1 1 0 0,1 0-1 0 0,1 0 1 0 0,-3 19 0 0 0,24-49-4083 0 0,-4 2 3638 0 0,-10 12 445 0 0,-1 0 1 0 0,1 0-1 0 0,0 0 1 0 0,0 0-1 0 0,0 1 0 0 0,0 0 1 0 0,0 0-1 0 0,0 0 1 0 0,0 0-1 0 0,1 1 0 0 0,-1 0 1 0 0,8 0-1 0 0,53 9-1609 0 0,-61-8 1267 0 0,-3-1 106 0 0,-1 0 0 0 0,1 0 0 0 0,-1 0 0 0 0,0 0 0 0 0,1 0 0 0 0,-1 0 1 0 0,1-1-1 0 0,-1 1 0 0 0,1 0 0 0 0,-1 0 0 0 0,0 0 0 0 0,1 0 0 0 0,-1-1 0 0 0,1 1 1 0 0,-1 0-1 0 0,0 0 0 0 0,1-1 0 0 0,-1 1 0 0 0,0 0 0 0 0,1-1 0 0 0,-1 1 1 0 0,0 0-1 0 0,0-1 0 0 0,1 1 0 0 0,-1-1 0 0 0,0 1 0 0 0,0 0 0 0 0,0-1 0 0 0,1 1 1 0 0,-1-1-1 0 0,5-17-1825 0 0,-4 13 1533 0 0,2-1-1544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 4273 0 0,'6'-2'12529'0'0,"-17"22"-11633"0"0,1 2-657 0 0,6-14-258 0 0,0 0 0 0 0,0 1 0 0 0,1 0-1 0 0,-3 10 1 0 0,6-18 16 0 0,0-1-1 0 0,0 0 1 0 0,0 0-1 0 0,-1 0 1 0 0,1 0-1 0 0,0 0 1 0 0,0 1-1 0 0,0-1 1 0 0,0 0-1 0 0,0 0 1 0 0,0 0-1 0 0,0 0 1 0 0,1 0-1 0 0,-1 1 1 0 0,0-1-1 0 0,0 0 1 0 0,0 0-1 0 0,0 0 1 0 0,0 0-1 0 0,0 0 1 0 0,0 1-1 0 0,0-1 1 0 0,0 0-1 0 0,0 0 1 0 0,0 0-1 0 0,0 0 1 0 0,1 0-1 0 0,-1 0 1 0 0,0 1-1 0 0,0-1 1 0 0,0 0-1 0 0,0 0 1 0 0,0 0-1 0 0,0 0 1 0 0,1 0-1 0 0,-1 0 1 0 0,0 0-1 0 0,0 0 1 0 0,0 0-1 0 0,0 0 1 0 0,0 0-1 0 0,1 0 1 0 0,-1 0-1 0 0,0 0 1 0 0,0 0-1 0 0,12-3-15 0 0,14-12 95 0 0,-21 12-103 0 0,27-8 417 0 0,-15 10-1206 0 0,-16 1 628 0 0,-1 0 0 0 0,1 0 0 0 0,-1 0 0 0 0,1 0-1 0 0,-1 0 1 0 0,1 1 0 0 0,-1-1 0 0 0,1 0 0 0 0,-1 0 0 0 0,1 0 0 0 0,-1 1 0 0 0,1-1 0 0 0,-1 0 0 0 0,0 1-1 0 0,1-1 1 0 0,-1 0 0 0 0,1 1 0 0 0,-1-1 0 0 0,0 1 0 0 0,1-1 0 0 0,-1 0 0 0 0,0 1 0 0 0,0-1-1 0 0,1 1 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5633 0 0,'0'-2'516'0'0,"1"1"-1"0"0,0 0 0 0 0,-1 0 1 0 0,1-1-1 0 0,0 1 0 0 0,0 0 1 0 0,0 0-1 0 0,0 0 0 0 0,0 0 1 0 0,0 0-1 0 0,0 0 0 0 0,0 0 1 0 0,0 0-1 0 0,0 1 0 0 0,0-1 1 0 0,1 0-1 0 0,-1 1 1 0 0,0-1-1 0 0,2 0 0 0 0,26-10 2821 0 0,-26 10-3286 0 0,0 1-1 0 0,0 0 1 0 0,0 0-1 0 0,1 0 1 0 0,-1 0 0 0 0,0 1-1 0 0,0-1 1 0 0,0 1-1 0 0,0 0 1 0 0,0 0 0 0 0,0 0-1 0 0,0 0 1 0 0,3 2-1 0 0,16 4-3381 0 0,1-7-6827 0 0,-17-3 5944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5977 0 0,'0'-1'375'0'0,"0"1"0"0"0,0-1 0 0 0,1 0 0 0 0,-1 1-1 0 0,0-1 1 0 0,0 1 0 0 0,0-1 0 0 0,1 1 0 0 0,-1-1 0 0 0,0 1-1 0 0,1-1 1 0 0,0 0 1125 0 0,0 0-1126 0 0,-1 1 1 0 0,1-1 0 0 0,-1 1 0 0 0,1 0 0 0 0,-1 0 0 0 0,1-1 0 0 0,-1 1-1 0 0,1 0 1 0 0,-1 0 0 0 0,1-1 0 0 0,0 1 0 0 0,26-4 2406 0 0,24 6-2140 0 0,-46-1-547 0 0,1-1 1 0 0,-1 1-1 0 0,0 0 1 0 0,0 1-1 0 0,0-1 1 0 0,0 1-1 0 0,0 0 0 0 0,0 0 1 0 0,0 0-1 0 0,8 6 1 0 0,-11-6-46 0 0,0 0 0 0 0,0 0 0 0 0,0 0 1 0 0,-1 1-1 0 0,1-1 0 0 0,0 0 0 0 0,-1 0 1 0 0,0 1-1 0 0,1-1 0 0 0,-1 1 0 0 0,0 0 0 0 0,0-1 1 0 0,0 1-1 0 0,-1 0 0 0 0,1-1 0 0 0,-1 1 1 0 0,1 0-1 0 0,-1 0 0 0 0,0 0 0 0 0,0-1 0 0 0,-1 7 1 0 0,0-1-75 0 0,0 0 0 0 0,0 0 0 0 0,-1 0 1 0 0,0 0-1 0 0,0-1 0 0 0,-5 12 0 0 0,-11 3-5892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6713 0 0,'6'-8'7529'0'0,"-1"16"-2949"0"0,1 23-1563 0 0,-5-27-3046 0 0,7 66 821 0 0,5 26-745 0 0,-11-84-1268 0 0,1 0 0 0 0,9 22-1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5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29 3529 0 0,'-12'-10'-694'0'0,"-1"0"3800"0"0,3 2 5126 0 0,29 14-4185 0 0,-14-5-4004 0 0,-1 0 0 0 0,1 0 0 0 0,-1-1 0 0 0,1 1 0 0 0,-1-1 0 0 0,1 0 0 0 0,0 0 0 0 0,4-1 0 0 0,-5 0-406 0 0,0 1-1 0 0,0-1 0 0 0,0 1 0 0 0,0 0 1 0 0,0 1-1 0 0,0-1 0 0 0,0 1 0 0 0,0 0 0 0 0,0 0 1 0 0,4 1-1 0 0,-18 1-5222 0 0,-11-2 5971 0 0,20-1-380 0 0,0 0 241 0 0,-1 0 1 0 0,1 0-1 0 0,0 0 1 0 0,-1 0-1 0 0,1 1 0 0 0,-1-1 1 0 0,1 1-1 0 0,0-1 0 0 0,-1 1 1 0 0,1-1-1 0 0,0 1 1 0 0,0 0-1 0 0,-1-1 0 0 0,1 1 1 0 0,0 0-1 0 0,0 0 0 0 0,0 0 1 0 0,0 0-1 0 0,0 0 1 0 0,0 0-1 0 0,-1 2 0 0 0,0 1 91 0 0,0-1-1 0 0,0 1 1 0 0,1 0-1 0 0,0-1 1 0 0,-1 1-1 0 0,1 0 1 0 0,-1 7 0 0 0,1 3-387 0 0,1 0 1 0 0,-1 0-1 0 0,4 22 1 0 0,-3-35-194 0 0,5 26-2266 0 0,-5-26 2205 0 0,0 0 1 0 0,0 0 0 0 0,0 0-1 0 0,1 0 1 0 0,-1-1 0 0 0,0 1-1 0 0,1 0 1 0 0,-1 0 0 0 0,0 0-1 0 0,1 0 1 0 0,-1-1 0 0 0,1 1-1 0 0,-1 0 1 0 0,1 0 0 0 0,-1-1-1 0 0,1 1 1 0 0,0 0 0 0 0,-1-1-1 0 0,1 1 1 0 0,0-1 0 0 0,0 1-1 0 0,-1-1 1 0 0,1 1 0 0 0,2 0-1 0 0,3-9-2204 0 0,-3-1-165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19468 0 0,'-19'289'7046'0'0,"2"-47"-6615"0"0,16-190-1042 0 0,3-1 0 0 0,12 86 0 0 0,-14-136 573 0 0,16 68-4790 0 0,4-27-3551 0 0,-6-27 681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3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404 296 6353 0 0,'-12'1'2175'0'0,"-1"0"0"0"0,0 0-1 0 0,0 1 1 0 0,0 1 0 0 0,-20 6-1 0 0,16-2-1055 0 0,0 0-1 0 0,0 1 1 0 0,-21 15-1 0 0,7-1-886 0 0,1 1 1 0 0,1 2-1 0 0,-34 36 0 0 0,56-53-236 0 0,1-1-1 0 0,0 2 1 0 0,0-1 0 0 0,0 1-1 0 0,1-1 1 0 0,1 1-1 0 0,0 1 1 0 0,0-1 0 0 0,0 1-1 0 0,1-1 1 0 0,1 1 0 0 0,-2 13-1 0 0,2-8 10 0 0,1 0-1 0 0,0 0 1 0 0,2 0-1 0 0,0 0 1 0 0,0 0-1 0 0,2 0 1 0 0,7 27-1 0 0,-5-25-9 0 0,0-1 0 0 0,2 1 0 0 0,0-2 0 0 0,1 1 0 0 0,0-1 0 0 0,1 0 0 0 0,1-1 0 0 0,0 0 0 0 0,1 0 0 0 0,1-1 0 0 0,0-1 0 0 0,1 0 0 0 0,0 0 0 0 0,0-1 0 0 0,17 9 0 0 0,-13-12-18 0 0,0-1 0 0 0,1 0 0 0 0,0-1 1 0 0,0-1-1 0 0,1-1 0 0 0,-1-1 0 0 0,1 0 1 0 0,-1-1-1 0 0,1-1 0 0 0,0-1 0 0 0,0-1 0 0 0,0-1 1 0 0,-1 0-1 0 0,19-5 0 0 0,15-5-7 0 0,-1-3-1 0 0,0-2 0 0 0,81-39 1 0 0,-113 47 39 0 0,0 0 1 0 0,0-1 0 0 0,-1-2 0 0 0,0 0 0 0 0,21-18 0 0 0,-33 24 4 0 0,0-1 0 0 0,0 0 1 0 0,-1 0-1 0 0,1 0 0 0 0,-1 0 0 0 0,-1-1 0 0 0,0 0 1 0 0,0 1-1 0 0,0-2 0 0 0,-1 1 0 0 0,0 0 0 0 0,-1-1 1 0 0,0 1-1 0 0,0-1 0 0 0,1-14 0 0 0,-3 3 25 0 0,-1 0 1 0 0,0 0-1 0 0,-1-1 0 0 0,-1 1 0 0 0,-1 1 0 0 0,-1-1 1 0 0,-11-28-1 0 0,-5-3 89 0 0,-40-73 0 0 0,39 83-16 0 0,-2 1 1 0 0,-1 1-1 0 0,-3 1 1 0 0,-32-34 0 0 0,47 58 24 0 0,-1 1 0 0 0,-1 1 0 0 0,0 0 0 0 0,0 1 0 0 0,-23-12 0 0 0,26 17-11 0 0,1 1-1 0 0,-1 0 0 0 0,1 1 0 0 0,-1 0 0 0 0,0 1 1 0 0,-1 1-1 0 0,1 0 0 0 0,0 0 0 0 0,-15 1 1 0 0,14 2-90 0 0,0 1 0 0 0,-1 0 1 0 0,1 0-1 0 0,0 2 0 0 0,0 0 1 0 0,1 0-1 0 0,-1 1 0 0 0,1 1 1 0 0,0 0-1 0 0,0 0 0 0 0,1 1 1 0 0,0 1-1 0 0,0 0 0 0 0,-15 15 1 0 0,2-1-68 0 0,2 1 0 0 0,1 2 1 0 0,1 0-1 0 0,-33 53 1 0 0,41-58-127 0 0,-40 76 160 0 0,48-88-498 0 0,1 0-1 0 0,0 1 1 0 0,0-1-1 0 0,1 1 0 0 0,0 0 1 0 0,0 0-1 0 0,1 0 1 0 0,0 0-1 0 0,1 13 1 0 0,0-19-88 0 0,1 0 0 0 0,0 0 0 0 0,0 0 0 0 0,0 0 0 0 0,0 0 0 0 0,0 0 0 0 0,1 0 0 0 0,-1 0 0 0 0,1-1 0 0 0,0 1 0 0 0,2 2 0 0 0,-3-4-224 0 0,0 1-1 0 0,1-1 1 0 0,-1 1 0 0 0,1-1-1 0 0,-1 0 1 0 0,1 1-1 0 0,0-1 1 0 0,0 0 0 0 0,-1 0-1 0 0,5 1 1 0 0,1-1-3707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4601 0 0,'5'0'5389'0'0,"-5"0"-5281"0"0,3 11 2418 0 0,-1 18-1519 0 0,-2-25-635 0 0,-1 74 114 0 0,1-73-708 0 0,-1 1 0 0 0,0-1 0 0 0,0 1-1 0 0,0-1 1 0 0,-1 0 0 0 0,0 1 0 0 0,0-1-1 0 0,0 0 1 0 0,-1 0 0 0 0,1 0 0 0 0,-7 8 0 0 0,7-12 161 0 0,1 0 1 0 0,0 0 0 0 0,-1 0 0 0 0,1-1 0 0 0,0 1 0 0 0,-1 0 0 0 0,1-1-1 0 0,-1 1 1 0 0,1-1 0 0 0,-1 1 0 0 0,1-1 0 0 0,-1 0 0 0 0,0 1 0 0 0,1-1-1 0 0,-1 0 1 0 0,1 0 0 0 0,-1 0 0 0 0,1 0 0 0 0,-1-1 0 0 0,0 1 0 0 0,1 0-1 0 0,-1-1 1 0 0,1 1 0 0 0,-1-1 0 0 0,1 1 0 0 0,-1-1 0 0 0,1 0 0 0 0,0 0-1 0 0,-1 1 1 0 0,-1-3 0 0 0,16 7 5204 0 0,14 1-4098 0 0,-17-3-628 0 0,23 0-818 0 0,-17-5-2565 0 0,-6-5-4243 0 0,-8 3 3247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4857 0 0,'-2'12'9842'0'0,"-8"26"-9828"0"0,6-22 411 0 0,-1 3-689 0 0,2-13 6 0 0,1 0 0 0 0,1-1-1 0 0,-1 1 1 0 0,1 0 0 0 0,0 0 0 0 0,0 0-1 0 0,1 0 1 0 0,-1 0 0 0 0,1 0-1 0 0,1 7 1 0 0,2-15-34 0 0,-1 0 0 0 0,0 0 0 0 0,0 0 0 0 0,0 0 0 0 0,-1 0 0 0 0,1 0 0 0 0,0 0 0 0 0,-1-1 0 0 0,1 1 0 0 0,0-4 0 0 0,0 2 292 0 0,1 0 1 0 0,-1 0 0 0 0,0 0 0 0 0,1 1 0 0 0,0-1 0 0 0,0 1 0 0 0,0 0 0 0 0,0-1 0 0 0,6-3 0 0 0,-7 6-87 0 0,-1 1 1 0 0,0-1-1 0 0,0 1 0 0 0,1-1 1 0 0,-1 1-1 0 0,0-1 0 0 0,1 1 1 0 0,-1 0-1 0 0,0 0 0 0 0,1 0 1 0 0,-1-1-1 0 0,0 1 0 0 0,1 1 1 0 0,-1-1-1 0 0,0 0 1 0 0,1 0-1 0 0,-1 0 0 0 0,0 1 1 0 0,1-1-1 0 0,-1 1 0 0 0,0-1 1 0 0,0 1-1 0 0,1-1 0 0 0,-1 1 1 0 0,0 0-1 0 0,0 0 0 0 0,0-1 1 0 0,0 1-1 0 0,0 0 0 0 0,0 0 1 0 0,0 0-1 0 0,0 0 1 0 0,0 0-1 0 0,0 0 0 0 0,0 2 1 0 0,3 0-1636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84 2537 0 0,'0'-2'390'0'0,"-1"1"1"0"0,1 0 0 0 0,0-1 0 0 0,-1 1-1 0 0,1 0 1 0 0,-1 0 0 0 0,1 0 0 0 0,-1 0 0 0 0,0-1-1 0 0,1 1 1 0 0,-1 0 0 0 0,0 0 0 0 0,0 0-1 0 0,1 0 1 0 0,-1 0 0 0 0,0 1 0 0 0,0-1 0 0 0,0 0-1 0 0,0 0 1 0 0,-1 1 0 0 0,1-1 0 0 0,0 0 0 0 0,0 1-1 0 0,0-1 1 0 0,-3 0 0 0 0,4 1-161 0 0,-1 1 1 0 0,0-1-1 0 0,1 0 1 0 0,-1 0-1 0 0,0 0 1 0 0,1 1-1 0 0,-1-1 1 0 0,0 0-1 0 0,1 1 1 0 0,-1-1-1 0 0,1 0 1 0 0,-1 1-1 0 0,1-1 1 0 0,-1 1-1 0 0,1-1 1 0 0,-1 1-1 0 0,1-1 1 0 0,-1 1-1 0 0,1 0 1 0 0,0-1-1 0 0,-1 1 1 0 0,1 0-1 0 0,-6 17 505 0 0,6-13-661 0 0,0 0-1 0 0,0 0 0 0 0,0 0 1 0 0,1 0-1 0 0,0 0 0 0 0,0-1 0 0 0,0 1 1 0 0,0 0-1 0 0,4 7 0 0 0,-5-11-78 0 0,1 1 0 0 0,-1 0-1 0 0,1-1 1 0 0,0 1-1 0 0,0-1 1 0 0,0 1 0 0 0,0-1-1 0 0,0 1 1 0 0,0-1-1 0 0,0 0 1 0 0,0 1-1 0 0,0-1 1 0 0,1 0 0 0 0,-1 0-1 0 0,1 0 1 0 0,-1 0-1 0 0,1 0 1 0 0,-1 0 0 0 0,1 0-1 0 0,-1-1 1 0 0,1 1-1 0 0,0 0 1 0 0,-1-1 0 0 0,1 0-1 0 0,0 1 1 0 0,0-1-1 0 0,-1 0 1 0 0,1 0 0 0 0,3 0-1 0 0,-3 0-9 0 0,0-1 0 0 0,0 0-1 0 0,0 0 1 0 0,0 0 0 0 0,0 0 0 0 0,0 0-1 0 0,0-1 1 0 0,0 1 0 0 0,0 0-1 0 0,-1-1 1 0 0,1 1 0 0 0,-1-1 0 0 0,1 0-1 0 0,-1 1 1 0 0,1-1 0 0 0,-1 0 0 0 0,0 0-1 0 0,0 0 1 0 0,0 0 0 0 0,0 0-1 0 0,0 0 1 0 0,0-1 0 0 0,-1 1 0 0 0,1 0-1 0 0,-1 0 1 0 0,0 0 0 0 0,1-1 0 0 0,-1 1-1 0 0,0-3 1 0 0,0-2-76 0 0,1 1 0 0 0,-2-1-1 0 0,1 0 1 0 0,-1 0 0 0 0,0 0 0 0 0,0 0 0 0 0,-1 0-1 0 0,-2-8 1 0 0,1 10 123 0 0,0 0 1 0 0,-1 0-1 0 0,1 0 0 0 0,-1 1 1 0 0,0 0-1 0 0,-7-7 0 0 0,10 10-122 0 0,0 0 0 0 0,0 1 0 0 0,0-1-1 0 0,0 0 1 0 0,0 0 0 0 0,0 1 0 0 0,-1-1-1 0 0,1 0 1 0 0,0 1 0 0 0,0 0 0 0 0,-1-1 0 0 0,1 1-1 0 0,0 0 1 0 0,-3-1 0 0 0,4 1-152 0 0,-1 1-1 0 0,0-1 1 0 0,1 0 0 0 0,-1 0-1 0 0,1 1 1 0 0,-1-1-1 0 0,0 1 1 0 0,1-1 0 0 0,-1 0-1 0 0,1 1 1 0 0,-1-1 0 0 0,1 1-1 0 0,-1-1 1 0 0,1 1 0 0 0,0-1-1 0 0,-1 1 1 0 0,1 0-1 0 0,-1-1 1 0 0,1 1 0 0 0,0-1-1 0 0,0 1 1 0 0,-1 0 0 0 0,1-1-1 0 0,0 1 1 0 0,0 0 0 0 0,0 0-1 0 0,0-1 1 0 0,0 1-1 0 0,0 0 1 0 0,0 0 0 0 0,0 3-2623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7498 0 0,'0'0'317'0'0,"0"-1"1"0"0,1 1 0 0 0,-1-1 0 0 0,0 1 0 0 0,1-1 0 0 0,-1 1 0 0 0,1-1-1 0 0,-1 1 1 0 0,1-1 0 0 0,-1 1 0 0 0,1 0 0 0 0,-1-1 0 0 0,1 1 0 0 0,-1 0-1 0 0,1 0 1 0 0,0-1 0 0 0,-1 1 0 0 0,1 0 0 0 0,0 0 0 0 0,-1 0 0 0 0,1 0-1 0 0,-1-1 1 0 0,1 1 0 0 0,0 0 0 0 0,-1 0 0 0 0,1 1 0 0 0,0-1 0 0 0,-1 0-1 0 0,1 0 1 0 0,0 0 0 0 0,-1 0 0 0 0,2 1 0 0 0,-2 0-53 0 0,1 0 1 0 0,0 0-1 0 0,0 0 1 0 0,0 1-1 0 0,-1-1 0 0 0,1 0 1 0 0,0 1-1 0 0,-1-1 1 0 0,1 0-1 0 0,-1 1 1 0 0,0-1-1 0 0,1 1 1 0 0,-1 2-1 0 0,1 59-242 0 0,-1-54 626 0 0,-2 21-780 0 0,-1 22 229 0 0,9-19-7634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5465 0 0,'0'-1'484'0'0,"1"0"0"0"0,-1 0 0 0 0,1 0-1 0 0,-1 0 1 0 0,1 0 0 0 0,-1 0 0 0 0,1 1-1 0 0,-1-1 1 0 0,1 0 0 0 0,0 0 0 0 0,-1 1 0 0 0,1-1-1 0 0,0 1 1 0 0,0-1 0 0 0,0 0 0 0 0,-1 1-1 0 0,1-1 1 0 0,0 1 0 0 0,1-1 0 0 0,23-1 3673 0 0,28 13-3269 0 0,-42-8-384 0 0,11 4-511 0 0,18 6-159 0 0,-18-13-2707 0 0,-28-2-2811 0 0,-17 0 5238 0 0,21 2 633 0 0,1 0-1 0 0,-1 0 1 0 0,1 0-1 0 0,-1 0 1 0 0,1 1-1 0 0,-1-1 1 0 0,1 0-1 0 0,-1 1 1 0 0,1-1-1 0 0,0 1 1 0 0,-1-1-1 0 0,1 1 1 0 0,-1-1-1 0 0,1 1 1 0 0,0 0-1 0 0,0 0 1 0 0,-1 0-1 0 0,1 0 1 0 0,0 0-1 0 0,0 0 1 0 0,0 0-1 0 0,0 0 1 0 0,0 0-1 0 0,0 1 1 0 0,1-1-1 0 0,-1 0 1 0 0,0 1-1 0 0,1-1 1 0 0,-1 0-1 0 0,0 3 1 0 0,1 24 3359 0 0,4-5-3923 0 0,-3-20 71 0 0,2 12 1045 0 0,7 28-8198 0 0,-11-33 2235 0 0,-9-22 1115 0 0,9 5 1323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10 5129 0 0,'0'-1'191'0'0,"0"1"1"0"0,0-1-1 0 0,1 1 0 0 0,-1 0 1 0 0,0-1-1 0 0,0 1 0 0 0,0-1 1 0 0,1 1-1 0 0,-1-1 0 0 0,0 1 0 0 0,1 0 1 0 0,-1-1-1 0 0,0 1 0 0 0,1-1 1 0 0,-1 1-1 0 0,1 0 0 0 0,-1 0 1 0 0,0-1-1 0 0,1 1 0 0 0,-1 0 0 0 0,1 0 1 0 0,-1-1-1 0 0,1 1 0 0 0,-1 0 1 0 0,1 0-1 0 0,-1 0 0 0 0,1 0 1 0 0,-1 0-1 0 0,1 0 0 0 0,-1 0 0 0 0,1 0 1 0 0,-1 0-1 0 0,1 0 0 0 0,-1 0 1 0 0,1 0-1 0 0,-1 0 0 0 0,1 0 1 0 0,-1 0-1 0 0,1 0 0 0 0,-1 0 0 0 0,0 1 1 0 0,1-1-1 0 0,-1 0 0 0 0,1 0 1 0 0,-1 1-1 0 0,1-1 0 0 0,-1 0 1 0 0,0 1-1 0 0,1-1 0 0 0,-1 0 0 0 0,0 1 1 0 0,1-1-1 0 0,-1 1 0 0 0,0-1 1 0 0,1 1-1 0 0,0 1 39 0 0,0 0-1 0 0,0 0 1 0 0,0 1-1 0 0,0-1 1 0 0,-1 0 0 0 0,1 0-1 0 0,-1 0 1 0 0,1 1-1 0 0,-1-1 1 0 0,0 0 0 0 0,0 4-1 0 0,-1 0-417 0 0,-1 0 0 0 0,1 0 0 0 0,-1 0 0 0 0,-1-1 0 0 0,1 1 0 0 0,-1-1 0 0 0,0 1-1 0 0,0-1 1 0 0,0 0 0 0 0,-1 0 0 0 0,0-1 0 0 0,0 1 0 0 0,0-1 0 0 0,-1 1 0 0 0,1-1-1 0 0,-1-1 1 0 0,-10 7 0 0 0,15-9 161 0 0,-1-1 0 0 0,1 0-1 0 0,0 0 1 0 0,0 0-1 0 0,-1 0 1 0 0,1 0 0 0 0,0 1-1 0 0,0-1 1 0 0,-1 0 0 0 0,1 0-1 0 0,0 0 1 0 0,-1 0-1 0 0,1 0 1 0 0,0 0 0 0 0,-1 0-1 0 0,1 0 1 0 0,0 0 0 0 0,0 0-1 0 0,-1 0 1 0 0,1 0-1 0 0,0 0 1 0 0,-1 0 0 0 0,1 0-1 0 0,0 0 1 0 0,0-1 0 0 0,-1 1-1 0 0,1 0 1 0 0,0 0-1 0 0,-1 0 1 0 0,1 0 0 0 0,0 0-1 0 0,0-1 1 0 0,0 1-1 0 0,-1 0 1 0 0,3-11 159 0 0,12-12 1289 0 0,-10 20-1153 0 0,0 1-1 0 0,0-1 1 0 0,1 0 0 0 0,-1 1 0 0 0,0 0-1 0 0,1 0 1 0 0,7-2 0 0 0,-10 3-322 0 0,-1 1-1 0 0,1-1 1 0 0,-1 1 0 0 0,1 0 0 0 0,-1-1 0 0 0,1 1 0 0 0,-1 0 0 0 0,1 0 0 0 0,0 0-1 0 0,-1 0 1 0 0,1 0 0 0 0,-1 0 0 0 0,1 1 0 0 0,-1-1 0 0 0,1 0 0 0 0,-1 1 0 0 0,1-1-1 0 0,-1 1 1 0 0,1 0 0 0 0,-1-1 0 0 0,1 1 0 0 0,-1 0 0 0 0,0 0 0 0 0,1 0-1 0 0,-1 0 1 0 0,2 2 0 0 0</inkml:trace>
  <inkml:trace contextRef="#ctx0" brushRef="#br0" timeOffset="1">0 185 9874 0 0,'2'2'469'0'0,"0"-1"-1"0"0,0 1 0 0 0,0 0 1 0 0,1-1-1 0 0,-1 0 1 0 0,0 0-1 0 0,0 1 1 0 0,1-1-1 0 0,-1 0 1 0 0,0-1-1 0 0,1 1 1 0 0,-1 0-1 0 0,1-1 1 0 0,0 1-1 0 0,-1-1 0 0 0,5 0 1 0 0,43-8 2840 0 0,-1 0-5527 0 0,-46 8 1653 0 0,0 0-1 0 0,0 0 1 0 0,0 0 0 0 0,0 1-1 0 0,-1-1 1 0 0,1 1 0 0 0,0 0-1 0 0,0-1 1 0 0,-1 1 0 0 0,1 1-1 0 0,0-1 1 0 0,-1 0 0 0 0,1 1-1 0 0,3 2 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8682 0 0,'3'-5'2360'0'0,"-1"1"41"0"0,3-1-25 0 0,0 1-327 0 0,0 2-617 0 0,0-2-488 0 0,0 1-256 0 0,0 0-215 0 0,-2 1-81 0 0,1-1-120 0 0,-2 2-128 0 0,0 1-224 0 0,-1 0-400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7306 0 0,'-11'-21'2395'0'0,"5"10"3451"0"0,6 33-3266 0 0,8 114-1323 0 0,-7-89-1746 0 0,2 0 1 0 0,16 83 0 0 0,-10-111-4245 0 0,-9-31-1582 0 0,0 1 2021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7154 0 0,'1'-2'187'0'0,"0"1"1"0"0,0-1 0 0 0,0 1 0 0 0,0 0-1 0 0,0-1 1 0 0,0 1 0 0 0,1 0 0 0 0,-1 0 0 0 0,0 0-1 0 0,1 0 1 0 0,-1 0 0 0 0,1 0 0 0 0,-1 0 0 0 0,1 0-1 0 0,-1 1 1 0 0,1-1 0 0 0,0 0 0 0 0,-1 1-1 0 0,1 0 1 0 0,0-1 0 0 0,-1 1 0 0 0,1 0 0 0 0,0 0-1 0 0,0 0 1 0 0,-1 0 0 0 0,1 0 0 0 0,0 0-1 0 0,0 0 1 0 0,1 1 0 0 0,5 0 41 0 0,0 0 0 0 0,-1 1 0 0 0,1 0 0 0 0,14 6 0 0 0,0 0-148 0 0,8 4-448 0 0,-13-2-3788 0 0,-15-7 1680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7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7017 0 0,'-12'4'9453'0'0,"20"2"-6454"0"0,-5-4-3002 0 0,1 0-1 0 0,-1-1 1 0 0,0 0 0 0 0,1 0 0 0 0,-1 0-1 0 0,1 0 1 0 0,4 0 0 0 0,20-5 70 0 0,-20 2-53 0 0,-1 1 0 0 0,1 0-1 0 0,-1 0 1 0 0,1 1 0 0 0,-1 0-1 0 0,9 1 1 0 0,-15-1 1 0 0,1 0 0 0 0,-1 1 0 0 0,1-1-1 0 0,-1 1 1 0 0,1 0 0 0 0,-1-1 0 0 0,0 1 0 0 0,1 0-1 0 0,-1 0 1 0 0,0 0 0 0 0,1 0 0 0 0,-1 0 0 0 0,0 0-1 0 0,0 0 1 0 0,0 0 0 0 0,0 0 0 0 0,0 0 0 0 0,0 1-1 0 0,-1-1 1 0 0,1 0 0 0 0,0 1 0 0 0,-1-1 0 0 0,1 1-1 0 0,-1-1 1 0 0,1 1 0 0 0,-1-1 0 0 0,1 1 0 0 0,-1-1-1 0 0,0 1 1 0 0,0-1 0 0 0,0 1 0 0 0,0-1 0 0 0,0 1-1 0 0,0-1 1 0 0,-1 3 0 0 0,0 1 29 0 0,1 1 1 0 0,-2-1-1 0 0,1 1 1 0 0,-1-1-1 0 0,0 0 1 0 0,0 1-1 0 0,0-1 1 0 0,-1 0-1 0 0,0 0 0 0 0,0-1 1 0 0,0 1-1 0 0,0 0 1 0 0,-1-1-1 0 0,0 0 1 0 0,-6 6-1 0 0,7-7-46 0 0,-1 0 0 0 0,0 0-1 0 0,0 0 1 0 0,0 0 0 0 0,0-1 0 0 0,0 0 0 0 0,-1 0 0 0 0,1 0-1 0 0,-1 0 1 0 0,1 0 0 0 0,-1-1 0 0 0,0 0 0 0 0,1 0-1 0 0,-1 0 1 0 0,0-1 0 0 0,0 0 0 0 0,0 0 0 0 0,-7 0-1 0 0,12 0 2 0 0,0 0-1 0 0,-1 0 1 0 0,1 0-1 0 0,0 0 0 0 0,0 0 1 0 0,0 0-1 0 0,0 0 1 0 0,0 0-1 0 0,-1 0 0 0 0,1 0 1 0 0,0 0-1 0 0,0 0 1 0 0,0 0-1 0 0,0 0 0 0 0,0 0 1 0 0,-1-1-1 0 0,1 1 1 0 0,0 0-1 0 0,0 0 0 0 0,0 0 1 0 0,0 0-1 0 0,0 0 1 0 0,-1 0-1 0 0,1 0 1 0 0,0 0-1 0 0,0 0 0 0 0,0-1 1 0 0,0 1-1 0 0,0 0 1 0 0,0 0-1 0 0,0 0 0 0 0,0 0 1 0 0,0 0-1 0 0,-1 0 1 0 0,1-1-1 0 0,0 1 0 0 0,0 0 1 0 0,0 0-1 0 0,0 0 1 0 0,0 0-1 0 0,0 0 0 0 0,0-1 1 0 0,0 1-1 0 0,0 0 1 0 0,0 0-1 0 0,0 0 0 0 0,0 0 1 0 0,0-1-1 0 0,0 1 1 0 0,0 0-1 0 0,0 0 0 0 0,1 0 1 0 0,-1 0-1 0 0,0 0 1 0 0,0-1-1 0 0,0 1 0 0 0,0 0 1 0 0,0 0-1 0 0,0 0 1 0 0,0 0-1 0 0,0 0 0 0 0,0 0 1 0 0,1-1-1 0 0,13-9-205 0 0,22-5-88 0 0,-23 11-319 0 0,0 1 1 0 0,1 1-1 0 0,-1 0 0 0 0,24 1 0 0 0,-33 1 412 0 0,1 0 1 0 0,-1 0-1 0 0,0 0 0 0 0,0 1 1 0 0,0 0-1 0 0,1 0 0 0 0,-1 0 1 0 0,0 0-1 0 0,0 1 0 0 0,0 0 1 0 0,-1-1-1 0 0,1 2 0 0 0,0-1 1 0 0,-1 0-1 0 0,1 1 0 0 0,-1-1 0 0 0,0 1 1 0 0,0 0-1 0 0,4 4 0 0 0,-4 2-4473 0 0,-9-8 2138 0 0,-8-5 728 0 0,7 2-687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4737 0 0,'-22'-2'17462'0'0,"34"0"-17352"0"0,13-2 87 0 0,1 1 0 0 0,1 1 1 0 0,-1 2-1 0 0,29 2 0 0 0,104 20-263 0 0,-142-18-261 0 0,14 2-1477 0 0,-15-8-4273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 4209 0 0,'0'0'184'0'0,"0"0"0"0"0,-1-1 0 0 0,1 1 1 0 0,-1 0-1 0 0,1 0 0 0 0,-1-1 0 0 0,1 1 0 0 0,-1 0 0 0 0,1 0 1 0 0,-1 0-1 0 0,1 0 0 0 0,-1 0 0 0 0,1 0 0 0 0,-1-1 0 0 0,1 1 0 0 0,-1 0 1 0 0,1 0-1 0 0,-1 1 0 0 0,1-1 0 0 0,-1 0 0 0 0,1 0 0 0 0,-1 0 1 0 0,1 0-1 0 0,-1 0 0 0 0,1 0 0 0 0,0 1 0 0 0,-1-1 0 0 0,1 0 1 0 0,-1 1-1 0 0,1 14 7456 0 0,2 6-7101 0 0,-2-18-552 0 0,0 0 1 0 0,-1 1-1 0 0,1-1 0 0 0,-1 0 1 0 0,0 0-1 0 0,1 0 0 0 0,-1 0 1 0 0,-1 0-1 0 0,1 0 0 0 0,0-1 1 0 0,-1 1-1 0 0,1 0 0 0 0,-1 0 1 0 0,0-1-1 0 0,0 1 0 0 0,0-1 1 0 0,0 0-1 0 0,0 0 0 0 0,-1 0 1 0 0,1 0-1 0 0,-1 0 0 0 0,1 0 1 0 0,-5 2-1 0 0,2-2-67 0 0,0-1 1 0 0,0 1-1 0 0,0-1 1 0 0,0 0-1 0 0,0 0 1 0 0,0-1-1 0 0,0 0 1 0 0,0 0-1 0 0,-1 0 1 0 0,1 0-1 0 0,0-1 1 0 0,0 0-1 0 0,-7-1 1 0 0,105 17 3189 0 0,-46-1-2653 0 0,20 4-299 0 0,-23-13-4518 0 0,-33-7-21 0 0,-1-1-2514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10898 0 0,'0'0'114'0'0,"0"-1"-1"0"0,0 1 0 0 0,1 0 0 0 0,-1 0 0 0 0,0 0 1 0 0,0 0-1 0 0,0 0 0 0 0,1 0 0 0 0,-1 0 0 0 0,0 0 1 0 0,0 0-1 0 0,0 0 0 0 0,1 0 0 0 0,-1 0 0 0 0,0 0 1 0 0,0 0-1 0 0,0 0 0 0 0,1 0 0 0 0,-1 0 0 0 0,0 0 1 0 0,0 0-1 0 0,0 0 0 0 0,1 0 0 0 0,-1 0 0 0 0,0 0 1 0 0,0 0-1 0 0,0 0 0 0 0,0 0 0 0 0,1 1 0 0 0,-1-1 1 0 0,0 0-1 0 0,0 0 0 0 0,0 0 0 0 0,0 0 0 0 0,1 0 1 0 0,-1 1-1 0 0,0-1 0 0 0,0 0 0 0 0,0 0 0 0 0,0 0 1 0 0,0 0-1 0 0,0 1 0 0 0,0-1 0 0 0,0 0 0 0 0,0 0 1 0 0,1 0-1 0 0,-1 1 0 0 0,0-1 0 0 0,0 0 0 0 0,0 0 1 0 0,0 0-1 0 0,0 1 0 0 0,0-1 0 0 0,0 0 0 0 0,0 0 1 0 0,-1 0-1 0 0,1 1 0 0 0,0-1 0 0 0,0 0 0 0 0,0 0 1 0 0,0 0-1 0 0,0 1 0 0 0,0-1 0 0 0,0 0 0 0 0,0 0 1 0 0,0 0-1 0 0,-1 0 0 0 0,1 1 0 0 0,0-1 0 0 0,21-1 354 0 0,-18 1-149 0 0,5-1-230 0 0,21 0 324 0 0,39 2-1 0 0,-62-1-338 0 0,1 1 0 0 0,0 0-1 0 0,0 0 1 0 0,0 1 0 0 0,-1 0-1 0 0,1 0 1 0 0,-1 0-1 0 0,1 1 1 0 0,-1 0 0 0 0,0 0-1 0 0,9 7 1 0 0,-13-8-44 0 0,0 0 1 0 0,0 0-1 0 0,-1 0 1 0 0,1 0 0 0 0,-1 0-1 0 0,1 0 1 0 0,-1 0-1 0 0,0 0 1 0 0,0 1-1 0 0,0-1 1 0 0,0 1-1 0 0,0-1 1 0 0,-1 0-1 0 0,1 1 1 0 0,-1 0-1 0 0,0-1 1 0 0,1 1-1 0 0,-1-1 1 0 0,0 1-1 0 0,0-1 1 0 0,-1 1-1 0 0,1-1 1 0 0,0 1-1 0 0,-1-1 1 0 0,0 1-1 0 0,0-1 1 0 0,1 1-1 0 0,-1-1 1 0 0,-1 0 0 0 0,1 1-1 0 0,0-1 1 0 0,-3 3-1 0 0,1 1-51 0 0,-1 0 1 0 0,-1-1-1 0 0,1 1 0 0 0,-1-1 0 0 0,0 0 1 0 0,0 0-1 0 0,0 0 0 0 0,-1-1 0 0 0,0 0 0 0 0,-9 5 1 0 0,-15 2-168 0 0,23-9 118 0 0,1 0 1 0 0,0 0 0 0 0,0 0 0 0 0,-9 6 0 0 0,57 3-461 0 0,-25-9 571 0 0,0-1 1 0 0,0-1 0 0 0,1 0-1 0 0,-1-1 1 0 0,22-4 0 0 0,12-9-4301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9418 0 0,'36'8'6553'0'0,"-32"-7"-6545"0"0,-1 0 0 0 0,1 0 0 0 0,-1 0 0 0 0,1 0-1 0 0,0 0 1 0 0,-1-1 0 0 0,1 0 0 0 0,0 0 0 0 0,0 0-1 0 0,-1 0 1 0 0,1 0 0 0 0,5-2 0 0 0,-7 1-788 0 0,0 0 1 0 0,1 0 0 0 0,-1-1-1 0 0,0 1 1 0 0,0-1 0 0 0,0 0-1 0 0,0 1 1 0 0,-1-1 0 0 0,1 0-1 0 0,0 0 1 0 0,-1 0 0 0 0,2-3-1 0 0,-2 4 796 0 0,0-1 0 0 0,1 0-1 0 0,-2 0 1 0 0,1 0 0 0 0,0 0-1 0 0,0 0 1 0 0,0 0 0 0 0,-1 0-1 0 0,1 0 1 0 0,-1 0 0 0 0,0 0-1 0 0,-2-8 7150 0 0,-2 19-4111 0 0,-2 9-1085 0 0,-9 76-30 0 0,8-30-3897 0 0,-1 12-9193 0 0,5-63 6661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6097 0 0,'11'3'5189'0'0,"6"12"-2405"0"0,4 2-915 0 0,-18-16-1780 0 0,1-1 0 0 0,-1 1 0 0 0,0-1 0 0 0,1 1 0 0 0,-1-1-1 0 0,0 0 1 0 0,1 0 0 0 0,-1-1 0 0 0,0 1 0 0 0,1-1 0 0 0,-1 1 0 0 0,0-1-1 0 0,0 0 1 0 0,0 0 0 0 0,0-1 0 0 0,1 1 0 0 0,-1-1 0 0 0,-1 1 0 0 0,1-1-1 0 0,0 0 1 0 0,0 0 0 0 0,-1 0 0 0 0,1-1 0 0 0,-1 1 0 0 0,0 0-1 0 0,3-4 1 0 0,-3 4-72 0 0,-1 0-1 0 0,1 0 0 0 0,0 0 1 0 0,-1 0-1 0 0,0 0 1 0 0,1 0-1 0 0,-1 0 0 0 0,0-1 1 0 0,0 1-1 0 0,0 0 1 0 0,0-1-1 0 0,-1 1 0 0 0,1-1 1 0 0,-1 1-1 0 0,1-1 1 0 0,-1 1-1 0 0,0-1 0 0 0,0 1 1 0 0,0-1-1 0 0,0 1 1 0 0,-1-1-1 0 0,1 1 0 0 0,0-1 1 0 0,-1 1-1 0 0,0 0 1 0 0,0-1-1 0 0,0 1 0 0 0,0 0 1 0 0,0-1-1 0 0,0 1 0 0 0,0 0 1 0 0,-1 0-1 0 0,1 0 1 0 0,-4-3-1 0 0,2 3 8 0 0,1 0 0 0 0,-1 1 1 0 0,-1-1-1 0 0,1 1 0 0 0,0 0 0 0 0,0 0 0 0 0,0 0 1 0 0,-1 0-1 0 0,1 0 0 0 0,0 1 0 0 0,-1-1 0 0 0,1 1 0 0 0,-1 0 1 0 0,1 0-1 0 0,-1 0 0 0 0,1 1 0 0 0,0-1 0 0 0,-1 1 1 0 0,1 0-1 0 0,-4 1 0 0 0,3-1-22 0 0,0 0 0 0 0,0 1 0 0 0,0-1 0 0 0,1 1 0 0 0,-1-1 0 0 0,0 1 0 0 0,1 1 0 0 0,-1-1 0 0 0,1 0 0 0 0,0 1 0 0 0,0-1 0 0 0,0 1 0 0 0,0 0 0 0 0,0 0 0 0 0,0 1 0 0 0,-2 4-1 0 0,4-8-61 0 0,1 1-1 0 0,0-1 1 0 0,0 1-1 0 0,0-1 0 0 0,0 1 1 0 0,-1 0-1 0 0,1-1 1 0 0,0 1-1 0 0,0-1 0 0 0,0 1 1 0 0,0 0-1 0 0,0-1 0 0 0,0 1 1 0 0,1-1-1 0 0,-1 1 1 0 0,0-1-1 0 0,0 1 0 0 0,0 0 1 0 0,1-1-1 0 0,-1 1 1 0 0,0-1-1 0 0,1 2 0 0 0,-1-2-146 0 0,0 0 0 0 0,0 1 0 0 0,0-1 0 0 0,1 0 0 0 0,-1 0 0 0 0,0 1 0 0 0,0-1 0 0 0,0 0 0 0 0,0 0 0 0 0,1 1 0 0 0,0 0-621 0 0,-1-1 621 0 0,0 0 0 0 0,0 0 0 0 0,1 0 0 0 0,-1 0 0 0 0,0 0 0 0 0,1 1 0 0 0,-1-1 0 0 0,0 0 0 0 0,1 0 0 0 0,-1 0 0 0 0,0 0 0 0 0,1 0 0 0 0,-1 0 0 0 0,0 0 0 0 0,1 0 0 0 0,-1 0 0 0 0,0 0 0 0 0,0 0 0 0 0,1 0 0 0 0,-1 0 0 0 0,0 0 0 0 0,1-1 0 0 0,-1 1 0 0 0,0 0 0 0 0,1 0 0 0 0,-1 0 0 0 0,0-8-2585 0 0,7 1-1396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8754 0 0,'12'11'5622'0'0,"16"-1"-2530"0"0,-3-1-1872 0 0,-19-6-1105 0 0,0 0 1 0 0,0 1-1 0 0,-1 0 0 0 0,1 1 1 0 0,-1-1-1 0 0,0 1 0 0 0,0 0 1 0 0,6 8-1 0 0,-10-10-51 0 0,1 0 0 0 0,0 0 0 0 0,-1 0 0 0 0,0 0 0 0 0,0 0 0 0 0,0 0 1 0 0,0 0-1 0 0,0 1 0 0 0,-1-1 0 0 0,1 0 0 0 0,-1 0 0 0 0,0 0 0 0 0,0 1 0 0 0,0-1 0 0 0,-1 0 0 0 0,1 0 0 0 0,-1 1 0 0 0,1-1 0 0 0,-1 0 0 0 0,-2 4 0 0 0,-2 6-96 0 0,0-1-1 0 0,-1 1 1 0 0,-14 21-1 0 0,17-30-57 0 0,0 0-1 0 0,1 0 0 0 0,-2 0 1 0 0,1-1-1 0 0,0 1 1 0 0,-1-1-1 0 0,1 0 1 0 0,-1 0-1 0 0,0-1 1 0 0,0 1-1 0 0,0-1 1 0 0,0 1-1 0 0,-1-1 0 0 0,-7 2 1 0 0,11-4 79 0 0,1 1 0 0 0,-1-1 0 0 0,1 0 0 0 0,-1 0 0 0 0,1 0 0 0 0,-1 0 0 0 0,1 0 0 0 0,-1 0 0 0 0,1 0 1 0 0,-1 0-1 0 0,1 0 0 0 0,-1 0 0 0 0,1 0 0 0 0,-1 0 0 0 0,1 0 0 0 0,-1 0 0 0 0,1 0 0 0 0,0-1 0 0 0,-1 1 0 0 0,1 0 0 0 0,-1 0 0 0 0,1 0 0 0 0,-1-1 1 0 0,1 1-1 0 0,0 0 0 0 0,-1-1 0 0 0,1 1 0 0 0,0 0 0 0 0,-1-1 0 0 0,1 1 0 0 0,-1-1 0 0 0,1 0 25 0 0,0 1-1 0 0,0-1 0 0 0,0 1 1 0 0,0 0-1 0 0,1-1 1 0 0,-1 1-1 0 0,0-1 0 0 0,0 1 1 0 0,0 0-1 0 0,0-1 1 0 0,1 1-1 0 0,-1-1 1 0 0,0 1-1 0 0,0 0 0 0 0,1-1 1 0 0,-1 1-1 0 0,0 0 1 0 0,1-1-1 0 0,-1 1 0 0 0,0 0 1 0 0,1 0-1 0 0,-1-1 1 0 0,0 1-1 0 0,1 0 1 0 0,-1 0-1 0 0,1 0 0 0 0,-1-1 1 0 0,0 1-1 0 0,1 0 1 0 0,-1 0-1 0 0,1 0 1 0 0,-1 0-1 0 0,1 0 0 0 0,-1 0 1 0 0,1 0-1 0 0,18-3 309 0 0,0 1 0 0 0,0 1 0 0 0,21 1 0 0 0,-23 1-821 0 0,-1-1 0 0 0,0-1 0 0 0,0 0 0 0 0,0-1-1 0 0,19-5 1 0 0,-33 6 49 0 0,0 1-1 0 0,1-1 1 0 0,-1 0-1 0 0,0 0 1 0 0,-1 0-1 0 0,1 0 1 0 0,0 0-1 0 0,0 0 1 0 0,0 0-1 0 0,-1-1 1 0 0,1 1-1 0 0,0-1 1 0 0,-1 1-1 0 0,0-1 1 0 0,1 0-1 0 0,-1 0 1 0 0,0 0-1 0 0,0 1 1 0 0,0-1-1 0 0,0 0 1 0 0,0 0-1 0 0,0 0 1 0 0,0 0-1 0 0,0-4 1 0 0,0-2-4 0 0,-1-1 1 0 0,1 0 0 0 0,-2 1 0 0 0,1-1 0 0 0,-3-9 0 0 0,0-33 4331 0 0,3 48-3266 0 0,1 1 1 0 0,-1-1-1 0 0,0 0 0 0 0,1 1 0 0 0,0-1 1 0 0,-1 1-1 0 0,1-1 0 0 0,0 1 1 0 0,0-1-1 0 0,0 1 0 0 0,1-1 0 0 0,-1 1 1 0 0,1 0-1 0 0,2-4 0 0 0,-3 6-488 0 0,-1 0-1 0 0,0 0 0 0 0,0-1 1 0 0,0 1-1 0 0,0 0 0 0 0,1 0 1 0 0,-1 0-1 0 0,0 0 0 0 0,0-1 1 0 0,1 1-1 0 0,-1 0 0 0 0,0 0 1 0 0,0 0-1 0 0,0 0 0 0 0,1 0 0 0 0,-1 0 1 0 0,0 0-1 0 0,0 0 0 0 0,1 0 1 0 0,-1 0-1 0 0,0 0 0 0 0,0 0 1 0 0,1 0-1 0 0,-1 0 0 0 0,0 0 1 0 0,0 0-1 0 0,1 0 0 0 0,-1 0 1 0 0,0 0-1 0 0,0 0 0 0 0,1 0 1 0 0,-1 0-1 0 0,0 0 0 0 0,0 1 1 0 0,1-1-1 0 0,-1 0 0 0 0,0 0 1 0 0,0 0-1 0 0,1 1 0 0 0,5 11 1636 0 0,1 17-932 0 0,-7 41 95 0 0,-1-52-1347 0 0,1-1 0 0 0,0 0 0 0 0,1 1 0 0 0,6 28 0 0 0,4-28-9724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9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5481 0 0,'9'-4'5292'0'0,"17"-9"7185"0"0,-21 2-9734 0 0,-13-3-4530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2 152 5753 0 0,'-2'-1'9966'0'0,"7"-9"-6913"0"0,15-14-2077 0 0,-12 20-843 0 0,0-1 0 0 0,0 1 0 0 0,0 1 0 0 0,0 0 0 0 0,1 0 0 0 0,-1 0 0 0 0,11-1 1 0 0,67-6 138 0 0,-33 4-183 0 0,-17 1-38 0 0,0-2 0 0 0,39-12 0 0 0,-16-6-2407 0 0,-59 25 2102 0 0,1-1 0 0 0,-1 1 0 0 0,0 0 0 0 0,1 0 0 0 0,-1 0 0 0 0,0-1 1 0 0,1 1-1 0 0,0-2-1524 0 0,0 2 1525 0 0,-1-1-1 0 0,0 1 0 0 0,0 0 0 0 0,0-1 0 0 0,0 1 0 0 0,0 0 0 0 0,0-1 0 0 0,1 1 0 0 0,-1-1 1 0 0,0 1-1 0 0,0 0 0 0 0,0-1 0 0 0,0 1 0 0 0,0-1 0 0 0,-1 1 0 0 0,1 0 0 0 0,0-1 0 0 0,0 1 1 0 0,0 0-1 0 0,0-1 0 0 0,0 1 0 0 0,0 0 0 0 0,-1-1 0 0 0,1 1 0 0 0,0 0 0 0 0,0-1 0 0 0,0 1 1 0 0,-1 0-1 0 0,0-2-762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8898 0 0,'-30'-7'8369'0'0,"30"7"-8321"0"0,0 0 1 0 0,0 0-1 0 0,0 0 0 0 0,-1 0 0 0 0,1 0 0 0 0,0 0 0 0 0,0 0 0 0 0,0 0 0 0 0,0 0 1 0 0,0 0-1 0 0,0 0 0 0 0,0 0 0 0 0,0 0 0 0 0,0 0 0 0 0,-1 0 0 0 0,1 0 0 0 0,0 0 1 0 0,0 0-1 0 0,0 0 0 0 0,0 0 0 0 0,0 0 0 0 0,0 0 0 0 0,0 0 0 0 0,0 1 0 0 0,0-1 1 0 0,0 0-1 0 0,0 0 0 0 0,0 0 0 0 0,-1 0 0 0 0,1 0 0 0 0,0 0 0 0 0,0 0 0 0 0,0 0 1 0 0,0 0-1 0 0,0 0 0 0 0,0 0 0 0 0,0 0 0 0 0,0 1 0 0 0,0-1 0 0 0,0 0 0 0 0,0 0 1 0 0,0 0-1 0 0,0 0 0 0 0,0 0 0 0 0,0 0 0 0 0,0 0 0 0 0,0 0 0 0 0,0 0 0 0 0,0 1 0 0 0,0-1 1 0 0,0 0-1 0 0,0 0 0 0 0,0 0 0 0 0,0 0 0 0 0,0 0 0 0 0,0 0 0 0 0,0 0 0 0 0,0 0 1 0 0,0 0-1 0 0,1 0 0 0 0,-1 0 0 0 0,0 1 0 0 0,0-1 0 0 0,0 0 0 0 0,0 0 0 0 0,0 0 1 0 0,0 0-1 0 0,15 12 879 0 0,-1-4-797 0 0,1-1 0 0 0,-1 0 0 0 0,1-1-1 0 0,1-1 1 0 0,24 6 0 0 0,-23-8-114 0 0,-1 2 0 0 0,0 0 0 0 0,0 1 0 0 0,27 14 0 0 0,-41-19 41 0 0,0 1 0 0 0,0-1 0 0 0,0 0 0 0 0,0 1 0 0 0,0-1 0 0 0,0 1 1 0 0,0 0-1 0 0,-1-1 0 0 0,1 1 0 0 0,0 0 0 0 0,-1 0 0 0 0,0 0 0 0 0,1 0 0 0 0,-1 1 0 0 0,0-1 0 0 0,0 0 0 0 0,0 0 0 0 0,0 1 0 0 0,-1-1 0 0 0,1 0 0 0 0,-1 1 0 0 0,1 3 0 0 0,-1-2 26 0 0,-1 0-1 0 0,0-1 0 0 0,0 1 0 0 0,0 0 0 0 0,0-1 0 0 0,0 1 1 0 0,-1-1-1 0 0,0 1 0 0 0,1-1 0 0 0,-1 0 0 0 0,0 0 1 0 0,-1 0-1 0 0,-2 4 0 0 0,-5 3-3 0 0,0 0 1 0 0,-1 0-1 0 0,0-1 0 0 0,0-1 0 0 0,-1 0 1 0 0,-25 13-1 0 0,27-15-896 0 0,18-7-4202 0 0,18-7-5351 0 0,-13 2 4489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62 10474 0 0,'-9'1'2171'0'0,"1"2"0"0"0,-1-1-1 0 0,-16 8 1 0 0,20-8-1571 0 0,-1 1 0 0 0,1 0-1 0 0,0 0 1 0 0,0 1 0 0 0,1 0 0 0 0,-7 5 0 0 0,8-6-495 0 0,1 1 1 0 0,-1-1-1 0 0,1 0 1 0 0,-1 1 0 0 0,1-1-1 0 0,0 1 1 0 0,0 0-1 0 0,1 0 1 0 0,-1 0 0 0 0,1 0-1 0 0,0 0 1 0 0,0 0-1 0 0,0 0 1 0 0,1 0-1 0 0,-1 0 1 0 0,1 0 0 0 0,0 1-1 0 0,0-1 1 0 0,1 0-1 0 0,-1 0 1 0 0,1 0 0 0 0,2 7-1 0 0,0-2-94 0 0,0-1 0 0 0,1 1 0 0 0,0-1-1 0 0,1 0 1 0 0,-1-1 0 0 0,2 1 0 0 0,-1-1 0 0 0,12 13-1 0 0,-14-18-17 0 0,0 1-1 0 0,-1-1 1 0 0,1 0 0 0 0,0 0-1 0 0,0 0 1 0 0,0 0-1 0 0,1 0 1 0 0,-1-1-1 0 0,0 1 1 0 0,1-1-1 0 0,4 1 1 0 0,-6-1 0 0 0,0-1 1 0 0,0 0-1 0 0,0 0 0 0 0,-1 0 1 0 0,1 0-1 0 0,0-1 0 0 0,0 1 1 0 0,0 0-1 0 0,0-1 0 0 0,0 1 1 0 0,0-1-1 0 0,0 0 0 0 0,0 0 1 0 0,-1 0-1 0 0,1 0 0 0 0,0 0 1 0 0,-1 0-1 0 0,1 0 0 0 0,-1 0 1 0 0,1 0-1 0 0,2-4 0 0 0,-1 1 2 0 0,0-1-1 0 0,0 1 1 0 0,0-1-1 0 0,-1 0 1 0 0,0 0-1 0 0,0 0 1 0 0,0 0-1 0 0,0 0 1 0 0,-1-1-1 0 0,0 1 1 0 0,0 0-1 0 0,0-1 1 0 0,-1 1-1 0 0,0-1 1 0 0,0 1-1 0 0,0-1 1 0 0,0 1-1 0 0,-2-6 1 0 0,0-2-19 0 0,-1 0 1 0 0,0 0 0 0 0,-1 0 0 0 0,-1 1 0 0 0,1-1 0 0 0,-10-15 0 0 0,-21-22-306 0 0,33 46 267 0 0,-1 1 0 0 0,0 1 0 0 0,0-1-1 0 0,0 0 1 0 0,0 1 0 0 0,0-1-1 0 0,0 1 1 0 0,-1 0 0 0 0,1 0 0 0 0,-1 0-1 0 0,0 0 1 0 0,1 1 0 0 0,-5-2-1 0 0,7 3-4 0 0,1 0 0 0 0,-1 0-1 0 0,0 0 1 0 0,1 0 0 0 0,-1 0-1 0 0,1 0 1 0 0,-1 0 0 0 0,1 0-1 0 0,-1 0 1 0 0,0 0 0 0 0,1 0-1 0 0,-1 0 1 0 0,1 1 0 0 0,-1-1-1 0 0,1 0 1 0 0,-1 0 0 0 0,0 0-1 0 0,1 1 1 0 0,-1-1 0 0 0,1 0-1 0 0,-1 1 1 0 0,1-1 0 0 0,0 0-1 0 0,-1 1 1 0 0,1-1 0 0 0,-1 1-1 0 0,1-1 1 0 0,0 1 0 0 0,-1-1-1 0 0,1 1 1 0 0,-1 0 0 0 0,-1 22-4443 0 0,3-16 2464 0 0,0 0 0 0 0,1 1 0 0 0,0-1 0 0 0,4 10 0 0 0,4 2-2837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7322 0 0,'15'-24'14075'0'0,"-11"39"-11752"0"0,5 167-550 0 0,-12-122-4436 0 0,-5 0-3339 0 0,-4-24-2415 0 0,4-21 2871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12115 0 0,'2'2'7620'0'0,"11"11"-5553"0"0,33 28-131 0 0,17 16-1113 0 0,-58-51-692 0 0,0 0 0 0 0,0-1-1 0 0,-1 2 1 0 0,0-1 0 0 0,0 0-1 0 0,0 1 1 0 0,-1 0 0 0 0,4 11-1 0 0,-6-14-18 0 0,0 1-1 0 0,-1-1 0 0 0,0 0 0 0 0,0 0 0 0 0,0 1 0 0 0,-1-1 0 0 0,0 0 0 0 0,1 0 0 0 0,-1 0 0 0 0,-1 0 0 0 0,1 0 0 0 0,0 0 0 0 0,-1 0 0 0 0,0 0 0 0 0,0 0 0 0 0,0-1 0 0 0,-5 7 0 0 0,-7 8 62 0 0,0-1-1 0 0,-19 18 1 0 0,15-16-94 0 0,-31 27 40 0 0,37-37-363 0 0,0 1 0 0 0,1 1 0 0 0,0 0 0 0 0,1 0 0 0 0,0 1 0 0 0,-9 16 0 0 0,13-12-2824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6009 0 0,'-1'-1'493'0'0,"0"-1"0"0"0,0 1-1 0 0,0 0 1 0 0,0-1 0 0 0,1 1-1 0 0,-1-1 1 0 0,0 1 0 0 0,1-1-1 0 0,-1 1 1 0 0,1-1 0 0 0,0 1-1 0 0,-1-1 1 0 0,1 0 0 0 0,0 1-1 0 0,0-1 1 0 0,0 1 0 0 0,0-1-1 0 0,0 0 1 0 0,1 1 0 0 0,-1-3-1 0 0,2 3-273 0 0,-1-1 0 0 0,1 1 0 0 0,-1-1 0 0 0,1 1 1 0 0,0 0-1 0 0,-1-1 0 0 0,1 1 0 0 0,0 0 0 0 0,0 0 0 0 0,0 0 0 0 0,0 1 0 0 0,0-1 0 0 0,0 0 0 0 0,0 1 0 0 0,0-1 0 0 0,3 1 0 0 0,0-2-89 0 0,0 1 0 0 0,0 0 0 0 0,0 1 0 0 0,1-1 0 0 0,-1 1 0 0 0,0 0 0 0 0,1 0 0 0 0,8 2 0 0 0,-13-2-100 0 0,0 1-1 0 0,0-1 0 0 0,0 0 1 0 0,0 1-1 0 0,0-1 1 0 0,-1 1-1 0 0,1-1 0 0 0,0 1 1 0 0,0-1-1 0 0,0 1 1 0 0,-1 0-1 0 0,1-1 0 0 0,0 1 1 0 0,-1 0-1 0 0,1-1 1 0 0,-1 1-1 0 0,1 0 0 0 0,0 0 1 0 0,-1 0-1 0 0,1 1 1 0 0,-1 0 14 0 0,1 0 1 0 0,-1 0-1 0 0,0-1 1 0 0,0 1 0 0 0,0 0-1 0 0,0 0 1 0 0,-1 0-1 0 0,1 0 1 0 0,0 0 0 0 0,-1-1-1 0 0,1 1 1 0 0,-1 0-1 0 0,0 0 1 0 0,-1 2-1 0 0,-7 15 117 0 0,4-11-64 0 0,1-1 0 0 0,0 1-1 0 0,1 0 1 0 0,0 1 0 0 0,0-1-1 0 0,-2 16 1 0 0,5-23-87 0 0,0 0 0 0 0,0 1 0 0 0,0-1 0 0 0,0 1 0 0 0,0-1 0 0 0,0 1 0 0 0,1-1 0 0 0,-1 0 0 0 0,1 1 0 0 0,-1-1 0 0 0,1 1 0 0 0,-1-1 0 0 0,1 0-1 0 0,0 0 1 0 0,0 1 0 0 0,-1-1 0 0 0,1 0 0 0 0,2 2 0 0 0,-1-1-15 0 0,1-1 0 0 0,-1 1 0 0 0,1-1-1 0 0,-1 0 1 0 0,1 0 0 0 0,-1 0 0 0 0,1 0-1 0 0,0 0 1 0 0,-1 0 0 0 0,1-1 0 0 0,0 1-1 0 0,0-1 1 0 0,4 0 0 0 0,-3 0-218 0 0,-1 0 0 0 0,1 0 0 0 0,0 0 0 0 0,0-1 0 0 0,-1 0 0 0 0,1 1 0 0 0,0-1 0 0 0,-1-1 0 0 0,6-1 0 0 0,-6 1-578 0 0,0 1-1 0 0,0-1 1 0 0,0-1-1 0 0,0 1 1 0 0,0 0 0 0 0,0-1-1 0 0,-1 1 1 0 0,1-1-1 0 0,-1 0 1 0 0,0 0 0 0 0,1 0-1 0 0,-1 0 1 0 0,-1 0-1 0 0,1 0 1 0 0,2-5-1 0 0,2-11-4769 0 0</inkml:trace>
  <inkml:trace contextRef="#ctx0" brushRef="#br0" timeOffset="1">143 12 10946 0 0,'4'-4'7186'0'0,"4"2"-4015"0"0,12 2-2541 0 0,-12 0 242 0 0,17-2-125 0 0,-16 0-633 0 0,-1 1 1 0 0,1 1 0 0 0,-1 0 0 0 0,1 0 0 0 0,9 1 0 0 0,-16 0-84 0 0,0-1-1 0 0,-1 0 1 0 0,1 1 0 0 0,0-1-1 0 0,-1 1 1 0 0,1 0 0 0 0,0 0-1 0 0,-1 0 1 0 0,1-1-1 0 0,-1 1 1 0 0,0 0 0 0 0,1 1-1 0 0,-1-1 1 0 0,0 0 0 0 0,1 0-1 0 0,-1 1 1 0 0,0-1 0 0 0,0 0-1 0 0,0 1 1 0 0,0-1-1 0 0,-1 1 1 0 0,1 0 0 0 0,0-1-1 0 0,0 1 1 0 0,-1-1 0 0 0,1 1-1 0 0,-1 0 1 0 0,0 0-1 0 0,1-1 1 0 0,-1 3 0 0 0,0 10-139 0 0,0 0-1 0 0,0 0 1 0 0,-1 0 0 0 0,-4 14 0 0 0,0 0-4392 0 0,-1-2-5931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58 7490 0 0,'-1'-2'608'0'0,"1"0"1"0"0,-1 0 0 0 0,1 0-1 0 0,-1-1 1 0 0,1 1 0 0 0,0 0-1 0 0,0 0 1 0 0,0-1 0 0 0,0 1-1 0 0,0 0 1 0 0,0 0 0 0 0,0-1-1 0 0,1 1 1 0 0,-1 0 0 0 0,1 0-1 0 0,0 0 1 0 0,0 0 0 0 0,0 0 0 0 0,2-4-1 0 0,-2 5-397 0 0,1 0 0 0 0,-1 0 0 0 0,1 0 0 0 0,0 0 0 0 0,0 0 0 0 0,0 0 0 0 0,0 0 0 0 0,0 1 0 0 0,0-1 0 0 0,-1 1 0 0 0,1-1-1 0 0,1 1 1 0 0,-1 0 0 0 0,0 0 0 0 0,0 0 0 0 0,0 0 0 0 0,0 0 0 0 0,0 0 0 0 0,0 0 0 0 0,0 1 0 0 0,3 0 0 0 0,1 0-96 0 0,-1 1 1 0 0,0-1-1 0 0,0 1 1 0 0,0-1-1 0 0,-1 1 1 0 0,1 1-1 0 0,0-1 0 0 0,-1 1 1 0 0,1 0-1 0 0,-1 0 1 0 0,0 0-1 0 0,0 0 1 0 0,0 1-1 0 0,0 0 1 0 0,-1-1-1 0 0,0 2 1 0 0,1-1-1 0 0,-1 0 0 0 0,-1 0 1 0 0,1 1-1 0 0,-1 0 1 0 0,4 7-1 0 0,-3 1-454 0 0,0-1 0 0 0,0 1 0 0 0,-1 0 0 0 0,0 0 0 0 0,-1 0 0 0 0,-1 0 0 0 0,-2 25 0 0 0,1-15-3008 0 0,0-8-1394 0 0,-1 0-3694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13163 0 0,'3'-7'7839'0'0,"-3"7"-7643"0"0,0 0 0 0 0,0 0 0 0 0,1-1 0 0 0,-1 1 0 0 0,0 0 0 0 0,0 0 0 0 0,0 0 0 0 0,1 0 0 0 0,-1 1 0 0 0,7 13 2801 0 0,2 22-2164 0 0,7 78 284 0 0,-10-67-1938 0 0,1 0 0 0 0,16 56 1 0 0,-12-76-2823 0 0,1-12-4569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10314 0 0,'-6'-5'8176'0'0,"15"1"-4780"0"0,17 1-1458 0 0,18 7-1306 0 0,45 10 0 0 0,-52-7-3844 0 0,0-1-4414 0 0,-52-10-2051 0 0,-27-5 11783 0 0,38 9-1503 0 0,0-1 0 0 0,0 2 0 0 0,0-1 0 0 0,0 0 0 0 0,0 1-1 0 0,0 0 1 0 0,0-1 0 0 0,0 2 0 0 0,0-1 0 0 0,1 0 0 0 0,-1 1 0 0 0,0 0 0 0 0,1-1 0 0 0,-1 1 0 0 0,1 1 0 0 0,0-1 0 0 0,0 0 0 0 0,0 1 0 0 0,0 0 0 0 0,0 0 0 0 0,0 0 0 0 0,-2 4 0 0 0,1 0-244 0 0,0-1 0 0 0,1 1 1 0 0,0 0-1 0 0,1 0 1 0 0,-1 1-1 0 0,1-1 0 0 0,1 1 1 0 0,-1-1-1 0 0,1 1 1 0 0,0 14-1 0 0,4 68 28 0 0,-2-81-832 0 0,0-1 0 0 0,1 1 0 0 0,0 0 0 0 0,0-1 0 0 0,1 0 0 0 0,0 1 0 0 0,1-1 0 0 0,4 8 0 0 0,0-7-1956 0 0,-8-9 2126 0 0,1 1 0 0 0,-1-1-1 0 0,1 0 1 0 0,-1 0 0 0 0,1 1 0 0 0,-1-1-1 0 0,1 0 1 0 0,-1 0 0 0 0,1 0-1 0 0,-1 0 1 0 0,1 1 0 0 0,-1-1-1 0 0,1 0 1 0 0,-1 0 0 0 0,1 0-1 0 0,0 0 1 0 0,-1 0 0 0 0,1 0-1 0 0,-1-1 1 0 0,1 1 0 0 0,-1 0-1 0 0,1 0 1 0 0,-1 0 0 0 0,1 0 0 0 0,-1-1-1 0 0,1 1 1 0 0,-1 0 0 0 0,1 0-1 0 0,-1-1 1 0 0,1 1 0 0 0,-1 0-1 0 0,0-1 1 0 0,1 1 0 0 0,-1-1-1 0 0,1 1 1 0 0,-1 0 0 0 0,0-1-1 0 0,1 1 1 0 0,-1-1 0 0 0,0 0 0 0 0,9-12-4502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7 6481 0 0,'0'-1'179'0'0,"1"1"0"0"0,-1 0 0 0 0,0-1 1 0 0,0 1-1 0 0,0-1 0 0 0,0 1 0 0 0,1 0 0 0 0,-1 0 0 0 0,0-1 0 0 0,0 1 0 0 0,1 0 0 0 0,-1-1 0 0 0,0 1 0 0 0,0 0 0 0 0,1 0 0 0 0,-1 0 0 0 0,0-1 0 0 0,1 1 0 0 0,-1 0 0 0 0,0 0 0 0 0,1 0 0 0 0,-1 0 0 0 0,0-1 0 0 0,1 1 0 0 0,-1 0 0 0 0,1 0 0 0 0,-1 0 0 0 0,0 0 0 0 0,1 0 0 0 0,-1 0 0 0 0,0 0 0 0 0,1 0 0 0 0,-1 0 0 0 0,1 0 0 0 0,-1 1 0 0 0,0-1 0 0 0,1 0 0 0 0,8 14 3049 0 0,-2 21-868 0 0,-6-19-2055 0 0,-1 1 0 0 0,-1-1 0 0 0,-1 0 0 0 0,0 0 0 0 0,-1 0-1 0 0,-1 0 1 0 0,-6 18 0 0 0,7-26-408 0 0,0 1 0 0 0,-1-1 0 0 0,0 0-1 0 0,0 0 1 0 0,0 0 0 0 0,-1-1 0 0 0,-1 0-1 0 0,1 0 1 0 0,-1 0 0 0 0,0 0 0 0 0,-1-1 0 0 0,1 0-1 0 0,-1 0 1 0 0,-13 7 0 0 0,18-12 41 0 0,1 0 1 0 0,-1 0-1 0 0,0-1 1 0 0,0 1-1 0 0,0-1 1 0 0,0 1-1 0 0,0-1 0 0 0,0 0 1 0 0,0 1-1 0 0,0-1 1 0 0,-3-1-1 0 0,3-1 280 0 0,16-3 503 0 0,3 3-162 0 0,0 1 1 0 0,32 2-1 0 0,-27 0-796 0 0,37-3 1 0 0,-23-7-3743 0 0,-32 8 2833 0 0,1-1-1 0 0,-1 0 1 0 0,0 0-1 0 0,-1 0 0 0 0,1-1 1 0 0,4-3-1 0 0,4-6-4847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12507 0 0,'0'34'7418'0'0,"9"20"-4875"0"0,-1-11-1491 0 0,-5-25-776 0 0,9 135-16 0 0,-12-158-467 0 0,0-1 0 0 0,1 0 0 0 0,-1 1 0 0 0,1-1 0 0 0,0 1 0 0 0,1-1 0 0 0,-1 1 0 0 0,1-1 0 0 0,0 1 0 0 0,1 0 0 0 0,-1 0 0 0 0,1 0 0 0 0,0 0 0 0 0,0 0 0 0 0,0 0 0 0 0,1 1 0 0 0,0 0 0 0 0,0 0 0 0 0,0 0 0 0 0,0 0 0 0 0,0 0 0 0 0,1 1 0 0 0,0 0 0 0 0,0 0 0 0 0,0 0 0 0 0,0 1 0 0 0,0 0 0 0 0,0 0 0 0 0,11-3 0 0 0,-9 3-1355 0 0,1 1-1 0 0,0 0 1 0 0,0 0-1 0 0,0 1 0 0 0,0 0 1 0 0,14 2-1 0 0,3 7-2544 0 0</inkml:trace>
  <inkml:trace contextRef="#ctx0" brushRef="#br0" timeOffset="1">190 29 12075 0 0,'-16'38'6891'0'0,"11"4"-3443"0"0,5-35-3311 0 0,1 0-1 0 0,-1 0 1 0 0,1 1 0 0 0,1-1-1 0 0,-1 0 1 0 0,1 0 0 0 0,0 0 0 0 0,1 0-1 0 0,-1-1 1 0 0,2 1 0 0 0,-1-1-1 0 0,1 1 1 0 0,-1-1 0 0 0,2 0 0 0 0,6 8-1 0 0,-10-13-142 0 0,0 0 0 0 0,0 0 0 0 0,-1 0-1 0 0,1 0 1 0 0,0 0 0 0 0,0 0 0 0 0,1 0 0 0 0,-1 0 0 0 0,0-1-1 0 0,0 1 1 0 0,0 0 0 0 0,0-1 0 0 0,1 1 0 0 0,-1-1-1 0 0,0 1 1 0 0,1-1 0 0 0,-1 1 0 0 0,0-1 0 0 0,1 0-1 0 0,-1 0 1 0 0,1 0 0 0 0,-1 0 0 0 0,0 0 0 0 0,1 0 0 0 0,-1 0-1 0 0,1 0 1 0 0,-1 0 0 0 0,0-1 0 0 0,1 1 0 0 0,-1-1-1 0 0,0 1 1 0 0,0-1 0 0 0,1 1 0 0 0,-1-1 0 0 0,0 0-1 0 0,0 0 1 0 0,0 1 0 0 0,0-1 0 0 0,1 0 0 0 0,-1 0-1 0 0,-1 0 1 0 0,1 0 0 0 0,0 0 0 0 0,0 0 0 0 0,0-1 0 0 0,0 1-1 0 0,-1 0 1 0 0,1 0 0 0 0,-1 0 0 0 0,2-3 0 0 0,1-3-53 0 0,0 0 0 0 0,-1 0 1 0 0,1 0-1 0 0,-1 0 1 0 0,-1-1-1 0 0,0 1 1 0 0,0 0-1 0 0,1-10 0 0 0,-3 8 26 0 0,0-1 0 0 0,-1 1 0 0 0,1 0 0 0 0,-2 0 0 0 0,1 0 0 0 0,-8-16 0 0 0,8 20 23 0 0,0 1 1 0 0,0 0-1 0 0,-1 0 0 0 0,0 0 0 0 0,1 0 1 0 0,-1 0-1 0 0,0 0 0 0 0,-1 1 0 0 0,1-1 1 0 0,-1 1-1 0 0,0 0 0 0 0,1 0 0 0 0,-1 0 1 0 0,-9-4-1 0 0,13 7-52 0 0,-1-1 0 0 0,0 1 0 0 0,0 0-1 0 0,0-1 1 0 0,0 1 0 0 0,0 0 0 0 0,0 0 0 0 0,1 0 0 0 0,-1 0-1 0 0,0 0 1 0 0,0 0 0 0 0,0 0 0 0 0,0 0 0 0 0,0 0 0 0 0,0 0-1 0 0,0 0 1 0 0,0 0 0 0 0,0 1 0 0 0,0-1 0 0 0,1 0 0 0 0,-1 1-1 0 0,0-1 1 0 0,0 1 0 0 0,0-1 0 0 0,1 1 0 0 0,-1-1 0 0 0,0 1-1 0 0,0 0 1 0 0,1-1 0 0 0,-1 1 0 0 0,1 0 0 0 0,-1-1 0 0 0,0 3 0 0 0,-1-1-585 0 0,1 1 0 0 0,0-1 0 0 0,0 1 0 0 0,0 0 0 0 0,1-1 1 0 0,-1 1-1 0 0,0 0 0 0 0,1 0 0 0 0,0 0 0 0 0,0 2 0 0 0,0-5 564 0 0,0 1 0 0 0,0-1 0 0 0,0 0 0 0 0,0 0 0 0 0,0 0 0 0 0,1 1-1 0 0,-1-1 1 0 0,0 0 0 0 0,0 0 0 0 0,0 1 0 0 0,0-1 0 0 0,0 0 0 0 0,0 0-1 0 0,0 1 1 0 0,0-1 0 0 0,0 0 0 0 0,0 0 0 0 0,0 1 0 0 0,0-1 0 0 0,0 0-1 0 0,0 0 1 0 0,0 0 0 0 0,0 1 0 0 0,-1-1 0 0 0,1 0 0 0 0,0 0 0 0 0,0 1 0 0 0,0-1-1 0 0,0 0 1 0 0,0 0 0 0 0,0 0 0 0 0,-1 0 0 0 0,1 1 0 0 0,0-1 0 0 0,0 0-1 0 0,0 0 1 0 0,-1 0 0 0 0,1 0 0 0 0,0 0 0 0 0,0 1 0 0 0,0-1 0 0 0,-1 0-1 0 0,1 0 1 0 0,0 0 0 0 0,0 0 0 0 0,-1 0 0 0 0,1 0 0 0 0,0 0 0 0 0,0 0 0 0 0,0 0-1 0 0,-1 0 1 0 0,1 0 0 0 0,0 0 0 0 0,0 0 0 0 0,-1 0 0 0 0,1 0 0 0 0,0 0-1 0 0,0 0 1 0 0,-1 0 0 0 0,1 0 0 0 0,0 0 0 0 0,0-1 0 0 0,0 1 0 0 0,-1 0-1 0 0,1 0 1 0 0,0 0 0 0 0,0 0 0 0 0,0 0 0 0 0,-1-1 0 0 0,-4-1-1678 0 0,7 9-2811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16067 0 0,'7'2'6105'0'0,"-1"7"-3736"0"0,-1 15-1384 0 0,-5-23-657 0 0,12 136 1808 0 0,-7-43-2518 0 0,-2-71-1936 0 0,10 45 1 0 0,-9-60-2193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15603 0 0,'58'-2'5104'0'0,"-36"1"-4748"0"0,-1 0 0 0 0,1 1 0 0 0,31 5 0 0 0,-30-2-675 0 0,5 0-4723 0 0,-51-8-3389 0 0,-1 2 4504 0 0,17 3 4283 0 0,1-1-1 0 0,-1 1 1 0 0,0 1-1 0 0,-12 1 1 0 0,15-1 320 0 0,0 0 0 0 0,0 0 0 0 0,0 1 0 0 0,1-1 0 0 0,-1 1 0 0 0,0 0 0 0 0,1 0 1 0 0,-1 0-1 0 0,1 0 0 0 0,-1 1 0 0 0,1 0 0 0 0,0-1 0 0 0,0 1 0 0 0,0 0 1 0 0,1 0-1 0 0,-1 1 0 0 0,1-1 0 0 0,0 0 0 0 0,-1 1 0 0 0,2 0 0 0 0,-3 5 1 0 0,0 2-315 0 0,1 0 0 0 0,0 0 1 0 0,1 0-1 0 0,0 1 1 0 0,0-1-1 0 0,2 1 1 0 0,-1 0-1 0 0,2-1 0 0 0,-1 1 1 0 0,5 21-1 0 0,-3-24-810 0 0,0 0-1 0 0,1-1 0 0 0,-1 1 0 0 0,1-1 0 0 0,1 0 0 0 0,0 0 1 0 0,0 0-1 0 0,1-1 0 0 0,5 8 0 0 0,-10-14-16 0 0,1 0 0 0 0,0 0 0 0 0,-1 0 1 0 0,1 0-1 0 0,0 0 0 0 0,-1 0 0 0 0,1-1 0 0 0,0 1 0 0 0,0 0 0 0 0,0 0 0 0 0,0-1 0 0 0,0 1 1 0 0,0-1-1 0 0,0 1 0 0 0,0-1 0 0 0,2 2 0 0 0,-2-3 164 0 0,-1 1 0 0 0,0-1 1 0 0,0 1-1 0 0,1-1 0 0 0,-1 1 0 0 0,0-1 0 0 0,0 1 0 0 0,1-1 0 0 0,-1 1 1 0 0,0-1-1 0 0,0 1 0 0 0,0-1 0 0 0,0 1 0 0 0,0-1 0 0 0,0 1 1 0 0,0-1-1 0 0,0 1 0 0 0,0-1 0 0 0,0 1 0 0 0,0-1 0 0 0,0 1 1 0 0,0-1-1 0 0,0 0 0 0 0,4-8-3747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14107 0 0,'1'3'7643'0'0,"6"14"-5537"0"0,-5-2-1769 0 0,-2 1 1 0 0,1-1 0 0 0,-2 0 0 0 0,0 1-1 0 0,-1-1 1 0 0,-4 19 0 0 0,3-22-539 0 0,0-1 0 0 0,0 1 0 0 0,-1 0 0 0 0,-1-1 0 0 0,0 0 0 0 0,-1 0 1 0 0,0-1-1 0 0,-9 14 0 0 0,11-21-67 0 0,1 0 1 0 0,0 1-1 0 0,-1-2 0 0 0,0 1 1 0 0,0 0-1 0 0,0-1 1 0 0,-6 4-1 0 0,9-6 231 0 0,0 1 0 0 0,1-1 0 0 0,-1 0-1 0 0,0 1 1 0 0,1-1 0 0 0,-1 0 0 0 0,0 1 0 0 0,0-1 0 0 0,0 0 0 0 0,1 0 0 0 0,-1 0-1 0 0,0 0 1 0 0,0 0 0 0 0,0 0 0 0 0,1 0 0 0 0,-1 0 0 0 0,0 0 0 0 0,0 0 0 0 0,0 0-1 0 0,1 0 1 0 0,-1 0 0 0 0,0-1 0 0 0,0 1 0 0 0,1 0 0 0 0,-1-1 0 0 0,0 1 0 0 0,1 0-1 0 0,-1-1 1 0 0,0 1 0 0 0,1-1 0 0 0,-1 1 0 0 0,0-1 0 0 0,1 0 0 0 0,-1 1 0 0 0,1-1-1 0 0,-1 1 1 0 0,1-1 0 0 0,0 0 0 0 0,-1 0 0 0 0,1 1 0 0 0,-1-1 0 0 0,1 0-1 0 0,0 0 1 0 0,0 1 0 0 0,0-1 0 0 0,-1 0 0 0 0,1 0 0 0 0,0 1 0 0 0,0-1 0 0 0,0 0-1 0 0,0-1 1 0 0,0 0 47 0 0,1 1-1 0 0,-1-1 1 0 0,1 0 0 0 0,-1 0-1 0 0,1 1 1 0 0,-1-1-1 0 0,1 1 1 0 0,0-1-1 0 0,0 0 1 0 0,0 1 0 0 0,0-1-1 0 0,0 1 1 0 0,0 0-1 0 0,0-1 1 0 0,0 1-1 0 0,1 0 1 0 0,-1 0 0 0 0,0 0-1 0 0,1 0 1 0 0,-1 0-1 0 0,1 0 1 0 0,0 0-1 0 0,-1 0 1 0 0,1 0 0 0 0,-1 1-1 0 0,4-2 1 0 0,49-12 84 0 0,-51 13-109 0 0,9-2-298 0 0,42-5 628 0 0,-28 10-2263 0 0,-5 9-3633 0 0,-18-6 1501 0 0</inkml:trace>
  <inkml:trace contextRef="#ctx0" brushRef="#br0" timeOffset="1">0 428 20396 0 0,'3'2'1049'0'0,"4"1"-649"0"0,4-2-80 0 0,4-2-8 0 0,3-2-128 0 0,3 0-88 0 0,5-2 0 0 0,1 0-48 0 0,-1 0-48 0 0,3 0-288 0 0,-4 2-624 0 0,2-1-897 0 0,-2 3-1335 0 0,-5-2-1369 0 0,-7 3-3185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18972 0 0,'9'-3'2385'0'0,"-2"0"-961"0"0,3-2-344 0 0,0 1-184 0 0,-5-2-288 0 0,0 1-231 0 0,-2 2-129 0 0,1 0-96 0 0,0 1-48 0 0,-3 2-80 0 0,1 0-152 0 0,-1 0-401 0 0,1 3-711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45 5145 0 0,'-9'-3'1570'0'0,"0"2"1"0"0,-1-1-1 0 0,0 1 0 0 0,1 1 1 0 0,-1 0-1 0 0,1 0 0 0 0,-1 1 0 0 0,-18 4 1 0 0,24-4-1064 0 0,0 0 0 0 0,0 0 0 0 0,1 1 1 0 0,-1 0-1 0 0,1 0 0 0 0,-1 0 0 0 0,1 0 1 0 0,0 0-1 0 0,0 1 0 0 0,-4 3 1 0 0,5-3-475 0 0,-1 1 0 0 0,0-1 0 0 0,1 1-1 0 0,0-1 1 0 0,0 1 0 0 0,0 0 0 0 0,0 0 0 0 0,1 0 0 0 0,0 0 0 0 0,0 0 0 0 0,-1 5 0 0 0,1 0-26 0 0,0-1 0 0 0,1 0 0 0 0,0 1-1 0 0,1-1 1 0 0,0 0 0 0 0,0 1 0 0 0,1-1-1 0 0,0 0 1 0 0,0 0 0 0 0,1 0 0 0 0,0 0-1 0 0,0 0 1 0 0,1-1 0 0 0,7 11-1 0 0,-6-10-74 0 0,0 0-1 0 0,1-1 0 0 0,0 1 1 0 0,0-1-1 0 0,1 0 0 0 0,0-1 0 0 0,0 1 1 0 0,0-2-1 0 0,1 1 0 0 0,0-1 1 0 0,0 0-1 0 0,14 6 0 0 0,-19-10 47 0 0,1 0 0 0 0,0 0 0 0 0,-1 0-1 0 0,1-1 1 0 0,0 1 0 0 0,0-1 0 0 0,-1 0-1 0 0,1 0 1 0 0,0-1 0 0 0,0 1 0 0 0,0-1 0 0 0,-1 1-1 0 0,1-1 1 0 0,0 0 0 0 0,-1-1 0 0 0,1 1-1 0 0,-1-1 1 0 0,1 1 0 0 0,-1-1 0 0 0,0 0 0 0 0,0 0-1 0 0,0-1 1 0 0,0 1 0 0 0,0 0 0 0 0,0-1-1 0 0,0 0 1 0 0,-1 0 0 0 0,0 0 0 0 0,1 0 0 0 0,2-5-1 0 0,-2 3 3 0 0,-1 1-1 0 0,0 0 1 0 0,1-1-1 0 0,-1 1 1 0 0,-1-1-1 0 0,1 0 1 0 0,-1 0-1 0 0,0 1 1 0 0,0-1-1 0 0,0 0 1 0 0,0 0-1 0 0,-1 0 1 0 0,0 0-1 0 0,0 0 1 0 0,-1 0-1 0 0,1 0 1 0 0,-1 0-1 0 0,0 0 1 0 0,0 0-1 0 0,-1 0 1 0 0,1 1-1 0 0,-5-10 1 0 0,1 7-195 0 0,1 1 1 0 0,-2-1-1 0 0,1 1 0 0 0,-1 0 0 0 0,1 0 1 0 0,-2 1-1 0 0,1-1 0 0 0,0 2 1 0 0,-1-1-1 0 0,0 1 0 0 0,0 0 0 0 0,-1 0 1 0 0,1 0-1 0 0,-1 1 0 0 0,0 1 1 0 0,1-1-1 0 0,-12-1 0 0 0,19 4 195 0 0,0 0 0 0 0,0 0 0 0 0,0 0 0 0 0,0 0-1 0 0,1 0 1 0 0,-1 0 0 0 0,0 0 0 0 0,0 0 0 0 0,0 0 0 0 0,0 1 0 0 0,0-1-1 0 0,0 0 1 0 0,0 0 0 0 0,0 0 0 0 0,0 0 0 0 0,0 0 0 0 0,0 0 0 0 0,0 0-1 0 0,0 0 1 0 0,0 0 0 0 0,0 0 0 0 0,0 0 0 0 0,0 0 0 0 0,0 0 0 0 0,0 0-1 0 0,0 0 1 0 0,0 0 0 0 0,0 1 0 0 0,0-1 0 0 0,0 0 0 0 0,0 0 0 0 0,0 0-1 0 0,0 0 1 0 0,0 0 0 0 0,0 0 0 0 0,0 0 0 0 0,0 0 0 0 0,0 0 0 0 0,0 0-1 0 0,0 0 1 0 0,0 0 0 0 0,0 0 0 0 0,0 0 0 0 0,0 0 0 0 0,0 0 0 0 0,-1 0-1 0 0,1 0 1 0 0,0 1 0 0 0,0-1 0 0 0,0 0 0 0 0,0 0 0 0 0,0 0 0 0 0,0 0-1 0 0,0 0 1 0 0,0 0 0 0 0,0 0 0 0 0,0 0 0 0 0,9 6-433 0 0,15 5 336 0 0,-15-10 144 0 0,-1-1-1 0 0,1 0 0 0 0,0-1 1 0 0,-1 1-1 0 0,1-2 0 0 0,-1 1 1 0 0,12-5-1 0 0,58-22-442 0 0,-66 23 152 0 0,-11 4-11 0 0,1 0-1 0 0,0 0 1 0 0,-1-1 0 0 0,1 1-1 0 0,-1-1 1 0 0,0 1 0 0 0,1-1-1 0 0,-1 1 1 0 0,0-1 0 0 0,0 0-1 0 0,0 0 1 0 0,0 1-1 0 0,0-1 1 0 0,-1 0 0 0 0,1 0-1 0 0,0 0 1 0 0,0-3 0 0 0,-1 2 538 0 0,1 0 0 0 0,0 1 1 0 0,-1-1-1 0 0,0 0 0 0 0,1 0 0 0 0,-1 1 1 0 0,-1-1-1 0 0,1 0 0 0 0,0 0 1 0 0,0 0-1 0 0,-1 1 0 0 0,-1-5 0 0 0,2 12 3719 0 0,-2 7-2208 0 0,0 2-1056 0 0,2 7-812 0 0,6 112 2457 0 0,7-68-5239 0 0,-10-55 808 0 0,1 0-1 0 0,0-1 1 0 0,1 0 0 0 0,6 12 0 0 0,-1-7-4848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0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23 6233 0 0,'-10'0'1031'0'0,"-27"-1"1690"0"0,36 1-2324 0 0,0 0 1 0 0,0 0-1 0 0,0 0 0 0 0,0-1 1 0 0,0 1-1 0 0,-1 0 0 0 0,1-1 1 0 0,0 1-1 0 0,0-1 0 0 0,0 0 1 0 0,0 1-1 0 0,0-1 0 0 0,0 0 0 0 0,-1-1 1 0 0,2 2-311 0 0,0 0 1 0 0,-1-1-1 0 0,1 1 1 0 0,0 0-1 0 0,0 0 1 0 0,0-1-1 0 0,-1 1 1 0 0,1 0 0 0 0,0-1-1 0 0,0 1 1 0 0,0 0-1 0 0,0 0 1 0 0,0-1-1 0 0,0 1 1 0 0,0 0-1 0 0,0-1 1 0 0,0 1-1 0 0,0 0 1 0 0,0-1-1 0 0,0 1 1 0 0,0 0-1 0 0,0-1 1 0 0,0 1 0 0 0,0 0-1 0 0,0-1 1 0 0,0 1-1 0 0,0 0 1 0 0,0-1-1 0 0,1 1 1 0 0,-1 0-1 0 0,0-1 1 0 0,0 1-1 0 0,0 0 1 0 0,1 0-1 0 0,-1-1 1 0 0,0 1-1 0 0,0 0 1 0 0,0 0 0 0 0,1-1-1 0 0,-1 1 1 0 0,0 0-1 0 0,1 0 1 0 0,-1 0-1 0 0,0 0 1 0 0,0-1-1 0 0,1 1 1 0 0,-1 0-1 0 0,0 0 1 0 0,1 0-1 0 0,-1 0 1 0 0,0 0-1 0 0,1 0 1 0 0,-1 0-1 0 0,0 0 1 0 0,1 0 0 0 0,-1 0-1 0 0,0 0 1 0 0,1 0-1 0 0,-1 0 1 0 0,0 0-1 0 0,1 0 1 0 0,-1 0-1 0 0,0 0 1 0 0,1 1-1 0 0,-1-1 1 0 0,25 3 1342 0 0,74 19-1081 0 0,1-5 1 0 0,0-4 0 0 0,2-4-1 0 0,143-6 1 0 0,-186-6-309 0 0,124-3 325 0 0,-150 7-35 0 0,-1 1-1 0 0,0 2 1 0 0,53 13 0 0 0,-85-17-326 0 0,0 0 1 0 0,0 0-1 0 0,0 0 1 0 0,0 0-1 0 0,1 0 1 0 0,-1 1-1 0 0,0-1 1 0 0,0 0 0 0 0,0 0-1 0 0,0 0 1 0 0,1 0-1 0 0,-1 0 1 0 0,0 0-1 0 0,0 0 1 0 0,0 0-1 0 0,1 0 1 0 0,-1 0-1 0 0,0 0 1 0 0,0 0 0 0 0,0 0-1 0 0,1 0 1 0 0,-1 0-1 0 0,0 0 1 0 0,0 0-1 0 0,0 0 1 0 0,1 0-1 0 0,-1 0 1 0 0,0-1-1 0 0,0 1 1 0 0,0 0-1 0 0,1 0 1 0 0,-1 0 0 0 0,0 0-1 0 0,0 0 1 0 0,0 0-1 0 0,0-1 1 0 0,0 1-1 0 0,0 0 1 0 0,1 0-1 0 0,-1 0 1 0 0,0 0-1 0 0,0-1 1 0 0,0 1 0 0 0,-5-10 22 0 0,4 8-326 0 0,-1 1-1 0 0,1-1 1 0 0,-1 1-1 0 0,1-1 0 0 0,-1 1 1 0 0,0 0-1 0 0,0-1 1 0 0,0 1-1 0 0,1 0 1 0 0,-1 0-1 0 0,-4-1 1 0 0,-12 0-13445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56 6185 0 0,'-20'1'1781'0'0,"0"2"-1"0"0,0 1 0 0 0,1 0 1 0 0,0 2-1 0 0,-32 13 0 0 0,35-12-1381 0 0,0 2 0 0 0,1 0-1 0 0,0 0 1 0 0,0 1 0 0 0,1 1-1 0 0,1 1 1 0 0,0 0 0 0 0,1 0-1 0 0,0 2 1 0 0,-19 26 0 0 0,14-16-135 0 0,1 0 0 0 0,2 2 1 0 0,0 0-1 0 0,-12 33 1 0 0,22-49-231 0 0,2 0-1 0 0,-1-1 1 0 0,1 1 0 0 0,1 0 0 0 0,0 0-1 0 0,0 0 1 0 0,1 0 0 0 0,0 0 0 0 0,0 0 0 0 0,1 0-1 0 0,1 0 1 0 0,0 0 0 0 0,0-1 0 0 0,1 1-1 0 0,0 0 1 0 0,5 8 0 0 0,3 6-31 0 0,2-2 1 0 0,0 1-1 0 0,2-2 0 0 0,0 0 1 0 0,2 0-1 0 0,0-2 0 0 0,1 0 1 0 0,1-1-1 0 0,0-1 1 0 0,2 0-1 0 0,0-2 0 0 0,32 18 1 0 0,-27-19-7 0 0,1-1 0 0 0,0-2 0 0 0,0-1 0 0 0,1-1 0 0 0,1-1 0 0 0,-1-1 0 0 0,1-2 1 0 0,0-1-1 0 0,0-1 0 0 0,54-3 0 0 0,-32-3 7 0 0,-1-3 1 0 0,-1-2-1 0 0,71-20 1 0 0,-85 17-4 0 0,0-2 0 0 0,-1-1 1 0 0,-1-1-1 0 0,0-2 0 0 0,43-30 0 0 0,-67 41 12 0 0,-1 0-1 0 0,0-1 1 0 0,0 0-1 0 0,0 0 1 0 0,-1 0-1 0 0,0-1 1 0 0,-1 0-1 0 0,0-1 0 0 0,0 0 1 0 0,-1 0-1 0 0,6-12 1 0 0,-8 13 20 0 0,-1-1-1 0 0,1 0 1 0 0,-1 0 0 0 0,-1-1-1 0 0,0 1 1 0 0,0 0 0 0 0,-1-1 0 0 0,0 1-1 0 0,-1 0 1 0 0,1 0 0 0 0,-2-1-1 0 0,-4-15 1 0 0,-2-4 38 0 0,-2 1 0 0 0,-1 0-1 0 0,-1 1 1 0 0,-2 0 0 0 0,0 1 0 0 0,-2 0 0 0 0,-34-43-1 0 0,25 41 20 0 0,0 0-1 0 0,-2 2 0 0 0,-1 1 0 0 0,-1 1 0 0 0,-61-39 1 0 0,70 52-1 0 0,-1 1 1 0 0,-1 0 0 0 0,0 2-1 0 0,0 0 1 0 0,-1 2 0 0 0,0 0 0 0 0,0 2-1 0 0,0 0 1 0 0,-33 0 0 0 0,4 3-730 0 0,-57 6 0 0 0,2 6-4851 0 0,40-3-969 0 0,50-7 2716 0 0,2-1-1720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 1312 0 0,'-1'0'616'0'0,"1"-3"-304"0"0,-1 2-167 0 0,-1-1-129 0 0,2 1 8 0 0,-1-1-16 0 0,0 1 0 0 0,0 0 24 0 0,-1-2 8 0 0,1 2-16 0 0,1 0-32 0 0,11 11-1625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35 5849 0 0,'-6'3'603'0'0,"0"-1"-1"0"0,1 1 1 0 0,-1 0-1 0 0,1 1 0 0 0,0-1 1 0 0,0 1-1 0 0,0 0 1 0 0,0 0-1 0 0,0 1 1 0 0,1-1-1 0 0,0 1 1 0 0,0 0-1 0 0,-6 11 0 0 0,9-14-494 0 0,-1 2 0 0 0,1-1-1 0 0,0 0 1 0 0,0 0 0 0 0,0 0-1 0 0,0 0 1 0 0,1 1-1 0 0,-1-1 1 0 0,1 0 0 0 0,0 1-1 0 0,0-1 1 0 0,0 0 0 0 0,0 1-1 0 0,1-1 1 0 0,-1 0-1 0 0,1 0 1 0 0,0 1 0 0 0,0-1-1 0 0,0 0 1 0 0,1 0 0 0 0,-1 0-1 0 0,1 0 1 0 0,-1 0 0 0 0,1 0-1 0 0,0-1 1 0 0,0 1-1 0 0,4 3 1 0 0,-2-1-103 0 0,1 0 0 0 0,0-1-1 0 0,0 0 1 0 0,0 0 0 0 0,1 0-1 0 0,-1-1 1 0 0,1 0 0 0 0,0 0 0 0 0,0 0-1 0 0,0 0 1 0 0,10 2 0 0 0,-14-5-5 0 0,0 1 0 0 0,1-1 0 0 0,-1 0 0 0 0,0 0 0 0 0,0 0 0 0 0,1 0-1 0 0,-1 0 1 0 0,0 0 0 0 0,0 0 0 0 0,1-1 0 0 0,-1 1 0 0 0,0-1 0 0 0,0 0 0 0 0,0 0 0 0 0,0 0 0 0 0,0 0 0 0 0,0 0 0 0 0,0 0 0 0 0,0 0 0 0 0,0 0 0 0 0,0-1 0 0 0,0 1 0 0 0,-1-1-1 0 0,1 0 1 0 0,-1 1 0 0 0,1-1 0 0 0,-1 0 0 0 0,0 0 0 0 0,1 0 0 0 0,-1 0 0 0 0,0 0 0 0 0,0 0 0 0 0,-1 0 0 0 0,1 0 0 0 0,0 0 0 0 0,0-3 0 0 0,1-5 43 0 0,0-1 1 0 0,0 1 0 0 0,-1-1 0 0 0,-1 1-1 0 0,0-1 1 0 0,0 1 0 0 0,-1-1-1 0 0,-4-19 1 0 0,4 24-25 0 0,-1 1 0 0 0,0-1 1 0 0,0 0-1 0 0,0 1 0 0 0,-1-1 0 0 0,0 1 1 0 0,-6-9-1 0 0,7 12-43 0 0,1 0 1 0 0,-1-1 0 0 0,-1 1-1 0 0,1 0 1 0 0,0 0 0 0 0,0 0 0 0 0,-1 1-1 0 0,1-1 1 0 0,-1 1 0 0 0,0-1-1 0 0,1 1 1 0 0,-1 0 0 0 0,0 0-1 0 0,0 0 1 0 0,0 0 0 0 0,-3 0-1 0 0,-12 5-1835 0 0,18-4 1604 0 0,-1 0 0 0 0,0 1 0 0 0,1-1 0 0 0,-1 0 0 0 0,1 1 0 0 0,-1-1-1 0 0,1 0 1 0 0,-1 1 0 0 0,1-1 0 0 0,-1 1 0 0 0,1-1 0 0 0,-1 1 0 0 0,1 0 0 0 0,0-1-1 0 0,-1 1 1 0 0,1-1 0 0 0,0 1 0 0 0,-1 0 0 0 0,1-1 0 0 0,0 1 0 0 0,0 0-1 0 0,0-1 1 0 0,-1 1 0 0 0,1 0 0 0 0,0-1 0 0 0,0 1 0 0 0,0 0 0 0 0,0-1 0 0 0,0 1-1 0 0,0 0 1 0 0,1-1 0 0 0,-1 1 0 0 0,0 0 0 0 0,0-1 0 0 0,0 1 0 0 0,1 0-1 0 0,-1-1 1 0 0,1 1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5569 0 0,'8'-8'5329'0'0,"-6"15"-3656"0"0,0 4-369 0 0,-1 2-392 0 0,-1 6-376 0 0,2 0-216 0 0,-2 3-152 0 0,2 2-136 0 0,-1-2-272 0 0,2-1-528 0 0,0-3-840 0 0,0-1-825 0 0,0-5 105 0 0,10 13-2777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7530 0 0,'-2'-9'8247'0'0,"3"29"-5818"0"0,0 11-1508 0 0,-2 18-436 0 0,1-28-502 0 0,-1 0 0 0 0,-1 0 0 0 0,-5 24 0 0 0,10-146-3103 0 0,-2 84 3052 0 0,1 0 1 0 0,1 0-1 0 0,10-31 1 0 0,-12 44 76 0 0,0 0 1 0 0,0 1 0 0 0,1-1 0 0 0,-1 1-1 0 0,1 0 1 0 0,0-1 0 0 0,0 1 0 0 0,0 0-1 0 0,0 0 1 0 0,1 0 0 0 0,0 0 0 0 0,-1 1-1 0 0,1-1 1 0 0,0 1 0 0 0,0-1 0 0 0,0 1-1 0 0,0 0 1 0 0,1 0 0 0 0,-1 1 0 0 0,1-1-1 0 0,-1 1 1 0 0,1-1 0 0 0,7-1 0 0 0,-9 3 11 0 0,1 0 0 0 0,-1 0 0 0 0,1 0 1 0 0,-1 0-1 0 0,1 1 0 0 0,-1-1 0 0 0,1 1 1 0 0,-1-1-1 0 0,1 1 0 0 0,-1 0 0 0 0,0 0 1 0 0,1 0-1 0 0,-1 0 0 0 0,0 0 0 0 0,0 0 1 0 0,0 1-1 0 0,0-1 0 0 0,0 1 0 0 0,0 0 1 0 0,0-1-1 0 0,0 1 0 0 0,-1 0 0 0 0,1 0 1 0 0,-1 0-1 0 0,1 0 0 0 0,-1 1 0 0 0,0-1 1 0 0,0 0-1 0 0,0 0 0 0 0,0 1 0 0 0,0-1 1 0 0,0 1-1 0 0,0 2 0 0 0,0 1 59 0 0,1 1 0 0 0,-1-1 0 0 0,0 1 0 0 0,-1-1 0 0 0,1 1 0 0 0,-1 0 0 0 0,-1-1 0 0 0,1 1 0 0 0,-1-1 0 0 0,0 1 1 0 0,-4 10-1 0 0,2-11-13 0 0,1-1 1 0 0,-1 1-1 0 0,-1-1 1 0 0,1 1 0 0 0,-1-1-1 0 0,0 0 1 0 0,0-1 0 0 0,-7 7-1 0 0,9-9-66 0 0,-1 1 0 0 0,0-1 0 0 0,0 0-1 0 0,1 0 1 0 0,-1 0 0 0 0,0-1 0 0 0,-1 1-1 0 0,1-1 1 0 0,0 0 0 0 0,0 0 0 0 0,-1 0-1 0 0,1 0 1 0 0,0 0 0 0 0,-1-1 0 0 0,1 1-1 0 0,-7-1 1 0 0,7-2-447 0 0,11-2 154 0 0,18-3-1 0 0,-16 4 197 0 0,15-5-421 0 0,-15 6-1067 0 0,-1-1 0 0 0,0 0 0 0 0,0 0 0 0 0,-1-1 0 0 0,1 0 0 0 0,9-7 0 0 0,-6 1-2088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9 5761 0 0,'-1'-1'287'0'0,"0"1"1"0"0,1-1-1 0 0,-1 0 0 0 0,0 0 0 0 0,0 1 0 0 0,0-1 1 0 0,0 1-1 0 0,0-1 0 0 0,0 1 0 0 0,0-1 0 0 0,0 1 1 0 0,0 0-1 0 0,0-1 0 0 0,0 1 0 0 0,0 0 1 0 0,0 0-1 0 0,0 0 0 0 0,-1 0 0 0 0,1 0 0 0 0,0 0 1 0 0,0 0-1 0 0,0 0 0 0 0,0 0 0 0 0,0 0 0 0 0,0 0 1 0 0,-2 1-1 0 0,2 1 27 0 0,0 0 0 0 0,-1 0 0 0 0,1 0 0 0 0,0 0 0 0 0,1 0 0 0 0,-1 0 0 0 0,0 0 0 0 0,1 0 0 0 0,-1 0 0 0 0,1 0 0 0 0,-1 0 0 0 0,1 1 0 0 0,0 2 0 0 0,-1 7 80 0 0,0 1 1 0 0,1-1-1 0 0,1 1 0 0 0,0-1 1 0 0,5 25-1 0 0,-5-34-383 0 0,0 1 0 0 0,-1-1 0 0 0,2 1 0 0 0,-1-1 0 0 0,0 1-1 0 0,0-1 1 0 0,1 0 0 0 0,0 0 0 0 0,0 0 0 0 0,0 0 0 0 0,0 0 0 0 0,0 0-1 0 0,1 0 1 0 0,-1 0 0 0 0,1-1 0 0 0,-1 0 0 0 0,1 1 0 0 0,0-1 0 0 0,0 0-1 0 0,0 0 1 0 0,0-1 0 0 0,1 1 0 0 0,-1 0 0 0 0,7 1 0 0 0,-7-3 4 0 0,1 0 1 0 0,-1-1-1 0 0,0 1 1 0 0,0-1-1 0 0,0 1 0 0 0,1-1 1 0 0,-1 0-1 0 0,0 0 1 0 0,0-1-1 0 0,0 1 1 0 0,0 0-1 0 0,-1-1 1 0 0,4-2-1 0 0,12-15-2066 0 0,-17 18 1664 0 0,-1 0 0 0 0,1 0 0 0 0,-1 0 1 0 0,0 1-1 0 0,1-1 0 0 0,-1 0 0 0 0,0 0 0 0 0,0-1 0 0 0,1 1 1 0 0,-1 0-1 0 0,0 0 0 0 0,0 0 0 0 0,0 0 0 0 0,0 0 1 0 0,-1 0-1 0 0,1 0 0 0 0,0 0 0 0 0,0 0 0 0 0,-1-2 0 0 0,-3-1-2884 0 0,-2 0-1595 0 0</inkml:trace>
  <inkml:trace contextRef="#ctx0" brushRef="#br0" timeOffset="1">1 318 9882 0 0,'4'18'1961'0'0,"3"0"-321"0"0,3 4-144 0 0,1-2-352 0 0,0-7-423 0 0,0-3-249 0 0,2-3-144 0 0,-1-4-120 0 0,3-6-64 0 0,-1-3-72 0 0,2-5-112 0 0,-2-5-368 0 0,0-2-752 0 0,-1-3-1273 0 0,-2-3-896 0 0,-2-2 545 0 0,1 0-2457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12059 0 0,'-1'0'165'0'0,"1"-1"1"0"0,0 1 0 0 0,0-1 0 0 0,0 1-1 0 0,0 0 1 0 0,1-1 0 0 0,-1 1 0 0 0,0-1-1 0 0,0 1 1 0 0,0-1 0 0 0,0 1-1 0 0,0 0 1 0 0,0-1 0 0 0,1 1 0 0 0,-1-1-1 0 0,0 1 1 0 0,0 0 0 0 0,1-1 0 0 0,-1 1-1 0 0,0 0 1 0 0,1-1 0 0 0,-1 1 0 0 0,0 0-1 0 0,1 0 1 0 0,-1-1 0 0 0,0 1 0 0 0,1 0-1 0 0,-1 0 1 0 0,0 0 0 0 0,1-1 0 0 0,-1 1-1 0 0,1 0 1 0 0,-1 0 0 0 0,0 0 0 0 0,1 0-1 0 0,-1 0 1 0 0,1 0 0 0 0,-1 0 0 0 0,1 0-1 0 0,-1 0 1 0 0,1 0 0 0 0,-1 0-1 0 0,0 0 1 0 0,1 0 0 0 0,0 0 0 0 0,30 0 422 0 0,-23 0 24 0 0,68 2 434 0 0,-70-1-1003 0 0,0-1 0 0 0,0 1 0 0 0,0 1 0 0 0,0-1 0 0 0,0 1 0 0 0,-1 0 0 0 0,1 1 0 0 0,-1-1 0 0 0,1 1 0 0 0,6 5 0 0 0,-10-6-99 0 0,-1-1 1 0 0,0 1-1 0 0,0 0 0 0 0,0-1 1 0 0,0 1-1 0 0,-1 0 0 0 0,1 0 1 0 0,0 0-1 0 0,-1-1 0 0 0,1 1 1 0 0,-1 0-1 0 0,0 0 0 0 0,1 0 1 0 0,-1 0-1 0 0,0 0 0 0 0,0 0 1 0 0,0 0-1 0 0,-1 0 0 0 0,1 0 1 0 0,0 0-1 0 0,-1 0 0 0 0,1 0 1 0 0,-1-1-1 0 0,-1 3 0 0 0,1 0-604 0 0,0-1 1 0 0,0 1-1 0 0,-1-1 0 0 0,1 0 0 0 0,-1 0 1 0 0,0 0-1 0 0,0 0 0 0 0,0 0 0 0 0,0 0 0 0 0,0-1 1 0 0,-1 1-1 0 0,1-1 0 0 0,-4 3 0 0 0,-16 4-3269 0 0,4 3-1258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4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11282 0 0,'7'0'1320'0'0,"1"-1"0"0"0,-1 0-1 0 0,1 0 1 0 0,11-4-1 0 0,28-12 1005 0 0,-36 12-2214 0 0,-1 1-1 0 0,1 0 0 0 0,-1 1 1 0 0,1 0-1 0 0,0 0 0 0 0,22-1 1 0 0,-32 4-207 0 0,1 0 0 0 0,-1 0 0 0 0,1 1 1 0 0,-1-1-1 0 0,1 0 0 0 0,-1 1 0 0 0,1-1 1 0 0,-1 1-1 0 0,1-1 0 0 0,-1 1 0 0 0,0 0 0 0 0,1-1 1 0 0,-1 1-1 0 0,0 0 0 0 0,3 2 0 0 0,-4-2-176 0 0,1-1 0 0 0,-1 1 0 0 0,0-1 0 0 0,1 1 0 0 0,-1 0 0 0 0,0-1 0 0 0,1 1-1 0 0,-1-1 1 0 0,0 1 0 0 0,0 0 0 0 0,1-1 0 0 0,-1 1 0 0 0,0 0 0 0 0,0-1 0 0 0,0 1 0 0 0,0 0 0 0 0,0 0-1 0 0,0-1 1 0 0,0 1 0 0 0,0 0 0 0 0,0-1 0 0 0,0 1 0 0 0,-1 1 0 0 0,1-2 163 0 0,0 0 0 0 0,0 0 0 0 0,0 1 0 0 0,0-1 0 0 0,0 0 0 0 0,0 0 0 0 0,0 0 0 0 0,0 1 1 0 0,-1-1-1 0 0,1 0 0 0 0,0 0 0 0 0,0 1 0 0 0,0-1 0 0 0,0 0 0 0 0,0 0 0 0 0,-1 0 0 0 0,1 0 0 0 0,0 1 0 0 0,0-1 0 0 0,0 0 1 0 0,-1 0-1 0 0,1 0 0 0 0,0 0 0 0 0,0 0 0 0 0,0 0 0 0 0,-1 0 0 0 0,1 1 0 0 0,0-1 0 0 0,0 0 0 0 0,-1 0 0 0 0,1 0 0 0 0,0 0 1 0 0,0 0-1 0 0,-1 0 0 0 0,1 0 0 0 0,0 0 0 0 0,0 0 0 0 0,-1 0 0 0 0,1 0 0 0 0,0-1 0 0 0,-6 2-1846 0 0,-3 6-2296 0 0</inkml:trace>
  <inkml:trace contextRef="#ctx0" brushRef="#br0" timeOffset="1">61 160 9258 0 0,'7'-1'1800'0'0,"2"0"-175"0"0,3-2-81 0 0,3-1-376 0 0,2 0-424 0 0,0-3-263 0 0,1 0-113 0 0,-2 1-120 0 0,0 1-192 0 0,-4 1-408 0 0,-1 2-1057 0 0,-2 2-1287 0 0,-3 0-417 0 0,-17-6 304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89 8810 0 0,'-14'42'6101'0'0,"14"-41"-6017"0"0,-1 1 1 0 0,1 0 0 0 0,0-1-1 0 0,0 1 1 0 0,-1 0 0 0 0,1-1 0 0 0,0 1-1 0 0,0-1 1 0 0,1 1 0 0 0,-1 0-1 0 0,0-1 1 0 0,0 1 0 0 0,1 0-1 0 0,-1-1 1 0 0,1 1 0 0 0,0-1-1 0 0,-1 1 1 0 0,1-1 0 0 0,0 1-1 0 0,0-1 1 0 0,0 0 0 0 0,0 1-1 0 0,0-1 1 0 0,1 1 0 0 0,-1-1-92 0 0,-1-1 0 0 0,0 0 1 0 0,1 0-1 0 0,-1 0 1 0 0,1 0-1 0 0,-1 0 0 0 0,0 0 1 0 0,1 1-1 0 0,-1-1 1 0 0,1 0-1 0 0,-1 0 0 0 0,1 0 1 0 0,-1 0-1 0 0,1 0 0 0 0,-1-1 1 0 0,1 1-1 0 0,-1 0 1 0 0,0 0-1 0 0,1 0 0 0 0,-1 0 1 0 0,1 0-1 0 0,-1-1 1 0 0,0 1-1 0 0,1 0 0 0 0,-1 0 1 0 0,1-1-1 0 0,-1 1 0 0 0,0 0 1 0 0,1 0-1 0 0,-1-1 1 0 0,0 1-1 0 0,0-1 0 0 0,1 1 1 0 0,-1 0-1 0 0,0-1 1 0 0,0 1-1 0 0,1 0 0 0 0,-1-1 1 0 0,0 1-1 0 0,0-1 0 0 0,0 1 1 0 0,0-1-1 0 0,0 1 1 0 0,0 0-1 0 0,0-1 0 0 0,0 0 1 0 0,6-24-432 0 0,-6 23 409 0 0,2-11-45 0 0,0 1-1 0 0,1 0 0 0 0,1 0 1 0 0,0 0-1 0 0,7-14 1 0 0,-10 24 63 0 0,0-1 1 0 0,1 0 0 0 0,-1 0 0 0 0,1 0 0 0 0,0 1 0 0 0,-1-1 0 0 0,1 1 0 0 0,0 0 0 0 0,0-1 0 0 0,1 1 0 0 0,-1 0-1 0 0,0 0 1 0 0,1 0 0 0 0,-1 1 0 0 0,1-1 0 0 0,0 0 0 0 0,0 1 0 0 0,-1 0 0 0 0,1 0 0 0 0,0 0 0 0 0,0 0-1 0 0,0 0 1 0 0,0 0 0 0 0,0 1 0 0 0,0-1 0 0 0,6 1 0 0 0,-8 0 32 0 0,0 0-1 0 0,0 1 1 0 0,0-1-1 0 0,0 0 1 0 0,0 0-1 0 0,0 1 1 0 0,0-1-1 0 0,0 1 1 0 0,0-1-1 0 0,0 1 1 0 0,0-1 0 0 0,0 1-1 0 0,0-1 1 0 0,0 1-1 0 0,-1 0 1 0 0,1 0-1 0 0,0-1 1 0 0,-1 1-1 0 0,1 0 1 0 0,0 0-1 0 0,-1 0 1 0 0,1 0 0 0 0,0 1-1 0 0,0 1 28 0 0,0-1-1 0 0,-1 1 1 0 0,1-1 0 0 0,-1 1 0 0 0,0 0-1 0 0,1-1 1 0 0,-1 1 0 0 0,0 0-1 0 0,-1 3 1 0 0,0 3 94 0 0,-1-1-1 0 0,0 1 0 0 0,-1 0 1 0 0,-5 13-1 0 0,5-16-46 0 0,1 0 0 0 0,-1-1-1 0 0,-1 0 1 0 0,1 1 0 0 0,-1-1-1 0 0,0-1 1 0 0,0 1 0 0 0,0 0-1 0 0,0-1 1 0 0,-1 0 0 0 0,0 0-1 0 0,0 0 1 0 0,0-1-1 0 0,0 1 1 0 0,-1-1 0 0 0,1-1-1 0 0,-8 4 1 0 0,56-19-231 0 0,0 2-2579 0 0,-1-7-4484 0 0,-21 7 1590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6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9122 0 0,'4'-5'5470'0'0,"-4"5"-5242"0"0,0 0 0 0 0,1-1 0 0 0,-1 1 0 0 0,0 0 0 0 0,1 0-1 0 0,-1 0 1 0 0,1 0 0 0 0,13 0 1958 0 0,13 6-1371 0 0,-23-5-743 0 0,1 0 0 0 0,-1 1-1 0 0,0 0 1 0 0,1 0 0 0 0,-1 0 0 0 0,0 0-1 0 0,0 1 1 0 0,0 0 0 0 0,0 0 0 0 0,-1 0-1 0 0,1 0 1 0 0,-1 0 0 0 0,0 1-1 0 0,0-1 1 0 0,0 1 0 0 0,0 0 0 0 0,2 4-1 0 0,-4-4-17 0 0,1 0 0 0 0,-1 0 0 0 0,0 0 0 0 0,0 0 0 0 0,-1 0-1 0 0,1-1 1 0 0,-1 1 0 0 0,0 0 0 0 0,0 0 0 0 0,0 0 0 0 0,0 0-1 0 0,-1 0 1 0 0,1 0 0 0 0,-1 0 0 0 0,0 0 0 0 0,-1 0 0 0 0,1 0-1 0 0,-1-1 1 0 0,1 1 0 0 0,-4 4 0 0 0,-4 7 12 0 0,0-2 0 0 0,-15 17-1 0 0,-13 20-194 0 0,36-49 107 0 0,0 0-1 0 0,1 0 1 0 0,-1 0-1 0 0,0 0 1 0 0,1 0-1 0 0,-1 0 1 0 0,1 1 0 0 0,0-1-1 0 0,-1 0 1 0 0,1 0-1 0 0,0 0 1 0 0,0 1-1 0 0,0-1 1 0 0,0 0 0 0 0,0 0-1 0 0,0 1 1 0 0,0-1-1 0 0,0 0 1 0 0,0 0-1 0 0,0 1 1 0 0,1-1 0 0 0,-1 0-1 0 0,1 0 1 0 0,-1 0-1 0 0,1 2 1 0 0,1-1-2 0 0,-1 0 0 0 0,1-1-1 0 0,0 1 1 0 0,0 0 0 0 0,-1-1 0 0 0,1 1 0 0 0,0-1 0 0 0,0 0 0 0 0,1 0 0 0 0,-1 1 0 0 0,0-1 0 0 0,3 1-1 0 0,2 0-60 0 0,0 0 0 0 0,0-1-1 0 0,1 1 1 0 0,-1-1 0 0 0,0 0 0 0 0,0-1-1 0 0,1 0 1 0 0,7-1 0 0 0,-9 0-423 0 0,-1 0 1 0 0,0-1-1 0 0,1 0 1 0 0,-1 0-1 0 0,9-5 1 0 0,21-20-7773 0 0,-24 16 2644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 15011 0 0,'0'0'110'0'0,"-1"0"1"0"0,1 0-1 0 0,0 0 0 0 0,-1 0 0 0 0,1 0 0 0 0,0 0 0 0 0,-1 0 0 0 0,1 0 1 0 0,0-1-1 0 0,-1 1 0 0 0,1 0 0 0 0,0 0 0 0 0,0 0 0 0 0,-1-1 0 0 0,1 1 1 0 0,0 0-1 0 0,0 0 0 0 0,-1-1 0 0 0,1 1 0 0 0,0 0 0 0 0,0 0 0 0 0,0-1 1 0 0,0 1-1 0 0,-1 0 0 0 0,1-1 0 0 0,0 1 0 0 0,0 0 0 0 0,0 0 0 0 0,0-1 1 0 0,0 1-1 0 0,0 0 0 0 0,0-1 0 0 0,0 0 0 0 0,10-4 1067 0 0,19 3-299 0 0,-18 3-681 0 0,0 0-1 0 0,0 2 1 0 0,-1-1-1 0 0,1 1 0 0 0,-1 1 1 0 0,0 0-1 0 0,0 0 1 0 0,0 1-1 0 0,12 7 1 0 0,-19-9-164 0 0,0-1-1 0 0,1 1 1 0 0,-1-1 0 0 0,0 1-1 0 0,-1 0 1 0 0,1 0 0 0 0,-1 0 0 0 0,1 1-1 0 0,-1-1 1 0 0,0 1 0 0 0,0-1 0 0 0,0 1-1 0 0,-1 0 1 0 0,1-1 0 0 0,-1 1 0 0 0,0 0-1 0 0,0 0 1 0 0,0 0 0 0 0,-1 0-1 0 0,1 0 1 0 0,-1 0 0 0 0,0 0 0 0 0,0 0-1 0 0,0 0 1 0 0,-1 0 0 0 0,0 0 0 0 0,1 0-1 0 0,-3 5 1 0 0,1-3-53 0 0,0 0 1 0 0,0 1-1 0 0,-1-1 0 0 0,0 0 1 0 0,0 0-1 0 0,-1 0 0 0 0,1-1 1 0 0,-1 1-1 0 0,-1-1 0 0 0,1 0 1 0 0,-9 8-1 0 0,-1-2-236 0 0,-1 0-1 0 0,-30 16 1 0 0,-3 2-194 0 0,48-29 449 0 0,0 0 0 0 0,-1 0 0 0 0,1 0 0 0 0,0 0 0 0 0,0 0 0 0 0,-1 0 0 0 0,1 1 0 0 0,0-1 0 0 0,0 0 0 0 0,0 0 0 0 0,-1 0 0 0 0,1 0 0 0 0,0 1 0 0 0,0-1 0 0 0,0 0 0 0 0,0 0 0 0 0,-1 0 0 0 0,1 1 0 0 0,0-1 0 0 0,0 0 0 0 0,0 0 0 0 0,0 0 0 0 0,0 1 0 0 0,0-1 0 0 0,0 0 0 0 0,0 0 0 0 0,0 1 0 0 0,0-1 0 0 0,0 0 0 0 0,0 0 0 0 0,0 1 0 0 0,0-1 0 0 0,0 0 0 0 0,0 0 0 0 0,0 1 0 0 0,0-1 0 0 0,0 0 0 0 0,0 0 0 0 0,0 1 0 0 0,0-1 0 0 0,0 0 0 0 0,0 0 0 0 0,1 1 0 0 0,-1-1 0 0 0,0 0 0 0 0,0 0 0 0 0,0 0 0 0 0,0 1 0 0 0,1-1 0 0 0,-1 0 0 0 0,0 0 0 0 0,0 0 0 0 0,1 1 0 0 0,20 7-53 0 0,30 1-5 0 0,-25-8-1958 0 0,49-2 0 0 0,-67 1 1382 0 0,0-1 1 0 0,0 0 0 0 0,-1-1 0 0 0,1 1 0 0 0,0-1 0 0 0,-1-1 0 0 0,0 0-1 0 0,1 0 1 0 0,-1 0 0 0 0,11-7 0 0 0,-8 0-6218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18676 0 0,'5'4'736'0'0,"1"-2"-680"0"0,5 2 32 0 0,2-1 64 0 0,1-5-40 0 0,3 0-80 0 0,0-2-32 0 0,0-1 32 0 0,2-1-64 0 0,-2 1-328 0 0,0 2-624 0 0,-1-1-1072 0 0,-3 0-1193 0 0,-3 2-168 0 0,-4-2 753 0 0</inkml:trace>
  <inkml:trace contextRef="#ctx0" brushRef="#br0" timeOffset="1">199 1 5217 0 0,'-1'0'535'0'0,"0"-1"0"0"0,0 1 0 0 0,0 0-1 0 0,0 0 1 0 0,0 0 0 0 0,-1 0 0 0 0,1 1 0 0 0,0-1-1 0 0,0 0 1 0 0,0 0 0 0 0,0 1 0 0 0,0-1 0 0 0,0 1 0 0 0,0-1-1 0 0,0 1 1 0 0,0-1 0 0 0,0 1 0 0 0,0-1 0 0 0,0 1 0 0 0,-1 1-1 0 0,-12 23 3741 0 0,10-13-3991 0 0,1 1 0 0 0,-3 23 0 0 0,5-29 324 0 0,-2 13-569 0 0,1-1 0 0 0,1 32 0 0 0,1-43-1310 0 0,1 0 0 0 0,1 0 0 0 0,-1 0 1 0 0,1 0-1 0 0,4 10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12323 0 0,'5'0'802'0'0,"1"-1"-1"0"0,-1 1 1 0 0,1 0 0 0 0,0 0 0 0 0,-1 0 0 0 0,1 1 0 0 0,10 2 0 0 0,-7 0-248 0 0,0 0 1 0 0,-1 0-1 0 0,1 1 0 0 0,13 7 1 0 0,-16-7-414 0 0,-1-1 0 0 0,1 1 0 0 0,-1-1 1 0 0,0 1-1 0 0,0 1 0 0 0,-1-1 0 0 0,1 1 0 0 0,-1 0 1 0 0,0 0-1 0 0,0 0 0 0 0,-1 0 0 0 0,1 1 1 0 0,-1-1-1 0 0,0 1 0 0 0,-1 0 0 0 0,3 9 0 0 0,-4-13-106 0 0,-1 1 0 0 0,0 0 0 0 0,0-1 0 0 0,0 1 0 0 0,0 0 0 0 0,0 0-1 0 0,0-1 1 0 0,-1 1 0 0 0,0 0 0 0 0,1-1 0 0 0,-1 1 0 0 0,0-1 0 0 0,0 1-1 0 0,0-1 1 0 0,-1 1 0 0 0,1-1 0 0 0,-1 1 0 0 0,1-1 0 0 0,-1 0 0 0 0,0 0 0 0 0,0 0-1 0 0,1 0 1 0 0,-2 0 0 0 0,1-1 0 0 0,0 1 0 0 0,-3 1 0 0 0,-8 5-19 0 0,0-1 1 0 0,0 0-1 0 0,-28 8 1 0 0,-11 7-336 0 0,55-20-528 0 0,12-3 136 0 0,18-4-1168 0 0,-16 0-758 0 0,0-1 0 0 0,0 0-1 0 0,-1-1 1 0 0,0 0 0 0 0,0-2 0 0 0,24-16 0 0 0,-26 14 559 0 0</inkml:trace>
  <inkml:trace contextRef="#ctx0" brushRef="#br0" timeOffset="1">275 80 4417 0 0,'0'11'9679'0'0,"0"2"-3805"0"0,1 17-2185 0 0,0-16-3835 0 0,-2 1 0 0 0,0-1 0 0 0,-3 17 1 0 0,7-34 104 0 0,0 0 1 0 0,1 1 0 0 0,-1-1 0 0 0,1 1 0 0 0,-1 0 0 0 0,1 0 0 0 0,0 0 0 0 0,8-3 0 0 0,0 0-313 0 0,0 1-1 0 0,23-6 1 0 0,-33 10-107 0 0,25-3-601 0 0,-14 4-1944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82 17596 0 0,'0'8'386'0'0,"0"1"0"0"0,1-1 0 0 0,0 0 0 0 0,0 0-1 0 0,1 0 1 0 0,0 0 0 0 0,0-1 0 0 0,1 1 0 0 0,4 7 0 0 0,-6-13-344 0 0,0 0 0 0 0,0 0-1 0 0,0 0 1 0 0,1 0 0 0 0,-1 0 0 0 0,1-1-1 0 0,0 1 1 0 0,-1 0 0 0 0,1-1 0 0 0,0 0-1 0 0,0 1 1 0 0,0-1 0 0 0,0 0 0 0 0,0 0-1 0 0,0 0 1 0 0,0 0 0 0 0,0 0 0 0 0,1 0-1 0 0,-1-1 1 0 0,0 1 0 0 0,0-1 0 0 0,1 1-1 0 0,-1-1 1 0 0,0 0 0 0 0,1 0 0 0 0,-1 0-1 0 0,0 0 1 0 0,1-1 0 0 0,-1 1 0 0 0,0-1-1 0 0,0 1 1 0 0,1-1 0 0 0,-1 0 0 0 0,0 1-1 0 0,3-3 1 0 0,0 0-5 0 0,0 0-1 0 0,0 0 1 0 0,0 0-1 0 0,0 0 1 0 0,-1-1-1 0 0,1 0 1 0 0,-1 0-1 0 0,0 0 1 0 0,-1-1-1 0 0,1 1 1 0 0,-1-1-1 0 0,1 0 1 0 0,-2 0-1 0 0,1 0 1 0 0,0 0-1 0 0,-1-1 1 0 0,0 1-1 0 0,0-1 1 0 0,1-5-1 0 0,-2 8-32 0 0,-1-1-1 0 0,1 1 1 0 0,-1 0-1 0 0,1 0 1 0 0,-1 0-1 0 0,0 0 1 0 0,0 0-1 0 0,-1-1 1 0 0,1 1-1 0 0,-1 0 1 0 0,1 0-1 0 0,-1 0 0 0 0,0 0 1 0 0,0 0-1 0 0,0 0 1 0 0,-1 0-1 0 0,1 0 1 0 0,-1 1-1 0 0,1-1 1 0 0,-1 0-1 0 0,0 1 1 0 0,0-1-1 0 0,0 1 1 0 0,0 0-1 0 0,-1 0 0 0 0,1-1 1 0 0,-1 2-1 0 0,1-1 1 0 0,-1 0-1 0 0,0 0 1 0 0,1 1-1 0 0,-1 0 1 0 0,0-1-1 0 0,0 1 1 0 0,-6-1-1 0 0,-1 0-158 0 0,0 0 1 0 0,-1 1-1 0 0,1 0 1 0 0,0 0-1 0 0,0 2 0 0 0,-1-1 1 0 0,-16 4-1 0 0,-74 20-5924 0 0,41-8-1361 0 0,21-6 1368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2 10690 0 0,'-7'-1'1365'0'0,"0"1"-1"0"0,0 0 1 0 0,0 0-1 0 0,1 1 0 0 0,-1-1 1 0 0,-12 4-1 0 0,9-1-555 0 0,1 0 0 0 0,0 1 0 0 0,-1 0 0 0 0,-8 6 0 0 0,-7 6-710 0 0,1 1 0 0 0,-28 25 0 0 0,9-6 415 0 0,-17 9-495 0 0,-72 60 189 0 0,116-89-469 0 0,0 0 0 0 0,-25 35 0 0 0,32-36 630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7602 0 0,'-10'0'10316'0'0,"9"1"-10045"0"0,-4 16 3949 0 0,6 34-3990 0 0,-1-36 820 0 0,-1 49-437 0 0,0-17-443 0 0,5 51-1 0 0,-4-97-168 0 0,0 0 1 0 0,-1 0-1 0 0,1-1 0 0 0,0 1 0 0 0,1 0 0 0 0,-1 0 1 0 0,0-1-1 0 0,0 1 0 0 0,0 0 0 0 0,0-1 0 0 0,1 1 1 0 0,-1 0-1 0 0,0 0 0 0 0,0-1 0 0 0,1 1 1 0 0,-1-1-1 0 0,1 1 0 0 0,-1 0 0 0 0,0-1 0 0 0,1 1 1 0 0,-1-1-1 0 0,1 1 0 0 0,0-1 0 0 0,-1 1 0 0 0,1-1 1 0 0,-1 1-1 0 0,1-1 0 0 0,0 0 0 0 0,-1 1 0 0 0,1-1 1 0 0,1 1-1 0 0,21-9-27 0 0,-12 4 20 0 0,16-6-866 0 0,1 2-1 0 0,34-5 1 0 0,-5 0-7910 0 0,-26 6 710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25 4417 0 0,'-8'-11'1166'0'0,"-3"0"6913"0"0,10 10-7701 0 0,1 1-1 0 0,-1 0 0 0 0,1 0 1 0 0,-1-1-1 0 0,1 1 1 0 0,-1 0-1 0 0,1 0 1 0 0,-1 0-1 0 0,1 0 1 0 0,-1 0-1 0 0,1 0 0 0 0,-1 0 1 0 0,0 0-1 0 0,1 0 1 0 0,-1 0-1 0 0,1 0 1 0 0,-1 0-1 0 0,1 0 0 0 0,-1 0 1 0 0,0 0-1 0 0,0 1 1 0 0,-9 7 1185 0 0,4 1-1213 0 0,0 0 0 0 0,0 0 0 0 0,1 0 0 0 0,0 1 0 0 0,0 0 0 0 0,-4 15 0 0 0,-14 67-251 0 0,14-52 14 0 0,-19 93-468 0 0,-6 21-4323 0 0,28-137 1972 0 0,3-23-532 0 0,4-28 684 0 0,1 23 2573 0 0,0 1 1 0 0,1 0-1 0 0,0-1 1 0 0,1 1-1 0 0,0 0 1 0 0,0 1-1 0 0,8-13 1 0 0,-11 20 123 0 0,1 0 0 0 0,-1 0 1 0 0,1 0-1 0 0,-1 0 0 0 0,1 0 1 0 0,0 0-1 0 0,0 0 0 0 0,0 1 1 0 0,0-1-1 0 0,0 1 0 0 0,1 0 0 0 0,-1-1 1 0 0,0 1-1 0 0,0 0 0 0 0,1 0 1 0 0,-1 0-1 0 0,1 1 0 0 0,-1-1 1 0 0,1 0-1 0 0,0 1 0 0 0,-1 0 1 0 0,1 0-1 0 0,-1 0 0 0 0,1 0 1 0 0,-1 0-1 0 0,1 0 0 0 0,0 0 1 0 0,-1 1-1 0 0,1 0 0 0 0,-1-1 1 0 0,1 1-1 0 0,-1 0 0 0 0,0 0 0 0 0,5 3 1 0 0,2 1 206 0 0,0 1 0 0 0,0 0 1 0 0,13 13-1 0 0,16 11-1708 0 0,-9-16-5231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8754 0 0,'0'2'4369'0'0,"3"-1"-2361"0"0,3 1-447 0 0,4 2-329 0 0,1 1-344 0 0,2 0-368 0 0,0 0-224 0 0,1 0-144 0 0,1-3-80 0 0,-2 0-16 0 0,-1 1-184 0 0,3-2-376 0 0,-3 0-720 0 0,2-2-993 0 0,-5-1-1143 0 0,-1-3 191 0 0,-2-3-2760 0 0</inkml:trace>
  <inkml:trace contextRef="#ctx0" brushRef="#br0" timeOffset="0.96">180 0 7130 0 0,'-2'2'1147'0'0,"0"-1"0"0"0,0 1 0 0 0,0 0 0 0 0,1 0 0 0 0,-1 0 0 0 0,0 0 0 0 0,1 0 0 0 0,-1 0 0 0 0,-1 4 0 0 0,-8 26 2843 0 0,3 38-4063 0 0,7-57 838 0 0,-1 18-600 0 0,2 54 0 0 0,11-27-1750 0 0,-9-51 611 0 0,0 0-1 0 0,1 0 1 0 0,0-1 0 0 0,0 1-1 0 0,8 10 1 0 0,-9-15 23 0 0,3 4-1106 0 0,9-5-8235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 10162 0 0,'0'-1'284'0'0,"-1"1"0"0"0,1-1 0 0 0,0 1-1 0 0,0-1 1 0 0,-1 1 0 0 0,1-1 0 0 0,0 0 0 0 0,0 1-1 0 0,0-1 1 0 0,0 1 0 0 0,0-1 0 0 0,0 0 0 0 0,0 1 0 0 0,0-1-1 0 0,0 0 1 0 0,0 1 0 0 0,0-1 0 0 0,0 1 0 0 0,1-1-1 0 0,-1 0 1 0 0,0 1 0 0 0,0-1 0 0 0,1 1 0 0 0,-1-1-1 0 0,0 1 1 0 0,1-1 0 0 0,-1 1 0 0 0,0-1 0 0 0,1 1 0 0 0,-1-1-1 0 0,1 1 1 0 0,-1-1 0 0 0,1 1 0 0 0,-1 0 0 0 0,1-1-1 0 0,-1 1 1 0 0,2-1 0 0 0,0 1-43 0 0,1-1 1 0 0,-1 1-1 0 0,1-1 1 0 0,-1 1-1 0 0,1 0 1 0 0,0 0-1 0 0,-1 0 0 0 0,1 1 1 0 0,4 0-1 0 0,2 1-289 0 0,-1 0 0 0 0,0 0-1 0 0,0 1 1 0 0,0 0 0 0 0,14 8 0 0 0,-21-10 65 0 0,-1-1 1 0 0,1 1-1 0 0,0-1 1 0 0,-1 1-1 0 0,1-1 1 0 0,-1 1 0 0 0,1-1-1 0 0,-1 1 1 0 0,1-1-1 0 0,-1 1 1 0 0,0 0-1 0 0,1-1 1 0 0,-1 1 0 0 0,0 0-1 0 0,1-1 1 0 0,-1 1-1 0 0,0 0 1 0 0,0 0-1 0 0,0-1 1 0 0,1 1 0 0 0,-1 0-1 0 0,0 0 1 0 0,0-1-1 0 0,0 1 1 0 0,0 0 0 0 0,-1 1-1 0 0,1 0-1 0 0,-1-1 0 0 0,0 1 0 0 0,0 0-1 0 0,0 0 1 0 0,0 0 0 0 0,0-1 0 0 0,0 1 0 0 0,0 0-1 0 0,0-1 1 0 0,-3 2 0 0 0,-42 33-58 0 0,35-29 52 0 0,5-2-21 0 0,0-1 0 0 0,1 1 1 0 0,-1 0-1 0 0,1 0 0 0 0,0 0 1 0 0,0 1-1 0 0,-7 10 1 0 0,11-14 6 0 0,0 0 1 0 0,1 0 0 0 0,-1 1-1 0 0,0-1 1 0 0,1 0 0 0 0,-1 0-1 0 0,1 0 1 0 0,-1 0-1 0 0,1 1 1 0 0,0-1 0 0 0,0 0-1 0 0,0 0 1 0 0,0 1 0 0 0,1-1-1 0 0,-1 0 1 0 0,1 0 0 0 0,-1 0-1 0 0,1 0 1 0 0,0 1 0 0 0,-1-1-1 0 0,1 0 1 0 0,0 0 0 0 0,1 0-1 0 0,-1-1 1 0 0,0 1 0 0 0,0 0-1 0 0,1 0 1 0 0,-1-1 0 0 0,3 3-1 0 0,2 1-11 0 0,0 0-1 0 0,0-1 0 0 0,1 1 1 0 0,-1-2-1 0 0,1 1 0 0 0,0-1 1 0 0,0 0-1 0 0,0 0 0 0 0,1-1 1 0 0,-1 0-1 0 0,0 0 0 0 0,1 0 1 0 0,0-1-1 0 0,-1-1 0 0 0,12 1 1 0 0,-4-1-841 0 0,1-1-1 0 0,23-3 1 0 0,23-12-6309 0 0,-49 11 4937 0 0,-18 7 2885 0 0,-23 12 3243 0 0,-19 26 403 0 0,23-18-3248 0 0,-2-1 0 0 0,-32 20-1 0 0,41-33-767 0 0,14-7-182 0 0,0 0 1 0 0,0 1-1 0 0,0 0 0 0 0,0-1 1 0 0,0 1-1 0 0,0 0 0 0 0,0 0 1 0 0,-3 3-1 0 0,7-4-78 0 0,-1-1 0 0 0,0 1-1 0 0,1 0 1 0 0,-1-1-1 0 0,1 1 1 0 0,-1-1 0 0 0,1 1-1 0 0,-1 0 1 0 0,1-1 0 0 0,0 1-1 0 0,-1-1 1 0 0,1 0-1 0 0,-1 1 1 0 0,1-1 0 0 0,0 1-1 0 0,-1-1 1 0 0,1 0 0 0 0,0 0-1 0 0,0 1 1 0 0,-1-1 0 0 0,1 0-1 0 0,0 0 1 0 0,0 0-1 0 0,-1 0 1 0 0,1 0 0 0 0,1 0-1 0 0,23 6 418 0 0,-2-5-68 0 0,0-1 0 0 0,0-1 0 0 0,39-6 0 0 0,-7 0-2846 0 0,1 5-7169 0 0,-41 2 789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7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89 8978 0 0,'-7'0'1727'0'0,"-21"1"2116"0"0,27-1-3580 0 0,0 0-1 0 0,1 0 1 0 0,-1 0-1 0 0,0 0 1 0 0,0 0 0 0 0,0 0-1 0 0,0 0 1 0 0,0-1-1 0 0,1 1 1 0 0,-1 0-1 0 0,0 0 1 0 0,0-1-1 0 0,0 1 1 0 0,1-1-1 0 0,-1 1 1 0 0,0 0 0 0 0,0-1-1 0 0,1 1 1 0 0,-1-1-1 0 0,0 0 1 0 0,0 0-1 0 0,1 0-168 0 0,0 1 0 0 0,1-1 0 0 0,-1 0 0 0 0,0 1 0 0 0,1-1 0 0 0,-1 0 0 0 0,0 1 0 0 0,1-1 0 0 0,-1 1 0 0 0,1-1 0 0 0,-1 1-1 0 0,1-1 1 0 0,-1 1 0 0 0,1-1 0 0 0,-1 1 0 0 0,1 0 0 0 0,0-1 0 0 0,-1 1 0 0 0,1 0 0 0 0,-1-1 0 0 0,1 1 0 0 0,0 0 0 0 0,0-1 0 0 0,21-7 137 0 0,-18 7-37 0 0,60-16 314 0 0,-52 15-430 0 0,1-1 0 0 0,-1 0 0 0 0,0 0 0 0 0,0-2 0 0 0,0 1 0 0 0,-1-2-1 0 0,1 1 1 0 0,11-9 0 0 0,-65 21 669 0 0,20 1-783 0 0,0 1-1 0 0,1 1 1 0 0,0 1-1 0 0,-36 25 1 0 0,52-33 22 0 0,0 1 1 0 0,0 0 0 0 0,1 1-1 0 0,-1-1 1 0 0,1 1 0 0 0,0 0 0 0 0,1 0-1 0 0,-1 1 1 0 0,1-1 0 0 0,0 1-1 0 0,0-1 1 0 0,1 1 0 0 0,0 0-1 0 0,0 0 1 0 0,0 0 0 0 0,0 0 0 0 0,1 0-1 0 0,0 0 1 0 0,1 1 0 0 0,-1-1-1 0 0,1 0 1 0 0,1 1 0 0 0,0 7 0 0 0,1-1 20 0 0,1 0 1 0 0,1 0 0 0 0,0-1 0 0 0,0 1 0 0 0,1-1 0 0 0,1 0 0 0 0,0-1-1 0 0,1 1 1 0 0,8 11 0 0 0,-11-17-43 0 0,1 0 1 0 0,-1-1-1 0 0,1 0 1 0 0,0 0-1 0 0,0 0 1 0 0,0 0-1 0 0,1-1 0 0 0,0 0 1 0 0,0 0-1 0 0,0-1 1 0 0,0 1-1 0 0,1-1 0 0 0,-1-1 1 0 0,1 1-1 0 0,-1-1 1 0 0,1 0-1 0 0,0-1 0 0 0,11 2 1 0 0,-14-3-328 0 0,0 0 0 0 0,-1 0 0 0 0,1-1 0 0 0,0 1 1 0 0,0-1-1 0 0,-1 0 0 0 0,1 0 0 0 0,-1 0 0 0 0,1-1 1 0 0,-1 1-1 0 0,1-1 0 0 0,-1 0 0 0 0,0 0 0 0 0,0 0 0 0 0,0 0 1 0 0,3-3-1 0 0,1-2-1421 0 0,0-1 0 0 0,-1 1 1 0 0,0-1-1 0 0,8-15 0 0 0,2-1-3583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7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7490 0 0,'5'-1'1680'0'0,"2"0"-24"0"0,0 0 25 0 0,1-3-273 0 0,0 1-336 0 0,0-2-272 0 0,0 0-248 0 0,0 1-175 0 0,-1 2-169 0 0,-2 1-40 0 0,-1 2-64 0 0,-1 1-312 0 0,-1 2-569 0 0,-1 0-863 0 0,-2 2-1080 0 0,-1 1-257 0 0,-3 1 688 0 0,-2 1-2128 0 0</inkml:trace>
  <inkml:trace contextRef="#ctx0" brushRef="#br0" timeOffset="1">2 87 6657 0 0,'1'2'614'0'0,"-1"0"0"0"0,1 0 0 0 0,0-1 0 0 0,1 1 0 0 0,-1 0 0 0 0,0 0 0 0 0,0-1 0 0 0,1 1 0 0 0,-1-1 0 0 0,1 1 0 0 0,-1-1-1 0 0,1 1 1 0 0,3 1 0 0 0,30 10 2013 0 0,-25-11-2677 0 0,1 0 0 0 0,-1-1-1 0 0,1-1 1 0 0,18-1 0 0 0,-28 1 97 0 0,26-5-5128 0 0,-26 4 4759 0 0,0 1 0 0 0,0-1 1 0 0,-1 1-1 0 0,1-1 1 0 0,0 0-1 0 0,0 1 1 0 0,0-1-1 0 0,-1 0 1 0 0,1 1-1 0 0,0-1 1 0 0,-1 0-1 0 0,1 0 1 0 0,-1 0-1 0 0,1 0 1 0 0,-1 0-1 0 0,1 0 1 0 0,-1 0-1 0 0,0 0 1 0 0,1 0-1 0 0,-1 0 1 0 0,0 0-1 0 0,0 0 1 0 0,1-1-1 0 0,0-7-2787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8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10426 0 0,'-1'0'385'0'0,"1"0"-1"0"0,-1 0 0 0 0,0 1 1 0 0,1-1-1 0 0,-1 0 0 0 0,0 0 1 0 0,1 0-1 0 0,-1 1 0 0 0,1-1 1 0 0,-1 0-1 0 0,0 1 0 0 0,1-1 1 0 0,-1 0-1 0 0,1 1 1 0 0,-1-1-1 0 0,1 1 0 0 0,-1-1 1 0 0,1 1-1 0 0,-1-1 0 0 0,1 1 1 0 0,-1-1-1 0 0,1 2 0 0 0,-8 18 2925 0 0,4 32-3420 0 0,4-38 951 0 0,-4 30-592 0 0,1-18-217 0 0,1 0 1 0 0,2 0 0 0 0,4 49-1 0 0,-4-75-39 0 0,0 0 0 0 0,0 1 0 0 0,0-1 0 0 0,0 1 0 0 0,0-1 0 0 0,0 0 1 0 0,1 1-1 0 0,-1-1 0 0 0,0 0 0 0 0,0 1 0 0 0,0-1 0 0 0,0 0 0 0 0,1 1 0 0 0,-1-1 0 0 0,0 0 0 0 0,0 0 0 0 0,1 1 0 0 0,-1-1 0 0 0,0 0 0 0 0,1 0 0 0 0,-1 1 0 0 0,0-1 0 0 0,1 0 0 0 0,-1 0 0 0 0,0 0 0 0 0,1 0 0 0 0,-1 1 0 0 0,0-1 0 0 0,1 0 0 0 0,-1 0 0 0 0,1 0 0 0 0,-1 0 0 0 0,0 0 0 0 0,1 0 0 0 0,-1 0 0 0 0,0 0 0 0 0,1 0 0 0 0,-1 0 0 0 0,1 0 0 0 0,-1 0 0 0 0,0-1 0 0 0,1 1 0 0 0,-1 0 0 0 0,0 0 0 0 0,1 0 0 0 0,-1 0 0 0 0,0-1 0 0 0,1 1 0 0 0,-1 0 0 0 0,0 0 0 0 0,1-1 0 0 0,-1 1 0 0 0,0 0 0 0 0,0 0 0 0 0,1-1 0 0 0,24-21-62 0 0,-13 11 22 0 0,-3 5-85 0 0,1 0-1 0 0,1 0 1 0 0,-1 1-1 0 0,1 1 1 0 0,0-1 0 0 0,0 2-1 0 0,0 0 1 0 0,0 0 0 0 0,1 1-1 0 0,-1 0 1 0 0,1 1 0 0 0,-1 0-1 0 0,15 1 1 0 0,-12-1-2600 0 0,-13 1 2215 0 0,1-1 0 0 0,-1 1-1 0 0,0-1 1 0 0,0 1 0 0 0,0-1 0 0 0,0 1 0 0 0,0-1 0 0 0,0 0 0 0 0,0 1 0 0 0,0-1 0 0 0,0 0 0 0 0,0 0 0 0 0,0 1 0 0 0,-1-1 0 0 0,2-2 0 0 0,4-6-5625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11154 0 0,'-1'-1'259'0'0,"1"1"-1"0"0,0-1 1 0 0,-1 1-1 0 0,1-1 1 0 0,0 0 0 0 0,0 1-1 0 0,0-1 1 0 0,0 1-1 0 0,0-1 1 0 0,0 0-1 0 0,0 1 1 0 0,0-1-1 0 0,0 1 1 0 0,0-1-1 0 0,0 0 1 0 0,0 1-1 0 0,0-1 1 0 0,0 1-1 0 0,0-1 1 0 0,1 0-1 0 0,-1 1 1 0 0,0-1-1 0 0,0 1 1 0 0,1-1-1 0 0,-1 1 1 0 0,0-1-1 0 0,1 1 1 0 0,-1-1 0 0 0,1 1-1 0 0,-1 0 1 0 0,0-1-1 0 0,1 0 1 0 0,24-10 2244 0 0,28 5-1759 0 0,-35 7-583 0 0,0 1 0 0 0,-1 0 1 0 0,23 7-1 0 0,-32-7-123 0 0,0 0 1 0 0,0 1-1 0 0,0 0 0 0 0,0 1 0 0 0,0 0 1 0 0,-1 0-1 0 0,0 1 0 0 0,13 9 0 0 0,-18-12-33 0 0,-1-1-1 0 0,0 0 0 0 0,0 1 0 0 0,1-1 0 0 0,-1 0 0 0 0,0 1 0 0 0,0 0 1 0 0,0-1-1 0 0,0 1 0 0 0,-1-1 0 0 0,1 1 0 0 0,0 0 0 0 0,-1 0 0 0 0,1-1 1 0 0,-1 1-1 0 0,0 0 0 0 0,1 0 0 0 0,-1 0 0 0 0,0 0 0 0 0,0-1 1 0 0,0 1-1 0 0,-1 2 0 0 0,1-1 9 0 0,-1 1 0 0 0,-1-1 0 0 0,1 0 1 0 0,0 0-1 0 0,-1 0 0 0 0,0 1 0 0 0,0-2 0 0 0,0 1 0 0 0,0 0 1 0 0,0 0-1 0 0,-3 2 0 0 0,-7 5 41 0 0,0 1 0 0 0,0-2 0 0 0,-27 16 0 0 0,39-25-54 0 0,-3 2-5 0 0,1-1 0 0 0,0 0 0 0 0,0 1 0 0 0,0-1 0 0 0,0 1 0 0 0,0 0 0 0 0,1-1-1 0 0,-1 1 1 0 0,0 0 0 0 0,1 0 0 0 0,-1 0 0 0 0,-1 4 0 0 0,3-6 3 0 0,0 1 0 0 0,0-1 1 0 0,0 1-1 0 0,0-1 0 0 0,-1 0 0 0 0,1 1 0 0 0,0-1 0 0 0,0 1 0 0 0,0-1 0 0 0,0 1 0 0 0,1-1 1 0 0,-1 1-1 0 0,0-1 0 0 0,0 0 0 0 0,0 1 0 0 0,0-1 0 0 0,0 1 0 0 0,1-1 0 0 0,-1 1 0 0 0,0-1 1 0 0,0 0-1 0 0,0 1 0 0 0,1-1 0 0 0,-1 0 0 0 0,1 1 0 0 0,19 7-28 0 0,-9-8-89 0 0,0 1 0 0 0,0-2 1 0 0,0 1-1 0 0,0-1 1 0 0,-1-1-1 0 0,1 0 1 0 0,19-7-1 0 0,4-3-3192 0 0,-3-2-4093 0 0,-26 14 3856 0 0,6 4-1822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11602 0 0,'7'2'6476'0'0,"24"4"-4574"0"0,-19-4-1760 0 0,0-2-1 0 0,0 1 0 0 0,0-1 1 0 0,0-1-1 0 0,1-1 0 0 0,-1 1 0 0 0,-1-2 1 0 0,24-7-1 0 0,6-8-2622 0 0,-6-6-3482 0 0,-35 24 5679 0 0,1-1-1 0 0,0 1 0 0 0,0-1 1 0 0,-1 0-1 0 0,1 1 1 0 0,0-1-1 0 0,-1 0 1 0 0,1 0-1 0 0,-1 1 0 0 0,1-1 1 0 0,-1 0-1 0 0,1 0 1 0 0,-1 0-1 0 0,0 0 1 0 0,1 0-1 0 0,-1 0 0 0 0,0 0 1 0 0,0 0-1 0 0,0 0 1 0 0,0-1-1 0 0,0 1 259 0 0,0 1 1 0 0,-1 0-1 0 0,1-1 0 0 0,0 1 0 0 0,-1 0 0 0 0,1 0 0 0 0,-1-1 1 0 0,1 1-1 0 0,0 0 0 0 0,-1 0 0 0 0,1 0 0 0 0,-1-1 1 0 0,1 1-1 0 0,-1 0 0 0 0,1 0 0 0 0,-1 0 0 0 0,1 0 0 0 0,-1 0 1 0 0,1 0-1 0 0,-1 0 0 0 0,1 0 0 0 0,-1 0 0 0 0,1 0 1 0 0,0 0-1 0 0,-1 1 0 0 0,1-1 0 0 0,-1 0 0 0 0,1 0 0 0 0,-1 0 1 0 0,1 1-1 0 0,-1-1 0 0 0,1 0 0 0 0,0 0 0 0 0,-1 1 1 0 0,1-1-1 0 0,0 0 0 0 0,-1 1 0 0 0,1-1 0 0 0,0 0 1 0 0,-1 1-1 0 0,1 0 0 0 0,-7 4 822 0 0,1 0 1 0 0,-1 1-1 0 0,1 0 0 0 0,1 0 1 0 0,-1 0-1 0 0,1 1 0 0 0,0 0 1 0 0,0 0-1 0 0,1 0 1 0 0,0 0-1 0 0,1 1 0 0 0,-1 0 1 0 0,1-1-1 0 0,-2 11 0 0 0,3-9-134 0 0,0-1 0 0 0,1 1 0 0 0,0-1 0 0 0,0 1 0 0 0,2 17 0 0 0,0-20-636 0 0,0 1 0 0 0,0-1 1 0 0,0 0-1 0 0,1 1 1 0 0,0-1-1 0 0,0 0 0 0 0,1 0 1 0 0,4 7-1 0 0,-5-10-33 0 0,0 0 0 0 0,0-1-1 0 0,0 1 1 0 0,0-1 0 0 0,1 0 0 0 0,-1 1 0 0 0,1-1-1 0 0,-1 0 1 0 0,1-1 0 0 0,0 1 0 0 0,0 0-1 0 0,0-1 1 0 0,0 0 0 0 0,0 1 0 0 0,0-1 0 0 0,0 0-1 0 0,1-1 1 0 0,4 2 0 0 0,2-1-849 0 0,1 0 0 0 0,-1-1 0 0 0,1-1 0 0 0,16-2 0 0 0,-25 3 435 0 0,1 0 1 0 0,-1-1-1 0 0,1 0 1 0 0,-1 1-1 0 0,0-1 0 0 0,1 0 1 0 0,-1 0-1 0 0,0-1 1 0 0,0 1-1 0 0,0 0 0 0 0,0-1 1 0 0,3-2-1 0 0,8-6-2195 0 0,16-1-3360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 10954 0 0,'-44'10'9656'0'0,"90"0"-6704"0"0,-5-3-2692 0 0,52 2-1 0 0,-78-9-542 0 0,1 0-1 0 0,-1-1 1 0 0,1 0 0 0 0,-1-1 0 0 0,0-1-1 0 0,26-8 1 0 0,-40 11 188 0 0,0-1-1 0 0,0 1 1 0 0,0 0-1 0 0,0-1 1 0 0,0 1 0 0 0,0-1-1 0 0,0 1 1 0 0,0-1-1 0 0,0 1 1 0 0,0-1 0 0 0,-1 1-1 0 0,1-1 1 0 0,0 0-1 0 0,0 0 1 0 0,-1 1-1 0 0,1-1 1 0 0,-1 0 0 0 0,1 0-1 0 0,0 0 1 0 0,0-1-1 0 0,-1 1 55 0 0,0 1-1 0 0,0-1 1 0 0,0 0-1 0 0,0 0 0 0 0,-1 1 1 0 0,1-1-1 0 0,0 0 0 0 0,0 0 1 0 0,0 1-1 0 0,-1-1 0 0 0,1 0 1 0 0,0 1-1 0 0,-1-1 1 0 0,1 0-1 0 0,0 1 0 0 0,-1-1 1 0 0,1 0-1 0 0,-1 1 0 0 0,1-1 1 0 0,-1 1-1 0 0,0-1 0 0 0,-2-1 55 0 0,1-1 0 0 0,-1 1 0 0 0,0 0 0 0 0,0 1 0 0 0,0-1 0 0 0,0 0 0 0 0,-1 1 0 0 0,1 0-1 0 0,0 0 1 0 0,-5-1 0 0 0,3 1 117 0 0,1 0-1 0 0,-1 1 1 0 0,1-1-1 0 0,-1 1 1 0 0,1 1-1 0 0,-1-1 0 0 0,1 1 1 0 0,-1-1-1 0 0,1 1 1 0 0,0 0-1 0 0,-1 1 1 0 0,1-1-1 0 0,0 1 1 0 0,0 0-1 0 0,0 0 1 0 0,0 0-1 0 0,0 1 1 0 0,0-1-1 0 0,1 1 1 0 0,-6 5-1 0 0,5-3-24 0 0,0 0-1 0 0,0 0 1 0 0,1 0 0 0 0,0 1-1 0 0,0 0 1 0 0,0-1 0 0 0,0 1-1 0 0,1 0 1 0 0,0 0 0 0 0,1 1-1 0 0,-1-1 1 0 0,1 0 0 0 0,0 0-1 0 0,1 8 1 0 0,-2 23 47 0 0,6 70 1 0 0,-2-94-353 0 0,0 0 0 0 0,0 0 0 0 0,1 0 1 0 0,1-1-1 0 0,0 1 0 0 0,1-1 0 0 0,0 0 0 0 0,13 22 0 0 0,-16-32-273 0 0,-1 0 0 0 0,1 1 0 0 0,-1-1 0 0 0,1 0 0 0 0,0 0 0 0 0,0 0 0 0 0,0-1 0 0 0,0 1 0 0 0,0 0 0 0 0,1-1-1 0 0,-1 1 1 0 0,0-1 0 0 0,6 2 0 0 0,-7-3 160 0 0,0 0 0 0 0,1 0 1 0 0,-1 0-1 0 0,0 0 0 0 0,1 0 0 0 0,-1 0 0 0 0,0 0 0 0 0,1 0 0 0 0,-1-1 0 0 0,0 1 0 0 0,1-1 0 0 0,-1 1 1 0 0,0-1-1 0 0,0 1 0 0 0,0-1 0 0 0,1 0 0 0 0,-1 0 0 0 0,0 1 0 0 0,0-1 0 0 0,0 0 0 0 0,0 0 0 0 0,0 0 1 0 0,-1 0-1 0 0,1 0 0 0 0,0 0 0 0 0,0 0 0 0 0,-1-1 0 0 0,1 1 0 0 0,0-2 0 0 0,10-14-3464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36 6801 0 0,'-1'-13'712'0'0,"-2"-9"7192"0"0,0 38-2890 0 0,1 11-4783 0 0,-1-1-1 0 0,0 1 1 0 0,-3 0 0 0 0,0-1 0 0 0,-1 0-1 0 0,-2 0 1 0 0,-18 37 0 0 0,25-59-326 0 0,0 0 0 0 0,-1-1 0 0 0,0 1 0 0 0,0-1 0 0 0,0 0 0 0 0,0 0 0 0 0,-5 4 0 0 0,7-6 93 0 0,1-1-1 0 0,-1 1 0 0 0,1-1 1 0 0,-1 1-1 0 0,1-1 1 0 0,-1 0-1 0 0,0 1 1 0 0,1-1-1 0 0,-1 0 1 0 0,1 1-1 0 0,-1-1 1 0 0,0 0-1 0 0,1 0 1 0 0,-1 0-1 0 0,0 1 0 0 0,1-1 1 0 0,-1 0-1 0 0,0 0 1 0 0,0 0-1 0 0,1 0 1 0 0,-1 0-1 0 0,0 0 1 0 0,1 0-1 0 0,-1-1 1 0 0,0 1-1 0 0,1 0 1 0 0,-1 0-1 0 0,0 0 1 0 0,1-1-1 0 0,-1 1 0 0 0,1 0 1 0 0,-1-1-1 0 0,0 1 1 0 0,1-1-1 0 0,-1 1 1 0 0,1-1-1 0 0,-1 1 1 0 0,1-1-1 0 0,-1 1 1 0 0,1-1-1 0 0,-1 1 1 0 0,1-1-1 0 0,0 1 1 0 0,-1-1-1 0 0,1 0 0 0 0,0 1 1 0 0,0-1-1 0 0,-1 0 1 0 0,1 1-1 0 0,0-1 1 0 0,0 0-1 0 0,0 1 1 0 0,0-1-1 0 0,0 0 1 0 0,0 1-1 0 0,0-2 1 0 0,0 1 39 0 0,0 0 0 0 0,0 0 1 0 0,0 1-1 0 0,0-1 1 0 0,0 0-1 0 0,1 0 1 0 0,-1 0-1 0 0,0 0 1 0 0,1 0-1 0 0,-1 0 1 0 0,1 1-1 0 0,-1-1 0 0 0,1 0 1 0 0,-1 0-1 0 0,1 1 1 0 0,-1-1-1 0 0,1 0 1 0 0,0 1-1 0 0,-1-1 1 0 0,1 0-1 0 0,0 1 0 0 0,-1-1 1 0 0,1 1-1 0 0,0-1 1 0 0,0 1-1 0 0,0 0 1 0 0,0-1-1 0 0,-1 1 1 0 0,1 0-1 0 0,0 0 0 0 0,2-1 1 0 0,32-7 456 0 0,-30 8-442 0 0,21-4-309 0 0,1 0 0 0 0,0 2 0 0 0,0 2 0 0 0,0 0 0 0 0,50 8 0 0 0,-54-1-3122 0 0,-22-7 2992 0 0,0 1-1 0 0,-1-1 0 0 0,1 1 1 0 0,0-1-1 0 0,0 1 0 0 0,-1-1 1 0 0,1 1-1 0 0,0-1 0 0 0,-1 1 1 0 0,1 0-1 0 0,0-1 1 0 0,-1 1-1 0 0,1 0 0 0 0,-1 0 1 0 0,1 0-1 0 0,-1-1 0 0 0,0 1 1 0 0,1 0-1 0 0,-1 0 1 0 0,0 0-1 0 0,1 0 0 0 0,-1 1 1 0 0,-1 6-5445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1 437 10826 0 0,'-1'2'3313'0'0,"4"2"-1529"0"0,2 1-207 0 0,3-1-265 0 0,3-1-416 0 0,3 0-384 0 0,0-3-160 0 0,5-2-56 0 0,1 0-71 0 0,6-3-33 0 0,2 0-88 0 0,2-2-64 0 0,1 0-384 0 0,1-2-961 0 0,0-1-1727 0 0,-3-3-1361 0 0,-2-2-3337 0 0</inkml:trace>
  <inkml:trace contextRef="#ctx0" brushRef="#br0" timeOffset="1">267 6 13123 0 0,'0'0'150'0'0,"1"-1"1"0"0,-1 1-1 0 0,0 0 1 0 0,1-1 0 0 0,-1 1-1 0 0,0 0 1 0 0,1-1-1 0 0,-1 1 1 0 0,1 0-1 0 0,-1-1 1 0 0,0 1-1 0 0,1 0 1 0 0,-1 0 0 0 0,1 0-1 0 0,-1-1 1 0 0,1 1-1 0 0,-1 0 1 0 0,1 0-1 0 0,-1 0 1 0 0,1 0-1 0 0,-1 0 1 0 0,1 0 0 0 0,-1 0-1 0 0,1 0 1 0 0,-1 0-1 0 0,1 0 1 0 0,-1 0-1 0 0,1 1 1 0 0,19 1 1112 0 0,-17-2-979 0 0,2 1-147 0 0,0-1 0 0 0,0 2 0 0 0,0-1 0 0 0,0 0 0 0 0,0 1 0 0 0,-1 0 0 0 0,1 0 1 0 0,0 1-1 0 0,-1-1 0 0 0,0 1 0 0 0,1 0 0 0 0,-1 0 0 0 0,0 0 0 0 0,-1 1 0 0 0,1-1 0 0 0,6 9 0 0 0,-8-9-96 0 0,0 0 0 0 0,-1 0 1 0 0,1 1-1 0 0,-1-1 0 0 0,1 0 0 0 0,-1 1 1 0 0,0-1-1 0 0,0 1 0 0 0,-1-1 0 0 0,1 1 1 0 0,-1-1-1 0 0,1 1 0 0 0,-1 0 0 0 0,0-1 0 0 0,-1 1 1 0 0,1-1-1 0 0,0 1 0 0 0,-1 0 0 0 0,0-1 1 0 0,0 1-1 0 0,0-1 0 0 0,-1 0 0 0 0,1 1 1 0 0,-4 4-1 0 0,-29 43 308 0 0,25-39-301 0 0,0 0-1 0 0,1 1 1 0 0,1 0-1 0 0,0 0 1 0 0,-9 23-1 0 0,15-32-44 0 0,0 0 0 0 0,0 0 0 0 0,0 0 1 0 0,1 0-1 0 0,0 0 0 0 0,0 0 0 0 0,0 0 0 0 0,0 0 0 0 0,0-1 0 0 0,1 1 0 0 0,0 0 1 0 0,0 0-1 0 0,0 0 0 0 0,0-1 0 0 0,1 1 0 0 0,-1 0 0 0 0,1-1 0 0 0,0 1 1 0 0,0-1-1 0 0,0 0 0 0 0,0 0 0 0 0,1 1 0 0 0,0-2 0 0 0,-1 1 0 0 0,1 0 0 0 0,5 3 1 0 0,-4-2-21 0 0,1-1 0 0 0,-1 0 0 0 0,1 0 0 0 0,0 0 0 0 0,0-1 0 0 0,0 1 0 0 0,1-1 0 0 0,-1-1 0 0 0,0 1 0 0 0,1-1 0 0 0,-1 0 1 0 0,1 0-1 0 0,0 0 0 0 0,-1-1 0 0 0,1 0 0 0 0,0 0 0 0 0,-1 0 0 0 0,1-1 0 0 0,-1 0 0 0 0,8-2 0 0 0,-8 2-285 0 0,-1 0 1 0 0,1-1-1 0 0,-1 0 0 0 0,0 0 0 0 0,1-1 0 0 0,-1 1 1 0 0,0-1-1 0 0,0 0 0 0 0,-1 0 0 0 0,6-5 0 0 0,-6 4-422 0 0,0 1 0 0 0,0-1-1 0 0,-1 1 1 0 0,1-1 0 0 0,-1 0 0 0 0,0 0-1 0 0,-1 0 1 0 0,1 0 0 0 0,-1-1 0 0 0,1 1-1 0 0,-1 0 1 0 0,1-7 0 0 0,-1-10-2420 0 0,0 1-1296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11370 0 0,'7'4'8740'0'0,"25"7"-6900"0"0,6-5-281 0 0,-3-8-4306 0 0,-33 1 2413 0 0,-1 1 0 0 0,1-1 0 0 0,-1 1 0 0 0,1-1 0 0 0,-1 0 0 0 0,0 1 0 0 0,1-1 0 0 0,-1 0 0 0 0,0 0 0 0 0,1 0 1 0 0,-1 0-1 0 0,0 0 0 0 0,0 0 0 0 0,0 0 0 0 0,0-1 0 0 0,0 1 0 0 0,1-2 0 0 0,-2 1-181 0 0,1 0 0 0 0,0 0 1 0 0,-1 0-1 0 0,1-1 0 0 0,-1 1 1 0 0,0 0-1 0 0,0-1 0 0 0,0 1 1 0 0,0 0-1 0 0,0 0 0 0 0,0-1 1 0 0,0 1-1 0 0,-1 0 0 0 0,1 0 1 0 0,-2-3-1 0 0,-7-22-89 0 0,9 27 575 0 0,-1-1 1 0 0,1 0-1 0 0,0 0 0 0 0,-1 0 1 0 0,1 0-1 0 0,0 0 0 0 0,-1 1 1 0 0,1-1-1 0 0,-1 0 0 0 0,1 0 1 0 0,-1 1-1 0 0,1-1 0 0 0,-1 0 1 0 0,0 1-1 0 0,1-1 0 0 0,-1 0 1 0 0,0 1-1 0 0,1-1 0 0 0,-1 1 1 0 0,0-1-1 0 0,0 1 0 0 0,0 0 0 0 0,0-1 1 0 0,1 1-1 0 0,-1 0 0 0 0,0-1 1 0 0,-1 1-1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29 6921 0 0,'-2'-25'7852'0'0,"2"25"-7697"0"0,0 1 0 0 0,1-1 0 0 0,-1 0-1 0 0,0 0 1 0 0,0 0 0 0 0,0 1 0 0 0,1-1-1 0 0,-1 0 1 0 0,0 0 0 0 0,0 0 0 0 0,1 0 0 0 0,-1 1-1 0 0,0-1 1 0 0,0 0 0 0 0,1 0 0 0 0,-1 0-1 0 0,0 0 1 0 0,1 0 0 0 0,-1 0 0 0 0,0 0 0 0 0,0 0-1 0 0,1 0 1 0 0,-1 0 0 0 0,0 0 0 0 0,1 0-1 0 0,-1 0 1 0 0,0 0 0 0 0,0 0 0 0 0,1 0 0 0 0,-1 0-1 0 0,0-1 1 0 0,0 1 0 0 0,1 0 0 0 0,-1 0-1 0 0,0 0 1 0 0,0 0 0 0 0,1 0 0 0 0,-1-1 0 0 0,0 1-1 0 0,0 0 1 0 0,0 0 0 0 0,1 0 0 0 0,-1-1 0 0 0,0 1-1 0 0,0 0 1 0 0,0 0 0 0 0,0-1 0 0 0,0 1-1 0 0,1 0 1 0 0,-1 0 0 0 0,0-1 0 0 0,0 1 0 0 0,0 0-1 0 0,0-1 1 0 0,0 1 0 0 0,0 0 0 0 0,0-1-1 0 0,1 3-41 0 0,0 0-1 0 0,-1 0 1 0 0,1 0-1 0 0,-1 0 0 0 0,1 0 1 0 0,-1 0-1 0 0,0 0 1 0 0,0 0-1 0 0,0 0 0 0 0,0 0 1 0 0,0 0-1 0 0,0 0 1 0 0,0 0-1 0 0,-2 4 0 0 0,-7 29 87 0 0,8-34-187 0 0,1 1 44 0 0,-2 4-177 0 0,0-1 0 0 0,0 1 0 0 0,0 0-1 0 0,0-1 1 0 0,-7 10 0 0 0,8-13-5 0 0,-1-1 0 0 0,1 0 0 0 0,0 0-1 0 0,-1 1 1 0 0,1-1 0 0 0,-1 0 0 0 0,1 0 0 0 0,-1 0-1 0 0,1-1 1 0 0,-1 1 0 0 0,0 0 0 0 0,1-1 0 0 0,-1 1-1 0 0,0-1 1 0 0,0 1 0 0 0,1-1 0 0 0,-1 0 0 0 0,0 0-1 0 0,0 1 1 0 0,0-1 0 0 0,1-1 0 0 0,-1 1 0 0 0,-3 0-1 0 0,5-1 151 0 0,-1 1-1 0 0,0 0 1 0 0,0 0-1 0 0,0 0 1 0 0,0 0-1 0 0,0 0 1 0 0,1 0-1 0 0,-1 0 1 0 0,0 1-1 0 0,0-1 1 0 0,0 0-1 0 0,0 0 1 0 0,1 1-1 0 0,-1-1 1 0 0,0 0-1 0 0,0 1 0 0 0,1-1 1 0 0,-1 1-1 0 0,0-1 1 0 0,1 1-1 0 0,-1-1 1 0 0,0 1-1 0 0,1-1 1 0 0,-1 1-1 0 0,0 1 1 0 0,1-2-8 0 0,0 1 0 0 0,-1 0 0 0 0,1-1 0 0 0,0 1 0 0 0,0-1 0 0 0,0 1 0 0 0,0-1 0 0 0,1 1 0 0 0,-1 0 0 0 0,0-1 0 0 0,0 1 0 0 0,0-1 0 0 0,0 1 0 0 0,1-1 0 0 0,-1 1 0 0 0,0-1 0 0 0,0 1 0 0 0,1-1 0 0 0,-1 1 0 0 0,0-1 0 0 0,1 1 0 0 0,-1-1 0 0 0,0 0 0 0 0,1 1 0 0 0,-1-1 0 0 0,1 1 0 0 0,-1-1 0 0 0,1 0 0 0 0,-1 0 0 0 0,1 1 0 0 0,-1-1 0 0 0,1 0 0 0 0,-1 0 0 0 0,1 1 0 0 0,-1-1 0 0 0,1 0 0 0 0,0 0 0 0 0,-1 0 0 0 0,2 0 0 0 0,8 3 63 0 0,1-1 0 0 0,0-1 0 0 0,-1 1 0 0 0,1-2 0 0 0,0 1-1 0 0,19-3 1 0 0,68-14-71 0 0,-75 12-106 0 0,-7 1-127 0 0,24-6-3433 0 0,-37 8 2743 0 0,0 0 0 0 0,0 0-1 0 0,-1 0 1 0 0,1-1 0 0 0,0 1-1 0 0,0-1 1 0 0,-1 0 0 0 0,1 0-1 0 0,-1 0 1 0 0,3-2 0 0 0,7-7-5417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6249 0 0,'-9'-2'14199'0'0,"8"2"-13835"0"0,-3 14 4868 0 0,4 32-6116 0 0,1-32 2330 0 0,-4 220-2024 0 0,3-249-2095 0 0,1-41-1033 0 0,-1 43 3766 0 0,1-1-1 0 0,1 0 1 0 0,0 1-1 0 0,4-16 1 0 0,-5 27 71 0 0,0 1 0 0 0,0-1-1 0 0,-1 0 1 0 0,1 0 0 0 0,0 0 0 0 0,0 1 0 0 0,0-1 0 0 0,1 0-1 0 0,-1 1 1 0 0,0-1 0 0 0,1 1 0 0 0,-1 0 0 0 0,1-1-1 0 0,-1 1 1 0 0,1 0 0 0 0,0 0 0 0 0,-1 0 0 0 0,1 0 0 0 0,0 0-1 0 0,2-1 1 0 0,0 1 11 0 0,0 1 1 0 0,0-1-1 0 0,0 0 0 0 0,0 1 0 0 0,0 0 0 0 0,-1 0 1 0 0,1 0-1 0 0,0 1 0 0 0,8 1 0 0 0,-2 0 4 0 0,0 1-1 0 0,0 1 1 0 0,-1 0 0 0 0,1 0-1 0 0,-1 1 1 0 0,0 0 0 0 0,9 7-1 0 0,-4-1-57 0 0,0 1 0 0 0,-1 1-1 0 0,0 0 1 0 0,-1 1 0 0 0,10 16-1 0 0,6 17-3325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11995 0 0,'0'1'463'0'0,"0"0"1"0"0,0 0-1 0 0,0 0 1 0 0,0 0-1 0 0,1 0 1 0 0,-1 0-1 0 0,0 0 1 0 0,1 0-1 0 0,-1 0 1 0 0,1 0-1 0 0,-1 0 1 0 0,1 0 0 0 0,-1 0-1 0 0,1 0 1 0 0,0-1-1 0 0,0 1 1 0 0,-1 0-1 0 0,1 0 1 0 0,0-1-1 0 0,2 2 1 0 0,25 10 2284 0 0,36-4-3512 0 0,-61-8 1044 0 0,10 1-889 0 0,11 0-4067 0 0,-23-1 3980 0 0,0 0 0 0 0,1 0 0 0 0,-1 0 0 0 0,1-1-1 0 0,-1 1 1 0 0,0-1 0 0 0,0 1 0 0 0,1-1 0 0 0,-1 1 0 0 0,0-1-1 0 0,0 0 1 0 0,1 1 0 0 0,-1-1 0 0 0,1-1 0 0 0,4-5-4713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5361 0 0,'-8'-4'6914'0'0,"8"10"-4338"0"0,0 2-655 0 0,0 3-545 0 0,2 6-448 0 0,0 1-400 0 0,-1 3-240 0 0,1 2-136 0 0,2-1-104 0 0,0 1-136 0 0,2-1-384 0 0,2-1-656 0 0,0-3-1153 0 0,0-2-1487 0 0,1-4 303 0 0,2-3-2432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 5481 0 0,'-18'-24'16073'0'0,"16"39"-13838"0"0,4 38-1884 0 0,1 0-1 0 0,3-1 0 0 0,24 99 1 0 0,-30-150-406 0 0,17 49-2143 0 0,1-22-4501 0 0,-12-23 1665 0 0</inkml:trace>
  <inkml:trace contextRef="#ctx0" brushRef="#br0" timeOffset="1">125 44 12515 0 0,'-3'11'8677'0'0,"6"17"-7467"0"0,-3-24-511 0 0,10 81 100 0 0,34 136 0 0 0,-26-174-3252 0 0,0-23-4867 0 0,-10-21 2440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31 10962 0 0,'-2'-11'2294'0'0,"-8"-9"9412"0"0,5 32-10382 0 0,-29 153 447 0 0,8-33-3094 0 0,119-146-727 0 0,-88 14 1757 0 0,41 0 932 0 0,-24 6-1972 0 0,-7 8-3989 0 0,-15-14 4940 0 0,0 1 1 0 0,0 0 0 0 0,1-1-1 0 0,-1 1 1 0 0,0-1 0 0 0,0 1 0 0 0,0 0-1 0 0,0-1 1 0 0,0 1 0 0 0,0 0-1 0 0,0-1 1 0 0,0 1 0 0 0,-1-1-1 0 0,1 1 1 0 0,0 0 0 0 0,0-1 0 0 0,0 1-1 0 0,-1-1 1 0 0,1 1 0 0 0,0 0-1 0 0,-1-1 1 0 0,0 1 0 0 0,-5 9-5807 0 0</inkml:trace>
  <inkml:trace contextRef="#ctx0" brushRef="#br0" timeOffset="1">2 525 10826 0 0,'0'1'274'0'0,"0"-1"0"0"0,-1 1 1 0 0,1-1-1 0 0,0 1 0 0 0,0 0 0 0 0,0-1 0 0 0,-1 1 0 0 0,1 0 0 0 0,0-1 0 0 0,0 1 0 0 0,0 0 0 0 0,0-1 0 0 0,0 1 0 0 0,0 0 0 0 0,0-1 0 0 0,0 1 0 0 0,1 0 0 0 0,-1-1 1 0 0,0 1-1 0 0,0-1 0 0 0,0 1 0 0 0,1 0 0 0 0,-1-1 0 0 0,0 1 0 0 0,1-1 0 0 0,-1 1 0 0 0,0-1 0 0 0,1 1 0 0 0,-1-1 0 0 0,2 2 0 0 0,-1-1-18 0 0,1-1 0 0 0,0 1 0 0 0,-1 0 0 0 0,1 0 0 0 0,0-1 0 0 0,0 1 0 0 0,0-1 0 0 0,-1 0 0 0 0,1 1 0 0 0,0-1 0 0 0,2 0 0 0 0,53-6 252 0 0,-53 6-157 0 0,70-9-67 0 0,25-5-4905 0 0,-95 13 3472 0 0,0 0-1 0 0,0-1 1 0 0,1 1-1 0 0,-1-1 1 0 0,0 0 0 0 0,0 0-1 0 0,6-5 1 0 0,7-6-5251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3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13067 0 0,'4'1'1045'0'0,"0"-1"1"0"0,-1 1 0 0 0,1 0 0 0 0,0 0-1 0 0,-1 0 1 0 0,1 1 0 0 0,-1-1-1 0 0,1 1 1 0 0,3 2 0 0 0,2 2-448 0 0,1 0 1 0 0,-1 1-1 0 0,10 9 1 0 0,-11-9-531 0 0,0 1 0 0 0,-1 0 0 0 0,0 1 0 0 0,0-1 0 0 0,-1 1 0 0 0,0 1 0 0 0,0-1 0 0 0,-1 1 0 0 0,5 14 0 0 0,-7-13-26 0 0,-1 0 1 0 0,0 0 0 0 0,0 0-1 0 0,-1 0 1 0 0,-1 0 0 0 0,0 0 0 0 0,-1 0-1 0 0,0 1 1 0 0,-4 17 0 0 0,4-22-81 0 0,-1 0 0 0 0,0 0 0 0 0,-1 0 0 0 0,1-1 0 0 0,-1 1-1 0 0,-1 0 1 0 0,1-1 0 0 0,-1 0 0 0 0,0 0 0 0 0,0 0 0 0 0,-1-1 0 0 0,0 1 0 0 0,0-1 0 0 0,0 0 0 0 0,-11 7 0 0 0,15-11 22 0 0,1-1-1 0 0,-1 0 1 0 0,0 1-1 0 0,0-1 1 0 0,1 0-1 0 0,-1 1 1 0 0,0-1 0 0 0,1 1-1 0 0,-1-1 1 0 0,0 1-1 0 0,1 0 1 0 0,-1-1-1 0 0,1 1 1 0 0,-1 0-1 0 0,1-1 1 0 0,-1 1-1 0 0,1 0 1 0 0,0-1-1 0 0,-1 1 1 0 0,1 0-1 0 0,0 0 1 0 0,-1 0-1 0 0,1-1 1 0 0,0 1 0 0 0,0 0-1 0 0,0 0 1 0 0,0 0-1 0 0,0 0 1 0 0,0-1-1 0 0,0 2 1 0 0,1 0 5 0 0,0-1 0 0 0,0 1 1 0 0,0-1-1 0 0,0 0 0 0 0,0 0 1 0 0,0 0-1 0 0,0 1 0 0 0,0-1 1 0 0,1 0-1 0 0,-1 0 0 0 0,1-1 1 0 0,-1 1-1 0 0,0 0 0 0 0,3 1 1 0 0,8 3 15 0 0,0-1-1 0 0,26 6 1 0 0,-17-6-472 0 0,38 4 1 0 0,-18-10-3968 0 0,-4-8-6654 0 0,-24 4 4864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13259 0 0,'-3'31'11425'0'0,"11"23"-9773"0"0,-2-15-1218 0 0,-3 1-573 0 0,6 58 776 0 0,-7-88-1283 0 0,0 0-1 0 0,1 0 1 0 0,-1-1 0 0 0,2 1 0 0 0,0-1-1 0 0,0 0 1 0 0,7 12 0 0 0,-3-11-3263 0 0,0-4-1783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14835 0 0,'-1'19'6650'0'0,"10"12"-4276"0"0,-2-8-1568 0 0,-2 18-168 0 0,1 66-1 0 0,0 2-842 0 0,-7-139-1725 0 0,4-34-1 0 0,-1 25 1562 0 0,-2 26 345 0 0,1 0 1 0 0,1 0-1 0 0,0 1 1 0 0,1-1-1 0 0,0 0 1 0 0,1 1-1 0 0,10-23 1 0 0,-13 32 50 0 0,1 0-1 0 0,0 0 1 0 0,0 0 0 0 0,0 0 0 0 0,0 0 0 0 0,0 1 0 0 0,0-1 0 0 0,1 1 0 0 0,-1-1 0 0 0,1 1 0 0 0,0 0-1 0 0,-1 0 1 0 0,1 0 0 0 0,0 1 0 0 0,0-1 0 0 0,0 1 0 0 0,1-1 0 0 0,-1 1 0 0 0,0 0 0 0 0,0 0 0 0 0,1 0-1 0 0,-1 1 1 0 0,0-1 0 0 0,1 1 0 0 0,-1 0 0 0 0,1 0 0 0 0,-1 0 0 0 0,1 0 0 0 0,-1 1 0 0 0,0-1 0 0 0,1 1-1 0 0,-1 0 1 0 0,0 0 0 0 0,7 3 0 0 0,-7-3 18 0 0,0 0 0 0 0,0 0 0 0 0,0 1 0 0 0,0-1 0 0 0,0 1 0 0 0,0 0-1 0 0,0 0 1 0 0,0 0 0 0 0,0 0 0 0 0,-1 0 0 0 0,1 1 0 0 0,-1-1 0 0 0,0 1 0 0 0,0 0 0 0 0,0-1 0 0 0,0 1 0 0 0,0 0 0 0 0,-1 0-1 0 0,1 0 1 0 0,-1 0 0 0 0,0 1 0 0 0,1-1 0 0 0,-2 0 0 0 0,1 1 0 0 0,0-1 0 0 0,-1 0 0 0 0,1 6 0 0 0,-1-3 1 0 0,-1 1 0 0 0,0 0 1 0 0,0 0-1 0 0,-1-1 1 0 0,0 1-1 0 0,0-1 0 0 0,0 1 1 0 0,-1-1-1 0 0,0 0 0 0 0,0 0 1 0 0,-1 0-1 0 0,-8 10 0 0 0,-12 12-117 0 0,-1-1 0 0 0,-55 45 0 0 0,115-84-602 0 0,-14-2 655 0 0,52-34-5203 0 0,-65 41 3277 0 0,1-1 0 0 0,-1 1 0 0 0,0-1 0 0 0,0-1 0 0 0,10-14 0 0 0,-7 5-2193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8522 0 0,'-2'5'1467'0'0,"0"-1"1"0"0,1 1-1 0 0,0-1 1 0 0,-1 1-1 0 0,0 9 1 0 0,2 29 2267 0 0,11 41-2109 0 0,-9-73-1157 0 0,-2-8-438 0 0,0 0 1 0 0,1 0-1 0 0,0 0 0 0 0,0 0 1 0 0,-1 0-1 0 0,2 0 1 0 0,-1 0-1 0 0,0 0 0 0 0,1-1 1 0 0,-1 1-1 0 0,1 0 0 0 0,0-1 1 0 0,0 1-1 0 0,0-1 1 0 0,0 0-1 0 0,4 4 0 0 0,-3-4-22 0 0,0-1-1 0 0,0 1 0 0 0,1-1 0 0 0,-1 0 0 0 0,1 0 1 0 0,-1 0-1 0 0,1-1 0 0 0,-1 1 0 0 0,1-1 0 0 0,-1 1 0 0 0,1-1 1 0 0,0-1-1 0 0,6 0 0 0 0,34 2-802 0 0,-15 1-6698 0 0</inkml:trace>
  <inkml:trace contextRef="#ctx0" brushRef="#br0" timeOffset="1">1 324 12227 0 0,'-1'22'3109'0'0,"1"1"1"0"0,5 41-1 0 0,-4-57-2841 0 0,0 1 0 0 0,1-1-1 0 0,0 0 1 0 0,0 0 0 0 0,1-1-1 0 0,-1 1 1 0 0,2 0-1 0 0,-1-1 1 0 0,1 1 0 0 0,0-1-1 0 0,0 0 1 0 0,9 10 0 0 0,-11-15-268 0 0,1 1 1 0 0,-1 0-1 0 0,1-1 1 0 0,-1 0-1 0 0,1 0 1 0 0,-1 0 0 0 0,1 0-1 0 0,-1 0 1 0 0,1 0-1 0 0,0-1 1 0 0,0 1-1 0 0,-1-1 1 0 0,1 0 0 0 0,0 1-1 0 0,0-2 1 0 0,-1 1-1 0 0,1 0 1 0 0,0 0-1 0 0,0-1 1 0 0,-1 1-1 0 0,1-1 1 0 0,4-2 0 0 0,26-12-3443 0 0,-6-4-6646 0 0,-17 9 2643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9754 0 0,'-2'-1'4620'0'0,"9"1"-1784"0"0,23 1-889 0 0,-13 0-1811 0 0,-1 1 0 0 0,23 5 1 0 0,-34-6-61 0 0,0 1 1 0 0,0 0 0 0 0,0 0-1 0 0,0 0 1 0 0,0 1 0 0 0,0 0-1 0 0,0 0 1 0 0,-1 0 0 0 0,0 0 0 0 0,1 1-1 0 0,-1 0 1 0 0,0 0 0 0 0,-1 0-1 0 0,1 0 1 0 0,5 8 0 0 0,-7-7-18 0 0,-1-1 1 0 0,1 0 0 0 0,-1 1-1 0 0,1-1 1 0 0,-1 1 0 0 0,0 0-1 0 0,-1-1 1 0 0,1 1 0 0 0,-1 0-1 0 0,0-1 1 0 0,0 1-1 0 0,-1 0 1 0 0,1-1 0 0 0,-1 1-1 0 0,0-1 1 0 0,0 1 0 0 0,-1-1-1 0 0,-3 9 1 0 0,1-2-84 0 0,-1-1 0 0 0,-1 0 1 0 0,0 0-1 0 0,0-1 0 0 0,-1 1 0 0 0,0-1 0 0 0,-1-1 1 0 0,0 0-1 0 0,0 0 0 0 0,-1 0 0 0 0,0-1 0 0 0,0 0 1 0 0,-1-1-1 0 0,0 0 0 0 0,0 0 0 0 0,0-1 0 0 0,-1-1 1 0 0,1 0-1 0 0,-20 5 0 0 0,76-1 114 0 0,-18-2 68 0 0,16-2-203 0 0,82-1-1 0 0,-71-4-3440 0 0,-54 1 3081 0 0,-1 0-1 0 0,1 0 1 0 0,0 0 0 0 0,0 0-1 0 0,0 0 1 0 0,0 0-1 0 0,-1 0 1 0 0,1 0-1 0 0,0-1 1 0 0,0 1 0 0 0,0 0-1 0 0,-1 0 1 0 0,1-1-1 0 0,0 1 1 0 0,0-1-1 0 0,-1 1 1 0 0,1-1 0 0 0,1 0-1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13283 0 0,'-1'-1'808'0'0,"2"0"-208"0"0,3-1-16 0 0,2 0-112 0 0,4-1-264 0 0,3 0-136 0 0,2 0-144 0 0,4 1-544 0 0,-1 1-920 0 0,1-1-953 0 0,0 1-23 0 0,-3-1 527 0 0,-2-1-2351 0 0</inkml:trace>
  <inkml:trace contextRef="#ctx0" brushRef="#br0" timeOffset="1">175 1 7730 0 0,'-1'0'381'0'0,"1"1"0"0"0,-1-1 1 0 0,0 0-1 0 0,0 1 1 0 0,0-1-1 0 0,1 1 0 0 0,-1-1 1 0 0,0 1-1 0 0,1 0 0 0 0,-1-1 1 0 0,0 1-1 0 0,1-1 0 0 0,-1 1 1 0 0,1 0-1 0 0,-1 0 1 0 0,1-1-1 0 0,-1 1 0 0 0,1 0 1 0 0,0 0-1 0 0,-1 0 0 0 0,1-1 1 0 0,0 1-1 0 0,0 0 1 0 0,0 0-1 0 0,-1 0 0 0 0,1 1 1 0 0,-4 30 2024 0 0,3-25-1753 0 0,-7 151 1790 0 0,6-79-4428 0 0,-4-2-6882 0 0,3-66 4785 0 0,0-4-1472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10818 0 0,'-2'5'829'0'0,"0"0"-1"0"0,1 0 1 0 0,0 0-1 0 0,0 0 1 0 0,0 0-1 0 0,0 0 1 0 0,1 1-1 0 0,0 9 1 0 0,1-10-469 0 0,0 1-1 0 0,0-1 1 0 0,0 0 0 0 0,1 0 0 0 0,0 0 0 0 0,0 0 0 0 0,0 0 0 0 0,3 5-1 0 0,-2-6-353 0 0,0 1-1 0 0,0-1 0 0 0,0 0 0 0 0,1 0 0 0 0,-1 0 0 0 0,1 0 0 0 0,0-1 0 0 0,0 1 1 0 0,0-1-1 0 0,1 0 0 0 0,-1 0 0 0 0,1-1 0 0 0,0 1 0 0 0,-1-1 0 0 0,1 0 0 0 0,0 0 1 0 0,1-1-1 0 0,-1 0 0 0 0,0 0 0 0 0,0 0 0 0 0,0 0 0 0 0,1-1 0 0 0,-1 0 0 0 0,0 0 0 0 0,1 0 1 0 0,-1 0-1 0 0,0-1 0 0 0,10-3 0 0 0,-3 0-707 0 0,-1 0 0 0 0,0-1 0 0 0,0-1-1 0 0,18-12 1 0 0,-16 9-1476 0 0,-1 0 0 0 0,-1-1-1 0 0,16-17 1 0 0,-5 0-3787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13891 0 0,'-1'2'98'0'0,"1"-1"-1"0"0,-1 0 1 0 0,1 0 0 0 0,-1 1 0 0 0,1-1-1 0 0,-1 1 1 0 0,1-1 0 0 0,0 0 0 0 0,0 1-1 0 0,0-1 1 0 0,0 1 0 0 0,0-1-1 0 0,0 1 1 0 0,0-1 0 0 0,0 0 0 0 0,1 1-1 0 0,-1-1 1 0 0,1 0 0 0 0,-1 1 0 0 0,1-1-1 0 0,-1 0 1 0 0,1 1 0 0 0,0-1 0 0 0,-1 0-1 0 0,2 1 1 0 0,0 0-36 0 0,0-1 1 0 0,0 1-1 0 0,0-1 1 0 0,0 0-1 0 0,0 0 1 0 0,0 0-1 0 0,0 0 1 0 0,1 0-1 0 0,-1 0 1 0 0,0-1-1 0 0,0 1 0 0 0,1-1 1 0 0,3 1-1 0 0,5-1-2 0 0,-1 0-1 0 0,1 0 0 0 0,0-1 1 0 0,-1-1-1 0 0,17-3 0 0 0,-21 4-48 0 0,-1-1-1 0 0,0 1 0 0 0,1-1 1 0 0,-1 0-1 0 0,0 0 0 0 0,0-1 1 0 0,0 0-1 0 0,-1 1 0 0 0,1-1 1 0 0,-1-1-1 0 0,1 1 0 0 0,-1-1 1 0 0,0 0-1 0 0,6-8 0 0 0,-10 12-11 0 0,1 0-1 0 0,-1 0 0 0 0,0 0 1 0 0,0-1-1 0 0,0 1 0 0 0,0 0 1 0 0,1 0-1 0 0,-1-1 1 0 0,0 1-1 0 0,0 0 0 0 0,0-1 1 0 0,0 1-1 0 0,0 0 0 0 0,0 0 1 0 0,0-1-1 0 0,0 1 1 0 0,0 0-1 0 0,0-1 0 0 0,0 1 1 0 0,0 0-1 0 0,0 0 0 0 0,0-1 1 0 0,0 1-1 0 0,0 0 1 0 0,0-1-1 0 0,0 1 0 0 0,0 0 1 0 0,0 0-1 0 0,-1-1 0 0 0,1 1 1 0 0,0 0-1 0 0,0 0 1 0 0,0-1-1 0 0,0 1 0 0 0,-1 0 1 0 0,1 0-1 0 0,0-1 0 0 0,-14 0-7 0 0,-15 8 60 0 0,24-5 52 0 0,-1 0 0 0 0,0 1 0 0 0,0 0 0 0 0,1 0 0 0 0,0 0 0 0 0,0 1 0 0 0,0 0 0 0 0,0 0 0 0 0,0 0-1 0 0,1 0 1 0 0,-1 1 0 0 0,1 0 0 0 0,1 0 0 0 0,-1 0 0 0 0,1 0 0 0 0,-1 1 0 0 0,-3 9 0 0 0,5-8-19 0 0,0 0 0 0 0,0 0 0 0 0,1 0 1 0 0,0 1-1 0 0,0-1 0 0 0,1 0 0 0 0,0 1 0 0 0,0-1 0 0 0,1 0 1 0 0,0 1-1 0 0,0-1 0 0 0,1 0 0 0 0,0 0 0 0 0,5 13 0 0 0,-4-12-110 0 0,1 0-1 0 0,0 0 0 0 0,1 0 1 0 0,-1-1-1 0 0,1 0 0 0 0,1 0 0 0 0,-1 0 1 0 0,1-1-1 0 0,0 0 0 0 0,1 0 0 0 0,-1-1 1 0 0,12 8-1 0 0,-15-11-173 0 0,1 0 1 0 0,0 0-1 0 0,0-1 0 0 0,0 1 1 0 0,0-1-1 0 0,0 0 0 0 0,0 0 1 0 0,0 0-1 0 0,1 0 0 0 0,-1-1 1 0 0,7 0-1 0 0,-7 0-197 0 0,0-1 0 0 0,0 1 1 0 0,0-1-1 0 0,0 0 0 0 0,-1-1 0 0 0,1 1 1 0 0,0-1-1 0 0,-1 1 0 0 0,1-1 0 0 0,-1 0 0 0 0,0 0 1 0 0,0-1-1 0 0,0 1 0 0 0,5-5 0 0 0,-3 1-235 0 0,1-1-1 0 0,-1 0 0 0 0,-1 0 1 0 0,1 0-1 0 0,-1-1 0 0 0,0 1 0 0 0,-1-1 1 0 0,0 0-1 0 0,0 0 0 0 0,0 0 1 0 0,1-14-1 0 0,4-8-2048 0 0</inkml:trace>
  <inkml:trace contextRef="#ctx0" brushRef="#br0" timeOffset="1">339 26 6233 0 0,'0'-1'200'0'0,"0"1"-1"0"0,-1 0 0 0 0,1-1 1 0 0,0 1-1 0 0,0 0 1 0 0,0-1-1 0 0,-1 1 0 0 0,1 0 1 0 0,0-1-1 0 0,-1 1 0 0 0,1 0 1 0 0,0 0-1 0 0,-1-1 0 0 0,1 1 1 0 0,0 0-1 0 0,-1 0 1 0 0,1 0-1 0 0,0-1 0 0 0,-1 1 1 0 0,1 0-1 0 0,0 0 0 0 0,-1 0 1 0 0,1 0-1 0 0,-1 0 0 0 0,1 0 1 0 0,0 0-1 0 0,-1 0 0 0 0,1 0 1 0 0,-1 0-1 0 0,1 0 1 0 0,0 0-1 0 0,-1 0 0 0 0,0 0 1 0 0,-8 14 3365 0 0,-1 28-1115 0 0,9-36-1858 0 0,-10 35 625 0 0,7-30-1048 0 0,1 0-1 0 0,0 0 0 0 0,1 0 0 0 0,0 0 0 0 0,0 1 1 0 0,1-1-1 0 0,2 20 0 0 0,-1-29-166 0 0,1-1 0 0 0,-1 1 0 0 0,1-1 0 0 0,0 1-1 0 0,0-1 1 0 0,0 1 0 0 0,0-1 0 0 0,0 0 0 0 0,0 1 0 0 0,0-1 0 0 0,0 0-1 0 0,1 0 1 0 0,-1 0 0 0 0,0 0 0 0 0,1 0 0 0 0,-1 0 0 0 0,1 0 0 0 0,-1 0-1 0 0,1-1 1 0 0,-1 1 0 0 0,1-1 0 0 0,-1 1 0 0 0,1-1 0 0 0,0 1 0 0 0,2-1 0 0 0,49 4-392 0 0,-41-4-44 0 0,-2 0-373 0 0,20 1-1929 0 0,-29-1 2276 0 0,0 0 1 0 0,0 0-1 0 0,0 0 1 0 0,0 0 0 0 0,0 1-1 0 0,0-1 1 0 0,0 0 0 0 0,0 1-1 0 0,0-1 1 0 0,0 0 0 0 0,0 1-1 0 0,0-1 1 0 0,0 1 0 0 0,0-1-1 0 0,-1 1 1 0 0,1 0-1 0 0,0-1 1 0 0,0 1 0 0 0,-1 0-1 0 0,1 0 1 0 0,0 0 0 0 0,0 6-3492 0 0,-8 2 856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 11074 0 0,'-1'0'369'0'0,"0"-1"0"0"0,0 1 0 0 0,0-1 0 0 0,-1 1 0 0 0,1-1 0 0 0,0 1 0 0 0,0 0 0 0 0,-1 0-1 0 0,1 0 1 0 0,0-1 0 0 0,0 1 0 0 0,-1 0 0 0 0,1 1 0 0 0,0-1 0 0 0,-1 0 0 0 0,1 0 0 0 0,0 0 0 0 0,0 1-1 0 0,-1-1 1 0 0,1 1 0 0 0,0-1 0 0 0,0 1 0 0 0,0-1 0 0 0,0 1 0 0 0,0 0 0 0 0,-2 1 0 0 0,2-1-188 0 0,1 1 1 0 0,-1-1-1 0 0,0 1 0 0 0,0 0 1 0 0,1 0-1 0 0,-1-1 1 0 0,1 1-1 0 0,0 0 1 0 0,-1 0-1 0 0,1 0 1 0 0,0-1-1 0 0,0 1 1 0 0,0 0-1 0 0,0 0 0 0 0,1 0 1 0 0,-1 1-1 0 0,2 6-113 0 0,0-1 0 0 0,0 1 0 0 0,1-1 0 0 0,0 0 0 0 0,0 0 0 0 0,8 13 0 0 0,-9-18-59 0 0,-1-1 1 0 0,1 0 0 0 0,0 0 0 0 0,-1 0 0 0 0,1 0 0 0 0,0 0 0 0 0,0 0 0 0 0,0 0 0 0 0,5 2-1 0 0,-6-4 3 0 0,0 1-1 0 0,0-1 0 0 0,0 0 0 0 0,0 1 0 0 0,0-1 0 0 0,0 0 0 0 0,0 0 1 0 0,1 0-1 0 0,-1 0 0 0 0,0 0 0 0 0,0-1 0 0 0,0 1 0 0 0,0 0 0 0 0,0 0 1 0 0,0-1-1 0 0,0 1 0 0 0,0 0 0 0 0,0-1 0 0 0,0 1 0 0 0,0-1 0 0 0,0 0 1 0 0,0 1-1 0 0,0-1 0 0 0,1-1 0 0 0,1 1 11 0 0,0 0 0 0 0,0 0 0 0 0,0 1 0 0 0,0-1 0 0 0,0 1 0 0 0,0-1 1 0 0,0 1-1 0 0,0 0 0 0 0,1 0 0 0 0,-1 1 0 0 0,0-1 0 0 0,0 0 0 0 0,0 1 0 0 0,0 0 0 0 0,5 2 0 0 0,-3-2-27 0 0,-1 0-1 0 0,1 0 0 0 0,0 0 0 0 0,-1-1 1 0 0,1 1-1 0 0,8-1 0 0 0,-12-1 14 0 0,1 1 0 0 0,-1 0 0 0 0,1 0 1 0 0,-1-1-1 0 0,0 1 0 0 0,0-1 0 0 0,1 1 0 0 0,-1-1 0 0 0,0 0 0 0 0,0 1 0 0 0,0-1 0 0 0,1 0 0 0 0,-1 0 0 0 0,0 0 0 0 0,0 0 0 0 0,0 0 0 0 0,-1 0 0 0 0,1 0 0 0 0,0 0 0 0 0,0 0 0 0 0,0-1 0 0 0,-1 1 0 0 0,1 0 0 0 0,-1 0 0 0 0,1-2 0 0 0,0 0 17 0 0,-1 0 0 0 0,0 0 0 0 0,1 0-1 0 0,-1 0 1 0 0,-1 0 0 0 0,1 0 0 0 0,0 0 0 0 0,-1 0 0 0 0,1 0-1 0 0,-1 0 1 0 0,-1-3 0 0 0,-1-2 16 0 0,0 1 0 0 0,0 1 0 0 0,-1-1 0 0 0,0 0 0 0 0,0 1 0 0 0,-1 0-1 0 0,1 0 1 0 0,-12-11 0 0 0,11 13-51 0 0,0 1 0 0 0,-1-1 0 0 0,0 1-1 0 0,0 0 1 0 0,1 1 0 0 0,-2-1 0 0 0,1 1-1 0 0,0 0 1 0 0,0 1 0 0 0,-1 0 0 0 0,1 0-1 0 0,-1 0 1 0 0,1 1 0 0 0,-9 0 0 0 0,12 0-116 0 0,0 0 1 0 0,1 1 0 0 0,-1-1-1 0 0,1 1 1 0 0,-1 0 0 0 0,1 0 0 0 0,-1 0-1 0 0,1 0 1 0 0,0 0 0 0 0,0 0-1 0 0,-1 0 1 0 0,1 1 0 0 0,0-1 0 0 0,0 1-1 0 0,-3 3 1 0 0,3-2-213 0 0,1-1 0 0 0,-1 1 1 0 0,1 0-1 0 0,0-1 0 0 0,-1 1 0 0 0,1 0 1 0 0,1 0-1 0 0,-1 0 0 0 0,0 0 0 0 0,1 0 0 0 0,-1-1 1 0 0,1 1-1 0 0,0 0 0 0 0,0 0 0 0 0,0 0 1 0 0,1 6-1 0 0,19 83-12119 0 0,-14-66 8686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10938 0 0,'-1'1'355'0'0,"-1"0"-1"0"0,1 0 0 0 0,0 1 1 0 0,0-1-1 0 0,0 1 0 0 0,-1-1 1 0 0,2 1-1 0 0,-1-1 0 0 0,0 1 0 0 0,0 0 1 0 0,0-1-1 0 0,1 1 0 0 0,-1 0 1 0 0,1-1-1 0 0,-1 1 0 0 0,1 0 1 0 0,0 0-1 0 0,0 0 0 0 0,0-1 1 0 0,0 1-1 0 0,0 0 0 0 0,0 3 1 0 0,1-4-291 0 0,0 0 1 0 0,0 0-1 0 0,1 0 0 0 0,-1 1 1 0 0,0-1-1 0 0,0 0 1 0 0,1-1-1 0 0,-1 1 1 0 0,0 0-1 0 0,1 0 1 0 0,-1 0-1 0 0,1-1 1 0 0,-1 1-1 0 0,1-1 1 0 0,0 1-1 0 0,-1-1 1 0 0,1 0-1 0 0,-1 0 1 0 0,1 1-1 0 0,0-1 1 0 0,-1 0-1 0 0,1 0 1 0 0,-1-1-1 0 0,1 1 1 0 0,0 0-1 0 0,1-1 0 0 0,4 0-21 0 0,1-1-1 0 0,-1 0 0 0 0,0 0 1 0 0,0 0-1 0 0,0-1 0 0 0,12-7 0 0 0,-12 7 39 0 0,-1-1-1 0 0,1 1 1 0 0,0 0-1 0 0,0 1 1 0 0,13-3-1 0 0,-19 5-49 0 0,-1 0-1 0 0,0 1 1 0 0,0-1-1 0 0,0 0 0 0 0,0 1 1 0 0,0-1-1 0 0,0 0 1 0 0,1 1-1 0 0,-1-1 1 0 0,0 1-1 0 0,0-1 1 0 0,0 0-1 0 0,0 1 0 0 0,0-1 1 0 0,0 0-1 0 0,0 1 1 0 0,-1-1-1 0 0,1 0 1 0 0,0 1-1 0 0,0-1 0 0 0,0 0 1 0 0,0 1-1 0 0,0-1 1 0 0,0 0-1 0 0,-1 1 1 0 0,1-1-1 0 0,0 0 1 0 0,0 0-1 0 0,0 1 0 0 0,-1-1 1 0 0,1 0-1 0 0,0 0 1 0 0,-1 1-1 0 0,1-1 1 0 0,-12 20 317 0 0,9-16-133 0 0,0 1-119 0 0,1 0 1 0 0,0 0-1 0 0,0 0 1 0 0,0 0 0 0 0,0 1-1 0 0,1-1 1 0 0,0 0-1 0 0,0 1 1 0 0,1-1-1 0 0,-1 0 1 0 0,1 1 0 0 0,0-1-1 0 0,1 1 1 0 0,-1-1-1 0 0,1 1 1 0 0,0-1-1 0 0,3 8 1 0 0,-3-10-177 0 0,0 0 0 0 0,1 1 0 0 0,0-1 0 0 0,-1 0 0 0 0,1-1 0 0 0,0 1 0 0 0,0 0 0 0 0,1-1 0 0 0,-1 1 0 0 0,0-1 0 0 0,1 1 0 0 0,0-1 0 0 0,-1 0-1 0 0,1 0 1 0 0,0 0 0 0 0,0-1 0 0 0,0 1 0 0 0,0-1 0 0 0,1 0 0 0 0,-1 1 0 0 0,0-1 0 0 0,0-1 0 0 0,1 1 0 0 0,-1 0 0 0 0,1-1 0 0 0,-1 0 0 0 0,1 0 0 0 0,6 0 0 0 0,-3-1-965 0 0,0 0 0 0 0,1-1 0 0 0,-1 1 0 0 0,0-2 0 0 0,0 1 0 0 0,0-1 0 0 0,0 0 0 0 0,0 0 0 0 0,-1-1 0 0 0,0 1 0 0 0,1-2 1 0 0,9-8-1 0 0,8-8-4767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18 16363 0 0,'0'0'117'0'0,"-1"0"0"0"0,0 1 0 0 0,0-1 0 0 0,0 0 0 0 0,1 1 0 0 0,-1-1 0 0 0,0 1 0 0 0,0-1 0 0 0,1 1 0 0 0,-1-1 0 0 0,0 1 0 0 0,1 0 0 0 0,-1-1 0 0 0,1 1 0 0 0,-1 0 0 0 0,0-1 0 0 0,1 1 0 0 0,0 0 0 0 0,-1 0 0 0 0,1 0 0 0 0,0-1 0 0 0,-1 1-1 0 0,1 1 1 0 0,0-1-62 0 0,1-1-1 0 0,-1 1 1 0 0,0 0-1 0 0,1-1 0 0 0,-1 1 1 0 0,1-1-1 0 0,-1 1 1 0 0,1-1-1 0 0,0 1 0 0 0,-1-1 1 0 0,1 0-1 0 0,0 1 1 0 0,-1-1-1 0 0,1 0 1 0 0,0 1-1 0 0,-1-1 0 0 0,1 0 1 0 0,0 0-1 0 0,-1 0 1 0 0,1 1-1 0 0,1-1 0 0 0,5 1 17 0 0,1 0 0 0 0,-1 0-1 0 0,1-1 1 0 0,9-1-1 0 0,-6 0-33 0 0,0 0-1 0 0,0-1 0 0 0,0-1 0 0 0,0 1 0 0 0,0-2 0 0 0,-1 0 1 0 0,14-6-1 0 0,-24 5 368 0 0,-9 0-265 0 0,-9-1-93 0 0,12 6-17 0 0,-1-1-1 0 0,1 2 1 0 0,-1-1-1 0 0,1 1 1 0 0,0 0-1 0 0,-1 0 1 0 0,1 0-1 0 0,0 1 1 0 0,0 0-1 0 0,0 1 1 0 0,0-1-1 0 0,0 1 1 0 0,1 0-1 0 0,-1 1 1 0 0,1-1-1 0 0,0 1 0 0 0,0 0 1 0 0,0 0-1 0 0,0 1 1 0 0,-7 8-1 0 0,8-8 0 0 0,1-1-1 0 0,-1 1 0 0 0,1 0 0 0 0,0 0 1 0 0,0 0-1 0 0,1 1 0 0 0,0-1 0 0 0,0 1 0 0 0,0-1 1 0 0,0 1-1 0 0,1 0 0 0 0,0 0 0 0 0,0-1 1 0 0,1 1-1 0 0,-1 0 0 0 0,1 0 0 0 0,1 0 0 0 0,-1 0 1 0 0,1 0-1 0 0,0-1 0 0 0,0 1 0 0 0,3 8 1 0 0,-1-7-18 0 0,0 0 1 0 0,1-1 0 0 0,-1 1 0 0 0,1-1 0 0 0,0 0 0 0 0,1 0-1 0 0,-1 0 1 0 0,1-1 0 0 0,0 0 0 0 0,1 0 0 0 0,-1 0 0 0 0,8 4 0 0 0,-10-7-116 0 0,-1-1 0 0 0,0 0 0 0 0,1 0 0 0 0,-1 0 0 0 0,1 0 1 0 0,0 0-1 0 0,-1 0 0 0 0,1-1 0 0 0,0 1 0 0 0,0-1 0 0 0,-1 0 1 0 0,1 0-1 0 0,0 0 0 0 0,-1 0 0 0 0,1 0 0 0 0,0-1 0 0 0,0 1 1 0 0,-1-1-1 0 0,1 0 0 0 0,-1 0 0 0 0,1 0 0 0 0,0 0 0 0 0,-1 0 1 0 0,0 0-1 0 0,1-1 0 0 0,-1 1 0 0 0,0-1 0 0 0,0 1 1 0 0,0-1-1 0 0,0 0 0 0 0,0 0 0 0 0,0 0 0 0 0,0 0 0 0 0,-1-1 1 0 0,3-2-1 0 0,-3 4-22 0 0,0 0 0 0 0,0 0 1 0 0,-1 0-1 0 0,1-1 1 0 0,0 1-1 0 0,0 0 0 0 0,0-1 1 0 0,-1 1-1 0 0,1 0 0 0 0,-1-1 1 0 0,1 1-1 0 0,-1-1 0 0 0,0 1 1 0 0,1-3-1 0 0,-7 2 164 0 0,-7 12 329 0 0,-7 8 263 0 0,-113 116 3745 0 0,132-133-4330 0 0,-1 1 1 0 0,1-1 0 0 0,0 1-1 0 0,0-1 1 0 0,0 0-1 0 0,0 1 1 0 0,0 0-1 0 0,0-1 1 0 0,1 1-1 0 0,-1-1 1 0 0,0 1 0 0 0,1 0-1 0 0,-1 0 1 0 0,1-1-1 0 0,0 1 1 0 0,0 0-1 0 0,-1 2 1 0 0,2-3-29 0 0,-1 0-1 0 0,0-1 1 0 0,1 1-1 0 0,-1 0 1 0 0,0 0-1 0 0,1 0 1 0 0,-1 0-1 0 0,1 0 1 0 0,0-1 0 0 0,-1 1-1 0 0,1 0 1 0 0,-1-1-1 0 0,1 1 1 0 0,0 0-1 0 0,0-1 1 0 0,-1 1 0 0 0,1-1-1 0 0,0 1 1 0 0,0-1-1 0 0,0 1 1 0 0,0-1-1 0 0,1 1 1 0 0,3 0-5 0 0,0 0 0 0 0,0 0-1 0 0,0 0 1 0 0,0-1 0 0 0,0 1 0 0 0,0-1 0 0 0,0-1-1 0 0,0 1 1 0 0,0-1 0 0 0,6-1 0 0 0,54-15 61 0 0,44-11-3664 0 0,-68 14-5113 0 0,-24 3 1427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13571 0 0,'-9'9'8806'0'0,"5"7"-5576"0"0,4 22-3915 0 0,0-25 1460 0 0,0-10-784 0 0,-10 216-2531 0 0,-10-75-7309 0 0,16-133 9468 0 0,1 1 0 0 0,-2-1-1 0 0,-7 15 1 0 0,8-20 987 0 0,1 1 0 0 0,0-1 0 0 0,0 1 0 0 0,0 0-1 0 0,1 0 1 0 0,0 0 0 0 0,0 1 0 0 0,1-1 0 0 0,0 0-1 0 0,0 1 1 0 0,1 8 0 0 0,16-69 1568 0 0,-13 35-1901 0 0,2 1 0 0 0,0 0 0 0 0,0 0-1 0 0,2 1 1 0 0,12-24 0 0 0,-17 37-226 0 0,0-1-1 0 0,1 1 1 0 0,0-1-1 0 0,-1 1 0 0 0,1 0 1 0 0,0 0-1 0 0,0 0 1 0 0,1 0-1 0 0,-1 1 0 0 0,0-1 1 0 0,1 1-1 0 0,6-3 1 0 0,-7 4-24 0 0,0 0 0 0 0,0 1 1 0 0,0-1-1 0 0,0 1 0 0 0,0-1 0 0 0,0 1 1 0 0,0 0-1 0 0,0 0 0 0 0,1 1 0 0 0,-1-1 1 0 0,0 1-1 0 0,0-1 0 0 0,0 1 0 0 0,0 0 1 0 0,0 0-1 0 0,0 0 0 0 0,0 1 0 0 0,-1-1 1 0 0,5 3-1 0 0,-4-2 21 0 0,1 1-1 0 0,-1-1 1 0 0,0 1 0 0 0,0 0 0 0 0,1-1-1 0 0,-2 2 1 0 0,1-1 0 0 0,0 0 0 0 0,-1 0-1 0 0,1 1 1 0 0,-1-1 0 0 0,0 1 0 0 0,0 0-1 0 0,-1 0 1 0 0,1 0 0 0 0,-1 0 0 0 0,0 0 0 0 0,0 0-1 0 0,0 0 1 0 0,0 0 0 0 0,-1 0 0 0 0,0 6-1 0 0,0-7-17 0 0,0 0-1 0 0,0-1 0 0 0,-1 1 1 0 0,0 0-1 0 0,1 0 0 0 0,-1-1 1 0 0,0 1-1 0 0,0 0 0 0 0,0-1 1 0 0,-1 1-1 0 0,1-1 1 0 0,-1 0-1 0 0,1 1 0 0 0,-1-1 1 0 0,0 0-1 0 0,0 0 0 0 0,0 0 1 0 0,0 0-1 0 0,0 0 0 0 0,0-1 1 0 0,-1 1-1 0 0,1-1 0 0 0,-1 1 1 0 0,1-1-1 0 0,-1 0 0 0 0,1 0 1 0 0,-1 0-1 0 0,0 0 0 0 0,1 0 1 0 0,-1-1-1 0 0,0 1 0 0 0,0-1 1 0 0,-5 0-1 0 0,-32-2 56 0 0,38 2-89 0 0,0 0-1 0 0,0-1 0 0 0,0 1 1 0 0,1-1-1 0 0,-1 1 0 0 0,0-1 0 0 0,0 0 1 0 0,0 0-1 0 0,1 0 0 0 0,-1 0 1 0 0,0 0-1 0 0,1 0 0 0 0,-1 0 1 0 0,1 0-1 0 0,-1-1 0 0 0,1 1 1 0 0,0-1-1 0 0,-2-1 0 0 0,48 11-2699 0 0,24-7-1938 0 0,-37-2-1955 0 0,-31 2 6197 0 0,-1-1 269 0 0,0 0 0 0 0,0 0 1 0 0,0 0-1 0 0,1 0 0 0 0,-1 0 0 0 0,0 0 0 0 0,0 0 1 0 0,0 0-1 0 0,1 0 0 0 0,-1 1 0 0 0,0-1 1 0 0,0 0-1 0 0,0 0 0 0 0,1 0 0 0 0,-1 0 1 0 0,0 0-1 0 0,0 0 0 0 0,0-1 0 0 0,1 1 0 0 0,-1 0 1 0 0,0 0-1 0 0,0 0 0 0 0,0 0 0 0 0,1 0 1 0 0,-1 0-1 0 0,0 0 0 0 0,0 0 0 0 0,0 0 0 0 0,0 0 1 0 0,2-2-1214 0 0,-2 2 1213 0 0,0 0 0 0 0,0-1 1 0 0,0 1-1 0 0,0 0 0 0 0,0 0 0 0 0,0 0 1 0 0,0-1-1 0 0,0 1 0 0 0,0 0 0 0 0,0 0 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18676 0 0,'1'-6'3025'0'0,"3"-1"-2065"0"0,1-1-136 0 0,0 2-64 0 0,-2 1-136 0 0,0 3-240 0 0,-1 1-160 0 0,-2-1-40 0 0,2 2-103 0 0,-1 0-162 0 0,0 2-607 0 0,1-2-1232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1202 1 8162 0 0,'3'0'737'0'0,"0"1"0"0"0,0 0 0 0 0,0 0 0 0 0,0 0 0 0 0,0 1 0 0 0,0-1 0 0 0,-1 1 0 0 0,1-1 0 0 0,0 1 0 0 0,-1 0 0 0 0,1 0 0 0 0,2 3 0 0 0,-4-4-470 0 0,-1 1 0 0 0,1-1-1 0 0,-1 1 1 0 0,1-1 0 0 0,-1 1 0 0 0,0 0-1 0 0,1-1 1 0 0,-1 1 0 0 0,0 0 0 0 0,0-1-1 0 0,0 1 1 0 0,0 0 0 0 0,-1-1 0 0 0,1 1-1 0 0,0-1 1 0 0,-1 1 0 0 0,1 0 0 0 0,-1-1-1 0 0,1 1 1 0 0,-1-1 0 0 0,0 1 0 0 0,0-1-1 0 0,1 1 1 0 0,-1-1 0 0 0,-2 2 0 0 0,-119 182 2632 0 0,46-89-2693 0 0,-5-4 0 0 0,-116 104 1 0 0,120-127-119 0 0,-111 73 0 0 0,131-104-83 0 0,-1-3 0 0 0,-124 54-1 0 0,71-52-659 0 0,93-32-1174 0 0,0-2 0 0 0,-21 3 0 0 0,38-6 1443 0 0,1 0 1 0 0,-1 0-1 0 0,1 0 1 0 0,-1 0-1 0 0,1 0 1 0 0,-1 0 0 0 0,1 0-1 0 0,-1 0 1 0 0,1 0-1 0 0,-1 0 1 0 0,1 0-1 0 0,-1 0 1 0 0,1 0-1 0 0,-1 0 1 0 0,1 0-1 0 0,-1-1 1 0 0,1 1-1 0 0,-1 0 1 0 0,1 0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13347 0 0,'-1'3'646'0'0,"1"-1"1"0"0,0 1 0 0 0,-1 0-1 0 0,1-1 1 0 0,0 1-1 0 0,1-1 1 0 0,-1 1 0 0 0,0-1-1 0 0,1 1 1 0 0,-1-1 0 0 0,2 4-1 0 0,2 15 1508 0 0,-5-3-1596 0 0,-1-1 0 0 0,0 1 0 0 0,-2 0 1 0 0,-10 34-1 0 0,-32 68-495 0 0,31-84 167 0 0,-11 21-111 0 0,15-35-107 0 0,1 1 0 0 0,1 0 0 0 0,1 0 0 0 0,1 0 0 0 0,-4 30 0 0 0,10-50-6 0 0,1-1 0 0 0,0 1 0 0 0,0-1 0 0 0,0 1 1 0 0,0-1-1 0 0,0 1 0 0 0,0-1 0 0 0,1 1 0 0 0,-1-1 0 0 0,1 1 0 0 0,0-1 0 0 0,0 0 1 0 0,0 1-1 0 0,0-1 0 0 0,0 0 0 0 0,0 0 0 0 0,1 1 0 0 0,-1-1 0 0 0,1 0 0 0 0,3 3 1 0 0,-2-3 3 0 0,0 1 0 0 0,1-1 0 0 0,-1 0 0 0 0,1 0 0 0 0,0-1 0 0 0,-1 1 0 0 0,1-1 0 0 0,0 0 0 0 0,0 0 0 0 0,0 0 0 0 0,0-1 0 0 0,4 1 0 0 0,12-1 20 0 0,0 0 1 0 0,1-1-1 0 0,-1-2 1 0 0,22-4-1 0 0,-39 6-29 0 0,166-33-682 0 0,-98 19-6108 0 0,-45 8-3518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5433 0 0,'-4'1'477'0'0,"0"-1"1"0"0,1 0-1 0 0,-1 0 0 0 0,0 0 1 0 0,1 0-1 0 0,-1-1 0 0 0,0 0 1 0 0,1 0-1 0 0,-8-2 0 0 0,2 0 1309 0 0,8 3-1660 0 0,0 0 0 0 0,0-1 0 0 0,0 1 0 0 0,1 0 0 0 0,-1 0 0 0 0,0 0 0 0 0,0 0-1 0 0,0 0 1 0 0,0 1 0 0 0,0-1 0 0 0,0 0 0 0 0,0 0 0 0 0,0 0 0 0 0,0 1 0 0 0,0-1 0 0 0,0 1 0 0 0,0-1 0 0 0,1 0 0 0 0,-1 1 0 0 0,0 0 0 0 0,0-1 0 0 0,0 1 0 0 0,1-1 0 0 0,-1 1 0 0 0,0 0 0 0 0,1 0-1 0 0,-1-1 1 0 0,1 1 0 0 0,-1 0 0 0 0,1 0 0 0 0,-1 0 0 0 0,1 0 0 0 0,-1-1 0 0 0,1 1 0 0 0,0 0 0 0 0,0 0 0 0 0,-1 0 0 0 0,1 0 0 0 0,0 0 0 0 0,0 1 0 0 0,-4 44 362 0 0,4-42-348 0 0,1 17-101 0 0,1 0 0 0 0,0 0 0 0 0,1-1 1 0 0,1 0-1 0 0,10 28 0 0 0,-9-34-22 0 0,0 0 0 0 0,1 0 0 0 0,1-1 0 0 0,0 0 0 0 0,1 0 0 0 0,0-1 0 0 0,1 0 0 0 0,13 14 0 0 0,-21-24-17 0 0,1-1 1 0 0,-1 1 0 0 0,0-1-1 0 0,1 1 1 0 0,-1-1-1 0 0,1 1 1 0 0,-1-1 0 0 0,1 0-1 0 0,0 0 1 0 0,-1 0-1 0 0,1 0 1 0 0,0 0 0 0 0,0 0-1 0 0,0-1 1 0 0,0 1-1 0 0,0 0 1 0 0,0-1-1 0 0,0 0 1 0 0,-1 1 0 0 0,2-1-1 0 0,-1 0 1 0 0,0 0-1 0 0,0 0 1 0 0,0 0 0 0 0,0-1-1 0 0,0 1 1 0 0,0 0-1 0 0,-1-1 1 0 0,1 1 0 0 0,0-1-1 0 0,0 0 1 0 0,0 0-1 0 0,0 0 1 0 0,0 0 0 0 0,-1 0-1 0 0,1 0 1 0 0,-1 0-1 0 0,1 0 1 0 0,0-1-1 0 0,-1 1 1 0 0,0-1 0 0 0,1 1-1 0 0,-1-1 1 0 0,0 1-1 0 0,0-1 1 0 0,2-3 0 0 0,3-6 5 0 0,0-1 0 0 0,0 0 0 0 0,-1 0 1 0 0,0 0-1 0 0,5-24 0 0 0,10-77 138 0 0,-18 97-242 0 0,-1 0 0 0 0,0 1 1 0 0,-2-1-1 0 0,1 0 0 0 0,-5-19 0 0 0,5 34-28 0 0,0 1-1 0 0,0-1 0 0 0,0 0 0 0 0,0 0 0 0 0,-1 0 1 0 0,1 0-1 0 0,0 0 0 0 0,-1 0 0 0 0,1 0 0 0 0,0 0 1 0 0,-1 1-1 0 0,1-1 0 0 0,-1 0 0 0 0,1 0 0 0 0,-1 0 1 0 0,0 1-1 0 0,1-1 0 0 0,-1 0 0 0 0,0 1 0 0 0,1-1 1 0 0,-1 1-1 0 0,0-1 0 0 0,0 1 0 0 0,0-1 0 0 0,1 1 1 0 0,-1-1-1 0 0,0 1 0 0 0,0 0 0 0 0,0-1 0 0 0,0 1 1 0 0,0 0-1 0 0,0 0 0 0 0,0 0 0 0 0,0 0 0 0 0,0 0 1 0 0,0 0-1 0 0,0 0 0 0 0,1 0 0 0 0,-1 0 0 0 0,0 0 1 0 0,0 0-1 0 0,0 1 0 0 0,0-1 0 0 0,0 0 0 0 0,0 1 1 0 0,0-1-1 0 0,-1 1 0 0 0,-2 2-629 0 0,-1-1-1 0 0,1 1 1 0 0,0 0 0 0 0,0 0-1 0 0,1 0 1 0 0,-1 1 0 0 0,-6 7-1 0 0,-2 6-2491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 5449 0 0,'-14'9'-845'0'0,"1"2"5281"0"0,13-10-4351 0 0,0-1 0 0 0,0 0 0 0 0,0 0 0 0 0,0 0 0 0 0,0 0 0 0 0,0 0 0 0 0,0 0 0 0 0,0 0 0 0 0,0 1 0 0 0,0-1 0 0 0,0 0 0 0 0,0 0 0 0 0,0 0 0 0 0,0 0 0 0 0,0 0 0 0 0,0 0 0 0 0,0 1 0 0 0,0-1 0 0 0,0 0 0 0 0,0 0 0 0 0,0 0 0 0 0,0 0 0 0 0,0 0 0 0 0,1 1 936 0 0,-1-1-936 0 0,0 1 0 0 0,0-1 0 0 0,0 0 0 0 0,0 0 0 0 0,0 0 0 0 0,0 0 0 0 0,1 0 0 0 0,-1 0 0 0 0,0 0 0 0 0,0 0 0 0 0,0 0 0 0 0,0 0 0 0 0,0 0 0 0 0,0 0 0 0 0,1 0 0 0 0,-1 0 0 0 0,0 0 0 0 0,20-2 2025 0 0,25-9-1308 0 0,24-5-302 0 0,-63 15-740 0 0,0 1-1 0 0,-1 0 1 0 0,1-1 0 0 0,0 2 0 0 0,-1-1 0 0 0,1 1 0 0 0,-1-1 0 0 0,1 2 0 0 0,9 2 0 0 0,-15-4 26 0 0,1 1-1 0 0,0-1 1 0 0,0 1 0 0 0,0-1 0 0 0,0 1 0 0 0,0-1 0 0 0,0 1-1 0 0,-1 0 1 0 0,1 0 0 0 0,0-1 0 0 0,0 1 0 0 0,-1 0 0 0 0,1 0-1 0 0,-1 0 1 0 0,1 0 0 0 0,-1 0 0 0 0,1 0 0 0 0,-1-1 0 0 0,1 1-1 0 0,-1 0 1 0 0,0 0 0 0 0,0 0 0 0 0,1 1 0 0 0,-1-1 0 0 0,0 1-1 0 0,-3 27-3194 0 0,3-29 3393 0 0,-5 18-3191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6745 0 0,'-3'3'826'0'0,"-1"-1"0"0"0,1 1 0 0 0,-1 0-1 0 0,1 0 1 0 0,0 0 0 0 0,0 0 0 0 0,-3 5-1 0 0,5-7-704 0 0,1-1 0 0 0,0 1 0 0 0,0-1-1 0 0,-1 1 1 0 0,1-1 0 0 0,0 1-1 0 0,0-1 1 0 0,-1 1 0 0 0,1-1-1 0 0,0 1 1 0 0,0-1 0 0 0,0 1-1 0 0,0-1 1 0 0,0 1 0 0 0,0-1-1 0 0,0 1 1 0 0,0-1 0 0 0,0 1 0 0 0,0-1-1 0 0,0 1 1 0 0,0-1 0 0 0,0 1-1 0 0,0-1 1 0 0,1 2 0 0 0,0-2-77 0 0,0 1 0 0 0,-1-1 0 0 0,1 1 1 0 0,0-1-1 0 0,0 1 0 0 0,0-1 1 0 0,0 0-1 0 0,0 1 0 0 0,0-1 0 0 0,0 0 1 0 0,0 0-1 0 0,0 0 0 0 0,0 0 1 0 0,0 0-1 0 0,0 0 0 0 0,0 0 0 0 0,0 0 1 0 0,0 0-1 0 0,1-1 0 0 0,8-1 46 0 0,0 0 0 0 0,0-1-1 0 0,-1 0 1 0 0,1-1-1 0 0,13-7 1 0 0,-17 7-83 0 0,1 1 1 0 0,0 0-1 0 0,0 0 0 0 0,0 0 1 0 0,0 1-1 0 0,0 0 0 0 0,0 0 1 0 0,1 1-1 0 0,-1 0 0 0 0,1 0 1 0 0,12 1-1 0 0,-18 0-71 0 0,-1 1 1 0 0,1-1 0 0 0,0 1-1 0 0,-1 0 1 0 0,1 0-1 0 0,-1-1 1 0 0,1 1 0 0 0,-1 0-1 0 0,1 0 1 0 0,-1 1-1 0 0,1-1 1 0 0,-1 0-1 0 0,0 0 1 0 0,0 1 0 0 0,0-1-1 0 0,0 0 1 0 0,0 1-1 0 0,0-1 1 0 0,0 1 0 0 0,0 0-1 0 0,0-1 1 0 0,-1 1-1 0 0,1 0 1 0 0,-1-1 0 0 0,1 4-1 0 0,0-4 46 0 0,-1 0 1 0 0,0 0-1 0 0,0 0 0 0 0,0 0 0 0 0,0 0 0 0 0,0 0 1 0 0,0 0-1 0 0,0 0 0 0 0,0 0 0 0 0,0 0 0 0 0,-1 0 1 0 0,1 0-1 0 0,0 0 0 0 0,-1 0 0 0 0,1 0 0 0 0,-1 0 1 0 0,1 0-1 0 0,-1 0 0 0 0,1 0 0 0 0,-1-1 0 0 0,1 1 1 0 0,-1 0-1 0 0,0 0 0 0 0,1-1 0 0 0,-1 1 0 0 0,0 0 1 0 0,0-1-1 0 0,0 1 0 0 0,1-1 0 0 0,-1 1 1 0 0,0-1-1 0 0,0 1 0 0 0,0-1 0 0 0,0 0 0 0 0,0 1 1 0 0,0-1-1 0 0,0 0 0 0 0,0 0 0 0 0,0 0 0 0 0,0 0 1 0 0,0 0-1 0 0,0 0 0 0 0,0 0 0 0 0,0 0 0 0 0,-1 0 1 0 0,-17-3 32 0 0,16 2 44 0 0,-1 1 0 0 0,1-1 0 0 0,-1 1 1 0 0,1 0-1 0 0,-1 0 0 0 0,0 0 0 0 0,-3 1 0 0 0,6-1-24 0 0,-1 1-1 0 0,1-1 0 0 0,0 1 0 0 0,0 0 0 0 0,-1-1 0 0 0,1 1 0 0 0,0 0 0 0 0,0 0 0 0 0,0 0 1 0 0,0 0-1 0 0,0 0 0 0 0,0 0 0 0 0,0 0 0 0 0,0 0 0 0 0,0 0 0 0 0,1 0 0 0 0,-1 0 1 0 0,0 1-1 0 0,1-1 0 0 0,-1 0 0 0 0,1 1 0 0 0,-1 1 0 0 0,-2 7 43 0 0,1 1 0 0 0,0-1 0 0 0,1 1-1 0 0,0-1 1 0 0,0 1 0 0 0,1-1 0 0 0,1 1-1 0 0,3 19 1 0 0,-3-21-454 0 0,1-1-1 0 0,0 0 1 0 0,0 1-1 0 0,1-1 0 0 0,0 0 1 0 0,1 0-1 0 0,0-1 1 0 0,0 1-1 0 0,0-1 1 0 0,1 0-1 0 0,8 10 1 0 0,1-7-2755 0 0,-9-16-129 0 0,-4 3 2607 0 0,7-2-2986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51 12083 0 0,'-2'0'277'0'0,"1"-1"-1"0"0,0 1 1 0 0,0-1 0 0 0,0 1 0 0 0,-1-1 0 0 0,1 1 0 0 0,0 0 0 0 0,-1-1 0 0 0,1 1 0 0 0,0 0 0 0 0,-1 0 0 0 0,1 0 0 0 0,0 0 0 0 0,-1 0 0 0 0,1 0 0 0 0,0 1 0 0 0,-1-1 0 0 0,0 1 0 0 0,1-1-153 0 0,0 1 0 0 0,0-1 0 0 0,1 1 0 0 0,-1 0 0 0 0,0-1 0 0 0,1 1 1 0 0,-1 0-1 0 0,1-1 0 0 0,-1 1 0 0 0,1 0 0 0 0,0 0 0 0 0,-1 0 0 0 0,1-1 1 0 0,0 1-1 0 0,-1 0 0 0 0,1 0 0 0 0,0 0 0 0 0,0 0 0 0 0,0 0 0 0 0,0 1 0 0 0,0 7 69 0 0,0 0-1 0 0,1 0 1 0 0,1 0-1 0 0,3 14 0 0 0,-1-1-26 0 0,18 109 48 0 0,-24-148-1321 0 0,0 1 0 0 0,1 0 0 0 0,2-21 1 0 0,0 15 954 0 0,1 0 1 0 0,1 1 0 0 0,1-1-1 0 0,9-27 1 0 0,-12 45 171 0 0,1 0-1 0 0,-1 0 1 0 0,1 0 0 0 0,0 1-1 0 0,0-1 1 0 0,0 1 0 0 0,1-1 0 0 0,-1 1-1 0 0,1 0 1 0 0,-1 0 0 0 0,1 0 0 0 0,0 0-1 0 0,5-3 1 0 0,-7 6 13 0 0,1-1 1 0 0,0 0-1 0 0,0 1 0 0 0,-1-1 0 0 0,1 1 1 0 0,0-1-1 0 0,0 1 0 0 0,-1 0 1 0 0,1 0-1 0 0,0 0 0 0 0,0 0 1 0 0,0 0-1 0 0,0 0 0 0 0,-1 0 0 0 0,1 1 1 0 0,0-1-1 0 0,0 1 0 0 0,-1-1 1 0 0,1 1-1 0 0,0 0 0 0 0,-1-1 0 0 0,1 1 1 0 0,0 0-1 0 0,-1 0 0 0 0,1 0 1 0 0,-1 1-1 0 0,0-1 0 0 0,1 0 1 0 0,-1 0-1 0 0,0 1 0 0 0,2 2 0 0 0,0 0 35 0 0,0 1 0 0 0,0-1 0 0 0,-1 1 0 0 0,0-1 0 0 0,0 1 0 0 0,0 0 0 0 0,-1 0 0 0 0,1 0 0 0 0,-1 0 0 0 0,0 0 0 0 0,-1 0 0 0 0,1 0 0 0 0,-1 1 0 0 0,0-1 0 0 0,0 0 0 0 0,-1 0 0 0 0,1 0 0 0 0,-2 6 0 0 0,-2 7-55 0 0,0 0 0 0 0,-1 0 0 0 0,-13 29 1 0 0,14-39-77 0 0,0 0 0 0 0,0 0 0 0 0,-11 14 0 0 0,14-21 53 0 0,0 0 1 0 0,1 1-1 0 0,-1-1 1 0 0,0 0 0 0 0,0 0-1 0 0,0 0 1 0 0,0 0 0 0 0,0 0-1 0 0,0 0 1 0 0,0 0 0 0 0,0 0-1 0 0,-1 0 1 0 0,1-1-1 0 0,0 1 1 0 0,0 0 0 0 0,-1-1-1 0 0,1 1 1 0 0,0-1 0 0 0,-1 1-1 0 0,1-1 1 0 0,-1 0-1 0 0,1 0 1 0 0,0 0 0 0 0,-1 1-1 0 0,1-1 1 0 0,-1 0 0 0 0,1-1-1 0 0,-1 1 1 0 0,1 0-1 0 0,0 0 1 0 0,-1-1 0 0 0,1 1-1 0 0,0 0 1 0 0,-2-2 0 0 0,2 2-2 0 0,1 0 0 0 0,0 0 0 0 0,0 0 0 0 0,-1 0 1 0 0,1 0-1 0 0,0 0 0 0 0,0-1 0 0 0,0 1 1 0 0,-1 0-1 0 0,1 0 0 0 0,0 0 0 0 0,0 0 0 0 0,0-1 1 0 0,0 1-1 0 0,-1 0 0 0 0,1 0 0 0 0,0 0 0 0 0,0-1 1 0 0,0 1-1 0 0,0 0 0 0 0,0 0 0 0 0,0-1 1 0 0,0 1-1 0 0,-1 0 0 0 0,1 0 0 0 0,0-1 0 0 0,0 1 1 0 0,0 0-1 0 0,0 0 0 0 0,0 0 0 0 0,0-1 1 0 0,0 1-1 0 0,0 0 0 0 0,1 0 0 0 0,-1-1 0 0 0,0 1 1 0 0,0 0-1 0 0,0-1 0 0 0,10-4-63 0 0,16 1 326 0 0,4 5-95 0 0,1 1 1 0 0,32 6 0 0 0,-12 5-4176 0 0,-83 5-4468 0 0,-9-5 8234 0 0,0 0 1193 0 0,19-1 2642 0 0,26 9 4488 0 0,2 6-6533 0 0,-6-16-1430 0 0,0 0 1 0 0,-1 0-1 0 0,0-1 1 0 0,-1 1-1 0 0,0 0 1 0 0,-1-1-1 0 0,0 1 1 0 0,0-1-1 0 0,-1 0 1 0 0,-1 0-1 0 0,0 0 1 0 0,-7 11 0 0 0,11-20-111 0 0,1-1 1 0 0,0 0 0 0 0,0 1 0 0 0,0-1 0 0 0,-1 1 0 0 0,1-1 0 0 0,0 1-1 0 0,0-1 1 0 0,-1 0 0 0 0,1 1 0 0 0,0-1 0 0 0,-1 1 0 0 0,1-1-1 0 0,-1 0 1 0 0,1 0 0 0 0,0 1 0 0 0,-1-1 0 0 0,1 0 0 0 0,-1 0 0 0 0,1 1-1 0 0,-1-1 1 0 0,1 0 0 0 0,-1 0 0 0 0,1 0 0 0 0,-1 0 0 0 0,1 0 0 0 0,-1 0-1 0 0,1 0 1 0 0,-1 1 0 0 0,1-2 0 0 0,-1 1 0 0 0,1 0 0 0 0,-1 0 0 0 0,1 0-1 0 0,-1 0 1 0 0,1 0 0 0 0,-1 0 0 0 0,1 0 0 0 0,-1-1 0 0 0,1 1 0 0 0,0 0-1 0 0,-1 0 1 0 0,1-1 0 0 0,-1 1 0 0 0,1 0 0 0 0,0-1 0 0 0,-1 1 0 0 0,1 0-1 0 0,0-1 1 0 0,-1 1 0 0 0,1 0 0 0 0,0-1 0 0 0,-1 1 0 0 0,1-1-1 0 0,0 1 1 0 0,0-1 0 0 0,0 1 0 0 0,-1-1 0 0 0,1 0 0 0 0,0 0 0 0 0,0 0 1 0 0,0 0 0 0 0,0 0-1 0 0,0 0 1 0 0,0 0 0 0 0,0 0-1 0 0,0 0 1 0 0,0 0 0 0 0,0-1-1 0 0,0 1 1 0 0,1 0 0 0 0,-1 0-1 0 0,1 0 1 0 0,-1 0 0 0 0,0 0-1 0 0,1 1 1 0 0,0-1 0 0 0,-1 0-1 0 0,1 0 1 0 0,0 0 0 0 0,-1 0-1 0 0,1 0 1 0 0,0 1 0 0 0,0-1-1 0 0,-1 0 1 0 0,1 1 0 0 0,0-1-1 0 0,0 1 1 0 0,0-1 0 0 0,0 1-1 0 0,0-1 1 0 0,1 0 0 0 0,4 0 24 0 0,0-1 0 0 0,1 1 0 0 0,-1 1 0 0 0,0-1 0 0 0,1 1 0 0 0,-1 0 0 0 0,0 0 0 0 0,7 1 0 0 0,55 12 77 0 0,-38-6-73 0 0,12 0-276 0 0,5 1-2948 0 0,-17-1-4172 0 0,-19-2 883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8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6081 0 0,'3'-1'8607'0'0,"5"-3"-3910"0"0,52-18-2020 0 0,-50 20-2582 0 0,0 0-1 0 0,0 0 1 0 0,-1 1-1 0 0,1 1 1 0 0,13 0-1 0 0,-20 1-269 0 0,0-1 1 0 0,0 1-1 0 0,0-1 1 0 0,0 1-1 0 0,0 0 0 0 0,0 0 1 0 0,0 1-1 0 0,0-1 1 0 0,3 3-1 0 0,-5-3-253 0 0,1 0 0 0 0,0 1-1 0 0,-1-1 1 0 0,1 1 0 0 0,-1-1-1 0 0,0 1 1 0 0,1 0 0 0 0,-1-1 0 0 0,0 1-1 0 0,0 0 1 0 0,0 0 0 0 0,0 0 0 0 0,-1 0-1 0 0,2 4 1 0 0,-2-5 40 0 0,0 1 0 0 0,0-1 0 0 0,0 0-1 0 0,0 1 1 0 0,0-1 0 0 0,0 0 0 0 0,0 0 0 0 0,-1 1-1 0 0,1-1 1 0 0,0 0 0 0 0,-1 1 0 0 0,0-1 0 0 0,1 0-1 0 0,-1 0 1 0 0,0 2 0 0 0,-17 20-1688 0 0,2 2 1533 0 0,4 4 732 0 0,2-7 2269 0 0,2 0 5131 0 0,7-20-7536 0 0,1 0 0 0 0,0 0 0 0 0,-1-1 0 0 0,1 1 0 0 0,0 0 0 0 0,0-1 0 0 0,0 1 0 0 0,0 0 0 0 0,1 0 0 0 0,-1-1 0 0 0,0 1 0 0 0,1 0 0 0 0,-1-1 0 0 0,1 1 0 0 0,0-1 0 0 0,-1 1 1 0 0,1 0-1 0 0,0-1 0 0 0,0 0 0 0 0,0 1 0 0 0,0-1 0 0 0,0 1 0 0 0,0-1 0 0 0,2 1 0 0 0,-1 0-46 0 0,-1-1-1 0 0,0 1 1 0 0,0-1-1 0 0,0 1 1 0 0,1 0 0 0 0,-1-1-1 0 0,-1 1 1 0 0,1 0 0 0 0,0 0-1 0 0,0-1 1 0 0,-1 1-1 0 0,1 0 1 0 0,-1 0 0 0 0,1 2-1 0 0,-2-2 158 0 0,-2-9-152 0 0,-2-12 24 0 0,5 14 222 0 0,-1 0 0 0 0,2 1-1 0 0,-1-1 1 0 0,0 0 0 0 0,1 0 0 0 0,0 1-1 0 0,0-1 1 0 0,0 0 0 0 0,1 1-1 0 0,-1-1 1 0 0,1 1 0 0 0,3-6-1 0 0,-4 10-226 0 0,-1 0-1 0 0,1-1 0 0 0,-1 1 1 0 0,1 0-1 0 0,-1 0 0 0 0,1 0 1 0 0,-1-1-1 0 0,1 1 0 0 0,-1 0 1 0 0,1 0-1 0 0,-1 0 0 0 0,1 0 1 0 0,-1 0-1 0 0,1 0 0 0 0,-1 0 0 0 0,1 0 1 0 0,-1 0-1 0 0,1 0 0 0 0,-1 1 1 0 0,1-1-1 0 0,-1 0 0 0 0,1 0 1 0 0,-1 0-1 0 0,0 1 0 0 0,1-1 1 0 0,-1 0-1 0 0,1 0 0 0 0,-1 1 0 0 0,0-1 1 0 0,1 0-1 0 0,-1 1 0 0 0,1-1 1 0 0,-1 1-1 0 0,0-1 0 0 0,0 0 1 0 0,1 1-1 0 0,16 21 269 0 0,-8-10 336 0 0,-6-12-621 0 0,0 0 0 0 0,0 0 1 0 0,0 0-1 0 0,1 0 1 0 0,-1 0-1 0 0,0-1 1 0 0,0 1-1 0 0,0-1 1 0 0,0 0-1 0 0,0 1 1 0 0,4-3-1 0 0,10-2 11 0 0,-13 5-7 0 0,1 0-1 0 0,-1 0 0 0 0,1 0 1 0 0,-1 0-1 0 0,1 1 1 0 0,-1-1-1 0 0,1 1 0 0 0,-1 0 1 0 0,0 1-1 0 0,6 1 0 0 0,-10-2 5 0 0,1-1 0 0 0,0 1 0 0 0,0-1 0 0 0,0 1 0 0 0,0-1 1 0 0,-1 1-1 0 0,1-1 0 0 0,0 1 0 0 0,-1 0 0 0 0,1-1 0 0 0,0 1 0 0 0,-1 0 0 0 0,1 0 0 0 0,-1-1 0 0 0,1 1 0 0 0,-1 0 0 0 0,1 0 0 0 0,-1 0 0 0 0,0 0 0 0 0,1 1 0 0 0,-1 0 6 0 0,0-1 1 0 0,0 1 0 0 0,-1-1 0 0 0,1 0-1 0 0,0 1 1 0 0,-1-1 0 0 0,1 0 0 0 0,-1 1-1 0 0,0-1 1 0 0,1 0 0 0 0,-1 0 0 0 0,0 0-1 0 0,0 1 1 0 0,0-1 0 0 0,1 0 0 0 0,-1 0-1 0 0,0 0 1 0 0,-1 0 0 0 0,0 0 0 0 0,-3 3-25 0 0,0 0 1 0 0,-1-1-1 0 0,1 0 1 0 0,-1 0-1 0 0,0 0 1 0 0,1-1-1 0 0,-1 0 1 0 0,-1 0-1 0 0,1 0 1 0 0,0-1-1 0 0,0 0 1 0 0,-10 1-1 0 0,5-2 61 0 0,0 1-1 0 0,0-1 0 0 0,-21-4 1 0 0,146 25-966 0 0,-76-16-3401 0 0,-38-4 4183 0 0,0-1 0 0 0,1 0 0 0 0,-1 0 1 0 0,0 0-1 0 0,0 0 0 0 0,1 1 0 0 0,-1-1 0 0 0,0 0 0 0 0,0 0 0 0 0,0 0 0 0 0,1 0 1 0 0,-1 0-1 0 0,0 0 0 0 0,1 0 0 0 0,-1 0 0 0 0,0 0 0 0 0,0 0 0 0 0,1 0 0 0 0,-1 0 0 0 0,0 0 1 0 0,0 0-1 0 0,1 0 0 0 0,-1 0 0 0 0,0 0 0 0 0,0 0 0 0 0,1 0 0 0 0,-1 0 0 0 0,0 0 0 0 0,0 0 1 0 0,1 0-1 0 0,-1-1 0 0 0,0 1 0 0 0,0 0 0 0 0,0 0 0 0 0,1 0 0 0 0,-1 0 0 0 0,0-1 0 0 0,0 1 1 0 0,0 0-1 0 0,0 0 0 0 0,1 0 0 0 0,-1-1 0 0 0,0 1 0 0 0,0 0 0 0 0,0 0 0 0 0,0-1 0 0 0,0 1 1 0 0,0 0-1 0 0,0 0 0 0 0,0-1 0 0 0,0 1 0 0 0,0 0 0 0 0,1 0 0 0 0,-1-1 0 0 0,0 1 0 0 0,-1 0 1 0 0,1 0-1 0 0,0-1 0 0 0,0 1 0 0 0,0-1 0 0 0,0-4-2595 0 0,8 3-3711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8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95 4201 0 0,'-7'-10'1554'0'0,"0"1"0"0"0,-1 0 1 0 0,0 0-1 0 0,-1 1 0 0 0,0 0 0 0 0,-17-11 0 0 0,23 16-1413 0 0,0 1-1 0 0,-1-1 0 0 0,0 1 0 0 0,1 0 0 0 0,-1 0 0 0 0,0 1 0 0 0,0-1 1 0 0,0 1-1 0 0,0 0 0 0 0,0 0 0 0 0,0 0 0 0 0,0 1 0 0 0,0-1 1 0 0,0 1-1 0 0,0 0 0 0 0,0 0 0 0 0,-1 0 0 0 0,1 1 0 0 0,0 0 0 0 0,0-1 1 0 0,0 1-1 0 0,-6 3 0 0 0,8-2-125 0 0,-1 0-1 0 0,1 0 1 0 0,-1 0 0 0 0,1 0 0 0 0,0 1 0 0 0,0-1-1 0 0,0 1 1 0 0,1-1 0 0 0,-1 1 0 0 0,1 0-1 0 0,-1 0 1 0 0,1 0 0 0 0,0 0 0 0 0,0 0 0 0 0,0 0-1 0 0,0 0 1 0 0,1 0 0 0 0,-1 0 0 0 0,1 5-1 0 0,-1 8 51 0 0,0 0-1 0 0,2 22 1 0 0,-1-36-65 0 0,37 342-1049 0 0,-34-316-47 0 0,-3-12-1138 0 0,-4-6-3806 0 0,2-11 5747 0 0,1 1 0 0 0,-1-1-1 0 0,1 0 1 0 0,0 1 0 0 0,0-1 0 0 0,-1 0 0 0 0,1 0 0 0 0,0 0 0 0 0,0 0 0 0 0,0 0 0 0 0,0 0-1 0 0,0 0 1 0 0,-1-2 0 0 0,-5-4-2321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44 3865 0 0,'-5'-2'500'0'0,"3"1"-270"0"0,0 0-1 0 0,-1 1 1 0 0,1-1 0 0 0,0 0-1 0 0,0 1 1 0 0,0 0-1 0 0,0-1 1 0 0,-1 1 0 0 0,1 0-1 0 0,0 0 1 0 0,0 0-1 0 0,0 0 1 0 0,-1 1 0 0 0,1-1-1 0 0,0 0 1 0 0,-7 0 4528 0 0,13-8-2870 0 0,8-8-274 0 0,-8 14-1432 0 0,0 0-1 0 0,1 0 1 0 0,-1 0-1 0 0,0 1 0 0 0,0 0 1 0 0,1 0-1 0 0,-1 0 0 0 0,1 0 1 0 0,-1 0-1 0 0,8 1 0 0 0,51 4 51 0 0,-18-1-450 0 0,22-6-3076 0 0,20 1-6527 0 0,-75 3 6724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4625 0 0,'-4'6'934'0'0,"1"1"-1"0"0,0-1 1 0 0,0 1 0 0 0,0 0 0 0 0,1 0-1 0 0,0 0 1 0 0,0 0 0 0 0,1 0 0 0 0,-1 12-1 0 0,1 8 213 0 0,4 35 0 0 0,-1-10 101 0 0,10 65-180 0 0,-12-118-1063 0 0,-1 0-1 0 0,1 0 1 0 0,-1 0 0 0 0,1 0-1 0 0,-1 0 1 0 0,1 0 0 0 0,-1 0-1 0 0,0 0 1 0 0,0 1-1 0 0,1-1 1 0 0,-1 0 0 0 0,0 0-1 0 0,0 1 1 0 0,0-1 0 0 0,0 1-1 0 0,0-1 1 0 0,0 1 0 0 0,0-1-1 0 0,-1 0 1 0 0,-24-10-271 0 0,20 9 261 0 0,1 0 15 0 0,0 0-1 0 0,0 0 1 0 0,0 1 0 0 0,-1-1 0 0 0,1 1-1 0 0,0 1 1 0 0,-1-1 0 0 0,1 1-1 0 0,-1 0 1 0 0,1 0 0 0 0,0 1 0 0 0,-1-1-1 0 0,1 1 1 0 0,-7 2 0 0 0,10-2 19 0 0,0 0 0 0 0,0 0 0 0 0,0 0 0 0 0,0 0 0 0 0,0 1 0 0 0,0-1 0 0 0,1 0 0 0 0,-1 1 0 0 0,0-1 0 0 0,1 1 0 0 0,-1 0 0 0 0,1 0 0 0 0,-1-1 0 0 0,1 1 0 0 0,0 0 0 0 0,0 0 0 0 0,0 0 0 0 0,0 1 0 0 0,0-1 0 0 0,0 0 0 0 0,1 0 0 0 0,-1 0 0 0 0,1 1 0 0 0,-1-1 0 0 0,1 0 0 0 0,0 0 0 0 0,0 1 0 0 0,0-1 0 0 0,0 0 0 0 0,0 1 0 0 0,1-1 0 0 0,-1 0 0 0 0,0 0 0 0 0,1 0 0 0 0,2 5 0 0 0,-3-5-17 0 0,1 0 0 0 0,-1 0-1 0 0,1 0 1 0 0,0 0 0 0 0,0 0 0 0 0,0 0 0 0 0,0-1 0 0 0,0 1 0 0 0,1 0-1 0 0,-1-1 1 0 0,0 1 0 0 0,1 0 0 0 0,-1-1 0 0 0,1 0 0 0 0,0 1 0 0 0,-1-1-1 0 0,1 0 1 0 0,0 0 0 0 0,2 1 0 0 0,-1 0-21 0 0,1-1 1 0 0,0 0-1 0 0,0 0 0 0 0,-1-1 1 0 0,1 1-1 0 0,0-1 0 0 0,0 1 1 0 0,0-1-1 0 0,7-1 0 0 0,39-10-3562 0 0,-10-7-6639 0 0,-29 13 6543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42 6025 0 0,'0'-1'680'0'0,"0"-1"0"0"0,0 1 0 0 0,0-1 0 0 0,0 1-1 0 0,0-1 1 0 0,-1 1 0 0 0,1-1 0 0 0,-1 1 0 0 0,1-1-1 0 0,-1 1 1 0 0,1-1 0 0 0,-1 1 0 0 0,0 0 0 0 0,0-1 0 0 0,0 1-1 0 0,0 0 1 0 0,-2-2 0 0 0,2 1-238 0 0,-1 1-1 0 0,0 0 1 0 0,0-1 0 0 0,0 1-1 0 0,-1 0 1 0 0,1 0-1 0 0,0 0 1 0 0,0 1 0 0 0,-1-1-1 0 0,-3 0 1 0 0,-6 0-501 0 0,0 0 1 0 0,0 1-1 0 0,-23 3 1 0 0,9-1 916 0 0,9-4-789 0 0,-21 1-60 0 0,37 0 6 0 0,0 1 0 0 0,-1 0 1 0 0,1 0-1 0 0,-1 1 0 0 0,1-1 0 0 0,0 0 1 0 0,-1 0-1 0 0,1 1 0 0 0,0-1 0 0 0,-1 1 1 0 0,1-1-1 0 0,0 1 0 0 0,-1-1 1 0 0,1 1-1 0 0,0 0 0 0 0,0 0 0 0 0,0-1 1 0 0,-2 3-1 0 0,3 0 43 0 0,-1 0 1 0 0,1 1 0 0 0,0-1-1 0 0,1 0 1 0 0,-1 1-1 0 0,0-1 1 0 0,1 0-1 0 0,0 1 1 0 0,0-1 0 0 0,0 0-1 0 0,2 4 1 0 0,1 6 81 0 0,46 263 528 0 0,-49-273-670 0 0,-1-1 0 0 0,1 1-1 0 0,0-1 1 0 0,0 1 0 0 0,0-1 0 0 0,0 1 0 0 0,0-1 0 0 0,0 0 0 0 0,1 0 0 0 0,-1 0-1 0 0,1 1 1 0 0,-1-1 0 0 0,1-1 0 0 0,0 1 0 0 0,0 0 0 0 0,0 0 0 0 0,0-1 0 0 0,0 1 0 0 0,0-1-1 0 0,0 1 1 0 0,1-1 0 0 0,-1 0 0 0 0,0 0 0 0 0,1 0 0 0 0,-1 0 0 0 0,1-1 0 0 0,-1 1-1 0 0,1-1 1 0 0,3 1 0 0 0,0-1-4 0 0,-1 0 0 0 0,0 0 0 0 0,0-1 0 0 0,0 0 1 0 0,1 0-1 0 0,-1 0 0 0 0,0-1 0 0 0,0 1 0 0 0,-1-1 0 0 0,1 0 0 0 0,0-1 0 0 0,-1 1 0 0 0,7-5 0 0 0,-8 5-360 0 0,30-18 371 0 0,-16 16-4275 0 0,-16 4 3432 0 0,0 0-1 0 0,0 0 1 0 0,0 0-1 0 0,0 1 1 0 0,0-1-1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7450 0 0,'-6'11'9920'0'0,"5"6"-5478"0"0,7 23-3516 0 0,-2-23 52 0 0,5 85 388 0 0,-7-60-1383 0 0,2-1 1 0 0,19 76-1 0 0,-23-116-91 0 0,0 0 0 0 0,0-1 0 0 0,0 1 0 0 0,0 0 0 0 0,0-1 0 0 0,0 1 1 0 0,1 0-1 0 0,-1-1 0 0 0,0 1 0 0 0,0-1 0 0 0,1 1 0 0 0,-1-1 0 0 0,1 1 0 0 0,-1 0 0 0 0,0-1 0 0 0,1 1 0 0 0,-1-1 0 0 0,1 0 0 0 0,-1 1 1 0 0,1-1-1 0 0,-1 1 0 0 0,1-1 0 0 0,0 1 0 0 0,8-10-5125 0 0,3-24-3701 0 0,-7 14 3532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6281 0 0,'-3'-7'16665'0'0,"18"-1"-13804"0"0,-13 7-2816 0 0,-1 0 1 0 0,1 0-1 0 0,0 0 0 0 0,-1 1 1 0 0,1-1-1 0 0,0 0 0 0 0,0 1 1 0 0,0-1-1 0 0,-1 1 0 0 0,1-1 1 0 0,0 1-1 0 0,0 0 0 0 0,0 0 1 0 0,0 0-1 0 0,0 0 0 0 0,-1 0 1 0 0,1 0-1 0 0,0 0 0 0 0,3 2 1 0 0,42 12-148 0 0,-30-8 154 0 0,30 7-40 0 0,-24-8-5 0 0,39 16 0 0 0,-60-20 9 0 0,-1 0 1 0 0,0 0 0 0 0,1 1-1 0 0,-1-1 1 0 0,0 0 0 0 0,0 1-1 0 0,0-1 1 0 0,0 1 0 0 0,0-1-1 0 0,0 1 1 0 0,0 0 0 0 0,0-1-1 0 0,-1 1 1 0 0,1 0 0 0 0,-1 0-1 0 0,1-1 1 0 0,-1 1 0 0 0,0 0-1 0 0,1 0 1 0 0,-1 3 0 0 0,0 47 132 0 0,-1-30-112 0 0,3 49 29 0 0,21 127 0 0 0,-24-197-60 0 0,1-1 1 0 0,-1 1 0 0 0,1 0-1 0 0,-1-1 1 0 0,1 1 0 0 0,-1-1-1 0 0,0 1 1 0 0,1-1-1 0 0,-1 1 1 0 0,0-1 0 0 0,0 0-1 0 0,1 1 1 0 0,-1-1-1 0 0,0 0 1 0 0,0 0 0 0 0,1 1-1 0 0,-1-1 1 0 0,0 0 0 0 0,0 0-1 0 0,1 0 1 0 0,-1 0-1 0 0,0 0 1 0 0,0 0 0 0 0,0 0-1 0 0,-1-1 1 0 0,-29 2 236 0 0,27-1-218 0 0,-14 0-508 0 0,-31 0 1471 0 0,26-5-2976 0 0,5-5-4071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36 3609 0 0,'-2'0'16'0'0,"6"8"3794"0"0,1-25 10785 0 0,5 12-11250 0 0,22-9-1934 0 0,-22 12-1299 0 0,0 0 0 0 0,0 0 0 0 0,0 1 0 0 0,1 1 0 0 0,-1 0 0 0 0,16 1 0 0 0,65 13 145 0 0,-62-9-202 0 0,101 18-5 0 0,1 0 109 0 0,140 8 0 0 0,-48-34-177 0 0,-33-1 43 0 0,-117 2 26 0 0,81-11 0 0 0,-60 3 173 0 0,-87 9-180 0 0,0 2-1 0 0,1-1 1 0 0,-1 1-1 0 0,0 0 0 0 0,1 1 1 0 0,10 3-1 0 0,-10-3-53 0 0,-1 0 0 0 0,1 0 0 0 0,1-1 0 0 0,10 1 0 0 0,-26-11-6665 0 0,-11-7-1709 0 0,7 7 4302 0 0,11 9 4003 0 0,-12-11-6505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13155 0 0,'-1'1'267'0'0,"0"-1"1"0"0,0 0-1 0 0,0 1 0 0 0,0-1 1 0 0,0 1-1 0 0,0-1 0 0 0,1 1 1 0 0,-1-1-1 0 0,0 1 0 0 0,0 0 1 0 0,1 0-1 0 0,-1-1 0 0 0,0 1 1 0 0,1 0-1 0 0,-1 0 0 0 0,1 0 1 0 0,-1-1-1 0 0,1 1 0 0 0,-1 0 1 0 0,1 0-1 0 0,0 0 1 0 0,-1 1-1 0 0,1 0-70 0 0,0 0 1 0 0,0 0-1 0 0,0 0 1 0 0,0 0-1 0 0,0 0 0 0 0,0 0 1 0 0,1 0-1 0 0,-1 0 1 0 0,1 0-1 0 0,-1 0 0 0 0,2 1 1 0 0,3 7-121 0 0,1 0-1 0 0,-1 0 1 0 0,11 12 0 0 0,-8-11 466 0 0,39 44-32 0 0,-35-43-459 0 0,0 2 0 0 0,-1-1 0 0 0,12 19 0 0 0,-22-29-36 0 0,0 0 0 0 0,0 0 0 0 0,-1 0 0 0 0,1-1 0 0 0,-1 1 0 0 0,1 0 0 0 0,-1 0 0 0 0,0 0-1 0 0,0 0 1 0 0,0 0 0 0 0,-1 0 0 0 0,1-1 0 0 0,-1 1 0 0 0,1 0 0 0 0,-1 0 0 0 0,0 0 0 0 0,0-1 0 0 0,0 1 0 0 0,0 0 0 0 0,-1-1-1 0 0,1 1 1 0 0,-1-1 0 0 0,0 0 0 0 0,1 1 0 0 0,-1-1 0 0 0,0 0 0 0 0,-4 3 0 0 0,-5 6 37 0 0,1-2 0 0 0,-1 0 0 0 0,0 0 0 0 0,-17 9 0 0 0,-28 14-276 0 0,-34 21-2216 0 0,35-6-7539 0 0,55-47 9810 0 0,-1 0 1 0 0,1 1-1 0 0,0-1 0 0 0,-1 0 0 0 0,1 0 0 0 0,-1 1 1 0 0,1-1-1 0 0,0 0 0 0 0,-1 0 0 0 0,1 1 1 0 0,-1-1-1 0 0,1 0 0 0 0,-1 0 0 0 0,1 0 0 0 0,-1 0 1 0 0,1 0-1 0 0,-1 0 0 0 0,1 0 0 0 0,-1 0 1 0 0,1 0-1 0 0,0 0 0 0 0,-1 0 0 0 0,1 0 0 0 0,-1 0 1 0 0,1 0-1 0 0,-1 0 0 0 0,1-1 0 0 0,-1 1 1 0 0,-2-1-646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224 129 4953 0 0,'-2'-8'2208'0'0,"0"-1"1"0"0,-1 1-1 0 0,0 0 0 0 0,-5-10 0 0 0,4 11-1569 0 0,0 0 0 0 0,-1 0 0 0 0,0 0 0 0 0,0 1-1 0 0,-6-7 1 0 0,8 10-538 0 0,1 1-1 0 0,-1-1 1 0 0,0 0-1 0 0,0 1 1 0 0,-1 0-1 0 0,1 0 1 0 0,0 0-1 0 0,-1 0 1 0 0,1 0-1 0 0,-1 1 1 0 0,1-1-1 0 0,-1 1 1 0 0,0 0-1 0 0,0 0 1 0 0,1 1-1 0 0,-1-1 1 0 0,0 1-1 0 0,0-1 1 0 0,0 1-1 0 0,0 1 1 0 0,0-1-1 0 0,1 0 1 0 0,-1 1-1 0 0,0 0 1 0 0,0 0-1 0 0,-6 2 1 0 0,6 0-51 0 0,0-1 1 0 0,0 1-1 0 0,0 0 1 0 0,0 0-1 0 0,1 1 0 0 0,-1-1 1 0 0,1 1-1 0 0,0 0 1 0 0,0 0-1 0 0,0 0 1 0 0,0 0-1 0 0,1 0 0 0 0,0 1 1 0 0,0-1-1 0 0,0 1 1 0 0,0-1-1 0 0,1 1 1 0 0,-2 8-1 0 0,-2 9-42 0 0,1 0 0 0 0,-1 36-1 0 0,5-16 96 0 0,2-1-1 0 0,12 74 0 0 0,1-3-4457 0 0,-16-105 1907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5817 0 0,'13'-10'7184'0'0,"8"6"-3553"0"0,21 5-1093 0 0,-39-1-2312 0 0,38 4 1124 0 0,43 11 0 0 0,-1 4-3217 0 0,-54-13-505 0 0,-19-2-5367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 8034 0 0,'-12'-7'11014'0'0,"19"13"-7112"0"0,3 7-3922 0 0,2 8 221 0 0,0 0 0 0 0,-2 1-1 0 0,-1 0 1 0 0,0 1-1 0 0,-2 0 1 0 0,-1 0 0 0 0,6 41-1 0 0,5 174 1528 0 0,-15-169-1588 0 0,3 134-2846 0 0,-10 273-9943 0 0,4-432 12133 0 0,1-42 286 0 0,1-1 0 0 0,-1 1 0 0 0,0 0 0 0 0,-1-1 0 0 0,1 1 0 0 0,0-1 0 0 0,0 1 0 0 0,-1-1 0 0 0,1 1 0 0 0,-1 0 0 0 0,1-1 0 0 0,-1 0 1 0 0,0 1-1 0 0,0-1 0 0 0,0 1 0 0 0,1-1 0 0 0,-3 2 0 0 0,-2 4-1131 0 0,1 12-2087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50 5905 0 0,'-16'-22'10446'0'0,"-6"7"-4286"0"0,17 12-5730 0 0,0 1 0 0 0,-1 1 1 0 0,1-1-1 0 0,-1 1 0 0 0,1-1 1 0 0,-1 2-1 0 0,-9-1 0 0 0,4 1-516 0 0,1 0 0 0 0,0 1-1 0 0,-1 0 1 0 0,1 1-1 0 0,0 0 1 0 0,0 1 0 0 0,0 0-1 0 0,-16 8 1 0 0,24-10 90 0 0,0 1-1 0 0,0-1 1 0 0,0 1-1 0 0,0 0 1 0 0,0-1-1 0 0,0 1 1 0 0,1 0-1 0 0,-1 0 1 0 0,1 0 0 0 0,-1 0-1 0 0,1 0 1 0 0,0 0-1 0 0,0 1 1 0 0,0-1-1 0 0,0 0 1 0 0,0 1-1 0 0,0-1 1 0 0,1 1 0 0 0,-1-1-1 0 0,1 1 1 0 0,0-1-1 0 0,-1 1 1 0 0,1-1-1 0 0,1 3 1 0 0,-1 10 24 0 0,2-1 0 0 0,0 0 0 0 0,4 16 0 0 0,-1-4 26 0 0,-3-9-31 0 0,-2 0 1 0 0,0-1 0 0 0,-1 1 0 0 0,0 0-1 0 0,-5 18 1 0 0,3-15-23 0 0,0 0 0 0 0,1 37 0 0 0,2-55-8 0 0,0 1 1 0 0,0-1-1 0 0,1 0 0 0 0,-1 0 1 0 0,1 0-1 0 0,0 0 0 0 0,0 0 1 0 0,0 0-1 0 0,0 0 0 0 0,0 0 1 0 0,0 0-1 0 0,0-1 0 0 0,0 1 1 0 0,1 0-1 0 0,-1-1 0 0 0,1 1 1 0 0,-1-1-1 0 0,4 3 0 0 0,-1-1 2 0 0,1 0 0 0 0,0-1 0 0 0,0 1 0 0 0,0-1 0 0 0,0 0 0 0 0,0 0 0 0 0,7 1 0 0 0,7 0 1 0 0,0 0 0 0 0,0-1-1 0 0,22-1 1 0 0,-8-7 718 0 0,-22-1-2789 0 0,-10 6 1759 0 0,-1 1 0 0 0,0-1 0 0 0,0 1 0 0 0,0 0 1 0 0,0-1-1 0 0,0 1 0 0 0,0-1 0 0 0,-1 1 0 0 0,1-1 0 0 0,0 1 1 0 0,0 0-1 0 0,0-1 0 0 0,0 1 0 0 0,0-1 0 0 0,-1 1 0 0 0,1 0 1 0 0,0-1-1 0 0,-5-3-4422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24 7298 0 0,'-1'-1'483'0'0,"0"0"1"0"0,-1 0-1 0 0,1 0 1 0 0,0 1-1 0 0,0-1 1 0 0,-1 0 0 0 0,1 0-1 0 0,0 1 1 0 0,-1-1-1 0 0,1 1 1 0 0,-1-1 0 0 0,1 1-1 0 0,-1 0 1 0 0,1 0-1 0 0,0 0 1 0 0,-1-1 0 0 0,1 1-1 0 0,-1 0 1 0 0,1 1-1 0 0,-1-1 1 0 0,1 0-1 0 0,-1 0 1 0 0,1 1 0 0 0,-1-1-1 0 0,1 1 1 0 0,-2 0-1 0 0,1 1-179 0 0,-1 0-1 0 0,1 0 1 0 0,0 0-1 0 0,-1 0 1 0 0,1 0-1 0 0,0 0 1 0 0,0 1-1 0 0,1-1 1 0 0,-1 1-1 0 0,1 0 1 0 0,-1-1-1 0 0,0 4 1 0 0,-3 5-213 0 0,2-1 0 0 0,0 0 1 0 0,0 1-1 0 0,1 0 0 0 0,0 0 0 0 0,0 14 1 0 0,2-19-75 0 0,1 1 1 0 0,-1-1 0 0 0,2 0 0 0 0,-1 0-1 0 0,1 1 1 0 0,0-1 0 0 0,0 0 0 0 0,0 0-1 0 0,1-1 1 0 0,0 1 0 0 0,0 0-1 0 0,8 9 1 0 0,-10-14-19 0 0,0 1 0 0 0,1-1-1 0 0,-1 0 1 0 0,0 0 0 0 0,1 0-1 0 0,-1 1 1 0 0,1-1 0 0 0,-1-1-1 0 0,1 1 1 0 0,0 0 0 0 0,-1 0-1 0 0,1 0 1 0 0,0-1 0 0 0,-1 1 0 0 0,1-1-1 0 0,0 0 1 0 0,0 1 0 0 0,-1-1-1 0 0,4 0 1 0 0,-3-1-5 0 0,0 1-1 0 0,1-1 1 0 0,-1 0 0 0 0,0 0 0 0 0,1 0-1 0 0,-1 0 1 0 0,0 0 0 0 0,0-1 0 0 0,0 1-1 0 0,0 0 1 0 0,0-1 0 0 0,0 0 0 0 0,-1 0-1 0 0,1 1 1 0 0,-1-1 0 0 0,1 0 0 0 0,-1 0-1 0 0,2-4 1 0 0,1 0-104 0 0,-1 0 0 0 0,0 0 0 0 0,0-1 0 0 0,-1 1 0 0 0,0-1 0 0 0,0 0 0 0 0,0 0 0 0 0,-1 1 1 0 0,0-1-1 0 0,-1 0 0 0 0,1 0 0 0 0,-1 0 0 0 0,-1 0 0 0 0,1 0 0 0 0,-1 0 0 0 0,0 0 0 0 0,-1 0 0 0 0,0 0 0 0 0,0 1 0 0 0,0-1 0 0 0,-1 1 0 0 0,0-1 0 0 0,0 1 0 0 0,-1 0 1 0 0,1 0-1 0 0,-1 0 0 0 0,-1 1 0 0 0,1-1 0 0 0,-1 1 0 0 0,0 0 0 0 0,-9-6 0 0 0,2 8-3503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7634 0 0,'-8'-9'13429'0'0,"8"8"-13046"0"0,1 1-216 0 0,-1-1 0 0 0,1 1 0 0 0,-1 0 0 0 0,1 0 0 0 0,-1 0-1 0 0,1 0 1 0 0,-1-1 0 0 0,1 1 0 0 0,-1 0 0 0 0,1 0 0 0 0,-1 0-1 0 0,1 0 1 0 0,-1 0 0 0 0,1 0 0 0 0,-1 0 0 0 0,1 1 0 0 0,-1-1-1 0 0,1 0 1 0 0,0 0 0 0 0,-1 0 0 0 0,1 0 0 0 0,-1 1 0 0 0,0-1 0 0 0,1 0-1 0 0,0 1 1 0 0,11 4 41 0 0,1 0 0 0 0,0-1 0 0 0,21 4-1 0 0,-21-5-212 0 0,0 0-1 0 0,-1 1 0 0 0,1 0 1 0 0,13 7-1 0 0,-19-8 7 0 0,0 1 0 0 0,0 0 1 0 0,-1 0-1 0 0,1 0 0 0 0,-1 1 0 0 0,6 6 0 0 0,-10-8 14 0 0,0 0-1 0 0,0 0 1 0 0,0-1-1 0 0,0 1 1 0 0,-1 0-1 0 0,0 0 1 0 0,1 1-1 0 0,-1-1 1 0 0,0 0-1 0 0,-1 0 1 0 0,1 0-1 0 0,0 1 1 0 0,-1-1-1 0 0,0 0 1 0 0,0 1-1 0 0,0 5 1 0 0,-11 128 202 0 0,-3 125-92 0 0,14-264-115 0 0,-1 0 0 0 0,0 0 0 0 0,0 0 0 0 0,0 0 0 0 0,0 0 0 0 0,0 0 0 0 0,0 0 0 0 0,0 1 0 0 0,-1-1-1 0 0,1 0 1 0 0,0 1 0 0 0,-1-1 0 0 0,0 1 0 0 0,-1-2 0 0 0,-27-19 70 0 0,22 16-221 0 0,0 2 0 0 0,-1-1 1 0 0,1 1-1 0 0,-1 0 1 0 0,0 1-1 0 0,0 0 1 0 0,0 0-1 0 0,0 1 1 0 0,-1 0-1 0 0,1 0 1 0 0,-1 1-1 0 0,-15 1 0 0 0,11 8-5379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21 8930 0 0,'-1'0'455'0'0,"-1"-1"0"0"0,1 0 0 0 0,0 0 0 0 0,0 1 0 0 0,1-1 0 0 0,-1 0 0 0 0,0 0 0 0 0,0 0 0 0 0,0 0 0 0 0,0 0 0 0 0,1 0 0 0 0,-1 0 0 0 0,1-1 0 0 0,-2-1-1 0 0,2 3-326 0 0,1 0-1 0 0,-1-1 0 0 0,0 1 0 0 0,0 0 0 0 0,0 0 0 0 0,0-1 0 0 0,1 1 0 0 0,-1 0 0 0 0,0 0 0 0 0,0-1 0 0 0,0 1 0 0 0,1 0 0 0 0,-1 0 0 0 0,0 0 0 0 0,1-1 0 0 0,-1 1 0 0 0,0 0 0 0 0,0 0 0 0 0,1 0 0 0 0,-1 0 0 0 0,0 0 0 0 0,1 0 0 0 0,-1-1 0 0 0,0 1 0 0 0,1 0 0 0 0,-1 0 0 0 0,0 0 0 0 0,1 0 0 0 0,-1 0 0 0 0,0 0 0 0 0,0 0 0 0 0,1 1 0 0 0,0-1 0 0 0,3 0 124 0 0,0 1 0 0 0,0-1 0 0 0,0 1 0 0 0,0 0 0 0 0,0 0 0 0 0,-1 1 0 0 0,1-1 0 0 0,4 3-1 0 0,-2 0-153 0 0,-1 0-1 0 0,1 0 0 0 0,-1 0 0 0 0,0 1 1 0 0,-1-1-1 0 0,1 1 0 0 0,-1 1 1 0 0,0-1-1 0 0,0 1 0 0 0,-1-1 0 0 0,1 1 1 0 0,-1 0-1 0 0,-1 0 0 0 0,1 0 0 0 0,-1 1 1 0 0,0-1-1 0 0,0 1 0 0 0,-1-1 0 0 0,0 1 1 0 0,0 0-1 0 0,0-1 0 0 0,-1 1 1 0 0,0 0-1 0 0,-1-1 0 0 0,1 1 0 0 0,-1 0 1 0 0,-3 8-1 0 0,1-1-135 0 0,0 0 1 0 0,-2 0-1 0 0,0-1 1 0 0,0 0-1 0 0,-1 1 1 0 0,-1-2-1 0 0,0 1 1 0 0,-1-1 0 0 0,0 0-1 0 0,-1-1 1 0 0,0 0-1 0 0,-11 10 1 0 0,14-16-160 0 0,0 0 1 0 0,0-1-1 0 0,-1 0 1 0 0,1 0 0 0 0,-9 3-1 0 0,14-6 123 0 0,-1 0 0 0 0,0 0 0 0 0,0 0 0 0 0,1-1-1 0 0,-1 1 1 0 0,0-1 0 0 0,0 1 0 0 0,0-1 0 0 0,0 1 0 0 0,0-1-1 0 0,0 0 1 0 0,0 0 0 0 0,0 0 0 0 0,0 0 0 0 0,0-1 0 0 0,0 1 0 0 0,1 0-1 0 0,-1-1 1 0 0,0 1 0 0 0,0-1 0 0 0,0 0 0 0 0,0 1 0 0 0,1-1-1 0 0,-4-2 1 0 0,5 3 67 0 0,0 0-1 0 0,0 0 1 0 0,0 0-1 0 0,0 0 1 0 0,-1-1-1 0 0,1 1 1 0 0,0 0-1 0 0,0 0 0 0 0,0 0 1 0 0,0 0-1 0 0,0 0 1 0 0,0-1-1 0 0,0 1 1 0 0,0 0-1 0 0,0 0 1 0 0,0 0-1 0 0,-1 0 1 0 0,1 0-1 0 0,0-1 1 0 0,0 1-1 0 0,0 0 1 0 0,0 0-1 0 0,0 0 1 0 0,0 0-1 0 0,0-1 0 0 0,0 1 1 0 0,0 0-1 0 0,0 0 1 0 0,1 0-1 0 0,-1 0 1 0 0,0 0-1 0 0,0-1 1 0 0,0 1-1 0 0,0 0 1 0 0,0 0-1 0 0,0 0 1 0 0,0 0-1 0 0,0 0 1 0 0,0-1-1 0 0,0 1 1 0 0,0 0-1 0 0,1 0 1 0 0,-1 0-1 0 0,0 0 0 0 0,0 0 1 0 0,0 0-1 0 0,0 0 1 0 0,12-4 82 0 0,10 2 276 0 0,-4 4-200 0 0,0 1 1 0 0,0 1-1 0 0,0 0 1 0 0,20 8-1 0 0,8 2-2153 0 0,1-4-5125 0 0,-45-10 6513 0 0,0 1-1 0 0,0-1 1 0 0,0 0 0 0 0,0 0 0 0 0,0-1 0 0 0,0 1 0 0 0,0 0 0 0 0,0-1-1 0 0,0 1 1 0 0,4-2 0 0 0,5-4-3613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7842 0 0,'-9'15'10669'0'0,"0"21"-7171"0"0,6-20-2561 0 0,-8 19-309 0 0,3-12-761 0 0,1 1 0 0 0,1 0-1 0 0,-3 29 1 0 0,9-52 60 0 0,0-1 1 0 0,0 1 0 0 0,1-1-1 0 0,-1 1 1 0 0,1-1-1 0 0,-1 1 1 0 0,0-1-1 0 0,1 1 1 0 0,-1-1 0 0 0,1 1-1 0 0,-1-1 1 0 0,1 0-1 0 0,-1 1 1 0 0,1-1-1 0 0,-1 0 1 0 0,1 1 0 0 0,-1-1-1 0 0,1 0 1 0 0,0 0-1 0 0,-1 0 1 0 0,1 1-1 0 0,-1-1 1 0 0,1 0 0 0 0,0 0-1 0 0,-1 0 1 0 0,1 0-1 0 0,0 0 1 0 0,-1 0-1 0 0,1 0 1 0 0,-1 0-1 0 0,1-1 1 0 0,0 1 0 0 0,-1 0-1 0 0,1 0 1 0 0,0-1-1 0 0,35-5-46 0 0,-24 3-37 0 0,5 2-63 0 0,-1 0 1 0 0,33 3-1 0 0,-26 0-3062 0 0,1-2-3882 0 0,-14 0 1250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 12643 0 0,'-1'-1'454'0'0,"0"1"1"0"0,0-1-1 0 0,-1 1 0 0 0,1 0 1 0 0,0 0-1 0 0,0 0 1 0 0,-1 0-1 0 0,1 0 0 0 0,0 0 1 0 0,0 0-1 0 0,-1 0 1 0 0,1 0-1 0 0,0 0 0 0 0,0 1 1 0 0,0-1-1 0 0,-1 0 1 0 0,0 2-1 0 0,-20 15 2351 0 0,-11 33-3265 0 0,27-40 942 0 0,-7 10-592 0 0,8-13-104 0 0,0 0-1 0 0,0 0 0 0 0,1 1 1 0 0,0-1-1 0 0,1 1 0 0 0,-3 8 1 0 0,8-15 139 0 0,0-1 0 0 0,0 1 0 0 0,0-1 0 0 0,0 0-1 0 0,0 0 1 0 0,0 0 0 0 0,0 0 0 0 0,0 0 0 0 0,0 0 0 0 0,0 0 0 0 0,0-1 0 0 0,0 1 0 0 0,3-2 0 0 0,-2 1-5 0 0,7 0 67 0 0,-1 0 0 0 0,0 0-1 0 0,1 1 1 0 0,-1 0 0 0 0,0 1 0 0 0,15 2 0 0 0,9 4-3855 0 0,-13-3-1625 0 0,-10-4 45 0 0</inkml:trace>
  <inkml:trace contextRef="#ctx0" brushRef="#br0" timeOffset="1">220 91 5713 0 0,'-2'0'8266'0'0,"0"5"-5473"0"0,-2 1-673 0 0,-1 3-616 0 0,-1 4-511 0 0,-2 1-393 0 0,-1 1-296 0 0,-1 1-200 0 0,-2 1-288 0 0,-1 1-456 0 0,-3 3-705 0 0,0 1-991 0 0,-1 0-1041 0 0,0 0-672 0 0,3 3-2592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4969 0 0,'24'0'8774'0'0,"0"1"-4084"0"0,51 6-1842 0 0,-58-5-1895 0 0,-14-2-869 0 0,0 0 0 0 0,1 0 0 0 0,-1 1 0 0 0,0-1 0 0 0,0 1 0 0 0,0 0 0 0 0,0 0 0 0 0,0 0 0 0 0,0 0 0 0 0,0 1 1 0 0,0-1-1 0 0,0 1 0 0 0,-1 0 0 0 0,1 0 0 0 0,0 0 0 0 0,-1 0 0 0 0,0 0 0 0 0,4 4 0 0 0,-5-3-75 0 0,0-1 1 0 0,0 1-1 0 0,0-1 1 0 0,0 1-1 0 0,-1-1 1 0 0,1 1-1 0 0,-1 0 1 0 0,0-1-1 0 0,1 1 1 0 0,-1 0-1 0 0,0-1 1 0 0,-1 1-1 0 0,1 0 1 0 0,0-1-1 0 0,-1 1 1 0 0,0 0-1 0 0,1-1 1 0 0,-1 1-1 0 0,0-1 1 0 0,0 1-1 0 0,-1-1 1 0 0,-1 4-1 0 0,-18 25-3819 0 0,-5-4-4996 0 0,9-13 1486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46 13267 0 0,'-10'-3'1158'0'0,"-22"-8"1941"0"0,31 11-3008 0 0,1 0-1 0 0,-1-1 1 0 0,0 1-1 0 0,1 0 0 0 0,-1 0 1 0 0,1 0-1 0 0,-1-1 1 0 0,1 1-1 0 0,-1 0 0 0 0,1-1 1 0 0,-1 1-1 0 0,1-1 0 0 0,-1 1 1 0 0,1 0-1 0 0,-1-1 1 0 0,1 1-1 0 0,-1-1 0 0 0,1 1 1 0 0,0-1-1 0 0,-1 1 1 0 0,1-1-1 0 0,0 1 0 0 0,0-1 1 0 0,-1 0-1 0 0,1 1 1 0 0,0-1-1 0 0,0 1 0 0 0,0-1 1 0 0,0 0-1 0 0,0 1 0 0 0,0-1 1 0 0,0 0-1 0 0,0 1 1 0 0,0-1-1 0 0,0 1 0 0 0,0-1 1 0 0,0 0-1 0 0,1-1-64 0 0,1 1 0 0 0,-1 0 1 0 0,0 0-1 0 0,1 0 0 0 0,-1 0 0 0 0,1 0 0 0 0,-1 0 0 0 0,1 0 0 0 0,-1 0 0 0 0,1 1 1 0 0,0-1-1 0 0,-1 1 0 0 0,1-1 0 0 0,0 1 0 0 0,-1-1 0 0 0,1 1 0 0 0,0 0 1 0 0,3 0-1 0 0,33 1 39 0 0,-37-1-55 0 0,17 2 41 0 0,0 1 0 0 0,23 6 0 0 0,-36-8-27 0 0,0 0 0 0 0,0 1 0 0 0,0 0-1 0 0,0 0 1 0 0,0 0 0 0 0,-1 1 0 0 0,1 0 0 0 0,-1 0 0 0 0,0 0-1 0 0,0 0 1 0 0,0 0 0 0 0,7 8 0 0 0,-10-8 6 0 0,1 0 0 0 0,-1 0 1 0 0,0 0-1 0 0,0 1 0 0 0,0-1 0 0 0,0 0 0 0 0,-1 0 0 0 0,1 1 1 0 0,-1-1-1 0 0,0 0 0 0 0,0 1 0 0 0,0-1 0 0 0,-1 0 1 0 0,1 1-1 0 0,-1-1 0 0 0,1 0 0 0 0,-1 0 0 0 0,0 0 0 0 0,-2 5 1 0 0,-3 5-20 0 0,1 0 1 0 0,-2-1-1 0 0,-9 15 0 0 0,6-13-90 0 0,0 0-1 0 0,-1-1 0 0 0,0 0 0 0 0,-16 13 1 0 0,20-20 23 0 0,0 0 1 0 0,0 0 0 0 0,-1-1 0 0 0,0 0 0 0 0,0-1 0 0 0,0 0 0 0 0,-1 0 0 0 0,1 0 0 0 0,-14 2 0 0 0,8-6-169 0 0,11-8-231 0 0,3 6 411 0 0,1 1 1 0 0,0-1 0 0 0,0 1 0 0 0,-1-1 0 0 0,1 1 0 0 0,0 0 0 0 0,0-1 0 0 0,0 1 0 0 0,0 0-1 0 0,0-1 1 0 0,1 1 0 0 0,-1 0 0 0 0,2-1 0 0 0,10-6 51 0 0,0 0 1 0 0,1 1-1 0 0,-1 1 1 0 0,1 0-1 0 0,1 1 1 0 0,-1 1-1 0 0,1 0 1 0 0,-1 1-1 0 0,25-2 1 0 0,-2 3-1042 0 0,-1 1 1 0 0,65 8-1 0 0,-57-4-5828 0 0,-20 4 797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11618 0 0,'0'-4'993'0'0,"4"3"-1057"0"0,-1-2-96 0 0,3 3 24 0 0,0 0 0 0 0,2 0 24 0 0,3-2-48 0 0,0-1-361 0 0,2-1-535 0 0,3-3-504 0 0,1-2 72 0 0,0-4 295 0 0,2 0-2536 0 0</inkml:trace>
  <inkml:trace contextRef="#ctx0" brushRef="#br0" timeOffset="1">217 0 8490 0 0,'-9'18'2532'0'0,"1"-1"0"0"0,-11 32 0 0 0,11-25-441 0 0,-5 38 1 0 0,3 26-2140 0 0,5 2-5053 0 0,2-25-2227 0 0,3-56 2305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13819 0 0,'-5'15'1432'0'0,"0"2"-279"0"0,1 5 111 0 0,2-1-88 0 0,3-4-464 0 0,3-1-416 0 0,1-4-152 0 0,3-3-88 0 0,3-3-40 0 0,4 0-8 0 0,3-4-32 0 0,3 0-320 0 0,4-4-504 0 0,2-3-824 0 0,3-3-1161 0 0,1-6-656 0 0,-7-10 529 0 0,9 2-2273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28 9370 0 0,'-7'29'4050'0'0,"-7"53"1"0"0,5 90-2827 0 0,8-121-802 0 0,1 201-75 0 0,-14-372-2878 0 0,11 66 1880 0 0,2-1 1 0 0,7-69-1 0 0,-3 103 598 0 0,0 0-1 0 0,2 1 0 0 0,0-1 0 0 0,1 1 0 0 0,1 0 0 0 0,1 1 1 0 0,0-1-1 0 0,2 1 0 0 0,11-17 0 0 0,-18 32 78 0 0,-1 1 0 0 0,1-1 0 0 0,0 1 0 0 0,0 0 0 0 0,0 0 0 0 0,0 0 0 0 0,0 0-1 0 0,1 1 1 0 0,-1-1 0 0 0,1 1 0 0 0,-1 0 0 0 0,1 0 0 0 0,6-2 0 0 0,-7 3 13 0 0,1 0-1 0 0,-1 1 1 0 0,0-1 0 0 0,0 1-1 0 0,0 0 1 0 0,0 0 0 0 0,0 1-1 0 0,0-1 1 0 0,0 0 0 0 0,1 1-1 0 0,-1 0 1 0 0,0 0 0 0 0,0 0-1 0 0,-1 0 1 0 0,1 0 0 0 0,0 0-1 0 0,0 1 1 0 0,0 0 0 0 0,2 2-1 0 0,7 5 79 0 0,0 0-1 0 0,0 2 0 0 0,-1-1 0 0 0,-1 1 0 0 0,0 1 1 0 0,-1 0-1 0 0,0 0 0 0 0,0 1 0 0 0,-2 0 0 0 0,1 1 1 0 0,-2-1-1 0 0,0 1 0 0 0,0 1 0 0 0,-2-1 0 0 0,7 29 1 0 0,-9-31-26 0 0,-1 0 0 0 0,0 0 0 0 0,0 0 0 0 0,-1 0 0 0 0,-1-1 0 0 0,0 1 0 0 0,0 0 0 0 0,-1 0 0 0 0,-1 0 1 0 0,0-1-1 0 0,0 1 0 0 0,-2-1 0 0 0,1 0 0 0 0,-1 0 0 0 0,-1-1 0 0 0,0 1 0 0 0,0-1 0 0 0,-1-1 0 0 0,0 1 0 0 0,-15 14 0 0 0,5-9-7 0 0,-1 0-1 0 0,-1-1 0 0 0,0-1 0 0 0,-1-1 0 0 0,-1-1 0 0 0,-33 13 1 0 0,46-18-444 0 0,9-2 128 0 0,20 1 56 0 0,32-3 318 0 0,-33-3-208 0 0,0-1 0 0 0,0-1 0 0 0,0-1-1 0 0,0-1 1 0 0,-1 0 0 0 0,0-2 0 0 0,0 0 0 0 0,33-18-1 0 0,9-16-3110 0 0,-6-8-3433 0 0,-27 22 1138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 8762 0 0,'-4'-2'7917'0'0,"4"2"-7797"0"0,1 12 2964 0 0,5 15-1344 0 0,8 25-1145 0 0,2-2 0 0 0,2 0 0 0 0,3-1 1 0 0,28 48-1 0 0,-47-93-579 0 0,0 0 0 0 0,0-1 0 0 0,0 1 0 0 0,1 0 0 0 0,0-1 0 0 0,-1 0 0 0 0,1 0 0 0 0,1 0 0 0 0,-1 0 0 0 0,0 0 0 0 0,1-1 0 0 0,-1 1 0 0 0,1-1 0 0 0,0 0 0 0 0,0 0 0 0 0,-1 0 0 0 0,1 0 0 0 0,1-1 0 0 0,-1 0 0 0 0,0 0 0 0 0,0 0 0 0 0,0 0 0 0 0,1-1 0 0 0,-1 1 1 0 0,0-1-1 0 0,1 0 0 0 0,-1-1 0 0 0,0 1 0 0 0,1-1 0 0 0,-1 0 0 0 0,0 0 0 0 0,0 0 0 0 0,0 0 0 0 0,0-1 0 0 0,0 1 0 0 0,0-1 0 0 0,0 0 0 0 0,6-5 0 0 0,3-2 40 0 0,-2 0 0 0 0,1-1-1 0 0,-1 0 1 0 0,-1 0 0 0 0,0-1 0 0 0,0-1 0 0 0,8-12 0 0 0,54-97 169 0 0,-43 68-162 0 0,-8 14-20 0 0,-12 21-163 0 0,1 1-1 0 0,15-23 1 0 0,-25 40 29 0 0,1 0 0 0 0,-1 0-1 0 0,0-1 1 0 0,0 1 0 0 0,0 0-1 0 0,0-1 1 0 0,1 1 0 0 0,-1 0-1 0 0,0 0 1 0 0,0 0-1 0 0,0-1 1 0 0,1 1 0 0 0,-1 0-1 0 0,0 0 1 0 0,0 0 0 0 0,1-1-1 0 0,-1 1 1 0 0,0 0 0 0 0,0 0-1 0 0,1 0 1 0 0,-1 0-1 0 0,0 0 1 0 0,1 0 0 0 0,-1-1-1 0 0,0 1 1 0 0,1 0 0 0 0,-1 0-1 0 0,0 0 1 0 0,1 0 0 0 0,-1 0-1 0 0,0 0 1 0 0,0 0-1 0 0,1 0 1 0 0,-1 1 0 0 0,0 10-8579 0 0,-5 3 193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18 14347 0 0,'1'0'27'0'0,"-1"0"0"0"0,0 0-1 0 0,0 0 1 0 0,1 1 0 0 0,-1-1-1 0 0,0 0 1 0 0,0 0 0 0 0,0 0 0 0 0,1 0-1 0 0,-1 0 1 0 0,0 0 0 0 0,0 0-1 0 0,0 1 1 0 0,0-1 0 0 0,1 0 0 0 0,-1 0-1 0 0,0 0 1 0 0,0 0 0 0 0,0 1-1 0 0,0-1 1 0 0,0 0 0 0 0,0 0 0 0 0,0 0-1 0 0,1 1 1 0 0,-1-1 0 0 0,0 0-1 0 0,0 0 1 0 0,0 1 0 0 0,0-1 0 0 0,0 0-1 0 0,0 0 1 0 0,0 0 0 0 0,0 1-1 0 0,0-1 1 0 0,0 0 0 0 0,0 0 0 0 0,0 1-1 0 0,0-1 1 0 0,0 0 0 0 0,0 0-1 0 0,-1 0 1 0 0,1 1 0 0 0,0-1 0 0 0,0 0-1 0 0,0 0 1 0 0,0 0 0 0 0,0 1-1 0 0,0-1 1 0 0,-1 0 0 0 0,1 0 0 0 0,0 0-1 0 0,0 0 1 0 0,0 0 0 0 0,0 1 0 0 0,-1-1-1 0 0,1 0 1 0 0,0 0 0 0 0,0 0-1 0 0,0 0 1 0 0,-1 0 0 0 0,1 0 0 0 0,20 6 234 0 0,-9-8-219 0 0,0 1 0 0 0,0-2 0 0 0,0 0 1 0 0,0 0-1 0 0,0-1 0 0 0,-1 0 0 0 0,18-10 0 0 0,-73 18-99 0 0,34-1 182 0 0,1 1 1 0 0,-1 0 0 0 0,0 1-1 0 0,1 0 1 0 0,0 1-1 0 0,0 0 1 0 0,1 0-1 0 0,0 1 1 0 0,0 0-1 0 0,-15 16 1 0 0,21-20-58 0 0,-1 1 1 0 0,1 0-1 0 0,0 0 1 0 0,1 1-1 0 0,-1-1 1 0 0,1 0-1 0 0,0 1 0 0 0,0-1 1 0 0,0 1-1 0 0,0 0 1 0 0,1 0-1 0 0,-1 5 1 0 0,2-7-78 0 0,0 0 0 0 0,0 1 0 0 0,0-1 1 0 0,0 0-1 0 0,1 0 0 0 0,0 1 0 0 0,-1-1 0 0 0,1 0 1 0 0,0 0-1 0 0,1 0 0 0 0,-1 0 0 0 0,0 0 0 0 0,1 0 1 0 0,0 0-1 0 0,0 0 0 0 0,-1-1 0 0 0,2 1 1 0 0,-1-1-1 0 0,5 5 0 0 0,-5-4-226 0 0,1-1 1 0 0,0 0-1 0 0,0 0 1 0 0,0 0-1 0 0,0 0 1 0 0,0 0-1 0 0,0-1 1 0 0,1 1-1 0 0,-1-1 1 0 0,0 0-1 0 0,1 0 1 0 0,-1 0-1 0 0,1 0 1 0 0,-1-1-1 0 0,8 1 1 0 0,-5-1-365 0 0,0-1 1 0 0,0 0-1 0 0,0 0 1 0 0,0 0-1 0 0,0-1 1 0 0,0 0-1 0 0,0 0 0 0 0,8-5 1 0 0,0-1-542 0 0,0 0 1 0 0,-1-1-1 0 0,16-14 0 0 0,7-10 1564 0 0,-29 26-425 0 0,7-6 38 0 0,0-1 0 0 0,19-26 0 0 0,-72 67 7874 0 0,39-26-7778 0 0,-46 57 4173 0 0,43-55-4226 0 0,1 0 0 0 0,0 0 0 0 0,0 1 0 0 0,1-1 0 0 0,-1 1 0 0 0,1-1-1 0 0,-1 1 1 0 0,1-1 0 0 0,0 1 0 0 0,0 0 0 0 0,1 0 0 0 0,-1 0 0 0 0,1-1-1 0 0,0 1 1 0 0,0 0 0 0 0,1 6 0 0 0,0-8-82 0 0,-1-1-1 0 0,1 0 0 0 0,0 1 1 0 0,0-1-1 0 0,0 0 1 0 0,0 0-1 0 0,1 0 1 0 0,-1 0-1 0 0,0 0 1 0 0,0 0-1 0 0,1 0 1 0 0,-1-1-1 0 0,0 1 0 0 0,1 0 1 0 0,-1-1-1 0 0,1 1 1 0 0,-1-1-1 0 0,1 1 1 0 0,-1-1-1 0 0,1 0 1 0 0,-1 0-1 0 0,1 0 1 0 0,-1 1-1 0 0,1-1 0 0 0,-1-1 1 0 0,1 1-1 0 0,-1 0 1 0 0,4-1-1 0 0,50-10-71 0 0,-48 9 10 0 0,3-1-179 0 0,-8 2 4 0 0,0 0-1 0 0,0 1 1 0 0,1-1 0 0 0,-1 0 0 0 0,0 1 0 0 0,0-1 0 0 0,1 1 0 0 0,-1 0 0 0 0,0 0 0 0 0,1 0 0 0 0,-1 0 0 0 0,0 0 0 0 0,5 1 0 0 0,-29 9-10475 0 0,8-3 7222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4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9194 0 0,'1'1'189'0'0,"-1"0"-1"0"0,1 0 1 0 0,0 0-1 0 0,0 0 1 0 0,-1-1 0 0 0,1 1-1 0 0,0 0 1 0 0,0 0-1 0 0,0-1 1 0 0,0 1 0 0 0,0 0-1 0 0,0-1 1 0 0,0 1 0 0 0,0-1-1 0 0,0 0 1 0 0,0 1-1 0 0,0-1 1 0 0,0 0 0 0 0,0 1-1 0 0,0-1 1 0 0,1 0-1 0 0,-1 0 1 0 0,0 0 0 0 0,0 0-1 0 0,0 0 1 0 0,0 0 0 0 0,0 0-1 0 0,0-1 1 0 0,1 1-1 0 0,-1 0 1 0 0,2-1 0 0 0,42-19 1284 0 0,-25 10-378 0 0,-14 7-865 0 0,-1 1-1 0 0,1 0 0 0 0,-1 1 0 0 0,1-1 0 0 0,-1 1 0 0 0,1 1 0 0 0,8-2 0 0 0,-12 3-165 0 0,-1-1 0 0 0,0 0 0 0 0,0 1 0 0 0,1-1 0 0 0,-1 0 0 0 0,0 1 0 0 0,0 0 1 0 0,1-1-1 0 0,-1 1 0 0 0,0 0 0 0 0,0-1 0 0 0,0 1 0 0 0,0 0 0 0 0,0 0 0 0 0,0 0 0 0 0,0 0 0 0 0,0 0 0 0 0,-1 0 1 0 0,1 0-1 0 0,0 0 0 0 0,0 0 0 0 0,-1 1 0 0 0,1-1 0 0 0,-1 0 0 0 0,1 0 0 0 0,-1 1 0 0 0,0-1 0 0 0,1 0 0 0 0,-1 0 0 0 0,0 1 1 0 0,0-1-1 0 0,0 0 0 0 0,0 1 0 0 0,0-1 0 0 0,0 0 0 0 0,-1 3 0 0 0,0 25 238 0 0,0-23-271 0 0,0 0 0 0 0,1-1 0 0 0,0 1 0 0 0,0 0 0 0 0,0-1 0 0 0,3 11 0 0 0,-2-13-38 0 0,0-1 1 0 0,0 0-1 0 0,0 0 0 0 0,0 0 1 0 0,1 0-1 0 0,-1 0 0 0 0,0 0 1 0 0,1-1-1 0 0,0 1 0 0 0,-1 0 1 0 0,1-1-1 0 0,0 1 0 0 0,0-1 1 0 0,0 1-1 0 0,0-1 0 0 0,0 0 1 0 0,0 0-1 0 0,0 0 0 0 0,0 0 0 0 0,1 0 1 0 0,1 0-1 0 0,1 0-259 0 0,0 1 0 0 0,1-1 0 0 0,-1 0-1 0 0,0 0 1 0 0,1-1 0 0 0,-1 0 0 0 0,0 0 0 0 0,7 0 0 0 0,-6-1-661 0 0,-1 0 0 0 0,1-1 1 0 0,-1 1-1 0 0,1-1 0 0 0,-1 0 1 0 0,0-1-1 0 0,1 1 1 0 0,-1-1-1 0 0,0 0 0 0 0,-1 0 1 0 0,1-1-1 0 0,4-3 0 0 0,9-9-4204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14803 0 0,'3'1'863'0'0,"0"0"-1"0"0,0 1 1 0 0,0-1 0 0 0,0 1-1 0 0,0 0 1 0 0,0-1 0 0 0,4 5-1 0 0,10 6 1158 0 0,76 25 1349 0 0,-59-25-3314 0 0,-1 2-1 0 0,34 19 0 0 0,-47-23-29 0 0,-13-6 35 0 0,0-1-1 0 0,0 1 1 0 0,0 0-1 0 0,-1 1 1 0 0,1 0-1 0 0,-1 0 1 0 0,0 0-1 0 0,7 10 1 0 0,-12-14-27 0 0,-1 1 1 0 0,0-1-1 0 0,1 1 1 0 0,-1-1 0 0 0,0 1-1 0 0,0-1 1 0 0,0 1-1 0 0,0-1 1 0 0,-1 1-1 0 0,1-1 1 0 0,0 0 0 0 0,-1 1-1 0 0,1-1 1 0 0,-1 1-1 0 0,1-1 1 0 0,-1 0-1 0 0,1 1 1 0 0,-1-1 0 0 0,0 0-1 0 0,0 1 1 0 0,0-1-1 0 0,-1 1 1 0 0,-23 28 179 0 0,5-12-98 0 0,-1 0 0 0 0,-29 17 0 0 0,36-26-190 0 0,-1 1 0 0 0,2 0-1 0 0,-1 1 1 0 0,1 0 0 0 0,1 1 0 0 0,0 0 0 0 0,1 1-1 0 0,-13 19 1 0 0,22-28-676 0 0,-16 31 323 0 0,13-16-3506 0 0,8-4-7618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2 9362 0 0,'-31'-1'7751'0'0,"-3"5"-3675"0"0,-8 0-1645 0 0,29-4-2278 0 0,1 1 0 0 0,0 1 0 0 0,0 0 0 0 0,1 1 1 0 0,-1 0-1 0 0,0 1 0 0 0,1 0 0 0 0,-17 9 0 0 0,-9 8 597 0 0,-36 26 0 0 0,53-34-690 0 0,17-11-62 0 0,0-1 0 0 0,1 1 0 0 0,0 0 0 0 0,-1 0 0 0 0,1 0 0 0 0,0 0 0 0 0,0 0 1 0 0,0 1-1 0 0,0-1 0 0 0,0 0 0 0 0,0 1 0 0 0,1 0 0 0 0,-1-1 0 0 0,1 1 0 0 0,0 0 0 0 0,0 0 0 0 0,0 0 1 0 0,-1 4-1 0 0,2-3-1 0 0,0-1 1 0 0,0 1-1 0 0,1 0 1 0 0,0 0 0 0 0,-1-1-1 0 0,1 1 1 0 0,0 0-1 0 0,1-1 1 0 0,-1 1 0 0 0,1-1-1 0 0,-1 1 1 0 0,1-1-1 0 0,0 0 1 0 0,4 5 0 0 0,29 36-7 0 0,1-2 0 0 0,3-2 0 0 0,58 48 0 0 0,-53-48-9 0 0,-12-16-1088 0 0,-10-10-5245 0 0,-15-9 1312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32 0 0,'33'30'2753'0'0,"-31"-8"4048"0"0,-27-7 2193 0 0,-35-21-14595 0 0,28 23-2721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80 11346 0 0,'-7'2'390'0'0,"-1"0"-1"0"0,1 1 0 0 0,0-1 1 0 0,0 1-1 0 0,0 1 0 0 0,0-1 1 0 0,1 1-1 0 0,0 0 0 0 0,-1 1 1 0 0,1 0-1 0 0,-7 7 0 0 0,10-9-342 0 0,1-1-1 0 0,-1 1 1 0 0,1 1-1 0 0,0-1 0 0 0,0 0 1 0 0,0 0-1 0 0,0 1 1 0 0,0-1-1 0 0,1 1 1 0 0,0 0-1 0 0,-1-1 1 0 0,1 1-1 0 0,1 0 1 0 0,-1 0-1 0 0,1 0 1 0 0,-1 0-1 0 0,1 0 0 0 0,0-1 1 0 0,0 1-1 0 0,1 0 1 0 0,-1 0-1 0 0,1 0 1 0 0,0 0-1 0 0,1 5 1 0 0,2-3-64 0 0,-1 1 0 0 0,1-1 1 0 0,0 1-1 0 0,1-1 0 0 0,0-1 0 0 0,-1 1 1 0 0,2 0-1 0 0,-1-1 0 0 0,1 0 0 0 0,0-1 1 0 0,12 9-1 0 0,-7-6 26 0 0,1-1-1 0 0,-1 1 1 0 0,1-2-1 0 0,1 0 1 0 0,24 7-1 0 0,-34-11 41 0 0,1 0-1 0 0,-1-1 0 0 0,1 1 1 0 0,0-1-1 0 0,-1 0 1 0 0,1 0-1 0 0,-1 0 0 0 0,1-1 1 0 0,-1 1-1 0 0,1-1 1 0 0,-1 0-1 0 0,1 0 0 0 0,-1 0 1 0 0,0-1-1 0 0,1 1 0 0 0,-1-1 1 0 0,0 1-1 0 0,4-5 1 0 0,-2 2 76 0 0,0 0 1 0 0,-1 0 0 0 0,0-1-1 0 0,0 0 1 0 0,0 0-1 0 0,-1 0 1 0 0,1 0 0 0 0,-1-1-1 0 0,-1 1 1 0 0,3-7 0 0 0,0-2 99 0 0,0 1 1 0 0,-2-1 0 0 0,0 0 0 0 0,0 0-1 0 0,-1 0 1 0 0,-1 0 0 0 0,0 0 0 0 0,-3-27-1 0 0,1 35-144 0 0,0 0 0 0 0,0 0 0 0 0,-1 1-1 0 0,0-1 1 0 0,0 0 0 0 0,0 1 0 0 0,-1-1 0 0 0,1 1 0 0 0,-2 0-1 0 0,1-1 1 0 0,0 2 0 0 0,-1-1 0 0 0,0 0 0 0 0,0 1-1 0 0,0-1 1 0 0,-1 1 0 0 0,1 1 0 0 0,-10-7 0 0 0,10 8-58 0 0,0 0 1 0 0,0 0-1 0 0,0 1 1 0 0,0-1-1 0 0,0 1 1 0 0,-1 0-1 0 0,1 0 1 0 0,-1 0-1 0 0,1 1 1 0 0,0 0-1 0 0,-1-1 1 0 0,1 2 0 0 0,-1-1-1 0 0,1 0 1 0 0,-1 1-1 0 0,1 0 1 0 0,0 0-1 0 0,-1 0 1 0 0,1 1-1 0 0,0-1 1 0 0,0 1-1 0 0,0 0 1 0 0,0 0-1 0 0,0 1 1 0 0,-6 4-1 0 0,4-2-66 0 0,0 0 1 0 0,0 0-1 0 0,1 0 0 0 0,-1 1 0 0 0,2 0 0 0 0,-1 0 0 0 0,1 0 0 0 0,-1 0 0 0 0,2 1 1 0 0,-1 0-1 0 0,1 0 0 0 0,0 0 0 0 0,-3 9 0 0 0,4-4-38 0 0,-1 0-1 0 0,2 0 1 0 0,-1 0-1 0 0,2 0 1 0 0,-1 0-1 0 0,2 0 0 0 0,2 20 1 0 0,4 0 9 0 0,1 0 0 0 0,1-1-1 0 0,2 0 1 0 0,1-1 0 0 0,21 37 0 0 0,-31-63 90 0 0,0 0 1 0 0,0 0 0 0 0,0 1 0 0 0,-1-1 0 0 0,0 0-1 0 0,1 1 1 0 0,-2-1 0 0 0,1 1 0 0 0,0-1-1 0 0,-1 1 1 0 0,0-1 0 0 0,0 1 0 0 0,0-1-1 0 0,-1 1 1 0 0,1-1 0 0 0,-1 1 0 0 0,0-1 0 0 0,0 1-1 0 0,-1-1 1 0 0,1 0 0 0 0,-1 0 0 0 0,-3 6-1 0 0,-3 2 34 0 0,-1 0-1 0 0,-1 0 0 0 0,0-1 0 0 0,0 0 0 0 0,-17 12 1 0 0,9-6-89 0 0,16-16 18 0 0,0 1-1 0 0,0 0 1 0 0,0 0-1 0 0,0 0 1 0 0,1 0-1 0 0,-1 0 1 0 0,1 0-1 0 0,-1 0 1 0 0,1 0-1 0 0,0 1 1 0 0,-2 3-1 0 0,3-5 5 0 0,0 0-1 0 0,0 0 0 0 0,1 0 0 0 0,-1 0 0 0 0,0 0 0 0 0,1 0 0 0 0,-1 0 1 0 0,1 0-1 0 0,-1 0 0 0 0,1 0 0 0 0,-1 0 0 0 0,1 0 0 0 0,0-1 0 0 0,-1 1 0 0 0,1 0 1 0 0,0 0-1 0 0,0-1 0 0 0,-1 1 0 0 0,1-1 0 0 0,0 1 0 0 0,0 0 0 0 0,0-1 1 0 0,0 0-1 0 0,0 1 0 0 0,0-1 0 0 0,0 1 0 0 0,0-1 0 0 0,0 0 0 0 0,0 0 1 0 0,0 0-1 0 0,0 0 0 0 0,1 0 0 0 0,7 3 38 0 0,0-1-1 0 0,0 0 1 0 0,0 0-1 0 0,0-1 1 0 0,0-1-1 0 0,0 0 1 0 0,0 0-1 0 0,0 0 1 0 0,0-1 0 0 0,1-1-1 0 0,-2 1 1 0 0,1-1-1 0 0,0-1 1 0 0,0 0-1 0 0,-1 0 1 0 0,1-1-1 0 0,-1 0 1 0 0,0 0-1 0 0,0-1 1 0 0,-1 0 0 0 0,1 0-1 0 0,-1-1 1 0 0,0 0-1 0 0,8-10 1 0 0,74-80-681 0 0,-52 54-2535 0 0,1 2-4558 0 0,-27 32 1433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9802 0 0,'-5'18'6238'0'0,"7"17"-3821"0"0,-1-21-1579 0 0,0 105 943 0 0,-3-71-1660 0 0,3 0 0 0 0,12 84 0 0 0,-13-132-121 0 0,0 0-1 0 0,0 0 0 0 0,0 0 1 0 0,0 0-1 0 0,0 1 0 0 0,0-1 0 0 0,0 0 1 0 0,1 0-1 0 0,-1 0 0 0 0,0 0 1 0 0,0 0-1 0 0,0 1 0 0 0,0-1 1 0 0,0 0-1 0 0,0 0 0 0 0,0 0 1 0 0,0 0-1 0 0,0 0 0 0 0,0 0 1 0 0,1 0-1 0 0,-1 1 0 0 0,0-1 1 0 0,0 0-1 0 0,0 0 0 0 0,0 0 1 0 0,0 0-1 0 0,0 0 0 0 0,1 0 0 0 0,-1 0 1 0 0,0 0-1 0 0,0 0 0 0 0,0 0 1 0 0,0 0-1 0 0,0 0 0 0 0,1 0 1 0 0,-1 0-1 0 0,0 0 0 0 0,0 0 1 0 0,0 0-1 0 0,0 0 0 0 0,0 0 1 0 0,1 0-1 0 0,-1 0 0 0 0,0 0 1 0 0,0 0-1 0 0,9-6-56 0 0,8-14-42 0 0,-15 18 94 0 0,41-45-2072 0 0,-30 34 767 0 0,-1 1 1 0 0,0-2-1 0 0,-1 1 1 0 0,0-2-1 0 0,-1 1 1 0 0,15-32-1 0 0,-22 35 621 0 0,1-1 0 0 0,-2 1 0 0 0,0 0-1 0 0,0-1 1 0 0,-1 1 0 0 0,-1-16 0 0 0,-4-23 2490 0 0,-9 16 13616 0 0,10 98-13098 0 0,22 168-1137 0 0,-11-185-1460 0 0,1-1 1 0 0,30 87-1 0 0,-14-82-1613 0 0,-6-30-1455 0 0,-18-20 2924 0 0,0 0-1 0 0,0-1 1 0 0,0 1-1 0 0,0-1 0 0 0,0 1 1 0 0,0-1-1 0 0,0 1 1 0 0,1-1-1 0 0,-1 0 1 0 0,0 1-1 0 0,0-1 1 0 0,0 0-1 0 0,1 0 1 0 0,-1 0-1 0 0,0 0 0 0 0,0 0 1 0 0,0 0-1 0 0,2-1 1 0 0,9-4-6785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10330 0 0,'-5'1'618'0'0,"-1"0"0"0"0,0 0 0 0 0,1 1 1 0 0,-1-1-1 0 0,1 1 0 0 0,0 1 0 0 0,-1-1 0 0 0,1 1 0 0 0,0 0 0 0 0,0 0 0 0 0,1 0 0 0 0,-1 0 0 0 0,-6 7 0 0 0,6-4-365 0 0,1 0 0 0 0,0 0 1 0 0,-1 1-1 0 0,2-1 0 0 0,-1 1 0 0 0,1 0 0 0 0,0 0 0 0 0,1 0 0 0 0,-4 14 0 0 0,-3 21-141 0 0,2 0 0 0 0,2 0 0 0 0,2 0 0 0 0,1 1 0 0 0,3-1 0 0 0,10 76 0 0 0,-10-107-122 0 0,1-1-1 0 0,1 1 1 0 0,0-1-1 0 0,0 0 1 0 0,1 0 0 0 0,0-1-1 0 0,1 1 1 0 0,0-1-1 0 0,0 0 1 0 0,1 0 0 0 0,1 0-1 0 0,-1-1 1 0 0,15 14-1 0 0,-15-17 5 0 0,1 0-1 0 0,-1 0 0 0 0,1-1 0 0 0,0 0 0 0 0,0 0 1 0 0,0-1-1 0 0,0 0 0 0 0,1 0 0 0 0,-1-1 1 0 0,1 0-1 0 0,0 0 0 0 0,0-1 0 0 0,0 0 0 0 0,0 0 1 0 0,0-1-1 0 0,0 1 0 0 0,0-2 0 0 0,0 0 0 0 0,8-1 1 0 0,1-2 20 0 0,1-2 1 0 0,-1 0-1 0 0,0 0 1 0 0,-1-2-1 0 0,0 0 1 0 0,0-1-1 0 0,23-17 1 0 0,7-3 38 0 0,-45 28-37 0 0,0 0-1 0 0,1 0 1 0 0,-1 0 0 0 0,1 0-1 0 0,-1 1 1 0 0,1-1 0 0 0,-1 0-1 0 0,1 1 1 0 0,0-1-1 0 0,-1 1 1 0 0,1-1 0 0 0,0 1-1 0 0,-1 0 1 0 0,1-1 0 0 0,0 1-1 0 0,-1 0 1 0 0,1 0 0 0 0,0 0-1 0 0,0 1 1 0 0,-1-1-1 0 0,1 0 1 0 0,0 1 0 0 0,-1-1-1 0 0,1 1 1 0 0,0-1 0 0 0,2 2-1 0 0,-2 1 53 0 0,-1-1-1 0 0,1 0 1 0 0,-1 0-1 0 0,1 0 1 0 0,-1 1-1 0 0,0-1 1 0 0,0 1-1 0 0,0-1 1 0 0,0 1-1 0 0,-1-1 1 0 0,1 1-1 0 0,0-1 1 0 0,-1 1-1 0 0,0 0 1 0 0,0-1-1 0 0,0 6 1 0 0,0 13-6 0 0,0 0 1 0 0,-2 1-1 0 0,-1-1 1 0 0,0 0 0 0 0,-1 0-1 0 0,-2-1 1 0 0,0 1-1 0 0,-1-1 1 0 0,-1-1-1 0 0,-15 28 1 0 0,21-43-233 0 0,0-1 1 0 0,-1 1-1 0 0,1-1 0 0 0,-1 0 0 0 0,0 1 1 0 0,0-1-1 0 0,0-1 0 0 0,-1 1 1 0 0,1 0-1 0 0,-1-1 0 0 0,1 0 1 0 0,-1 1-1 0 0,0-2 0 0 0,0 1 1 0 0,-7 2-1 0 0,8-3-299 0 0,0-1-1 0 0,-1 1 1 0 0,1-1 0 0 0,-1 0-1 0 0,1 0 1 0 0,0-1 0 0 0,-1 1-1 0 0,1-1 1 0 0,0 0 0 0 0,0 1-1 0 0,-1-1 1 0 0,1-1 0 0 0,0 1-1 0 0,0 0 1 0 0,0-1 0 0 0,0 1-1 0 0,0-1 1 0 0,1 0 0 0 0,-1 0 0 0 0,-2-3-1 0 0,-9-8-5722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2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9 268 9466 0 0,'-1'-4'634'0'0,"-1"1"0"0"0,1-1 1 0 0,0 0-1 0 0,0 1 0 0 0,0-1 0 0 0,0 0 1 0 0,1 0-1 0 0,-1 0 0 0 0,1 0 0 0 0,0 1 1 0 0,0-1-1 0 0,0 0 0 0 0,1 0 0 0 0,0 0 0 0 0,-1 0 1 0 0,4-6-1 0 0,-2 6-327 0 0,0-1 0 0 0,1 1 0 0 0,-1 0 0 0 0,1 0 0 0 0,0 1 0 0 0,0-1 0 0 0,1 0-1 0 0,-1 1 1 0 0,1 0 0 0 0,0 0 0 0 0,7-5 0 0 0,9-2-409 0 0,0 0 0 0 0,1 1 0 0 0,0 1 0 0 0,38-8 0 0 0,-32 8 694 0 0,20-5-1195 0 0,38-12-2770 0 0,-6-7-5251 0 0,-64 23 5309 0 0,-3 2-1678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8850 0 0,'-1'-1'400'0'0,"0"1"-1"0"0,1 0 1 0 0,-1 0 0 0 0,0-1 0 0 0,0 1 0 0 0,1 0-1 0 0,-1 0 1 0 0,0 0 0 0 0,0-1 0 0 0,1 1-1 0 0,-1 0 1 0 0,0 0 0 0 0,0 0 0 0 0,1 0 0 0 0,-1 1-1 0 0,0-1 1 0 0,1 0 0 0 0,-1 0 0 0 0,0 0-1 0 0,0 1 1 0 0,1-1 0 0 0,-1 0 0 0 0,0 1 0 0 0,1-1-1 0 0,-1 0 1 0 0,0 1 0 0 0,0 0-96 0 0,0 0 1 0 0,0 1-1 0 0,1-1 1 0 0,-1 0-1 0 0,1 0 1 0 0,-1 0-1 0 0,1 1 1 0 0,-1-1-1 0 0,1 0 1 0 0,0 1-1 0 0,-1-1 1 0 0,1 0-1 0 0,0 3 1 0 0,4 47 456 0 0,-3-45-293 0 0,19 98-565 0 0,4-1-1 0 0,5-1 1 0 0,77 182 0 0 0,-102-274-249 0 0,27 52-1546 0 0,-29-57 1373 0 0,1-1-1 0 0,0 0 1 0 0,0 0-1 0 0,0 0 1 0 0,0 0 0 0 0,1 0-1 0 0,0 0 1 0 0,0-1-1 0 0,0 0 1 0 0,7 5 0 0 0,-11-8 339 0 0,1 0 1 0 0,-1 0-1 0 0,0 1 1 0 0,1-1-1 0 0,-1 0 1 0 0,1 0-1 0 0,-1 0 1 0 0,1 0 0 0 0,-1 0-1 0 0,1 1 1 0 0,-1-1-1 0 0,1 0 1 0 0,-1 0-1 0 0,1 0 1 0 0,-1 0 0 0 0,1 0-1 0 0,-1-1 1 0 0,0 1-1 0 0,1 0 1 0 0,-1 0-1 0 0,1 0 1 0 0,-1 0-1 0 0,1 0 1 0 0,-1-1 0 0 0,1 1-1 0 0,-1 0 1 0 0,0 0-1 0 0,1-1 1 0 0,-1 1-1 0 0,0 0 1 0 0,1-1-1 0 0,-1 1 1 0 0,0 0 0 0 0,1-1-1 0 0,-1 1 1 0 0,0-1-1 0 0,1 0 1 0 0,4-9-5829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8834 0 0,'-6'2'9930'0'0,"-2"8"-5898"0"0,-6 16-3760 0 0,11-20 526 0 0,-32 65-1076 0 0,3 2 0 0 0,-29 96-1 0 0,28-74-2928 0 0,33-99 2296 0 0,-1-2 1263 0 0,0-1 0 0 0,1 1 1 0 0,0-1-1 0 0,0 1 0 0 0,0-1 1 0 0,1 1-1 0 0,3-12 0 0 0,-4 18-309 0 0,1 0 0 0 0,-1 0 0 0 0,1 0 0 0 0,-1 1 0 0 0,1-1 0 0 0,-1 0 0 0 0,0 0 0 0 0,1 0 0 0 0,-1 1 0 0 0,1-1 0 0 0,-1 0 0 0 0,0 1 0 0 0,1-1 0 0 0,-1 0 0 0 0,0 1 0 0 0,1-1 0 0 0,-1 1 0 0 0,0-1 0 0 0,0 0 0 0 0,1 1 0 0 0,-1-1 0 0 0,0 1 0 0 0,0-1 0 0 0,0 1 0 0 0,0-1 0 0 0,1 1 0 0 0,-1-1 0 0 0,0 1 0 0 0,0-1 0 0 0,0 1 0 0 0,0 0 0 0 0,8 21-124 0 0,-8-21 160 0 0,6 6 1295 0 0,-4-5-940 0 0,-4-8-284 0 0,0 1-170 0 0,1 1 0 0 0,0-1 1 0 0,0 0-1 0 0,0 0 1 0 0,1 0-1 0 0,0 0 0 0 0,0 0 1 0 0,0 0-1 0 0,1-6 1 0 0,-1 8 18 0 0,0 0 1 0 0,1 0 0 0 0,-1 0 0 0 0,1 0-1 0 0,0 0 1 0 0,-1 0 0 0 0,1 0 0 0 0,1 1-1 0 0,-1-1 1 0 0,0 0 0 0 0,1 0 0 0 0,-1 1-1 0 0,1-1 1 0 0,0 1 0 0 0,4-5 0 0 0,-4 6 26 0 0,0 1 1 0 0,0-1-1 0 0,0 1 1 0 0,0-1 0 0 0,0 1-1 0 0,0 0 1 0 0,0 0-1 0 0,0 0 1 0 0,0 0 0 0 0,0 0-1 0 0,0 0 1 0 0,0 0-1 0 0,0 1 1 0 0,0-1 0 0 0,0 1-1 0 0,0 0 1 0 0,0-1-1 0 0,0 1 1 0 0,2 2 0 0 0,40 22 438 0 0,-37-20-379 0 0,23 14-259 0 0,-2 1-1 0 0,0 1 1 0 0,35 35 0 0 0,-50-36-3898 0 0,-12-4-4654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15275 0 0,'-1'1'753'0'0,"1"-1"-602"0"0,0 0-1 0 0,0 1 1 0 0,0-1-1 0 0,0 0 1 0 0,0 0-1 0 0,0 0 1 0 0,-1 1-1 0 0,1-1 1 0 0,0 0-1 0 0,0 0 1 0 0,0 0-1 0 0,0 1 1 0 0,0-1 0 0 0,0 0-1 0 0,0 0 1 0 0,0 1-1 0 0,0-1 1 0 0,0 0-1 0 0,0 0 1 0 0,0 0-1 0 0,0 1 1 0 0,0-1-1 0 0,0 0 1 0 0,0 0-1 0 0,1 1 1 0 0,-1-1 0 0 0,0 0-1 0 0,0 0 1 0 0,0 0-1 0 0,0 1 1 0 0,1-1-1 0 0,9 7 2236 0 0,25 3-2176 0 0,-20-6 346 0 0,-10-1-515 0 0,1-1 1 0 0,-1 0-1 0 0,0 1 0 0 0,0 0 0 0 0,0 1 0 0 0,0-1 1 0 0,0 1-1 0 0,-1 0 0 0 0,1 0 0 0 0,-1 0 0 0 0,0 1 1 0 0,-1-1-1 0 0,1 1 0 0 0,3 5 0 0 0,-3-2-5 0 0,-1 0-1 0 0,0 0 1 0 0,0 0 0 0 0,0 0-1 0 0,-1 1 1 0 0,0-1 0 0 0,-1 1-1 0 0,1 14 1 0 0,-3 9-35 0 0,-1 1 1 0 0,-1-1-1 0 0,-2-1 1 0 0,-10 36-1 0 0,11-51-31 0 0,2-7-10 0 0,1-1-1 0 0,-1 0 0 0 0,1 1 1 0 0,0-1-1 0 0,1 1 1 0 0,0-1-1 0 0,2 16 0 0 0,-1-21 31 0 0,0-1 0 0 0,0 1 1 0 0,0 0-1 0 0,0-1 0 0 0,0 1 0 0 0,0-1 0 0 0,1 0 0 0 0,-1 1 0 0 0,1-1 0 0 0,-1 0 0 0 0,1 0 0 0 0,0 0 1 0 0,0 0-1 0 0,0 0 0 0 0,0 0 0 0 0,0-1 0 0 0,1 1 0 0 0,-1-1 0 0 0,0 1 0 0 0,1-1 0 0 0,-1 0 0 0 0,1 0 1 0 0,0 0-1 0 0,-1 0 0 0 0,1-1 0 0 0,0 1 0 0 0,-1-1 0 0 0,4 1 0 0 0,6-1-51 0 0,0 0 1 0 0,-1-1-1 0 0,1-1 0 0 0,0 0 0 0 0,0 0 0 0 0,-1-1 0 0 0,1 0 1 0 0,-1-1-1 0 0,11-6 0 0 0,20-4-411 0 0,-14 4-1093 0 0,26-7-5160 0 0,-17 14-1485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4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12267 0 0,'-2'2'442'0'0,"-1"1"1"0"0,1 0-1 0 0,0 0 1 0 0,0-1-1 0 0,1 1 1 0 0,-1 0 0 0 0,1 1-1 0 0,-1-1 1 0 0,1 0-1 0 0,0 0 1 0 0,0 1-1 0 0,0-1 1 0 0,1 0-1 0 0,-1 1 1 0 0,1-1 0 0 0,0 5-1 0 0,2 57 754 0 0,-2-60-969 0 0,3 17 0 0 0,1 1 1 0 0,1-1 0 0 0,1 0-1 0 0,1-1 1 0 0,1 1 0 0 0,1-1 0 0 0,17 31-1 0 0,-8-22-187 0 0,2 0-1 0 0,1-2 0 0 0,0 0 0 0 0,32 29 0 0 0,-50-53-10 0 0,2 0 0 0 0,-1-1 0 0 0,0 1 0 0 0,1-1 0 0 0,0 1 0 0 0,0-2 0 0 0,0 1 0 0 0,0 0 0 0 0,0-1-1 0 0,6 2 1 0 0,-9-4-6 0 0,0 1 0 0 0,0-1-1 0 0,-1 0 1 0 0,1 0-1 0 0,0 0 1 0 0,-1 0-1 0 0,1 0 1 0 0,0 0 0 0 0,0-1-1 0 0,-1 1 1 0 0,1 0-1 0 0,0-1 1 0 0,-1 0-1 0 0,1 1 1 0 0,0-1 0 0 0,-1 0-1 0 0,1 0 1 0 0,-1 1-1 0 0,0-1 1 0 0,1-1 0 0 0,-1 1-1 0 0,0 0 1 0 0,1 0-1 0 0,-1 0 1 0 0,0-1-1 0 0,0 1 1 0 0,0 0 0 0 0,0-1-1 0 0,0 1 1 0 0,0-1-1 0 0,-1 0 1 0 0,1 1-1 0 0,0-1 1 0 0,-1 1 0 0 0,1-4-1 0 0,4-11 62 0 0,-2 0-1 0 0,0 0 1 0 0,0-1 0 0 0,-2 1-1 0 0,0 0 1 0 0,-1-1 0 0 0,-2-20-1 0 0,-1 9-194 0 0,-1 0 0 0 0,-2 1 0 0 0,-13-40-1 0 0,16 57-180 0 0,-1 0 1 0 0,-1 1-1 0 0,1-1 0 0 0,-2 1 0 0 0,1 0 0 0 0,-1 0 0 0 0,0 1 1 0 0,-1 0-1 0 0,0 0 0 0 0,-16-13 0 0 0,20 18 157 0 0,0 1 1 0 0,0 0-1 0 0,0 0 0 0 0,-1 0 0 0 0,1 0 1 0 0,-1 1-1 0 0,1-1 0 0 0,-1 1 1 0 0,0 0-1 0 0,1 0 0 0 0,-1 0 0 0 0,0 1 1 0 0,0-1-1 0 0,0 1 0 0 0,1 0 0 0 0,-1 0 1 0 0,0 1-1 0 0,0-1 0 0 0,0 1 0 0 0,0-1 1 0 0,1 1-1 0 0,-1 0 0 0 0,0 1 1 0 0,1-1-1 0 0,-1 0 0 0 0,1 1 0 0 0,-1 0 1 0 0,1 0-1 0 0,0 0 0 0 0,0 1 0 0 0,0-1 1 0 0,-5 5-1 0 0,1 1 53 0 0,0 0-1 0 0,0 0 1 0 0,1 1-1 0 0,0 0 1 0 0,0 0 0 0 0,1 0-1 0 0,0 0 1 0 0,1 1 0 0 0,-6 19-1 0 0,5-14 120 0 0,2 0-1 0 0,0 1 1 0 0,0-1-1 0 0,1 0 1 0 0,1 1-1 0 0,1 17 1 0 0,0-29 68 0 0,0 0-1 0 0,1-1 1 0 0,-1 1 0 0 0,0-1 0 0 0,1 1 0 0 0,0-1-1 0 0,0 0 1 0 0,0 1 0 0 0,1-1 0 0 0,-1 0 0 0 0,1 1-1 0 0,-1-1 1 0 0,1 0 0 0 0,0 0 0 0 0,0 0-1 0 0,1-1 1 0 0,-1 1 0 0 0,0-1 0 0 0,5 4 0 0 0,-4-4 0 0 0,0-1 1 0 0,1 1-1 0 0,-1-1 1 0 0,1 0 0 0 0,-1 0-1 0 0,1 0 1 0 0,0-1-1 0 0,-1 1 1 0 0,1-1 0 0 0,0 0-1 0 0,0 0 1 0 0,-1 0-1 0 0,1 0 1 0 0,0-1 0 0 0,-1 1-1 0 0,1-1 1 0 0,0 0-1 0 0,3-2 1 0 0,5-1-251 0 0,1-1-1 0 0,-1-1 0 0 0,0 0 1 0 0,-1-1-1 0 0,0 0 1 0 0,0-1-1 0 0,0 0 1 0 0,-1-1-1 0 0,0 0 1 0 0,-1 0-1 0 0,0-1 1 0 0,0 0-1 0 0,-1-1 1 0 0,10-17-1 0 0,-7 9-289 0 0,-1 0 1 0 0,0 0-1 0 0,-2-1 0 0 0,0 0 0 0 0,-1-1 0 0 0,-1 1 1 0 0,-1-1-1 0 0,2-27 0 0 0,-7 7 1679 0 0,-3 33 1399 0 0,0 28 34 0 0,-3 34-1917 0 0,3 0-1 0 0,2 0 0 0 0,3 0 1 0 0,17 106-1 0 0,-18-153-767 0 0,1 1 0 0 0,-1-1 0 0 0,2 0 1 0 0,-1 1-1 0 0,1-1 0 0 0,0 0 0 0 0,1-1 0 0 0,6 11 0 0 0,-10-17 0 0 0,1 0 0 0 0,-1 0-1 0 0,1 1 1 0 0,0-1 0 0 0,-1 0 0 0 0,1 0-1 0 0,0 0 1 0 0,-1 0 0 0 0,1 0-1 0 0,0 0 1 0 0,-1 0 0 0 0,1 0 0 0 0,0 0-1 0 0,-1 0 1 0 0,1 0 0 0 0,-1 0 0 0 0,1-1-1 0 0,0 1 1 0 0,-1 0 0 0 0,1 0-1 0 0,-1-1 1 0 0,1 1 0 0 0,0 0 0 0 0,-1-1-1 0 0,1 1 1 0 0,-1-1 0 0 0,1 1 0 0 0,-1 0-1 0 0,0-1 1 0 0,1 1 0 0 0,-1-1-1 0 0,1 0 1 0 0,-1 1 0 0 0,0-1 0 0 0,1 0-1 0 0,17-22-380 0 0,-17 21 333 0 0,42-59-1888 0 0,38-60-6758 0 0,-79 118 8268 0 0,-1 0 0 0 0,1-1 0 0 0,-1 1 0 0 0,0-1 0 0 0,0 0 0 0 0,0 1 0 0 0,-1-1 0 0 0,1 0 0 0 0,-1-5-1 0 0,1-4-1026 0 0,7-14-3252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87 9450 0 0,'-4'3'806'0'0,"0"1"0"0"0,1-1-1 0 0,-1 1 1 0 0,1 0 0 0 0,-1 0 0 0 0,1 0-1 0 0,0 0 1 0 0,1 0 0 0 0,-1 1 0 0 0,1-1-1 0 0,0 1 1 0 0,0 0 0 0 0,-2 7 0 0 0,2-3-354 0 0,0 0 1 0 0,1 0 0 0 0,1 0 0 0 0,-1 0 0 0 0,1 0-1 0 0,1 0 1 0 0,1 10 0 0 0,1 1-353 0 0,2 0 0 0 0,0-1 0 0 0,2 1-1 0 0,0-1 1 0 0,1-1 0 0 0,12 22 0 0 0,-15-32-92 0 0,0 0-1 0 0,0 0 1 0 0,1 0-1 0 0,0-1 1 0 0,0 0 0 0 0,1 0-1 0 0,14 11 1 0 0,-19-17-1 0 0,0 0-1 0 0,-1 1 1 0 0,1-1 0 0 0,0 0-1 0 0,0-1 1 0 0,0 1 0 0 0,0 0 0 0 0,0 0-1 0 0,-1-1 1 0 0,1 1 0 0 0,1-1-1 0 0,-1 0 1 0 0,0 0 0 0 0,0 1 0 0 0,0-1-1 0 0,0-1 1 0 0,0 1 0 0 0,0 0-1 0 0,0 0 1 0 0,0-1 0 0 0,0 1 0 0 0,0-1-1 0 0,0 1 1 0 0,0-1 0 0 0,0 0-1 0 0,-1 0 1 0 0,1 0 0 0 0,0 0-1 0 0,0 0 1 0 0,-1-1 0 0 0,1 1 0 0 0,-1 0-1 0 0,1-1 1 0 0,-1 1 0 0 0,1-1-1 0 0,-1 1 1 0 0,0-1 0 0 0,0 0 0 0 0,0 0-1 0 0,0 1 1 0 0,0-1 0 0 0,1-3-1 0 0,5-9 18 0 0,-1-1-1 0 0,0 0 0 0 0,-1 0 0 0 0,-1-1 0 0 0,0 1 0 0 0,-1-1 1 0 0,1-30-1 0 0,-3 18-105 0 0,-1 0 0 0 0,-1 0 0 0 0,-8-46 0 0 0,7 65-73 0 0,0 0 0 0 0,-1 0 0 0 0,0 1 0 0 0,0-1 1 0 0,0 0-1 0 0,-1 1 0 0 0,-1 0 0 0 0,0 0 0 0 0,-7-9 1 0 0,10 14 4 0 0,0 0 0 0 0,-1 0 1 0 0,0 1-1 0 0,1-1 0 0 0,-1 1 1 0 0,0 0-1 0 0,0 0 1 0 0,0 0-1 0 0,-1 0 0 0 0,1 0 1 0 0,-1 1-1 0 0,1-1 0 0 0,-1 1 1 0 0,1 0-1 0 0,-1 0 1 0 0,1 0-1 0 0,-1 1 0 0 0,0-1 1 0 0,0 1-1 0 0,1 0 0 0 0,-1 0 1 0 0,0 0-1 0 0,1 0 1 0 0,-1 1-1 0 0,-5 1 0 0 0,8-2 19 0 0,0 0-1 0 0,0 1 1 0 0,0-1-1 0 0,0 0 1 0 0,0 1 0 0 0,0-1-1 0 0,0 1 1 0 0,0 0-1 0 0,0-1 1 0 0,0 1-1 0 0,0 0 1 0 0,0-1-1 0 0,0 1 1 0 0,0 0-1 0 0,1 0 1 0 0,-1 0 0 0 0,0 0-1 0 0,1 0 1 0 0,-1 0-1 0 0,0 0 1 0 0,1 0-1 0 0,-1 0 1 0 0,1 0-1 0 0,0 0 1 0 0,-1 0-1 0 0,1 2 1 0 0,2 20-6493 0 0,2-13 754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12043 0 0,'4'4'1373'0'0,"1"0"0"0"0,0 0 0 0 0,-1 1 0 0 0,0 0 0 0 0,5 6 0 0 0,12 29 2559 0 0,-12-15-3229 0 0,9 41 0 0 0,-6-19 93 0 0,-3-16-750 0 0,31 96 528 0 0,-34-111-1104 0 0,1-1 0 0 0,0 0-1 0 0,1 0 1 0 0,1-1-1 0 0,17 23 1 0 0,-22-33-172 0 0,-1 0 0 0 0,1-1 0 0 0,0 0 0 0 0,0 0 0 0 0,0 0 0 0 0,7 4 0 0 0,-10-6 237 0 0,1 0 0 0 0,-1-1 0 0 0,1 1 0 0 0,0 0-1 0 0,-1-1 1 0 0,1 1 0 0 0,0-1 0 0 0,0 0-1 0 0,-1 1 1 0 0,1-1 0 0 0,0 0 0 0 0,0 0 0 0 0,-1 0-1 0 0,1 0 1 0 0,0-1 0 0 0,0 1 0 0 0,-1 0-1 0 0,1-1 1 0 0,0 1 0 0 0,0-1 0 0 0,2-1 0 0 0,6-7-4983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13443 0 0,'4'0'5736'0'0,"5"1"-3821"0"0,13 0-1426 0 0,-6 0-115 0 0,-1-1-1 0 0,0-1 1 0 0,18-2-1 0 0,-30 3-338 0 0,1-1 0 0 0,0 0-1 0 0,-1 0 1 0 0,1 0-1 0 0,-1 0 1 0 0,1 0 0 0 0,-1-1-1 0 0,0 1 1 0 0,1-1-1 0 0,-1 0 1 0 0,0 0-1 0 0,0 0 1 0 0,0 0 0 0 0,-1-1-1 0 0,1 1 1 0 0,0-1-1 0 0,-1 0 1 0 0,0 0-1 0 0,3-3 1 0 0,-6 3 189 0 0,-7 5-170 0 0,-7 6-99 0 0,8-3 27 0 0,1 1 0 0 0,1-1-1 0 0,-1 1 1 0 0,1 0 0 0 0,0 0-1 0 0,0 1 1 0 0,1-1 0 0 0,0 1-1 0 0,0 0 1 0 0,1 0 0 0 0,0 1-1 0 0,-3 7 1 0 0,3-3 26 0 0,0 0 0 0 0,0 0 1 0 0,2 0-1 0 0,-1 0 0 0 0,1 0 1 0 0,1 1-1 0 0,2 19 0 0 0,0-19 5 0 0,0 0 0 0 0,0-1 0 0 0,2 1 0 0 0,-1 0 0 0 0,2-1 0 0 0,0 0 0 0 0,7 13 0 0 0,-8-17-24 0 0,1-1-1 0 0,0 0 1 0 0,0 0 0 0 0,0 0-1 0 0,1 0 1 0 0,0-1 0 0 0,0 0-1 0 0,1-1 1 0 0,0 1-1 0 0,14 8 1 0 0,-16-12-45 0 0,0-1-1 0 0,0 1 1 0 0,0-1-1 0 0,0 1 1 0 0,0-2-1 0 0,0 1 1 0 0,0 0-1 0 0,1-1 1 0 0,-1 0-1 0 0,0 0 1 0 0,1-1-1 0 0,-1 1 1 0 0,0-1-1 0 0,0 0 1 0 0,0-1-1 0 0,0 1 1 0 0,0-1-1 0 0,0 0 1 0 0,0 0-1 0 0,0-1 1 0 0,-1 1-1 0 0,8-7 1 0 0,-4 4-565 0 0,-1-1-1 0 0,0 0 1 0 0,0 0 0 0 0,0 0-1 0 0,8-12 1 0 0,-11 13-430 0 0,0 0-1 0 0,-1-1 1 0 0,1 0-1 0 0,-1 1 1 0 0,0-1-1 0 0,-1 0 1 0 0,3-10-1 0 0,-1-6-5229 0 0</inkml:trace>
  <inkml:trace contextRef="#ctx0" brushRef="#br0" timeOffset="1">116 280 16940 0 0,'0'0'56'0'0,"0"0"0"0"0,0 0 1 0 0,0 1-1 0 0,0-1 0 0 0,0 0 0 0 0,0 0 1 0 0,0 0-1 0 0,0 0 0 0 0,0 0 1 0 0,0 0-1 0 0,0 0 0 0 0,0 0 1 0 0,-1 0-1 0 0,1 1 0 0 0,0-1 1 0 0,0 0-1 0 0,0 0 0 0 0,0 0 1 0 0,0 0-1 0 0,0 0 0 0 0,1 0 0 0 0,-1 0 1 0 0,0 0-1 0 0,0 1 0 0 0,0-1 1 0 0,0 0-1 0 0,0 0 0 0 0,0 0 1 0 0,0 0-1 0 0,0 0 0 0 0,0 0 1 0 0,0 0-1 0 0,0 0 0 0 0,0 0 0 0 0,0 0 1 0 0,0 0-1 0 0,0 1 0 0 0,0-1 1 0 0,0 0-1 0 0,1 0 0 0 0,-1 0 1 0 0,0 0-1 0 0,0 0 0 0 0,0 0 1 0 0,0 0-1 0 0,0 0 0 0 0,0 0 1 0 0,0 0-1 0 0,0 0 0 0 0,0 0 0 0 0,1 0 1 0 0,-1 0-1 0 0,0 0 0 0 0,0 0 1 0 0,0 0-1 0 0,0 0 0 0 0,0 0 1 0 0,11-2 1154 0 0,13-7-745 0 0,-23 9-200 0 0,16-7-91 0 0,9-4 153 0 0,43-11 0 0 0,-62 20-778 0 0,0 0-1 0 0,-1 1 1 0 0,1 0-1 0 0,0 1 1 0 0,-1-1-1 0 0,1 1 1 0 0,0 0-1 0 0,-1 1 1 0 0,1 0-1 0 0,0 0 1 0 0,-1 0-1 0 0,10 4 1 0 0,-14-4 19 0 0,0 0 1 0 0,0 0 0 0 0,0 1-1 0 0,1-1 1 0 0,-1 1 0 0 0,-1 0-1 0 0,1-1 1 0 0,0 1-1 0 0,0 0 1 0 0,-1 0 0 0 0,1 0-1 0 0,-1 0 1 0 0,1 0 0 0 0,-1 0-1 0 0,0 1 1 0 0,0-1 0 0 0,0 0-1 0 0,0 1 1 0 0,0 2-1 0 0,3 16-4804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5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13419 0 0,'0'1'271'0'0,"0"-1"0"0"0,-1 1 0 0 0,1 0-1 0 0,0 0 1 0 0,0 0 0 0 0,0-1 0 0 0,0 1 0 0 0,0 0 0 0 0,0 0 0 0 0,0-1 0 0 0,1 1 0 0 0,-1 0 0 0 0,0 0-1 0 0,0-1 1 0 0,0 1 0 0 0,1 0 0 0 0,-1-1 0 0 0,1 1 0 0 0,-1 0 0 0 0,0-1 0 0 0,1 1 0 0 0,-1 0 0 0 0,1-1-1 0 0,-1 1 1 0 0,1-1 0 0 0,-1 1 0 0 0,1-1 0 0 0,0 1 0 0 0,1 0 0 0 0,0 0-34 0 0,0 0 1 0 0,1 0-1 0 0,-1-1 1 0 0,1 1-1 0 0,-1-1 1 0 0,1 1-1 0 0,-1-1 1 0 0,1 0-1 0 0,3 0 1 0 0,6-1-75 0 0,0 0 0 0 0,22-6 1 0 0,-7-2-517 0 0,0 0 0 0 0,-1-1 0 0 0,0-2 0 0 0,-1 0 0 0 0,27-19 0 0 0,-26 13-3378 0 0,0 0-1 0 0,28-29 0 0 0,-19 14-3237 0 0</inkml:trace>
  <inkml:trace contextRef="#ctx0" brushRef="#br0" timeOffset="1">389 30 18148 0 0,'-6'4'466'0'0,"-1"1"0"0"0,1 0 0 0 0,0 1 1 0 0,0-1-1 0 0,0 1 0 0 0,1 0 0 0 0,0 1 0 0 0,0-1 0 0 0,0 1 1 0 0,1 0-1 0 0,0 0 0 0 0,1 1 0 0 0,0-1 0 0 0,-4 13 0 0 0,5-13-388 0 0,1-1-1 0 0,0 1 1 0 0,0 0-1 0 0,1 0 0 0 0,0 0 1 0 0,0 0-1 0 0,0-1 1 0 0,1 1-1 0 0,0 0 0 0 0,1 0 1 0 0,-1-1-1 0 0,1 1 1 0 0,0-1-1 0 0,1 1 0 0 0,0-1 1 0 0,0 0-1 0 0,7 11 1 0 0,-4-9-73 0 0,0-1 1 0 0,0 1 0 0 0,0-1 0 0 0,1-1 0 0 0,0 1 0 0 0,0-1-1 0 0,1 0 1 0 0,13 7 0 0 0,-18-11-7 0 0,0 0 1 0 0,0 0-1 0 0,0-1 1 0 0,1 0-1 0 0,-1 0 1 0 0,0 0-1 0 0,1 0 1 0 0,-1 0-1 0 0,0-1 0 0 0,1 1 1 0 0,-1-1-1 0 0,1 0 1 0 0,-1 0-1 0 0,1 0 1 0 0,-1 0-1 0 0,0-1 1 0 0,1 1-1 0 0,-1-1 0 0 0,0 0 1 0 0,1 0-1 0 0,-1 0 1 0 0,0-1-1 0 0,0 1 1 0 0,0-1-1 0 0,0 0 1 0 0,5-3-1 0 0,0-4-28 0 0,0 0-1 0 0,0 0 1 0 0,-1-1-1 0 0,0 1 1 0 0,0-2-1 0 0,-1 1 1 0 0,-1-1-1 0 0,0 0 1 0 0,0 0-1 0 0,-1 0 1 0 0,0-1-1 0 0,-1 0 1 0 0,-1 1 0 0 0,0-1-1 0 0,0 0 1 0 0,-1 0-1 0 0,-1 0 1 0 0,0 0-1 0 0,0 0 1 0 0,-1 0-1 0 0,-3-14 1 0 0,2 22-111 0 0,1 0 0 0 0,-1 0 0 0 0,0 0 0 0 0,0 0 0 0 0,0 0 0 0 0,0 0 0 0 0,-1 0 0 0 0,0 1 0 0 0,1-1 0 0 0,-1 1 0 0 0,-1 0 0 0 0,1 0 0 0 0,0 0 0 0 0,-1 0 0 0 0,1 1 0 0 0,-1-1 0 0 0,0 1 1 0 0,0 0-1 0 0,0 0 0 0 0,0 0 0 0 0,0 1 0 0 0,-6-2 0 0 0,7 2-257 0 0,-1 0 0 0 0,0 1 1 0 0,1-1-1 0 0,-1 1 0 0 0,0 0 1 0 0,0 0-1 0 0,1 1 0 0 0,-1-1 1 0 0,0 1-1 0 0,1 0 0 0 0,-1-1 0 0 0,1 2 1 0 0,-1-1-1 0 0,1 0 0 0 0,-1 1 1 0 0,1-1-1 0 0,-5 4 0 0 0,8-4 239 0 0,-1-1-30 0 0,1 0-1 0 0,0 0 1 0 0,-1 0 0 0 0,1 1-1 0 0,-1-1 1 0 0,1 0-1 0 0,0 0 1 0 0,-1 1 0 0 0,1-1-1 0 0,0 0 1 0 0,-1 1-1 0 0,1-1 1 0 0,0 0 0 0 0,0 1-1 0 0,-1-1 1 0 0,1 0-1 0 0,0 1 1 0 0,0-1 0 0 0,0 1-1 0 0,0-1 1 0 0,-1 0-1 0 0,1 1 1 0 0,0-1 0 0 0,0 1-1 0 0,0-1 1 0 0,0 1-1 0 0,0-1 1 0 0,0 0 0 0 0,0 1-1 0 0,0 0 1 0 0,9 9-5184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7978 0 0,'1'-1'346'0'0,"-1"0"0"0"0,1 1 0 0 0,-1-1 0 0 0,1 0 0 0 0,0 1 0 0 0,-1-1 0 0 0,1 1 0 0 0,0-1 0 0 0,0 1 0 0 0,-1-1 0 0 0,1 1 0 0 0,0 0 0 0 0,0-1 0 0 0,0 1 0 0 0,-1 0 0 0 0,1 0 0 0 0,0 0 0 0 0,0-1 0 0 0,0 1 0 0 0,0 0 0 0 0,0 0 0 0 0,-1 0 0 0 0,1 0 0 0 0,0 1 0 0 0,1-1 1 0 0,-1 1-32 0 0,1-1 0 0 0,-1 1 0 0 0,0 0 0 0 0,0 0 0 0 0,0 0 0 0 0,1 0 0 0 0,-1 0 0 0 0,0 0 0 0 0,0 0 0 0 0,0 0 1 0 0,-1 0-1 0 0,1 1 0 0 0,1 1 0 0 0,2 6 228 0 0,0 0 0 0 0,0 1 0 0 0,3 14 0 0 0,-6-18-285 0 0,6 20-218 0 0,31 127 293 0 0,-32-122-4410 0 0,2 40 0 0 0,-9-47-818 0 0,-4-1-1996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0 498 16620 0 0,'0'-2'311'0'0,"1"0"0"0"0,-1 0 0 0 0,1 1 1 0 0,-1-1-1 0 0,1 0 0 0 0,-1 1 0 0 0,1-1 1 0 0,0 0-1 0 0,0 1 0 0 0,0-1 0 0 0,2-2 1 0 0,28-28 440 0 0,-22 23-350 0 0,-5 6-290 0 0,22-23 162 0 0,-25 25-260 0 0,0 0 0 0 0,0 1 0 0 0,0-1 0 0 0,0 0 0 0 0,0 0 0 0 0,0 0 0 0 0,0 1-1 0 0,1-1 1 0 0,-1 1 0 0 0,0-1 0 0 0,0 1 0 0 0,0-1 0 0 0,1 1 0 0 0,-1 0 0 0 0,0-1 0 0 0,0 1 0 0 0,1 0 0 0 0,-1 0 0 0 0,0 0 0 0 0,0 0 0 0 0,3 0 0 0 0,-4 1-2 0 0,1 0-1 0 0,0 0 0 0 0,-1 0 1 0 0,1 0-1 0 0,0 0 1 0 0,-1 0-1 0 0,1 0 1 0 0,-1 0-1 0 0,0 0 1 0 0,1 1-1 0 0,-1-1 1 0 0,0 0-1 0 0,1 0 0 0 0,-1 0 1 0 0,0 0-1 0 0,0 1 1 0 0,0-1-1 0 0,0 0 1 0 0,0 0-1 0 0,-1 2 1 0 0,-4 31 60 0 0,3-23-25 0 0,1-4-1 0 0,-2 12 403 0 0,2 0 0 0 0,0 29 0 0 0,1-45-402 0 0,0 1 1 0 0,0 0 0 0 0,1 0 0 0 0,-1-1 0 0 0,1 1 0 0 0,0 0 0 0 0,0-1 0 0 0,0 1 0 0 0,1 0 0 0 0,-1-1 0 0 0,1 0 0 0 0,0 1 0 0 0,0-1 0 0 0,0 0 0 0 0,0 0 0 0 0,1 0-1 0 0,-1 0 1 0 0,1 0 0 0 0,4 3 0 0 0,-4-5-57 0 0,-1 0 1 0 0,1 0-1 0 0,-1 0 0 0 0,1 0 0 0 0,0-1 0 0 0,-1 1 0 0 0,1-1 0 0 0,0 0 0 0 0,-1 0 1 0 0,1 0-1 0 0,0 0 0 0 0,0 0 0 0 0,-1 0 0 0 0,1-1 0 0 0,0 0 0 0 0,-1 1 0 0 0,1-1 0 0 0,-1 0 1 0 0,1 0-1 0 0,-1 0 0 0 0,1-1 0 0 0,-1 1 0 0 0,0 0 0 0 0,5-4 0 0 0,1-1-379 0 0,0-1-1 0 0,0 0 0 0 0,0 0 1 0 0,-1-1-1 0 0,7-9 0 0 0,-1-1-2181 0 0,-2-1 0 0 0,0-1-1 0 0,-1 0 1 0 0,8-23-1 0 0,-3 6-3511 0 0</inkml:trace>
  <inkml:trace contextRef="#ctx0" brushRef="#br0" timeOffset="1">257 51 14219 0 0,'0'0'260'0'0,"0"-1"-1"0"0,-1 1 1 0 0,1 0 0 0 0,-1 0-1 0 0,1-1 1 0 0,-1 1 0 0 0,1 0-1 0 0,0-1 1 0 0,-1 1-1 0 0,1-1 1 0 0,0 1 0 0 0,-1 0-1 0 0,1-1 1 0 0,0 1 0 0 0,0-1-1 0 0,-1 1 1 0 0,1-1 0 0 0,0 1-1 0 0,0-1 1 0 0,0 1-1 0 0,0-1 1 0 0,0 1 0 0 0,-1-1-1 0 0,1 1 1 0 0,0-1 0 0 0,0 1-1 0 0,0-1 1 0 0,0 1 0 0 0,1-1-1 0 0,-1 1 1 0 0,0-1 0 0 0,0 1-1 0 0,0-1 1 0 0,1 0-1 0 0,16-13 2084 0 0,26-1-2313 0 0,-36 13 16 0 0,1 1 0 0 0,-1 0 0 0 0,0 0 0 0 0,1 0 1 0 0,-1 1-1 0 0,1 0 0 0 0,-1 1 0 0 0,1 0 0 0 0,-1 0 0 0 0,0 0 0 0 0,0 1 1 0 0,1 0-1 0 0,8 4 0 0 0,-11-3 4 0 0,0 0 0 0 0,0 0-1 0 0,0 0 1 0 0,0 1 0 0 0,-1 0 0 0 0,1 0 0 0 0,-1 0 0 0 0,0 1 0 0 0,0 0-1 0 0,-1-1 1 0 0,1 1 0 0 0,-1 1 0 0 0,0-1 0 0 0,0 0 0 0 0,-1 1 0 0 0,4 10-1 0 0,0 5 34 0 0,-1 0-1 0 0,0 1 1 0 0,-2 0-1 0 0,2 29 1 0 0,-7 90-5410 0 0,-2-130-1228 0 0,-4-21-563 0 0,3-4 1550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14467 0 0,'22'-19'6539'0'0,"8"7"-3786"0"0,35-2-1986 0 0,-46 11-144 0 0,-10 1-561 0 0,0 0 0 0 0,1 1-1 0 0,-1 1 1 0 0,1-1 0 0 0,-1 1-1 0 0,1 1 1 0 0,-1 0 0 0 0,1 0-1 0 0,9 3 1 0 0,-15-3-30 0 0,0 1 0 0 0,-1 0 0 0 0,1 0 0 0 0,0 0 0 0 0,-1 0 0 0 0,1 1 0 0 0,-1-1 0 0 0,0 1 0 0 0,0 0 0 0 0,0 0 0 0 0,0 0 0 0 0,0 0 0 0 0,0 0 0 0 0,-1 1 0 0 0,0-1 0 0 0,0 1 0 0 0,0 0 0 0 0,0-1 0 0 0,0 1 0 0 0,-1 0 0 0 0,1 0 0 0 0,0 8 0 0 0,2 7 76 0 0,-2-1 1 0 0,0 1 0 0 0,-1 26-1 0 0,2 30-4374 0 0,1-66-857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11034 0 0,'0'-2'486'0'0,"1"-1"0"0"0,0 2 0 0 0,0-1 0 0 0,0 0 0 0 0,0 0 0 0 0,1 0-1 0 0,-1 0 1 0 0,0 1 0 0 0,1-1 0 0 0,-1 0 0 0 0,1 1 0 0 0,0 0 0 0 0,-1-1-1 0 0,1 1 1 0 0,0 0 0 0 0,0 0 0 0 0,0 0 0 0 0,3-2 0 0 0,-4 3-339 0 0,1 0 0 0 0,-1 0 0 0 0,0 1 1 0 0,1-1-1 0 0,-1 0 0 0 0,0 0 0 0 0,0 1 0 0 0,1-1 1 0 0,-1 0-1 0 0,0 1 0 0 0,0-1 0 0 0,0 1 0 0 0,1 0 0 0 0,-1-1 1 0 0,0 1-1 0 0,0 0 0 0 0,0 0 0 0 0,0 0 0 0 0,0 0 1 0 0,0 0-1 0 0,-1 0 0 0 0,1 0 0 0 0,0 0 0 0 0,0 0 1 0 0,-1 0-1 0 0,1 0 0 0 0,-1 0 0 0 0,1 0 0 0 0,-1 1 1 0 0,1-1-1 0 0,0 2 0 0 0,8 26 216 0 0,-1 0 0 0 0,-1 0 0 0 0,-2 1 0 0 0,-1 0-1 0 0,1 44 1 0 0,-3-41-505 0 0,0-1 0 0 0,2 0 0 0 0,2 0 0 0 0,13 44 0 0 0,-19-75 114 0 0,0 0 0 0 0,0-1 0 0 0,1 1 0 0 0,-1 0 0 0 0,0-1 0 0 0,0 1 0 0 0,1-1 0 0 0,-1 1 0 0 0,0-1 0 0 0,0 1 0 0 0,1 0 0 0 0,-1-1-1 0 0,1 1 1 0 0,-1-1 0 0 0,1 0 0 0 0,-1 1 0 0 0,0-1 0 0 0,1 1 0 0 0,-1-1 0 0 0,1 0 0 0 0,0 1 0 0 0,-1-1 0 0 0,1 0 0 0 0,-1 1 0 0 0,1-1 0 0 0,-1 0 0 0 0,2 0 0 0 0,-1 0 10 0 0,0 0 0 0 0,0-1 1 0 0,0 1-1 0 0,0 0 0 0 0,0-1 0 0 0,0 1 1 0 0,-1-1-1 0 0,1 0 0 0 0,0 1 0 0 0,0-1 1 0 0,0 1-1 0 0,-1-1 0 0 0,1 0 0 0 0,0 0 1 0 0,-1 0-1 0 0,1 0 0 0 0,24-44 9 0 0,-21 35-45 0 0,3-3 155 0 0,0 1-1 0 0,1-1 1 0 0,1 1-1 0 0,18-19 1 0 0,11-1-2097 0 0,-32 29 172 0 0,1-1-1 0 0,-1 1 0 0 0,1 0 0 0 0,12-4 0 0 0,-6 4-6738 0 0</inkml:trace>
  <inkml:trace contextRef="#ctx0" brushRef="#br0" timeOffset="1">648 331 21341 0 0,'10'-9'1688'0'0,"3"-1"-808"0"0,2-5-112 0 0,2 1-56 0 0,-4 2-183 0 0,-4 2-193 0 0,0 1-56 0 0,-3 3-96 0 0,-1 3-96 0 0,-2-1-64 0 0,1 2-320 0 0,-3-1-625 0 0,-31-15-11913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9754 0 0,'6'15'7679'0'0,"5"0"-4583"0"0,3 6-1951 0 0,-12-15-1012 0 0,0 0-1 0 0,0 0 1 0 0,-1 0 0 0 0,0 0 0 0 0,0 1-1 0 0,0-1 1 0 0,-1 9 0 0 0,0-7-405 0 0,-1 1 0 0 0,0 0 1 0 0,-1-1-1 0 0,0 0 0 0 0,0 1 0 0 0,-1-1 0 0 0,0 0 1 0 0,0 0-1 0 0,-5 8 0 0 0,6-12 150 0 0,0 0 1 0 0,-1 0-1 0 0,1 0 0 0 0,-1 0 1 0 0,0-1-1 0 0,0 1 0 0 0,0-1 0 0 0,0 1 1 0 0,-1-1-1 0 0,1 0 0 0 0,-1-1 1 0 0,0 1-1 0 0,0 0 0 0 0,0-1 0 0 0,0 0 1 0 0,0 0-1 0 0,0 0 0 0 0,-1-1 0 0 0,1 0 1 0 0,-1 1-1 0 0,1-1 0 0 0,-1-1 1 0 0,1 1-1 0 0,-1-1 0 0 0,0 0 0 0 0,1 0 1 0 0,-1 0-1 0 0,1 0 0 0 0,-1-1 1 0 0,-8-2-1 0 0,12 3 233 0 0,1 0 1 0 0,0 0-1 0 0,-1 0 1 0 0,1 0-1 0 0,-1 0 1 0 0,1 0-1 0 0,0 0 1 0 0,-1 0-1 0 0,1 0 1 0 0,0 0-1 0 0,-1-1 1 0 0,1 1-1 0 0,0 0 1 0 0,-1 0-1 0 0,1 0 1 0 0,0 0-1 0 0,-1-1 1 0 0,1 1-1 0 0,0 0 1 0 0,0 0-1 0 0,-1 0 1 0 0,1-1-1 0 0,0 1 1 0 0,0 0-1 0 0,-1-1 1 0 0,1 1-1 0 0,0 0 1 0 0,0-1-1 0 0,0 1 1 0 0,0 0-1 0 0,-1-1 1 0 0,1 1-1 0 0,12-4 1793 0 0,19 1-811 0 0,42 10-450 0 0,1 0-2168 0 0,-26-8-5491 0 0,-29-3 2098 0 0,-1-2-1634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94 12635 0 0,'-1'-2'798'0'0,"1"-1"0"0"0,-1 1 0 0 0,1-1 0 0 0,0 0 0 0 0,-1 1 0 0 0,1-1 0 0 0,0 1 0 0 0,1-1 0 0 0,-1 0 0 0 0,0 1 0 0 0,1-1 0 0 0,0 1 0 0 0,1-5 0 0 0,-1 4-696 0 0,1 0-1 0 0,-1-1 1 0 0,1 1-1 0 0,-1 0 0 0 0,1 0 1 0 0,0 0-1 0 0,1 1 0 0 0,-1-1 1 0 0,0 0-1 0 0,1 1 0 0 0,-1 0 1 0 0,1-1-1 0 0,0 1 1 0 0,0 0-1 0 0,0 0 0 0 0,0 1 1 0 0,0-1-1 0 0,0 1 0 0 0,0-1 1 0 0,0 1-1 0 0,1 0 1 0 0,-1 0-1 0 0,1 0 0 0 0,-1 1 1 0 0,7-1-1 0 0,-3 2-49 0 0,-1 0 0 0 0,1 1 0 0 0,-1 0 0 0 0,0 0 0 0 0,0 0 0 0 0,0 1 0 0 0,0 0 0 0 0,0 0 0 0 0,0 1 1 0 0,-1-1-1 0 0,0 1 0 0 0,0 0 0 0 0,0 1 0 0 0,8 8 0 0 0,-11-11-1 0 0,0 1 0 0 0,1 0 1 0 0,-1 0-1 0 0,-1 0 0 0 0,1 0 1 0 0,0 0-1 0 0,-1 0 0 0 0,0 0 0 0 0,1 1 1 0 0,-1-1-1 0 0,0 1 0 0 0,-1-1 1 0 0,1 0-1 0 0,-1 1 0 0 0,0-1 1 0 0,1 1-1 0 0,-1-1 0 0 0,-1 1 0 0 0,1-1 1 0 0,-1 1-1 0 0,1-1 0 0 0,-1 1 1 0 0,0-1-1 0 0,0 1 0 0 0,0-1 1 0 0,-1 0-1 0 0,1 0 0 0 0,-4 5 0 0 0,-9 14 30 0 0,1-4-45 0 0,2 0 0 0 0,0 1 0 0 0,1 0 0 0 0,-9 25 0 0 0,18-39-30 0 0,-1-1 1 0 0,1 1 0 0 0,0 0-1 0 0,0 0 1 0 0,0 0-1 0 0,1 0 1 0 0,-1 0-1 0 0,1 0 1 0 0,0-1-1 0 0,1 1 1 0 0,-1 0-1 0 0,1 0 1 0 0,0 0 0 0 0,1 0-1 0 0,-1 0 1 0 0,1-1-1 0 0,0 1 1 0 0,0-1-1 0 0,0 1 1 0 0,0-1-1 0 0,1 0 1 0 0,0 0-1 0 0,6 7 1 0 0,-7-9-112 0 0,0 0 0 0 0,1 0 0 0 0,-1 0 1 0 0,1 0-1 0 0,-1-1 0 0 0,1 1 0 0 0,0-1 0 0 0,-1 0 1 0 0,1 0-1 0 0,0 0 0 0 0,0 0 0 0 0,0-1 0 0 0,4 1 1 0 0,22 0-9419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0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11 6577 0 0,'-95'43'12396'0'0,"111"-51"-12266"0"0,0 0-1 0 0,1 1 0 0 0,-1 1 0 0 0,1 0 1 0 0,0 1-1 0 0,1 1 0 0 0,-1 0 0 0 0,1 2 1 0 0,0 0-1 0 0,24 0 0 0 0,-32 4-80 0 0,-1-1 0 0 0,0 1 0 0 0,0 0 0 0 0,0 1 0 0 0,0 0 0 0 0,0 1 0 0 0,-1 0 0 0 0,1 0 0 0 0,-1 0 0 0 0,0 1 0 0 0,0 1 0 0 0,-1-1 0 0 0,11 11 0 0 0,-13-11 43 0 0,0 0 0 0 0,0 0 1 0 0,-1 0-1 0 0,0 0 0 0 0,0 1 1 0 0,0 0-1 0 0,-1 0 0 0 0,0 0 1 0 0,0 0-1 0 0,-1 0 0 0 0,1 1 1 0 0,-1-1-1 0 0,-1 1 0 0 0,1-1 1 0 0,-1 1-1 0 0,0 0 1 0 0,-1 0-1 0 0,1-1 0 0 0,-2 10 1 0 0,-32 151-1239 0 0,25-136-1125 0 0,8-30 1809 0 0,-3 8-1852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1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87 10730 0 0,'-39'1'7237'0'0,"38"-1"-7148"0"0,0 0 0 0 0,1 0-1 0 0,-1 0 1 0 0,0 0 0 0 0,1 0-1 0 0,-1 0 1 0 0,1 0 0 0 0,-1 0 0 0 0,0 0-1 0 0,1 0 1 0 0,-1-1 0 0 0,1 1 0 0 0,-1 0-1 0 0,0 0 1 0 0,1-1 0 0 0,-1 1-1 0 0,1 0 1 0 0,-1-1 0 0 0,1 1 0 0 0,-1 0-1 0 0,1-1 1 0 0,-1 1 0 0 0,1-1-1 0 0,0 1 1 0 0,-1-1 0 0 0,1 1 0 0 0,-1-1-1 0 0,1 1 1 0 0,0-1 0 0 0,0 1-1 0 0,-1-1 1 0 0,1 1 0 0 0,0-1 0 0 0,0 0-1 0 0,0 1 1 0 0,-1-1 0 0 0,1 1-1 0 0,0-1 1 0 0,0 0 0 0 0,0 1 0 0 0,0-1-1 0 0,0 1 1 0 0,0-1 0 0 0,1 0-1 0 0,-1 1 1 0 0,0-1 0 0 0,0 1 0 0 0,0-1-1 0 0,0 0 1 0 0,1 1 0 0 0,-1-1 0 0 0,0 1-1 0 0,1-1 1 0 0,-1 1 0 0 0,0-1-1 0 0,1 1 1 0 0,-1-1 0 0 0,0 1 0 0 0,2-1-1 0 0,0-2-51 0 0,1 0 0 0 0,0 1 0 0 0,0 0 0 0 0,0-1 0 0 0,1 1 0 0 0,-1 0 0 0 0,0 0 0 0 0,1 1-1 0 0,-1-1 1 0 0,1 1 0 0 0,6-2 0 0 0,48-8-68 0 0,-39 8 54 0 0,-14 2-63 0 0,128-19-1063 0 0,-110 18-2652 0 0,42 2 1 0 0,-40 5-4551 0 0,-18 3 3425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9450 0 0,'6'-1'7483'0'0,"15"3"-6168"0"0,-15-2-450 0 0,16 0-672 0 0,1-2 0 0 0,-1-1 0 0 0,0-1 0 0 0,0 0 0 0 0,22-9 0 0 0,24-4-1288 0 0,25-4-7181 0 0,-65 13 1713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2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12763 0 0,'-1'-2'4930'0'0,"7"-2"-1879"0"0,22-8-929 0 0,37-11-2139 0 0,-63 22 228 0 0,7-3-154 0 0,0 1 1 0 0,1 1 0 0 0,-1 0 0 0 0,0 0-1 0 0,1 1 1 0 0,0 0 0 0 0,-1 0 0 0 0,16 2-1 0 0,-21 0-18 0 0,0-1-1 0 0,0 1 1 0 0,-1 0-1 0 0,1 0 1 0 0,-1 1-1 0 0,1-1 0 0 0,-1 1 1 0 0,1-1-1 0 0,-1 1 1 0 0,0 0-1 0 0,0 1 0 0 0,0-1 1 0 0,0 0-1 0 0,0 1 1 0 0,0 0-1 0 0,-1 0 1 0 0,1-1-1 0 0,-1 1 0 0 0,0 1 1 0 0,0-1-1 0 0,0 0 1 0 0,0 1-1 0 0,-1-1 0 0 0,3 7 1 0 0,2 14 165 0 0,0 1 1 0 0,-2 0-1 0 0,-1 0 1 0 0,0 1-1 0 0,-3 50 1 0 0,2 29-2177 0 0,0-89-24 0 0,0 0 0 0 0,1 0 0 0 0,0 0 0 0 0,9 22 0 0 0,-9-33-2105 0 0</inkml:trace>
  <inkml:trace contextRef="#ctx0" brushRef="#br0" timeOffset="1">399 0 11570 0 0,'2'3'6355'0'0,"8"12"-3321"0"0,2 23-1525 0 0,-2 0-1 0 0,7 53 1 0 0,4 19-1195 0 0,-16-91-449 0 0,22 77-212 0 0,-24-87-317 0 0,1-1 0 0 0,0 1-1 0 0,0-1 1 0 0,1 0 0 0 0,0 0 0 0 0,1 0-1 0 0,-1-1 1 0 0,9 9 0 0 0,-13-15 304 0 0,-1 0 0 0 0,1-1 1 0 0,0 1-1 0 0,0 0 0 0 0,0 0 1 0 0,0-1-1 0 0,0 1 0 0 0,0 0 1 0 0,0-1-1 0 0,0 1 0 0 0,0-1 1 0 0,0 1-1 0 0,0-1 0 0 0,0 1 1 0 0,0-1-1 0 0,0 0 0 0 0,0 0 1 0 0,0 0-1 0 0,1 0 0 0 0,-1 1 0 0 0,0-1 1 0 0,0-1-1 0 0,0 1 0 0 0,0 0 1 0 0,0 0-1 0 0,2-1 0 0 0,5-5-5546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60 15003 0 0,'-1'-1'239'0'0,"1"0"0"0"0,0 0 0 0 0,0 0 0 0 0,-1 0 0 0 0,1 0 0 0 0,0 0 0 0 0,0 0 0 0 0,0 1 0 0 0,0-1-1 0 0,0 0 1 0 0,0 0 0 0 0,0 0 0 0 0,1 0 0 0 0,-1 0 0 0 0,0 0 0 0 0,0 0 0 0 0,1 0 0 0 0,-1 0 0 0 0,0 1 0 0 0,1-1 0 0 0,-1 0-1 0 0,2-1 1 0 0,-1 0-46 0 0,1 1 0 0 0,-1 0-1 0 0,1 0 1 0 0,0-1-1 0 0,-1 1 1 0 0,1 0-1 0 0,0 0 1 0 0,0 0-1 0 0,-1 1 1 0 0,4-2-1 0 0,8-1-234 0 0,-1 1-1 0 0,1 0 1 0 0,13 0-1 0 0,-5 0 449 0 0,7-3-376 0 0,-18 2 8 0 0,-1 1 0 0 0,1 1 0 0 0,0 0 0 0 0,-1 0 1 0 0,1 1-1 0 0,15 1 0 0 0,-24-1-23 0 0,0 0 0 0 0,-1 0 0 0 0,1 0 1 0 0,-1 0-1 0 0,1 0 0 0 0,0 1 0 0 0,-1-1 0 0 0,1 0 0 0 0,-1 0 1 0 0,1 1-1 0 0,0-1 0 0 0,-1 0 0 0 0,1 1 0 0 0,-1-1 0 0 0,1 1 0 0 0,-1-1 1 0 0,1 0-1 0 0,-1 1 0 0 0,0-1 0 0 0,1 1 0 0 0,-1-1 0 0 0,0 1 1 0 0,1 0-1 0 0,-1-1 0 0 0,0 1 0 0 0,1-1 0 0 0,-1 1 0 0 0,0 0 1 0 0,0-1-1 0 0,0 1 0 0 0,0 1 10 0 0,0 0-1 0 0,0-1 1 0 0,-1 1 0 0 0,1 0 0 0 0,0-1 0 0 0,-1 1-1 0 0,0-1 1 0 0,1 1 0 0 0,-1-1 0 0 0,0 1 0 0 0,-1 2-1 0 0,-34 37 239 0 0,31-36-238 0 0,3-3-34 0 0,-5 5 74 0 0,0 1-1 0 0,0-1 1 0 0,1 1 0 0 0,0 0 0 0 0,-7 14-1 0 0,12-20-47 0 0,0 0-1 0 0,0 0 1 0 0,0 1 0 0 0,0-1-1 0 0,1 0 1 0 0,-1 1-1 0 0,1-1 1 0 0,0 1 0 0 0,0-1-1 0 0,0 1 1 0 0,0-1-1 0 0,0 0 1 0 0,0 1-1 0 0,1-1 1 0 0,-1 1 0 0 0,1-1-1 0 0,-1 0 1 0 0,1 1-1 0 0,0-1 1 0 0,0 0-1 0 0,0 0 1 0 0,0 0 0 0 0,1 0-1 0 0,-1 0 1 0 0,0 0-1 0 0,1 0 1 0 0,-1 0-1 0 0,4 3 1 0 0,2 0 2 0 0,-1 1 0 0 0,1-1 0 0 0,0 0 0 0 0,1-1 1 0 0,-1 0-1 0 0,1 0 0 0 0,0-1 0 0 0,0 1 0 0 0,0-2 0 0 0,0 1 0 0 0,1-1 0 0 0,-1-1 0 0 0,1 1 1 0 0,-1-1-1 0 0,1-1 0 0 0,0 1 0 0 0,-1-2 0 0 0,1 1 0 0 0,9-3 0 0 0,-1 1-219 0 0,-1-2-1 0 0,0 0 1 0 0,0 0 0 0 0,0-2-1 0 0,0 0 1 0 0,-1-1 0 0 0,0 0-1 0 0,0-1 1 0 0,13-10-1 0 0,-19 11-777 0 0,16-11-1530 0 0,-14 4-4403 0 0</inkml:trace>
  <inkml:trace contextRef="#ctx0" brushRef="#br0" timeOffset="1">230 372 11947 0 0,'2'9'3192'0'0,"2"1"-1743"0"0,3 0-241 0 0,2-4-144 0 0,2-6-232 0 0,1-4-120 0 0,2-1-136 0 0,3-1-135 0 0,3-2-129 0 0,2-2-160 0 0,-2-1-32 0 0,1 3-120 0 0,-2 2-408 0 0,-2 1-577 0 0,-2 1-711 0 0,-2 4-873 0 0,-4 1-1015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13747 0 0,'26'-15'7167'0'0,"25"2"-5843"0"0,-41 11-845 0 0,-5 1-424 0 0,-1 0 0 0 0,1 0 0 0 0,-1 0 1 0 0,1 1-1 0 0,-1 0 0 0 0,1 0 0 0 0,-1 0 0 0 0,1 1 1 0 0,-1-1-1 0 0,5 2 0 0 0,-8-1-26 0 0,1-1 0 0 0,-1 1-1 0 0,0 0 1 0 0,0-1 0 0 0,0 1 0 0 0,0 0 0 0 0,0 0-1 0 0,0 0 1 0 0,0 0 0 0 0,0 0 0 0 0,0 0-1 0 0,0 0 1 0 0,0 0 0 0 0,-1 0 0 0 0,1 0 0 0 0,0 1-1 0 0,-1-1 1 0 0,1 0 0 0 0,-1 0 0 0 0,1 1 0 0 0,-1-1-1 0 0,0 0 1 0 0,1 1 0 0 0,-1-1 0 0 0,0 0 0 0 0,0 1-1 0 0,0-1 1 0 0,0 0 0 0 0,0 1 0 0 0,0-1-1 0 0,-1 0 1 0 0,1 1 0 0 0,0-1 0 0 0,-1 0 0 0 0,1 1-1 0 0,-2 1 1 0 0,-5 21 344 0 0,5-19-245 0 0,0 1 0 0 0,0 0 0 0 0,0 0 0 0 0,1 0 0 0 0,0 0 0 0 0,0 0 0 0 0,1 6 0 0 0,0-10-101 0 0,0 1 0 0 0,1-1 0 0 0,-1 0 0 0 0,1 0 1 0 0,0 0-1 0 0,0 0 0 0 0,0 0 0 0 0,0 0 0 0 0,0 0 0 0 0,0 0 1 0 0,1 0-1 0 0,-1 0 0 0 0,0-1 0 0 0,1 1 0 0 0,-1 0 0 0 0,1-1 0 0 0,0 1 1 0 0,0-1-1 0 0,0 0 0 0 0,-1 0 0 0 0,1 1 0 0 0,0-1 0 0 0,4 1 1 0 0,-1-1-30 0 0,0 1 0 0 0,-1-1 0 0 0,1 0 1 0 0,0 0-1 0 0,0-1 0 0 0,0 0 0 0 0,0 0 0 0 0,0 0 1 0 0,-1 0-1 0 0,1-1 0 0 0,0 1 0 0 0,0-1 1 0 0,0-1-1 0 0,-1 1 0 0 0,1-1 0 0 0,8-4 0 0 0,31-17-3121 0 0,-8-4-6025 0 0,-19 12 669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98 8610 0 0,'-14'5'6611'0'0,"21"-9"-2454"0"0,24-8-2512 0 0,198-64-142 0 0,-224 74-1429 0 0,1 0 0 0 0,-1 0 0 0 0,0 1 0 0 0,0 0-1 0 0,1 0 1 0 0,-1 0 0 0 0,1 0 0 0 0,-1 1 0 0 0,1 0 0 0 0,-1 0-1 0 0,1 1 1 0 0,5 0 0 0 0,-8 1-23 0 0,0-1 0 0 0,0 0-1 0 0,0 1 1 0 0,0 0 0 0 0,-1-1-1 0 0,1 1 1 0 0,-1 0 0 0 0,1 1-1 0 0,-1-1 1 0 0,0 0 0 0 0,0 1-1 0 0,0-1 1 0 0,0 1 0 0 0,0-1-1 0 0,0 1 1 0 0,-1 0 0 0 0,1 0 0 0 0,-1 0-1 0 0,0 0 1 0 0,0 0 0 0 0,1 6-1 0 0,3 10 16 0 0,-1 1-1 0 0,-1 0 0 0 0,0 0 1 0 0,-2 0-1 0 0,-1 30 0 0 0,-8 27-1668 0 0,-5-4-3530 0 0,11-66 3526 0 0,0 0 0 0 0,0 0-1 0 0,-1 0 1 0 0,-4 9 0 0 0,-3 0-4757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12819 0 0,'5'3'843'0'0,"-1"0"-1"0"0,0 1 1 0 0,0 0 0 0 0,0 0 0 0 0,0 0 0 0 0,-1 0 0 0 0,1 1-1 0 0,-1-1 1 0 0,0 1 0 0 0,-1 0 0 0 0,4 7 0 0 0,-3-4-538 0 0,0 0 0 0 0,-1 0-1 0 0,0 1 1 0 0,0-1 0 0 0,-1 1 0 0 0,0-1 0 0 0,0 10 0 0 0,-1-9-421 0 0,-1 0 0 0 0,1 0 1 0 0,-1-1-1 0 0,-1 1 1 0 0,0 0-1 0 0,0-1 1 0 0,-1 1-1 0 0,1-1 0 0 0,-2 0 1 0 0,1 0-1 0 0,-1 0 1 0 0,-1 0-1 0 0,0 0 1 0 0,0-1-1 0 0,-7 8 0 0 0,11-13 76 0 0,-1 0 0 0 0,1-1 0 0 0,-1 1 0 0 0,1-1 0 0 0,-1 0 0 0 0,0 0 0 0 0,0 1 0 0 0,1-1 0 0 0,-1 0 0 0 0,0-1 0 0 0,0 1 0 0 0,0 0-1 0 0,0 0 1 0 0,0-1 0 0 0,0 1 0 0 0,0-1 0 0 0,-1 0 0 0 0,1 0 0 0 0,0 1 0 0 0,0-1 0 0 0,0-1 0 0 0,-3 1 0 0 0,3-5 92 0 0,10-1 158 0 0,10-1 265 0 0,109-17 820 0 0,-2 1-3043 0 0,-45-1-7941 0 0,-54 15 1654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4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21044 0 0,'15'-4'2407'0'0,"11"2"-1950"0"0,-11 3-287 0 0,-1 0 0 0 0,1 1 0 0 0,-1 1 0 0 0,1 0 0 0 0,-1 1 0 0 0,0 1 0 0 0,0 0-1 0 0,19 10 1 0 0,-27-12-150 0 0,0 1-1 0 0,-1 0 1 0 0,0 0 0 0 0,0 0-1 0 0,0 1 1 0 0,0 0-1 0 0,-1 0 1 0 0,0 0-1 0 0,0 0 1 0 0,0 1-1 0 0,0-1 1 0 0,-1 1-1 0 0,0 0 1 0 0,0 0-1 0 0,-1 0 1 0 0,0 1-1 0 0,0-1 1 0 0,0 1-1 0 0,-1-1 1 0 0,0 1-1 0 0,1 6 1 0 0,-2 2-38 0 0,1 0 0 0 0,-2 0 0 0 0,0 0 0 0 0,-5 24-1 0 0,5-31-41 0 0,-1-1 0 0 0,0 1 0 0 0,-1-1 0 0 0,1 0 0 0 0,-1 0-1 0 0,-1 0 1 0 0,0 0 0 0 0,0 0 0 0 0,0-1 0 0 0,-9 11 0 0 0,11-15 40 0 0,0-1 1 0 0,0 1-1 0 0,0-1 1 0 0,0 0-1 0 0,0 0 1 0 0,0 1 0 0 0,-1-1-1 0 0,1-1 1 0 0,0 1-1 0 0,-4 1 1 0 0,5-2 15 0 0,1 0-1 0 0,-1 0 1 0 0,0 0 0 0 0,1 0 0 0 0,-1 0-1 0 0,1 0 1 0 0,-1 0 0 0 0,0 0 0 0 0,1 0 0 0 0,-1 0-1 0 0,1 0 1 0 0,-1 0 0 0 0,0 0 0 0 0,1 0-1 0 0,-1 0 1 0 0,1-1 0 0 0,-1 1 0 0 0,0 0 0 0 0,1 0-1 0 0,-1-1 1 0 0,1 1 0 0 0,-1 0 0 0 0,1-1-1 0 0,-1 1 1 0 0,1-1 0 0 0,0 1 0 0 0,-1-1 0 0 0,1 1-1 0 0,-1-1 1 0 0,1 1 0 0 0,0-1 0 0 0,-1 1-1 0 0,1-1 1 0 0,0 1 0 0 0,0-1 0 0 0,-1 1 0 0 0,1-1-1 0 0,0 0 1 0 0,0 1 0 0 0,0-1 0 0 0,0 1-1 0 0,0-1 1 0 0,0 0 0 0 0,0 1 0 0 0,0-2 0 0 0,0 1 7 0 0,1 0 0 0 0,-1 0 1 0 0,0 0-1 0 0,1 0 1 0 0,-1 0-1 0 0,1 0 1 0 0,-1 0-1 0 0,1 1 1 0 0,0-1-1 0 0,0 0 0 0 0,-1 0 1 0 0,1 0-1 0 0,0 1 1 0 0,0-1-1 0 0,0 0 1 0 0,-1 1-1 0 0,1-1 1 0 0,0 1-1 0 0,0-1 0 0 0,0 1 1 0 0,0-1-1 0 0,0 1 1 0 0,0-1-1 0 0,0 1 1 0 0,2 0-1 0 0,35-9 86 0 0,-26 7-74 0 0,112-30-413 0 0,-47 11-7554 0 0,-65 17 3531 0 0,-2-1-2683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10786 0 0,'12'12'7227'0'0,"7"-6"-4098"0"0,23 0-2250 0 0,-30-5-100 0 0,-10 0-762 0 0,10 0 230 0 0,0 0 0 0 0,1 1 0 0 0,-1 1 0 0 0,0 0 0 0 0,16 7 0 0 0,-24-8-193 0 0,-1 0 1 0 0,1 0-1 0 0,-1 0 0 0 0,0 1 1 0 0,0-1-1 0 0,0 1 1 0 0,0 0-1 0 0,-1-1 1 0 0,1 1-1 0 0,-1 1 0 0 0,0-1 1 0 0,0 0-1 0 0,0 0 1 0 0,0 1-1 0 0,0-1 1 0 0,-1 1-1 0 0,1 0 0 0 0,-1-1 1 0 0,0 1-1 0 0,0 0 1 0 0,0 6-1 0 0,1 4-154 0 0,-2 0 0 0 0,0 1 0 0 0,0-1 0 0 0,-2 0 0 0 0,1 1 0 0 0,-8 23 0 0 0,6-26-1627 0 0,0-1-1 0 0,-1 0 0 0 0,0-1 1 0 0,-12 21-1 0 0,6-19-3322 0 0,-2-5-1961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16900 0 0,'-1'-9'2032'0'0,"2"-1"-608"0"0,3 0-143 0 0,5 3-321 0 0,2 3-400 0 0,2 1-208 0 0,4-1-120 0 0,1 2-96 0 0,3-1-64 0 0,-1 2-48 0 0,1 0-200 0 0,-2 0-448 0 0,1-1-640 0 0,-1 1-737 0 0,-1-4-719 0 0,1 0-689 0 0,-4-3-280 0 0,12 8-2584 0 0</inkml:trace>
  <inkml:trace contextRef="#ctx0" brushRef="#br0" timeOffset="1">290 0 8346 0 0,'-11'4'3644'0'0,"9"-3"-2819"0"0,0-1 0 0 0,0 1 0 0 0,0 0 0 0 0,0 0 0 0 0,0-1 0 0 0,0 1 0 0 0,0 1 0 0 0,0-1 0 0 0,0 0 0 0 0,1 0 0 0 0,-1 1 0 0 0,-2 1 0 0 0,-4 21 1184 0 0,3 22-1881 0 0,1-1 0 0 0,4 65-1 0 0,5-43-3778 0 0,3-1-4527 0 0,-5-41 381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76 13667 0 0,'0'1'424'0'0,"0"0"1"0"0,1 0 0 0 0,-1 1-1 0 0,0-1 1 0 0,0 0-1 0 0,1 0 1 0 0,-1 0-1 0 0,1 1 1 0 0,-1-1-1 0 0,1 0 1 0 0,-1 0-1 0 0,1 0 1 0 0,0 0-1 0 0,-1 0 1 0 0,1 0-1 0 0,0 0 1 0 0,0 0 0 0 0,0-1-1 0 0,0 1 1 0 0,2 1-1 0 0,0 0-108 0 0,0 0 0 0 0,1 0 0 0 0,0 0 0 0 0,-1-1 0 0 0,1 0-1 0 0,6 2 1 0 0,3-1-284 0 0,-1 0 0 0 0,0-1 0 0 0,18 0 0 0 0,-19-2 18 0 0,1 0-1 0 0,-1 0 1 0 0,0-1-1 0 0,1-1 1 0 0,15-5 0 0 0,-22 6-38 0 0,1 0 1 0 0,-1 0 0 0 0,0-1 0 0 0,0 0 0 0 0,0 0 0 0 0,0 0-1 0 0,0-1 1 0 0,-1 0 0 0 0,1 0 0 0 0,-1 0 0 0 0,0 0 0 0 0,5-7-1 0 0,-9 10 4 0 0,1 1 0 0 0,-1-1 0 0 0,0 0 0 0 0,1 1 0 0 0,-1-1 0 0 0,0 0 0 0 0,1 1 0 0 0,-1-1 0 0 0,0 0 0 0 0,0 0 0 0 0,0 1 0 0 0,1-1 0 0 0,-1 0 0 0 0,0 0 0 0 0,0 1 0 0 0,0-1 0 0 0,0 0 0 0 0,-1 0 0 0 0,1 1 0 0 0,0-1 0 0 0,0 0 0 0 0,0 0 0 0 0,0 1 0 0 0,-1-1 0 0 0,1 0 0 0 0,0 1 0 0 0,-1-2 0 0 0,0 1 17 0 0,-1-1 0 0 0,1 1-1 0 0,0 0 1 0 0,-1 0 0 0 0,1 0 0 0 0,-1-1 0 0 0,0 1 0 0 0,1 1 0 0 0,-1-1 0 0 0,-3-1-1 0 0,-46-10 330 0 0,49 12-359 0 0,-18-3 131 0 0,-1 0 0 0 0,-1 2 0 0 0,1 1 0 0 0,0 1 0 0 0,-24 3 0 0 0,39-3-184 0 0,0 1 1 0 0,0-1-1 0 0,0 1 1 0 0,1 0-1 0 0,-1 0 0 0 0,1 1 1 0 0,-1 0-1 0 0,1 0 1 0 0,0 0-1 0 0,-5 5 0 0 0,7-6-154 0 0,1 1-1 0 0,-1-1 0 0 0,1 1 0 0 0,0 0 1 0 0,0-1-1 0 0,0 1 0 0 0,1 0 1 0 0,-1 1-1 0 0,1-1 0 0 0,-1 0 0 0 0,1 0 1 0 0,0 1-1 0 0,0-1 0 0 0,1 0 0 0 0,-1 1 1 0 0,1-1-1 0 0,0 1 0 0 0,0 6 1 0 0,0-6-833 0 0,0-1 0 0 0,1 1 0 0 0,-1-1 0 0 0,1 1 0 0 0,0-1 0 0 0,0 0 0 0 0,3 7 0 0 0,4 3-7458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5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57 11674 0 0,'-14'7'5858'0'0,"25"-6"-3857"0"0,28-6-1398 0 0,45-21 119 0 0,-67 19-938 0 0,0 1 1 0 0,0 1-1 0 0,0 0 1 0 0,1 1-1 0 0,0 1 1 0 0,27-1-1 0 0,-20 8-2044 0 0,-24-4 2005 0 0,0 1-1 0 0,-1-1 1 0 0,1 0 0 0 0,0 1 0 0 0,0-1-1 0 0,0 0 1 0 0,-1 1 0 0 0,1-1 0 0 0,0 1 0 0 0,-1-1-1 0 0,1 1 1 0 0,0 0 0 0 0,-1-1 0 0 0,1 1-1 0 0,-1 0 1 0 0,1-1 0 0 0,-1 1 0 0 0,1 0-1 0 0,-1 0 1 0 0,1-1 0 0 0,-1 1 0 0 0,0 0 0 0 0,0 0-1 0 0,1 0 1 0 0,-1 1 0 0 0,0 8-5837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11250 0 0,'0'2'202'0'0,"0"-1"-1"0"0,0 0 1 0 0,0 1-1 0 0,0-1 1 0 0,0 0-1 0 0,1 1 1 0 0,-1-1-1 0 0,0 0 0 0 0,1 1 1 0 0,-1-1-1 0 0,1 0 1 0 0,0 0-1 0 0,-1 0 1 0 0,1 1-1 0 0,0-1 1 0 0,0 0-1 0 0,-1 0 1 0 0,1 0-1 0 0,0 0 0 0 0,0 0 1 0 0,0 0-1 0 0,0-1 1 0 0,1 1-1 0 0,0 1 1 0 0,1-1-47 0 0,0 0 0 0 0,1 0 0 0 0,-1 0 0 0 0,0 0 0 0 0,0 0 0 0 0,1-1 0 0 0,-1 1 0 0 0,0-1 0 0 0,7 0 1 0 0,0-1-107 0 0,-1 0 0 0 0,1-1 1 0 0,0 0-1 0 0,-1 0 1 0 0,0-1-1 0 0,11-5 1 0 0,64-42 174 0 0,-40 22-153 0 0,-35 24 33 0 0,-7 6 10 0 0,-11 12 113 0 0,-19 17 29 0 0,24-28-267 0 0,-10 11 165 0 0,1 0 0 0 0,0 0 0 0 0,-20 30 0 0 0,30-38-67 0 0,0 0 0 0 0,1-1-1 0 0,-1 1 1 0 0,1 0 0 0 0,0 0-1 0 0,0 1 1 0 0,1-1-1 0 0,0 0 1 0 0,0 1 0 0 0,1-1-1 0 0,-1 0 1 0 0,1 1-1 0 0,1-1 1 0 0,-1 1 0 0 0,3 9-1 0 0,-1-6-54 0 0,1 0 0 0 0,0-1 0 0 0,0 1 0 0 0,1-1 0 0 0,0 0-1 0 0,1 0 1 0 0,0-1 0 0 0,10 14 0 0 0,-13-20-8 0 0,-1 0 0 0 0,1 0 0 0 0,0 0 0 0 0,0 0 0 0 0,-1 0 0 0 0,1-1 0 0 0,0 1 0 0 0,0-1 0 0 0,1 1 0 0 0,-1-1 0 0 0,0 0 0 0 0,0 0 0 0 0,1 0 0 0 0,-1 0 0 0 0,1 0 0 0 0,-1-1 0 0 0,0 1-1 0 0,1-1 1 0 0,0 1 0 0 0,-1-1 0 0 0,1 0 0 0 0,-1 0 0 0 0,1 0 0 0 0,-1 0 0 0 0,1-1 0 0 0,-1 1 0 0 0,1-1 0 0 0,-1 1 0 0 0,1-1 0 0 0,-1 0 0 0 0,0 0 0 0 0,1 0 0 0 0,-1 0 0 0 0,0 0 0 0 0,0-1 0 0 0,0 1 0 0 0,0-1 0 0 0,3-2 0 0 0,3-4 70 0 0,0 0 1 0 0,0-1-1 0 0,-1 0 1 0 0,0-1-1 0 0,-1 1 0 0 0,0-1 1 0 0,-1-1-1 0 0,0 1 1 0 0,0-1-1 0 0,-1 0 1 0 0,-1 0-1 0 0,1 0 0 0 0,-2 0 1 0 0,0 0-1 0 0,0-1 1 0 0,-1 1-1 0 0,0-1 1 0 0,-1 1-1 0 0,-1-1 0 0 0,-3-21 1 0 0,2 27-137 0 0,0 0 1 0 0,-1 0 0 0 0,0 1-1 0 0,0-1 1 0 0,0 1-1 0 0,-1 0 1 0 0,0 0-1 0 0,0 0 1 0 0,0 1-1 0 0,-1-1 1 0 0,-7-5-1 0 0,-24-16-1902 0 0,1 6-3565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6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6873 0 0,'7'7'2256'0'0,"0"1"-1"0"0,-1 0 1 0 0,0 1-1 0 0,8 13 0 0 0,-3 1 275 0 0,16 45 1 0 0,-10-22-2245 0 0,-17-45-287 0 0,0-1-1 0 0,0 0 0 0 0,0 0 1 0 0,0 0-1 0 0,1 0 1 0 0,-1 1-1 0 0,0-1 1 0 0,0 0-1 0 0,0 0 1 0 0,0 0-1 0 0,0 0 1 0 0,0 0-1 0 0,1 0 1 0 0,-1 1-1 0 0,0-1 1 0 0,0 0-1 0 0,0 0 1 0 0,0 0-1 0 0,1 0 1 0 0,-1 0-1 0 0,0 0 1 0 0,0 0-1 0 0,0 0 1 0 0,1 0-1 0 0,-1 0 1 0 0,0 0-1 0 0,0 0 1 0 0,0 0-1 0 0,1 0 1 0 0,-1 0-1 0 0,0 0 1 0 0,0 0-1 0 0,0 0 0 0 0,0 0 1 0 0,1 0-1 0 0,-1 0 1 0 0,0 0-1 0 0,0 0 1 0 0,0 0-1 0 0,1 0 1 0 0,10-9-60 0 0,15-20-28 0 0,-14 15 77 0 0,-8 11-382 0 0,0 0 1 0 0,0 0-1 0 0,0 0 0 0 0,1 1 1 0 0,-1-1-1 0 0,1 1 0 0 0,-1 0 1 0 0,9-2-1 0 0,-9 3-498 0 0,0-1-1 0 0,1 1 1 0 0,-1-1 0 0 0,0 0 0 0 0,0 0-1 0 0,0-1 1 0 0,4-2 0 0 0,-7 3 789 0 0,1 0-1 0 0,-1 0 1 0 0,1 0-1 0 0,-1 0 1 0 0,1 0-1 0 0,-1 0 1 0 0,0 0-1 0 0,0 0 1 0 0,0-1-1 0 0,-1 1 1 0 0,1 0-1 0 0,0-1 1 0 0,-1 1 0 0 0,1 0-1 0 0,-1-1 1 0 0,0 1-1 0 0,0-1 1 0 0,0-2-1 0 0,-1-1 320 0 0,1-1-1 0 0,-1 1 1 0 0,-1-1-1 0 0,1 1 1 0 0,-1 0-1 0 0,-5-12 1 0 0,6 14 368 0 0,-1 1 0 0 0,0-1 0 0 0,0 1 0 0 0,0-1 0 0 0,0 1 0 0 0,0 0 0 0 0,-1 0 1 0 0,1 0-1 0 0,-1 0 0 0 0,0 0 0 0 0,0 1 0 0 0,-6-5 0 0 0,9 15 2602 0 0,7 28-2388 0 0,11 45-343 0 0,11 37-397 0 0,-24-100-1302 0 0,1-1 0 0 0,1 0 0 0 0,0 0 0 0 0,15 22 0 0 0,-20-35 149 0 0,1 0 1 0 0,0 0-1 0 0,0-1 0 0 0,1 1 1 0 0,-1-1-1 0 0,6 5 0 0 0,3-1-5230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16 17164 0 0,'-1'-1'414'0'0,"-1"-1"1"0"0,1 0-1 0 0,-1 1 1 0 0,1-1-1 0 0,-1 1 1 0 0,0 0-1 0 0,0-1 1 0 0,1 1-1 0 0,-5-2 1 0 0,-1 6 1612 0 0,5 12-1511 0 0,3-1-358 0 0,1-1 0 0 0,0 0 0 0 0,1 0 0 0 0,1 1-1 0 0,-1-2 1 0 0,2 1 0 0 0,6 13 0 0 0,-7-18-148 0 0,0 0-1 0 0,0-1 1 0 0,1 1-1 0 0,0-1 1 0 0,0-1-1 0 0,1 1 1 0 0,0-1-1 0 0,0 1 1 0 0,0-2-1 0 0,1 1 1 0 0,-1-1-1 0 0,11 6 1 0 0,-12-9 7 0 0,1 0-1 0 0,-1-1 1 0 0,1 0 0 0 0,-1 0 0 0 0,1 0 0 0 0,-1-1 0 0 0,1 1 0 0 0,0-1-1 0 0,-1-1 1 0 0,1 1 0 0 0,0-1 0 0 0,-1 0 0 0 0,1 0 0 0 0,-1-1 0 0 0,1 1 0 0 0,-1-1-1 0 0,0-1 1 0 0,0 1 0 0 0,8-5 0 0 0,1-1-655 0 0,1-1 1 0 0,-1-1-1 0 0,0 0 0 0 0,-1 0 1 0 0,16-17-1 0 0,-21 17 2 0 0,2-5-4469 0 0,-10 8-235 0 0,-16 12 1650 0 0,-30 21 3080 0 0,33-18 2654 0 0,1 0-1 0 0,0 1 1 0 0,-15 16-1 0 0,25-22-1614 0 0,0 0-1 0 0,0 0 0 0 0,0 0 1 0 0,1 0-1 0 0,-1 0 1 0 0,1 0-1 0 0,0 1 1 0 0,-1-1-1 0 0,2 1 1 0 0,-1-1-1 0 0,0 0 1 0 0,1 1-1 0 0,-1-1 0 0 0,1 1 1 0 0,0-1-1 0 0,1 7 1 0 0,1 8 400 0 0,1-1 0 0 0,6 21 0 0 0,0 3-423 0 0,-7-27-380 0 0,-1-8-57 0 0,1 0-1 0 0,-1 0 0 0 0,-1 0 1 0 0,1 0-1 0 0,-1-1 1 0 0,0 1-1 0 0,-1 0 1 0 0,1 0-1 0 0,-3 9 1 0 0,3-15 12 0 0,0 0 0 0 0,0 0 0 0 0,0 1 0 0 0,0-1 0 0 0,0 0 0 0 0,0 0 0 0 0,0 0 0 0 0,0 0 0 0 0,0 1 0 0 0,0-1 0 0 0,0 0 1 0 0,-1 0-1 0 0,1 0 0 0 0,0 0 0 0 0,0 0 0 0 0,0 0 0 0 0,0 1 0 0 0,0-1 0 0 0,0 0 0 0 0,-1 0 0 0 0,1 0 0 0 0,0 0 0 0 0,0 0 1 0 0,0 0-1 0 0,0 0 0 0 0,0 0 0 0 0,-1 0 0 0 0,1 0 0 0 0,0 0 0 0 0,0 0 0 0 0,0 0 0 0 0,-1 1 0 0 0,1-1 0 0 0,0 0 1 0 0,0-1-1 0 0,0 1 0 0 0,0 0 0 0 0,-1 0 0 0 0,1 0 0 0 0,0 0 0 0 0,0 0 0 0 0,0 0 0 0 0,-7-8-370 0 0,-1-11 81 0 0,9 16 298 0 0,-1-1 1 0 0,0 1-1 0 0,1 0 1 0 0,-1 0 0 0 0,1-1-1 0 0,0 1 1 0 0,0 0 0 0 0,1 0-1 0 0,-1 0 1 0 0,1 0 0 0 0,-1 0-1 0 0,1 0 1 0 0,0 0-1 0 0,0 1 1 0 0,0-1 0 0 0,0 1-1 0 0,0-1 1 0 0,1 1 0 0 0,-1 0-1 0 0,1 0 1 0 0,0 0-1 0 0,0 0 1 0 0,-1 1 0 0 0,5-3-1 0 0,10-4 19 0 0,-1 1-1 0 0,1 0 0 0 0,23-5 1 0 0,-21 6-86 0 0,37-11-1389 0 0,-22 7-1779 0 0,-1 0-3912 0 0,-20 6 488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19596 0 0,'2'3'960'0'0,"1"-3"-616"0"0,4 1 33 0 0,6-3 7 0 0,2 0-120 0 0,2-1-104 0 0,2-4-32 0 0,-1-3-8 0 0,1-1-64 0 0,2 0-312 0 0,-1 1-560 0 0,1 1-649 0 0,-3-1-743 0 0,-3 3-737 0 0,-4 1-808 0 0,-3 3-3048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7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11418 0 0,'10'-2'6099'0'0,"5"-4"-4536"0"0,16-5-1448 0 0,-27 10 17 0 0,0 0 0 0 0,0 0 0 0 0,1 1 0 0 0,-1-1-1 0 0,0 1 1 0 0,1 0 0 0 0,-1 1 0 0 0,0-1 0 0 0,1 0 0 0 0,-1 1 0 0 0,0 0 0 0 0,0 0 0 0 0,1 1 0 0 0,-1-1 0 0 0,0 1 0 0 0,0 0 0 0 0,0 0 0 0 0,-1 0 0 0 0,1 0 0 0 0,-1 1-1 0 0,1-1 1 0 0,-1 1 0 0 0,0 0 0 0 0,1 0 0 0 0,-2 0 0 0 0,1 1 0 0 0,0-1 0 0 0,2 5 0 0 0,-4-6-123 0 0,0 0 1 0 0,1-1-1 0 0,-1 1 0 0 0,1 0 1 0 0,0 0-1 0 0,-1-1 0 0 0,1 1 0 0 0,0-1 1 0 0,0 1-1 0 0,0-1 0 0 0,0 0 1 0 0,0 0-1 0 0,0 0 0 0 0,0 0 1 0 0,0 0-1 0 0,1 0 0 0 0,-1 0 1 0 0,0-1-1 0 0,1 1 0 0 0,-1-1 1 0 0,0 0-1 0 0,1 0 0 0 0,-1 0 1 0 0,4 0-1 0 0,-2-1 1 0 0,-1 0 0 0 0,1 0 0 0 0,-1 0-1 0 0,1 0 1 0 0,-1-1 0 0 0,0 1 0 0 0,0-1 0 0 0,0 0 0 0 0,0 0 0 0 0,0 0 0 0 0,0 0-1 0 0,0-1 1 0 0,-1 1 0 0 0,4-5 0 0 0,-3 4 14 0 0,-1 1-1 0 0,0-1 1 0 0,0 0-1 0 0,-1 0 0 0 0,1 0 1 0 0,-1 0-1 0 0,1 0 1 0 0,-1 0-1 0 0,0 0 1 0 0,0 0-1 0 0,0 0 1 0 0,-1-1-1 0 0,1 1 1 0 0,-1 0-1 0 0,0-5 1 0 0,0 6 10 0 0,0 0 0 0 0,-1 0-1 0 0,1 0 1 0 0,-1 0 0 0 0,0 0 0 0 0,0 0 0 0 0,1 0 0 0 0,-1 0 0 0 0,0 0 0 0 0,-1 1 0 0 0,1-1 0 0 0,0 0 0 0 0,0 1-1 0 0,-1-1 1 0 0,1 1 0 0 0,-1-1 0 0 0,1 1 0 0 0,-1 0 0 0 0,0 0 0 0 0,1-1 0 0 0,-1 1 0 0 0,0 1 0 0 0,0-1 0 0 0,0 0-1 0 0,0 0 1 0 0,-4 0 0 0 0,0-1-3 0 0,-1 0 0 0 0,0 0 0 0 0,1 1 0 0 0,-1 0 0 0 0,0 1 0 0 0,0-1 0 0 0,0 1 0 0 0,0 1 0 0 0,1-1 0 0 0,-1 1 0 0 0,0 0 0 0 0,0 1 0 0 0,1 0 0 0 0,-11 4 0 0 0,13-5-68 0 0,1 1 1 0 0,0 0-1 0 0,0 0 0 0 0,0 0 1 0 0,0 0-1 0 0,1 1 0 0 0,-1-1 0 0 0,0 1 1 0 0,1-1-1 0 0,0 1 0 0 0,0 0 0 0 0,0 0 1 0 0,0 0-1 0 0,0 0 0 0 0,0 0 0 0 0,1 1 1 0 0,0-1-1 0 0,-1 0 0 0 0,1 1 0 0 0,0-1 1 0 0,1 1-1 0 0,-1-1 0 0 0,1 1 0 0 0,-1 0 1 0 0,1-1-1 0 0,0 1 0 0 0,1-1 0 0 0,-1 1 1 0 0,1 4-1 0 0,0-3-547 0 0,0 0 1 0 0,0 0 0 0 0,0 0-1 0 0,0 0 1 0 0,1 0 0 0 0,0-1-1 0 0,0 1 1 0 0,0 0 0 0 0,0-1-1 0 0,1 1 1 0 0,5 5 0 0 0,-2-4-1819 0 0,-3-14-3724 0 0,8 5 415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13811 0 0,'-7'4'5831'0'0,"5"8"-3306"0"0,4 16-1686 0 0,-1-21-95 0 0,-1 3-567 0 0,1 0 0 0 0,1 0 0 0 0,0 0 0 0 0,1 0 0 0 0,-1 0 0 0 0,2-1 0 0 0,-1 0 0 0 0,2 1 0 0 0,-1-1 0 0 0,1 0 0 0 0,11 14 0 0 0,-12-18-174 0 0,1 0 0 0 0,-1 0 0 0 0,1 0-1 0 0,0-1 1 0 0,0 0 0 0 0,1 0 0 0 0,-1 0-1 0 0,1-1 1 0 0,0 0 0 0 0,0 0 0 0 0,0 0-1 0 0,0-1 1 0 0,1 0 0 0 0,-1 0 0 0 0,1 0-1 0 0,-1-1 1 0 0,1 0 0 0 0,-1 0 0 0 0,9-1 0 0 0,-8-1 17 0 0,0 0 0 0 0,0 0 1 0 0,0-1-1 0 0,0 1 0 0 0,0-2 1 0 0,0 1-1 0 0,0-1 0 0 0,-1 0 1 0 0,1 0-1 0 0,-1-1 0 0 0,0 0 1 0 0,0 0-1 0 0,0-1 0 0 0,-1 1 1 0 0,1-1-1 0 0,5-7 0 0 0,-8 9-21 0 0,0 0-1 0 0,0-1 0 0 0,-1 1 0 0 0,1 0 0 0 0,-1-1 1 0 0,0 0-1 0 0,0 0 0 0 0,0 0 0 0 0,0 0 0 0 0,0 0 1 0 0,-1 0-1 0 0,0 0 0 0 0,0 0 0 0 0,0 0 0 0 0,-1-1 0 0 0,1 1 1 0 0,-1 0-1 0 0,0-1 0 0 0,0 1 0 0 0,0 0 0 0 0,-1-1 1 0 0,0 1-1 0 0,1 0 0 0 0,-1 0 0 0 0,-1-1 0 0 0,1 1 1 0 0,-1 0-1 0 0,-2-4 0 0 0,1 4-57 0 0,0 0-1 0 0,-1 0 1 0 0,0 0-1 0 0,0 0 1 0 0,0 1-1 0 0,0 0 1 0 0,0-1 0 0 0,-1 2-1 0 0,1-1 1 0 0,-1 0-1 0 0,0 1 1 0 0,0 0-1 0 0,0 0 1 0 0,0 0 0 0 0,0 1-1 0 0,0 0 1 0 0,-6-1-1 0 0,-4 0-140 0 0,0 0 1 0 0,1 1-1 0 0,-1 1 0 0 0,-28 3 0 0 0,34-2 111 0 0,1 1 0 0 0,0 1 0 0 0,0-1 0 0 0,0 1 0 0 0,0 1 0 0 0,0-1-1 0 0,1 1 1 0 0,0 1 0 0 0,-1-1 0 0 0,2 1 0 0 0,-1 1 0 0 0,0-1 0 0 0,1 1-1 0 0,0 0 1 0 0,1 0 0 0 0,-1 1 0 0 0,1 0 0 0 0,0 0 0 0 0,1 0-1 0 0,0 0 1 0 0,0 1 0 0 0,0 0 0 0 0,1 0 0 0 0,0 0 0 0 0,-1 9 0 0 0,0-5 55 0 0,1 1 0 0 0,1-1 0 0 0,0 0 0 0 0,1 1 0 0 0,0-1 0 0 0,1 1 0 0 0,0-1 1 0 0,1 0-1 0 0,1 1 0 0 0,0-1 0 0 0,0 0 0 0 0,1 0 0 0 0,1 0 0 0 0,0 0 0 0 0,0 0 0 0 0,12 20 1 0 0,-14-30 137 0 0,0 0 1 0 0,0 1 0 0 0,0-1 0 0 0,0 0 0 0 0,0 0-1 0 0,0-1 1 0 0,0 1 0 0 0,1 0 0 0 0,-1-1 0 0 0,1 1 0 0 0,-1-1-1 0 0,1 0 1 0 0,0 0 0 0 0,-1 0 0 0 0,1 0 0 0 0,0 0-1 0 0,0 0 1 0 0,0-1 0 0 0,-1 0 0 0 0,1 1 0 0 0,0-1 0 0 0,0 0-1 0 0,0 0 1 0 0,0-1 0 0 0,0 1 0 0 0,0-1 0 0 0,0 1-1 0 0,4-3 1 0 0,9-2 265 0 0,0-1 0 0 0,-1 0 0 0 0,28-16-1 0 0,-23 11-274 0 0,15-7-81 0 0,80-39 151 0 0,-37 21-3034 0 0,-39 15-5397 0 0,-25 9-395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8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18212 0 0,'-2'7'1154'0'0,"1"1"1"0"0,0 0 0 0 0,1 0-1 0 0,0 15 1 0 0,14 63 180 0 0,-8-55-564 0 0,-2-10-544 0 0,-2-2-185 0 0,1-1 0 0 0,1 1 1 0 0,1-1-1 0 0,1 0 0 0 0,13 29 0 0 0,-19-46-84 0 0,0-1 0 0 0,1 1 1 0 0,-1-1-1 0 0,0 1 0 0 0,0-1 0 0 0,0 1 0 0 0,1-1 1 0 0,-1 1-1 0 0,0-1 0 0 0,0 1 0 0 0,1-1 0 0 0,-1 1 1 0 0,0-1-1 0 0,1 0 0 0 0,-1 1 0 0 0,0-1 0 0 0,1 0 1 0 0,-1 1-1 0 0,1-1 0 0 0,-1 0 0 0 0,1 1 0 0 0,-1-1 1 0 0,1 0-1 0 0,-1 0 0 0 0,1 0 0 0 0,-1 1 0 0 0,1-1 1 0 0,-1 0-1 0 0,1 0 0 0 0,-1 0 0 0 0,1 0 0 0 0,-1 0 1 0 0,1 0-1 0 0,0 0 0 0 0,5-18-1310 0 0,-4-33-646 0 0,-2 50 1910 0 0,-4-63-1480 0 0,2 44 1457 0 0,0-1 1 0 0,2 1-1 0 0,0 0 1 0 0,1 0-1 0 0,1 0 1 0 0,1 0-1 0 0,7-25 0 0 0,-10 43 176 0 0,1 0 0 0 0,0-1 0 0 0,0 1 0 0 0,0 0 0 0 0,0-1 0 0 0,1 1 0 0 0,-1 0 0 0 0,1 0 0 0 0,-1 0 0 0 0,1 0 0 0 0,0 0 0 0 0,-1 1 0 0 0,1-1 0 0 0,3-2-1 0 0,-3 4-4 0 0,-1-1 0 0 0,1 0-1 0 0,-1 1 1 0 0,1-1-1 0 0,-1 1 1 0 0,1-1-1 0 0,-1 1 1 0 0,1 0 0 0 0,-1 0-1 0 0,1 0 1 0 0,-1 0-1 0 0,1 0 1 0 0,0 0-1 0 0,-1 0 1 0 0,1 0 0 0 0,-1 1-1 0 0,4 0 1 0 0,-2 1 29 0 0,0-1 1 0 0,0 1 0 0 0,1 0-1 0 0,-1 0 1 0 0,0 0-1 0 0,0 1 1 0 0,-1-1 0 0 0,1 1-1 0 0,0-1 1 0 0,-1 1-1 0 0,0 0 1 0 0,0 0 0 0 0,0 0-1 0 0,0 0 1 0 0,0 1-1 0 0,0-1 1 0 0,-1 0 0 0 0,2 6-1 0 0,0 1 3 0 0,-1 0 0 0 0,0 0 0 0 0,-1 0 0 0 0,0 0 0 0 0,-1 1 0 0 0,0-1 0 0 0,0 0-1 0 0,-1 1 1 0 0,0-1 0 0 0,-1 0 0 0 0,-1 0 0 0 0,-3 13 0 0 0,-7 10-49 0 0,-1-1 1 0 0,-23 40 0 0 0,1-1 5 0 0,36-71-55 0 0,-1 1 0 0 0,1-1 0 0 0,0 1 0 0 0,0-1 0 0 0,0 1 0 0 0,0-1 0 0 0,0 1 0 0 0,0-1 0 0 0,0 0 0 0 0,0 1 0 0 0,0-1 0 0 0,0 1 0 0 0,0-1 0 0 0,0 1 0 0 0,0-1 0 0 0,0 1 0 0 0,1-1 0 0 0,-1 1 0 0 0,0-1 0 0 0,0 1 0 0 0,0-1 0 0 0,1 0 0 0 0,-1 1-1 0 0,0-1 1 0 0,1 1 0 0 0,-1-1 0 0 0,0 0 0 0 0,1 1 0 0 0,-1-1 0 0 0,0 0 0 0 0,1 0 0 0 0,-1 1 0 0 0,1-1 0 0 0,-1 0 0 0 0,0 0 0 0 0,1 1 0 0 0,-1-1 0 0 0,1 0 0 0 0,-1 0 0 0 0,1 0 0 0 0,-1 0 0 0 0,1 0 0 0 0,-1 0 0 0 0,1 0 0 0 0,-1 0 0 0 0,1 0 0 0 0,-1 0 0 0 0,1 0 0 0 0,-1 0 0 0 0,1 0 0 0 0,31-1-160 0 0,-27 1 119 0 0,15-3-667 0 0,1 0 0 0 0,-1 0 0 0 0,0-2-1 0 0,-1-1 1 0 0,24-9 0 0 0,-27 8-1339 0 0,1-2-1 0 0,-1 1 1 0 0,21-16-1 0 0,-6-1-4691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 11562 0 0,'33'12'9422'0'0,"5"-4"-5249"0"0,8-5-4160 0 0,-35-3-1063 0 0,-1-1-1 0 0,0 0 1 0 0,0-1 0 0 0,14-4 0 0 0,-22 6 517 0 0,-1-1 1 0 0,1 1-1 0 0,-1-1 1 0 0,0 1-1 0 0,1-1 1 0 0,-1 0-1 0 0,0 0 0 0 0,0 0 1 0 0,1 1-1 0 0,-1-1 1 0 0,0 0-1 0 0,0-1 1 0 0,0 1-1 0 0,0 0 1 0 0,0 0-1 0 0,-1 0 0 0 0,1-1 1 0 0,0 1-1 0 0,0-2 1 0 0,5-17-2910 0 0,-2 3 4658 0 0,5 2 5306 0 0,1 13-413 0 0,15 5-3631 0 0,-3-1-1911 0 0,-20-3-587 0 0,0 1 0 0 0,0 0 0 0 0,0-1 0 0 0,-1 1 0 0 0,1-1 0 0 0,0 0 0 0 0,0 1-1 0 0,-1-1 1 0 0,1 0 0 0 0,0 0 0 0 0,-1 0 0 0 0,1 0 0 0 0,-1 0 0 0 0,1-1 0 0 0,-1 1 0 0 0,0 0 0 0 0,1-1-1 0 0,-1 1 1 0 0,2-4 0 0 0,-2 2-600 0 0,1 0 0 0 0,-1-1-1 0 0,1 1 1 0 0,-1-1 0 0 0,0 0 0 0 0,-1 1-1 0 0,1-1 1 0 0,-1 0 0 0 0,1-5 0 0 0,-7-50-6611 0 0,-2 25 7010 0 0,4 23 9137 0 0,2 19-4599 0 0,-2 30-1584 0 0,0 48-2860 0 0,3-48 157 0 0,5 38-1 0 0,-2-64-793 0 0,-1-1-1 0 0,1 1 1 0 0,1-1 0 0 0,0 0-1 0 0,1 0 1 0 0,0 0 0 0 0,10 18-1 0 0,-14-29 507 0 0,0 1 1 0 0,0 0-1 0 0,1-1 0 0 0,-1 1 0 0 0,0-1 1 0 0,0 1-1 0 0,1-1 0 0 0,-1 1 0 0 0,0-1 0 0 0,1 1 1 0 0,-1-1-1 0 0,1 1 0 0 0,-1-1 0 0 0,1 1 0 0 0,-1-1 1 0 0,1 0-1 0 0,-1 1 0 0 0,1-1 0 0 0,-1 0 1 0 0,1 1-1 0 0,-1-1 0 0 0,1 0 0 0 0,0 0 0 0 0,-1 0 1 0 0,1 1-1 0 0,-1-1 0 0 0,2 0 0 0 0,5-15-5277 0 0,-2 1 1763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19956 0 0,'3'0'241'0'0,"0"1"0"0"0,0-1-1 0 0,0 0 1 0 0,1 0 0 0 0,-1 0-1 0 0,0 0 1 0 0,0 0 0 0 0,0-1-1 0 0,0 1 1 0 0,0-1 0 0 0,0 0-1 0 0,5-2 1 0 0,-2 1 43 0 0,36-10 229 0 0,19-5-88 0 0,-56 16-587 0 0,1 0 0 0 0,-1 1 0 0 0,0-1-1 0 0,0 1 1 0 0,0 0 0 0 0,1 0 0 0 0,-1 1-1 0 0,0 0 1 0 0,6 1 0 0 0,-10-2-43 0 0,0 0 0 0 0,0 1 0 0 0,0-1 1 0 0,0 0-1 0 0,0 1 0 0 0,-1-1 0 0 0,1 1 0 0 0,0-1 1 0 0,0 1-1 0 0,0 0 0 0 0,-1-1 0 0 0,1 1 0 0 0,0 0 1 0 0,0-1-1 0 0,-1 1 0 0 0,2 1 0 0 0,-2 0-217 0 0,0-1 0 0 0,1 0 0 0 0,-1 0 0 0 0,0 0 1 0 0,0 0-1 0 0,0 0 0 0 0,0 0 0 0 0,0 0 0 0 0,0 0 0 0 0,0 1 0 0 0,0-1 0 0 0,0 0 0 0 0,0 0 0 0 0,-1 0 0 0 0,1 0 0 0 0,-1 1 1 0 0,-5 16-6609 0 0</inkml:trace>
  <inkml:trace contextRef="#ctx0" brushRef="#br0" timeOffset="1">83 212 12843 0 0,'1'10'3032'0'0,"2"-3"-1311"0"0,4 1-425 0 0,1-3-368 0 0,3-5-416 0 0,1-2-256 0 0,1-1-80 0 0,3 0-64 0 0,0-3-48 0 0,2 0-296 0 0,0-2-608 0 0,2 0-1008 0 0,0-2-1497 0 0,-16-25-1304 0 0,12 16-1976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15283 0 0,'-2'4'527'0'0,"-1"-1"0"0"0,1 0 0 0 0,0 1-1 0 0,0-1 1 0 0,0 1 0 0 0,1 0 0 0 0,-1 0 0 0 0,1 0-1 0 0,0 0 1 0 0,0 0 0 0 0,0 0 0 0 0,1 0 0 0 0,-1 0-1 0 0,1 5 1 0 0,3 65 64 0 0,0-47 16 0 0,10 91-478 0 0,0-41-4936 0 0,-10-57 2078 0 0,-1 1-4526 0 0,0-13 1255 0 0</inkml:trace>
  <inkml:trace contextRef="#ctx0" brushRef="#br0" timeOffset="1">37 397 6817 0 0,'-3'3'782'0'0,"-1"0"0"0"0,1 0 0 0 0,1 0 0 0 0,-1 0 0 0 0,0 0-1 0 0,1 1 1 0 0,0-1 0 0 0,-1 1 0 0 0,1 0 0 0 0,1 0 0 0 0,-1 0-1 0 0,1 0 1 0 0,-1 0 0 0 0,1 0 0 0 0,0 0 0 0 0,1 0 0 0 0,-1 7-1 0 0,1-6-463 0 0,0 1 0 0 0,1-1 0 0 0,-1 1 0 0 0,1 0-1 0 0,1-1 1 0 0,-1 0 0 0 0,1 1 0 0 0,0-1 0 0 0,0 0-1 0 0,1 0 1 0 0,-1 0 0 0 0,5 5 0 0 0,-3-4-350 0 0,0 0 1 0 0,0-1-1 0 0,0 1 0 0 0,1-1 1 0 0,0 0-1 0 0,0-1 0 0 0,0 1 1 0 0,1-1-1 0 0,0 0 0 0 0,0 0 1 0 0,0-1-1 0 0,0 0 0 0 0,0 0 1 0 0,1 0-1 0 0,-1-1 0 0 0,1 0 1 0 0,-1 0-1 0 0,1-1 0 0 0,0 0 1 0 0,0 0-1 0 0,12 0 0 0 0,25-11-3144 0 0,-42 9 2186 0 0,1 0 0 0 0,0 0 0 0 0,-1-1 0 0 0,0 1 0 0 0,1-1 1 0 0,-1 1-1 0 0,0-1 0 0 0,3-2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67 11995 0 0,'-26'12'4906'0'0,"30"-9"-2966"0"0,14-3-1446 0 0,30-8 103 0 0,-1-2 1 0 0,59-21-1 0 0,4-1 221 0 0,-128 42-416 0 0,1 0 0 0 0,0 2 0 0 0,-24 20 0 0 0,32-24-367 0 0,1 0 1 0 0,-1 0-1 0 0,2 1 1 0 0,-1-1-1 0 0,1 2 0 0 0,1-1 1 0 0,0 1-1 0 0,0 0 0 0 0,1 0 1 0 0,0 1-1 0 0,1-1 0 0 0,0 1 1 0 0,0 0-1 0 0,-1 13 1 0 0,3-16-34 0 0,1 0 1 0 0,1 0 0 0 0,-1 1 0 0 0,1-1 0 0 0,1 0-1 0 0,0 0 1 0 0,0 0 0 0 0,0 0 0 0 0,1 0 0 0 0,0 0-1 0 0,1 0 1 0 0,0-1 0 0 0,0 1 0 0 0,0-1 0 0 0,1 0-1 0 0,0 0 1 0 0,1 0 0 0 0,-1 0 0 0 0,1-1 0 0 0,11 11-1 0 0,-10-11-44 0 0,0-1 0 0 0,1 0 0 0 0,-1 0-1 0 0,1-1 1 0 0,0 0 0 0 0,0 0-1 0 0,0-1 1 0 0,0 1 0 0 0,1-1-1 0 0,-1-1 1 0 0,1 0 0 0 0,0 0 0 0 0,0 0-1 0 0,0-1 1 0 0,13 0 0 0 0,-15-1-235 0 0,0 0 0 0 0,0-1 0 0 0,0 0 1 0 0,0 0-1 0 0,0-1 0 0 0,-1 1 0 0 0,1-1 1 0 0,-1 0-1 0 0,8-5 0 0 0,-8 4-291 0 0,0 0 0 0 0,0-1-1 0 0,0 1 1 0 0,-1-1 0 0 0,1 0-1 0 0,-1-1 1 0 0,0 1 0 0 0,-1-1 0 0 0,1 0-1 0 0,3-6 1 0 0,-6 9 303 0 0,0 0 0 0 0,0 0 0 0 0,-1 0 0 0 0,1 1 1 0 0,0-1-1 0 0,-1 0 0 0 0,0 0 0 0 0,0 0 0 0 0,1 0 0 0 0,-1 0 0 0 0,0 0 0 0 0,0 0 0 0 0,-1 0 0 0 0,1 1 1 0 0,0-1-1 0 0,-1 0 0 0 0,1 0 0 0 0,-1 0 0 0 0,-1-2 0 0 0,0-6-1025 0 0,-1-14-3728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7 204 16307 0 0,'-7'2'3939'0'0,"20"1"-2701"0"0,22 2-799 0 0,-15-7-689 0 0,-1 0-1 0 0,1-1 1 0 0,0-1-1 0 0,36-12 0 0 0,-46 13-674 0 0,-1-1 0 0 0,1 0 0 0 0,-1 0-1 0 0,0-1 1 0 0,0 0 0 0 0,-1-1 0 0 0,1 0-1 0 0,-1-1 1 0 0,0 1 0 0 0,-1-1 0 0 0,9-11-1 0 0,-14 15 661 0 0,0 0-1 0 0,0 0 0 0 0,-1 0 1 0 0,1 0-1 0 0,-1 0 0 0 0,0 0 1 0 0,0 0-1 0 0,0 0 0 0 0,-1-1 1 0 0,1 1-1 0 0,-1 0 0 0 0,1-1 1 0 0,-1 1-1 0 0,0 0 0 0 0,0 0 0 0 0,-1-6 1 0 0,0 6 584 0 0,0 0 0 0 0,0-1 1 0 0,0 1-1 0 0,0 0 0 0 0,0 0 1 0 0,-1 0-1 0 0,0 0 1 0 0,1 1-1 0 0,-1-1 0 0 0,0 0 1 0 0,0 1-1 0 0,0-1 0 0 0,-1 1 1 0 0,1-1-1 0 0,-1 1 0 0 0,-3-3 1 0 0,5 5-151 0 0,1 0 1 0 0,-1-1 0 0 0,1 1 0 0 0,-1 0 0 0 0,1 0 0 0 0,-1 0 0 0 0,1-1 0 0 0,-1 1 0 0 0,1 0 0 0 0,-1 0 0 0 0,1 0 0 0 0,-1 0 0 0 0,1 0 0 0 0,-1 0-1 0 0,1 0 1 0 0,-1 0 0 0 0,0 0 0 0 0,1 0 0 0 0,-1 0 0 0 0,1 0 0 0 0,-1 0 0 0 0,1 1 0 0 0,-1-1 0 0 0,1 0 0 0 0,-1 0 0 0 0,1 0 0 0 0,-1 1-1 0 0,1-1 1 0 0,-1 0 0 0 0,1 1 0 0 0,-1-1 0 0 0,1 0 0 0 0,0 1 0 0 0,-1-1 0 0 0,1 1 0 0 0,0-1 0 0 0,-1 1 0 0 0,1-1 0 0 0,0 1 0 0 0,-1-1 0 0 0,1 1-1 0 0,0-1 1 0 0,0 1 0 0 0,0-1 0 0 0,0 1 0 0 0,-1-1 0 0 0,1 2 0 0 0,-6 29 2208 0 0,6-29-2195 0 0,-3 29-46 0 0,1-1 0 0 0,2 1 0 0 0,1-1 0 0 0,1 1 0 0 0,2-1 0 0 0,1 0 0 0 0,1 0 0 0 0,19 51 0 0 0,-23-76-626 0 0,0-1 1 0 0,0 1-1 0 0,1-1 1 0 0,-1 1-1 0 0,1-1 0 0 0,1 0 1 0 0,-1 0-1 0 0,0 0 0 0 0,1 0 1 0 0,6 4-1 0 0,-9-7 220 0 0,0 0-1 0 0,0-1 1 0 0,0 1 0 0 0,0-1 0 0 0,0 1-1 0 0,0-1 1 0 0,1 0 0 0 0,-1 1-1 0 0,0-1 1 0 0,0 0 0 0 0,0 0 0 0 0,1 1-1 0 0,-1-1 1 0 0,0 0 0 0 0,0 0-1 0 0,0-1 1 0 0,1 1 0 0 0,-1 0-1 0 0,2-1 1 0 0,-2 0-52 0 0,1 0 0 0 0,0 0 0 0 0,0 0 0 0 0,-1 0 0 0 0,1 0 0 0 0,-1-1 0 0 0,1 1 0 0 0,-1 0 0 0 0,0-1-1 0 0,1 0 1 0 0,-1 1 0 0 0,0-1 0 0 0,0 0 0 0 0,0 1 0 0 0,1-5 0 0 0,10-19-3786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8866 0 0,'-3'3'7950'0'0,"0"11"-5396"0"0,-2 15-1321 0 0,-1 14-65 0 0,2 62-1 0 0,4-88-1375 0 0,1 0 0 0 0,1 0-1 0 0,0 0 1 0 0,2 0-1 0 0,0-1 1 0 0,10 29-1 0 0,-12-41-264 0 0,0 0 1 0 0,1 1-1 0 0,-1-2 0 0 0,1 1 0 0 0,0 0 1 0 0,4 5-1 0 0,14 5-4821 0 0,-4-8-2077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1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33 15811 0 0,'-4'7'364'0'0,"-1"0"-1"0"0,1 0 0 0 0,1 1 0 0 0,-1-1 0 0 0,1 1 1 0 0,1 0-1 0 0,-1 0 0 0 0,1 0 0 0 0,1 0 0 0 0,-1 1 0 0 0,1-1 1 0 0,1 0-1 0 0,0 1 0 0 0,0-1 0 0 0,0 0 0 0 0,1 1 1 0 0,1-1-1 0 0,-1 0 0 0 0,4 9 0 0 0,-2-6-281 0 0,1 1 0 0 0,0-1 0 0 0,1 0 0 0 0,0 0 0 0 0,1 0 0 0 0,0-1-1 0 0,0 0 1 0 0,1 0 0 0 0,1-1 0 0 0,0 1 0 0 0,0-2 0 0 0,16 14 0 0 0,-22-20-78 0 0,0 0 0 0 0,1 0 0 0 0,-1 0 1 0 0,1-1-1 0 0,-1 1 0 0 0,1-1 0 0 0,-1 0 0 0 0,1 0 1 0 0,-1 0-1 0 0,1 0 0 0 0,0 0 0 0 0,0 0 0 0 0,0-1 0 0 0,-1 0 1 0 0,1 1-1 0 0,0-1 0 0 0,0 0 0 0 0,0 0 0 0 0,0 0 1 0 0,0-1-1 0 0,-1 1 0 0 0,1-1 0 0 0,0 0 0 0 0,0 0 1 0 0,-1 1-1 0 0,1-2 0 0 0,0 1 0 0 0,-1 0 0 0 0,1 0 0 0 0,-1-1 1 0 0,4-2-1 0 0,-2 0 6 0 0,0 0-1 0 0,-1-1 1 0 0,1 1 0 0 0,-1-1 0 0 0,0 1 0 0 0,0-1-1 0 0,0 0 1 0 0,-1 0 0 0 0,0 0 0 0 0,0 0 0 0 0,0-1-1 0 0,-1 1 1 0 0,1-1 0 0 0,-1 1 0 0 0,0-9 0 0 0,0 2 1 0 0,-1 0 0 0 0,0 0 0 0 0,-1 0 0 0 0,0 0 0 0 0,-1 0 0 0 0,-1 1 0 0 0,0-1 0 0 0,0 0 0 0 0,-1 1 0 0 0,0 0 0 0 0,-1 0 0 0 0,-11-18 1 0 0,13 24-41 0 0,0 0 0 0 0,-1 1 0 0 0,1 0 0 0 0,-1 0 0 0 0,0 0 0 0 0,0 0 0 0 0,0 1 0 0 0,-1-1 0 0 0,1 1 0 0 0,-1 0 0 0 0,0 0 0 0 0,0 1 0 0 0,0-1 0 0 0,0 1 0 0 0,0 0 1 0 0,0 1-1 0 0,0-1 0 0 0,-1 1 0 0 0,1 0 0 0 0,-1 1 0 0 0,1-1 0 0 0,-1 1 0 0 0,1 0 0 0 0,-1 0 0 0 0,1 1 0 0 0,-1-1 0 0 0,1 1 0 0 0,-1 1 0 0 0,-8 2 0 0 0,12-3-175 0 0,-1 0 0 0 0,0 0-1 0 0,1 0 1 0 0,-1 0 0 0 0,1 0-1 0 0,0 1 1 0 0,-1 0-1 0 0,1-1 1 0 0,0 1 0 0 0,0 0-1 0 0,0 0 1 0 0,0 0 0 0 0,0 0-1 0 0,0 0 1 0 0,1 0 0 0 0,-1 1-1 0 0,1-1 1 0 0,-3 5-1 0 0,4-5-262 0 0,-1 0 0 0 0,1 0 0 0 0,-1 0 0 0 0,1 0 0 0 0,0 0 0 0 0,0 0 0 0 0,0 0 0 0 0,0 0 0 0 0,0 0 0 0 0,1 0 0 0 0,-1 0 0 0 0,0-1 0 0 0,1 1 0 0 0,-1 0 0 0 0,1 0 0 0 0,0 0 0 0 0,0 0 0 0 0,1 2 0 0 0,8 9-6106 0 0</inkml:trace>
  <inkml:trace contextRef="#ctx0" brushRef="#br0" timeOffset="1">291 0 15411 0 0,'24'63'8673'0'0,"-6"5"-5037"0"0,-9-33-4001 0 0,13 36-1 0 0,-18-60-34 0 0,1-1 0 0 0,0-1-1 0 0,0 1 1 0 0,1-1 0 0 0,0 0 0 0 0,0 0 0 0 0,15 15 0 0 0,-18-21-156 0 0,0 0 1 0 0,0-1-1 0 0,0 0 1 0 0,0 0-1 0 0,0 0 1 0 0,0 0-1 0 0,0 0 1 0 0,1 0-1 0 0,5 1 1 0 0,-8-2 194 0 0,1-1 1 0 0,-1 0 0 0 0,1 0-1 0 0,-1 0 1 0 0,1 0 0 0 0,-1 0-1 0 0,0 0 1 0 0,1 0-1 0 0,-1 0 1 0 0,1 0 0 0 0,-1-1-1 0 0,0 1 1 0 0,1-1 0 0 0,-1 1-1 0 0,0-1 1 0 0,1 1 0 0 0,-1-1-1 0 0,0 0 1 0 0,0 0 0 0 0,0 1-1 0 0,0-1 1 0 0,0 0 0 0 0,0 0-1 0 0,0 0 1 0 0,0 0 0 0 0,2-2-1 0 0,8-10-5133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16980 0 0,'0'-1'175'0'0,"0"0"0"0"0,1 0 0 0 0,-1-1 0 0 0,0 1 1 0 0,0 0-1 0 0,1 0 0 0 0,-1 0 0 0 0,0 0 0 0 0,1 0 1 0 0,-1 0-1 0 0,1 0 0 0 0,0 0 0 0 0,-1 0 0 0 0,1 0 1 0 0,0 0-1 0 0,0 0 0 0 0,-1 0 0 0 0,1 0 1 0 0,0 0-1 0 0,0 1 0 0 0,0-1 0 0 0,0 0 0 0 0,0 1 1 0 0,0-1-1 0 0,0 1 0 0 0,0-1 0 0 0,0 1 0 0 0,1-1 1 0 0,-1 1-1 0 0,0 0 0 0 0,2-1 0 0 0,45-10 616 0 0,-39 9-352 0 0,66-9 299 0 0,-47 7-501 0 0,53-12 0 0 0,-81 16-237 0 0,-15 4-10 0 0,1 0-1 0 0,0 1 1 0 0,1 1-1 0 0,-1 0 1 0 0,1 1 0 0 0,0 1-1 0 0,1 0 1 0 0,0 0-1 0 0,-12 11 1 0 0,17-9 54 0 0,0-1 1 0 0,0 1-1 0 0,1 0 0 0 0,0 1 1 0 0,1 0-1 0 0,0-1 1 0 0,1 2-1 0 0,0-1 0 0 0,1 0 1 0 0,0 1-1 0 0,1-1 0 0 0,0 1 1 0 0,1 0-1 0 0,0 0 0 0 0,1 0 1 0 0,0 0-1 0 0,1 0 1 0 0,1-1-1 0 0,-1 1 0 0 0,2 0 1 0 0,0-1-1 0 0,0 1 0 0 0,1-1 1 0 0,0 0-1 0 0,1 0 1 0 0,0 0-1 0 0,1-1 0 0 0,0 0 1 0 0,9 11-1 0 0,-13-19-50 0 0,0 0-1 0 0,0 0 1 0 0,0 0-1 0 0,0 0 1 0 0,0-1-1 0 0,1 1 1 0 0,-1-1-1 0 0,1 1 1 0 0,-1-1 0 0 0,1 0-1 0 0,-1 0 1 0 0,1 0-1 0 0,0 0 1 0 0,0 0-1 0 0,-1 0 1 0 0,1-1-1 0 0,0 0 1 0 0,5 1 0 0 0,-3-2-70 0 0,0 1 0 0 0,-1-1 0 0 0,1 0 0 0 0,0-1 0 0 0,-1 1 0 0 0,1-1 0 0 0,0 0 0 0 0,-1 0 0 0 0,0 0 0 0 0,6-4 0 0 0,-1 0-512 0 0,-1 0 1 0 0,0-1 0 0 0,0 0-1 0 0,9-11 1 0 0,-11 11-1020 0 0,0-1 1 0 0,0 0 0 0 0,9-16-1 0 0,-14 20 564 0 0,1 0 1 0 0,0-1-1 0 0,-1 1 0 0 0,0 0 0 0 0,0 0 0 0 0,0-1 1 0 0,-1 1-1 0 0,1 0 0 0 0,-1-1 0 0 0,0-7 1 0 0,-3-5-2494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1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28 210 11747 0 0,'-23'17'5590'0'0,"19"-10"-2760"0"0,18-8-887 0 0,56-24-1464 0 0,-50 17-2855 0 0,0 1 1 0 0,1 1-1 0 0,37-7 1 0 0,-40 11 1181 0 0,21-3-262 0 0,-16-2 4220 0 0,-21 5-2256 0 0,0 1 0 0 0,-1-1 0 0 0,1 0 0 0 0,-1-1-1 0 0,1 1 1 0 0,-1 0 0 0 0,0 0 0 0 0,0-1-1 0 0,0 1 1 0 0,0 0 0 0 0,0-1 0 0 0,0-3-1 0 0,8-16 270 0 0,0 10-453 0 0,20-32-2085 0 0,-29 43 1707 0 0,1-1 1 0 0,0 1-1 0 0,0-1 1 0 0,-1 0-1 0 0,1 1 1 0 0,-1-1-1 0 0,1 0 1 0 0,-1 1 0 0 0,0-1-1 0 0,0 0 1 0 0,0 1-1 0 0,0-1 1 0 0,0 0-1 0 0,0 1 1 0 0,0-1-1 0 0,0 0 1 0 0,-1 0-1 0 0,1 1 1 0 0,-1-1-1 0 0,1 1 1 0 0,-1-1 0 0 0,1 0-1 0 0,-1 1 1 0 0,-2-3-1 0 0,3 3 114 0 0,0 1-1 0 0,-1-1 1 0 0,1 1-1 0 0,0 0 1 0 0,0-1-1 0 0,-1 1 1 0 0,1 0-1 0 0,0-1 0 0 0,-1 1 1 0 0,1 0-1 0 0,0 0 1 0 0,-1-1-1 0 0,1 1 1 0 0,0 0-1 0 0,-1 0 1 0 0,1 0-1 0 0,-1-1 1 0 0,1 1-1 0 0,0 0 1 0 0,-1 0-1 0 0,1 0 1 0 0,-1 0-1 0 0,1 0 1 0 0,-1 0-1 0 0,1 0 1 0 0,0 0-1 0 0,-1 0 1 0 0,1 0-1 0 0,-1 0 1 0 0,1 0-1 0 0,-1 1 1 0 0,-7 11 2046 0 0,2 21 113 0 0,4-2-1615 0 0,2-1-1 0 0,1 1 0 0 0,8 49 0 0 0,29 89-550 0 0,-38-167-118 0 0,3 10-77 0 0,1 0 0 0 0,9 21 0 0 0,-12-32-89 0 0,-1 1 0 0 0,1 0 0 0 0,0-1 0 0 0,0 1 0 0 0,0 0 0 0 0,0-1 0 0 0,0 1 0 0 0,0-1 0 0 0,0 1 0 0 0,0-1 0 0 0,1 0 0 0 0,-1 1 0 0 0,1-1 0 0 0,-1 0 0 0 0,1 0 0 0 0,-1 0 0 0 0,1 0 0 0 0,-1 0-1 0 0,1 0 1 0 0,0-1 0 0 0,0 1 0 0 0,-1 0 0 0 0,1-1 0 0 0,0 0 0 0 0,0 1 0 0 0,0-1 0 0 0,0 0 0 0 0,2 0 0 0 0,-3 0-210 0 0,0-1-1 0 0,1 1 0 0 0,-1-1 0 0 0,0 0 0 0 0,1 0 0 0 0,-1 1 1 0 0,0-1-1 0 0,0 0 0 0 0,0 0 0 0 0,0 0 0 0 0,0 0 0 0 0,0 0 0 0 0,0-1 1 0 0,0 1-1 0 0,0 0 0 0 0,-1 0 0 0 0,1 0 0 0 0,1-3 0 0 0,8-15-6319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17732 0 0,'0'0'107'0'0,"0"-1"0"0"0,-1 1-1 0 0,1-1 1 0 0,0 0 0 0 0,0 1 0 0 0,0-1 0 0 0,-1 0 0 0 0,1 1 0 0 0,0-1 0 0 0,0 1 0 0 0,0-1-1 0 0,0 0 1 0 0,0 1 0 0 0,0-1 0 0 0,0 0 0 0 0,0 1 0 0 0,0-1 0 0 0,1 0 0 0 0,-1 1 0 0 0,0-1-1 0 0,0 1 1 0 0,0-1 0 0 0,1 0 0 0 0,-1 1 0 0 0,0-1 0 0 0,1 1 0 0 0,-1-1 0 0 0,0 1 0 0 0,1-1-1 0 0,-1 1 1 0 0,1-1 0 0 0,-1 1 0 0 0,1-1 0 0 0,-1 1 0 0 0,1 0 0 0 0,-1-1 0 0 0,1 1 0 0 0,0 0-1 0 0,-1 0 1 0 0,1-1 0 0 0,-1 1 0 0 0,1 0 0 0 0,0 0 0 0 0,-1 0 0 0 0,1 0 0 0 0,0-1-1 0 0,-1 1 1 0 0,1 0 0 0 0,-1 0 0 0 0,1 0 0 0 0,0 1 0 0 0,0-1 0 0 0,43 1 445 0 0,-35 0-277 0 0,-3-1-249 0 0,1 0-1 0 0,0 1 1 0 0,-1 0-1 0 0,1 1 1 0 0,-1 0 0 0 0,1 0-1 0 0,-1 0 1 0 0,0 0 0 0 0,1 1-1 0 0,-1 0 1 0 0,10 7 0 0 0,-14-8-21 0 0,0 0 0 0 0,0 1 0 0 0,0-1-1 0 0,0 0 1 0 0,0 1 0 0 0,-1-1 0 0 0,1 1 0 0 0,-1-1 0 0 0,0 1 0 0 0,1 0 0 0 0,-1 0 0 0 0,0 0 0 0 0,-1-1 0 0 0,1 1 0 0 0,0 0 0 0 0,-1 0 0 0 0,0 0 0 0 0,1 0 0 0 0,-1 0 0 0 0,-1 0-1 0 0,1 0 1 0 0,0 0 0 0 0,-1 0 0 0 0,1 0 0 0 0,-1 0 0 0 0,0 0 0 0 0,0 0 0 0 0,0-1 0 0 0,-2 4 0 0 0,-6 16-89 0 0,4-13 159 0 0,1 1 1 0 0,1-1 0 0 0,-1 1 0 0 0,2 0 0 0 0,-1 0 0 0 0,0 10 0 0 0,3-18-47 0 0,-1 0 0 0 0,2 0 0 0 0,-1 1 0 0 0,0-1 0 0 0,0 0 0 0 0,1 0 0 0 0,-1 0-1 0 0,1 0 1 0 0,0 0 0 0 0,-1 1 0 0 0,1-1 0 0 0,0 0 0 0 0,0-1 0 0 0,1 1 0 0 0,-1 0 0 0 0,0 0 0 0 0,0 0 0 0 0,1-1 0 0 0,-1 1 0 0 0,1-1 0 0 0,0 1 0 0 0,-1-1 0 0 0,1 1-1 0 0,0-1 1 0 0,0 0 0 0 0,0 0 0 0 0,0 0 0 0 0,0 0 0 0 0,0 0 0 0 0,0-1 0 0 0,0 1 0 0 0,0-1 0 0 0,5 1 0 0 0,-1 0-9 0 0,0 0-1 0 0,0-1 1 0 0,1 0 0 0 0,-1 0 0 0 0,0-1-1 0 0,0 1 1 0 0,0-2 0 0 0,0 1-1 0 0,0 0 1 0 0,0-1 0 0 0,0 0 0 0 0,0-1-1 0 0,10-5 1 0 0,8-6-1178 0 0,40-30 1 0 0,-47 31-536 0 0,-11 9 655 0 0,8-7-1836 0 0,-5 8-2880 0 0,3 9-1014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 15699 0 0,'-1'3'326'0'0,"0"-1"0"0"0,0 0-1 0 0,0 1 1 0 0,0-1 0 0 0,0 0-1 0 0,0 1 1 0 0,1-1-1 0 0,-1 1 1 0 0,1 0 0 0 0,0-1-1 0 0,0 1 1 0 0,0-1 0 0 0,0 1-1 0 0,0-1 1 0 0,0 1 0 0 0,1 0-1 0 0,-1-1 1 0 0,1 1 0 0 0,-1-1-1 0 0,1 0 1 0 0,1 3-1 0 0,0-3-294 0 0,-1-1 0 0 0,0 1 0 0 0,1-1-1 0 0,-1 1 1 0 0,1-1 0 0 0,0 0-1 0 0,-1 0 1 0 0,1 0 0 0 0,0 0-1 0 0,0 0 1 0 0,0 0 0 0 0,0 0-1 0 0,0 0 1 0 0,0-1 0 0 0,0 1-1 0 0,0-1 1 0 0,0 0 0 0 0,0 1-1 0 0,0-1 1 0 0,0 0 0 0 0,0 0-1 0 0,0 0 1 0 0,0-1 0 0 0,0 1-1 0 0,0 0 1 0 0,0-1 0 0 0,2 0-1 0 0,9-3-24 0 0,0 0-1 0 0,0-1 1 0 0,0-1-1 0 0,0 0 0 0 0,15-11 1 0 0,19-8-1514 0 0,-39 21 253 0 0,1 0 0 0 0,-1 1 0 0 0,18-3 1 0 0,-11 2-3182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6465 0 0,'2'-17'2105'0'0,"3"5"575"0"0,0 0 81 0 0,-2 8-465 0 0,-2 8-407 0 0,2 5-281 0 0,-2 5-351 0 0,1 6-377 0 0,-1 4-344 0 0,0 1-280 0 0,0 2-128 0 0,1 2-168 0 0,-2 2-240 0 0,1 0-464 0 0,-1 1-745 0 0,1 0-1623 0 0,-1-3-1657 0 0,-1-4-3081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12451 0 0,'1'-8'7525'0'0,"9"2"-4354"0"0,18-3-2769 0 0,-19 7 265 0 0,1-2-533 0 0,29-9 25 0 0,-38 13-166 0 0,1-1 0 0 0,-1 1 1 0 0,1-1-1 0 0,-1 1 0 0 0,0 0 0 0 0,1 0 1 0 0,-1 0-1 0 0,1 0 0 0 0,-1 0 0 0 0,0 0 0 0 0,1 0 1 0 0,-1 0-1 0 0,1 1 0 0 0,-1-1 0 0 0,0 0 1 0 0,1 1-1 0 0,-1-1 0 0 0,0 1 0 0 0,0-1 0 0 0,1 1 1 0 0,0 1-1 0 0,-1 1-2 0 0,0 0 0 0 0,-1 0 0 0 0,0-1 0 0 0,0 1 0 0 0,0 0 0 0 0,0 0 0 0 0,0 0 0 0 0,0 0 0 0 0,-1 0 0 0 0,0 0 0 0 0,1 0 0 0 0,-1-1 0 0 0,0 1 0 0 0,-3 5 0 0 0,-2 13 564 0 0,6-18-481 0 0,0 0 0 0 0,-1 0 0 0 0,1 0 0 0 0,0 0 0 0 0,0 0 0 0 0,0-1-1 0 0,1 1 1 0 0,-1 0 0 0 0,1 0 0 0 0,0 0 0 0 0,-1 0 0 0 0,1 0 0 0 0,1-1 0 0 0,-1 1 0 0 0,0 0 0 0 0,1-1 0 0 0,-1 1 0 0 0,1-1 0 0 0,0 0 0 0 0,-1 1 0 0 0,1-1-1 0 0,0 0 1 0 0,1 0 0 0 0,-1 0 0 0 0,0-1 0 0 0,0 1 0 0 0,1 0 0 0 0,-1-1 0 0 0,1 1 0 0 0,0-1 0 0 0,-1 0 0 0 0,1 0 0 0 0,0 0 0 0 0,4 1 0 0 0,-1-1-92 0 0,1 0 0 0 0,0-1 0 0 0,-1 0 1 0 0,1 0-1 0 0,-1 0 0 0 0,1-1 1 0 0,0 0-1 0 0,-1 0 0 0 0,1 0 0 0 0,-1-1 1 0 0,0 0-1 0 0,0-1 0 0 0,0 1 1 0 0,8-5-1 0 0,0-2-1303 0 0,0 0 1 0 0,18-15 0 0 0,0-13-8447 0 0,-22 20 1578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8914 0 0,'-1'-1'304'0'0,"0"2"1"0"0,0-1-1 0 0,0 0 0 0 0,0 0 1 0 0,0 0-1 0 0,0 0 1 0 0,0 0-1 0 0,0 1 0 0 0,0-1 1 0 0,0 1-1 0 0,0-1 1 0 0,1 0-1 0 0,-1 1 0 0 0,0-1 1 0 0,0 1-1 0 0,0 0 1 0 0,1-1-1 0 0,-1 1 0 0 0,0 0 1 0 0,1-1-1 0 0,-1 1 0 0 0,0 0 1 0 0,1 0-1 0 0,-1 0 1 0 0,1-1-1 0 0,-1 3 0 0 0,0 0 22 0 0,0 0 0 0 0,0 0 0 0 0,0 0 0 0 0,1 1-1 0 0,0-1 1 0 0,-1 0 0 0 0,1 1 0 0 0,1 3 0 0 0,1 11-104 0 0,0-1 0 0 0,8 24 1 0 0,-8-33 326 0 0,2 5-452 0 0,1 1 1 0 0,0 0 0 0 0,1-1-1 0 0,0 0 1 0 0,1-1-1 0 0,1 1 1 0 0,0-2 0 0 0,1 1-1 0 0,19 20 1 0 0,-23-27-77 0 0,1 0-1 0 0,0 0 1 0 0,1 0-1 0 0,-1 0 1 0 0,1-1 0 0 0,0 0-1 0 0,0-1 1 0 0,14 5-1 0 0,-17-6 14 0 0,1-1-1 0 0,0 0 0 0 0,0 0 1 0 0,1-1-1 0 0,-1 0 0 0 0,0 0 1 0 0,0 0-1 0 0,0 0 0 0 0,0-1 1 0 0,0 0-1 0 0,0 0 0 0 0,0 0 1 0 0,0 0-1 0 0,7-4 0 0 0,-6 1-4 0 0,0 1 1 0 0,0-1-1 0 0,-1 0 0 0 0,0-1 0 0 0,0 1 0 0 0,0-1 0 0 0,0 0 0 0 0,-1 0 1 0 0,0-1-1 0 0,0 1 0 0 0,0-1 0 0 0,-1 0 0 0 0,0 0 0 0 0,0 0 0 0 0,0-1 1 0 0,-1 1-1 0 0,0-1 0 0 0,0 1 0 0 0,1-13 0 0 0,-1 9-463 0 0,0 0 0 0 0,-1 0 0 0 0,-1 0 0 0 0,0 0 0 0 0,0-1 0 0 0,-1 1 0 0 0,0 0 0 0 0,0 0 0 0 0,-1 0 0 0 0,-1 0 0 0 0,0 1 0 0 0,-7-17-1 0 0,7 21-205 0 0,0 0 0 0 0,-1 1 0 0 0,1-1-1 0 0,-1 1 1 0 0,0 0 0 0 0,-1 1-1 0 0,1-1 1 0 0,-1 1 0 0 0,1-1-1 0 0,-1 1 1 0 0,0 1 0 0 0,0-1-1 0 0,0 1 1 0 0,-9-3 0 0 0,-19 0-4717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8986 0 0,'3'6'2512'0'0,"3"0"-1367"0"0,3 2-185 0 0,5-2-80 0 0,4-4-168 0 0,2-1-152 0 0,4-2-56 0 0,2-3 1 0 0,1 0-105 0 0,1-2-48 0 0,1-2-144 0 0,0 0-104 0 0,-1 2-304 0 0,0 0-632 0 0,-3 1-865 0 0,-2 0-1367 0 0,-1 1-4138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60 296 14323 0 0,'-2'46'1732'0'0,"1"-12"-830"0"0,-6 36 0 0 0,5-60-812 0 0,0 0 0 0 0,0 0 1 0 0,-1 0-1 0 0,-1-1 1 0 0,1 1-1 0 0,-2-1 0 0 0,1 0 1 0 0,-7 9-1 0 0,2-9 11 0 0,4-10 282 0 0,5 1-347 0 0,0-1 0 0 0,0 0 0 0 0,1 0 0 0 0,-1 1 0 0 0,0-1 0 0 0,0 0 0 0 0,1 0 0 0 0,-1 1 1 0 0,0-1-1 0 0,1 0 0 0 0,-1 1 0 0 0,1-1 0 0 0,-1 0 0 0 0,1 1 0 0 0,-1-1 0 0 0,1 1 0 0 0,0-1 0 0 0,-1 1 0 0 0,1-1 0 0 0,0 1 0 0 0,-1-1 0 0 0,1 1 0 0 0,0 0 0 0 0,-1-1 1 0 0,1 1-1 0 0,1 0 0 0 0,16-8 290 0 0,0 1 0 0 0,36-8 1 0 0,14-4-838 0 0,-12-4-2303 0 0,-19 6-2041 0 0,-5 1-2593 0 0</inkml:trace>
  <inkml:trace contextRef="#ctx0" brushRef="#br0" timeOffset="1">277 1 18652 0 0,'0'3'318'0'0,"0"0"0"0"0,0 0 0 0 0,0 0 0 0 0,1 0 0 0 0,-1 0 0 0 0,1 0 0 0 0,0 0 0 0 0,-1 0 0 0 0,1 0-1 0 0,2 4 1 0 0,0 2 55 0 0,2 19 430 0 0,2 34-1 0 0,-7-45-743 0 0,1 0 0 0 0,1-1 0 0 0,1 1 0 0 0,1-1 0 0 0,0 1 0 0 0,1-1 0 0 0,7 16 0 0 0,-11-29-62 0 0,0-1 1 0 0,1 0-1 0 0,-1 1 1 0 0,1-1-1 0 0,0 0 0 0 0,-1 0 1 0 0,1 0-1 0 0,0 0 1 0 0,0-1-1 0 0,0 1 1 0 0,0 0-1 0 0,1-1 1 0 0,-1 1-1 0 0,0-1 1 0 0,1 0-1 0 0,-1 0 1 0 0,1 0-1 0 0,-1 0 1 0 0,4 1-1 0 0,-1-2-7 0 0,0 1 0 0 0,0-1 0 0 0,-1 0 1 0 0,1 0-1 0 0,0-1 0 0 0,0 1 0 0 0,0-1 0 0 0,-1 0 0 0 0,1 0 0 0 0,4-3 0 0 0,8-2-799 0 0,-1-2-1 0 0,0 0 1 0 0,-1-1 0 0 0,25-19-1 0 0,-7-2-3577 0 0,-20 4-1763 0 0,-9 8 64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12859 0 0,'2'29'7752'0'0,"8"16"-5147"0"0,0 7-1776 0 0,-4 22-376 0 0,4 26-1434 0 0,4-37-2646 0 0,-14-62 3431 0 0,0-1 0 0 0,0 1 0 0 0,1 0 0 0 0,-1 0 0 0 0,0-1 0 0 0,0 1 0 0 0,0 0 0 0 0,1-1 0 0 0,-1 1 0 0 0,0 0 0 0 0,1-1 0 0 0,-1 1 0 0 0,0-1 0 0 0,1 1 1 0 0,-1-1-1 0 0,1 1 0 0 0,-1-1 0 0 0,1 1 0 0 0,-1-1 0 0 0,1 1 0 0 0,-1-1 0 0 0,1 1 0 0 0,0-1 0 0 0,-1 0 0 0 0,1 1 0 0 0,1-1 0 0 0,-2 0 20 0 0,1 0-1 0 0,0-1 0 0 0,0 1 0 0 0,-1-1 1 0 0,1 1-1 0 0,0-1 0 0 0,-1 1 1 0 0,1-1-1 0 0,0 0 0 0 0,-1 1 0 0 0,1-1 1 0 0,-1 0-1 0 0,1 1 0 0 0,-1-1 0 0 0,0 0 1 0 0,1 0-1 0 0,-1 1 0 0 0,1-2 1 0 0,16-47-2472 0 0,-16 42 2524 0 0,31-118-3069 0 0,-25 61 4070 0 0,-10-1 3562 0 0,9 24 2416 0 0,14 15-5746 0 0,1-6-1837 0 0,-21 62 4401 0 0,0 150-892 0 0,18-1-4811 0 0,-14-163 623 0 0,3 19-2359 0 0,-6-34 3232 0 0,-1 0 0 0 0,0 0 0 0 0,0-1 0 0 0,0 1 0 0 0,0 0 0 0 0,0 0 0 0 0,-1 0 1 0 0,1 0-1 0 0,0 0 0 0 0,0 0 0 0 0,-1 0 0 0 0,1 0 0 0 0,0-1 0 0 0,-1 1 0 0 0,1 0 0 0 0,-1 1 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14 127 10338 0 0,'-14'-3'8296'0'0,"24"-14"-3904"0"0,-6 11-4887 0 0,4-4 555 0 0,0 1-1 0 0,1 0 1 0 0,0 0-1 0 0,1 1 0 0 0,0 0 1 0 0,0 0-1 0 0,1 1 1 0 0,0 1-1 0 0,0 0 0 0 0,1 0 1 0 0,-1 1-1 0 0,14-4 1 0 0,-25 9-63 0 0,0 0 0 0 0,0 0 1 0 0,1 0-1 0 0,-1 0 1 0 0,0 0-1 0 0,0 0 1 0 0,0 0-1 0 0,1 0 0 0 0,-1 0 1 0 0,0 0-1 0 0,0 0 1 0 0,0 0-1 0 0,1 0 0 0 0,-1 0 1 0 0,0 0-1 0 0,0 0 1 0 0,0 0-1 0 0,1 0 1 0 0,-1 0-1 0 0,0 0 0 0 0,0 0 1 0 0,0 1-1 0 0,1-1 1 0 0,-1 0-1 0 0,0 0 0 0 0,0 0 1 0 0,0 0-1 0 0,0 0 1 0 0,1 0-1 0 0,-1 1 0 0 0,0-1 1 0 0,0 0-1 0 0,0 0 1 0 0,0 0-1 0 0,0 0 1 0 0,0 1-1 0 0,0-1 0 0 0,1 0 1 0 0,-1 12-12 0 0,-8 18 167 0 0,7-25-73 0 0,-1 2 22 0 0,1 1 0 0 0,0 0 0 0 0,0 0 0 0 0,1 0 0 0 0,0 0 0 0 0,0-1 0 0 0,1 1 0 0 0,0 0 0 0 0,4 14-1 0 0,-5-20-106 0 0,1 0 0 0 0,-1 0-1 0 0,1 0 1 0 0,0 0-1 0 0,0 0 1 0 0,0 0-1 0 0,0-1 1 0 0,0 1 0 0 0,0 0-1 0 0,0 0 1 0 0,0-1-1 0 0,1 1 1 0 0,-1-1-1 0 0,1 1 1 0 0,-1-1-1 0 0,1 1 1 0 0,0-1 0 0 0,0 0-1 0 0,-1 0 1 0 0,1 0-1 0 0,0 0 1 0 0,0 0-1 0 0,0 0 1 0 0,0-1 0 0 0,0 1-1 0 0,0 0 1 0 0,0-1-1 0 0,0 0 1 0 0,1 0-1 0 0,-1 1 1 0 0,0-1-1 0 0,0 0 1 0 0,0-1 0 0 0,0 1-1 0 0,0 0 1 0 0,0-1-1 0 0,0 1 1 0 0,0-1-1 0 0,0 1 1 0 0,3-2 0 0 0,1-1-435 0 0,0 0 1 0 0,-1 0 0 0 0,1 0 0 0 0,-1-1 0 0 0,0 1 0 0 0,0-1 0 0 0,-1-1 0 0 0,1 1 0 0 0,4-6 0 0 0,32-47-7600 0 0,-22 27 1083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16780 0 0,'6'2'294'0'0,"1"0"1"0"0,0 0-1 0 0,-1 0 1 0 0,1-1-1 0 0,0 1 1 0 0,0-2 0 0 0,0 1-1 0 0,0-1 1 0 0,0 0-1 0 0,13-2 1 0 0,8-3-26 0 0,35-9 0 0 0,-50 10-111 0 0,12-3-94 0 0,-17 4-63 0 0,-1 0 0 0 0,1 1 1 0 0,0 0-1 0 0,0 1 1 0 0,0-1-1 0 0,0 1 1 0 0,14 1-1 0 0,-23 2 45 0 0,0 0-1 0 0,-1-1 1 0 0,1 1 0 0 0,0 0-1 0 0,-1 0 1 0 0,1-1-1 0 0,-1 1 1 0 0,0-1 0 0 0,-3 3-1 0 0,-14 9 12 0 0,-5 3 435 0 0,1 1 0 0 0,1 1 0 0 0,1 1-1 0 0,-24 26 1 0 0,40-40-429 0 0,1 1-1 0 0,0-1 1 0 0,0 1-1 0 0,0 0 1 0 0,1 0-1 0 0,0 1 0 0 0,0-1 1 0 0,0 0-1 0 0,1 1 1 0 0,0 0-1 0 0,0-1 1 0 0,1 1-1 0 0,0 0 1 0 0,0 0-1 0 0,1 0 1 0 0,-1 0-1 0 0,2 0 1 0 0,-1 0-1 0 0,1 0 1 0 0,0 0-1 0 0,0 0 1 0 0,1-1-1 0 0,2 8 1 0 0,-3-10-128 0 0,1 0 1 0 0,-1 0-1 0 0,1 0 0 0 0,0 0 1 0 0,0 0-1 0 0,0-1 1 0 0,0 1-1 0 0,1-1 1 0 0,-1 1-1 0 0,1-1 0 0 0,0 0 1 0 0,0 0-1 0 0,0 0 1 0 0,1 0-1 0 0,-1-1 1 0 0,1 1-1 0 0,-1-1 0 0 0,1 0 1 0 0,0 0-1 0 0,0 0 1 0 0,0-1-1 0 0,0 1 1 0 0,0-1-1 0 0,0 0 0 0 0,0 0 1 0 0,0-1-1 0 0,1 1 1 0 0,-1-1-1 0 0,0 0 0 0 0,1 0 1 0 0,-1 0-1 0 0,0 0 1 0 0,5-2-1 0 0,-1 0-607 0 0,0 0 0 0 0,0-1 0 0 0,0 0 0 0 0,0 0 0 0 0,-1-1 1 0 0,1 0-1 0 0,-1 0 0 0 0,0-1 0 0 0,0 0 0 0 0,0 0 0 0 0,-1 0 0 0 0,1-1 0 0 0,-2 0 0 0 0,1-1 0 0 0,9-13 0 0 0,3-10-6291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78 10042 0 0,'-13'-1'5089'0'0,"19"5"-2051"0"0,24 2-1035 0 0,13-14-1404 0 0,-41 8-608 0 0,0 0 1 0 0,-1-1-1 0 0,1 1 1 0 0,0-1 0 0 0,-1 0-1 0 0,1 0 1 0 0,0 0-1 0 0,-1 0 1 0 0,1 0 0 0 0,-1 0-1 0 0,1 0 1 0 0,-1 0-1 0 0,0 0 1 0 0,1-1 0 0 0,-1 1-1 0 0,0 0 1 0 0,0-1-1 0 0,0 1 1 0 0,0-1 0 0 0,0 0-1 0 0,1-1 1 0 0,-2 2-4 0 0,0 1 1 0 0,0 0 0 0 0,0 0 0 0 0,0 0-1 0 0,0 0 1 0 0,0-1 0 0 0,0 1 0 0 0,0 0-1 0 0,0 0 1 0 0,0 0 0 0 0,0 0 0 0 0,0-1-1 0 0,0 1 1 0 0,0 0 0 0 0,0 0 0 0 0,0 0-1 0 0,-1 0 1 0 0,1 0 0 0 0,0-1 0 0 0,0 1-1 0 0,0 0 1 0 0,0 0 0 0 0,0 0 0 0 0,0 0-1 0 0,0 0 1 0 0,0-1 0 0 0,-1 1 0 0 0,1 0-1 0 0,0 0 1 0 0,0 0 0 0 0,0 0-1 0 0,0 0 1 0 0,0 0 0 0 0,-1 0 0 0 0,1 0-1 0 0,0 0 1 0 0,0 0 0 0 0,0 0 0 0 0,0 0-1 0 0,-1 0 1 0 0,1 0 0 0 0,0 0 0 0 0,0 0-1 0 0,-12 1-163 0 0,-9 8 124 0 0,15-5 195 0 0,0 0 0 0 0,1 0 0 0 0,-1 0 0 0 0,1 1 0 0 0,0 0-1 0 0,0 0 1 0 0,1 0 0 0 0,-1 1 0 0 0,1-1 0 0 0,0 1 0 0 0,1 0 0 0 0,0 1 0 0 0,0-1-1 0 0,0 0 1 0 0,0 1 0 0 0,1 0 0 0 0,0-1 0 0 0,1 1 0 0 0,-2 8 0 0 0,3-7-5 0 0,-1 1 0 0 0,1 0 0 0 0,1 0 0 0 0,0 0 0 0 0,0-1 0 0 0,1 1 0 0 0,0-1 0 0 0,0 1 0 0 0,1-1 0 0 0,0 1 0 0 0,0-1 0 0 0,1 0 0 0 0,0-1 0 0 0,9 14 0 0 0,-9-16-118 0 0,0 0 0 0 0,0 0 0 0 0,0 0 0 0 0,0 0 0 0 0,1-1 0 0 0,0 1 0 0 0,0-1 0 0 0,0-1 0 0 0,1 1 0 0 0,-1-1 0 0 0,1 0 0 0 0,7 3 0 0 0,-10-5-106 0 0,1 0-1 0 0,0 0 1 0 0,0 0-1 0 0,0-1 1 0 0,0 0-1 0 0,0 0 1 0 0,0 0-1 0 0,0 0 1 0 0,0 0-1 0 0,0-1 1 0 0,0 0 0 0 0,0 0-1 0 0,-1 0 1 0 0,1 0-1 0 0,0-1 1 0 0,0 1-1 0 0,-1-1 1 0 0,1 0-1 0 0,-1 0 1 0 0,0 0-1 0 0,4-4 1 0 0,1 1-711 0 0,-1-2 0 0 0,1 1 1 0 0,-1-1-1 0 0,0 0 1 0 0,-1-1-1 0 0,0 1 0 0 0,0-1 1 0 0,-1 0-1 0 0,0-1 0 0 0,0 1 1 0 0,-1-1-1 0 0,0 0 1 0 0,0 0-1 0 0,-1-1 0 0 0,0 1 1 0 0,-1-1-1 0 0,0 1 1 0 0,1-17-1 0 0,-3 15 734 0 0,0 1 0 0 0,-1-1 0 0 0,0 0 0 0 0,-1 1-1 0 0,0-1 1 0 0,-5-13 0 0 0,5 13 950 0 0,-6-15 2360 0 0,0 14 1821 0 0,7 12-4951 0 0,1 0 0 0 0,0 0-1 0 0,-1 0 1 0 0,1 1 0 0 0,-1-1 0 0 0,1 0 0 0 0,-1 0 0 0 0,1 0 0 0 0,0 0-1 0 0,-1 1 1 0 0,1-1 0 0 0,-1 0 0 0 0,1 0 0 0 0,0 1 0 0 0,-1-1 0 0 0,1 0-1 0 0,0 1 1 0 0,-1-1 0 0 0,1 0 0 0 0,0 1 0 0 0,0-1 0 0 0,-1 0 0 0 0,1 1-1 0 0,0-1 1 0 0,0 1 0 0 0,0-1 0 0 0,-1 0 0 0 0,1 1 0 0 0,0-1-1 0 0,0 1 1 0 0,0-1 0 0 0,0 1 0 0 0,0-1 0 0 0,0 1 0 0 0,0-1 0 0 0,0 0-1 0 0,0 1 1 0 0,0-1 0 0 0,0 1 0 0 0,-2 21 1325 0 0,2 1-155 0 0,3 41-1 0 0,-2-56-1204 0 0,1 1 0 0 0,-1-1 0 0 0,1 1 0 0 0,1-1 0 0 0,0 0-1 0 0,0 0 1 0 0,8 15 0 0 0,-10-21-82 0 0,0-1 0 0 0,-1 0 0 0 0,1 0-1 0 0,0 0 1 0 0,0 0 0 0 0,0 1-1 0 0,0-1 1 0 0,0 0 0 0 0,0-1 0 0 0,1 1-1 0 0,-1 0 1 0 0,0 0 0 0 0,0 0 0 0 0,1-1-1 0 0,-1 1 1 0 0,0-1 0 0 0,1 1 0 0 0,-1-1-1 0 0,0 1 1 0 0,1-1 0 0 0,-1 0 0 0 0,1 0-1 0 0,-1 1 1 0 0,1-1 0 0 0,1-1 0 0 0,0 1-151 0 0,-1-1 0 0 0,1 0 0 0 0,-1 0 0 0 0,1 0 0 0 0,-1 0 1 0 0,1 0-1 0 0,-1-1 0 0 0,1 1 0 0 0,-1-1 0 0 0,0 0 0 0 0,0 1 1 0 0,3-4-1 0 0,0-1-579 0 0,0 0 0 0 0,0 0 1 0 0,-1 0-1 0 0,1 0 0 0 0,-2 0 1 0 0,1-1-1 0 0,-1 0 0 0 0,0 0 1 0 0,3-9-1 0 0,-3-4-303 0 0,0-1 0 0 0,-2 0-1 0 0,0-25 1 0 0,-10-23 4568 0 0,9 76 2912 0 0,-2 9-3959 0 0,-3 36-1398 0 0,10 139 954 0 0,-2-156-2302 0 0,2-1 0 0 0,1 0 1 0 0,16 50-1 0 0,-2-39-3184 0 0,-12-31-378 0 0,1 0-3315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2985 0 0,'-1'-1'645'0'0,"-1"1"1"0"0,1-1-1 0 0,-1 1 1 0 0,1 0-1 0 0,-1 0 1 0 0,1-1-1 0 0,-1 1 1 0 0,1 0-1 0 0,-1 0 1 0 0,1 1-1 0 0,-1-1 1 0 0,0 0-1 0 0,1 0 1 0 0,0 1-1 0 0,-4 0 1 0 0,5 0-488 0 0,-1 0 1 0 0,0 1-1 0 0,1-1 0 0 0,0 0 0 0 0,-1 0 1 0 0,1 0-1 0 0,-1 1 0 0 0,1-1 0 0 0,0 0 1 0 0,0 0-1 0 0,0 1 0 0 0,0-1 1 0 0,0 0-1 0 0,0 0 0 0 0,0 1 0 0 0,0-1 1 0 0,0 0-1 0 0,1 0 0 0 0,-1 1 1 0 0,1 0-1 0 0,10 57 647 0 0,2-1 0 0 0,3-1 0 0 0,28 68 1 0 0,-40-117-792 0 0,0 1 0 0 0,1-1 0 0 0,0 0 0 0 0,0 0 0 0 0,0-1-1 0 0,1 1 1 0 0,1-1 0 0 0,-1 0 0 0 0,1-1 0 0 0,8 6 0 0 0,-13-10 4 0 0,1 0-1 0 0,0-1 1 0 0,0 1 0 0 0,0-1-1 0 0,0 0 1 0 0,0 0-1 0 0,0 0 1 0 0,0 0-1 0 0,0 0 1 0 0,0-1-1 0 0,0 1 1 0 0,0-1-1 0 0,1 0 1 0 0,-1 0-1 0 0,0 0 1 0 0,0-1-1 0 0,0 1 1 0 0,1-1-1 0 0,-1 0 1 0 0,0 1-1 0 0,0-1 1 0 0,0-1-1 0 0,0 1 1 0 0,0 0 0 0 0,-1-1-1 0 0,1 1 1 0 0,0-1-1 0 0,-1 0 1 0 0,1 0-1 0 0,-1 0 1 0 0,1 0-1 0 0,2-4 1 0 0,3-3 56 0 0,0-1 0 0 0,0 0 0 0 0,-1 0 0 0 0,-1 0 0 0 0,0-1 0 0 0,0 0 0 0 0,-1 0 1 0 0,0-1-1 0 0,5-19 0 0 0,-5 9-43 0 0,0 0 0 0 0,-1-1 0 0 0,-1 0 0 0 0,-1-29 0 0 0,-1 43-321 0 0,-2 0 1 0 0,1 1-1 0 0,-1-1 0 0 0,-1 0 1 0 0,1 1-1 0 0,-1-1 0 0 0,-1 1 1 0 0,0 0-1 0 0,-5-10 0 0 0,7 15-108 0 0,-1 0-1 0 0,0 0 1 0 0,0 0 0 0 0,0 1-1 0 0,0-1 1 0 0,0 1-1 0 0,-1 0 1 0 0,1-1 0 0 0,-1 1-1 0 0,0 0 1 0 0,1 1-1 0 0,-1-1 1 0 0,0 0 0 0 0,0 1-1 0 0,0-1 1 0 0,0 1-1 0 0,0 0 1 0 0,-1 0 0 0 0,1 0-1 0 0,0 1 1 0 0,0-1-1 0 0,-1 1 1 0 0,1 0 0 0 0,0 0-1 0 0,-1 0 1 0 0,-5 1-1 0 0,-21 5-4592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4561 0 0,'1'2'324'0'0,"0"0"-1"0"0,0 0 1 0 0,0-1 0 0 0,1 1-1 0 0,-1-1 1 0 0,0 1 0 0 0,1-1 0 0 0,-1 0-1 0 0,1 1 1 0 0,0-1 0 0 0,-1 0-1 0 0,1 0 1 0 0,0 0 0 0 0,0 0-1 0 0,0 0 1 0 0,0-1 0 0 0,-1 1-1 0 0,1 0 1 0 0,0-1 0 0 0,0 0 0 0 0,0 1-1 0 0,0-1 1 0 0,0 0 0 0 0,1 0-1 0 0,-1 0 1 0 0,0 0 0 0 0,0-1-1 0 0,0 1 1 0 0,0 0 0 0 0,0-1-1 0 0,2-1 1 0 0,6-2 487 0 0,0-1 1 0 0,-1 0-1 0 0,1-1 0 0 0,-1 0 0 0 0,9-8 0 0 0,23-14-427 0 0,-35 25-453 0 0,1 1 0 0 0,0-1 0 0 0,0 1 0 0 0,14-3 1 0 0,4 7-2786 0 0,-23-2 2377 0 0,-1 0-1 0 0,0 1 1 0 0,0-1-1 0 0,1 1 1 0 0,-1 0-1 0 0,0-1 1 0 0,0 1-1 0 0,0 0 1 0 0,0 0-1 0 0,0 0 1 0 0,0 0 0 0 0,0 0-1 0 0,0 0 1 0 0,0 0-1 0 0,1 2 1 0 0,2 7-5247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15187 0 0,'-4'5'977'0'0,"-1"0"-1"0"0,1 0 0 0 0,1 0 0 0 0,-1 0 1 0 0,1 1-1 0 0,-4 7 0 0 0,-10 41 1873 0 0,12-21-3370 0 0,-1 51 1 0 0,3-35-702 0 0,13-93-1352 0 0,-7 35 2735 0 0,0 1-1 0 0,1 0 1 0 0,0 0-1 0 0,6-9 1 0 0,-9 14-49 0 0,1 0-1 0 0,0 1 1 0 0,0-1-1 0 0,0 0 1 0 0,0 1-1 0 0,1-1 1 0 0,-1 1-1 0 0,1 0 1 0 0,-1-1 0 0 0,1 1-1 0 0,0 1 1 0 0,0-1-1 0 0,0 0 1 0 0,0 1-1 0 0,0-1 1 0 0,0 1-1 0 0,1 0 1 0 0,-1 0-1 0 0,0 0 1 0 0,1 1 0 0 0,-1-1-1 0 0,0 1 1 0 0,1 0-1 0 0,-1 0 1 0 0,1 0-1 0 0,-1 0 1 0 0,0 0-1 0 0,1 1 1 0 0,6 1 0 0 0,2 3-288 0 0,1 1 1 0 0,-1 0 0 0 0,23 15-1 0 0,-11-5-3216 0 0,1-3-4008 0 0,-11-7-456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56 326 14107 0 0,'-15'91'6450'0'0,"-22"41"-5382"0"0,34-118-1069 0 0,5-12-39 0 0,15-14-23 0 0,-5 1 133 0 0,17-10-6 0 0,1 1-1 0 0,46-23 0 0 0,-14 15-3645 0 0,-61 27 3380 0 0,0 1 0 0 0,0 0 0 0 0,0-1 0 0 0,0 1 0 0 0,0 0 0 0 0,-1-1 0 0 0,1 1 1 0 0,0-1-1 0 0,0 0 0 0 0,-1 1 0 0 0,1-1 0 0 0,0 1 0 0 0,-1-1 0 0 0,1 0 0 0 0,0 0 1 0 0,-1 1-1 0 0,1-1 0 0 0,-1 0 0 0 0,1 0 0 0 0,-1 0 0 0 0,0 0 0 0 0,1 1 0 0 0,-1-1 1 0 0,0 0-1 0 0,0 0 0 0 0,1 0 0 0 0,-1-1 0 0 0,2-8-2246 0 0,10-3-3977 0 0</inkml:trace>
  <inkml:trace contextRef="#ctx0" brushRef="#br0" timeOffset="1">271 1 18100 0 0,'-6'12'946'0'0,"0"0"0"0"0,1 0 0 0 0,1 0 0 0 0,-6 26 0 0 0,6-13-377 0 0,0 0-1 0 0,2 0 1 0 0,1 38-1 0 0,1-53-542 0 0,0-1-1 0 0,1 1 1 0 0,0-1-1 0 0,1 1 1 0 0,0-1-1 0 0,1 0 1 0 0,0 0-1 0 0,5 12 1 0 0,-7-19-14 0 0,1 1 1 0 0,-1-1 0 0 0,1 0-1 0 0,0 0 1 0 0,0 0 0 0 0,0 1-1 0 0,0-2 1 0 0,0 1-1 0 0,0 0 1 0 0,1 0 0 0 0,-1-1-1 0 0,1 1 1 0 0,-1-1-1 0 0,1 0 1 0 0,-1 0 0 0 0,1 0-1 0 0,0 0 1 0 0,-1 0 0 0 0,1 0-1 0 0,0-1 1 0 0,0 1-1 0 0,0-1 1 0 0,0 0 0 0 0,-1 0-1 0 0,1 0 1 0 0,0 0-1 0 0,0-1 1 0 0,0 1 0 0 0,0-1-1 0 0,-1 1 1 0 0,5-3 0 0 0,5 0-28 0 0,0-2 1 0 0,0 0 0 0 0,0 0 0 0 0,-1-1 0 0 0,0 0 0 0 0,0-1 0 0 0,16-13 0 0 0,-20 13-772 0 0,1 0 0 0 0,-1 0 0 0 0,0-1 0 0 0,7-9-1 0 0,-11 12-619 0 0,0 0-1 0 0,0 0 1 0 0,0-1-1 0 0,-1 1 1 0 0,1 0-1 0 0,-1-1 1 0 0,2-10-1 0 0,-2-1-5050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14787 0 0,'5'33'5877'0'0,"6"1"-3980"0"0,4 20-1281 0 0,-14-5-452 0 0,-1-40-136 0 0,-1 1 0 0 0,2 0-1 0 0,-1-1 1 0 0,3 13 0 0 0,-3-21-29 0 0,1-1 1 0 0,-1 0 0 0 0,0 1-1 0 0,0-1 1 0 0,0 0 0 0 0,0 1-1 0 0,0-1 1 0 0,0 0 0 0 0,1 0-1 0 0,-1 1 1 0 0,0-1-1 0 0,0 0 1 0 0,0 1 0 0 0,1-1-1 0 0,-1 0 1 0 0,0 0 0 0 0,0 0-1 0 0,1 1 1 0 0,-1-1 0 0 0,0 0-1 0 0,0 0 1 0 0,1 0 0 0 0,-1 1-1 0 0,0-1 1 0 0,1 0 0 0 0,-1 0-1 0 0,0 0 1 0 0,1 0-1 0 0,-1 0 1 0 0,0 0 0 0 0,1 0-1 0 0,-1 0 1 0 0,0 0 0 0 0,1 0-1 0 0,-1 0 1 0 0,0 0 0 0 0,1 0-1 0 0,0 0 1 0 0,16-9-31 0 0,10-16-19 0 0,-24 21 109 0 0,16-16-1698 0 0,22-34 1 0 0,-35 45 472 0 0,-1 0 0 0 0,0-1 0 0 0,0 1 1 0 0,-1-1-1 0 0,-1 0 0 0 0,5-21 1 0 0,-7 29 1054 0 0,13-77-6636 0 0,-10 26 10689 0 0,-10 105 6758 0 0,-16 29-9376 0 0,11-39-746 0 0,-10 49-1107 0 0,1 0-3038 0 0,13-67-301 0 0,-15 38 0 0 0,19-55 3782 0 0,-1-1 1 0 0,0 0 0 0 0,0 0-1 0 0,-1 0 1 0 0,0-1 0 0 0,0 1-1 0 0,-6 4 1 0 0,6-5 1568 0 0,-1 1-1 0 0,1-1 1 0 0,0 1 0 0 0,0 0 0 0 0,-6 11 0 0 0,11-16-1407 0 0,0-1 1 0 0,0 0-1 0 0,0 0 1 0 0,-1 0 0 0 0,1 0-1 0 0,0 0 1 0 0,0 1-1 0 0,0-1 1 0 0,0 0 0 0 0,0 0-1 0 0,0 0 1 0 0,0 1 0 0 0,0-1-1 0 0,0 0 1 0 0,0 0-1 0 0,0 0 1 0 0,0 1 0 0 0,0-1-1 0 0,0 0 1 0 0,0 0 0 0 0,0 0-1 0 0,0 0 1 0 0,0 1-1 0 0,0-1 1 0 0,0 0 0 0 0,0 0-1 0 0,0 0 1 0 0,0 1 0 0 0,0-1-1 0 0,0 0 1 0 0,0 0-1 0 0,0 0 1 0 0,0 0 0 0 0,1 1-1 0 0,-1-1 1 0 0,0 0-1 0 0,0 0 1 0 0,0 0 0 0 0,0 0-1 0 0,0 0 1 0 0,1 0 0 0 0,-1 1-1 0 0,0-1 1 0 0,0 0-1 0 0,12-1 1489 0 0,12-7-575 0 0,-6-2-541 0 0,34-24 0 0 0,-38 23-368 0 0,2 1-1 0 0,-1 0 1 0 0,20-8-1 0 0,-34 18-69 0 0,-1 0 0 0 0,1 0 0 0 0,-1-1-1 0 0,1 1 1 0 0,-1 0 0 0 0,1 0 0 0 0,-1 0 0 0 0,1 0-1 0 0,-1-1 1 0 0,1 1 0 0 0,-1 0 0 0 0,1 0-1 0 0,-1 0 1 0 0,1 0 0 0 0,-1 0 0 0 0,1 0-1 0 0,-1 0 1 0 0,1 1 0 0 0,-1-1 0 0 0,1 0-1 0 0,-1 0 1 0 0,1 0 0 0 0,-1 0 0 0 0,1 1-1 0 0,-1-1 1 0 0,1 0 0 0 0,-1 1 0 0 0,1-1-1 0 0,-1 0 1 0 0,0 1 0 0 0,1-1 0 0 0,-1 0 0 0 0,1 1-1 0 0,-1-1 1 0 0,0 1 0 0 0,0-1 0 0 0,1 1-1 0 0,-1-1 1 0 0,0 1 0 0 0,0-1 0 0 0,1 0-1 0 0,-1 1 1 0 0,0 0 0 0 0,0-1 0 0 0,0 1-1 0 0,0-1 1 0 0,0 1 0 0 0,0-1 0 0 0,0 1-1 0 0,0-1 1 0 0,0 1 0 0 0,0-1 0 0 0,0 1 0 0 0,0-1-1 0 0,0 1 1 0 0,0-1 0 0 0,-1 1 0 0 0,1-1-1 0 0,0 2 1 0 0,-10 36 427 0 0,9-34-420 0 0,-11 26 189 0 0,-6 22-28 0 0,17-48-178 0 0,0-1 0 0 0,0 1 0 0 0,1 0 0 0 0,-1 0 0 0 0,1-1 0 0 0,0 1 0 0 0,0 0 0 0 0,0 0 0 0 0,1-1 0 0 0,0 8 0 0 0,0-10-33 0 0,-1 0-1 0 0,0 0 0 0 0,1 0 1 0 0,-1 0-1 0 0,1 0 1 0 0,-1-1-1 0 0,1 1 0 0 0,-1 0 1 0 0,1 0-1 0 0,0 0 0 0 0,-1-1 1 0 0,1 1-1 0 0,0 0 0 0 0,0 0 1 0 0,0-1-1 0 0,-1 1 1 0 0,1-1-1 0 0,0 1 0 0 0,0-1 1 0 0,0 1-1 0 0,0-1 0 0 0,0 0 1 0 0,0 1-1 0 0,0-1 0 0 0,2 0 1 0 0,0 0-188 0 0,0 0 1 0 0,0 0 0 0 0,-1 0-1 0 0,1 0 1 0 0,0-1 0 0 0,0 0-1 0 0,0 1 1 0 0,-1-1-1 0 0,5-2 1 0 0,3-2-1252 0 0,0 0 0 0 0,-1-1-1 0 0,18-13 1 0 0,-20 12-108 0 0,1-1 0 0 0,-1 0 0 0 0,9-13 0 0 0,-8 12 7 0 0,18-22-4672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20196 0 0,'-7'15'1071'0'0,"1"1"-1"0"0,1-1 1 0 0,0 1-1 0 0,-4 28 1 0 0,-3 70 21 0 0,5-43-979 0 0,3-33-216 0 0,-1 5-1796 0 0,-10 44 0 0 0,16-93-244 0 0,-1 2 2100 0 0,1 1-1 0 0,-1-1 1 0 0,1 0-1 0 0,0 1 1 0 0,0-1-1 0 0,0 1 1 0 0,0-1-1 0 0,1 1 1 0 0,0 0-1 0 0,-1 0 0 0 0,1-1 1 0 0,0 1-1 0 0,0 0 1 0 0,1 1-1 0 0,-1-1 1 0 0,1 0-1 0 0,5-4 1 0 0,-1 4 259 0 0,0 0 0 0 0,0 0 0 0 0,1 1 0 0 0,-1 0 0 0 0,1 1 0 0 0,-1-1 0 0 0,1 2 1 0 0,13-1-1 0 0,22-3-811 0 0,-39 3 14 0 0,0 0-1 0 0,1 0 0 0 0,-1-1 0 0 0,0 1 1 0 0,1-1-1 0 0,-1 0 0 0 0,4-3 1 0 0,4-9-6804 0 0,-9 4 1571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8290 0 0,'0'31'8391'0'0,"1"0"-4609"0"0,-1 75-2344 0 0,-2-92-1316 0 0,1-10-90 0 0,0 0 0 0 0,1-1 0 0 0,-1 1 0 0 0,1 0 0 0 0,0-1 0 0 0,0 1 0 0 0,0 0 0 0 0,0 0 0 0 0,1-1 0 0 0,1 5 0 0 0,-2-8-26 0 0,1 0 0 0 0,0 0-1 0 0,0 0 1 0 0,0 0-1 0 0,-1 1 1 0 0,1-1 0 0 0,0 0-1 0 0,0 0 1 0 0,0 0-1 0 0,-1-1 1 0 0,1 1 0 0 0,0 0-1 0 0,0 0 1 0 0,0 0-1 0 0,-1-1 1 0 0,1 1-1 0 0,0 0 1 0 0,0-1 0 0 0,-1 1-1 0 0,1-1 1 0 0,0 1-1 0 0,1-1 1 0 0,19-13 57 0 0,-19 12-47 0 0,23-15-151 0 0,34-32 0 0 0,-51 42-853 0 0,-1-1 0 0 0,1 0-1 0 0,-1-1 1 0 0,7-11 0 0 0,-1-12-5904 0 0,-9 14 573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69 178 13051 0 0,'-6'9'1222'0'0,"1"-1"-1"0"0,0 1 1 0 0,0 0 0 0 0,1 0 0 0 0,-3 10 0 0 0,3-8-552 0 0,1 0 1 0 0,1 0-1 0 0,0 0 1 0 0,-2 20-1 0 0,4-25-592 0 0,0 0 0 0 0,0 0 0 0 0,0-1 0 0 0,0 1 0 0 0,1 0 0 0 0,0 0 0 0 0,0 0 0 0 0,1-1 0 0 0,-1 1 0 0 0,1 0 0 0 0,1-1 0 0 0,-1 0 0 0 0,1 1 0 0 0,0-1 0 0 0,0 0 0 0 0,0 0 0 0 0,1-1 0 0 0,-1 1 0 0 0,1-1 0 0 0,0 0 0 0 0,1 0 0 0 0,8 7 0 0 0,-11-10-63 0 0,1 1-1 0 0,0 0 1 0 0,0-1-1 0 0,0 0 1 0 0,0 0-1 0 0,0 0 1 0 0,0 0-1 0 0,0 0 1 0 0,0-1-1 0 0,0 1 1 0 0,0-1-1 0 0,0 0 1 0 0,1 0-1 0 0,-1 0 1 0 0,0 0-1 0 0,0 0 1 0 0,0-1-1 0 0,0 1 1 0 0,6-3-1 0 0,-4 1 2 0 0,-1 0 0 0 0,0-1 0 0 0,0 1 0 0 0,0-1 0 0 0,0 0 0 0 0,0 0 0 0 0,-1-1 0 0 0,1 1 0 0 0,-1-1 0 0 0,0 1 0 0 0,0-1 0 0 0,3-5 0 0 0,-2 2-12 0 0,1-1 0 0 0,-1 1 0 0 0,-1-1 0 0 0,1 0 1 0 0,-1 0-1 0 0,-1-1 0 0 0,0 1 0 0 0,0-1 0 0 0,0 1 0 0 0,-1-1 1 0 0,-1 0-1 0 0,1 1 0 0 0,-1-1 0 0 0,-2-12 0 0 0,0 14 3 0 0,0 1-1 0 0,-1 0 0 0 0,1 0 1 0 0,-1 0-1 0 0,-1 1 0 0 0,1-1 1 0 0,-1 1-1 0 0,0-1 0 0 0,0 1 1 0 0,-1 0-1 0 0,1 1 1 0 0,-1-1-1 0 0,0 1 0 0 0,0 0 1 0 0,-1 0-1 0 0,1 1 0 0 0,-7-4 1 0 0,5 3-101 0 0,0 1 0 0 0,0 0-1 0 0,1 0 1 0 0,-2 1 0 0 0,1 0 0 0 0,0 0 0 0 0,0 1 0 0 0,-1-1 0 0 0,1 2 0 0 0,-1-1 0 0 0,1 1 0 0 0,-1 0 0 0 0,1 1-1 0 0,0-1 1 0 0,-8 3 0 0 0,-5 8-2699 0 0,13 2-5459 0 0</inkml:trace>
  <inkml:trace contextRef="#ctx0" brushRef="#br0" timeOffset="1">220 0 18188 0 0,'4'5'6819'0'0,"11"16"-5108"0"0,1 22-355 0 0,14 59 0 0 0,12 35-1231 0 0,-36-123-780 0 0,1 1 0 0 0,0-1 0 0 0,0 0 0 0 0,2-1 0 0 0,0 0-1 0 0,19 22 1 0 0,-26-32 141 0 0,0-1-1 0 0,1 0 0 0 0,-1 0 1 0 0,0 0-1 0 0,1-1 0 0 0,0 1 1 0 0,-1 0-1 0 0,1-1 0 0 0,5 2 1 0 0,-7-2 52 0 0,1-1 0 0 0,-1 0 0 0 0,0 0 0 0 0,0 0 0 0 0,1 1 0 0 0,-1-1 0 0 0,0-1 0 0 0,0 1 0 0 0,1 0 0 0 0,-1 0 0 0 0,0 0 0 0 0,0-1 0 0 0,0 1 0 0 0,1 0 0 0 0,-1-1 0 0 0,0 1-1 0 0,1-2 1 0 0,9-6-6627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39 14179 0 0,'0'-1'233'0'0,"-1"1"1"0"0,1 0-1 0 0,0-1 0 0 0,-1 1 0 0 0,1 0 1 0 0,0-1-1 0 0,0 1 0 0 0,-1-1 0 0 0,1 1 1 0 0,0 0-1 0 0,0-1 0 0 0,0 1 0 0 0,0-1 1 0 0,0 1-1 0 0,0-1 0 0 0,0 1 0 0 0,0-1 1 0 0,0 1-1 0 0,0-1 0 0 0,0 1 0 0 0,0-1 1 0 0,0 1-1 0 0,0 0 0 0 0,0-1 0 0 0,0 1 1 0 0,0-1-1 0 0,1 1 0 0 0,-1-1 0 0 0,0 1 1 0 0,0 0-1 0 0,0-1 0 0 0,1 0 0 0 0,16-8 2199 0 0,26 0-2282 0 0,-39 9 421 0 0,11-2-342 0 0,0 0-1 0 0,0 1 1 0 0,0 1 0 0 0,0 0-1 0 0,0 1 1 0 0,23 4-1 0 0,-35-4-196 0 0,1 0 0 0 0,-1 0 0 0 0,0 0 0 0 0,1 0 0 0 0,-1 1 0 0 0,0 0 0 0 0,0-1 0 0 0,0 1 0 0 0,0 0 0 0 0,0 0 0 0 0,0 0 0 0 0,-1 1 0 0 0,1-1-1 0 0,-1 1 1 0 0,1-1 0 0 0,-1 1 0 0 0,0 0 0 0 0,0 0 0 0 0,0 0 0 0 0,-1 0 0 0 0,1 0 0 0 0,-1 1 0 0 0,1-1 0 0 0,-1 0 0 0 0,0 1 0 0 0,0-1 0 0 0,-1 1 0 0 0,1-1 0 0 0,-1 1-1 0 0,0-1 1 0 0,1 1 0 0 0,-2-1 0 0 0,1 5 0 0 0,-3 12 13 0 0,0-1-1 0 0,-1 1 1 0 0,-1 0-1 0 0,-12 28 1 0 0,8-23-22 0 0,-9 41 1 0 0,18-63-28 0 0,-1-1 1 0 0,1 1-1 0 0,0-1 1 0 0,0 0 0 0 0,0 1-1 0 0,0-1 1 0 0,0 1-1 0 0,0-1 1 0 0,2 5 0 0 0,-2-6 1 0 0,0-1 1 0 0,0 1 0 0 0,1 0-1 0 0,-1-1 1 0 0,1 1 0 0 0,-1 0-1 0 0,0-1 1 0 0,1 1 0 0 0,-1-1-1 0 0,1 1 1 0 0,-1-1 0 0 0,1 1-1 0 0,0-1 1 0 0,-1 1 0 0 0,1-1-1 0 0,-1 0 1 0 0,1 1 0 0 0,0-1-1 0 0,-1 0 1 0 0,1 1 0 0 0,0-1-1 0 0,0 0 1 0 0,3 0 0 0 0,-1 0 0 0 0,0 0-1 0 0,1 0 1 0 0,-1-1 0 0 0,0 1 0 0 0,0-1 0 0 0,0 0 0 0 0,1 0-1 0 0,-1 0 1 0 0,0 0 0 0 0,0-1 0 0 0,5-3 0 0 0,55-34-38 0 0,17-9-341 0 0,-23 25-3240 0 0,-45 23-1429 0 0,-27 21-10175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4 148 16988 0 0,'-1'1'232'0'0,"1"0"0"0"0,-1 0 0 0 0,1 0 0 0 0,0-1 0 0 0,-1 1 1 0 0,1 0-1 0 0,0 0 0 0 0,0 0 0 0 0,0 0 0 0 0,0-1 0 0 0,0 1 1 0 0,0 0-1 0 0,0 0 0 0 0,0 0 0 0 0,0 0 0 0 0,0 0 1 0 0,0-1-1 0 0,0 1 0 0 0,1 0 0 0 0,-1 0 0 0 0,0 0 0 0 0,1-1 1 0 0,-1 1-1 0 0,1 0 0 0 0,-1 0 0 0 0,0-1 0 0 0,1 1 0 0 0,0 1 1 0 0,1-2-62 0 0,-1 1 1 0 0,0-1-1 0 0,1 1 1 0 0,-1-1-1 0 0,1 1 1 0 0,-1-1-1 0 0,1 0 1 0 0,-1 0-1 0 0,1 0 1 0 0,-1 0-1 0 0,1 0 1 0 0,-1 0-1 0 0,1 0 1 0 0,2-1-1 0 0,7-1-35 0 0,0-1 0 0 0,0-1 0 0 0,11-5 0 0 0,-21 9-74 0 0,106-55-524 0 0,-39 13-4140 0 0,-60 37 2686 0 0,-1-1-1 0 0,0 1 0 0 0,0-2 1 0 0,9-8-1 0 0,2-7-5694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19660 0 0,'2'-3'244'0'0,"-1"-1"0"0"0,1 1-1 0 0,0 0 1 0 0,1 0 0 0 0,-1 0-1 0 0,0 0 1 0 0,1 1 0 0 0,-1-1 0 0 0,1 1-1 0 0,0-1 1 0 0,0 1 0 0 0,0 0-1 0 0,0 0 1 0 0,0 0 0 0 0,1 1 0 0 0,-1-1-1 0 0,1 1 1 0 0,6-2 0 0 0,8-3 29 0 0,1 2 1 0 0,26-3 0 0 0,-30 4-110 0 0,-12 3-129 0 0,1-1 1 0 0,-1 1-1 0 0,0-1 0 0 0,1 1 1 0 0,-1 0-1 0 0,0 0 0 0 0,1 1 1 0 0,-1-1-1 0 0,0 1 0 0 0,1-1 1 0 0,-1 1-1 0 0,6 3 1 0 0,-8-4-9 0 0,0 1 0 0 0,0 0 0 0 0,0 1 0 0 0,0-1 0 0 0,0 0 0 0 0,0 0 0 0 0,0 0 0 0 0,0 1 0 0 0,0-1 0 0 0,-1 0 0 0 0,1 1 0 0 0,0-1 0 0 0,-1 1 0 0 0,1-1 0 0 0,-1 0 0 0 0,0 1 0 0 0,1-1 0 0 0,-1 1 0 0 0,0 0 1 0 0,0-1-1 0 0,0 1 0 0 0,0-1 0 0 0,0 1 0 0 0,0-1 0 0 0,-1 1 0 0 0,1-1 0 0 0,0 1 0 0 0,-1-1 0 0 0,0 3 0 0 0,-1 4 107 0 0,0 0 1 0 0,0 1-1 0 0,1-1 0 0 0,0 1 0 0 0,1-1 1 0 0,0 1-1 0 0,0-1 0 0 0,1 1 1 0 0,2 11-1 0 0,-2-18-93 0 0,0 1-1 0 0,0 0 1 0 0,0-1-1 0 0,0 1 1 0 0,0-1 0 0 0,1 0-1 0 0,-1 1 1 0 0,1-1-1 0 0,0 0 1 0 0,0 0 0 0 0,-1 0-1 0 0,1 0 1 0 0,1 0 0 0 0,-1 0-1 0 0,0-1 1 0 0,0 1-1 0 0,1-1 1 0 0,-1 0 0 0 0,0 1-1 0 0,1-1 1 0 0,0 0-1 0 0,-1 0 1 0 0,1-1 0 0 0,-1 1-1 0 0,1 0 1 0 0,0-1 0 0 0,0 0-1 0 0,-1 1 1 0 0,1-1-1 0 0,0 0 1 0 0,0-1 0 0 0,5 0-1 0 0,9-2-98 0 0,0-1-1 0 0,1-1 1 0 0,-1-1 0 0 0,-1 0-1 0 0,1-1 1 0 0,-1-1-1 0 0,-1 0 1 0 0,24-17 0 0 0,11-4-3936 0 0,-44 27 1057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17348 0 0,'0'0'281'0'0,"0"1"1"0"0,0 0-1 0 0,0 0 0 0 0,0 0 1 0 0,0-1-1 0 0,0 1 1 0 0,0 0-1 0 0,0 0 0 0 0,1 0 1 0 0,-1-1-1 0 0,0 1 1 0 0,1 0-1 0 0,-1 0 0 0 0,0-1 1 0 0,1 1-1 0 0,-1 0 1 0 0,1 0-1 0 0,-1-1 1 0 0,1 1-1 0 0,-1-1 0 0 0,1 1 1 0 0,-1 0-1 0 0,2 0 1 0 0,-1-1-96 0 0,0 1 0 0 0,1-1 1 0 0,-1 0-1 0 0,0 1 1 0 0,0-1-1 0 0,0 0 1 0 0,0 0-1 0 0,1 0 1 0 0,-1 0-1 0 0,0 0 0 0 0,0-1 1 0 0,0 1-1 0 0,1 0 1 0 0,-1 0-1 0 0,1-1 1 0 0,8-3-30 0 0,0 0-1 0 0,-1-1 1 0 0,13-8 0 0 0,-5 3 353 0 0,31-15-449 0 0,-27 12-315 0 0,1 2-1 0 0,0 0 1 0 0,1 1-1 0 0,0 2 1 0 0,40-10-1 0 0,-44 18-2541 0 0,-12 5-923 0 0,-7 3-3453 0 0</inkml:trace>
  <inkml:trace contextRef="#ctx0" brushRef="#br0" timeOffset="1">86 253 16059 0 0,'15'-5'7029'0'0,"11"0"-4489"0"0,2-1-1765 0 0,13-10 29 0 0,-32 12-747 0 0,0 0 0 0 0,0 1 1 0 0,0 0-1 0 0,0 0 1 0 0,1 1-1 0 0,-1 0 0 0 0,18-1 1 0 0,-26 3-54 0 0,0 1 1 0 0,0-1-1 0 0,0 0 0 0 0,1 1 1 0 0,-1-1-1 0 0,0 1 0 0 0,0-1 1 0 0,0 1-1 0 0,0 0 0 0 0,0-1 1 0 0,0 1-1 0 0,0 0 0 0 0,0 0 1 0 0,-1 0-1 0 0,1-1 0 0 0,0 1 1 0 0,0 0-1 0 0,-1 0 0 0 0,1 0 1 0 0,0 0-1 0 0,-1 0 0 0 0,1 1 1 0 0,-1-1-1 0 0,1 0 0 0 0,-1 0 1 0 0,0 0-1 0 0,0 0 0 0 0,1 1 1 0 0,-1-1-1 0 0,0 0 0 0 0,0 0 1 0 0,0 0-1 0 0,0 1 0 0 0,0-1 1 0 0,0 0-1 0 0,-1 1 0 0 0,-7 52 21 0 0,5-44-25 0 0,2-4-81 0 0,-2 6 208 0 0,1 0 1 0 0,0 1-1 0 0,1-1 0 0 0,1 0 1 0 0,0 14-1 0 0,0-24-81 0 0,0-1 0 0 0,1 1 0 0 0,-1 0 0 0 0,0 0 0 0 0,1 0 0 0 0,0-1 0 0 0,-1 1 0 0 0,1 0-1 0 0,0 0 1 0 0,0-1 0 0 0,0 1 0 0 0,0-1 0 0 0,0 1 0 0 0,0-1 0 0 0,0 1 0 0 0,1-1 0 0 0,1 2 0 0 0,-1-2-18 0 0,0-1 0 0 0,0 1 0 0 0,0 0 1 0 0,0 0-1 0 0,0-1 0 0 0,0 0 0 0 0,0 1 0 0 0,0-1 0 0 0,0 0 0 0 0,0 0 1 0 0,0 0-1 0 0,1 0 0 0 0,-1 0 0 0 0,0 0 0 0 0,0-1 0 0 0,0 1 0 0 0,0-1 1 0 0,4-1-1 0 0,12-5-77 0 0,1-1 0 0 0,-1-1 0 0 0,-1-1 0 0 0,0 0 0 0 0,20-16 0 0 0,11-12-8502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26 9298 0 0,'-9'0'423'0'0,"1"0"0"0"0,-1 1 0 0 0,1 0-1 0 0,-1 0 1 0 0,1 1 0 0 0,-1 1 0 0 0,1-1 0 0 0,0 1 0 0 0,0 1-1 0 0,0-1 1 0 0,1 1 0 0 0,-12 8 0 0 0,15-9-288 0 0,1 0 0 0 0,-1 0 0 0 0,1 0 0 0 0,0 1 0 0 0,0-1 0 0 0,0 1 0 0 0,0 0 0 0 0,1-1 0 0 0,0 1 0 0 0,-1 1 0 0 0,2-1 0 0 0,-1 0 0 0 0,0 0 0 0 0,1 1 0 0 0,0-1 0 0 0,0 1 0 0 0,0-1 0 0 0,0 1 0 0 0,1-1 0 0 0,0 1 0 0 0,0 0 0 0 0,0-1 0 0 0,0 1 0 0 0,1-1 0 0 0,1 6 0 0 0,0 0-120 0 0,1 1 1 0 0,1-1-1 0 0,0 1 0 0 0,1-1 0 0 0,0 0 0 0 0,0 0 0 0 0,1-1 1 0 0,9 12-1 0 0,-11-16-17 0 0,-1-1 0 0 0,1 1 0 0 0,0-1-1 0 0,0 0 1 0 0,0-1 0 0 0,0 1 0 0 0,1-1 0 0 0,-1 0 0 0 0,1 0 0 0 0,0 0 0 0 0,0 0 0 0 0,0-1 0 0 0,0 0 0 0 0,0 0 0 0 0,1-1 0 0 0,-1 1 0 0 0,1-1 0 0 0,6 1 0 0 0,-8-3 9 0 0,0 0 1 0 0,0 1 0 0 0,0-1 0 0 0,0-1 0 0 0,0 1-1 0 0,-1 0 1 0 0,1-1 0 0 0,0 0 0 0 0,-1 0 0 0 0,1 0 0 0 0,-1 0-1 0 0,0-1 1 0 0,0 1 0 0 0,0-1 0 0 0,0 0 0 0 0,0 1-1 0 0,-1-2 1 0 0,1 1 0 0 0,-1 0 0 0 0,0 0 0 0 0,0-1 0 0 0,0 1-1 0 0,0-1 1 0 0,-1 0 0 0 0,2-4 0 0 0,2-3-17 0 0,-1-1 0 0 0,0 0 0 0 0,-1 0 0 0 0,-1-1 0 0 0,0 1 0 0 0,1-23 0 0 0,-3 24-81 0 0,0-1-1 0 0,-1 1 1 0 0,-1 0 0 0 0,0 0 0 0 0,0 0 0 0 0,-1 1 0 0 0,-5-16 0 0 0,6 22 41 0 0,1 1 1 0 0,-1 0-1 0 0,0 0 1 0 0,0-1-1 0 0,0 1 1 0 0,0 1-1 0 0,-1-1 1 0 0,1 0-1 0 0,-1 0 1 0 0,1 1-1 0 0,-1 0 0 0 0,0-1 1 0 0,0 1-1 0 0,0 0 1 0 0,0 0-1 0 0,-1 1 1 0 0,1-1-1 0 0,0 1 1 0 0,-1-1-1 0 0,1 1 1 0 0,-1 0-1 0 0,1 1 1 0 0,-1-1-1 0 0,0 0 1 0 0,1 1-1 0 0,-5 0 1 0 0,1 0-115 0 0,0 1 0 0 0,1-1 0 0 0,-1 1 1 0 0,0 1-1 0 0,1-1 0 0 0,-1 1 0 0 0,1 0 1 0 0,-8 4-1 0 0,10-4-150 0 0,1 0 1 0 0,-1 0-1 0 0,1 0 0 0 0,0 0 1 0 0,0 1-1 0 0,0-1 0 0 0,0 1 1 0 0,0 0-1 0 0,0 0 1 0 0,1 0-1 0 0,-1 0 0 0 0,1 0 1 0 0,0 0-1 0 0,0 1 0 0 0,-2 3 1 0 0,3 0-2317 0 0,6 1-1850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5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27 14947 0 0,'-1'0'416'0'0,"-1"1"0"0"0,1 0 0 0 0,-1-1 0 0 0,1 1 0 0 0,-1 0 0 0 0,1 0 0 0 0,-1 0 0 0 0,1-1 0 0 0,0 2-1 0 0,0-1 1 0 0,-1 0 0 0 0,1 0 0 0 0,0 0 0 0 0,0 0 0 0 0,0 1 0 0 0,0-1 0 0 0,0 1 0 0 0,1-1 0 0 0,-2 2 0 0 0,1 1-127 0 0,0-1 0 0 0,0 1 1 0 0,0 0-1 0 0,0-1 0 0 0,1 1 1 0 0,0 0-1 0 0,-1 0 0 0 0,2 4 1 0 0,0 3-181 0 0,0 1-1 0 0,2 0 1 0 0,-1-1 0 0 0,7 17 0 0 0,-5-18-89 0 0,0 0 1 0 0,1-1 0 0 0,1 1 0 0 0,-1-1-1 0 0,1 0 1 0 0,1-1 0 0 0,0 1 0 0 0,0-1 0 0 0,10 8-1 0 0,-15-14-18 0 0,0 0 0 0 0,0 0-1 0 0,0 0 1 0 0,1-1 0 0 0,-1 1 0 0 0,0-1-1 0 0,1 1 1 0 0,-1-1 0 0 0,1 0-1 0 0,0 0 1 0 0,-1 0 0 0 0,1 0 0 0 0,0-1-1 0 0,0 1 1 0 0,-1-1 0 0 0,1 1-1 0 0,0-1 1 0 0,0 0 0 0 0,0 0 0 0 0,0 0-1 0 0,-1-1 1 0 0,1 1 0 0 0,0-1-1 0 0,0 1 1 0 0,-1-1 0 0 0,1 0-1 0 0,0 0 1 0 0,-1 0 0 0 0,1 0 0 0 0,-1-1-1 0 0,1 1 1 0 0,-1-1 0 0 0,1 1-1 0 0,-1-1 1 0 0,0 0 0 0 0,0 0 0 0 0,0 0-1 0 0,0 0 1 0 0,2-4 0 0 0,-1 1 3 0 0,1 0 0 0 0,-1-1 1 0 0,0 1-1 0 0,-1-1 0 0 0,0 1 0 0 0,0-1 1 0 0,0 0-1 0 0,0 0 0 0 0,-1 0 0 0 0,0 0 1 0 0,0 0-1 0 0,-1 0 0 0 0,1 0 0 0 0,-1-1 1 0 0,-1 1-1 0 0,1 0 0 0 0,-1 0 1 0 0,0 0-1 0 0,-1 0 0 0 0,1 0 0 0 0,-1 0 1 0 0,0 0-1 0 0,-1 1 0 0 0,1-1 0 0 0,-1 1 1 0 0,0-1-1 0 0,-6-6 0 0 0,5 6-26 0 0,0 0 0 0 0,0 0-1 0 0,-1 1 1 0 0,0-1-1 0 0,0 1 1 0 0,0 0 0 0 0,-1 0-1 0 0,1 1 1 0 0,-1-1 0 0 0,0 1-1 0 0,-1 1 1 0 0,1-1-1 0 0,-1 1 1 0 0,1 0 0 0 0,-1 1-1 0 0,0-1 1 0 0,0 1 0 0 0,0 1-1 0 0,-1-1 1 0 0,1 1-1 0 0,0 1 1 0 0,-15-1 0 0 0,17 3-33 0 0,0-1 0 0 0,1 1 0 0 0,-1-1 1 0 0,0 1-1 0 0,1 1 0 0 0,-1-1 0 0 0,1 1 0 0 0,0-1 1 0 0,-1 1-1 0 0,1 1 0 0 0,1-1 0 0 0,-1 0 1 0 0,0 1-1 0 0,1 0 0 0 0,0 0 0 0 0,0 0 1 0 0,0 0-1 0 0,0 1 0 0 0,1-1 0 0 0,0 1 0 0 0,-1-1 1 0 0,-1 10-1 0 0,1-8-4 0 0,1 1 0 0 0,0-1 0 0 0,1 1 0 0 0,0-1 0 0 0,0 1 0 0 0,0-1 0 0 0,0 1 0 0 0,1-1 0 0 0,1 1 0 0 0,-1 0 0 0 0,1-1 0 0 0,0 1 0 0 0,0-1 0 0 0,1 1 0 0 0,0-1 0 0 0,0 0 0 0 0,4 9 0 0 0,-4-12 26 0 0,0 0 0 0 0,1-1-1 0 0,-1 1 1 0 0,1 0 0 0 0,0-1 0 0 0,0 1 0 0 0,0-1-1 0 0,0 0 1 0 0,0 0 0 0 0,0 0 0 0 0,1 0-1 0 0,-1-1 1 0 0,0 1 0 0 0,1-1 0 0 0,6 2 0 0 0,8 0-90 0 0,-1 0 1 0 0,23 0 0 0 0,11 3-1266 0 0,-49-6 1247 0 0,46 13-4368 0 0,-42-11 2807 0 0,1 0 1 0 0,-1 1-1 0 0,0 0 1 0 0,0 0 0 0 0,8 6-1 0 0,-3 0-2999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9034 0 0,'6'10'1354'0'0,"-1"2"-1"0"0,1-1 1 0 0,-2 1-1 0 0,0-1 1 0 0,0 1 0 0 0,-1 0-1 0 0,2 14 1 0 0,-2 9-289 0 0,0 42 0 0 0,-2-22-996 0 0,3-37-277 0 0,4-14-237 0 0,-5-5 366 0 0,0 0 1 0 0,-1 0 0 0 0,1-1-1 0 0,-1 1 1 0 0,0-1 0 0 0,1 0-1 0 0,-1 0 1 0 0,2-2 0 0 0,8-6 212 0 0,-2 2-247 0 0,1 1-1 0 0,0 0 1 0 0,1 1 0 0 0,16-8 0 0 0,4 7-6597 0 0,-41 11-49 0 0,0 0 2661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8050 0 0,'-5'6'623'0'0,"0"1"1"0"0,1-1-1 0 0,-1 1 0 0 0,2 0 1 0 0,-1 0-1 0 0,1 0 1 0 0,0 0-1 0 0,0 0 0 0 0,1 1 1 0 0,0 0-1 0 0,0-1 1 0 0,1 1-1 0 0,0 0 1 0 0,0 0-1 0 0,1 0 0 0 0,1 11 1 0 0,0-8-392 0 0,0 0-1 0 0,1 0 1 0 0,1 0 0 0 0,-1 0-1 0 0,2-1 1 0 0,0 1 0 0 0,0-1 0 0 0,1 0-1 0 0,0 0 1 0 0,0-1 0 0 0,10 12 0 0 0,-14-18-242 0 0,1-1 0 0 0,-1 0 0 0 0,1 0 0 0 0,0 0 0 0 0,0 0 0 0 0,0 0 1 0 0,0 0-1 0 0,1 0 0 0 0,-1-1 0 0 0,0 1 0 0 0,1-1 0 0 0,-1 0 0 0 0,1 0 1 0 0,-1 1-1 0 0,1-2 0 0 0,0 1 0 0 0,-1 0 0 0 0,1 0 0 0 0,0-1 0 0 0,0 0 1 0 0,-1 1-1 0 0,1-1 0 0 0,0 0 0 0 0,0 0 0 0 0,-1-1 0 0 0,1 1 0 0 0,0 0 1 0 0,0-1-1 0 0,-1 0 0 0 0,1 0 0 0 0,0 0 0 0 0,-1 0 0 0 0,1 0 1 0 0,-1 0-1 0 0,1-1 0 0 0,2-1 0 0 0,8-7-606 0 0,0 0 0 0 0,-1 0 1 0 0,0-2-1 0 0,-1 1 0 0 0,11-15 0 0 0,-7 9-867 0 0,40-47-5272 0 0,-28 32 1129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90 103 14923 0 0,'-8'7'552'0'0,"0"-1"-1"0"0,1 1 1 0 0,0 1 0 0 0,1-1-1 0 0,-1 1 1 0 0,1 0 0 0 0,1 0-1 0 0,0 1 1 0 0,0 0 0 0 0,0 0-1 0 0,1 0 1 0 0,1 1-1 0 0,-5 13 1 0 0,7-16-456 0 0,-1 0-1 0 0,1-1 0 0 0,0 1 1 0 0,1 0-1 0 0,0 0 0 0 0,0 0 1 0 0,0 0-1 0 0,1 0 1 0 0,0-1-1 0 0,0 1 0 0 0,1 0 1 0 0,0-1-1 0 0,0 1 1 0 0,0-1-1 0 0,1 1 0 0 0,0-1 1 0 0,0 0-1 0 0,1 0 0 0 0,-1 0 1 0 0,9 8-1 0 0,-10-11-93 0 0,1 0 0 0 0,-1 0 0 0 0,1 0 0 0 0,0 0 0 0 0,0-1 0 0 0,1 0 0 0 0,-1 1 0 0 0,0-1 0 0 0,1 0 0 0 0,-1 0-1 0 0,1-1 1 0 0,0 1 0 0 0,-1-1 0 0 0,1 0 0 0 0,0 0 0 0 0,0 0 0 0 0,0 0 0 0 0,0-1 0 0 0,0 0 0 0 0,0 0 0 0 0,0 0 0 0 0,0 0 0 0 0,0 0 0 0 0,0-1 0 0 0,0 0-1 0 0,0 1 1 0 0,-1-2 0 0 0,1 1 0 0 0,0 0 0 0 0,0-1 0 0 0,-1 0 0 0 0,1 1 0 0 0,-1-1 0 0 0,5-4 0 0 0,-2 1 0 0 0,0 0 0 0 0,0 0 0 0 0,0 0 0 0 0,-1-1 0 0 0,0 0 0 0 0,0 0 0 0 0,-1-1 0 0 0,1 1 0 0 0,-1-1 0 0 0,-1 0 0 0 0,1 0 0 0 0,-1 0 0 0 0,-1-1 0 0 0,1 1 0 0 0,-1-1 0 0 0,2-13 0 0 0,-3 15-54 0 0,-1 1 1 0 0,0-1 0 0 0,0 0-1 0 0,0 0 1 0 0,0 1 0 0 0,-1-1-1 0 0,0 0 1 0 0,0 1 0 0 0,-1-1-1 0 0,1 1 1 0 0,-1-1-1 0 0,0 1 1 0 0,-1 0 0 0 0,1-1-1 0 0,-1 1 1 0 0,0 1 0 0 0,-1-1-1 0 0,1 0 1 0 0,-1 1 0 0 0,0-1-1 0 0,0 1 1 0 0,0 0 0 0 0,0 1-1 0 0,-1-1 1 0 0,0 1 0 0 0,1 0-1 0 0,-1 0 1 0 0,0 0 0 0 0,-1 1-1 0 0,1-1 1 0 0,0 1 0 0 0,-1 1-1 0 0,1-1 1 0 0,-1 1 0 0 0,0 0-1 0 0,1 0 1 0 0,-1 1 0 0 0,0-1-1 0 0,-7 2 1 0 0,-31 3-636 0 0,41-4 511 0 0,1 0 0 0 0,-1 1 0 0 0,1 0 1 0 0,-1-1-1 0 0,1 1 0 0 0,0 0 0 0 0,0 0 1 0 0,-1 1-1 0 0,1-1 0 0 0,0 0 0 0 0,0 1 1 0 0,0-1-1 0 0,0 1 0 0 0,0 0 0 0 0,-2 2 0 0 0,4-4 70 0 0,0 0-1 0 0,0 1 0 0 0,-1-1 0 0 0,1 0 1 0 0,0 0-1 0 0,0 0 0 0 0,0 0 0 0 0,0 0 1 0 0,0 1-1 0 0,0-1 0 0 0,-1 0 0 0 0,1 0 1 0 0,0 0-1 0 0,0 0 0 0 0,0 1 0 0 0,0-1 1 0 0,0 0-1 0 0,0 0 0 0 0,0 0 0 0 0,0 1 1 0 0,0-1-1 0 0,0 0 0 0 0,0 0 0 0 0,0 0 1 0 0,0 1-1 0 0,0-1 0 0 0,0 0 0 0 0,0 0 1 0 0,0 0-1 0 0,0 1 0 0 0,0-1 0 0 0,0 0 1 0 0,0 0-1 0 0,0 0 0 0 0,0 0 0 0 0,0 1 1 0 0,0-1-1 0 0,1 0 0 0 0,-1 0 0 0 0,0 0 1 0 0,0 0-1 0 0,0 1 0 0 0,0-1 0 0 0,0 0 1 0 0,1 0-1 0 0,-1 0 0 0 0,0 0 0 0 0,13-1-3850 0 0,13-8-2277 0 0,-11-1 3208 0 0</inkml:trace>
  <inkml:trace contextRef="#ctx0" brushRef="#br0" timeOffset="1">235 0 8098 0 0,'4'4'1238'0'0,"-1"0"-1"0"0,0 0 1 0 0,0 0 0 0 0,0 0 0 0 0,-1 0 0 0 0,5 9 0 0 0,5 33 2863 0 0,-9-19-3117 0 0,0 43-1 0 0,-3-44-261 0 0,-1-1-502 0 0,1-18-168 0 0,-1 0 0 0 0,1 1 0 0 0,1-1-1 0 0,-1 0 1 0 0,1 0 0 0 0,2 10 0 0 0,-2-17-50 0 0,-1 1 0 0 0,0-1 0 0 0,0 0 0 0 0,1 0 0 0 0,-1 1 1 0 0,0-1-1 0 0,1 0 0 0 0,-1 1 0 0 0,0-1 0 0 0,1 0 0 0 0,-1 0 0 0 0,0 0 0 0 0,1 1 0 0 0,-1-1 1 0 0,0 0-1 0 0,1 0 0 0 0,-1 0 0 0 0,1 0 0 0 0,-1 0 0 0 0,0 0 0 0 0,1 0 0 0 0,-1 0 1 0 0,0 0-1 0 0,1 0 0 0 0,-1 0 0 0 0,1 0 0 0 0,-1 0 0 0 0,0 0 0 0 0,1 0 0 0 0,-1 0 1 0 0,1 0-1 0 0,-1 0 0 0 0,0-1 0 0 0,1 1 0 0 0,-1 0 0 0 0,0 0 0 0 0,1 0 0 0 0,-1-1 0 0 0,0 1 1 0 0,1 0-1 0 0,-1 0 0 0 0,0-1 0 0 0,0 1 0 0 0,1 0 0 0 0,-1-1 0 0 0,0 1 0 0 0,0 0 1 0 0,1-1-1 0 0,-1 1 0 0 0,0-1 0 0 0,19-21 5 0 0,-16 18-11 0 0,14-16-84 0 0,37-35 0 0 0,-47 48-535 0 0,1 1 0 0 0,0 0 0 0 0,0 1 1 0 0,0-1-1 0 0,1 2 0 0 0,-1-1 0 0 0,1 1 0 0 0,14-4 0 0 0,-22 8 427 0 0,-1-1-18 0 0,1 1 1 0 0,-1 0-1 0 0,1 0 1 0 0,0-1-1 0 0,0 1 1 0 0,-1 0-1 0 0,1 0 1 0 0,0 0-1 0 0,-1 0 1 0 0,1 0-1 0 0,0 0 1 0 0,-1 0-1 0 0,1 0 1 0 0,0 1-1 0 0,-1-1 0 0 0,1 0 1 0 0,0 0-1 0 0,-1 0 1 0 0,1 1-1 0 0,0-1 1 0 0,-1 0-1 0 0,1 1 1 0 0,-1-1-1 0 0,1 1 1 0 0,0 0-1 0 0,12 13-6238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15643 0 0,'5'-1'377'0'0,"0"0"0"0"0,0 0-1 0 0,0 0 1 0 0,-1 0 0 0 0,1-1-1 0 0,0 0 1 0 0,-1 0 0 0 0,1 0-1 0 0,-1 0 1 0 0,0-1 0 0 0,1 0 0 0 0,6-6-1 0 0,-8 6-292 0 0,1 0 0 0 0,0 0 1 0 0,0 1-1 0 0,0-1 0 0 0,0 1 0 0 0,1 0 0 0 0,-1 0 0 0 0,1 0 0 0 0,-1 0 1 0 0,1 1-1 0 0,-1 0 0 0 0,10-1 0 0 0,-14 2-72 0 0,1 0 1 0 0,-1 0-1 0 0,1 0 0 0 0,-1 0 1 0 0,1 1-1 0 0,-1-1 0 0 0,1 0 1 0 0,-1 0-1 0 0,1 0 0 0 0,-1 1 1 0 0,1-1-1 0 0,-1 0 0 0 0,1 1 1 0 0,-1-1-1 0 0,1 0 0 0 0,-1 1 1 0 0,0-1-1 0 0,1 1 0 0 0,-1-1 1 0 0,0 1-1 0 0,1-1 0 0 0,-1 1 1 0 0,0-1-1 0 0,0 1 0 0 0,1-1 1 0 0,-1 1-1 0 0,0-1 0 0 0,0 1 1 0 0,0-1-1 0 0,0 1 0 0 0,0-1 1 0 0,0 1-1 0 0,0-1 0 0 0,0 1 1 0 0,0 0-1 0 0,0-1 0 0 0,0 1 1 0 0,0-1-1 0 0,0 1 0 0 0,0-1 1 0 0,0 1-1 0 0,-1-1 0 0 0,1 1 1 0 0,0-1-1 0 0,-1 2 0 0 0,-11 29 215 0 0,10-27-180 0 0,-10 20 53 0 0,7-15 89 0 0,1 0 1 0 0,0 0 0 0 0,0 0 0 0 0,1 1-1 0 0,-4 15 1 0 0,7-23-173 0 0,0 0-1 0 0,0 0 1 0 0,0 0 0 0 0,0 0 0 0 0,0 0-1 0 0,0 0 1 0 0,0 0 0 0 0,1 1-1 0 0,-1-1 1 0 0,1 0 0 0 0,0 0-1 0 0,-1-1 1 0 0,1 1 0 0 0,0 0-1 0 0,0 0 1 0 0,0 0 0 0 0,0 0-1 0 0,1-1 1 0 0,-1 1 0 0 0,0-1 0 0 0,1 1-1 0 0,-1-1 1 0 0,1 1 0 0 0,-1-1-1 0 0,1 0 1 0 0,0 0 0 0 0,0 0-1 0 0,-1 0 1 0 0,1 0 0 0 0,0 0-1 0 0,0 0 1 0 0,3 0 0 0 0,1 1-82 0 0,0 0 1 0 0,0-1 0 0 0,0 1-1 0 0,1-2 1 0 0,-1 1 0 0 0,0-1-1 0 0,1 0 1 0 0,-1 0 0 0 0,0 0-1 0 0,0-1 1 0 0,1 0 0 0 0,-1 0-1 0 0,0-1 1 0 0,0 0 0 0 0,0 0-1 0 0,0 0 1 0 0,0-1 0 0 0,-1 0-1 0 0,7-4 1 0 0,-2 1-895 0 0,0-1-1 0 0,0-1 1 0 0,14-13 0 0 0,19-30-6205 0 0,-23 21 109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 12931 0 0,'0'0'78'0'0,"0"0"0"0"0,-1 0 1 0 0,1 0-1 0 0,0 0 0 0 0,0 1 1 0 0,0-1-1 0 0,-1 0 0 0 0,1 0 1 0 0,0 0-1 0 0,0 0 0 0 0,0 1 1 0 0,0-1-1 0 0,0 0 0 0 0,-1 0 1 0 0,1 0-1 0 0,0 1 0 0 0,0-1 1 0 0,0 0-1 0 0,0 0 0 0 0,0 0 1 0 0,0 1-1 0 0,0-1 0 0 0,0 0 1 0 0,0 0-1 0 0,0 1 0 0 0,0-1 1 0 0,0 0-1 0 0,0 0 0 0 0,0 1 1 0 0,0-1-1 0 0,0 0 0 0 0,0 0 1 0 0,0 1-1 0 0,0-1 0 0 0,0 0 1 0 0,0 0-1 0 0,0 0 0 0 0,0 1 1 0 0,1-1-1 0 0,-1 0 0 0 0,11 3 1253 0 0,14-5-85 0 0,-1-3-48 0 0,-8 1-705 0 0,0 1-1 0 0,20-1 0 0 0,-32 3-459 0 0,-1 1 0 0 0,0 0 0 0 0,1 0-1 0 0,-1 0 1 0 0,0 1 0 0 0,0-1 0 0 0,1 1 0 0 0,-1-1-1 0 0,0 1 1 0 0,0 0 0 0 0,0 1 0 0 0,0-1 0 0 0,0 1-1 0 0,0-1 1 0 0,0 1 0 0 0,0 0 0 0 0,2 2 0 0 0,-3-2 3 0 0,0 0-1 0 0,-1 1 1 0 0,1-1 0 0 0,-1 1 0 0 0,0-1 0 0 0,0 1 0 0 0,0-1-1 0 0,0 1 1 0 0,0 0 0 0 0,0-1 0 0 0,-1 1 0 0 0,0 0 0 0 0,1 0-1 0 0,-1 0 1 0 0,0-1 0 0 0,0 1 0 0 0,-1 4 0 0 0,-10 52 163 0 0,7-43-168 0 0,1-2-16 0 0,0 0 0 0 0,0 0 0 0 0,2 1 0 0 0,-1-1 0 0 0,2 23 0 0 0,1-33-19 0 0,0 0 0 0 0,0 0 0 0 0,0 0-1 0 0,0 0 1 0 0,0 0 0 0 0,1 0 0 0 0,0 0-1 0 0,0 0 1 0 0,0 0 0 0 0,0-1 0 0 0,1 1 0 0 0,-1-1-1 0 0,1 0 1 0 0,0 0 0 0 0,0 0 0 0 0,0 0-1 0 0,0 0 1 0 0,1 0 0 0 0,-1-1 0 0 0,1 0 0 0 0,-1 1-1 0 0,1-1 1 0 0,5 1 0 0 0,-5-1-72 0 0,-1-1 1 0 0,0 0-1 0 0,1 1 1 0 0,-1-2-1 0 0,1 1 1 0 0,-1 0-1 0 0,1-1 1 0 0,-1 0-1 0 0,1 1 1 0 0,-1-1-1 0 0,1-1 1 0 0,-1 1-1 0 0,1 0 1 0 0,-1-1-1 0 0,1 0 0 0 0,-1 0 1 0 0,1 0-1 0 0,-1 0 1 0 0,0-1-1 0 0,1 1 1 0 0,-1-1-1 0 0,0 0 1 0 0,0 0-1 0 0,0 0 1 0 0,0 0-1 0 0,-1 0 1 0 0,1-1-1 0 0,-1 1 1 0 0,1-1-1 0 0,-1 0 1 0 0,0 1-1 0 0,2-5 1 0 0,3-3-1160 0 0,-1-1 1 0 0,0 0 0 0 0,0 0 0 0 0,-2 0 0 0 0,1-1 0 0 0,-1 0 0 0 0,-1 0 0 0 0,2-13 0 0 0,0-8-4359 0 0</inkml:trace>
  <inkml:trace contextRef="#ctx0" brushRef="#br0" timeOffset="1">229 1 12291 0 0,'-1'0'151'0'0,"1"1"0"0"0,-1-1 1 0 0,1 1-1 0 0,-1-1 0 0 0,1 1 1 0 0,-1-1-1 0 0,1 1 0 0 0,-1 0 1 0 0,1-1-1 0 0,0 1 0 0 0,0 0 1 0 0,-1-1-1 0 0,1 1 0 0 0,0 0 1 0 0,0-1-1 0 0,0 1 0 0 0,0 0 1 0 0,0 0-1 0 0,0-1 0 0 0,0 1 1 0 0,0 0-1 0 0,0 0 0 0 0,0-1 1 0 0,0 1-1 0 0,0 0 0 0 0,0-1 1 0 0,0 1-1 0 0,1 0 0 0 0,-1-1 1 0 0,0 1-1 0 0,1 0 0 0 0,-1-1 1 0 0,0 1-1 0 0,1 0 0 0 0,0 0 1 0 0,1 0 37 0 0,0 0-1 0 0,0 0 1 0 0,0 0 0 0 0,0-1 0 0 0,0 1 0 0 0,1 0 0 0 0,-1-1 0 0 0,0 0 0 0 0,0 0 0 0 0,0 1 0 0 0,5-2 0 0 0,6 1 41 0 0,-1-2 1 0 0,1 1-1 0 0,16-6 0 0 0,-4 5-741 0 0,-24 2 347 0 0,0 0 0 0 0,-1 0 1 0 0,1 0-1 0 0,-1 0 0 0 0,1 1 0 0 0,-1-1 0 0 0,1 0 1 0 0,-1 1-1 0 0,1-1 0 0 0,-1 0 0 0 0,1 1 0 0 0,-1-1 1 0 0,1 0-1 0 0,-1 1 0 0 0,1-1 0 0 0,-1 1 1 0 0,0-1-1 0 0,1 1 0 0 0,-1-1 0 0 0,0 1 0 0 0,1-1 1 0 0,-1 1-1 0 0,0 0 0 0 0,1 1-409 0 0,-1 1-1 0 0,0-1 1 0 0,0 0-1 0 0,-1 1 1 0 0,1-1 0 0 0,0 0-1 0 0,-1 1 1 0 0,0-1-1 0 0,1 0 1 0 0,-1 0 0 0 0,0 0-1 0 0,0 1 1 0 0,0-1 0 0 0,0 0-1 0 0,-1 0 1 0 0,-1 2-1 0 0,-6 12-3730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 7242 0 0,'2'2'6359'0'0,"5"0"-3277"0"0,16 3-570 0 0,-14-5-2348 0 0,1-1 0 0 0,-1-1 1 0 0,-1 0-1 0 0,1 0 0 0 0,0-1 1 0 0,0 0-1 0 0,-1 0 0 0 0,0-1 0 0 0,14-7 1 0 0,-16 7-796 0 0,1-1 1 0 0,-1 1-1 0 0,0-1 1 0 0,0-1-1 0 0,5-5 1 0 0,-8 8-413 0 0,0-1 0 0 0,-1 1 0 0 0,0-1 0 0 0,1 1 0 0 0,-1-1 0 0 0,-1 0 0 0 0,1 1 0 0 0,0-1 0 0 0,1-8 0 0 0,0-5-3133 0 0</inkml:trace>
  <inkml:trace contextRef="#ctx0" brushRef="#br0" timeOffset="1">179 1 7210 0 0,'-1'0'355'0'0,"0"0"1"0"0,0 0-1 0 0,1 0 1 0 0,-1 0 0 0 0,0 0-1 0 0,0 1 1 0 0,1-1 0 0 0,-1 0-1 0 0,0 1 1 0 0,0-1 0 0 0,1 0-1 0 0,-1 1 1 0 0,0-1-1 0 0,1 0 1 0 0,-1 1 0 0 0,0-1-1 0 0,1 1 1 0 0,-1 0 0 0 0,1-1-1 0 0,-1 1 1 0 0,1-1 0 0 0,-1 1-1 0 0,0 0 1 0 0,-5 23 3828 0 0,8 31-2077 0 0,0-43-1429 0 0,0 36 145 0 0,-2-25-898 0 0,1 0 1 0 0,1 0-1 0 0,1 0 0 0 0,1-1 1 0 0,1 1-1 0 0,14 40 0 0 0,1-36-3045 0 0,-20-26 2787 0 0,1 0 1 0 0,0-1 0 0 0,-1 1-1 0 0,1 0 1 0 0,0-1 0 0 0,0 1-1 0 0,0-1 1 0 0,0 1 0 0 0,0-1-1 0 0,0 1 1 0 0,0-1-1 0 0,0 0 1 0 0,0 0 0 0 0,-1 1-1 0 0,1-1 1 0 0,1 0 0 0 0,-1 0-1 0 0,0 0 1 0 0,0 0 0 0 0,0 0-1 0 0,0 0 1 0 0,0 0 0 0 0,0 0-1 0 0,0 0 1 0 0,0-1 0 0 0,0 1-1 0 0,-1 0 1 0 0,3-2 0 0 0,6-4-5907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15587 0 0,'20'-10'4561'0'0,"20"5"-3209"0"0,-26 4-650 0 0,21-4 295 0 0,40-3-123 0 0,-68 8-821 0 0,1 0 0 0 0,-1 0 0 0 0,0 1 0 0 0,0 0 0 0 0,0 0 0 0 0,0 1 0 0 0,13 4 0 0 0,-18-5-27 0 0,0 0-1 0 0,0 0 1 0 0,-1 0-1 0 0,1 0 0 0 0,0 0 1 0 0,0 0-1 0 0,-1 1 1 0 0,1-1-1 0 0,-1 1 1 0 0,1-1-1 0 0,-1 1 0 0 0,0-1 1 0 0,0 1-1 0 0,0 0 1 0 0,0 0-1 0 0,0 0 1 0 0,0-1-1 0 0,0 1 0 0 0,0 0 1 0 0,0 4-1 0 0,0-2-16 0 0,-1 0 0 0 0,1 1-1 0 0,-1-1 1 0 0,0 0 0 0 0,-1 1-1 0 0,1-1 1 0 0,-1 0 0 0 0,0 0-1 0 0,-2 7 1 0 0,0-1-77 0 0,-1 0 0 0 0,0-1 0 0 0,0 0 0 0 0,-1 0 0 0 0,-1 0 0 0 0,1-1 1 0 0,-14 15-1 0 0,15-18 28 0 0,-1 0 0 0 0,1-1 1 0 0,-1 0-1 0 0,0 0 0 0 0,0 0 1 0 0,-1-1-1 0 0,-8 5 0 0 0,32-25-201 0 0,68-27 292 0 0,-62 29-398 0 0,53-21 0 0 0,-76 36 215 0 0,0-1 0 0 0,0 1-1 0 0,1-1 1 0 0,-1 1 0 0 0,0 0 0 0 0,0 0-1 0 0,0 0 1 0 0,0 0 0 0 0,0 0 0 0 0,1 0-1 0 0,-1 0 1 0 0,0 0 0 0 0,0 0 0 0 0,0 0-1 0 0,0 1 1 0 0,0-1 0 0 0,1 0 0 0 0,-1 1-1 0 0,0-1 1 0 0,0 1 0 0 0,0-1 0 0 0,0 1-1 0 0,0-1 1 0 0,1 3 0 0 0,-1-3-68 0 0,-1 1 0 0 0,1 0 1 0 0,-1-1-1 0 0,0 1 0 0 0,0 0 1 0 0,1 0-1 0 0,-1 0 0 0 0,0-1 1 0 0,0 1-1 0 0,0 0 0 0 0,0 0 0 0 0,0 0 1 0 0,0 0-1 0 0,0-1 0 0 0,0 1 1 0 0,0 0-1 0 0,0 0 0 0 0,0 0 0 0 0,0 0 1 0 0,-1-1-1 0 0,1 1 0 0 0,0 0 1 0 0,-1 0-1 0 0,1-1 0 0 0,0 1 0 0 0,-1 0 1 0 0,1-1-1 0 0,-1 1 0 0 0,1 0 1 0 0,-1-1-1 0 0,0 1 0 0 0,1 0 1 0 0,-1-1-1 0 0,1 1 0 0 0,-2 0 0 0 0,-19 14-4890 0 0,4 7-344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12011 0 0,'2'1'781'0'0,"1"1"0"0"0,0 0 1 0 0,0-1-1 0 0,-1 0 0 0 0,1 0 1 0 0,0 0-1 0 0,0 0 0 0 0,5 1 1 0 0,28-1 2043 0 0,-28-2-2534 0 0,0 0-1 0 0,0 0 1 0 0,0-1 0 0 0,-1-1-1 0 0,1 1 1 0 0,11-6-1 0 0,-7 1-17 0 0,-9 4-268 0 0,1 1-1 0 0,0 0 0 0 0,0 0 1 0 0,0 0-1 0 0,0 1 0 0 0,7-3 1 0 0,-11 4-28 0 0,0 0 1 0 0,1 0 0 0 0,-1 0 0 0 0,1 0-1 0 0,-1 0 1 0 0,0 0 0 0 0,1 0-1 0 0,-1 0 1 0 0,1 0 0 0 0,-1 1 0 0 0,0-1-1 0 0,1 0 1 0 0,-1 0 0 0 0,0 0 0 0 0,1 0-1 0 0,-1 0 1 0 0,0 1 0 0 0,1-1-1 0 0,-1 0 1 0 0,0 0 0 0 0,1 1 0 0 0,-1-1-1 0 0,0 0 1 0 0,0 1 0 0 0,1-1-1 0 0,-1 0 1 0 0,0 1 0 0 0,0-1 0 0 0,1 1-1 0 0,-2 21-1316 0 0,0-14 1217 0 0,-2-1 1 0 0,1 0-1 0 0,-1 0 0 0 0,0 0 1 0 0,0 0-1 0 0,-1-1 0 0 0,0 1 1 0 0,0-1-1 0 0,-1 0 0 0 0,0 0 1 0 0,0 0-1 0 0,-5 4 0 0 0,29-26 1379 0 0,59-43 678 0 0,-18 27-6326 0 0,-58 31 3733 0 0,1 0 0 0 0,-1 0 0 0 0,0 0 0 0 0,0 0 0 0 0,1 0 0 0 0,-1-1-1 0 0,0 1 1 0 0,0 0 0 0 0,-1-1 0 0 0,1 0 0 0 0,0 1 0 0 0,0-1 0 0 0,-1 0 0 0 0,1 0-1 0 0,-1 0 1 0 0,1 0 0 0 0,1-4 0 0 0,2-7-4144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7434 0 0,'-1'0'591'0'0,"0"1"0"0"0,0-1 0 0 0,0 1-1 0 0,1-1 1 0 0,-1 1 0 0 0,0-1 0 0 0,-2 3 2364 0 0,2-2-2364 0 0,1 0 0 0 0,-1-1 0 0 0,0 1 0 0 0,1 0 0 0 0,0 0 0 0 0,-1 0 0 0 0,-6 23 3765 0 0,4 28-3700 0 0,3-42 163 0 0,0-1-826 0 0,-1 17 309 0 0,1-1 1 0 0,6 39 0 0 0,-6-58-584 0 0,1 0 1 0 0,1-1-1 0 0,-1 1 1 0 0,1 0-1 0 0,0 0 1 0 0,0-1 0 0 0,1 1-1 0 0,-1-1 1 0 0,1 0-1 0 0,1 1 1 0 0,-1-2-1 0 0,1 1 1 0 0,-1 0-1 0 0,1-1 1 0 0,1 1-1 0 0,6 4 1 0 0,-11-8 44 0 0,1 0 1 0 0,0 0-1 0 0,0-1 1 0 0,-1 1-1 0 0,1 0 1 0 0,0-1-1 0 0,0 1 1 0 0,0-1-1 0 0,0 1 1 0 0,0-1-1 0 0,0 1 1 0 0,0-1-1 0 0,0 0 1 0 0,0 1-1 0 0,0-1 0 0 0,0 0 1 0 0,0 0-1 0 0,0 0 1 0 0,0 0-1 0 0,0 0 1 0 0,0 0-1 0 0,0 0 1 0 0,0 0-1 0 0,0 0 1 0 0,0 0-1 0 0,0-1 1 0 0,0 1-1 0 0,0 0 1 0 0,0-1-1 0 0,2 0 1 0 0,-2 0-213 0 0,0-1-1 0 0,0 1 1 0 0,-1-1 0 0 0,1 1 0 0 0,0-1-1 0 0,-1 0 1 0 0,1 1 0 0 0,-1-1 0 0 0,1 0-1 0 0,-1 1 1 0 0,0-1 0 0 0,0 0 0 0 0,0-3 0 0 0,7-11-4129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8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59 105 14867 0 0,'-10'-5'5139'0'0,"14"0"-2553"0"0,27-3-1771 0 0,-5 2-512 0 0,-19 3-258 0 0,-1-1-1 0 0,1 0 0 0 0,-1 0 0 0 0,9-7 0 0 0,-12 9-104 0 0,-2 0-1 0 0,1 1 1 0 0,0-1-1 0 0,0 0 1 0 0,0 0-1 0 0,-1 0 1 0 0,1 0-1 0 0,-1 0 1 0 0,0-1-1 0 0,0 1 1 0 0,0 0-1 0 0,0-1 1 0 0,0 1-1 0 0,0 0 1 0 0,0-1-1 0 0,-1 1 1 0 0,1-4-1 0 0,-1 6-24 0 0,0-1 1 0 0,0 0-1 0 0,0 1 0 0 0,-1-1 1 0 0,1 1-1 0 0,0-1 0 0 0,0 1 0 0 0,-1-1 1 0 0,1 0-1 0 0,0 1 0 0 0,-1-1 1 0 0,1 1-1 0 0,0-1 0 0 0,-1 1 0 0 0,1 0 1 0 0,-1-1-1 0 0,1 1 0 0 0,-1-1 1 0 0,1 1-1 0 0,-1 0 0 0 0,1-1 0 0 0,-1 1 1 0 0,1 0-1 0 0,-1 0 0 0 0,0-1 1 0 0,1 1-1 0 0,-1 0 0 0 0,1 0 0 0 0,-1 0 1 0 0,0 0-1 0 0,1 0 0 0 0,-1 0 1 0 0,1 0-1 0 0,-1 0 0 0 0,0 0 0 0 0,1 0 1 0 0,-1 0-1 0 0,0 0 0 0 0,1 0 1 0 0,-1 0-1 0 0,1 1 0 0 0,-1-1 0 0 0,1 0 1 0 0,-1 0-1 0 0,1 1 0 0 0,-2 0 1 0 0,-28 11-1075 0 0,21-6 1346 0 0,0 0 0 0 0,0 1 0 0 0,0-1 0 0 0,1 2 0 0 0,0-1 0 0 0,0 1 0 0 0,1 1 0 0 0,0-1 0 0 0,0 1 0 0 0,1 0 0 0 0,0 1 0 0 0,1-1 0 0 0,0 1 0 0 0,-4 11 0 0 0,7-14-24 0 0,0 0-1 0 0,0-1 1 0 0,1 1 0 0 0,0 0 0 0 0,0 0 0 0 0,0 0 0 0 0,1 0 0 0 0,0 0 0 0 0,1-1 0 0 0,-1 1-1 0 0,1 0 1 0 0,1 0 0 0 0,-1 0 0 0 0,1-1 0 0 0,1 1 0 0 0,-1-1 0 0 0,1 1 0 0 0,0-1-1 0 0,0 0 1 0 0,1 0 0 0 0,-1 0 0 0 0,2-1 0 0 0,7 10 0 0 0,-8-11-113 0 0,1 0-1 0 0,-1 1 1 0 0,1-2 0 0 0,1 1-1 0 0,-1 0 1 0 0,0-1 0 0 0,1 0 0 0 0,-1-1-1 0 0,1 1 1 0 0,0-1 0 0 0,0 0 0 0 0,0 0-1 0 0,0-1 1 0 0,0 0 0 0 0,0 0-1 0 0,1 0 1 0 0,-1-1 0 0 0,9 0 0 0 0,-6-1-216 0 0,0 0 1 0 0,0 0-1 0 0,0-1 1 0 0,17-5-1 0 0,-16 3-666 0 0,0-1 0 0 0,-1 1 0 0 0,1-1-1 0 0,8-7 1 0 0,-15 9-732 0 0,-12 5 1223 0 0,-15 10 915 0 0,16-2 88 0 0,-1 0-1 0 0,1 1 0 0 0,0 0 0 0 0,1 0 0 0 0,1 1 0 0 0,-1 0 0 0 0,2 0 0 0 0,-5 14 1 0 0,-11 21 14 0 0,66-65-542 0 0,48-32-947 0 0,-29 23-4320 0 0,-62 26 4688 0 0,0 0-1 0 0,0 0 0 0 0,0 0 1 0 0,0 0-1 0 0,0 0 0 0 0,-1 0 0 0 0,1 0 1 0 0,0 0-1 0 0,-1-1 0 0 0,1 1 1 0 0,-1-1-1 0 0,0 1 0 0 0,3-4 1 0 0,3-3-2435 0 0,11-5-3912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6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11346 0 0,'6'-1'8458'0'0,"8"-2"-3720"0"0,7-3-2693 0 0,84-15-2661 0 0,-95 20 624 0 0,38-1 57 0 0,-45 2-78 0 0,0 0 0 0 0,0 0 0 0 0,-1 0 0 0 0,1 1 0 0 0,0-1 0 0 0,0 1 0 0 0,0 0 0 0 0,-1-1 0 0 0,1 2 0 0 0,0-1 0 0 0,-1 0 0 0 0,1 0 0 0 0,2 3 0 0 0,-4-3-15 0 0,0 0 1 0 0,-1 0 0 0 0,1 0 0 0 0,0 1 0 0 0,-1-1 0 0 0,1 0-1 0 0,-1 1 1 0 0,1-1 0 0 0,-1 0 0 0 0,0 1 0 0 0,0-1 0 0 0,1 1-1 0 0,-1-1 1 0 0,0 0 0 0 0,0 1 0 0 0,0-1 0 0 0,-1 1 0 0 0,1-1 0 0 0,0 0-1 0 0,0 1 1 0 0,-1-1 0 0 0,1 1 0 0 0,-1-1 0 0 0,1 0 0 0 0,-1 0-1 0 0,-1 2 1 0 0,-20 36-67 0 0,19-35 80 0 0,-17 23 8 0 0,-15 23 195 0 0,33-47-128 0 0,0 1 0 0 0,0-1-1 0 0,0 1 1 0 0,0 0 0 0 0,1 0 0 0 0,0 0-1 0 0,0 0 1 0 0,0 0 0 0 0,0 0 0 0 0,0 0-1 0 0,1 5 1 0 0,0-8-52 0 0,0 1 0 0 0,1-1 0 0 0,-1 0 1 0 0,1 1-1 0 0,-1-1 0 0 0,1 1 0 0 0,-1-1 0 0 0,1 0 0 0 0,0 1 0 0 0,0-1 0 0 0,0 0 0 0 0,0 0 0 0 0,0 0 0 0 0,0 0 0 0 0,0 0 0 0 0,0 0 1 0 0,0 0-1 0 0,0 0 0 0 0,0 0 0 0 0,1 0 0 0 0,-1 0 0 0 0,0-1 0 0 0,1 1 0 0 0,-1-1 0 0 0,0 1 0 0 0,1-1 0 0 0,-1 1 0 0 0,1-1 0 0 0,-1 0 0 0 0,1 0 1 0 0,-1 0-1 0 0,1 0 0 0 0,-1 0 0 0 0,1 0 0 0 0,2 0 0 0 0,7-1-456 0 0,0 0 1 0 0,1 0 0 0 0,15-5-1 0 0,-22 4-116 0 0,40-10-7886 0 0,-26 4-3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57 20940 0 0,'0'0'43'0'0,"0"0"0"0"0,0 0 0 0 0,0 0-1 0 0,0 0 1 0 0,0 0 0 0 0,1 0-1 0 0,-1 0 1 0 0,0 0 0 0 0,0 0-1 0 0,0 0 1 0 0,0 0 0 0 0,0 0-1 0 0,0 0 1 0 0,0 0 0 0 0,0 0-1 0 0,0 0 1 0 0,0 0 0 0 0,0 0 0 0 0,0-1-1 0 0,1 1 1 0 0,-1 0 0 0 0,0 0-1 0 0,0 0 1 0 0,0 0 0 0 0,0 0-1 0 0,0 0 1 0 0,0 0 0 0 0,0 0-1 0 0,0 0 1 0 0,0 0 0 0 0,0-1-1 0 0,0 1 1 0 0,0 0 0 0 0,0 0 0 0 0,0 0-1 0 0,0 0 1 0 0,0 0 0 0 0,0 0-1 0 0,0 0 1 0 0,0 0 0 0 0,0 0-1 0 0,0 0 1 0 0,0-1 0 0 0,0 1-1 0 0,0 0 1 0 0,0 0 0 0 0,0 0 0 0 0,0 0-1 0 0,-1 0 1 0 0,1 0 0 0 0,0 0-1 0 0,0 0 1 0 0,0 0 0 0 0,0 0-1 0 0,0 0 1 0 0,0 0 0 0 0,0-1-1 0 0,0 1 1 0 0,0 0 0 0 0,0 0-1 0 0,0 0 1 0 0,0 0 0 0 0,-1 0 0 0 0,1 0-1 0 0,0 0 1 0 0,14-6 676 0 0,16-3-340 0 0,143-29 513 0 0,-197 43-1524 0 0,0 1-1 0 0,1 1 0 0 0,-31 14 1 0 0,44-17 731 0 0,0 2 1 0 0,1-1 0 0 0,-1 1-1 0 0,1 0 1 0 0,0 1-1 0 0,0 0 1 0 0,1 0-1 0 0,0 1 1 0 0,1 0 0 0 0,-8 10-1 0 0,13-16-47 0 0,1 1-1 0 0,-1-1 1 0 0,0 1-1 0 0,1 0 0 0 0,-1 0 1 0 0,1 0-1 0 0,0 0 1 0 0,0 0-1 0 0,0 0 1 0 0,0 0-1 0 0,1 1 1 0 0,-1-1-1 0 0,1 0 1 0 0,0 0-1 0 0,0 1 1 0 0,0-1-1 0 0,0 0 0 0 0,1 0 1 0 0,-1 0-1 0 0,1 1 1 0 0,0-1-1 0 0,0 0 1 0 0,0 0-1 0 0,0 0 1 0 0,0 0-1 0 0,1 0 1 0 0,-1-1-1 0 0,1 1 1 0 0,0 0-1 0 0,4 4 0 0 0,-3-4-37 0 0,1 1-1 0 0,-1-1 0 0 0,1 0 0 0 0,0-1 1 0 0,0 1-1 0 0,0-1 0 0 0,0 0 1 0 0,0 0-1 0 0,0 0 0 0 0,1 0 0 0 0,-1-1 1 0 0,0 0-1 0 0,1 0 0 0 0,0 0 0 0 0,-1 0 1 0 0,1-1-1 0 0,0 1 0 0 0,-1-1 0 0 0,1-1 1 0 0,-1 1-1 0 0,6-1 0 0 0,17-6-222 0 0,50-20 0 0 0,-7 2-4060 0 0,-89 37 644 0 0,-24 25 4041 0 0,14-12 660 0 0,16-15-335 0 0,-6 5 1190 0 0,-30 30 0 0 0,45-41-1732 0 0,1 0 0 0 0,0 0-1 0 0,-1 0 1 0 0,1 0 0 0 0,1 1 0 0 0,-1-1 0 0 0,1 1 0 0 0,0 0 0 0 0,0-1-1 0 0,0 1 1 0 0,0 0 0 0 0,1 0 0 0 0,0 0 0 0 0,-1 8 0 0 0,2-12-187 0 0,1 1 0 0 0,-1-1 0 0 0,0 0 0 0 0,1 0 0 0 0,-1 0 0 0 0,1 0 0 0 0,-1 0 0 0 0,1 0 0 0 0,0 0 0 0 0,-1 0 1 0 0,1 0-1 0 0,0 0 0 0 0,0 0 0 0 0,0 0 0 0 0,0 0 0 0 0,-1-1 0 0 0,1 1 0 0 0,0 0 0 0 0,0-1 0 0 0,1 1 0 0 0,-1 0 0 0 0,0-1 0 0 0,0 1 0 0 0,0-1 0 0 0,0 0 1 0 0,0 1-1 0 0,0-1 0 0 0,1 0 0 0 0,-1 0 0 0 0,0 0 0 0 0,0 0 0 0 0,2 0 0 0 0,44 1-8 0 0,-42-2 2 0 0,36-2-345 0 0,51-9 0 0 0,-76 8-1574 0 0,0 0-1 0 0,0-1 1 0 0,19-8 0 0 0,-33 12 1183 0 0,0 0 1 0 0,0 0 0 0 0,0 0-1 0 0,0-1 1 0 0,0 1-1 0 0,0-1 1 0 0,0 0 0 0 0,-1 1-1 0 0,1-1 1 0 0,-1 0 0 0 0,3-2-1 0 0,5-10-5855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9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15699 0 0,'0'0'257'0'0,"0"1"-1"0"0,-1-1 0 0 0,1 1 0 0 0,0-1 0 0 0,-1 0 0 0 0,1 1 0 0 0,0-1 1 0 0,-1 1-1 0 0,1-1 0 0 0,0 1 0 0 0,0-1 0 0 0,-1 1 0 0 0,1-1 0 0 0,0 1 1 0 0,0-1-1 0 0,0 1 0 0 0,0-1 0 0 0,0 1 0 0 0,0 0 0 0 0,0-1 0 0 0,0 1 1 0 0,0-1-1 0 0,0 1 0 0 0,0-1 0 0 0,1 2 0 0 0,1 20 679 0 0,-2-18-405 0 0,4 43 815 0 0,12 85 517 0 0,-14-119-2161 0 0,1-1 1 0 0,1 0-1 0 0,0-1 0 0 0,0 1 0 0 0,1-1 0 0 0,1 1 0 0 0,0-2 0 0 0,9 15 0 0 0,4-10-3814 0 0,-18-15 3818 0 0,-1 1 1 0 0,1-1 0 0 0,-1 0 0 0 0,1 0-1 0 0,-1 0 1 0 0,1 1 0 0 0,0-1 0 0 0,-1 0-1 0 0,1 0 1 0 0,-1 0 0 0 0,1 0 0 0 0,0 0-1 0 0,-1 0 1 0 0,1 0 0 0 0,-1 0 0 0 0,1-1-1 0 0,0 1 1 0 0,-1 0 0 0 0,1 0 0 0 0,-1 0-1 0 0,1-1 1 0 0,-1 1 0 0 0,1 0 0 0 0,-1-1 0 0 0,1 1-1 0 0,-1 0 1 0 0,1-1 0 0 0,-1 1 0 0 0,1 0-1 0 0,-1-1 1 0 0,1 1 0 0 0,-1-1 0 0 0,0 1-1 0 0,1-1 1 0 0,-1 1 0 0 0,0-2 0 0 0,6-8-5694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17420 0 0,'9'-3'4949'0'0,"25"3"-3061"0"0,18 6-490 0 0,-7-2-1045 0 0,0 1 1 0 0,79 22-1 0 0,-118-25-332 0 0,-1 0-1 0 0,1 1 1 0 0,-1 0-1 0 0,0 0 1 0 0,0 1-1 0 0,0-1 1 0 0,0 1 0 0 0,-1 0-1 0 0,0 0 1 0 0,1 1-1 0 0,-1 0 1 0 0,-1-1 0 0 0,1 1-1 0 0,-1 0 1 0 0,0 0-1 0 0,0 1 1 0 0,0-1-1 0 0,-1 1 1 0 0,0 0 0 0 0,0-1-1 0 0,1 7 1 0 0,-1-6-365 0 0,-1-1 0 0 0,-1 1 0 0 0,1-1 0 0 0,-1 1 0 0 0,0 0 0 0 0,0-1 0 0 0,-1 1 0 0 0,1 0 0 0 0,-1-1 0 0 0,-2 7 0 0 0,1-8-533 0 0,1 1 1 0 0,-1-1-1 0 0,0 0 1 0 0,0 0-1 0 0,-1 0 1 0 0,1 0-1 0 0,-1-1 1 0 0,0 1-1 0 0,0-1 1 0 0,0 0 0 0 0,0 1-1 0 0,-1-1 1 0 0,-5 4-1 0 0,-9 3-6123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8290 0 0,'2'0'616'0'0,"0"0"1"0"0,1 1-1 0 0,-1-1 1 0 0,0 0 0 0 0,0 1-1 0 0,0-1 1 0 0,0 1-1 0 0,0-1 1 0 0,0 1-1 0 0,0 0 1 0 0,0 0 0 0 0,0 0-1 0 0,-1 0 1 0 0,1 0-1 0 0,0 0 1 0 0,-1 1-1 0 0,1-1 1 0 0,0 1 0 0 0,1 1-1 0 0,-1 0-258 0 0,0 0 1 0 0,0 1-1 0 0,-1-1 0 0 0,1 0 0 0 0,-1 0 0 0 0,1 1 0 0 0,-1-1 1 0 0,0 1-1 0 0,-1-1 0 0 0,2 7 0 0 0,-2-3-297 0 0,1 0 0 0 0,-1 0 0 0 0,-1 0 0 0 0,1 0 0 0 0,-1 0 0 0 0,0 0 0 0 0,-1 0 0 0 0,0 0 0 0 0,0-1 0 0 0,0 1 0 0 0,-4 7 0 0 0,-8 4 38 0 0,7-6 73 0 0,8-12-166 0 0,0 0 0 0 0,1 1 0 0 0,-1-1-1 0 0,0 0 1 0 0,0 0 0 0 0,0 0 0 0 0,0 0 0 0 0,0 0-1 0 0,1 0 1 0 0,-1 0 0 0 0,0 0 0 0 0,0 0 0 0 0,0 0-1 0 0,0-1 1 0 0,0 1 0 0 0,2-1 0 0 0,72-14 169 0 0,-3 0-1377 0 0,-24 6-3654 0 0,-47 9 4738 0 0,-1 0 0 0 0,0 1 0 0 0,1-1 0 0 0,-1 0-1 0 0,0 0 1 0 0,0 0 0 0 0,1 0 0 0 0,-1 0 0 0 0,0 0 0 0 0,1 0-1 0 0,-1 0 1 0 0,0 0 0 0 0,1 0 0 0 0,-1 0 0 0 0,0-1 0 0 0,1 1 0 0 0,-1 0-1 0 0,0 0 1 0 0,0 0 0 0 0,1 0 0 0 0,-1 0 0 0 0,0-1 0 0 0,1 1-1 0 0,-1 0 1 0 0,0 0 0 0 0,0 0 0 0 0,0-1 0 0 0,1 1 0 0 0,-1 0 0 0 0,0 0-1 0 0,0-1 1 0 0,0 1 0 0 0,1 0 0 0 0,-1 0 0 0 0,0-1 0 0 0,0 1-1 0 0,0 0 1 0 0,0-1 0 0 0,0 1 0 0 0,0 0 0 0 0,0-1 0 0 0,0 1-1 0 0,0 0 1 0 0,0-1 0 0 0,0 1 0 0 0,0 0 0 0 0,0 0 0 0 0,0-1 0 0 0,0 1-1 0 0,0 0 1 0 0,0-1 0 0 0,0 1 0 0 0,0 0 0 0 0,0-1 0 0 0,0 1-1 0 0,-1 0 1 0 0,1 0 0 0 0,0-1 0 0 0,0 1 0 0 0,0 0 0 0 0,-1-1-1 0 0,-1-5-2704 0 0,2 6 2623 0 0,0 0-1 0 0,0-1 0 0 0,0 1 1 0 0,0 0-1 0 0,0-1 0 0 0,0 1 1 0 0,0 0-1 0 0,0 0 0 0 0,0-1 0 0 0,0 1 1 0 0,1 0-1 0 0,4-3-4013 0 0</inkml:trace>
  <inkml:trace contextRef="#ctx0" brushRef="#br0" timeOffset="1">425 55 14859 0 0,'0'5'5449'0'0,"1"0"-3992"0"0,0 2-361 0 0,1 3-160 0 0,-2 3-184 0 0,0 0-208 0 0,0 3-152 0 0,1-1-31 0 0,-1-1-161 0 0,2 0-144 0 0,0-2-296 0 0,0 0-329 0 0,0-2-599 0 0,0-2-824 0 0,-1-2-657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2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10234 0 0,'-2'0'269'0'0,"1"-1"1"0"0,-1 0-1 0 0,0 0 0 0 0,1 0 1 0 0,-1 1-1 0 0,0-1 0 0 0,1 1 1 0 0,-1 0-1 0 0,0-1 0 0 0,0 1 0 0 0,-2 0 1 0 0,3 0-187 0 0,1 0 0 0 0,0 0 0 0 0,-1 0 1 0 0,1 1-1 0 0,0-1 0 0 0,-1 0 0 0 0,1 0 0 0 0,0 0 1 0 0,-1 1-1 0 0,1-1 0 0 0,0 0 0 0 0,0 0 0 0 0,-1 1 1 0 0,1-1-1 0 0,0 0 0 0 0,0 0 0 0 0,-1 1 1 0 0,1-1-1 0 0,0 0 0 0 0,0 1 0 0 0,0-1 0 0 0,0 0 1 0 0,-1 1-1 0 0,1-1 0 0 0,0 0 0 0 0,0 1 0 0 0,0-1 1 0 0,0 1-1 0 0,0-1 0 0 0,0 0 0 0 0,0 1 1 0 0,0-1-1 0 0,0 1 0 0 0,1 5 197 0 0,1 0 1 0 0,-1 0-1 0 0,1 0 0 0 0,0 0 1 0 0,4 7-1 0 0,6 13-132 0 0,0-1 1 0 0,1 0-1 0 0,1-1 0 0 0,2 0 1 0 0,0-1-1 0 0,2-1 0 0 0,0-1 1 0 0,1 0-1 0 0,43 34 0 0 0,-60-53-131 0 0,0 0 0 0 0,0-1 0 0 0,1 1 0 0 0,-1-1 0 0 0,1 1 0 0 0,-1-1-1 0 0,1 0 1 0 0,-1 0 0 0 0,1 0 0 0 0,0 0 0 0 0,-1 0 0 0 0,1-1 0 0 0,0 1 0 0 0,0-1 0 0 0,-1 0 0 0 0,1 0 0 0 0,0 0-1 0 0,0 0 1 0 0,0 0 0 0 0,-1 0 0 0 0,1-1 0 0 0,0 0 0 0 0,0 1 0 0 0,-1-1 0 0 0,1 0 0 0 0,-1 0 0 0 0,1 0 0 0 0,-1-1-1 0 0,5-2 1 0 0,-2-1 27 0 0,-1 1 1 0 0,1-1-1 0 0,-1 0 0 0 0,-1 0 0 0 0,1 0 0 0 0,-1 0 0 0 0,1-1 0 0 0,-2 1 0 0 0,1-1 0 0 0,-1 0 0 0 0,1 0 0 0 0,1-9 0 0 0,-1 1-196 0 0,0 0 0 0 0,0-1 0 0 0,-2 1 0 0 0,0-1-1 0 0,0 1 1 0 0,-1-1 0 0 0,-1 1 0 0 0,-3-19 0 0 0,3 29-161 0 0,1 0 0 0 0,-1-1 1 0 0,-1 1-1 0 0,1 0 0 0 0,0 0 0 0 0,-1 0 1 0 0,0 0-1 0 0,0 0 0 0 0,0 1 1 0 0,-1-1-1 0 0,1 0 0 0 0,-1 1 1 0 0,0 0-1 0 0,0 0 0 0 0,0 0 1 0 0,0 0-1 0 0,0 0 0 0 0,-1 0 1 0 0,1 1-1 0 0,-1 0 0 0 0,0 0 0 0 0,0 0 1 0 0,1 0-1 0 0,-1 0 0 0 0,-1 1 1 0 0,1-1-1 0 0,0 1 0 0 0,0 0 1 0 0,0 1-1 0 0,-1-1 0 0 0,-6 1 1 0 0,0 0-149 0 0,1 1-1 0 0,-1 0 1 0 0,0 1 0 0 0,0 0 0 0 0,1 1 0 0 0,0 0 0 0 0,-1 1 0 0 0,1 0 0 0 0,-13 8-1 0 0,13-7 798 0 0,1 1 0 0 0,-1 0 0 0 0,2 0-1 0 0,-1 1 1 0 0,1 0 0 0 0,0 0 0 0 0,0 1 0 0 0,1 0-1 0 0,-9 13 1 0 0,14-18-27 0 0,0 0 1 0 0,1 0-1 0 0,-1 1 0 0 0,1-1 0 0 0,0 0 0 0 0,0 0 1 0 0,0 1-1 0 0,0-1 0 0 0,1 0 0 0 0,-1 1 1 0 0,1-1-1 0 0,0 1 0 0 0,0-1 0 0 0,0 0 1 0 0,1 1-1 0 0,-1-1 0 0 0,1 1 0 0 0,0-1 1 0 0,0 0-1 0 0,0 0 0 0 0,0 1 0 0 0,2 2 1 0 0,-2-3-164 0 0,1-1 1 0 0,-1 0 0 0 0,1 0 0 0 0,0 0 0 0 0,-1 0 0 0 0,1 0 0 0 0,0 0 0 0 0,0 0 0 0 0,0-1 0 0 0,1 1 0 0 0,-1-1-1 0 0,0 0 1 0 0,0 1 0 0 0,1-1 0 0 0,-1 0 0 0 0,1 0 0 0 0,-1 0 0 0 0,1-1 0 0 0,-1 1 0 0 0,1-1 0 0 0,0 1 0 0 0,-1-1-1 0 0,1 0 1 0 0,0 0 0 0 0,-1 0 0 0 0,1 0 0 0 0,0-1 0 0 0,-1 1 0 0 0,3-1 0 0 0,17-6-231 0 0,0-1 1 0 0,-1-1 0 0 0,-1 0-1 0 0,33-21 1 0 0,-6 3-2590 0 0,-34 21 1493 0 0,-6 3 423 0 0,-1 0 1 0 0,1 0-1 0 0,-1-1 1 0 0,0 0-1 0 0,0 0 1 0 0,-1 0-1 0 0,1-1 1 0 0,4-5-1 0 0,2-13-2529 0 0,4 8-308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7338 0 0,'-2'0'552'0'0,"-1"1"1"0"0,1 0 0 0 0,0 1-1 0 0,-1-1 1 0 0,1 0 0 0 0,0 1-1 0 0,0-1 1 0 0,0 1 0 0 0,0-1 0 0 0,0 1-1 0 0,0 0 1 0 0,1 0 0 0 0,-1 0-1 0 0,-1 3 1 0 0,-1 0 55 0 0,2 1-1 0 0,-1-1 1 0 0,0 1 0 0 0,1 0 0 0 0,-2 10-1 0 0,0-1-25 0 0,2 1-1 0 0,0 0 0 0 0,1 28 0 0 0,1-34-489 0 0,1 1 1 0 0,0-1-1 0 0,0 0 0 0 0,1 1 0 0 0,1-1 0 0 0,4 14 0 0 0,-6-22-90 0 0,0 0 0 0 0,-1 0 0 0 0,1-1 0 0 0,0 1 1 0 0,0 0-1 0 0,0-1 0 0 0,0 1 0 0 0,1 0 0 0 0,-1-1 0 0 0,0 0 0 0 0,1 1 0 0 0,-1-1 0 0 0,0 0 0 0 0,1 1 0 0 0,0-1 0 0 0,-1 0 0 0 0,1 0 0 0 0,0 0 0 0 0,-1-1 0 0 0,1 1 0 0 0,0 0 0 0 0,0-1 0 0 0,0 1 0 0 0,0-1 0 0 0,0 1 0 0 0,0-1 0 0 0,-1 0 1 0 0,1 0-1 0 0,0 0 0 0 0,0 0 0 0 0,0 0 0 0 0,0-1 0 0 0,0 1 0 0 0,0 0 0 0 0,0-1 0 0 0,0 1 0 0 0,0-1 0 0 0,-1 0 0 0 0,1 0 0 0 0,0 0 0 0 0,2-1 0 0 0,9-6-271 0 0,0 0-1 0 0,0-1 1 0 0,17-16 0 0 0,12-8-5051 0 0,-29 28 1468 0 0,7 11-2564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91 17468 0 0,'-1'3'229'0'0,"1"-1"1"0"0,-1 1-1 0 0,1-1 0 0 0,-1 1 1 0 0,1 0-1 0 0,0-1 1 0 0,0 1-1 0 0,1-1 1 0 0,-1 1-1 0 0,0 0 1 0 0,1-1-1 0 0,-1 1 0 0 0,2 3 1 0 0,-1-6-172 0 0,0 1 1 0 0,0 0-1 0 0,0 0 1 0 0,0-1-1 0 0,0 1 0 0 0,0 0 1 0 0,0-1-1 0 0,0 1 1 0 0,0-1-1 0 0,0 1 0 0 0,0-1 1 0 0,0 0-1 0 0,0 1 1 0 0,0-1-1 0 0,0 0 0 0 0,1 0 1 0 0,-1 0-1 0 0,0 0 1 0 0,0 0-1 0 0,0 0 0 0 0,0 0 1 0 0,0 0-1 0 0,1 0 1 0 0,-1 0-1 0 0,0-1 0 0 0,0 1 1 0 0,0-1-1 0 0,0 1 1 0 0,0-1-1 0 0,0 1 0 0 0,2-2 1 0 0,45-19 304 0 0,89-52-1 0 0,-70 33-518 0 0,-82 53 187 0 0,0-1 0 0 0,1 2-1 0 0,0 0 1 0 0,1 1 0 0 0,1 0-1 0 0,-17 27 1 0 0,27-40 11 0 0,0 0 0 0 0,1 1 0 0 0,-1-1 0 0 0,1 0 0 0 0,0 1-1 0 0,0 0 1 0 0,0-1 0 0 0,0 1 0 0 0,0-1 0 0 0,1 1 0 0 0,-1 0 0 0 0,1 0 0 0 0,-1-1 0 0 0,1 1 0 0 0,0 0-1 0 0,0 0 1 0 0,1 0 0 0 0,-1-1 0 0 0,0 1 0 0 0,1 0 0 0 0,0 0 0 0 0,0-1 0 0 0,0 1 0 0 0,0-1 0 0 0,0 1 0 0 0,0-1-1 0 0,0 1 1 0 0,1-1 0 0 0,-1 1 0 0 0,1-1 0 0 0,0 0 0 0 0,0 0 0 0 0,0 0 0 0 0,0 0 0 0 0,0 0 0 0 0,4 2 0 0 0,0-1-25 0 0,0 1 0 0 0,1-1 1 0 0,0 0-1 0 0,-1-1 1 0 0,1 0-1 0 0,0 0 1 0 0,1 0-1 0 0,-1-1 1 0 0,0 0-1 0 0,0 0 1 0 0,0-1-1 0 0,15-1 1 0 0,-8-1-708 0 0,1 0 1 0 0,-1-1 0 0 0,27-10-1 0 0,12-10-9451 0 0,-38 16 2770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79 10986 0 0,'-8'5'1054'0'0,"1"0"0"0"0,0 1 0 0 0,1-1 0 0 0,-1 2 0 0 0,-7 9 0 0 0,12-13-929 0 0,0-1-1 0 0,1 1 1 0 0,-1 0 0 0 0,1-1-1 0 0,0 1 1 0 0,0 0 0 0 0,0 0-1 0 0,0 0 1 0 0,0 0 0 0 0,1 0-1 0 0,-1 0 1 0 0,1 0 0 0 0,0 0-1 0 0,0 0 1 0 0,0 0 0 0 0,0 0 0 0 0,1 0-1 0 0,-1 0 1 0 0,1 0 0 0 0,1 4-1 0 0,-1-2-81 0 0,1-1 0 0 0,0 1 0 0 0,0-1 1 0 0,0 0-1 0 0,0 0 0 0 0,1 0 0 0 0,-1 0 0 0 0,1 0 0 0 0,0-1 0 0 0,0 1 0 0 0,0-1 0 0 0,1 0 0 0 0,-1 0 0 0 0,1 0 0 0 0,0 0 0 0 0,0-1 1 0 0,0 1-1 0 0,0-1 0 0 0,0 0 0 0 0,0 0 0 0 0,1 0 0 0 0,-1-1 0 0 0,1 0 0 0 0,-1 0 0 0 0,1 0 0 0 0,0 0 0 0 0,-1-1 0 0 0,1 1 0 0 0,0-1 1 0 0,-1-1-1 0 0,1 1 0 0 0,0 0 0 0 0,-1-1 0 0 0,1 0 0 0 0,-1 0 0 0 0,1-1 0 0 0,-1 1 0 0 0,1-1 0 0 0,-1 0 0 0 0,0 0 0 0 0,0 0 0 0 0,0-1 0 0 0,0 1 1 0 0,0-1-1 0 0,-1 0 0 0 0,1 0 0 0 0,-1-1 0 0 0,0 1 0 0 0,0-1 0 0 0,0 1 0 0 0,0-1 0 0 0,-1 0 0 0 0,1 0 0 0 0,-1 0 0 0 0,0 0 0 0 0,0-1 1 0 0,0 1-1 0 0,-1-1 0 0 0,2-6 0 0 0,-2 5-26 0 0,0-1 0 0 0,-1 1 0 0 0,0-1 1 0 0,0 1-1 0 0,0-1 0 0 0,-1 1 0 0 0,0 0 1 0 0,0-1-1 0 0,-1 1 0 0 0,0 0 0 0 0,0 0 1 0 0,0 0-1 0 0,-1 0 0 0 0,1 0 0 0 0,-2 0 0 0 0,1 1 1 0 0,-1-1-1 0 0,1 1 0 0 0,-1 0 0 0 0,-1 0 1 0 0,1 1-1 0 0,-1-1 0 0 0,0 1 0 0 0,0 0 0 0 0,0 0 1 0 0,0 0-1 0 0,-1 1 0 0 0,-7-4 0 0 0,7 4-74 0 0,1 1 0 0 0,-1-1 0 0 0,0 1 0 0 0,0 0-1 0 0,0 0 1 0 0,-1 1 0 0 0,1 0 0 0 0,0 0 0 0 0,0 1-1 0 0,-1-1 1 0 0,1 1 0 0 0,-1 1 0 0 0,1-1 0 0 0,0 1 0 0 0,0 0-1 0 0,-1 1 1 0 0,1-1 0 0 0,0 1 0 0 0,0 0 0 0 0,0 1-1 0 0,1-1 1 0 0,-1 1 0 0 0,0 1 0 0 0,1-1 0 0 0,0 1-1 0 0,0 0 1 0 0,0 0 0 0 0,-8 9 0 0 0,4-2-570 0 0,1 1-1 0 0,1 0 1 0 0,0 0 0 0 0,1 0 0 0 0,0 1-1 0 0,0 0 1 0 0,2 1 0 0 0,-1-1-1 0 0,2 1 1 0 0,0 0 0 0 0,-1 17 0 0 0,3-23 351 0 0,0 1 0 0 0,1-1 0 0 0,1 1 0 0 0,-1-1 0 0 0,1 1 0 0 0,1-1 0 0 0,0 1 0 0 0,5 15 1 0 0,-5-20 492 0 0,0 1 1 0 0,1-1 0 0 0,-1 1-1 0 0,1-1 1 0 0,0 0 0 0 0,0 0 0 0 0,0 0-1 0 0,1 0 1 0 0,-1-1 0 0 0,1 1 0 0 0,0-1-1 0 0,0 0 1 0 0,0 0 0 0 0,1 0-1 0 0,7 3 1 0 0,-7-4 219 0 0,0-1 0 0 0,1 0-1 0 0,-1 1 1 0 0,0-2 0 0 0,0 1 0 0 0,0-1 0 0 0,1 0-1 0 0,-1 0 1 0 0,0 0 0 0 0,0-1 0 0 0,1 1-1 0 0,5-3 1 0 0,66-22 2103 0 0,-51 16-2028 0 0,-25 9-514 0 0,104-32 222 0 0,-59 25-5202 0 0,-32 7 471 0 0,4 6-3530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15571 0 0,'8'-1'750'0'0,"-1"0"-1"0"0,1 0 1 0 0,0-1-1 0 0,-1-1 0 0 0,1 1 1 0 0,8-5-1 0 0,-8 4-664 0 0,-1 0 0 0 0,1 0 0 0 0,0 1 0 0 0,0 0 0 0 0,0 0-1 0 0,11-1 1 0 0,-18 3-73 0 0,-1 0 0 0 0,1 0-1 0 0,-1 0 1 0 0,1 0 0 0 0,-1 0-1 0 0,1 0 1 0 0,-1 1 0 0 0,1-1 0 0 0,-1 0-1 0 0,1 0 1 0 0,-1 0 0 0 0,1 0-1 0 0,-1 1 1 0 0,0-1 0 0 0,1 0 0 0 0,-1 0-1 0 0,1 1 1 0 0,-1-1 0 0 0,0 0-1 0 0,1 1 1 0 0,-1-1 0 0 0,0 0 0 0 0,1 1-1 0 0,-1-1 1 0 0,0 1 0 0 0,1-1-1 0 0,-1 1 1 0 0,0-1 0 0 0,0 1 0 0 0,1 0-1 0 0,-2 19 185 0 0,-15 20-117 0 0,16-38-82 0 0,-13 21-10 0 0,9-17 5 0 0,1-1 0 0 0,0 1 0 0 0,0 0 0 0 0,0 0 0 0 0,0 0 0 0 0,1 1 0 0 0,0-1 0 0 0,1 0 0 0 0,-1 1 0 0 0,0 11 0 0 0,2-16 20 0 0,1-1 1 0 0,0 1-1 0 0,-1-1 1 0 0,1 1-1 0 0,0-1 0 0 0,0 0 1 0 0,0 1-1 0 0,0-1 1 0 0,0 0-1 0 0,0 1 1 0 0,0-1-1 0 0,0 0 1 0 0,0 0-1 0 0,1 0 1 0 0,-1 0-1 0 0,0 0 0 0 0,1 0 1 0 0,-1-1-1 0 0,1 1 1 0 0,-1 0-1 0 0,1-1 1 0 0,-1 1-1 0 0,1-1 1 0 0,0 1-1 0 0,-1-1 1 0 0,1 0-1 0 0,0 0 0 0 0,-1 0 1 0 0,1 1-1 0 0,-1-2 1 0 0,1 1-1 0 0,2 0 1 0 0,7-1-68 0 0,0 0 0 0 0,-1 0-1 0 0,17-5 1 0 0,-15 3-809 0 0,0-1 0 0 0,0-1 0 0 0,16-7 0 0 0,-15 5-1693 0 0,-1-1 1 0 0,20-15-1 0 0,-5-1-4091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16067 0 0,'65'-4'4988'0'0,"-17"-3"-4621"0"0,71-20 0 0 0,-99 20-354 0 0,30-5-10 0 0,-50 12-5 0 0,0 0 0 0 0,0 0 0 0 0,0 0 0 0 0,1 0 1 0 0,-1 0-1 0 0,0 0 0 0 0,0 0 0 0 0,0 0 0 0 0,1 0 1 0 0,-1 0-1 0 0,0 0 0 0 0,0 0 0 0 0,0 0 0 0 0,1 0 1 0 0,-1 0-1 0 0,0 0 0 0 0,0 0 0 0 0,0 0 0 0 0,0 0 1 0 0,1 0-1 0 0,-1 1 0 0 0,0-1 0 0 0,0 0 0 0 0,0 0 1 0 0,0 0-1 0 0,1 0 0 0 0,-1 0 0 0 0,0 0 0 0 0,0 0 1 0 0,0 1-1 0 0,0-1 0 0 0,0 0 0 0 0,0 0 0 0 0,1 0 1 0 0,-1 0-1 0 0,0 1 0 0 0,0-1 0 0 0,0 0 0 0 0,0 0 1 0 0,0 0-1 0 0,0 1 0 0 0,-4 8-144 0 0,-13 10-103 0 0,17-19 246 0 0,-69 56-288 0 0,47-41 594 0 0,2 2 1 0 0,-36 34-1 0 0,52-46-197 0 0,0-1 0 0 0,0 1 0 0 0,0 0 0 0 0,1 1 0 0 0,0-1 1 0 0,0 0-1 0 0,0 1 0 0 0,1 0 0 0 0,-1-1 0 0 0,1 1 0 0 0,1 0 0 0 0,-1 0 0 0 0,1 0 0 0 0,0 1 0 0 0,1-1 1 0 0,-1 0-1 0 0,1 7 0 0 0,1-8-119 0 0,0-1 1 0 0,-1 0 0 0 0,1 1-1 0 0,1-1 1 0 0,-1 0 0 0 0,1 0-1 0 0,-1 0 1 0 0,1 0 0 0 0,0 0-1 0 0,1 0 1 0 0,-1 0 0 0 0,1-1-1 0 0,-1 1 1 0 0,1-1 0 0 0,0 0-1 0 0,0 0 1 0 0,1 0 0 0 0,-1 0-1 0 0,1 0 1 0 0,-1-1 0 0 0,1 1-1 0 0,0-1 1 0 0,0 0 0 0 0,0 0-1 0 0,0-1 1 0 0,0 1-1 0 0,7 1 1 0 0,-5-2-401 0 0,0 0-1 0 0,0 0 1 0 0,0-1-1 0 0,1 1 1 0 0,-1-1-1 0 0,0-1 1 0 0,0 1-1 0 0,10-3 0 0 0,-11 2-391 0 0,1-1 0 0 0,-1 0 0 0 0,0 0-1 0 0,0 0 1 0 0,0 0 0 0 0,0-1-1 0 0,-1 0 1 0 0,1 0 0 0 0,-1 0 0 0 0,5-4-1 0 0,10-12-5799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10698 0 0,'-6'5'792'0'0,"0"0"-1"0"0,0 0 1 0 0,0 0-1 0 0,1 1 1 0 0,0 0-1 0 0,0 0 1 0 0,0 0-1 0 0,1 1 1 0 0,0 0-1 0 0,0 0 1 0 0,0 0-1 0 0,-3 13 1 0 0,4-10-428 0 0,0 1 0 0 0,1 0 0 0 0,0-1 0 0 0,1 1 0 0 0,1 0 0 0 0,-1 0 0 0 0,2 0 0 0 0,2 18 0 0 0,-1-15-323 0 0,1 0 1 0 0,1 1-1 0 0,0-1 0 0 0,1-1 1 0 0,1 1-1 0 0,0-1 1 0 0,1 0-1 0 0,0 0 1 0 0,1 0-1 0 0,0-1 1 0 0,1-1-1 0 0,0 1 0 0 0,1-2 1 0 0,12 11-1 0 0,-20-18-28 0 0,0-1-1 0 0,0-1 0 0 0,0 1 0 0 0,0 0 0 0 0,1 0 1 0 0,-1-1-1 0 0,1 1 0 0 0,-1-1 0 0 0,1 0 1 0 0,0 0-1 0 0,-1 0 0 0 0,1 0 0 0 0,0 0 1 0 0,0-1-1 0 0,0 1 0 0 0,0-1 0 0 0,-1 0 0 0 0,1 0 1 0 0,0 0-1 0 0,0 0 0 0 0,0 0 0 0 0,0 0 1 0 0,0-1-1 0 0,0 0 0 0 0,-1 1 0 0 0,1-1 1 0 0,0 0-1 0 0,-1 0 0 0 0,1-1 0 0 0,0 1 0 0 0,-1-1 1 0 0,1 1-1 0 0,-1-1 0 0 0,0 0 0 0 0,0 0 1 0 0,0 1-1 0 0,1-2 0 0 0,-2 1 0 0 0,1 0 1 0 0,0 0-1 0 0,0-1 0 0 0,-1 1 0 0 0,1-1 0 0 0,-1 1 1 0 0,0-1-1 0 0,2-5 0 0 0,1-2 10 0 0,0-1 0 0 0,-1 1-1 0 0,0-1 1 0 0,-1 0 0 0 0,0 0 0 0 0,-1 0 0 0 0,0-1-1 0 0,-1 1 1 0 0,0 0 0 0 0,0 0 0 0 0,-2-1 0 0 0,1 1-1 0 0,-1 0 1 0 0,-7-20 0 0 0,6 22-92 0 0,0 0-1 0 0,-1 0 1 0 0,-1 0-1 0 0,1 0 1 0 0,-1 1 0 0 0,-1-1-1 0 0,1 1 1 0 0,-1 1-1 0 0,-1-1 1 0 0,0 1 0 0 0,0 0-1 0 0,0 0 1 0 0,-1 1-1 0 0,0 0 1 0 0,0 1 0 0 0,0-1-1 0 0,-11-3 1 0 0,18 8-52 0 0,0 0 0 0 0,0 1 0 0 0,0-1 0 0 0,0 1 0 0 0,0-1 1 0 0,0 1-1 0 0,0 0 0 0 0,0-1 0 0 0,0 1 0 0 0,0 0 0 0 0,0 0 0 0 0,-1 0 0 0 0,1 0 0 0 0,0 0 0 0 0,0 0 1 0 0,0 0-1 0 0,0 0 0 0 0,0 0 0 0 0,0 0 0 0 0,-1 1 0 0 0,1-1 0 0 0,0 0 0 0 0,0 1 0 0 0,0-1 0 0 0,0 1 1 0 0,0-1-1 0 0,0 1 0 0 0,0 0 0 0 0,0-1 0 0 0,1 1 0 0 0,-1 0 0 0 0,-1 1 0 0 0,1 0-602 0 0,0 1 1 0 0,0-1-1 0 0,0 0 0 0 0,0 1 0 0 0,1-1 0 0 0,-1 0 0 0 0,1 1 0 0 0,0-1 1 0 0,-1 1-1 0 0,1-1 0 0 0,0 1 0 0 0,1-1 0 0 0,-1 0 0 0 0,1 5 0 0 0,4 13-5530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91 12915 0 0,'-1'0'185'0'0,"1"0"1"0"0,-1 0-1 0 0,1-1 0 0 0,-1 1 1 0 0,1 0-1 0 0,0 0 0 0 0,-1 0 1 0 0,1-1-1 0 0,-1 1 1 0 0,1 0-1 0 0,0-1 0 0 0,-1 1 1 0 0,1 0-1 0 0,0-1 1 0 0,-1 1-1 0 0,1 0 0 0 0,0-1 1 0 0,0 1-1 0 0,-1-1 0 0 0,1 1 1 0 0,0-1-1 0 0,0 1 1 0 0,0 0-1 0 0,-1-1 0 0 0,1 1 1 0 0,0-1-1 0 0,0 1 1 0 0,0-2-1 0 0,12-4 1859 0 0,33 1-2068 0 0,-34 4 571 0 0,6-1-482 0 0,0-1-1 0 0,22-7 1 0 0,-35 9-224 0 0,0 0-1 0 0,-1-1 1 0 0,1 1-1 0 0,0-1 1 0 0,-1 1-1 0 0,1-1 1 0 0,-1 0-1 0 0,1-1 1 0 0,-1 1-1 0 0,0-1 1 0 0,0 1 0 0 0,0-1-1 0 0,-1 0 1 0 0,1 0-1 0 0,0 0 1 0 0,2-5-1 0 0,-5 8 142 0 0,0 0-1 0 0,0-1 1 0 0,1 1 0 0 0,-1 0-1 0 0,0 0 1 0 0,0 0-1 0 0,0-1 1 0 0,0 1 0 0 0,0 0-1 0 0,0-1 1 0 0,0 1-1 0 0,1 0 1 0 0,-1 0-1 0 0,0-1 1 0 0,0 1 0 0 0,0 0-1 0 0,0-1 1 0 0,0 1-1 0 0,0 0 1 0 0,0 0-1 0 0,0-1 1 0 0,0 1 0 0 0,-1 0-1 0 0,1-1 1 0 0,0 1-1 0 0,0 0 1 0 0,0 0 0 0 0,0-1-1 0 0,0 1 1 0 0,0 0-1 0 0,0 0 1 0 0,-1-1-1 0 0,1 1 1 0 0,0 0 0 0 0,0 0-1 0 0,0 0 1 0 0,-1-1-1 0 0,1 1 1 0 0,0 0 0 0 0,0 0-1 0 0,-1 0 1 0 0,1-1-1 0 0,-16 3 47 0 0,-14 11 1108 0 0,25-9-867 0 0,1 1 0 0 0,0-1 0 0 0,0 1 0 0 0,0 0 0 0 0,0 0 0 0 0,1 0 0 0 0,0 1 0 0 0,0-1 0 0 0,1 1 0 0 0,-1 0 0 0 0,1 0 0 0 0,0-1 0 0 0,1 1 0 0 0,-1 1-1 0 0,1-1 1 0 0,1 0 0 0 0,-1 0 0 0 0,1 0 0 0 0,0 10 0 0 0,1-7-125 0 0,-1 0-1 0 0,1 0 1 0 0,0 0-1 0 0,1 0 1 0 0,0 0-1 0 0,1 0 1 0 0,0-1-1 0 0,0 1 1 0 0,1-1-1 0 0,0 1 1 0 0,0-1-1 0 0,10 13 1 0 0,-12-19-137 0 0,-1 0 1 0 0,2 0 0 0 0,-1 0-1 0 0,0 0 1 0 0,0 0 0 0 0,0-1 0 0 0,1 1-1 0 0,-1 0 1 0 0,1-1 0 0 0,-1 0 0 0 0,1 0-1 0 0,0 0 1 0 0,0 0 0 0 0,-1 0 0 0 0,1 0-1 0 0,0-1 1 0 0,0 1 0 0 0,0-1-1 0 0,3 0 1 0 0,-1 0-129 0 0,0-1 0 0 0,0 0 0 0 0,0 0 0 0 0,-1 0 0 0 0,1-1 0 0 0,0 1 0 0 0,-1-1 0 0 0,1 0 0 0 0,-1-1 0 0 0,7-3 0 0 0,-2-1-687 0 0,0 0 0 0 0,-1 0 0 0 0,0 0 0 0 0,9-11 0 0 0,-10 10-1185 0 0,-1-1 0 0 0,0 1 0 0 0,9-17 0 0 0,-13 21 1256 0 0,0 0 0 0 0,-1-1 0 0 0,1 1 0 0 0,-1-1-1 0 0,0 1 1 0 0,-1-1 0 0 0,1-8 0 0 0,-1 8 412 0 0,0 0 1 0 0,0-1 0 0 0,-1 1 0 0 0,0 0 0 0 0,0-1 0 0 0,-3-6 0 0 0,2 7 655 0 0,0-1 0 0 0,-1 1 0 0 0,1 0 0 0 0,-1 0 0 0 0,-7-8 0 0 0,6 9 650 0 0,1 0 0 0 0,-1 0-1 0 0,0 1 1 0 0,0-1 0 0 0,0 1 0 0 0,-8-4 0 0 0,12 7-819 0 0,0-1 1 0 0,-1 1-1 0 0,1 0 1 0 0,0 0-1 0 0,-1 0 1 0 0,1 0-1 0 0,0-1 1 0 0,0 1-1 0 0,-1 0 1 0 0,1 0-1 0 0,0 0 1 0 0,-1 0-1 0 0,1 0 0 0 0,0 0 1 0 0,-1 0-1 0 0,1 0 1 0 0,-1 0-1 0 0,1 0 1 0 0,0 0-1 0 0,-1 0 1 0 0,1 0-1 0 0,0 0 1 0 0,0 0-1 0 0,-1 1 1 0 0,1-1-1 0 0,0 0 1 0 0,-1 0-1 0 0,1 0 0 0 0,0 0 1 0 0,-1 1-1 0 0,1-1 1 0 0,0 0-1 0 0,0 0 1 0 0,-1 1-1 0 0,-3 13 2459 0 0,6 21-1211 0 0,-2-32-1058 0 0,1 7 12 0 0,9 56 1092 0 0,-10-61-1415 0 0,2 0 1 0 0,-1-1 0 0 0,0 1 0 0 0,1-1 0 0 0,0 1 0 0 0,0-1-1 0 0,0 0 1 0 0,1 0 0 0 0,-1 0 0 0 0,1 0 0 0 0,4 5 0 0 0,-6-9-51 0 0,0 1 1 0 0,0 0-1 0 0,1-1 1 0 0,-1 1-1 0 0,0 0 1 0 0,0-1-1 0 0,1 0 1 0 0,-1 1-1 0 0,0-1 1 0 0,1 0-1 0 0,-1 0 1 0 0,0 1-1 0 0,1-1 1 0 0,-1 0-1 0 0,0 0 1 0 0,1-1-1 0 0,-1 1 1 0 0,0 0-1 0 0,1 0 1 0 0,-1-1 0 0 0,0 1-1 0 0,1 0 1 0 0,-1-1-1 0 0,0 0 1 0 0,0 1-1 0 0,1-1 1 0 0,-1 0-1 0 0,0 1 1 0 0,1-2-1 0 0,36-30-1353 0 0,-29 23 391 0 0,17-16-3996 0 0,-4-4-3819 0 0,-15 17 2858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12091 0 0,'-7'2'7535'0'0,"7"-1"-7320"0"0,-5 12 2947 0 0,1 16-1755 0 0,4-27-984 0 0,-3 28-148 0 0,2 1 0 0 0,1-1 0 0 0,1 1 1 0 0,2 0-1 0 0,1-1 0 0 0,2 0 0 0 0,15 50 0 0 0,-19-75-561 0 0,0 0 0 0 0,1-1 0 0 0,-1 1 1 0 0,1-1-1 0 0,0 1 0 0 0,0-1 0 0 0,0 0 1 0 0,1 0-1 0 0,0 0 0 0 0,6 5 0 0 0,-8-7-93 0 0,0-1-1 0 0,0 0 0 0 0,0 0 0 0 0,0 1 1 0 0,0-1-1 0 0,0 0 0 0 0,0-1 0 0 0,0 1 1 0 0,0 0-1 0 0,1-1 0 0 0,-1 1 1 0 0,0-1-1 0 0,1 0 0 0 0,-1 0 0 0 0,0 1 1 0 0,0-2-1 0 0,1 1 0 0 0,-1 0 0 0 0,0 0 1 0 0,1-1-1 0 0,-1 1 0 0 0,0-1 1 0 0,0 0-1 0 0,0 0 0 0 0,1 1 0 0 0,1-3 1 0 0,-2 2 24 0 0,-1 0 1 0 0,0 0-1 0 0,0 0 1 0 0,0 0-1 0 0,1 0 1 0 0,-1 0-1 0 0,0 0 1 0 0,-1-1-1 0 0,1 1 1 0 0,0 0-1 0 0,0-1 1 0 0,0 1-1 0 0,-1-1 1 0 0,1 1-1 0 0,-1-1 1 0 0,1 1-1 0 0,-1-1 1 0 0,1-1-1 0 0,1-4-994 0 0,8-16-2820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5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46 12835 0 0,'-3'-5'10549'0'0,"33"-3"-8377"0"0,43-4-2789 0 0,31-5 149 0 0,-86 13-6203 0 0,-28 5 6455 0 0,0-1 1 0 0,0 2-1 0 0,0-1 1 0 0,-13 4-1 0 0,13-1 569 0 0,-1-1 0 0 0,1 1 0 0 0,0 1 0 0 0,1 0-1 0 0,-1 0 1 0 0,1 1 0 0 0,-10 7 0 0 0,14-9-136 0 0,1 0 0 0 0,-1-1-1 0 0,1 1 1 0 0,0 1 0 0 0,0-1 0 0 0,0 1-1 0 0,1-1 1 0 0,0 1 0 0 0,0 0 0 0 0,0 0 0 0 0,0 1-1 0 0,1-1 1 0 0,0 0 0 0 0,0 1 0 0 0,0 0 0 0 0,1-1-1 0 0,0 1 1 0 0,0 0 0 0 0,0 0 0 0 0,1-1-1 0 0,-1 1 1 0 0,2 0 0 0 0,-1 0 0 0 0,1 0 0 0 0,1 6-1 0 0,-1-5-133 0 0,1 0-1 0 0,1 0 1 0 0,-1 0-1 0 0,1 0 1 0 0,1-1-1 0 0,-1 0 1 0 0,1 1 0 0 0,0-1-1 0 0,0-1 1 0 0,1 1-1 0 0,-1 0 1 0 0,9 6-1 0 0,-9-9-87 0 0,-1 0 0 0 0,1-1-1 0 0,0 0 1 0 0,0 1 0 0 0,0-1-1 0 0,1-1 1 0 0,-1 1 0 0 0,0-1-1 0 0,1 1 1 0 0,-1-1 0 0 0,1 0 0 0 0,-1-1-1 0 0,1 1 1 0 0,-1-1 0 0 0,1 0-1 0 0,0 0 1 0 0,-1 0 0 0 0,1-1-1 0 0,-1 0 1 0 0,8-2 0 0 0,-4 3-479 0 0,-8 3 149 0 0,-16 12 11 0 0,-37 22 325 0 0,46-32-10 0 0,-3 2 62 0 0,4-3 55 0 0,0-1-1 0 0,1 1 0 0 0,0 0 1 0 0,0 0-1 0 0,0 1 1 0 0,0-1-1 0 0,-4 8 0 0 0,9-12-92 0 0,0 1 0 0 0,-1-1 1 0 0,1 0-1 0 0,0 1 0 0 0,0-1 0 0 0,0 0 0 0 0,0 1 0 0 0,0-1 0 0 0,1 0 0 0 0,-1 1 0 0 0,0-1 1 0 0,0 1-1 0 0,0-1 0 0 0,0 0 0 0 0,0 1 0 0 0,0-1 0 0 0,1 0 0 0 0,-1 1 0 0 0,0-1 1 0 0,0 0-1 0 0,0 0 0 0 0,1 1 0 0 0,-1-1 0 0 0,0 0 0 0 0,0 0 0 0 0,1 1 0 0 0,-1-1 0 0 0,0 0 1 0 0,1 0-1 0 0,-1 0 0 0 0,0 1 0 0 0,1-1 0 0 0,-1 0 0 0 0,0 0 0 0 0,1 0 0 0 0,-1 0 0 0 0,0 0 1 0 0,1 0-1 0 0,-1 0 0 0 0,0 0 0 0 0,1 0 0 0 0,-1 0 0 0 0,0 0 0 0 0,1 0 0 0 0,-1 0 0 0 0,1 0 1 0 0,-1 0-1 0 0,0 0 0 0 0,1 0 0 0 0,23 0 447 0 0,-23 0-425 0 0,152-19 378 0 0,-63 6-7434 0 0,-72 11 1250 0 0,-4-2-2992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6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18596 0 0,'-1'1'232'0'0,"0"-1"0"0"0,1 0 0 0 0,-1 0-1 0 0,1 1 1 0 0,-1-1 0 0 0,0 0 0 0 0,1 1 0 0 0,-1-1 0 0 0,1 1 0 0 0,-1-1 0 0 0,1 1-1 0 0,0-1 1 0 0,-1 1 0 0 0,1-1 0 0 0,-1 1 0 0 0,1-1 0 0 0,0 1 0 0 0,-1 0 0 0 0,1-1-1 0 0,0 1 1 0 0,0 0 0 0 0,0-1 0 0 0,-1 1 0 0 0,1 0 0 0 0,-5 23-37 0 0,4-16 226 0 0,-73 376-843 0 0,73-380 252 0 0,1 0-107 0 0,-1 0 0 0 0,1 0 0 0 0,-1 0 0 0 0,0 0-1 0 0,0 0 1 0 0,0 0 0 0 0,-1-1 0 0 0,1 1 0 0 0,-1 0 0 0 0,-4 5 0 0 0,6-9 246 0 0,0 0 0 0 0,0 1 0 0 0,0-1 1 0 0,0 0-1 0 0,0 0 0 0 0,-1 0 0 0 0,1 0 1 0 0,0 0-1 0 0,0 0 0 0 0,0 0 0 0 0,0 0 1 0 0,0 0-1 0 0,0 0 0 0 0,0 0 0 0 0,-1 0 1 0 0,1 0-1 0 0,0 0 0 0 0,0 0 0 0 0,0 0 1 0 0,0 0-1 0 0,0 0 0 0 0,0 0 1 0 0,0 0-1 0 0,-1 0 0 0 0,1 0 0 0 0,0 0 1 0 0,0 0-1 0 0,0 0 0 0 0,0 0 0 0 0,0 0 1 0 0,0 0-1 0 0,0 0 0 0 0,0 0 0 0 0,-1 0 1 0 0,1 0-1 0 0,0 0 0 0 0,0 0 0 0 0,0-1 1 0 0,0 1-1 0 0,0 0 0 0 0,0 0 0 0 0,0 0 1 0 0,0 0-1 0 0,0 0 0 0 0,0 0 0 0 0,0 0 1 0 0,0 0-1 0 0,0 0 0 0 0,0-1 1 0 0,0 1-1 0 0,-1 0 0 0 0,1 0 0 0 0,0 0 1 0 0,-2-11-482 0 0,0-10 344 0 0,2 15 187 0 0,1 0-1 0 0,-1 1 1 0 0,1-1-1 0 0,0 0 1 0 0,0 1-1 0 0,1-1 0 0 0,-1 1 1 0 0,1-1-1 0 0,1 1 1 0 0,-1 0-1 0 0,1 0 1 0 0,0 0-1 0 0,4-6 1 0 0,-4 8 35 0 0,0 0 1 0 0,1 0-1 0 0,-1 0 1 0 0,0 1-1 0 0,1-1 1 0 0,0 1-1 0 0,-1 0 1 0 0,1 0 0 0 0,0 1-1 0 0,0-1 1 0 0,0 1-1 0 0,0-1 1 0 0,0 1-1 0 0,1 1 1 0 0,-1-1 0 0 0,0 1-1 0 0,0-1 1 0 0,7 1-1 0 0,2 2-282 0 0,1-1 1 0 0,-1 1-1 0 0,0 1 0 0 0,1 1 0 0 0,-1 0 0 0 0,-1 0 0 0 0,1 1 1 0 0,16 10-1 0 0,-2-3-2776 0 0,-18-9 841 0 0,-6-9-2958 0 0,3 6-136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10714 0 0,'3'12'6260'0'0,"13"13"-4110"0"0,-6-10-1220 0 0,-5 0-664 0 0,-1 0 0 0 0,0 0 0 0 0,-1 0 1 0 0,-1 1-1 0 0,0-1 0 0 0,-1 19 0 0 0,2 4-609 0 0,0-39 182 0 0,0 1 0 0 0,0-1 0 0 0,0-1 0 0 0,0 1 0 0 0,0 0 0 0 0,-1-1 1 0 0,1 1-1 0 0,4-4 0 0 0,19-8 262 0 0,34-4-30 0 0,-38 12-1278 0 0,36-14 0 0 0,-51 16-204 0 0,-1-1 1 0 0,1 0-1 0 0,0 0 1 0 0,-1 0-1 0 0,7-5 1 0 0,-1-3-4418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55 17084 0 0,'-3'3'360'0'0,"-1"-1"0"0"0,1 1 1 0 0,-1 0-1 0 0,1 0 0 0 0,0 1 1 0 0,0-1-1 0 0,0 1 1 0 0,0-1-1 0 0,1 1 0 0 0,0 0 1 0 0,-1 0-1 0 0,1 0 0 0 0,1 0 1 0 0,-1 0-1 0 0,0 0 0 0 0,1 1 1 0 0,0-1-1 0 0,-1 7 1 0 0,2-4-252 0 0,-1-1 0 0 0,1 1 1 0 0,1 0-1 0 0,-1-1 0 0 0,1 1 1 0 0,0-1-1 0 0,1 1 0 0 0,-1-1 1 0 0,1 1-1 0 0,1-1 0 0 0,-1 0 1 0 0,5 7-1 0 0,-6-10-102 0 0,0-1 0 0 0,0 0 0 0 0,1 0 0 0 0,-1 1-1 0 0,1-1 1 0 0,-1 0 0 0 0,1-1 0 0 0,0 1 0 0 0,0 0 0 0 0,0 0 0 0 0,0-1-1 0 0,0 1 1 0 0,0-1 0 0 0,0 0 0 0 0,0 1 0 0 0,4 0 0 0 0,-4-1 0 0 0,0-1 0 0 0,0 0 1 0 0,0 0-1 0 0,0 0 0 0 0,0 0 0 0 0,0 0 0 0 0,0 0 1 0 0,-1 0-1 0 0,1-1 0 0 0,0 1 0 0 0,0-1 1 0 0,0 1-1 0 0,0-1 0 0 0,-1 0 0 0 0,1 0 1 0 0,0 1-1 0 0,2-3 0 0 0,0-1 4 0 0,1 0 1 0 0,0 0-1 0 0,-1 0 0 0 0,0-1 0 0 0,0 1 1 0 0,0-1-1 0 0,-1 0 0 0 0,1 0 0 0 0,-1-1 1 0 0,0 1-1 0 0,-1-1 0 0 0,3-6 1 0 0,-4 8-49 0 0,1 0 1 0 0,-1-1 0 0 0,-1 1 0 0 0,1 0 0 0 0,0-1 0 0 0,-1 1 0 0 0,0 0 0 0 0,0-1 0 0 0,-1 1 0 0 0,1 0 0 0 0,-1-1 0 0 0,0 1 0 0 0,0 0 0 0 0,0-1 0 0 0,-4-6 0 0 0,2 5-14 0 0,0 1 0 0 0,-1-1 0 0 0,1 1 1 0 0,-1-1-1 0 0,-1 1 0 0 0,1 1 1 0 0,-1-1-1 0 0,0 1 0 0 0,-10-8 0 0 0,7 6-142 0 0,-1 1 0 0 0,-1 0-1 0 0,1 0 1 0 0,-1 1-1 0 0,0 0 1 0 0,0 0 0 0 0,0 1-1 0 0,0 1 1 0 0,-1 0 0 0 0,1 0-1 0 0,-1 1 1 0 0,1 0-1 0 0,-12 1 1 0 0,20 0-20 0 0,0 0-1 0 0,0 1 0 0 0,0-1 1 0 0,0 1-1 0 0,0-1 1 0 0,0 1-1 0 0,1-1 1 0 0,-1 1-1 0 0,0 0 1 0 0,0 0-1 0 0,1 0 1 0 0,-1 0-1 0 0,0 0 1 0 0,1 1-1 0 0,-1-1 1 0 0,1 0-1 0 0,-3 4 1 0 0,3-3-420 0 0,-1 0 0 0 0,1 0 0 0 0,0 0 0 0 0,0 0 0 0 0,1 0 0 0 0,-1 1 0 0 0,0-1 0 0 0,1 0 0 0 0,-1 1 0 0 0,1-1 1 0 0,0 0-1 0 0,0 1 0 0 0,0-1 0 0 0,0 5 0 0 0,2 7-4737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16283 0 0,'1'-1'366'0'0,"-1"1"-1"0"0,1-1 0 0 0,0 0 0 0 0,0 0 1 0 0,0 1-1 0 0,1-1 0 0 0,-1 1 0 0 0,0-1 1 0 0,0 1-1 0 0,0-1 0 0 0,0 1 0 0 0,0 0 1 0 0,1-1-1 0 0,-1 1 0 0 0,0 0 0 0 0,0 0 1 0 0,0 0-1 0 0,1 0 0 0 0,-1 0 0 0 0,0 0 1 0 0,0 0-1 0 0,1 1 0 0 0,1 0 0 0 0,-2 0-123 0 0,1 0-1 0 0,-1 0 0 0 0,1 0 0 0 0,-1 0 1 0 0,1 1-1 0 0,-1-1 0 0 0,0 0 0 0 0,0 1 1 0 0,1-1-1 0 0,-1 1 0 0 0,0 0 0 0 0,-1-1 1 0 0,3 5-1 0 0,1 6-137 0 0,0 1 0 0 0,-1 0 0 0 0,3 22 0 0 0,-3-21 483 0 0,7 54-425 0 0,-6-31-216 0 0,13 47 0 0 0,-14-72-647 0 0,1 0 1 0 0,1-1-1 0 0,0 0 1 0 0,9 16 0 0 0,2-9-4498 0 0,-16-18 4750 0 0,1 0 0 0 0,-1 1 1 0 0,1-1-1 0 0,0 0 0 0 0,-1 0 1 0 0,1 1-1 0 0,-1-1 1 0 0,1 0-1 0 0,0 0 0 0 0,-1 0 1 0 0,1 0-1 0 0,0 0 0 0 0,-1 0 1 0 0,1 1-1 0 0,-1-2 0 0 0,1 1 1 0 0,0 0-1 0 0,-1 0 1 0 0,1 0-1 0 0,0 0 0 0 0,0-1 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 14547 0 0,'0'-1'241'0'0,"-1"1"0"0"0,1-1-1 0 0,0 0 1 0 0,-1 1 0 0 0,1-1 0 0 0,0 1-1 0 0,-1-1 1 0 0,1 0 0 0 0,0 1 0 0 0,0-1-1 0 0,0 0 1 0 0,-1 1 0 0 0,1-1 0 0 0,0 0-1 0 0,0 1 1 0 0,0-1 0 0 0,0 0 0 0 0,0 1-1 0 0,0-1 1 0 0,1 0 0 0 0,-1 1 0 0 0,0-1-1 0 0,0 0 1 0 0,0 1 0 0 0,1-1 0 0 0,-1 1-1 0 0,0-1 1 0 0,1 0 0 0 0,-1 1 0 0 0,0-1-1 0 0,1 1 1 0 0,-1-1 0 0 0,1 1 0 0 0,-1-1-1 0 0,1 1 1 0 0,-1-1 0 0 0,1 0 0 0 0,1 1-36 0 0,1-1 0 0 0,-1 1 1 0 0,0 0-1 0 0,0-1 1 0 0,1 1-1 0 0,-1 0 0 0 0,0 1 1 0 0,1-1-1 0 0,-1 0 1 0 0,0 0-1 0 0,3 2 0 0 0,10 2-175 0 0,0 1 0 0 0,21 10 0 0 0,-31-13-11 0 0,-1 0 1 0 0,0 0 0 0 0,0 0-1 0 0,0 1 1 0 0,0 0 0 0 0,0-1-1 0 0,0 1 1 0 0,-1 1 0 0 0,0-1 0 0 0,1 1-1 0 0,-1-1 1 0 0,-1 1 0 0 0,1 0-1 0 0,0 0 1 0 0,-1 0 0 0 0,0 0-1 0 0,0 0 1 0 0,2 8 0 0 0,-3-7-18 0 0,0 0 1 0 0,-1-1-1 0 0,0 1 1 0 0,0 0-1 0 0,0 0 1 0 0,-1 0-1 0 0,1 0 1 0 0,-1 0-1 0 0,-1-1 1 0 0,1 1-1 0 0,-1 0 1 0 0,1-1-1 0 0,-1 1 0 0 0,0-1 1 0 0,-1 0-1 0 0,1 0 1 0 0,-7 8-1 0 0,-20 17-26 0 0,24-25 8 0 0,1 0 0 0 0,0 0-1 0 0,-1 0 1 0 0,1 0 0 0 0,1 1 0 0 0,-1 0 0 0 0,-5 9 0 0 0,9-14 12 0 0,1 0 0 0 0,-1 1 0 0 0,0-1 0 0 0,0 0 0 0 0,1 1 0 0 0,-1-1 0 0 0,0 0 0 0 0,1 1 0 0 0,-1-1 0 0 0,0 0 0 0 0,1 0-1 0 0,-1 1 1 0 0,0-1 0 0 0,1 0 0 0 0,-1 0 0 0 0,0 0 0 0 0,1 0 0 0 0,-1 1 0 0 0,1-1 0 0 0,-1 0 0 0 0,1 0 0 0 0,-1 0 0 0 0,0 0 0 0 0,1 0 0 0 0,-1 0 0 0 0,1 0 0 0 0,-1 0 0 0 0,0 0 0 0 0,1 0 0 0 0,-1 0 0 0 0,1-1 0 0 0,-1 1 0 0 0,1 0-1 0 0,-1 0 1 0 0,1 0 0 0 0,18-3 45 0 0,9-5-238 0 0,-1-1 0 0 0,0-1 1 0 0,35-18-1 0 0,3-1-5066 0 0,-54 22-270 0 0,-19 5 327 0 0,-1 8-918 0 0</inkml:trace>
  <inkml:trace contextRef="#ctx0" brushRef="#br0" timeOffset="1">84 419 14283 0 0,'17'9'7794'0'0,"7"-5"-5402"0"0,22-3-1410 0 0,-23-3-714 0 0,0-1 0 0 0,0-2 1 0 0,0 0-1 0 0,33-12 0 0 0,-34 9-2679 0 0,-1-1 0 0 0,27-16 0 0 0,-39 18-2714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9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6233 0 0,'2'4'835'0'0,"-1"-1"0"0"0,0 1 0 0 0,0 0 0 0 0,0-1 0 0 0,0 1-1 0 0,-1 0 1 0 0,1-1 0 0 0,-1 1 0 0 0,0 0 0 0 0,0-1 0 0 0,0 5-1 0 0,-1 8-201 0 0,2-4-430 0 0,0 1-1 0 0,0 0 1 0 0,2-1 0 0 0,-1 0 0 0 0,8 20 0 0 0,-8-25-210 0 0,0-1 1 0 0,1 0-1 0 0,0 0 0 0 0,0 0 0 0 0,0-1 1 0 0,1 1-1 0 0,0-1 0 0 0,0 1 0 0 0,0-1 1 0 0,1-1-1 0 0,-1 1 0 0 0,9 5 0 0 0,-13-9-15 0 0,1-1 1 0 0,-1 1-1 0 0,1-1 0 0 0,0 0 0 0 0,-1 1 0 0 0,1-1 1 0 0,0 0-1 0 0,-1 1 0 0 0,1-1 0 0 0,0 0 1 0 0,-1 0-1 0 0,1 0 0 0 0,0 1 0 0 0,0-1 0 0 0,-1 0 1 0 0,1 0-1 0 0,0 0 0 0 0,-1 0 0 0 0,1 0 0 0 0,0-1 1 0 0,0 1-1 0 0,-1 0 0 0 0,1 0 0 0 0,0 0 0 0 0,-1-1 1 0 0,1 1-1 0 0,0 0 0 0 0,-1-1 0 0 0,1 1 1 0 0,0 0-1 0 0,-1-1 0 0 0,1 1 0 0 0,-1-1 0 0 0,1 1 1 0 0,-1-1-1 0 0,1 1 0 0 0,-1-1 0 0 0,1 1 0 0 0,-1-1 1 0 0,0 0-1 0 0,1 1 0 0 0,-1-1 0 0 0,0 0 1 0 0,1 1-1 0 0,-1-1 0 0 0,0 0 0 0 0,0 1 0 0 0,0-1 1 0 0,1 0-1 0 0,-1 0 0 0 0,0-1 0 0 0,1-3-161 0 0,0 0 1 0 0,-1-1-1 0 0,1 1 0 0 0,-1 0 0 0 0,-1-9 0 0 0,-4-15-417 0 0,-16-49-1 0 0,15 61 723 0 0,1 0 1 0 0,0-1-1 0 0,1 1 1 0 0,1-1-1 0 0,1 0 1 0 0,0 0-1 0 0,2-35 1 0 0,0 52-67 0 0,1-1 1 0 0,-1 0-1 0 0,1 0 0 0 0,-1 1 1 0 0,1-1-1 0 0,0 0 0 0 0,-1 1 1 0 0,1-1-1 0 0,0 1 0 0 0,0-1 1 0 0,0 1-1 0 0,0 0 0 0 0,0-1 1 0 0,0 1-1 0 0,1 0 0 0 0,-1-1 1 0 0,0 1-1 0 0,1 0 0 0 0,-1 0 1 0 0,1 0-1 0 0,-1 0 0 0 0,4-1 1 0 0,-1 1 12 0 0,0 0-1 0 0,0 0 1 0 0,0 0 0 0 0,0 1 0 0 0,0-1-1 0 0,0 1 1 0 0,0 0 0 0 0,0 0 0 0 0,8 2 0 0 0,-5-2 34 0 0,-1 1 0 0 0,0 1 1 0 0,0-1-1 0 0,0 1 0 0 0,-1 0 0 0 0,1 1 1 0 0,0-1-1 0 0,-1 1 0 0 0,0 0 1 0 0,1 1-1 0 0,-1-1 0 0 0,0 1 1 0 0,8 8-1 0 0,-12-9-62 0 0,1 0 0 0 0,-1 0 0 0 0,0 0 0 0 0,0 0 0 0 0,0 0 0 0 0,-1 0 0 0 0,1 0 1 0 0,-1 0-1 0 0,0 1 0 0 0,0-1 0 0 0,0 0 0 0 0,0 0 0 0 0,0 0 0 0 0,0 1 0 0 0,-1-1 0 0 0,0 0 0 0 0,0 0 0 0 0,0 0 0 0 0,0 0 0 0 0,0 0 0 0 0,0 0 0 0 0,-1 0 0 0 0,0-1 0 0 0,1 1 1 0 0,-5 4-1 0 0,-2 5-51 0 0,-1 0 1 0 0,-1-1-1 0 0,0-1 1 0 0,-15 13-1 0 0,17-16-27 0 0,-1 0 0 0 0,0 0-1 0 0,0-1 1 0 0,-1 0 0 0 0,1-1-1 0 0,-1 0 1 0 0,-21 7 0 0 0,40-23-592 0 0,9-4 561 0 0,1 5 36 0 0,1 1 1 0 0,1 1-1 0 0,-1 1 0 0 0,1 1 0 0 0,1 1 0 0 0,-1 1 0 0 0,25-2 0 0 0,-3-1-889 0 0,-39 6 614 0 0,17-1-2249 0 0,-21 2 2349 0 0,1 0 1 0 0,-1 0 0 0 0,1 0-1 0 0,-1 0 1 0 0,1 0-1 0 0,-1 0 1 0 0,1 0 0 0 0,-1 0-1 0 0,1 0 1 0 0,-1 0 0 0 0,1 0-1 0 0,-1 0 1 0 0,1 1 0 0 0,-1-1-1 0 0,1 0 1 0 0,-1 0 0 0 0,0 1-1 0 0,1-1 1 0 0,-1 0 0 0 0,1 1-1 0 0,-1-1 1 0 0,0 0 0 0 0,1 1-1 0 0,-1-1 1 0 0,0 0-1 0 0,1 1 1 0 0,-1-1 0 0 0,0 1-1 0 0,0-1 1 0 0,0 1 0 0 0,1-1-1 0 0,-1 1 1 0 0,0 0 0 0 0,0 6-4491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7866 0 0,'-8'2'1025'0'0,"-2"0"742"0"0,1 0 1 0 0,0 1-1 0 0,0 0 1 0 0,-14 6-1 0 0,20-7-1625 0 0,0 0 0 0 0,0 0 0 0 0,1 0 0 0 0,-1 0 0 0 0,1 0 1 0 0,-1 1-1 0 0,1-1 0 0 0,0 1 0 0 0,0 0 0 0 0,0-1 0 0 0,0 1 0 0 0,0 0 0 0 0,1 0 0 0 0,-1 0 0 0 0,1 0 0 0 0,-2 6 0 0 0,-1 7-670 0 0,-2 0 0 0 0,0 0 0 0 0,-1 0 1 0 0,-9 15-1 0 0,53-50-278 0 0,-26 14 808 0 0,8-3 89 0 0,-1 0 0 0 0,2 2 0 0 0,-1 0 0 0 0,26-4 0 0 0,-33 8-323 0 0,-1 1 1 0 0,1 0-1 0 0,-1 0 1 0 0,1 2-1 0 0,0-1 1 0 0,-1 1-1 0 0,1 1 1 0 0,21 6-1 0 0,-21-2-5081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12387 0 0,'-3'19'2175'0'0,"0"1"1"0"0,1 18 0 0 0,5 42 689 0 0,20 77-1585 0 0,-20-143-1113 0 0,0 6-125 0 0,1-1 0 0 0,0 1-1 0 0,2-1 1 0 0,12 28 0 0 0,-15-41-55 0 0,0-1 0 0 0,0 1 1 0 0,1-1-1 0 0,-1 0 1 0 0,1 0-1 0 0,1 0 1 0 0,-1 0-1 0 0,1-1 0 0 0,-1 0 1 0 0,1 0-1 0 0,1 0 1 0 0,-1 0-1 0 0,0-1 1 0 0,1 0-1 0 0,0 0 0 0 0,0-1 1 0 0,0 1-1 0 0,7 1 1 0 0,0-2-399 0 0,-1 1 1 0 0,1-2 0 0 0,0 1 0 0 0,-1-2-1 0 0,1 0 1 0 0,0 0 0 0 0,19-4-1 0 0,4-3-5608 0 0,47-15 0 0 0,-64 16 1137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12771 0 0,'0'66'8892'0'0,"-1"29"-3104"0"0,5 1-5645 0 0,-1-70-1138 0 0,0 0 0 0 0,1 0 0 0 0,2-1-1 0 0,1 0 1 0 0,11 29 0 0 0,-17-52 640 0 0,13 27-4521 0 0,0-13-1950 0 0,-5-11 637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49 12723 0 0,'-6'9'2593'0'0,"17"-10"-1043"0"0,31-19-332 0 0,-23 11-855 0 0,-7 4-300 0 0,-4 1-39 0 0,-1 1 0 0 0,1 0 0 0 0,0 0-1 0 0,1 0 1 0 0,-1 1 0 0 0,0 1 0 0 0,1-1-1 0 0,14 0 1 0 0,-22 3-25 0 0,0-1 1 0 0,-1 0-1 0 0,1 0 1 0 0,0 0-1 0 0,0 0 1 0 0,0 0-1 0 0,-1 1 1 0 0,1-1-1 0 0,0 0 1 0 0,0 1-1 0 0,-1-1 1 0 0,1 1-1 0 0,0-1 1 0 0,-1 0-1 0 0,1 1 1 0 0,-1 0-1 0 0,1-1 1 0 0,-1 1-1 0 0,1-1 1 0 0,-1 1-1 0 0,1 0 1 0 0,-1-1-1 0 0,1 1 1 0 0,-1 0-1 0 0,0-1 1 0 0,1 1-1 0 0,-1 0 1 0 0,0 0-1 0 0,1 1 1 0 0,-1 0-29 0 0,0 1 0 0 0,0-1 0 0 0,0 1 0 0 0,-1-1 0 0 0,1 1 0 0 0,0-1 0 0 0,-1 1 0 0 0,0-1 0 0 0,-1 5 0 0 0,-3 4-107 0 0,-1-1 0 0 0,-13 20 1 0 0,-33 43 350 0 0,52-73-204 0 0,-1 0 1 0 0,1 0-1 0 0,0 0 1 0 0,0 0-1 0 0,0 1 1 0 0,0-1-1 0 0,0 0 1 0 0,0 0-1 0 0,0 0 1 0 0,0 0-1 0 0,0 1 1 0 0,-1-1-1 0 0,1 0 1 0 0,0 0-1 0 0,0 0 1 0 0,0 1-1 0 0,0-1 1 0 0,0 0-1 0 0,0 0 1 0 0,0 0-1 0 0,0 1 1 0 0,0-1-1 0 0,0 0 1 0 0,1 0-1 0 0,-1 0 1 0 0,0 1-1 0 0,0-1 1 0 0,0 0-1 0 0,0 0 0 0 0,0 0 1 0 0,0 0-1 0 0,0 1 1 0 0,0-1-1 0 0,1 0 1 0 0,-1 0-1 0 0,0 0 1 0 0,0 0-1 0 0,0 1 1 0 0,0-1-1 0 0,0 0 1 0 0,1 0-1 0 0,-1 0 1 0 0,0 0-1 0 0,14 1 217 0 0,19-7-45 0 0,-29 5-98 0 0,15-3-143 0 0,-1-1 1 0 0,1-1-1 0 0,-1-1 0 0 0,23-11 0 0 0,-31 12-639 0 0,0 0 0 0 0,0 0 0 0 0,10-10 0 0 0,-13 10-618 0 0,0-1 0 0 0,0 0-1 0 0,-1 0 1 0 0,8-11-1 0 0,3-9-4441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10026 0 0,'0'-1'223'0'0,"0"-1"-1"0"0,1 0 1 0 0,-1 1-1 0 0,0-1 1 0 0,0 1-1 0 0,1-1 1 0 0,-1 0 0 0 0,1 1-1 0 0,-1-1 1 0 0,1 1-1 0 0,-1-1 1 0 0,1 1-1 0 0,0-1 1 0 0,0 1-1 0 0,0 0 1 0 0,0-1-1 0 0,0 1 1 0 0,0 0 0 0 0,0 0-1 0 0,1 0 1 0 0,-1 0-1 0 0,0 0 1 0 0,1 0-1 0 0,1-1 1 0 0,0 0-80 0 0,1 1 1 0 0,-1 0-1 0 0,1 0 1 0 0,0 0-1 0 0,0 0 1 0 0,-1 0-1 0 0,1 1 1 0 0,0 0-1 0 0,0 0 1 0 0,6 0-1 0 0,-4 1-44 0 0,0-1 0 0 0,0 1 0 0 0,0 0-1 0 0,1 1 1 0 0,-1 0 0 0 0,0 0 0 0 0,-1 0-1 0 0,1 0 1 0 0,0 1 0 0 0,-1 0-1 0 0,1 0 1 0 0,-1 1 0 0 0,8 5 0 0 0,-11-5-53 0 0,1-1 0 0 0,-1 0 0 0 0,0 1 0 0 0,0 0 0 0 0,0-1 1 0 0,-1 1-1 0 0,1 0 0 0 0,-1 0 0 0 0,0 0 0 0 0,0 0 0 0 0,0 0 0 0 0,-1 0 1 0 0,1 0-1 0 0,-1 0 0 0 0,0 0 0 0 0,0 0 0 0 0,-1 5 0 0 0,-2 7 34 0 0,-1 1 0 0 0,0-2-1 0 0,-7 19 1 0 0,6-23-65 0 0,1 0 0 0 0,1 0 0 0 0,0 0 0 0 0,1 1 0 0 0,0-1 0 0 0,-1 18 1 0 0,3-28-23 0 0,0 0 0 0 0,0 0 0 0 0,0 0 0 0 0,0 0 0 0 0,0 0 1 0 0,0 0-1 0 0,0 0 0 0 0,0 0 0 0 0,1 0 0 0 0,-1 0 0 0 0,0 0 1 0 0,1 0-1 0 0,-1 0 0 0 0,1 0 0 0 0,-1 0 0 0 0,1-1 0 0 0,-1 1 1 0 0,1 0-1 0 0,-1 0 0 0 0,1-1 0 0 0,0 1 0 0 0,0 0 0 0 0,-1 0 1 0 0,1-1-1 0 0,0 1 0 0 0,0-1 0 0 0,1 1 0 0 0,-1 0 2 0 0,1-1 0 0 0,0 0 0 0 0,-1 0 0 0 0,1 0 0 0 0,-1-1 0 0 0,1 1 0 0 0,-1 0 0 0 0,1-1 0 0 0,0 1 0 0 0,-1 0 0 0 0,1-1 0 0 0,-1 0 0 0 0,0 1 0 0 0,1-1 0 0 0,1-1 0 0 0,6-4-282 0 0,0 0 0 0 0,-1-1-1 0 0,14-14 1 0 0,1-3-2697 0 0,20-27-1 0 0,-38 44 2599 0 0,0 0-1 0 0,0-1 1 0 0,0 0 0 0 0,-1 1-1 0 0,0-1 1 0 0,-1-1 0 0 0,0 1-1 0 0,0 0 1 0 0,1-11-1 0 0,-3 18 479 0 0,-1 1-1 0 0,0-1 0 0 0,0 0 0 0 0,0 1 0 0 0,0-1 0 0 0,0 1 0 0 0,1-1 0 0 0,-1 1 0 0 0,0-1 0 0 0,0 0 0 0 0,0 1 0 0 0,-1-1 0 0 0,1 0 0 0 0,0 1 0 0 0,0-1 1 0 0,0 1-1 0 0,0-1 0 0 0,-1 1 0 0 0,1-1 0 0 0,0 1 0 0 0,0-1 0 0 0,-1 0 0 0 0,1 1 0 0 0,0 0 0 0 0,-1-1 0 0 0,1 1 0 0 0,-1-1 0 0 0,1 1 0 0 0,-1-1 0 0 0,1 1 1 0 0,0 0-1 0 0,-1-1 0 0 0,0 1 0 0 0,1 0 0 0 0,-1-1 0 0 0,1 1 0 0 0,-1 0 0 0 0,1 0 0 0 0,-1 0 0 0 0,1 0 0 0 0,-1-1 0 0 0,0 1 0 0 0,1 0 0 0 0,-1 0 0 0 0,1 0 1 0 0,-1 0-1 0 0,-1 0 0 0 0,1 1 64 0 0,0-1 1 0 0,0 1-1 0 0,-1-1 1 0 0,1 0-1 0 0,0 1 1 0 0,0 0-1 0 0,0-1 1 0 0,0 1-1 0 0,0 0 1 0 0,0-1-1 0 0,0 1 1 0 0,0 0-1 0 0,0 0 1 0 0,0 0-1 0 0,1 0 1 0 0,-1 0-1 0 0,0 0 1 0 0,1 0 0 0 0,-1 0-1 0 0,0 0 1 0 0,1 0-1 0 0,-1 1 1 0 0,1-1-1 0 0,-1 1 1 0 0,-3 20-296 0 0,1-1 0 0 0,1 1 0 0 0,0 0 0 0 0,2 0 0 0 0,1-1 1 0 0,6 42-1 0 0,-7-62 118 0 0,0-1 1 0 0,0 1 0 0 0,0-1 0 0 0,0 0-1 0 0,0 1 1 0 0,0-1 0 0 0,0 1 0 0 0,1-1-1 0 0,-1 0 1 0 0,0 1 0 0 0,0-1-1 0 0,0 0 1 0 0,1 1 0 0 0,-1-1 0 0 0,0 0-1 0 0,0 1 1 0 0,1-1 0 0 0,-1 0 0 0 0,0 0-1 0 0,1 1 1 0 0,-1-1 0 0 0,0 0-1 0 0,1 0 1 0 0,-1 1 0 0 0,0-1 0 0 0,1 0-1 0 0,-1 0 1 0 0,0 0 0 0 0,1 0 0 0 0,0 1-1 0 0,12-8-261 0 0,13-24 220 0 0,-19 22-1 0 0,2-1-103 0 0,1 1 0 0 0,0 0-1 0 0,0 0 1 0 0,1 1 0 0 0,0 0-1 0 0,17-8 1 0 0,-12 8-1258 0 0,1 1 0 0 0,22-7 0 0 0,-19 3-1880 0 0,-11 6-282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47 8258 0 0,'-8'-5'2446'0'0,"-6"-2"1955"0"0,14 7-4284 0 0,0 0 0 0 0,0 0 1 0 0,-1 0-1 0 0,1 0 1 0 0,0 0-1 0 0,0 0 0 0 0,-1 0 1 0 0,1 0-1 0 0,0 0 1 0 0,0 0-1 0 0,0 0 1 0 0,-1 0-1 0 0,1 0 0 0 0,0 0 1 0 0,0 0-1 0 0,-1 0 1 0 0,1 0-1 0 0,0 1 0 0 0,0-1 1 0 0,0 0-1 0 0,-1 0 1 0 0,1 0-1 0 0,0 0 0 0 0,0 0 1 0 0,0 1-1 0 0,0-1 1 0 0,-1 0-1 0 0,1 0 1 0 0,0 0-1 0 0,0 1 0 0 0,0-1 1 0 0,0 0-1 0 0,0 0 1 0 0,0 0-1 0 0,0 1 0 0 0,0-1 1 0 0,0 0-1 0 0,0 0 1 0 0,-1 1-1 0 0,1-1 0 0 0,0 0 1 0 0,0 0-1 0 0,0 0 1 0 0,0 1-1 0 0,1-1 1 0 0,-1 0-1 0 0,0 0 0 0 0,0 1 1 0 0,0-1-1 0 0,39-7 1761 0 0,-26 6-1836 0 0,1-1 0 0 0,-1 0-1 0 0,0 0 1 0 0,0-2 0 0 0,0 0 0 0 0,0 0 0 0 0,22-12 0 0 0,-45 22-52 0 0,-1 1-1 0 0,2 0 1 0 0,-1 1 0 0 0,1 0 0 0 0,0 0 0 0 0,1 1 0 0 0,0 0 0 0 0,-11 17 0 0 0,15-20 33 0 0,0 1 1 0 0,1-1-1 0 0,0 1 1 0 0,0 0-1 0 0,0 0 0 0 0,1 0 1 0 0,1 1-1 0 0,-1-1 1 0 0,1 0-1 0 0,0 1 1 0 0,0-1-1 0 0,1 1 1 0 0,0-1-1 0 0,1 1 1 0 0,0-1-1 0 0,2 12 1 0 0,-3-16-18 0 0,1 1 1 0 0,0-1-1 0 0,0 0 1 0 0,0 1-1 0 0,1-1 1 0 0,-1 0 0 0 0,1 0-1 0 0,0 0 1 0 0,0 0-1 0 0,0 0 1 0 0,0 0-1 0 0,0 0 1 0 0,1-1-1 0 0,-1 1 1 0 0,5 3 0 0 0,-4-5-10 0 0,-1 0 1 0 0,0 0 0 0 0,0 0 0 0 0,0-1 0 0 0,1 1-1 0 0,-1 0 1 0 0,0-1 0 0 0,1 0 0 0 0,-1 1 0 0 0,1-1-1 0 0,-1 0 1 0 0,0 0 0 0 0,1 0 0 0 0,-1-1 0 0 0,1 1-1 0 0,-1-1 1 0 0,0 1 0 0 0,1-1 0 0 0,-1 0 0 0 0,0 0-1 0 0,0 0 1 0 0,0 0 0 0 0,4-2 0 0 0,56-36-517 0 0,24-12-2947 0 0,-75 45 2784 0 0,-1 1 0 0 0,1 1 0 0 0,0 0 0 0 0,0 0 1 0 0,1 1-1 0 0,13-1 0 0 0,-24 3 658 0 0,-1 1-1 0 0,0 0 1 0 0,1 0 0 0 0,-1 0 0 0 0,0 0 0 0 0,1 0-1 0 0,-1 0 1 0 0,0 0 0 0 0,1 0 0 0 0,-1 0 0 0 0,1 0-1 0 0,-1 0 1 0 0,0 0 0 0 0,1 0 0 0 0,-1 0 0 0 0,0 0-1 0 0,1 0 1 0 0,-1 0 0 0 0,0 0 0 0 0,1 0 0 0 0,-1 1-1 0 0,0-1 1 0 0,1 0 0 0 0,-1 0 0 0 0,0 0 0 0 0,1 1-1 0 0,-1-1 1 0 0,0 0 0 0 0,0 0 0 0 0,1 1 0 0 0,-1-1-1 0 0,0 0 1 0 0,0 1 0 0 0,1-1 0 0 0,-1 0 0 0 0,0 0-1 0 0,0 1 1 0 0,0-1 0 0 0,0 0 0 0 0,0 1 0 0 0,0-1-1 0 0,1 1 1 0 0,-9 17-245 0 0,-21 17 635 0 0,12-18 132 0 0,3-4 517 0 0,0 0-1 0 0,1 2 1 0 0,0 0-1 0 0,1 0 1 0 0,1 1-1 0 0,-13 25 1 0 0,9-17-327 0 0,13-21-673 0 0,-1 1 0 0 0,0 0 0 0 0,1 0 0 0 0,0 0-1 0 0,0 0 1 0 0,0 0 0 0 0,1 0 0 0 0,-1 1 0 0 0,1-1 0 0 0,-1 6 0 0 0,2-9-19 0 0,1-1-1 0 0,-1 0 1 0 0,0 1 0 0 0,0-1-1 0 0,1 0 1 0 0,-1 1 0 0 0,0-1-1 0 0,1 0 1 0 0,-1 1 0 0 0,0-1-1 0 0,1 0 1 0 0,-1 1-1 0 0,0-1 1 0 0,1 0 0 0 0,-1 0-1 0 0,1 0 1 0 0,-1 1 0 0 0,0-1-1 0 0,1 0 1 0 0,-1 0 0 0 0,1 0-1 0 0,-1 0 1 0 0,1 0 0 0 0,-1 0-1 0 0,0 0 1 0 0,1 0-1 0 0,-1 0 1 0 0,1 0 0 0 0,-1 0-1 0 0,1 0 1 0 0,-1 0 0 0 0,1 0-1 0 0,-1 0 1 0 0,0-1 0 0 0,1 1-1 0 0,-1 0 1 0 0,1 0 0 0 0,-1 0-1 0 0,0-1 1 0 0,1 0-1 0 0,24-8-51 0 0,-23 8 47 0 0,120-47-527 0 0,-40 19-3146 0 0,-11 4-4285 0 0,-42 15 1963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1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12443 0 0,'-2'-10'7913'0'0,"-3"20"-5020"0"0,-2 19-1722 0 0,7-23-1129 0 0,0 0 0 0 0,0 0 0 0 0,0 1 0 0 0,1-1 0 0 0,0 0 0 0 0,0 0 0 0 0,0 0-1 0 0,1 0 1 0 0,0-1 0 0 0,0 1 0 0 0,0 0 0 0 0,1-1 0 0 0,4 8 0 0 0,-3-8-47 0 0,-1-1 0 0 0,1 0 0 0 0,0-1-1 0 0,0 1 1 0 0,0-1 0 0 0,1 0 0 0 0,-1 0 0 0 0,1 0-1 0 0,0 0 1 0 0,0-1 0 0 0,0 0 0 0 0,0 0 0 0 0,0 0-1 0 0,0-1 1 0 0,9 2 0 0 0,-3-2 5 0 0,1 0 0 0 0,0 0 0 0 0,0-1 0 0 0,0-1 0 0 0,14-2 0 0 0,-15 2-3 0 0,1 0 0 0 0,-1 0 0 0 0,1 1 0 0 0,0 1 0 0 0,11 1-1 0 0,-21-2 19 0 0,0 0 0 0 0,-1 1 0 0 0,1-1 0 0 0,0 1 0 0 0,0-1 0 0 0,-1 1 0 0 0,1 0 0 0 0,-1 0 0 0 0,1 0 0 0 0,0 0 0 0 0,-1 0 0 0 0,1 0 0 0 0,-1 0 0 0 0,0 0 0 0 0,1 0 1 0 0,-1 1-1 0 0,0-1 0 0 0,0 0 0 0 0,0 1 0 0 0,0-1 0 0 0,0 1 0 0 0,1 3 0 0 0,-1-2 29 0 0,0 0 1 0 0,-1 0-1 0 0,1 0 1 0 0,-1 1 0 0 0,0-1-1 0 0,0 0 1 0 0,0 0-1 0 0,-1 0 1 0 0,1 0-1 0 0,-1 1 1 0 0,1-1 0 0 0,-2 3-1 0 0,-3 6-275 0 0,1-1-1 0 0,-1 0 1 0 0,-1 0-1 0 0,0 0 1 0 0,-13 16-1 0 0,-1-9-2897 0 0,19-18 2691 0 0,-1 1 0 0 0,1-1 0 0 0,0 1 1 0 0,-1-1-1 0 0,1 0 0 0 0,-1 0 0 0 0,1 0 0 0 0,-1 1 1 0 0,1-1-1 0 0,-1-1 0 0 0,1 1 0 0 0,-1 0 1 0 0,1 0-1 0 0,-1 0 0 0 0,1-1 0 0 0,0 1 0 0 0,-1-1 1 0 0,1 1-1 0 0,-1-1 0 0 0,1 0 0 0 0,0 1 1 0 0,0-1-1 0 0,-3-2 0 0 0,-11-8-6110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16003 0 0,'105'6'6460'0'0,"-2"0"-5127"0"0,-84-6-2056 0 0,0-1-1 0 0,0-1 0 0 0,24-5 1 0 0,-39 6-123 0 0,-1 0 0 0 0,1 0 0 0 0,-1 0 0 0 0,0-1 0 0 0,1 1 0 0 0,-1-1 0 0 0,0 0 0 0 0,0 0 0 0 0,0 0 0 0 0,0-1 0 0 0,0 1 0 0 0,-1-1 0 0 0,1 1 0 0 0,-1-1 0 0 0,0 0 0 0 0,1 0 0 0 0,-1 0 0 0 0,0 0 0 0 0,1-5 0 0 0,3-3-2104 0 0</inkml:trace>
  <inkml:trace contextRef="#ctx0" brushRef="#br0" timeOffset="1">386 7 6281 0 0,'-3'-6'13248'0'0,"9"25"-8606"0"0,-2-1-4149 0 0,7 110 1806 0 0,4 29-1736 0 0,-12-138-1006 0 0,2 1 0 0 0,0-1 0 0 0,0-1 0 0 0,2 1 0 0 0,17 33 0 0 0,-1-18-2740 0 0,-22-32 2662 0 0,0 0 0 0 0,1 0 0 0 0,-1 0 1 0 0,1-1-1 0 0,0 1 0 0 0,0-1 0 0 0,0 1 0 0 0,0-1 0 0 0,0 0 1 0 0,0 1-1 0 0,0-1 0 0 0,0 0 0 0 0,0 0 0 0 0,3 0 0 0 0,3-4-3900 0 0,0-4-1581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16484 0 0,'0'-1'130'0'0,"-1"1"0"0"0,1-1 0 0 0,0 0 0 0 0,0 1 0 0 0,0-1 0 0 0,0 0 0 0 0,0 1 0 0 0,0-1 0 0 0,1 0 0 0 0,-1 1 1 0 0,0-1-1 0 0,0 1 0 0 0,0-1 0 0 0,1 0 0 0 0,-1 1 0 0 0,0-1 0 0 0,0 1 0 0 0,1-1 0 0 0,-1 1 0 0 0,1-1 1 0 0,-1 1-1 0 0,0-1 0 0 0,1 1 0 0 0,-1-1 0 0 0,1 1 0 0 0,-1 0 0 0 0,1-1 0 0 0,-1 1 0 0 0,1-1 0 0 0,-1 1 1 0 0,1 0-1 0 0,0 0 0 0 0,-1-1 0 0 0,1 1 0 0 0,-1 0 0 0 0,1 0 0 0 0,0 0 0 0 0,-1 0 0 0 0,1 0 0 0 0,0 0 1 0 0,-1 0-1 0 0,1 0 0 0 0,0 0 0 0 0,-1 0 0 0 0,2 0 0 0 0,31 2 722 0 0,-27 0-787 0 0,1-1 0 0 0,-1 1 1 0 0,0 0-1 0 0,0 0 1 0 0,0 0-1 0 0,-1 1 0 0 0,1 0 1 0 0,0 0-1 0 0,-1 1 1 0 0,0-1-1 0 0,0 1 0 0 0,0 0 1 0 0,0 1-1 0 0,-1-1 0 0 0,1 1 1 0 0,-1 0-1 0 0,0 0 1 0 0,-1 0-1 0 0,1 1 0 0 0,-1-1 1 0 0,0 1-1 0 0,-1 0 1 0 0,1 0-1 0 0,-1 0 0 0 0,0 0 1 0 0,0 0-1 0 0,-1 0 1 0 0,1 12-1 0 0,-1-5-49 0 0,-1 0 1 0 0,0 0-1 0 0,-1 0 1 0 0,0 0-1 0 0,-1 0 0 0 0,0 0 1 0 0,-1 0-1 0 0,-1 0 0 0 0,0-1 1 0 0,-1 0-1 0 0,0 0 1 0 0,-1 0-1 0 0,-9 14 0 0 0,14-25-15 0 0,0 0 0 0 0,1 0-1 0 0,-1 0 1 0 0,0 0-1 0 0,0 0 1 0 0,0 0-1 0 0,1 0 1 0 0,-1 0-1 0 0,1 0 1 0 0,-1 1 0 0 0,1-1-1 0 0,-1 0 1 0 0,1 0-1 0 0,0 1 1 0 0,-1-1-1 0 0,1 0 1 0 0,0 1-1 0 0,0-1 1 0 0,0 0 0 0 0,0 0-1 0 0,0 1 1 0 0,0-1-1 0 0,1 0 1 0 0,-1 1-1 0 0,0-1 1 0 0,1 0 0 0 0,0 2-1 0 0,1-2-1 0 0,0 1 0 0 0,0-1 0 0 0,0 0 0 0 0,0-1-1 0 0,1 1 1 0 0,-1 0 0 0 0,0-1 0 0 0,1 1 0 0 0,-1-1 0 0 0,0 1-1 0 0,1-1 1 0 0,-1 0 0 0 0,0 0 0 0 0,1 0 0 0 0,2-1 0 0 0,11-1-206 0 0,-1 0 0 0 0,1-1 0 0 0,-1 0 0 0 0,0-1 1 0 0,0-1-1 0 0,17-8 0 0 0,-18 7-1491 0 0,0-1 0 0 0,0-1-1 0 0,17-12 1 0 0,-13 2-2701 0 0,-2-3-2955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50 13523 0 0,'-1'-1'329'0'0,"0"1"0"0"0,0-1 0 0 0,0 1 0 0 0,0-1 0 0 0,1 0 0 0 0,-1 0 0 0 0,0 1 0 0 0,0-1 0 0 0,1 0 0 0 0,-1 0 0 0 0,0 0 0 0 0,1 0-1 0 0,-1 0 1 0 0,1 0 0 0 0,-1 0 0 0 0,1 0 0 0 0,0 0 0 0 0,-1 0 0 0 0,1 0 0 0 0,0 0 0 0 0,0 0 0 0 0,0 0 0 0 0,0-2 0 0 0,0 2-168 0 0,0 0-1 0 0,1 0 1 0 0,0 0-1 0 0,-1 0 1 0 0,1 0-1 0 0,-1 0 1 0 0,1 0-1 0 0,0 0 1 0 0,0 0-1 0 0,0 0 1 0 0,-1 1-1 0 0,1-1 1 0 0,0 0-1 0 0,0 1 1 0 0,0-1-1 0 0,0 1 1 0 0,0-1-1 0 0,2 0 1 0 0,2-1-39 0 0,1 0 1 0 0,-1 0 0 0 0,1 1 0 0 0,0 0-1 0 0,-1 0 1 0 0,1 0 0 0 0,10 1-1 0 0,-5 1 16 0 0,-1 1 0 0 0,1 0 0 0 0,-1 1 0 0 0,0 0 0 0 0,0 1 0 0 0,16 8 0 0 0,0 0 270 0 0,-24-11-400 0 0,27 8 665 0 0,-28-9-651 0 0,1 0 0 0 0,-1-1 1 0 0,0 1-1 0 0,0 0 0 0 0,0-1 0 0 0,0 1 1 0 0,0 0-1 0 0,-1-1 0 0 0,1 1 1 0 0,0-1-1 0 0,0 1 0 0 0,0-1 1 0 0,0 0-1 0 0,0 1 0 0 0,-1-1 0 0 0,1 0 1 0 0,0 0-1 0 0,0 0 0 0 0,-1 1 1 0 0,1-1-1 0 0,-1 0 0 0 0,1 0 0 0 0,-1 0 1 0 0,1 0-1 0 0,-1-1 0 0 0,1 1-22 0 0,-1 0 0 0 0,1 0 0 0 0,-1 0 0 0 0,1 0-1 0 0,-1 0 1 0 0,1 0 0 0 0,0 0 0 0 0,-1 1 0 0 0,1-1-1 0 0,0 0 1 0 0,0 0 0 0 0,0 1 0 0 0,-1-1 0 0 0,1 0-1 0 0,0 1 1 0 0,0-1 0 0 0,0 1 0 0 0,0-1 0 0 0,0 1-1 0 0,0 0 1 0 0,0-1 0 0 0,0 1 0 0 0,0 0 0 0 0,0 0-1 0 0,0 0 1 0 0,2 0 0 0 0,-1 0-1 0 0,1 0 0 0 0,-1 1 0 0 0,0 0 0 0 0,0-1 0 0 0,1 1 0 0 0,-1 0 1 0 0,0 0-1 0 0,0 0 0 0 0,0 1 0 0 0,0-1 0 0 0,3 3 0 0 0,1 1 0 0 0,0 1 0 0 0,-1-1 0 0 0,0 1 0 0 0,0 0 0 0 0,0 1 1 0 0,6 11-1 0 0,37 111-153 0 0,-36-93-1202 0 0,-12-35 683 0 0,1 1 1 0 0,0-1-1 0 0,-1 1 1 0 0,1-1-1 0 0,-1 1 0 0 0,0-1 1 0 0,1 1-1 0 0,-1 0 1 0 0,0-1-1 0 0,0 1 0 0 0,0-1 1 0 0,0 1-1 0 0,-1 2 0 0 0,1-3 334 0 0,-1-1 0 0 0,1 0-1 0 0,-1 0 1 0 0,0 1 0 0 0,1-1-1 0 0,-1 0 1 0 0,1 0-1 0 0,-1 0 1 0 0,0 0 0 0 0,1 0-1 0 0,-1 0 1 0 0,0 0-1 0 0,1 0 1 0 0,-1 0 0 0 0,0 0-1 0 0,1 0 1 0 0,-1 0 0 0 0,0 0-1 0 0,1-1 1 0 0,-1 1-1 0 0,1 0 1 0 0,-2-1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10786 0 0,'-7'-23'12605'0'0,"10"36"-10923"0"0,0 16-1203 0 0,0 0 0 0 0,-3 57 0 0 0,-1-32-563 0 0,3-72-2362 0 0,-7 9 1882 0 0,5 9 537 0 0,-1 0-1 0 0,0 0 1 0 0,0 1 0 0 0,0-1-1 0 0,1 0 1 0 0,-1 0-1 0 0,0 1 1 0 0,0-1 0 0 0,0 0-1 0 0,1 1 1 0 0,-1-1-1 0 0,0 1 1 0 0,1-1 0 0 0,-1 1-1 0 0,0-1 1 0 0,1 1-1 0 0,-1 0 1 0 0,0 1 0 0 0,1-2 36 0 0,0 0 0 0 0,0 0 1 0 0,0 0-1 0 0,0 0 1 0 0,0 0-1 0 0,0 0 0 0 0,0 0 1 0 0,0 0-1 0 0,0 0 1 0 0,0 0-1 0 0,1 0 0 0 0,-1 0 1 0 0,0 0-1 0 0,0 0 1 0 0,0 0-1 0 0,0 0 0 0 0,0 0 1 0 0,0 0-1 0 0,0 0 1 0 0,0 0-1 0 0,0 0 0 0 0,0 0 1 0 0,0 0-1 0 0,0 0 1 0 0,0 0-1 0 0,0 0 0 0 0,0 0 1 0 0,0 1-1 0 0,0-1 1 0 0,0 0-1 0 0,0 0 0 0 0,0 0 1 0 0,0 0-1 0 0,0 0 1 0 0,0 0-1 0 0,0 0 0 0 0,0 0 1 0 0,0 0-1 0 0,0 0 1 0 0,0 0-1 0 0,0 0 0 0 0,0 0 1 0 0,0 0-1 0 0,0 0 1 0 0,0 1-1 0 0,0-1 0 0 0,0 0 1 0 0,0 0-1 0 0,0 0 1 0 0,0 0-1 0 0,0 0 0 0 0,0 0 1 0 0,0 0-1 0 0,11-3 674 0 0,12-6 559 0 0,-8 2-931 0 0,0 1 0 0 0,0 1-1 0 0,0 1 1 0 0,0 0 0 0 0,30-3-1 0 0,39 3-6197 0 0,-83 5 5629 0 0,-1-1 1 0 0,1 0 0 0 0,0 0 0 0 0,0 0 0 0 0,-1 0 0 0 0,1 0 0 0 0,0-1 0 0 0,0 1 0 0 0,-1 0-1 0 0,1 0 1 0 0,0 0 0 0 0,0-1 0 0 0,-1 1 0 0 0,1 0 0 0 0,0-1 0 0 0,-1 1 0 0 0,1 0-1 0 0,0-1 1 0 0,-1 1 0 0 0,1-1 0 0 0,-1 1 0 0 0,1-1 0 0 0,-1 0 0 0 0,1 1 0 0 0,-1-1 0 0 0,1 1-1 0 0,0-2 1 0 0,3-4-2871 0 0,9 0-4080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16363 0 0,'-3'-1'2094'0'0,"3"0"-1954"0"0,0 1 0 0 0,0 0-1 0 0,0 0 1 0 0,0 0-1 0 0,0 0 1 0 0,0-1 0 0 0,0 1-1 0 0,-1 0 1 0 0,1 0-1 0 0,0 0 1 0 0,0-1-1 0 0,0 1 1 0 0,0 0 0 0 0,0 0-1 0 0,0 0 1 0 0,0-1-1 0 0,0 1 1 0 0,0 0 0 0 0,0 0-1 0 0,1 0 1 0 0,-1-1-1 0 0,0 1 1 0 0,1-2 1395 0 0,-1 2-1395 0 0,14-10 1840 0 0,20-3-1117 0 0,-28 12-788 0 0,1 0 0 0 0,-1 0 0 0 0,0 1 0 0 0,0 0 0 0 0,1 0 0 0 0,-1 0-1 0 0,0 1 1 0 0,0 0 0 0 0,1 0 0 0 0,-1 0 0 0 0,0 1 0 0 0,0 0 0 0 0,0 1 0 0 0,-1-1 0 0 0,1 1 0 0 0,0 0 0 0 0,-1 0 0 0 0,0 1 0 0 0,0-1 0 0 0,6 6 0 0 0,-7-4-52 0 0,1 1 0 0 0,-1-1 0 0 0,0 1 0 0 0,0 0 0 0 0,-1 0 0 0 0,1 0 0 0 0,-1 0-1 0 0,-1 0 1 0 0,1 1 0 0 0,-1 0 0 0 0,0-1 0 0 0,-1 1 0 0 0,1 0 0 0 0,-1 0 0 0 0,-1 0 0 0 0,1 0 0 0 0,-1 0-1 0 0,-1 8 1 0 0,-1-2-80 0 0,0 0-1 0 0,-1 1 1 0 0,-1-1 0 0 0,0 0-1 0 0,-1 0 1 0 0,0-1-1 0 0,-1 1 1 0 0,0-1-1 0 0,-1-1 1 0 0,0 1 0 0 0,-1-1-1 0 0,0 0 1 0 0,-13 12-1 0 0,21-23 51 0 0,0 0 1 0 0,-1 0-1 0 0,1 0 0 0 0,0 0 0 0 0,-1 1 1 0 0,1-1-1 0 0,0 0 0 0 0,0 0 0 0 0,-1 1 0 0 0,1-1 1 0 0,0 0-1 0 0,0 0 0 0 0,-1 1 0 0 0,1-1 1 0 0,0 0-1 0 0,0 1 0 0 0,0-1 0 0 0,-1 0 0 0 0,1 1 1 0 0,0-1-1 0 0,0 0 0 0 0,0 1 0 0 0,0-1 0 0 0,0 0 1 0 0,0 1-1 0 0,0-1 0 0 0,0 0 0 0 0,0 1 1 0 0,0-1-1 0 0,0 1 0 0 0,0-1 0 0 0,0 0 0 0 0,0 1 1 0 0,0-1-1 0 0,0 0 0 0 0,1 1 0 0 0,-1-1 1 0 0,0 0-1 0 0,0 1 0 0 0,0-1 0 0 0,0 0 0 0 0,1 1 1 0 0,-1-1-1 0 0,0 0 0 0 0,22 0-23 0 0,37-16 161 0 0,-53 14-152 0 0,115-41-413 0 0,-44 6-6715 0 0,-63 26 1836 0 0,-3-1-3076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14899 0 0,'0'1'252'0'0,"0"0"0"0"0,0-1 0 0 0,0 1-1 0 0,0 0 1 0 0,0-1 0 0 0,0 1 0 0 0,0 0-1 0 0,1-1 1 0 0,-1 1 0 0 0,0 0 0 0 0,0-1 0 0 0,1 1-1 0 0,-1-1 1 0 0,0 1 0 0 0,1 0 0 0 0,-1-1-1 0 0,0 1 1 0 0,1-1 0 0 0,-1 1 0 0 0,1-1 0 0 0,-1 1-1 0 0,1-1 1 0 0,1 1 0 0 0,17 2 1898 0 0,30-13-2786 0 0,-30 5 1150 0 0,20-4-1093 0 0,-31 6-391 0 0,-1 1-1 0 0,1-1 0 0 0,-1 0 1 0 0,0 0-1 0 0,8-6 0 0 0,-12 7 448 0 0,0 0 0 0 0,0-1 0 0 0,0 1 0 0 0,0-1 0 0 0,0 0-1 0 0,-1 0 1 0 0,1 0 0 0 0,-1 0 0 0 0,0-1 0 0 0,0 1 0 0 0,3-6 0 0 0,-3 5 325 0 0,-1-1-1 0 0,1 0 1 0 0,-1 0 0 0 0,0 0 0 0 0,0 0 0 0 0,0-7 0 0 0,-2-17 1783 0 0,1 28-1300 0 0,0 0 1 0 0,0 0-1 0 0,0 0 0 0 0,0-1 1 0 0,0 1-1 0 0,0 0 0 0 0,-1 0 1 0 0,1 0-1 0 0,0 0 0 0 0,0 0 1 0 0,-1 0-1 0 0,1 0 0 0 0,-1 1 1 0 0,1-1-1 0 0,-1 0 0 0 0,1 0 1 0 0,-1 0-1 0 0,0 0 0 0 0,1 0 0 0 0,-1 1 1 0 0,0-1-1 0 0,1 0 0 0 0,-1 1 1 0 0,-1-2-1 0 0,-4 10 3364 0 0,-2 14-2454 0 0,8-19-919 0 0,-34 152-946 0 0,22-94-3180 0 0,-1 0-3638 0 0,6-35 948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 13411 0 0,'0'-1'302'0'0,"-1"0"0"0"0,1 1 1 0 0,0-1-1 0 0,0 0 0 0 0,-1 1 0 0 0,1-1 1 0 0,-1 1-1 0 0,1-1 0 0 0,0 0 0 0 0,-1 1 1 0 0,1-1-1 0 0,-1 1 0 0 0,1-1 1 0 0,-1 1-1 0 0,0 0 0 0 0,1-1 0 0 0,-1 1 1 0 0,1-1-1 0 0,-1 1 0 0 0,0 0 0 0 0,1 0 1 0 0,-1-1-1 0 0,0 1 0 0 0,1 0 0 0 0,-1 0 1 0 0,0 0-1 0 0,1 0 0 0 0,-2 0 0 0 0,1 0-114 0 0,0 1-1 0 0,1 0 0 0 0,-1 0 0 0 0,0-1 1 0 0,1 1-1 0 0,-1 0 0 0 0,1 0 0 0 0,-1 0 1 0 0,1 0-1 0 0,0 0 0 0 0,-1 0 0 0 0,1 0 0 0 0,0 0 1 0 0,-1 0-1 0 0,1 0 0 0 0,0 2 0 0 0,0 47 821 0 0,3-39-969 0 0,0-1-1 0 0,0 1 1 0 0,1 0 0 0 0,0-1-1 0 0,1 1 1 0 0,0-1 0 0 0,1-1-1 0 0,0 1 1 0 0,9 11 0 0 0,-10-15-45 0 0,0-1-1 0 0,-1 1 1 0 0,2-1 0 0 0,-1-1 0 0 0,1 1 0 0 0,-1-1 0 0 0,1 0 0 0 0,0 0 0 0 0,1 0 0 0 0,-1-1 0 0 0,1 0 0 0 0,-1-1 0 0 0,1 1 0 0 0,0-1-1 0 0,13 2 1 0 0,-18-4-19 0 0,1 1 0 0 0,-1-1-1 0 0,0 0 1 0 0,0 0-1 0 0,1 0 1 0 0,-1 0 0 0 0,0-1-1 0 0,0 1 1 0 0,1-1 0 0 0,-1 1-1 0 0,0-1 1 0 0,0 0-1 0 0,0 0 1 0 0,0 0 0 0 0,0 0-1 0 0,0 0 1 0 0,0 0 0 0 0,0 0-1 0 0,0-1 1 0 0,-1 1-1 0 0,3-3 1 0 0,-2 1-96 0 0,0 0 0 0 0,0 0 0 0 0,-1 1 0 0 0,0-2 0 0 0,1 1 0 0 0,-1 0 0 0 0,0 0 0 0 0,0 0 0 0 0,-1 0 0 0 0,1-1 0 0 0,-1 1 0 0 0,1 0 0 0 0,-1-4 0 0 0,0-1-130 0 0,-1 0 0 0 0,1 0-1 0 0,-2 0 1 0 0,1 0 0 0 0,-1 0 0 0 0,0 1 0 0 0,0-1 0 0 0,-1 1-1 0 0,0-1 1 0 0,-1 1 0 0 0,-6-10 0 0 0,5 11 170 0 0,-1 0 1 0 0,1 0-1 0 0,-2 1 1 0 0,1 0-1 0 0,0 0 0 0 0,-1 0 1 0 0,0 1-1 0 0,0 0 1 0 0,-9-3-1 0 0,14 6 143 0 0,-1-1 0 0 0,1 1 0 0 0,0 1 0 0 0,-1-1-1 0 0,1 0 1 0 0,0 0 0 0 0,-1 1 0 0 0,1-1 0 0 0,-1 1 0 0 0,1 0 0 0 0,0 0-1 0 0,-1 0 1 0 0,1 0 0 0 0,-1 0 0 0 0,1 0 0 0 0,-1 1 0 0 0,1-1 0 0 0,-1 1 0 0 0,1 0-1 0 0,0 0 1 0 0,0 0 0 0 0,-1 0 0 0 0,1 0 0 0 0,0 0 0 0 0,0 0 0 0 0,0 1-1 0 0,0-1 1 0 0,0 1 0 0 0,0 0 0 0 0,0-1 0 0 0,1 1 0 0 0,-1 0 0 0 0,-1 3 0 0 0,-3 6 113 0 0,1 1 0 0 0,1 0 0 0 0,0 0 1 0 0,1 1-1 0 0,0-1 0 0 0,0 1 0 0 0,2 0 1 0 0,-1-1-1 0 0,2 25 0 0 0,2-5-131 0 0,1-1 1 0 0,12 58-1 0 0,-14-87-118 0 0,14 49-669 0 0,-14-49 442 0 0,0 1 1 0 0,0-1-1 0 0,-1 0 1 0 0,1 0-1 0 0,1 0 1 0 0,-1 0-1 0 0,0 0 1 0 0,0-1-1 0 0,1 1 1 0 0,-1 0-1 0 0,1 0 1 0 0,-1-1-1 0 0,1 1 1 0 0,0-1-1 0 0,0 0 1 0 0,-1 1-1 0 0,1-1 1 0 0,0 0-1 0 0,0 0 1 0 0,3 1-1 0 0,-3-2-52 0 0,-1 0 0 0 0,0 0 1 0 0,0 0-1 0 0,0-1 0 0 0,0 1 0 0 0,1 0 1 0 0,-1-1-1 0 0,0 1 0 0 0,0-1 0 0 0,0 1 0 0 0,0-1 1 0 0,0 1-1 0 0,0-1 0 0 0,0 0 0 0 0,0 0 0 0 0,0 1 1 0 0,-1-1-1 0 0,1 0 0 0 0,0 0 0 0 0,0 0 0 0 0,-1 0 1 0 0,1 0-1 0 0,0 0 0 0 0,0-1 0 0 0,14-31-2715 0 0,-10 22 2113 0 0,7-13-1831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49 179 8730 0 0,'1'2'420'0'0,"0"0"1"0"0,1 0 0 0 0,-1 0-1 0 0,1-1 1 0 0,0 1-1 0 0,-1 0 1 0 0,1-1-1 0 0,0 1 1 0 0,0-1 0 0 0,0 0-1 0 0,0 0 1 0 0,0 0-1 0 0,0 0 1 0 0,0 0-1 0 0,0 0 1 0 0,0 0 0 0 0,0-1-1 0 0,1 1 1 0 0,-1-1-1 0 0,0 1 1 0 0,1-1-1 0 0,2 0 1 0 0,-2-1-196 0 0,0 1-1 0 0,1-1 1 0 0,-1 0 0 0 0,0 0-1 0 0,0-1 1 0 0,0 1-1 0 0,0-1 1 0 0,0 1 0 0 0,0-1-1 0 0,0 0 1 0 0,-1 0 0 0 0,1 0-1 0 0,3-5 1 0 0,1 0-116 0 0,-1 0 1 0 0,-1 0-1 0 0,0-1 1 0 0,0 1-1 0 0,0-1 0 0 0,-1 0 1 0 0,0-1-1 0 0,0 1 1 0 0,-1-1-1 0 0,3-13 1 0 0,-5 17 64 0 0,0 0 1 0 0,-1 0-1 0 0,0 1 0 0 0,0-1 1 0 0,0 0-1 0 0,-1 0 1 0 0,1 0-1 0 0,-1 0 1 0 0,0 1-1 0 0,-3-7 1 0 0,4 10-94 0 0,-1 0 1 0 0,0-1-1 0 0,1 1 0 0 0,-1 0 1 0 0,0 0-1 0 0,0 0 1 0 0,0-1-1 0 0,0 1 0 0 0,0 0 1 0 0,0 0-1 0 0,0 0 0 0 0,-1 1 1 0 0,1-1-1 0 0,0 0 1 0 0,0 0-1 0 0,-1 1 0 0 0,1-1 1 0 0,-1 1-1 0 0,1-1 0 0 0,0 1 1 0 0,-1-1-1 0 0,1 1 1 0 0,-1 0-1 0 0,1 0 0 0 0,-1 0 1 0 0,1 0-1 0 0,-1 0 1 0 0,1 0-1 0 0,-1 0 0 0 0,1 0 1 0 0,-1 1-1 0 0,1-1 0 0 0,0 0 1 0 0,-1 1-1 0 0,1-1 1 0 0,-3 2-1 0 0,-6 3-52 0 0,1 0 0 0 0,-1 1 0 0 0,1 0 0 0 0,0 0 0 0 0,1 1 0 0 0,0 0 0 0 0,0 0 0 0 0,0 1 0 0 0,1 0 0 0 0,0 0 0 0 0,1 1 0 0 0,0 0 0 0 0,0 0 0 0 0,0 0 0 0 0,2 1 0 0 0,-1 0 0 0 0,1 0 0 0 0,0 0 0 0 0,-3 20 0 0 0,6-28-271 0 0,1 1 0 0 0,0-1 1 0 0,0 0-1 0 0,0 1 0 0 0,0-1 0 0 0,1 0 0 0 0,-1 1 0 0 0,1-1 0 0 0,-1 0 1 0 0,1 0-1 0 0,0 1 0 0 0,0-1 0 0 0,0 0 0 0 0,0 0 0 0 0,0 0 1 0 0,0 0-1 0 0,1 0 0 0 0,-1 0 0 0 0,3 2 0 0 0,-3-3-454 0 0,1 0 1 0 0,0 1-1 0 0,0-1 0 0 0,-1 0 0 0 0,1 0 0 0 0,0-1 1 0 0,0 1-1 0 0,0 0 0 0 0,0-1 0 0 0,0 1 0 0 0,0-1 1 0 0,0 0-1 0 0,0 1 0 0 0,4-1 0 0 0,7-1-6963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73 12379 0 0,'-1'0'437'0'0,"0"-1"0"0"0,0 1 0 0 0,0 0 0 0 0,-1 0 0 0 0,1-1 0 0 0,0 1 0 0 0,0 0 0 0 0,0 0-1 0 0,0 0 1 0 0,0 0 0 0 0,-1 0 0 0 0,1 1 0 0 0,0-1 0 0 0,0 0 0 0 0,0 0 0 0 0,0 1 0 0 0,0-1 0 0 0,0 1 0 0 0,0-1 0 0 0,0 1 0 0 0,0-1 0 0 0,0 1 0 0 0,0 0 0 0 0,0-1 0 0 0,0 1 0 0 0,0 0 0 0 0,-1 1 0 0 0,1 0-209 0 0,0 0 0 0 0,0 0 0 0 0,0 0 0 0 0,1 0 0 0 0,-1 0 0 0 0,1 1 0 0 0,-1-1 0 0 0,1 0-1 0 0,0 0 1 0 0,-1 1 0 0 0,1-1 0 0 0,0 0 0 0 0,1 3 0 0 0,0 3-240 0 0,0-1-1 0 0,0 0 1 0 0,1 0 0 0 0,0 0-1 0 0,0 0 1 0 0,1 0 0 0 0,0 0-1 0 0,5 8 1 0 0,-6-12 14 0 0,0 0 0 0 0,0 0 1 0 0,0 0-1 0 0,1-1 0 0 0,0 1 0 0 0,-1 0 1 0 0,1-1-1 0 0,0 0 0 0 0,0 0 1 0 0,0 0-1 0 0,0 0 0 0 0,1 0 0 0 0,-1-1 1 0 0,1 1-1 0 0,-1-1 0 0 0,1 0 0 0 0,-1 0 1 0 0,7 1-1 0 0,-7-2-2 0 0,0 0-1 0 0,-1-1 1 0 0,1 1 0 0 0,-1-1-1 0 0,1 1 1 0 0,0-1 0 0 0,-1 0-1 0 0,1 0 1 0 0,-1 0 0 0 0,0-1 0 0 0,1 1-1 0 0,-1 0 1 0 0,0-1 0 0 0,0 0-1 0 0,0 1 1 0 0,0-1 0 0 0,0 0-1 0 0,0 0 1 0 0,0 0 0 0 0,-1 0-1 0 0,1 0 1 0 0,-1-1 0 0 0,1 1-1 0 0,-1 0 1 0 0,0-1 0 0 0,1-3 0 0 0,1 0 10 0 0,-1-1 0 0 0,1 1 0 0 0,-1-1 1 0 0,-1 0-1 0 0,1 0 0 0 0,-1 0 0 0 0,-1 0 0 0 0,1 0 1 0 0,-1 0-1 0 0,0 0 0 0 0,-1 0 0 0 0,0 0 1 0 0,-3-13-1 0 0,3 16-1 0 0,0 0-1 0 0,-1 0 1 0 0,0 0 0 0 0,1 0-1 0 0,-1 0 1 0 0,-1 1 0 0 0,1-1-1 0 0,-1 1 1 0 0,1-1 0 0 0,-1 1-1 0 0,0 0 1 0 0,0 0 0 0 0,0 1-1 0 0,-1-1 1 0 0,1 0 0 0 0,-1 1-1 0 0,1 0 1 0 0,-1 0 0 0 0,0 0-1 0 0,0 0 1 0 0,0 1 0 0 0,0-1-1 0 0,0 1 1 0 0,-5-1 0 0 0,3 1-11 0 0,0 0 0 0 0,0 1 1 0 0,1-1-1 0 0,-1 1 1 0 0,0 0-1 0 0,-9 2 1 0 0,-7 7-1703 0 0,21-8 1269 0 0,0 0-1 0 0,0 0 1 0 0,-1 1-1 0 0,1-1 1 0 0,0 0-1 0 0,0 1 0 0 0,0-1 1 0 0,1 0-1 0 0,-1 1 1 0 0,0-1-1 0 0,0 1 0 0 0,1 0 1 0 0,-1 1-1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16059 0 0,'1'-1'637'0'0,"1"-1"-1"0"0,0 0 0 0 0,-1 1 0 0 0,1 0 1 0 0,0-1-1 0 0,0 1 0 0 0,0 0 0 0 0,0 0 1 0 0,0 0-1 0 0,3-1 0 0 0,-4 2-434 0 0,0-1 1 0 0,0 1-1 0 0,-1 0 0 0 0,1 0 0 0 0,0 0 0 0 0,0 0 1 0 0,0 0-1 0 0,-1 0 0 0 0,1 1 0 0 0,0-1 1 0 0,0 0-1 0 0,-1 0 0 0 0,1 0 0 0 0,0 1 0 0 0,0-1 1 0 0,-1 0-1 0 0,1 1 0 0 0,0-1 0 0 0,-1 1 0 0 0,1-1 1 0 0,0 1-1 0 0,2 3 13 0 0,-1-1 0 0 0,0 0 1 0 0,0 1-1 0 0,0 0 0 0 0,0-1 0 0 0,0 1 0 0 0,-1 0 1 0 0,0 0-1 0 0,0 0 0 0 0,1 5 0 0 0,10 59 61 0 0,6 27-622 0 0,-15-85-188 0 0,0-1 1 0 0,0 1-1 0 0,1-1 0 0 0,0 0 1 0 0,0 0-1 0 0,1-1 0 0 0,7 10 1 0 0,-11-16 220 0 0,0-1 1 0 0,1 1-1 0 0,-1-1 0 0 0,0 1 1 0 0,1-1-1 0 0,-1 0 0 0 0,1 1 1 0 0,-1-1-1 0 0,1 0 0 0 0,-1 0 1 0 0,1 0-1 0 0,0 0 1 0 0,0 0-1 0 0,-1-1 0 0 0,1 1 1 0 0,0 0-1 0 0,0-1 0 0 0,0 0 1 0 0,0 1-1 0 0,0-1 1 0 0,0 0-1 0 0,0 0 0 0 0,0 0 1 0 0,0 0-1 0 0,0 0 0 0 0,0 0 1 0 0,-1-1-1 0 0,1 1 1 0 0,0-1-1 0 0,0 1 0 0 0,0-1 1 0 0,0 0-1 0 0,-1 0 0 0 0,1 0 1 0 0,0 0-1 0 0,0 0 1 0 0,-1 0-1 0 0,1 0 0 0 0,-1 0 1 0 0,3-3-1 0 0,2-2-491 0 0,0 0 0 0 0,0-1 0 0 0,-1 0-1 0 0,0 1 1 0 0,0-2 0 0 0,-1 1 0 0 0,7-16 0 0 0,-5 10 300 0 0,-2-1 1 0 0,0 0-1 0 0,5-28 1 0 0,-7-15 2697 0 0,-8 10 3673 0 0,-6 1 5035 0 0,12 46-10830 0 0,0 0 0 0 0,0-1 0 0 0,0 1 0 0 0,0 0 0 0 0,0 0 0 0 0,0 0-1 0 0,0 0 1 0 0,0 0 0 0 0,0 0 0 0 0,0 0 0 0 0,0-1 0 0 0,0 1 0 0 0,0 0 0 0 0,0 0 0 0 0,0 0 0 0 0,0 0 0 0 0,0 0 0 0 0,0 0 0 0 0,0 0 0 0 0,0-1-1 0 0,0 1 1 0 0,-1 0 0 0 0,1 0 0 0 0,0 0 0 0 0,0 0 0 0 0,0 0 0 0 0,0 0 0 0 0,0 0 0 0 0,0 0 0 0 0,0 0 0 0 0,0-1 0 0 0,0 1 0 0 0,0 0 0 0 0,-1 0-1 0 0,1 0 1 0 0,0 0 0 0 0,0 0 0 0 0,0 0 0 0 0,0 0 0 0 0,0 0 0 0 0,0 0 0 0 0,0 0 0 0 0,-1 0 0 0 0,1 0 0 0 0,0 0 0 0 0,0 0 0 0 0,0 0-1 0 0,0 0 1 0 0,0 0 0 0 0,0 0 0 0 0,0 0 0 0 0,-1 0 0 0 0,1 0 0 0 0,0 0 0 0 0,0 0 0 0 0,0 0 0 0 0,0 0 0 0 0,0 0 0 0 0,0 0 0 0 0,0 0 0 0 0,-1 0-1 0 0,1 1 1 0 0,0-1 0 0 0,0 0 0 0 0,-3 11 1334 0 0,0 17-1059 0 0,3-13-267 0 0,2 1 0 0 0,0-1 0 0 0,0 0 0 0 0,2 0 0 0 0,0 0 0 0 0,0 0 0 0 0,12 25 0 0 0,-14-36-93 0 0,0-1-1 0 0,0 1 1 0 0,0-1 0 0 0,0 1 0 0 0,0-1 0 0 0,1 0 0 0 0,0 1-1 0 0,-1-1 1 0 0,1 0 0 0 0,0-1 0 0 0,1 1 0 0 0,-1-1 0 0 0,0 1-1 0 0,1-1 1 0 0,-1 0 0 0 0,1 0 0 0 0,0-1 0 0 0,0 1 0 0 0,-1-1-1 0 0,1 1 1 0 0,0-1 0 0 0,0-1 0 0 0,0 1 0 0 0,1 0 0 0 0,-1-1-1 0 0,0 0 1 0 0,0 0 0 0 0,0 0 0 0 0,0-1 0 0 0,0 1 0 0 0,0-1-1 0 0,0 0 1 0 0,7-3 0 0 0,-6 3-128 0 0,-1-1 0 0 0,0 0 0 0 0,1 0 0 0 0,-1 0 0 0 0,-1-1 0 0 0,1 0 0 0 0,0 1 0 0 0,4-5 0 0 0,-3 1-623 0 0,0 0 1 0 0,0 0 0 0 0,-1 0 0 0 0,1 0 0 0 0,-1-1-1 0 0,-1 0 1 0 0,6-11 0 0 0,-4 4-835 0 0,-1 0 0 0 0,0 0 0 0 0,-1-1 0 0 0,0 1 0 0 0,-2-1 0 0 0,1-20 0 0 0,-7-32-1284 0 0,3 47 17860 0 0,8 107-10375 0 0,5 40-3399 0 0,-9-113-1472 0 0,1 0 0 0 0,1 0 0 0 0,0-1-1 0 0,0 0 1 0 0,2 0 0 0 0,11 22 0 0 0,-16-33-82 0 0,0 0 0 0 0,1 0 0 0 0,-1 0 0 0 0,1-1 0 0 0,-1 1 0 0 0,1 0 0 0 0,-1-1 0 0 0,1 1 0 0 0,0-1 1 0 0,0 0-1 0 0,0 0 0 0 0,3 2 0 0 0,-5-3 41 0 0,1 0 0 0 0,0 1 0 0 0,0-1 0 0 0,-1 0 0 0 0,1 0 0 0 0,0 0 0 0 0,0 0 0 0 0,-1 0 0 0 0,1 0-1 0 0,0 0 1 0 0,0-1 0 0 0,-1 1 0 0 0,1 0 0 0 0,0 0 0 0 0,-1-1 0 0 0,1 1 0 0 0,0 0 0 0 0,-1-1 0 0 0,1 1 0 0 0,0 0 0 0 0,-1-1 0 0 0,1 1 0 0 0,0-1 0 0 0,-1 1 0 0 0,1-1 0 0 0,-1 1 0 0 0,1-1 0 0 0,-1 0 0 0 0,0 1 0 0 0,1-1 0 0 0,-1 0 0 0 0,0 1 0 0 0,1-1 0 0 0,-1 0 0 0 0,0 1 0 0 0,0-1 0 0 0,1 0 0 0 0,-1 0 0 0 0,0-1 0 0 0,4-13-6330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17972 0 0,'15'-1'2250'0'0,"1"-1"0"0"0,28-6 0 0 0,-31 4-2032 0 0,0 2-1 0 0,0-1 1 0 0,0 2-1 0 0,0 0 1 0 0,13 0-1 0 0,-21 2-152 0 0,-1-1 0 0 0,0 1 1 0 0,0 0-1 0 0,0 0 0 0 0,0 1 0 0 0,0-1 0 0 0,0 1 0 0 0,0 0 0 0 0,-1 0 1 0 0,1 0-1 0 0,0 0 0 0 0,-1 1 0 0 0,0-1 0 0 0,0 1 0 0 0,1 0 0 0 0,-1 0 1 0 0,-1 0-1 0 0,1 0 0 0 0,-1 1 0 0 0,3 3 0 0 0,0 1-6 0 0,-1 1-1 0 0,0 0 1 0 0,0-1 0 0 0,-1 1-1 0 0,0 1 1 0 0,-1-1-1 0 0,0 0 1 0 0,2 16 0 0 0,-3 28-1838 0 0,-7-4-3971 0 0,6-48 5601 0 0,0-1 1 0 0,0 0 0 0 0,0 1 0 0 0,-1-1-1 0 0,1 1 1 0 0,0-1 0 0 0,0 0-1 0 0,0 1 1 0 0,-1-1 0 0 0,1 1-1 0 0,0-1 1 0 0,-1 0 0 0 0,1 1 0 0 0,0-1-1 0 0,-1 0 1 0 0,1 0 0 0 0,0 1-1 0 0,-1-1 1 0 0,1 0 0 0 0,-1 0 0 0 0,1 0-1 0 0,-1 1 1 0 0,1-1 0 0 0,0 0-1 0 0,-1 0 1 0 0,1 0 0 0 0,-1 0-1 0 0,1 0 1 0 0,-1 0 0 0 0,1 0 0 0 0,-1 0-1 0 0,1 0 1 0 0,-1 0 0 0 0,1 0-1 0 0,0 0 1 0 0,-1 0 0 0 0,1 0-1 0 0,-1 0 1 0 0,1-1 0 0 0,-1 1 0 0 0,1 0-1 0 0,0 0 1 0 0,-1 0 0 0 0,1-1-1 0 0,-1 1 1 0 0,1 0 0 0 0,0-1 0 0 0,-1 1-1 0 0,1 0 1 0 0,0-1 0 0 0,0 1-1 0 0,-1 0 1 0 0,1-1 0 0 0,-4-1-1440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7530 0 0,'0'-7'925'0'0,"2"1"0"0"0,-1-1 0 0 0,1 0 0 0 0,0 1 0 0 0,0-1 0 0 0,1 1-1 0 0,0 0 1 0 0,0-1 0 0 0,1 1 0 0 0,-1 1 0 0 0,1-1 0 0 0,6-5 0 0 0,-9 9-661 0 0,1 0-1 0 0,0 1 0 0 0,-1-1 1 0 0,1 1-1 0 0,0 0 0 0 0,0 0 1 0 0,0 0-1 0 0,0 0 0 0 0,1 0 1 0 0,-1 0-1 0 0,0 0 0 0 0,0 1 1 0 0,0-1-1 0 0,1 1 0 0 0,-1-1 0 0 0,3 1 1 0 0,-2 0-180 0 0,0 1 0 0 0,0-1 0 0 0,0 1 1 0 0,0 0-1 0 0,0 0 0 0 0,0 0 0 0 0,0 0 0 0 0,-1 0 0 0 0,1 1 1 0 0,0-1-1 0 0,0 1 0 0 0,-1 0 0 0 0,1 0 0 0 0,3 4 0 0 0,0 0 117 0 0,0 0 0 0 0,-1 0 0 0 0,0 1 0 0 0,0 0 0 0 0,0 0 0 0 0,-1 0 0 0 0,0 1-1 0 0,-1 0 1 0 0,0-1 0 0 0,0 1 0 0 0,0 0 0 0 0,1 13 0 0 0,1 11 34 0 0,-1-1 0 0 0,-1 35 0 0 0,2 16-2946 0 0,-5-97-6550 0 0,6-46-1001 0 0,-2 43 6126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7538 0 0,'3'-12'1969'0'0,"19"-50"3831"0"0,-21 58-5340 0 0,1 1 0 0 0,-1 0 0 0 0,1-1 0 0 0,0 1 0 0 0,0 0 0 0 0,0 1 0 0 0,0-1 0 0 0,1 0 0 0 0,-1 0 0 0 0,1 1 0 0 0,0 0 0 0 0,-1-1 0 0 0,1 1 0 0 0,6-3 0 0 0,-9 5-376 0 0,0 0 0 0 0,1 0 0 0 0,-1 0 0 0 0,1 0 0 0 0,-1 0 0 0 0,1 0 0 0 0,-1 0 0 0 0,0 1 0 0 0,1-1 0 0 0,-1 0 0 0 0,1 0 0 0 0,-1 0 0 0 0,0 0 0 0 0,1 1 0 0 0,-1-1 0 0 0,0 0 0 0 0,1 0 0 0 0,-1 1 0 0 0,0-1 0 0 0,1 0-1 0 0,-1 1 1 0 0,0-1 0 0 0,0 0 0 0 0,1 1 0 0 0,-1-1 0 0 0,0 1 0 0 0,0-1 0 0 0,0 0 0 0 0,0 1 0 0 0,1-1 0 0 0,-1 1 0 0 0,0-1 0 0 0,0 0 0 0 0,0 1 0 0 0,0 0 0 0 0,4 20 737 0 0,-3-17-537 0 0,7 38 449 0 0,51 302 465 0 0,-33-380-1706 0 0,-15 25 372 0 0,1 0 1 0 0,-1 0-1 0 0,1 1 1 0 0,1 1-1 0 0,0 0 1 0 0,0 1-1 0 0,1 0 1 0 0,0 1-1 0 0,29-10 1 0 0,-41 16-121 0 0,13-2-2388 0 0,-5 4-4733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37 106 14003 0 0,'-4'-1'760'0'0,"0"-1"1"0"0,1 0-1 0 0,0 0 0 0 0,-1 0 0 0 0,1 0 1 0 0,0 0-1 0 0,0-1 0 0 0,0 0 1 0 0,-4-3-1 0 0,10 10-41 0 0,-1 1 1 0 0,1 0-1 0 0,-1 0 0 0 0,-1 0 1 0 0,3 10-1 0 0,7 60-724 0 0,-8-45 344 0 0,-2-25-335 0 0,1 10-28 0 0,0-1 0 0 0,-1 1 0 0 0,0 0 0 0 0,-3 21 0 0 0,-9-86-1896 0 0,6 14 1325 0 0,-8-67-412 0 0,13 91 991 0 0,0-1 0 0 0,0 1 1 0 0,1 0-1 0 0,1-1 0 0 0,0 1 0 0 0,4-15 0 0 0,-5 25 41 0 0,-1 1 0 0 0,1-1 0 0 0,0 0 0 0 0,0 0 0 0 0,-1 0 0 0 0,1 0 0 0 0,0 1 0 0 0,0-1 0 0 0,1 0 0 0 0,-1 1 0 0 0,0-1 0 0 0,0 1 0 0 0,1-1 0 0 0,-1 1 0 0 0,1 0-1 0 0,-1 0 1 0 0,1-1 0 0 0,0 1 0 0 0,0 0 0 0 0,-1 1 0 0 0,1-1 0 0 0,3-1 0 0 0,-2 2 10 0 0,0-1-1 0 0,0 1 1 0 0,0 0-1 0 0,0 0 1 0 0,0 0 0 0 0,0 1-1 0 0,0-1 1 0 0,0 1-1 0 0,0 0 1 0 0,0 0-1 0 0,-1 0 1 0 0,1 0 0 0 0,4 2-1 0 0,2 2 60 0 0,1 1 0 0 0,-1 0 0 0 0,0 0 0 0 0,-1 1-1 0 0,1 0 1 0 0,-1 1 0 0 0,8 10 0 0 0,-15-17-70 0 0,0 0 1 0 0,0 0-1 0 0,0 1 1 0 0,0-1-1 0 0,-1 0 1 0 0,1 1 0 0 0,0-1-1 0 0,-1 0 1 0 0,1 1-1 0 0,-1-1 1 0 0,1 1-1 0 0,-1-1 1 0 0,0 1-1 0 0,1-1 1 0 0,-1 1-1 0 0,0-1 1 0 0,0 1-1 0 0,0-1 1 0 0,0 1-1 0 0,-1-1 1 0 0,1 1-1 0 0,-1 2 1 0 0,0-2-3 0 0,-1 1-1 0 0,1 0 1 0 0,-1-1 0 0 0,1 0-1 0 0,-1 1 1 0 0,0-1 0 0 0,0 0-1 0 0,0 0 1 0 0,0 0 0 0 0,0 0-1 0 0,-4 2 1 0 0,-6 4-13 0 0,-1-1-1 0 0,0 0 1 0 0,-24 8 0 0 0,32-13-17 0 0,-31 11-193 0 0,33-13-71 0 0,24-8 118 0 0,-5 2-79 0 0,39-15 221 0 0,63-15-1 0 0,-43 25-3717 0 0,-74 11 3502 0 0,9 1-2957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13171 0 0,'36'-22'8515'0'0,"-28"17"-8286"0"0,1 0 0 0 0,-1 1 0 0 0,1 1 0 0 0,0-1 0 0 0,1 1 0 0 0,-1 1 0 0 0,0 0-1 0 0,17-2 1 0 0,-21 4-90 0 0,1 0 0 0 0,-1 1 0 0 0,0-1-1 0 0,1 1 1 0 0,-1 0 0 0 0,0 0 0 0 0,0 1 0 0 0,0 0-1 0 0,0-1 1 0 0,0 2 0 0 0,0-1 0 0 0,-1 1-1 0 0,1-1 1 0 0,4 5 0 0 0,-7-5-58 0 0,1 1 1 0 0,-1-1 0 0 0,1 1-1 0 0,-1 0 1 0 0,0 0-1 0 0,0 0 1 0 0,0 0-1 0 0,-1 0 1 0 0,1 1-1 0 0,-1-1 1 0 0,1 0-1 0 0,-1 1 1 0 0,0-1 0 0 0,-1 1-1 0 0,1-1 1 0 0,-1 1-1 0 0,1-1 1 0 0,-1 1-1 0 0,0 0 1 0 0,0-1-1 0 0,-1 6 1 0 0,-1 3-210 0 0,0 0 1 0 0,-7 24-1 0 0,-6-9-3942 0 0,15-26 3473 0 0,-1 0 0 0 0,0 0 0 0 0,0-1-1 0 0,0 1 1 0 0,0 0 0 0 0,0-1 0 0 0,0 1 0 0 0,0 0-1 0 0,0-1 1 0 0,0 1 0 0 0,0-1 0 0 0,0 0-1 0 0,0 1 1 0 0,0-1 0 0 0,-1 0 0 0 0,1 0 0 0 0,0 1-1 0 0,0-1 1 0 0,0 0 0 0 0,-2-1 0 0 0,-8-1-5934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7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10 464 11939 0 0,'0'1'377'0'0,"-1"-1"0"0"0,0 1 1 0 0,0 0-1 0 0,1 0 0 0 0,-1-1 1 0 0,0 1-1 0 0,1 0 1 0 0,-1 0-1 0 0,0 0 0 0 0,1 0 1 0 0,0 0-1 0 0,-1-1 1 0 0,1 1-1 0 0,-1 0 0 0 0,1 0 1 0 0,0 0-1 0 0,0 0 1 0 0,0 0-1 0 0,-1 0 0 0 0,1 0 1 0 0,0 0-1 0 0,0 1 0 0 0,0-1 1 0 0,1 1-1 0 0,0 1-47 0 0,0 1-1 0 0,0-1 0 0 0,0-1 1 0 0,0 1-1 0 0,0 0 1 0 0,1 0-1 0 0,0 0 1 0 0,2 3-1 0 0,2 1-177 0 0,0 0-1 0 0,1 0 1 0 0,0 0-1 0 0,12 9 1 0 0,-13-13-181 0 0,-1 0 0 0 0,1 0 0 0 0,-1-1 0 0 0,1 0 1 0 0,0 0-1 0 0,0-1 0 0 0,0 1 0 0 0,0-1 0 0 0,0 0 0 0 0,1-1 0 0 0,-1 0 0 0 0,0 0 0 0 0,0 0 1 0 0,0-1-1 0 0,0 1 0 0 0,1-2 0 0 0,-1 1 0 0 0,0-1 0 0 0,7-2 0 0 0,-2 0-847 0 0,0-1 1 0 0,-1 0-1 0 0,1 0 0 0 0,-1-1 0 0 0,0 0 1 0 0,-1-1-1 0 0,0 0 0 0 0,0 0 0 0 0,13-14 1 0 0,-1-3-3177 0 0,3 3-2344 0 0</inkml:trace>
  <inkml:trace contextRef="#ctx0" brushRef="#br0" timeOffset="1">182 13 16700 0 0,'0'-1'162'0'0,"0"0"1"0"0,0 1 0 0 0,1-1-1 0 0,-1 0 1 0 0,0 1 0 0 0,1-1 0 0 0,-1 0-1 0 0,1 1 1 0 0,-1-1 0 0 0,1 1-1 0 0,-1-1 1 0 0,1 1 0 0 0,0-1 0 0 0,-1 1-1 0 0,1-1 1 0 0,-1 1 0 0 0,1-1-1 0 0,0 1 1 0 0,-1 0 0 0 0,1 0 0 0 0,0-1-1 0 0,0 1 1 0 0,-1 0 0 0 0,1 0 0 0 0,0 0-1 0 0,0 0 1 0 0,-1 0 0 0 0,1 0-1 0 0,0 0 1 0 0,1 0 0 0 0,28 0 747 0 0,-25 0-547 0 0,7 0-79 0 0,1 1 0 0 0,-1 0 0 0 0,1 1 0 0 0,-1 0 0 0 0,0 1 0 0 0,0 1 0 0 0,22 9 0 0 0,-29-11-254 0 0,-1 0-1 0 0,0 1 0 0 0,1 0 1 0 0,-1 0-1 0 0,0 0 1 0 0,-1 0-1 0 0,1 1 0 0 0,0 0 1 0 0,-1-1-1 0 0,0 1 1 0 0,0 0-1 0 0,0 1 0 0 0,-1-1 1 0 0,1 0-1 0 0,-1 1 1 0 0,0-1-1 0 0,0 1 0 0 0,0 0 1 0 0,-1 0-1 0 0,0 0 1 0 0,0 0-1 0 0,1 7 1 0 0,-2 0-147 0 0,0 1 0 0 0,0 0 0 0 0,-1-1 0 0 0,-1 1 0 0 0,0 0 0 0 0,-1-1 0 0 0,0 0 0 0 0,-1 0 0 0 0,0 0 0 0 0,-1 0 0 0 0,-1 0 1 0 0,1-1-1 0 0,-2 0 0 0 0,0 0 0 0 0,0-1 0 0 0,-1 0 0 0 0,-13 14 0 0 0,18-18-268 0 0,8-5 211 0 0,20-10 236 0 0,35-20 147 0 0,-46 22-192 0 0,2-2-1102 0 0,-1 1 1 0 0,17-14 0 0 0,-28 19-80 0 0,0-1 1 0 0,1 0 0 0 0,-2 0 0 0 0,1 0 0 0 0,0-1 0 0 0,3-6 0 0 0,1-1-2618 0 0,-1 5-1464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7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8466 0 0,'-8'5'7430'0'0,"2"9"-4119"0"0,1 17-1896 0 0,4-24-538 0 0,-3 26-168 0 0,0 0 0 0 0,2 0 0 0 0,2 1 0 0 0,4 42 0 0 0,-4-75-710 0 0,0-1 1 0 0,0 1-1 0 0,0 0 1 0 0,1 0-1 0 0,-1-1 1 0 0,0 1-1 0 0,0 0 1 0 0,0 0-1 0 0,1-1 1 0 0,-1 1-1 0 0,0 0 1 0 0,1-1-1 0 0,-1 1 1 0 0,0 0-1 0 0,1-1 1 0 0,-1 1-1 0 0,1 0 1 0 0,-1-1-1 0 0,1 1 1 0 0,-1-1-1 0 0,1 1 1 0 0,0-1-1 0 0,-1 0 1 0 0,1 1-1 0 0,0-1 1 0 0,-1 1-1 0 0,1-1 0 0 0,0 0 1 0 0,-1 0-1 0 0,1 1 1 0 0,0-1-1 0 0,0 0 1 0 0,-1 0-1 0 0,1 0 1 0 0,0 0-1 0 0,0 0 1 0 0,-1 0-1 0 0,1 0 1 0 0,0 0-1 0 0,0 0 1 0 0,-1 0-1 0 0,1 0 1 0 0,0-1-1 0 0,0 1 1 0 0,-1 0-1 0 0,2-1 1 0 0,5-2-96 0 0,0 0 0 0 0,0-1 0 0 0,-1 0-1 0 0,8-5 1 0 0,1-1-439 0 0,70-35-7263 0 0,-83 44 7227 0 0,0 0 0 0 0,1-1 0 0 0,-1 1-1 0 0,0-1 1 0 0,0 1 0 0 0,0-1 0 0 0,0 0 0 0 0,0 0-1 0 0,0 0 1 0 0,2-4 0 0 0,5-5-2608 0 0,12-4-1893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7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15 4905 0 0,'1'-2'479'0'0,"1"1"0"0"0,0-1 0 0 0,-1 1-1 0 0,1-1 1 0 0,0 1 0 0 0,0 0 0 0 0,0 0 0 0 0,0-1 0 0 0,3 0-1 0 0,2 5 3758 0 0,-8 13-1516 0 0,-2-6-2568 0 0,-1 0 1 0 0,1 0 0 0 0,-2 0-1 0 0,1 0 1 0 0,-2-1-1 0 0,1 0 1 0 0,-1 0 0 0 0,0 0-1 0 0,-1-1 1 0 0,0 1-1 0 0,-1-2 1 0 0,1 1-1 0 0,-1-1 1 0 0,-1 0 0 0 0,1-1-1 0 0,-1 0 1 0 0,0-1-1 0 0,-1 1 1 0 0,1-2-1 0 0,-1 1 1 0 0,-11 2 0 0 0,44-10 515 0 0,0 1 0 0 0,-1 0 0 0 0,32 3 0 0 0,-7 1-4187 0 0,-2 1-5155 0 0,-31-2 1958 0 0</inkml:trace>
  <inkml:trace contextRef="#ctx0" brushRef="#br0" timeOffset="1">57 348 16588 0 0,'0'7'471'0'0,"1"1"0"0"0,0 0 1 0 0,0 0-1 0 0,0 0 1 0 0,1 0-1 0 0,0-1 1 0 0,0 1-1 0 0,1-1 1 0 0,0 1-1 0 0,0-1 1 0 0,5 7-1 0 0,-6-11-455 0 0,0-1 0 0 0,0 1 0 0 0,0-1 0 0 0,0 0 0 0 0,0 0 0 0 0,0 0 0 0 0,1 0 0 0 0,-1 0 0 0 0,1 0 0 0 0,-1 0 0 0 0,1-1 0 0 0,0 0 0 0 0,-1 1 0 0 0,1-1 0 0 0,0 0 0 0 0,0 0 0 0 0,0-1 0 0 0,0 1 0 0 0,0 0 0 0 0,0-1 0 0 0,0 0 0 0 0,0 0 0 0 0,0 0 0 0 0,0 0 0 0 0,0 0 0 0 0,0-1 0 0 0,0 1 0 0 0,0-1 0 0 0,0 0 0 0 0,0 0 0 0 0,4-2 0 0 0,-2 1-2 0 0,0-1 0 0 0,0 0 1 0 0,0 0-1 0 0,-1 0 0 0 0,0-1 1 0 0,1 1-1 0 0,-1-1 0 0 0,-1 0 1 0 0,1 0-1 0 0,0-1 0 0 0,-1 1 0 0 0,0-1 1 0 0,0 0-1 0 0,2-6 0 0 0,-4 10 14 0 0,0-1-1 0 0,0 0 1 0 0,0 0-1 0 0,0 1 0 0 0,-1-1 1 0 0,1 0-1 0 0,-1 0 1 0 0,1 0-1 0 0,-1 0 1 0 0,0 0-1 0 0,0 0 0 0 0,0 0 1 0 0,0 0-1 0 0,0 0 1 0 0,0 0-1 0 0,0 0 1 0 0,-1 0-1 0 0,1 0 0 0 0,-1 1 1 0 0,1-1-1 0 0,-1 0 1 0 0,0 0-1 0 0,0 0 0 0 0,0 1 1 0 0,0-1-1 0 0,0 0 1 0 0,0 1-1 0 0,0-1 1 0 0,0 1-1 0 0,-1-1 0 0 0,1 1 1 0 0,-1 0-1 0 0,1-1 1 0 0,-1 1-1 0 0,0 0 1 0 0,1 0-1 0 0,-1 0 0 0 0,0 0 1 0 0,0 0-1 0 0,1 1 1 0 0,-1-1-1 0 0,-3 0 0 0 0,-7-2 145 0 0,0 0-1 0 0,0 1 0 0 0,0 0 1 0 0,0 1-1 0 0,-22 0 0 0 0,30 1-187 0 0,-1 0 0 0 0,0 1 0 0 0,0-1 0 0 0,1 1 0 0 0,-1 0 0 0 0,0 0 0 0 0,1 0 0 0 0,-1 1 0 0 0,1 0 0 0 0,0 0 0 0 0,-1 0 0 0 0,1 0 0 0 0,0 1 0 0 0,0-1-1 0 0,0 1 1 0 0,1 0 0 0 0,-7 6 0 0 0,9-8-219 0 0,0 1 0 0 0,0 0 0 0 0,1-1 0 0 0,-1 1 0 0 0,0 0 0 0 0,1-1 0 0 0,-1 1-1 0 0,1 0 1 0 0,-1 0 0 0 0,1 0 0 0 0,0 0 0 0 0,-1 0 0 0 0,1 3 0 0 0,1-4-330 0 0,-1 0 0 0 0,0 0 0 0 0,0 0 0 0 0,0 0 0 0 0,1 0-1 0 0,-1 0 1 0 0,0 0 0 0 0,1 0 0 0 0,-1 0 0 0 0,1 0 0 0 0,-1 0 0 0 0,1 0 0 0 0,0 0 0 0 0,-1-1 0 0 0,1 1 0 0 0,1 1 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35 136 20020 0 0,'-5'6'438'0'0,"2"-1"1"0"0,-1 2-1 0 0,0-1 0 0 0,1 0 0 0 0,0 0 0 0 0,1 1 0 0 0,-1 0 0 0 0,1 0 0 0 0,1-1 0 0 0,-1 1 1 0 0,1 0-1 0 0,0 13 0 0 0,1-16-398 0 0,0-1-1 0 0,0 1 1 0 0,1-1 0 0 0,-1 0 0 0 0,1 1-1 0 0,0-1 1 0 0,0 0 0 0 0,0 0 0 0 0,0 0-1 0 0,1 0 1 0 0,-1 0 0 0 0,1 0 0 0 0,0 0-1 0 0,0 0 1 0 0,0 0 0 0 0,0-1 0 0 0,0 1-1 0 0,1-1 1 0 0,-1 0 0 0 0,1 1 0 0 0,0-1-1 0 0,-1-1 1 0 0,1 1 0 0 0,0 0 0 0 0,0 0-1 0 0,0-1 1 0 0,0 0 0 0 0,1 0 0 0 0,2 1-1 0 0,-3-1-35 0 0,-1 0 0 0 0,0-1 0 0 0,1 0 0 0 0,-1 1 0 0 0,0-1 0 0 0,1 0 0 0 0,-1 0 0 0 0,1 0 0 0 0,-1-1 0 0 0,1 1 0 0 0,-1 0 0 0 0,0-1 0 0 0,1 0 0 0 0,-1 1 0 0 0,0-1 0 0 0,0 0 0 0 0,5-2 0 0 0,-4 0-13 0 0,1 0-1 0 0,0 0 1 0 0,0 0 0 0 0,-1-1 0 0 0,0 1 0 0 0,0-1-1 0 0,0 0 1 0 0,4-6 0 0 0,-1-1-183 0 0,0 0-1 0 0,-1-1 1 0 0,-1 1 0 0 0,1-1-1 0 0,-2 0 1 0 0,3-15 0 0 0,-5 21 90 0 0,-1-1 0 0 0,1 1 1 0 0,-1-1-1 0 0,-1 1 0 0 0,1-1 1 0 0,-1 1-1 0 0,0-1 0 0 0,-1 1 1 0 0,1 0-1 0 0,-1-1 0 0 0,-1 1 1 0 0,1 0-1 0 0,-1 0 0 0 0,0 1 1 0 0,0-1-1 0 0,-1 0 0 0 0,0 1 1 0 0,0 0-1 0 0,0 0 0 0 0,0 0 1 0 0,-1 1-1 0 0,0-1 0 0 0,0 1 1 0 0,0 0-1 0 0,0 0 0 0 0,-1 1 1 0 0,1 0-1 0 0,-1 0 0 0 0,-7-3 1 0 0,2 3 712 0 0,13 4 19 0 0,20 2-189 0 0,29-8-137 0 0,-33 2-545 0 0,0 2-1 0 0,0 0 1 0 0,35 3-1 0 0,-51-2-140 0 0,-1 1-1 0 0,1 0 1 0 0,0 0-1 0 0,0 0 1 0 0,0 0 0 0 0,0 0-1 0 0,-1 0 1 0 0,1 0-1 0 0,-1 1 1 0 0,3 1 0 0 0,-4-3 224 0 0,0 0 1 0 0,1 0-1 0 0,-1 1 1 0 0,0-1-1 0 0,1 0 1 0 0,-1 0 0 0 0,0 1-1 0 0,1-1 1 0 0,-1 0-1 0 0,0 1 1 0 0,0-1-1 0 0,0 0 1 0 0,1 1-1 0 0,-1-1 1 0 0,0 1 0 0 0,0-1-1 0 0,0 0 1 0 0,0 1-1 0 0,1-1 1 0 0,-1 0-1 0 0,0 1 1 0 0,0-1 0 0 0,0 1-1 0 0,0-1 1 0 0,0 1-1 0 0,0-1 1 0 0,0 0-1 0 0,0 1 1 0 0,-1-1 0 0 0,1 1-1 0 0,0-1 1 0 0,0 0-1 0 0,0 1 1 0 0,0-1-1 0 0,0 0 1 0 0,-1 1-1 0 0,1-1 1 0 0,0 0 0 0 0,0 1-1 0 0,0-1 1 0 0,-1 0-1 0 0,1 1 1 0 0,0-1-1 0 0,-1 0 1 0 0,1 1 0 0 0,0-1-1 0 0,-1 0 1 0 0,1 0-1 0 0,0 0 1 0 0,-1 1-1 0 0,1-1 1 0 0,0 0 0 0 0,-1 0-1 0 0,1 0 1 0 0,-1 0-1 0 0,-16 3-3868 0 0,4 8-534 0 0</inkml:trace>
  <inkml:trace contextRef="#ctx0" brushRef="#br0" timeOffset="1">152 160 10314 0 0,'0'1'280'0'0,"-1"-1"0"0"0,1 1 0 0 0,-1-1 0 0 0,1 1 0 0 0,0-1-1 0 0,-1 1 1 0 0,1 0 0 0 0,-1-1 0 0 0,1 1 0 0 0,0 0 0 0 0,0-1 0 0 0,-1 1 0 0 0,1 0-1 0 0,0-1 1 0 0,0 1 0 0 0,0 0 0 0 0,0 0 0 0 0,0-1 0 0 0,0 1 0 0 0,0 0-1 0 0,0-1 1 0 0,0 1 0 0 0,0 0 0 0 0,0 0 0 0 0,0-1 0 0 0,0 1 0 0 0,1 0 0 0 0,-1-1-1 0 0,0 1 1 0 0,1 0 0 0 0,-1-1 0 0 0,0 1 0 0 0,1-1 0 0 0,-1 1 0 0 0,1 0 0 0 0,0 0-1 0 0,1 0-62 0 0,0 0 1 0 0,0 0-1 0 0,1 0 0 0 0,-1 0 0 0 0,0-1 0 0 0,1 1 0 0 0,-1-1 0 0 0,1 1 0 0 0,-1-1 0 0 0,1 0 0 0 0,2 0 0 0 0,7 0-277 0 0,0-1 0 0 0,0 0 0 0 0,22-5 0 0 0,19-14-1886 0 0,-29 5-1956 0 0,-6-6-3742 0 0,-12 10 1695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8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8202 0 0,'-4'12'8033'0'0,"1"1"-3363"0"0,-1 29-1935 0 0,2-17-1591 0 0,-25 148 202 0 0,21-147-3063 0 0,-1 1 0 0 0,-14 30 0 0 0,18-51 878 0 0,-1 1 0 0 0,0-1-1 0 0,0 0 1 0 0,0 0 0 0 0,-1 0-1 0 0,0-1 1 0 0,0 1 0 0 0,-1-1-1 0 0,1 0 1 0 0,-1-1 0 0 0,-8 5 0 0 0,-12 11 1002 0 0,3 4 3745 0 0,23-23-3732 0 0,1-1 0 0 0,-1 0 1 0 0,1 0-1 0 0,-1 0 0 0 0,1 1 0 0 0,-1-1 0 0 0,1 0 0 0 0,-1 0 0 0 0,1 0 0 0 0,-1 0 1 0 0,1 0-1 0 0,0 0 0 0 0,-1 0 0 0 0,1 0 0 0 0,-1 0 0 0 0,1 0 0 0 0,-1-1 0 0 0,1 1 1 0 0,-1 0-1 0 0,1 0 0 0 0,-1 0 0 0 0,1-1 0 0 0,-1 1 0 0 0,1 0 0 0 0,-1-1 0 0 0,1 1 1 0 0,0-1-1 0 0,22-8 1034 0 0,-5 0-404 0 0,47-21 331 0 0,-61 28-1029 0 0,1 0 0 0 0,-1 1 0 0 0,0 0 0 0 0,0 0 0 0 0,0 0 0 0 0,1 1 1 0 0,-1-1-1 0 0,0 1 0 0 0,1 0 0 0 0,-1 0 0 0 0,1 1 0 0 0,7 1 0 0 0,-10-2-24 0 0,-1 1-1 0 0,0-1 1 0 0,0 1-1 0 0,0 0 1 0 0,-1-1-1 0 0,1 1 1 0 0,0 0-1 0 0,0-1 1 0 0,0 1-1 0 0,0 0 0 0 0,-1 0 1 0 0,1 0-1 0 0,0 0 1 0 0,-1 0-1 0 0,1 0 1 0 0,-1 0-1 0 0,1 0 1 0 0,-1 0-1 0 0,1 0 1 0 0,-1 0-1 0 0,0 0 1 0 0,1 0-1 0 0,-1 0 1 0 0,0 1-1 0 0,0-1 1 0 0,0 1-1 0 0,-3 38 874 0 0,0-4-408 0 0,4-33-524 0 0,-1-1 0 0 0,1 0 0 0 0,-1 1 0 0 0,1-1-1 0 0,0 0 1 0 0,0 0 0 0 0,0 1 0 0 0,0-1 0 0 0,1 0 0 0 0,-1 0 0 0 0,0 0 0 0 0,1 0 0 0 0,-1-1 0 0 0,1 1 0 0 0,0 0 0 0 0,0-1 0 0 0,0 1 0 0 0,-1-1 0 0 0,2 0 0 0 0,-1 1 0 0 0,0-1 0 0 0,0 0 0 0 0,0 0 0 0 0,0 0 0 0 0,1-1 0 0 0,-1 1-1 0 0,0 0 1 0 0,1-1 0 0 0,-1 0 0 0 0,0 1 0 0 0,1-1 0 0 0,2 0 0 0 0,1 0-351 0 0,1-1 0 0 0,-1 1 0 0 0,0-1 1 0 0,0 0-1 0 0,7-2 0 0 0,25-14-8575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15403 0 0,'0'-1'237'0'0,"0"0"0"0"0,0 1 0 0 0,0-1-1 0 0,0 0 1 0 0,0 0 0 0 0,0 1 0 0 0,1-1 0 0 0,-1 0-1 0 0,0 1 1 0 0,0-1 0 0 0,0 0 0 0 0,1 1 0 0 0,-1-1-1 0 0,0 0 1 0 0,1 1 0 0 0,-1-1 0 0 0,0 0 0 0 0,1 1-1 0 0,-1-1 1 0 0,1 1 0 0 0,-1-1 0 0 0,1 1 0 0 0,0-1-1 0 0,-1 1 1 0 0,1-1 0 0 0,-1 1 0 0 0,1 0 0 0 0,1-1-1 0 0,19-15 861 0 0,-20 16-1016 0 0,11-8 196 0 0,0 1 0 0 0,1 1 0 0 0,0 0 0 0 0,0 1 0 0 0,1 0 1 0 0,-1 1-1 0 0,1 1 0 0 0,25-4 0 0 0,-34 7-229 0 0,0 0 0 0 0,-1 0 0 0 0,1 0 0 0 0,0 0 0 0 0,0 1 0 0 0,-1 0 0 0 0,1 0 0 0 0,-1 0 0 0 0,1 0 0 0 0,-1 1 0 0 0,1-1 0 0 0,-1 1 0 0 0,4 3 0 0 0,-5-3-4 0 0,0 1 0 0 0,-1-1 1 0 0,1 0-1 0 0,-1 1 0 0 0,0 0 0 0 0,1 0 0 0 0,-1 0 1 0 0,-1 0-1 0 0,1 0 0 0 0,0 0 0 0 0,-1 0 0 0 0,1 0 1 0 0,-1 1-1 0 0,0-1 0 0 0,0 0 0 0 0,-1 1 0 0 0,1-1 0 0 0,-1 1 1 0 0,1 5-1 0 0,-1 4 16 0 0,-1-1-1 0 0,0 1 1 0 0,0-1-1 0 0,-2 1 1 0 0,1-1 0 0 0,-7 16-1 0 0,7-19-937 0 0,-2-1 0 0 0,1 0-1 0 0,-1 0 1 0 0,0 0-1 0 0,-9 12 1 0 0,13-20 682 0 0,-1 0 0 0 0,1 0 0 0 0,0 1 1 0 0,0-1-1 0 0,0 0 0 0 0,0 0 0 0 0,0 1 0 0 0,-1-1 0 0 0,0 1-783 0 0,1-1 784 0 0,0 0-1 0 0,-1 0 0 0 0,1 0 0 0 0,0 1 0 0 0,0-1 0 0 0,-1 0 1 0 0,1 0-1 0 0,0 0 0 0 0,-1 0 0 0 0,1 0 0 0 0,0 0 1 0 0,0 0-1 0 0,-1 0 0 0 0,1 0 0 0 0,0 0 0 0 0,-1 0 0 0 0,1 0 1 0 0,0 0-1 0 0,-1 0 0 0 0,1 0 0 0 0,0 0 0 0 0,0 0 1 0 0,-1-1-1 0 0,1 1 0 0 0,0 0 0 0 0,0 0 0 0 0,-1 0 0 0 0,1 0 1 0 0,0-1-1 0 0,0 1 0 0 0,-1-1-783 0 0,0 1 783 0 0,1 0 0 0 0,0-1 0 0 0,0 1 1 0 0,0 0-1 0 0,0-1 0 0 0,0 1 0 0 0,0 0 0 0 0,0 0 0 0 0,-1-1 1 0 0,-3-10-6652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11346 0 0,'1'-1'412'0'0,"-1"0"-1"0"0,1-1 0 0 0,-1 1 0 0 0,1 0 1 0 0,0-1-1 0 0,0 1 0 0 0,-1 0 0 0 0,1 0 0 0 0,0 0 1 0 0,0 0-1 0 0,0 0 0 0 0,0 0 0 0 0,1 0 1 0 0,-1 0-1 0 0,0 0 0 0 0,0 1 0 0 0,3-2 0 0 0,-3 2-243 0 0,-1 0 0 0 0,1 0 0 0 0,0 0 0 0 0,-1 0 0 0 0,1 0-1 0 0,0 0 1 0 0,0 1 0 0 0,-1-1 0 0 0,1 0 0 0 0,0 0-1 0 0,-1 1 1 0 0,1-1 0 0 0,0 0 0 0 0,-1 1 0 0 0,1-1-1 0 0,-1 1 1 0 0,1-1 0 0 0,0 1 0 0 0,-1-1 0 0 0,1 1-1 0 0,-1-1 1 0 0,0 1 0 0 0,1-1 0 0 0,0 2 0 0 0,2 2 76 0 0,-1 1 0 0 0,1 1 0 0 0,-1-1 0 0 0,0 0 0 0 0,0 1 0 0 0,0-1 0 0 0,0 7 0 0 0,3 18-584 0 0,-2 0 1 0 0,-1 0-1 0 0,-4 49 0 0 0,-4-23-3657 0 0,-4-2-3606 0 0,3-30 379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12731 0 0,'0'0'179'0'0,"1"0"-1"0"0,-1 1 1 0 0,1-1 0 0 0,-1 1 0 0 0,1-1-1 0 0,-1 0 1 0 0,1 1 0 0 0,-1-1 0 0 0,1 0 0 0 0,0 0-1 0 0,-1 1 1 0 0,1-1 0 0 0,0 0 0 0 0,-1 0-1 0 0,1 0 1 0 0,0 0 0 0 0,-1 0 0 0 0,1 0 0 0 0,0 0-1 0 0,-1 0 1 0 0,1 0 0 0 0,0 0 0 0 0,-1 0-1 0 0,2-1 1 0 0,19-1 1548 0 0,13-12 528 0 0,10-4-1422 0 0,-41 18-803 0 0,-1-1 0 0 0,1 0-1 0 0,-1 1 1 0 0,1-1 0 0 0,0 1 0 0 0,-1 0 0 0 0,1 0 0 0 0,-1 0 0 0 0,1 0 0 0 0,0 0 0 0 0,-1 1 0 0 0,1-1 0 0 0,4 2 0 0 0,-7-1-9 0 0,1 0-1 0 0,0 0 1 0 0,0-1-1 0 0,0 1 1 0 0,-1 0-1 0 0,1 0 1 0 0,0 0-1 0 0,-1 0 1 0 0,1 0-1 0 0,0 0 1 0 0,-1 0-1 0 0,0 0 1 0 0,1 0-1 0 0,-1 0 1 0 0,1 0-1 0 0,-1 0 1 0 0,0 0-1 0 0,0 0 1 0 0,0 0-1 0 0,0 0 1 0 0,0 0 0 0 0,0 1-1 0 0,0-1 1 0 0,0 0-1 0 0,0 0 1 0 0,0 0-1 0 0,-1 0 1 0 0,1 1-1 0 0,-11 35 144 0 0,9-33-144 0 0,-19 40 82 0 0,17-37-24 0 0,-1 0-1 0 0,1 1 1 0 0,1 0 0 0 0,0 0-1 0 0,0 0 1 0 0,0 0 0 0 0,1 0-1 0 0,0 0 1 0 0,0 1 0 0 0,0 13-1 0 0,2-21-74 0 0,1 0 0 0 0,-1 0 0 0 0,0 0 0 0 0,0 0 1 0 0,0 0-1 0 0,1 0 0 0 0,-1 0 0 0 0,1 0 0 0 0,-1 0 0 0 0,1 0 0 0 0,-1 0 0 0 0,1 0 0 0 0,-1 0 0 0 0,1-1 0 0 0,0 1 0 0 0,-1 0 0 0 0,1 0 0 0 0,0-1 0 0 0,0 1 0 0 0,0 0 1 0 0,0-1-1 0 0,0 1 0 0 0,1 0 0 0 0,0 0 4 0 0,1-1-1 0 0,-1 1 1 0 0,0-1 0 0 0,1 1 0 0 0,-1-1 0 0 0,0 0 0 0 0,1 0-1 0 0,-1 0 1 0 0,0 0 0 0 0,4-1 0 0 0,5-2-93 0 0,0 0 0 0 0,-1 0 0 0 0,16-8 1 0 0,-25 11 38 0 0,53-27-3845 0 0,-49 23 2659 0 0,-1 1-1 0 0,1-1 0 0 0,0 0 0 0 0,-1 0 0 0 0,0 0 1 0 0,0-1-1 0 0,6-8 0 0 0,7-7-5251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73 138 18340 0 0,'-3'12'333'0'0,"2"0"1"0"0,-1 0-1 0 0,1 0 1 0 0,1 0-1 0 0,0 0 0 0 0,1 0 1 0 0,0 0-1 0 0,1 0 1 0 0,0 0-1 0 0,1 0 0 0 0,0 0 1 0 0,1-1-1 0 0,0 1 1 0 0,1-1-1 0 0,0 0 0 0 0,1-1 1 0 0,0 1-1 0 0,1-1 1 0 0,0 0-1 0 0,16 16 0 0 0,-22-24-312 0 0,1 0-1 0 0,0 0 0 0 0,0-1 0 0 0,0 1 0 0 0,0-1 0 0 0,1 1 1 0 0,-1-1-1 0 0,0 0 0 0 0,1 0 0 0 0,-1 0 0 0 0,1 0 0 0 0,-1-1 0 0 0,1 1 1 0 0,-1 0-1 0 0,4-1 0 0 0,-5 0-4 0 0,1 0 0 0 0,0 0 0 0 0,-1-1 0 0 0,1 1 0 0 0,0 0 0 0 0,-1-1 0 0 0,1 0 1 0 0,-1 1-1 0 0,1-1 0 0 0,0 0 0 0 0,-1 0 0 0 0,0 0 0 0 0,1 0 0 0 0,-1 0 0 0 0,1 0 0 0 0,-1 0 0 0 0,2-2 0 0 0,0-2 16 0 0,0 0-1 0 0,0 0 0 0 0,0 0 1 0 0,0 0-1 0 0,-1 0 0 0 0,0 0 1 0 0,0-1-1 0 0,-1 1 1 0 0,1-1-1 0 0,-1 0 0 0 0,1-11 1 0 0,-2 7-7 0 0,1-1 0 0 0,-2 0 1 0 0,1 1-1 0 0,-2-1 1 0 0,1 1-1 0 0,-1-1 1 0 0,-1 1-1 0 0,0-1 0 0 0,-1 1 1 0 0,0 0-1 0 0,0 1 1 0 0,-1-1-1 0 0,-7-11 0 0 0,8 16-28 0 0,0-1 0 0 0,0 1-1 0 0,-1 0 1 0 0,0 1-1 0 0,0-1 1 0 0,0 1-1 0 0,0 0 1 0 0,-1 0-1 0 0,1 0 1 0 0,-1 1-1 0 0,0 0 1 0 0,0 0-1 0 0,0 1 1 0 0,0 0-1 0 0,-1 0 1 0 0,1 0 0 0 0,-1 0-1 0 0,1 1 1 0 0,-1 1-1 0 0,0-1 1 0 0,1 1-1 0 0,-10 0 1 0 0,13 0-125 0 0,1 1 0 0 0,-1-1 0 0 0,0 1 0 0 0,1-1 1 0 0,-1 1-1 0 0,1 0 0 0 0,-1 0 0 0 0,1 0 0 0 0,-1 0 1 0 0,1 1-1 0 0,-1-1 0 0 0,1 1 0 0 0,0-1 0 0 0,0 1 0 0 0,0 0 1 0 0,0 0-1 0 0,0 0 0 0 0,0 0 0 0 0,0 0 0 0 0,-1 3 0 0 0,2-3-686 0 0,0 1 0 0 0,-1-1-1 0 0,1 1 1 0 0,0-1 0 0 0,0 1-1 0 0,1 0 1 0 0,-1 0 0 0 0,0-1-1 0 0,1 1 1 0 0,0 0 0 0 0,0 0-1 0 0,0 3 1 0 0</inkml:trace>
  <inkml:trace contextRef="#ctx0" brushRef="#br0" timeOffset="1">318 1 19484 0 0,'6'6'727'0'0,"-1"0"-1"0"0,0 1 0 0 0,-1 0 1 0 0,1 0-1 0 0,-1 0 0 0 0,-1 1 1 0 0,1-1-1 0 0,-1 1 0 0 0,-1 0 1 0 0,3 10-1 0 0,2 13-251 0 0,2 45-1 0 0,-2-15-35 0 0,-3-39-647 0 0,6 38-887 0 0,5-26-3911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0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7242 0 0,'0'-4'684'0'0,"0"1"1"0"0,0-1-1 0 0,1 1 1 0 0,-1-1-1 0 0,1 1 1 0 0,0 0-1 0 0,0-1 1 0 0,0 1-1 0 0,0 0 1 0 0,1 0-1 0 0,-1 0 1 0 0,1-1-1 0 0,-1 1 1 0 0,1 1-1 0 0,3-5 1 0 0,-3 5-332 0 0,1 0 1 0 0,-1 0-1 0 0,1 0 0 0 0,-1 0 1 0 0,1 0-1 0 0,0 1 0 0 0,0-1 1 0 0,0 1-1 0 0,0 0 1 0 0,0-1-1 0 0,0 1 0 0 0,0 1 1 0 0,0-1-1 0 0,3 0 0 0 0,0 0-196 0 0,-1 1 0 0 0,0 0 0 0 0,1 0 0 0 0,-1 1 0 0 0,0 0 0 0 0,1 0 0 0 0,-1 0 0 0 0,0 0 0 0 0,0 1 0 0 0,0 0 0 0 0,0 0 0 0 0,0 0 0 0 0,0 0 0 0 0,-1 1 0 0 0,1 0 0 0 0,-1 0 0 0 0,0 0 0 0 0,0 1 0 0 0,6 5 0 0 0,-3-1-94 0 0,-1 1 0 0 0,1 0 0 0 0,-1 0 0 0 0,-1 1 1 0 0,0 0-1 0 0,0 0 0 0 0,-1 0 0 0 0,5 20 0 0 0,-1 4-398 0 0,4 51-1 0 0,4 18-8056 0 0,-5-134-6797 0 0,5-41 17322 0 0,-13 57-2755 0 0,3-21 2766 0 0,-6 27-719 0 0,1-1 1 0 0,1 1-1 0 0,0-1 1 0 0,0 1 0 0 0,1 0-1 0 0,0 0 1 0 0,0 0-1 0 0,10-16 1 0 0,-12 24-1327 0 0,-1 1 0 0 0,0 0 1 0 0,1 0-1 0 0,-1 0 0 0 0,0-1 1 0 0,1 1-1 0 0,-1 0 0 0 0,1 0 0 0 0,-1 0 1 0 0,0 0-1 0 0,1 0 0 0 0,-1 0 1 0 0,1 0-1 0 0,-1 0 0 0 0,1 0 1 0 0,-1 0-1 0 0,0 0 0 0 0,1 0 0 0 0,-1 0 1 0 0,1 0-1 0 0,-1 0 0 0 0,0 1 1 0 0,1-1-1 0 0,-1 0 0 0 0,1 0 1 0 0,-1 0-1 0 0,0 1 0 0 0,1-1 0 0 0,-1 0 1 0 0,0 0-1 0 0,1 1 0 0 0,-1-1 1 0 0,0 0-1 0 0,0 1 0 0 0,1-1 0 0 0,-1 0 1 0 0,0 1-1 0 0,0-1 0 0 0,1 0 1 0 0,-1 1-1 0 0,0-1 0 0 0,0 1 1 0 0,0-1-1 0 0,0 0 0 0 0,0 1 0 0 0,0 0 1 0 0,12 25 1086 0 0,-10-22-875 0 0,6 16 265 0 0,-5-13-460 0 0,0-1 0 0 0,0 1 1 0 0,0 0-1 0 0,1-1 0 0 0,6 9 0 0 0,-8-13-108 0 0,0 0-1 0 0,0 0 0 0 0,0 0 1 0 0,1 0-1 0 0,-1 0 0 0 0,0-1 1 0 0,1 1-1 0 0,0-1 0 0 0,-1 0 1 0 0,1 1-1 0 0,0-1 0 0 0,0-1 1 0 0,0 1-1 0 0,0 0 0 0 0,0-1 1 0 0,0 1-1 0 0,3-1 0 0 0,11 0-127 0 0,-1-2 0 0 0,1 0 0 0 0,-1-1 0 0 0,0 0 0 0 0,0-1 0 0 0,0-1 0 0 0,26-12 0 0 0,6-1-5953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 11010 0 0,'0'0'195'0'0,"-1"0"-1"0"0,0 0 0 0 0,0 0 1 0 0,0 0-1 0 0,1 0 0 0 0,-1 0 1 0 0,0 0-1 0 0,0 0 0 0 0,1 0 1 0 0,-1 0-1 0 0,0 1 0 0 0,0-1 1 0 0,1 0-1 0 0,-1 0 0 0 0,0 1 1 0 0,1-1-1 0 0,-1 1 0 0 0,0-1 1 0 0,1 0-1 0 0,-1 1 0 0 0,0-1 1 0 0,1 1-1 0 0,-1 0 0 0 0,1-1 1 0 0,-1 1-1 0 0,1-1 1 0 0,0 1-1 0 0,-1 0 0 0 0,1-1 1 0 0,-1 1-1 0 0,1 0 0 0 0,0-1 1 0 0,0 1-1 0 0,-1 0 0 0 0,1 0 1 0 0,0-1-1 0 0,0 1 0 0 0,0 0 1 0 0,0 0-1 0 0,0 0 0 0 0,0-1 1 0 0,0 1-1 0 0,0 0 0 0 0,0 1 1 0 0,4 44 1678 0 0,-2-37-1532 0 0,4 34-128 0 0,3-1 1 0 0,2 0-1 0 0,24 63 1 0 0,-34-105-218 0 0,12 29 42 0 0,-13-27-50 0 0,1-1 0 0 0,-1 0 0 0 0,1 1 0 0 0,0-1 1 0 0,-1 0-1 0 0,1 0 0 0 0,0 0 0 0 0,0 0 0 0 0,0 0 0 0 0,0 0 1 0 0,0 0-1 0 0,0 0 0 0 0,0 0 0 0 0,0 0 0 0 0,0 0 0 0 0,1-1 0 0 0,-1 1 1 0 0,2 0-1 0 0,-2-2-36 0 0,0 0 0 0 0,-1 0 0 0 0,1 0 0 0 0,0 0-1 0 0,0 0 1 0 0,-1 0 0 0 0,1 0 0 0 0,-1-1 0 0 0,1 1 0 0 0,-1 0 0 0 0,1 0 0 0 0,-1-1 0 0 0,0 1 0 0 0,1 0 0 0 0,-1 0 0 0 0,0-1 0 0 0,0 1 0 0 0,0 0-1 0 0,0-1 1 0 0,0 1 0 0 0,-1-2 0 0 0,-1-32-265 0 0,-2 0 0 0 0,-1 1-1 0 0,-13-47 1 0 0,7 36 587 0 0,-5-49 0 0 0,16 93-264 0 0,0 1 0 0 0,0-1 0 0 0,0 1 0 0 0,-1 0 0 0 0,1-1 0 0 0,0 1 1 0 0,0-1-1 0 0,0 1 0 0 0,0-1 0 0 0,0 1 0 0 0,1-1 0 0 0,-1 1 0 0 0,0-1 0 0 0,0 1 0 0 0,0-1 0 0 0,0 1 1 0 0,0-1-1 0 0,1 1 0 0 0,-1 0 0 0 0,0-1 0 0 0,0 1 0 0 0,1-1 0 0 0,-1 1 0 0 0,0 0 0 0 0,1-1 1 0 0,-1 1-1 0 0,0 0 0 0 0,1-1 0 0 0,-1 1 0 0 0,1 0 0 0 0,-1-1 0 0 0,0 1 0 0 0,1 0 0 0 0,-1 0 0 0 0,1 0 1 0 0,-1 0-1 0 0,1-1 0 0 0,0 1 0 0 0,22 6 118 0 0,22 19-45 0 0,-40-21-38 0 0,0 0-1 0 0,0-1 1 0 0,0 2 0 0 0,-1-1-1 0 0,0 0 1 0 0,0 1-1 0 0,0 0 1 0 0,0 0-1 0 0,-1 0 1 0 0,0 0 0 0 0,0 1-1 0 0,0-1 1 0 0,0 1-1 0 0,-1 0 1 0 0,2 9 0 0 0,-2-7-1 0 0,-1 0 1 0 0,-1 1 0 0 0,1-1-1 0 0,-1 0 1 0 0,-1 1 0 0 0,0-1-1 0 0,0 0 1 0 0,0 1 0 0 0,-1-1-1 0 0,0 0 1 0 0,-4 8 0 0 0,3-8-78 0 0,1 0-1 0 0,-2-1 1 0 0,1 1 0 0 0,-1-1 0 0 0,0 0-1 0 0,-1 0 1 0 0,1 0 0 0 0,-1-1 0 0 0,-1 1-1 0 0,1-1 1 0 0,-1 0 0 0 0,0-1 0 0 0,-1 1-1 0 0,-12 7 1 0 0,66-36-931 0 0,96-51 26 0 0,-96 47-2353 0 0,-2-3-3278 0 0,-28 18 346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22 5569 0 0,'-24'5'4525'0'0,"20"-5"-3321"0"0,0 1 0 0 0,0-1 1 0 0,1 1-1 0 0,-1 0 1 0 0,0 0-1 0 0,1 0 1 0 0,-1 1-1 0 0,1-1 1 0 0,-7 4-1 0 0,15-8-943 0 0,1 1 0 0 0,-1-1 0 0 0,1 1 0 0 0,0 0 0 0 0,-1 0 0 0 0,1 1 0 0 0,6-1 0 0 0,-4 0-62 0 0,26-5-353 0 0,2 1 0 0 0,-1 2 1 0 0,1 1-1 0 0,44 3 0 0 0,-79-1-38 0 0,-1 1 1 0 0,1 0-1 0 0,0 0 1 0 0,0 0-1 0 0,-1 0 1 0 0,1 0-1 0 0,0 0 1 0 0,0 0-1 0 0,-1 0 0 0 0,1 1 1 0 0,0-1-1 0 0,0 0 1 0 0,-1 0-1 0 0,1 1 1 0 0,0-1-1 0 0,-1 0 1 0 0,1 1-1 0 0,0-1 1 0 0,-1 0-1 0 0,1 1 1 0 0,0-1-1 0 0,-1 1 1 0 0,1-1-1 0 0,-1 1 1 0 0,1 0-1 0 0,-1-1 1 0 0,1 1-1 0 0,-1-1 0 0 0,0 1 1 0 0,1 0-1 0 0,-1 0 1 0 0,0-1-1 0 0,1 1 1 0 0,-1 1-1 0 0,0 0-581 0 0,0 0 1 0 0,-1 0-1 0 0,1 0 0 0 0,-1 0 0 0 0,0 0 0 0 0,1 0 0 0 0,-1 0 0 0 0,0-1 0 0 0,0 1 0 0 0,0 0 1 0 0,-3 2-1 0 0,-3 11-4152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78 7794 0 0,'-12'-10'8640'0'0,"22"13"-5178"0"0,-5-4-3234 0 0,0 1-1 0 0,0-1 0 0 0,-1 0 0 0 0,1 0 1 0 0,0-1-1 0 0,-1 1 0 0 0,1-1 1 0 0,-1 0-1 0 0,0-1 0 0 0,7-4 1 0 0,5-1-91 0 0,1 1-459 0 0,1 1 0 0 0,26-6 0 0 0,7-2-7244 0 0,-40 12 3603 0 0,5 5-2099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21509 0 0,'-3'0'800'0'0,"4"0"-416"0"0,2 0-24 0 0,4 0 0 0 0,5-1-56 0 0,4 2-104 0 0,6 0-16 0 0,1 0-8 0 0,2 4-96 0 0,0-1-96 0 0,0 3-280 0 0,-2 2-416 0 0,-4 1-528 0 0,-3 0-689 0 0,-3 0-759 0 0,-6-1-1201 0 0,-4 2-8 0 0,-4-3-2488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5513 0 0,'-8'5'10823'0'0,"7"-4"-10422"0"0,0 14 5208 0 0,8 24-3502 0 0,-3-19-1411 0 0,3 67-7 0 0,3 17-837 0 0,5-35-3137 0 0,-14-52-881 0 0,1 6-5846 0 0,9-9 5250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8322 0 0,'-4'1'1666'0'0,"-10"-1"7254"0"0,22-6-7686 0 0,5 0-1124 0 0,0 0 1 0 0,1 1-1 0 0,0 0 1 0 0,0 1-1 0 0,0 1 1 0 0,19-2-1 0 0,-16 2-369 0 0,-8 1-428 0 0,21-4-1707 0 0,-14 8-4553 0 0</inkml:trace>
  <inkml:trace contextRef="#ctx0" brushRef="#br0" timeOffset="1">63 165 9066 0 0,'0'2'241'0'0,"0"-1"0"0"0,0 0 0 0 0,0 0-1 0 0,1 1 1 0 0,-1-1 0 0 0,0 0 0 0 0,1 1 0 0 0,-1-1 0 0 0,1 0 0 0 0,0 0-1 0 0,-1 0 1 0 0,1 0 0 0 0,0 0 0 0 0,-1 1 0 0 0,1-1 0 0 0,0 0 0 0 0,0-1-1 0 0,0 1 1 0 0,0 0 0 0 0,0 0 0 0 0,0 0 0 0 0,0 0 0 0 0,0-1 0 0 0,1 1-1 0 0,-1-1 1 0 0,0 1 0 0 0,0-1 0 0 0,0 1 0 0 0,3 0 0 0 0,1-1 18 0 0,0 0 0 0 0,0 0 1 0 0,0-1-1 0 0,0 0 0 0 0,0 1 1 0 0,7-4-1 0 0,4 1 131 0 0,-1-1-230 0 0,-12 3-136 0 0,1 0 1 0 0,-1 0 0 0 0,0 0 0 0 0,1 0 0 0 0,-1 1 0 0 0,0 0 0 0 0,1-1 0 0 0,-1 1 0 0 0,0 0 0 0 0,1 1 0 0 0,3 0 0 0 0,-7-1-13 0 0,1 1 1 0 0,-1 0-1 0 0,0-1 0 0 0,1 1 0 0 0,-1 0 1 0 0,0-1-1 0 0,1 1 0 0 0,-1 0 1 0 0,0 0-1 0 0,0-1 0 0 0,0 1 0 0 0,0 0 1 0 0,0 0-1 0 0,0-1 0 0 0,0 1 1 0 0,0 0-1 0 0,0 0 0 0 0,0-1 0 0 0,0 1 1 0 0,0 0-1 0 0,0 0 0 0 0,-1-1 1 0 0,1 1-1 0 0,0 0 0 0 0,0 0 0 0 0,-1-1 1 0 0,1 1-1 0 0,-1 0 0 0 0,1-1 1 0 0,-1 1-1 0 0,0 0 0 0 0,-14 24 100 0 0,4-13-70 0 0,-7 10 422 0 0,58-38 1136 0 0,-39 16-1611 0 0,68-24 139 0 0,-21 18-4664 0 0,-48 6 4447 0 0,0 0 0 0 0,0 0 0 0 0,0 0 0 0 0,-1-1 0 0 0,1 1 1 0 0,0 0-1 0 0,0 0 0 0 0,0 0 0 0 0,0 0 0 0 0,0-1 0 0 0,0 1 0 0 0,-1 0 1 0 0,1 0-1 0 0,0-1 0 0 0,0 1 0 0 0,0 0 0 0 0,0 0 0 0 0,0 0 1 0 0,0-1-1 0 0,0 1 0 0 0,0 0 0 0 0,0 0 0 0 0,0-1 0 0 0,0 1 0 0 0,0 0 1 0 0,0 0-1 0 0,0-1 0 0 0,0 1 0 0 0,0 0 0 0 0,0 0 0 0 0,0 0 0 0 0,0-1 1 0 0,1 1-1 0 0,-1 0 0 0 0,0 0 0 0 0,0 0 0 0 0,0-1 0 0 0,0 1 1 0 0,0 0-1 0 0,1 0 0 0 0,-1 0 0 0 0,0 0 0 0 0,0-1 0 0 0,0 1 0 0 0,1 0 1 0 0,-1 0-1 0 0,0 0 0 0 0,0 0 0 0 0,0 0 0 0 0,1 0 0 0 0,-1 0 0 0 0,0-1 1 0 0,0 1-1 0 0,0 0 0 0 0,1 0 0 0 0,-1 0 0 0 0,0 0 0 0 0,0 0 1 0 0,1 0-1 0 0,-1 0 0 0 0,0 0 0 0 0,0 0 0 0 0,1 0 0 0 0,-1 1 0 0 0,0-1 1 0 0,0 0-1 0 0,1 0 0 0 0,-4-5-1922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35 186 13587 0 0,'-1'30'7271'0'0,"0"12"-3310"0"0,1-35-3886 0 0,1 0 0 0 0,-1 0-1 0 0,1 0 1 0 0,0 0 0 0 0,1 0 0 0 0,0 0-1 0 0,0 0 1 0 0,0-1 0 0 0,1 1 0 0 0,0-1-1 0 0,0 0 1 0 0,8 11 0 0 0,-9-13-69 0 0,1-1 1 0 0,0 1-1 0 0,0-1 1 0 0,0 0-1 0 0,0 0 1 0 0,0 0 0 0 0,0 0-1 0 0,1-1 1 0 0,0 1-1 0 0,-1-1 1 0 0,1 0-1 0 0,0 0 1 0 0,0 0-1 0 0,0-1 1 0 0,0 0-1 0 0,0 1 1 0 0,8 0-1 0 0,-8-2 1 0 0,0 0 0 0 0,-1-1 0 0 0,1 1 0 0 0,0-1 0 0 0,0 0-1 0 0,-1 0 1 0 0,1 0 0 0 0,-1 0 0 0 0,1-1 0 0 0,-1 1 0 0 0,1-1 0 0 0,-1 0-1 0 0,0 0 1 0 0,0 0 0 0 0,0-1 0 0 0,0 1 0 0 0,0-1 0 0 0,0 0 0 0 0,-1 0-1 0 0,4-4 1 0 0,2-5 16 0 0,0 1 1 0 0,-1-1-1 0 0,0-1 0 0 0,-1 1 0 0 0,0-1 0 0 0,-1 0 1 0 0,-1-1-1 0 0,0 1 0 0 0,-1-1 0 0 0,0 0 0 0 0,-1 1 1 0 0,-1-1-1 0 0,0 0 0 0 0,-1 0 0 0 0,0 0 0 0 0,-1 0 0 0 0,-4-23 1 0 0,3 31 11 0 0,-1 0 0 0 0,1 1 0 0 0,-1-1 0 0 0,0 1 0 0 0,0-1 1 0 0,-1 1-1 0 0,1 0 0 0 0,-1 0 0 0 0,0 1 0 0 0,-1-1 0 0 0,1 1 0 0 0,-1 0 1 0 0,0 0-1 0 0,0 0 0 0 0,0 1 0 0 0,0 0 0 0 0,-1 0 0 0 0,1 0 1 0 0,-1 0-1 0 0,0 1 0 0 0,0 0 0 0 0,0 0 0 0 0,-9-1 0 0 0,10 2-38 0 0,0 0 0 0 0,0 0 0 0 0,0 1 0 0 0,0-1-1 0 0,0 1 1 0 0,0 1 0 0 0,0-1 0 0 0,0 1 0 0 0,0-1-1 0 0,0 1 1 0 0,0 1 0 0 0,0-1 0 0 0,0 1 0 0 0,0 0-1 0 0,1 0 1 0 0,-1 0 0 0 0,1 0 0 0 0,0 1-1 0 0,-1 0 1 0 0,1 0 0 0 0,0 0 0 0 0,1 0 0 0 0,-1 1-1 0 0,0 0 1 0 0,1 0 0 0 0,0 0 0 0 0,0 0 0 0 0,-4 8-1 0 0,3-4-377 0 0,1 0 0 0 0,0 1-1 0 0,1-1 1 0 0,0 1-1 0 0,0-1 1 0 0,1 1-1 0 0,0 0 1 0 0,1 10-1 0 0,0-15-169 0 0,0 1 0 0 0,1-1-1 0 0,-1 1 1 0 0,1-1 0 0 0,0 1 0 0 0,1-1-1 0 0,-1 0 1 0 0,3 5 0 0 0,-3-7-34 0 0,0 0 1 0 0,0 0-1 0 0,1 0 0 0 0,-1 0 1 0 0,1 0-1 0 0,0 0 0 0 0,-1-1 1 0 0,1 1-1 0 0,0 0 0 0 0,0-1 1 0 0,0 1-1 0 0,0-1 0 0 0,0 0 1 0 0,0 0-1 0 0,4 2 0 0 0,9 0-5229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75 10914 0 0,'51'-74'13947'0'0,"-51"74"-13901"0"0,0 0-1 0 0,0 0 1 0 0,0 0-1 0 0,0-1 0 0 0,0 1 1 0 0,1 0-1 0 0,-1 0 1 0 0,0 0-1 0 0,0 0 1 0 0,0 0-1 0 0,0 0 0 0 0,0 0 1 0 0,0 0-1 0 0,0 0 1 0 0,0 0-1 0 0,0 0 0 0 0,0 0 1 0 0,0 0-1 0 0,1 0 1 0 0,-1 0-1 0 0,0 0 1 0 0,0 0-1 0 0,0 0 0 0 0,0 0 1 0 0,0 0-1 0 0,0 0 1 0 0,0 0-1 0 0,0 0 1 0 0,0 0-1 0 0,1 0 0 0 0,-1 0 1 0 0,0 0-1 0 0,0 0 1 0 0,0 0-1 0 0,0 0 1 0 0,0 1-1 0 0,0-1 0 0 0,0 0 1 0 0,0 0-1 0 0,0 0 1 0 0,0 0-1 0 0,0 0 0 0 0,0 0 1 0 0,0 0-1 0 0,0 0 1 0 0,0 0-1 0 0,1 0 1 0 0,-1 0-1 0 0,0 0 0 0 0,0 1 1 0 0,0-1-1 0 0,0 0 1 0 0,0 0-1 0 0,0 0 1 0 0,0 0-1 0 0,0 0 0 0 0,0 0 1 0 0,0 0-1 0 0,0 0 1 0 0,0 0-1 0 0,0 1 1 0 0,0-1-1 0 0,0 0 0 0 0,0 0 1 0 0,-1 0-1 0 0,1 0 1 0 0,0 0-1 0 0,0 0 0 0 0,0 0 1 0 0,1 14 930 0 0,-2 16-679 0 0,-3 23-705 0 0,2 0 1 0 0,10 102-1 0 0,-1-99-4180 0 0,2 0-3974 0 0</inkml:trace>
  <inkml:trace contextRef="#ctx0" brushRef="#br0" timeOffset="1">7 397 16724 0 0,'-1'3'514'0'0,"-1"1"0"0"0,1 0 0 0 0,0 0 0 0 0,0-1 0 0 0,1 1 0 0 0,-1 0 0 0 0,1 0 0 0 0,0 0 0 0 0,0-1 0 0 0,0 1 0 0 0,1 0 0 0 0,0 4 0 0 0,0-3-243 0 0,1 0 0 0 0,-1 0 0 0 0,1 0-1 0 0,0 0 1 0 0,0 0 0 0 0,1 0 0 0 0,-1-1 0 0 0,6 7 0 0 0,-6-8-257 0 0,1 1 0 0 0,-1-2 0 0 0,1 1 0 0 0,0 0 0 0 0,-1 0 0 0 0,1-1 0 0 0,1 1 1 0 0,-1-1-1 0 0,0 0 0 0 0,0 0 0 0 0,1 0 0 0 0,-1-1 0 0 0,1 1 0 0 0,0-1 0 0 0,-1 0 0 0 0,1 0 0 0 0,0 0 0 0 0,0 0 1 0 0,-1-1-1 0 0,1 0 0 0 0,0 1 0 0 0,0-1 0 0 0,0-1 0 0 0,0 1 0 0 0,0 0 0 0 0,5-2 0 0 0,2-3-344 0 0,0 1 0 0 0,0-2 0 0 0,-1 1 0 0 0,0-1 0 0 0,0-1 0 0 0,0 0 0 0 0,0 0 1 0 0,-1-1-1 0 0,9-11 0 0 0,-2 2-1530 0 0,-1-1 1 0 0,-1-1 0 0 0,22-36-1 0 0,-34 50 1324 0 0,1 0 0 0 0,-1-1 0 0 0,0 1 0 0 0,-1-1 0 0 0,1 0 0 0 0,-1 0 0 0 0,0 1 0 0 0,0-1 0 0 0,-1 0 0 0 0,0-6 0 0 0,1-4-856 0 0,7-25-3990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9746 0 0,'-1'1'628'0'0,"0"0"0"0"0,-1-1 0 0 0,1 1 0 0 0,0 0 0 0 0,-1-1 0 0 0,1 1 0 0 0,0 0 0 0 0,0 0 0 0 0,0 0 0 0 0,0 0 0 0 0,0 0 0 0 0,-2 2 0 0 0,3-2-400 0 0,0-1 1 0 0,-1 1 0 0 0,1 0-1 0 0,0-1 1 0 0,0 1 0 0 0,0-1 0 0 0,0 1-1 0 0,0-1 1 0 0,0 1 0 0 0,0-1 0 0 0,0 1-1 0 0,0 0 1 0 0,0-1 0 0 0,0 1 0 0 0,0-1-1 0 0,0 1 1 0 0,0-1 0 0 0,0 1 0 0 0,0 0-1 0 0,1-1 1 0 0,-1 1 0 0 0,1 0 0 0 0,1 1 11 0 0,0 1 0 0 0,0-1 0 0 0,0 0 1 0 0,0 0-1 0 0,0 0 0 0 0,1-1 0 0 0,-1 1 1 0 0,1 0-1 0 0,-1-1 0 0 0,1 0 0 0 0,5 2 1 0 0,14 5 28 0 0,-17-7-218 0 0,1 1-1 0 0,-1 0 0 0 0,0 0 0 0 0,0 1 0 0 0,0-1 0 0 0,0 1 0 0 0,5 4 0 0 0,-8-6-43 0 0,-1 1-1 0 0,0-1 1 0 0,0 1-1 0 0,0-1 1 0 0,0 1-1 0 0,0 0 1 0 0,0-1-1 0 0,0 1 1 0 0,0 0-1 0 0,-1 0 1 0 0,1-1-1 0 0,-1 1 0 0 0,1 0 1 0 0,-1 0-1 0 0,0 0 1 0 0,0 0-1 0 0,1 0 1 0 0,-1 0-1 0 0,-1 0 1 0 0,1 0-1 0 0,0-1 1 0 0,0 1-1 0 0,-1 0 1 0 0,1 0-1 0 0,-1 0 1 0 0,0 2-1 0 0,-5 13-171 0 0,-1 1 0 0 0,0-1 0 0 0,-1 1 0 0 0,-12 17 0 0 0,15-28 96 0 0,1 0 1 0 0,-1 0 0 0 0,0-1 0 0 0,-1 1 0 0 0,0-1 0 0 0,0 0 0 0 0,0-1 0 0 0,0 0-1 0 0,-1 0 1 0 0,0 0 0 0 0,-14 6 0 0 0,76 5 424 0 0,-44-14-557 0 0,0-1 0 0 0,-1-1 0 0 0,1 1 0 0 0,0-2 0 0 0,0 0 0 0 0,0 0 0 0 0,0-1 0 0 0,0 0 0 0 0,0-1 0 0 0,20-8 0 0 0,-25 8-495 0 0,1 0 0 0 0,-1-1 1 0 0,1 0-1 0 0,-1 0 0 0 0,0-1 0 0 0,-1 1 0 0 0,1-1 1 0 0,-1-1-1 0 0,0 1 0 0 0,0-1 0 0 0,-1 0 1 0 0,1 0-1 0 0,-1 0 0 0 0,-1 0 0 0 0,1-1 1 0 0,-1 0-1 0 0,2-7 0 0 0,1-1 229 0 0,-2 0 0 0 0,0-1 0 0 0,-1 0 0 0 0,-1 1 0 0 0,1-20 0 0 0,-5-3 3160 0 0,-6 1 4211 0 0,10 51-920 0 0,-1 12-4231 0 0,-1-2-1127 0 0,5 77 560 0 0,7 57-90 0 0,-9-141-2004 0 0,0 1 0 0 0,1-1 0 0 0,1 0 1 0 0,1 0-1 0 0,0 0 0 0 0,13 24 0 0 0,-17-37-313 0 0,0 0-1 0 0,1-1 1 0 0,-1 0-1 0 0,1 1 1 0 0,-1-1 0 0 0,7 6-1 0 0,1-5-6621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50 7082 0 0,'-16'-14'2033'0'0,"-15"-11"2301"0"0,10 15 1528 0 0,20 10-5710 0 0,0 0 1 0 0,0 0 0 0 0,0 0-1 0 0,0 1 1 0 0,0-1 0 0 0,0 0-1 0 0,0 1 1 0 0,1-1 0 0 0,-1 0 0 0 0,0 1-1 0 0,0-1 1 0 0,0 1 0 0 0,1-1-1 0 0,-1 1 1 0 0,0 0 0 0 0,1-1-1 0 0,-1 1 1 0 0,0 0 0 0 0,1-1-1 0 0,-1 1 1 0 0,1 0 0 0 0,-1 0-1 0 0,1 0 1 0 0,-1-1 0 0 0,1 1-1 0 0,0 0 1 0 0,-1 0 0 0 0,1 0-1 0 0,0 0 1 0 0,0 0 0 0 0,0 0-1 0 0,0 0 1 0 0,0-1 0 0 0,0 1-1 0 0,0 0 1 0 0,0 0 0 0 0,0 2-1 0 0,1 37 345 0 0,-1-39-447 0 0,3 23-3 0 0,1 0 0 0 0,1 0 0 0 0,2 0 0 0 0,0-1 0 0 0,2 0 0 0 0,0-1 0 0 0,2 1 0 0 0,0-2 0 0 0,1 0 0 0 0,1 0 0 0 0,1-1 0 0 0,17 18 0 0 0,-30-36-139 0 0,1 0 1 0 0,-1-1-1 0 0,1 1 1 0 0,-1 0-1 0 0,1-1 1 0 0,0 1 0 0 0,0-1-1 0 0,0 0 1 0 0,0 1-1 0 0,0-1 1 0 0,0 0-1 0 0,0 0 1 0 0,0 0 0 0 0,0-1-1 0 0,0 1 1 0 0,4 0-1 0 0,-5-1 42 0 0,0 0 0 0 0,-1 0-1 0 0,1 0 1 0 0,-1 0-1 0 0,1 0 1 0 0,-1-1 0 0 0,1 1-1 0 0,-1 0 1 0 0,1 0-1 0 0,-1-1 1 0 0,1 1 0 0 0,-1 0-1 0 0,1-1 1 0 0,-1 1 0 0 0,1-1-1 0 0,-1 1 1 0 0,0 0-1 0 0,1-1 1 0 0,-1 1 0 0 0,0-1-1 0 0,1 1 1 0 0,-1-1-1 0 0,0 0 1 0 0,4-25-795 0 0,-6 4 318 0 0,-2-1 0 0 0,0 1 1 0 0,-13-39-1 0 0,11 42 210 0 0,0 1 0 0 0,1-2 0 0 0,2 1 0 0 0,0 0 0 0 0,-1-27 0 0 0,4 43 341 0 0,0 1 0 0 0,0 0 0 0 0,0-1 0 0 0,1 1-1 0 0,-1 0 1 0 0,1-1 0 0 0,-1 1 0 0 0,1 0 0 0 0,0 0 0 0 0,0 0 0 0 0,0 0 0 0 0,0-1 0 0 0,0 1 0 0 0,0 0 0 0 0,1 1-1 0 0,-1-1 1 0 0,2-2 0 0 0,-1 3 24 0 0,-1 0 0 0 0,0 0-1 0 0,1 0 1 0 0,-1 1 0 0 0,0-1 0 0 0,1 0-1 0 0,-1 1 1 0 0,1-1 0 0 0,-1 1-1 0 0,1 0 1 0 0,-1-1 0 0 0,1 1 0 0 0,-1 0-1 0 0,1 0 1 0 0,-1 0 0 0 0,1 0-1 0 0,-1 0 1 0 0,1 0 0 0 0,2 1 0 0 0,-1 0 6 0 0,0 0 0 0 0,0 0 0 0 0,-1 1 0 0 0,1-1 0 0 0,-1 0 1 0 0,1 1-1 0 0,-1 0 0 0 0,1-1 0 0 0,-1 1 0 0 0,0 0 1 0 0,0 0-1 0 0,0 0 0 0 0,0 1 0 0 0,0-1 0 0 0,0 0 0 0 0,-1 1 1 0 0,1-1-1 0 0,-1 1 0 0 0,0 0 0 0 0,1-1 0 0 0,-1 1 0 0 0,-1 0 1 0 0,1 0-1 0 0,0 0 0 0 0,-1-1 0 0 0,1 4 0 0 0,-1 3-88 0 0,0 1 1 0 0,-1-2-1 0 0,-1 1 0 0 0,1 0 0 0 0,-1 0 0 0 0,-1 0 0 0 0,0-1 0 0 0,0 1 0 0 0,0-1 1 0 0,-1 0-1 0 0,-1 0 0 0 0,1 0 0 0 0,-8 9 0 0 0,7-11-109 0 0,0 1-1 0 0,0-1 0 0 0,0 1 1 0 0,-1-2-1 0 0,0 1 1 0 0,0 0-1 0 0,-1-1 1 0 0,0-1-1 0 0,1 1 1 0 0,-2-1-1 0 0,1 0 1 0 0,0 0-1 0 0,-1-1 1 0 0,-12 4-1 0 0,10-7 124 0 0,14-3 259 0 0,14-5 346 0 0,192-47 917 0 0,-168 49-1633 0 0,-17 2-2151 0 0,-2-1-6830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13419 0 0,'-3'7'893'0'0,"1"0"1"0"0,0 0-1 0 0,1 0 0 0 0,-1 0 1 0 0,2 0-1 0 0,-1 0 1 0 0,1 0-1 0 0,0 8 0 0 0,1-10-706 0 0,-1 0 1 0 0,0 1-1 0 0,0-1 0 0 0,0 0 0 0 0,-1 0 1 0 0,0 1-1 0 0,0-1 0 0 0,0 0 0 0 0,0 0 0 0 0,-1 0 1 0 0,0 0-1 0 0,0 0 0 0 0,0 0 0 0 0,-1-1 0 0 0,-5 9 1 0 0,8-13-174 0 0,33-25-40 0 0,-4 9-493 0 0,1 2 0 0 0,62-22 0 0 0,-60 25-1272 0 0,0 1-2128 0 0,-3 3-4654 0 0,-21 9 2843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15483 0 0,'25'3'5639'0'0,"-1"1"-3943"0"0,-15-5-1593 0 0,0-1 1 0 0,0 0-1 0 0,-1 0 0 0 0,1-1 0 0 0,-1 0 1 0 0,1 0-1 0 0,-1-1 0 0 0,0 0 0 0 0,0 0 1 0 0,-1-1-1 0 0,9-6 0 0 0,33-17-67 0 0,-49 28-36 0 0,0 0 0 0 0,0 0 0 0 0,0 0 0 0 0,1 0 0 0 0,-1 0 0 0 0,0 0 0 0 0,0 0 0 0 0,0 0 0 0 0,0 0 0 0 0,0 0 0 0 0,0 0 0 0 0,1 0 0 0 0,-1 0 0 0 0,0 0 0 0 0,0 0 0 0 0,0 0 0 0 0,0 0 0 0 0,0 0 0 0 0,0 0 0 0 0,0 0 0 0 0,1 0 0 0 0,-1 0 0 0 0,0 0 0 0 0,0 0 0 0 0,0 0 0 0 0,0 0 0 0 0,0 0 0 0 0,0 0 0 0 0,0 0 0 0 0,0 1 0 0 0,0-1 0 0 0,1 0 0 0 0,-1 0 0 0 0,0 0 0 0 0,0 0 0 0 0,0 0 0 0 0,0 0 0 0 0,0 0 0 0 0,0 1 0 0 0,0-1 0 0 0,0 0 0 0 0,0 0 0 0 0,0 0 0 0 0,0 0 0 0 0,0 0 0 0 0,0 0 0 0 0,0 0 0 0 0,0 1 0 0 0,0-1 0 0 0,0 0 0 0 0,0 0 0 0 0,0 0 0 0 0,0 0 0 0 0,0 0 0 0 0,0 0 0 0 0,0 1 0 0 0,0-1 0 0 0,-4 14 28 0 0,-5 13 31 0 0,9-26-59 0 0,-2 4 4 0 0,-5 9 185 0 0,2 1-1 0 0,0 0 1 0 0,-3 20-1 0 0,7-33-168 0 0,1 1-1 0 0,-1 0 0 0 0,1-1 1 0 0,0 1-1 0 0,-1 0 0 0 0,1-1 0 0 0,0 1 1 0 0,1 0-1 0 0,-1-1 0 0 0,0 1 1 0 0,1-1-1 0 0,-1 1 0 0 0,1 0 1 0 0,0-1-1 0 0,0 1 0 0 0,0-1 0 0 0,0 1 1 0 0,1-1-1 0 0,-1 0 0 0 0,1 0 1 0 0,-1 1-1 0 0,1-1 0 0 0,0 0 1 0 0,-1 0-1 0 0,1-1 0 0 0,0 1 0 0 0,3 2 1 0 0,-3-4-31 0 0,-1 1 1 0 0,1-1 0 0 0,0 0 0 0 0,-1 1-1 0 0,1-1 1 0 0,0 0 0 0 0,-1 0-1 0 0,1 0 1 0 0,-1-1 0 0 0,1 1-1 0 0,0 0 1 0 0,-1 0 0 0 0,1-1 0 0 0,-1 1-1 0 0,1-1 1 0 0,-1 0 0 0 0,1 1-1 0 0,-1-1 1 0 0,1 0 0 0 0,-1 0-1 0 0,0 0 1 0 0,1 0 0 0 0,-1 0 0 0 0,0 0-1 0 0,0 0 1 0 0,0 0 0 0 0,2-2-1 0 0,30-38-1360 0 0,-30 35 1008 0 0,37-55-4407 0 0,-6-3-4321 0 0,-20 34 2985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12659 0 0,'10'-1'7386'0'0,"18"-8"-5627"0"0,-9 3-986 0 0,-11 4-632 0 0,0 0 0 0 0,0 1 0 0 0,0 0-1 0 0,0 0 1 0 0,1 0 0 0 0,-1 1 0 0 0,0 1 0 0 0,0-1 0 0 0,0 1 0 0 0,0 1 0 0 0,14 3 0 0 0,-19-4-120 0 0,1 1 1 0 0,0 0-1 0 0,-1 0 1 0 0,1 0-1 0 0,-1 0 1 0 0,0 1-1 0 0,0-1 1 0 0,0 1-1 0 0,0 0 1 0 0,0 0-1 0 0,0 0 1 0 0,-1 0-1 0 0,0 0 1 0 0,1 1-1 0 0,-1-1 1 0 0,0 1-1 0 0,-1-1 1 0 0,1 1-1 0 0,-1 0 1 0 0,1 0-1 0 0,-1 0 1 0 0,0 0-1 0 0,-1 0 1 0 0,1 0-1 0 0,0 6 1 0 0,-2 5-4 0 0,1-1 0 0 0,-2 0 1 0 0,0 1-1 0 0,0-1 0 0 0,-7 20 1 0 0,3-14 5 0 0,2 0 1 0 0,-3 22 0 0 0,7-37-22 0 0,-1 1-1 0 0,1 0 1 0 0,1-1 0 0 0,-1 1-1 0 0,1-1 1 0 0,0 1-1 0 0,0 0 1 0 0,0-1 0 0 0,1 0-1 0 0,0 1 1 0 0,5 9 0 0 0,-6-14-20 0 0,0 1 0 0 0,-1-1 1 0 0,1 1-1 0 0,1-1 0 0 0,-1 1 1 0 0,0-1-1 0 0,0 1 0 0 0,0-1 1 0 0,1 0-1 0 0,-1 0 1 0 0,1 0-1 0 0,-1 0 0 0 0,1 0 1 0 0,-1 0-1 0 0,1 0 0 0 0,-1 0 1 0 0,1-1-1 0 0,0 1 0 0 0,-1-1 1 0 0,1 1-1 0 0,2-1 0 0 0,-1 0-50 0 0,0 0-1 0 0,0 0 1 0 0,0 0-1 0 0,-1-1 0 0 0,1 0 1 0 0,0 1-1 0 0,0-1 0 0 0,-1 0 1 0 0,1 0-1 0 0,-1 0 1 0 0,1-1-1 0 0,2-1 0 0 0,5-4-261 0 0,-1 0 0 0 0,-1 0 0 0 0,1-1-1 0 0,-2 0 1 0 0,12-14 0 0 0,5-10-3705 0 0,29-51 0 0 0,-23 19 1825 0 0,-26 52 2499 0 0,0 0 0 0 0,-1-1 0 0 0,1-9 7131 0 0,-10 40-3992 0 0,-14 52-1190 0 0,12-35-2017 0 0,2-17-98 0 0,2 1 0 0 0,0-1 0 0 0,1 1 0 0 0,1 0 0 0 0,0 35 0 0 0,2-53-126 0 0,0 0 1 0 0,1-1 0 0 0,-1 1 0 0 0,0 0-1 0 0,0-1 1 0 0,0 1 0 0 0,1 0 0 0 0,-1-1-1 0 0,0 1 1 0 0,0 0 0 0 0,1-1 0 0 0,-1 1-1 0 0,1-1 1 0 0,-1 1 0 0 0,0-1 0 0 0,1 1-1 0 0,-1-1 1 0 0,1 1 0 0 0,-1-1 0 0 0,1 1-1 0 0,0-1 1 0 0,-1 1 0 0 0,1-1 0 0 0,-1 0-1 0 0,1 0 1 0 0,0 1 0 0 0,-1-1 0 0 0,1 0-1 0 0,0 0 1 0 0,-1 1 0 0 0,1-1 0 0 0,0 0-1 0 0,0 0 1 0 0,-1 0 0 0 0,1 0 0 0 0,0 0-1 0 0,-1 0 1 0 0,1 0 0 0 0,0-1-1 0 0,-1 1 1 0 0,1 0 0 0 0,0 0 0 0 0,-1 0-1 0 0,1-1 1 0 0,0 1 0 0 0,-1 0 0 0 0,1-1-1 0 0,0 0 1 0 0,37-21-194 0 0,-31 18 120 0 0,55-35-1795 0 0,1 1-2391 0 0,-5-5-4970 0 0,-39 26 2752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12307 0 0,'-11'12'6202'0'0,"12"-5"-2295"0"0,0-6-3679 0 0,1-1-1 0 0,-1 1 1 0 0,1-1-1 0 0,-1 1 0 0 0,1-1 1 0 0,-1 0-1 0 0,1 1 1 0 0,0-1-1 0 0,-1 0 1 0 0,1 0-1 0 0,-1 0 0 0 0,4-1 1 0 0,57-9 453 0 0,-38 5-670 0 0,0-1 0 0 0,-1-1 0 0 0,0-1 0 0 0,37-19 1 0 0,-58 25-750 0 0,-9 5 262 0 0,-12 6-155 0 0,-1 3 660 0 0,1 1 0 0 0,1 1-1 0 0,1 1 1 0 0,0 1 0 0 0,0 0 0 0 0,-14 19-1 0 0,28-30 30 0 0,-1 0 0 0 0,1 0 0 0 0,0 0-1 0 0,0 0 1 0 0,0 1 0 0 0,1-1-1 0 0,0 1 1 0 0,0 0 0 0 0,1 0 0 0 0,-1-1-1 0 0,1 1 1 0 0,0 0 0 0 0,1 0-1 0 0,-1 0 1 0 0,1 0 0 0 0,1 0 0 0 0,-1 0-1 0 0,1 0 1 0 0,0 0 0 0 0,0 0-1 0 0,1 0 1 0 0,-1 0 0 0 0,2-1 0 0 0,-1 1-1 0 0,0-1 1 0 0,1 1 0 0 0,0-1 0 0 0,5 8-1 0 0,-6-11-60 0 0,0 1-1 0 0,-1-1 1 0 0,1 0 0 0 0,0 0-1 0 0,0 1 1 0 0,0-1 0 0 0,1 0-1 0 0,-1-1 1 0 0,0 1-1 0 0,1 0 1 0 0,-1-1 0 0 0,1 1-1 0 0,-1-1 1 0 0,1 0-1 0 0,0 0 1 0 0,0 0 0 0 0,-1 0-1 0 0,1 0 1 0 0,0-1 0 0 0,0 1-1 0 0,0-1 1 0 0,5 0-1 0 0,1-1-30 0 0,0 0 0 0 0,0-1 0 0 0,0-1 0 0 0,0 1-1 0 0,15-8 1 0 0,-7 4 20 0 0,-17 5 14 0 0,1 1 0 0 0,-1 0 0 0 0,0-1 0 0 0,1 1 1 0 0,-1 0-1 0 0,1 0 0 0 0,-1-1 0 0 0,1 1 0 0 0,-1 0 0 0 0,1 0 1 0 0,-1 0-1 0 0,1 0 0 0 0,-1 0 0 0 0,1 0 0 0 0,-1 0 0 0 0,1-1 0 0 0,-1 2 1 0 0,1-1-1 0 0,-1 0 0 0 0,1 0 0 0 0,-1 0 0 0 0,1 0 0 0 0,-1 0 0 0 0,1 0 1 0 0,-1 0-1 0 0,1 1 0 0 0,-1-1 0 0 0,1 0 0 0 0,-1 0 0 0 0,1 1 1 0 0,-1-1-1 0 0,1 0 0 0 0,-1 1 0 0 0,0-1 0 0 0,1 0 0 0 0,-1 1 0 0 0,1 0 1 0 0,-1 0 1 0 0,0 1 0 0 0,0-1 0 0 0,0 1 0 0 0,0 0 0 0 0,0-1 1 0 0,-1 1-1 0 0,1-1 0 0 0,0 1 0 0 0,-1-1 0 0 0,0 1 1 0 0,1-1-1 0 0,-2 2 0 0 0,-25 41 44 0 0,17-33 45 0 0,0-2-1 0 0,-1 1 1 0 0,-1-1-1 0 0,1-1 1 0 0,-15 8 0 0 0,10-6 59 0 0,0 1 0 0 0,-14 12 1 0 0,30-23-129 0 0,0 0 0 0 0,0 0 1 0 0,-1 1-1 0 0,1-1 0 0 0,0 0 0 0 0,0 0 1 0 0,0 0-1 0 0,-1 1 0 0 0,1-1 0 0 0,0 0 1 0 0,0 0-1 0 0,0 1 0 0 0,0-1 0 0 0,-1 0 1 0 0,1 0-1 0 0,0 1 0 0 0,0-1 0 0 0,0 0 1 0 0,0 1-1 0 0,0-1 0 0 0,0 0 0 0 0,0 1 1 0 0,0-1-1 0 0,0 0 0 0 0,0 0 0 0 0,0 1 1 0 0,0-1-1 0 0,0 0 0 0 0,0 1 1 0 0,0-1-1 0 0,0 0 0 0 0,0 1 0 0 0,0-1 1 0 0,1 0-1 0 0,-1 0 0 0 0,0 1 0 0 0,0-1 1 0 0,0 0-1 0 0,14 8 539 0 0,23 1-26 0 0,-33-8-471 0 0,7 1-37 0 0,0 0 0 0 0,-1 0-1 0 0,1-2 1 0 0,0 1 0 0 0,0-1-1 0 0,0-1 1 0 0,0 0 0 0 0,-1 0-1 0 0,1-1 1 0 0,0-1 0 0 0,-1 1 0 0 0,14-7-1 0 0,-11 3-977 0 0,-1 0-1 0 0,0-1 0 0 0,0-1 1 0 0,-1 0-1 0 0,17-15 1 0 0,-11 8-7804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13219 0 0,'0'2'195'0'0,"0"0"0"0"0,0 0 1 0 0,1-1-1 0 0,-1 1 0 0 0,1 0 0 0 0,-1-1 1 0 0,1 1-1 0 0,-1-1 0 0 0,1 1 0 0 0,0-1 1 0 0,0 1-1 0 0,0-1 0 0 0,0 1 0 0 0,0-1 1 0 0,0 0-1 0 0,0 1 0 0 0,0-1 0 0 0,0 0 1 0 0,1 0-1 0 0,-1 0 0 0 0,1 0 0 0 0,-1 0 1 0 0,0 0-1 0 0,1 0 0 0 0,0-1 0 0 0,-1 1 1 0 0,1 0-1 0 0,-1-1 0 0 0,1 1 0 0 0,0-1 1 0 0,-1 0-1 0 0,1 0 0 0 0,0 1 0 0 0,3-1 1 0 0,8 0-237 0 0,0 0-1 0 0,0 0 1 0 0,22-4 0 0 0,-17 2 404 0 0,3-1-328 0 0,-15 1-21 0 0,0 1 0 0 0,0 0-1 0 0,0 0 1 0 0,0 1 0 0 0,0 0-1 0 0,1 0 1 0 0,-1 0 0 0 0,0 1-1 0 0,10 2 1 0 0,-16-2-10 0 0,0 0 1 0 0,0 0-1 0 0,0-1 0 0 0,0 1 0 0 0,0 0 0 0 0,-1 0 1 0 0,1-1-1 0 0,0 1 0 0 0,-1 0 0 0 0,1-1 1 0 0,0 1-1 0 0,-1 0 0 0 0,1-1 0 0 0,-1 1 1 0 0,1 0-1 0 0,-1-1 0 0 0,1 1 0 0 0,-1-1 0 0 0,1 1 1 0 0,-1-1-1 0 0,0 1 0 0 0,1-1 0 0 0,-2 1 1 0 0,-17 15 143 0 0,19-15-138 0 0,-13 9 368 0 0,1 0-1 0 0,0 1 1 0 0,1 0-1 0 0,0 1 1 0 0,1 1-1 0 0,-16 24 1 0 0,23-32-292 0 0,1 1 0 0 0,-1-1 1 0 0,1 1-1 0 0,0-1 0 0 0,1 1 0 0 0,-1 0 1 0 0,1 0-1 0 0,0-1 0 0 0,1 1 1 0 0,-1 0-1 0 0,1 0 0 0 0,0 0 0 0 0,1 0 1 0 0,-1 0-1 0 0,1 0 0 0 0,0 0 1 0 0,1 0-1 0 0,0-1 0 0 0,0 1 0 0 0,0-1 1 0 0,5 11-1 0 0,-6-14-66 0 0,0 0 1 0 0,1 1-1 0 0,-1-1 0 0 0,0 0 0 0 0,0 0 1 0 0,1 0-1 0 0,0 0 0 0 0,-1 0 0 0 0,1 0 1 0 0,0-1-1 0 0,0 1 0 0 0,0-1 0 0 0,0 1 1 0 0,0-1-1 0 0,0 0 0 0 0,0 1 0 0 0,0-1 1 0 0,1 0-1 0 0,-1 0 0 0 0,0-1 1 0 0,1 1-1 0 0,-1 0 0 0 0,0-1 0 0 0,1 0 1 0 0,3 1-1 0 0,-2-2 1 0 0,-1 0 1 0 0,0 0 0 0 0,1 0-1 0 0,-1 0 1 0 0,0 0-1 0 0,1-1 1 0 0,-1 0-1 0 0,0 1 1 0 0,0-1-1 0 0,0 0 1 0 0,-1-1 0 0 0,1 1-1 0 0,0 0 1 0 0,-1-1-1 0 0,1 1 1 0 0,-1-1-1 0 0,3-4 1 0 0,4-7-52 0 0,-1 0 0 0 0,0 0 0 0 0,-1 0 0 0 0,-1-1 0 0 0,0 0 0 0 0,-1 0 0 0 0,5-26 0 0 0,2-37-3967 0 0,-8 3-8692 0 0,-4 63 6829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38 10922 0 0,'-23'-3'1995'0'0,"18"-3"-155"0"0,13-4 645 0 0,-4 8-2294 0 0,0 1 0 0 0,0-1 0 0 0,0 1 1 0 0,0-1-1 0 0,0 1 0 0 0,1 0 0 0 0,-1 0 0 0 0,0 1 0 0 0,0 0 0 0 0,7-1 0 0 0,47 5 668 0 0,-44-3-572 0 0,0 0-44 0 0,57 8 530 0 0,-65-8-682 0 0,0 0 0 0 0,0 1 0 0 0,-1-1 0 0 0,1 1 0 0 0,-1 0 0 0 0,1 1 1 0 0,-1-1-1 0 0,0 1 0 0 0,7 5 0 0 0,-3 7 720 0 0,-9-12-409 0 0,-4-10-308 0 0,4 7-118 0 0,-1-1 0 0 0,1 0 0 0 0,0 1 0 0 0,0-1 0 0 0,0 0 0 0 0,0 0 0 0 0,0 1 0 0 0,0-1 0 0 0,0 0 0 0 0,0 0 1 0 0,0 1-1 0 0,0-1 0 0 0,0 0 0 0 0,0 1 0 0 0,0-1 0 0 0,0 0 0 0 0,1 0 0 0 0,-1 0 0 0 0,-2 9-217 0 0,1-6 199 0 0,0 3 6 0 0,10 1 23 0 0,-32-14-8910 0 0,-26-3 9445 0 0,33 10 811 0 0,12 1-919 0 0,0-1 1 0 0,-1 1-1 0 0,1-1 1 0 0,-1 0 0 0 0,1 0-1 0 0,0 0 1 0 0,-4-3-1 0 0,-12-4 571 0 0,-35-20 1471 0 0,52 29-2304 0 0,0-1 0 0 0,1 1 0 0 0,-1-1 0 0 0,0 1 0 0 0,1 0 0 0 0,-1 0 0 0 0,1 0 0 0 0,-1 1-1 0 0,1-1 1 0 0,0 0 0 0 0,-1 1 0 0 0,1 0 0 0 0,-2 1 0 0 0,-7 4 335 0 0,6-3-386 0 0,0 0-1 0 0,-1-1 1 0 0,2 2 0 0 0,-1-1 0 0 0,0 1-1 0 0,1-1 1 0 0,0 1 0 0 0,0 1-1 0 0,0-1 1 0 0,1 0 0 0 0,0 1-1 0 0,0 0 1 0 0,0-1 0 0 0,1 1 0 0 0,0 0-1 0 0,0 1 1 0 0,0-1 0 0 0,0 7-1 0 0,-2 6-31 0 0,1 0-1 0 0,2 0 0 0 0,-1 0 1 0 0,4 36-1 0 0,5-35 319 0 0,-1-5-607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3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3201 0 0,'2'-4'848'0'0,"0"1"1"0"0,0-1-1 0 0,0 1 1 0 0,0 0 0 0 0,1 0-1 0 0,-1 0 1 0 0,1 0-1 0 0,0 0 1 0 0,0 0 0 0 0,0 1-1 0 0,0-1 1 0 0,0 1-1 0 0,6-3 1 0 0,4-5 309 0 0,-13 10-1132 0 0,0 0 0 0 0,1-1 0 0 0,-1 1 0 0 0,1-1 0 0 0,-1 1 0 0 0,0 0 0 0 0,1-1 0 0 0,-1 1 0 0 0,1 0 0 0 0,-1 0 0 0 0,1-1 0 0 0,-1 1 0 0 0,1 0 0 0 0,-1 0 0 0 0,1 0-1 0 0,-1 0 1 0 0,1-1 0 0 0,0 1 0 0 0,-1 0 0 0 0,1 0 0 0 0,-1 0 0 0 0,1 0 0 0 0,-1 0 0 0 0,1 0 0 0 0,-1 0 0 0 0,1 1 0 0 0,-1-1 0 0 0,1 0 0 0 0,0 0 0 0 0,-1 0 0 0 0,1 1 0 0 0,-1-1-1 0 0,1 0 1 0 0,-1 0 0 0 0,0 1 0 0 0,1-1 0 0 0,-1 0 0 0 0,1 1 0 0 0,-1-1 0 0 0,0 1 0 0 0,1-1 0 0 0,-1 0 0 0 0,0 1 0 0 0,1-1 0 0 0,-1 1 0 0 0,0-1 0 0 0,1 1 0 0 0,-1-1-1 0 0,0 1 1 0 0,0-1 0 0 0,0 1 0 0 0,1 0 0 0 0,11 15 157 0 0,6-3-118 0 0,1 0 1 0 0,0-2-1 0 0,0 0 1 0 0,31 12-1 0 0,-67-40-10291 0 0,11 12 5281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12923 0 0,'0'1'91'0'0,"0"-1"0"0"0,0 0 0 0 0,0 0 0 0 0,0 0 0 0 0,0 0 0 0 0,1 0 0 0 0,-1 0 0 0 0,0 0 0 0 0,0 0 0 0 0,0 0 0 0 0,0 0 0 0 0,0 0 1 0 0,1 0-1 0 0,-1 0 0 0 0,0 0 0 0 0,0 0 0 0 0,0 0 0 0 0,0 0 0 0 0,0 0 0 0 0,0 0 0 0 0,1 0 0 0 0,-1 0 0 0 0,0 0 0 0 0,0 0 0 0 0,0 0 0 0 0,0 0 0 0 0,0 0 0 0 0,0 0 1 0 0,1-1 363 0 0,-1 1-364 0 0,0 0 0 0 0,0 0 0 0 0,0 0 0 0 0,0 0 0 0 0,0-1 0 0 0,1 1 0 0 0,-1 0 0 0 0,0 0 0 0 0,0 0 0 0 0,0 0 0 0 0,0 0 1 0 0,0-1-1 0 0,11 14 1493 0 0,2 20-438 0 0,-1 1 0 0 0,-2 0 1 0 0,-1 0-1 0 0,5 42 0 0 0,-5-25-1009 0 0,-6-41-324 0 0,3 21 4 0 0,-10-16-4677 0 0,0-21 453 0 0,0-11 3179 0 0,3 11 1164 0 0,0 0 0 0 0,0 0 0 0 0,1 0 0 0 0,0 0 0 0 0,0 0 0 0 0,2-8 0 0 0,-1 7 489 0 0,1-1 0 0 0,0 0 0 0 0,0 1 0 0 0,1 0 0 0 0,0-1-1 0 0,0 1 1 0 0,0 0 0 0 0,7-8 0 0 0,-8 11-194 0 0,1 1 0 0 0,-1 0-1 0 0,1 0 1 0 0,-1 0 0 0 0,1 0-1 0 0,0 0 1 0 0,0 1 0 0 0,1-1 0 0 0,-1 1-1 0 0,1 0 1 0 0,-1 0 0 0 0,1 0-1 0 0,-1 0 1 0 0,1 1 0 0 0,0 0-1 0 0,5-2 1 0 0,-6 3-251 0 0,1-1 1 0 0,0 1-1 0 0,-1 0 1 0 0,1 1-1 0 0,-1-1 1 0 0,1 0-1 0 0,-1 1 0 0 0,1 0 1 0 0,-1 0-1 0 0,1 0 1 0 0,-1 0-1 0 0,0 1 0 0 0,4 1 1 0 0,-3-1-430 0 0,-1 0 0 0 0,0 0 1 0 0,0 0-1 0 0,0 1 0 0 0,0-1 1 0 0,5 6-1 0 0,2 12-6170 0 0,-9-9 166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41 16740 0 0,'-3'8'526'0'0,"0"0"0"0"0,0 1 1 0 0,0-1-1 0 0,1 0 0 0 0,0 1 1 0 0,1 0-1 0 0,0-1 0 0 0,1 1 1 0 0,-1 0-1 0 0,2 0 0 0 0,-1-1 1 0 0,3 14-1 0 0,-2-18-438 0 0,-1 1 0 0 0,1-1 0 0 0,0 0 0 0 0,0 0 1 0 0,1 0-1 0 0,-1 0 0 0 0,1 0 0 0 0,0 0 0 0 0,0 0 0 0 0,0-1 0 0 0,1 1 0 0 0,-1-1 0 0 0,1 1 0 0 0,0-1 0 0 0,0 0 0 0 0,0 0 0 0 0,0 0 0 0 0,0 0 1 0 0,1-1-1 0 0,-1 0 0 0 0,1 1 0 0 0,0-1 0 0 0,0 0 0 0 0,0-1 0 0 0,0 1 0 0 0,0-1 0 0 0,6 2 0 0 0,-7-3-76 0 0,1 0 1 0 0,-1 1-1 0 0,1-1 0 0 0,-1 0 0 0 0,1-1 1 0 0,0 1-1 0 0,-1-1 0 0 0,1 0 1 0 0,-1 0-1 0 0,0 0 0 0 0,1 0 0 0 0,-1 0 1 0 0,0-1-1 0 0,1 1 0 0 0,4-5 0 0 0,-3 2-17 0 0,0 0 0 0 0,0 0 0 0 0,-1 0 0 0 0,1-1-1 0 0,-1 0 1 0 0,0 0 0 0 0,-1 0 0 0 0,5-9 0 0 0,-3 5-35 0 0,-1 0 0 0 0,0 0 0 0 0,0 0 1 0 0,-1-1-1 0 0,-1 1 0 0 0,0-1 0 0 0,0 0 0 0 0,-1 0 1 0 0,0 0-1 0 0,0 1 0 0 0,-2-15 0 0 0,1 21 41 0 0,0 1 0 0 0,-1-1 0 0 0,1 0 1 0 0,-1 1-1 0 0,0-1 0 0 0,0 0 0 0 0,0 1 0 0 0,0-1 0 0 0,0 1 0 0 0,-1 0 0 0 0,1-1 0 0 0,-1 1 1 0 0,1 0-1 0 0,-1 0 0 0 0,0 0 0 0 0,0 0 0 0 0,0 0 0 0 0,0 0 0 0 0,0 1 0 0 0,-1-1 0 0 0,-3-2 1 0 0,2 3 4 0 0,-1-1 0 0 0,1 1 0 0 0,-1 0 0 0 0,0 0 0 0 0,1 0 1 0 0,-1 0-1 0 0,0 1 0 0 0,0 0 0 0 0,0 0 0 0 0,1 0 0 0 0,-9 2 1 0 0,0 1-8 0 0,1 0 0 0 0,-1 1 0 0 0,0 0 1 0 0,1 1-1 0 0,0 0 0 0 0,0 1 1 0 0,1 0-1 0 0,-16 12 0 0 0,-5 13-304 0 0,31-30 102 0 0,0 0 0 0 0,-1 1 0 0 0,1-1 0 0 0,0 1-1 0 0,0 0 1 0 0,0-1 0 0 0,0 1 0 0 0,0 0 0 0 0,0 0 0 0 0,1 0 0 0 0,-1-1 0 0 0,1 1-1 0 0,-1 0 1 0 0,1 0 0 0 0,0 0 0 0 0,0 0 0 0 0,-1 0 0 0 0,1 0 0 0 0,1 3 0 0 0,-1-4-97 0 0,1 0 0 0 0,0-1 1 0 0,-1 1-1 0 0,1-1 0 0 0,-1 0 1 0 0,1 1-1 0 0,0-1 0 0 0,-1 1 1 0 0,1-1-1 0 0,0 0 0 0 0,-1 0 1 0 0,1 1-1 0 0,0-1 0 0 0,-1 0 1 0 0,1 0-1 0 0,0 0 0 0 0,0 0 1 0 0,-1 0-1 0 0,1 0 0 0 0,0 0 1 0 0,-1 0-1 0 0,1 0 0 0 0,0 0 1 0 0,0 0-1 0 0,-1 0 0 0 0,1 0 1 0 0,0-1-1 0 0,-1 1 0 0 0,1 0 1 0 0,0-1-1 0 0,-1 1 0 0 0,1 0 1 0 0,0-1-1 0 0,-1 1 0 0 0,1-1 1 0 0,-1 1-1 0 0,1-1 0 0 0,-1 1 1 0 0,2-2-1 0 0,9-7-5597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4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64 11707 0 0,'0'-2'312'0'0,"0"1"1"0"0,-1 0 0 0 0,1-1 0 0 0,0 1 0 0 0,0-1 0 0 0,0 1 0 0 0,0 0 0 0 0,0-1 0 0 0,0 1 0 0 0,0 0 0 0 0,0-1 0 0 0,0 1-1 0 0,1-1 1 0 0,-1 1 0 0 0,1 0 0 0 0,-1-1 0 0 0,1 1 0 0 0,-1 0 0 0 0,1 0 0 0 0,0 0 0 0 0,-1-1 0 0 0,2 0 0 0 0,0 0-93 0 0,0 0 0 0 0,1 0 0 0 0,-1 1 0 0 0,0-1 0 0 0,1 1 0 0 0,-1-1 0 0 0,1 1 0 0 0,-1 0 0 0 0,1 0 1 0 0,4-1-1 0 0,7-2-140 0 0,0 1 0 0 0,1 1 0 0 0,21 0 0 0 0,-29 1 304 0 0,2 1-327 0 0,17-2 55 0 0,42 3-1 0 0,-62-1-84 0 0,-1 0 0 0 0,1 1 0 0 0,-1 0 0 0 0,1 0-1 0 0,-1 1 1 0 0,1-1 0 0 0,-1 1 0 0 0,0 0 0 0 0,0 1-1 0 0,0-1 1 0 0,0 1 0 0 0,0 0 0 0 0,-1 0 0 0 0,5 4 0 0 0,-7-4-23 0 0,0-1 1 0 0,-1 1-1 0 0,1 0 1 0 0,-1 0 0 0 0,0-1-1 0 0,0 1 1 0 0,0 0 0 0 0,0 0-1 0 0,0 0 1 0 0,0 0-1 0 0,-1 0 1 0 0,0 0 0 0 0,0 1-1 0 0,1-1 1 0 0,-2 0 0 0 0,1 0-1 0 0,0 0 1 0 0,-2 6-1 0 0,-1 6-660 0 0,-1 0-1 0 0,-9 21 0 0 0,11-29 179 0 0,-24 51-4256 0 0,1-24-1694 0 0,9-20 696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10186 0 0,'4'-3'5744'0'0,"-4"3"-5636"0"0,9 6 2188 0 0,6 8-527 0 0,-10-8-1440 0 0,-1 1-1 0 0,-1-1 1 0 0,1 1-1 0 0,-1 0 1 0 0,0 0 0 0 0,-1 0-1 0 0,1 0 1 0 0,-1 0-1 0 0,-1 1 1 0 0,0-1 0 0 0,1 10-1 0 0,-1-3-481 0 0,-1 1 0 0 0,0 0 0 0 0,-1-1 0 0 0,-5 28 0 0 0,7-46-2 0 0,0-1 0 0 0,1 1 0 0 0,0 0 0 0 0,-1-1 0 0 0,2 1 0 0 0,-1 0 0 0 0,0 0 0 0 0,1 0-1 0 0,0 0 1 0 0,-1 1 0 0 0,2-1 0 0 0,-1 1 0 0 0,0 0 0 0 0,5-4 0 0 0,8-4-198 0 0,0 1-1 0 0,29-12 0 0 0,-27 13-1549 0 0,-1 0 1 0 0,22-15-1 0 0,6-4-6082 0 0,-25 7 3416 0 0</inkml:trace>
  <inkml:trace contextRef="#ctx0" brushRef="#br0" timeOffset="1">355 1 8106 0 0,'-1'0'513'0'0,"0"1"1"0"0,0-1 0 0 0,0 1 0 0 0,1-1 0 0 0,-1 1-1 0 0,0 0 1 0 0,0-1 0 0 0,1 1 0 0 0,-1 0-1 0 0,0 0 1 0 0,1 0 0 0 0,-1-1 0 0 0,1 1-1 0 0,-1 0 1 0 0,0 2 0 0 0,-9 29 2242 0 0,7-21-1664 0 0,-1 3-404 0 0,-4 9-50 0 0,1 1 0 0 0,1 0 0 0 0,0 0-1 0 0,2 0 1 0 0,1 0 0 0 0,1 36 0 0 0,2-59-627 0 0,0 0 0 0 0,0 1 1 0 0,0-1-1 0 0,0 0 0 0 0,0 0 0 0 0,1 0 1 0 0,-1 0-1 0 0,0 0 0 0 0,1 0 0 0 0,-1 0 1 0 0,1 1-1 0 0,0-1 0 0 0,-1-1 0 0 0,1 1 1 0 0,0 0-1 0 0,-1 0 0 0 0,1 0 0 0 0,0 0 1 0 0,0 0-1 0 0,0-1 0 0 0,0 1 0 0 0,0 0 1 0 0,-1-1-1 0 0,1 1 0 0 0,1 0 0 0 0,0 0 1 0 0,1-1-2 0 0,0 1 0 0 0,0-1 1 0 0,-1 0-1 0 0,1 1 1 0 0,0-1-1 0 0,0-1 1 0 0,0 1-1 0 0,-1 0 1 0 0,1-1-1 0 0,5-1 0 0 0,5-2-1001 0 0,0-1-1 0 0,-1 0 0 0 0,17-10 0 0 0,-25 13 322 0 0,13-9-4172 0 0,-9 0-1259 0 0,-5 3-383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17748 0 0,'-5'14'758'0'0,"1"-1"1"0"0,1 1-1 0 0,0 1 1 0 0,1-1-1 0 0,0 0 1 0 0,1 0-1 0 0,1 1 1 0 0,1 16-1 0 0,0-23-686 0 0,0-1 1 0 0,1 0-1 0 0,-1 0 0 0 0,1 0 1 0 0,1 0-1 0 0,-1 0 0 0 0,1 0 1 0 0,1 0-1 0 0,-1-1 0 0 0,1 1 1 0 0,0-1-1 0 0,0 0 0 0 0,1 0 1 0 0,0-1-1 0 0,0 1 0 0 0,0-1 1 0 0,11 8-1 0 0,-11-10-211 0 0,0-1 0 0 0,1 1 0 0 0,-1-1 0 0 0,0 0 0 0 0,1 0 0 0 0,0 0 0 0 0,-1-1 0 0 0,1 0 0 0 0,0 0 0 0 0,0-1-1 0 0,-1 1 1 0 0,1-1 0 0 0,0-1 0 0 0,0 1 0 0 0,0-1 0 0 0,-1 0 0 0 0,1 0 0 0 0,0 0 0 0 0,-1-1 0 0 0,1 0 0 0 0,9-5 0 0 0,-2 1-752 0 0,1-1 0 0 0,-2-1 0 0 0,1 0 0 0 0,-1 0 1 0 0,0-2-1 0 0,-1 1 0 0 0,15-17 0 0 0,-9 5-2274 0 0,21-31-1 0 0,-10 8-2568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190 351 6025 0 0,'-4'-4'906'0'0,"0"1"0"0"0,0 0-1 0 0,-1 0 1 0 0,0 0 0 0 0,1 0 0 0 0,-1 1-1 0 0,0 0 1 0 0,0 0 0 0 0,0 0-1 0 0,-1 1 1 0 0,1-1 0 0 0,0 1 0 0 0,-1 1-1 0 0,1-1 1 0 0,-1 1 0 0 0,1 0-1 0 0,-7 0 1 0 0,7 1-595 0 0,1-1 0 0 0,-1 1 0 0 0,1-1 1 0 0,0 1-1 0 0,-1 1 0 0 0,1-1 0 0 0,0 1 0 0 0,0-1 0 0 0,0 1 0 0 0,0 0 0 0 0,0 1 1 0 0,0-1-1 0 0,1 1 0 0 0,-1-1 0 0 0,1 1 0 0 0,0 0 0 0 0,0 1 0 0 0,0-1 1 0 0,0 0-1 0 0,0 1 0 0 0,-3 6 0 0 0,4-5-233 0 0,1 0 0 0 0,-1 0 0 0 0,1 0 1 0 0,1 0-1 0 0,-1 1 0 0 0,1-1 0 0 0,0 0 0 0 0,0 0 0 0 0,0 1 0 0 0,1-1 1 0 0,0 0-1 0 0,0 0 0 0 0,0 0 0 0 0,1 0 0 0 0,-1 0 0 0 0,1 0 1 0 0,4 7-1 0 0,-3-6-72 0 0,-1-1 1 0 0,1 1-1 0 0,0-1 1 0 0,1 0-1 0 0,-1 0 1 0 0,1-1-1 0 0,0 1 1 0 0,0-1-1 0 0,0 0 1 0 0,1 0-1 0 0,0 0 1 0 0,-1 0-1 0 0,1-1 1 0 0,0 0-1 0 0,7 3 1 0 0,-10-5-16 0 0,1 0 0 0 0,-1 0 0 0 0,1-1 0 0 0,-1 1 1 0 0,1-1-1 0 0,-1 0 0 0 0,1 0 0 0 0,-1 0 0 0 0,1 0 0 0 0,0 0 0 0 0,-1 0 0 0 0,1-1 1 0 0,-1 1-1 0 0,1-1 0 0 0,-1 0 0 0 0,0 0 0 0 0,1 0 0 0 0,3-2 0 0 0,-2 1-64 0 0,-1-1 0 0 0,0 0 0 0 0,0 1 0 0 0,0-1 0 0 0,0 0 0 0 0,-1-1 0 0 0,1 1 0 0 0,-1 0 0 0 0,0-1 0 0 0,3-6-1 0 0,0-2-195 0 0,0 0-1 0 0,-2 0 1 0 0,1 0-1 0 0,-1-1 1 0 0,-1 1-1 0 0,1-22 1 0 0,-3 28 168 0 0,0-1 0 0 0,0 0 0 0 0,-1 1 0 0 0,1-1 0 0 0,-2 0 0 0 0,1 1 0 0 0,-1-1 0 0 0,0 1 0 0 0,0 0 0 0 0,0 0 0 0 0,-1 0 0 0 0,0 0 0 0 0,-5-7 0 0 0,-1 2 64 0 0,0 0-1 0 0,0 1 1 0 0,-1 1 0 0 0,0 0-1 0 0,-17-12 1 0 0,34 23 147 0 0,0 0 0 0 0,0-1 0 0 0,0 0-1 0 0,0 0 1 0 0,0-1 0 0 0,0 0 0 0 0,1 0 0 0 0,-1-1 0 0 0,12-2 0 0 0,-5 0-194 0 0,0 0 1 0 0,-1-1 0 0 0,0-1-1 0 0,0 0 1 0 0,0 0 0 0 0,13-9-1 0 0,-21 11-72 0 0,-1 0 0 0 0,1 0 0 0 0,-1 0 0 0 0,0 0 0 0 0,0-1 0 0 0,-1 0 0 0 0,1 0 0 0 0,-1 0 0 0 0,1 0 0 0 0,-1 0 0 0 0,-1-1-1 0 0,1 1 1 0 0,-1-1 0 0 0,1 0 0 0 0,-1 0 0 0 0,0 1 0 0 0,-1-2 0 0 0,0 1 0 0 0,2-5 0 0 0,-2-1 216 0 0,-1-1 1 0 0,0 1-1 0 0,0 0 0 0 0,-1 0 1 0 0,0 0-1 0 0,-1 0 0 0 0,-4-12 1 0 0,-2 68 2735 0 0,10 84-2594 0 0,20 134-1 0 0,-18-247-961 0 0,0 4-1404 0 0,-5-9-3310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84 15859 0 0,'-1'16'1621'0'0,"1"1"-1"0"0,0 0 0 0 0,2 0 1 0 0,0 0-1 0 0,8 30 0 0 0,-8-36-1407 0 0,1-1 0 0 0,1-1 0 0 0,0 1 0 0 0,0 0 0 0 0,1-1 0 0 0,0 0 0 0 0,0 0 0 0 0,1 0 0 0 0,1-1-1 0 0,10 12 1 0 0,-15-18-199 0 0,0 0-1 0 0,0 0 1 0 0,0-1-1 0 0,1 1 0 0 0,-1-1 1 0 0,0 0-1 0 0,0 0 1 0 0,1 1-1 0 0,-1-2 0 0 0,1 1 1 0 0,-1 0-1 0 0,1 0 1 0 0,-1-1-1 0 0,1 1 0 0 0,0-1 1 0 0,-1 0-1 0 0,1 0 1 0 0,0 0-1 0 0,4-1 0 0 0,-3 0-6 0 0,1 0-1 0 0,-1-1 0 0 0,1 1 0 0 0,-1-1 0 0 0,0 0 0 0 0,1-1 1 0 0,-1 1-1 0 0,0-1 0 0 0,-1 1 0 0 0,6-6 0 0 0,0 0-159 0 0,0-2 0 0 0,-1 1 0 0 0,0-1 0 0 0,-1 0 0 0 0,0-1 0 0 0,0 1 0 0 0,8-19 0 0 0,-13 22-159 0 0,1 0-1 0 0,-1-1 0 0 0,0 1 1 0 0,0-1-1 0 0,-1 1 1 0 0,0-1-1 0 0,0 1 1 0 0,0-1-1 0 0,-1 0 0 0 0,-1 1 1 0 0,1-1-1 0 0,-1 0 1 0 0,-1 1-1 0 0,1-1 0 0 0,-1 1 1 0 0,-5-12-1 0 0,4 13 86 0 0,0 1 0 0 0,0 0 0 0 0,0 0 0 0 0,-1 0 0 0 0,1 0 0 0 0,-1 1 0 0 0,0-1 0 0 0,-1 1 0 0 0,1 0 0 0 0,-1 0 0 0 0,0 1 0 0 0,0-1 0 0 0,0 1 0 0 0,0 0 0 0 0,-1 1 0 0 0,1-1-1 0 0,-1 1 1 0 0,0 0 0 0 0,1 0 0 0 0,-1 1 0 0 0,-10-2 0 0 0,9 2 255 0 0,0 0 1 0 0,-1 1-1 0 0,1 0 0 0 0,0 0 0 0 0,-1 0 0 0 0,1 1 0 0 0,0 0 1 0 0,-1 0-1 0 0,1 1 0 0 0,0 0 0 0 0,0 0 0 0 0,1 1 0 0 0,-9 4 0 0 0,11-5 138 0 0,0 1-1 0 0,0 0 0 0 0,0 0 0 0 0,1 0 0 0 0,-1 0 0 0 0,1 1 1 0 0,0-1-1 0 0,0 1 0 0 0,0 0 0 0 0,1 0 0 0 0,-1 0 0 0 0,1 0 0 0 0,0 0 1 0 0,0 0-1 0 0,1 1 0 0 0,-1-1 0 0 0,1 1 0 0 0,0-1 0 0 0,0 1 0 0 0,0 0 1 0 0,0 7-1 0 0,1-8-35 0 0,0 1 0 0 0,0 0 1 0 0,0-1-1 0 0,0 1 1 0 0,1 0-1 0 0,0-1 0 0 0,0 1 1 0 0,0-1-1 0 0,0 1 0 0 0,1-1 1 0 0,-1 1-1 0 0,1-1 1 0 0,1 0-1 0 0,-1 0 0 0 0,3 4 1 0 0,-3-5-83 0 0,1-1 0 0 0,-1 0 1 0 0,0 0-1 0 0,1-1 0 0 0,0 1 1 0 0,-1 0-1 0 0,1-1 0 0 0,0 1 1 0 0,-1-1-1 0 0,1 0 0 0 0,0 0 1 0 0,0 0-1 0 0,0-1 0 0 0,0 1 1 0 0,0 0-1 0 0,0-1 0 0 0,0 0 1 0 0,0 0-1 0 0,1 0 0 0 0,-1 0 1 0 0,0-1-1 0 0,0 1 0 0 0,6-2 1 0 0,11-3-423 0 0,-1-1 1 0 0,1-1-1 0 0,-1-1 1 0 0,35-20-1 0 0,-35 17-1708 0 0,-2 0-1 0 0,24-20 1 0 0,-34 24 625 0 0,0 1 1 0 0,-1-1 0 0 0,10-13 0 0 0,-15 18 1438 0 0,1 0-1 0 0,-1 0 1 0 0,0 0 0 0 0,1 0 0 0 0,-1 0 0 0 0,0 0 0 0 0,0 0 0 0 0,-1 0 0 0 0,1-1 0 0 0,0 1-1 0 0,-1 0 1 0 0,0 0 0 0 0,1-1 0 0 0,-1 1 0 0 0,0 0 0 0 0,0-1 0 0 0,0 1 0 0 0,0-1 0 0 0,-1 1 0 0 0,0-3-1 0 0,1 5 175 0 0,0 0-1 0 0,0-1 0 0 0,0 1 0 0 0,0 0 0 0 0,0-1 0 0 0,0 1 0 0 0,0 0 1 0 0,-1-1-1 0 0,1 1 0 0 0,0 0 0 0 0,0 0 0 0 0,0-1 0 0 0,-1 1 0 0 0,1 0 1 0 0,0 0-1 0 0,0-1 0 0 0,-1 1 0 0 0,1 0 0 0 0,0 0 0 0 0,0-1 0 0 0,-1 1 1 0 0,1 0-1 0 0,0 0 0 0 0,-1 0 0 0 0,1 0 0 0 0,0 0 0 0 0,0 0 0 0 0,-1-1 0 0 0,1 1 1 0 0,0 0-1 0 0,-1 0 0 0 0,1 0 0 0 0,0 0 0 0 0,-1 0 0 0 0,0 0 0 0 0,-9 10 3181 0 0,-8 23-314 0 0,17-28-2510 0 0,-16 26 1215 0 0,11-20-1469 0 0,0 0 1 0 0,0 0-1 0 0,1 0 1 0 0,0 0-1 0 0,1 1 0 0 0,1 0 1 0 0,0 0-1 0 0,-3 18 1 0 0,6-30-262 0 0,0 0 0 0 0,0 1 1 0 0,0-1-1 0 0,0 1 0 0 0,0-1 0 0 0,0 0 0 0 0,1 1 1 0 0,-1-1-1 0 0,0 0 0 0 0,0 1 0 0 0,0-1 0 0 0,0 1 1 0 0,0-1-1 0 0,0 0 0 0 0,1 1 0 0 0,-1-1 0 0 0,0 0 1 0 0,0 1-1 0 0,1-1 0 0 0,-1 0 0 0 0,0 0 0 0 0,0 1 1 0 0,1-1-1 0 0,-1 0 0 0 0,0 0 0 0 0,1 1 0 0 0,-1-1 1 0 0,0 0-1 0 0,1 0 0 0 0,-1 0 0 0 0,1 1 0 0 0,14-3-155 0 0,17-15-438 0 0,-29 16 485 0 0,6-5-247 0 0,74-48-4490 0 0,-75 48 3396 0 0,0-1 0 0 0,-1 0-1 0 0,0 0 1 0 0,0-1 0 0 0,-1 0 0 0 0,1 0 0 0 0,7-14-1 0 0,0-3-4034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72 192 18428 0 0,'-2'-1'246'0'0,"0"0"1"0"0,0 1 0 0 0,-1 0-1 0 0,1-1 1 0 0,0 1-1 0 0,0 0 1 0 0,0 0-1 0 0,-1 0 1 0 0,1 0-1 0 0,0 0 1 0 0,0 1 0 0 0,-1-1-1 0 0,1 1 1 0 0,0 0-1 0 0,0-1 1 0 0,0 1-1 0 0,0 0 1 0 0,0 0-1 0 0,0 0 1 0 0,0 0 0 0 0,0 1-1 0 0,1-1 1 0 0,-1 0-1 0 0,0 1 1 0 0,1 0-1 0 0,-1-1 1 0 0,1 1-1 0 0,-3 3 1 0 0,2 0-5 0 0,0 1-1 0 0,0-1 1 0 0,1 0 0 0 0,-1 1-1 0 0,2 0 1 0 0,-1-1 0 0 0,0 1 0 0 0,1-1-1 0 0,0 1 1 0 0,1 9 0 0 0,1 0-82 0 0,0 0 1 0 0,1-1-1 0 0,0 1 1 0 0,11 26-1 0 0,-11-35-155 0 0,0 1-1 0 0,-1-1 0 0 0,2 0 0 0 0,-1 0 0 0 0,1 0 1 0 0,0-1-1 0 0,0 1 0 0 0,1-1 0 0 0,-1 0 1 0 0,1 0-1 0 0,0 0 0 0 0,11 7 0 0 0,-15-12-10 0 0,1 1-1 0 0,-1 0 1 0 0,1 0 0 0 0,0-1-1 0 0,-1 1 1 0 0,1 0-1 0 0,0-1 1 0 0,0 0-1 0 0,-1 1 1 0 0,1-1 0 0 0,0 0-1 0 0,0 0 1 0 0,0 0-1 0 0,-1 0 1 0 0,1 0-1 0 0,0-1 1 0 0,0 1 0 0 0,-1 0-1 0 0,1-1 1 0 0,0 1-1 0 0,0-1 1 0 0,2-1-1 0 0,-1 0-42 0 0,0 0-1 0 0,0-1 0 0 0,0 1 0 0 0,-1-1 0 0 0,1 1 0 0 0,-1-1 0 0 0,1 0 0 0 0,-1 0 0 0 0,0 0 0 0 0,2-5 0 0 0,2-3-140 0 0,-1 0 0 0 0,-1 0 0 0 0,0-1 0 0 0,-1 0 0 0 0,4-19-1 0 0,-6 24 158 0 0,-1 0 0 0 0,0 0 0 0 0,0 1-1 0 0,-1-1 1 0 0,0 0 0 0 0,0 1-1 0 0,0-1 1 0 0,-1 0 0 0 0,0 1 0 0 0,0 0-1 0 0,-1-1 1 0 0,0 1 0 0 0,0 0-1 0 0,0 0 1 0 0,-1 1 0 0 0,0-1 0 0 0,0 1-1 0 0,0 0 1 0 0,-1 0 0 0 0,1 0-1 0 0,-1 0 1 0 0,0 1 0 0 0,-1 0-1 0 0,1 0 1 0 0,-1 0 0 0 0,-7-3 0 0 0,15 8 362 0 0,2 2-257 0 0,0-1 0 0 0,-1 0 0 0 0,1 0 0 0 0,1 0 0 0 0,-1 0-1 0 0,0 0 1 0 0,0-1 0 0 0,1 0 0 0 0,-1 0 0 0 0,0 0 0 0 0,1-1 0 0 0,-1 1-1 0 0,1-1 1 0 0,-1 0 0 0 0,1 0 0 0 0,-1-1 0 0 0,1 1 0 0 0,6-3 0 0 0,-4 0-323 0 0,0 0 1 0 0,-1 0-1 0 0,0-1 1 0 0,0 0-1 0 0,0 0 1 0 0,0 0-1 0 0,0-1 1 0 0,-1 0-1 0 0,0 0 1 0 0,0 0-1 0 0,0-1 1 0 0,-1 0-1 0 0,1 0 0 0 0,-1 0 1 0 0,-1 0-1 0 0,1 0 1 0 0,-1-1-1 0 0,-1 0 1 0 0,1 0-1 0 0,-1 0 1 0 0,0 0-1 0 0,0 0 1 0 0,-1 0-1 0 0,0 0 1 0 0,0 0-1 0 0,-1-1 1 0 0,0 1-1 0 0,0 0 1 0 0,-1-1-1 0 0,0 1 1 0 0,-2-8-1 0 0,3 15 320 0 0,0 0-1 0 0,0 0 1 0 0,0 0 0 0 0,0 0-1 0 0,0-1 1 0 0,0 1-1 0 0,0 0 1 0 0,0 0 0 0 0,0 0-1 0 0,0-1 1 0 0,0 1-1 0 0,0 0 1 0 0,0 0 0 0 0,0 0-1 0 0,0 0 1 0 0,0-1-1 0 0,0 1 1 0 0,0 0 0 0 0,0 0-1 0 0,0 0 1 0 0,0 0-1 0 0,0-1 1 0 0,0 1 0 0 0,-1 0-1 0 0,1 0 1 0 0,0 0-1 0 0,0 0 1 0 0,0 0 0 0 0,0 0-1 0 0,0-1 1 0 0,-1 1-1 0 0,1 0 1 0 0,0 0 0 0 0,0 0-1 0 0,0 0 1 0 0,0 0-1 0 0,-1 0 1 0 0,1 0 0 0 0,0 0-1 0 0,0 0 1 0 0,0 0-1 0 0,0 0 1 0 0,-1 0 0 0 0,1 0-1 0 0,0 0 1 0 0,0 0-1 0 0,0 0 1 0 0,-1 0 0 0 0,1 0-1 0 0,-4 11 1845 0 0,-1 17-368 0 0,0 23-1046 0 0,2 1 0 0 0,2 0 0 0 0,3-1 0 0 0,15 98-1 0 0,-14-135-907 0 0,0 0 0 0 0,10 24 0 0 0,6-7-2230 0 0,-18-30 2223 0 0,1 0-1 0 0,-1 1 1 0 0,0-1-1 0 0,1 0 1 0 0,-1 0-1 0 0,1 0 0 0 0,0 0 1 0 0,-1 0-1 0 0,1 0 1 0 0,0 0-1 0 0,0-1 1 0 0,-1 1-1 0 0,1-1 1 0 0,3 1-1 0 0,-4 0 215 0 0,-1-1-1 0 0,1 0 1 0 0,0 0 0 0 0,-1 0-1 0 0,1 0 1 0 0,0 0 0 0 0,-1 0 0 0 0,1 0-1 0 0,0 0 1 0 0,-1 0 0 0 0,1-1-1 0 0,0 1 1 0 0,-1 0 0 0 0,1 0-1 0 0,0-1 1 0 0,-1 1 0 0 0,1 0-1 0 0,-1-1 1 0 0,1 1 0 0 0,-1 0-1 0 0,1-1 1 0 0,-1 1 0 0 0,1-1-1 0 0,-1 1 1 0 0,1-1 0 0 0,-1 1-1 0 0,0-1 1 0 0,1 1 0 0 0,-1-1-1 0 0,1 1 1 0 0,-1-1 0 0 0,0 0-1 0 0,0 1 1 0 0,0-1 0 0 0,1 1-1 0 0,-1-2 1 0 0,-1-24-3396 0 0,1 17 2274 0 0,6-14-3524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11082 0 0,'1'22'9031'0'0,"2"-1"-5575"0"0,0 28-1878 0 0,-12 142-941 0 0,11-196-778 0 0,0 0 1 0 0,0 0-1 0 0,1 1 0 0 0,-1-1 0 0 0,1 1 0 0 0,0 0 1 0 0,0 0-1 0 0,6-6 0 0 0,36-36-2637 0 0,-27 35 372 0 0,-1 1-2107 0 0,-7-2-3919 0 0,-7 7 4116 0 0</inkml:trace>
  <inkml:trace contextRef="#ctx0" brushRef="#br0" timeOffset="1">127 10 10290 0 0,'9'6'10431'0'0,"-6"7"-6757"0"0,-2 18-3419 0 0,-1-26 671 0 0,-6 101 302 0 0,0 46-7 0 0,11-77-4777 0 0,9-3-5155 0 0,-10-61 3291 0 0,0-2-1437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10058 0 0,'8'-18'9019'0'0,"-7"18"-8861"0"0,-1 0 1 0 0,0 0-1 0 0,0 0 0 0 0,1 0 0 0 0,-1 0 0 0 0,0 0 0 0 0,1 0 1 0 0,-1 1-1 0 0,0-1 0 0 0,0 0 0 0 0,1 0 0 0 0,-1 0 1 0 0,0 0-1 0 0,0 1 0 0 0,0-1 0 0 0,1 0 0 0 0,-1 0 1 0 0,0 0-1 0 0,0 1 0 0 0,0-1 0 0 0,1 0 0 0 0,-1 0 1 0 0,0 1-1 0 0,0-1 0 0 0,0 0 0 0 0,0 0 0 0 0,0 1 1 0 0,0-1-1 0 0,0 0 0 0 0,0 1 0 0 0,0-1 0 0 0,0 0 0 0 0,0 1 1 0 0,5 38 2746 0 0,-11 75-1564 0 0,-1 45-2628 0 0,8-164 1087 0 0,0 0 0 0 0,1 0 0 0 0,-1 0 0 0 0,1 0 0 0 0,1 0 0 0 0,-1 0 0 0 0,1 1-1 0 0,0-1 1 0 0,0 1 0 0 0,0 0 0 0 0,0-1 0 0 0,1 1 0 0 0,-1 1 0 0 0,1-1 0 0 0,0 1 0 0 0,6-4 0 0 0,-3 0 244 0 0,2 1 0 0 0,-1 1 1 0 0,1-1-1 0 0,-1 1 0 0 0,2 1 1 0 0,-1-1-1 0 0,0 2 1 0 0,1-1-1 0 0,14-2 0 0 0,-6 5-16 0 0,-14 1-413 0 0,1 0-1 0 0,-1 0 1 0 0,0-1-1 0 0,0 0 1 0 0,0 1 0 0 0,7-3-1 0 0,-11 2 133 0 0,1 1 0 0 0,-1-1-1 0 0,0 1 1 0 0,0-1 0 0 0,0 1-1 0 0,0-1 1 0 0,0 1 0 0 0,0-1-1 0 0,0 1 1 0 0,0-1 0 0 0,0 1-1 0 0,0-1 1 0 0,0 0 0 0 0,0 1-1 0 0,0-1 1 0 0,0 1 0 0 0,0-1-1 0 0,-1 1 1 0 0,1-1 0 0 0,0 1-1 0 0,0-1 1 0 0,-1 1 0 0 0,1 0-1 0 0,0-1 1 0 0,-1 1 0 0 0,1-1-1 0 0,0 1 1 0 0,-1 0 0 0 0,1-1-1 0 0,0 1 1 0 0,-1 0 0 0 0,1-1-1 0 0,-1 1 1 0 0,0-1 0 0 0,1 1 160 0 0,-19-22-4420 0 0,7 9-1081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16748 0 0,'31'-10'6463'0'0,"5"-3"-5737"0"0,-25 7-375 0 0,3-1-1035 0 0,-1-1-1 0 0,19-15 0 0 0,-30 22 412 0 0,0-1 0 0 0,0 1 0 0 0,0-1 1 0 0,0 0-1 0 0,0 0 0 0 0,0 0 0 0 0,-1 0 0 0 0,1 0 0 0 0,-1 0 0 0 0,1 0 0 0 0,-1-1 1 0 0,0 1-1 0 0,0-1 0 0 0,0 1 0 0 0,0 0 0 0 0,0-1 0 0 0,-1 0 0 0 0,1 1 1 0 0,-1-1-1 0 0,0 1 0 0 0,1-1 0 0 0,-2-3 0 0 0,1 5 377 0 0,0 0 1 0 0,0 0-1 0 0,0 0 0 0 0,-1 0 0 0 0,1 0 1 0 0,0 0-1 0 0,-1 0 0 0 0,1 0 0 0 0,-1 0 1 0 0,1 0-1 0 0,-1 1 0 0 0,0-1 0 0 0,1 0 1 0 0,-1 0-1 0 0,0 0 0 0 0,1 1 0 0 0,-1-1 1 0 0,0 0-1 0 0,0 1 0 0 0,0-1 1 0 0,0 1-1 0 0,-1-1 0 0 0,2 1 38 0 0,-1 0 1 0 0,1 0-1 0 0,-1 0 0 0 0,1 0 0 0 0,-1 0 1 0 0,1 0-1 0 0,-1 0 0 0 0,1 0 1 0 0,-1 0-1 0 0,1 1 0 0 0,-1-1 1 0 0,1 0-1 0 0,-1 0 0 0 0,1 1 0 0 0,-1-1 1 0 0,1 0-1 0 0,-1 1 0 0 0,1-1 1 0 0,0 0-1 0 0,-1 1 0 0 0,1-1 0 0 0,0 1 1 0 0,-1-1-1 0 0,1 1 0 0 0,0-1 1 0 0,0 1-1 0 0,-1-1 0 0 0,1 1 0 0 0,0-1 1 0 0,0 1-1 0 0,0-1 0 0 0,0 1 1 0 0,-1-1-1 0 0,1 1 0 0 0,0-1 0 0 0,0 1 1 0 0,0-1-1 0 0,0 1 0 0 0,0-1 1 0 0,0 1-1 0 0,1-1 0 0 0,-1 2 1 0 0,-3 203 4800 0 0,4-170-5478 0 0,3-1 1 0 0,1 0 0 0 0,17 65-1 0 0,-21-96 109 0 0,14 34-3722 0 0,-14-35 3229 0 0,0-1 0 0 0,0 1 0 0 0,0-1 0 0 0,0 1-1 0 0,0-1 1 0 0,0 1 0 0 0,1-1 0 0 0,-1 1 0 0 0,1-1 0 0 0,2 2 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40 13955 0 0,'-24'0'8002'0'0,"23"-4"-5072"0"0,14-4-1354 0 0,-3 3-1470 0 0,0 0 0 0 0,1 2 0 0 0,0-1 0 0 0,-1 1 0 0 0,1 0 1 0 0,0 1-1 0 0,0 1 0 0 0,0 0 0 0 0,1 0 0 0 0,-1 1 0 0 0,21 2 0 0 0,-27-1-97 0 0,-1-1 0 0 0,1 1-1 0 0,-1 0 1 0 0,1 0 0 0 0,-1 1-1 0 0,0-1 1 0 0,0 1 0 0 0,1 0-1 0 0,-1 0 1 0 0,0 0 0 0 0,0 1 0 0 0,-1-1-1 0 0,1 1 1 0 0,-1 0 0 0 0,1 0-1 0 0,-1 0 1 0 0,0 1 0 0 0,0-1 0 0 0,0 1-1 0 0,0 0 1 0 0,-1-1 0 0 0,0 1-1 0 0,1 0 1 0 0,-2 1 0 0 0,1-1-1 0 0,0 0 1 0 0,-1 0 0 0 0,0 1 0 0 0,0-1-1 0 0,1 10 1 0 0,-1 8-10 0 0,-2 0 1 0 0,-1 0-1 0 0,0 0 1 0 0,-7 25-1 0 0,-2 20-1938 0 0,9-53-184 0 0,1 0 0 0 0,2 24 0 0 0,15-65-10018 0 0,-6 6 7516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62 9306 0 0,'5'-10'2600'0'0,"13"-22"1671"0"0,-17 31-3915 0 0,0-1-1 0 0,0 1 1 0 0,0-1 0 0 0,1 1-1 0 0,-1-1 1 0 0,0 1-1 0 0,0 0 1 0 0,1 0 0 0 0,-1 0-1 0 0,1 0 1 0 0,-1 0-1 0 0,1 0 1 0 0,-1 0 0 0 0,4-1-1 0 0,-4 2-210 0 0,-1 0 0 0 0,1 1 0 0 0,0-1 0 0 0,0 1 0 0 0,-1-1 0 0 0,1 0 0 0 0,0 1 0 0 0,-1-1 0 0 0,1 1 0 0 0,0-1 0 0 0,-1 1 0 0 0,1 0 0 0 0,-1-1 0 0 0,1 1 0 0 0,-1 0 0 0 0,1-1 0 0 0,-1 1 0 0 0,0 0 0 0 0,1-1 0 0 0,-1 1 0 0 0,0 0 0 0 0,0 0 0 0 0,1 0-1 0 0,-1-1 1 0 0,0 1 0 0 0,0 0 0 0 0,0 0 0 0 0,0 1 0 0 0,4 29 519 0 0,-4-28-435 0 0,3 52 602 0 0,-2-32-659 0 0,0 1 0 0 0,2-1 0 0 0,0 0 0 0 0,11 35 0 0 0,-14-56-183 0 0,1 0-1 0 0,0 0 0 0 0,0 0 1 0 0,-1 0-1 0 0,1 0 0 0 0,1 0 1 0 0,-1 0-1 0 0,0 0 0 0 0,0-1 1 0 0,1 1-1 0 0,-1-1 0 0 0,1 1 1 0 0,-1-1-1 0 0,1 1 0 0 0,0-1 1 0 0,0 0-1 0 0,-1 0 0 0 0,1 0 1 0 0,0 0-1 0 0,0 0 0 0 0,4 1 1 0 0,-3-1-44 0 0,1-1 1 0 0,-1 0 0 0 0,0 0 0 0 0,1 0 0 0 0,-1 0 0 0 0,1 0 0 0 0,-1-1 0 0 0,1 0 0 0 0,-1 1 0 0 0,0-1 0 0 0,1-1 0 0 0,3-1 0 0 0,1-1-512 0 0,0 0-1 0 0,0 0 1 0 0,-1-1-1 0 0,10-8 1 0 0,-11 9-764 0 0,0-1 1 0 0,-1-1 0 0 0,0 1-1 0 0,6-9 1 0 0,-10 13 985 0 0,0 0 1 0 0,-1-1-1 0 0,1 1 1 0 0,-1 0-1 0 0,1 0 0 0 0,-1 0 1 0 0,0 0-1 0 0,0-1 0 0 0,1 1 1 0 0,-1 0-1 0 0,0 0 0 0 0,0-1 1 0 0,0 1-1 0 0,0 0 0 0 0,-1 0 1 0 0,1-1-1 0 0,0 1 0 0 0,0 0 1 0 0,-1 0-1 0 0,1 0 0 0 0,-1-1 1 0 0,0-1-1 0 0,0 0-543 0 0,-4-9-5078 0 0</inkml:trace>
  <inkml:trace contextRef="#ctx0" brushRef="#br0" timeOffset="1">61 312 19932 0 0,'-9'13'886'0'0,"1"1"0"0"0,0 0-1 0 0,1 0 1 0 0,1 1 0 0 0,1 0-1 0 0,0 0 1 0 0,-4 18 0 0 0,8-26-720 0 0,0 0 1 0 0,0 0-1 0 0,0 0 1 0 0,1 0-1 0 0,0 0 1 0 0,1 0-1 0 0,-1 0 1 0 0,1 0-1 0 0,1 0 1 0 0,-1 0-1 0 0,1 0 1 0 0,0-1-1 0 0,1 1 1 0 0,0-1-1 0 0,0 1 1 0 0,0-1-1 0 0,1 0 1 0 0,6 8-1 0 0,-8-11-170 0 0,0 0-1 0 0,1-1 1 0 0,0 1-1 0 0,0-1 1 0 0,0 1 0 0 0,0-1-1 0 0,0 0 1 0 0,0 0-1 0 0,0-1 1 0 0,1 1-1 0 0,-1-1 1 0 0,1 1 0 0 0,-1-1-1 0 0,1 0 1 0 0,-1 0-1 0 0,8 0 1 0 0,-5-1-110 0 0,1 0 1 0 0,-1 0-1 0 0,1-1 1 0 0,0 0-1 0 0,-1 0 1 0 0,1-1-1 0 0,-1 1 1 0 0,12-6-1 0 0,-3 0-1227 0 0,0-1-1 0 0,-1 0 0 0 0,0-2 0 0 0,0 1 1 0 0,-1-1-1 0 0,21-22 0 0 0,-9 2-4592 0 0,-2-5-2543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15971 0 0,'11'-8'6178'0'0,"6"3"-3650"0"0,21 4-2249 0 0,-25 1 334 0 0,35-1-205 0 0,-22 2-669 0 0,-1-2 0 0 0,1 0 1 0 0,0-2-1 0 0,38-9 0 0 0,-85 19-4038 0 0,10-3 4390 0 0,1 0 0 0 0,0 1 1 0 0,-15 9-1 0 0,18-8 203 0 0,1 0 0 0 0,-1 0 0 0 0,1 1 0 0 0,0-1 1 0 0,1 1-1 0 0,-1 1 0 0 0,1-1 0 0 0,1 1 0 0 0,0 0 0 0 0,0 0 0 0 0,0 0 0 0 0,1 1 0 0 0,0-1 0 0 0,1 1 1 0 0,-2 9-1 0 0,2-10-205 0 0,1 0 1 0 0,0 0-1 0 0,1 0 1 0 0,0 1-1 0 0,0-1 1 0 0,0 0-1 0 0,1 0 0 0 0,1 1 1 0 0,-1-1-1 0 0,1 0 1 0 0,1 0-1 0 0,-1 0 1 0 0,2-1-1 0 0,-1 1 1 0 0,1-1-1 0 0,7 12 1 0 0,-10-17-111 0 0,1 0 0 0 0,0 0 0 0 0,0 0 0 0 0,0 0 0 0 0,-1 0 1 0 0,2 0-1 0 0,-1 0 0 0 0,0-1 0 0 0,0 1 0 0 0,1-1 0 0 0,-1 1 0 0 0,0-1 1 0 0,1 0-1 0 0,-1 0 0 0 0,1 0 0 0 0,0-1 0 0 0,-1 1 0 0 0,1 0 0 0 0,5-1 1 0 0,-4 0-197 0 0,0 0 1 0 0,1-1-1 0 0,-1 0 1 0 0,0 0-1 0 0,0 0 1 0 0,0 0 0 0 0,0-1-1 0 0,0 1 1 0 0,0-1-1 0 0,0 0 1 0 0,5-4-1 0 0,1-1-795 0 0,0-1-1 0 0,0-1 0 0 0,-1 1 1 0 0,0-1-1 0 0,-1-1 0 0 0,0 0 1 0 0,12-18-1 0 0,-9 9-691 0 0,13-34 1 0 0,-12 13 2590 0 0,-10 1 3898 0 0,-2 48 1070 0 0,-3 6-3510 0 0,-3 34-1221 0 0,6-34-883 0 0,0 0 0 0 0,0 0 0 0 0,2 0-1 0 0,0-1 1 0 0,7 28 0 0 0,-8-40-295 0 0,-1 0-1 0 0,1 1 1 0 0,0-1-1 0 0,0 0 1 0 0,0 0 0 0 0,0 1-1 0 0,0-1 1 0 0,0 0-1 0 0,1 0 1 0 0,-1 0 0 0 0,1 0-1 0 0,-1-1 1 0 0,1 1 0 0 0,0 0-1 0 0,0-1 1 0 0,0 1-1 0 0,0-1 1 0 0,0 1 0 0 0,0-1-1 0 0,0 0 1 0 0,0 0-1 0 0,0 0 1 0 0,1 0 0 0 0,-1 0-1 0 0,0-1 1 0 0,1 1-1 0 0,-1-1 1 0 0,1 1 0 0 0,-1-1-1 0 0,0 0 1 0 0,1 0-1 0 0,-1 0 1 0 0,1 0 0 0 0,-1 0-1 0 0,1-1 1 0 0,-1 1-1 0 0,0-1 1 0 0,1 0 0 0 0,-1 1-1 0 0,0-1 1 0 0,0 0 0 0 0,1 0-1 0 0,-1-1 1 0 0,3-1-1 0 0,-2 1-404 0 0,27-16-5263 0 0,-29 17 5052 0 0,0 0-1 0 0,0 1 0 0 0,0-1 0 0 0,0 0 1 0 0,0 0-1 0 0,0 0 0 0 0,-1-1 0 0 0,1 1 1 0 0,0 0-1 0 0,-1 0 0 0 0,1 0 0 0 0,-1 0 1 0 0,1-1-1 0 0,-1 0 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65 239 18908 0 0,'-11'21'1606'0'0,"1"0"1"0"0,1 0-1 0 0,1 1 0 0 0,-9 36 0 0 0,14-43-1297 0 0,0-1-1 0 0,1 1 1 0 0,1 0-1 0 0,1 0 1 0 0,0 0-1 0 0,1 0 1 0 0,0 0-1 0 0,4 17 1 0 0,-4-28-347 0 0,-1-1 0 0 0,1 0 1 0 0,0 1-1 0 0,0-1 0 0 0,0 0 0 0 0,1 1 1 0 0,-1-1-1 0 0,1 0 0 0 0,-1 0 0 0 0,1 0 1 0 0,0 0-1 0 0,0-1 0 0 0,1 1 1 0 0,-1 0-1 0 0,0-1 0 0 0,1 1 0 0 0,0-1 1 0 0,-1 0-1 0 0,1 0 0 0 0,0 0 1 0 0,0-1-1 0 0,0 1 0 0 0,0 0 0 0 0,1-1 1 0 0,-1 0-1 0 0,0 0 0 0 0,0 0 0 0 0,1 0 1 0 0,-1-1-1 0 0,1 1 0 0 0,-1-1 1 0 0,1 0-1 0 0,-1 0 0 0 0,1 0 0 0 0,-1 0 1 0 0,1-1-1 0 0,-1 1 0 0 0,0-1 0 0 0,1 0 1 0 0,4-2-1 0 0,3 0-718 0 0,-1-1 0 0 0,1 0 0 0 0,-1-1 0 0 0,0 0 0 0 0,10-8 0 0 0,-9 6-1530 0 0,0-1-1 0 0,-1 0 1 0 0,14-16 0 0 0,0-4-6273 0 0</inkml:trace>
  <inkml:trace contextRef="#ctx0" brushRef="#br0" timeOffset="1">191 32 19628 0 0,'7'-5'1921'0'0,"4"0"-961"0"0,3-2-120 0 0,3 2-232 0 0,0 1-328 0 0,2 2-176 0 0,2 0-104 0 0,0 1 0 0 0,1 0 0 0 0,-1 3-352 0 0,0 0-520 0 0,-4 0-776 0 0,-2 2-753 0 0,-3-2-800 0 0,-5 1-1312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13603 0 0,'0'1'309'0'0,"0"0"1"0"0,0 0-1 0 0,0 0 1 0 0,0-1-1 0 0,0 1 1 0 0,0 0-1 0 0,0 0 1 0 0,1 0-1 0 0,-1 0 1 0 0,0-1-1 0 0,0 1 1 0 0,1 0-1 0 0,-1 0 1 0 0,1-1-1 0 0,-1 1 1 0 0,1 0-1 0 0,-1 0 1 0 0,1-1-1 0 0,-1 1 1 0 0,1-1-1 0 0,0 1 1 0 0,1 0-1 0 0,-1 0-86 0 0,0 0-1 0 0,1-1 0 0 0,0 1 0 0 0,-1-1 1 0 0,1 1-1 0 0,-1-1 0 0 0,1 0 0 0 0,-1 0 1 0 0,1 0-1 0 0,0 0 0 0 0,2 0 0 0 0,5-1-214 0 0,1-1-1 0 0,-1 0 1 0 0,14-5 0 0 0,-13 3 479 0 0,13-3-445 0 0,-13 3-70 0 0,1 1 0 0 0,-1 0-1 0 0,1 0 1 0 0,-1 1 0 0 0,1 1 0 0 0,19-1-1 0 0,-27 6-600 0 0,-9 5 409 0 0,-14 11 343 0 0,14-14-110 0 0,0 2 234 0 0,0 0 1 0 0,0 1 0 0 0,1 0-1 0 0,0 0 1 0 0,1 0-1 0 0,0 0 1 0 0,0 1-1 0 0,1 0 1 0 0,0-1 0 0 0,1 1-1 0 0,0 1 1 0 0,0-1-1 0 0,1 0 1 0 0,1 0-1 0 0,0 0 1 0 0,0 0-1 0 0,1 1 1 0 0,3 16 0 0 0,-4-25-221 0 0,1-1 1 0 0,-1 1 0 0 0,0-1-1 0 0,1 1 1 0 0,-1-1-1 0 0,1 0 1 0 0,0 1 0 0 0,0-1-1 0 0,-1 0 1 0 0,1 1 0 0 0,0-1-1 0 0,0 0 1 0 0,0 0-1 0 0,0 0 1 0 0,0 0 0 0 0,2 2-1 0 0,-2-3-10 0 0,-1 0 0 0 0,1 0-1 0 0,0 1 1 0 0,0-1 0 0 0,-1 0-1 0 0,1 0 1 0 0,0 0 0 0 0,0 0-1 0 0,0 0 1 0 0,-1 0-1 0 0,1 0 1 0 0,0 0 0 0 0,0 0-1 0 0,-1 0 1 0 0,1 0 0 0 0,0-1-1 0 0,0 1 1 0 0,0 0 0 0 0,-1 0-1 0 0,1-1 1 0 0,0 1 0 0 0,0-1-1 0 0,2-1 15 0 0,0-1 0 0 0,1 0 1 0 0,-1 1-1 0 0,-1-1 0 0 0,1 0 0 0 0,0-1 0 0 0,-1 1 0 0 0,0 0 0 0 0,0-1 0 0 0,3-3 1 0 0,5-16 21 0 0,0 0 1 0 0,13-47 0 0 0,-20 57-747 0 0,-1 0-1 0 0,0 0 0 0 0,-1 0 0 0 0,0 0 0 0 0,-1 0 0 0 0,-1 0 0 0 0,-3-19 0 0 0,-11-51-11723 0 0,11 53 5273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11514 0 0,'11'52'9898'0'0,"-3"0"-4633"0"0,0 104-3529 0 0,-6-95-1028 0 0,-3-59-726 0 0,1-1 1 0 0,1 1-1 0 0,-1 0 1 0 0,0 0 0 0 0,0-1-1 0 0,1 1 1 0 0,-1 0-1 0 0,1-1 1 0 0,-1 1-1 0 0,1 0 1 0 0,-1-1-1 0 0,3 3 1 0 0,-3-3-3 0 0,1-1 0 0 0,-1 0 0 0 0,0 1 0 0 0,1-1 1 0 0,-1 0-1 0 0,1 0 0 0 0,-1 1 0 0 0,1-1 0 0 0,-1 0 0 0 0,1 0 1 0 0,-1 1-1 0 0,1-1 0 0 0,-1 0 0 0 0,1 0 0 0 0,-1 0 0 0 0,1 0 1 0 0,-1 0-1 0 0,1 0 0 0 0,-1 0 0 0 0,1 0 0 0 0,-1 0 0 0 0,1 0 1 0 0,-1 0-1 0 0,1 0 0 0 0,-1-1 0 0 0,2 1 0 0 0,3-3-76 0 0,0 0 0 0 0,-1 0 1 0 0,1 0-1 0 0,0 0 0 0 0,-1-1 0 0 0,4-4 0 0 0,-1 2 188 0 0,16-16-501 0 0,0-1-1 0 0,36-51 0 0 0,-43 51-3069 0 0,22-44 0 0 0,-35 62 2139 0 0,-1-1 0 0 0,0 1-1 0 0,0 0 1 0 0,0-1 0 0 0,-1 1-1 0 0,0-1 1 0 0,1-9 0 0 0,-2 0-4393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13971 0 0,'-4'10'2937'0'0,"1"1"1"0"0,0-1-1 0 0,-3 20 1 0 0,3 37 675 0 0,15 63-3143 0 0,-12-128-358 0 0,2 14-333 0 0,7 43-144 0 0,-8-54-198 0 0,0-1 1 0 0,0 0-1 0 0,1 0 1 0 0,-1-1-1 0 0,1 1 1 0 0,0 0-1 0 0,0 0 1 0 0,0-1-1 0 0,1 1 1 0 0,-1-1-1 0 0,4 4 0 0 0,-6-7 310 0 0,0 0 0 0 0,1 0-1 0 0,-1 1 1 0 0,0-1 0 0 0,1 0-1 0 0,-1 0 1 0 0,1 1 0 0 0,-1-1-1 0 0,0 0 1 0 0,1 0 0 0 0,-1 0-1 0 0,1 0 1 0 0,-1 0 0 0 0,1 0-1 0 0,-1 0 1 0 0,1 0 0 0 0,-1 0-1 0 0,0 0 1 0 0,1 0 0 0 0,-1 0-1 0 0,1 0 1 0 0,-1 0 0 0 0,1 0-1 0 0,-1 0 1 0 0,1 0 0 0 0,-1-1-1 0 0,0 1 1 0 0,1 0 0 0 0,-1 0-1 0 0,0 0 1 0 0,1-1 0 0 0,-1 1-1 0 0,1 0 1 0 0,-1-1 0 0 0,0 1-1 0 0,0 0 1 0 0,1-1 0 0 0,-1 1-1 0 0,0 0 1 0 0,1-1 0 0 0,-1 1-1 0 0,0-1 1 0 0,0 1 0 0 0,0 0-1 0 0,0-1 1 0 0,1 1 0 0 0,-1-1-1 0 0,0 1 1 0 0,0-1 0 0 0,0 0-1 0 0,6-12-6052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15115 0 0,'3'-1'825'0'0,"1"-1"0"0"0,0 1 0 0 0,0 0 1 0 0,-1 0-1 0 0,1 0 0 0 0,0 1 0 0 0,0-1 0 0 0,0 1 0 0 0,0 0 0 0 0,0 0 0 0 0,4 1 0 0 0,1 0-237 0 0,-1 1 0 0 0,1 0 0 0 0,-1 0-1 0 0,14 6 1 0 0,-6 0-475 0 0,-1 0 1 0 0,0 1-1 0 0,0 0 1 0 0,18 16-1 0 0,-31-23-103 0 0,0-1 0 0 0,0 1 0 0 0,0 0 0 0 0,1 0 0 0 0,-2 1 0 0 0,1-1 0 0 0,0 0 0 0 0,0 1 0 0 0,-1-1 0 0 0,1 1 1 0 0,-1-1-1 0 0,0 1 0 0 0,0 0 0 0 0,0 0 0 0 0,0-1 0 0 0,0 1 0 0 0,-1 0 0 0 0,1 0 0 0 0,-1 0 0 0 0,0 0 0 0 0,0 5 0 0 0,-1-2-18 0 0,-1 0-1 0 0,0 0 1 0 0,0 0 0 0 0,0 0 0 0 0,0-1 0 0 0,-1 1-1 0 0,0-1 1 0 0,0 0 0 0 0,-7 8 0 0 0,-23 29-60 0 0,-11 13 76 0 0,44-55-6 0 0,0 0 0 0 0,0 0 0 0 0,0 1 0 0 0,0-1 0 0 0,0 0 0 0 0,0 0 0 0 0,0 0 1 0 0,0 0-1 0 0,0 1 0 0 0,0-1 0 0 0,0 0 0 0 0,0 0 0 0 0,0 0 0 0 0,0 1 0 0 0,0-1 0 0 0,0 0 0 0 0,0 0 1 0 0,0 0-1 0 0,0 1 0 0 0,0-1 0 0 0,0 0 0 0 0,0 0 0 0 0,0 0 0 0 0,0 0 0 0 0,0 1 0 0 0,0-1 0 0 0,0 0 0 0 0,0 0 1 0 0,0 0-1 0 0,1 0 0 0 0,-1 1 0 0 0,0-1 0 0 0,0 0 0 0 0,0 0 0 0 0,0 0 0 0 0,0 0 0 0 0,1 0 0 0 0,-1 0 1 0 0,0 0-1 0 0,0 1 0 0 0,0-1 0 0 0,0 0 0 0 0,1 0 0 0 0,-1 0 0 0 0,14 3 37 0 0,20-3-17 0 0,-31-1-12 0 0,13 1 15 0 0,-1-2-1 0 0,1 0 1 0 0,-1-1-1 0 0,27-8 1 0 0,-36 8-557 0 0,0 1 0 0 0,1-1 1 0 0,-1 0-1 0 0,0-1 1 0 0,10-7-1 0 0,-14 9-310 0 0,1 0-1 0 0,-1-1 1 0 0,1 1 0 0 0,-1-1-1 0 0,0 0 1 0 0,0 1 0 0 0,0-1-1 0 0,0 0 1 0 0,-1 0-1 0 0,1 0 1 0 0,-1-1 0 0 0,2-4-1 0 0,-3 6 182 0 0,1-1-1 0 0,-1 1 1 0 0,0-1-1 0 0,0 0 1 0 0,0 1-1 0 0,0-1 0 0 0,0 0 1 0 0,-2-4-1 0 0,0-6-1300 0 0,5-8-2734 0 0</inkml:trace>
  <inkml:trace contextRef="#ctx0" brushRef="#br0" timeOffset="1">395 32 7410 0 0,'-2'6'9703'0'0,"-2"6"-3593"0"0,-12 26-1733 0 0,-26 68-5485 0 0,32-79 694 0 0,-21 56-6674 0 0,6 0-8167 0 0,21-66 12120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21189 0 0,'-6'10'848'0'0,"1"0"1"0"0,0 0 0 0 0,0 1-1 0 0,1 0 1 0 0,-5 20 0 0 0,-2 4-331 0 0,4-14-438 0 0,-4 13-278 0 0,-2 0 0 0 0,0-2 0 0 0,-3 1 0 0 0,-29 46 1 0 0,29-64-1145 0 0,30-20 136 0 0,-2 5 1214 0 0,0-1-1 0 0,0 2 1 0 0,0 0-1 0 0,0 0 1 0 0,0 1-1 0 0,0 1 1 0 0,15 5-1 0 0,12 1-43 0 0,-26-6-319 0 0,22 5-55 0 0,-19-8-3300 0 0,-5-7-4783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1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73 3377 0 0,'-12'19'2909'0'0,"2"0"1"0"0,0 1 0 0 0,1 0-1 0 0,1 1 1 0 0,-7 26 0 0 0,4-12 1812 0 0,7-36-2921 0 0,0-8-1403 0 0,-2-12-508 0 0,5 11 59 0 0,1 0 1 0 0,1-1-1 0 0,0 1 0 0 0,0 0 1 0 0,1 0-1 0 0,0 0 1 0 0,1 0-1 0 0,0 0 0 0 0,1 0 1 0 0,0 1-1 0 0,0 0 0 0 0,1 0 1 0 0,0 0-1 0 0,0 0 1 0 0,1 1-1 0 0,11-12 0 0 0,-14 16 84 0 0,1-1 0 0 0,1 1 1 0 0,-1 0-1 0 0,0 1 0 0 0,1-1 0 0 0,0 1 0 0 0,0 0 0 0 0,0 0 0 0 0,0 0 0 0 0,1 1 0 0 0,-1 0 0 0 0,1 0 0 0 0,-1 0 0 0 0,1 1 0 0 0,0 0 0 0 0,-1 0 0 0 0,1 0 0 0 0,0 1 0 0 0,0 0 0 0 0,0 0 0 0 0,0 0 0 0 0,-1 1 0 0 0,1-1 0 0 0,0 2 0 0 0,0-1 0 0 0,-1 0 0 0 0,1 1 1 0 0,-1 0-1 0 0,10 6 0 0 0,-11-7 17 0 0,-1 1 1 0 0,1 0 0 0 0,-1 0 0 0 0,0 1-1 0 0,0-1 1 0 0,0 1 0 0 0,0-1-1 0 0,-1 1 1 0 0,1 0 0 0 0,-1 0 0 0 0,1 0-1 0 0,-1 0 1 0 0,0 0 0 0 0,0 1 0 0 0,-1-1-1 0 0,1 1 1 0 0,-1-1 0 0 0,3 8 0 0 0,-3-5 1 0 0,-1 0 1 0 0,0 0 0 0 0,0-1-1 0 0,0 1 1 0 0,0 0 0 0 0,-1-1-1 0 0,0 1 1 0 0,0 0-1 0 0,-1-1 1 0 0,1 1 0 0 0,-5 8-1 0 0,0-2 4 0 0,0 0 0 0 0,-1 0 0 0 0,0-1 0 0 0,-1 0 0 0 0,0 0-1 0 0,-1-1 1 0 0,0 0 0 0 0,-1-1 0 0 0,0 1 0 0 0,-14 8-1 0 0,-13 0 25 0 0,36-17-165 0 0,0-1-1 0 0,0 1 1 0 0,0 0-1 0 0,-1-1 1 0 0,1 0-1 0 0,0 1 0 0 0,-1-1 1 0 0,1 0-1 0 0,0 0 1 0 0,-1 1-1 0 0,1-1 1 0 0,0 0-1 0 0,-1-1 1 0 0,1 1-1 0 0,0 0 1 0 0,0 0-1 0 0,-1 0 1 0 0,1-1-1 0 0,0 1 1 0 0,-1-1-1 0 0,1 1 0 0 0,0-1 1 0 0,0 1-1 0 0,0-1 1 0 0,0 0-1 0 0,-1 1 1 0 0,-1-3-1 0 0,4 2-397 0 0,-1 0-1 0 0,0 0 0 0 0,0 0 0 0 0,0 0 1 0 0,0 0-1 0 0,1 0 0 0 0,-1 0 1 0 0,1 0-1 0 0,-1 0 0 0 0,1 0 1 0 0,-1 1-1 0 0,1-1 0 0 0,-1 0 0 0 0,1 0 1 0 0,0 0-1 0 0,-1 1 0 0 0,1-1 1 0 0,0 0-1 0 0,0 1 0 0 0,-1-1 1 0 0,1 0-1 0 0,0 1 0 0 0,0-1 0 0 0,1 0 1 0 0,0 0-929 0 0,9-7-7122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16580 0 0,'12'-3'6951'0'0,"28"-6"-1172"0"0,-39 8-5651 0 0,0 1-1 0 0,1 0 0 0 0,-1-1 1 0 0,0 1-1 0 0,0 0 0 0 0,0 0 0 0 0,1 0 1 0 0,-1 0-1 0 0,0 0 0 0 0,0 0 0 0 0,0 1 1 0 0,1-1-1 0 0,-1 0 0 0 0,0 1 1 0 0,0-1-1 0 0,0 0 0 0 0,0 1 0 0 0,0 0 1 0 0,0-1-1 0 0,0 1 0 0 0,0 0 0 0 0,0-1 1 0 0,0 1-1 0 0,2 2 0 0 0,-1 1-3851 0 0,-2-4 3528 0 0,0 0 0 0 0,0 1 0 0 0,0-1 0 0 0,0 0-1 0 0,0 0 1 0 0,0 1 0 0 0,0-1 0 0 0,0 0 0 0 0,-1 0 0 0 0,1 1 0 0 0,0-1 0 0 0,0 0 0 0 0,-13 0-6614 0 0,-7-8 991 0 0,4 4-3050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17 536 9490 0 0,'-2'6'1002'0'0,"-8"11"5109"0"0,6-19-3639 0 0,3-12-1771 0 0,2 6-562 0 0,0 0-1 0 0,0 0 0 0 0,1 0 0 0 0,0 0 1 0 0,0 0-1 0 0,1 0 0 0 0,0 0 1 0 0,0 1-1 0 0,6-9 0 0 0,44-65 325 0 0,-40 62-415 0 0,130-168 195 0 0,-40 68-817 0 0,-101 116 916 0 0,13-18-5425 0 0,-14 21 4736 0 0,-1-1 0 0 0,0 0-1 0 0,0 1 1 0 0,1-1 0 0 0,-1 0-1 0 0,0 0 1 0 0,0 1 0 0 0,0-1 0 0 0,0 0-1 0 0,0 0 1 0 0,0 1 0 0 0,0-1 0 0 0,0 0-1 0 0,0 0 1 0 0,0 1 0 0 0,0-1-1 0 0,-1 0 1 0 0,1 1 0 0 0,0-1 0 0 0,-1 0-1 0 0,1 0 1 0 0,0 1 0 0 0,-1-1 0 0 0,1 1-1 0 0,-1-1 1 0 0,1 0 0 0 0,0 1 0 0 0,-1-1-1 0 0,-1 0 1 0 0,-4-4-3849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9330 0 0,'37'-6'9781'0'0,"14"-7"-7319"0"0,-14 3-2542 0 0,62-9 1 0 0,-97 19 163 0 0,1 0 1 0 0,-1 0 0 0 0,0 0-1 0 0,1 0 1 0 0,-1 0-1 0 0,0 0 1 0 0,1 1-1 0 0,-1-1 1 0 0,0 1-1 0 0,1 0 1 0 0,-1 0-1 0 0,0 0 1 0 0,0 0 0 0 0,0 0-1 0 0,0 0 1 0 0,0 0-1 0 0,0 1 1 0 0,0-1-1 0 0,0 1 1 0 0,0-1-1 0 0,-1 1 1 0 0,1 0-1 0 0,-1 0 1 0 0,1 0 0 0 0,-1 0-1 0 0,0 0 1 0 0,1 0-1 0 0,-1 0 1 0 0,0 0-1 0 0,-1 0 1 0 0,1 0-1 0 0,0 1 1 0 0,-1-1-1 0 0,1 0 1 0 0,0 5 0 0 0,1 8 168 0 0,-1 0 0 0 0,-1 0 1 0 0,0 0-1 0 0,-4 23 1 0 0,3-28-326 0 0,-17 119-1464 0 0,18-124 1040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45 6537 0 0,'-11'-4'1080'0'0,"-6"-1"6575"0"0,17 6-7369 0 0,0 1 0 0 0,0-1 1 0 0,0 0-1 0 0,1 1 0 0 0,-1-1 1 0 0,1 0-1 0 0,-1 0 0 0 0,1 1 0 0 0,-1-1 1 0 0,1 0-1 0 0,0 0 0 0 0,-1 0 1 0 0,1 0-1 0 0,0 0 0 0 0,0 0 1 0 0,1 1-1 0 0,82 107 1874 0 0,-22-31-1621 0 0,-110-104-1616 0 0,36 17 972 0 0,0 0 1 0 0,0 0-1 0 0,1-1 1 0 0,-19-22-1 0 0,27 29 92 0 0,0-1 0 0 0,0 0 0 0 0,1 1 0 0 0,-1-1 0 0 0,1 0 0 0 0,0 0 0 0 0,0 0 0 0 0,0-1 0 0 0,0 1 0 0 0,1 0 0 0 0,0-1 0 0 0,0 1 0 0 0,0-1 0 0 0,0 0 0 0 0,1 1 0 0 0,0-1 0 0 0,0 1 0 0 0,0-1 0 0 0,0 0 0 0 0,2-4-1 0 0,-1 5 51 0 0,1 1-1 0 0,0 0 0 0 0,0-1 0 0 0,0 1 0 0 0,1 0 0 0 0,-1 0 1 0 0,1 0-1 0 0,0 1 0 0 0,-1-1 0 0 0,1 1 0 0 0,0-1 0 0 0,1 1 1 0 0,-1 0-1 0 0,0 0 0 0 0,0 1 0 0 0,1-1 0 0 0,0 1 0 0 0,-1-1 0 0 0,1 1 1 0 0,-1 0-1 0 0,1 0 0 0 0,0 1 0 0 0,0-1 0 0 0,4 1 0 0 0,-2-1 41 0 0,0 0-1 0 0,0 1 1 0 0,0 0-1 0 0,1 0 0 0 0,-1 1 1 0 0,0-1-1 0 0,0 1 1 0 0,0 1-1 0 0,-1-1 0 0 0,1 1 1 0 0,0 0-1 0 0,0 0 0 0 0,-1 1 1 0 0,9 5-1 0 0,-12-6-44 0 0,0 0 0 0 0,0 0 1 0 0,-1 1-1 0 0,1-1 0 0 0,-1 1 0 0 0,1-1 0 0 0,-1 1 0 0 0,0 0 0 0 0,0 0 0 0 0,0-1 1 0 0,0 1-1 0 0,-1 0 0 0 0,1 0 0 0 0,-1 0 0 0 0,1 0 0 0 0,-1 0 0 0 0,0 0 0 0 0,0 0 0 0 0,-1 0 1 0 0,1-1-1 0 0,-1 1 0 0 0,1 0 0 0 0,-1 0 0 0 0,-2 4 0 0 0,-1 8-63 0 0,-2 0 0 0 0,1-1 0 0 0,-11 16 0 0 0,14-25-25 0 0,-1 1-1 0 0,0-1 1 0 0,0 0 0 0 0,0 0-1 0 0,-1-1 1 0 0,1 1 0 0 0,-1-1-1 0 0,0 1 1 0 0,-1-1 0 0 0,1-1-1 0 0,-6 5 1 0 0,31-35-73 0 0,-10 16-87 0 0,51-44 726 0 0,-55 50-1011 0 0,1 0 0 0 0,-1 0-1 0 0,1 0 1 0 0,-1 1 0 0 0,1 0 0 0 0,1 1-1 0 0,8-3 1 0 0,-5 4-3380 0 0,-11 2 3631 0 0,-1 0-1 0 0,0 0 1 0 0,1 0-1 0 0,-1 0 1 0 0,0 0-1 0 0,1 0 1 0 0,-1 0-1 0 0,0 0 1 0 0,0 0-1 0 0,1 1 1 0 0,-1-1-1 0 0,4 13-9802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7490 0 0,'0'1'382'0'0,"0"0"-1"0"0,0 0 1 0 0,0 0 0 0 0,0 0 0 0 0,0 0 0 0 0,0-1 0 0 0,0 1 0 0 0,0 0 0 0 0,1 0 0 0 0,-1 0 0 0 0,0 0 0 0 0,1 0-1 0 0,-1 0 1 0 0,0-1 0 0 0,1 1 0 0 0,-1 0 0 0 0,1 0 0 0 0,-1 0 0 0 0,1-1 0 0 0,0 1 0 0 0,-1 0 0 0 0,1-1 0 0 0,0 1 0 0 0,-1-1-1 0 0,2 2 1 0 0,0-2-103 0 0,-1 0 0 0 0,1 1 0 0 0,-1-1-1 0 0,1 0 1 0 0,0 0 0 0 0,-1 1 0 0 0,1-1-1 0 0,-1 0 1 0 0,1-1 0 0 0,-1 1 0 0 0,1 0-1 0 0,-1 0 1 0 0,3-2 0 0 0,3 0-65 0 0,-1 0 1 0 0,0-1 0 0 0,0 0 0 0 0,0 0-1 0 0,10-7 1 0 0,26-31 257 0 0,-35 33-427 0 0,-1 0 0 0 0,1 1 0 0 0,1 0 0 0 0,0 1 0 0 0,0-1 0 0 0,0 1 0 0 0,0 1 0 0 0,1 0 0 0 0,14-7 0 0 0,-22 12-14 0 0,1 0 0 0 0,-1-1 1 0 0,0 1-1 0 0,1 0 0 0 0,-1 0 1 0 0,0 0-1 0 0,0 0 0 0 0,1 0 1 0 0,-1 0-1 0 0,0 0 1 0 0,1 0-1 0 0,-1 1 0 0 0,0-1 1 0 0,0 0-1 0 0,1 1 0 0 0,-1-1 1 0 0,0 1-1 0 0,0-1 0 0 0,0 1 1 0 0,0 0-1 0 0,1-1 0 0 0,-1 1 1 0 0,0 0-1 0 0,1 1 0 0 0,0 1 21 0 0,1 0-1 0 0,-1 0 1 0 0,0 1-1 0 0,0-1 0 0 0,-1 0 1 0 0,1 1-1 0 0,-1-1 0 0 0,2 7 1 0 0,1 5-167 0 0,-1 0 1 0 0,-1 0-1 0 0,0 19 1 0 0,-6 2-1785 0 0,3-33 1244 0 0,0 0 0 0 0,0-1 0 0 0,0 1 0 0 0,0-1 0 0 0,-1 0 0 0 0,1 1 0 0 0,-1-1 0 0 0,0 0 0 0 0,0 0 0 0 0,0 0 0 0 0,0 0 0 0 0,0 0 0 0 0,0 0 0 0 0,0-1 0 0 0,0 1 0 0 0,-1-1 0 0 0,1 0 0 0 0,-1 1 0 0 0,1-1 0 0 0,-1 0 0 0 0,0 0-1 0 0,1-1 1 0 0,-1 1 0 0 0,0 0 0 0 0,-4-1 0 0 0,-10 3-2927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50 6385 0 0,'-1'1'322'0'0,"0"-1"0"0"0,1 0 0 0 0,0 1 0 0 0,-1-1 0 0 0,1 1 0 0 0,-1-1 0 0 0,1 1 0 0 0,-1-1 0 0 0,1 1 0 0 0,0-1 0 0 0,-1 1 0 0 0,1-1 0 0 0,0 1 0 0 0,0-1 0 0 0,0 1 0 0 0,-1 0-1 0 0,1-1 1 0 0,0 1 0 0 0,0 0 0 0 0,0-1 0 0 0,0 1 0 0 0,0-1 0 0 0,0 1 0 0 0,0 0 0 0 0,0-1 0 0 0,0 1 0 0 0,0 0 0 0 0,12 17 4135 0 0,22 9-1653 0 0,-28-23-2801 0 0,0-1 0 0 0,0 0 0 0 0,0 0 1 0 0,0 0-1 0 0,0-1 0 0 0,1 0 0 0 0,-1 0 1 0 0,1-1-1 0 0,-1 0 0 0 0,1 0 0 0 0,-1 0 0 0 0,1-1 1 0 0,0 0-1 0 0,-1 0 0 0 0,1-1 0 0 0,0 0 1 0 0,-1 0-1 0 0,1 0 0 0 0,-1-1 0 0 0,1 0 0 0 0,-1 0 1 0 0,0-1-1 0 0,12-6 0 0 0,-13 5-689 0 0,1 0 0 0 0,-1 0-1 0 0,0 0 1 0 0,0 0 0 0 0,-1-1 0 0 0,7-8 0 0 0,-6 7-750 0 0,-2 0 1 0 0,1 0-1 0 0,-1 0 1 0 0,0-1 0 0 0,0 1-1 0 0,3-12 1 0 0,-1-4-3755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 11194 0 0,'-4'-6'8498'0'0,"4"6"-8304"0"0,9-8 2536 0 0,15-5-2207 0 0,-23 13-50 0 0,9-6-202 0 0,1 2 0 0 0,0 0 0 0 0,0 0 1 0 0,1 0-1 0 0,-1 2 0 0 0,1-1 0 0 0,11 0 1 0 0,-20 3-237 0 0,0 0 1 0 0,1 1-1 0 0,-1-1 1 0 0,0 0 0 0 0,0 1-1 0 0,1 0 1 0 0,-1 0-1 0 0,0 0 1 0 0,0 0 0 0 0,0 0-1 0 0,0 1 1 0 0,0-1-1 0 0,0 1 1 0 0,-1 0 0 0 0,1 0-1 0 0,0 0 1 0 0,-1 0-1 0 0,0 0 1 0 0,1 0 0 0 0,-1 1-1 0 0,0-1 1 0 0,0 1 0 0 0,0 0-1 0 0,-1-1 1 0 0,1 1-1 0 0,0 0 1 0 0,-1 0 0 0 0,0 0-1 0 0,2 6 1 0 0,0 3-41 0 0,1 0 0 0 0,-2 0 1 0 0,0 0-1 0 0,0 1 0 0 0,-1-1 0 0 0,-1 24 1 0 0,-4 0-998 0 0,-7 37 1 0 0,8-61 584 0 0,8-14-908 0 0,8-10 994 0 0,13-19 330 0 0,16-20-944 0 0,-10 12-3244 0 0,-5-1-5186 0 0,-22 31 6909 0 0,-3 1-1267 0 0</inkml:trace>
  <inkml:trace contextRef="#ctx0" brushRef="#br0" timeOffset="1">309 0 5753 0 0,'3'9'9700'0'0,"9"10"-5572"0"0,-2-1-2567 0 0,-1 4-816 0 0,0 1 1 0 0,4 24-1 0 0,-7-25-651 0 0,1-1-1 0 0,13 30 0 0 0,-20-51-100 0 0,0 1 0 0 0,1-1 0 0 0,-1 0 0 0 0,0 0 0 0 0,0 0 0 0 0,1 0 0 0 0,-1 1 0 0 0,0-1 0 0 0,0 0 0 0 0,1 0 0 0 0,-1 0 0 0 0,0 0 0 0 0,1 0 0 0 0,-1 0 0 0 0,0 0 0 0 0,1 0 0 0 0,-1 0 0 0 0,0 0 0 0 0,1 0 0 0 0,-1 0 0 0 0,0 0 0 0 0,0 0 0 0 0,1 0 0 0 0,-1 0 0 0 0,0 0 0 0 0,1 0 0 0 0,-1 0 0 0 0,0 0 0 0 0,1 0 0 0 0,-1-1 0 0 0,0 1 0 0 0,0 0 0 0 0,1 0 0 0 0,-1 0 0 0 0,0 0 0 0 0,0-1 0 0 0,1 1 0 0 0,-1 0 0 0 0,0 0 0 0 0,0-1 0 0 0,0 1 0 0 0,0 0 0 0 0,1 0 0 0 0,-1-1 0 0 0,0 1 0 0 0,0 0 0 0 0,0-1 0 0 0,0 1 0 0 0,14-20-156 0 0,-11 15 91 0 0,37-41-4450 0 0,-24 28-816 0 0,-15 17 5001 0 0,0-1-1 0 0,0 1 1 0 0,0 0-1 0 0,-1 0 1 0 0,1 0 0 0 0,-1-1-1 0 0,1 1 1 0 0,-1 0-1 0 0,1-1 1 0 0,-1 1-1 0 0,0 0 1 0 0,1-1-1 0 0,-1 1 1 0 0,0-1 0 0 0,0-1-1 0 0,0-5-1120 0 0,6-4-2857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16 145 12739 0 0,'-2'2'495'0'0,"1"0"0"0"0,-1 1 0 0 0,1-1 0 0 0,-1 1 0 0 0,1-1 0 0 0,0 1 0 0 0,0-1 1 0 0,0 1-1 0 0,0 0 0 0 0,0 0 0 0 0,0-1 0 0 0,1 1 0 0 0,-1 0 0 0 0,1 0 0 0 0,0 0 0 0 0,0 0 0 0 0,0 0 0 0 0,1 4 1 0 0,0-2-232 0 0,1 1 0 0 0,-1-1 0 0 0,1 0 1 0 0,0 0-1 0 0,1 0 0 0 0,-1 0 1 0 0,1 0-1 0 0,0 0 0 0 0,5 6 0 0 0,-4-6-264 0 0,1 1 0 0 0,0 0 0 0 0,0-1-1 0 0,0 0 1 0 0,1 0 0 0 0,0-1-1 0 0,0 0 1 0 0,0 0 0 0 0,0 0 0 0 0,1-1-1 0 0,-1 0 1 0 0,1 0 0 0 0,0 0 0 0 0,0-1-1 0 0,8 2 1 0 0,-12-3-1 0 0,0-1 0 0 0,0 0 0 0 0,-1 0 0 0 0,1 0 0 0 0,0 0 0 0 0,0 0-1 0 0,-1 0 1 0 0,1-1 0 0 0,0 1 0 0 0,0-1 0 0 0,-1 0 0 0 0,1 0 0 0 0,-1 0 0 0 0,1 0 0 0 0,-1 0 0 0 0,1-1 0 0 0,-1 1 0 0 0,0-1 0 0 0,1 1-1 0 0,-1-1 1 0 0,0 0 0 0 0,0 0 0 0 0,0 0 0 0 0,0 0 0 0 0,-1 0 0 0 0,1-1 0 0 0,-1 1 0 0 0,1 0 0 0 0,-1-1 0 0 0,0 1 0 0 0,0-1 0 0 0,0 0-1 0 0,0 1 1 0 0,0-1 0 0 0,0 0 0 0 0,-1 1 0 0 0,1-4 0 0 0,-1-1-125 0 0,0 0 1 0 0,0 0-1 0 0,0 0 0 0 0,-1 0 0 0 0,0 0 0 0 0,0 0 1 0 0,-1 0-1 0 0,0 0 0 0 0,0 1 0 0 0,0-1 1 0 0,-1 1-1 0 0,0 0 0 0 0,-7-12 0 0 0,1 8-24 0 0,0 0 0 0 0,0 1 0 0 0,-1 0 0 0 0,-1 0 0 0 0,1 1 0 0 0,-1 0 0 0 0,-1 1 0 0 0,-19-9 0 0 0,-4-4 788 0 0,35 19-605 0 0,-1 1 0 0 0,1 0-1 0 0,0-1 1 0 0,0 1 0 0 0,0 0-1 0 0,0-1 1 0 0,0 1 0 0 0,0 0-1 0 0,0-1 1 0 0,0 1 0 0 0,0 0 0 0 0,0-1-1 0 0,0 1 1 0 0,0 0 0 0 0,0-1-1 0 0,1 1 1 0 0,-1 0 0 0 0,0-1-1 0 0,0 1 1 0 0,0 0 0 0 0,0-1 0 0 0,1 1-1 0 0,-1 0 1 0 0,0 0 0 0 0,0-1-1 0 0,0 1 1 0 0,1 0 0 0 0,-1 0-1 0 0,0-1 1 0 0,1 1 0 0 0,-1 0 0 0 0,0 0-1 0 0,0 0 1 0 0,1 0 0 0 0,-1-1-1 0 0,0 1 1 0 0,1 0 0 0 0,-1 0-1 0 0,0 0 1 0 0,1 0 0 0 0,-1 0 0 0 0,0 0-1 0 0,1 0 1 0 0,-1 0 0 0 0,1 0-1 0 0,21-9 528 0 0,-20 8-479 0 0,14-6 68 0 0,37-12 493 0 0,-49 18-811 0 0,0 0 1 0 0,0 0-1 0 0,0 0 1 0 0,0 0 0 0 0,1 1-1 0 0,-1 0 1 0 0,0 0-1 0 0,0 0 1 0 0,0 0-1 0 0,6 2 1 0 0,-9-2-177 0 0,0 1 0 0 0,0 0 1 0 0,0-1-1 0 0,-1 1 0 0 0,1-1 0 0 0,0 1 0 0 0,0 0 1 0 0,-1 0-1 0 0,1-1 0 0 0,0 1 0 0 0,-1 0 1 0 0,1 0-1 0 0,-1 0 0 0 0,1 0 0 0 0,-1 0 0 0 0,1 0 1 0 0,-1 0-1 0 0,0 0 0 0 0,0 0 0 0 0,1 0 1 0 0,-1 0-1 0 0,0 0 0 0 0,0 0 0 0 0,0 0 0 0 0,0 0 1 0 0,0 0-1 0 0,0 0 0 0 0,0 0 0 0 0,0 0 0 0 0,-1 0 1 0 0,1 0-1 0 0,0 0 0 0 0,0 0 0 0 0,-2 1 1 0 0,-12 35-5317 0 0,14-36 5655 0 0,-18 27-1162 0 0,-7 17 1482 0 0,18-16 6367 0 0,7-28-6347 0 0,0 0 0 0 0,0 0 0 0 0,0-1-1 0 0,0 1 1 0 0,0 0 0 0 0,0 0-1 0 0,1-1 1 0 0,-1 1 0 0 0,0 0 0 0 0,1 0-1 0 0,-1-1 1 0 0,0 1 0 0 0,1 0-1 0 0,-1-1 1 0 0,1 1 0 0 0,-1 0 0 0 0,1-1-1 0 0,-1 1 1 0 0,1-1 0 0 0,-1 1-1 0 0,1-1 1 0 0,0 1 0 0 0,-1-1 0 0 0,2 1-1 0 0,22 4 2750 0 0,-17-5-2948 0 0,0 0-1 0 0,-1-1 0 0 0,1 0 0 0 0,-1 0 0 0 0,8-3 0 0 0,-9 2-372 0 0,0-1 1 0 0,0 1-1 0 0,0-1 0 0 0,0 0 1 0 0,0 0-1 0 0,6-7 1 0 0,5-8-4745 0 0,-10-4-3942 0 0,-6 10 3425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5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10506 0 0,'2'2'4633'0'0,"-1"4"-1512"0"0,1 3-681 0 0,2 2-631 0 0,1 2-753 0 0,1 6-416 0 0,0 1-248 0 0,1 2-200 0 0,1 4-56 0 0,-1-1-144 0 0,1 0-272 0 0,-1 2-480 0 0,-1 0-800 0 0,-2 0-1001 0 0,1 0-1128 0 0,-3-3-784 0 0,-2-2 873 0 0,-1-1-1881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20660 0 0,'6'5'873'0'0,"2"-2"-377"0"0,5 3 32 0 0,2 0-8 0 0,3-3-168 0 0,3 2-232 0 0,-2-2-64 0 0,2 1-32 0 0,0 0-8 0 0,-2 0-256 0 0,-1 0-528 0 0,-2 0-808 0 0,-1-2-1273 0 0,-4-2-1488 0 0,-3-3 96 0 0</inkml:trace>
  <inkml:trace contextRef="#ctx0" brushRef="#br0" timeOffset="1">194 0 12403 0 0,'-9'9'9207'0'0,"4"8"-5428"0"0,3 22-3385 0 0,2-25 654 0 0,-6 192 369 0 0,6-67-4374 0 0,0-70-1295 0 0,-1-37-1288 0 0,-9-8-2966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7138 0 0,'1'-3'1221'0'0,"1"-1"1"0"0,-1 0-1 0 0,1 1 1 0 0,0-1-1 0 0,0 1 1 0 0,0 0-1 0 0,0-1 1 0 0,3-2-1 0 0,29-25 2519 0 0,-28 27-3618 0 0,0 0 0 0 0,1 1 0 0 0,-1-1 0 0 0,1 1 0 0 0,-1 0 0 0 0,1 1 0 0 0,0 0 1 0 0,0 0-1 0 0,13-2 0 0 0,-19 4-93 0 0,0 0 1 0 0,0 0 0 0 0,0 0-1 0 0,1 0 1 0 0,-1 0-1 0 0,0 0 1 0 0,0 1 0 0 0,0-1-1 0 0,0 0 1 0 0,0 1 0 0 0,0-1-1 0 0,1 0 1 0 0,-1 1 0 0 0,0-1-1 0 0,0 1 1 0 0,0 0-1 0 0,-1-1 1 0 0,1 1 0 0 0,0 0-1 0 0,0 0 1 0 0,0-1 0 0 0,0 1-1 0 0,0 2 1 0 0,1-1 26 0 0,-1 0 0 0 0,-1 0 0 0 0,1 0-1 0 0,0 1 1 0 0,0-1 0 0 0,-1 0 0 0 0,1 0 0 0 0,-1 1 0 0 0,0-1 0 0 0,0 5 0 0 0,-1 6 140 0 0,0-1-1 0 0,-1 0 1 0 0,-6 18 0 0 0,7-25-152 0 0,0 0-11 0 0,0 0 0 0 0,0-1-1 0 0,1 1 1 0 0,-1 0 0 0 0,1-1 0 0 0,0 1-1 0 0,0 0 1 0 0,1 0 0 0 0,0-1-1 0 0,0 1 1 0 0,2 8 0 0 0,-3-12-58 0 0,1 0 1 0 0,0 0 0 0 0,-1 0-1 0 0,1 0 1 0 0,-1 0-1 0 0,1 0 1 0 0,0 0 0 0 0,0 0-1 0 0,0 0 1 0 0,-1 0-1 0 0,1 0 1 0 0,0-1 0 0 0,0 1-1 0 0,0 0 1 0 0,0-1 0 0 0,0 1-1 0 0,1 0 1 0 0,-1-1-1 0 0,2 1 1 0 0,-1-1-120 0 0,0 1 0 0 0,0-1 1 0 0,0 0-1 0 0,0 0 0 0 0,0-1 0 0 0,0 1 0 0 0,0 0 0 0 0,0-1 1 0 0,0 1-1 0 0,0-1 0 0 0,0 0 0 0 0,-1 1 0 0 0,1-1 1 0 0,0 0-1 0 0,3-3 0 0 0,1 1-1147 0 0,-1-2 1 0 0,1 1-1 0 0,-1-1 0 0 0,0 0 1 0 0,0 0-1 0 0,0 0 0 0 0,-1-1 0 0 0,0 1 1 0 0,4-8-1 0 0,4-8-5026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43 8946 0 0,'-1'5'1521'0'0,"0"0"0"0"0,1 0 0 0 0,-1 0-1 0 0,1 1 1 0 0,1-1 0 0 0,-1 0 0 0 0,2 8 0 0 0,0-4-707 0 0,0-1 0 0 0,0 0-1 0 0,1 0 1 0 0,6 12 0 0 0,-7-15-743 0 0,1 0-1 0 0,0 0 1 0 0,0 0 0 0 0,0 0-1 0 0,1-1 1 0 0,0 1-1 0 0,0-1 1 0 0,0 0 0 0 0,0 0-1 0 0,0 0 1 0 0,1-1 0 0 0,0 1-1 0 0,0-1 1 0 0,0-1 0 0 0,0 1-1 0 0,5 2 1 0 0,-8-5-58 0 0,0 1 0 0 0,0-1 0 0 0,-1 1 0 0 0,1-1 0 0 0,0 0 0 0 0,0 0 0 0 0,-1 0 0 0 0,1 0 0 0 0,0 0 0 0 0,0 0 0 0 0,-1 0 0 0 0,1-1 0 0 0,0 1 0 0 0,-1-1 0 0 0,1 1 0 0 0,0-1 0 0 0,-1 1 0 0 0,1-1 0 0 0,-1 0 0 0 0,1 0 0 0 0,2-2 0 0 0,-2 1-1 0 0,0-1 0 0 0,0 1 0 0 0,0 0 0 0 0,0-1 0 0 0,-1 0 0 0 0,1 1 0 0 0,-1-1 0 0 0,0 0 0 0 0,1 0 0 0 0,-1 0 0 0 0,1-5 0 0 0,-1 0 1 0 0,1 0 0 0 0,-1-1 1 0 0,-1 1-1 0 0,0-1 0 0 0,0 1 0 0 0,0 0 0 0 0,-1-1 0 0 0,-3-10 0 0 0,3 14-63 0 0,-1 0 0 0 0,0 0-1 0 0,0 0 1 0 0,-1 0 0 0 0,1 1 0 0 0,-1-1-1 0 0,0 1 1 0 0,0 0 0 0 0,0 0-1 0 0,-1 0 1 0 0,0 0 0 0 0,1 1 0 0 0,-1-1-1 0 0,-1 1 1 0 0,1 0 0 0 0,0 0 0 0 0,-1 1-1 0 0,-8-5 1 0 0,10 6-80 0 0,0 0 0 0 0,0 0 0 0 0,-1 0 0 0 0,1 1 1 0 0,0-1-1 0 0,0 1 0 0 0,-1 0 0 0 0,1 0 0 0 0,0 0 0 0 0,-1 0 0 0 0,1 1 0 0 0,0-1 0 0 0,0 1 0 0 0,-1 0 0 0 0,1 0 0 0 0,0 0 1 0 0,0 0-1 0 0,0 0 0 0 0,0 1 0 0 0,0 0 0 0 0,1-1 0 0 0,-1 1 0 0 0,0 0 0 0 0,1 0 0 0 0,-1 0 0 0 0,1 1 0 0 0,0-1 0 0 0,-1 1 1 0 0,1-1-1 0 0,-2 5 0 0 0,-3 5-936 0 0,0 1 1 0 0,1-1 0 0 0,1 1-1 0 0,0 0 1 0 0,1 0 0 0 0,0 1-1 0 0,1 0 1 0 0,0-1 0 0 0,1 1-1 0 0,1 0 1 0 0,1 26 0 0 0,0-27 882 0 0,1-1 1 0 0,0 0-1 0 0,1 0 1 0 0,1 0-1 0 0,0 0 0 0 0,0 0 1 0 0,1 0-1 0 0,8 14 1 0 0,-10-22 527 0 0,0 0 1 0 0,0-1 0 0 0,1 1-1 0 0,0-1 1 0 0,0 1 0 0 0,0-1-1 0 0,0 0 1 0 0,0 0-1 0 0,1 0 1 0 0,0 0 0 0 0,-1-1-1 0 0,1 1 1 0 0,0-1 0 0 0,0 0-1 0 0,0 0 1 0 0,0 0 0 0 0,1-1-1 0 0,-1 0 1 0 0,0 0 0 0 0,1 0-1 0 0,-1 0 1 0 0,1 0 0 0 0,-1-1-1 0 0,1 0 1 0 0,-1 0 0 0 0,1 0-1 0 0,-1-1 1 0 0,1 1-1 0 0,-1-1 1 0 0,5-2 0 0 0,10-2-195 0 0,-1 0 1 0 0,-1-2-1 0 0,1 0 1 0 0,-1-2-1 0 0,29-17 0 0 0,-18 2-3197 0 0,-24 19 1834 0 0,0 0 1 0 0,0-1 0 0 0,-1 0 0 0 0,0 1 0 0 0,0-1-1 0 0,-1 0 1 0 0,0 0 0 0 0,0-1 0 0 0,0 1-1 0 0,1-11 1 0 0,-3 0-1012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5137 0 0,'2'2'12069'0'0,"3"9"-5614"0"0,8 14-3820 0 0,17 39-2647 0 0,-12-24-238 0 0,13 27-2275 0 0,-8-23-9987 0 0,-16-33 5316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13803 0 0,'0'2'671'0'0,"-1"-1"1"0"0,1 1 0 0 0,0-1-1 0 0,-1 1 1 0 0,1-1-1 0 0,0 1 1 0 0,0-1-1 0 0,0 1 1 0 0,0 0-1 0 0,0-1 1 0 0,1 4-1 0 0,11 32 1207 0 0,-8-23-1093 0 0,3 7-529 0 0,1 0 0 0 0,0-1 0 0 0,1 0 0 0 0,2 0 0 0 0,13 19 0 0 0,-17-29-251 0 0,0-1 0 0 0,0 0 1 0 0,1 0-1 0 0,1-1 0 0 0,-1 0 0 0 0,1 0 0 0 0,1-1 0 0 0,-1 0 0 0 0,1-1 0 0 0,1 0 0 0 0,13 6 1 0 0,-21-11 0 0 0,0 1 0 0 0,0-1 1 0 0,0 0-1 0 0,0-1 1 0 0,0 1-1 0 0,0 0 1 0 0,0-1-1 0 0,1 0 1 0 0,-1 1-1 0 0,0-1 1 0 0,0-1-1 0 0,1 1 0 0 0,-1 0 1 0 0,0-1-1 0 0,0 0 1 0 0,0 1-1 0 0,0-1 1 0 0,0-1-1 0 0,0 1 1 0 0,0 0-1 0 0,0-1 1 0 0,0 1-1 0 0,0-1 1 0 0,-1 0-1 0 0,1 0 0 0 0,-1 0 1 0 0,1 0-1 0 0,-1 0 1 0 0,0-1-1 0 0,0 1 1 0 0,0-1-1 0 0,0 0 1 0 0,0 1-1 0 0,-1-1 1 0 0,1 0-1 0 0,-1 0 0 0 0,0 0 1 0 0,2-4-1 0 0,0-2-38 0 0,1-1-1 0 0,-2 0 1 0 0,1 1 0 0 0,-1-1-1 0 0,-1-1 1 0 0,0 1-1 0 0,0 0 1 0 0,-1 0-1 0 0,0 0 1 0 0,-1 0 0 0 0,-2-12-1 0 0,2 16-162 0 0,-1 0-1 0 0,0 0 0 0 0,0 1 1 0 0,-1-1-1 0 0,1 0 1 0 0,-7-9-1 0 0,6 12-302 0 0,1-1 0 0 0,-1 1 0 0 0,0 0 0 0 0,0 0 0 0 0,0 0 0 0 0,0 1 0 0 0,-1-1 0 0 0,1 1-1 0 0,-5-3 1 0 0,3 3-134 0 0,1 0 0 0 0,0 1 0 0 0,-1 0 0 0 0,1 0 0 0 0,-1 0 0 0 0,1 0 1 0 0,-1 0-1 0 0,1 1 0 0 0,-1 0 0 0 0,0 0 0 0 0,1 1 0 0 0,-1-1 0 0 0,1 1 0 0 0,-1 0 0 0 0,1 0 0 0 0,-1 0 0 0 0,1 1 0 0 0,0-1 0 0 0,-9 5 0 0 0,3 0 285 0 0,1 0 0 0 0,-1 0 0 0 0,1 1 0 0 0,0 0 0 0 0,1 0 0 0 0,0 1 0 0 0,-11 13 0 0 0,14-15 758 0 0,0 1 1 0 0,1 0-1 0 0,-1 0 0 0 0,-4 12 0 0 0,7-14 326 0 0,0 0 0 0 0,1 0 0 0 0,0-1-1 0 0,0 1 1 0 0,0 0 0 0 0,0 1 0 0 0,1-1 0 0 0,0 5 0 0 0,0-9-447 0 0,-1 0 0 0 0,2 1 0 0 0,-1-1 0 0 0,0 0 0 0 0,0 0 0 0 0,0 0 0 0 0,0 0 0 0 0,1 0 0 0 0,-1 0 0 0 0,0 0 1 0 0,1 0-1 0 0,-1 0 0 0 0,1 0 0 0 0,-1 0 0 0 0,1 0 0 0 0,0 0 0 0 0,-1 0 0 0 0,1 0 0 0 0,0-1 0 0 0,0 1 0 0 0,-1 0 0 0 0,1 0 0 0 0,1 0 0 0 0,0 0-83 0 0,-1-1-1 0 0,1 0 0 0 0,-1 1 0 0 0,1-1 1 0 0,-1 0-1 0 0,1 0 0 0 0,0 0 0 0 0,-1 0 1 0 0,1 0-1 0 0,-1 0 0 0 0,1 0 0 0 0,-1-1 1 0 0,1 1-1 0 0,2-1 0 0 0,6-3-39 0 0,1-1-1 0 0,-1 0 1 0 0,17-12 0 0 0,-16 10 12 0 0,73-34-531 0 0,-26 17-4111 0 0,-17 8-3826 0 0,-20 9 1554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10090 0 0,'-5'23'8178'0'0,"4"4"-3591"0"0,2-13-4243 0 0,0-1 1 0 0,1 1 0 0 0,1-1-1 0 0,0 0 1 0 0,0 0 0 0 0,2 0-1 0 0,8 18 1 0 0,-13-30-345 0 0,0 0 1 0 0,1 0-1 0 0,0 0 0 0 0,-1 0 1 0 0,1 0-1 0 0,0 0 0 0 0,-1-1 0 0 0,1 1 1 0 0,0 0-1 0 0,0 0 0 0 0,0-1 1 0 0,-1 1-1 0 0,1 0 0 0 0,0-1 0 0 0,0 1 1 0 0,0-1-1 0 0,0 0 0 0 0,0 1 1 0 0,0-1-1 0 0,0 0 0 0 0,0 1 0 0 0,1-1 1 0 0,-1 0-1 0 0,0 0 0 0 0,0 0 1 0 0,0 0-1 0 0,0 0 0 0 0,0 0 0 0 0,0 0 1 0 0,0 0-1 0 0,0-1 0 0 0,0 1 0 0 0,0 0 1 0 0,0-1-1 0 0,0 1 0 0 0,0 0 1 0 0,0-1-1 0 0,0 1 0 0 0,2-2 0 0 0,4-3-185 0 0,1 0 0 0 0,-1-1 0 0 0,0 1-1 0 0,6-8 1 0 0,-2 2-798 0 0,-8 8 161 0 0,0 0-1 0 0,1 0 0 0 0,-1 0 0 0 0,-1 0 0 0 0,1-1 0 0 0,0 1 0 0 0,-1-1 0 0 0,0 0 1 0 0,0 0-1 0 0,0 0 0 0 0,0 0 0 0 0,-1 0 0 0 0,0 0 0 0 0,1-1 0 0 0,-1 1 0 0 0,-1 0 0 0 0,1-1 1 0 0,-1-5-1 0 0,0 4 164 0 0,0 0-1 0 0,-1-1 1 0 0,0 1 0 0 0,-4-11 0 0 0,-12-26 6971 0 0,30 76 6957 0 0,-5-10-10358 0 0,3 13-2686 0 0,12 35-656 0 0,-21-64 87 0 0,21 47-1707 0 0,-13-38-2155 0 0,2 0-3954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8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36 118 15923 0 0,'-3'2'641'0'0,"0"-1"-1"0"0,0 1 1 0 0,1 1 0 0 0,0-1-1 0 0,-1 0 1 0 0,1 1-1 0 0,0-1 1 0 0,0 1-1 0 0,0-1 1 0 0,0 1-1 0 0,1 0 1 0 0,-3 6-1 0 0,3-6-428 0 0,0 0 0 0 0,0 0 0 0 0,1 0 0 0 0,-1 0-1 0 0,1 0 1 0 0,0 0 0 0 0,0 0 0 0 0,0 0 0 0 0,0 0 0 0 0,1 0-1 0 0,-1 0 1 0 0,2 3 0 0 0,0 0-173 0 0,0 0-1 0 0,1 0 1 0 0,0-1-1 0 0,0 1 1 0 0,0-1-1 0 0,1 0 1 0 0,0 0-1 0 0,0 0 1 0 0,0 0-1 0 0,1 0 1 0 0,-1-1-1 0 0,11 8 1 0 0,-9-8-36 0 0,0 0-1 0 0,0-1 1 0 0,1 1 0 0 0,-1-1 0 0 0,1-1 0 0 0,0 1 0 0 0,-1-1 0 0 0,1 0 0 0 0,0 0 0 0 0,1-1 0 0 0,7 1 0 0 0,-12-2-92 0 0,-1 0 1 0 0,0-1-1 0 0,1 1 0 0 0,-1 0 0 0 0,1-1 0 0 0,-1 1 0 0 0,1-1 0 0 0,-1 0 1 0 0,0 1-1 0 0,0-1 0 0 0,1 0 0 0 0,-1-1 0 0 0,0 1 0 0 0,0 0 0 0 0,0-1 0 0 0,0 1 1 0 0,0-1-1 0 0,0 1 0 0 0,-1-1 0 0 0,1 0 0 0 0,0 0 0 0 0,-1 0 0 0 0,0 0 1 0 0,1 0-1 0 0,-1 0 0 0 0,0 0 0 0 0,0-1 0 0 0,0 1 0 0 0,0 0 0 0 0,-1-1 1 0 0,1 1-1 0 0,0 0 0 0 0,-1-1 0 0 0,0 1 0 0 0,1-5 0 0 0,-1-1-704 0 0,-1 1 0 0 0,1-1 0 0 0,-1 0 0 0 0,-1 1-1 0 0,1 0 1 0 0,-1-1 0 0 0,0 1 0 0 0,-1 0 0 0 0,0 0 0 0 0,0 0 0 0 0,-1 0-1 0 0,1 0 1 0 0,-1 1 0 0 0,-6-7 0 0 0,-33-37-3313 0 0,-8 4 14799 0 0,68 44-4837 0 0,-2 1-6259 0 0,44-14 1164 0 0,-49 11-1254 0 0,1 0 1 0 0,-1 1-1 0 0,1 1 0 0 0,-1 0 0 0 0,15-1 1 0 0,-45 26-15742 0 0,8-13 12147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2 148 8482 0 0,'-1'3'991'0'0,"1"0"-1"0"0,0 0 1 0 0,0 0 0 0 0,0 0 0 0 0,1 0 0 0 0,-1 0-1 0 0,1 0 1 0 0,1 5 0 0 0,-1-6-650 0 0,-1-1 0 0 0,1 1 0 0 0,0-1 0 0 0,0 1 0 0 0,-1-1 0 0 0,1 0 0 0 0,0 0 0 0 0,0 1 0 0 0,1-1 0 0 0,-1 0 1 0 0,0 0-1 0 0,0 0 0 0 0,3 1 0 0 0,-2-1-254 0 0,1 0 1 0 0,0 0-1 0 0,-1 0 0 0 0,1-1 1 0 0,0 1-1 0 0,-1-1 1 0 0,1 0-1 0 0,0 0 1 0 0,-1 0-1 0 0,1 0 1 0 0,0 0-1 0 0,0 0 0 0 0,-1-1 1 0 0,1 1-1 0 0,0-1 1 0 0,-1 0-1 0 0,1 0 1 0 0,-1 0-1 0 0,5-2 0 0 0,-3 1-461 0 0,0-1-1 0 0,0 1 0 0 0,0-1 0 0 0,0 1 0 0 0,0-1 0 0 0,-1-1 0 0 0,1 1 0 0 0,3-4 0 0 0,-3 1-1800 0 0,0-1 0 0 0,0 1 1 0 0,0-1-1 0 0,-1 1 0 0 0,0-1 0 0 0,0 0 0 0 0,2-10 0 0 0,-3 3-446 0 0</inkml:trace>
  <inkml:trace contextRef="#ctx0" brushRef="#br0" timeOffset="1">140 16 6569 0 0,'-12'-16'17402'0'0,"14"28"-16718"0"0,10 53 569 0 0,-6 0-3946 0 0,-8 0-3889 0 0,1-52 3112 0 0,-2 0 0 0 0,-6 24 0 0 0,1-15-721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8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7298 0 0,'17'2'11002'0'0,"2"-9"-5720"0"0,19-19-3786 0 0,-16 12-608 0 0,-21 13-862 0 0,0 0 1 0 0,0 0 0 0 0,0 1 0 0 0,1-1 0 0 0,-1 1 0 0 0,0-1 0 0 0,1 1 0 0 0,-1 0 0 0 0,0-1 0 0 0,1 1 0 0 0,-1 0-1 0 0,0 0 1 0 0,1 0 0 0 0,-1 0 0 0 0,3 0 0 0 0,-3 0-9 0 0,0 1-1 0 0,-1-1 1 0 0,1 0-1 0 0,0 1 0 0 0,-1-1 1 0 0,1 1-1 0 0,0-1 1 0 0,-1 1-1 0 0,1-1 1 0 0,-1 1-1 0 0,1 0 1 0 0,-1-1-1 0 0,1 1 1 0 0,-1 0-1 0 0,1-1 1 0 0,-1 1-1 0 0,1 0 1 0 0,-1-1-1 0 0,0 1 1 0 0,1 1-1 0 0,0 5 59 0 0,0 0 0 0 0,0 0 0 0 0,0 0 0 0 0,-1 0 0 0 0,-1 10 0 0 0,2 11-41 0 0,-1-25-24 0 0,0-1 0 0 0,0 1 1 0 0,1-1-1 0 0,-1 1 0 0 0,1-1 1 0 0,0 1-1 0 0,-1-1 0 0 0,1 0 1 0 0,0 1-1 0 0,0-1 0 0 0,1 0 0 0 0,-1 0 1 0 0,0 0-1 0 0,1 0 0 0 0,-1 0 1 0 0,1 0-1 0 0,0 0 0 0 0,-1 0 1 0 0,1-1-1 0 0,0 1 0 0 0,0-1 1 0 0,0 1-1 0 0,0-1 0 0 0,1 0 0 0 0,2 2 1 0 0,-1-3-106 0 0,1 1 1 0 0,-1-1 0 0 0,0 0 0 0 0,1 0-1 0 0,-1 0 1 0 0,0 0 0 0 0,1-1-1 0 0,-1 1 1 0 0,0-1 0 0 0,0 0-1 0 0,1-1 1 0 0,-1 1 0 0 0,7-4 0 0 0,10-4-2159 0 0,24-12-10172 0 0,-29 11 4883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22317 0 0,'4'-1'2224'0'0,"0"1"-479"0"0,-1-1-689 0 0,0 0-320 0 0,-5-2-304 0 0,0 1-224 0 0,0 0-88 0 0,-1 0-56 0 0,1 1-168 0 0,-1-2-336 0 0,1 3-576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11306 0 0,'-1'7'9928'0'0,"-1"2"-3925"0"0,-3 5-2751 0 0,-5 9-3307 0 0,-6 19 126 0 0,11-23 20 0 0,0 0 0 0 0,1 1-1 0 0,1-1 1 0 0,1 1 0 0 0,1-1 0 0 0,1 1-1 0 0,0 0 1 0 0,6 35 0 0 0,-3-43-110 0 0,-1 1 0 0 0,1-1-1 0 0,1 0 1 0 0,0 0 0 0 0,1 0 0 0 0,0-1 0 0 0,1 0 0 0 0,0 1 0 0 0,1-2-1 0 0,0 1 1 0 0,1-1 0 0 0,0 0 0 0 0,0-1 0 0 0,18 16 0 0 0,-20-21-175 0 0,0 0 0 0 0,0-1 0 0 0,1 1 0 0 0,-1-1 0 0 0,0 0 0 0 0,1-1 0 0 0,0 0 0 0 0,9 2 0 0 0,21-3-3805 0 0,-34-1 3099 0 0,-1-1-1 0 0,1 1 1 0 0,0-1-1 0 0,0 0 1 0 0,-1 0-1 0 0,1 0 1 0 0,-1-1-1 0 0,1 1 1 0 0,-1-1-1 0 0,4-1 1 0 0,6-10-8292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10962 0 0,'-6'5'569'0'0,"1"0"0"0"0,-1 1 0 0 0,1-1 0 0 0,1 1-1 0 0,-1 0 1 0 0,1 0 0 0 0,0 1 0 0 0,0-1 0 0 0,1 1-1 0 0,0 0 1 0 0,0 0 0 0 0,-2 7 0 0 0,4-8-410 0 0,0 0 0 0 0,1 1 0 0 0,-1-1 0 0 0,2 0 0 0 0,-1 0 0 0 0,0 0 0 0 0,1 1 0 0 0,0-1 0 0 0,1 0 0 0 0,-1 0 0 0 0,1 0 1 0 0,0-1-1 0 0,1 1 0 0 0,-1 0 0 0 0,4 5 0 0 0,0-2-89 0 0,0 0-1 0 0,1 0 1 0 0,-1 0 0 0 0,2 0 0 0 0,-1-1-1 0 0,1-1 1 0 0,1 1 0 0 0,10 7 0 0 0,-15-12-45 0 0,0 0 1 0 0,0 0 0 0 0,0-1-1 0 0,1 0 1 0 0,-1 0-1 0 0,0 0 1 0 0,1 0-1 0 0,-1 0 1 0 0,1-1 0 0 0,0 0-1 0 0,0 0 1 0 0,-1 0-1 0 0,1-1 1 0 0,0 0 0 0 0,0 0-1 0 0,0 0 1 0 0,-1 0-1 0 0,1-1 1 0 0,0 0 0 0 0,0 0-1 0 0,6-2 1 0 0,-8 2 3 0 0,-1-1 1 0 0,1 1 0 0 0,-1-1-1 0 0,1 0 1 0 0,-1 0 0 0 0,0 0-1 0 0,0 0 1 0 0,0-1 0 0 0,0 1-1 0 0,0 0 1 0 0,0-1 0 0 0,-1 0-1 0 0,1 1 1 0 0,-1-1 0 0 0,1 0-1 0 0,-1 0 1 0 0,0 0 0 0 0,0 1-1 0 0,-1-1 1 0 0,1 0-1 0 0,-1 0 1 0 0,1 0 0 0 0,-1 0-1 0 0,0-1 1 0 0,0 1 0 0 0,0 0-1 0 0,0 0 1 0 0,-2-5 0 0 0,0-2 50 0 0,1 1 0 0 0,-2-1 1 0 0,0 1-1 0 0,0 0 1 0 0,0-1-1 0 0,-1 2 0 0 0,-10-17 1 0 0,7 15 11 0 0,-1 0 0 0 0,0 0 0 0 0,-1 1 0 0 0,0 0 0 0 0,-1 0 0 0 0,-15-10 0 0 0,19 14-61 0 0,0 1-1 0 0,0 1 1 0 0,0-1-1 0 0,-1 1 1 0 0,1 0-1 0 0,-1 1 0 0 0,0 0 1 0 0,0 0-1 0 0,0 0 1 0 0,0 1-1 0 0,0 0 1 0 0,0 0-1 0 0,-9 0 1 0 0,15 2-48 0 0,0-1 1 0 0,0 0-1 0 0,0 0 1 0 0,0 0 0 0 0,0 0-1 0 0,-1 1 1 0 0,1-1 0 0 0,0 1-1 0 0,0-1 1 0 0,0 1-1 0 0,0-1 1 0 0,0 1 0 0 0,0 0-1 0 0,0-1 1 0 0,0 1 0 0 0,1 0-1 0 0,-1 0 1 0 0,0-1-1 0 0,0 1 1 0 0,0 0 0 0 0,1 0-1 0 0,-1 0 1 0 0,1 0 0 0 0,-2 1-1 0 0,2 1-99 0 0,-1 0 0 0 0,0-1 0 0 0,1 1 0 0 0,-1 0-1 0 0,1 0 1 0 0,0 0 0 0 0,-1-1 0 0 0,2 1 0 0 0,-1 5 0 0 0,2 3-984 0 0,1 0 0 0 0,-1-1 0 0 0,2 1 0 0 0,4 10 0 0 0,-5-14-263 0 0,0-1 0 0 0,1 0 1 0 0,-1 0-1 0 0,1 0 0 0 0,7 8 0 0 0,8 4-4687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20740 0 0,'28'-3'6716'0'0,"13"-3"-4125"0"0,31-9-4594 0 0,-5-3-4546 0 0,-44 6-3384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11362 0 0,'-7'13'4761'0'0,"3"1"-1552"0"0,-1 7-672 0 0,4-1-569 0 0,2-1-584 0 0,3 2-479 0 0,2 0-281 0 0,2-1-208 0 0,1-1-184 0 0,1-2-128 0 0,0 0-120 0 0,1-3-232 0 0,0-2-328 0 0,0-2-569 0 0,0-3-983 0 0,1-2-1545 0 0,-2-5-1640 0 0</inkml:trace>
  <inkml:trace contextRef="#ctx0" brushRef="#br0" timeOffset="1">103 0 12971 0 0,'20'51'11496'0'0,"-9"8"-8858"0"0,-10-53-2904 0 0,-1 0-1 0 0,0 0 1 0 0,0 0 0 0 0,0 0 0 0 0,0 0 0 0 0,-1 0-1 0 0,0 0 1 0 0,-1-1 0 0 0,1 1 0 0 0,-1 0 0 0 0,0 0-1 0 0,0-1 1 0 0,-1 0 0 0 0,0 1 0 0 0,0-1 0 0 0,-7 9-1 0 0,8-12 128 0 0,0 0-1 0 0,0 0 0 0 0,0-1 0 0 0,-1 1 0 0 0,1-1 0 0 0,-1 0 0 0 0,1 1 0 0 0,-1-1 0 0 0,1 0 0 0 0,-1-1 0 0 0,1 1 0 0 0,-1 0 0 0 0,0-1 0 0 0,0 1 0 0 0,1-1 0 0 0,-1 0 0 0 0,-3 0 0 0 0,58-16 3700 0 0,17 6-3096 0 0,-10 1-1937 0 0,-21 1-3776 0 0,-38 8 5049 0 0,1 0 0 0 0,-1 0 0 0 0,1 0-1 0 0,-1 0 1 0 0,0 0 0 0 0,1 0-1 0 0,-1 0 1 0 0,0 0 0 0 0,1 0 0 0 0,-1 0-1 0 0,1 0 1 0 0,-1-1 0 0 0,0 1-1 0 0,1 0 1 0 0,-1 0 0 0 0,0 0 0 0 0,1-1-1 0 0,-1 1 1 0 0,0 0 0 0 0,0 0 0 0 0,1-1-1 0 0,-1 1 1 0 0,0 0 0 0 0,0-1-1 0 0,1 1 1 0 0,-1 0 0 0 0,0-1 0 0 0,0 1-1 0 0,0 0 1 0 0,1-1 0 0 0,-1 1-1 0 0,0-1 1 0 0,0 1 0 0 0,0 0 0 0 0,0-1-1 0 0,0 1 1 0 0,0-1 0 0 0,0 1-1 0 0,0 0 1 0 0,0-1 0 0 0,0 0 0 0 0,0-3-2278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10394 0 0,'-6'25'9257'0'0,"0"-2"-4591"0"0,5-18-4476 0 0,-1 0 0 0 0,0 0 0 0 0,0-1-1 0 0,-1 0 1 0 0,-5 9 0 0 0,6-10-182 0 0,0 0-1 0 0,0 0 1 0 0,0 0-1 0 0,0 0 1 0 0,1 0-1 0 0,-1 1 1 0 0,1-1 0 0 0,0 0-1 0 0,-1 6 1 0 0,2-9-7 0 0,0 1 0 0 0,0-1 0 0 0,0 1 1 0 0,0 0-1 0 0,0-1 0 0 0,0 1 0 0 0,0 0 1 0 0,0-1-1 0 0,0 1 0 0 0,0-1 0 0 0,1 1 1 0 0,-1 0-1 0 0,0-1 0 0 0,0 1 0 0 0,1-1 0 0 0,-1 1 1 0 0,0-1-1 0 0,1 1 0 0 0,-1-1 0 0 0,1 1 1 0 0,-1-1-1 0 0,1 1 0 0 0,1 0 6 0 0,-1-1 0 0 0,0 1 0 0 0,1 0 0 0 0,-1-1 0 0 0,1 1 0 0 0,-1-1 0 0 0,1 0 0 0 0,-1 0 0 0 0,1 1 0 0 0,-1-1 0 0 0,1 0 0 0 0,-1 0 0 0 0,3-1-1 0 0,22-1-31 0 0,1-1 0 0 0,32-10 0 0 0,13-8-5409 0 0,-35 3-3984 0 0,-21 7 2457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83 14731 0 0,'-5'-3'1844'0'0,"-1"1"0"0"0,0-1 0 0 0,-1 1 0 0 0,1 1 0 0 0,-12-2 0 0 0,18 3-1742 0 0,-1 0 0 0 0,1 0-1 0 0,-1 0 1 0 0,0 0-1 0 0,1 0 1 0 0,-1 0-1 0 0,1 0 1 0 0,-1 0-1 0 0,0 0 1 0 0,1 0 0 0 0,-1 1-1 0 0,1-1 1 0 0,-1 0-1 0 0,1 0 1 0 0,-1 1-1 0 0,1-1 1 0 0,-1 0 0 0 0,1 1-1 0 0,-1-1 1 0 0,1 1-1 0 0,-1-1 1 0 0,1 1-1 0 0,0-1 1 0 0,-1 0 0 0 0,1 1-1 0 0,-1 0 1 0 0,1 1-22 0 0,0 0 1 0 0,-1 0-1 0 0,1-1 1 0 0,0 1-1 0 0,0 0 1 0 0,0 0-1 0 0,0-1 1 0 0,1 1-1 0 0,-1 0 1 0 0,1-1-1 0 0,-1 1 1 0 0,1 0-1 0 0,-1-1 1 0 0,2 3-1 0 0,3 7-31 0 0,0 0 1 0 0,1 0-1 0 0,0-1 0 0 0,15 18 1 0 0,-18-24-68 0 0,0 0 1 0 0,0-1-1 0 0,0 1 1 0 0,0-1 0 0 0,1 0-1 0 0,-1 0 1 0 0,1 0-1 0 0,0-1 1 0 0,0 1 0 0 0,0-1-1 0 0,0 0 1 0 0,1 0-1 0 0,-1-1 1 0 0,0 1-1 0 0,9 1 1 0 0,-12-3-17 0 0,1 0 1 0 0,-1 0-1 0 0,1 0 1 0 0,-1 0-1 0 0,1 0 1 0 0,-1 0-1 0 0,0 0 1 0 0,1-1-1 0 0,-1 1 0 0 0,1 0 1 0 0,-1-1-1 0 0,0 1 1 0 0,1-1-1 0 0,-1 0 1 0 0,0 0-1 0 0,1 1 1 0 0,-1-1-1 0 0,0 0 0 0 0,0 0 1 0 0,0 0-1 0 0,0 0 1 0 0,0 0-1 0 0,0 0 1 0 0,1-2-1 0 0,0 0-16 0 0,-1 0-1 0 0,0 0 1 0 0,0 0-1 0 0,0 0 1 0 0,-1 0-1 0 0,1 0 1 0 0,-1 0-1 0 0,1 0 1 0 0,-1 0-1 0 0,0 0 1 0 0,-1-4 0 0 0,1-2-66 0 0,-2 0 1 0 0,1 1-1 0 0,-1-1 1 0 0,0 1-1 0 0,-1 0 1 0 0,0-1-1 0 0,-7-12 1 0 0,5 14-1 0 0,-1 0 1 0 0,0 1 0 0 0,0-1 0 0 0,0 1 0 0 0,-1 1 0 0 0,1-1 0 0 0,-2 1 0 0 0,1 0 0 0 0,0 1 0 0 0,-1 0 0 0 0,0 0 0 0 0,0 0-1 0 0,0 1 1 0 0,0 1 0 0 0,-1-1 0 0 0,-9-1 0 0 0,17 4-13 0 0,0 0 0 0 0,1 0 0 0 0,-1 0 0 0 0,0 0 0 0 0,1 0 1 0 0,-1 0-1 0 0,0 0 0 0 0,1 0 0 0 0,-1 0 0 0 0,0 0 0 0 0,1 0 0 0 0,-1 0 0 0 0,0 1 0 0 0,1-1 0 0 0,-1 0 0 0 0,0 0 0 0 0,1 1 1 0 0,-1-1-1 0 0,1 1 0 0 0,-1-1 0 0 0,1 0 0 0 0,-1 1 0 0 0,1-1 0 0 0,-1 1 0 0 0,0 0 0 0 0,-3 19-11112 0 0,4-10 4235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3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13003 0 0,'0'-1'400'0'0,"0"1"1"0"0,0-1 0 0 0,0 0-1 0 0,1 1 1 0 0,-1-1-1 0 0,0 1 1 0 0,0-1-1 0 0,1 0 1 0 0,-1 1 0 0 0,0-1-1 0 0,1 1 1 0 0,-1-1-1 0 0,1 1 1 0 0,-1-1-1 0 0,0 1 1 0 0,1-1 0 0 0,-1 1-1 0 0,1 0 1 0 0,0-1-1 0 0,-1 1 1 0 0,1 0 0 0 0,-1-1-1 0 0,1 1 1 0 0,-1 0-1 0 0,1 0 1 0 0,0 0-1 0 0,-1-1 1 0 0,1 1 0 0 0,16 8 3608 0 0,8 24-3297 0 0,29 80-1557 0 0,-39-73-2913 0 0,-1-1-4661 0 0,-12-29 3009 0 0,-2 0-1642 0 0</inkml:trace>
  <inkml:trace contextRef="#ctx0" brushRef="#br0" timeOffset="1">79 272 12979 0 0,'-2'6'1529'0'0,"1"0"1"0"0,-1-1-1 0 0,1 1 1 0 0,0 0-1 0 0,0 0 1 0 0,1 0-1 0 0,0 11 1 0 0,1-12-1137 0 0,-1 1-1 0 0,1-1 1 0 0,0 0 0 0 0,1 0 0 0 0,-1 1 0 0 0,1-1 0 0 0,0 0 0 0 0,4 6-1 0 0,-4-8-431 0 0,0 0 0 0 0,0 0-1 0 0,0 0 1 0 0,1 0-1 0 0,-1 0 1 0 0,1 0-1 0 0,0-1 1 0 0,0 1-1 0 0,0-1 1 0 0,0 0-1 0 0,0 0 1 0 0,0 0-1 0 0,0 0 1 0 0,1-1-1 0 0,-1 1 1 0 0,1-1 0 0 0,-1 0-1 0 0,1 0 1 0 0,0 0-1 0 0,-1-1 1 0 0,1 1-1 0 0,0-1 1 0 0,0 0-1 0 0,-1 0 1 0 0,1 0-1 0 0,0 0 1 0 0,-1-1-1 0 0,5 0 1 0 0,1-1-970 0 0,-1 0 1 0 0,1-1-1 0 0,-1 0 0 0 0,15-7 1 0 0,-18 7-598 0 0,0 0 0 0 0,-1 0 0 0 0,0 0 0 0 0,0 0 0 0 0,6-6 0 0 0,3-8-6488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59 17948 0 0,'4'3'7064'0'0,"6"-3"-4588"0"0,14-6-3060 0 0,-19 5 1318 0 0,5-1-728 0 0,1 0-1 0 0,-1-1 1 0 0,0 0 0 0 0,-1-1-1 0 0,1 0 1 0 0,14-9 0 0 0,-24 13-48 0 0,1 0 1 0 0,-1 0-1 0 0,1 0 0 0 0,-1 0 1 0 0,0-1-1 0 0,1 1 0 0 0,-1 0 1 0 0,0 0-1 0 0,1-1 0 0 0,-1 1 1 0 0,0 0-1 0 0,0 0 1 0 0,1-1-1 0 0,-1 1 0 0 0,0 0 1 0 0,0-1-1 0 0,1 1 0 0 0,-1-1 1 0 0,0 1-1 0 0,0 0 0 0 0,0-1 1 0 0,0 1-1 0 0,1 0 0 0 0,-1-1 1 0 0,0 1-1 0 0,0-1 1 0 0,0 1-1 0 0,0-1 0 0 0,0 1 1 0 0,0 0-1 0 0,0-1 0 0 0,0 1 1 0 0,0-1-1 0 0,-1 1 0 0 0,-12-8-1138 0 0,-21 4 257 0 0,30 4 965 0 0,0 1 0 0 0,0 0 0 0 0,0-1 0 0 0,0 1 1 0 0,1 1-1 0 0,-1-1 0 0 0,0 0 0 0 0,1 1 0 0 0,-1 0 0 0 0,1 0 0 0 0,-1 0 0 0 0,1 0 0 0 0,0 1 0 0 0,0-1 0 0 0,-5 7 0 0 0,4-5 94 0 0,1 1-1 0 0,-1 0 0 0 0,1 0 0 0 0,0 1 0 0 0,1-1 0 0 0,-1 1 0 0 0,1-1 0 0 0,0 1 0 0 0,-1 10 0 0 0,1-4 40 0 0,0 0 1 0 0,1 1 0 0 0,1-1-1 0 0,0 0 1 0 0,0 1-1 0 0,2-1 1 0 0,-1 0-1 0 0,2 0 1 0 0,5 20 0 0 0,-5-24-122 0 0,0 0 0 0 0,1 0 0 0 0,0-1 0 0 0,1 1 0 0 0,-1-1 0 0 0,1 0 1 0 0,1 0-1 0 0,-1-1 0 0 0,1 1 0 0 0,0-1 0 0 0,9 6 0 0 0,-12-10-161 0 0,-1 0-1 0 0,1-1 0 0 0,-1 1 1 0 0,1-1-1 0 0,0 0 0 0 0,0 0 0 0 0,0 0 1 0 0,0 0-1 0 0,0 0 0 0 0,0-1 1 0 0,0 1-1 0 0,0-1 0 0 0,0 0 1 0 0,5 0-1 0 0,-5-1-335 0 0,1 0 1 0 0,-1 0 0 0 0,0 0-1 0 0,0 0 1 0 0,0 0-1 0 0,0-1 1 0 0,0 1-1 0 0,0-1 1 0 0,0 0 0 0 0,-1 0-1 0 0,1 0 1 0 0,-1 0-1 0 0,1-1 1 0 0,-1 1-1 0 0,0-1 1 0 0,3-3-1 0 0,-4 4-551 0 0,0 2 537 0 0,0-1 1 0 0,-1 0 0 0 0,1 0-1 0 0,0 0 1 0 0,-1 1-1 0 0,1-1 1 0 0,-1 0-1 0 0,1 0 1 0 0,-1 0 0 0 0,0 0-1 0 0,1 0 1 0 0,-1 0-1 0 0,0 0 1 0 0,0 0-1 0 0,1 0 1 0 0,-1-1 0 0 0,-6-14-5895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13587 0 0,'3'6'10866'0'0,"-1"-3"-9329"0"0,1-2-633 0 0,-1-1-368 0 0,2 0-224 0 0,-1 0-152 0 0,3-1-88 0 0,1 0-56 0 0,0-1-104 0 0,3 0-336 0 0,-2-2-464 0 0,1 2-833 0 0,-1-1-1159 0 0,1 0-1433 0 0</inkml:trace>
  <inkml:trace contextRef="#ctx0" brushRef="#br0" timeOffset="1">141 9 13115 0 0,'6'1'4865'0'0,"0"1"-2353"0"0,3 0-615 0 0,-1-1-609 0 0,-3-1-576 0 0,0-3-328 0 0,-1 2-216 0 0,-1-3-152 0 0,1 2-296 0 0,-1 0-544 0 0,0-1-1008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10698 0 0,'-3'3'10954'0'0,"3"7"-6548"0"0,5 11-3594 0 0,-4-17 195 0 0,10 42-106 0 0,21 51 1 0 0,-26-80-1591 0 0,2-1-1 0 0,0 0 1 0 0,15 22 0 0 0,-23-37 625 0 0,8 9-2930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17044 0 0,'1'-1'493'0'0,"0"0"1"0"0,0 0 0 0 0,0 1-1 0 0,0-1 1 0 0,1 0 0 0 0,-1 0 0 0 0,0 1-1 0 0,0-1 1 0 0,1 1 0 0 0,-1-1-1 0 0,0 1 1 0 0,0 0 0 0 0,1-1 0 0 0,-1 1-1 0 0,1 0 1 0 0,-1 0 0 0 0,0 0-1 0 0,2 0 1 0 0,0 0-155 0 0,0 1 0 0 0,0-1 0 0 0,0 1 0 0 0,0 0 0 0 0,0 0 0 0 0,-1 0-1 0 0,6 3 1 0 0,0 1-256 0 0,0 0-1 0 0,0 1 1 0 0,-1 0-1 0 0,9 8 1 0 0,-2 2 4 0 0,0 1 0 0 0,-1 1 0 0 0,0 0 0 0 0,-2 0 0 0 0,0 1 0 0 0,16 39 0 0 0,-17-31-732 0 0,0 0-1 0 0,-2 1 1 0 0,-2 0 0 0 0,7 51 0 0 0,-13-79 601 0 0,0 40-5109 0 0,-1-38 4148 0 0,1 1 0 0 0,0-1-1 0 0,-1 0 1 0 0,0 0 0 0 0,0 0-1 0 0,0 0 1 0 0,1 0 0 0 0,-2 0-1 0 0,-1 3 1 0 0,-6 5-6643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 7386 0 0,'-2'-1'623'0'0,"0"0"0"0"0,0 0 0 0 0,-1 0 1 0 0,1 0-1 0 0,0 1 0 0 0,-1-1 1 0 0,1 1-1 0 0,-1-1 0 0 0,1 1 0 0 0,0 0 1 0 0,-1 0-1 0 0,1 0 0 0 0,-1 0 0 0 0,1 1 1 0 0,-1-1-1 0 0,1 1 0 0 0,0-1 1 0 0,-4 3-1 0 0,3-2-396 0 0,1 1 1 0 0,0-1-1 0 0,0 1 0 0 0,-1 0 1 0 0,1 0-1 0 0,1 0 0 0 0,-1 1 1 0 0,0-1-1 0 0,1 0 0 0 0,-1 1 1 0 0,1-1-1 0 0,-1 1 1 0 0,1-1-1 0 0,0 1 0 0 0,0 0 1 0 0,-1 4-1 0 0,0 4-105 0 0,0 0-1 0 0,0 0 1 0 0,1 0-1 0 0,0 1 1 0 0,1-1 0 0 0,0 1-1 0 0,1-1 1 0 0,0 0-1 0 0,1 0 1 0 0,0 1 0 0 0,1-1-1 0 0,0 0 1 0 0,1-1-1 0 0,0 1 1 0 0,1-1 0 0 0,0 1-1 0 0,0-1 1 0 0,9 12-1 0 0,-5-10-331 0 0,1 0 0 0 0,0 0 0 0 0,0-1 0 0 0,1 0 0 0 0,20 15 0 0 0,-20-18-882 0 0,1 0 0 0 0,0-1 1 0 0,0 0-1 0 0,0-1 0 0 0,1-1 1 0 0,17 6-1 0 0,2-7-7190 0 0,-18-7 2912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1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7594 0 0,'-4'3'11885'0'0,"4"-3"-11684"0"0,-5 17 3406 0 0,-2 23-4093 0 0,7-36 1159 0 0,-7 46-719 0 0,-12 71-3353 0 0,14-102-134 0 0,0 0 0 0 0,-8 18 0 0 0,4-17-2440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71 12835 0 0,'-1'1'431'0'0,"0"0"0"0"0,0-1 1 0 0,0 1-1 0 0,0 0 0 0 0,0-1 1 0 0,0 1-1 0 0,0 0 0 0 0,0 0 1 0 0,1 0-1 0 0,-1 0 0 0 0,0-1 1 0 0,1 1-1 0 0,-1 0 0 0 0,0 1 1 0 0,1-1-1 0 0,-1 2 0 0 0,-1 20 2599 0 0,17 29-2431 0 0,-10-38 68 0 0,1 7-559 0 0,1 0 1 0 0,1-1 0 0 0,1 0 0 0 0,0-1-1 0 0,2 0 1 0 0,25 35 0 0 0,-36-54-121 0 0,0 0-1 0 0,0 0 1 0 0,0 0-1 0 0,0 0 1 0 0,0 0-1 0 0,0 0 1 0 0,0-1-1 0 0,0 1 1 0 0,0 0 0 0 0,0 0-1 0 0,0 0 1 0 0,0 0-1 0 0,0 0 1 0 0,0 0-1 0 0,0 0 1 0 0,0 0-1 0 0,0 0 1 0 0,0 0 0 0 0,0 0-1 0 0,0 0 1 0 0,0 0-1 0 0,0-1 1 0 0,0 1-1 0 0,1 0 1 0 0,-1 0-1 0 0,0 0 1 0 0,0 0 0 0 0,0 0-1 0 0,0 0 1 0 0,0 0-1 0 0,0 0 1 0 0,0 0-1 0 0,0 0 1 0 0,0 0-1 0 0,0 0 1 0 0,0 0 0 0 0,0 0-1 0 0,1 0 1 0 0,-1 0-1 0 0,0 0 1 0 0,0 0-1 0 0,0 0 1 0 0,0 0-1 0 0,0 0 1 0 0,0 0 0 0 0,0 0-1 0 0,0 0 1 0 0,0 0-1 0 0,0 0 1 0 0,0 0-1 0 0,1 0 1 0 0,-5-15-460 0 0,-7-19-128 0 0,-5-6 140 0 0,1 7 288 0 0,3 0 0 0 0,0-1 0 0 0,-12-70 0 0 0,23 102 168 0 0,1 0 1 0 0,-1 0-1 0 0,1 0 1 0 0,0 0-1 0 0,0 0 1 0 0,0 0-1 0 0,0 0 1 0 0,0 0-1 0 0,0 0 1 0 0,0 0 0 0 0,1 0-1 0 0,-1 0 1 0 0,1 0-1 0 0,-1 0 1 0 0,1 1-1 0 0,0-1 1 0 0,0 0-1 0 0,0 0 1 0 0,0 1-1 0 0,0-1 1 0 0,0 0-1 0 0,0 1 1 0 0,1-1-1 0 0,-1 1 1 0 0,0-1-1 0 0,1 1 1 0 0,1-1-1 0 0,0 1 7 0 0,1 0-1 0 0,-1 0 0 0 0,0 0 0 0 0,1 1 0 0 0,-1-1 0 0 0,0 1 0 0 0,1 0 0 0 0,-1 0 0 0 0,0 1 0 0 0,1-1 0 0 0,-1 1 0 0 0,0-1 1 0 0,1 1-1 0 0,-1 0 0 0 0,4 2 0 0 0,3 0 30 0 0,-1 0 1 0 0,0 1-1 0 0,0 1 1 0 0,0-1-1 0 0,0 1 0 0 0,-1 1 1 0 0,1 0-1 0 0,-1 0 1 0 0,14 14-1 0 0,-20-17-9 0 0,0-1 0 0 0,0 1 0 0 0,0 0-1 0 0,0 0 1 0 0,0 0 0 0 0,-1 0 0 0 0,1 0 0 0 0,-1 0-1 0 0,0 1 1 0 0,0-1 0 0 0,0 0 0 0 0,0 1-1 0 0,0-1 1 0 0,-1 1 0 0 0,0-1 0 0 0,1 1 0 0 0,-1-1-1 0 0,-1 1 1 0 0,1-1 0 0 0,0 1 0 0 0,-1-1-1 0 0,0 0 1 0 0,0 1 0 0 0,0-1 0 0 0,0 0 0 0 0,0 1-1 0 0,-1-1 1 0 0,1 0 0 0 0,-1 0 0 0 0,0 0 0 0 0,-3 3-1 0 0,1-1-13 0 0,0 0 0 0 0,-1 0 0 0 0,0-1 0 0 0,1 0-1 0 0,-1 0 1 0 0,-1 0 0 0 0,1 0 0 0 0,-7 2 0 0 0,9-4-10 0 0,0 0 0 0 0,0-1 1 0 0,0 0-1 0 0,0 1 0 0 0,0-1 1 0 0,-1 0-1 0 0,1 0 0 0 0,0-1 1 0 0,-1 1-1 0 0,1-1 0 0 0,0 0 1 0 0,-1 0-1 0 0,1 0 0 0 0,-1 0 1 0 0,1 0-1 0 0,-7-2 0 0 0,10 1 2 0 0,0 1 0 0 0,0 0 0 0 0,0-1 0 0 0,0 1 0 0 0,0 0 0 0 0,1 0 0 0 0,-1-1 0 0 0,0 1 0 0 0,0 0 0 0 0,0 0 0 0 0,0-1 0 0 0,0 1 0 0 0,0 0 0 0 0,1 0 0 0 0,-1-1 0 0 0,0 1 0 0 0,0 0 0 0 0,0 0 0 0 0,1-1 0 0 0,-1 1-1 0 0,0 0 1 0 0,0 0 0 0 0,0 0 0 0 0,1 0 0 0 0,-1 0 0 0 0,0-1 0 0 0,0 1 0 0 0,1 0 0 0 0,-1 0 0 0 0,0 0 0 0 0,1 0 0 0 0,-1 0 0 0 0,0 0 0 0 0,0 0 0 0 0,1 0 0 0 0,-1 0 0 0 0,0 0 0 0 0,1 0 0 0 0,-1 0 0 0 0,16-6 31 0 0,38-6-2544 0 0,0-2 1 0 0,81-34-1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63 7770 0 0,'-22'18'7818'0'0,"21"-18"-7739"0"0,1 0 0 0 0,0 0 0 0 0,0 0 0 0 0,0 0 0 0 0,0 0 0 0 0,0 0 0 0 0,0 0 0 0 0,0 0 0 0 0,0 1 0 0 0,0-1 0 0 0,-1 0 1 0 0,1 0-1 0 0,0 0 0 0 0,0 0 0 0 0,0 0 0 0 0,0 0 0 0 0,0 0 0 0 0,0 1 0 0 0,0-1 0 0 0,0 0 0 0 0,0 0 0 0 0,0 0 0 0 0,0 0 0 0 0,0 0 0 0 0,0 0 0 0 0,0 1 0 0 0,0-1 0 0 0,0 0 0 0 0,0 0 0 0 0,0 0 0 0 0,0 0 0 0 0,0 0 0 0 0,0 1 0 0 0,0-1 0 0 0,0 0 0 0 0,0 0 0 0 0,0 0 0 0 0,1 0 0 0 0,-1 0 0 0 0,0 0 0 0 0,0 0 1 0 0,0 0-1 0 0,0 1 0 0 0,0-1 0 0 0,0 0 0 0 0,0 0 0 0 0,0 0 0 0 0,1 0 0 0 0,-1 0 0 0 0,16-2 1560 0 0,-6-2-1332 0 0,1-1 0 0 0,-2 0 0 0 0,1 0 1 0 0,0 0-1 0 0,13-12 0 0 0,-14 10-250 0 0,0 1 1 0 0,0 0 0 0 0,1 0-1 0 0,-1 1 1 0 0,20-7 0 0 0,-28 12-25 0 0,1 0 0 0 0,-1 0 0 0 0,1 0 0 0 0,-1 0 1 0 0,1 0-1 0 0,-1 0 0 0 0,0 0 0 0 0,1 1 1 0 0,-1-1-1 0 0,1 1 0 0 0,-1-1 0 0 0,0 1 0 0 0,1-1 1 0 0,-1 1-1 0 0,0 0 0 0 0,0-1 0 0 0,1 1 0 0 0,-1 0 1 0 0,0 0-1 0 0,0 0 0 0 0,0 0 0 0 0,0 0 0 0 0,0 0 1 0 0,0 0-1 0 0,0 1 0 0 0,-1-1 0 0 0,1 0 0 0 0,0 0 1 0 0,-1 1-1 0 0,1-1 0 0 0,-1 0 0 0 0,1 1 0 0 0,-1-1 1 0 0,1 1-1 0 0,-1 1 0 0 0,4 9 66 0 0,-1 1 0 0 0,2 23 0 0 0,-4-28-131 0 0,2 8-287 0 0,1 26-1710 0 0,-6-15-4397 0 0,2-27 6163 0 0,0 0 1 0 0,0 1-1 0 0,0-1 0 0 0,-1 1 0 0 0,1-1 0 0 0,0 0 1 0 0,0 1-1 0 0,0-1 0 0 0,-1 0 0 0 0,1 1 1 0 0,0-1-1 0 0,0 0 0 0 0,-2 2-1051 0 0,2-2 1051 0 0,0 0 1 0 0,-1 0-1 0 0,1 1 0 0 0,-1-1 0 0 0,1 0 1 0 0,0 0-1 0 0,-1 0 0 0 0,1 0 0 0 0,-1 0 1 0 0,0 0-1 0 0,-6 1-5114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6945 0 0,'0'3'606'0'0,"0"0"0"0"0,0 0 0 0 0,0-1 0 0 0,1 1-1 0 0,-1 0 1 0 0,1 0 0 0 0,-1 0 0 0 0,1-1-1 0 0,0 1 1 0 0,0 0 0 0 0,1-1 0 0 0,-1 1-1 0 0,0-1 1 0 0,1 0 0 0 0,0 1 0 0 0,-1-1-1 0 0,1 0 1 0 0,4 4 0 0 0,-3-4-340 0 0,0 0 0 0 0,0 0 1 0 0,1 0-1 0 0,-1 0 0 0 0,1-1 1 0 0,-1 1-1 0 0,1-1 0 0 0,0 0 1 0 0,-1 0-1 0 0,1 0 0 0 0,0-1 0 0 0,5 1 1 0 0,-1-1-501 0 0,-1 0 1 0 0,1 0 0 0 0,0-1-1 0 0,-1 0 1 0 0,0 0-1 0 0,1-1 1 0 0,-1 0 0 0 0,0 0-1 0 0,0-1 1 0 0,0 0-1 0 0,0 0 1 0 0,0-1 0 0 0,9-6-1 0 0,-11 6-1013 0 0,0-1-1 0 0,-1 1 1 0 0,1-1-1 0 0,-1 0 0 0 0,4-6 1 0 0,4-11-5548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25 12347 0 0,'-23'10'7798'0'0,"36"-13"-4323"0"0,42-15-2485 0 0,-51 16-889 0 0,4 0-19 0 0,0-1-1 0 0,-1 1 1 0 0,1 0 0 0 0,1 1 0 0 0,-1 0 0 0 0,0 1 0 0 0,0-1 0 0 0,16 3 0 0 0,-20-2-41 0 0,-1 1 0 0 0,0 0 0 0 0,1 0 1 0 0,-1 0-1 0 0,0 0 0 0 0,0 1 0 0 0,0-1 1 0 0,0 1-1 0 0,0 0 0 0 0,0 0 0 0 0,0 0 1 0 0,-1 0-1 0 0,1 1 0 0 0,0-1 0 0 0,-1 1 1 0 0,0-1-1 0 0,0 1 0 0 0,0 0 0 0 0,0 0 1 0 0,0 0-1 0 0,-1 0 0 0 0,1 0 0 0 0,1 7 1 0 0,3 6-53 0 0,-2 1 0 0 0,0 0 0 0 0,-1 0 0 0 0,-1 0-1 0 0,0 0 1 0 0,-2 0 0 0 0,0 1 0 0 0,0-1 0 0 0,-2 0 0 0 0,-4 21 0 0 0,5-34-52 0 0,-1 0-1 0 0,0-1 1 0 0,1 1-1 0 0,-1-1 0 0 0,-1 1 1 0 0,1-1-1 0 0,-4 4 1 0 0,6-6 49 0 0,0-1 0 0 0,0 1 0 0 0,-1-1 0 0 0,1 0 0 0 0,0 1 0 0 0,-1-1 0 0 0,1 1 0 0 0,0-1 1 0 0,-1 0-1 0 0,1 1 0 0 0,-1-1 0 0 0,1 0 0 0 0,-1 1 0 0 0,1-1 0 0 0,-1 0 0 0 0,1 0 0 0 0,-1 1 0 0 0,1-1 1 0 0,-1 0-1 0 0,1 0 0 0 0,-1 0 0 0 0,1 0 0 0 0,-1 0 0 0 0,1 0 0 0 0,-1 0 0 0 0,1 0 0 0 0,-1 0 0 0 0,1 0 1 0 0,-1 0-1 0 0,1 0 0 0 0,-1 0 0 0 0,1 0 0 0 0,-1 0 0 0 0,1 0 0 0 0,-1-1 0 0 0,1 1 0 0 0,-1 0 0 0 0,1 0 1 0 0,-1-1-1 0 0,1 1 0 0 0,-1 0 0 0 0,1-1 0 0 0,-1 1 0 0 0,1 0 0 0 0,0-1 0 0 0,-1 1 0 0 0,1-1 0 0 0,0 1 1 0 0,-1 0-1 0 0,1-1 0 0 0,0 1 0 0 0,0-1 0 0 0,0 1 0 0 0,-1-1 0 0 0,1 1 0 0 0,0-1 0 0 0,0 1 0 0 0,0-1 1 0 0,0 0-1 0 0,0 1 0 0 0,0-1 0 0 0,0 0 0 0 0,-1-2-1 0 0,1 0 1 0 0,0 0-1 0 0,0 0 1 0 0,0 0-1 0 0,1 0 1 0 0,-1 0-1 0 0,1 0 1 0 0,-1 0-1 0 0,1 0 1 0 0,0 0-1 0 0,0 0 1 0 0,0 0-1 0 0,1 0 1 0 0,-1 1-1 0 0,1-1 1 0 0,-1 0-1 0 0,1 1 1 0 0,0 0-1 0 0,0-1 1 0 0,0 1-1 0 0,1 0 1 0 0,-1 0-1 0 0,0 0 1 0 0,5-3-1 0 0,4-3 7 0 0,1 0-1 0 0,0 0 1 0 0,26-11 0 0 0,9 3-217 0 0,-15 7-1527 0 0,-3-4-4712 0 0,-28 12 6236 0 0,-1 1 0 0 0,1 0-1 0 0,-1 0 1 0 0,0-1 0 0 0,1 1-1 0 0,-1 0 1 0 0,0-1 0 0 0,1 1-1 0 0,-1 0 1 0 0,0-1 0 0 0,1 1-1 0 0,-1-1 1 0 0,0 1 0 0 0,1 0-1 0 0,-1-1 1 0 0,0 1 0 0 0,0-1-1 0 0,0 1 1 0 0,0-1 0 0 0,1 1-1 0 0,-1-1 1 0 0,0 1 0 0 0,0-1-1 0 0,-7-15-3125 0 0,5 12 2521 0 0,-1-7-3363 0 0</inkml:trace>
  <inkml:trace contextRef="#ctx0" brushRef="#br0" timeOffset="1">310 4 7946 0 0,'7'5'12656'0'0,"24"26"-10642"0"0,-20-13-1962 0 0,-2 1 1 0 0,0 0 0 0 0,-1 0 0 0 0,-1 1 0 0 0,0 0 0 0 0,4 29 0 0 0,-6-27-306 0 0,23-55-735 0 0,15-7-6 0 0,-23 22-2124 0 0,0-1-3953 0 0,-10 8 550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5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87 15467 0 0,'-3'4'443'0'0,"1"-1"0"0"0,-1 1 0 0 0,1 0 0 0 0,0-1 0 0 0,0 1 0 0 0,1 0 0 0 0,-1 0 0 0 0,1 0 0 0 0,0 0 0 0 0,0 1 0 0 0,0-1 0 0 0,0 0 0 0 0,1 0 0 0 0,-1 6 0 0 0,2-3-212 0 0,-1 0 0 0 0,1 0 0 0 0,1 0 0 0 0,-1 0-1 0 0,1-1 1 0 0,0 1 0 0 0,1 0 0 0 0,3 7-1 0 0,-1-4-208 0 0,1 0 0 0 0,0 0-1 0 0,1 0 1 0 0,0-1-1 0 0,1 0 1 0 0,-1-1-1 0 0,2 1 1 0 0,-1-1-1 0 0,1-1 1 0 0,14 10 0 0 0,-21-16-23 0 0,-1 0 0 0 0,1 0 0 0 0,-1 0 1 0 0,1 0-1 0 0,0 0 0 0 0,0-1 1 0 0,-1 1-1 0 0,1 0 0 0 0,0-1 0 0 0,0 1 1 0 0,0-1-1 0 0,-1 0 0 0 0,1 0 0 0 0,0 1 1 0 0,0-1-1 0 0,0-1 0 0 0,0 1 1 0 0,0 0-1 0 0,0 0 0 0 0,-1-1 0 0 0,3 0 1 0 0,-2 0-3 0 0,0 0 1 0 0,-1 0 0 0 0,0 0 0 0 0,1-1 0 0 0,-1 1-1 0 0,0 0 1 0 0,0-1 0 0 0,1 1 0 0 0,-1-1 0 0 0,0 1-1 0 0,-1-1 1 0 0,1 0 0 0 0,0 1 0 0 0,0-1-1 0 0,-1 0 1 0 0,1 0 0 0 0,0-2 0 0 0,1-6-40 0 0,-1 0 1 0 0,0 0 0 0 0,-1 0-1 0 0,0 0 1 0 0,0 0 0 0 0,-4-15-1 0 0,2 12-157 0 0,-1 0 0 0 0,-1 1 1 0 0,0 0-1 0 0,-1-1 0 0 0,0 2 0 0 0,-1-1 0 0 0,0 0 0 0 0,-1 1 0 0 0,0 1 1 0 0,-1-1-1 0 0,0 1 0 0 0,-1 0 0 0 0,0 1 0 0 0,0 0 0 0 0,-1 0 0 0 0,0 1 1 0 0,-20-11 1231 0 0,39 26-636 0 0,-7-5-393 0 0,1 0-1 0 0,0-1 1 0 0,0 1-1 0 0,0-1 0 0 0,0 0 1 0 0,0 0-1 0 0,0 0 1 0 0,4 1-1 0 0,2-2 11 0 0,1 0 0 0 0,-1 0 0 0 0,1-2 0 0 0,-1 1 0 0 0,0-1 0 0 0,0 0 0 0 0,0-1 0 0 0,17-7-1 0 0,26-6-1638 0 0,-47 16-63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8778 0 0,'0'1'341'0'0,"0"0"0"0"0,0 0 1 0 0,0 0-1 0 0,0 0 0 0 0,0 1 0 0 0,0-1 1 0 0,1 0-1 0 0,-1 0 0 0 0,0 0 0 0 0,1 0 1 0 0,-1 0-1 0 0,1 0 0 0 0,-1 0 0 0 0,1 0 1 0 0,-1 0-1 0 0,1 0 0 0 0,0 0 0 0 0,-1 0 0 0 0,1 0 1 0 0,0 0-1 0 0,0-1 0 0 0,0 1 0 0 0,0 0 1 0 0,0-1-1 0 0,0 1 0 0 0,0 0 0 0 0,2 0 1 0 0,0 0-57 0 0,0 0 1 0 0,0-1 0 0 0,0 1 0 0 0,0-1 0 0 0,0 0-1 0 0,1 0 1 0 0,-1 0 0 0 0,0 0 0 0 0,0-1 0 0 0,4 0-1 0 0,7-2-227 0 0,0-1-1 0 0,0-1 1 0 0,20-9-1 0 0,-16 3-1468 0 0,-17 10 987 0 0,0 0 1 0 0,0 0-1 0 0,-1 0 0 0 0,1 0 0 0 0,0 0 0 0 0,0 0 0 0 0,-1 0 0 0 0,1 0 0 0 0,-1 0 0 0 0,1 0 0 0 0,-1 0 0 0 0,1 0 0 0 0,-1-1 1 0 0,1 1-1 0 0,-1-2 0 0 0,-4-18-6165 0 0,-3 6 5522 0 0,2-3-2942 0 0</inkml:trace>
  <inkml:trace contextRef="#ctx0" brushRef="#br0" timeOffset="1">103 8 7362 0 0,'-8'-5'2568'0'0,"1"2"313"0"0,1 3-249 0 0,0 1-543 0 0,6 9-481 0 0,0 4-480 0 0,1 2-368 0 0,0 4-303 0 0,0 5-185 0 0,2 1-128 0 0,-1 2-328 0 0,1 2-633 0 0,-1 1-855 0 0,1 1-1168 0 0,-2-2-1385 0 0,-17-20 192 0 0,16 17-1544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7970 0 0,'3'-6'11512'0'0,"8"0"-7883"0"0,18-3-4484 0 0,-24 7 1992 0 0,7-2-827 0 0,-6 2-227 0 0,0-1-1 0 0,0 1 1 0 0,1 0 0 0 0,-1 1 0 0 0,1 0-1 0 0,-1 0 1 0 0,0 0 0 0 0,1 1 0 0 0,0 0-1 0 0,12 1 1 0 0,-18 0-55 0 0,0 0-1 0 0,0 0 1 0 0,0 0-1 0 0,0-1 1 0 0,0 1-1 0 0,0 1 1 0 0,0-1-1 0 0,-1 0 1 0 0,1 0-1 0 0,0 0 1 0 0,0 0-1 0 0,-1 0 1 0 0,1 1-1 0 0,-1-1 1 0 0,1 0-1 0 0,-1 1 1 0 0,0-1-1 0 0,1 0 1 0 0,-1 1-1 0 0,0-1 0 0 0,0 0 1 0 0,0 1-1 0 0,0-1 1 0 0,0 0-1 0 0,0 1 1 0 0,0-1-1 0 0,-1 0 1 0 0,1 1-1 0 0,-1 1 1 0 0,-12 46 281 0 0,10-41-265 0 0,2-5-40 0 0,1 0 0 0 0,-1 0-1 0 0,0 0 1 0 0,1 0 0 0 0,-1 0 0 0 0,1 0 0 0 0,0 0 0 0 0,0 0 0 0 0,0 0-1 0 0,1 0 1 0 0,-1 0 0 0 0,1 0 0 0 0,-1 0 0 0 0,1 0 0 0 0,0 0 0 0 0,0 0 0 0 0,1 0-1 0 0,-1-1 1 0 0,0 1 0 0 0,1 0 0 0 0,2 3 0 0 0,-2-5-33 0 0,0 1 0 0 0,0 0 1 0 0,0-1-1 0 0,0 1 0 0 0,0-1 0 0 0,1 1 1 0 0,-1-1-1 0 0,0 0 0 0 0,1 0 0 0 0,-1 0 0 0 0,1 0 1 0 0,-1-1-1 0 0,1 1 0 0 0,0-1 0 0 0,-1 0 1 0 0,1 1-1 0 0,-1-1 0 0 0,1 0 0 0 0,0 0 1 0 0,-1-1-1 0 0,1 1 0 0 0,-1-1 0 0 0,1 1 1 0 0,-1-1-1 0 0,4-1 0 0 0,0 0-540 0 0,0 0 1 0 0,-1-1-1 0 0,1 1 0 0 0,-1-1 0 0 0,5-4 0 0 0,-4 2-1395 0 0,1 0 0 0 0,-1-1-1 0 0,0 1 1 0 0,-1-1-1 0 0,8-11 1 0 0,3-3-4556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51 20700 0 0,'0'0'40'0'0,"0"0"0"0"0,0 0 0 0 0,0 0-1 0 0,0 0 1 0 0,0 0 0 0 0,0 0 0 0 0,0 0-1 0 0,-1 0 1 0 0,1 0 0 0 0,0 0 0 0 0,0 0-1 0 0,0 0 1 0 0,0 0 0 0 0,0 0-1 0 0,0 0 1 0 0,0 0 0 0 0,0 0 0 0 0,0 0-1 0 0,0 0 1 0 0,0 0 0 0 0,0-1 0 0 0,-1 1-1 0 0,1 0 1 0 0,0 0 0 0 0,0 0 0 0 0,0 0-1 0 0,0 0 1 0 0,0 0 0 0 0,0 0-1 0 0,0 0 1 0 0,0 0 0 0 0,0 0 0 0 0,0 0-1 0 0,0-1 1 0 0,0 1 0 0 0,0 0 0 0 0,0 0-1 0 0,0 0 1 0 0,0 0 0 0 0,0 0 0 0 0,0 0-1 0 0,0 0 1 0 0,0 0 0 0 0,0 0 0 0 0,0-1-1 0 0,0 1 1 0 0,0 0 0 0 0,0 0-1 0 0,0 0 1 0 0,1 0 0 0 0,-1 0 0 0 0,0 0-1 0 0,0 0 1 0 0,0 0 0 0 0,0 0 0 0 0,0 0-1 0 0,0 0 1 0 0,0 0 0 0 0,0 0 0 0 0,0 0-1 0 0,0-1 1 0 0,0 1 0 0 0,0 0-1 0 0,1 0 1 0 0,9-3 690 0 0,17-2-1050 0 0,-23 5 593 0 0,7-2-232 0 0,1 0-1 0 0,-1-1 0 0 0,0 0 1 0 0,0 0-1 0 0,0-1 0 0 0,0-1 1 0 0,0 0-1 0 0,10-7 0 0 0,-95 54-1361 0 0,64-36 1373 0 0,1 0 1 0 0,0 0 0 0 0,0 1 0 0 0,1 1 0 0 0,-1 0-1 0 0,-11 14 1 0 0,19-20 2 0 0,-1 1 0 0 0,0-1 1 0 0,1 1-1 0 0,-1 0 0 0 0,1-1 0 0 0,0 1 0 0 0,0 0 0 0 0,0 0 0 0 0,0 0 1 0 0,1 0-1 0 0,-1-1 0 0 0,1 1 0 0 0,0 0 0 0 0,-1 0 0 0 0,1 0 0 0 0,1 0 1 0 0,-1 0-1 0 0,0 0 0 0 0,1 0 0 0 0,-1 0 0 0 0,1 0 0 0 0,0 0 1 0 0,0 0-1 0 0,0-1 0 0 0,1 1 0 0 0,-1 0 0 0 0,0-1 0 0 0,1 1 0 0 0,0-1 1 0 0,3 4-1 0 0,-2-3-23 0 0,0 0 0 0 0,1 0 1 0 0,-1 0-1 0 0,1-1 0 0 0,0 1 1 0 0,0-1-1 0 0,0 0 0 0 0,0 0 1 0 0,0 0-1 0 0,0-1 0 0 0,1 0 1 0 0,-1 1-1 0 0,1-1 0 0 0,-1-1 1 0 0,1 1-1 0 0,-1-1 0 0 0,1 0 0 0 0,-1 0 1 0 0,1 0-1 0 0,-1 0 0 0 0,1-1 1 0 0,-1 0-1 0 0,8-2 0 0 0,9-2 2 0 0,-1-2 0 0 0,0 0 0 0 0,30-15 0 0 0,-43 18-247 0 0,31-15 414 0 0,-14 5-3782 0 0,-41 4-8865 0 0,10 6 10330 0 0,-6 6-3158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7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12307 0 0,'0'1'326'0'0,"0"-1"0"0"0,0 1 1 0 0,0-1-1 0 0,0 1 0 0 0,0-1 1 0 0,0 1-1 0 0,0-1 0 0 0,1 1 1 0 0,-1-1-1 0 0,0 1 0 0 0,0-1 1 0 0,1 1-1 0 0,-1-1 0 0 0,0 1 1 0 0,1-1-1 0 0,-1 1 0 0 0,0-1 0 0 0,1 0 1 0 0,-1 1-1 0 0,1-1 0 0 0,-1 1 1 0 0,1-1-1 0 0,-1 0 0 0 0,1 0 1 0 0,0 1-1 0 0,19 3 2651 0 0,23-8-2813 0 0,-38 3 465 0 0,144-30-409 0 0,-86 13-10227 0 0,-55 16 5079 0 0</inkml:trace>
  <inkml:trace contextRef="#ctx0" brushRef="#br0" timeOffset="1">160 144 14899 0 0,'0'1'316'0'0,"1"0"-1"0"0,0 0 0 0 0,-1-1 1 0 0,1 1-1 0 0,0 0 0 0 0,0 0 1 0 0,0-1-1 0 0,-1 1 0 0 0,1 0 1 0 0,0-1-1 0 0,0 1 0 0 0,0-1 1 0 0,0 1-1 0 0,0-1 0 0 0,0 0 1 0 0,0 1-1 0 0,0-1 0 0 0,0 0 1 0 0,0 0-1 0 0,0 0 0 0 0,2 0 1 0 0,0 0-29 0 0,0 0 1 0 0,0 0-1 0 0,0-1 1 0 0,-1 0 0 0 0,1 1-1 0 0,0-1 1 0 0,0 0-1 0 0,2-2 1 0 0,8-4-304 0 0,-1 0-1 0 0,20-15 1 0 0,-20 13 561 0 0,8-1-353 0 0,-19 10-186 0 0,-1 0-1 0 0,0 0 1 0 0,0 0 0 0 0,0 0 0 0 0,1 0 0 0 0,-1 1 0 0 0,0-1 0 0 0,0 0 0 0 0,0 0 0 0 0,1 0 0 0 0,-1 0 0 0 0,0 0 0 0 0,0 1 0 0 0,0-1-1 0 0,0 0 1 0 0,0 0 0 0 0,1 0 0 0 0,-1 1 0 0 0,0-1 0 0 0,0 0 0 0 0,0 0 0 0 0,0 1 0 0 0,0-1 0 0 0,0 0 0 0 0,0 0 0 0 0,0 0 0 0 0,0 1-1 0 0,0-1 1 0 0,0 0 0 0 0,0 0 0 0 0,0 1 0 0 0,0-1 0 0 0,0 0 0 0 0,0 0 0 0 0,0 1 0 0 0,0-1 0 0 0,0 0 0 0 0,0 0 0 0 0,0 0 0 0 0,0 1 0 0 0,0-1-1 0 0,-1 0 1 0 0,-19 41 439 0 0,10-22-389 0 0,8-14-10 0 0,0 1 0 0 0,1-1 0 0 0,-1 0 0 0 0,1 1 0 0 0,0-1 0 0 0,0 1 0 0 0,1-1 0 0 0,0 1 0 0 0,0-1 0 0 0,0 1 0 0 0,0-1 0 0 0,1 1 0 0 0,0-1 0 0 0,2 8 0 0 0,-2-11-66 0 0,0 0-1 0 0,0 0 1 0 0,0 0 0 0 0,0 0-1 0 0,0-1 1 0 0,0 1-1 0 0,0 0 1 0 0,1-1-1 0 0,-1 1 1 0 0,1-1 0 0 0,-1 1-1 0 0,1-1 1 0 0,-1 0-1 0 0,1 1 1 0 0,0-1 0 0 0,2 1-1 0 0,-1-1-146 0 0,0 0-1 0 0,0 0 1 0 0,0-1 0 0 0,0 1-1 0 0,-1-1 1 0 0,1 0-1 0 0,0 0 1 0 0,0 0-1 0 0,0 0 1 0 0,0 0-1 0 0,0-1 1 0 0,0 1 0 0 0,0-1-1 0 0,5-2 1 0 0,-3 1-1105 0 0,-1 0 0 0 0,1 0 0 0 0,0-1 0 0 0,-1 0 0 0 0,0 0 0 0 0,1 0 0 0 0,-1 0 0 0 0,7-8 0 0 0,9-8-5763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79 14691 0 0,'-2'1'492'0'0,"0"1"0"0"0,0-1 1 0 0,0 1-1 0 0,0 0 0 0 0,0 0 0 0 0,1 0 0 0 0,-1 0 0 0 0,0 0 0 0 0,1 0 0 0 0,0 0 1 0 0,-1 0-1 0 0,1 0 0 0 0,0 1 0 0 0,0-1 0 0 0,0 1 0 0 0,0 2 0 0 0,0-1-242 0 0,0 0 0 0 0,1 0-1 0 0,0 1 1 0 0,-1-1-1 0 0,2 0 1 0 0,-1 0 0 0 0,0 0-1 0 0,1 0 1 0 0,1 7 0 0 0,0-6-231 0 0,0 1 0 0 0,0-1 1 0 0,0 1-1 0 0,1-1 0 0 0,0 0 1 0 0,-1 0-1 0 0,2 0 0 0 0,-1 0 1 0 0,1-1-1 0 0,-1 1 0 0 0,1-1 1 0 0,1 0-1 0 0,-1 0 0 0 0,0 0 1 0 0,6 3-1 0 0,-9-7-17 0 0,0 1 0 0 0,0 0 0 0 0,1-1 0 0 0,-1 1 0 0 0,0 0 0 0 0,0-1 0 0 0,0 1 0 0 0,1-1 0 0 0,-1 0 1 0 0,0 1-1 0 0,0-1 0 0 0,1 0 0 0 0,-1 0 0 0 0,0 0 0 0 0,1 0 0 0 0,-1 0 0 0 0,0 0 0 0 0,1 0 0 0 0,-1 0 0 0 0,0-1 0 0 0,0 1 0 0 0,1 0 0 0 0,-1-1 0 0 0,0 1 1 0 0,0-1-1 0 0,1 1 0 0 0,1-2 0 0 0,-2 0 3 0 0,1 0 0 0 0,0 0 0 0 0,-1-1 0 0 0,0 1 0 0 0,1 0 0 0 0,-1 0 0 0 0,0-1 1 0 0,0 1-1 0 0,0-1 0 0 0,-1 1 0 0 0,1-1 0 0 0,0 1 0 0 0,-1-4 0 0 0,2-9 30 0 0,-1 0 0 0 0,-1 0-1 0 0,-3-25 1 0 0,2 31 4 0 0,0 1 0 0 0,-1 0 1 0 0,0-1-1 0 0,-1 1 0 0 0,1 0 0 0 0,-2 0 1 0 0,1 0-1 0 0,-1 1 0 0 0,-9-13 0 0 0,12 17-65 0 0,-1 1 0 0 0,1 0 0 0 0,-1 0-1 0 0,0 0 1 0 0,0 0 0 0 0,0 0 0 0 0,0 0-1 0 0,0 1 1 0 0,-1-1 0 0 0,1 1 0 0 0,0 0 0 0 0,-1-1-1 0 0,1 1 1 0 0,-1 0 0 0 0,1 0 0 0 0,-1 1-1 0 0,0-1 1 0 0,1 0 0 0 0,-1 1 0 0 0,0 0 0 0 0,1-1-1 0 0,-1 1 1 0 0,0 0 0 0 0,0 0 0 0 0,1 1-1 0 0,-1-1 1 0 0,0 1 0 0 0,1-1 0 0 0,-1 1 0 0 0,0 0-1 0 0,1 0 1 0 0,-1 0 0 0 0,1 0 0 0 0,-3 2-1 0 0,0 1-107 0 0,0-1 0 0 0,0 1 0 0 0,1 1 0 0 0,0-1-1 0 0,0 0 1 0 0,0 1 0 0 0,0 0 0 0 0,1 0 0 0 0,0 0-1 0 0,0 0 1 0 0,0 1 0 0 0,1-1 0 0 0,-1 1 0 0 0,1 0-1 0 0,1-1 1 0 0,-1 1 0 0 0,1 0 0 0 0,-1 8 0 0 0,-1 13-83 0 0,1-1 1 0 0,2 47-1 0 0,0-59 256 0 0,0-1 0 0 0,2 1 0 0 0,0 0-1 0 0,0-1 1 0 0,5 15 0 0 0,-6-25-6 0 0,1 1 0 0 0,-1-1 1 0 0,1 0-1 0 0,0 1 0 0 0,0-1 0 0 0,0 0 0 0 0,0 0 1 0 0,0 0-1 0 0,1 0 0 0 0,-1-1 0 0 0,1 1 0 0 0,0-1 1 0 0,0 1-1 0 0,0-1 0 0 0,0 0 0 0 0,0 0 0 0 0,0-1 1 0 0,1 1-1 0 0,-1 0 0 0 0,0-1 0 0 0,1 0 0 0 0,0 0 0 0 0,5 1 1 0 0,3 0-124 0 0,0-1 1 0 0,0-1-1 0 0,1 0 0 0 0,-1 0 1 0 0,0-1-1 0 0,0-1 1 0 0,19-5-1 0 0,26-11-3804 0 0,-5-4-5522 0 0,-33 12 3368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E072E-F755-4F0D-96C8-A2C87C1683C4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A8382-8ED1-4462-B1EB-1B82BF5C5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1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1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11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97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55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5786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5976"/>
            <a:ext cx="6858000" cy="1521823"/>
          </a:xfrm>
        </p:spPr>
        <p:txBody>
          <a:bodyPr>
            <a:normAutofit/>
          </a:bodyPr>
          <a:lstStyle>
            <a:lvl1pPr marL="0" indent="0" algn="ctr">
              <a:buNone/>
              <a:defRPr sz="2800" u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0E70-C61B-4D63-922A-D912C09CB6D8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0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5E98-1B3D-4E1A-A3BB-A5B7E6E5F900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07F-B4A2-429C-B6D0-BDDC51EAA40E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5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3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4176400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시스템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31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150" y="96838"/>
            <a:ext cx="5938838" cy="62071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1859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319463"/>
            <a:ext cx="4038600" cy="21875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933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8288" indent="-228600">
              <a:defRPr/>
            </a:lvl2pPr>
            <a:lvl3pPr marL="534988" indent="-228600">
              <a:defRPr/>
            </a:lvl3pPr>
            <a:lvl4pPr marL="803275" indent="-228600">
              <a:defRPr/>
            </a:lvl4pPr>
            <a:lvl5pPr marL="1081088" indent="-228600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075F-4D19-4CE2-9311-A5305C9D4739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0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6D3B-7D31-4B91-864B-9FF7A4D79188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9FD1-42B8-4297-828F-74CF3A06CF11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6861-96EB-464A-89D0-D0243D9EA8E8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0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84DD-58E3-4707-880A-41224BC75764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B297-666D-44D4-97F5-5EE015E5B179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4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B730-5635-48A4-85DC-F8CD24B2466A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90A-D651-4058-975B-B57889F3917B}" type="datetime1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434" y="207471"/>
            <a:ext cx="8282152" cy="75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4" y="1082566"/>
            <a:ext cx="8282152" cy="526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434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5FE432EE-4A64-47A0-A59F-9084B6075268}" type="datetime1">
              <a:rPr lang="ko-KR" altLang="en-US" smtClean="0"/>
              <a:t>2022-06-13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3862"/>
            <a:ext cx="30861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5166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39676AFD-F555-46EF-8D65-F8A4AF2ED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u="sng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2682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5349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803275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0810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8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60.png"/><Relationship Id="rId21" Type="http://schemas.openxmlformats.org/officeDocument/2006/relationships/image" Target="../media/image7980.png"/><Relationship Id="rId42" Type="http://schemas.openxmlformats.org/officeDocument/2006/relationships/customXml" Target="../ink/ink982.xml"/><Relationship Id="rId63" Type="http://schemas.openxmlformats.org/officeDocument/2006/relationships/image" Target="../media/image8190.png"/><Relationship Id="rId84" Type="http://schemas.openxmlformats.org/officeDocument/2006/relationships/customXml" Target="../ink/ink1003.xml"/><Relationship Id="rId138" Type="http://schemas.openxmlformats.org/officeDocument/2006/relationships/customXml" Target="../ink/ink1030.xml"/><Relationship Id="rId16" Type="http://schemas.openxmlformats.org/officeDocument/2006/relationships/customXml" Target="../ink/ink969.xml"/><Relationship Id="rId107" Type="http://schemas.openxmlformats.org/officeDocument/2006/relationships/image" Target="../media/image8410.png"/><Relationship Id="rId11" Type="http://schemas.openxmlformats.org/officeDocument/2006/relationships/image" Target="../media/image7930.png"/><Relationship Id="rId32" Type="http://schemas.openxmlformats.org/officeDocument/2006/relationships/customXml" Target="../ink/ink977.xml"/><Relationship Id="rId37" Type="http://schemas.openxmlformats.org/officeDocument/2006/relationships/image" Target="../media/image8060.png"/><Relationship Id="rId53" Type="http://schemas.openxmlformats.org/officeDocument/2006/relationships/image" Target="../media/image8140.png"/><Relationship Id="rId58" Type="http://schemas.openxmlformats.org/officeDocument/2006/relationships/customXml" Target="../ink/ink990.xml"/><Relationship Id="rId74" Type="http://schemas.openxmlformats.org/officeDocument/2006/relationships/customXml" Target="../ink/ink998.xml"/><Relationship Id="rId79" Type="http://schemas.openxmlformats.org/officeDocument/2006/relationships/image" Target="../media/image8270.png"/><Relationship Id="rId102" Type="http://schemas.openxmlformats.org/officeDocument/2006/relationships/customXml" Target="../ink/ink1012.xml"/><Relationship Id="rId123" Type="http://schemas.openxmlformats.org/officeDocument/2006/relationships/image" Target="../media/image8490.png"/><Relationship Id="rId128" Type="http://schemas.openxmlformats.org/officeDocument/2006/relationships/customXml" Target="../ink/ink1025.xml"/><Relationship Id="rId5" Type="http://schemas.openxmlformats.org/officeDocument/2006/relationships/image" Target="../media/image7900.png"/><Relationship Id="rId90" Type="http://schemas.openxmlformats.org/officeDocument/2006/relationships/customXml" Target="../ink/ink1006.xml"/><Relationship Id="rId95" Type="http://schemas.openxmlformats.org/officeDocument/2006/relationships/image" Target="../media/image8350.png"/><Relationship Id="rId22" Type="http://schemas.openxmlformats.org/officeDocument/2006/relationships/customXml" Target="../ink/ink972.xml"/><Relationship Id="rId27" Type="http://schemas.openxmlformats.org/officeDocument/2006/relationships/image" Target="../media/image8010.png"/><Relationship Id="rId43" Type="http://schemas.openxmlformats.org/officeDocument/2006/relationships/image" Target="../media/image8090.png"/><Relationship Id="rId48" Type="http://schemas.openxmlformats.org/officeDocument/2006/relationships/customXml" Target="../ink/ink985.xml"/><Relationship Id="rId64" Type="http://schemas.openxmlformats.org/officeDocument/2006/relationships/customXml" Target="../ink/ink993.xml"/><Relationship Id="rId69" Type="http://schemas.openxmlformats.org/officeDocument/2006/relationships/image" Target="../media/image8220.png"/><Relationship Id="rId113" Type="http://schemas.openxmlformats.org/officeDocument/2006/relationships/image" Target="../media/image8440.png"/><Relationship Id="rId118" Type="http://schemas.openxmlformats.org/officeDocument/2006/relationships/customXml" Target="../ink/ink1020.xml"/><Relationship Id="rId134" Type="http://schemas.openxmlformats.org/officeDocument/2006/relationships/customXml" Target="../ink/ink1028.xml"/><Relationship Id="rId139" Type="http://schemas.openxmlformats.org/officeDocument/2006/relationships/image" Target="../media/image947.png"/><Relationship Id="rId80" Type="http://schemas.openxmlformats.org/officeDocument/2006/relationships/customXml" Target="../ink/ink1001.xml"/><Relationship Id="rId85" Type="http://schemas.openxmlformats.org/officeDocument/2006/relationships/image" Target="../media/image8300.png"/><Relationship Id="rId12" Type="http://schemas.openxmlformats.org/officeDocument/2006/relationships/customXml" Target="../ink/ink967.xml"/><Relationship Id="rId17" Type="http://schemas.openxmlformats.org/officeDocument/2006/relationships/image" Target="../media/image7960.png"/><Relationship Id="rId33" Type="http://schemas.openxmlformats.org/officeDocument/2006/relationships/image" Target="../media/image8040.png"/><Relationship Id="rId38" Type="http://schemas.openxmlformats.org/officeDocument/2006/relationships/customXml" Target="../ink/ink980.xml"/><Relationship Id="rId59" Type="http://schemas.openxmlformats.org/officeDocument/2006/relationships/image" Target="../media/image8170.png"/><Relationship Id="rId103" Type="http://schemas.openxmlformats.org/officeDocument/2006/relationships/image" Target="../media/image8390.png"/><Relationship Id="rId108" Type="http://schemas.openxmlformats.org/officeDocument/2006/relationships/customXml" Target="../ink/ink1015.xml"/><Relationship Id="rId124" Type="http://schemas.openxmlformats.org/officeDocument/2006/relationships/customXml" Target="../ink/ink1023.xml"/><Relationship Id="rId129" Type="http://schemas.openxmlformats.org/officeDocument/2006/relationships/image" Target="../media/image8520.png"/><Relationship Id="rId54" Type="http://schemas.openxmlformats.org/officeDocument/2006/relationships/customXml" Target="../ink/ink988.xml"/><Relationship Id="rId70" Type="http://schemas.openxmlformats.org/officeDocument/2006/relationships/customXml" Target="../ink/ink996.xml"/><Relationship Id="rId75" Type="http://schemas.openxmlformats.org/officeDocument/2006/relationships/image" Target="../media/image8250.png"/><Relationship Id="rId91" Type="http://schemas.openxmlformats.org/officeDocument/2006/relationships/image" Target="../media/image8330.png"/><Relationship Id="rId96" Type="http://schemas.openxmlformats.org/officeDocument/2006/relationships/customXml" Target="../ink/ink10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4.xml"/><Relationship Id="rId23" Type="http://schemas.openxmlformats.org/officeDocument/2006/relationships/image" Target="../media/image7990.png"/><Relationship Id="rId28" Type="http://schemas.openxmlformats.org/officeDocument/2006/relationships/customXml" Target="../ink/ink975.xml"/><Relationship Id="rId49" Type="http://schemas.openxmlformats.org/officeDocument/2006/relationships/image" Target="../media/image8120.png"/><Relationship Id="rId114" Type="http://schemas.openxmlformats.org/officeDocument/2006/relationships/customXml" Target="../ink/ink1018.xml"/><Relationship Id="rId119" Type="http://schemas.openxmlformats.org/officeDocument/2006/relationships/image" Target="../media/image8470.png"/><Relationship Id="rId44" Type="http://schemas.openxmlformats.org/officeDocument/2006/relationships/customXml" Target="../ink/ink983.xml"/><Relationship Id="rId60" Type="http://schemas.openxmlformats.org/officeDocument/2006/relationships/customXml" Target="../ink/ink991.xml"/><Relationship Id="rId65" Type="http://schemas.openxmlformats.org/officeDocument/2006/relationships/image" Target="../media/image8200.png"/><Relationship Id="rId81" Type="http://schemas.openxmlformats.org/officeDocument/2006/relationships/image" Target="../media/image8280.png"/><Relationship Id="rId86" Type="http://schemas.openxmlformats.org/officeDocument/2006/relationships/customXml" Target="../ink/ink1004.xml"/><Relationship Id="rId130" Type="http://schemas.openxmlformats.org/officeDocument/2006/relationships/customXml" Target="../ink/ink1026.xml"/><Relationship Id="rId135" Type="http://schemas.openxmlformats.org/officeDocument/2006/relationships/image" Target="../media/image8550.png"/><Relationship Id="rId13" Type="http://schemas.openxmlformats.org/officeDocument/2006/relationships/image" Target="../media/image7940.png"/><Relationship Id="rId18" Type="http://schemas.openxmlformats.org/officeDocument/2006/relationships/customXml" Target="../ink/ink970.xml"/><Relationship Id="rId39" Type="http://schemas.openxmlformats.org/officeDocument/2006/relationships/image" Target="../media/image8070.png"/><Relationship Id="rId109" Type="http://schemas.openxmlformats.org/officeDocument/2006/relationships/image" Target="../media/image8420.png"/><Relationship Id="rId34" Type="http://schemas.openxmlformats.org/officeDocument/2006/relationships/customXml" Target="../ink/ink978.xml"/><Relationship Id="rId50" Type="http://schemas.openxmlformats.org/officeDocument/2006/relationships/customXml" Target="../ink/ink986.xml"/><Relationship Id="rId55" Type="http://schemas.openxmlformats.org/officeDocument/2006/relationships/image" Target="../media/image8150.png"/><Relationship Id="rId76" Type="http://schemas.openxmlformats.org/officeDocument/2006/relationships/customXml" Target="../ink/ink999.xml"/><Relationship Id="rId97" Type="http://schemas.openxmlformats.org/officeDocument/2006/relationships/image" Target="../media/image8360.png"/><Relationship Id="rId104" Type="http://schemas.openxmlformats.org/officeDocument/2006/relationships/customXml" Target="../ink/ink1013.xml"/><Relationship Id="rId120" Type="http://schemas.openxmlformats.org/officeDocument/2006/relationships/customXml" Target="../ink/ink1021.xml"/><Relationship Id="rId125" Type="http://schemas.openxmlformats.org/officeDocument/2006/relationships/image" Target="../media/image8500.png"/><Relationship Id="rId7" Type="http://schemas.openxmlformats.org/officeDocument/2006/relationships/image" Target="../media/image7910.png"/><Relationship Id="rId71" Type="http://schemas.openxmlformats.org/officeDocument/2006/relationships/image" Target="../media/image8230.png"/><Relationship Id="rId92" Type="http://schemas.openxmlformats.org/officeDocument/2006/relationships/customXml" Target="../ink/ink1007.xml"/><Relationship Id="rId2" Type="http://schemas.openxmlformats.org/officeDocument/2006/relationships/customXml" Target="../ink/ink962.xml"/><Relationship Id="rId29" Type="http://schemas.openxmlformats.org/officeDocument/2006/relationships/image" Target="../media/image8020.png"/><Relationship Id="rId24" Type="http://schemas.openxmlformats.org/officeDocument/2006/relationships/customXml" Target="../ink/ink973.xml"/><Relationship Id="rId40" Type="http://schemas.openxmlformats.org/officeDocument/2006/relationships/customXml" Target="../ink/ink981.xml"/><Relationship Id="rId45" Type="http://schemas.openxmlformats.org/officeDocument/2006/relationships/image" Target="../media/image8101.png"/><Relationship Id="rId66" Type="http://schemas.openxmlformats.org/officeDocument/2006/relationships/customXml" Target="../ink/ink994.xml"/><Relationship Id="rId87" Type="http://schemas.openxmlformats.org/officeDocument/2006/relationships/image" Target="../media/image8310.png"/><Relationship Id="rId110" Type="http://schemas.openxmlformats.org/officeDocument/2006/relationships/customXml" Target="../ink/ink1016.xml"/><Relationship Id="rId115" Type="http://schemas.openxmlformats.org/officeDocument/2006/relationships/image" Target="../media/image8450.png"/><Relationship Id="rId131" Type="http://schemas.openxmlformats.org/officeDocument/2006/relationships/image" Target="../media/image8530.png"/><Relationship Id="rId136" Type="http://schemas.openxmlformats.org/officeDocument/2006/relationships/customXml" Target="../ink/ink1029.xml"/><Relationship Id="rId61" Type="http://schemas.openxmlformats.org/officeDocument/2006/relationships/image" Target="../media/image8180.png"/><Relationship Id="rId82" Type="http://schemas.openxmlformats.org/officeDocument/2006/relationships/customXml" Target="../ink/ink1002.xml"/><Relationship Id="rId19" Type="http://schemas.openxmlformats.org/officeDocument/2006/relationships/image" Target="../media/image7970.png"/><Relationship Id="rId14" Type="http://schemas.openxmlformats.org/officeDocument/2006/relationships/customXml" Target="../ink/ink968.xml"/><Relationship Id="rId30" Type="http://schemas.openxmlformats.org/officeDocument/2006/relationships/customXml" Target="../ink/ink976.xml"/><Relationship Id="rId35" Type="http://schemas.openxmlformats.org/officeDocument/2006/relationships/image" Target="../media/image8050.png"/><Relationship Id="rId56" Type="http://schemas.openxmlformats.org/officeDocument/2006/relationships/customXml" Target="../ink/ink989.xml"/><Relationship Id="rId77" Type="http://schemas.openxmlformats.org/officeDocument/2006/relationships/image" Target="../media/image8260.png"/><Relationship Id="rId100" Type="http://schemas.openxmlformats.org/officeDocument/2006/relationships/customXml" Target="../ink/ink1011.xml"/><Relationship Id="rId105" Type="http://schemas.openxmlformats.org/officeDocument/2006/relationships/image" Target="../media/image8400.png"/><Relationship Id="rId126" Type="http://schemas.openxmlformats.org/officeDocument/2006/relationships/customXml" Target="../ink/ink1024.xml"/><Relationship Id="rId8" Type="http://schemas.openxmlformats.org/officeDocument/2006/relationships/customXml" Target="../ink/ink965.xml"/><Relationship Id="rId51" Type="http://schemas.openxmlformats.org/officeDocument/2006/relationships/image" Target="../media/image8130.png"/><Relationship Id="rId72" Type="http://schemas.openxmlformats.org/officeDocument/2006/relationships/customXml" Target="../ink/ink997.xml"/><Relationship Id="rId93" Type="http://schemas.openxmlformats.org/officeDocument/2006/relationships/image" Target="../media/image8340.png"/><Relationship Id="rId98" Type="http://schemas.openxmlformats.org/officeDocument/2006/relationships/customXml" Target="../ink/ink1010.xml"/><Relationship Id="rId121" Type="http://schemas.openxmlformats.org/officeDocument/2006/relationships/image" Target="../media/image8480.png"/><Relationship Id="rId3" Type="http://schemas.openxmlformats.org/officeDocument/2006/relationships/image" Target="../media/image7890.png"/><Relationship Id="rId25" Type="http://schemas.openxmlformats.org/officeDocument/2006/relationships/image" Target="../media/image8000.png"/><Relationship Id="rId46" Type="http://schemas.openxmlformats.org/officeDocument/2006/relationships/customXml" Target="../ink/ink984.xml"/><Relationship Id="rId67" Type="http://schemas.openxmlformats.org/officeDocument/2006/relationships/image" Target="../media/image8210.png"/><Relationship Id="rId116" Type="http://schemas.openxmlformats.org/officeDocument/2006/relationships/customXml" Target="../ink/ink1019.xml"/><Relationship Id="rId137" Type="http://schemas.openxmlformats.org/officeDocument/2006/relationships/image" Target="../media/image8560.png"/><Relationship Id="rId20" Type="http://schemas.openxmlformats.org/officeDocument/2006/relationships/customXml" Target="../ink/ink971.xml"/><Relationship Id="rId41" Type="http://schemas.openxmlformats.org/officeDocument/2006/relationships/image" Target="../media/image8080.png"/><Relationship Id="rId62" Type="http://schemas.openxmlformats.org/officeDocument/2006/relationships/customXml" Target="../ink/ink992.xml"/><Relationship Id="rId83" Type="http://schemas.openxmlformats.org/officeDocument/2006/relationships/image" Target="../media/image8290.png"/><Relationship Id="rId88" Type="http://schemas.openxmlformats.org/officeDocument/2006/relationships/customXml" Target="../ink/ink1005.xml"/><Relationship Id="rId111" Type="http://schemas.openxmlformats.org/officeDocument/2006/relationships/image" Target="../media/image8430.png"/><Relationship Id="rId132" Type="http://schemas.openxmlformats.org/officeDocument/2006/relationships/customXml" Target="../ink/ink1027.xml"/><Relationship Id="rId15" Type="http://schemas.openxmlformats.org/officeDocument/2006/relationships/image" Target="../media/image7950.png"/><Relationship Id="rId36" Type="http://schemas.openxmlformats.org/officeDocument/2006/relationships/customXml" Target="../ink/ink979.xml"/><Relationship Id="rId57" Type="http://schemas.openxmlformats.org/officeDocument/2006/relationships/image" Target="../media/image8160.png"/><Relationship Id="rId106" Type="http://schemas.openxmlformats.org/officeDocument/2006/relationships/customXml" Target="../ink/ink1014.xml"/><Relationship Id="rId127" Type="http://schemas.openxmlformats.org/officeDocument/2006/relationships/image" Target="../media/image8510.png"/><Relationship Id="rId10" Type="http://schemas.openxmlformats.org/officeDocument/2006/relationships/customXml" Target="../ink/ink966.xml"/><Relationship Id="rId31" Type="http://schemas.openxmlformats.org/officeDocument/2006/relationships/image" Target="../media/image8030.png"/><Relationship Id="rId52" Type="http://schemas.openxmlformats.org/officeDocument/2006/relationships/customXml" Target="../ink/ink987.xml"/><Relationship Id="rId73" Type="http://schemas.openxmlformats.org/officeDocument/2006/relationships/image" Target="../media/image8240.png"/><Relationship Id="rId78" Type="http://schemas.openxmlformats.org/officeDocument/2006/relationships/customXml" Target="../ink/ink1000.xml"/><Relationship Id="rId94" Type="http://schemas.openxmlformats.org/officeDocument/2006/relationships/customXml" Target="../ink/ink1008.xml"/><Relationship Id="rId99" Type="http://schemas.openxmlformats.org/officeDocument/2006/relationships/image" Target="../media/image8370.png"/><Relationship Id="rId101" Type="http://schemas.openxmlformats.org/officeDocument/2006/relationships/image" Target="../media/image8380.png"/><Relationship Id="rId122" Type="http://schemas.openxmlformats.org/officeDocument/2006/relationships/customXml" Target="../ink/ink1022.xml"/><Relationship Id="rId4" Type="http://schemas.openxmlformats.org/officeDocument/2006/relationships/customXml" Target="../ink/ink963.xml"/><Relationship Id="rId9" Type="http://schemas.openxmlformats.org/officeDocument/2006/relationships/image" Target="../media/image7920.png"/><Relationship Id="rId26" Type="http://schemas.openxmlformats.org/officeDocument/2006/relationships/customXml" Target="../ink/ink974.xml"/><Relationship Id="rId47" Type="http://schemas.openxmlformats.org/officeDocument/2006/relationships/image" Target="../media/image8110.png"/><Relationship Id="rId68" Type="http://schemas.openxmlformats.org/officeDocument/2006/relationships/customXml" Target="../ink/ink995.xml"/><Relationship Id="rId89" Type="http://schemas.openxmlformats.org/officeDocument/2006/relationships/image" Target="../media/image8320.png"/><Relationship Id="rId112" Type="http://schemas.openxmlformats.org/officeDocument/2006/relationships/customXml" Target="../ink/ink1017.xml"/><Relationship Id="rId133" Type="http://schemas.openxmlformats.org/officeDocument/2006/relationships/image" Target="../media/image854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40.png"/><Relationship Id="rId299" Type="http://schemas.openxmlformats.org/officeDocument/2006/relationships/image" Target="../media/image1005.png"/><Relationship Id="rId21" Type="http://schemas.openxmlformats.org/officeDocument/2006/relationships/image" Target="../media/image8660.png"/><Relationship Id="rId63" Type="http://schemas.openxmlformats.org/officeDocument/2006/relationships/image" Target="../media/image8870.png"/><Relationship Id="rId159" Type="http://schemas.openxmlformats.org/officeDocument/2006/relationships/image" Target="../media/image9350.png"/><Relationship Id="rId324" Type="http://schemas.openxmlformats.org/officeDocument/2006/relationships/customXml" Target="../ink/ink1192.xml"/><Relationship Id="rId366" Type="http://schemas.openxmlformats.org/officeDocument/2006/relationships/customXml" Target="../ink/ink1213.xml"/><Relationship Id="rId170" Type="http://schemas.openxmlformats.org/officeDocument/2006/relationships/customXml" Target="../ink/ink1115.xml"/><Relationship Id="rId226" Type="http://schemas.openxmlformats.org/officeDocument/2006/relationships/customXml" Target="../ink/ink1143.xml"/><Relationship Id="rId433" Type="http://schemas.openxmlformats.org/officeDocument/2006/relationships/image" Target="../media/image1072.png"/><Relationship Id="rId268" Type="http://schemas.openxmlformats.org/officeDocument/2006/relationships/customXml" Target="../ink/ink1164.xml"/><Relationship Id="rId475" Type="http://schemas.openxmlformats.org/officeDocument/2006/relationships/image" Target="../media/image1093.png"/><Relationship Id="rId32" Type="http://schemas.openxmlformats.org/officeDocument/2006/relationships/customXml" Target="../ink/ink1046.xml"/><Relationship Id="rId74" Type="http://schemas.openxmlformats.org/officeDocument/2006/relationships/customXml" Target="../ink/ink1067.xml"/><Relationship Id="rId128" Type="http://schemas.openxmlformats.org/officeDocument/2006/relationships/customXml" Target="../ink/ink1094.xml"/><Relationship Id="rId335" Type="http://schemas.openxmlformats.org/officeDocument/2006/relationships/image" Target="../media/image1023.png"/><Relationship Id="rId377" Type="http://schemas.openxmlformats.org/officeDocument/2006/relationships/image" Target="../media/image1044.png"/><Relationship Id="rId5" Type="http://schemas.openxmlformats.org/officeDocument/2006/relationships/image" Target="../media/image8580.png"/><Relationship Id="rId181" Type="http://schemas.openxmlformats.org/officeDocument/2006/relationships/image" Target="../media/image9460.png"/><Relationship Id="rId237" Type="http://schemas.openxmlformats.org/officeDocument/2006/relationships/image" Target="../media/image974.png"/><Relationship Id="rId402" Type="http://schemas.openxmlformats.org/officeDocument/2006/relationships/customXml" Target="../ink/ink1231.xml"/><Relationship Id="rId279" Type="http://schemas.openxmlformats.org/officeDocument/2006/relationships/image" Target="../media/image995.png"/><Relationship Id="rId444" Type="http://schemas.openxmlformats.org/officeDocument/2006/relationships/customXml" Target="../ink/ink1252.xml"/><Relationship Id="rId43" Type="http://schemas.openxmlformats.org/officeDocument/2006/relationships/image" Target="../media/image8770.png"/><Relationship Id="rId139" Type="http://schemas.openxmlformats.org/officeDocument/2006/relationships/image" Target="../media/image9250.png"/><Relationship Id="rId290" Type="http://schemas.openxmlformats.org/officeDocument/2006/relationships/customXml" Target="../ink/ink1175.xml"/><Relationship Id="rId304" Type="http://schemas.openxmlformats.org/officeDocument/2006/relationships/customXml" Target="../ink/ink1182.xml"/><Relationship Id="rId346" Type="http://schemas.openxmlformats.org/officeDocument/2006/relationships/customXml" Target="../ink/ink1203.xml"/><Relationship Id="rId388" Type="http://schemas.openxmlformats.org/officeDocument/2006/relationships/customXml" Target="../ink/ink1224.xml"/><Relationship Id="rId85" Type="http://schemas.openxmlformats.org/officeDocument/2006/relationships/image" Target="../media/image8980.png"/><Relationship Id="rId150" Type="http://schemas.openxmlformats.org/officeDocument/2006/relationships/customXml" Target="../ink/ink1105.xml"/><Relationship Id="rId192" Type="http://schemas.openxmlformats.org/officeDocument/2006/relationships/customXml" Target="../ink/ink1126.xml"/><Relationship Id="rId206" Type="http://schemas.openxmlformats.org/officeDocument/2006/relationships/customXml" Target="../ink/ink1133.xml"/><Relationship Id="rId413" Type="http://schemas.openxmlformats.org/officeDocument/2006/relationships/image" Target="../media/image1062.png"/><Relationship Id="rId248" Type="http://schemas.openxmlformats.org/officeDocument/2006/relationships/customXml" Target="../ink/ink1154.xml"/><Relationship Id="rId455" Type="http://schemas.openxmlformats.org/officeDocument/2006/relationships/image" Target="../media/image1083.png"/><Relationship Id="rId12" Type="http://schemas.openxmlformats.org/officeDocument/2006/relationships/customXml" Target="../ink/ink1036.xml"/><Relationship Id="rId108" Type="http://schemas.openxmlformats.org/officeDocument/2006/relationships/customXml" Target="../ink/ink1084.xml"/><Relationship Id="rId315" Type="http://schemas.openxmlformats.org/officeDocument/2006/relationships/image" Target="../media/image1013.png"/><Relationship Id="rId357" Type="http://schemas.openxmlformats.org/officeDocument/2006/relationships/image" Target="../media/image1034.png"/><Relationship Id="rId54" Type="http://schemas.openxmlformats.org/officeDocument/2006/relationships/customXml" Target="../ink/ink1057.xml"/><Relationship Id="rId96" Type="http://schemas.openxmlformats.org/officeDocument/2006/relationships/customXml" Target="../ink/ink1078.xml"/><Relationship Id="rId161" Type="http://schemas.openxmlformats.org/officeDocument/2006/relationships/image" Target="../media/image9360.png"/><Relationship Id="rId217" Type="http://schemas.openxmlformats.org/officeDocument/2006/relationships/image" Target="../media/image964.png"/><Relationship Id="rId399" Type="http://schemas.openxmlformats.org/officeDocument/2006/relationships/image" Target="../media/image1055.png"/><Relationship Id="rId259" Type="http://schemas.openxmlformats.org/officeDocument/2006/relationships/image" Target="../media/image985.png"/><Relationship Id="rId424" Type="http://schemas.openxmlformats.org/officeDocument/2006/relationships/customXml" Target="../ink/ink1242.xml"/><Relationship Id="rId466" Type="http://schemas.openxmlformats.org/officeDocument/2006/relationships/customXml" Target="../ink/ink1263.xml"/><Relationship Id="rId23" Type="http://schemas.openxmlformats.org/officeDocument/2006/relationships/image" Target="../media/image8670.png"/><Relationship Id="rId119" Type="http://schemas.openxmlformats.org/officeDocument/2006/relationships/image" Target="../media/image9150.png"/><Relationship Id="rId270" Type="http://schemas.openxmlformats.org/officeDocument/2006/relationships/customXml" Target="../ink/ink1165.xml"/><Relationship Id="rId326" Type="http://schemas.openxmlformats.org/officeDocument/2006/relationships/customXml" Target="../ink/ink1193.xml"/><Relationship Id="rId65" Type="http://schemas.openxmlformats.org/officeDocument/2006/relationships/image" Target="../media/image8880.png"/><Relationship Id="rId130" Type="http://schemas.openxmlformats.org/officeDocument/2006/relationships/customXml" Target="../ink/ink1095.xml"/><Relationship Id="rId368" Type="http://schemas.openxmlformats.org/officeDocument/2006/relationships/customXml" Target="../ink/ink1214.xml"/><Relationship Id="rId172" Type="http://schemas.openxmlformats.org/officeDocument/2006/relationships/customXml" Target="../ink/ink1116.xml"/><Relationship Id="rId228" Type="http://schemas.openxmlformats.org/officeDocument/2006/relationships/customXml" Target="../ink/ink1144.xml"/><Relationship Id="rId435" Type="http://schemas.openxmlformats.org/officeDocument/2006/relationships/image" Target="../media/image1073.png"/><Relationship Id="rId477" Type="http://schemas.openxmlformats.org/officeDocument/2006/relationships/image" Target="../media/image1094.png"/><Relationship Id="rId281" Type="http://schemas.openxmlformats.org/officeDocument/2006/relationships/image" Target="../media/image996.png"/><Relationship Id="rId337" Type="http://schemas.openxmlformats.org/officeDocument/2006/relationships/image" Target="../media/image1024.png"/><Relationship Id="rId34" Type="http://schemas.openxmlformats.org/officeDocument/2006/relationships/customXml" Target="../ink/ink1047.xml"/><Relationship Id="rId76" Type="http://schemas.openxmlformats.org/officeDocument/2006/relationships/customXml" Target="../ink/ink1068.xml"/><Relationship Id="rId141" Type="http://schemas.openxmlformats.org/officeDocument/2006/relationships/image" Target="../media/image9260.png"/><Relationship Id="rId379" Type="http://schemas.openxmlformats.org/officeDocument/2006/relationships/image" Target="../media/image1045.png"/><Relationship Id="rId7" Type="http://schemas.openxmlformats.org/officeDocument/2006/relationships/image" Target="../media/image8590.png"/><Relationship Id="rId183" Type="http://schemas.openxmlformats.org/officeDocument/2006/relationships/image" Target="../media/image9470.png"/><Relationship Id="rId239" Type="http://schemas.openxmlformats.org/officeDocument/2006/relationships/image" Target="../media/image975.png"/><Relationship Id="rId390" Type="http://schemas.openxmlformats.org/officeDocument/2006/relationships/customXml" Target="../ink/ink1225.xml"/><Relationship Id="rId404" Type="http://schemas.openxmlformats.org/officeDocument/2006/relationships/customXml" Target="../ink/ink1232.xml"/><Relationship Id="rId446" Type="http://schemas.openxmlformats.org/officeDocument/2006/relationships/customXml" Target="../ink/ink1253.xml"/><Relationship Id="rId250" Type="http://schemas.openxmlformats.org/officeDocument/2006/relationships/customXml" Target="../ink/ink1155.xml"/><Relationship Id="rId292" Type="http://schemas.openxmlformats.org/officeDocument/2006/relationships/customXml" Target="../ink/ink1176.xml"/><Relationship Id="rId306" Type="http://schemas.openxmlformats.org/officeDocument/2006/relationships/customXml" Target="../ink/ink1183.xml"/><Relationship Id="rId45" Type="http://schemas.openxmlformats.org/officeDocument/2006/relationships/image" Target="../media/image8780.png"/><Relationship Id="rId87" Type="http://schemas.openxmlformats.org/officeDocument/2006/relationships/image" Target="../media/image8990.png"/><Relationship Id="rId110" Type="http://schemas.openxmlformats.org/officeDocument/2006/relationships/customXml" Target="../ink/ink1085.xml"/><Relationship Id="rId348" Type="http://schemas.openxmlformats.org/officeDocument/2006/relationships/customXml" Target="../ink/ink1204.xml"/><Relationship Id="rId152" Type="http://schemas.openxmlformats.org/officeDocument/2006/relationships/customXml" Target="../ink/ink1106.xml"/><Relationship Id="rId194" Type="http://schemas.openxmlformats.org/officeDocument/2006/relationships/customXml" Target="../ink/ink1127.xml"/><Relationship Id="rId208" Type="http://schemas.openxmlformats.org/officeDocument/2006/relationships/customXml" Target="../ink/ink1134.xml"/><Relationship Id="rId415" Type="http://schemas.openxmlformats.org/officeDocument/2006/relationships/image" Target="../media/image1063.png"/><Relationship Id="rId457" Type="http://schemas.openxmlformats.org/officeDocument/2006/relationships/image" Target="../media/image1084.png"/><Relationship Id="rId261" Type="http://schemas.openxmlformats.org/officeDocument/2006/relationships/image" Target="../media/image986.png"/><Relationship Id="rId14" Type="http://schemas.openxmlformats.org/officeDocument/2006/relationships/customXml" Target="../ink/ink1037.xml"/><Relationship Id="rId56" Type="http://schemas.openxmlformats.org/officeDocument/2006/relationships/customXml" Target="../ink/ink1058.xml"/><Relationship Id="rId317" Type="http://schemas.openxmlformats.org/officeDocument/2006/relationships/image" Target="../media/image1014.png"/><Relationship Id="rId359" Type="http://schemas.openxmlformats.org/officeDocument/2006/relationships/image" Target="../media/image1035.png"/><Relationship Id="rId98" Type="http://schemas.openxmlformats.org/officeDocument/2006/relationships/customXml" Target="../ink/ink1079.xml"/><Relationship Id="rId121" Type="http://schemas.openxmlformats.org/officeDocument/2006/relationships/image" Target="../media/image9160.png"/><Relationship Id="rId163" Type="http://schemas.openxmlformats.org/officeDocument/2006/relationships/image" Target="../media/image9370.png"/><Relationship Id="rId219" Type="http://schemas.openxmlformats.org/officeDocument/2006/relationships/image" Target="../media/image965.png"/><Relationship Id="rId370" Type="http://schemas.openxmlformats.org/officeDocument/2006/relationships/customXml" Target="../ink/ink1215.xml"/><Relationship Id="rId426" Type="http://schemas.openxmlformats.org/officeDocument/2006/relationships/customXml" Target="../ink/ink1243.xml"/><Relationship Id="rId230" Type="http://schemas.openxmlformats.org/officeDocument/2006/relationships/customXml" Target="../ink/ink1145.xml"/><Relationship Id="rId468" Type="http://schemas.openxmlformats.org/officeDocument/2006/relationships/customXml" Target="../ink/ink1264.xml"/><Relationship Id="rId25" Type="http://schemas.openxmlformats.org/officeDocument/2006/relationships/image" Target="../media/image8680.png"/><Relationship Id="rId67" Type="http://schemas.openxmlformats.org/officeDocument/2006/relationships/image" Target="../media/image8890.png"/><Relationship Id="rId272" Type="http://schemas.openxmlformats.org/officeDocument/2006/relationships/customXml" Target="../ink/ink1166.xml"/><Relationship Id="rId328" Type="http://schemas.openxmlformats.org/officeDocument/2006/relationships/customXml" Target="../ink/ink1194.xml"/><Relationship Id="rId132" Type="http://schemas.openxmlformats.org/officeDocument/2006/relationships/customXml" Target="../ink/ink1096.xml"/><Relationship Id="rId174" Type="http://schemas.openxmlformats.org/officeDocument/2006/relationships/customXml" Target="../ink/ink1117.xml"/><Relationship Id="rId381" Type="http://schemas.openxmlformats.org/officeDocument/2006/relationships/image" Target="../media/image1046.png"/><Relationship Id="rId241" Type="http://schemas.openxmlformats.org/officeDocument/2006/relationships/image" Target="../media/image976.png"/><Relationship Id="rId437" Type="http://schemas.openxmlformats.org/officeDocument/2006/relationships/image" Target="../media/image1074.png"/><Relationship Id="rId36" Type="http://schemas.openxmlformats.org/officeDocument/2006/relationships/customXml" Target="../ink/ink1048.xml"/><Relationship Id="rId283" Type="http://schemas.openxmlformats.org/officeDocument/2006/relationships/image" Target="../media/image997.png"/><Relationship Id="rId339" Type="http://schemas.openxmlformats.org/officeDocument/2006/relationships/image" Target="../media/image1025.png"/><Relationship Id="rId78" Type="http://schemas.openxmlformats.org/officeDocument/2006/relationships/customXml" Target="../ink/ink1069.xml"/><Relationship Id="rId101" Type="http://schemas.openxmlformats.org/officeDocument/2006/relationships/image" Target="../media/image9060.png"/><Relationship Id="rId143" Type="http://schemas.openxmlformats.org/officeDocument/2006/relationships/image" Target="../media/image9270.png"/><Relationship Id="rId185" Type="http://schemas.openxmlformats.org/officeDocument/2006/relationships/image" Target="../media/image948.png"/><Relationship Id="rId350" Type="http://schemas.openxmlformats.org/officeDocument/2006/relationships/customXml" Target="../ink/ink1205.xml"/><Relationship Id="rId406" Type="http://schemas.openxmlformats.org/officeDocument/2006/relationships/customXml" Target="../ink/ink1233.xml"/><Relationship Id="rId9" Type="http://schemas.openxmlformats.org/officeDocument/2006/relationships/image" Target="../media/image8600.png"/><Relationship Id="rId210" Type="http://schemas.openxmlformats.org/officeDocument/2006/relationships/customXml" Target="../ink/ink1135.xml"/><Relationship Id="rId392" Type="http://schemas.openxmlformats.org/officeDocument/2006/relationships/customXml" Target="../ink/ink1226.xml"/><Relationship Id="rId448" Type="http://schemas.openxmlformats.org/officeDocument/2006/relationships/customXml" Target="../ink/ink1254.xml"/><Relationship Id="rId252" Type="http://schemas.openxmlformats.org/officeDocument/2006/relationships/customXml" Target="../ink/ink1156.xml"/><Relationship Id="rId294" Type="http://schemas.openxmlformats.org/officeDocument/2006/relationships/customXml" Target="../ink/ink1177.xml"/><Relationship Id="rId308" Type="http://schemas.openxmlformats.org/officeDocument/2006/relationships/customXml" Target="../ink/ink1184.xml"/><Relationship Id="rId47" Type="http://schemas.openxmlformats.org/officeDocument/2006/relationships/image" Target="../media/image8790.png"/><Relationship Id="rId89" Type="http://schemas.openxmlformats.org/officeDocument/2006/relationships/image" Target="../media/image9000.png"/><Relationship Id="rId112" Type="http://schemas.openxmlformats.org/officeDocument/2006/relationships/customXml" Target="../ink/ink1086.xml"/><Relationship Id="rId154" Type="http://schemas.openxmlformats.org/officeDocument/2006/relationships/customXml" Target="../ink/ink1107.xml"/><Relationship Id="rId361" Type="http://schemas.openxmlformats.org/officeDocument/2006/relationships/image" Target="../media/image1036.png"/><Relationship Id="rId196" Type="http://schemas.openxmlformats.org/officeDocument/2006/relationships/customXml" Target="../ink/ink1128.xml"/><Relationship Id="rId417" Type="http://schemas.openxmlformats.org/officeDocument/2006/relationships/image" Target="../media/image1064.png"/><Relationship Id="rId459" Type="http://schemas.openxmlformats.org/officeDocument/2006/relationships/image" Target="../media/image1085.png"/><Relationship Id="rId16" Type="http://schemas.openxmlformats.org/officeDocument/2006/relationships/customXml" Target="../ink/ink1038.xml"/><Relationship Id="rId221" Type="http://schemas.openxmlformats.org/officeDocument/2006/relationships/image" Target="../media/image966.png"/><Relationship Id="rId263" Type="http://schemas.openxmlformats.org/officeDocument/2006/relationships/image" Target="../media/image987.png"/><Relationship Id="rId319" Type="http://schemas.openxmlformats.org/officeDocument/2006/relationships/image" Target="../media/image1015.png"/><Relationship Id="rId470" Type="http://schemas.openxmlformats.org/officeDocument/2006/relationships/customXml" Target="../ink/ink1265.xml"/><Relationship Id="rId58" Type="http://schemas.openxmlformats.org/officeDocument/2006/relationships/customXml" Target="../ink/ink1059.xml"/><Relationship Id="rId123" Type="http://schemas.openxmlformats.org/officeDocument/2006/relationships/image" Target="../media/image9170.png"/><Relationship Id="rId330" Type="http://schemas.openxmlformats.org/officeDocument/2006/relationships/customXml" Target="../ink/ink1195.xml"/><Relationship Id="rId165" Type="http://schemas.openxmlformats.org/officeDocument/2006/relationships/image" Target="../media/image9380.png"/><Relationship Id="rId372" Type="http://schemas.openxmlformats.org/officeDocument/2006/relationships/customXml" Target="../ink/ink1216.xml"/><Relationship Id="rId428" Type="http://schemas.openxmlformats.org/officeDocument/2006/relationships/customXml" Target="../ink/ink1244.xml"/><Relationship Id="rId232" Type="http://schemas.openxmlformats.org/officeDocument/2006/relationships/customXml" Target="../ink/ink1146.xml"/><Relationship Id="rId274" Type="http://schemas.openxmlformats.org/officeDocument/2006/relationships/customXml" Target="../ink/ink1167.xml"/><Relationship Id="rId27" Type="http://schemas.openxmlformats.org/officeDocument/2006/relationships/image" Target="../media/image8690.png"/><Relationship Id="rId69" Type="http://schemas.openxmlformats.org/officeDocument/2006/relationships/image" Target="../media/image8900.png"/><Relationship Id="rId134" Type="http://schemas.openxmlformats.org/officeDocument/2006/relationships/customXml" Target="../ink/ink1097.xml"/><Relationship Id="rId80" Type="http://schemas.openxmlformats.org/officeDocument/2006/relationships/customXml" Target="../ink/ink1070.xml"/><Relationship Id="rId176" Type="http://schemas.openxmlformats.org/officeDocument/2006/relationships/customXml" Target="../ink/ink1118.xml"/><Relationship Id="rId341" Type="http://schemas.openxmlformats.org/officeDocument/2006/relationships/image" Target="../media/image1026.png"/><Relationship Id="rId383" Type="http://schemas.openxmlformats.org/officeDocument/2006/relationships/image" Target="../media/image1047.png"/><Relationship Id="rId439" Type="http://schemas.openxmlformats.org/officeDocument/2006/relationships/image" Target="../media/image1075.png"/><Relationship Id="rId201" Type="http://schemas.openxmlformats.org/officeDocument/2006/relationships/image" Target="../media/image956.png"/><Relationship Id="rId243" Type="http://schemas.openxmlformats.org/officeDocument/2006/relationships/image" Target="../media/image977.png"/><Relationship Id="rId285" Type="http://schemas.openxmlformats.org/officeDocument/2006/relationships/image" Target="../media/image998.png"/><Relationship Id="rId450" Type="http://schemas.openxmlformats.org/officeDocument/2006/relationships/customXml" Target="../ink/ink1255.xml"/><Relationship Id="rId38" Type="http://schemas.openxmlformats.org/officeDocument/2006/relationships/customXml" Target="../ink/ink1049.xml"/><Relationship Id="rId103" Type="http://schemas.openxmlformats.org/officeDocument/2006/relationships/image" Target="../media/image9070.png"/><Relationship Id="rId310" Type="http://schemas.openxmlformats.org/officeDocument/2006/relationships/customXml" Target="../ink/ink1185.xml"/><Relationship Id="rId91" Type="http://schemas.openxmlformats.org/officeDocument/2006/relationships/image" Target="../media/image9010.png"/><Relationship Id="rId145" Type="http://schemas.openxmlformats.org/officeDocument/2006/relationships/image" Target="../media/image9280.png"/><Relationship Id="rId187" Type="http://schemas.openxmlformats.org/officeDocument/2006/relationships/image" Target="../media/image949.png"/><Relationship Id="rId352" Type="http://schemas.openxmlformats.org/officeDocument/2006/relationships/customXml" Target="../ink/ink1206.xml"/><Relationship Id="rId394" Type="http://schemas.openxmlformats.org/officeDocument/2006/relationships/customXml" Target="../ink/ink1227.xml"/><Relationship Id="rId408" Type="http://schemas.openxmlformats.org/officeDocument/2006/relationships/customXml" Target="../ink/ink1234.xml"/><Relationship Id="rId212" Type="http://schemas.openxmlformats.org/officeDocument/2006/relationships/customXml" Target="../ink/ink1136.xml"/><Relationship Id="rId254" Type="http://schemas.openxmlformats.org/officeDocument/2006/relationships/customXml" Target="../ink/ink1157.xml"/><Relationship Id="rId49" Type="http://schemas.openxmlformats.org/officeDocument/2006/relationships/image" Target="../media/image8800.png"/><Relationship Id="rId114" Type="http://schemas.openxmlformats.org/officeDocument/2006/relationships/customXml" Target="../ink/ink1087.xml"/><Relationship Id="rId296" Type="http://schemas.openxmlformats.org/officeDocument/2006/relationships/customXml" Target="../ink/ink1178.xml"/><Relationship Id="rId461" Type="http://schemas.openxmlformats.org/officeDocument/2006/relationships/image" Target="../media/image1086.png"/><Relationship Id="rId60" Type="http://schemas.openxmlformats.org/officeDocument/2006/relationships/customXml" Target="../ink/ink1060.xml"/><Relationship Id="rId156" Type="http://schemas.openxmlformats.org/officeDocument/2006/relationships/customXml" Target="../ink/ink1108.xml"/><Relationship Id="rId198" Type="http://schemas.openxmlformats.org/officeDocument/2006/relationships/customXml" Target="../ink/ink1129.xml"/><Relationship Id="rId321" Type="http://schemas.openxmlformats.org/officeDocument/2006/relationships/image" Target="../media/image1016.png"/><Relationship Id="rId363" Type="http://schemas.openxmlformats.org/officeDocument/2006/relationships/image" Target="../media/image1037.png"/><Relationship Id="rId419" Type="http://schemas.openxmlformats.org/officeDocument/2006/relationships/image" Target="../media/image1065.png"/><Relationship Id="rId223" Type="http://schemas.openxmlformats.org/officeDocument/2006/relationships/image" Target="../media/image967.png"/><Relationship Id="rId430" Type="http://schemas.openxmlformats.org/officeDocument/2006/relationships/customXml" Target="../ink/ink1245.xml"/><Relationship Id="rId18" Type="http://schemas.openxmlformats.org/officeDocument/2006/relationships/customXml" Target="../ink/ink1039.xml"/><Relationship Id="rId265" Type="http://schemas.openxmlformats.org/officeDocument/2006/relationships/image" Target="../media/image988.png"/><Relationship Id="rId472" Type="http://schemas.openxmlformats.org/officeDocument/2006/relationships/customXml" Target="../ink/ink1266.xml"/><Relationship Id="rId125" Type="http://schemas.openxmlformats.org/officeDocument/2006/relationships/image" Target="../media/image9180.png"/><Relationship Id="rId167" Type="http://schemas.openxmlformats.org/officeDocument/2006/relationships/image" Target="../media/image9390.png"/><Relationship Id="rId332" Type="http://schemas.openxmlformats.org/officeDocument/2006/relationships/customXml" Target="../ink/ink1196.xml"/><Relationship Id="rId374" Type="http://schemas.openxmlformats.org/officeDocument/2006/relationships/customXml" Target="../ink/ink1217.xml"/><Relationship Id="rId71" Type="http://schemas.openxmlformats.org/officeDocument/2006/relationships/image" Target="../media/image8910.png"/><Relationship Id="rId234" Type="http://schemas.openxmlformats.org/officeDocument/2006/relationships/customXml" Target="../ink/ink1147.xml"/><Relationship Id="rId2" Type="http://schemas.openxmlformats.org/officeDocument/2006/relationships/customXml" Target="../ink/ink1031.xml"/><Relationship Id="rId29" Type="http://schemas.openxmlformats.org/officeDocument/2006/relationships/image" Target="../media/image8700.png"/><Relationship Id="rId276" Type="http://schemas.openxmlformats.org/officeDocument/2006/relationships/customXml" Target="../ink/ink1168.xml"/><Relationship Id="rId441" Type="http://schemas.openxmlformats.org/officeDocument/2006/relationships/image" Target="../media/image1076.png"/><Relationship Id="rId40" Type="http://schemas.openxmlformats.org/officeDocument/2006/relationships/customXml" Target="../ink/ink1050.xml"/><Relationship Id="rId136" Type="http://schemas.openxmlformats.org/officeDocument/2006/relationships/customXml" Target="../ink/ink1098.xml"/><Relationship Id="rId178" Type="http://schemas.openxmlformats.org/officeDocument/2006/relationships/customXml" Target="../ink/ink1119.xml"/><Relationship Id="rId301" Type="http://schemas.openxmlformats.org/officeDocument/2006/relationships/image" Target="../media/image1006.png"/><Relationship Id="rId343" Type="http://schemas.openxmlformats.org/officeDocument/2006/relationships/image" Target="../media/image1027.png"/><Relationship Id="rId82" Type="http://schemas.openxmlformats.org/officeDocument/2006/relationships/customXml" Target="../ink/ink1071.xml"/><Relationship Id="rId203" Type="http://schemas.openxmlformats.org/officeDocument/2006/relationships/image" Target="../media/image957.png"/><Relationship Id="rId385" Type="http://schemas.openxmlformats.org/officeDocument/2006/relationships/image" Target="../media/image1048.png"/><Relationship Id="rId245" Type="http://schemas.openxmlformats.org/officeDocument/2006/relationships/image" Target="../media/image978.png"/><Relationship Id="rId287" Type="http://schemas.openxmlformats.org/officeDocument/2006/relationships/image" Target="../media/image999.png"/><Relationship Id="rId410" Type="http://schemas.openxmlformats.org/officeDocument/2006/relationships/customXml" Target="../ink/ink1235.xml"/><Relationship Id="rId452" Type="http://schemas.openxmlformats.org/officeDocument/2006/relationships/customXml" Target="../ink/ink1256.xml"/><Relationship Id="rId105" Type="http://schemas.openxmlformats.org/officeDocument/2006/relationships/image" Target="../media/image9080.png"/><Relationship Id="rId147" Type="http://schemas.openxmlformats.org/officeDocument/2006/relationships/image" Target="../media/image9290.png"/><Relationship Id="rId312" Type="http://schemas.openxmlformats.org/officeDocument/2006/relationships/customXml" Target="../ink/ink1186.xml"/><Relationship Id="rId354" Type="http://schemas.openxmlformats.org/officeDocument/2006/relationships/customXml" Target="../ink/ink1207.xml"/><Relationship Id="rId51" Type="http://schemas.openxmlformats.org/officeDocument/2006/relationships/image" Target="../media/image8810.png"/><Relationship Id="rId72" Type="http://schemas.openxmlformats.org/officeDocument/2006/relationships/customXml" Target="../ink/ink1066.xml"/><Relationship Id="rId93" Type="http://schemas.openxmlformats.org/officeDocument/2006/relationships/image" Target="../media/image9020.png"/><Relationship Id="rId189" Type="http://schemas.openxmlformats.org/officeDocument/2006/relationships/image" Target="../media/image950.png"/><Relationship Id="rId375" Type="http://schemas.openxmlformats.org/officeDocument/2006/relationships/image" Target="../media/image1043.png"/><Relationship Id="rId396" Type="http://schemas.openxmlformats.org/officeDocument/2006/relationships/customXml" Target="../ink/ink1228.xml"/><Relationship Id="rId3" Type="http://schemas.openxmlformats.org/officeDocument/2006/relationships/image" Target="../media/image8570.png"/><Relationship Id="rId214" Type="http://schemas.openxmlformats.org/officeDocument/2006/relationships/customXml" Target="../ink/ink1137.xml"/><Relationship Id="rId235" Type="http://schemas.openxmlformats.org/officeDocument/2006/relationships/image" Target="../media/image973.png"/><Relationship Id="rId256" Type="http://schemas.openxmlformats.org/officeDocument/2006/relationships/customXml" Target="../ink/ink1158.xml"/><Relationship Id="rId277" Type="http://schemas.openxmlformats.org/officeDocument/2006/relationships/image" Target="../media/image994.png"/><Relationship Id="rId298" Type="http://schemas.openxmlformats.org/officeDocument/2006/relationships/customXml" Target="../ink/ink1179.xml"/><Relationship Id="rId400" Type="http://schemas.openxmlformats.org/officeDocument/2006/relationships/customXml" Target="../ink/ink1230.xml"/><Relationship Id="rId421" Type="http://schemas.openxmlformats.org/officeDocument/2006/relationships/image" Target="../media/image1066.png"/><Relationship Id="rId442" Type="http://schemas.openxmlformats.org/officeDocument/2006/relationships/customXml" Target="../ink/ink1251.xml"/><Relationship Id="rId463" Type="http://schemas.openxmlformats.org/officeDocument/2006/relationships/image" Target="../media/image1087.png"/><Relationship Id="rId116" Type="http://schemas.openxmlformats.org/officeDocument/2006/relationships/customXml" Target="../ink/ink1088.xml"/><Relationship Id="rId137" Type="http://schemas.openxmlformats.org/officeDocument/2006/relationships/image" Target="../media/image9240.png"/><Relationship Id="rId158" Type="http://schemas.openxmlformats.org/officeDocument/2006/relationships/customXml" Target="../ink/ink1109.xml"/><Relationship Id="rId302" Type="http://schemas.openxmlformats.org/officeDocument/2006/relationships/customXml" Target="../ink/ink1181.xml"/><Relationship Id="rId323" Type="http://schemas.openxmlformats.org/officeDocument/2006/relationships/image" Target="../media/image1017.png"/><Relationship Id="rId344" Type="http://schemas.openxmlformats.org/officeDocument/2006/relationships/customXml" Target="../ink/ink1202.xml"/><Relationship Id="rId20" Type="http://schemas.openxmlformats.org/officeDocument/2006/relationships/customXml" Target="../ink/ink1040.xml"/><Relationship Id="rId41" Type="http://schemas.openxmlformats.org/officeDocument/2006/relationships/image" Target="../media/image8760.png"/><Relationship Id="rId62" Type="http://schemas.openxmlformats.org/officeDocument/2006/relationships/customXml" Target="../ink/ink1061.xml"/><Relationship Id="rId83" Type="http://schemas.openxmlformats.org/officeDocument/2006/relationships/image" Target="../media/image8970.png"/><Relationship Id="rId179" Type="http://schemas.openxmlformats.org/officeDocument/2006/relationships/image" Target="../media/image9450.png"/><Relationship Id="rId365" Type="http://schemas.openxmlformats.org/officeDocument/2006/relationships/image" Target="../media/image1038.png"/><Relationship Id="rId386" Type="http://schemas.openxmlformats.org/officeDocument/2006/relationships/customXml" Target="../ink/ink1223.xml"/><Relationship Id="rId190" Type="http://schemas.openxmlformats.org/officeDocument/2006/relationships/customXml" Target="../ink/ink1125.xml"/><Relationship Id="rId204" Type="http://schemas.openxmlformats.org/officeDocument/2006/relationships/customXml" Target="../ink/ink1132.xml"/><Relationship Id="rId225" Type="http://schemas.openxmlformats.org/officeDocument/2006/relationships/image" Target="../media/image968.png"/><Relationship Id="rId246" Type="http://schemas.openxmlformats.org/officeDocument/2006/relationships/customXml" Target="../ink/ink1153.xml"/><Relationship Id="rId267" Type="http://schemas.openxmlformats.org/officeDocument/2006/relationships/image" Target="../media/image989.png"/><Relationship Id="rId288" Type="http://schemas.openxmlformats.org/officeDocument/2006/relationships/customXml" Target="../ink/ink1174.xml"/><Relationship Id="rId411" Type="http://schemas.openxmlformats.org/officeDocument/2006/relationships/image" Target="../media/image1061.png"/><Relationship Id="rId432" Type="http://schemas.openxmlformats.org/officeDocument/2006/relationships/customXml" Target="../ink/ink1246.xml"/><Relationship Id="rId453" Type="http://schemas.openxmlformats.org/officeDocument/2006/relationships/image" Target="../media/image1082.png"/><Relationship Id="rId474" Type="http://schemas.openxmlformats.org/officeDocument/2006/relationships/customXml" Target="../ink/ink1267.xml"/><Relationship Id="rId106" Type="http://schemas.openxmlformats.org/officeDocument/2006/relationships/customXml" Target="../ink/ink1083.xml"/><Relationship Id="rId127" Type="http://schemas.openxmlformats.org/officeDocument/2006/relationships/image" Target="../media/image9190.png"/><Relationship Id="rId313" Type="http://schemas.openxmlformats.org/officeDocument/2006/relationships/image" Target="../media/image1012.png"/><Relationship Id="rId10" Type="http://schemas.openxmlformats.org/officeDocument/2006/relationships/customXml" Target="../ink/ink1035.xml"/><Relationship Id="rId31" Type="http://schemas.openxmlformats.org/officeDocument/2006/relationships/image" Target="../media/image8710.png"/><Relationship Id="rId52" Type="http://schemas.openxmlformats.org/officeDocument/2006/relationships/customXml" Target="../ink/ink1056.xml"/><Relationship Id="rId73" Type="http://schemas.openxmlformats.org/officeDocument/2006/relationships/image" Target="../media/image8920.png"/><Relationship Id="rId94" Type="http://schemas.openxmlformats.org/officeDocument/2006/relationships/customXml" Target="../ink/ink1077.xml"/><Relationship Id="rId148" Type="http://schemas.openxmlformats.org/officeDocument/2006/relationships/customXml" Target="../ink/ink1104.xml"/><Relationship Id="rId169" Type="http://schemas.openxmlformats.org/officeDocument/2006/relationships/image" Target="../media/image9400.png"/><Relationship Id="rId334" Type="http://schemas.openxmlformats.org/officeDocument/2006/relationships/customXml" Target="../ink/ink1197.xml"/><Relationship Id="rId355" Type="http://schemas.openxmlformats.org/officeDocument/2006/relationships/image" Target="../media/image1033.png"/><Relationship Id="rId376" Type="http://schemas.openxmlformats.org/officeDocument/2006/relationships/customXml" Target="../ink/ink1218.xml"/><Relationship Id="rId397" Type="http://schemas.openxmlformats.org/officeDocument/2006/relationships/image" Target="../media/image1054.png"/><Relationship Id="rId4" Type="http://schemas.openxmlformats.org/officeDocument/2006/relationships/customXml" Target="../ink/ink1032.xml"/><Relationship Id="rId180" Type="http://schemas.openxmlformats.org/officeDocument/2006/relationships/customXml" Target="../ink/ink1120.xml"/><Relationship Id="rId215" Type="http://schemas.openxmlformats.org/officeDocument/2006/relationships/image" Target="../media/image963.png"/><Relationship Id="rId236" Type="http://schemas.openxmlformats.org/officeDocument/2006/relationships/customXml" Target="../ink/ink1148.xml"/><Relationship Id="rId257" Type="http://schemas.openxmlformats.org/officeDocument/2006/relationships/image" Target="../media/image984.png"/><Relationship Id="rId278" Type="http://schemas.openxmlformats.org/officeDocument/2006/relationships/customXml" Target="../ink/ink1169.xml"/><Relationship Id="rId401" Type="http://schemas.openxmlformats.org/officeDocument/2006/relationships/image" Target="../media/image1056.png"/><Relationship Id="rId422" Type="http://schemas.openxmlformats.org/officeDocument/2006/relationships/customXml" Target="../ink/ink1241.xml"/><Relationship Id="rId443" Type="http://schemas.openxmlformats.org/officeDocument/2006/relationships/image" Target="../media/image1077.png"/><Relationship Id="rId464" Type="http://schemas.openxmlformats.org/officeDocument/2006/relationships/customXml" Target="../ink/ink1262.xml"/><Relationship Id="rId303" Type="http://schemas.openxmlformats.org/officeDocument/2006/relationships/image" Target="../media/image1007.png"/><Relationship Id="rId42" Type="http://schemas.openxmlformats.org/officeDocument/2006/relationships/customXml" Target="../ink/ink1051.xml"/><Relationship Id="rId84" Type="http://schemas.openxmlformats.org/officeDocument/2006/relationships/customXml" Target="../ink/ink1072.xml"/><Relationship Id="rId138" Type="http://schemas.openxmlformats.org/officeDocument/2006/relationships/customXml" Target="../ink/ink1099.xml"/><Relationship Id="rId345" Type="http://schemas.openxmlformats.org/officeDocument/2006/relationships/image" Target="../media/image1028.png"/><Relationship Id="rId387" Type="http://schemas.openxmlformats.org/officeDocument/2006/relationships/image" Target="../media/image1049.png"/><Relationship Id="rId191" Type="http://schemas.openxmlformats.org/officeDocument/2006/relationships/image" Target="../media/image951.png"/><Relationship Id="rId205" Type="http://schemas.openxmlformats.org/officeDocument/2006/relationships/image" Target="../media/image958.png"/><Relationship Id="rId247" Type="http://schemas.openxmlformats.org/officeDocument/2006/relationships/image" Target="../media/image979.png"/><Relationship Id="rId412" Type="http://schemas.openxmlformats.org/officeDocument/2006/relationships/customXml" Target="../ink/ink1236.xml"/><Relationship Id="rId107" Type="http://schemas.openxmlformats.org/officeDocument/2006/relationships/image" Target="../media/image9090.png"/><Relationship Id="rId289" Type="http://schemas.openxmlformats.org/officeDocument/2006/relationships/image" Target="../media/image1000.png"/><Relationship Id="rId454" Type="http://schemas.openxmlformats.org/officeDocument/2006/relationships/customXml" Target="../ink/ink1257.xml"/><Relationship Id="rId11" Type="http://schemas.openxmlformats.org/officeDocument/2006/relationships/image" Target="../media/image8610.png"/><Relationship Id="rId53" Type="http://schemas.openxmlformats.org/officeDocument/2006/relationships/image" Target="../media/image8820.png"/><Relationship Id="rId149" Type="http://schemas.openxmlformats.org/officeDocument/2006/relationships/image" Target="../media/image9300.png"/><Relationship Id="rId314" Type="http://schemas.openxmlformats.org/officeDocument/2006/relationships/customXml" Target="../ink/ink1187.xml"/><Relationship Id="rId356" Type="http://schemas.openxmlformats.org/officeDocument/2006/relationships/customXml" Target="../ink/ink1208.xml"/><Relationship Id="rId398" Type="http://schemas.openxmlformats.org/officeDocument/2006/relationships/customXml" Target="../ink/ink1229.xml"/><Relationship Id="rId95" Type="http://schemas.openxmlformats.org/officeDocument/2006/relationships/image" Target="../media/image9030.png"/><Relationship Id="rId160" Type="http://schemas.openxmlformats.org/officeDocument/2006/relationships/customXml" Target="../ink/ink1110.xml"/><Relationship Id="rId216" Type="http://schemas.openxmlformats.org/officeDocument/2006/relationships/customXml" Target="../ink/ink1138.xml"/><Relationship Id="rId423" Type="http://schemas.openxmlformats.org/officeDocument/2006/relationships/image" Target="../media/image1067.png"/><Relationship Id="rId258" Type="http://schemas.openxmlformats.org/officeDocument/2006/relationships/customXml" Target="../ink/ink1159.xml"/><Relationship Id="rId465" Type="http://schemas.openxmlformats.org/officeDocument/2006/relationships/image" Target="../media/image1088.png"/><Relationship Id="rId22" Type="http://schemas.openxmlformats.org/officeDocument/2006/relationships/customXml" Target="../ink/ink1041.xml"/><Relationship Id="rId64" Type="http://schemas.openxmlformats.org/officeDocument/2006/relationships/customXml" Target="../ink/ink1062.xml"/><Relationship Id="rId118" Type="http://schemas.openxmlformats.org/officeDocument/2006/relationships/customXml" Target="../ink/ink1089.xml"/><Relationship Id="rId325" Type="http://schemas.openxmlformats.org/officeDocument/2006/relationships/image" Target="../media/image1018.png"/><Relationship Id="rId367" Type="http://schemas.openxmlformats.org/officeDocument/2006/relationships/image" Target="../media/image1039.png"/><Relationship Id="rId171" Type="http://schemas.openxmlformats.org/officeDocument/2006/relationships/image" Target="../media/image9410.png"/><Relationship Id="rId227" Type="http://schemas.openxmlformats.org/officeDocument/2006/relationships/image" Target="../media/image969.png"/><Relationship Id="rId269" Type="http://schemas.openxmlformats.org/officeDocument/2006/relationships/image" Target="../media/image990.png"/><Relationship Id="rId434" Type="http://schemas.openxmlformats.org/officeDocument/2006/relationships/customXml" Target="../ink/ink1247.xml"/><Relationship Id="rId476" Type="http://schemas.openxmlformats.org/officeDocument/2006/relationships/customXml" Target="../ink/ink1268.xml"/><Relationship Id="rId33" Type="http://schemas.openxmlformats.org/officeDocument/2006/relationships/image" Target="../media/image8720.png"/><Relationship Id="rId129" Type="http://schemas.openxmlformats.org/officeDocument/2006/relationships/image" Target="../media/image9200.png"/><Relationship Id="rId280" Type="http://schemas.openxmlformats.org/officeDocument/2006/relationships/customXml" Target="../ink/ink1170.xml"/><Relationship Id="rId336" Type="http://schemas.openxmlformats.org/officeDocument/2006/relationships/customXml" Target="../ink/ink1198.xml"/><Relationship Id="rId75" Type="http://schemas.openxmlformats.org/officeDocument/2006/relationships/image" Target="../media/image8930.png"/><Relationship Id="rId140" Type="http://schemas.openxmlformats.org/officeDocument/2006/relationships/customXml" Target="../ink/ink1100.xml"/><Relationship Id="rId182" Type="http://schemas.openxmlformats.org/officeDocument/2006/relationships/customXml" Target="../ink/ink1121.xml"/><Relationship Id="rId378" Type="http://schemas.openxmlformats.org/officeDocument/2006/relationships/customXml" Target="../ink/ink1219.xml"/><Relationship Id="rId403" Type="http://schemas.openxmlformats.org/officeDocument/2006/relationships/image" Target="../media/image1057.png"/><Relationship Id="rId6" Type="http://schemas.openxmlformats.org/officeDocument/2006/relationships/customXml" Target="../ink/ink1033.xml"/><Relationship Id="rId238" Type="http://schemas.openxmlformats.org/officeDocument/2006/relationships/customXml" Target="../ink/ink1149.xml"/><Relationship Id="rId445" Type="http://schemas.openxmlformats.org/officeDocument/2006/relationships/image" Target="../media/image1078.png"/><Relationship Id="rId291" Type="http://schemas.openxmlformats.org/officeDocument/2006/relationships/image" Target="../media/image1001.png"/><Relationship Id="rId305" Type="http://schemas.openxmlformats.org/officeDocument/2006/relationships/image" Target="../media/image1008.png"/><Relationship Id="rId347" Type="http://schemas.openxmlformats.org/officeDocument/2006/relationships/image" Target="../media/image1029.png"/><Relationship Id="rId44" Type="http://schemas.openxmlformats.org/officeDocument/2006/relationships/customXml" Target="../ink/ink1052.xml"/><Relationship Id="rId86" Type="http://schemas.openxmlformats.org/officeDocument/2006/relationships/customXml" Target="../ink/ink1073.xml"/><Relationship Id="rId151" Type="http://schemas.openxmlformats.org/officeDocument/2006/relationships/image" Target="../media/image9310.png"/><Relationship Id="rId389" Type="http://schemas.openxmlformats.org/officeDocument/2006/relationships/image" Target="../media/image1050.png"/><Relationship Id="rId193" Type="http://schemas.openxmlformats.org/officeDocument/2006/relationships/image" Target="../media/image952.png"/><Relationship Id="rId207" Type="http://schemas.openxmlformats.org/officeDocument/2006/relationships/image" Target="../media/image959.png"/><Relationship Id="rId249" Type="http://schemas.openxmlformats.org/officeDocument/2006/relationships/image" Target="../media/image980.png"/><Relationship Id="rId414" Type="http://schemas.openxmlformats.org/officeDocument/2006/relationships/customXml" Target="../ink/ink1237.xml"/><Relationship Id="rId456" Type="http://schemas.openxmlformats.org/officeDocument/2006/relationships/customXml" Target="../ink/ink1258.xml"/><Relationship Id="rId13" Type="http://schemas.openxmlformats.org/officeDocument/2006/relationships/image" Target="../media/image8620.png"/><Relationship Id="rId109" Type="http://schemas.openxmlformats.org/officeDocument/2006/relationships/image" Target="../media/image9101.png"/><Relationship Id="rId260" Type="http://schemas.openxmlformats.org/officeDocument/2006/relationships/customXml" Target="../ink/ink1160.xml"/><Relationship Id="rId316" Type="http://schemas.openxmlformats.org/officeDocument/2006/relationships/customXml" Target="../ink/ink1188.xml"/><Relationship Id="rId55" Type="http://schemas.openxmlformats.org/officeDocument/2006/relationships/image" Target="../media/image8830.png"/><Relationship Id="rId97" Type="http://schemas.openxmlformats.org/officeDocument/2006/relationships/image" Target="../media/image9040.png"/><Relationship Id="rId120" Type="http://schemas.openxmlformats.org/officeDocument/2006/relationships/customXml" Target="../ink/ink1090.xml"/><Relationship Id="rId358" Type="http://schemas.openxmlformats.org/officeDocument/2006/relationships/customXml" Target="../ink/ink1209.xml"/><Relationship Id="rId162" Type="http://schemas.openxmlformats.org/officeDocument/2006/relationships/customXml" Target="../ink/ink1111.xml"/><Relationship Id="rId218" Type="http://schemas.openxmlformats.org/officeDocument/2006/relationships/customXml" Target="../ink/ink1139.xml"/><Relationship Id="rId425" Type="http://schemas.openxmlformats.org/officeDocument/2006/relationships/image" Target="../media/image1068.png"/><Relationship Id="rId467" Type="http://schemas.openxmlformats.org/officeDocument/2006/relationships/image" Target="../media/image1089.png"/><Relationship Id="rId271" Type="http://schemas.openxmlformats.org/officeDocument/2006/relationships/image" Target="../media/image991.png"/><Relationship Id="rId24" Type="http://schemas.openxmlformats.org/officeDocument/2006/relationships/customXml" Target="../ink/ink1042.xml"/><Relationship Id="rId66" Type="http://schemas.openxmlformats.org/officeDocument/2006/relationships/customXml" Target="../ink/ink1063.xml"/><Relationship Id="rId131" Type="http://schemas.openxmlformats.org/officeDocument/2006/relationships/image" Target="../media/image9210.png"/><Relationship Id="rId327" Type="http://schemas.openxmlformats.org/officeDocument/2006/relationships/image" Target="../media/image1019.png"/><Relationship Id="rId369" Type="http://schemas.openxmlformats.org/officeDocument/2006/relationships/image" Target="../media/image1040.png"/><Relationship Id="rId173" Type="http://schemas.openxmlformats.org/officeDocument/2006/relationships/image" Target="../media/image9420.png"/><Relationship Id="rId229" Type="http://schemas.openxmlformats.org/officeDocument/2006/relationships/image" Target="../media/image970.png"/><Relationship Id="rId380" Type="http://schemas.openxmlformats.org/officeDocument/2006/relationships/customXml" Target="../ink/ink1220.xml"/><Relationship Id="rId436" Type="http://schemas.openxmlformats.org/officeDocument/2006/relationships/customXml" Target="../ink/ink1248.xml"/><Relationship Id="rId240" Type="http://schemas.openxmlformats.org/officeDocument/2006/relationships/customXml" Target="../ink/ink1150.xml"/><Relationship Id="rId35" Type="http://schemas.openxmlformats.org/officeDocument/2006/relationships/image" Target="../media/image8730.png"/><Relationship Id="rId77" Type="http://schemas.openxmlformats.org/officeDocument/2006/relationships/image" Target="../media/image8940.png"/><Relationship Id="rId100" Type="http://schemas.openxmlformats.org/officeDocument/2006/relationships/customXml" Target="../ink/ink1080.xml"/><Relationship Id="rId282" Type="http://schemas.openxmlformats.org/officeDocument/2006/relationships/customXml" Target="../ink/ink1171.xml"/><Relationship Id="rId338" Type="http://schemas.openxmlformats.org/officeDocument/2006/relationships/customXml" Target="../ink/ink1199.xml"/><Relationship Id="rId8" Type="http://schemas.openxmlformats.org/officeDocument/2006/relationships/customXml" Target="../ink/ink1034.xml"/><Relationship Id="rId142" Type="http://schemas.openxmlformats.org/officeDocument/2006/relationships/customXml" Target="../ink/ink1101.xml"/><Relationship Id="rId184" Type="http://schemas.openxmlformats.org/officeDocument/2006/relationships/customXml" Target="../ink/ink1122.xml"/><Relationship Id="rId391" Type="http://schemas.openxmlformats.org/officeDocument/2006/relationships/image" Target="../media/image1051.png"/><Relationship Id="rId405" Type="http://schemas.openxmlformats.org/officeDocument/2006/relationships/image" Target="../media/image1058.png"/><Relationship Id="rId447" Type="http://schemas.openxmlformats.org/officeDocument/2006/relationships/image" Target="../media/image1079.png"/><Relationship Id="rId251" Type="http://schemas.openxmlformats.org/officeDocument/2006/relationships/image" Target="../media/image981.png"/><Relationship Id="rId46" Type="http://schemas.openxmlformats.org/officeDocument/2006/relationships/customXml" Target="../ink/ink1053.xml"/><Relationship Id="rId293" Type="http://schemas.openxmlformats.org/officeDocument/2006/relationships/image" Target="../media/image1002.png"/><Relationship Id="rId307" Type="http://schemas.openxmlformats.org/officeDocument/2006/relationships/image" Target="../media/image1009.png"/><Relationship Id="rId349" Type="http://schemas.openxmlformats.org/officeDocument/2006/relationships/image" Target="../media/image1030.png"/><Relationship Id="rId88" Type="http://schemas.openxmlformats.org/officeDocument/2006/relationships/customXml" Target="../ink/ink1074.xml"/><Relationship Id="rId111" Type="http://schemas.openxmlformats.org/officeDocument/2006/relationships/image" Target="../media/image9110.png"/><Relationship Id="rId153" Type="http://schemas.openxmlformats.org/officeDocument/2006/relationships/image" Target="../media/image9320.png"/><Relationship Id="rId195" Type="http://schemas.openxmlformats.org/officeDocument/2006/relationships/image" Target="../media/image953.png"/><Relationship Id="rId209" Type="http://schemas.openxmlformats.org/officeDocument/2006/relationships/image" Target="../media/image960.png"/><Relationship Id="rId360" Type="http://schemas.openxmlformats.org/officeDocument/2006/relationships/customXml" Target="../ink/ink1210.xml"/><Relationship Id="rId416" Type="http://schemas.openxmlformats.org/officeDocument/2006/relationships/customXml" Target="../ink/ink1238.xml"/><Relationship Id="rId220" Type="http://schemas.openxmlformats.org/officeDocument/2006/relationships/customXml" Target="../ink/ink1140.xml"/><Relationship Id="rId458" Type="http://schemas.openxmlformats.org/officeDocument/2006/relationships/customXml" Target="../ink/ink1259.xml"/><Relationship Id="rId15" Type="http://schemas.openxmlformats.org/officeDocument/2006/relationships/image" Target="../media/image8630.png"/><Relationship Id="rId57" Type="http://schemas.openxmlformats.org/officeDocument/2006/relationships/image" Target="../media/image8840.png"/><Relationship Id="rId262" Type="http://schemas.openxmlformats.org/officeDocument/2006/relationships/customXml" Target="../ink/ink1161.xml"/><Relationship Id="rId318" Type="http://schemas.openxmlformats.org/officeDocument/2006/relationships/customXml" Target="../ink/ink1189.xml"/><Relationship Id="rId99" Type="http://schemas.openxmlformats.org/officeDocument/2006/relationships/image" Target="../media/image9050.png"/><Relationship Id="rId122" Type="http://schemas.openxmlformats.org/officeDocument/2006/relationships/customXml" Target="../ink/ink1091.xml"/><Relationship Id="rId164" Type="http://schemas.openxmlformats.org/officeDocument/2006/relationships/customXml" Target="../ink/ink1112.xml"/><Relationship Id="rId371" Type="http://schemas.openxmlformats.org/officeDocument/2006/relationships/image" Target="../media/image1041.png"/><Relationship Id="rId427" Type="http://schemas.openxmlformats.org/officeDocument/2006/relationships/image" Target="../media/image1069.png"/><Relationship Id="rId469" Type="http://schemas.openxmlformats.org/officeDocument/2006/relationships/image" Target="../media/image1090.png"/><Relationship Id="rId26" Type="http://schemas.openxmlformats.org/officeDocument/2006/relationships/customXml" Target="../ink/ink1043.xml"/><Relationship Id="rId231" Type="http://schemas.openxmlformats.org/officeDocument/2006/relationships/image" Target="../media/image971.png"/><Relationship Id="rId273" Type="http://schemas.openxmlformats.org/officeDocument/2006/relationships/image" Target="../media/image992.png"/><Relationship Id="rId329" Type="http://schemas.openxmlformats.org/officeDocument/2006/relationships/image" Target="../media/image1020.png"/><Relationship Id="rId68" Type="http://schemas.openxmlformats.org/officeDocument/2006/relationships/customXml" Target="../ink/ink1064.xml"/><Relationship Id="rId133" Type="http://schemas.openxmlformats.org/officeDocument/2006/relationships/image" Target="../media/image9220.png"/><Relationship Id="rId175" Type="http://schemas.openxmlformats.org/officeDocument/2006/relationships/image" Target="../media/image9430.png"/><Relationship Id="rId340" Type="http://schemas.openxmlformats.org/officeDocument/2006/relationships/customXml" Target="../ink/ink1200.xml"/><Relationship Id="rId200" Type="http://schemas.openxmlformats.org/officeDocument/2006/relationships/customXml" Target="../ink/ink1130.xml"/><Relationship Id="rId382" Type="http://schemas.openxmlformats.org/officeDocument/2006/relationships/customXml" Target="../ink/ink1221.xml"/><Relationship Id="rId438" Type="http://schemas.openxmlformats.org/officeDocument/2006/relationships/customXml" Target="../ink/ink1249.xml"/><Relationship Id="rId242" Type="http://schemas.openxmlformats.org/officeDocument/2006/relationships/customXml" Target="../ink/ink1151.xml"/><Relationship Id="rId284" Type="http://schemas.openxmlformats.org/officeDocument/2006/relationships/customXml" Target="../ink/ink1172.xml"/><Relationship Id="rId37" Type="http://schemas.openxmlformats.org/officeDocument/2006/relationships/image" Target="../media/image8740.png"/><Relationship Id="rId79" Type="http://schemas.openxmlformats.org/officeDocument/2006/relationships/image" Target="../media/image8950.png"/><Relationship Id="rId102" Type="http://schemas.openxmlformats.org/officeDocument/2006/relationships/customXml" Target="../ink/ink1081.xml"/><Relationship Id="rId144" Type="http://schemas.openxmlformats.org/officeDocument/2006/relationships/customXml" Target="../ink/ink1102.xml"/><Relationship Id="rId90" Type="http://schemas.openxmlformats.org/officeDocument/2006/relationships/customXml" Target="../ink/ink1075.xml"/><Relationship Id="rId186" Type="http://schemas.openxmlformats.org/officeDocument/2006/relationships/customXml" Target="../ink/ink1123.xml"/><Relationship Id="rId351" Type="http://schemas.openxmlformats.org/officeDocument/2006/relationships/image" Target="../media/image1031.png"/><Relationship Id="rId393" Type="http://schemas.openxmlformats.org/officeDocument/2006/relationships/image" Target="../media/image1052.png"/><Relationship Id="rId407" Type="http://schemas.openxmlformats.org/officeDocument/2006/relationships/image" Target="../media/image1059.png"/><Relationship Id="rId449" Type="http://schemas.openxmlformats.org/officeDocument/2006/relationships/image" Target="../media/image1080.png"/><Relationship Id="rId211" Type="http://schemas.openxmlformats.org/officeDocument/2006/relationships/image" Target="../media/image961.png"/><Relationship Id="rId253" Type="http://schemas.openxmlformats.org/officeDocument/2006/relationships/image" Target="../media/image982.png"/><Relationship Id="rId295" Type="http://schemas.openxmlformats.org/officeDocument/2006/relationships/image" Target="../media/image1003.png"/><Relationship Id="rId309" Type="http://schemas.openxmlformats.org/officeDocument/2006/relationships/image" Target="../media/image1010.png"/><Relationship Id="rId460" Type="http://schemas.openxmlformats.org/officeDocument/2006/relationships/customXml" Target="../ink/ink1260.xml"/><Relationship Id="rId48" Type="http://schemas.openxmlformats.org/officeDocument/2006/relationships/customXml" Target="../ink/ink1054.xml"/><Relationship Id="rId113" Type="http://schemas.openxmlformats.org/officeDocument/2006/relationships/image" Target="../media/image9120.png"/><Relationship Id="rId320" Type="http://schemas.openxmlformats.org/officeDocument/2006/relationships/customXml" Target="../ink/ink1190.xml"/><Relationship Id="rId155" Type="http://schemas.openxmlformats.org/officeDocument/2006/relationships/image" Target="../media/image9330.png"/><Relationship Id="rId197" Type="http://schemas.openxmlformats.org/officeDocument/2006/relationships/image" Target="../media/image954.png"/><Relationship Id="rId362" Type="http://schemas.openxmlformats.org/officeDocument/2006/relationships/customXml" Target="../ink/ink1211.xml"/><Relationship Id="rId418" Type="http://schemas.openxmlformats.org/officeDocument/2006/relationships/customXml" Target="../ink/ink1239.xml"/><Relationship Id="rId222" Type="http://schemas.openxmlformats.org/officeDocument/2006/relationships/customXml" Target="../ink/ink1141.xml"/><Relationship Id="rId264" Type="http://schemas.openxmlformats.org/officeDocument/2006/relationships/customXml" Target="../ink/ink1162.xml"/><Relationship Id="rId471" Type="http://schemas.openxmlformats.org/officeDocument/2006/relationships/image" Target="../media/image1091.png"/><Relationship Id="rId17" Type="http://schemas.openxmlformats.org/officeDocument/2006/relationships/image" Target="../media/image8640.png"/><Relationship Id="rId59" Type="http://schemas.openxmlformats.org/officeDocument/2006/relationships/image" Target="../media/image8850.png"/><Relationship Id="rId124" Type="http://schemas.openxmlformats.org/officeDocument/2006/relationships/customXml" Target="../ink/ink1092.xml"/><Relationship Id="rId70" Type="http://schemas.openxmlformats.org/officeDocument/2006/relationships/customXml" Target="../ink/ink1065.xml"/><Relationship Id="rId166" Type="http://schemas.openxmlformats.org/officeDocument/2006/relationships/customXml" Target="../ink/ink1113.xml"/><Relationship Id="rId331" Type="http://schemas.openxmlformats.org/officeDocument/2006/relationships/image" Target="../media/image1021.png"/><Relationship Id="rId373" Type="http://schemas.openxmlformats.org/officeDocument/2006/relationships/image" Target="../media/image1042.png"/><Relationship Id="rId429" Type="http://schemas.openxmlformats.org/officeDocument/2006/relationships/image" Target="../media/image107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72.png"/><Relationship Id="rId440" Type="http://schemas.openxmlformats.org/officeDocument/2006/relationships/customXml" Target="../ink/ink1250.xml"/><Relationship Id="rId28" Type="http://schemas.openxmlformats.org/officeDocument/2006/relationships/customXml" Target="../ink/ink1044.xml"/><Relationship Id="rId275" Type="http://schemas.openxmlformats.org/officeDocument/2006/relationships/image" Target="../media/image993.png"/><Relationship Id="rId300" Type="http://schemas.openxmlformats.org/officeDocument/2006/relationships/customXml" Target="../ink/ink1180.xml"/><Relationship Id="rId81" Type="http://schemas.openxmlformats.org/officeDocument/2006/relationships/image" Target="../media/image8960.png"/><Relationship Id="rId135" Type="http://schemas.openxmlformats.org/officeDocument/2006/relationships/image" Target="../media/image9230.png"/><Relationship Id="rId177" Type="http://schemas.openxmlformats.org/officeDocument/2006/relationships/image" Target="../media/image9440.png"/><Relationship Id="rId342" Type="http://schemas.openxmlformats.org/officeDocument/2006/relationships/customXml" Target="../ink/ink1201.xml"/><Relationship Id="rId384" Type="http://schemas.openxmlformats.org/officeDocument/2006/relationships/customXml" Target="../ink/ink1222.xml"/><Relationship Id="rId202" Type="http://schemas.openxmlformats.org/officeDocument/2006/relationships/customXml" Target="../ink/ink1131.xml"/><Relationship Id="rId244" Type="http://schemas.openxmlformats.org/officeDocument/2006/relationships/customXml" Target="../ink/ink1152.xml"/><Relationship Id="rId39" Type="http://schemas.openxmlformats.org/officeDocument/2006/relationships/image" Target="../media/image8750.png"/><Relationship Id="rId286" Type="http://schemas.openxmlformats.org/officeDocument/2006/relationships/customXml" Target="../ink/ink1173.xml"/><Relationship Id="rId451" Type="http://schemas.openxmlformats.org/officeDocument/2006/relationships/image" Target="../media/image1081.png"/><Relationship Id="rId50" Type="http://schemas.openxmlformats.org/officeDocument/2006/relationships/customXml" Target="../ink/ink1055.xml"/><Relationship Id="rId104" Type="http://schemas.openxmlformats.org/officeDocument/2006/relationships/customXml" Target="../ink/ink1082.xml"/><Relationship Id="rId146" Type="http://schemas.openxmlformats.org/officeDocument/2006/relationships/customXml" Target="../ink/ink1103.xml"/><Relationship Id="rId188" Type="http://schemas.openxmlformats.org/officeDocument/2006/relationships/customXml" Target="../ink/ink1124.xml"/><Relationship Id="rId311" Type="http://schemas.openxmlformats.org/officeDocument/2006/relationships/image" Target="../media/image1011.png"/><Relationship Id="rId353" Type="http://schemas.openxmlformats.org/officeDocument/2006/relationships/image" Target="../media/image1032.png"/><Relationship Id="rId395" Type="http://schemas.openxmlformats.org/officeDocument/2006/relationships/image" Target="../media/image1053.png"/><Relationship Id="rId409" Type="http://schemas.openxmlformats.org/officeDocument/2006/relationships/image" Target="../media/image1060.png"/><Relationship Id="rId92" Type="http://schemas.openxmlformats.org/officeDocument/2006/relationships/customXml" Target="../ink/ink1076.xml"/><Relationship Id="rId213" Type="http://schemas.openxmlformats.org/officeDocument/2006/relationships/image" Target="../media/image962.png"/><Relationship Id="rId420" Type="http://schemas.openxmlformats.org/officeDocument/2006/relationships/customXml" Target="../ink/ink1240.xml"/><Relationship Id="rId255" Type="http://schemas.openxmlformats.org/officeDocument/2006/relationships/image" Target="../media/image983.png"/><Relationship Id="rId297" Type="http://schemas.openxmlformats.org/officeDocument/2006/relationships/image" Target="../media/image1004.png"/><Relationship Id="rId462" Type="http://schemas.openxmlformats.org/officeDocument/2006/relationships/customXml" Target="../ink/ink1261.xml"/><Relationship Id="rId115" Type="http://schemas.openxmlformats.org/officeDocument/2006/relationships/image" Target="../media/image9130.png"/><Relationship Id="rId157" Type="http://schemas.openxmlformats.org/officeDocument/2006/relationships/image" Target="../media/image9340.png"/><Relationship Id="rId322" Type="http://schemas.openxmlformats.org/officeDocument/2006/relationships/customXml" Target="../ink/ink1191.xml"/><Relationship Id="rId364" Type="http://schemas.openxmlformats.org/officeDocument/2006/relationships/customXml" Target="../ink/ink1212.xml"/><Relationship Id="rId61" Type="http://schemas.openxmlformats.org/officeDocument/2006/relationships/image" Target="../media/image8860.png"/><Relationship Id="rId199" Type="http://schemas.openxmlformats.org/officeDocument/2006/relationships/image" Target="../media/image955.png"/><Relationship Id="rId19" Type="http://schemas.openxmlformats.org/officeDocument/2006/relationships/image" Target="../media/image8650.png"/><Relationship Id="rId224" Type="http://schemas.openxmlformats.org/officeDocument/2006/relationships/customXml" Target="../ink/ink1142.xml"/><Relationship Id="rId266" Type="http://schemas.openxmlformats.org/officeDocument/2006/relationships/customXml" Target="../ink/ink1163.xml"/><Relationship Id="rId431" Type="http://schemas.openxmlformats.org/officeDocument/2006/relationships/image" Target="../media/image1071.png"/><Relationship Id="rId473" Type="http://schemas.openxmlformats.org/officeDocument/2006/relationships/image" Target="../media/image1092.png"/><Relationship Id="rId30" Type="http://schemas.openxmlformats.org/officeDocument/2006/relationships/customXml" Target="../ink/ink1045.xml"/><Relationship Id="rId126" Type="http://schemas.openxmlformats.org/officeDocument/2006/relationships/customXml" Target="../ink/ink1093.xml"/><Relationship Id="rId168" Type="http://schemas.openxmlformats.org/officeDocument/2006/relationships/customXml" Target="../ink/ink1114.xml"/><Relationship Id="rId333" Type="http://schemas.openxmlformats.org/officeDocument/2006/relationships/image" Target="../media/image1022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26.xml"/><Relationship Id="rId299" Type="http://schemas.openxmlformats.org/officeDocument/2006/relationships/customXml" Target="../ink/ink1417.xml"/><Relationship Id="rId21" Type="http://schemas.openxmlformats.org/officeDocument/2006/relationships/customXml" Target="../ink/ink1278.xml"/><Relationship Id="rId63" Type="http://schemas.openxmlformats.org/officeDocument/2006/relationships/customXml" Target="../ink/ink1299.xml"/><Relationship Id="rId159" Type="http://schemas.openxmlformats.org/officeDocument/2006/relationships/customXml" Target="../ink/ink1347.xml"/><Relationship Id="rId324" Type="http://schemas.openxmlformats.org/officeDocument/2006/relationships/image" Target="../media/image1254.png"/><Relationship Id="rId366" Type="http://schemas.openxmlformats.org/officeDocument/2006/relationships/image" Target="../media/image1275.png"/><Relationship Id="rId170" Type="http://schemas.openxmlformats.org/officeDocument/2006/relationships/image" Target="../media/image1177.png"/><Relationship Id="rId226" Type="http://schemas.openxmlformats.org/officeDocument/2006/relationships/image" Target="../media/image1205.png"/><Relationship Id="rId433" Type="http://schemas.openxmlformats.org/officeDocument/2006/relationships/customXml" Target="../ink/ink1484.xml"/><Relationship Id="rId268" Type="http://schemas.openxmlformats.org/officeDocument/2006/relationships/image" Target="../media/image1226.png"/><Relationship Id="rId32" Type="http://schemas.openxmlformats.org/officeDocument/2006/relationships/image" Target="../media/image1108.png"/><Relationship Id="rId74" Type="http://schemas.openxmlformats.org/officeDocument/2006/relationships/image" Target="../media/image1129.png"/><Relationship Id="rId128" Type="http://schemas.openxmlformats.org/officeDocument/2006/relationships/image" Target="../media/image1156.png"/><Relationship Id="rId335" Type="http://schemas.openxmlformats.org/officeDocument/2006/relationships/customXml" Target="../ink/ink1435.xml"/><Relationship Id="rId377" Type="http://schemas.openxmlformats.org/officeDocument/2006/relationships/customXml" Target="../ink/ink1456.xml"/><Relationship Id="rId5" Type="http://schemas.openxmlformats.org/officeDocument/2006/relationships/customXml" Target="../ink/ink1270.xml"/><Relationship Id="rId181" Type="http://schemas.openxmlformats.org/officeDocument/2006/relationships/customXml" Target="../ink/ink1358.xml"/><Relationship Id="rId237" Type="http://schemas.openxmlformats.org/officeDocument/2006/relationships/customXml" Target="../ink/ink1386.xml"/><Relationship Id="rId402" Type="http://schemas.openxmlformats.org/officeDocument/2006/relationships/image" Target="../media/image1293.png"/><Relationship Id="rId279" Type="http://schemas.openxmlformats.org/officeDocument/2006/relationships/customXml" Target="../ink/ink1407.xml"/><Relationship Id="rId444" Type="http://schemas.openxmlformats.org/officeDocument/2006/relationships/image" Target="../media/image1314.png"/><Relationship Id="rId43" Type="http://schemas.openxmlformats.org/officeDocument/2006/relationships/customXml" Target="../ink/ink1289.xml"/><Relationship Id="rId139" Type="http://schemas.openxmlformats.org/officeDocument/2006/relationships/customXml" Target="../ink/ink1337.xml"/><Relationship Id="rId290" Type="http://schemas.openxmlformats.org/officeDocument/2006/relationships/image" Target="../media/image1237.png"/><Relationship Id="rId304" Type="http://schemas.openxmlformats.org/officeDocument/2006/relationships/image" Target="../media/image1244.png"/><Relationship Id="rId346" Type="http://schemas.openxmlformats.org/officeDocument/2006/relationships/image" Target="../media/image1265.png"/><Relationship Id="rId388" Type="http://schemas.openxmlformats.org/officeDocument/2006/relationships/image" Target="../media/image1286.png"/><Relationship Id="rId85" Type="http://schemas.openxmlformats.org/officeDocument/2006/relationships/customXml" Target="../ink/ink1310.xml"/><Relationship Id="rId150" Type="http://schemas.openxmlformats.org/officeDocument/2006/relationships/image" Target="../media/image1167.png"/><Relationship Id="rId192" Type="http://schemas.openxmlformats.org/officeDocument/2006/relationships/image" Target="../media/image1188.png"/><Relationship Id="rId206" Type="http://schemas.openxmlformats.org/officeDocument/2006/relationships/image" Target="../media/image1195.png"/><Relationship Id="rId413" Type="http://schemas.openxmlformats.org/officeDocument/2006/relationships/customXml" Target="../ink/ink1474.xml"/><Relationship Id="rId248" Type="http://schemas.openxmlformats.org/officeDocument/2006/relationships/image" Target="../media/image1216.png"/><Relationship Id="rId455" Type="http://schemas.openxmlformats.org/officeDocument/2006/relationships/customXml" Target="../ink/ink1495.xml"/><Relationship Id="rId12" Type="http://schemas.openxmlformats.org/officeDocument/2006/relationships/image" Target="../media/image1098.png"/><Relationship Id="rId108" Type="http://schemas.openxmlformats.org/officeDocument/2006/relationships/image" Target="../media/image1146.png"/><Relationship Id="rId315" Type="http://schemas.openxmlformats.org/officeDocument/2006/relationships/customXml" Target="../ink/ink1425.xml"/><Relationship Id="rId357" Type="http://schemas.openxmlformats.org/officeDocument/2006/relationships/customXml" Target="../ink/ink1446.xml"/><Relationship Id="rId54" Type="http://schemas.openxmlformats.org/officeDocument/2006/relationships/image" Target="../media/image1119.png"/><Relationship Id="rId96" Type="http://schemas.openxmlformats.org/officeDocument/2006/relationships/image" Target="../media/image1140.png"/><Relationship Id="rId161" Type="http://schemas.openxmlformats.org/officeDocument/2006/relationships/customXml" Target="../ink/ink1348.xml"/><Relationship Id="rId217" Type="http://schemas.openxmlformats.org/officeDocument/2006/relationships/customXml" Target="../ink/ink1376.xml"/><Relationship Id="rId399" Type="http://schemas.openxmlformats.org/officeDocument/2006/relationships/customXml" Target="../ink/ink1467.xml"/><Relationship Id="rId259" Type="http://schemas.openxmlformats.org/officeDocument/2006/relationships/customXml" Target="../ink/ink1397.xml"/><Relationship Id="rId424" Type="http://schemas.openxmlformats.org/officeDocument/2006/relationships/image" Target="../media/image1304.png"/><Relationship Id="rId466" Type="http://schemas.openxmlformats.org/officeDocument/2006/relationships/image" Target="../media/image1325.png"/><Relationship Id="rId23" Type="http://schemas.openxmlformats.org/officeDocument/2006/relationships/customXml" Target="../ink/ink1279.xml"/><Relationship Id="rId119" Type="http://schemas.openxmlformats.org/officeDocument/2006/relationships/customXml" Target="../ink/ink1327.xml"/><Relationship Id="rId270" Type="http://schemas.openxmlformats.org/officeDocument/2006/relationships/image" Target="../media/image1227.png"/><Relationship Id="rId326" Type="http://schemas.openxmlformats.org/officeDocument/2006/relationships/image" Target="../media/image1255.png"/><Relationship Id="rId65" Type="http://schemas.openxmlformats.org/officeDocument/2006/relationships/customXml" Target="../ink/ink1300.xml"/><Relationship Id="rId130" Type="http://schemas.openxmlformats.org/officeDocument/2006/relationships/image" Target="../media/image1157.png"/><Relationship Id="rId368" Type="http://schemas.openxmlformats.org/officeDocument/2006/relationships/image" Target="../media/image1276.png"/><Relationship Id="rId172" Type="http://schemas.openxmlformats.org/officeDocument/2006/relationships/image" Target="../media/image1178.png"/><Relationship Id="rId228" Type="http://schemas.openxmlformats.org/officeDocument/2006/relationships/image" Target="../media/image1206.png"/><Relationship Id="rId435" Type="http://schemas.openxmlformats.org/officeDocument/2006/relationships/customXml" Target="../ink/ink1485.xml"/><Relationship Id="rId281" Type="http://schemas.openxmlformats.org/officeDocument/2006/relationships/customXml" Target="../ink/ink1408.xml"/><Relationship Id="rId337" Type="http://schemas.openxmlformats.org/officeDocument/2006/relationships/customXml" Target="../ink/ink1436.xml"/><Relationship Id="rId34" Type="http://schemas.openxmlformats.org/officeDocument/2006/relationships/image" Target="../media/image1109.png"/><Relationship Id="rId76" Type="http://schemas.openxmlformats.org/officeDocument/2006/relationships/image" Target="../media/image1130.png"/><Relationship Id="rId141" Type="http://schemas.openxmlformats.org/officeDocument/2006/relationships/customXml" Target="../ink/ink1338.xml"/><Relationship Id="rId379" Type="http://schemas.openxmlformats.org/officeDocument/2006/relationships/customXml" Target="../ink/ink1457.xml"/><Relationship Id="rId7" Type="http://schemas.openxmlformats.org/officeDocument/2006/relationships/customXml" Target="../ink/ink1271.xml"/><Relationship Id="rId183" Type="http://schemas.openxmlformats.org/officeDocument/2006/relationships/customXml" Target="../ink/ink1359.xml"/><Relationship Id="rId239" Type="http://schemas.openxmlformats.org/officeDocument/2006/relationships/customXml" Target="../ink/ink1387.xml"/><Relationship Id="rId390" Type="http://schemas.openxmlformats.org/officeDocument/2006/relationships/image" Target="../media/image1287.png"/><Relationship Id="rId404" Type="http://schemas.openxmlformats.org/officeDocument/2006/relationships/image" Target="../media/image1294.png"/><Relationship Id="rId446" Type="http://schemas.openxmlformats.org/officeDocument/2006/relationships/image" Target="../media/image1315.png"/><Relationship Id="rId250" Type="http://schemas.openxmlformats.org/officeDocument/2006/relationships/image" Target="../media/image1217.png"/><Relationship Id="rId292" Type="http://schemas.openxmlformats.org/officeDocument/2006/relationships/image" Target="../media/image1238.png"/><Relationship Id="rId306" Type="http://schemas.openxmlformats.org/officeDocument/2006/relationships/image" Target="../media/image1245.png"/><Relationship Id="rId45" Type="http://schemas.openxmlformats.org/officeDocument/2006/relationships/customXml" Target="../ink/ink1290.xml"/><Relationship Id="rId87" Type="http://schemas.openxmlformats.org/officeDocument/2006/relationships/customXml" Target="../ink/ink1311.xml"/><Relationship Id="rId110" Type="http://schemas.openxmlformats.org/officeDocument/2006/relationships/image" Target="../media/image1147.png"/><Relationship Id="rId348" Type="http://schemas.openxmlformats.org/officeDocument/2006/relationships/image" Target="../media/image1266.png"/><Relationship Id="rId152" Type="http://schemas.openxmlformats.org/officeDocument/2006/relationships/image" Target="../media/image1168.png"/><Relationship Id="rId194" Type="http://schemas.openxmlformats.org/officeDocument/2006/relationships/image" Target="../media/image1189.png"/><Relationship Id="rId208" Type="http://schemas.openxmlformats.org/officeDocument/2006/relationships/image" Target="../media/image1196.png"/><Relationship Id="rId415" Type="http://schemas.openxmlformats.org/officeDocument/2006/relationships/customXml" Target="../ink/ink1475.xml"/><Relationship Id="rId457" Type="http://schemas.openxmlformats.org/officeDocument/2006/relationships/customXml" Target="../ink/ink1496.xml"/><Relationship Id="rId261" Type="http://schemas.openxmlformats.org/officeDocument/2006/relationships/customXml" Target="../ink/ink1398.xml"/><Relationship Id="rId14" Type="http://schemas.openxmlformats.org/officeDocument/2006/relationships/image" Target="../media/image1099.png"/><Relationship Id="rId56" Type="http://schemas.openxmlformats.org/officeDocument/2006/relationships/image" Target="../media/image1120.png"/><Relationship Id="rId317" Type="http://schemas.openxmlformats.org/officeDocument/2006/relationships/customXml" Target="../ink/ink1426.xml"/><Relationship Id="rId359" Type="http://schemas.openxmlformats.org/officeDocument/2006/relationships/customXml" Target="../ink/ink1447.xml"/><Relationship Id="rId98" Type="http://schemas.openxmlformats.org/officeDocument/2006/relationships/image" Target="../media/image1141.png"/><Relationship Id="rId121" Type="http://schemas.openxmlformats.org/officeDocument/2006/relationships/customXml" Target="../ink/ink1328.xml"/><Relationship Id="rId163" Type="http://schemas.openxmlformats.org/officeDocument/2006/relationships/customXml" Target="../ink/ink1349.xml"/><Relationship Id="rId219" Type="http://schemas.openxmlformats.org/officeDocument/2006/relationships/customXml" Target="../ink/ink1377.xml"/><Relationship Id="rId370" Type="http://schemas.openxmlformats.org/officeDocument/2006/relationships/image" Target="../media/image1277.png"/><Relationship Id="rId426" Type="http://schemas.openxmlformats.org/officeDocument/2006/relationships/image" Target="../media/image1305.png"/><Relationship Id="rId230" Type="http://schemas.openxmlformats.org/officeDocument/2006/relationships/image" Target="../media/image1207.png"/><Relationship Id="rId468" Type="http://schemas.openxmlformats.org/officeDocument/2006/relationships/image" Target="../media/image1326.png"/><Relationship Id="rId25" Type="http://schemas.openxmlformats.org/officeDocument/2006/relationships/customXml" Target="../ink/ink1280.xml"/><Relationship Id="rId67" Type="http://schemas.openxmlformats.org/officeDocument/2006/relationships/customXml" Target="../ink/ink1301.xml"/><Relationship Id="rId272" Type="http://schemas.openxmlformats.org/officeDocument/2006/relationships/image" Target="../media/image1228.png"/><Relationship Id="rId328" Type="http://schemas.openxmlformats.org/officeDocument/2006/relationships/image" Target="../media/image1256.png"/><Relationship Id="rId132" Type="http://schemas.openxmlformats.org/officeDocument/2006/relationships/image" Target="../media/image1158.png"/><Relationship Id="rId174" Type="http://schemas.openxmlformats.org/officeDocument/2006/relationships/image" Target="../media/image1179.png"/><Relationship Id="rId381" Type="http://schemas.openxmlformats.org/officeDocument/2006/relationships/customXml" Target="../ink/ink1458.xml"/><Relationship Id="rId241" Type="http://schemas.openxmlformats.org/officeDocument/2006/relationships/customXml" Target="../ink/ink1388.xml"/><Relationship Id="rId437" Type="http://schemas.openxmlformats.org/officeDocument/2006/relationships/customXml" Target="../ink/ink1486.xml"/><Relationship Id="rId36" Type="http://schemas.openxmlformats.org/officeDocument/2006/relationships/image" Target="../media/image1110.png"/><Relationship Id="rId283" Type="http://schemas.openxmlformats.org/officeDocument/2006/relationships/customXml" Target="../ink/ink1409.xml"/><Relationship Id="rId339" Type="http://schemas.openxmlformats.org/officeDocument/2006/relationships/customXml" Target="../ink/ink1437.xml"/><Relationship Id="rId78" Type="http://schemas.openxmlformats.org/officeDocument/2006/relationships/image" Target="../media/image1131.png"/><Relationship Id="rId101" Type="http://schemas.openxmlformats.org/officeDocument/2006/relationships/customXml" Target="../ink/ink1318.xml"/><Relationship Id="rId143" Type="http://schemas.openxmlformats.org/officeDocument/2006/relationships/customXml" Target="../ink/ink1339.xml"/><Relationship Id="rId185" Type="http://schemas.openxmlformats.org/officeDocument/2006/relationships/customXml" Target="../ink/ink1360.xml"/><Relationship Id="rId350" Type="http://schemas.openxmlformats.org/officeDocument/2006/relationships/image" Target="../media/image1267.png"/><Relationship Id="rId406" Type="http://schemas.openxmlformats.org/officeDocument/2006/relationships/image" Target="../media/image1295.png"/><Relationship Id="rId9" Type="http://schemas.openxmlformats.org/officeDocument/2006/relationships/customXml" Target="../ink/ink1272.xml"/><Relationship Id="rId210" Type="http://schemas.openxmlformats.org/officeDocument/2006/relationships/image" Target="../media/image1197.png"/><Relationship Id="rId392" Type="http://schemas.openxmlformats.org/officeDocument/2006/relationships/image" Target="../media/image1288.png"/><Relationship Id="rId448" Type="http://schemas.openxmlformats.org/officeDocument/2006/relationships/image" Target="../media/image1316.png"/><Relationship Id="rId252" Type="http://schemas.openxmlformats.org/officeDocument/2006/relationships/image" Target="../media/image1218.png"/><Relationship Id="rId294" Type="http://schemas.openxmlformats.org/officeDocument/2006/relationships/image" Target="../media/image1239.png"/><Relationship Id="rId308" Type="http://schemas.openxmlformats.org/officeDocument/2006/relationships/image" Target="../media/image1246.png"/><Relationship Id="rId47" Type="http://schemas.openxmlformats.org/officeDocument/2006/relationships/customXml" Target="../ink/ink1291.xml"/><Relationship Id="rId89" Type="http://schemas.openxmlformats.org/officeDocument/2006/relationships/customXml" Target="../ink/ink1312.xml"/><Relationship Id="rId112" Type="http://schemas.openxmlformats.org/officeDocument/2006/relationships/image" Target="../media/image1148.png"/><Relationship Id="rId154" Type="http://schemas.openxmlformats.org/officeDocument/2006/relationships/image" Target="../media/image1169.png"/><Relationship Id="rId361" Type="http://schemas.openxmlformats.org/officeDocument/2006/relationships/customXml" Target="../ink/ink1448.xml"/><Relationship Id="rId196" Type="http://schemas.openxmlformats.org/officeDocument/2006/relationships/image" Target="../media/image1190.png"/><Relationship Id="rId417" Type="http://schemas.openxmlformats.org/officeDocument/2006/relationships/customXml" Target="../ink/ink1476.xml"/><Relationship Id="rId459" Type="http://schemas.openxmlformats.org/officeDocument/2006/relationships/customXml" Target="../ink/ink1497.xml"/><Relationship Id="rId16" Type="http://schemas.openxmlformats.org/officeDocument/2006/relationships/image" Target="../media/image1100.png"/><Relationship Id="rId221" Type="http://schemas.openxmlformats.org/officeDocument/2006/relationships/customXml" Target="../ink/ink1378.xml"/><Relationship Id="rId263" Type="http://schemas.openxmlformats.org/officeDocument/2006/relationships/customXml" Target="../ink/ink1399.xml"/><Relationship Id="rId319" Type="http://schemas.openxmlformats.org/officeDocument/2006/relationships/customXml" Target="../ink/ink1427.xml"/><Relationship Id="rId58" Type="http://schemas.openxmlformats.org/officeDocument/2006/relationships/image" Target="../media/image1121.png"/><Relationship Id="rId123" Type="http://schemas.openxmlformats.org/officeDocument/2006/relationships/customXml" Target="../ink/ink1329.xml"/><Relationship Id="rId330" Type="http://schemas.openxmlformats.org/officeDocument/2006/relationships/image" Target="../media/image1257.png"/><Relationship Id="rId165" Type="http://schemas.openxmlformats.org/officeDocument/2006/relationships/customXml" Target="../ink/ink1350.xml"/><Relationship Id="rId372" Type="http://schemas.openxmlformats.org/officeDocument/2006/relationships/image" Target="../media/image1278.png"/><Relationship Id="rId428" Type="http://schemas.openxmlformats.org/officeDocument/2006/relationships/image" Target="../media/image1306.png"/><Relationship Id="rId232" Type="http://schemas.openxmlformats.org/officeDocument/2006/relationships/image" Target="../media/image1208.png"/><Relationship Id="rId274" Type="http://schemas.openxmlformats.org/officeDocument/2006/relationships/image" Target="../media/image1229.png"/><Relationship Id="rId27" Type="http://schemas.openxmlformats.org/officeDocument/2006/relationships/customXml" Target="../ink/ink1281.xml"/><Relationship Id="rId69" Type="http://schemas.openxmlformats.org/officeDocument/2006/relationships/customXml" Target="../ink/ink1302.xml"/><Relationship Id="rId134" Type="http://schemas.openxmlformats.org/officeDocument/2006/relationships/image" Target="../media/image1159.png"/><Relationship Id="rId80" Type="http://schemas.openxmlformats.org/officeDocument/2006/relationships/image" Target="../media/image1132.png"/><Relationship Id="rId176" Type="http://schemas.openxmlformats.org/officeDocument/2006/relationships/image" Target="../media/image1180.png"/><Relationship Id="rId341" Type="http://schemas.openxmlformats.org/officeDocument/2006/relationships/customXml" Target="../ink/ink1438.xml"/><Relationship Id="rId383" Type="http://schemas.openxmlformats.org/officeDocument/2006/relationships/customXml" Target="../ink/ink1459.xml"/><Relationship Id="rId439" Type="http://schemas.openxmlformats.org/officeDocument/2006/relationships/customXml" Target="../ink/ink1487.xml"/><Relationship Id="rId201" Type="http://schemas.openxmlformats.org/officeDocument/2006/relationships/customXml" Target="../ink/ink1368.xml"/><Relationship Id="rId243" Type="http://schemas.openxmlformats.org/officeDocument/2006/relationships/customXml" Target="../ink/ink1389.xml"/><Relationship Id="rId285" Type="http://schemas.openxmlformats.org/officeDocument/2006/relationships/customXml" Target="../ink/ink1410.xml"/><Relationship Id="rId450" Type="http://schemas.openxmlformats.org/officeDocument/2006/relationships/image" Target="../media/image1317.png"/><Relationship Id="rId38" Type="http://schemas.openxmlformats.org/officeDocument/2006/relationships/image" Target="../media/image1111.png"/><Relationship Id="rId103" Type="http://schemas.openxmlformats.org/officeDocument/2006/relationships/customXml" Target="../ink/ink1319.xml"/><Relationship Id="rId310" Type="http://schemas.openxmlformats.org/officeDocument/2006/relationships/image" Target="../media/image1247.png"/><Relationship Id="rId91" Type="http://schemas.openxmlformats.org/officeDocument/2006/relationships/customXml" Target="../ink/ink1313.xml"/><Relationship Id="rId145" Type="http://schemas.openxmlformats.org/officeDocument/2006/relationships/customXml" Target="../ink/ink1340.xml"/><Relationship Id="rId187" Type="http://schemas.openxmlformats.org/officeDocument/2006/relationships/customXml" Target="../ink/ink1361.xml"/><Relationship Id="rId352" Type="http://schemas.openxmlformats.org/officeDocument/2006/relationships/image" Target="../media/image1268.png"/><Relationship Id="rId394" Type="http://schemas.openxmlformats.org/officeDocument/2006/relationships/image" Target="../media/image1289.png"/><Relationship Id="rId408" Type="http://schemas.openxmlformats.org/officeDocument/2006/relationships/image" Target="../media/image1296.png"/><Relationship Id="rId212" Type="http://schemas.openxmlformats.org/officeDocument/2006/relationships/image" Target="../media/image1198.png"/><Relationship Id="rId254" Type="http://schemas.openxmlformats.org/officeDocument/2006/relationships/image" Target="../media/image1219.png"/><Relationship Id="rId49" Type="http://schemas.openxmlformats.org/officeDocument/2006/relationships/customXml" Target="../ink/ink1292.xml"/><Relationship Id="rId114" Type="http://schemas.openxmlformats.org/officeDocument/2006/relationships/image" Target="../media/image1149.png"/><Relationship Id="rId296" Type="http://schemas.openxmlformats.org/officeDocument/2006/relationships/image" Target="../media/image1240.png"/><Relationship Id="rId461" Type="http://schemas.openxmlformats.org/officeDocument/2006/relationships/customXml" Target="../ink/ink1498.xml"/><Relationship Id="rId60" Type="http://schemas.openxmlformats.org/officeDocument/2006/relationships/image" Target="../media/image1122.png"/><Relationship Id="rId156" Type="http://schemas.openxmlformats.org/officeDocument/2006/relationships/image" Target="../media/image1170.png"/><Relationship Id="rId198" Type="http://schemas.openxmlformats.org/officeDocument/2006/relationships/image" Target="../media/image1191.png"/><Relationship Id="rId321" Type="http://schemas.openxmlformats.org/officeDocument/2006/relationships/customXml" Target="../ink/ink1428.xml"/><Relationship Id="rId363" Type="http://schemas.openxmlformats.org/officeDocument/2006/relationships/customXml" Target="../ink/ink1449.xml"/><Relationship Id="rId419" Type="http://schemas.openxmlformats.org/officeDocument/2006/relationships/customXml" Target="../ink/ink1477.xml"/><Relationship Id="rId223" Type="http://schemas.openxmlformats.org/officeDocument/2006/relationships/customXml" Target="../ink/ink1379.xml"/><Relationship Id="rId430" Type="http://schemas.openxmlformats.org/officeDocument/2006/relationships/image" Target="../media/image1307.png"/><Relationship Id="rId18" Type="http://schemas.openxmlformats.org/officeDocument/2006/relationships/image" Target="../media/image1101.png"/><Relationship Id="rId265" Type="http://schemas.openxmlformats.org/officeDocument/2006/relationships/customXml" Target="../ink/ink1400.xml"/><Relationship Id="rId125" Type="http://schemas.openxmlformats.org/officeDocument/2006/relationships/customXml" Target="../ink/ink1330.xml"/><Relationship Id="rId167" Type="http://schemas.openxmlformats.org/officeDocument/2006/relationships/customXml" Target="../ink/ink1351.xml"/><Relationship Id="rId332" Type="http://schemas.openxmlformats.org/officeDocument/2006/relationships/image" Target="../media/image1258.png"/><Relationship Id="rId374" Type="http://schemas.openxmlformats.org/officeDocument/2006/relationships/image" Target="../media/image1279.png"/><Relationship Id="rId71" Type="http://schemas.openxmlformats.org/officeDocument/2006/relationships/customXml" Target="../ink/ink1303.xml"/><Relationship Id="rId234" Type="http://schemas.openxmlformats.org/officeDocument/2006/relationships/image" Target="../media/image120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282.xml"/><Relationship Id="rId276" Type="http://schemas.openxmlformats.org/officeDocument/2006/relationships/image" Target="../media/image1230.png"/><Relationship Id="rId441" Type="http://schemas.openxmlformats.org/officeDocument/2006/relationships/customXml" Target="../ink/ink1488.xml"/><Relationship Id="rId40" Type="http://schemas.openxmlformats.org/officeDocument/2006/relationships/image" Target="../media/image1112.png"/><Relationship Id="rId136" Type="http://schemas.openxmlformats.org/officeDocument/2006/relationships/image" Target="../media/image1160.png"/><Relationship Id="rId178" Type="http://schemas.openxmlformats.org/officeDocument/2006/relationships/image" Target="../media/image1181.png"/><Relationship Id="rId301" Type="http://schemas.openxmlformats.org/officeDocument/2006/relationships/customXml" Target="../ink/ink1418.xml"/><Relationship Id="rId343" Type="http://schemas.openxmlformats.org/officeDocument/2006/relationships/customXml" Target="../ink/ink1439.xml"/><Relationship Id="rId61" Type="http://schemas.openxmlformats.org/officeDocument/2006/relationships/customXml" Target="../ink/ink1298.xml"/><Relationship Id="rId82" Type="http://schemas.openxmlformats.org/officeDocument/2006/relationships/image" Target="../media/image1133.png"/><Relationship Id="rId199" Type="http://schemas.openxmlformats.org/officeDocument/2006/relationships/customXml" Target="../ink/ink1367.xml"/><Relationship Id="rId203" Type="http://schemas.openxmlformats.org/officeDocument/2006/relationships/customXml" Target="../ink/ink1369.xml"/><Relationship Id="rId385" Type="http://schemas.openxmlformats.org/officeDocument/2006/relationships/customXml" Target="../ink/ink1460.xml"/><Relationship Id="rId19" Type="http://schemas.openxmlformats.org/officeDocument/2006/relationships/customXml" Target="../ink/ink1277.xml"/><Relationship Id="rId224" Type="http://schemas.openxmlformats.org/officeDocument/2006/relationships/image" Target="../media/image1204.png"/><Relationship Id="rId245" Type="http://schemas.openxmlformats.org/officeDocument/2006/relationships/customXml" Target="../ink/ink1390.xml"/><Relationship Id="rId266" Type="http://schemas.openxmlformats.org/officeDocument/2006/relationships/image" Target="../media/image1225.png"/><Relationship Id="rId287" Type="http://schemas.openxmlformats.org/officeDocument/2006/relationships/customXml" Target="../ink/ink1411.xml"/><Relationship Id="rId410" Type="http://schemas.openxmlformats.org/officeDocument/2006/relationships/image" Target="../media/image1297.png"/><Relationship Id="rId431" Type="http://schemas.openxmlformats.org/officeDocument/2006/relationships/customXml" Target="../ink/ink1483.xml"/><Relationship Id="rId452" Type="http://schemas.openxmlformats.org/officeDocument/2006/relationships/image" Target="../media/image1318.png"/><Relationship Id="rId30" Type="http://schemas.openxmlformats.org/officeDocument/2006/relationships/image" Target="../media/image1107.png"/><Relationship Id="rId105" Type="http://schemas.openxmlformats.org/officeDocument/2006/relationships/customXml" Target="../ink/ink1320.xml"/><Relationship Id="rId126" Type="http://schemas.openxmlformats.org/officeDocument/2006/relationships/image" Target="../media/image1155.png"/><Relationship Id="rId147" Type="http://schemas.openxmlformats.org/officeDocument/2006/relationships/customXml" Target="../ink/ink1341.xml"/><Relationship Id="rId168" Type="http://schemas.openxmlformats.org/officeDocument/2006/relationships/image" Target="../media/image1176.png"/><Relationship Id="rId312" Type="http://schemas.openxmlformats.org/officeDocument/2006/relationships/image" Target="../media/image1248.png"/><Relationship Id="rId333" Type="http://schemas.openxmlformats.org/officeDocument/2006/relationships/customXml" Target="../ink/ink1434.xml"/><Relationship Id="rId354" Type="http://schemas.openxmlformats.org/officeDocument/2006/relationships/image" Target="../media/image1269.png"/><Relationship Id="rId51" Type="http://schemas.openxmlformats.org/officeDocument/2006/relationships/customXml" Target="../ink/ink1293.xml"/><Relationship Id="rId72" Type="http://schemas.openxmlformats.org/officeDocument/2006/relationships/image" Target="../media/image1128.png"/><Relationship Id="rId93" Type="http://schemas.openxmlformats.org/officeDocument/2006/relationships/customXml" Target="../ink/ink1314.xml"/><Relationship Id="rId189" Type="http://schemas.openxmlformats.org/officeDocument/2006/relationships/customXml" Target="../ink/ink1362.xml"/><Relationship Id="rId375" Type="http://schemas.openxmlformats.org/officeDocument/2006/relationships/customXml" Target="../ink/ink1455.xml"/><Relationship Id="rId396" Type="http://schemas.openxmlformats.org/officeDocument/2006/relationships/image" Target="../media/image1290.png"/><Relationship Id="rId3" Type="http://schemas.openxmlformats.org/officeDocument/2006/relationships/customXml" Target="../ink/ink1269.xml"/><Relationship Id="rId214" Type="http://schemas.openxmlformats.org/officeDocument/2006/relationships/image" Target="../media/image1199.png"/><Relationship Id="rId235" Type="http://schemas.openxmlformats.org/officeDocument/2006/relationships/customXml" Target="../ink/ink1385.xml"/><Relationship Id="rId256" Type="http://schemas.openxmlformats.org/officeDocument/2006/relationships/image" Target="../media/image1220.png"/><Relationship Id="rId277" Type="http://schemas.openxmlformats.org/officeDocument/2006/relationships/customXml" Target="../ink/ink1406.xml"/><Relationship Id="rId298" Type="http://schemas.openxmlformats.org/officeDocument/2006/relationships/image" Target="../media/image1241.png"/><Relationship Id="rId400" Type="http://schemas.openxmlformats.org/officeDocument/2006/relationships/image" Target="../media/image1292.png"/><Relationship Id="rId421" Type="http://schemas.openxmlformats.org/officeDocument/2006/relationships/customXml" Target="../ink/ink1478.xml"/><Relationship Id="rId442" Type="http://schemas.openxmlformats.org/officeDocument/2006/relationships/image" Target="../media/image1313.png"/><Relationship Id="rId463" Type="http://schemas.openxmlformats.org/officeDocument/2006/relationships/customXml" Target="../ink/ink1499.xml"/><Relationship Id="rId116" Type="http://schemas.openxmlformats.org/officeDocument/2006/relationships/image" Target="../media/image1150.png"/><Relationship Id="rId137" Type="http://schemas.openxmlformats.org/officeDocument/2006/relationships/customXml" Target="../ink/ink1336.xml"/><Relationship Id="rId158" Type="http://schemas.openxmlformats.org/officeDocument/2006/relationships/image" Target="../media/image1171.png"/><Relationship Id="rId302" Type="http://schemas.openxmlformats.org/officeDocument/2006/relationships/image" Target="../media/image1243.png"/><Relationship Id="rId323" Type="http://schemas.openxmlformats.org/officeDocument/2006/relationships/customXml" Target="../ink/ink1429.xml"/><Relationship Id="rId344" Type="http://schemas.openxmlformats.org/officeDocument/2006/relationships/image" Target="../media/image1264.png"/><Relationship Id="rId20" Type="http://schemas.openxmlformats.org/officeDocument/2006/relationships/image" Target="../media/image1102.png"/><Relationship Id="rId41" Type="http://schemas.openxmlformats.org/officeDocument/2006/relationships/customXml" Target="../ink/ink1288.xml"/><Relationship Id="rId62" Type="http://schemas.openxmlformats.org/officeDocument/2006/relationships/image" Target="../media/image1123.png"/><Relationship Id="rId83" Type="http://schemas.openxmlformats.org/officeDocument/2006/relationships/customXml" Target="../ink/ink1309.xml"/><Relationship Id="rId179" Type="http://schemas.openxmlformats.org/officeDocument/2006/relationships/customXml" Target="../ink/ink1357.xml"/><Relationship Id="rId365" Type="http://schemas.openxmlformats.org/officeDocument/2006/relationships/customXml" Target="../ink/ink1450.xml"/><Relationship Id="rId386" Type="http://schemas.openxmlformats.org/officeDocument/2006/relationships/image" Target="../media/image1285.png"/><Relationship Id="rId190" Type="http://schemas.openxmlformats.org/officeDocument/2006/relationships/image" Target="../media/image1187.png"/><Relationship Id="rId204" Type="http://schemas.openxmlformats.org/officeDocument/2006/relationships/image" Target="../media/image1194.png"/><Relationship Id="rId225" Type="http://schemas.openxmlformats.org/officeDocument/2006/relationships/customXml" Target="../ink/ink1380.xml"/><Relationship Id="rId246" Type="http://schemas.openxmlformats.org/officeDocument/2006/relationships/image" Target="../media/image1215.png"/><Relationship Id="rId267" Type="http://schemas.openxmlformats.org/officeDocument/2006/relationships/customXml" Target="../ink/ink1401.xml"/><Relationship Id="rId288" Type="http://schemas.openxmlformats.org/officeDocument/2006/relationships/image" Target="../media/image1236.png"/><Relationship Id="rId411" Type="http://schemas.openxmlformats.org/officeDocument/2006/relationships/customXml" Target="../ink/ink1473.xml"/><Relationship Id="rId432" Type="http://schemas.openxmlformats.org/officeDocument/2006/relationships/image" Target="../media/image1308.png"/><Relationship Id="rId453" Type="http://schemas.openxmlformats.org/officeDocument/2006/relationships/customXml" Target="../ink/ink1494.xml"/><Relationship Id="rId106" Type="http://schemas.openxmlformats.org/officeDocument/2006/relationships/image" Target="../media/image1145.png"/><Relationship Id="rId127" Type="http://schemas.openxmlformats.org/officeDocument/2006/relationships/customXml" Target="../ink/ink1331.xml"/><Relationship Id="rId313" Type="http://schemas.openxmlformats.org/officeDocument/2006/relationships/customXml" Target="../ink/ink1424.xml"/><Relationship Id="rId10" Type="http://schemas.openxmlformats.org/officeDocument/2006/relationships/image" Target="../media/image1097.png"/><Relationship Id="rId31" Type="http://schemas.openxmlformats.org/officeDocument/2006/relationships/customXml" Target="../ink/ink1283.xml"/><Relationship Id="rId52" Type="http://schemas.openxmlformats.org/officeDocument/2006/relationships/image" Target="../media/image1118.png"/><Relationship Id="rId73" Type="http://schemas.openxmlformats.org/officeDocument/2006/relationships/customXml" Target="../ink/ink1304.xml"/><Relationship Id="rId94" Type="http://schemas.openxmlformats.org/officeDocument/2006/relationships/image" Target="../media/image1139.png"/><Relationship Id="rId148" Type="http://schemas.openxmlformats.org/officeDocument/2006/relationships/image" Target="../media/image1166.png"/><Relationship Id="rId169" Type="http://schemas.openxmlformats.org/officeDocument/2006/relationships/customXml" Target="../ink/ink1352.xml"/><Relationship Id="rId334" Type="http://schemas.openxmlformats.org/officeDocument/2006/relationships/image" Target="../media/image1259.png"/><Relationship Id="rId355" Type="http://schemas.openxmlformats.org/officeDocument/2006/relationships/customXml" Target="../ink/ink1445.xml"/><Relationship Id="rId376" Type="http://schemas.openxmlformats.org/officeDocument/2006/relationships/image" Target="../media/image1280.png"/><Relationship Id="rId397" Type="http://schemas.openxmlformats.org/officeDocument/2006/relationships/customXml" Target="../ink/ink1466.xml"/><Relationship Id="rId4" Type="http://schemas.openxmlformats.org/officeDocument/2006/relationships/image" Target="../media/image10940.png"/><Relationship Id="rId180" Type="http://schemas.openxmlformats.org/officeDocument/2006/relationships/image" Target="../media/image1182.png"/><Relationship Id="rId215" Type="http://schemas.openxmlformats.org/officeDocument/2006/relationships/customXml" Target="../ink/ink1375.xml"/><Relationship Id="rId236" Type="http://schemas.openxmlformats.org/officeDocument/2006/relationships/image" Target="../media/image1210.png"/><Relationship Id="rId257" Type="http://schemas.openxmlformats.org/officeDocument/2006/relationships/customXml" Target="../ink/ink1396.xml"/><Relationship Id="rId278" Type="http://schemas.openxmlformats.org/officeDocument/2006/relationships/image" Target="../media/image1231.png"/><Relationship Id="rId401" Type="http://schemas.openxmlformats.org/officeDocument/2006/relationships/customXml" Target="../ink/ink1468.xml"/><Relationship Id="rId422" Type="http://schemas.openxmlformats.org/officeDocument/2006/relationships/image" Target="../media/image1303.png"/><Relationship Id="rId443" Type="http://schemas.openxmlformats.org/officeDocument/2006/relationships/customXml" Target="../ink/ink1489.xml"/><Relationship Id="rId464" Type="http://schemas.openxmlformats.org/officeDocument/2006/relationships/image" Target="../media/image1324.png"/><Relationship Id="rId303" Type="http://schemas.openxmlformats.org/officeDocument/2006/relationships/customXml" Target="../ink/ink1419.xml"/><Relationship Id="rId42" Type="http://schemas.openxmlformats.org/officeDocument/2006/relationships/image" Target="../media/image1113.png"/><Relationship Id="rId84" Type="http://schemas.openxmlformats.org/officeDocument/2006/relationships/image" Target="../media/image1134.png"/><Relationship Id="rId138" Type="http://schemas.openxmlformats.org/officeDocument/2006/relationships/image" Target="../media/image1161.png"/><Relationship Id="rId345" Type="http://schemas.openxmlformats.org/officeDocument/2006/relationships/customXml" Target="../ink/ink1440.xml"/><Relationship Id="rId387" Type="http://schemas.openxmlformats.org/officeDocument/2006/relationships/customXml" Target="../ink/ink1461.xml"/><Relationship Id="rId191" Type="http://schemas.openxmlformats.org/officeDocument/2006/relationships/customXml" Target="../ink/ink1363.xml"/><Relationship Id="rId205" Type="http://schemas.openxmlformats.org/officeDocument/2006/relationships/customXml" Target="../ink/ink1370.xml"/><Relationship Id="rId247" Type="http://schemas.openxmlformats.org/officeDocument/2006/relationships/customXml" Target="../ink/ink1391.xml"/><Relationship Id="rId412" Type="http://schemas.openxmlformats.org/officeDocument/2006/relationships/image" Target="../media/image1298.png"/><Relationship Id="rId107" Type="http://schemas.openxmlformats.org/officeDocument/2006/relationships/customXml" Target="../ink/ink1321.xml"/><Relationship Id="rId289" Type="http://schemas.openxmlformats.org/officeDocument/2006/relationships/customXml" Target="../ink/ink1412.xml"/><Relationship Id="rId454" Type="http://schemas.openxmlformats.org/officeDocument/2006/relationships/image" Target="../media/image1319.png"/><Relationship Id="rId11" Type="http://schemas.openxmlformats.org/officeDocument/2006/relationships/customXml" Target="../ink/ink1273.xml"/><Relationship Id="rId53" Type="http://schemas.openxmlformats.org/officeDocument/2006/relationships/customXml" Target="../ink/ink1294.xml"/><Relationship Id="rId149" Type="http://schemas.openxmlformats.org/officeDocument/2006/relationships/customXml" Target="../ink/ink1342.xml"/><Relationship Id="rId314" Type="http://schemas.openxmlformats.org/officeDocument/2006/relationships/image" Target="../media/image1249.png"/><Relationship Id="rId356" Type="http://schemas.openxmlformats.org/officeDocument/2006/relationships/image" Target="../media/image1270.png"/><Relationship Id="rId398" Type="http://schemas.openxmlformats.org/officeDocument/2006/relationships/image" Target="../media/image1291.png"/><Relationship Id="rId95" Type="http://schemas.openxmlformats.org/officeDocument/2006/relationships/customXml" Target="../ink/ink1315.xml"/><Relationship Id="rId160" Type="http://schemas.openxmlformats.org/officeDocument/2006/relationships/image" Target="../media/image1172.png"/><Relationship Id="rId216" Type="http://schemas.openxmlformats.org/officeDocument/2006/relationships/image" Target="../media/image1200.png"/><Relationship Id="rId423" Type="http://schemas.openxmlformats.org/officeDocument/2006/relationships/customXml" Target="../ink/ink1479.xml"/><Relationship Id="rId258" Type="http://schemas.openxmlformats.org/officeDocument/2006/relationships/image" Target="../media/image1221.png"/><Relationship Id="rId465" Type="http://schemas.openxmlformats.org/officeDocument/2006/relationships/customXml" Target="../ink/ink1500.xml"/><Relationship Id="rId22" Type="http://schemas.openxmlformats.org/officeDocument/2006/relationships/image" Target="../media/image1103.png"/><Relationship Id="rId64" Type="http://schemas.openxmlformats.org/officeDocument/2006/relationships/image" Target="../media/image1124.png"/><Relationship Id="rId118" Type="http://schemas.openxmlformats.org/officeDocument/2006/relationships/image" Target="../media/image1151.png"/><Relationship Id="rId325" Type="http://schemas.openxmlformats.org/officeDocument/2006/relationships/customXml" Target="../ink/ink1430.xml"/><Relationship Id="rId367" Type="http://schemas.openxmlformats.org/officeDocument/2006/relationships/customXml" Target="../ink/ink1451.xml"/><Relationship Id="rId171" Type="http://schemas.openxmlformats.org/officeDocument/2006/relationships/customXml" Target="../ink/ink1353.xml"/><Relationship Id="rId227" Type="http://schemas.openxmlformats.org/officeDocument/2006/relationships/customXml" Target="../ink/ink1381.xml"/><Relationship Id="rId269" Type="http://schemas.openxmlformats.org/officeDocument/2006/relationships/customXml" Target="../ink/ink1402.xml"/><Relationship Id="rId434" Type="http://schemas.openxmlformats.org/officeDocument/2006/relationships/image" Target="../media/image1309.png"/><Relationship Id="rId33" Type="http://schemas.openxmlformats.org/officeDocument/2006/relationships/customXml" Target="../ink/ink1284.xml"/><Relationship Id="rId129" Type="http://schemas.openxmlformats.org/officeDocument/2006/relationships/customXml" Target="../ink/ink1332.xml"/><Relationship Id="rId280" Type="http://schemas.openxmlformats.org/officeDocument/2006/relationships/image" Target="../media/image1232.png"/><Relationship Id="rId336" Type="http://schemas.openxmlformats.org/officeDocument/2006/relationships/image" Target="../media/image1260.png"/><Relationship Id="rId75" Type="http://schemas.openxmlformats.org/officeDocument/2006/relationships/customXml" Target="../ink/ink1305.xml"/><Relationship Id="rId140" Type="http://schemas.openxmlformats.org/officeDocument/2006/relationships/image" Target="../media/image1162.png"/><Relationship Id="rId182" Type="http://schemas.openxmlformats.org/officeDocument/2006/relationships/image" Target="../media/image1183.png"/><Relationship Id="rId378" Type="http://schemas.openxmlformats.org/officeDocument/2006/relationships/image" Target="../media/image1281.png"/><Relationship Id="rId403" Type="http://schemas.openxmlformats.org/officeDocument/2006/relationships/customXml" Target="../ink/ink1469.xml"/><Relationship Id="rId6" Type="http://schemas.openxmlformats.org/officeDocument/2006/relationships/image" Target="../media/image1095.png"/><Relationship Id="rId238" Type="http://schemas.openxmlformats.org/officeDocument/2006/relationships/image" Target="../media/image1211.png"/><Relationship Id="rId445" Type="http://schemas.openxmlformats.org/officeDocument/2006/relationships/customXml" Target="../ink/ink1490.xml"/><Relationship Id="rId291" Type="http://schemas.openxmlformats.org/officeDocument/2006/relationships/customXml" Target="../ink/ink1413.xml"/><Relationship Id="rId305" Type="http://schemas.openxmlformats.org/officeDocument/2006/relationships/customXml" Target="../ink/ink1420.xml"/><Relationship Id="rId347" Type="http://schemas.openxmlformats.org/officeDocument/2006/relationships/customXml" Target="../ink/ink1441.xml"/><Relationship Id="rId44" Type="http://schemas.openxmlformats.org/officeDocument/2006/relationships/image" Target="../media/image1114.png"/><Relationship Id="rId86" Type="http://schemas.openxmlformats.org/officeDocument/2006/relationships/image" Target="../media/image1135.png"/><Relationship Id="rId151" Type="http://schemas.openxmlformats.org/officeDocument/2006/relationships/customXml" Target="../ink/ink1343.xml"/><Relationship Id="rId389" Type="http://schemas.openxmlformats.org/officeDocument/2006/relationships/customXml" Target="../ink/ink1462.xml"/><Relationship Id="rId193" Type="http://schemas.openxmlformats.org/officeDocument/2006/relationships/customXml" Target="../ink/ink1364.xml"/><Relationship Id="rId207" Type="http://schemas.openxmlformats.org/officeDocument/2006/relationships/customXml" Target="../ink/ink1371.xml"/><Relationship Id="rId249" Type="http://schemas.openxmlformats.org/officeDocument/2006/relationships/customXml" Target="../ink/ink1392.xml"/><Relationship Id="rId414" Type="http://schemas.openxmlformats.org/officeDocument/2006/relationships/image" Target="../media/image1299.png"/><Relationship Id="rId456" Type="http://schemas.openxmlformats.org/officeDocument/2006/relationships/image" Target="../media/image1320.png"/><Relationship Id="rId13" Type="http://schemas.openxmlformats.org/officeDocument/2006/relationships/customXml" Target="../ink/ink1274.xml"/><Relationship Id="rId109" Type="http://schemas.openxmlformats.org/officeDocument/2006/relationships/customXml" Target="../ink/ink1322.xml"/><Relationship Id="rId260" Type="http://schemas.openxmlformats.org/officeDocument/2006/relationships/image" Target="../media/image1222.png"/><Relationship Id="rId316" Type="http://schemas.openxmlformats.org/officeDocument/2006/relationships/image" Target="../media/image1250.png"/><Relationship Id="rId55" Type="http://schemas.openxmlformats.org/officeDocument/2006/relationships/customXml" Target="../ink/ink1295.xml"/><Relationship Id="rId97" Type="http://schemas.openxmlformats.org/officeDocument/2006/relationships/customXml" Target="../ink/ink1316.xml"/><Relationship Id="rId120" Type="http://schemas.openxmlformats.org/officeDocument/2006/relationships/image" Target="../media/image1152.png"/><Relationship Id="rId358" Type="http://schemas.openxmlformats.org/officeDocument/2006/relationships/image" Target="../media/image1271.png"/><Relationship Id="rId162" Type="http://schemas.openxmlformats.org/officeDocument/2006/relationships/image" Target="../media/image1173.png"/><Relationship Id="rId218" Type="http://schemas.openxmlformats.org/officeDocument/2006/relationships/image" Target="../media/image1201.png"/><Relationship Id="rId425" Type="http://schemas.openxmlformats.org/officeDocument/2006/relationships/customXml" Target="../ink/ink1480.xml"/><Relationship Id="rId467" Type="http://schemas.openxmlformats.org/officeDocument/2006/relationships/customXml" Target="../ink/ink1501.xml"/><Relationship Id="rId271" Type="http://schemas.openxmlformats.org/officeDocument/2006/relationships/customXml" Target="../ink/ink1403.xml"/><Relationship Id="rId24" Type="http://schemas.openxmlformats.org/officeDocument/2006/relationships/image" Target="../media/image1104.png"/><Relationship Id="rId66" Type="http://schemas.openxmlformats.org/officeDocument/2006/relationships/image" Target="../media/image1125.png"/><Relationship Id="rId131" Type="http://schemas.openxmlformats.org/officeDocument/2006/relationships/customXml" Target="../ink/ink1333.xml"/><Relationship Id="rId327" Type="http://schemas.openxmlformats.org/officeDocument/2006/relationships/customXml" Target="../ink/ink1431.xml"/><Relationship Id="rId369" Type="http://schemas.openxmlformats.org/officeDocument/2006/relationships/customXml" Target="../ink/ink1452.xml"/><Relationship Id="rId173" Type="http://schemas.openxmlformats.org/officeDocument/2006/relationships/customXml" Target="../ink/ink1354.xml"/><Relationship Id="rId229" Type="http://schemas.openxmlformats.org/officeDocument/2006/relationships/customXml" Target="../ink/ink1382.xml"/><Relationship Id="rId380" Type="http://schemas.openxmlformats.org/officeDocument/2006/relationships/image" Target="../media/image1282.png"/><Relationship Id="rId436" Type="http://schemas.openxmlformats.org/officeDocument/2006/relationships/image" Target="../media/image1310.png"/><Relationship Id="rId240" Type="http://schemas.openxmlformats.org/officeDocument/2006/relationships/image" Target="../media/image1212.png"/><Relationship Id="rId35" Type="http://schemas.openxmlformats.org/officeDocument/2006/relationships/customXml" Target="../ink/ink1285.xml"/><Relationship Id="rId77" Type="http://schemas.openxmlformats.org/officeDocument/2006/relationships/customXml" Target="../ink/ink1306.xml"/><Relationship Id="rId100" Type="http://schemas.openxmlformats.org/officeDocument/2006/relationships/image" Target="../media/image1142.png"/><Relationship Id="rId282" Type="http://schemas.openxmlformats.org/officeDocument/2006/relationships/image" Target="../media/image1233.png"/><Relationship Id="rId338" Type="http://schemas.openxmlformats.org/officeDocument/2006/relationships/image" Target="../media/image1261.png"/><Relationship Id="rId8" Type="http://schemas.openxmlformats.org/officeDocument/2006/relationships/image" Target="../media/image1096.png"/><Relationship Id="rId142" Type="http://schemas.openxmlformats.org/officeDocument/2006/relationships/image" Target="../media/image1163.png"/><Relationship Id="rId184" Type="http://schemas.openxmlformats.org/officeDocument/2006/relationships/image" Target="../media/image1184.png"/><Relationship Id="rId391" Type="http://schemas.openxmlformats.org/officeDocument/2006/relationships/customXml" Target="../ink/ink1463.xml"/><Relationship Id="rId405" Type="http://schemas.openxmlformats.org/officeDocument/2006/relationships/customXml" Target="../ink/ink1470.xml"/><Relationship Id="rId447" Type="http://schemas.openxmlformats.org/officeDocument/2006/relationships/customXml" Target="../ink/ink1491.xml"/><Relationship Id="rId251" Type="http://schemas.openxmlformats.org/officeDocument/2006/relationships/customXml" Target="../ink/ink1393.xml"/><Relationship Id="rId46" Type="http://schemas.openxmlformats.org/officeDocument/2006/relationships/image" Target="../media/image1115.png"/><Relationship Id="rId293" Type="http://schemas.openxmlformats.org/officeDocument/2006/relationships/customXml" Target="../ink/ink1414.xml"/><Relationship Id="rId307" Type="http://schemas.openxmlformats.org/officeDocument/2006/relationships/customXml" Target="../ink/ink1421.xml"/><Relationship Id="rId349" Type="http://schemas.openxmlformats.org/officeDocument/2006/relationships/customXml" Target="../ink/ink1442.xml"/><Relationship Id="rId88" Type="http://schemas.openxmlformats.org/officeDocument/2006/relationships/image" Target="../media/image1136.png"/><Relationship Id="rId111" Type="http://schemas.openxmlformats.org/officeDocument/2006/relationships/customXml" Target="../ink/ink1323.xml"/><Relationship Id="rId153" Type="http://schemas.openxmlformats.org/officeDocument/2006/relationships/customXml" Target="../ink/ink1344.xml"/><Relationship Id="rId195" Type="http://schemas.openxmlformats.org/officeDocument/2006/relationships/customXml" Target="../ink/ink1365.xml"/><Relationship Id="rId209" Type="http://schemas.openxmlformats.org/officeDocument/2006/relationships/customXml" Target="../ink/ink1372.xml"/><Relationship Id="rId360" Type="http://schemas.openxmlformats.org/officeDocument/2006/relationships/image" Target="../media/image1272.png"/><Relationship Id="rId416" Type="http://schemas.openxmlformats.org/officeDocument/2006/relationships/image" Target="../media/image1300.png"/><Relationship Id="rId220" Type="http://schemas.openxmlformats.org/officeDocument/2006/relationships/image" Target="../media/image1202.png"/><Relationship Id="rId458" Type="http://schemas.openxmlformats.org/officeDocument/2006/relationships/image" Target="../media/image1321.png"/><Relationship Id="rId15" Type="http://schemas.openxmlformats.org/officeDocument/2006/relationships/customXml" Target="../ink/ink1275.xml"/><Relationship Id="rId57" Type="http://schemas.openxmlformats.org/officeDocument/2006/relationships/customXml" Target="../ink/ink1296.xml"/><Relationship Id="rId262" Type="http://schemas.openxmlformats.org/officeDocument/2006/relationships/image" Target="../media/image1223.png"/><Relationship Id="rId318" Type="http://schemas.openxmlformats.org/officeDocument/2006/relationships/image" Target="../media/image1251.png"/><Relationship Id="rId99" Type="http://schemas.openxmlformats.org/officeDocument/2006/relationships/customXml" Target="../ink/ink1317.xml"/><Relationship Id="rId122" Type="http://schemas.openxmlformats.org/officeDocument/2006/relationships/image" Target="../media/image1153.png"/><Relationship Id="rId164" Type="http://schemas.openxmlformats.org/officeDocument/2006/relationships/image" Target="../media/image1174.png"/><Relationship Id="rId371" Type="http://schemas.openxmlformats.org/officeDocument/2006/relationships/customXml" Target="../ink/ink1453.xml"/><Relationship Id="rId427" Type="http://schemas.openxmlformats.org/officeDocument/2006/relationships/customXml" Target="../ink/ink1481.xml"/><Relationship Id="rId26" Type="http://schemas.openxmlformats.org/officeDocument/2006/relationships/image" Target="../media/image1105.png"/><Relationship Id="rId231" Type="http://schemas.openxmlformats.org/officeDocument/2006/relationships/customXml" Target="../ink/ink1383.xml"/><Relationship Id="rId273" Type="http://schemas.openxmlformats.org/officeDocument/2006/relationships/customXml" Target="../ink/ink1404.xml"/><Relationship Id="rId329" Type="http://schemas.openxmlformats.org/officeDocument/2006/relationships/customXml" Target="../ink/ink1432.xml"/><Relationship Id="rId68" Type="http://schemas.openxmlformats.org/officeDocument/2006/relationships/image" Target="../media/image1126.png"/><Relationship Id="rId133" Type="http://schemas.openxmlformats.org/officeDocument/2006/relationships/customXml" Target="../ink/ink1334.xml"/><Relationship Id="rId175" Type="http://schemas.openxmlformats.org/officeDocument/2006/relationships/customXml" Target="../ink/ink1355.xml"/><Relationship Id="rId340" Type="http://schemas.openxmlformats.org/officeDocument/2006/relationships/image" Target="../media/image1262.png"/><Relationship Id="rId200" Type="http://schemas.openxmlformats.org/officeDocument/2006/relationships/image" Target="../media/image1192.png"/><Relationship Id="rId382" Type="http://schemas.openxmlformats.org/officeDocument/2006/relationships/image" Target="../media/image1283.png"/><Relationship Id="rId438" Type="http://schemas.openxmlformats.org/officeDocument/2006/relationships/image" Target="../media/image1311.png"/><Relationship Id="rId242" Type="http://schemas.openxmlformats.org/officeDocument/2006/relationships/image" Target="../media/image1213.png"/><Relationship Id="rId284" Type="http://schemas.openxmlformats.org/officeDocument/2006/relationships/image" Target="../media/image1234.png"/><Relationship Id="rId37" Type="http://schemas.openxmlformats.org/officeDocument/2006/relationships/customXml" Target="../ink/ink1286.xml"/><Relationship Id="rId79" Type="http://schemas.openxmlformats.org/officeDocument/2006/relationships/customXml" Target="../ink/ink1307.xml"/><Relationship Id="rId102" Type="http://schemas.openxmlformats.org/officeDocument/2006/relationships/image" Target="../media/image1143.png"/><Relationship Id="rId144" Type="http://schemas.openxmlformats.org/officeDocument/2006/relationships/image" Target="../media/image1164.png"/><Relationship Id="rId90" Type="http://schemas.openxmlformats.org/officeDocument/2006/relationships/image" Target="../media/image1137.png"/><Relationship Id="rId186" Type="http://schemas.openxmlformats.org/officeDocument/2006/relationships/image" Target="../media/image1185.png"/><Relationship Id="rId351" Type="http://schemas.openxmlformats.org/officeDocument/2006/relationships/customXml" Target="../ink/ink1443.xml"/><Relationship Id="rId393" Type="http://schemas.openxmlformats.org/officeDocument/2006/relationships/customXml" Target="../ink/ink1464.xml"/><Relationship Id="rId407" Type="http://schemas.openxmlformats.org/officeDocument/2006/relationships/customXml" Target="../ink/ink1471.xml"/><Relationship Id="rId449" Type="http://schemas.openxmlformats.org/officeDocument/2006/relationships/customXml" Target="../ink/ink1492.xml"/><Relationship Id="rId211" Type="http://schemas.openxmlformats.org/officeDocument/2006/relationships/customXml" Target="../ink/ink1373.xml"/><Relationship Id="rId253" Type="http://schemas.openxmlformats.org/officeDocument/2006/relationships/customXml" Target="../ink/ink1394.xml"/><Relationship Id="rId295" Type="http://schemas.openxmlformats.org/officeDocument/2006/relationships/customXml" Target="../ink/ink1415.xml"/><Relationship Id="rId309" Type="http://schemas.openxmlformats.org/officeDocument/2006/relationships/customXml" Target="../ink/ink1422.xml"/><Relationship Id="rId460" Type="http://schemas.openxmlformats.org/officeDocument/2006/relationships/image" Target="../media/image1322.png"/><Relationship Id="rId48" Type="http://schemas.openxmlformats.org/officeDocument/2006/relationships/image" Target="../media/image1116.png"/><Relationship Id="rId113" Type="http://schemas.openxmlformats.org/officeDocument/2006/relationships/customXml" Target="../ink/ink1324.xml"/><Relationship Id="rId320" Type="http://schemas.openxmlformats.org/officeDocument/2006/relationships/image" Target="../media/image1252.png"/><Relationship Id="rId155" Type="http://schemas.openxmlformats.org/officeDocument/2006/relationships/customXml" Target="../ink/ink1345.xml"/><Relationship Id="rId197" Type="http://schemas.openxmlformats.org/officeDocument/2006/relationships/customXml" Target="../ink/ink1366.xml"/><Relationship Id="rId362" Type="http://schemas.openxmlformats.org/officeDocument/2006/relationships/image" Target="../media/image1273.png"/><Relationship Id="rId418" Type="http://schemas.openxmlformats.org/officeDocument/2006/relationships/image" Target="../media/image1301.png"/><Relationship Id="rId222" Type="http://schemas.openxmlformats.org/officeDocument/2006/relationships/image" Target="../media/image1203.png"/><Relationship Id="rId264" Type="http://schemas.openxmlformats.org/officeDocument/2006/relationships/image" Target="../media/image1224.png"/><Relationship Id="rId17" Type="http://schemas.openxmlformats.org/officeDocument/2006/relationships/customXml" Target="../ink/ink1276.xml"/><Relationship Id="rId59" Type="http://schemas.openxmlformats.org/officeDocument/2006/relationships/customXml" Target="../ink/ink1297.xml"/><Relationship Id="rId124" Type="http://schemas.openxmlformats.org/officeDocument/2006/relationships/image" Target="../media/image1154.png"/><Relationship Id="rId70" Type="http://schemas.openxmlformats.org/officeDocument/2006/relationships/image" Target="../media/image1127.png"/><Relationship Id="rId166" Type="http://schemas.openxmlformats.org/officeDocument/2006/relationships/image" Target="../media/image1175.png"/><Relationship Id="rId331" Type="http://schemas.openxmlformats.org/officeDocument/2006/relationships/customXml" Target="../ink/ink1433.xml"/><Relationship Id="rId373" Type="http://schemas.openxmlformats.org/officeDocument/2006/relationships/customXml" Target="../ink/ink1454.xml"/><Relationship Id="rId429" Type="http://schemas.openxmlformats.org/officeDocument/2006/relationships/customXml" Target="../ink/ink148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84.xml"/><Relationship Id="rId440" Type="http://schemas.openxmlformats.org/officeDocument/2006/relationships/image" Target="../media/image1312.png"/><Relationship Id="rId28" Type="http://schemas.openxmlformats.org/officeDocument/2006/relationships/image" Target="../media/image1106.png"/><Relationship Id="rId275" Type="http://schemas.openxmlformats.org/officeDocument/2006/relationships/customXml" Target="../ink/ink1405.xml"/><Relationship Id="rId300" Type="http://schemas.openxmlformats.org/officeDocument/2006/relationships/image" Target="../media/image1242.png"/><Relationship Id="rId81" Type="http://schemas.openxmlformats.org/officeDocument/2006/relationships/customXml" Target="../ink/ink1308.xml"/><Relationship Id="rId135" Type="http://schemas.openxmlformats.org/officeDocument/2006/relationships/customXml" Target="../ink/ink1335.xml"/><Relationship Id="rId177" Type="http://schemas.openxmlformats.org/officeDocument/2006/relationships/customXml" Target="../ink/ink1356.xml"/><Relationship Id="rId342" Type="http://schemas.openxmlformats.org/officeDocument/2006/relationships/image" Target="../media/image1263.png"/><Relationship Id="rId384" Type="http://schemas.openxmlformats.org/officeDocument/2006/relationships/image" Target="../media/image1284.png"/><Relationship Id="rId202" Type="http://schemas.openxmlformats.org/officeDocument/2006/relationships/image" Target="../media/image1193.png"/><Relationship Id="rId244" Type="http://schemas.openxmlformats.org/officeDocument/2006/relationships/image" Target="../media/image1214.png"/><Relationship Id="rId39" Type="http://schemas.openxmlformats.org/officeDocument/2006/relationships/customXml" Target="../ink/ink1287.xml"/><Relationship Id="rId286" Type="http://schemas.openxmlformats.org/officeDocument/2006/relationships/image" Target="../media/image1235.png"/><Relationship Id="rId451" Type="http://schemas.openxmlformats.org/officeDocument/2006/relationships/customXml" Target="../ink/ink1493.xml"/><Relationship Id="rId50" Type="http://schemas.openxmlformats.org/officeDocument/2006/relationships/image" Target="../media/image1117.png"/><Relationship Id="rId104" Type="http://schemas.openxmlformats.org/officeDocument/2006/relationships/image" Target="../media/image1144.png"/><Relationship Id="rId146" Type="http://schemas.openxmlformats.org/officeDocument/2006/relationships/image" Target="../media/image1165.png"/><Relationship Id="rId188" Type="http://schemas.openxmlformats.org/officeDocument/2006/relationships/image" Target="../media/image1186.png"/><Relationship Id="rId311" Type="http://schemas.openxmlformats.org/officeDocument/2006/relationships/customXml" Target="../ink/ink1423.xml"/><Relationship Id="rId353" Type="http://schemas.openxmlformats.org/officeDocument/2006/relationships/customXml" Target="../ink/ink1444.xml"/><Relationship Id="rId395" Type="http://schemas.openxmlformats.org/officeDocument/2006/relationships/customXml" Target="../ink/ink1465.xml"/><Relationship Id="rId409" Type="http://schemas.openxmlformats.org/officeDocument/2006/relationships/customXml" Target="../ink/ink1472.xml"/><Relationship Id="rId92" Type="http://schemas.openxmlformats.org/officeDocument/2006/relationships/image" Target="../media/image1138.png"/><Relationship Id="rId213" Type="http://schemas.openxmlformats.org/officeDocument/2006/relationships/customXml" Target="../ink/ink1374.xml"/><Relationship Id="rId420" Type="http://schemas.openxmlformats.org/officeDocument/2006/relationships/image" Target="../media/image1302.png"/><Relationship Id="rId255" Type="http://schemas.openxmlformats.org/officeDocument/2006/relationships/customXml" Target="../ink/ink1395.xml"/><Relationship Id="rId297" Type="http://schemas.openxmlformats.org/officeDocument/2006/relationships/customXml" Target="../ink/ink1416.xml"/><Relationship Id="rId462" Type="http://schemas.openxmlformats.org/officeDocument/2006/relationships/image" Target="../media/image1323.png"/><Relationship Id="rId115" Type="http://schemas.openxmlformats.org/officeDocument/2006/relationships/customXml" Target="../ink/ink1325.xml"/><Relationship Id="rId157" Type="http://schemas.openxmlformats.org/officeDocument/2006/relationships/customXml" Target="../ink/ink1346.xml"/><Relationship Id="rId322" Type="http://schemas.openxmlformats.org/officeDocument/2006/relationships/image" Target="../media/image1253.png"/><Relationship Id="rId364" Type="http://schemas.openxmlformats.org/officeDocument/2006/relationships/image" Target="../media/image127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4.png"/><Relationship Id="rId21" Type="http://schemas.openxmlformats.org/officeDocument/2006/relationships/image" Target="../media/image1336.png"/><Relationship Id="rId42" Type="http://schemas.openxmlformats.org/officeDocument/2006/relationships/customXml" Target="../ink/ink1522.xml"/><Relationship Id="rId63" Type="http://schemas.openxmlformats.org/officeDocument/2006/relationships/image" Target="../media/image1357.png"/><Relationship Id="rId84" Type="http://schemas.openxmlformats.org/officeDocument/2006/relationships/customXml" Target="../ink/ink1543.xml"/><Relationship Id="rId138" Type="http://schemas.openxmlformats.org/officeDocument/2006/relationships/customXml" Target="../ink/ink1570.xml"/><Relationship Id="rId159" Type="http://schemas.openxmlformats.org/officeDocument/2006/relationships/image" Target="../media/image1405.png"/><Relationship Id="rId107" Type="http://schemas.openxmlformats.org/officeDocument/2006/relationships/image" Target="../media/image1379.png"/><Relationship Id="rId11" Type="http://schemas.openxmlformats.org/officeDocument/2006/relationships/image" Target="../media/image1331.png"/><Relationship Id="rId32" Type="http://schemas.openxmlformats.org/officeDocument/2006/relationships/customXml" Target="../ink/ink1517.xml"/><Relationship Id="rId53" Type="http://schemas.openxmlformats.org/officeDocument/2006/relationships/image" Target="../media/image1352.png"/><Relationship Id="rId74" Type="http://schemas.openxmlformats.org/officeDocument/2006/relationships/customXml" Target="../ink/ink1538.xml"/><Relationship Id="rId128" Type="http://schemas.openxmlformats.org/officeDocument/2006/relationships/customXml" Target="../ink/ink1565.xml"/><Relationship Id="rId149" Type="http://schemas.openxmlformats.org/officeDocument/2006/relationships/image" Target="../media/image1400.png"/><Relationship Id="rId5" Type="http://schemas.openxmlformats.org/officeDocument/2006/relationships/image" Target="../media/image1328.png"/><Relationship Id="rId95" Type="http://schemas.openxmlformats.org/officeDocument/2006/relationships/image" Target="../media/image1373.png"/><Relationship Id="rId22" Type="http://schemas.openxmlformats.org/officeDocument/2006/relationships/customXml" Target="../ink/ink1512.xml"/><Relationship Id="rId43" Type="http://schemas.openxmlformats.org/officeDocument/2006/relationships/image" Target="../media/image1347.png"/><Relationship Id="rId64" Type="http://schemas.openxmlformats.org/officeDocument/2006/relationships/customXml" Target="../ink/ink1533.xml"/><Relationship Id="rId118" Type="http://schemas.openxmlformats.org/officeDocument/2006/relationships/customXml" Target="../ink/ink1560.xml"/><Relationship Id="rId139" Type="http://schemas.openxmlformats.org/officeDocument/2006/relationships/image" Target="../media/image1395.png"/><Relationship Id="rId80" Type="http://schemas.openxmlformats.org/officeDocument/2006/relationships/customXml" Target="../ink/ink1541.xml"/><Relationship Id="rId85" Type="http://schemas.openxmlformats.org/officeDocument/2006/relationships/image" Target="../media/image1368.png"/><Relationship Id="rId150" Type="http://schemas.openxmlformats.org/officeDocument/2006/relationships/customXml" Target="../ink/ink1576.xml"/><Relationship Id="rId155" Type="http://schemas.openxmlformats.org/officeDocument/2006/relationships/image" Target="../media/image1403.png"/><Relationship Id="rId12" Type="http://schemas.openxmlformats.org/officeDocument/2006/relationships/customXml" Target="../ink/ink1507.xml"/><Relationship Id="rId17" Type="http://schemas.openxmlformats.org/officeDocument/2006/relationships/image" Target="../media/image1334.png"/><Relationship Id="rId33" Type="http://schemas.openxmlformats.org/officeDocument/2006/relationships/image" Target="../media/image1342.png"/><Relationship Id="rId38" Type="http://schemas.openxmlformats.org/officeDocument/2006/relationships/customXml" Target="../ink/ink1520.xml"/><Relationship Id="rId59" Type="http://schemas.openxmlformats.org/officeDocument/2006/relationships/image" Target="../media/image1355.png"/><Relationship Id="rId103" Type="http://schemas.openxmlformats.org/officeDocument/2006/relationships/image" Target="../media/image1377.png"/><Relationship Id="rId108" Type="http://schemas.openxmlformats.org/officeDocument/2006/relationships/customXml" Target="../ink/ink1555.xml"/><Relationship Id="rId124" Type="http://schemas.openxmlformats.org/officeDocument/2006/relationships/customXml" Target="../ink/ink1563.xml"/><Relationship Id="rId129" Type="http://schemas.openxmlformats.org/officeDocument/2006/relationships/image" Target="../media/image1390.png"/><Relationship Id="rId54" Type="http://schemas.openxmlformats.org/officeDocument/2006/relationships/customXml" Target="../ink/ink1528.xml"/><Relationship Id="rId70" Type="http://schemas.openxmlformats.org/officeDocument/2006/relationships/customXml" Target="../ink/ink1536.xml"/><Relationship Id="rId75" Type="http://schemas.openxmlformats.org/officeDocument/2006/relationships/image" Target="../media/image1363.png"/><Relationship Id="rId91" Type="http://schemas.openxmlformats.org/officeDocument/2006/relationships/image" Target="../media/image1371.png"/><Relationship Id="rId96" Type="http://schemas.openxmlformats.org/officeDocument/2006/relationships/customXml" Target="../ink/ink1549.xml"/><Relationship Id="rId140" Type="http://schemas.openxmlformats.org/officeDocument/2006/relationships/customXml" Target="../ink/ink1571.xml"/><Relationship Id="rId145" Type="http://schemas.openxmlformats.org/officeDocument/2006/relationships/image" Target="../media/image13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4.xml"/><Relationship Id="rId23" Type="http://schemas.openxmlformats.org/officeDocument/2006/relationships/image" Target="../media/image1337.png"/><Relationship Id="rId28" Type="http://schemas.openxmlformats.org/officeDocument/2006/relationships/customXml" Target="../ink/ink1515.xml"/><Relationship Id="rId49" Type="http://schemas.openxmlformats.org/officeDocument/2006/relationships/image" Target="../media/image1350.png"/><Relationship Id="rId114" Type="http://schemas.openxmlformats.org/officeDocument/2006/relationships/customXml" Target="../ink/ink1558.xml"/><Relationship Id="rId119" Type="http://schemas.openxmlformats.org/officeDocument/2006/relationships/image" Target="../media/image1385.png"/><Relationship Id="rId44" Type="http://schemas.openxmlformats.org/officeDocument/2006/relationships/customXml" Target="../ink/ink1523.xml"/><Relationship Id="rId60" Type="http://schemas.openxmlformats.org/officeDocument/2006/relationships/customXml" Target="../ink/ink1531.xml"/><Relationship Id="rId65" Type="http://schemas.openxmlformats.org/officeDocument/2006/relationships/image" Target="../media/image1358.png"/><Relationship Id="rId81" Type="http://schemas.openxmlformats.org/officeDocument/2006/relationships/image" Target="../media/image1366.png"/><Relationship Id="rId86" Type="http://schemas.openxmlformats.org/officeDocument/2006/relationships/customXml" Target="../ink/ink1544.xml"/><Relationship Id="rId130" Type="http://schemas.openxmlformats.org/officeDocument/2006/relationships/customXml" Target="../ink/ink1566.xml"/><Relationship Id="rId135" Type="http://schemas.openxmlformats.org/officeDocument/2006/relationships/image" Target="../media/image1393.png"/><Relationship Id="rId151" Type="http://schemas.openxmlformats.org/officeDocument/2006/relationships/image" Target="../media/image1401.png"/><Relationship Id="rId156" Type="http://schemas.openxmlformats.org/officeDocument/2006/relationships/customXml" Target="../ink/ink1579.xml"/><Relationship Id="rId13" Type="http://schemas.openxmlformats.org/officeDocument/2006/relationships/image" Target="../media/image1332.png"/><Relationship Id="rId18" Type="http://schemas.openxmlformats.org/officeDocument/2006/relationships/customXml" Target="../ink/ink1510.xml"/><Relationship Id="rId39" Type="http://schemas.openxmlformats.org/officeDocument/2006/relationships/image" Target="../media/image1345.png"/><Relationship Id="rId109" Type="http://schemas.openxmlformats.org/officeDocument/2006/relationships/image" Target="../media/image1380.png"/><Relationship Id="rId34" Type="http://schemas.openxmlformats.org/officeDocument/2006/relationships/customXml" Target="../ink/ink1518.xml"/><Relationship Id="rId50" Type="http://schemas.openxmlformats.org/officeDocument/2006/relationships/customXml" Target="../ink/ink1526.xml"/><Relationship Id="rId55" Type="http://schemas.openxmlformats.org/officeDocument/2006/relationships/image" Target="../media/image1353.png"/><Relationship Id="rId76" Type="http://schemas.openxmlformats.org/officeDocument/2006/relationships/customXml" Target="../ink/ink1539.xml"/><Relationship Id="rId97" Type="http://schemas.openxmlformats.org/officeDocument/2006/relationships/image" Target="../media/image1374.png"/><Relationship Id="rId104" Type="http://schemas.openxmlformats.org/officeDocument/2006/relationships/customXml" Target="../ink/ink1553.xml"/><Relationship Id="rId120" Type="http://schemas.openxmlformats.org/officeDocument/2006/relationships/customXml" Target="../ink/ink1561.xml"/><Relationship Id="rId125" Type="http://schemas.openxmlformats.org/officeDocument/2006/relationships/image" Target="../media/image1388.png"/><Relationship Id="rId141" Type="http://schemas.openxmlformats.org/officeDocument/2006/relationships/image" Target="../media/image1396.png"/><Relationship Id="rId146" Type="http://schemas.openxmlformats.org/officeDocument/2006/relationships/customXml" Target="../ink/ink1574.xml"/><Relationship Id="rId7" Type="http://schemas.openxmlformats.org/officeDocument/2006/relationships/image" Target="../media/image1329.png"/><Relationship Id="rId71" Type="http://schemas.openxmlformats.org/officeDocument/2006/relationships/image" Target="../media/image1361.png"/><Relationship Id="rId92" Type="http://schemas.openxmlformats.org/officeDocument/2006/relationships/customXml" Target="../ink/ink1547.xml"/><Relationship Id="rId2" Type="http://schemas.openxmlformats.org/officeDocument/2006/relationships/customXml" Target="../ink/ink1502.xml"/><Relationship Id="rId29" Type="http://schemas.openxmlformats.org/officeDocument/2006/relationships/image" Target="../media/image1340.png"/><Relationship Id="rId24" Type="http://schemas.openxmlformats.org/officeDocument/2006/relationships/customXml" Target="../ink/ink1513.xml"/><Relationship Id="rId40" Type="http://schemas.openxmlformats.org/officeDocument/2006/relationships/customXml" Target="../ink/ink1521.xml"/><Relationship Id="rId45" Type="http://schemas.openxmlformats.org/officeDocument/2006/relationships/image" Target="../media/image1348.png"/><Relationship Id="rId66" Type="http://schemas.openxmlformats.org/officeDocument/2006/relationships/customXml" Target="../ink/ink1534.xml"/><Relationship Id="rId87" Type="http://schemas.openxmlformats.org/officeDocument/2006/relationships/image" Target="../media/image1369.png"/><Relationship Id="rId110" Type="http://schemas.openxmlformats.org/officeDocument/2006/relationships/customXml" Target="../ink/ink1556.xml"/><Relationship Id="rId115" Type="http://schemas.openxmlformats.org/officeDocument/2006/relationships/image" Target="../media/image1383.png"/><Relationship Id="rId131" Type="http://schemas.openxmlformats.org/officeDocument/2006/relationships/image" Target="../media/image1391.png"/><Relationship Id="rId136" Type="http://schemas.openxmlformats.org/officeDocument/2006/relationships/customXml" Target="../ink/ink1569.xml"/><Relationship Id="rId157" Type="http://schemas.openxmlformats.org/officeDocument/2006/relationships/image" Target="../media/image1404.png"/><Relationship Id="rId61" Type="http://schemas.openxmlformats.org/officeDocument/2006/relationships/image" Target="../media/image1356.png"/><Relationship Id="rId82" Type="http://schemas.openxmlformats.org/officeDocument/2006/relationships/customXml" Target="../ink/ink1542.xml"/><Relationship Id="rId152" Type="http://schemas.openxmlformats.org/officeDocument/2006/relationships/customXml" Target="../ink/ink1577.xml"/><Relationship Id="rId19" Type="http://schemas.openxmlformats.org/officeDocument/2006/relationships/image" Target="../media/image1335.png"/><Relationship Id="rId14" Type="http://schemas.openxmlformats.org/officeDocument/2006/relationships/customXml" Target="../ink/ink1508.xml"/><Relationship Id="rId30" Type="http://schemas.openxmlformats.org/officeDocument/2006/relationships/customXml" Target="../ink/ink1516.xml"/><Relationship Id="rId35" Type="http://schemas.openxmlformats.org/officeDocument/2006/relationships/image" Target="../media/image1343.png"/><Relationship Id="rId56" Type="http://schemas.openxmlformats.org/officeDocument/2006/relationships/customXml" Target="../ink/ink1529.xml"/><Relationship Id="rId77" Type="http://schemas.openxmlformats.org/officeDocument/2006/relationships/image" Target="../media/image1364.png"/><Relationship Id="rId100" Type="http://schemas.openxmlformats.org/officeDocument/2006/relationships/customXml" Target="../ink/ink1551.xml"/><Relationship Id="rId105" Type="http://schemas.openxmlformats.org/officeDocument/2006/relationships/image" Target="../media/image1378.png"/><Relationship Id="rId126" Type="http://schemas.openxmlformats.org/officeDocument/2006/relationships/customXml" Target="../ink/ink1564.xml"/><Relationship Id="rId147" Type="http://schemas.openxmlformats.org/officeDocument/2006/relationships/image" Target="../media/image1399.png"/><Relationship Id="rId8" Type="http://schemas.openxmlformats.org/officeDocument/2006/relationships/customXml" Target="../ink/ink1505.xml"/><Relationship Id="rId51" Type="http://schemas.openxmlformats.org/officeDocument/2006/relationships/image" Target="../media/image1351.png"/><Relationship Id="rId72" Type="http://schemas.openxmlformats.org/officeDocument/2006/relationships/customXml" Target="../ink/ink1537.xml"/><Relationship Id="rId93" Type="http://schemas.openxmlformats.org/officeDocument/2006/relationships/image" Target="../media/image1372.png"/><Relationship Id="rId98" Type="http://schemas.openxmlformats.org/officeDocument/2006/relationships/customXml" Target="../ink/ink1550.xml"/><Relationship Id="rId121" Type="http://schemas.openxmlformats.org/officeDocument/2006/relationships/image" Target="../media/image1386.png"/><Relationship Id="rId142" Type="http://schemas.openxmlformats.org/officeDocument/2006/relationships/customXml" Target="../ink/ink1572.xml"/><Relationship Id="rId3" Type="http://schemas.openxmlformats.org/officeDocument/2006/relationships/image" Target="../media/image1327.png"/><Relationship Id="rId25" Type="http://schemas.openxmlformats.org/officeDocument/2006/relationships/image" Target="../media/image1338.png"/><Relationship Id="rId46" Type="http://schemas.openxmlformats.org/officeDocument/2006/relationships/customXml" Target="../ink/ink1524.xml"/><Relationship Id="rId67" Type="http://schemas.openxmlformats.org/officeDocument/2006/relationships/image" Target="../media/image1359.png"/><Relationship Id="rId116" Type="http://schemas.openxmlformats.org/officeDocument/2006/relationships/customXml" Target="../ink/ink1559.xml"/><Relationship Id="rId137" Type="http://schemas.openxmlformats.org/officeDocument/2006/relationships/image" Target="../media/image1394.png"/><Relationship Id="rId158" Type="http://schemas.openxmlformats.org/officeDocument/2006/relationships/customXml" Target="../ink/ink1580.xml"/><Relationship Id="rId20" Type="http://schemas.openxmlformats.org/officeDocument/2006/relationships/customXml" Target="../ink/ink1511.xml"/><Relationship Id="rId41" Type="http://schemas.openxmlformats.org/officeDocument/2006/relationships/image" Target="../media/image1346.png"/><Relationship Id="rId62" Type="http://schemas.openxmlformats.org/officeDocument/2006/relationships/customXml" Target="../ink/ink1532.xml"/><Relationship Id="rId83" Type="http://schemas.openxmlformats.org/officeDocument/2006/relationships/image" Target="../media/image1367.png"/><Relationship Id="rId88" Type="http://schemas.openxmlformats.org/officeDocument/2006/relationships/customXml" Target="../ink/ink1545.xml"/><Relationship Id="rId111" Type="http://schemas.openxmlformats.org/officeDocument/2006/relationships/image" Target="../media/image1381.png"/><Relationship Id="rId132" Type="http://schemas.openxmlformats.org/officeDocument/2006/relationships/customXml" Target="../ink/ink1567.xml"/><Relationship Id="rId153" Type="http://schemas.openxmlformats.org/officeDocument/2006/relationships/image" Target="../media/image1402.png"/><Relationship Id="rId15" Type="http://schemas.openxmlformats.org/officeDocument/2006/relationships/image" Target="../media/image1333.png"/><Relationship Id="rId36" Type="http://schemas.openxmlformats.org/officeDocument/2006/relationships/customXml" Target="../ink/ink1519.xml"/><Relationship Id="rId57" Type="http://schemas.openxmlformats.org/officeDocument/2006/relationships/image" Target="../media/image1354.png"/><Relationship Id="rId106" Type="http://schemas.openxmlformats.org/officeDocument/2006/relationships/customXml" Target="../ink/ink1554.xml"/><Relationship Id="rId127" Type="http://schemas.openxmlformats.org/officeDocument/2006/relationships/image" Target="../media/image1389.png"/><Relationship Id="rId10" Type="http://schemas.openxmlformats.org/officeDocument/2006/relationships/customXml" Target="../ink/ink1506.xml"/><Relationship Id="rId31" Type="http://schemas.openxmlformats.org/officeDocument/2006/relationships/image" Target="../media/image1341.png"/><Relationship Id="rId52" Type="http://schemas.openxmlformats.org/officeDocument/2006/relationships/customXml" Target="../ink/ink1527.xml"/><Relationship Id="rId73" Type="http://schemas.openxmlformats.org/officeDocument/2006/relationships/image" Target="../media/image1362.png"/><Relationship Id="rId78" Type="http://schemas.openxmlformats.org/officeDocument/2006/relationships/customXml" Target="../ink/ink1540.xml"/><Relationship Id="rId94" Type="http://schemas.openxmlformats.org/officeDocument/2006/relationships/customXml" Target="../ink/ink1548.xml"/><Relationship Id="rId99" Type="http://schemas.openxmlformats.org/officeDocument/2006/relationships/image" Target="../media/image1375.png"/><Relationship Id="rId101" Type="http://schemas.openxmlformats.org/officeDocument/2006/relationships/image" Target="../media/image1376.png"/><Relationship Id="rId122" Type="http://schemas.openxmlformats.org/officeDocument/2006/relationships/customXml" Target="../ink/ink1562.xml"/><Relationship Id="rId143" Type="http://schemas.openxmlformats.org/officeDocument/2006/relationships/image" Target="../media/image1397.png"/><Relationship Id="rId148" Type="http://schemas.openxmlformats.org/officeDocument/2006/relationships/customXml" Target="../ink/ink1575.xml"/><Relationship Id="rId4" Type="http://schemas.openxmlformats.org/officeDocument/2006/relationships/customXml" Target="../ink/ink1503.xml"/><Relationship Id="rId9" Type="http://schemas.openxmlformats.org/officeDocument/2006/relationships/image" Target="../media/image1330.png"/><Relationship Id="rId26" Type="http://schemas.openxmlformats.org/officeDocument/2006/relationships/customXml" Target="../ink/ink1514.xml"/><Relationship Id="rId47" Type="http://schemas.openxmlformats.org/officeDocument/2006/relationships/image" Target="../media/image1349.png"/><Relationship Id="rId68" Type="http://schemas.openxmlformats.org/officeDocument/2006/relationships/customXml" Target="../ink/ink1535.xml"/><Relationship Id="rId89" Type="http://schemas.openxmlformats.org/officeDocument/2006/relationships/image" Target="../media/image1370.png"/><Relationship Id="rId112" Type="http://schemas.openxmlformats.org/officeDocument/2006/relationships/customXml" Target="../ink/ink1557.xml"/><Relationship Id="rId133" Type="http://schemas.openxmlformats.org/officeDocument/2006/relationships/image" Target="../media/image1392.png"/><Relationship Id="rId154" Type="http://schemas.openxmlformats.org/officeDocument/2006/relationships/customXml" Target="../ink/ink1578.xml"/><Relationship Id="rId16" Type="http://schemas.openxmlformats.org/officeDocument/2006/relationships/customXml" Target="../ink/ink1509.xml"/><Relationship Id="rId37" Type="http://schemas.openxmlformats.org/officeDocument/2006/relationships/image" Target="../media/image1344.png"/><Relationship Id="rId58" Type="http://schemas.openxmlformats.org/officeDocument/2006/relationships/customXml" Target="../ink/ink1530.xml"/><Relationship Id="rId79" Type="http://schemas.openxmlformats.org/officeDocument/2006/relationships/image" Target="../media/image1365.png"/><Relationship Id="rId102" Type="http://schemas.openxmlformats.org/officeDocument/2006/relationships/customXml" Target="../ink/ink1552.xml"/><Relationship Id="rId123" Type="http://schemas.openxmlformats.org/officeDocument/2006/relationships/image" Target="../media/image1387.png"/><Relationship Id="rId144" Type="http://schemas.openxmlformats.org/officeDocument/2006/relationships/customXml" Target="../ink/ink1573.xml"/><Relationship Id="rId90" Type="http://schemas.openxmlformats.org/officeDocument/2006/relationships/customXml" Target="../ink/ink1546.xml"/><Relationship Id="rId27" Type="http://schemas.openxmlformats.org/officeDocument/2006/relationships/image" Target="../media/image1339.png"/><Relationship Id="rId48" Type="http://schemas.openxmlformats.org/officeDocument/2006/relationships/customXml" Target="../ink/ink1525.xml"/><Relationship Id="rId69" Type="http://schemas.openxmlformats.org/officeDocument/2006/relationships/image" Target="../media/image1360.png"/><Relationship Id="rId113" Type="http://schemas.openxmlformats.org/officeDocument/2006/relationships/image" Target="../media/image1382.png"/><Relationship Id="rId134" Type="http://schemas.openxmlformats.org/officeDocument/2006/relationships/customXml" Target="../ink/ink156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3.png"/><Relationship Id="rId21" Type="http://schemas.openxmlformats.org/officeDocument/2006/relationships/image" Target="../media/image1415.png"/><Relationship Id="rId42" Type="http://schemas.openxmlformats.org/officeDocument/2006/relationships/customXml" Target="../ink/ink1601.xml"/><Relationship Id="rId63" Type="http://schemas.openxmlformats.org/officeDocument/2006/relationships/image" Target="../media/image1436.png"/><Relationship Id="rId84" Type="http://schemas.openxmlformats.org/officeDocument/2006/relationships/customXml" Target="../ink/ink1622.xml"/><Relationship Id="rId138" Type="http://schemas.openxmlformats.org/officeDocument/2006/relationships/customXml" Target="../ink/ink1649.xml"/><Relationship Id="rId159" Type="http://schemas.openxmlformats.org/officeDocument/2006/relationships/image" Target="../media/image1484.png"/><Relationship Id="rId170" Type="http://schemas.openxmlformats.org/officeDocument/2006/relationships/customXml" Target="../ink/ink1665.xml"/><Relationship Id="rId191" Type="http://schemas.openxmlformats.org/officeDocument/2006/relationships/image" Target="../media/image1500.png"/><Relationship Id="rId205" Type="http://schemas.openxmlformats.org/officeDocument/2006/relationships/image" Target="../media/image1507.png"/><Relationship Id="rId107" Type="http://schemas.openxmlformats.org/officeDocument/2006/relationships/image" Target="../media/image1458.png"/><Relationship Id="rId11" Type="http://schemas.openxmlformats.org/officeDocument/2006/relationships/image" Target="../media/image1410.png"/><Relationship Id="rId32" Type="http://schemas.openxmlformats.org/officeDocument/2006/relationships/customXml" Target="../ink/ink1596.xml"/><Relationship Id="rId53" Type="http://schemas.openxmlformats.org/officeDocument/2006/relationships/image" Target="../media/image1431.png"/><Relationship Id="rId74" Type="http://schemas.openxmlformats.org/officeDocument/2006/relationships/customXml" Target="../ink/ink1617.xml"/><Relationship Id="rId128" Type="http://schemas.openxmlformats.org/officeDocument/2006/relationships/customXml" Target="../ink/ink1644.xml"/><Relationship Id="rId149" Type="http://schemas.openxmlformats.org/officeDocument/2006/relationships/image" Target="../media/image1479.png"/><Relationship Id="rId5" Type="http://schemas.openxmlformats.org/officeDocument/2006/relationships/image" Target="../media/image1407.png"/><Relationship Id="rId95" Type="http://schemas.openxmlformats.org/officeDocument/2006/relationships/image" Target="../media/image1452.png"/><Relationship Id="rId160" Type="http://schemas.openxmlformats.org/officeDocument/2006/relationships/customXml" Target="../ink/ink1660.xml"/><Relationship Id="rId181" Type="http://schemas.openxmlformats.org/officeDocument/2006/relationships/image" Target="../media/image1495.png"/><Relationship Id="rId216" Type="http://schemas.openxmlformats.org/officeDocument/2006/relationships/customXml" Target="../ink/ink1688.xml"/><Relationship Id="rId22" Type="http://schemas.openxmlformats.org/officeDocument/2006/relationships/customXml" Target="../ink/ink1591.xml"/><Relationship Id="rId43" Type="http://schemas.openxmlformats.org/officeDocument/2006/relationships/image" Target="../media/image1426.png"/><Relationship Id="rId64" Type="http://schemas.openxmlformats.org/officeDocument/2006/relationships/customXml" Target="../ink/ink1612.xml"/><Relationship Id="rId118" Type="http://schemas.openxmlformats.org/officeDocument/2006/relationships/customXml" Target="../ink/ink1639.xml"/><Relationship Id="rId139" Type="http://schemas.openxmlformats.org/officeDocument/2006/relationships/image" Target="../media/image1474.png"/><Relationship Id="rId85" Type="http://schemas.openxmlformats.org/officeDocument/2006/relationships/image" Target="../media/image1447.png"/><Relationship Id="rId150" Type="http://schemas.openxmlformats.org/officeDocument/2006/relationships/customXml" Target="../ink/ink1655.xml"/><Relationship Id="rId171" Type="http://schemas.openxmlformats.org/officeDocument/2006/relationships/image" Target="../media/image1490.png"/><Relationship Id="rId192" Type="http://schemas.openxmlformats.org/officeDocument/2006/relationships/customXml" Target="../ink/ink1676.xml"/><Relationship Id="rId206" Type="http://schemas.openxmlformats.org/officeDocument/2006/relationships/customXml" Target="../ink/ink1683.xml"/><Relationship Id="rId12" Type="http://schemas.openxmlformats.org/officeDocument/2006/relationships/customXml" Target="../ink/ink1586.xml"/><Relationship Id="rId33" Type="http://schemas.openxmlformats.org/officeDocument/2006/relationships/image" Target="../media/image1421.png"/><Relationship Id="rId108" Type="http://schemas.openxmlformats.org/officeDocument/2006/relationships/customXml" Target="../ink/ink1634.xml"/><Relationship Id="rId129" Type="http://schemas.openxmlformats.org/officeDocument/2006/relationships/image" Target="../media/image1469.png"/><Relationship Id="rId54" Type="http://schemas.openxmlformats.org/officeDocument/2006/relationships/customXml" Target="../ink/ink1607.xml"/><Relationship Id="rId75" Type="http://schemas.openxmlformats.org/officeDocument/2006/relationships/image" Target="../media/image1442.png"/><Relationship Id="rId96" Type="http://schemas.openxmlformats.org/officeDocument/2006/relationships/customXml" Target="../ink/ink1628.xml"/><Relationship Id="rId140" Type="http://schemas.openxmlformats.org/officeDocument/2006/relationships/customXml" Target="../ink/ink1650.xml"/><Relationship Id="rId161" Type="http://schemas.openxmlformats.org/officeDocument/2006/relationships/image" Target="../media/image1485.png"/><Relationship Id="rId182" Type="http://schemas.openxmlformats.org/officeDocument/2006/relationships/customXml" Target="../ink/ink1671.xml"/><Relationship Id="rId217" Type="http://schemas.openxmlformats.org/officeDocument/2006/relationships/image" Target="../media/image1513.png"/><Relationship Id="rId6" Type="http://schemas.openxmlformats.org/officeDocument/2006/relationships/customXml" Target="../ink/ink1583.xml"/><Relationship Id="rId23" Type="http://schemas.openxmlformats.org/officeDocument/2006/relationships/image" Target="../media/image1416.png"/><Relationship Id="rId119" Type="http://schemas.openxmlformats.org/officeDocument/2006/relationships/image" Target="../media/image1464.png"/><Relationship Id="rId44" Type="http://schemas.openxmlformats.org/officeDocument/2006/relationships/customXml" Target="../ink/ink1602.xml"/><Relationship Id="rId65" Type="http://schemas.openxmlformats.org/officeDocument/2006/relationships/image" Target="../media/image1437.png"/><Relationship Id="rId86" Type="http://schemas.openxmlformats.org/officeDocument/2006/relationships/customXml" Target="../ink/ink1623.xml"/><Relationship Id="rId130" Type="http://schemas.openxmlformats.org/officeDocument/2006/relationships/customXml" Target="../ink/ink1645.xml"/><Relationship Id="rId151" Type="http://schemas.openxmlformats.org/officeDocument/2006/relationships/image" Target="../media/image1480.png"/><Relationship Id="rId172" Type="http://schemas.openxmlformats.org/officeDocument/2006/relationships/customXml" Target="../ink/ink1666.xml"/><Relationship Id="rId193" Type="http://schemas.openxmlformats.org/officeDocument/2006/relationships/image" Target="../media/image1501.png"/><Relationship Id="rId207" Type="http://schemas.openxmlformats.org/officeDocument/2006/relationships/image" Target="../media/image1508.png"/><Relationship Id="rId13" Type="http://schemas.openxmlformats.org/officeDocument/2006/relationships/image" Target="../media/image1411.png"/><Relationship Id="rId109" Type="http://schemas.openxmlformats.org/officeDocument/2006/relationships/image" Target="../media/image1459.png"/><Relationship Id="rId34" Type="http://schemas.openxmlformats.org/officeDocument/2006/relationships/customXml" Target="../ink/ink1597.xml"/><Relationship Id="rId55" Type="http://schemas.openxmlformats.org/officeDocument/2006/relationships/image" Target="../media/image1432.png"/><Relationship Id="rId76" Type="http://schemas.openxmlformats.org/officeDocument/2006/relationships/customXml" Target="../ink/ink1618.xml"/><Relationship Id="rId97" Type="http://schemas.openxmlformats.org/officeDocument/2006/relationships/image" Target="../media/image1453.png"/><Relationship Id="rId120" Type="http://schemas.openxmlformats.org/officeDocument/2006/relationships/customXml" Target="../ink/ink1640.xml"/><Relationship Id="rId141" Type="http://schemas.openxmlformats.org/officeDocument/2006/relationships/image" Target="../media/image1475.png"/><Relationship Id="rId7" Type="http://schemas.openxmlformats.org/officeDocument/2006/relationships/image" Target="../media/image1408.png"/><Relationship Id="rId162" Type="http://schemas.openxmlformats.org/officeDocument/2006/relationships/customXml" Target="../ink/ink1661.xml"/><Relationship Id="rId183" Type="http://schemas.openxmlformats.org/officeDocument/2006/relationships/image" Target="../media/image1496.png"/><Relationship Id="rId24" Type="http://schemas.openxmlformats.org/officeDocument/2006/relationships/customXml" Target="../ink/ink1592.xml"/><Relationship Id="rId45" Type="http://schemas.openxmlformats.org/officeDocument/2006/relationships/image" Target="../media/image1427.png"/><Relationship Id="rId66" Type="http://schemas.openxmlformats.org/officeDocument/2006/relationships/customXml" Target="../ink/ink1613.xml"/><Relationship Id="rId87" Type="http://schemas.openxmlformats.org/officeDocument/2006/relationships/image" Target="../media/image1448.png"/><Relationship Id="rId110" Type="http://schemas.openxmlformats.org/officeDocument/2006/relationships/customXml" Target="../ink/ink1635.xml"/><Relationship Id="rId131" Type="http://schemas.openxmlformats.org/officeDocument/2006/relationships/image" Target="../media/image1470.png"/><Relationship Id="rId152" Type="http://schemas.openxmlformats.org/officeDocument/2006/relationships/customXml" Target="../ink/ink1656.xml"/><Relationship Id="rId173" Type="http://schemas.openxmlformats.org/officeDocument/2006/relationships/image" Target="../media/image1491.png"/><Relationship Id="rId194" Type="http://schemas.openxmlformats.org/officeDocument/2006/relationships/customXml" Target="../ink/ink1677.xml"/><Relationship Id="rId208" Type="http://schemas.openxmlformats.org/officeDocument/2006/relationships/customXml" Target="../ink/ink1684.xml"/><Relationship Id="rId14" Type="http://schemas.openxmlformats.org/officeDocument/2006/relationships/customXml" Target="../ink/ink1587.xml"/><Relationship Id="rId30" Type="http://schemas.openxmlformats.org/officeDocument/2006/relationships/customXml" Target="../ink/ink1595.xml"/><Relationship Id="rId35" Type="http://schemas.openxmlformats.org/officeDocument/2006/relationships/image" Target="../media/image1422.png"/><Relationship Id="rId56" Type="http://schemas.openxmlformats.org/officeDocument/2006/relationships/customXml" Target="../ink/ink1608.xml"/><Relationship Id="rId77" Type="http://schemas.openxmlformats.org/officeDocument/2006/relationships/image" Target="../media/image1443.png"/><Relationship Id="rId100" Type="http://schemas.openxmlformats.org/officeDocument/2006/relationships/customXml" Target="../ink/ink1630.xml"/><Relationship Id="rId105" Type="http://schemas.openxmlformats.org/officeDocument/2006/relationships/image" Target="../media/image1457.png"/><Relationship Id="rId126" Type="http://schemas.openxmlformats.org/officeDocument/2006/relationships/customXml" Target="../ink/ink1643.xml"/><Relationship Id="rId147" Type="http://schemas.openxmlformats.org/officeDocument/2006/relationships/image" Target="../media/image1478.png"/><Relationship Id="rId168" Type="http://schemas.openxmlformats.org/officeDocument/2006/relationships/customXml" Target="../ink/ink1664.xml"/><Relationship Id="rId8" Type="http://schemas.openxmlformats.org/officeDocument/2006/relationships/customXml" Target="../ink/ink1584.xml"/><Relationship Id="rId51" Type="http://schemas.openxmlformats.org/officeDocument/2006/relationships/image" Target="../media/image1430.png"/><Relationship Id="rId72" Type="http://schemas.openxmlformats.org/officeDocument/2006/relationships/customXml" Target="../ink/ink1616.xml"/><Relationship Id="rId93" Type="http://schemas.openxmlformats.org/officeDocument/2006/relationships/image" Target="../media/image1451.png"/><Relationship Id="rId98" Type="http://schemas.openxmlformats.org/officeDocument/2006/relationships/customXml" Target="../ink/ink1629.xml"/><Relationship Id="rId121" Type="http://schemas.openxmlformats.org/officeDocument/2006/relationships/image" Target="../media/image1465.png"/><Relationship Id="rId142" Type="http://schemas.openxmlformats.org/officeDocument/2006/relationships/customXml" Target="../ink/ink1651.xml"/><Relationship Id="rId163" Type="http://schemas.openxmlformats.org/officeDocument/2006/relationships/image" Target="../media/image1486.png"/><Relationship Id="rId184" Type="http://schemas.openxmlformats.org/officeDocument/2006/relationships/customXml" Target="../ink/ink1672.xml"/><Relationship Id="rId189" Type="http://schemas.openxmlformats.org/officeDocument/2006/relationships/image" Target="../media/image1499.png"/><Relationship Id="rId3" Type="http://schemas.openxmlformats.org/officeDocument/2006/relationships/image" Target="../media/image1406.png"/><Relationship Id="rId214" Type="http://schemas.openxmlformats.org/officeDocument/2006/relationships/customXml" Target="../ink/ink1687.xml"/><Relationship Id="rId25" Type="http://schemas.openxmlformats.org/officeDocument/2006/relationships/image" Target="../media/image1417.png"/><Relationship Id="rId46" Type="http://schemas.openxmlformats.org/officeDocument/2006/relationships/customXml" Target="../ink/ink1603.xml"/><Relationship Id="rId67" Type="http://schemas.openxmlformats.org/officeDocument/2006/relationships/image" Target="../media/image1438.png"/><Relationship Id="rId116" Type="http://schemas.openxmlformats.org/officeDocument/2006/relationships/customXml" Target="../ink/ink1638.xml"/><Relationship Id="rId137" Type="http://schemas.openxmlformats.org/officeDocument/2006/relationships/image" Target="../media/image1473.png"/><Relationship Id="rId158" Type="http://schemas.openxmlformats.org/officeDocument/2006/relationships/customXml" Target="../ink/ink1659.xml"/><Relationship Id="rId20" Type="http://schemas.openxmlformats.org/officeDocument/2006/relationships/customXml" Target="../ink/ink1590.xml"/><Relationship Id="rId41" Type="http://schemas.openxmlformats.org/officeDocument/2006/relationships/image" Target="../media/image1425.png"/><Relationship Id="rId62" Type="http://schemas.openxmlformats.org/officeDocument/2006/relationships/customXml" Target="../ink/ink1611.xml"/><Relationship Id="rId83" Type="http://schemas.openxmlformats.org/officeDocument/2006/relationships/image" Target="../media/image1446.png"/><Relationship Id="rId88" Type="http://schemas.openxmlformats.org/officeDocument/2006/relationships/customXml" Target="../ink/ink1624.xml"/><Relationship Id="rId111" Type="http://schemas.openxmlformats.org/officeDocument/2006/relationships/image" Target="../media/image1460.png"/><Relationship Id="rId132" Type="http://schemas.openxmlformats.org/officeDocument/2006/relationships/customXml" Target="../ink/ink1646.xml"/><Relationship Id="rId153" Type="http://schemas.openxmlformats.org/officeDocument/2006/relationships/image" Target="../media/image1481.png"/><Relationship Id="rId174" Type="http://schemas.openxmlformats.org/officeDocument/2006/relationships/customXml" Target="../ink/ink1667.xml"/><Relationship Id="rId179" Type="http://schemas.openxmlformats.org/officeDocument/2006/relationships/image" Target="../media/image1494.png"/><Relationship Id="rId195" Type="http://schemas.openxmlformats.org/officeDocument/2006/relationships/image" Target="../media/image1502.png"/><Relationship Id="rId209" Type="http://schemas.openxmlformats.org/officeDocument/2006/relationships/image" Target="../media/image1509.png"/><Relationship Id="rId190" Type="http://schemas.openxmlformats.org/officeDocument/2006/relationships/customXml" Target="../ink/ink1675.xml"/><Relationship Id="rId204" Type="http://schemas.openxmlformats.org/officeDocument/2006/relationships/customXml" Target="../ink/ink1682.xml"/><Relationship Id="rId15" Type="http://schemas.openxmlformats.org/officeDocument/2006/relationships/image" Target="../media/image1412.png"/><Relationship Id="rId36" Type="http://schemas.openxmlformats.org/officeDocument/2006/relationships/customXml" Target="../ink/ink1598.xml"/><Relationship Id="rId57" Type="http://schemas.openxmlformats.org/officeDocument/2006/relationships/image" Target="../media/image1433.png"/><Relationship Id="rId106" Type="http://schemas.openxmlformats.org/officeDocument/2006/relationships/customXml" Target="../ink/ink1633.xml"/><Relationship Id="rId127" Type="http://schemas.openxmlformats.org/officeDocument/2006/relationships/image" Target="../media/image1468.png"/><Relationship Id="rId10" Type="http://schemas.openxmlformats.org/officeDocument/2006/relationships/customXml" Target="../ink/ink1585.xml"/><Relationship Id="rId31" Type="http://schemas.openxmlformats.org/officeDocument/2006/relationships/image" Target="../media/image1420.png"/><Relationship Id="rId52" Type="http://schemas.openxmlformats.org/officeDocument/2006/relationships/customXml" Target="../ink/ink1606.xml"/><Relationship Id="rId73" Type="http://schemas.openxmlformats.org/officeDocument/2006/relationships/image" Target="../media/image1441.png"/><Relationship Id="rId78" Type="http://schemas.openxmlformats.org/officeDocument/2006/relationships/customXml" Target="../ink/ink1619.xml"/><Relationship Id="rId94" Type="http://schemas.openxmlformats.org/officeDocument/2006/relationships/customXml" Target="../ink/ink1627.xml"/><Relationship Id="rId99" Type="http://schemas.openxmlformats.org/officeDocument/2006/relationships/image" Target="../media/image1454.png"/><Relationship Id="rId101" Type="http://schemas.openxmlformats.org/officeDocument/2006/relationships/image" Target="../media/image1455.png"/><Relationship Id="rId122" Type="http://schemas.openxmlformats.org/officeDocument/2006/relationships/customXml" Target="../ink/ink1641.xml"/><Relationship Id="rId143" Type="http://schemas.openxmlformats.org/officeDocument/2006/relationships/image" Target="../media/image1476.png"/><Relationship Id="rId148" Type="http://schemas.openxmlformats.org/officeDocument/2006/relationships/customXml" Target="../ink/ink1654.xml"/><Relationship Id="rId164" Type="http://schemas.openxmlformats.org/officeDocument/2006/relationships/customXml" Target="../ink/ink1662.xml"/><Relationship Id="rId169" Type="http://schemas.openxmlformats.org/officeDocument/2006/relationships/image" Target="../media/image1489.png"/><Relationship Id="rId185" Type="http://schemas.openxmlformats.org/officeDocument/2006/relationships/image" Target="../media/image1497.png"/><Relationship Id="rId4" Type="http://schemas.openxmlformats.org/officeDocument/2006/relationships/customXml" Target="../ink/ink1582.xml"/><Relationship Id="rId9" Type="http://schemas.openxmlformats.org/officeDocument/2006/relationships/image" Target="../media/image1409.png"/><Relationship Id="rId180" Type="http://schemas.openxmlformats.org/officeDocument/2006/relationships/customXml" Target="../ink/ink1670.xml"/><Relationship Id="rId210" Type="http://schemas.openxmlformats.org/officeDocument/2006/relationships/customXml" Target="../ink/ink1685.xml"/><Relationship Id="rId215" Type="http://schemas.openxmlformats.org/officeDocument/2006/relationships/image" Target="../media/image1512.png"/><Relationship Id="rId26" Type="http://schemas.openxmlformats.org/officeDocument/2006/relationships/customXml" Target="../ink/ink1593.xml"/><Relationship Id="rId47" Type="http://schemas.openxmlformats.org/officeDocument/2006/relationships/image" Target="../media/image1428.png"/><Relationship Id="rId68" Type="http://schemas.openxmlformats.org/officeDocument/2006/relationships/customXml" Target="../ink/ink1614.xml"/><Relationship Id="rId89" Type="http://schemas.openxmlformats.org/officeDocument/2006/relationships/image" Target="../media/image1449.png"/><Relationship Id="rId112" Type="http://schemas.openxmlformats.org/officeDocument/2006/relationships/customXml" Target="../ink/ink1636.xml"/><Relationship Id="rId133" Type="http://schemas.openxmlformats.org/officeDocument/2006/relationships/image" Target="../media/image1471.png"/><Relationship Id="rId154" Type="http://schemas.openxmlformats.org/officeDocument/2006/relationships/customXml" Target="../ink/ink1657.xml"/><Relationship Id="rId175" Type="http://schemas.openxmlformats.org/officeDocument/2006/relationships/image" Target="../media/image1492.png"/><Relationship Id="rId196" Type="http://schemas.openxmlformats.org/officeDocument/2006/relationships/customXml" Target="../ink/ink1678.xml"/><Relationship Id="rId200" Type="http://schemas.openxmlformats.org/officeDocument/2006/relationships/customXml" Target="../ink/ink1680.xml"/><Relationship Id="rId16" Type="http://schemas.openxmlformats.org/officeDocument/2006/relationships/customXml" Target="../ink/ink1588.xml"/><Relationship Id="rId37" Type="http://schemas.openxmlformats.org/officeDocument/2006/relationships/image" Target="../media/image1423.png"/><Relationship Id="rId58" Type="http://schemas.openxmlformats.org/officeDocument/2006/relationships/customXml" Target="../ink/ink1609.xml"/><Relationship Id="rId79" Type="http://schemas.openxmlformats.org/officeDocument/2006/relationships/image" Target="../media/image1444.png"/><Relationship Id="rId102" Type="http://schemas.openxmlformats.org/officeDocument/2006/relationships/customXml" Target="../ink/ink1631.xml"/><Relationship Id="rId123" Type="http://schemas.openxmlformats.org/officeDocument/2006/relationships/image" Target="../media/image1466.png"/><Relationship Id="rId144" Type="http://schemas.openxmlformats.org/officeDocument/2006/relationships/customXml" Target="../ink/ink1652.xml"/><Relationship Id="rId90" Type="http://schemas.openxmlformats.org/officeDocument/2006/relationships/customXml" Target="../ink/ink1625.xml"/><Relationship Id="rId165" Type="http://schemas.openxmlformats.org/officeDocument/2006/relationships/image" Target="../media/image1487.png"/><Relationship Id="rId186" Type="http://schemas.openxmlformats.org/officeDocument/2006/relationships/customXml" Target="../ink/ink1673.xml"/><Relationship Id="rId211" Type="http://schemas.openxmlformats.org/officeDocument/2006/relationships/image" Target="../media/image1510.png"/><Relationship Id="rId27" Type="http://schemas.openxmlformats.org/officeDocument/2006/relationships/image" Target="../media/image1418.png"/><Relationship Id="rId48" Type="http://schemas.openxmlformats.org/officeDocument/2006/relationships/customXml" Target="../ink/ink1604.xml"/><Relationship Id="rId69" Type="http://schemas.openxmlformats.org/officeDocument/2006/relationships/image" Target="../media/image1439.png"/><Relationship Id="rId113" Type="http://schemas.openxmlformats.org/officeDocument/2006/relationships/image" Target="../media/image1461.png"/><Relationship Id="rId134" Type="http://schemas.openxmlformats.org/officeDocument/2006/relationships/customXml" Target="../ink/ink1647.xml"/><Relationship Id="rId80" Type="http://schemas.openxmlformats.org/officeDocument/2006/relationships/customXml" Target="../ink/ink1620.xml"/><Relationship Id="rId155" Type="http://schemas.openxmlformats.org/officeDocument/2006/relationships/image" Target="../media/image1482.png"/><Relationship Id="rId176" Type="http://schemas.openxmlformats.org/officeDocument/2006/relationships/customXml" Target="../ink/ink1668.xml"/><Relationship Id="rId197" Type="http://schemas.openxmlformats.org/officeDocument/2006/relationships/image" Target="../media/image1503.png"/><Relationship Id="rId201" Type="http://schemas.openxmlformats.org/officeDocument/2006/relationships/image" Target="../media/image1505.png"/><Relationship Id="rId17" Type="http://schemas.openxmlformats.org/officeDocument/2006/relationships/image" Target="../media/image1413.png"/><Relationship Id="rId38" Type="http://schemas.openxmlformats.org/officeDocument/2006/relationships/customXml" Target="../ink/ink1599.xml"/><Relationship Id="rId59" Type="http://schemas.openxmlformats.org/officeDocument/2006/relationships/image" Target="../media/image1434.png"/><Relationship Id="rId103" Type="http://schemas.openxmlformats.org/officeDocument/2006/relationships/image" Target="../media/image1456.png"/><Relationship Id="rId124" Type="http://schemas.openxmlformats.org/officeDocument/2006/relationships/customXml" Target="../ink/ink1642.xml"/><Relationship Id="rId70" Type="http://schemas.openxmlformats.org/officeDocument/2006/relationships/customXml" Target="../ink/ink1615.xml"/><Relationship Id="rId91" Type="http://schemas.openxmlformats.org/officeDocument/2006/relationships/image" Target="../media/image1450.png"/><Relationship Id="rId145" Type="http://schemas.openxmlformats.org/officeDocument/2006/relationships/image" Target="../media/image1477.png"/><Relationship Id="rId166" Type="http://schemas.openxmlformats.org/officeDocument/2006/relationships/customXml" Target="../ink/ink1663.xml"/><Relationship Id="rId187" Type="http://schemas.openxmlformats.org/officeDocument/2006/relationships/image" Target="../media/image14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86.xml"/><Relationship Id="rId28" Type="http://schemas.openxmlformats.org/officeDocument/2006/relationships/customXml" Target="../ink/ink1594.xml"/><Relationship Id="rId49" Type="http://schemas.openxmlformats.org/officeDocument/2006/relationships/image" Target="../media/image1429.png"/><Relationship Id="rId114" Type="http://schemas.openxmlformats.org/officeDocument/2006/relationships/customXml" Target="../ink/ink1637.xml"/><Relationship Id="rId60" Type="http://schemas.openxmlformats.org/officeDocument/2006/relationships/customXml" Target="../ink/ink1610.xml"/><Relationship Id="rId81" Type="http://schemas.openxmlformats.org/officeDocument/2006/relationships/image" Target="../media/image1445.png"/><Relationship Id="rId135" Type="http://schemas.openxmlformats.org/officeDocument/2006/relationships/image" Target="../media/image1472.png"/><Relationship Id="rId156" Type="http://schemas.openxmlformats.org/officeDocument/2006/relationships/customXml" Target="../ink/ink1658.xml"/><Relationship Id="rId177" Type="http://schemas.openxmlformats.org/officeDocument/2006/relationships/image" Target="../media/image1493.png"/><Relationship Id="rId198" Type="http://schemas.openxmlformats.org/officeDocument/2006/relationships/customXml" Target="../ink/ink1679.xml"/><Relationship Id="rId202" Type="http://schemas.openxmlformats.org/officeDocument/2006/relationships/customXml" Target="../ink/ink1681.xml"/><Relationship Id="rId18" Type="http://schemas.openxmlformats.org/officeDocument/2006/relationships/customXml" Target="../ink/ink1589.xml"/><Relationship Id="rId39" Type="http://schemas.openxmlformats.org/officeDocument/2006/relationships/image" Target="../media/image1424.png"/><Relationship Id="rId50" Type="http://schemas.openxmlformats.org/officeDocument/2006/relationships/customXml" Target="../ink/ink1605.xml"/><Relationship Id="rId104" Type="http://schemas.openxmlformats.org/officeDocument/2006/relationships/customXml" Target="../ink/ink1632.xml"/><Relationship Id="rId125" Type="http://schemas.openxmlformats.org/officeDocument/2006/relationships/image" Target="../media/image1467.png"/><Relationship Id="rId146" Type="http://schemas.openxmlformats.org/officeDocument/2006/relationships/customXml" Target="../ink/ink1653.xml"/><Relationship Id="rId167" Type="http://schemas.openxmlformats.org/officeDocument/2006/relationships/image" Target="../media/image1488.png"/><Relationship Id="rId188" Type="http://schemas.openxmlformats.org/officeDocument/2006/relationships/customXml" Target="../ink/ink1674.xml"/><Relationship Id="rId71" Type="http://schemas.openxmlformats.org/officeDocument/2006/relationships/image" Target="../media/image1440.png"/><Relationship Id="rId92" Type="http://schemas.openxmlformats.org/officeDocument/2006/relationships/customXml" Target="../ink/ink1626.xml"/><Relationship Id="rId213" Type="http://schemas.openxmlformats.org/officeDocument/2006/relationships/image" Target="../media/image1511.png"/><Relationship Id="rId2" Type="http://schemas.openxmlformats.org/officeDocument/2006/relationships/customXml" Target="../ink/ink1581.xml"/><Relationship Id="rId29" Type="http://schemas.openxmlformats.org/officeDocument/2006/relationships/image" Target="../media/image1419.png"/><Relationship Id="rId40" Type="http://schemas.openxmlformats.org/officeDocument/2006/relationships/customXml" Target="../ink/ink1600.xml"/><Relationship Id="rId115" Type="http://schemas.openxmlformats.org/officeDocument/2006/relationships/image" Target="../media/image1462.png"/><Relationship Id="rId136" Type="http://schemas.openxmlformats.org/officeDocument/2006/relationships/customXml" Target="../ink/ink1648.xml"/><Relationship Id="rId157" Type="http://schemas.openxmlformats.org/officeDocument/2006/relationships/image" Target="../media/image1483.png"/><Relationship Id="rId178" Type="http://schemas.openxmlformats.org/officeDocument/2006/relationships/customXml" Target="../ink/ink1669.xml"/><Relationship Id="rId61" Type="http://schemas.openxmlformats.org/officeDocument/2006/relationships/image" Target="../media/image1435.png"/><Relationship Id="rId82" Type="http://schemas.openxmlformats.org/officeDocument/2006/relationships/customXml" Target="../ink/ink1621.xml"/><Relationship Id="rId199" Type="http://schemas.openxmlformats.org/officeDocument/2006/relationships/image" Target="../media/image1504.png"/><Relationship Id="rId203" Type="http://schemas.openxmlformats.org/officeDocument/2006/relationships/image" Target="../media/image1506.png"/><Relationship Id="rId19" Type="http://schemas.openxmlformats.org/officeDocument/2006/relationships/image" Target="../media/image141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1.png"/><Relationship Id="rId21" Type="http://schemas.openxmlformats.org/officeDocument/2006/relationships/image" Target="../media/image1523.png"/><Relationship Id="rId42" Type="http://schemas.openxmlformats.org/officeDocument/2006/relationships/customXml" Target="../ink/ink1709.xml"/><Relationship Id="rId63" Type="http://schemas.openxmlformats.org/officeDocument/2006/relationships/image" Target="../media/image1544.png"/><Relationship Id="rId84" Type="http://schemas.openxmlformats.org/officeDocument/2006/relationships/customXml" Target="../ink/ink1730.xml"/><Relationship Id="rId138" Type="http://schemas.openxmlformats.org/officeDocument/2006/relationships/customXml" Target="../ink/ink1757.xml"/><Relationship Id="rId159" Type="http://schemas.openxmlformats.org/officeDocument/2006/relationships/image" Target="../media/image1592.png"/><Relationship Id="rId107" Type="http://schemas.openxmlformats.org/officeDocument/2006/relationships/image" Target="../media/image1566.png"/><Relationship Id="rId11" Type="http://schemas.openxmlformats.org/officeDocument/2006/relationships/image" Target="../media/image1518.png"/><Relationship Id="rId32" Type="http://schemas.openxmlformats.org/officeDocument/2006/relationships/customXml" Target="../ink/ink1704.xml"/><Relationship Id="rId53" Type="http://schemas.openxmlformats.org/officeDocument/2006/relationships/image" Target="../media/image1539.png"/><Relationship Id="rId74" Type="http://schemas.openxmlformats.org/officeDocument/2006/relationships/customXml" Target="../ink/ink1725.xml"/><Relationship Id="rId128" Type="http://schemas.openxmlformats.org/officeDocument/2006/relationships/customXml" Target="../ink/ink1752.xml"/><Relationship Id="rId149" Type="http://schemas.openxmlformats.org/officeDocument/2006/relationships/image" Target="../media/image1587.png"/><Relationship Id="rId5" Type="http://schemas.openxmlformats.org/officeDocument/2006/relationships/image" Target="../media/image1515.png"/><Relationship Id="rId95" Type="http://schemas.openxmlformats.org/officeDocument/2006/relationships/image" Target="../media/image1560.png"/><Relationship Id="rId160" Type="http://schemas.openxmlformats.org/officeDocument/2006/relationships/customXml" Target="../ink/ink1768.xml"/><Relationship Id="rId22" Type="http://schemas.openxmlformats.org/officeDocument/2006/relationships/customXml" Target="../ink/ink1699.xml"/><Relationship Id="rId43" Type="http://schemas.openxmlformats.org/officeDocument/2006/relationships/image" Target="../media/image1534.png"/><Relationship Id="rId64" Type="http://schemas.openxmlformats.org/officeDocument/2006/relationships/customXml" Target="../ink/ink1720.xml"/><Relationship Id="rId118" Type="http://schemas.openxmlformats.org/officeDocument/2006/relationships/customXml" Target="../ink/ink1747.xml"/><Relationship Id="rId139" Type="http://schemas.openxmlformats.org/officeDocument/2006/relationships/image" Target="../media/image1582.png"/><Relationship Id="rId85" Type="http://schemas.openxmlformats.org/officeDocument/2006/relationships/image" Target="../media/image1555.png"/><Relationship Id="rId150" Type="http://schemas.openxmlformats.org/officeDocument/2006/relationships/customXml" Target="../ink/ink1763.xml"/><Relationship Id="rId12" Type="http://schemas.openxmlformats.org/officeDocument/2006/relationships/customXml" Target="../ink/ink1694.xml"/><Relationship Id="rId17" Type="http://schemas.openxmlformats.org/officeDocument/2006/relationships/image" Target="../media/image1521.png"/><Relationship Id="rId33" Type="http://schemas.openxmlformats.org/officeDocument/2006/relationships/image" Target="../media/image1529.png"/><Relationship Id="rId38" Type="http://schemas.openxmlformats.org/officeDocument/2006/relationships/customXml" Target="../ink/ink1707.xml"/><Relationship Id="rId59" Type="http://schemas.openxmlformats.org/officeDocument/2006/relationships/image" Target="../media/image1542.png"/><Relationship Id="rId103" Type="http://schemas.openxmlformats.org/officeDocument/2006/relationships/image" Target="../media/image1564.png"/><Relationship Id="rId108" Type="http://schemas.openxmlformats.org/officeDocument/2006/relationships/customXml" Target="../ink/ink1742.xml"/><Relationship Id="rId124" Type="http://schemas.openxmlformats.org/officeDocument/2006/relationships/customXml" Target="../ink/ink1750.xml"/><Relationship Id="rId129" Type="http://schemas.openxmlformats.org/officeDocument/2006/relationships/image" Target="../media/image1577.png"/><Relationship Id="rId54" Type="http://schemas.openxmlformats.org/officeDocument/2006/relationships/customXml" Target="../ink/ink1715.xml"/><Relationship Id="rId70" Type="http://schemas.openxmlformats.org/officeDocument/2006/relationships/customXml" Target="../ink/ink1723.xml"/><Relationship Id="rId75" Type="http://schemas.openxmlformats.org/officeDocument/2006/relationships/image" Target="../media/image1550.png"/><Relationship Id="rId91" Type="http://schemas.openxmlformats.org/officeDocument/2006/relationships/image" Target="../media/image1558.png"/><Relationship Id="rId96" Type="http://schemas.openxmlformats.org/officeDocument/2006/relationships/customXml" Target="../ink/ink1736.xml"/><Relationship Id="rId140" Type="http://schemas.openxmlformats.org/officeDocument/2006/relationships/customXml" Target="../ink/ink1758.xml"/><Relationship Id="rId145" Type="http://schemas.openxmlformats.org/officeDocument/2006/relationships/image" Target="../media/image1585.png"/><Relationship Id="rId161" Type="http://schemas.openxmlformats.org/officeDocument/2006/relationships/image" Target="../media/image15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91.xml"/><Relationship Id="rId23" Type="http://schemas.openxmlformats.org/officeDocument/2006/relationships/image" Target="../media/image1524.png"/><Relationship Id="rId28" Type="http://schemas.openxmlformats.org/officeDocument/2006/relationships/customXml" Target="../ink/ink1702.xml"/><Relationship Id="rId49" Type="http://schemas.openxmlformats.org/officeDocument/2006/relationships/image" Target="../media/image1537.png"/><Relationship Id="rId114" Type="http://schemas.openxmlformats.org/officeDocument/2006/relationships/customXml" Target="../ink/ink1745.xml"/><Relationship Id="rId119" Type="http://schemas.openxmlformats.org/officeDocument/2006/relationships/image" Target="../media/image1572.png"/><Relationship Id="rId44" Type="http://schemas.openxmlformats.org/officeDocument/2006/relationships/customXml" Target="../ink/ink1710.xml"/><Relationship Id="rId60" Type="http://schemas.openxmlformats.org/officeDocument/2006/relationships/customXml" Target="../ink/ink1718.xml"/><Relationship Id="rId65" Type="http://schemas.openxmlformats.org/officeDocument/2006/relationships/image" Target="../media/image1545.png"/><Relationship Id="rId81" Type="http://schemas.openxmlformats.org/officeDocument/2006/relationships/image" Target="../media/image1553.png"/><Relationship Id="rId86" Type="http://schemas.openxmlformats.org/officeDocument/2006/relationships/customXml" Target="../ink/ink1731.xml"/><Relationship Id="rId130" Type="http://schemas.openxmlformats.org/officeDocument/2006/relationships/customXml" Target="../ink/ink1753.xml"/><Relationship Id="rId135" Type="http://schemas.openxmlformats.org/officeDocument/2006/relationships/image" Target="../media/image1580.png"/><Relationship Id="rId151" Type="http://schemas.openxmlformats.org/officeDocument/2006/relationships/image" Target="../media/image1588.png"/><Relationship Id="rId156" Type="http://schemas.openxmlformats.org/officeDocument/2006/relationships/customXml" Target="../ink/ink1766.xml"/><Relationship Id="rId13" Type="http://schemas.openxmlformats.org/officeDocument/2006/relationships/image" Target="../media/image1519.png"/><Relationship Id="rId18" Type="http://schemas.openxmlformats.org/officeDocument/2006/relationships/customXml" Target="../ink/ink1697.xml"/><Relationship Id="rId39" Type="http://schemas.openxmlformats.org/officeDocument/2006/relationships/image" Target="../media/image1532.png"/><Relationship Id="rId109" Type="http://schemas.openxmlformats.org/officeDocument/2006/relationships/image" Target="../media/image1567.png"/><Relationship Id="rId34" Type="http://schemas.openxmlformats.org/officeDocument/2006/relationships/customXml" Target="../ink/ink1705.xml"/><Relationship Id="rId50" Type="http://schemas.openxmlformats.org/officeDocument/2006/relationships/customXml" Target="../ink/ink1713.xml"/><Relationship Id="rId55" Type="http://schemas.openxmlformats.org/officeDocument/2006/relationships/image" Target="../media/image1540.png"/><Relationship Id="rId76" Type="http://schemas.openxmlformats.org/officeDocument/2006/relationships/customXml" Target="../ink/ink1726.xml"/><Relationship Id="rId97" Type="http://schemas.openxmlformats.org/officeDocument/2006/relationships/image" Target="../media/image1561.png"/><Relationship Id="rId104" Type="http://schemas.openxmlformats.org/officeDocument/2006/relationships/customXml" Target="../ink/ink1740.xml"/><Relationship Id="rId120" Type="http://schemas.openxmlformats.org/officeDocument/2006/relationships/customXml" Target="../ink/ink1748.xml"/><Relationship Id="rId125" Type="http://schemas.openxmlformats.org/officeDocument/2006/relationships/image" Target="../media/image1575.png"/><Relationship Id="rId141" Type="http://schemas.openxmlformats.org/officeDocument/2006/relationships/image" Target="../media/image1583.png"/><Relationship Id="rId146" Type="http://schemas.openxmlformats.org/officeDocument/2006/relationships/customXml" Target="../ink/ink1761.xml"/><Relationship Id="rId7" Type="http://schemas.openxmlformats.org/officeDocument/2006/relationships/image" Target="../media/image1516.png"/><Relationship Id="rId71" Type="http://schemas.openxmlformats.org/officeDocument/2006/relationships/image" Target="../media/image1548.png"/><Relationship Id="rId92" Type="http://schemas.openxmlformats.org/officeDocument/2006/relationships/customXml" Target="../ink/ink1734.xml"/><Relationship Id="rId162" Type="http://schemas.openxmlformats.org/officeDocument/2006/relationships/customXml" Target="../ink/ink1769.xml"/><Relationship Id="rId2" Type="http://schemas.openxmlformats.org/officeDocument/2006/relationships/customXml" Target="../ink/ink1689.xml"/><Relationship Id="rId29" Type="http://schemas.openxmlformats.org/officeDocument/2006/relationships/image" Target="../media/image1527.png"/><Relationship Id="rId24" Type="http://schemas.openxmlformats.org/officeDocument/2006/relationships/customXml" Target="../ink/ink1700.xml"/><Relationship Id="rId40" Type="http://schemas.openxmlformats.org/officeDocument/2006/relationships/customXml" Target="../ink/ink1708.xml"/><Relationship Id="rId45" Type="http://schemas.openxmlformats.org/officeDocument/2006/relationships/image" Target="../media/image1535.png"/><Relationship Id="rId66" Type="http://schemas.openxmlformats.org/officeDocument/2006/relationships/customXml" Target="../ink/ink1721.xml"/><Relationship Id="rId87" Type="http://schemas.openxmlformats.org/officeDocument/2006/relationships/image" Target="../media/image1556.png"/><Relationship Id="rId110" Type="http://schemas.openxmlformats.org/officeDocument/2006/relationships/customXml" Target="../ink/ink1743.xml"/><Relationship Id="rId115" Type="http://schemas.openxmlformats.org/officeDocument/2006/relationships/image" Target="../media/image1570.png"/><Relationship Id="rId131" Type="http://schemas.openxmlformats.org/officeDocument/2006/relationships/image" Target="../media/image1578.png"/><Relationship Id="rId136" Type="http://schemas.openxmlformats.org/officeDocument/2006/relationships/customXml" Target="../ink/ink1756.xml"/><Relationship Id="rId157" Type="http://schemas.openxmlformats.org/officeDocument/2006/relationships/image" Target="../media/image1591.png"/><Relationship Id="rId61" Type="http://schemas.openxmlformats.org/officeDocument/2006/relationships/image" Target="../media/image1543.png"/><Relationship Id="rId82" Type="http://schemas.openxmlformats.org/officeDocument/2006/relationships/customXml" Target="../ink/ink1729.xml"/><Relationship Id="rId152" Type="http://schemas.openxmlformats.org/officeDocument/2006/relationships/customXml" Target="../ink/ink1764.xml"/><Relationship Id="rId19" Type="http://schemas.openxmlformats.org/officeDocument/2006/relationships/image" Target="../media/image1522.png"/><Relationship Id="rId14" Type="http://schemas.openxmlformats.org/officeDocument/2006/relationships/customXml" Target="../ink/ink1695.xml"/><Relationship Id="rId30" Type="http://schemas.openxmlformats.org/officeDocument/2006/relationships/customXml" Target="../ink/ink1703.xml"/><Relationship Id="rId35" Type="http://schemas.openxmlformats.org/officeDocument/2006/relationships/image" Target="../media/image1530.png"/><Relationship Id="rId56" Type="http://schemas.openxmlformats.org/officeDocument/2006/relationships/customXml" Target="../ink/ink1716.xml"/><Relationship Id="rId77" Type="http://schemas.openxmlformats.org/officeDocument/2006/relationships/image" Target="../media/image1551.png"/><Relationship Id="rId100" Type="http://schemas.openxmlformats.org/officeDocument/2006/relationships/customXml" Target="../ink/ink1738.xml"/><Relationship Id="rId105" Type="http://schemas.openxmlformats.org/officeDocument/2006/relationships/image" Target="../media/image1565.png"/><Relationship Id="rId126" Type="http://schemas.openxmlformats.org/officeDocument/2006/relationships/customXml" Target="../ink/ink1751.xml"/><Relationship Id="rId147" Type="http://schemas.openxmlformats.org/officeDocument/2006/relationships/image" Target="../media/image1586.png"/><Relationship Id="rId8" Type="http://schemas.openxmlformats.org/officeDocument/2006/relationships/customXml" Target="../ink/ink1692.xml"/><Relationship Id="rId51" Type="http://schemas.openxmlformats.org/officeDocument/2006/relationships/image" Target="../media/image1538.png"/><Relationship Id="rId72" Type="http://schemas.openxmlformats.org/officeDocument/2006/relationships/customXml" Target="../ink/ink1724.xml"/><Relationship Id="rId93" Type="http://schemas.openxmlformats.org/officeDocument/2006/relationships/image" Target="../media/image1559.png"/><Relationship Id="rId98" Type="http://schemas.openxmlformats.org/officeDocument/2006/relationships/customXml" Target="../ink/ink1737.xml"/><Relationship Id="rId121" Type="http://schemas.openxmlformats.org/officeDocument/2006/relationships/image" Target="../media/image1573.png"/><Relationship Id="rId142" Type="http://schemas.openxmlformats.org/officeDocument/2006/relationships/customXml" Target="../ink/ink1759.xml"/><Relationship Id="rId163" Type="http://schemas.openxmlformats.org/officeDocument/2006/relationships/image" Target="../media/image1594.png"/><Relationship Id="rId3" Type="http://schemas.openxmlformats.org/officeDocument/2006/relationships/image" Target="../media/image1514.png"/><Relationship Id="rId25" Type="http://schemas.openxmlformats.org/officeDocument/2006/relationships/image" Target="../media/image1525.png"/><Relationship Id="rId46" Type="http://schemas.openxmlformats.org/officeDocument/2006/relationships/customXml" Target="../ink/ink1711.xml"/><Relationship Id="rId67" Type="http://schemas.openxmlformats.org/officeDocument/2006/relationships/image" Target="../media/image1546.png"/><Relationship Id="rId116" Type="http://schemas.openxmlformats.org/officeDocument/2006/relationships/customXml" Target="../ink/ink1746.xml"/><Relationship Id="rId137" Type="http://schemas.openxmlformats.org/officeDocument/2006/relationships/image" Target="../media/image1581.png"/><Relationship Id="rId158" Type="http://schemas.openxmlformats.org/officeDocument/2006/relationships/customXml" Target="../ink/ink1767.xml"/><Relationship Id="rId20" Type="http://schemas.openxmlformats.org/officeDocument/2006/relationships/customXml" Target="../ink/ink1698.xml"/><Relationship Id="rId41" Type="http://schemas.openxmlformats.org/officeDocument/2006/relationships/image" Target="../media/image1533.png"/><Relationship Id="rId62" Type="http://schemas.openxmlformats.org/officeDocument/2006/relationships/customXml" Target="../ink/ink1719.xml"/><Relationship Id="rId83" Type="http://schemas.openxmlformats.org/officeDocument/2006/relationships/image" Target="../media/image1554.png"/><Relationship Id="rId88" Type="http://schemas.openxmlformats.org/officeDocument/2006/relationships/customXml" Target="../ink/ink1732.xml"/><Relationship Id="rId111" Type="http://schemas.openxmlformats.org/officeDocument/2006/relationships/image" Target="../media/image1568.png"/><Relationship Id="rId132" Type="http://schemas.openxmlformats.org/officeDocument/2006/relationships/customXml" Target="../ink/ink1754.xml"/><Relationship Id="rId153" Type="http://schemas.openxmlformats.org/officeDocument/2006/relationships/image" Target="../media/image1589.png"/><Relationship Id="rId15" Type="http://schemas.openxmlformats.org/officeDocument/2006/relationships/image" Target="../media/image1520.png"/><Relationship Id="rId36" Type="http://schemas.openxmlformats.org/officeDocument/2006/relationships/customXml" Target="../ink/ink1706.xml"/><Relationship Id="rId57" Type="http://schemas.openxmlformats.org/officeDocument/2006/relationships/image" Target="../media/image1541.png"/><Relationship Id="rId106" Type="http://schemas.openxmlformats.org/officeDocument/2006/relationships/customXml" Target="../ink/ink1741.xml"/><Relationship Id="rId127" Type="http://schemas.openxmlformats.org/officeDocument/2006/relationships/image" Target="../media/image1576.png"/><Relationship Id="rId10" Type="http://schemas.openxmlformats.org/officeDocument/2006/relationships/customXml" Target="../ink/ink1693.xml"/><Relationship Id="rId31" Type="http://schemas.openxmlformats.org/officeDocument/2006/relationships/image" Target="../media/image1528.png"/><Relationship Id="rId52" Type="http://schemas.openxmlformats.org/officeDocument/2006/relationships/customXml" Target="../ink/ink1714.xml"/><Relationship Id="rId73" Type="http://schemas.openxmlformats.org/officeDocument/2006/relationships/image" Target="../media/image1549.png"/><Relationship Id="rId78" Type="http://schemas.openxmlformats.org/officeDocument/2006/relationships/customXml" Target="../ink/ink1727.xml"/><Relationship Id="rId94" Type="http://schemas.openxmlformats.org/officeDocument/2006/relationships/customXml" Target="../ink/ink1735.xml"/><Relationship Id="rId99" Type="http://schemas.openxmlformats.org/officeDocument/2006/relationships/image" Target="../media/image1562.png"/><Relationship Id="rId101" Type="http://schemas.openxmlformats.org/officeDocument/2006/relationships/image" Target="../media/image1563.png"/><Relationship Id="rId122" Type="http://schemas.openxmlformats.org/officeDocument/2006/relationships/customXml" Target="../ink/ink1749.xml"/><Relationship Id="rId143" Type="http://schemas.openxmlformats.org/officeDocument/2006/relationships/image" Target="../media/image1584.png"/><Relationship Id="rId148" Type="http://schemas.openxmlformats.org/officeDocument/2006/relationships/customXml" Target="../ink/ink1762.xml"/><Relationship Id="rId4" Type="http://schemas.openxmlformats.org/officeDocument/2006/relationships/customXml" Target="../ink/ink1690.xml"/><Relationship Id="rId9" Type="http://schemas.openxmlformats.org/officeDocument/2006/relationships/image" Target="../media/image1517.png"/><Relationship Id="rId26" Type="http://schemas.openxmlformats.org/officeDocument/2006/relationships/customXml" Target="../ink/ink1701.xml"/><Relationship Id="rId47" Type="http://schemas.openxmlformats.org/officeDocument/2006/relationships/image" Target="../media/image1536.png"/><Relationship Id="rId68" Type="http://schemas.openxmlformats.org/officeDocument/2006/relationships/customXml" Target="../ink/ink1722.xml"/><Relationship Id="rId89" Type="http://schemas.openxmlformats.org/officeDocument/2006/relationships/image" Target="../media/image1557.png"/><Relationship Id="rId112" Type="http://schemas.openxmlformats.org/officeDocument/2006/relationships/customXml" Target="../ink/ink1744.xml"/><Relationship Id="rId133" Type="http://schemas.openxmlformats.org/officeDocument/2006/relationships/image" Target="../media/image1579.png"/><Relationship Id="rId154" Type="http://schemas.openxmlformats.org/officeDocument/2006/relationships/customXml" Target="../ink/ink1765.xml"/><Relationship Id="rId16" Type="http://schemas.openxmlformats.org/officeDocument/2006/relationships/customXml" Target="../ink/ink1696.xml"/><Relationship Id="rId37" Type="http://schemas.openxmlformats.org/officeDocument/2006/relationships/image" Target="../media/image1531.png"/><Relationship Id="rId58" Type="http://schemas.openxmlformats.org/officeDocument/2006/relationships/customXml" Target="../ink/ink1717.xml"/><Relationship Id="rId79" Type="http://schemas.openxmlformats.org/officeDocument/2006/relationships/image" Target="../media/image1552.png"/><Relationship Id="rId102" Type="http://schemas.openxmlformats.org/officeDocument/2006/relationships/customXml" Target="../ink/ink1739.xml"/><Relationship Id="rId123" Type="http://schemas.openxmlformats.org/officeDocument/2006/relationships/image" Target="../media/image1574.png"/><Relationship Id="rId144" Type="http://schemas.openxmlformats.org/officeDocument/2006/relationships/customXml" Target="../ink/ink1760.xml"/><Relationship Id="rId90" Type="http://schemas.openxmlformats.org/officeDocument/2006/relationships/customXml" Target="../ink/ink1733.xml"/><Relationship Id="rId27" Type="http://schemas.openxmlformats.org/officeDocument/2006/relationships/image" Target="../media/image1526.png"/><Relationship Id="rId48" Type="http://schemas.openxmlformats.org/officeDocument/2006/relationships/customXml" Target="../ink/ink1712.xml"/><Relationship Id="rId69" Type="http://schemas.openxmlformats.org/officeDocument/2006/relationships/image" Target="../media/image1547.png"/><Relationship Id="rId113" Type="http://schemas.openxmlformats.org/officeDocument/2006/relationships/image" Target="../media/image1569.png"/><Relationship Id="rId134" Type="http://schemas.openxmlformats.org/officeDocument/2006/relationships/customXml" Target="../ink/ink1755.xml"/><Relationship Id="rId80" Type="http://schemas.openxmlformats.org/officeDocument/2006/relationships/customXml" Target="../ink/ink1728.xml"/><Relationship Id="rId155" Type="http://schemas.openxmlformats.org/officeDocument/2006/relationships/image" Target="../media/image15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2.png"/><Relationship Id="rId299" Type="http://schemas.openxmlformats.org/officeDocument/2006/relationships/image" Target="../media/image1743.png"/><Relationship Id="rId21" Type="http://schemas.openxmlformats.org/officeDocument/2006/relationships/image" Target="../media/image1604.png"/><Relationship Id="rId63" Type="http://schemas.openxmlformats.org/officeDocument/2006/relationships/image" Target="../media/image1625.png"/><Relationship Id="rId159" Type="http://schemas.openxmlformats.org/officeDocument/2006/relationships/image" Target="../media/image1673.png"/><Relationship Id="rId324" Type="http://schemas.openxmlformats.org/officeDocument/2006/relationships/customXml" Target="../ink/ink1931.xml"/><Relationship Id="rId366" Type="http://schemas.openxmlformats.org/officeDocument/2006/relationships/customXml" Target="../ink/ink1952.xml"/><Relationship Id="rId170" Type="http://schemas.openxmlformats.org/officeDocument/2006/relationships/customXml" Target="../ink/ink1854.xml"/><Relationship Id="rId226" Type="http://schemas.openxmlformats.org/officeDocument/2006/relationships/customXml" Target="../ink/ink1882.xml"/><Relationship Id="rId433" Type="http://schemas.openxmlformats.org/officeDocument/2006/relationships/image" Target="../media/image1810.png"/><Relationship Id="rId268" Type="http://schemas.openxmlformats.org/officeDocument/2006/relationships/customXml" Target="../ink/ink1903.xml"/><Relationship Id="rId32" Type="http://schemas.openxmlformats.org/officeDocument/2006/relationships/customXml" Target="../ink/ink1785.xml"/><Relationship Id="rId74" Type="http://schemas.openxmlformats.org/officeDocument/2006/relationships/customXml" Target="../ink/ink1806.xml"/><Relationship Id="rId128" Type="http://schemas.openxmlformats.org/officeDocument/2006/relationships/customXml" Target="../ink/ink1833.xml"/><Relationship Id="rId335" Type="http://schemas.openxmlformats.org/officeDocument/2006/relationships/image" Target="../media/image1761.png"/><Relationship Id="rId377" Type="http://schemas.openxmlformats.org/officeDocument/2006/relationships/image" Target="../media/image1782.png"/><Relationship Id="rId5" Type="http://schemas.openxmlformats.org/officeDocument/2006/relationships/image" Target="../media/image1596.png"/><Relationship Id="rId181" Type="http://schemas.openxmlformats.org/officeDocument/2006/relationships/image" Target="../media/image1684.png"/><Relationship Id="rId237" Type="http://schemas.openxmlformats.org/officeDocument/2006/relationships/image" Target="../media/image1712.png"/><Relationship Id="rId402" Type="http://schemas.openxmlformats.org/officeDocument/2006/relationships/customXml" Target="../ink/ink1970.xml"/><Relationship Id="rId279" Type="http://schemas.openxmlformats.org/officeDocument/2006/relationships/image" Target="../media/image1733.png"/><Relationship Id="rId444" Type="http://schemas.openxmlformats.org/officeDocument/2006/relationships/customXml" Target="../ink/ink1991.xml"/><Relationship Id="rId43" Type="http://schemas.openxmlformats.org/officeDocument/2006/relationships/image" Target="../media/image1615.png"/><Relationship Id="rId139" Type="http://schemas.openxmlformats.org/officeDocument/2006/relationships/image" Target="../media/image1663.png"/><Relationship Id="rId290" Type="http://schemas.openxmlformats.org/officeDocument/2006/relationships/customXml" Target="../ink/ink1914.xml"/><Relationship Id="rId304" Type="http://schemas.openxmlformats.org/officeDocument/2006/relationships/customXml" Target="../ink/ink1921.xml"/><Relationship Id="rId346" Type="http://schemas.openxmlformats.org/officeDocument/2006/relationships/customXml" Target="../ink/ink1942.xml"/><Relationship Id="rId388" Type="http://schemas.openxmlformats.org/officeDocument/2006/relationships/customXml" Target="../ink/ink1963.xml"/><Relationship Id="rId85" Type="http://schemas.openxmlformats.org/officeDocument/2006/relationships/image" Target="../media/image1636.png"/><Relationship Id="rId150" Type="http://schemas.openxmlformats.org/officeDocument/2006/relationships/customXml" Target="../ink/ink1844.xml"/><Relationship Id="rId192" Type="http://schemas.openxmlformats.org/officeDocument/2006/relationships/customXml" Target="../ink/ink1865.xml"/><Relationship Id="rId206" Type="http://schemas.openxmlformats.org/officeDocument/2006/relationships/customXml" Target="../ink/ink1872.xml"/><Relationship Id="rId413" Type="http://schemas.openxmlformats.org/officeDocument/2006/relationships/image" Target="../media/image1800.png"/><Relationship Id="rId248" Type="http://schemas.openxmlformats.org/officeDocument/2006/relationships/customXml" Target="../ink/ink1893.xml"/><Relationship Id="rId455" Type="http://schemas.openxmlformats.org/officeDocument/2006/relationships/image" Target="../media/image1821.png"/><Relationship Id="rId12" Type="http://schemas.openxmlformats.org/officeDocument/2006/relationships/customXml" Target="../ink/ink1775.xml"/><Relationship Id="rId108" Type="http://schemas.openxmlformats.org/officeDocument/2006/relationships/customXml" Target="../ink/ink1823.xml"/><Relationship Id="rId315" Type="http://schemas.openxmlformats.org/officeDocument/2006/relationships/image" Target="../media/image1751.png"/><Relationship Id="rId357" Type="http://schemas.openxmlformats.org/officeDocument/2006/relationships/image" Target="../media/image1772.png"/><Relationship Id="rId54" Type="http://schemas.openxmlformats.org/officeDocument/2006/relationships/customXml" Target="../ink/ink1796.xml"/><Relationship Id="rId96" Type="http://schemas.openxmlformats.org/officeDocument/2006/relationships/customXml" Target="../ink/ink1817.xml"/><Relationship Id="rId161" Type="http://schemas.openxmlformats.org/officeDocument/2006/relationships/image" Target="../media/image1674.png"/><Relationship Id="rId217" Type="http://schemas.openxmlformats.org/officeDocument/2006/relationships/image" Target="../media/image1702.png"/><Relationship Id="rId399" Type="http://schemas.openxmlformats.org/officeDocument/2006/relationships/image" Target="../media/image1793.png"/><Relationship Id="rId259" Type="http://schemas.openxmlformats.org/officeDocument/2006/relationships/image" Target="../media/image1723.png"/><Relationship Id="rId424" Type="http://schemas.openxmlformats.org/officeDocument/2006/relationships/customXml" Target="../ink/ink1981.xml"/><Relationship Id="rId466" Type="http://schemas.openxmlformats.org/officeDocument/2006/relationships/customXml" Target="../ink/ink2002.xml"/><Relationship Id="rId23" Type="http://schemas.openxmlformats.org/officeDocument/2006/relationships/image" Target="../media/image1605.png"/><Relationship Id="rId119" Type="http://schemas.openxmlformats.org/officeDocument/2006/relationships/image" Target="../media/image1653.png"/><Relationship Id="rId270" Type="http://schemas.openxmlformats.org/officeDocument/2006/relationships/customXml" Target="../ink/ink1904.xml"/><Relationship Id="rId326" Type="http://schemas.openxmlformats.org/officeDocument/2006/relationships/customXml" Target="../ink/ink1932.xml"/><Relationship Id="rId65" Type="http://schemas.openxmlformats.org/officeDocument/2006/relationships/image" Target="../media/image1626.png"/><Relationship Id="rId130" Type="http://schemas.openxmlformats.org/officeDocument/2006/relationships/customXml" Target="../ink/ink1834.xml"/><Relationship Id="rId368" Type="http://schemas.openxmlformats.org/officeDocument/2006/relationships/customXml" Target="../ink/ink1953.xml"/><Relationship Id="rId172" Type="http://schemas.openxmlformats.org/officeDocument/2006/relationships/customXml" Target="../ink/ink1855.xml"/><Relationship Id="rId228" Type="http://schemas.openxmlformats.org/officeDocument/2006/relationships/customXml" Target="../ink/ink1883.xml"/><Relationship Id="rId435" Type="http://schemas.openxmlformats.org/officeDocument/2006/relationships/image" Target="../media/image1811.png"/><Relationship Id="rId281" Type="http://schemas.openxmlformats.org/officeDocument/2006/relationships/image" Target="../media/image1734.png"/><Relationship Id="rId337" Type="http://schemas.openxmlformats.org/officeDocument/2006/relationships/image" Target="../media/image1762.png"/><Relationship Id="rId34" Type="http://schemas.openxmlformats.org/officeDocument/2006/relationships/customXml" Target="../ink/ink1786.xml"/><Relationship Id="rId76" Type="http://schemas.openxmlformats.org/officeDocument/2006/relationships/customXml" Target="../ink/ink1807.xml"/><Relationship Id="rId141" Type="http://schemas.openxmlformats.org/officeDocument/2006/relationships/image" Target="../media/image1664.png"/><Relationship Id="rId379" Type="http://schemas.openxmlformats.org/officeDocument/2006/relationships/image" Target="../media/image1783.png"/><Relationship Id="rId7" Type="http://schemas.openxmlformats.org/officeDocument/2006/relationships/image" Target="../media/image1597.png"/><Relationship Id="rId183" Type="http://schemas.openxmlformats.org/officeDocument/2006/relationships/image" Target="../media/image1685.png"/><Relationship Id="rId239" Type="http://schemas.openxmlformats.org/officeDocument/2006/relationships/image" Target="../media/image1713.png"/><Relationship Id="rId390" Type="http://schemas.openxmlformats.org/officeDocument/2006/relationships/customXml" Target="../ink/ink1964.xml"/><Relationship Id="rId404" Type="http://schemas.openxmlformats.org/officeDocument/2006/relationships/customXml" Target="../ink/ink1971.xml"/><Relationship Id="rId446" Type="http://schemas.openxmlformats.org/officeDocument/2006/relationships/customXml" Target="../ink/ink1992.xml"/><Relationship Id="rId250" Type="http://schemas.openxmlformats.org/officeDocument/2006/relationships/customXml" Target="../ink/ink1894.xml"/><Relationship Id="rId292" Type="http://schemas.openxmlformats.org/officeDocument/2006/relationships/customXml" Target="../ink/ink1915.xml"/><Relationship Id="rId306" Type="http://schemas.openxmlformats.org/officeDocument/2006/relationships/customXml" Target="../ink/ink1922.xml"/><Relationship Id="rId45" Type="http://schemas.openxmlformats.org/officeDocument/2006/relationships/image" Target="../media/image1616.png"/><Relationship Id="rId87" Type="http://schemas.openxmlformats.org/officeDocument/2006/relationships/image" Target="../media/image1637.png"/><Relationship Id="rId110" Type="http://schemas.openxmlformats.org/officeDocument/2006/relationships/customXml" Target="../ink/ink1824.xml"/><Relationship Id="rId348" Type="http://schemas.openxmlformats.org/officeDocument/2006/relationships/customXml" Target="../ink/ink1943.xml"/><Relationship Id="rId152" Type="http://schemas.openxmlformats.org/officeDocument/2006/relationships/customXml" Target="../ink/ink1845.xml"/><Relationship Id="rId194" Type="http://schemas.openxmlformats.org/officeDocument/2006/relationships/customXml" Target="../ink/ink1866.xml"/><Relationship Id="rId208" Type="http://schemas.openxmlformats.org/officeDocument/2006/relationships/customXml" Target="../ink/ink1873.xml"/><Relationship Id="rId415" Type="http://schemas.openxmlformats.org/officeDocument/2006/relationships/image" Target="../media/image1801.png"/><Relationship Id="rId457" Type="http://schemas.openxmlformats.org/officeDocument/2006/relationships/image" Target="../media/image1822.png"/><Relationship Id="rId261" Type="http://schemas.openxmlformats.org/officeDocument/2006/relationships/image" Target="../media/image1724.png"/><Relationship Id="rId14" Type="http://schemas.openxmlformats.org/officeDocument/2006/relationships/customXml" Target="../ink/ink1776.xml"/><Relationship Id="rId56" Type="http://schemas.openxmlformats.org/officeDocument/2006/relationships/customXml" Target="../ink/ink1797.xml"/><Relationship Id="rId317" Type="http://schemas.openxmlformats.org/officeDocument/2006/relationships/image" Target="../media/image1752.png"/><Relationship Id="rId359" Type="http://schemas.openxmlformats.org/officeDocument/2006/relationships/image" Target="../media/image1773.png"/><Relationship Id="rId98" Type="http://schemas.openxmlformats.org/officeDocument/2006/relationships/customXml" Target="../ink/ink1818.xml"/><Relationship Id="rId121" Type="http://schemas.openxmlformats.org/officeDocument/2006/relationships/image" Target="../media/image1654.png"/><Relationship Id="rId163" Type="http://schemas.openxmlformats.org/officeDocument/2006/relationships/image" Target="../media/image1675.png"/><Relationship Id="rId219" Type="http://schemas.openxmlformats.org/officeDocument/2006/relationships/image" Target="../media/image1703.png"/><Relationship Id="rId370" Type="http://schemas.openxmlformats.org/officeDocument/2006/relationships/customXml" Target="../ink/ink1954.xml"/><Relationship Id="rId426" Type="http://schemas.openxmlformats.org/officeDocument/2006/relationships/customXml" Target="../ink/ink1982.xml"/><Relationship Id="rId230" Type="http://schemas.openxmlformats.org/officeDocument/2006/relationships/customXml" Target="../ink/ink1884.xml"/><Relationship Id="rId25" Type="http://schemas.openxmlformats.org/officeDocument/2006/relationships/image" Target="../media/image1606.png"/><Relationship Id="rId67" Type="http://schemas.openxmlformats.org/officeDocument/2006/relationships/image" Target="../media/image1627.png"/><Relationship Id="rId272" Type="http://schemas.openxmlformats.org/officeDocument/2006/relationships/customXml" Target="../ink/ink1905.xml"/><Relationship Id="rId328" Type="http://schemas.openxmlformats.org/officeDocument/2006/relationships/customXml" Target="../ink/ink1933.xml"/><Relationship Id="rId132" Type="http://schemas.openxmlformats.org/officeDocument/2006/relationships/customXml" Target="../ink/ink1835.xml"/><Relationship Id="rId174" Type="http://schemas.openxmlformats.org/officeDocument/2006/relationships/customXml" Target="../ink/ink1856.xml"/><Relationship Id="rId381" Type="http://schemas.openxmlformats.org/officeDocument/2006/relationships/image" Target="../media/image1784.png"/><Relationship Id="rId241" Type="http://schemas.openxmlformats.org/officeDocument/2006/relationships/image" Target="../media/image1714.png"/><Relationship Id="rId437" Type="http://schemas.openxmlformats.org/officeDocument/2006/relationships/image" Target="../media/image1812.png"/><Relationship Id="rId36" Type="http://schemas.openxmlformats.org/officeDocument/2006/relationships/customXml" Target="../ink/ink1787.xml"/><Relationship Id="rId283" Type="http://schemas.openxmlformats.org/officeDocument/2006/relationships/image" Target="../media/image1735.png"/><Relationship Id="rId339" Type="http://schemas.openxmlformats.org/officeDocument/2006/relationships/image" Target="../media/image1763.png"/><Relationship Id="rId78" Type="http://schemas.openxmlformats.org/officeDocument/2006/relationships/customXml" Target="../ink/ink1808.xml"/><Relationship Id="rId101" Type="http://schemas.openxmlformats.org/officeDocument/2006/relationships/image" Target="../media/image1644.png"/><Relationship Id="rId143" Type="http://schemas.openxmlformats.org/officeDocument/2006/relationships/image" Target="../media/image1665.png"/><Relationship Id="rId185" Type="http://schemas.openxmlformats.org/officeDocument/2006/relationships/image" Target="../media/image1686.png"/><Relationship Id="rId350" Type="http://schemas.openxmlformats.org/officeDocument/2006/relationships/customXml" Target="../ink/ink1944.xml"/><Relationship Id="rId406" Type="http://schemas.openxmlformats.org/officeDocument/2006/relationships/customXml" Target="../ink/ink1972.xml"/><Relationship Id="rId9" Type="http://schemas.openxmlformats.org/officeDocument/2006/relationships/image" Target="../media/image1598.png"/><Relationship Id="rId210" Type="http://schemas.openxmlformats.org/officeDocument/2006/relationships/customXml" Target="../ink/ink1874.xml"/><Relationship Id="rId392" Type="http://schemas.openxmlformats.org/officeDocument/2006/relationships/customXml" Target="../ink/ink1965.xml"/><Relationship Id="rId448" Type="http://schemas.openxmlformats.org/officeDocument/2006/relationships/customXml" Target="../ink/ink1993.xml"/><Relationship Id="rId252" Type="http://schemas.openxmlformats.org/officeDocument/2006/relationships/customXml" Target="../ink/ink1895.xml"/><Relationship Id="rId294" Type="http://schemas.openxmlformats.org/officeDocument/2006/relationships/customXml" Target="../ink/ink1916.xml"/><Relationship Id="rId308" Type="http://schemas.openxmlformats.org/officeDocument/2006/relationships/customXml" Target="../ink/ink1923.xml"/><Relationship Id="rId47" Type="http://schemas.openxmlformats.org/officeDocument/2006/relationships/image" Target="../media/image1617.png"/><Relationship Id="rId89" Type="http://schemas.openxmlformats.org/officeDocument/2006/relationships/image" Target="../media/image1638.png"/><Relationship Id="rId112" Type="http://schemas.openxmlformats.org/officeDocument/2006/relationships/customXml" Target="../ink/ink1825.xml"/><Relationship Id="rId154" Type="http://schemas.openxmlformats.org/officeDocument/2006/relationships/customXml" Target="../ink/ink1846.xml"/><Relationship Id="rId361" Type="http://schemas.openxmlformats.org/officeDocument/2006/relationships/image" Target="../media/image1774.png"/><Relationship Id="rId196" Type="http://schemas.openxmlformats.org/officeDocument/2006/relationships/customXml" Target="../ink/ink1867.xml"/><Relationship Id="rId417" Type="http://schemas.openxmlformats.org/officeDocument/2006/relationships/image" Target="../media/image1802.png"/><Relationship Id="rId459" Type="http://schemas.openxmlformats.org/officeDocument/2006/relationships/image" Target="../media/image1823.png"/><Relationship Id="rId16" Type="http://schemas.openxmlformats.org/officeDocument/2006/relationships/customXml" Target="../ink/ink1777.xml"/><Relationship Id="rId221" Type="http://schemas.openxmlformats.org/officeDocument/2006/relationships/image" Target="../media/image1704.png"/><Relationship Id="rId263" Type="http://schemas.openxmlformats.org/officeDocument/2006/relationships/image" Target="../media/image1725.png"/><Relationship Id="rId319" Type="http://schemas.openxmlformats.org/officeDocument/2006/relationships/image" Target="../media/image1753.png"/><Relationship Id="rId58" Type="http://schemas.openxmlformats.org/officeDocument/2006/relationships/customXml" Target="../ink/ink1798.xml"/><Relationship Id="rId123" Type="http://schemas.openxmlformats.org/officeDocument/2006/relationships/image" Target="../media/image1655.png"/><Relationship Id="rId330" Type="http://schemas.openxmlformats.org/officeDocument/2006/relationships/customXml" Target="../ink/ink1934.xml"/><Relationship Id="rId165" Type="http://schemas.openxmlformats.org/officeDocument/2006/relationships/image" Target="../media/image1676.png"/><Relationship Id="rId372" Type="http://schemas.openxmlformats.org/officeDocument/2006/relationships/customXml" Target="../ink/ink1955.xml"/><Relationship Id="rId428" Type="http://schemas.openxmlformats.org/officeDocument/2006/relationships/customXml" Target="../ink/ink1983.xml"/><Relationship Id="rId232" Type="http://schemas.openxmlformats.org/officeDocument/2006/relationships/customXml" Target="../ink/ink1885.xml"/><Relationship Id="rId274" Type="http://schemas.openxmlformats.org/officeDocument/2006/relationships/customXml" Target="../ink/ink1906.xml"/><Relationship Id="rId27" Type="http://schemas.openxmlformats.org/officeDocument/2006/relationships/image" Target="../media/image1607.png"/><Relationship Id="rId69" Type="http://schemas.openxmlformats.org/officeDocument/2006/relationships/image" Target="../media/image1628.png"/><Relationship Id="rId134" Type="http://schemas.openxmlformats.org/officeDocument/2006/relationships/customXml" Target="../ink/ink1836.xml"/><Relationship Id="rId80" Type="http://schemas.openxmlformats.org/officeDocument/2006/relationships/customXml" Target="../ink/ink1809.xml"/><Relationship Id="rId176" Type="http://schemas.openxmlformats.org/officeDocument/2006/relationships/customXml" Target="../ink/ink1857.xml"/><Relationship Id="rId341" Type="http://schemas.openxmlformats.org/officeDocument/2006/relationships/image" Target="../media/image1764.png"/><Relationship Id="rId383" Type="http://schemas.openxmlformats.org/officeDocument/2006/relationships/image" Target="../media/image1785.png"/><Relationship Id="rId439" Type="http://schemas.openxmlformats.org/officeDocument/2006/relationships/image" Target="../media/image1813.png"/><Relationship Id="rId201" Type="http://schemas.openxmlformats.org/officeDocument/2006/relationships/image" Target="../media/image1694.png"/><Relationship Id="rId243" Type="http://schemas.openxmlformats.org/officeDocument/2006/relationships/image" Target="../media/image1715.png"/><Relationship Id="rId285" Type="http://schemas.openxmlformats.org/officeDocument/2006/relationships/image" Target="../media/image1736.png"/><Relationship Id="rId450" Type="http://schemas.openxmlformats.org/officeDocument/2006/relationships/customXml" Target="../ink/ink1994.xml"/><Relationship Id="rId38" Type="http://schemas.openxmlformats.org/officeDocument/2006/relationships/customXml" Target="../ink/ink1788.xml"/><Relationship Id="rId103" Type="http://schemas.openxmlformats.org/officeDocument/2006/relationships/image" Target="../media/image1645.png"/><Relationship Id="rId310" Type="http://schemas.openxmlformats.org/officeDocument/2006/relationships/customXml" Target="../ink/ink1924.xml"/><Relationship Id="rId91" Type="http://schemas.openxmlformats.org/officeDocument/2006/relationships/image" Target="../media/image1639.png"/><Relationship Id="rId145" Type="http://schemas.openxmlformats.org/officeDocument/2006/relationships/image" Target="../media/image1666.png"/><Relationship Id="rId187" Type="http://schemas.openxmlformats.org/officeDocument/2006/relationships/image" Target="../media/image1687.png"/><Relationship Id="rId352" Type="http://schemas.openxmlformats.org/officeDocument/2006/relationships/customXml" Target="../ink/ink1945.xml"/><Relationship Id="rId394" Type="http://schemas.openxmlformats.org/officeDocument/2006/relationships/customXml" Target="../ink/ink1966.xml"/><Relationship Id="rId408" Type="http://schemas.openxmlformats.org/officeDocument/2006/relationships/customXml" Target="../ink/ink1973.xml"/><Relationship Id="rId212" Type="http://schemas.openxmlformats.org/officeDocument/2006/relationships/customXml" Target="../ink/ink1875.xml"/><Relationship Id="rId254" Type="http://schemas.openxmlformats.org/officeDocument/2006/relationships/customXml" Target="../ink/ink1896.xml"/><Relationship Id="rId49" Type="http://schemas.openxmlformats.org/officeDocument/2006/relationships/image" Target="../media/image1618.png"/><Relationship Id="rId114" Type="http://schemas.openxmlformats.org/officeDocument/2006/relationships/customXml" Target="../ink/ink1826.xml"/><Relationship Id="rId296" Type="http://schemas.openxmlformats.org/officeDocument/2006/relationships/customXml" Target="../ink/ink1917.xml"/><Relationship Id="rId461" Type="http://schemas.openxmlformats.org/officeDocument/2006/relationships/image" Target="../media/image1824.png"/><Relationship Id="rId60" Type="http://schemas.openxmlformats.org/officeDocument/2006/relationships/customXml" Target="../ink/ink1799.xml"/><Relationship Id="rId156" Type="http://schemas.openxmlformats.org/officeDocument/2006/relationships/customXml" Target="../ink/ink1847.xml"/><Relationship Id="rId198" Type="http://schemas.openxmlformats.org/officeDocument/2006/relationships/customXml" Target="../ink/ink1868.xml"/><Relationship Id="rId321" Type="http://schemas.openxmlformats.org/officeDocument/2006/relationships/image" Target="../media/image1754.png"/><Relationship Id="rId363" Type="http://schemas.openxmlformats.org/officeDocument/2006/relationships/image" Target="../media/image1775.png"/><Relationship Id="rId419" Type="http://schemas.openxmlformats.org/officeDocument/2006/relationships/image" Target="../media/image1803.png"/><Relationship Id="rId223" Type="http://schemas.openxmlformats.org/officeDocument/2006/relationships/image" Target="../media/image1705.png"/><Relationship Id="rId430" Type="http://schemas.openxmlformats.org/officeDocument/2006/relationships/customXml" Target="../ink/ink1984.xml"/><Relationship Id="rId18" Type="http://schemas.openxmlformats.org/officeDocument/2006/relationships/customXml" Target="../ink/ink1778.xml"/><Relationship Id="rId265" Type="http://schemas.openxmlformats.org/officeDocument/2006/relationships/image" Target="../media/image1726.png"/><Relationship Id="rId125" Type="http://schemas.openxmlformats.org/officeDocument/2006/relationships/image" Target="../media/image1656.png"/><Relationship Id="rId167" Type="http://schemas.openxmlformats.org/officeDocument/2006/relationships/image" Target="../media/image1677.png"/><Relationship Id="rId332" Type="http://schemas.openxmlformats.org/officeDocument/2006/relationships/customXml" Target="../ink/ink1935.xml"/><Relationship Id="rId374" Type="http://schemas.openxmlformats.org/officeDocument/2006/relationships/customXml" Target="../ink/ink1956.xml"/><Relationship Id="rId71" Type="http://schemas.openxmlformats.org/officeDocument/2006/relationships/image" Target="../media/image1629.png"/><Relationship Id="rId234" Type="http://schemas.openxmlformats.org/officeDocument/2006/relationships/customXml" Target="../ink/ink1886.xml"/><Relationship Id="rId2" Type="http://schemas.openxmlformats.org/officeDocument/2006/relationships/customXml" Target="../ink/ink1770.xml"/><Relationship Id="rId29" Type="http://schemas.openxmlformats.org/officeDocument/2006/relationships/image" Target="../media/image1608.png"/><Relationship Id="rId276" Type="http://schemas.openxmlformats.org/officeDocument/2006/relationships/customXml" Target="../ink/ink1907.xml"/><Relationship Id="rId441" Type="http://schemas.openxmlformats.org/officeDocument/2006/relationships/image" Target="../media/image1814.png"/><Relationship Id="rId40" Type="http://schemas.openxmlformats.org/officeDocument/2006/relationships/customXml" Target="../ink/ink1789.xml"/><Relationship Id="rId136" Type="http://schemas.openxmlformats.org/officeDocument/2006/relationships/customXml" Target="../ink/ink1837.xml"/><Relationship Id="rId178" Type="http://schemas.openxmlformats.org/officeDocument/2006/relationships/customXml" Target="../ink/ink1858.xml"/><Relationship Id="rId301" Type="http://schemas.openxmlformats.org/officeDocument/2006/relationships/image" Target="../media/image1744.png"/><Relationship Id="rId343" Type="http://schemas.openxmlformats.org/officeDocument/2006/relationships/image" Target="../media/image1765.png"/><Relationship Id="rId61" Type="http://schemas.openxmlformats.org/officeDocument/2006/relationships/image" Target="../media/image1624.png"/><Relationship Id="rId82" Type="http://schemas.openxmlformats.org/officeDocument/2006/relationships/customXml" Target="../ink/ink1810.xml"/><Relationship Id="rId199" Type="http://schemas.openxmlformats.org/officeDocument/2006/relationships/image" Target="../media/image1693.png"/><Relationship Id="rId203" Type="http://schemas.openxmlformats.org/officeDocument/2006/relationships/image" Target="../media/image1695.png"/><Relationship Id="rId385" Type="http://schemas.openxmlformats.org/officeDocument/2006/relationships/image" Target="../media/image1786.png"/><Relationship Id="rId19" Type="http://schemas.openxmlformats.org/officeDocument/2006/relationships/image" Target="../media/image1603.png"/><Relationship Id="rId224" Type="http://schemas.openxmlformats.org/officeDocument/2006/relationships/customXml" Target="../ink/ink1881.xml"/><Relationship Id="rId245" Type="http://schemas.openxmlformats.org/officeDocument/2006/relationships/image" Target="../media/image1716.png"/><Relationship Id="rId266" Type="http://schemas.openxmlformats.org/officeDocument/2006/relationships/customXml" Target="../ink/ink1902.xml"/><Relationship Id="rId287" Type="http://schemas.openxmlformats.org/officeDocument/2006/relationships/image" Target="../media/image1737.png"/><Relationship Id="rId410" Type="http://schemas.openxmlformats.org/officeDocument/2006/relationships/customXml" Target="../ink/ink1974.xml"/><Relationship Id="rId431" Type="http://schemas.openxmlformats.org/officeDocument/2006/relationships/image" Target="../media/image1809.png"/><Relationship Id="rId452" Type="http://schemas.openxmlformats.org/officeDocument/2006/relationships/customXml" Target="../ink/ink1995.xml"/><Relationship Id="rId30" Type="http://schemas.openxmlformats.org/officeDocument/2006/relationships/customXml" Target="../ink/ink1784.xml"/><Relationship Id="rId105" Type="http://schemas.openxmlformats.org/officeDocument/2006/relationships/image" Target="../media/image1646.png"/><Relationship Id="rId126" Type="http://schemas.openxmlformats.org/officeDocument/2006/relationships/customXml" Target="../ink/ink1832.xml"/><Relationship Id="rId147" Type="http://schemas.openxmlformats.org/officeDocument/2006/relationships/image" Target="../media/image1667.png"/><Relationship Id="rId168" Type="http://schemas.openxmlformats.org/officeDocument/2006/relationships/customXml" Target="../ink/ink1853.xml"/><Relationship Id="rId312" Type="http://schemas.openxmlformats.org/officeDocument/2006/relationships/customXml" Target="../ink/ink1925.xml"/><Relationship Id="rId333" Type="http://schemas.openxmlformats.org/officeDocument/2006/relationships/image" Target="../media/image1760.png"/><Relationship Id="rId354" Type="http://schemas.openxmlformats.org/officeDocument/2006/relationships/customXml" Target="../ink/ink1946.xml"/><Relationship Id="rId51" Type="http://schemas.openxmlformats.org/officeDocument/2006/relationships/image" Target="../media/image1619.png"/><Relationship Id="rId72" Type="http://schemas.openxmlformats.org/officeDocument/2006/relationships/customXml" Target="../ink/ink1805.xml"/><Relationship Id="rId93" Type="http://schemas.openxmlformats.org/officeDocument/2006/relationships/image" Target="../media/image1640.png"/><Relationship Id="rId189" Type="http://schemas.openxmlformats.org/officeDocument/2006/relationships/image" Target="../media/image1688.png"/><Relationship Id="rId375" Type="http://schemas.openxmlformats.org/officeDocument/2006/relationships/image" Target="../media/image1781.png"/><Relationship Id="rId396" Type="http://schemas.openxmlformats.org/officeDocument/2006/relationships/customXml" Target="../ink/ink1967.xml"/><Relationship Id="rId3" Type="http://schemas.openxmlformats.org/officeDocument/2006/relationships/image" Target="../media/image1595.png"/><Relationship Id="rId214" Type="http://schemas.openxmlformats.org/officeDocument/2006/relationships/customXml" Target="../ink/ink1876.xml"/><Relationship Id="rId235" Type="http://schemas.openxmlformats.org/officeDocument/2006/relationships/image" Target="../media/image1711.png"/><Relationship Id="rId256" Type="http://schemas.openxmlformats.org/officeDocument/2006/relationships/customXml" Target="../ink/ink1897.xml"/><Relationship Id="rId277" Type="http://schemas.openxmlformats.org/officeDocument/2006/relationships/image" Target="../media/image1732.png"/><Relationship Id="rId298" Type="http://schemas.openxmlformats.org/officeDocument/2006/relationships/customXml" Target="../ink/ink1918.xml"/><Relationship Id="rId400" Type="http://schemas.openxmlformats.org/officeDocument/2006/relationships/customXml" Target="../ink/ink1969.xml"/><Relationship Id="rId421" Type="http://schemas.openxmlformats.org/officeDocument/2006/relationships/image" Target="../media/image1804.png"/><Relationship Id="rId442" Type="http://schemas.openxmlformats.org/officeDocument/2006/relationships/customXml" Target="../ink/ink1990.xml"/><Relationship Id="rId463" Type="http://schemas.openxmlformats.org/officeDocument/2006/relationships/image" Target="../media/image1825.png"/><Relationship Id="rId116" Type="http://schemas.openxmlformats.org/officeDocument/2006/relationships/customXml" Target="../ink/ink1827.xml"/><Relationship Id="rId137" Type="http://schemas.openxmlformats.org/officeDocument/2006/relationships/image" Target="../media/image1662.png"/><Relationship Id="rId158" Type="http://schemas.openxmlformats.org/officeDocument/2006/relationships/customXml" Target="../ink/ink1848.xml"/><Relationship Id="rId302" Type="http://schemas.openxmlformats.org/officeDocument/2006/relationships/customXml" Target="../ink/ink1920.xml"/><Relationship Id="rId323" Type="http://schemas.openxmlformats.org/officeDocument/2006/relationships/image" Target="../media/image1755.png"/><Relationship Id="rId344" Type="http://schemas.openxmlformats.org/officeDocument/2006/relationships/customXml" Target="../ink/ink1941.xml"/><Relationship Id="rId20" Type="http://schemas.openxmlformats.org/officeDocument/2006/relationships/customXml" Target="../ink/ink1779.xml"/><Relationship Id="rId41" Type="http://schemas.openxmlformats.org/officeDocument/2006/relationships/image" Target="../media/image1614.png"/><Relationship Id="rId62" Type="http://schemas.openxmlformats.org/officeDocument/2006/relationships/customXml" Target="../ink/ink1800.xml"/><Relationship Id="rId83" Type="http://schemas.openxmlformats.org/officeDocument/2006/relationships/image" Target="../media/image1635.png"/><Relationship Id="rId179" Type="http://schemas.openxmlformats.org/officeDocument/2006/relationships/image" Target="../media/image1683.png"/><Relationship Id="rId365" Type="http://schemas.openxmlformats.org/officeDocument/2006/relationships/image" Target="../media/image1776.png"/><Relationship Id="rId386" Type="http://schemas.openxmlformats.org/officeDocument/2006/relationships/customXml" Target="../ink/ink1962.xml"/><Relationship Id="rId190" Type="http://schemas.openxmlformats.org/officeDocument/2006/relationships/customXml" Target="../ink/ink1864.xml"/><Relationship Id="rId204" Type="http://schemas.openxmlformats.org/officeDocument/2006/relationships/customXml" Target="../ink/ink1871.xml"/><Relationship Id="rId225" Type="http://schemas.openxmlformats.org/officeDocument/2006/relationships/image" Target="../media/image1706.png"/><Relationship Id="rId246" Type="http://schemas.openxmlformats.org/officeDocument/2006/relationships/customXml" Target="../ink/ink1892.xml"/><Relationship Id="rId267" Type="http://schemas.openxmlformats.org/officeDocument/2006/relationships/image" Target="../media/image1727.png"/><Relationship Id="rId288" Type="http://schemas.openxmlformats.org/officeDocument/2006/relationships/customXml" Target="../ink/ink1913.xml"/><Relationship Id="rId411" Type="http://schemas.openxmlformats.org/officeDocument/2006/relationships/image" Target="../media/image1799.png"/><Relationship Id="rId432" Type="http://schemas.openxmlformats.org/officeDocument/2006/relationships/customXml" Target="../ink/ink1985.xml"/><Relationship Id="rId453" Type="http://schemas.openxmlformats.org/officeDocument/2006/relationships/image" Target="../media/image1820.png"/><Relationship Id="rId106" Type="http://schemas.openxmlformats.org/officeDocument/2006/relationships/customXml" Target="../ink/ink1822.xml"/><Relationship Id="rId127" Type="http://schemas.openxmlformats.org/officeDocument/2006/relationships/image" Target="../media/image1657.png"/><Relationship Id="rId313" Type="http://schemas.openxmlformats.org/officeDocument/2006/relationships/image" Target="../media/image1750.png"/><Relationship Id="rId10" Type="http://schemas.openxmlformats.org/officeDocument/2006/relationships/customXml" Target="../ink/ink1774.xml"/><Relationship Id="rId31" Type="http://schemas.openxmlformats.org/officeDocument/2006/relationships/image" Target="../media/image1609.png"/><Relationship Id="rId52" Type="http://schemas.openxmlformats.org/officeDocument/2006/relationships/customXml" Target="../ink/ink1795.xml"/><Relationship Id="rId73" Type="http://schemas.openxmlformats.org/officeDocument/2006/relationships/image" Target="../media/image1630.png"/><Relationship Id="rId94" Type="http://schemas.openxmlformats.org/officeDocument/2006/relationships/customXml" Target="../ink/ink1816.xml"/><Relationship Id="rId148" Type="http://schemas.openxmlformats.org/officeDocument/2006/relationships/customXml" Target="../ink/ink1843.xml"/><Relationship Id="rId169" Type="http://schemas.openxmlformats.org/officeDocument/2006/relationships/image" Target="../media/image1678.png"/><Relationship Id="rId334" Type="http://schemas.openxmlformats.org/officeDocument/2006/relationships/customXml" Target="../ink/ink1936.xml"/><Relationship Id="rId355" Type="http://schemas.openxmlformats.org/officeDocument/2006/relationships/image" Target="../media/image1771.png"/><Relationship Id="rId376" Type="http://schemas.openxmlformats.org/officeDocument/2006/relationships/customXml" Target="../ink/ink1957.xml"/><Relationship Id="rId397" Type="http://schemas.openxmlformats.org/officeDocument/2006/relationships/image" Target="../media/image1792.png"/><Relationship Id="rId4" Type="http://schemas.openxmlformats.org/officeDocument/2006/relationships/customXml" Target="../ink/ink1771.xml"/><Relationship Id="rId180" Type="http://schemas.openxmlformats.org/officeDocument/2006/relationships/customXml" Target="../ink/ink1859.xml"/><Relationship Id="rId215" Type="http://schemas.openxmlformats.org/officeDocument/2006/relationships/image" Target="../media/image1701.png"/><Relationship Id="rId236" Type="http://schemas.openxmlformats.org/officeDocument/2006/relationships/customXml" Target="../ink/ink1887.xml"/><Relationship Id="rId257" Type="http://schemas.openxmlformats.org/officeDocument/2006/relationships/image" Target="../media/image1722.png"/><Relationship Id="rId278" Type="http://schemas.openxmlformats.org/officeDocument/2006/relationships/customXml" Target="../ink/ink1908.xml"/><Relationship Id="rId401" Type="http://schemas.openxmlformats.org/officeDocument/2006/relationships/image" Target="../media/image1794.png"/><Relationship Id="rId422" Type="http://schemas.openxmlformats.org/officeDocument/2006/relationships/customXml" Target="../ink/ink1980.xml"/><Relationship Id="rId443" Type="http://schemas.openxmlformats.org/officeDocument/2006/relationships/image" Target="../media/image1815.png"/><Relationship Id="rId464" Type="http://schemas.openxmlformats.org/officeDocument/2006/relationships/customXml" Target="../ink/ink2001.xml"/><Relationship Id="rId303" Type="http://schemas.openxmlformats.org/officeDocument/2006/relationships/image" Target="../media/image1745.png"/><Relationship Id="rId42" Type="http://schemas.openxmlformats.org/officeDocument/2006/relationships/customXml" Target="../ink/ink1790.xml"/><Relationship Id="rId84" Type="http://schemas.openxmlformats.org/officeDocument/2006/relationships/customXml" Target="../ink/ink1811.xml"/><Relationship Id="rId138" Type="http://schemas.openxmlformats.org/officeDocument/2006/relationships/customXml" Target="../ink/ink1838.xml"/><Relationship Id="rId345" Type="http://schemas.openxmlformats.org/officeDocument/2006/relationships/image" Target="../media/image1766.png"/><Relationship Id="rId387" Type="http://schemas.openxmlformats.org/officeDocument/2006/relationships/image" Target="../media/image1787.png"/><Relationship Id="rId191" Type="http://schemas.openxmlformats.org/officeDocument/2006/relationships/image" Target="../media/image1689.png"/><Relationship Id="rId205" Type="http://schemas.openxmlformats.org/officeDocument/2006/relationships/image" Target="../media/image1696.png"/><Relationship Id="rId247" Type="http://schemas.openxmlformats.org/officeDocument/2006/relationships/image" Target="../media/image1717.png"/><Relationship Id="rId412" Type="http://schemas.openxmlformats.org/officeDocument/2006/relationships/customXml" Target="../ink/ink1975.xml"/><Relationship Id="rId107" Type="http://schemas.openxmlformats.org/officeDocument/2006/relationships/image" Target="../media/image1647.png"/><Relationship Id="rId289" Type="http://schemas.openxmlformats.org/officeDocument/2006/relationships/image" Target="../media/image1738.png"/><Relationship Id="rId454" Type="http://schemas.openxmlformats.org/officeDocument/2006/relationships/customXml" Target="../ink/ink1996.xml"/><Relationship Id="rId11" Type="http://schemas.openxmlformats.org/officeDocument/2006/relationships/image" Target="../media/image1599.png"/><Relationship Id="rId53" Type="http://schemas.openxmlformats.org/officeDocument/2006/relationships/image" Target="../media/image1620.png"/><Relationship Id="rId149" Type="http://schemas.openxmlformats.org/officeDocument/2006/relationships/image" Target="../media/image1668.png"/><Relationship Id="rId314" Type="http://schemas.openxmlformats.org/officeDocument/2006/relationships/customXml" Target="../ink/ink1926.xml"/><Relationship Id="rId356" Type="http://schemas.openxmlformats.org/officeDocument/2006/relationships/customXml" Target="../ink/ink1947.xml"/><Relationship Id="rId398" Type="http://schemas.openxmlformats.org/officeDocument/2006/relationships/customXml" Target="../ink/ink1968.xml"/><Relationship Id="rId95" Type="http://schemas.openxmlformats.org/officeDocument/2006/relationships/image" Target="../media/image1641.png"/><Relationship Id="rId160" Type="http://schemas.openxmlformats.org/officeDocument/2006/relationships/customXml" Target="../ink/ink1849.xml"/><Relationship Id="rId216" Type="http://schemas.openxmlformats.org/officeDocument/2006/relationships/customXml" Target="../ink/ink1877.xml"/><Relationship Id="rId423" Type="http://schemas.openxmlformats.org/officeDocument/2006/relationships/image" Target="../media/image1805.png"/><Relationship Id="rId258" Type="http://schemas.openxmlformats.org/officeDocument/2006/relationships/customXml" Target="../ink/ink1898.xml"/><Relationship Id="rId465" Type="http://schemas.openxmlformats.org/officeDocument/2006/relationships/image" Target="../media/image1826.png"/><Relationship Id="rId22" Type="http://schemas.openxmlformats.org/officeDocument/2006/relationships/customXml" Target="../ink/ink1780.xml"/><Relationship Id="rId64" Type="http://schemas.openxmlformats.org/officeDocument/2006/relationships/customXml" Target="../ink/ink1801.xml"/><Relationship Id="rId118" Type="http://schemas.openxmlformats.org/officeDocument/2006/relationships/customXml" Target="../ink/ink1828.xml"/><Relationship Id="rId325" Type="http://schemas.openxmlformats.org/officeDocument/2006/relationships/image" Target="../media/image1756.png"/><Relationship Id="rId367" Type="http://schemas.openxmlformats.org/officeDocument/2006/relationships/image" Target="../media/image1777.png"/><Relationship Id="rId171" Type="http://schemas.openxmlformats.org/officeDocument/2006/relationships/image" Target="../media/image1679.png"/><Relationship Id="rId227" Type="http://schemas.openxmlformats.org/officeDocument/2006/relationships/image" Target="../media/image1707.png"/><Relationship Id="rId269" Type="http://schemas.openxmlformats.org/officeDocument/2006/relationships/image" Target="../media/image1728.png"/><Relationship Id="rId434" Type="http://schemas.openxmlformats.org/officeDocument/2006/relationships/customXml" Target="../ink/ink1986.xml"/><Relationship Id="rId33" Type="http://schemas.openxmlformats.org/officeDocument/2006/relationships/image" Target="../media/image1610.png"/><Relationship Id="rId129" Type="http://schemas.openxmlformats.org/officeDocument/2006/relationships/image" Target="../media/image1658.png"/><Relationship Id="rId280" Type="http://schemas.openxmlformats.org/officeDocument/2006/relationships/customXml" Target="../ink/ink1909.xml"/><Relationship Id="rId336" Type="http://schemas.openxmlformats.org/officeDocument/2006/relationships/customXml" Target="../ink/ink1937.xml"/><Relationship Id="rId75" Type="http://schemas.openxmlformats.org/officeDocument/2006/relationships/image" Target="../media/image1631.png"/><Relationship Id="rId140" Type="http://schemas.openxmlformats.org/officeDocument/2006/relationships/customXml" Target="../ink/ink1839.xml"/><Relationship Id="rId182" Type="http://schemas.openxmlformats.org/officeDocument/2006/relationships/customXml" Target="../ink/ink1860.xml"/><Relationship Id="rId378" Type="http://schemas.openxmlformats.org/officeDocument/2006/relationships/customXml" Target="../ink/ink1958.xml"/><Relationship Id="rId403" Type="http://schemas.openxmlformats.org/officeDocument/2006/relationships/image" Target="../media/image1795.png"/><Relationship Id="rId6" Type="http://schemas.openxmlformats.org/officeDocument/2006/relationships/customXml" Target="../ink/ink1772.xml"/><Relationship Id="rId238" Type="http://schemas.openxmlformats.org/officeDocument/2006/relationships/customXml" Target="../ink/ink1888.xml"/><Relationship Id="rId445" Type="http://schemas.openxmlformats.org/officeDocument/2006/relationships/image" Target="../media/image1816.png"/><Relationship Id="rId291" Type="http://schemas.openxmlformats.org/officeDocument/2006/relationships/image" Target="../media/image1739.png"/><Relationship Id="rId305" Type="http://schemas.openxmlformats.org/officeDocument/2006/relationships/image" Target="../media/image1746.png"/><Relationship Id="rId347" Type="http://schemas.openxmlformats.org/officeDocument/2006/relationships/image" Target="../media/image1767.png"/><Relationship Id="rId44" Type="http://schemas.openxmlformats.org/officeDocument/2006/relationships/customXml" Target="../ink/ink1791.xml"/><Relationship Id="rId86" Type="http://schemas.openxmlformats.org/officeDocument/2006/relationships/customXml" Target="../ink/ink1812.xml"/><Relationship Id="rId151" Type="http://schemas.openxmlformats.org/officeDocument/2006/relationships/image" Target="../media/image1669.png"/><Relationship Id="rId389" Type="http://schemas.openxmlformats.org/officeDocument/2006/relationships/image" Target="../media/image1788.png"/><Relationship Id="rId193" Type="http://schemas.openxmlformats.org/officeDocument/2006/relationships/image" Target="../media/image1690.png"/><Relationship Id="rId207" Type="http://schemas.openxmlformats.org/officeDocument/2006/relationships/image" Target="../media/image1697.png"/><Relationship Id="rId249" Type="http://schemas.openxmlformats.org/officeDocument/2006/relationships/image" Target="../media/image1718.png"/><Relationship Id="rId414" Type="http://schemas.openxmlformats.org/officeDocument/2006/relationships/customXml" Target="../ink/ink1976.xml"/><Relationship Id="rId456" Type="http://schemas.openxmlformats.org/officeDocument/2006/relationships/customXml" Target="../ink/ink1997.xml"/><Relationship Id="rId13" Type="http://schemas.openxmlformats.org/officeDocument/2006/relationships/image" Target="../media/image1600.png"/><Relationship Id="rId109" Type="http://schemas.openxmlformats.org/officeDocument/2006/relationships/image" Target="../media/image1648.png"/><Relationship Id="rId260" Type="http://schemas.openxmlformats.org/officeDocument/2006/relationships/customXml" Target="../ink/ink1899.xml"/><Relationship Id="rId316" Type="http://schemas.openxmlformats.org/officeDocument/2006/relationships/customXml" Target="../ink/ink1927.xml"/><Relationship Id="rId55" Type="http://schemas.openxmlformats.org/officeDocument/2006/relationships/image" Target="../media/image1621.png"/><Relationship Id="rId97" Type="http://schemas.openxmlformats.org/officeDocument/2006/relationships/image" Target="../media/image1642.png"/><Relationship Id="rId120" Type="http://schemas.openxmlformats.org/officeDocument/2006/relationships/customXml" Target="../ink/ink1829.xml"/><Relationship Id="rId358" Type="http://schemas.openxmlformats.org/officeDocument/2006/relationships/customXml" Target="../ink/ink1948.xml"/><Relationship Id="rId162" Type="http://schemas.openxmlformats.org/officeDocument/2006/relationships/customXml" Target="../ink/ink1850.xml"/><Relationship Id="rId218" Type="http://schemas.openxmlformats.org/officeDocument/2006/relationships/customXml" Target="../ink/ink1878.xml"/><Relationship Id="rId425" Type="http://schemas.openxmlformats.org/officeDocument/2006/relationships/image" Target="../media/image1806.png"/><Relationship Id="rId467" Type="http://schemas.openxmlformats.org/officeDocument/2006/relationships/image" Target="../media/image1827.png"/><Relationship Id="rId271" Type="http://schemas.openxmlformats.org/officeDocument/2006/relationships/image" Target="../media/image1729.png"/><Relationship Id="rId24" Type="http://schemas.openxmlformats.org/officeDocument/2006/relationships/customXml" Target="../ink/ink1781.xml"/><Relationship Id="rId66" Type="http://schemas.openxmlformats.org/officeDocument/2006/relationships/customXml" Target="../ink/ink1802.xml"/><Relationship Id="rId131" Type="http://schemas.openxmlformats.org/officeDocument/2006/relationships/image" Target="../media/image1659.png"/><Relationship Id="rId327" Type="http://schemas.openxmlformats.org/officeDocument/2006/relationships/image" Target="../media/image1757.png"/><Relationship Id="rId369" Type="http://schemas.openxmlformats.org/officeDocument/2006/relationships/image" Target="../media/image1778.png"/><Relationship Id="rId173" Type="http://schemas.openxmlformats.org/officeDocument/2006/relationships/image" Target="../media/image1680.png"/><Relationship Id="rId229" Type="http://schemas.openxmlformats.org/officeDocument/2006/relationships/image" Target="../media/image1708.png"/><Relationship Id="rId380" Type="http://schemas.openxmlformats.org/officeDocument/2006/relationships/customXml" Target="../ink/ink1959.xml"/><Relationship Id="rId436" Type="http://schemas.openxmlformats.org/officeDocument/2006/relationships/customXml" Target="../ink/ink1987.xml"/><Relationship Id="rId240" Type="http://schemas.openxmlformats.org/officeDocument/2006/relationships/customXml" Target="../ink/ink1889.xml"/><Relationship Id="rId35" Type="http://schemas.openxmlformats.org/officeDocument/2006/relationships/image" Target="../media/image1611.png"/><Relationship Id="rId77" Type="http://schemas.openxmlformats.org/officeDocument/2006/relationships/image" Target="../media/image1632.png"/><Relationship Id="rId100" Type="http://schemas.openxmlformats.org/officeDocument/2006/relationships/customXml" Target="../ink/ink1819.xml"/><Relationship Id="rId282" Type="http://schemas.openxmlformats.org/officeDocument/2006/relationships/customXml" Target="../ink/ink1910.xml"/><Relationship Id="rId338" Type="http://schemas.openxmlformats.org/officeDocument/2006/relationships/customXml" Target="../ink/ink1938.xml"/><Relationship Id="rId8" Type="http://schemas.openxmlformats.org/officeDocument/2006/relationships/customXml" Target="../ink/ink1773.xml"/><Relationship Id="rId142" Type="http://schemas.openxmlformats.org/officeDocument/2006/relationships/customXml" Target="../ink/ink1840.xml"/><Relationship Id="rId184" Type="http://schemas.openxmlformats.org/officeDocument/2006/relationships/customXml" Target="../ink/ink1861.xml"/><Relationship Id="rId391" Type="http://schemas.openxmlformats.org/officeDocument/2006/relationships/image" Target="../media/image1789.png"/><Relationship Id="rId405" Type="http://schemas.openxmlformats.org/officeDocument/2006/relationships/image" Target="../media/image1796.png"/><Relationship Id="rId447" Type="http://schemas.openxmlformats.org/officeDocument/2006/relationships/image" Target="../media/image1817.png"/><Relationship Id="rId251" Type="http://schemas.openxmlformats.org/officeDocument/2006/relationships/image" Target="../media/image1719.png"/><Relationship Id="rId46" Type="http://schemas.openxmlformats.org/officeDocument/2006/relationships/customXml" Target="../ink/ink1792.xml"/><Relationship Id="rId293" Type="http://schemas.openxmlformats.org/officeDocument/2006/relationships/image" Target="../media/image1740.png"/><Relationship Id="rId307" Type="http://schemas.openxmlformats.org/officeDocument/2006/relationships/image" Target="../media/image1747.png"/><Relationship Id="rId349" Type="http://schemas.openxmlformats.org/officeDocument/2006/relationships/image" Target="../media/image1768.png"/><Relationship Id="rId88" Type="http://schemas.openxmlformats.org/officeDocument/2006/relationships/customXml" Target="../ink/ink1813.xml"/><Relationship Id="rId111" Type="http://schemas.openxmlformats.org/officeDocument/2006/relationships/image" Target="../media/image1649.png"/><Relationship Id="rId153" Type="http://schemas.openxmlformats.org/officeDocument/2006/relationships/image" Target="../media/image1670.png"/><Relationship Id="rId195" Type="http://schemas.openxmlformats.org/officeDocument/2006/relationships/image" Target="../media/image1691.png"/><Relationship Id="rId209" Type="http://schemas.openxmlformats.org/officeDocument/2006/relationships/image" Target="../media/image1698.png"/><Relationship Id="rId360" Type="http://schemas.openxmlformats.org/officeDocument/2006/relationships/customXml" Target="../ink/ink1949.xml"/><Relationship Id="rId416" Type="http://schemas.openxmlformats.org/officeDocument/2006/relationships/customXml" Target="../ink/ink1977.xml"/><Relationship Id="rId220" Type="http://schemas.openxmlformats.org/officeDocument/2006/relationships/customXml" Target="../ink/ink1879.xml"/><Relationship Id="rId458" Type="http://schemas.openxmlformats.org/officeDocument/2006/relationships/customXml" Target="../ink/ink1998.xml"/><Relationship Id="rId15" Type="http://schemas.openxmlformats.org/officeDocument/2006/relationships/image" Target="../media/image1601.png"/><Relationship Id="rId57" Type="http://schemas.openxmlformats.org/officeDocument/2006/relationships/image" Target="../media/image1622.png"/><Relationship Id="rId262" Type="http://schemas.openxmlformats.org/officeDocument/2006/relationships/customXml" Target="../ink/ink1900.xml"/><Relationship Id="rId318" Type="http://schemas.openxmlformats.org/officeDocument/2006/relationships/customXml" Target="../ink/ink1928.xml"/><Relationship Id="rId99" Type="http://schemas.openxmlformats.org/officeDocument/2006/relationships/image" Target="../media/image1643.png"/><Relationship Id="rId122" Type="http://schemas.openxmlformats.org/officeDocument/2006/relationships/customXml" Target="../ink/ink1830.xml"/><Relationship Id="rId164" Type="http://schemas.openxmlformats.org/officeDocument/2006/relationships/customXml" Target="../ink/ink1851.xml"/><Relationship Id="rId371" Type="http://schemas.openxmlformats.org/officeDocument/2006/relationships/image" Target="../media/image1779.png"/><Relationship Id="rId427" Type="http://schemas.openxmlformats.org/officeDocument/2006/relationships/image" Target="../media/image1807.png"/><Relationship Id="rId26" Type="http://schemas.openxmlformats.org/officeDocument/2006/relationships/customXml" Target="../ink/ink1782.xml"/><Relationship Id="rId231" Type="http://schemas.openxmlformats.org/officeDocument/2006/relationships/image" Target="../media/image1709.png"/><Relationship Id="rId273" Type="http://schemas.openxmlformats.org/officeDocument/2006/relationships/image" Target="../media/image1730.png"/><Relationship Id="rId329" Type="http://schemas.openxmlformats.org/officeDocument/2006/relationships/image" Target="../media/image1758.png"/><Relationship Id="rId68" Type="http://schemas.openxmlformats.org/officeDocument/2006/relationships/customXml" Target="../ink/ink1803.xml"/><Relationship Id="rId133" Type="http://schemas.openxmlformats.org/officeDocument/2006/relationships/image" Target="../media/image1660.png"/><Relationship Id="rId175" Type="http://schemas.openxmlformats.org/officeDocument/2006/relationships/image" Target="../media/image1681.png"/><Relationship Id="rId340" Type="http://schemas.openxmlformats.org/officeDocument/2006/relationships/customXml" Target="../ink/ink1939.xml"/><Relationship Id="rId200" Type="http://schemas.openxmlformats.org/officeDocument/2006/relationships/customXml" Target="../ink/ink1869.xml"/><Relationship Id="rId382" Type="http://schemas.openxmlformats.org/officeDocument/2006/relationships/customXml" Target="../ink/ink1960.xml"/><Relationship Id="rId438" Type="http://schemas.openxmlformats.org/officeDocument/2006/relationships/customXml" Target="../ink/ink1988.xml"/><Relationship Id="rId242" Type="http://schemas.openxmlformats.org/officeDocument/2006/relationships/customXml" Target="../ink/ink1890.xml"/><Relationship Id="rId284" Type="http://schemas.openxmlformats.org/officeDocument/2006/relationships/customXml" Target="../ink/ink1911.xml"/><Relationship Id="rId37" Type="http://schemas.openxmlformats.org/officeDocument/2006/relationships/image" Target="../media/image1612.png"/><Relationship Id="rId79" Type="http://schemas.openxmlformats.org/officeDocument/2006/relationships/image" Target="../media/image1633.png"/><Relationship Id="rId102" Type="http://schemas.openxmlformats.org/officeDocument/2006/relationships/customXml" Target="../ink/ink1820.xml"/><Relationship Id="rId144" Type="http://schemas.openxmlformats.org/officeDocument/2006/relationships/customXml" Target="../ink/ink1841.xml"/><Relationship Id="rId90" Type="http://schemas.openxmlformats.org/officeDocument/2006/relationships/customXml" Target="../ink/ink1814.xml"/><Relationship Id="rId186" Type="http://schemas.openxmlformats.org/officeDocument/2006/relationships/customXml" Target="../ink/ink1862.xml"/><Relationship Id="rId351" Type="http://schemas.openxmlformats.org/officeDocument/2006/relationships/image" Target="../media/image1769.png"/><Relationship Id="rId393" Type="http://schemas.openxmlformats.org/officeDocument/2006/relationships/image" Target="../media/image1790.png"/><Relationship Id="rId407" Type="http://schemas.openxmlformats.org/officeDocument/2006/relationships/image" Target="../media/image1797.png"/><Relationship Id="rId449" Type="http://schemas.openxmlformats.org/officeDocument/2006/relationships/image" Target="../media/image1818.png"/><Relationship Id="rId211" Type="http://schemas.openxmlformats.org/officeDocument/2006/relationships/image" Target="../media/image1699.png"/><Relationship Id="rId253" Type="http://schemas.openxmlformats.org/officeDocument/2006/relationships/image" Target="../media/image1720.png"/><Relationship Id="rId295" Type="http://schemas.openxmlformats.org/officeDocument/2006/relationships/image" Target="../media/image1741.png"/><Relationship Id="rId309" Type="http://schemas.openxmlformats.org/officeDocument/2006/relationships/image" Target="../media/image1748.png"/><Relationship Id="rId460" Type="http://schemas.openxmlformats.org/officeDocument/2006/relationships/customXml" Target="../ink/ink1999.xml"/><Relationship Id="rId48" Type="http://schemas.openxmlformats.org/officeDocument/2006/relationships/customXml" Target="../ink/ink1793.xml"/><Relationship Id="rId113" Type="http://schemas.openxmlformats.org/officeDocument/2006/relationships/image" Target="../media/image1650.png"/><Relationship Id="rId320" Type="http://schemas.openxmlformats.org/officeDocument/2006/relationships/customXml" Target="../ink/ink1929.xml"/><Relationship Id="rId155" Type="http://schemas.openxmlformats.org/officeDocument/2006/relationships/image" Target="../media/image1671.png"/><Relationship Id="rId197" Type="http://schemas.openxmlformats.org/officeDocument/2006/relationships/image" Target="../media/image1692.png"/><Relationship Id="rId362" Type="http://schemas.openxmlformats.org/officeDocument/2006/relationships/customXml" Target="../ink/ink1950.xml"/><Relationship Id="rId418" Type="http://schemas.openxmlformats.org/officeDocument/2006/relationships/customXml" Target="../ink/ink1978.xml"/><Relationship Id="rId222" Type="http://schemas.openxmlformats.org/officeDocument/2006/relationships/customXml" Target="../ink/ink1880.xml"/><Relationship Id="rId264" Type="http://schemas.openxmlformats.org/officeDocument/2006/relationships/customXml" Target="../ink/ink1901.xml"/><Relationship Id="rId17" Type="http://schemas.openxmlformats.org/officeDocument/2006/relationships/image" Target="../media/image1602.png"/><Relationship Id="rId59" Type="http://schemas.openxmlformats.org/officeDocument/2006/relationships/image" Target="../media/image1623.png"/><Relationship Id="rId124" Type="http://schemas.openxmlformats.org/officeDocument/2006/relationships/customXml" Target="../ink/ink1831.xml"/><Relationship Id="rId70" Type="http://schemas.openxmlformats.org/officeDocument/2006/relationships/customXml" Target="../ink/ink1804.xml"/><Relationship Id="rId166" Type="http://schemas.openxmlformats.org/officeDocument/2006/relationships/customXml" Target="../ink/ink1852.xml"/><Relationship Id="rId331" Type="http://schemas.openxmlformats.org/officeDocument/2006/relationships/image" Target="../media/image1759.png"/><Relationship Id="rId373" Type="http://schemas.openxmlformats.org/officeDocument/2006/relationships/image" Target="../media/image1780.png"/><Relationship Id="rId429" Type="http://schemas.openxmlformats.org/officeDocument/2006/relationships/image" Target="../media/image18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10.png"/><Relationship Id="rId440" Type="http://schemas.openxmlformats.org/officeDocument/2006/relationships/customXml" Target="../ink/ink1989.xml"/><Relationship Id="rId28" Type="http://schemas.openxmlformats.org/officeDocument/2006/relationships/customXml" Target="../ink/ink1783.xml"/><Relationship Id="rId275" Type="http://schemas.openxmlformats.org/officeDocument/2006/relationships/image" Target="../media/image1731.png"/><Relationship Id="rId300" Type="http://schemas.openxmlformats.org/officeDocument/2006/relationships/customXml" Target="../ink/ink1919.xml"/><Relationship Id="rId81" Type="http://schemas.openxmlformats.org/officeDocument/2006/relationships/image" Target="../media/image1634.png"/><Relationship Id="rId135" Type="http://schemas.openxmlformats.org/officeDocument/2006/relationships/image" Target="../media/image1661.png"/><Relationship Id="rId177" Type="http://schemas.openxmlformats.org/officeDocument/2006/relationships/image" Target="../media/image1682.png"/><Relationship Id="rId342" Type="http://schemas.openxmlformats.org/officeDocument/2006/relationships/customXml" Target="../ink/ink1940.xml"/><Relationship Id="rId384" Type="http://schemas.openxmlformats.org/officeDocument/2006/relationships/customXml" Target="../ink/ink1961.xml"/><Relationship Id="rId202" Type="http://schemas.openxmlformats.org/officeDocument/2006/relationships/customXml" Target="../ink/ink1870.xml"/><Relationship Id="rId244" Type="http://schemas.openxmlformats.org/officeDocument/2006/relationships/customXml" Target="../ink/ink1891.xml"/><Relationship Id="rId39" Type="http://schemas.openxmlformats.org/officeDocument/2006/relationships/image" Target="../media/image1613.png"/><Relationship Id="rId286" Type="http://schemas.openxmlformats.org/officeDocument/2006/relationships/customXml" Target="../ink/ink1912.xml"/><Relationship Id="rId451" Type="http://schemas.openxmlformats.org/officeDocument/2006/relationships/image" Target="../media/image1819.png"/><Relationship Id="rId50" Type="http://schemas.openxmlformats.org/officeDocument/2006/relationships/customXml" Target="../ink/ink1794.xml"/><Relationship Id="rId104" Type="http://schemas.openxmlformats.org/officeDocument/2006/relationships/customXml" Target="../ink/ink1821.xml"/><Relationship Id="rId146" Type="http://schemas.openxmlformats.org/officeDocument/2006/relationships/customXml" Target="../ink/ink1842.xml"/><Relationship Id="rId188" Type="http://schemas.openxmlformats.org/officeDocument/2006/relationships/customXml" Target="../ink/ink1863.xml"/><Relationship Id="rId311" Type="http://schemas.openxmlformats.org/officeDocument/2006/relationships/image" Target="../media/image1749.png"/><Relationship Id="rId353" Type="http://schemas.openxmlformats.org/officeDocument/2006/relationships/image" Target="../media/image1770.png"/><Relationship Id="rId395" Type="http://schemas.openxmlformats.org/officeDocument/2006/relationships/image" Target="../media/image1791.png"/><Relationship Id="rId409" Type="http://schemas.openxmlformats.org/officeDocument/2006/relationships/image" Target="../media/image1798.png"/><Relationship Id="rId92" Type="http://schemas.openxmlformats.org/officeDocument/2006/relationships/customXml" Target="../ink/ink1815.xml"/><Relationship Id="rId213" Type="http://schemas.openxmlformats.org/officeDocument/2006/relationships/image" Target="../media/image1700.png"/><Relationship Id="rId420" Type="http://schemas.openxmlformats.org/officeDocument/2006/relationships/customXml" Target="../ink/ink1979.xml"/><Relationship Id="rId255" Type="http://schemas.openxmlformats.org/officeDocument/2006/relationships/image" Target="../media/image1721.png"/><Relationship Id="rId297" Type="http://schemas.openxmlformats.org/officeDocument/2006/relationships/image" Target="../media/image1742.png"/><Relationship Id="rId462" Type="http://schemas.openxmlformats.org/officeDocument/2006/relationships/customXml" Target="../ink/ink2000.xml"/><Relationship Id="rId115" Type="http://schemas.openxmlformats.org/officeDocument/2006/relationships/image" Target="../media/image1651.png"/><Relationship Id="rId157" Type="http://schemas.openxmlformats.org/officeDocument/2006/relationships/image" Target="../media/image1672.png"/><Relationship Id="rId322" Type="http://schemas.openxmlformats.org/officeDocument/2006/relationships/customXml" Target="../ink/ink1930.xml"/><Relationship Id="rId364" Type="http://schemas.openxmlformats.org/officeDocument/2006/relationships/customXml" Target="../ink/ink1951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15.xml"/><Relationship Id="rId21" Type="http://schemas.openxmlformats.org/officeDocument/2006/relationships/image" Target="../media/image1837.png"/><Relationship Id="rId42" Type="http://schemas.openxmlformats.org/officeDocument/2006/relationships/customXml" Target="../ink/ink2023.xml"/><Relationship Id="rId47" Type="http://schemas.openxmlformats.org/officeDocument/2006/relationships/image" Target="../media/image1850.png"/><Relationship Id="rId63" Type="http://schemas.openxmlformats.org/officeDocument/2006/relationships/image" Target="../media/image1858.png"/><Relationship Id="rId68" Type="http://schemas.openxmlformats.org/officeDocument/2006/relationships/customXml" Target="../ink/ink2036.xml"/><Relationship Id="rId84" Type="http://schemas.openxmlformats.org/officeDocument/2006/relationships/customXml" Target="../ink/ink2044.xml"/><Relationship Id="rId89" Type="http://schemas.openxmlformats.org/officeDocument/2006/relationships/image" Target="../media/image1871.png"/><Relationship Id="rId16" Type="http://schemas.openxmlformats.org/officeDocument/2006/relationships/customXml" Target="../ink/ink2010.xml"/><Relationship Id="rId11" Type="http://schemas.openxmlformats.org/officeDocument/2006/relationships/image" Target="../media/image1832.png"/><Relationship Id="rId32" Type="http://schemas.openxmlformats.org/officeDocument/2006/relationships/customXml" Target="../ink/ink2018.xml"/><Relationship Id="rId37" Type="http://schemas.openxmlformats.org/officeDocument/2006/relationships/image" Target="../media/image1845.png"/><Relationship Id="rId53" Type="http://schemas.openxmlformats.org/officeDocument/2006/relationships/image" Target="../media/image1853.png"/><Relationship Id="rId58" Type="http://schemas.openxmlformats.org/officeDocument/2006/relationships/customXml" Target="../ink/ink2031.xml"/><Relationship Id="rId74" Type="http://schemas.openxmlformats.org/officeDocument/2006/relationships/customXml" Target="../ink/ink2039.xml"/><Relationship Id="rId79" Type="http://schemas.openxmlformats.org/officeDocument/2006/relationships/image" Target="../media/image1866.png"/><Relationship Id="rId5" Type="http://schemas.openxmlformats.org/officeDocument/2006/relationships/image" Target="../media/image1829.png"/><Relationship Id="rId90" Type="http://schemas.openxmlformats.org/officeDocument/2006/relationships/customXml" Target="../ink/ink2047.xml"/><Relationship Id="rId95" Type="http://schemas.openxmlformats.org/officeDocument/2006/relationships/image" Target="../media/image1874.png"/><Relationship Id="rId22" Type="http://schemas.openxmlformats.org/officeDocument/2006/relationships/customXml" Target="../ink/ink2013.xml"/><Relationship Id="rId27" Type="http://schemas.openxmlformats.org/officeDocument/2006/relationships/image" Target="../media/image1840.png"/><Relationship Id="rId43" Type="http://schemas.openxmlformats.org/officeDocument/2006/relationships/image" Target="../media/image1848.png"/><Relationship Id="rId48" Type="http://schemas.openxmlformats.org/officeDocument/2006/relationships/customXml" Target="../ink/ink2026.xml"/><Relationship Id="rId64" Type="http://schemas.openxmlformats.org/officeDocument/2006/relationships/customXml" Target="../ink/ink2034.xml"/><Relationship Id="rId69" Type="http://schemas.openxmlformats.org/officeDocument/2006/relationships/image" Target="../media/image1861.png"/><Relationship Id="rId8" Type="http://schemas.openxmlformats.org/officeDocument/2006/relationships/customXml" Target="../ink/ink2006.xml"/><Relationship Id="rId51" Type="http://schemas.openxmlformats.org/officeDocument/2006/relationships/image" Target="../media/image1852.png"/><Relationship Id="rId72" Type="http://schemas.openxmlformats.org/officeDocument/2006/relationships/customXml" Target="../ink/ink2038.xml"/><Relationship Id="rId80" Type="http://schemas.openxmlformats.org/officeDocument/2006/relationships/customXml" Target="../ink/ink2042.xml"/><Relationship Id="rId85" Type="http://schemas.openxmlformats.org/officeDocument/2006/relationships/image" Target="../media/image1869.png"/><Relationship Id="rId93" Type="http://schemas.openxmlformats.org/officeDocument/2006/relationships/image" Target="../media/image1873.png"/><Relationship Id="rId3" Type="http://schemas.openxmlformats.org/officeDocument/2006/relationships/image" Target="../media/image1828.png"/><Relationship Id="rId12" Type="http://schemas.openxmlformats.org/officeDocument/2006/relationships/customXml" Target="../ink/ink2008.xml"/><Relationship Id="rId17" Type="http://schemas.openxmlformats.org/officeDocument/2006/relationships/image" Target="../media/image1835.png"/><Relationship Id="rId25" Type="http://schemas.openxmlformats.org/officeDocument/2006/relationships/image" Target="../media/image1839.png"/><Relationship Id="rId33" Type="http://schemas.openxmlformats.org/officeDocument/2006/relationships/image" Target="../media/image1843.png"/><Relationship Id="rId38" Type="http://schemas.openxmlformats.org/officeDocument/2006/relationships/customXml" Target="../ink/ink2021.xml"/><Relationship Id="rId46" Type="http://schemas.openxmlformats.org/officeDocument/2006/relationships/customXml" Target="../ink/ink2025.xml"/><Relationship Id="rId59" Type="http://schemas.openxmlformats.org/officeDocument/2006/relationships/image" Target="../media/image1856.png"/><Relationship Id="rId67" Type="http://schemas.openxmlformats.org/officeDocument/2006/relationships/image" Target="../media/image1860.png"/><Relationship Id="rId20" Type="http://schemas.openxmlformats.org/officeDocument/2006/relationships/customXml" Target="../ink/ink2012.xml"/><Relationship Id="rId41" Type="http://schemas.openxmlformats.org/officeDocument/2006/relationships/image" Target="../media/image1847.png"/><Relationship Id="rId54" Type="http://schemas.openxmlformats.org/officeDocument/2006/relationships/customXml" Target="../ink/ink2029.xml"/><Relationship Id="rId62" Type="http://schemas.openxmlformats.org/officeDocument/2006/relationships/customXml" Target="../ink/ink2033.xml"/><Relationship Id="rId70" Type="http://schemas.openxmlformats.org/officeDocument/2006/relationships/customXml" Target="../ink/ink2037.xml"/><Relationship Id="rId75" Type="http://schemas.openxmlformats.org/officeDocument/2006/relationships/image" Target="../media/image1864.png"/><Relationship Id="rId83" Type="http://schemas.openxmlformats.org/officeDocument/2006/relationships/image" Target="../media/image1868.png"/><Relationship Id="rId88" Type="http://schemas.openxmlformats.org/officeDocument/2006/relationships/customXml" Target="../ink/ink2046.xml"/><Relationship Id="rId91" Type="http://schemas.openxmlformats.org/officeDocument/2006/relationships/image" Target="../media/image18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5.xml"/><Relationship Id="rId15" Type="http://schemas.openxmlformats.org/officeDocument/2006/relationships/image" Target="../media/image1834.png"/><Relationship Id="rId23" Type="http://schemas.openxmlformats.org/officeDocument/2006/relationships/image" Target="../media/image1838.png"/><Relationship Id="rId28" Type="http://schemas.openxmlformats.org/officeDocument/2006/relationships/customXml" Target="../ink/ink2016.xml"/><Relationship Id="rId36" Type="http://schemas.openxmlformats.org/officeDocument/2006/relationships/customXml" Target="../ink/ink2020.xml"/><Relationship Id="rId49" Type="http://schemas.openxmlformats.org/officeDocument/2006/relationships/image" Target="../media/image1851.png"/><Relationship Id="rId57" Type="http://schemas.openxmlformats.org/officeDocument/2006/relationships/image" Target="../media/image1855.png"/><Relationship Id="rId10" Type="http://schemas.openxmlformats.org/officeDocument/2006/relationships/customXml" Target="../ink/ink2007.xml"/><Relationship Id="rId31" Type="http://schemas.openxmlformats.org/officeDocument/2006/relationships/image" Target="../media/image1842.png"/><Relationship Id="rId44" Type="http://schemas.openxmlformats.org/officeDocument/2006/relationships/customXml" Target="../ink/ink2024.xml"/><Relationship Id="rId52" Type="http://schemas.openxmlformats.org/officeDocument/2006/relationships/customXml" Target="../ink/ink2028.xml"/><Relationship Id="rId60" Type="http://schemas.openxmlformats.org/officeDocument/2006/relationships/customXml" Target="../ink/ink2032.xml"/><Relationship Id="rId65" Type="http://schemas.openxmlformats.org/officeDocument/2006/relationships/image" Target="../media/image1859.png"/><Relationship Id="rId73" Type="http://schemas.openxmlformats.org/officeDocument/2006/relationships/image" Target="../media/image1863.png"/><Relationship Id="rId78" Type="http://schemas.openxmlformats.org/officeDocument/2006/relationships/customXml" Target="../ink/ink2041.xml"/><Relationship Id="rId81" Type="http://schemas.openxmlformats.org/officeDocument/2006/relationships/image" Target="../media/image1867.png"/><Relationship Id="rId86" Type="http://schemas.openxmlformats.org/officeDocument/2006/relationships/customXml" Target="../ink/ink2045.xml"/><Relationship Id="rId94" Type="http://schemas.openxmlformats.org/officeDocument/2006/relationships/customXml" Target="../ink/ink2049.xml"/><Relationship Id="rId4" Type="http://schemas.openxmlformats.org/officeDocument/2006/relationships/customXml" Target="../ink/ink2004.xml"/><Relationship Id="rId9" Type="http://schemas.openxmlformats.org/officeDocument/2006/relationships/image" Target="../media/image1831.png"/><Relationship Id="rId13" Type="http://schemas.openxmlformats.org/officeDocument/2006/relationships/image" Target="../media/image1833.png"/><Relationship Id="rId18" Type="http://schemas.openxmlformats.org/officeDocument/2006/relationships/customXml" Target="../ink/ink2011.xml"/><Relationship Id="rId39" Type="http://schemas.openxmlformats.org/officeDocument/2006/relationships/image" Target="../media/image1846.png"/><Relationship Id="rId34" Type="http://schemas.openxmlformats.org/officeDocument/2006/relationships/customXml" Target="../ink/ink2019.xml"/><Relationship Id="rId50" Type="http://schemas.openxmlformats.org/officeDocument/2006/relationships/customXml" Target="../ink/ink2027.xml"/><Relationship Id="rId55" Type="http://schemas.openxmlformats.org/officeDocument/2006/relationships/image" Target="../media/image1854.png"/><Relationship Id="rId76" Type="http://schemas.openxmlformats.org/officeDocument/2006/relationships/customXml" Target="../ink/ink2040.xml"/><Relationship Id="rId7" Type="http://schemas.openxmlformats.org/officeDocument/2006/relationships/image" Target="../media/image1830.png"/><Relationship Id="rId71" Type="http://schemas.openxmlformats.org/officeDocument/2006/relationships/image" Target="../media/image1862.png"/><Relationship Id="rId92" Type="http://schemas.openxmlformats.org/officeDocument/2006/relationships/customXml" Target="../ink/ink2048.xml"/><Relationship Id="rId2" Type="http://schemas.openxmlformats.org/officeDocument/2006/relationships/customXml" Target="../ink/ink2003.xml"/><Relationship Id="rId29" Type="http://schemas.openxmlformats.org/officeDocument/2006/relationships/image" Target="../media/image1841.png"/><Relationship Id="rId24" Type="http://schemas.openxmlformats.org/officeDocument/2006/relationships/customXml" Target="../ink/ink2014.xml"/><Relationship Id="rId40" Type="http://schemas.openxmlformats.org/officeDocument/2006/relationships/customXml" Target="../ink/ink2022.xml"/><Relationship Id="rId45" Type="http://schemas.openxmlformats.org/officeDocument/2006/relationships/image" Target="../media/image1849.png"/><Relationship Id="rId66" Type="http://schemas.openxmlformats.org/officeDocument/2006/relationships/customXml" Target="../ink/ink2035.xml"/><Relationship Id="rId87" Type="http://schemas.openxmlformats.org/officeDocument/2006/relationships/image" Target="../media/image1870.png"/><Relationship Id="rId61" Type="http://schemas.openxmlformats.org/officeDocument/2006/relationships/image" Target="../media/image1857.png"/><Relationship Id="rId82" Type="http://schemas.openxmlformats.org/officeDocument/2006/relationships/customXml" Target="../ink/ink2043.xml"/><Relationship Id="rId19" Type="http://schemas.openxmlformats.org/officeDocument/2006/relationships/image" Target="../media/image1836.png"/><Relationship Id="rId14" Type="http://schemas.openxmlformats.org/officeDocument/2006/relationships/customXml" Target="../ink/ink2009.xml"/><Relationship Id="rId30" Type="http://schemas.openxmlformats.org/officeDocument/2006/relationships/customXml" Target="../ink/ink2017.xml"/><Relationship Id="rId35" Type="http://schemas.openxmlformats.org/officeDocument/2006/relationships/image" Target="../media/image1844.png"/><Relationship Id="rId56" Type="http://schemas.openxmlformats.org/officeDocument/2006/relationships/customXml" Target="../ink/ink2030.xml"/><Relationship Id="rId77" Type="http://schemas.openxmlformats.org/officeDocument/2006/relationships/image" Target="../media/image1865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100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170" Type="http://schemas.openxmlformats.org/officeDocument/2006/relationships/customXml" Target="../ink/ink102.xml"/><Relationship Id="rId226" Type="http://schemas.openxmlformats.org/officeDocument/2006/relationships/customXml" Target="../ink/ink130.xml"/><Relationship Id="rId107" Type="http://schemas.openxmlformats.org/officeDocument/2006/relationships/image" Target="../media/image54.png"/><Relationship Id="rId11" Type="http://schemas.openxmlformats.org/officeDocument/2006/relationships/image" Target="../media/image6100.png"/><Relationship Id="rId32" Type="http://schemas.openxmlformats.org/officeDocument/2006/relationships/customXml" Target="../ink/ink33.xml"/><Relationship Id="rId53" Type="http://schemas.openxmlformats.org/officeDocument/2006/relationships/image" Target="../media/image27.png"/><Relationship Id="rId74" Type="http://schemas.openxmlformats.org/officeDocument/2006/relationships/customXml" Target="../ink/ink54.xml"/><Relationship Id="rId128" Type="http://schemas.openxmlformats.org/officeDocument/2006/relationships/customXml" Target="../ink/ink81.xml"/><Relationship Id="rId149" Type="http://schemas.openxmlformats.org/officeDocument/2006/relationships/image" Target="../media/image75.png"/><Relationship Id="rId5" Type="http://schemas.openxmlformats.org/officeDocument/2006/relationships/image" Target="../media/image3100.png"/><Relationship Id="rId95" Type="http://schemas.openxmlformats.org/officeDocument/2006/relationships/image" Target="../media/image48.png"/><Relationship Id="rId160" Type="http://schemas.openxmlformats.org/officeDocument/2006/relationships/customXml" Target="../ink/ink97.xml"/><Relationship Id="rId181" Type="http://schemas.openxmlformats.org/officeDocument/2006/relationships/image" Target="../media/image91.png"/><Relationship Id="rId216" Type="http://schemas.openxmlformats.org/officeDocument/2006/relationships/customXml" Target="../ink/ink125.xml"/><Relationship Id="rId237" Type="http://schemas.openxmlformats.org/officeDocument/2006/relationships/image" Target="../media/image119.png"/><Relationship Id="rId258" Type="http://schemas.openxmlformats.org/officeDocument/2006/relationships/customXml" Target="../ink/ink146.xml"/><Relationship Id="rId22" Type="http://schemas.openxmlformats.org/officeDocument/2006/relationships/customXml" Target="../ink/ink28.xml"/><Relationship Id="rId43" Type="http://schemas.openxmlformats.org/officeDocument/2006/relationships/image" Target="../media/image22.png"/><Relationship Id="rId64" Type="http://schemas.openxmlformats.org/officeDocument/2006/relationships/customXml" Target="../ink/ink49.xml"/><Relationship Id="rId118" Type="http://schemas.openxmlformats.org/officeDocument/2006/relationships/customXml" Target="../ink/ink76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92.xml"/><Relationship Id="rId171" Type="http://schemas.openxmlformats.org/officeDocument/2006/relationships/image" Target="../media/image86.png"/><Relationship Id="rId192" Type="http://schemas.openxmlformats.org/officeDocument/2006/relationships/customXml" Target="../ink/ink113.xml"/><Relationship Id="rId206" Type="http://schemas.openxmlformats.org/officeDocument/2006/relationships/customXml" Target="../ink/ink120.xml"/><Relationship Id="rId227" Type="http://schemas.openxmlformats.org/officeDocument/2006/relationships/image" Target="../media/image114.png"/><Relationship Id="rId248" Type="http://schemas.openxmlformats.org/officeDocument/2006/relationships/customXml" Target="../ink/ink141.xml"/><Relationship Id="rId12" Type="http://schemas.openxmlformats.org/officeDocument/2006/relationships/customXml" Target="../ink/ink23.xml"/><Relationship Id="rId33" Type="http://schemas.openxmlformats.org/officeDocument/2006/relationships/image" Target="../media/image17100.png"/><Relationship Id="rId108" Type="http://schemas.openxmlformats.org/officeDocument/2006/relationships/customXml" Target="../ink/ink71.xml"/><Relationship Id="rId129" Type="http://schemas.openxmlformats.org/officeDocument/2006/relationships/image" Target="../media/image65.png"/><Relationship Id="rId54" Type="http://schemas.openxmlformats.org/officeDocument/2006/relationships/customXml" Target="../ink/ink44.xml"/><Relationship Id="rId75" Type="http://schemas.openxmlformats.org/officeDocument/2006/relationships/image" Target="../media/image38.png"/><Relationship Id="rId96" Type="http://schemas.openxmlformats.org/officeDocument/2006/relationships/customXml" Target="../ink/ink65.xml"/><Relationship Id="rId140" Type="http://schemas.openxmlformats.org/officeDocument/2006/relationships/customXml" Target="../ink/ink87.xml"/><Relationship Id="rId161" Type="http://schemas.openxmlformats.org/officeDocument/2006/relationships/image" Target="../media/image81.png"/><Relationship Id="rId182" Type="http://schemas.openxmlformats.org/officeDocument/2006/relationships/customXml" Target="../ink/ink108.xml"/><Relationship Id="rId217" Type="http://schemas.openxmlformats.org/officeDocument/2006/relationships/image" Target="../media/image109.png"/><Relationship Id="rId6" Type="http://schemas.openxmlformats.org/officeDocument/2006/relationships/customXml" Target="../ink/ink20.xml"/><Relationship Id="rId238" Type="http://schemas.openxmlformats.org/officeDocument/2006/relationships/customXml" Target="../ink/ink136.xml"/><Relationship Id="rId259" Type="http://schemas.openxmlformats.org/officeDocument/2006/relationships/image" Target="../media/image130.png"/><Relationship Id="rId23" Type="http://schemas.openxmlformats.org/officeDocument/2006/relationships/image" Target="../media/image12100.png"/><Relationship Id="rId119" Type="http://schemas.openxmlformats.org/officeDocument/2006/relationships/image" Target="../media/image60.png"/><Relationship Id="rId44" Type="http://schemas.openxmlformats.org/officeDocument/2006/relationships/customXml" Target="../ink/ink39.xml"/><Relationship Id="rId65" Type="http://schemas.openxmlformats.org/officeDocument/2006/relationships/image" Target="../media/image33.png"/><Relationship Id="rId86" Type="http://schemas.openxmlformats.org/officeDocument/2006/relationships/customXml" Target="../ink/ink60.xml"/><Relationship Id="rId130" Type="http://schemas.openxmlformats.org/officeDocument/2006/relationships/customXml" Target="../ink/ink82.xml"/><Relationship Id="rId151" Type="http://schemas.openxmlformats.org/officeDocument/2006/relationships/image" Target="../media/image76.png"/><Relationship Id="rId172" Type="http://schemas.openxmlformats.org/officeDocument/2006/relationships/customXml" Target="../ink/ink103.xml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228" Type="http://schemas.openxmlformats.org/officeDocument/2006/relationships/customXml" Target="../ink/ink131.xml"/><Relationship Id="rId249" Type="http://schemas.openxmlformats.org/officeDocument/2006/relationships/image" Target="../media/image125.png"/><Relationship Id="rId13" Type="http://schemas.openxmlformats.org/officeDocument/2006/relationships/image" Target="../media/image7100.png"/><Relationship Id="rId109" Type="http://schemas.openxmlformats.org/officeDocument/2006/relationships/image" Target="../media/image55.png"/><Relationship Id="rId260" Type="http://schemas.openxmlformats.org/officeDocument/2006/relationships/customXml" Target="../ink/ink147.xml"/><Relationship Id="rId34" Type="http://schemas.openxmlformats.org/officeDocument/2006/relationships/customXml" Target="../ink/ink34.xml"/><Relationship Id="rId55" Type="http://schemas.openxmlformats.org/officeDocument/2006/relationships/image" Target="../media/image28.png"/><Relationship Id="rId76" Type="http://schemas.openxmlformats.org/officeDocument/2006/relationships/customXml" Target="../ink/ink55.xml"/><Relationship Id="rId97" Type="http://schemas.openxmlformats.org/officeDocument/2006/relationships/image" Target="../media/image49.png"/><Relationship Id="rId120" Type="http://schemas.openxmlformats.org/officeDocument/2006/relationships/customXml" Target="../ink/ink77.xml"/><Relationship Id="rId141" Type="http://schemas.openxmlformats.org/officeDocument/2006/relationships/image" Target="../media/image71.png"/><Relationship Id="rId7" Type="http://schemas.openxmlformats.org/officeDocument/2006/relationships/image" Target="../media/image4100.png"/><Relationship Id="rId162" Type="http://schemas.openxmlformats.org/officeDocument/2006/relationships/customXml" Target="../ink/ink98.xml"/><Relationship Id="rId183" Type="http://schemas.openxmlformats.org/officeDocument/2006/relationships/image" Target="../media/image92.png"/><Relationship Id="rId218" Type="http://schemas.openxmlformats.org/officeDocument/2006/relationships/customXml" Target="../ink/ink126.xml"/><Relationship Id="rId239" Type="http://schemas.openxmlformats.org/officeDocument/2006/relationships/image" Target="../media/image120.png"/><Relationship Id="rId250" Type="http://schemas.openxmlformats.org/officeDocument/2006/relationships/customXml" Target="../ink/ink142.xml"/><Relationship Id="rId24" Type="http://schemas.openxmlformats.org/officeDocument/2006/relationships/customXml" Target="../ink/ink29.xml"/><Relationship Id="rId45" Type="http://schemas.openxmlformats.org/officeDocument/2006/relationships/image" Target="../media/image23.png"/><Relationship Id="rId66" Type="http://schemas.openxmlformats.org/officeDocument/2006/relationships/customXml" Target="../ink/ink50.xml"/><Relationship Id="rId87" Type="http://schemas.openxmlformats.org/officeDocument/2006/relationships/image" Target="../media/image44.png"/><Relationship Id="rId110" Type="http://schemas.openxmlformats.org/officeDocument/2006/relationships/customXml" Target="../ink/ink72.xml"/><Relationship Id="rId131" Type="http://schemas.openxmlformats.org/officeDocument/2006/relationships/image" Target="../media/image66.png"/><Relationship Id="rId152" Type="http://schemas.openxmlformats.org/officeDocument/2006/relationships/customXml" Target="../ink/ink93.xml"/><Relationship Id="rId173" Type="http://schemas.openxmlformats.org/officeDocument/2006/relationships/image" Target="../media/image87.png"/><Relationship Id="rId194" Type="http://schemas.openxmlformats.org/officeDocument/2006/relationships/customXml" Target="../ink/ink114.xml"/><Relationship Id="rId208" Type="http://schemas.openxmlformats.org/officeDocument/2006/relationships/customXml" Target="../ink/ink121.xml"/><Relationship Id="rId229" Type="http://schemas.openxmlformats.org/officeDocument/2006/relationships/image" Target="../media/image115.png"/><Relationship Id="rId240" Type="http://schemas.openxmlformats.org/officeDocument/2006/relationships/customXml" Target="../ink/ink137.xml"/><Relationship Id="rId261" Type="http://schemas.openxmlformats.org/officeDocument/2006/relationships/image" Target="../media/image131.png"/><Relationship Id="rId14" Type="http://schemas.openxmlformats.org/officeDocument/2006/relationships/customXml" Target="../ink/ink24.xml"/><Relationship Id="rId35" Type="http://schemas.openxmlformats.org/officeDocument/2006/relationships/image" Target="../media/image18100.png"/><Relationship Id="rId56" Type="http://schemas.openxmlformats.org/officeDocument/2006/relationships/customXml" Target="../ink/ink45.xml"/><Relationship Id="rId77" Type="http://schemas.openxmlformats.org/officeDocument/2006/relationships/image" Target="../media/image39.png"/><Relationship Id="rId100" Type="http://schemas.openxmlformats.org/officeDocument/2006/relationships/customXml" Target="../ink/ink67.xml"/><Relationship Id="rId8" Type="http://schemas.openxmlformats.org/officeDocument/2006/relationships/customXml" Target="../ink/ink21.xml"/><Relationship Id="rId98" Type="http://schemas.openxmlformats.org/officeDocument/2006/relationships/customXml" Target="../ink/ink66.xml"/><Relationship Id="rId121" Type="http://schemas.openxmlformats.org/officeDocument/2006/relationships/image" Target="../media/image61.png"/><Relationship Id="rId142" Type="http://schemas.openxmlformats.org/officeDocument/2006/relationships/customXml" Target="../ink/ink88.xml"/><Relationship Id="rId163" Type="http://schemas.openxmlformats.org/officeDocument/2006/relationships/image" Target="../media/image82.png"/><Relationship Id="rId184" Type="http://schemas.openxmlformats.org/officeDocument/2006/relationships/customXml" Target="../ink/ink109.xml"/><Relationship Id="rId219" Type="http://schemas.openxmlformats.org/officeDocument/2006/relationships/image" Target="../media/image110.png"/><Relationship Id="rId230" Type="http://schemas.openxmlformats.org/officeDocument/2006/relationships/customXml" Target="../ink/ink132.xml"/><Relationship Id="rId251" Type="http://schemas.openxmlformats.org/officeDocument/2006/relationships/image" Target="../media/image126.png"/><Relationship Id="rId25" Type="http://schemas.openxmlformats.org/officeDocument/2006/relationships/image" Target="../media/image13100.png"/><Relationship Id="rId46" Type="http://schemas.openxmlformats.org/officeDocument/2006/relationships/customXml" Target="../ink/ink40.xml"/><Relationship Id="rId67" Type="http://schemas.openxmlformats.org/officeDocument/2006/relationships/image" Target="../media/image34.png"/><Relationship Id="rId88" Type="http://schemas.openxmlformats.org/officeDocument/2006/relationships/customXml" Target="../ink/ink61.xml"/><Relationship Id="rId111" Type="http://schemas.openxmlformats.org/officeDocument/2006/relationships/image" Target="../media/image56.png"/><Relationship Id="rId132" Type="http://schemas.openxmlformats.org/officeDocument/2006/relationships/customXml" Target="../ink/ink83.xml"/><Relationship Id="rId153" Type="http://schemas.openxmlformats.org/officeDocument/2006/relationships/image" Target="../media/image77.png"/><Relationship Id="rId174" Type="http://schemas.openxmlformats.org/officeDocument/2006/relationships/customXml" Target="../ink/ink104.xml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220" Type="http://schemas.openxmlformats.org/officeDocument/2006/relationships/customXml" Target="../ink/ink127.xml"/><Relationship Id="rId241" Type="http://schemas.openxmlformats.org/officeDocument/2006/relationships/image" Target="../media/image121.png"/><Relationship Id="rId15" Type="http://schemas.openxmlformats.org/officeDocument/2006/relationships/image" Target="../media/image8100.png"/><Relationship Id="rId36" Type="http://schemas.openxmlformats.org/officeDocument/2006/relationships/customXml" Target="../ink/ink35.xml"/><Relationship Id="rId57" Type="http://schemas.openxmlformats.org/officeDocument/2006/relationships/image" Target="../media/image29.png"/><Relationship Id="rId262" Type="http://schemas.openxmlformats.org/officeDocument/2006/relationships/customXml" Target="../ink/ink148.xml"/><Relationship Id="rId78" Type="http://schemas.openxmlformats.org/officeDocument/2006/relationships/customXml" Target="../ink/ink56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78.xml"/><Relationship Id="rId143" Type="http://schemas.openxmlformats.org/officeDocument/2006/relationships/image" Target="../media/image72.png"/><Relationship Id="rId164" Type="http://schemas.openxmlformats.org/officeDocument/2006/relationships/customXml" Target="../ink/ink99.xml"/><Relationship Id="rId185" Type="http://schemas.openxmlformats.org/officeDocument/2006/relationships/image" Target="../media/image93.png"/><Relationship Id="rId9" Type="http://schemas.openxmlformats.org/officeDocument/2006/relationships/image" Target="../media/image5100.png"/><Relationship Id="rId210" Type="http://schemas.openxmlformats.org/officeDocument/2006/relationships/customXml" Target="../ink/ink122.xml"/><Relationship Id="rId26" Type="http://schemas.openxmlformats.org/officeDocument/2006/relationships/customXml" Target="../ink/ink30.xml"/><Relationship Id="rId231" Type="http://schemas.openxmlformats.org/officeDocument/2006/relationships/image" Target="../media/image116.png"/><Relationship Id="rId252" Type="http://schemas.openxmlformats.org/officeDocument/2006/relationships/customXml" Target="../ink/ink143.xml"/><Relationship Id="rId47" Type="http://schemas.openxmlformats.org/officeDocument/2006/relationships/image" Target="../media/image24.png"/><Relationship Id="rId68" Type="http://schemas.openxmlformats.org/officeDocument/2006/relationships/customXml" Target="../ink/ink51.xml"/><Relationship Id="rId89" Type="http://schemas.openxmlformats.org/officeDocument/2006/relationships/image" Target="../media/image45.png"/><Relationship Id="rId112" Type="http://schemas.openxmlformats.org/officeDocument/2006/relationships/customXml" Target="../ink/ink73.xml"/><Relationship Id="rId133" Type="http://schemas.openxmlformats.org/officeDocument/2006/relationships/image" Target="../media/image67.png"/><Relationship Id="rId154" Type="http://schemas.openxmlformats.org/officeDocument/2006/relationships/customXml" Target="../ink/ink94.xml"/><Relationship Id="rId175" Type="http://schemas.openxmlformats.org/officeDocument/2006/relationships/image" Target="../media/image88.png"/><Relationship Id="rId196" Type="http://schemas.openxmlformats.org/officeDocument/2006/relationships/customXml" Target="../ink/ink115.xml"/><Relationship Id="rId200" Type="http://schemas.openxmlformats.org/officeDocument/2006/relationships/customXml" Target="../ink/ink117.xml"/><Relationship Id="rId16" Type="http://schemas.openxmlformats.org/officeDocument/2006/relationships/customXml" Target="../ink/ink25.xml"/><Relationship Id="rId221" Type="http://schemas.openxmlformats.org/officeDocument/2006/relationships/image" Target="../media/image111.png"/><Relationship Id="rId242" Type="http://schemas.openxmlformats.org/officeDocument/2006/relationships/customXml" Target="../ink/ink138.xml"/><Relationship Id="rId263" Type="http://schemas.openxmlformats.org/officeDocument/2006/relationships/image" Target="../media/image132.png"/><Relationship Id="rId37" Type="http://schemas.openxmlformats.org/officeDocument/2006/relationships/image" Target="../media/image19.png"/><Relationship Id="rId58" Type="http://schemas.openxmlformats.org/officeDocument/2006/relationships/customXml" Target="../ink/ink46.xml"/><Relationship Id="rId79" Type="http://schemas.openxmlformats.org/officeDocument/2006/relationships/image" Target="../media/image40.png"/><Relationship Id="rId102" Type="http://schemas.openxmlformats.org/officeDocument/2006/relationships/customXml" Target="../ink/ink68.xml"/><Relationship Id="rId123" Type="http://schemas.openxmlformats.org/officeDocument/2006/relationships/image" Target="../media/image62.png"/><Relationship Id="rId144" Type="http://schemas.openxmlformats.org/officeDocument/2006/relationships/customXml" Target="../ink/ink89.xml"/><Relationship Id="rId90" Type="http://schemas.openxmlformats.org/officeDocument/2006/relationships/customXml" Target="../ink/ink62.xml"/><Relationship Id="rId165" Type="http://schemas.openxmlformats.org/officeDocument/2006/relationships/image" Target="../media/image83.png"/><Relationship Id="rId186" Type="http://schemas.openxmlformats.org/officeDocument/2006/relationships/customXml" Target="../ink/ink110.xml"/><Relationship Id="rId211" Type="http://schemas.openxmlformats.org/officeDocument/2006/relationships/image" Target="../media/image106.png"/><Relationship Id="rId232" Type="http://schemas.openxmlformats.org/officeDocument/2006/relationships/customXml" Target="../ink/ink133.xml"/><Relationship Id="rId253" Type="http://schemas.openxmlformats.org/officeDocument/2006/relationships/image" Target="../media/image127.png"/><Relationship Id="rId27" Type="http://schemas.openxmlformats.org/officeDocument/2006/relationships/image" Target="../media/image14100.png"/><Relationship Id="rId48" Type="http://schemas.openxmlformats.org/officeDocument/2006/relationships/customXml" Target="../ink/ink41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84.xml"/><Relationship Id="rId80" Type="http://schemas.openxmlformats.org/officeDocument/2006/relationships/customXml" Target="../ink/ink57.xml"/><Relationship Id="rId155" Type="http://schemas.openxmlformats.org/officeDocument/2006/relationships/image" Target="../media/image78.png"/><Relationship Id="rId176" Type="http://schemas.openxmlformats.org/officeDocument/2006/relationships/customXml" Target="../ink/ink105.xml"/><Relationship Id="rId197" Type="http://schemas.openxmlformats.org/officeDocument/2006/relationships/image" Target="../media/image99.png"/><Relationship Id="rId201" Type="http://schemas.openxmlformats.org/officeDocument/2006/relationships/image" Target="../media/image101.png"/><Relationship Id="rId222" Type="http://schemas.openxmlformats.org/officeDocument/2006/relationships/customXml" Target="../ink/ink128.xml"/><Relationship Id="rId243" Type="http://schemas.openxmlformats.org/officeDocument/2006/relationships/image" Target="../media/image122.png"/><Relationship Id="rId264" Type="http://schemas.openxmlformats.org/officeDocument/2006/relationships/customXml" Target="../ink/ink149.xml"/><Relationship Id="rId17" Type="http://schemas.openxmlformats.org/officeDocument/2006/relationships/image" Target="../media/image9100.png"/><Relationship Id="rId38" Type="http://schemas.openxmlformats.org/officeDocument/2006/relationships/customXml" Target="../ink/ink36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79.xml"/><Relationship Id="rId70" Type="http://schemas.openxmlformats.org/officeDocument/2006/relationships/customXml" Target="../ink/ink52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100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3.xml"/><Relationship Id="rId233" Type="http://schemas.openxmlformats.org/officeDocument/2006/relationships/image" Target="../media/image117.png"/><Relationship Id="rId254" Type="http://schemas.openxmlformats.org/officeDocument/2006/relationships/customXml" Target="../ink/ink144.xml"/><Relationship Id="rId28" Type="http://schemas.openxmlformats.org/officeDocument/2006/relationships/customXml" Target="../ink/ink31.xml"/><Relationship Id="rId49" Type="http://schemas.openxmlformats.org/officeDocument/2006/relationships/image" Target="../media/image25.png"/><Relationship Id="rId114" Type="http://schemas.openxmlformats.org/officeDocument/2006/relationships/customXml" Target="../ink/ink74.xml"/><Relationship Id="rId60" Type="http://schemas.openxmlformats.org/officeDocument/2006/relationships/customXml" Target="../ink/ink47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95.xml"/><Relationship Id="rId177" Type="http://schemas.openxmlformats.org/officeDocument/2006/relationships/image" Target="../media/image89.png"/><Relationship Id="rId198" Type="http://schemas.openxmlformats.org/officeDocument/2006/relationships/customXml" Target="../ink/ink116.xml"/><Relationship Id="rId202" Type="http://schemas.openxmlformats.org/officeDocument/2006/relationships/customXml" Target="../ink/ink118.xml"/><Relationship Id="rId223" Type="http://schemas.openxmlformats.org/officeDocument/2006/relationships/image" Target="../media/image112.png"/><Relationship Id="rId244" Type="http://schemas.openxmlformats.org/officeDocument/2006/relationships/customXml" Target="../ink/ink139.xml"/><Relationship Id="rId18" Type="http://schemas.openxmlformats.org/officeDocument/2006/relationships/customXml" Target="../ink/ink26.xml"/><Relationship Id="rId39" Type="http://schemas.openxmlformats.org/officeDocument/2006/relationships/image" Target="../media/image20.png"/><Relationship Id="rId265" Type="http://schemas.openxmlformats.org/officeDocument/2006/relationships/image" Target="../media/image133.png"/><Relationship Id="rId50" Type="http://schemas.openxmlformats.org/officeDocument/2006/relationships/customXml" Target="../ink/ink42.xml"/><Relationship Id="rId104" Type="http://schemas.openxmlformats.org/officeDocument/2006/relationships/customXml" Target="../ink/ink69.xml"/><Relationship Id="rId125" Type="http://schemas.openxmlformats.org/officeDocument/2006/relationships/image" Target="../media/image63.png"/><Relationship Id="rId146" Type="http://schemas.openxmlformats.org/officeDocument/2006/relationships/customXml" Target="../ink/ink90.xml"/><Relationship Id="rId167" Type="http://schemas.openxmlformats.org/officeDocument/2006/relationships/image" Target="../media/image84.png"/><Relationship Id="rId188" Type="http://schemas.openxmlformats.org/officeDocument/2006/relationships/customXml" Target="../ink/ink111.xml"/><Relationship Id="rId71" Type="http://schemas.openxmlformats.org/officeDocument/2006/relationships/image" Target="../media/image36.png"/><Relationship Id="rId92" Type="http://schemas.openxmlformats.org/officeDocument/2006/relationships/customXml" Target="../ink/ink63.xml"/><Relationship Id="rId213" Type="http://schemas.openxmlformats.org/officeDocument/2006/relationships/image" Target="../media/image107.png"/><Relationship Id="rId234" Type="http://schemas.openxmlformats.org/officeDocument/2006/relationships/customXml" Target="../ink/ink134.xml"/><Relationship Id="rId2" Type="http://schemas.openxmlformats.org/officeDocument/2006/relationships/customXml" Target="../ink/ink18.xml"/><Relationship Id="rId29" Type="http://schemas.openxmlformats.org/officeDocument/2006/relationships/image" Target="../media/image15100.png"/><Relationship Id="rId255" Type="http://schemas.openxmlformats.org/officeDocument/2006/relationships/image" Target="../media/image128.png"/><Relationship Id="rId40" Type="http://schemas.openxmlformats.org/officeDocument/2006/relationships/customXml" Target="../ink/ink37.xml"/><Relationship Id="rId115" Type="http://schemas.openxmlformats.org/officeDocument/2006/relationships/image" Target="../media/image58.png"/><Relationship Id="rId136" Type="http://schemas.openxmlformats.org/officeDocument/2006/relationships/customXml" Target="../ink/ink85.xml"/><Relationship Id="rId157" Type="http://schemas.openxmlformats.org/officeDocument/2006/relationships/image" Target="../media/image79.png"/><Relationship Id="rId178" Type="http://schemas.openxmlformats.org/officeDocument/2006/relationships/customXml" Target="../ink/ink106.xml"/><Relationship Id="rId61" Type="http://schemas.openxmlformats.org/officeDocument/2006/relationships/image" Target="../media/image31.png"/><Relationship Id="rId82" Type="http://schemas.openxmlformats.org/officeDocument/2006/relationships/customXml" Target="../ink/ink58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19" Type="http://schemas.openxmlformats.org/officeDocument/2006/relationships/image" Target="../media/image10100.png"/><Relationship Id="rId224" Type="http://schemas.openxmlformats.org/officeDocument/2006/relationships/customXml" Target="../ink/ink129.xml"/><Relationship Id="rId245" Type="http://schemas.openxmlformats.org/officeDocument/2006/relationships/image" Target="../media/image123.png"/><Relationship Id="rId30" Type="http://schemas.openxmlformats.org/officeDocument/2006/relationships/customXml" Target="../ink/ink32.xml"/><Relationship Id="rId105" Type="http://schemas.openxmlformats.org/officeDocument/2006/relationships/image" Target="../media/image53.png"/><Relationship Id="rId126" Type="http://schemas.openxmlformats.org/officeDocument/2006/relationships/customXml" Target="../ink/ink80.xml"/><Relationship Id="rId147" Type="http://schemas.openxmlformats.org/officeDocument/2006/relationships/image" Target="../media/image74.png"/><Relationship Id="rId168" Type="http://schemas.openxmlformats.org/officeDocument/2006/relationships/customXml" Target="../ink/ink101.xml"/><Relationship Id="rId51" Type="http://schemas.openxmlformats.org/officeDocument/2006/relationships/image" Target="../media/image26.png"/><Relationship Id="rId72" Type="http://schemas.openxmlformats.org/officeDocument/2006/relationships/customXml" Target="../ink/ink53.xml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" Type="http://schemas.openxmlformats.org/officeDocument/2006/relationships/image" Target="../media/image2139.png"/><Relationship Id="rId214" Type="http://schemas.openxmlformats.org/officeDocument/2006/relationships/customXml" Target="../ink/ink124.xml"/><Relationship Id="rId235" Type="http://schemas.openxmlformats.org/officeDocument/2006/relationships/image" Target="../media/image118.png"/><Relationship Id="rId256" Type="http://schemas.openxmlformats.org/officeDocument/2006/relationships/customXml" Target="../ink/ink145.xml"/><Relationship Id="rId116" Type="http://schemas.openxmlformats.org/officeDocument/2006/relationships/customXml" Target="../ink/ink75.xml"/><Relationship Id="rId137" Type="http://schemas.openxmlformats.org/officeDocument/2006/relationships/image" Target="../media/image69.png"/><Relationship Id="rId158" Type="http://schemas.openxmlformats.org/officeDocument/2006/relationships/customXml" Target="../ink/ink96.xml"/><Relationship Id="rId20" Type="http://schemas.openxmlformats.org/officeDocument/2006/relationships/customXml" Target="../ink/ink27.xml"/><Relationship Id="rId41" Type="http://schemas.openxmlformats.org/officeDocument/2006/relationships/image" Target="../media/image21.png"/><Relationship Id="rId62" Type="http://schemas.openxmlformats.org/officeDocument/2006/relationships/customXml" Target="../ink/ink48.xml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190" Type="http://schemas.openxmlformats.org/officeDocument/2006/relationships/customXml" Target="../ink/ink112.xml"/><Relationship Id="rId204" Type="http://schemas.openxmlformats.org/officeDocument/2006/relationships/customXml" Target="../ink/ink119.xml"/><Relationship Id="rId225" Type="http://schemas.openxmlformats.org/officeDocument/2006/relationships/image" Target="../media/image113.png"/><Relationship Id="rId246" Type="http://schemas.openxmlformats.org/officeDocument/2006/relationships/customXml" Target="../ink/ink140.xml"/><Relationship Id="rId106" Type="http://schemas.openxmlformats.org/officeDocument/2006/relationships/customXml" Target="../ink/ink70.xml"/><Relationship Id="rId127" Type="http://schemas.openxmlformats.org/officeDocument/2006/relationships/image" Target="../media/image64.png"/><Relationship Id="rId10" Type="http://schemas.openxmlformats.org/officeDocument/2006/relationships/customXml" Target="../ink/ink22.xml"/><Relationship Id="rId31" Type="http://schemas.openxmlformats.org/officeDocument/2006/relationships/image" Target="../media/image16100.png"/><Relationship Id="rId52" Type="http://schemas.openxmlformats.org/officeDocument/2006/relationships/customXml" Target="../ink/ink43.xml"/><Relationship Id="rId73" Type="http://schemas.openxmlformats.org/officeDocument/2006/relationships/image" Target="../media/image37.png"/><Relationship Id="rId94" Type="http://schemas.openxmlformats.org/officeDocument/2006/relationships/customXml" Target="../ink/ink64.xml"/><Relationship Id="rId148" Type="http://schemas.openxmlformats.org/officeDocument/2006/relationships/customXml" Target="../ink/ink91.xml"/><Relationship Id="rId169" Type="http://schemas.openxmlformats.org/officeDocument/2006/relationships/image" Target="../media/image85.png"/><Relationship Id="rId4" Type="http://schemas.openxmlformats.org/officeDocument/2006/relationships/customXml" Target="../ink/ink19.xml"/><Relationship Id="rId180" Type="http://schemas.openxmlformats.org/officeDocument/2006/relationships/customXml" Target="../ink/ink107.xml"/><Relationship Id="rId215" Type="http://schemas.openxmlformats.org/officeDocument/2006/relationships/image" Target="../media/image108.png"/><Relationship Id="rId236" Type="http://schemas.openxmlformats.org/officeDocument/2006/relationships/customXml" Target="../ink/ink135.xml"/><Relationship Id="rId257" Type="http://schemas.openxmlformats.org/officeDocument/2006/relationships/image" Target="../media/image129.png"/><Relationship Id="rId42" Type="http://schemas.openxmlformats.org/officeDocument/2006/relationships/customXml" Target="../ink/ink38.xml"/><Relationship Id="rId84" Type="http://schemas.openxmlformats.org/officeDocument/2006/relationships/customXml" Target="../ink/ink59.xml"/><Relationship Id="rId138" Type="http://schemas.openxmlformats.org/officeDocument/2006/relationships/customXml" Target="../ink/ink86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2.png"/><Relationship Id="rId21" Type="http://schemas.openxmlformats.org/officeDocument/2006/relationships/image" Target="../media/image1884.png"/><Relationship Id="rId324" Type="http://schemas.openxmlformats.org/officeDocument/2006/relationships/customXml" Target="../ink/ink2211.xml"/><Relationship Id="rId170" Type="http://schemas.openxmlformats.org/officeDocument/2006/relationships/customXml" Target="../ink/ink2134.xml"/><Relationship Id="rId268" Type="http://schemas.openxmlformats.org/officeDocument/2006/relationships/customXml" Target="../ink/ink2183.xml"/><Relationship Id="rId475" Type="http://schemas.openxmlformats.org/officeDocument/2006/relationships/image" Target="../media/image2111.png"/><Relationship Id="rId32" Type="http://schemas.openxmlformats.org/officeDocument/2006/relationships/customXml" Target="../ink/ink2065.xml"/><Relationship Id="rId128" Type="http://schemas.openxmlformats.org/officeDocument/2006/relationships/customXml" Target="../ink/ink2113.xml"/><Relationship Id="rId335" Type="http://schemas.openxmlformats.org/officeDocument/2006/relationships/image" Target="../media/image2041.png"/><Relationship Id="rId5" Type="http://schemas.openxmlformats.org/officeDocument/2006/relationships/image" Target="../media/image1876.png"/><Relationship Id="rId181" Type="http://schemas.openxmlformats.org/officeDocument/2006/relationships/image" Target="../media/image1964.png"/><Relationship Id="rId237" Type="http://schemas.openxmlformats.org/officeDocument/2006/relationships/image" Target="../media/image1992.png"/><Relationship Id="rId402" Type="http://schemas.openxmlformats.org/officeDocument/2006/relationships/customXml" Target="../ink/ink2250.xml"/><Relationship Id="rId279" Type="http://schemas.openxmlformats.org/officeDocument/2006/relationships/image" Target="../media/image2013.png"/><Relationship Id="rId444" Type="http://schemas.openxmlformats.org/officeDocument/2006/relationships/customXml" Target="../ink/ink2271.xml"/><Relationship Id="rId486" Type="http://schemas.openxmlformats.org/officeDocument/2006/relationships/customXml" Target="../ink/ink2292.xml"/><Relationship Id="rId43" Type="http://schemas.openxmlformats.org/officeDocument/2006/relationships/image" Target="../media/image1895.png"/><Relationship Id="rId139" Type="http://schemas.openxmlformats.org/officeDocument/2006/relationships/image" Target="../media/image1943.png"/><Relationship Id="rId290" Type="http://schemas.openxmlformats.org/officeDocument/2006/relationships/customXml" Target="../ink/ink2194.xml"/><Relationship Id="rId304" Type="http://schemas.openxmlformats.org/officeDocument/2006/relationships/customXml" Target="../ink/ink2201.xml"/><Relationship Id="rId346" Type="http://schemas.openxmlformats.org/officeDocument/2006/relationships/customXml" Target="../ink/ink2222.xml"/><Relationship Id="rId388" Type="http://schemas.openxmlformats.org/officeDocument/2006/relationships/customXml" Target="../ink/ink2243.xml"/><Relationship Id="rId511" Type="http://schemas.openxmlformats.org/officeDocument/2006/relationships/image" Target="../media/image2129.png"/><Relationship Id="rId85" Type="http://schemas.openxmlformats.org/officeDocument/2006/relationships/image" Target="../media/image1916.png"/><Relationship Id="rId150" Type="http://schemas.openxmlformats.org/officeDocument/2006/relationships/customXml" Target="../ink/ink2124.xml"/><Relationship Id="rId192" Type="http://schemas.openxmlformats.org/officeDocument/2006/relationships/customXml" Target="../ink/ink2145.xml"/><Relationship Id="rId206" Type="http://schemas.openxmlformats.org/officeDocument/2006/relationships/customXml" Target="../ink/ink2152.xml"/><Relationship Id="rId413" Type="http://schemas.openxmlformats.org/officeDocument/2006/relationships/image" Target="../media/image2080.png"/><Relationship Id="rId248" Type="http://schemas.openxmlformats.org/officeDocument/2006/relationships/customXml" Target="../ink/ink2173.xml"/><Relationship Id="rId455" Type="http://schemas.openxmlformats.org/officeDocument/2006/relationships/image" Target="../media/image2101.png"/><Relationship Id="rId497" Type="http://schemas.openxmlformats.org/officeDocument/2006/relationships/image" Target="../media/image2122.png"/><Relationship Id="rId12" Type="http://schemas.openxmlformats.org/officeDocument/2006/relationships/customXml" Target="../ink/ink2055.xml"/><Relationship Id="rId108" Type="http://schemas.openxmlformats.org/officeDocument/2006/relationships/customXml" Target="../ink/ink2103.xml"/><Relationship Id="rId315" Type="http://schemas.openxmlformats.org/officeDocument/2006/relationships/image" Target="../media/image2031.png"/><Relationship Id="rId357" Type="http://schemas.openxmlformats.org/officeDocument/2006/relationships/image" Target="../media/image2052.png"/><Relationship Id="rId522" Type="http://schemas.openxmlformats.org/officeDocument/2006/relationships/customXml" Target="../ink/ink2310.xml"/><Relationship Id="rId54" Type="http://schemas.openxmlformats.org/officeDocument/2006/relationships/customXml" Target="../ink/ink2076.xml"/><Relationship Id="rId96" Type="http://schemas.openxmlformats.org/officeDocument/2006/relationships/customXml" Target="../ink/ink2097.xml"/><Relationship Id="rId161" Type="http://schemas.openxmlformats.org/officeDocument/2006/relationships/image" Target="../media/image1954.png"/><Relationship Id="rId217" Type="http://schemas.openxmlformats.org/officeDocument/2006/relationships/image" Target="../media/image1982.png"/><Relationship Id="rId399" Type="http://schemas.openxmlformats.org/officeDocument/2006/relationships/image" Target="../media/image2073.png"/><Relationship Id="rId259" Type="http://schemas.openxmlformats.org/officeDocument/2006/relationships/image" Target="../media/image2003.png"/><Relationship Id="rId424" Type="http://schemas.openxmlformats.org/officeDocument/2006/relationships/customXml" Target="../ink/ink2261.xml"/><Relationship Id="rId466" Type="http://schemas.openxmlformats.org/officeDocument/2006/relationships/customXml" Target="../ink/ink2282.xml"/><Relationship Id="rId23" Type="http://schemas.openxmlformats.org/officeDocument/2006/relationships/image" Target="../media/image1885.png"/><Relationship Id="rId119" Type="http://schemas.openxmlformats.org/officeDocument/2006/relationships/image" Target="../media/image1933.png"/><Relationship Id="rId270" Type="http://schemas.openxmlformats.org/officeDocument/2006/relationships/customXml" Target="../ink/ink2184.xml"/><Relationship Id="rId326" Type="http://schemas.openxmlformats.org/officeDocument/2006/relationships/customXml" Target="../ink/ink2212.xml"/><Relationship Id="rId65" Type="http://schemas.openxmlformats.org/officeDocument/2006/relationships/image" Target="../media/image1906.png"/><Relationship Id="rId130" Type="http://schemas.openxmlformats.org/officeDocument/2006/relationships/customXml" Target="../ink/ink2114.xml"/><Relationship Id="rId368" Type="http://schemas.openxmlformats.org/officeDocument/2006/relationships/customXml" Target="../ink/ink2233.xml"/><Relationship Id="rId172" Type="http://schemas.openxmlformats.org/officeDocument/2006/relationships/customXml" Target="../ink/ink2135.xml"/><Relationship Id="rId228" Type="http://schemas.openxmlformats.org/officeDocument/2006/relationships/customXml" Target="../ink/ink2163.xml"/><Relationship Id="rId435" Type="http://schemas.openxmlformats.org/officeDocument/2006/relationships/image" Target="../media/image2091.png"/><Relationship Id="rId477" Type="http://schemas.openxmlformats.org/officeDocument/2006/relationships/image" Target="../media/image2112.png"/><Relationship Id="rId281" Type="http://schemas.openxmlformats.org/officeDocument/2006/relationships/image" Target="../media/image2014.png"/><Relationship Id="rId337" Type="http://schemas.openxmlformats.org/officeDocument/2006/relationships/image" Target="../media/image2042.png"/><Relationship Id="rId502" Type="http://schemas.openxmlformats.org/officeDocument/2006/relationships/customXml" Target="../ink/ink2300.xml"/><Relationship Id="rId34" Type="http://schemas.openxmlformats.org/officeDocument/2006/relationships/customXml" Target="../ink/ink2066.xml"/><Relationship Id="rId76" Type="http://schemas.openxmlformats.org/officeDocument/2006/relationships/customXml" Target="../ink/ink2087.xml"/><Relationship Id="rId141" Type="http://schemas.openxmlformats.org/officeDocument/2006/relationships/image" Target="../media/image1944.png"/><Relationship Id="rId379" Type="http://schemas.openxmlformats.org/officeDocument/2006/relationships/image" Target="../media/image2063.png"/><Relationship Id="rId7" Type="http://schemas.openxmlformats.org/officeDocument/2006/relationships/image" Target="../media/image1877.png"/><Relationship Id="rId183" Type="http://schemas.openxmlformats.org/officeDocument/2006/relationships/image" Target="../media/image1965.png"/><Relationship Id="rId239" Type="http://schemas.openxmlformats.org/officeDocument/2006/relationships/image" Target="../media/image1993.png"/><Relationship Id="rId390" Type="http://schemas.openxmlformats.org/officeDocument/2006/relationships/customXml" Target="../ink/ink2244.xml"/><Relationship Id="rId404" Type="http://schemas.openxmlformats.org/officeDocument/2006/relationships/customXml" Target="../ink/ink2251.xml"/><Relationship Id="rId446" Type="http://schemas.openxmlformats.org/officeDocument/2006/relationships/customXml" Target="../ink/ink2272.xml"/><Relationship Id="rId250" Type="http://schemas.openxmlformats.org/officeDocument/2006/relationships/customXml" Target="../ink/ink2174.xml"/><Relationship Id="rId292" Type="http://schemas.openxmlformats.org/officeDocument/2006/relationships/customXml" Target="../ink/ink2195.xml"/><Relationship Id="rId306" Type="http://schemas.openxmlformats.org/officeDocument/2006/relationships/customXml" Target="../ink/ink2202.xml"/><Relationship Id="rId488" Type="http://schemas.openxmlformats.org/officeDocument/2006/relationships/customXml" Target="../ink/ink2293.xml"/><Relationship Id="rId45" Type="http://schemas.openxmlformats.org/officeDocument/2006/relationships/image" Target="../media/image1896.png"/><Relationship Id="rId87" Type="http://schemas.openxmlformats.org/officeDocument/2006/relationships/image" Target="../media/image1917.png"/><Relationship Id="rId110" Type="http://schemas.openxmlformats.org/officeDocument/2006/relationships/customXml" Target="../ink/ink2104.xml"/><Relationship Id="rId348" Type="http://schemas.openxmlformats.org/officeDocument/2006/relationships/customXml" Target="../ink/ink2223.xml"/><Relationship Id="rId513" Type="http://schemas.openxmlformats.org/officeDocument/2006/relationships/image" Target="../media/image2130.png"/><Relationship Id="rId152" Type="http://schemas.openxmlformats.org/officeDocument/2006/relationships/customXml" Target="../ink/ink2125.xml"/><Relationship Id="rId194" Type="http://schemas.openxmlformats.org/officeDocument/2006/relationships/customXml" Target="../ink/ink2146.xml"/><Relationship Id="rId208" Type="http://schemas.openxmlformats.org/officeDocument/2006/relationships/customXml" Target="../ink/ink2153.xml"/><Relationship Id="rId415" Type="http://schemas.openxmlformats.org/officeDocument/2006/relationships/image" Target="../media/image2081.png"/><Relationship Id="rId457" Type="http://schemas.openxmlformats.org/officeDocument/2006/relationships/image" Target="../media/image2102.png"/><Relationship Id="rId261" Type="http://schemas.openxmlformats.org/officeDocument/2006/relationships/image" Target="../media/image2004.png"/><Relationship Id="rId499" Type="http://schemas.openxmlformats.org/officeDocument/2006/relationships/image" Target="../media/image2123.png"/><Relationship Id="rId14" Type="http://schemas.openxmlformats.org/officeDocument/2006/relationships/customXml" Target="../ink/ink2056.xml"/><Relationship Id="rId56" Type="http://schemas.openxmlformats.org/officeDocument/2006/relationships/customXml" Target="../ink/ink2077.xml"/><Relationship Id="rId317" Type="http://schemas.openxmlformats.org/officeDocument/2006/relationships/image" Target="../media/image2032.png"/><Relationship Id="rId359" Type="http://schemas.openxmlformats.org/officeDocument/2006/relationships/image" Target="../media/image2053.png"/><Relationship Id="rId524" Type="http://schemas.openxmlformats.org/officeDocument/2006/relationships/customXml" Target="../ink/ink2311.xml"/><Relationship Id="rId98" Type="http://schemas.openxmlformats.org/officeDocument/2006/relationships/customXml" Target="../ink/ink2098.xml"/><Relationship Id="rId121" Type="http://schemas.openxmlformats.org/officeDocument/2006/relationships/image" Target="../media/image1934.png"/><Relationship Id="rId163" Type="http://schemas.openxmlformats.org/officeDocument/2006/relationships/image" Target="../media/image1955.png"/><Relationship Id="rId219" Type="http://schemas.openxmlformats.org/officeDocument/2006/relationships/image" Target="../media/image1983.png"/><Relationship Id="rId370" Type="http://schemas.openxmlformats.org/officeDocument/2006/relationships/customXml" Target="../ink/ink2234.xml"/><Relationship Id="rId426" Type="http://schemas.openxmlformats.org/officeDocument/2006/relationships/customXml" Target="../ink/ink2262.xml"/><Relationship Id="rId230" Type="http://schemas.openxmlformats.org/officeDocument/2006/relationships/customXml" Target="../ink/ink2164.xml"/><Relationship Id="rId468" Type="http://schemas.openxmlformats.org/officeDocument/2006/relationships/customXml" Target="../ink/ink2283.xml"/><Relationship Id="rId25" Type="http://schemas.openxmlformats.org/officeDocument/2006/relationships/image" Target="../media/image1886.png"/><Relationship Id="rId67" Type="http://schemas.openxmlformats.org/officeDocument/2006/relationships/image" Target="../media/image1907.png"/><Relationship Id="rId272" Type="http://schemas.openxmlformats.org/officeDocument/2006/relationships/customXml" Target="../ink/ink2185.xml"/><Relationship Id="rId328" Type="http://schemas.openxmlformats.org/officeDocument/2006/relationships/customXml" Target="../ink/ink2213.xml"/><Relationship Id="rId132" Type="http://schemas.openxmlformats.org/officeDocument/2006/relationships/customXml" Target="../ink/ink2115.xml"/><Relationship Id="rId174" Type="http://schemas.openxmlformats.org/officeDocument/2006/relationships/customXml" Target="../ink/ink2136.xml"/><Relationship Id="rId381" Type="http://schemas.openxmlformats.org/officeDocument/2006/relationships/image" Target="../media/image2064.png"/><Relationship Id="rId241" Type="http://schemas.openxmlformats.org/officeDocument/2006/relationships/image" Target="../media/image1994.png"/><Relationship Id="rId437" Type="http://schemas.openxmlformats.org/officeDocument/2006/relationships/image" Target="../media/image2092.png"/><Relationship Id="rId479" Type="http://schemas.openxmlformats.org/officeDocument/2006/relationships/image" Target="../media/image2113.png"/><Relationship Id="rId36" Type="http://schemas.openxmlformats.org/officeDocument/2006/relationships/customXml" Target="../ink/ink2067.xml"/><Relationship Id="rId283" Type="http://schemas.openxmlformats.org/officeDocument/2006/relationships/image" Target="../media/image2015.png"/><Relationship Id="rId339" Type="http://schemas.openxmlformats.org/officeDocument/2006/relationships/image" Target="../media/image2043.png"/><Relationship Id="rId490" Type="http://schemas.openxmlformats.org/officeDocument/2006/relationships/customXml" Target="../ink/ink2294.xml"/><Relationship Id="rId504" Type="http://schemas.openxmlformats.org/officeDocument/2006/relationships/customXml" Target="../ink/ink2301.xml"/><Relationship Id="rId78" Type="http://schemas.openxmlformats.org/officeDocument/2006/relationships/customXml" Target="../ink/ink2088.xml"/><Relationship Id="rId101" Type="http://schemas.openxmlformats.org/officeDocument/2006/relationships/image" Target="../media/image1924.png"/><Relationship Id="rId143" Type="http://schemas.openxmlformats.org/officeDocument/2006/relationships/image" Target="../media/image1945.png"/><Relationship Id="rId185" Type="http://schemas.openxmlformats.org/officeDocument/2006/relationships/image" Target="../media/image1966.png"/><Relationship Id="rId350" Type="http://schemas.openxmlformats.org/officeDocument/2006/relationships/customXml" Target="../ink/ink2224.xml"/><Relationship Id="rId406" Type="http://schemas.openxmlformats.org/officeDocument/2006/relationships/customXml" Target="../ink/ink2252.xml"/><Relationship Id="rId9" Type="http://schemas.openxmlformats.org/officeDocument/2006/relationships/image" Target="../media/image1878.png"/><Relationship Id="rId210" Type="http://schemas.openxmlformats.org/officeDocument/2006/relationships/customXml" Target="../ink/ink2154.xml"/><Relationship Id="rId392" Type="http://schemas.openxmlformats.org/officeDocument/2006/relationships/customXml" Target="../ink/ink2245.xml"/><Relationship Id="rId448" Type="http://schemas.openxmlformats.org/officeDocument/2006/relationships/customXml" Target="../ink/ink2273.xml"/><Relationship Id="rId252" Type="http://schemas.openxmlformats.org/officeDocument/2006/relationships/customXml" Target="../ink/ink2175.xml"/><Relationship Id="rId294" Type="http://schemas.openxmlformats.org/officeDocument/2006/relationships/customXml" Target="../ink/ink2196.xml"/><Relationship Id="rId308" Type="http://schemas.openxmlformats.org/officeDocument/2006/relationships/customXml" Target="../ink/ink2203.xml"/><Relationship Id="rId515" Type="http://schemas.openxmlformats.org/officeDocument/2006/relationships/image" Target="../media/image2131.png"/><Relationship Id="rId47" Type="http://schemas.openxmlformats.org/officeDocument/2006/relationships/image" Target="../media/image1897.png"/><Relationship Id="rId89" Type="http://schemas.openxmlformats.org/officeDocument/2006/relationships/image" Target="../media/image1918.png"/><Relationship Id="rId112" Type="http://schemas.openxmlformats.org/officeDocument/2006/relationships/customXml" Target="../ink/ink2105.xml"/><Relationship Id="rId154" Type="http://schemas.openxmlformats.org/officeDocument/2006/relationships/customXml" Target="../ink/ink2126.xml"/><Relationship Id="rId361" Type="http://schemas.openxmlformats.org/officeDocument/2006/relationships/image" Target="../media/image2054.png"/><Relationship Id="rId196" Type="http://schemas.openxmlformats.org/officeDocument/2006/relationships/customXml" Target="../ink/ink2147.xml"/><Relationship Id="rId417" Type="http://schemas.openxmlformats.org/officeDocument/2006/relationships/image" Target="../media/image2082.png"/><Relationship Id="rId459" Type="http://schemas.openxmlformats.org/officeDocument/2006/relationships/image" Target="../media/image2103.png"/><Relationship Id="rId16" Type="http://schemas.openxmlformats.org/officeDocument/2006/relationships/customXml" Target="../ink/ink2057.xml"/><Relationship Id="rId221" Type="http://schemas.openxmlformats.org/officeDocument/2006/relationships/image" Target="../media/image1984.png"/><Relationship Id="rId263" Type="http://schemas.openxmlformats.org/officeDocument/2006/relationships/image" Target="../media/image2005.png"/><Relationship Id="rId319" Type="http://schemas.openxmlformats.org/officeDocument/2006/relationships/image" Target="../media/image2033.png"/><Relationship Id="rId470" Type="http://schemas.openxmlformats.org/officeDocument/2006/relationships/customXml" Target="../ink/ink2284.xml"/><Relationship Id="rId526" Type="http://schemas.openxmlformats.org/officeDocument/2006/relationships/customXml" Target="../ink/ink2312.xml"/><Relationship Id="rId58" Type="http://schemas.openxmlformats.org/officeDocument/2006/relationships/customXml" Target="../ink/ink2078.xml"/><Relationship Id="rId123" Type="http://schemas.openxmlformats.org/officeDocument/2006/relationships/image" Target="../media/image1935.png"/><Relationship Id="rId330" Type="http://schemas.openxmlformats.org/officeDocument/2006/relationships/customXml" Target="../ink/ink2214.xml"/><Relationship Id="rId165" Type="http://schemas.openxmlformats.org/officeDocument/2006/relationships/image" Target="../media/image1956.png"/><Relationship Id="rId372" Type="http://schemas.openxmlformats.org/officeDocument/2006/relationships/customXml" Target="../ink/ink2235.xml"/><Relationship Id="rId428" Type="http://schemas.openxmlformats.org/officeDocument/2006/relationships/customXml" Target="../ink/ink2263.xml"/><Relationship Id="rId232" Type="http://schemas.openxmlformats.org/officeDocument/2006/relationships/customXml" Target="../ink/ink2165.xml"/><Relationship Id="rId274" Type="http://schemas.openxmlformats.org/officeDocument/2006/relationships/customXml" Target="../ink/ink2186.xml"/><Relationship Id="rId481" Type="http://schemas.openxmlformats.org/officeDocument/2006/relationships/image" Target="../media/image2114.png"/><Relationship Id="rId27" Type="http://schemas.openxmlformats.org/officeDocument/2006/relationships/image" Target="../media/image1887.png"/><Relationship Id="rId69" Type="http://schemas.openxmlformats.org/officeDocument/2006/relationships/image" Target="../media/image1908.png"/><Relationship Id="rId134" Type="http://schemas.openxmlformats.org/officeDocument/2006/relationships/customXml" Target="../ink/ink2116.xml"/><Relationship Id="rId80" Type="http://schemas.openxmlformats.org/officeDocument/2006/relationships/customXml" Target="../ink/ink2089.xml"/><Relationship Id="rId176" Type="http://schemas.openxmlformats.org/officeDocument/2006/relationships/customXml" Target="../ink/ink2137.xml"/><Relationship Id="rId341" Type="http://schemas.openxmlformats.org/officeDocument/2006/relationships/image" Target="../media/image2044.png"/><Relationship Id="rId383" Type="http://schemas.openxmlformats.org/officeDocument/2006/relationships/image" Target="../media/image2065.png"/><Relationship Id="rId439" Type="http://schemas.openxmlformats.org/officeDocument/2006/relationships/image" Target="../media/image2093.png"/><Relationship Id="rId201" Type="http://schemas.openxmlformats.org/officeDocument/2006/relationships/image" Target="../media/image1974.png"/><Relationship Id="rId243" Type="http://schemas.openxmlformats.org/officeDocument/2006/relationships/image" Target="../media/image1995.png"/><Relationship Id="rId285" Type="http://schemas.openxmlformats.org/officeDocument/2006/relationships/image" Target="../media/image2016.png"/><Relationship Id="rId450" Type="http://schemas.openxmlformats.org/officeDocument/2006/relationships/customXml" Target="../ink/ink2274.xml"/><Relationship Id="rId506" Type="http://schemas.openxmlformats.org/officeDocument/2006/relationships/customXml" Target="../ink/ink2302.xml"/><Relationship Id="rId38" Type="http://schemas.openxmlformats.org/officeDocument/2006/relationships/customXml" Target="../ink/ink2068.xml"/><Relationship Id="rId103" Type="http://schemas.openxmlformats.org/officeDocument/2006/relationships/image" Target="../media/image1925.png"/><Relationship Id="rId310" Type="http://schemas.openxmlformats.org/officeDocument/2006/relationships/customXml" Target="../ink/ink2204.xml"/><Relationship Id="rId492" Type="http://schemas.openxmlformats.org/officeDocument/2006/relationships/customXml" Target="../ink/ink2295.xml"/><Relationship Id="rId91" Type="http://schemas.openxmlformats.org/officeDocument/2006/relationships/image" Target="../media/image1919.png"/><Relationship Id="rId145" Type="http://schemas.openxmlformats.org/officeDocument/2006/relationships/image" Target="../media/image1946.png"/><Relationship Id="rId187" Type="http://schemas.openxmlformats.org/officeDocument/2006/relationships/image" Target="../media/image1967.png"/><Relationship Id="rId352" Type="http://schemas.openxmlformats.org/officeDocument/2006/relationships/customXml" Target="../ink/ink2225.xml"/><Relationship Id="rId394" Type="http://schemas.openxmlformats.org/officeDocument/2006/relationships/customXml" Target="../ink/ink2246.xml"/><Relationship Id="rId408" Type="http://schemas.openxmlformats.org/officeDocument/2006/relationships/customXml" Target="../ink/ink2253.xml"/><Relationship Id="rId212" Type="http://schemas.openxmlformats.org/officeDocument/2006/relationships/customXml" Target="../ink/ink2155.xml"/><Relationship Id="rId254" Type="http://schemas.openxmlformats.org/officeDocument/2006/relationships/customXml" Target="../ink/ink2176.xml"/><Relationship Id="rId49" Type="http://schemas.openxmlformats.org/officeDocument/2006/relationships/image" Target="../media/image1898.png"/><Relationship Id="rId114" Type="http://schemas.openxmlformats.org/officeDocument/2006/relationships/customXml" Target="../ink/ink2106.xml"/><Relationship Id="rId296" Type="http://schemas.openxmlformats.org/officeDocument/2006/relationships/customXml" Target="../ink/ink2197.xml"/><Relationship Id="rId461" Type="http://schemas.openxmlformats.org/officeDocument/2006/relationships/image" Target="../media/image2104.png"/><Relationship Id="rId517" Type="http://schemas.openxmlformats.org/officeDocument/2006/relationships/image" Target="../media/image2132.png"/><Relationship Id="rId60" Type="http://schemas.openxmlformats.org/officeDocument/2006/relationships/customXml" Target="../ink/ink2079.xml"/><Relationship Id="rId156" Type="http://schemas.openxmlformats.org/officeDocument/2006/relationships/customXml" Target="../ink/ink2127.xml"/><Relationship Id="rId198" Type="http://schemas.openxmlformats.org/officeDocument/2006/relationships/customXml" Target="../ink/ink2148.xml"/><Relationship Id="rId321" Type="http://schemas.openxmlformats.org/officeDocument/2006/relationships/image" Target="../media/image2034.png"/><Relationship Id="rId363" Type="http://schemas.openxmlformats.org/officeDocument/2006/relationships/image" Target="../media/image2055.png"/><Relationship Id="rId419" Type="http://schemas.openxmlformats.org/officeDocument/2006/relationships/image" Target="../media/image2083.png"/><Relationship Id="rId223" Type="http://schemas.openxmlformats.org/officeDocument/2006/relationships/image" Target="../media/image1985.png"/><Relationship Id="rId430" Type="http://schemas.openxmlformats.org/officeDocument/2006/relationships/customXml" Target="../ink/ink2264.xml"/><Relationship Id="rId18" Type="http://schemas.openxmlformats.org/officeDocument/2006/relationships/customXml" Target="../ink/ink2058.xml"/><Relationship Id="rId265" Type="http://schemas.openxmlformats.org/officeDocument/2006/relationships/image" Target="../media/image2006.png"/><Relationship Id="rId472" Type="http://schemas.openxmlformats.org/officeDocument/2006/relationships/customXml" Target="../ink/ink2285.xml"/><Relationship Id="rId528" Type="http://schemas.openxmlformats.org/officeDocument/2006/relationships/customXml" Target="../ink/ink2313.xml"/><Relationship Id="rId125" Type="http://schemas.openxmlformats.org/officeDocument/2006/relationships/image" Target="../media/image1936.png"/><Relationship Id="rId167" Type="http://schemas.openxmlformats.org/officeDocument/2006/relationships/image" Target="../media/image1957.png"/><Relationship Id="rId332" Type="http://schemas.openxmlformats.org/officeDocument/2006/relationships/customXml" Target="../ink/ink2215.xml"/><Relationship Id="rId374" Type="http://schemas.openxmlformats.org/officeDocument/2006/relationships/customXml" Target="../ink/ink2236.xml"/><Relationship Id="rId71" Type="http://schemas.openxmlformats.org/officeDocument/2006/relationships/image" Target="../media/image1909.png"/><Relationship Id="rId234" Type="http://schemas.openxmlformats.org/officeDocument/2006/relationships/customXml" Target="../ink/ink2166.xml"/><Relationship Id="rId2" Type="http://schemas.openxmlformats.org/officeDocument/2006/relationships/customXml" Target="../ink/ink2050.xml"/><Relationship Id="rId29" Type="http://schemas.openxmlformats.org/officeDocument/2006/relationships/image" Target="../media/image1888.png"/><Relationship Id="rId276" Type="http://schemas.openxmlformats.org/officeDocument/2006/relationships/customXml" Target="../ink/ink2187.xml"/><Relationship Id="rId441" Type="http://schemas.openxmlformats.org/officeDocument/2006/relationships/image" Target="../media/image2094.png"/><Relationship Id="rId483" Type="http://schemas.openxmlformats.org/officeDocument/2006/relationships/image" Target="../media/image2115.png"/><Relationship Id="rId40" Type="http://schemas.openxmlformats.org/officeDocument/2006/relationships/customXml" Target="../ink/ink2069.xml"/><Relationship Id="rId136" Type="http://schemas.openxmlformats.org/officeDocument/2006/relationships/customXml" Target="../ink/ink2117.xml"/><Relationship Id="rId178" Type="http://schemas.openxmlformats.org/officeDocument/2006/relationships/customXml" Target="../ink/ink2138.xml"/><Relationship Id="rId301" Type="http://schemas.openxmlformats.org/officeDocument/2006/relationships/image" Target="../media/image2024.png"/><Relationship Id="rId343" Type="http://schemas.openxmlformats.org/officeDocument/2006/relationships/image" Target="../media/image2045.png"/><Relationship Id="rId82" Type="http://schemas.openxmlformats.org/officeDocument/2006/relationships/customXml" Target="../ink/ink2090.xml"/><Relationship Id="rId203" Type="http://schemas.openxmlformats.org/officeDocument/2006/relationships/image" Target="../media/image1975.png"/><Relationship Id="rId385" Type="http://schemas.openxmlformats.org/officeDocument/2006/relationships/image" Target="../media/image2066.png"/><Relationship Id="rId245" Type="http://schemas.openxmlformats.org/officeDocument/2006/relationships/image" Target="../media/image1996.png"/><Relationship Id="rId287" Type="http://schemas.openxmlformats.org/officeDocument/2006/relationships/image" Target="../media/image2017.png"/><Relationship Id="rId410" Type="http://schemas.openxmlformats.org/officeDocument/2006/relationships/customXml" Target="../ink/ink2254.xml"/><Relationship Id="rId452" Type="http://schemas.openxmlformats.org/officeDocument/2006/relationships/customXml" Target="../ink/ink2275.xml"/><Relationship Id="rId494" Type="http://schemas.openxmlformats.org/officeDocument/2006/relationships/customXml" Target="../ink/ink2296.xml"/><Relationship Id="rId508" Type="http://schemas.openxmlformats.org/officeDocument/2006/relationships/customXml" Target="../ink/ink2303.xml"/><Relationship Id="rId105" Type="http://schemas.openxmlformats.org/officeDocument/2006/relationships/image" Target="../media/image1926.png"/><Relationship Id="rId147" Type="http://schemas.openxmlformats.org/officeDocument/2006/relationships/image" Target="../media/image1947.png"/><Relationship Id="rId312" Type="http://schemas.openxmlformats.org/officeDocument/2006/relationships/customXml" Target="../ink/ink2205.xml"/><Relationship Id="rId354" Type="http://schemas.openxmlformats.org/officeDocument/2006/relationships/customXml" Target="../ink/ink2226.xml"/><Relationship Id="rId51" Type="http://schemas.openxmlformats.org/officeDocument/2006/relationships/image" Target="../media/image1899.png"/><Relationship Id="rId93" Type="http://schemas.openxmlformats.org/officeDocument/2006/relationships/image" Target="../media/image1920.png"/><Relationship Id="rId189" Type="http://schemas.openxmlformats.org/officeDocument/2006/relationships/image" Target="../media/image1968.png"/><Relationship Id="rId396" Type="http://schemas.openxmlformats.org/officeDocument/2006/relationships/customXml" Target="../ink/ink2247.xml"/><Relationship Id="rId214" Type="http://schemas.openxmlformats.org/officeDocument/2006/relationships/customXml" Target="../ink/ink2156.xml"/><Relationship Id="rId256" Type="http://schemas.openxmlformats.org/officeDocument/2006/relationships/customXml" Target="../ink/ink2177.xml"/><Relationship Id="rId298" Type="http://schemas.openxmlformats.org/officeDocument/2006/relationships/customXml" Target="../ink/ink2198.xml"/><Relationship Id="rId421" Type="http://schemas.openxmlformats.org/officeDocument/2006/relationships/image" Target="../media/image2084.png"/><Relationship Id="rId463" Type="http://schemas.openxmlformats.org/officeDocument/2006/relationships/image" Target="../media/image2105.png"/><Relationship Id="rId519" Type="http://schemas.openxmlformats.org/officeDocument/2006/relationships/image" Target="../media/image2133.png"/><Relationship Id="rId116" Type="http://schemas.openxmlformats.org/officeDocument/2006/relationships/customXml" Target="../ink/ink2107.xml"/><Relationship Id="rId158" Type="http://schemas.openxmlformats.org/officeDocument/2006/relationships/customXml" Target="../ink/ink2128.xml"/><Relationship Id="rId323" Type="http://schemas.openxmlformats.org/officeDocument/2006/relationships/image" Target="../media/image2035.png"/><Relationship Id="rId20" Type="http://schemas.openxmlformats.org/officeDocument/2006/relationships/customXml" Target="../ink/ink2059.xml"/><Relationship Id="rId62" Type="http://schemas.openxmlformats.org/officeDocument/2006/relationships/customXml" Target="../ink/ink2080.xml"/><Relationship Id="rId365" Type="http://schemas.openxmlformats.org/officeDocument/2006/relationships/image" Target="../media/image2056.png"/><Relationship Id="rId225" Type="http://schemas.openxmlformats.org/officeDocument/2006/relationships/image" Target="../media/image1986.png"/><Relationship Id="rId267" Type="http://schemas.openxmlformats.org/officeDocument/2006/relationships/image" Target="../media/image2007.png"/><Relationship Id="rId432" Type="http://schemas.openxmlformats.org/officeDocument/2006/relationships/customXml" Target="../ink/ink2265.xml"/><Relationship Id="rId474" Type="http://schemas.openxmlformats.org/officeDocument/2006/relationships/customXml" Target="../ink/ink2286.xml"/><Relationship Id="rId127" Type="http://schemas.openxmlformats.org/officeDocument/2006/relationships/image" Target="../media/image1937.png"/><Relationship Id="rId31" Type="http://schemas.openxmlformats.org/officeDocument/2006/relationships/image" Target="../media/image1889.png"/><Relationship Id="rId73" Type="http://schemas.openxmlformats.org/officeDocument/2006/relationships/image" Target="../media/image1910.png"/><Relationship Id="rId169" Type="http://schemas.openxmlformats.org/officeDocument/2006/relationships/image" Target="../media/image1958.png"/><Relationship Id="rId334" Type="http://schemas.openxmlformats.org/officeDocument/2006/relationships/customXml" Target="../ink/ink2216.xml"/><Relationship Id="rId376" Type="http://schemas.openxmlformats.org/officeDocument/2006/relationships/customXml" Target="../ink/ink2237.xml"/><Relationship Id="rId4" Type="http://schemas.openxmlformats.org/officeDocument/2006/relationships/customXml" Target="../ink/ink2051.xml"/><Relationship Id="rId180" Type="http://schemas.openxmlformats.org/officeDocument/2006/relationships/customXml" Target="../ink/ink2139.xml"/><Relationship Id="rId236" Type="http://schemas.openxmlformats.org/officeDocument/2006/relationships/customXml" Target="../ink/ink2167.xml"/><Relationship Id="rId278" Type="http://schemas.openxmlformats.org/officeDocument/2006/relationships/customXml" Target="../ink/ink2188.xml"/><Relationship Id="rId401" Type="http://schemas.openxmlformats.org/officeDocument/2006/relationships/image" Target="../media/image2074.png"/><Relationship Id="rId443" Type="http://schemas.openxmlformats.org/officeDocument/2006/relationships/image" Target="../media/image2095.png"/><Relationship Id="rId303" Type="http://schemas.openxmlformats.org/officeDocument/2006/relationships/image" Target="../media/image2025.png"/><Relationship Id="rId485" Type="http://schemas.openxmlformats.org/officeDocument/2006/relationships/image" Target="../media/image2116.png"/><Relationship Id="rId42" Type="http://schemas.openxmlformats.org/officeDocument/2006/relationships/customXml" Target="../ink/ink2070.xml"/><Relationship Id="rId84" Type="http://schemas.openxmlformats.org/officeDocument/2006/relationships/customXml" Target="../ink/ink2091.xml"/><Relationship Id="rId138" Type="http://schemas.openxmlformats.org/officeDocument/2006/relationships/customXml" Target="../ink/ink2118.xml"/><Relationship Id="rId345" Type="http://schemas.openxmlformats.org/officeDocument/2006/relationships/image" Target="../media/image2046.png"/><Relationship Id="rId387" Type="http://schemas.openxmlformats.org/officeDocument/2006/relationships/image" Target="../media/image2067.png"/><Relationship Id="rId510" Type="http://schemas.openxmlformats.org/officeDocument/2006/relationships/customXml" Target="../ink/ink2304.xml"/><Relationship Id="rId191" Type="http://schemas.openxmlformats.org/officeDocument/2006/relationships/image" Target="../media/image1969.png"/><Relationship Id="rId205" Type="http://schemas.openxmlformats.org/officeDocument/2006/relationships/image" Target="../media/image1976.png"/><Relationship Id="rId247" Type="http://schemas.openxmlformats.org/officeDocument/2006/relationships/image" Target="../media/image1997.png"/><Relationship Id="rId412" Type="http://schemas.openxmlformats.org/officeDocument/2006/relationships/customXml" Target="../ink/ink2255.xml"/><Relationship Id="rId107" Type="http://schemas.openxmlformats.org/officeDocument/2006/relationships/image" Target="../media/image1927.png"/><Relationship Id="rId289" Type="http://schemas.openxmlformats.org/officeDocument/2006/relationships/image" Target="../media/image2018.png"/><Relationship Id="rId454" Type="http://schemas.openxmlformats.org/officeDocument/2006/relationships/customXml" Target="../ink/ink2276.xml"/><Relationship Id="rId496" Type="http://schemas.openxmlformats.org/officeDocument/2006/relationships/customXml" Target="../ink/ink2297.xml"/><Relationship Id="rId11" Type="http://schemas.openxmlformats.org/officeDocument/2006/relationships/image" Target="../media/image1879.png"/><Relationship Id="rId53" Type="http://schemas.openxmlformats.org/officeDocument/2006/relationships/image" Target="../media/image1900.png"/><Relationship Id="rId149" Type="http://schemas.openxmlformats.org/officeDocument/2006/relationships/image" Target="../media/image1948.png"/><Relationship Id="rId314" Type="http://schemas.openxmlformats.org/officeDocument/2006/relationships/customXml" Target="../ink/ink2206.xml"/><Relationship Id="rId356" Type="http://schemas.openxmlformats.org/officeDocument/2006/relationships/customXml" Target="../ink/ink2227.xml"/><Relationship Id="rId398" Type="http://schemas.openxmlformats.org/officeDocument/2006/relationships/customXml" Target="../ink/ink2248.xml"/><Relationship Id="rId521" Type="http://schemas.openxmlformats.org/officeDocument/2006/relationships/image" Target="../media/image2134.png"/><Relationship Id="rId95" Type="http://schemas.openxmlformats.org/officeDocument/2006/relationships/image" Target="../media/image1921.png"/><Relationship Id="rId160" Type="http://schemas.openxmlformats.org/officeDocument/2006/relationships/customXml" Target="../ink/ink2129.xml"/><Relationship Id="rId216" Type="http://schemas.openxmlformats.org/officeDocument/2006/relationships/customXml" Target="../ink/ink2157.xml"/><Relationship Id="rId423" Type="http://schemas.openxmlformats.org/officeDocument/2006/relationships/image" Target="../media/image2085.png"/><Relationship Id="rId258" Type="http://schemas.openxmlformats.org/officeDocument/2006/relationships/customXml" Target="../ink/ink2178.xml"/><Relationship Id="rId465" Type="http://schemas.openxmlformats.org/officeDocument/2006/relationships/image" Target="../media/image2106.png"/><Relationship Id="rId22" Type="http://schemas.openxmlformats.org/officeDocument/2006/relationships/customXml" Target="../ink/ink2060.xml"/><Relationship Id="rId64" Type="http://schemas.openxmlformats.org/officeDocument/2006/relationships/customXml" Target="../ink/ink2081.xml"/><Relationship Id="rId118" Type="http://schemas.openxmlformats.org/officeDocument/2006/relationships/customXml" Target="../ink/ink2108.xml"/><Relationship Id="rId325" Type="http://schemas.openxmlformats.org/officeDocument/2006/relationships/image" Target="../media/image2036.png"/><Relationship Id="rId367" Type="http://schemas.openxmlformats.org/officeDocument/2006/relationships/image" Target="../media/image2057.png"/><Relationship Id="rId171" Type="http://schemas.openxmlformats.org/officeDocument/2006/relationships/image" Target="../media/image1959.png"/><Relationship Id="rId227" Type="http://schemas.openxmlformats.org/officeDocument/2006/relationships/image" Target="../media/image1987.png"/><Relationship Id="rId269" Type="http://schemas.openxmlformats.org/officeDocument/2006/relationships/image" Target="../media/image2008.png"/><Relationship Id="rId434" Type="http://schemas.openxmlformats.org/officeDocument/2006/relationships/customXml" Target="../ink/ink2266.xml"/><Relationship Id="rId476" Type="http://schemas.openxmlformats.org/officeDocument/2006/relationships/customXml" Target="../ink/ink2287.xml"/><Relationship Id="rId33" Type="http://schemas.openxmlformats.org/officeDocument/2006/relationships/image" Target="../media/image1890.png"/><Relationship Id="rId129" Type="http://schemas.openxmlformats.org/officeDocument/2006/relationships/image" Target="../media/image1938.png"/><Relationship Id="rId280" Type="http://schemas.openxmlformats.org/officeDocument/2006/relationships/customXml" Target="../ink/ink2189.xml"/><Relationship Id="rId336" Type="http://schemas.openxmlformats.org/officeDocument/2006/relationships/customXml" Target="../ink/ink2217.xml"/><Relationship Id="rId501" Type="http://schemas.openxmlformats.org/officeDocument/2006/relationships/image" Target="../media/image2124.png"/><Relationship Id="rId75" Type="http://schemas.openxmlformats.org/officeDocument/2006/relationships/image" Target="../media/image1911.png"/><Relationship Id="rId140" Type="http://schemas.openxmlformats.org/officeDocument/2006/relationships/customXml" Target="../ink/ink2119.xml"/><Relationship Id="rId182" Type="http://schemas.openxmlformats.org/officeDocument/2006/relationships/customXml" Target="../ink/ink2140.xml"/><Relationship Id="rId378" Type="http://schemas.openxmlformats.org/officeDocument/2006/relationships/customXml" Target="../ink/ink2238.xml"/><Relationship Id="rId403" Type="http://schemas.openxmlformats.org/officeDocument/2006/relationships/image" Target="../media/image2075.png"/><Relationship Id="rId6" Type="http://schemas.openxmlformats.org/officeDocument/2006/relationships/customXml" Target="../ink/ink2052.xml"/><Relationship Id="rId238" Type="http://schemas.openxmlformats.org/officeDocument/2006/relationships/customXml" Target="../ink/ink2168.xml"/><Relationship Id="rId445" Type="http://schemas.openxmlformats.org/officeDocument/2006/relationships/image" Target="../media/image2096.png"/><Relationship Id="rId487" Type="http://schemas.openxmlformats.org/officeDocument/2006/relationships/image" Target="../media/image2117.png"/><Relationship Id="rId291" Type="http://schemas.openxmlformats.org/officeDocument/2006/relationships/image" Target="../media/image2019.png"/><Relationship Id="rId305" Type="http://schemas.openxmlformats.org/officeDocument/2006/relationships/image" Target="../media/image2026.png"/><Relationship Id="rId347" Type="http://schemas.openxmlformats.org/officeDocument/2006/relationships/image" Target="../media/image2047.png"/><Relationship Id="rId512" Type="http://schemas.openxmlformats.org/officeDocument/2006/relationships/customXml" Target="../ink/ink2305.xml"/><Relationship Id="rId44" Type="http://schemas.openxmlformats.org/officeDocument/2006/relationships/customXml" Target="../ink/ink2071.xml"/><Relationship Id="rId86" Type="http://schemas.openxmlformats.org/officeDocument/2006/relationships/customXml" Target="../ink/ink2092.xml"/><Relationship Id="rId151" Type="http://schemas.openxmlformats.org/officeDocument/2006/relationships/image" Target="../media/image1949.png"/><Relationship Id="rId389" Type="http://schemas.openxmlformats.org/officeDocument/2006/relationships/image" Target="../media/image2068.png"/><Relationship Id="rId193" Type="http://schemas.openxmlformats.org/officeDocument/2006/relationships/image" Target="../media/image1970.png"/><Relationship Id="rId207" Type="http://schemas.openxmlformats.org/officeDocument/2006/relationships/image" Target="../media/image1977.png"/><Relationship Id="rId249" Type="http://schemas.openxmlformats.org/officeDocument/2006/relationships/image" Target="../media/image1998.png"/><Relationship Id="rId414" Type="http://schemas.openxmlformats.org/officeDocument/2006/relationships/customXml" Target="../ink/ink2256.xml"/><Relationship Id="rId456" Type="http://schemas.openxmlformats.org/officeDocument/2006/relationships/customXml" Target="../ink/ink2277.xml"/><Relationship Id="rId498" Type="http://schemas.openxmlformats.org/officeDocument/2006/relationships/customXml" Target="../ink/ink2298.xml"/><Relationship Id="rId13" Type="http://schemas.openxmlformats.org/officeDocument/2006/relationships/image" Target="../media/image1880.png"/><Relationship Id="rId109" Type="http://schemas.openxmlformats.org/officeDocument/2006/relationships/image" Target="../media/image1928.png"/><Relationship Id="rId260" Type="http://schemas.openxmlformats.org/officeDocument/2006/relationships/customXml" Target="../ink/ink2179.xml"/><Relationship Id="rId316" Type="http://schemas.openxmlformats.org/officeDocument/2006/relationships/customXml" Target="../ink/ink2207.xml"/><Relationship Id="rId523" Type="http://schemas.openxmlformats.org/officeDocument/2006/relationships/image" Target="../media/image2135.png"/><Relationship Id="rId55" Type="http://schemas.openxmlformats.org/officeDocument/2006/relationships/image" Target="../media/image1901.png"/><Relationship Id="rId97" Type="http://schemas.openxmlformats.org/officeDocument/2006/relationships/image" Target="../media/image1922.png"/><Relationship Id="rId120" Type="http://schemas.openxmlformats.org/officeDocument/2006/relationships/customXml" Target="../ink/ink2109.xml"/><Relationship Id="rId358" Type="http://schemas.openxmlformats.org/officeDocument/2006/relationships/customXml" Target="../ink/ink2228.xml"/><Relationship Id="rId162" Type="http://schemas.openxmlformats.org/officeDocument/2006/relationships/customXml" Target="../ink/ink2130.xml"/><Relationship Id="rId218" Type="http://schemas.openxmlformats.org/officeDocument/2006/relationships/customXml" Target="../ink/ink2158.xml"/><Relationship Id="rId425" Type="http://schemas.openxmlformats.org/officeDocument/2006/relationships/image" Target="../media/image2086.png"/><Relationship Id="rId467" Type="http://schemas.openxmlformats.org/officeDocument/2006/relationships/image" Target="../media/image2107.png"/><Relationship Id="rId271" Type="http://schemas.openxmlformats.org/officeDocument/2006/relationships/image" Target="../media/image2009.png"/><Relationship Id="rId24" Type="http://schemas.openxmlformats.org/officeDocument/2006/relationships/customXml" Target="../ink/ink2061.xml"/><Relationship Id="rId66" Type="http://schemas.openxmlformats.org/officeDocument/2006/relationships/customXml" Target="../ink/ink2082.xml"/><Relationship Id="rId131" Type="http://schemas.openxmlformats.org/officeDocument/2006/relationships/image" Target="../media/image1939.png"/><Relationship Id="rId327" Type="http://schemas.openxmlformats.org/officeDocument/2006/relationships/image" Target="../media/image2037.png"/><Relationship Id="rId369" Type="http://schemas.openxmlformats.org/officeDocument/2006/relationships/image" Target="../media/image2058.png"/><Relationship Id="rId173" Type="http://schemas.openxmlformats.org/officeDocument/2006/relationships/image" Target="../media/image1960.png"/><Relationship Id="rId229" Type="http://schemas.openxmlformats.org/officeDocument/2006/relationships/image" Target="../media/image1988.png"/><Relationship Id="rId380" Type="http://schemas.openxmlformats.org/officeDocument/2006/relationships/customXml" Target="../ink/ink2239.xml"/><Relationship Id="rId436" Type="http://schemas.openxmlformats.org/officeDocument/2006/relationships/customXml" Target="../ink/ink2267.xml"/><Relationship Id="rId240" Type="http://schemas.openxmlformats.org/officeDocument/2006/relationships/customXml" Target="../ink/ink2169.xml"/><Relationship Id="rId478" Type="http://schemas.openxmlformats.org/officeDocument/2006/relationships/customXml" Target="../ink/ink2288.xml"/><Relationship Id="rId35" Type="http://schemas.openxmlformats.org/officeDocument/2006/relationships/image" Target="../media/image1891.png"/><Relationship Id="rId77" Type="http://schemas.openxmlformats.org/officeDocument/2006/relationships/image" Target="../media/image1912.png"/><Relationship Id="rId100" Type="http://schemas.openxmlformats.org/officeDocument/2006/relationships/customXml" Target="../ink/ink2099.xml"/><Relationship Id="rId282" Type="http://schemas.openxmlformats.org/officeDocument/2006/relationships/customXml" Target="../ink/ink2190.xml"/><Relationship Id="rId338" Type="http://schemas.openxmlformats.org/officeDocument/2006/relationships/customXml" Target="../ink/ink2218.xml"/><Relationship Id="rId503" Type="http://schemas.openxmlformats.org/officeDocument/2006/relationships/image" Target="../media/image2125.png"/><Relationship Id="rId8" Type="http://schemas.openxmlformats.org/officeDocument/2006/relationships/customXml" Target="../ink/ink2053.xml"/><Relationship Id="rId142" Type="http://schemas.openxmlformats.org/officeDocument/2006/relationships/customXml" Target="../ink/ink2120.xml"/><Relationship Id="rId184" Type="http://schemas.openxmlformats.org/officeDocument/2006/relationships/customXml" Target="../ink/ink2141.xml"/><Relationship Id="rId391" Type="http://schemas.openxmlformats.org/officeDocument/2006/relationships/image" Target="../media/image2069.png"/><Relationship Id="rId405" Type="http://schemas.openxmlformats.org/officeDocument/2006/relationships/image" Target="../media/image2076.png"/><Relationship Id="rId447" Type="http://schemas.openxmlformats.org/officeDocument/2006/relationships/image" Target="../media/image2097.png"/><Relationship Id="rId251" Type="http://schemas.openxmlformats.org/officeDocument/2006/relationships/image" Target="../media/image1999.png"/><Relationship Id="rId489" Type="http://schemas.openxmlformats.org/officeDocument/2006/relationships/image" Target="../media/image2118.png"/><Relationship Id="rId46" Type="http://schemas.openxmlformats.org/officeDocument/2006/relationships/customXml" Target="../ink/ink2072.xml"/><Relationship Id="rId293" Type="http://schemas.openxmlformats.org/officeDocument/2006/relationships/image" Target="../media/image2020.png"/><Relationship Id="rId307" Type="http://schemas.openxmlformats.org/officeDocument/2006/relationships/image" Target="../media/image2027.png"/><Relationship Id="rId349" Type="http://schemas.openxmlformats.org/officeDocument/2006/relationships/image" Target="../media/image2048.png"/><Relationship Id="rId514" Type="http://schemas.openxmlformats.org/officeDocument/2006/relationships/customXml" Target="../ink/ink2306.xml"/><Relationship Id="rId88" Type="http://schemas.openxmlformats.org/officeDocument/2006/relationships/customXml" Target="../ink/ink2093.xml"/><Relationship Id="rId111" Type="http://schemas.openxmlformats.org/officeDocument/2006/relationships/image" Target="../media/image1929.png"/><Relationship Id="rId153" Type="http://schemas.openxmlformats.org/officeDocument/2006/relationships/image" Target="../media/image1950.png"/><Relationship Id="rId195" Type="http://schemas.openxmlformats.org/officeDocument/2006/relationships/image" Target="../media/image1971.png"/><Relationship Id="rId209" Type="http://schemas.openxmlformats.org/officeDocument/2006/relationships/image" Target="../media/image1978.png"/><Relationship Id="rId360" Type="http://schemas.openxmlformats.org/officeDocument/2006/relationships/customXml" Target="../ink/ink2229.xml"/><Relationship Id="rId416" Type="http://schemas.openxmlformats.org/officeDocument/2006/relationships/customXml" Target="../ink/ink2257.xml"/><Relationship Id="rId220" Type="http://schemas.openxmlformats.org/officeDocument/2006/relationships/customXml" Target="../ink/ink2159.xml"/><Relationship Id="rId458" Type="http://schemas.openxmlformats.org/officeDocument/2006/relationships/customXml" Target="../ink/ink2278.xml"/><Relationship Id="rId15" Type="http://schemas.openxmlformats.org/officeDocument/2006/relationships/image" Target="../media/image1881.png"/><Relationship Id="rId57" Type="http://schemas.openxmlformats.org/officeDocument/2006/relationships/image" Target="../media/image1902.png"/><Relationship Id="rId262" Type="http://schemas.openxmlformats.org/officeDocument/2006/relationships/customXml" Target="../ink/ink2180.xml"/><Relationship Id="rId318" Type="http://schemas.openxmlformats.org/officeDocument/2006/relationships/customXml" Target="../ink/ink2208.xml"/><Relationship Id="rId525" Type="http://schemas.openxmlformats.org/officeDocument/2006/relationships/image" Target="../media/image2136.png"/><Relationship Id="rId99" Type="http://schemas.openxmlformats.org/officeDocument/2006/relationships/image" Target="../media/image1923.png"/><Relationship Id="rId122" Type="http://schemas.openxmlformats.org/officeDocument/2006/relationships/customXml" Target="../ink/ink2110.xml"/><Relationship Id="rId164" Type="http://schemas.openxmlformats.org/officeDocument/2006/relationships/customXml" Target="../ink/ink2131.xml"/><Relationship Id="rId371" Type="http://schemas.openxmlformats.org/officeDocument/2006/relationships/image" Target="../media/image2059.png"/><Relationship Id="rId427" Type="http://schemas.openxmlformats.org/officeDocument/2006/relationships/image" Target="../media/image2087.png"/><Relationship Id="rId469" Type="http://schemas.openxmlformats.org/officeDocument/2006/relationships/image" Target="../media/image2108.png"/><Relationship Id="rId26" Type="http://schemas.openxmlformats.org/officeDocument/2006/relationships/customXml" Target="../ink/ink2062.xml"/><Relationship Id="rId231" Type="http://schemas.openxmlformats.org/officeDocument/2006/relationships/image" Target="../media/image1989.png"/><Relationship Id="rId273" Type="http://schemas.openxmlformats.org/officeDocument/2006/relationships/image" Target="../media/image2010.png"/><Relationship Id="rId329" Type="http://schemas.openxmlformats.org/officeDocument/2006/relationships/image" Target="../media/image2038.png"/><Relationship Id="rId480" Type="http://schemas.openxmlformats.org/officeDocument/2006/relationships/customXml" Target="../ink/ink2289.xml"/><Relationship Id="rId68" Type="http://schemas.openxmlformats.org/officeDocument/2006/relationships/customXml" Target="../ink/ink2083.xml"/><Relationship Id="rId133" Type="http://schemas.openxmlformats.org/officeDocument/2006/relationships/image" Target="../media/image1940.png"/><Relationship Id="rId175" Type="http://schemas.openxmlformats.org/officeDocument/2006/relationships/image" Target="../media/image1961.png"/><Relationship Id="rId340" Type="http://schemas.openxmlformats.org/officeDocument/2006/relationships/customXml" Target="../ink/ink2219.xml"/><Relationship Id="rId200" Type="http://schemas.openxmlformats.org/officeDocument/2006/relationships/customXml" Target="../ink/ink2149.xml"/><Relationship Id="rId382" Type="http://schemas.openxmlformats.org/officeDocument/2006/relationships/customXml" Target="../ink/ink2240.xml"/><Relationship Id="rId438" Type="http://schemas.openxmlformats.org/officeDocument/2006/relationships/customXml" Target="../ink/ink2268.xml"/><Relationship Id="rId242" Type="http://schemas.openxmlformats.org/officeDocument/2006/relationships/customXml" Target="../ink/ink2170.xml"/><Relationship Id="rId284" Type="http://schemas.openxmlformats.org/officeDocument/2006/relationships/customXml" Target="../ink/ink2191.xml"/><Relationship Id="rId491" Type="http://schemas.openxmlformats.org/officeDocument/2006/relationships/image" Target="../media/image2119.png"/><Relationship Id="rId505" Type="http://schemas.openxmlformats.org/officeDocument/2006/relationships/image" Target="../media/image2126.png"/><Relationship Id="rId37" Type="http://schemas.openxmlformats.org/officeDocument/2006/relationships/image" Target="../media/image1892.png"/><Relationship Id="rId79" Type="http://schemas.openxmlformats.org/officeDocument/2006/relationships/image" Target="../media/image1913.png"/><Relationship Id="rId102" Type="http://schemas.openxmlformats.org/officeDocument/2006/relationships/customXml" Target="../ink/ink2100.xml"/><Relationship Id="rId144" Type="http://schemas.openxmlformats.org/officeDocument/2006/relationships/customXml" Target="../ink/ink2121.xml"/><Relationship Id="rId90" Type="http://schemas.openxmlformats.org/officeDocument/2006/relationships/customXml" Target="../ink/ink2094.xml"/><Relationship Id="rId186" Type="http://schemas.openxmlformats.org/officeDocument/2006/relationships/customXml" Target="../ink/ink2142.xml"/><Relationship Id="rId351" Type="http://schemas.openxmlformats.org/officeDocument/2006/relationships/image" Target="../media/image2049.png"/><Relationship Id="rId393" Type="http://schemas.openxmlformats.org/officeDocument/2006/relationships/image" Target="../media/image2070.png"/><Relationship Id="rId407" Type="http://schemas.openxmlformats.org/officeDocument/2006/relationships/image" Target="../media/image2077.png"/><Relationship Id="rId449" Type="http://schemas.openxmlformats.org/officeDocument/2006/relationships/image" Target="../media/image2098.png"/><Relationship Id="rId211" Type="http://schemas.openxmlformats.org/officeDocument/2006/relationships/image" Target="../media/image1979.png"/><Relationship Id="rId253" Type="http://schemas.openxmlformats.org/officeDocument/2006/relationships/image" Target="../media/image2000.png"/><Relationship Id="rId295" Type="http://schemas.openxmlformats.org/officeDocument/2006/relationships/image" Target="../media/image2021.png"/><Relationship Id="rId309" Type="http://schemas.openxmlformats.org/officeDocument/2006/relationships/image" Target="../media/image2028.png"/><Relationship Id="rId460" Type="http://schemas.openxmlformats.org/officeDocument/2006/relationships/customXml" Target="../ink/ink2279.xml"/><Relationship Id="rId516" Type="http://schemas.openxmlformats.org/officeDocument/2006/relationships/customXml" Target="../ink/ink2307.xml"/><Relationship Id="rId48" Type="http://schemas.openxmlformats.org/officeDocument/2006/relationships/customXml" Target="../ink/ink2073.xml"/><Relationship Id="rId113" Type="http://schemas.openxmlformats.org/officeDocument/2006/relationships/image" Target="../media/image1930.png"/><Relationship Id="rId320" Type="http://schemas.openxmlformats.org/officeDocument/2006/relationships/customXml" Target="../ink/ink2209.xml"/><Relationship Id="rId155" Type="http://schemas.openxmlformats.org/officeDocument/2006/relationships/image" Target="../media/image1951.png"/><Relationship Id="rId197" Type="http://schemas.openxmlformats.org/officeDocument/2006/relationships/image" Target="../media/image1972.png"/><Relationship Id="rId362" Type="http://schemas.openxmlformats.org/officeDocument/2006/relationships/customXml" Target="../ink/ink2230.xml"/><Relationship Id="rId418" Type="http://schemas.openxmlformats.org/officeDocument/2006/relationships/customXml" Target="../ink/ink2258.xml"/><Relationship Id="rId222" Type="http://schemas.openxmlformats.org/officeDocument/2006/relationships/customXml" Target="../ink/ink2160.xml"/><Relationship Id="rId264" Type="http://schemas.openxmlformats.org/officeDocument/2006/relationships/customXml" Target="../ink/ink2181.xml"/><Relationship Id="rId471" Type="http://schemas.openxmlformats.org/officeDocument/2006/relationships/image" Target="../media/image2109.png"/><Relationship Id="rId17" Type="http://schemas.openxmlformats.org/officeDocument/2006/relationships/image" Target="../media/image1882.png"/><Relationship Id="rId59" Type="http://schemas.openxmlformats.org/officeDocument/2006/relationships/image" Target="../media/image1903.png"/><Relationship Id="rId124" Type="http://schemas.openxmlformats.org/officeDocument/2006/relationships/customXml" Target="../ink/ink2111.xml"/><Relationship Id="rId527" Type="http://schemas.openxmlformats.org/officeDocument/2006/relationships/image" Target="../media/image2137.png"/><Relationship Id="rId70" Type="http://schemas.openxmlformats.org/officeDocument/2006/relationships/customXml" Target="../ink/ink2084.xml"/><Relationship Id="rId166" Type="http://schemas.openxmlformats.org/officeDocument/2006/relationships/customXml" Target="../ink/ink2132.xml"/><Relationship Id="rId331" Type="http://schemas.openxmlformats.org/officeDocument/2006/relationships/image" Target="../media/image2039.png"/><Relationship Id="rId373" Type="http://schemas.openxmlformats.org/officeDocument/2006/relationships/image" Target="../media/image2060.png"/><Relationship Id="rId429" Type="http://schemas.openxmlformats.org/officeDocument/2006/relationships/image" Target="../media/image20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90.png"/><Relationship Id="rId440" Type="http://schemas.openxmlformats.org/officeDocument/2006/relationships/customXml" Target="../ink/ink2269.xml"/><Relationship Id="rId28" Type="http://schemas.openxmlformats.org/officeDocument/2006/relationships/customXml" Target="../ink/ink2063.xml"/><Relationship Id="rId275" Type="http://schemas.openxmlformats.org/officeDocument/2006/relationships/image" Target="../media/image2011.png"/><Relationship Id="rId300" Type="http://schemas.openxmlformats.org/officeDocument/2006/relationships/customXml" Target="../ink/ink2199.xml"/><Relationship Id="rId482" Type="http://schemas.openxmlformats.org/officeDocument/2006/relationships/customXml" Target="../ink/ink2290.xml"/><Relationship Id="rId81" Type="http://schemas.openxmlformats.org/officeDocument/2006/relationships/image" Target="../media/image1914.png"/><Relationship Id="rId135" Type="http://schemas.openxmlformats.org/officeDocument/2006/relationships/image" Target="../media/image1941.png"/><Relationship Id="rId177" Type="http://schemas.openxmlformats.org/officeDocument/2006/relationships/image" Target="../media/image1962.png"/><Relationship Id="rId342" Type="http://schemas.openxmlformats.org/officeDocument/2006/relationships/customXml" Target="../ink/ink2220.xml"/><Relationship Id="rId384" Type="http://schemas.openxmlformats.org/officeDocument/2006/relationships/customXml" Target="../ink/ink2241.xml"/><Relationship Id="rId202" Type="http://schemas.openxmlformats.org/officeDocument/2006/relationships/customXml" Target="../ink/ink2150.xml"/><Relationship Id="rId244" Type="http://schemas.openxmlformats.org/officeDocument/2006/relationships/customXml" Target="../ink/ink2171.xml"/><Relationship Id="rId39" Type="http://schemas.openxmlformats.org/officeDocument/2006/relationships/image" Target="../media/image1893.png"/><Relationship Id="rId286" Type="http://schemas.openxmlformats.org/officeDocument/2006/relationships/customXml" Target="../ink/ink2192.xml"/><Relationship Id="rId451" Type="http://schemas.openxmlformats.org/officeDocument/2006/relationships/image" Target="../media/image2099.png"/><Relationship Id="rId493" Type="http://schemas.openxmlformats.org/officeDocument/2006/relationships/image" Target="../media/image2120.png"/><Relationship Id="rId507" Type="http://schemas.openxmlformats.org/officeDocument/2006/relationships/image" Target="../media/image2127.png"/><Relationship Id="rId50" Type="http://schemas.openxmlformats.org/officeDocument/2006/relationships/customXml" Target="../ink/ink2074.xml"/><Relationship Id="rId104" Type="http://schemas.openxmlformats.org/officeDocument/2006/relationships/customXml" Target="../ink/ink2101.xml"/><Relationship Id="rId146" Type="http://schemas.openxmlformats.org/officeDocument/2006/relationships/customXml" Target="../ink/ink2122.xml"/><Relationship Id="rId188" Type="http://schemas.openxmlformats.org/officeDocument/2006/relationships/customXml" Target="../ink/ink2143.xml"/><Relationship Id="rId311" Type="http://schemas.openxmlformats.org/officeDocument/2006/relationships/image" Target="../media/image2029.png"/><Relationship Id="rId353" Type="http://schemas.openxmlformats.org/officeDocument/2006/relationships/image" Target="../media/image2050.png"/><Relationship Id="rId395" Type="http://schemas.openxmlformats.org/officeDocument/2006/relationships/image" Target="../media/image2071.png"/><Relationship Id="rId409" Type="http://schemas.openxmlformats.org/officeDocument/2006/relationships/image" Target="../media/image2078.png"/><Relationship Id="rId92" Type="http://schemas.openxmlformats.org/officeDocument/2006/relationships/customXml" Target="../ink/ink2095.xml"/><Relationship Id="rId213" Type="http://schemas.openxmlformats.org/officeDocument/2006/relationships/image" Target="../media/image1980.png"/><Relationship Id="rId420" Type="http://schemas.openxmlformats.org/officeDocument/2006/relationships/customXml" Target="../ink/ink2259.xml"/><Relationship Id="rId255" Type="http://schemas.openxmlformats.org/officeDocument/2006/relationships/image" Target="../media/image2001.png"/><Relationship Id="rId297" Type="http://schemas.openxmlformats.org/officeDocument/2006/relationships/image" Target="../media/image2022.png"/><Relationship Id="rId462" Type="http://schemas.openxmlformats.org/officeDocument/2006/relationships/customXml" Target="../ink/ink2280.xml"/><Relationship Id="rId518" Type="http://schemas.openxmlformats.org/officeDocument/2006/relationships/customXml" Target="../ink/ink2308.xml"/><Relationship Id="rId115" Type="http://schemas.openxmlformats.org/officeDocument/2006/relationships/image" Target="../media/image1931.png"/><Relationship Id="rId157" Type="http://schemas.openxmlformats.org/officeDocument/2006/relationships/image" Target="../media/image1952.png"/><Relationship Id="rId322" Type="http://schemas.openxmlformats.org/officeDocument/2006/relationships/customXml" Target="../ink/ink2210.xml"/><Relationship Id="rId364" Type="http://schemas.openxmlformats.org/officeDocument/2006/relationships/customXml" Target="../ink/ink2231.xml"/><Relationship Id="rId61" Type="http://schemas.openxmlformats.org/officeDocument/2006/relationships/image" Target="../media/image1904.png"/><Relationship Id="rId199" Type="http://schemas.openxmlformats.org/officeDocument/2006/relationships/image" Target="../media/image1973.png"/><Relationship Id="rId19" Type="http://schemas.openxmlformats.org/officeDocument/2006/relationships/image" Target="../media/image1883.png"/><Relationship Id="rId224" Type="http://schemas.openxmlformats.org/officeDocument/2006/relationships/customXml" Target="../ink/ink2161.xml"/><Relationship Id="rId266" Type="http://schemas.openxmlformats.org/officeDocument/2006/relationships/customXml" Target="../ink/ink2182.xml"/><Relationship Id="rId431" Type="http://schemas.openxmlformats.org/officeDocument/2006/relationships/image" Target="../media/image2089.png"/><Relationship Id="rId473" Type="http://schemas.openxmlformats.org/officeDocument/2006/relationships/image" Target="../media/image2110.png"/><Relationship Id="rId529" Type="http://schemas.openxmlformats.org/officeDocument/2006/relationships/image" Target="../media/image2138.png"/><Relationship Id="rId30" Type="http://schemas.openxmlformats.org/officeDocument/2006/relationships/customXml" Target="../ink/ink2064.xml"/><Relationship Id="rId126" Type="http://schemas.openxmlformats.org/officeDocument/2006/relationships/customXml" Target="../ink/ink2112.xml"/><Relationship Id="rId168" Type="http://schemas.openxmlformats.org/officeDocument/2006/relationships/customXml" Target="../ink/ink2133.xml"/><Relationship Id="rId333" Type="http://schemas.openxmlformats.org/officeDocument/2006/relationships/image" Target="../media/image2040.png"/><Relationship Id="rId72" Type="http://schemas.openxmlformats.org/officeDocument/2006/relationships/customXml" Target="../ink/ink2085.xml"/><Relationship Id="rId375" Type="http://schemas.openxmlformats.org/officeDocument/2006/relationships/image" Target="../media/image2061.png"/><Relationship Id="rId3" Type="http://schemas.openxmlformats.org/officeDocument/2006/relationships/image" Target="../media/image1875.png"/><Relationship Id="rId235" Type="http://schemas.openxmlformats.org/officeDocument/2006/relationships/image" Target="../media/image1991.png"/><Relationship Id="rId277" Type="http://schemas.openxmlformats.org/officeDocument/2006/relationships/image" Target="../media/image2012.png"/><Relationship Id="rId400" Type="http://schemas.openxmlformats.org/officeDocument/2006/relationships/customXml" Target="../ink/ink2249.xml"/><Relationship Id="rId442" Type="http://schemas.openxmlformats.org/officeDocument/2006/relationships/customXml" Target="../ink/ink2270.xml"/><Relationship Id="rId484" Type="http://schemas.openxmlformats.org/officeDocument/2006/relationships/customXml" Target="../ink/ink2291.xml"/><Relationship Id="rId137" Type="http://schemas.openxmlformats.org/officeDocument/2006/relationships/image" Target="../media/image1942.png"/><Relationship Id="rId302" Type="http://schemas.openxmlformats.org/officeDocument/2006/relationships/customXml" Target="../ink/ink2200.xml"/><Relationship Id="rId344" Type="http://schemas.openxmlformats.org/officeDocument/2006/relationships/customXml" Target="../ink/ink2221.xml"/><Relationship Id="rId41" Type="http://schemas.openxmlformats.org/officeDocument/2006/relationships/image" Target="../media/image1894.png"/><Relationship Id="rId83" Type="http://schemas.openxmlformats.org/officeDocument/2006/relationships/image" Target="../media/image1915.png"/><Relationship Id="rId179" Type="http://schemas.openxmlformats.org/officeDocument/2006/relationships/image" Target="../media/image1963.png"/><Relationship Id="rId386" Type="http://schemas.openxmlformats.org/officeDocument/2006/relationships/customXml" Target="../ink/ink2242.xml"/><Relationship Id="rId190" Type="http://schemas.openxmlformats.org/officeDocument/2006/relationships/customXml" Target="../ink/ink2144.xml"/><Relationship Id="rId204" Type="http://schemas.openxmlformats.org/officeDocument/2006/relationships/customXml" Target="../ink/ink2151.xml"/><Relationship Id="rId246" Type="http://schemas.openxmlformats.org/officeDocument/2006/relationships/customXml" Target="../ink/ink2172.xml"/><Relationship Id="rId288" Type="http://schemas.openxmlformats.org/officeDocument/2006/relationships/customXml" Target="../ink/ink2193.xml"/><Relationship Id="rId411" Type="http://schemas.openxmlformats.org/officeDocument/2006/relationships/image" Target="../media/image2079.png"/><Relationship Id="rId453" Type="http://schemas.openxmlformats.org/officeDocument/2006/relationships/image" Target="../media/image2100.png"/><Relationship Id="rId509" Type="http://schemas.openxmlformats.org/officeDocument/2006/relationships/image" Target="../media/image2128.png"/><Relationship Id="rId106" Type="http://schemas.openxmlformats.org/officeDocument/2006/relationships/customXml" Target="../ink/ink2102.xml"/><Relationship Id="rId313" Type="http://schemas.openxmlformats.org/officeDocument/2006/relationships/image" Target="../media/image2030.png"/><Relationship Id="rId495" Type="http://schemas.openxmlformats.org/officeDocument/2006/relationships/image" Target="../media/image2121.png"/><Relationship Id="rId10" Type="http://schemas.openxmlformats.org/officeDocument/2006/relationships/customXml" Target="../ink/ink2054.xml"/><Relationship Id="rId52" Type="http://schemas.openxmlformats.org/officeDocument/2006/relationships/customXml" Target="../ink/ink2075.xml"/><Relationship Id="rId94" Type="http://schemas.openxmlformats.org/officeDocument/2006/relationships/customXml" Target="../ink/ink2096.xml"/><Relationship Id="rId148" Type="http://schemas.openxmlformats.org/officeDocument/2006/relationships/customXml" Target="../ink/ink2123.xml"/><Relationship Id="rId355" Type="http://schemas.openxmlformats.org/officeDocument/2006/relationships/image" Target="../media/image2051.png"/><Relationship Id="rId397" Type="http://schemas.openxmlformats.org/officeDocument/2006/relationships/image" Target="../media/image2072.png"/><Relationship Id="rId520" Type="http://schemas.openxmlformats.org/officeDocument/2006/relationships/customXml" Target="../ink/ink2309.xml"/><Relationship Id="rId215" Type="http://schemas.openxmlformats.org/officeDocument/2006/relationships/image" Target="../media/image1981.png"/><Relationship Id="rId257" Type="http://schemas.openxmlformats.org/officeDocument/2006/relationships/image" Target="../media/image2002.png"/><Relationship Id="rId422" Type="http://schemas.openxmlformats.org/officeDocument/2006/relationships/customXml" Target="../ink/ink2260.xml"/><Relationship Id="rId464" Type="http://schemas.openxmlformats.org/officeDocument/2006/relationships/customXml" Target="../ink/ink2281.xml"/><Relationship Id="rId299" Type="http://schemas.openxmlformats.org/officeDocument/2006/relationships/image" Target="../media/image2023.png"/><Relationship Id="rId63" Type="http://schemas.openxmlformats.org/officeDocument/2006/relationships/image" Target="../media/image1905.png"/><Relationship Id="rId159" Type="http://schemas.openxmlformats.org/officeDocument/2006/relationships/image" Target="../media/image1953.png"/><Relationship Id="rId366" Type="http://schemas.openxmlformats.org/officeDocument/2006/relationships/customXml" Target="../ink/ink2232.xml"/><Relationship Id="rId226" Type="http://schemas.openxmlformats.org/officeDocument/2006/relationships/customXml" Target="../ink/ink2162.xml"/><Relationship Id="rId433" Type="http://schemas.openxmlformats.org/officeDocument/2006/relationships/image" Target="../media/image2090.png"/><Relationship Id="rId74" Type="http://schemas.openxmlformats.org/officeDocument/2006/relationships/customXml" Target="../ink/ink2086.xml"/><Relationship Id="rId377" Type="http://schemas.openxmlformats.org/officeDocument/2006/relationships/image" Target="../media/image2062.png"/><Relationship Id="rId500" Type="http://schemas.openxmlformats.org/officeDocument/2006/relationships/customXml" Target="../ink/ink2299.xml"/></Relationships>
</file>

<file path=ppt/slides/_rels/slide21.xml.rels><?xml version="1.0" encoding="UTF-8" standalone="yes"?>
<Relationships xmlns="http://schemas.openxmlformats.org/package/2006/relationships"><Relationship Id="rId21" Type="http://schemas.openxmlformats.org/officeDocument/2006/relationships/customXml" Target="../ink/ink2323.xml"/><Relationship Id="rId170" Type="http://schemas.openxmlformats.org/officeDocument/2006/relationships/image" Target="../media/image2223.png"/><Relationship Id="rId268" Type="http://schemas.openxmlformats.org/officeDocument/2006/relationships/image" Target="../media/image2272.png"/><Relationship Id="rId475" Type="http://schemas.openxmlformats.org/officeDocument/2006/relationships/customXml" Target="../ink/ink2550.xml"/><Relationship Id="rId682" Type="http://schemas.openxmlformats.org/officeDocument/2006/relationships/image" Target="../media/image2479.png"/><Relationship Id="rId128" Type="http://schemas.openxmlformats.org/officeDocument/2006/relationships/image" Target="../media/image2202.png"/><Relationship Id="rId335" Type="http://schemas.openxmlformats.org/officeDocument/2006/relationships/customXml" Target="../ink/ink2480.xml"/><Relationship Id="rId542" Type="http://schemas.openxmlformats.org/officeDocument/2006/relationships/image" Target="../media/image2409.png"/><Relationship Id="rId987" Type="http://schemas.openxmlformats.org/officeDocument/2006/relationships/customXml" Target="../ink/ink2806.xml"/><Relationship Id="rId1172" Type="http://schemas.openxmlformats.org/officeDocument/2006/relationships/image" Target="../media/image2724.png"/><Relationship Id="rId402" Type="http://schemas.openxmlformats.org/officeDocument/2006/relationships/image" Target="../media/image2339.png"/><Relationship Id="rId847" Type="http://schemas.openxmlformats.org/officeDocument/2006/relationships/customXml" Target="../ink/ink2736.xml"/><Relationship Id="rId1032" Type="http://schemas.openxmlformats.org/officeDocument/2006/relationships/image" Target="../media/image2654.png"/><Relationship Id="rId707" Type="http://schemas.openxmlformats.org/officeDocument/2006/relationships/customXml" Target="../ink/ink2666.xml"/><Relationship Id="rId914" Type="http://schemas.openxmlformats.org/officeDocument/2006/relationships/image" Target="../media/image2595.png"/><Relationship Id="rId43" Type="http://schemas.openxmlformats.org/officeDocument/2006/relationships/customXml" Target="../ink/ink2334.xml"/><Relationship Id="rId192" Type="http://schemas.openxmlformats.org/officeDocument/2006/relationships/image" Target="../media/image2234.png"/><Relationship Id="rId497" Type="http://schemas.openxmlformats.org/officeDocument/2006/relationships/customXml" Target="../ink/ink2561.xml"/><Relationship Id="rId357" Type="http://schemas.openxmlformats.org/officeDocument/2006/relationships/customXml" Target="../ink/ink2491.xml"/><Relationship Id="rId217" Type="http://schemas.openxmlformats.org/officeDocument/2006/relationships/customXml" Target="../ink/ink2421.xml"/><Relationship Id="rId564" Type="http://schemas.openxmlformats.org/officeDocument/2006/relationships/image" Target="../media/image2420.png"/><Relationship Id="rId771" Type="http://schemas.openxmlformats.org/officeDocument/2006/relationships/customXml" Target="../ink/ink2698.xml"/><Relationship Id="rId869" Type="http://schemas.openxmlformats.org/officeDocument/2006/relationships/customXml" Target="../ink/ink2747.xml"/><Relationship Id="rId424" Type="http://schemas.openxmlformats.org/officeDocument/2006/relationships/image" Target="../media/image2350.png"/><Relationship Id="rId631" Type="http://schemas.openxmlformats.org/officeDocument/2006/relationships/customXml" Target="../ink/ink2628.xml"/><Relationship Id="rId729" Type="http://schemas.openxmlformats.org/officeDocument/2006/relationships/customXml" Target="../ink/ink2677.xml"/><Relationship Id="rId1054" Type="http://schemas.openxmlformats.org/officeDocument/2006/relationships/image" Target="../media/image2665.png"/><Relationship Id="rId936" Type="http://schemas.openxmlformats.org/officeDocument/2006/relationships/image" Target="../media/image2606.png"/><Relationship Id="rId1121" Type="http://schemas.openxmlformats.org/officeDocument/2006/relationships/customXml" Target="../ink/ink2873.xml"/><Relationship Id="rId65" Type="http://schemas.openxmlformats.org/officeDocument/2006/relationships/customXml" Target="../ink/ink2345.xml"/><Relationship Id="rId281" Type="http://schemas.openxmlformats.org/officeDocument/2006/relationships/customXml" Target="../ink/ink2453.xml"/><Relationship Id="rId141" Type="http://schemas.openxmlformats.org/officeDocument/2006/relationships/customXml" Target="../ink/ink2383.xml"/><Relationship Id="rId379" Type="http://schemas.openxmlformats.org/officeDocument/2006/relationships/customXml" Target="../ink/ink2502.xml"/><Relationship Id="rId586" Type="http://schemas.openxmlformats.org/officeDocument/2006/relationships/image" Target="../media/image2431.png"/><Relationship Id="rId793" Type="http://schemas.openxmlformats.org/officeDocument/2006/relationships/customXml" Target="../ink/ink2709.xml"/><Relationship Id="rId7" Type="http://schemas.openxmlformats.org/officeDocument/2006/relationships/customXml" Target="../ink/ink2316.xml"/><Relationship Id="rId239" Type="http://schemas.openxmlformats.org/officeDocument/2006/relationships/customXml" Target="../ink/ink2432.xml"/><Relationship Id="rId446" Type="http://schemas.openxmlformats.org/officeDocument/2006/relationships/image" Target="../media/image2361.png"/><Relationship Id="rId653" Type="http://schemas.openxmlformats.org/officeDocument/2006/relationships/customXml" Target="../ink/ink2639.xml"/><Relationship Id="rId1076" Type="http://schemas.openxmlformats.org/officeDocument/2006/relationships/image" Target="../media/image2676.png"/><Relationship Id="rId306" Type="http://schemas.openxmlformats.org/officeDocument/2006/relationships/image" Target="../media/image2291.png"/><Relationship Id="rId860" Type="http://schemas.openxmlformats.org/officeDocument/2006/relationships/image" Target="../media/image2568.png"/><Relationship Id="rId958" Type="http://schemas.openxmlformats.org/officeDocument/2006/relationships/image" Target="../media/image2617.png"/><Relationship Id="rId1143" Type="http://schemas.openxmlformats.org/officeDocument/2006/relationships/customXml" Target="../ink/ink2884.xml"/><Relationship Id="rId87" Type="http://schemas.openxmlformats.org/officeDocument/2006/relationships/customXml" Target="../ink/ink2356.xml"/><Relationship Id="rId513" Type="http://schemas.openxmlformats.org/officeDocument/2006/relationships/customXml" Target="../ink/ink2569.xml"/><Relationship Id="rId720" Type="http://schemas.openxmlformats.org/officeDocument/2006/relationships/image" Target="../media/image2498.png"/><Relationship Id="rId818" Type="http://schemas.openxmlformats.org/officeDocument/2006/relationships/image" Target="../media/image2547.png"/><Relationship Id="rId1003" Type="http://schemas.openxmlformats.org/officeDocument/2006/relationships/customXml" Target="../ink/ink2814.xml"/><Relationship Id="rId14" Type="http://schemas.openxmlformats.org/officeDocument/2006/relationships/image" Target="../media/image2145.png"/><Relationship Id="rId163" Type="http://schemas.openxmlformats.org/officeDocument/2006/relationships/customXml" Target="../ink/ink2394.xml"/><Relationship Id="rId370" Type="http://schemas.openxmlformats.org/officeDocument/2006/relationships/image" Target="../media/image2323.png"/><Relationship Id="rId230" Type="http://schemas.openxmlformats.org/officeDocument/2006/relationships/image" Target="../media/image2253.png"/><Relationship Id="rId468" Type="http://schemas.openxmlformats.org/officeDocument/2006/relationships/image" Target="../media/image2372.png"/><Relationship Id="rId675" Type="http://schemas.openxmlformats.org/officeDocument/2006/relationships/customXml" Target="../ink/ink2650.xml"/><Relationship Id="rId882" Type="http://schemas.openxmlformats.org/officeDocument/2006/relationships/image" Target="../media/image2579.png"/><Relationship Id="rId1098" Type="http://schemas.openxmlformats.org/officeDocument/2006/relationships/image" Target="../media/image2687.png"/><Relationship Id="rId328" Type="http://schemas.openxmlformats.org/officeDocument/2006/relationships/image" Target="../media/image2302.png"/><Relationship Id="rId535" Type="http://schemas.openxmlformats.org/officeDocument/2006/relationships/customXml" Target="../ink/ink2580.xml"/><Relationship Id="rId742" Type="http://schemas.openxmlformats.org/officeDocument/2006/relationships/image" Target="../media/image2509.png"/><Relationship Id="rId1165" Type="http://schemas.openxmlformats.org/officeDocument/2006/relationships/customXml" Target="../ink/ink2895.xml"/><Relationship Id="rId602" Type="http://schemas.openxmlformats.org/officeDocument/2006/relationships/image" Target="../media/image2439.png"/><Relationship Id="rId1025" Type="http://schemas.openxmlformats.org/officeDocument/2006/relationships/customXml" Target="../ink/ink2825.xml"/><Relationship Id="rId907" Type="http://schemas.openxmlformats.org/officeDocument/2006/relationships/customXml" Target="../ink/ink2766.xml"/><Relationship Id="rId36" Type="http://schemas.openxmlformats.org/officeDocument/2006/relationships/image" Target="../media/image2156.png"/><Relationship Id="rId185" Type="http://schemas.openxmlformats.org/officeDocument/2006/relationships/customXml" Target="../ink/ink2405.xml"/><Relationship Id="rId392" Type="http://schemas.openxmlformats.org/officeDocument/2006/relationships/image" Target="../media/image2334.png"/><Relationship Id="rId697" Type="http://schemas.openxmlformats.org/officeDocument/2006/relationships/customXml" Target="../ink/ink2661.xml"/><Relationship Id="rId252" Type="http://schemas.openxmlformats.org/officeDocument/2006/relationships/image" Target="../media/image2264.png"/><Relationship Id="rId112" Type="http://schemas.openxmlformats.org/officeDocument/2006/relationships/image" Target="../media/image2194.png"/><Relationship Id="rId557" Type="http://schemas.openxmlformats.org/officeDocument/2006/relationships/customXml" Target="../ink/ink2591.xml"/><Relationship Id="rId764" Type="http://schemas.openxmlformats.org/officeDocument/2006/relationships/image" Target="../media/image2520.png"/><Relationship Id="rId971" Type="http://schemas.openxmlformats.org/officeDocument/2006/relationships/customXml" Target="../ink/ink2798.xml"/><Relationship Id="rId417" Type="http://schemas.openxmlformats.org/officeDocument/2006/relationships/customXml" Target="../ink/ink2521.xml"/><Relationship Id="rId624" Type="http://schemas.openxmlformats.org/officeDocument/2006/relationships/image" Target="../media/image2450.png"/><Relationship Id="rId831" Type="http://schemas.openxmlformats.org/officeDocument/2006/relationships/customXml" Target="../ink/ink2728.xml"/><Relationship Id="rId1047" Type="http://schemas.openxmlformats.org/officeDocument/2006/relationships/customXml" Target="../ink/ink2836.xml"/><Relationship Id="rId929" Type="http://schemas.openxmlformats.org/officeDocument/2006/relationships/customXml" Target="../ink/ink2777.xml"/><Relationship Id="rId1114" Type="http://schemas.openxmlformats.org/officeDocument/2006/relationships/image" Target="../media/image2695.png"/><Relationship Id="rId58" Type="http://schemas.openxmlformats.org/officeDocument/2006/relationships/image" Target="../media/image2167.png"/><Relationship Id="rId274" Type="http://schemas.openxmlformats.org/officeDocument/2006/relationships/image" Target="../media/image2275.png"/><Relationship Id="rId481" Type="http://schemas.openxmlformats.org/officeDocument/2006/relationships/customXml" Target="../ink/ink2553.xml"/><Relationship Id="rId702" Type="http://schemas.openxmlformats.org/officeDocument/2006/relationships/image" Target="../media/image2489.png"/><Relationship Id="rId1125" Type="http://schemas.openxmlformats.org/officeDocument/2006/relationships/customXml" Target="../ink/ink2875.xml"/><Relationship Id="rId69" Type="http://schemas.openxmlformats.org/officeDocument/2006/relationships/customXml" Target="../ink/ink2347.xml"/><Relationship Id="rId134" Type="http://schemas.openxmlformats.org/officeDocument/2006/relationships/image" Target="../media/image2205.png"/><Relationship Id="rId579" Type="http://schemas.openxmlformats.org/officeDocument/2006/relationships/customXml" Target="../ink/ink2602.xml"/><Relationship Id="rId786" Type="http://schemas.openxmlformats.org/officeDocument/2006/relationships/image" Target="../media/image2531.png"/><Relationship Id="rId993" Type="http://schemas.openxmlformats.org/officeDocument/2006/relationships/customXml" Target="../ink/ink2809.xml"/><Relationship Id="rId341" Type="http://schemas.openxmlformats.org/officeDocument/2006/relationships/customXml" Target="../ink/ink2483.xml"/><Relationship Id="rId439" Type="http://schemas.openxmlformats.org/officeDocument/2006/relationships/customXml" Target="../ink/ink2532.xml"/><Relationship Id="rId646" Type="http://schemas.openxmlformats.org/officeDocument/2006/relationships/image" Target="../media/image2461.png"/><Relationship Id="rId1069" Type="http://schemas.openxmlformats.org/officeDocument/2006/relationships/customXml" Target="../ink/ink2847.xml"/><Relationship Id="rId201" Type="http://schemas.openxmlformats.org/officeDocument/2006/relationships/customXml" Target="../ink/ink2413.xml"/><Relationship Id="rId285" Type="http://schemas.openxmlformats.org/officeDocument/2006/relationships/customXml" Target="../ink/ink2455.xml"/><Relationship Id="rId506" Type="http://schemas.openxmlformats.org/officeDocument/2006/relationships/image" Target="../media/image2391.png"/><Relationship Id="rId853" Type="http://schemas.openxmlformats.org/officeDocument/2006/relationships/customXml" Target="../ink/ink2739.xml"/><Relationship Id="rId1136" Type="http://schemas.openxmlformats.org/officeDocument/2006/relationships/image" Target="../media/image2706.png"/><Relationship Id="rId492" Type="http://schemas.openxmlformats.org/officeDocument/2006/relationships/image" Target="../media/image2384.png"/><Relationship Id="rId713" Type="http://schemas.openxmlformats.org/officeDocument/2006/relationships/customXml" Target="../ink/ink2669.xml"/><Relationship Id="rId797" Type="http://schemas.openxmlformats.org/officeDocument/2006/relationships/customXml" Target="../ink/ink2711.xml"/><Relationship Id="rId920" Type="http://schemas.openxmlformats.org/officeDocument/2006/relationships/image" Target="../media/image2598.png"/><Relationship Id="rId145" Type="http://schemas.openxmlformats.org/officeDocument/2006/relationships/customXml" Target="../ink/ink2385.xml"/><Relationship Id="rId352" Type="http://schemas.openxmlformats.org/officeDocument/2006/relationships/image" Target="../media/image2314.png"/><Relationship Id="rId212" Type="http://schemas.openxmlformats.org/officeDocument/2006/relationships/image" Target="../media/image2244.png"/><Relationship Id="rId657" Type="http://schemas.openxmlformats.org/officeDocument/2006/relationships/customXml" Target="../ink/ink2641.xml"/><Relationship Id="rId864" Type="http://schemas.openxmlformats.org/officeDocument/2006/relationships/image" Target="../media/image2570.png"/><Relationship Id="rId296" Type="http://schemas.openxmlformats.org/officeDocument/2006/relationships/image" Target="../media/image2286.png"/><Relationship Id="rId517" Type="http://schemas.openxmlformats.org/officeDocument/2006/relationships/customXml" Target="../ink/ink2571.xml"/><Relationship Id="rId724" Type="http://schemas.openxmlformats.org/officeDocument/2006/relationships/image" Target="../media/image2500.png"/><Relationship Id="rId931" Type="http://schemas.openxmlformats.org/officeDocument/2006/relationships/customXml" Target="../ink/ink2778.xml"/><Relationship Id="rId1147" Type="http://schemas.openxmlformats.org/officeDocument/2006/relationships/customXml" Target="../ink/ink2886.xml"/><Relationship Id="rId60" Type="http://schemas.openxmlformats.org/officeDocument/2006/relationships/image" Target="../media/image2168.png"/><Relationship Id="rId156" Type="http://schemas.openxmlformats.org/officeDocument/2006/relationships/image" Target="../media/image2216.png"/><Relationship Id="rId363" Type="http://schemas.openxmlformats.org/officeDocument/2006/relationships/customXml" Target="../ink/ink2494.xml"/><Relationship Id="rId570" Type="http://schemas.openxmlformats.org/officeDocument/2006/relationships/image" Target="../media/image2423.png"/><Relationship Id="rId1007" Type="http://schemas.openxmlformats.org/officeDocument/2006/relationships/customXml" Target="../ink/ink2816.xml"/><Relationship Id="rId223" Type="http://schemas.openxmlformats.org/officeDocument/2006/relationships/customXml" Target="../ink/ink2424.xml"/><Relationship Id="rId430" Type="http://schemas.openxmlformats.org/officeDocument/2006/relationships/image" Target="../media/image2353.png"/><Relationship Id="rId668" Type="http://schemas.openxmlformats.org/officeDocument/2006/relationships/image" Target="../media/image2472.png"/><Relationship Id="rId875" Type="http://schemas.openxmlformats.org/officeDocument/2006/relationships/customXml" Target="../ink/ink2750.xml"/><Relationship Id="rId1060" Type="http://schemas.openxmlformats.org/officeDocument/2006/relationships/image" Target="../media/image2668.png"/><Relationship Id="rId18" Type="http://schemas.openxmlformats.org/officeDocument/2006/relationships/image" Target="../media/image2147.png"/><Relationship Id="rId528" Type="http://schemas.openxmlformats.org/officeDocument/2006/relationships/image" Target="../media/image2402.png"/><Relationship Id="rId735" Type="http://schemas.openxmlformats.org/officeDocument/2006/relationships/customXml" Target="../ink/ink2680.xml"/><Relationship Id="rId942" Type="http://schemas.openxmlformats.org/officeDocument/2006/relationships/image" Target="../media/image2609.png"/><Relationship Id="rId1158" Type="http://schemas.openxmlformats.org/officeDocument/2006/relationships/image" Target="../media/image2717.png"/><Relationship Id="rId167" Type="http://schemas.openxmlformats.org/officeDocument/2006/relationships/customXml" Target="../ink/ink2396.xml"/><Relationship Id="rId374" Type="http://schemas.openxmlformats.org/officeDocument/2006/relationships/image" Target="../media/image2325.png"/><Relationship Id="rId581" Type="http://schemas.openxmlformats.org/officeDocument/2006/relationships/customXml" Target="../ink/ink2603.xml"/><Relationship Id="rId1018" Type="http://schemas.openxmlformats.org/officeDocument/2006/relationships/image" Target="../media/image2647.png"/><Relationship Id="rId71" Type="http://schemas.openxmlformats.org/officeDocument/2006/relationships/customXml" Target="../ink/ink2348.xml"/><Relationship Id="rId234" Type="http://schemas.openxmlformats.org/officeDocument/2006/relationships/image" Target="../media/image2255.png"/><Relationship Id="rId679" Type="http://schemas.openxmlformats.org/officeDocument/2006/relationships/customXml" Target="../ink/ink2652.xml"/><Relationship Id="rId802" Type="http://schemas.openxmlformats.org/officeDocument/2006/relationships/image" Target="../media/image2539.png"/><Relationship Id="rId886" Type="http://schemas.openxmlformats.org/officeDocument/2006/relationships/image" Target="../media/image2581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2327.xml"/><Relationship Id="rId441" Type="http://schemas.openxmlformats.org/officeDocument/2006/relationships/customXml" Target="../ink/ink2533.xml"/><Relationship Id="rId539" Type="http://schemas.openxmlformats.org/officeDocument/2006/relationships/customXml" Target="../ink/ink2582.xml"/><Relationship Id="rId746" Type="http://schemas.openxmlformats.org/officeDocument/2006/relationships/image" Target="../media/image2511.png"/><Relationship Id="rId1071" Type="http://schemas.openxmlformats.org/officeDocument/2006/relationships/customXml" Target="../ink/ink2848.xml"/><Relationship Id="rId1169" Type="http://schemas.openxmlformats.org/officeDocument/2006/relationships/customXml" Target="../ink/ink2897.xml"/><Relationship Id="rId178" Type="http://schemas.openxmlformats.org/officeDocument/2006/relationships/image" Target="../media/image2227.png"/><Relationship Id="rId301" Type="http://schemas.openxmlformats.org/officeDocument/2006/relationships/customXml" Target="../ink/ink2463.xml"/><Relationship Id="rId953" Type="http://schemas.openxmlformats.org/officeDocument/2006/relationships/customXml" Target="../ink/ink2789.xml"/><Relationship Id="rId1029" Type="http://schemas.openxmlformats.org/officeDocument/2006/relationships/customXml" Target="../ink/ink2827.xml"/><Relationship Id="rId82" Type="http://schemas.openxmlformats.org/officeDocument/2006/relationships/image" Target="../media/image2179.png"/><Relationship Id="rId385" Type="http://schemas.openxmlformats.org/officeDocument/2006/relationships/customXml" Target="../ink/ink2505.xml"/><Relationship Id="rId592" Type="http://schemas.openxmlformats.org/officeDocument/2006/relationships/image" Target="../media/image2434.png"/><Relationship Id="rId606" Type="http://schemas.openxmlformats.org/officeDocument/2006/relationships/image" Target="../media/image2441.png"/><Relationship Id="rId813" Type="http://schemas.openxmlformats.org/officeDocument/2006/relationships/customXml" Target="../ink/ink2719.xml"/><Relationship Id="rId245" Type="http://schemas.openxmlformats.org/officeDocument/2006/relationships/customXml" Target="../ink/ink2435.xml"/><Relationship Id="rId452" Type="http://schemas.openxmlformats.org/officeDocument/2006/relationships/image" Target="../media/image2364.png"/><Relationship Id="rId897" Type="http://schemas.openxmlformats.org/officeDocument/2006/relationships/customXml" Target="../ink/ink2761.xml"/><Relationship Id="rId1082" Type="http://schemas.openxmlformats.org/officeDocument/2006/relationships/image" Target="../media/image2679.png"/><Relationship Id="rId105" Type="http://schemas.openxmlformats.org/officeDocument/2006/relationships/customXml" Target="../ink/ink2365.xml"/><Relationship Id="rId312" Type="http://schemas.openxmlformats.org/officeDocument/2006/relationships/image" Target="../media/image2294.png"/><Relationship Id="rId757" Type="http://schemas.openxmlformats.org/officeDocument/2006/relationships/customXml" Target="../ink/ink2691.xml"/><Relationship Id="rId964" Type="http://schemas.openxmlformats.org/officeDocument/2006/relationships/image" Target="../media/image2620.png"/><Relationship Id="rId93" Type="http://schemas.openxmlformats.org/officeDocument/2006/relationships/customXml" Target="../ink/ink2359.xml"/><Relationship Id="rId189" Type="http://schemas.openxmlformats.org/officeDocument/2006/relationships/customXml" Target="../ink/ink2407.xml"/><Relationship Id="rId396" Type="http://schemas.openxmlformats.org/officeDocument/2006/relationships/image" Target="../media/image2336.png"/><Relationship Id="rId617" Type="http://schemas.openxmlformats.org/officeDocument/2006/relationships/customXml" Target="../ink/ink2621.xml"/><Relationship Id="rId824" Type="http://schemas.openxmlformats.org/officeDocument/2006/relationships/image" Target="../media/image2550.png"/><Relationship Id="rId256" Type="http://schemas.openxmlformats.org/officeDocument/2006/relationships/image" Target="../media/image2266.png"/><Relationship Id="rId463" Type="http://schemas.openxmlformats.org/officeDocument/2006/relationships/customXml" Target="../ink/ink2544.xml"/><Relationship Id="rId670" Type="http://schemas.openxmlformats.org/officeDocument/2006/relationships/image" Target="../media/image2473.png"/><Relationship Id="rId1093" Type="http://schemas.openxmlformats.org/officeDocument/2006/relationships/customXml" Target="../ink/ink2859.xml"/><Relationship Id="rId1107" Type="http://schemas.openxmlformats.org/officeDocument/2006/relationships/customXml" Target="../ink/ink2866.xml"/><Relationship Id="rId116" Type="http://schemas.openxmlformats.org/officeDocument/2006/relationships/image" Target="../media/image2196.png"/><Relationship Id="rId323" Type="http://schemas.openxmlformats.org/officeDocument/2006/relationships/customXml" Target="../ink/ink2474.xml"/><Relationship Id="rId530" Type="http://schemas.openxmlformats.org/officeDocument/2006/relationships/image" Target="../media/image2403.png"/><Relationship Id="rId768" Type="http://schemas.openxmlformats.org/officeDocument/2006/relationships/image" Target="../media/image2522.png"/><Relationship Id="rId975" Type="http://schemas.openxmlformats.org/officeDocument/2006/relationships/customXml" Target="../ink/ink2800.xml"/><Relationship Id="rId1160" Type="http://schemas.openxmlformats.org/officeDocument/2006/relationships/image" Target="../media/image2718.png"/><Relationship Id="rId20" Type="http://schemas.openxmlformats.org/officeDocument/2006/relationships/image" Target="../media/image2148.png"/><Relationship Id="rId628" Type="http://schemas.openxmlformats.org/officeDocument/2006/relationships/image" Target="../media/image2452.png"/><Relationship Id="rId835" Type="http://schemas.openxmlformats.org/officeDocument/2006/relationships/customXml" Target="../ink/ink2730.xml"/><Relationship Id="rId267" Type="http://schemas.openxmlformats.org/officeDocument/2006/relationships/customXml" Target="../ink/ink2446.xml"/><Relationship Id="rId474" Type="http://schemas.openxmlformats.org/officeDocument/2006/relationships/image" Target="../media/image2375.png"/><Relationship Id="rId1020" Type="http://schemas.openxmlformats.org/officeDocument/2006/relationships/image" Target="../media/image2648.png"/><Relationship Id="rId1118" Type="http://schemas.openxmlformats.org/officeDocument/2006/relationships/image" Target="../media/image2697.png"/><Relationship Id="rId127" Type="http://schemas.openxmlformats.org/officeDocument/2006/relationships/customXml" Target="../ink/ink2376.xml"/><Relationship Id="rId681" Type="http://schemas.openxmlformats.org/officeDocument/2006/relationships/customXml" Target="../ink/ink2653.xml"/><Relationship Id="rId779" Type="http://schemas.openxmlformats.org/officeDocument/2006/relationships/customXml" Target="../ink/ink2702.xml"/><Relationship Id="rId902" Type="http://schemas.openxmlformats.org/officeDocument/2006/relationships/image" Target="../media/image2589.png"/><Relationship Id="rId986" Type="http://schemas.openxmlformats.org/officeDocument/2006/relationships/image" Target="../media/image2631.png"/><Relationship Id="rId31" Type="http://schemas.openxmlformats.org/officeDocument/2006/relationships/customXml" Target="../ink/ink2328.xml"/><Relationship Id="rId334" Type="http://schemas.openxmlformats.org/officeDocument/2006/relationships/image" Target="../media/image2305.png"/><Relationship Id="rId541" Type="http://schemas.openxmlformats.org/officeDocument/2006/relationships/customXml" Target="../ink/ink2583.xml"/><Relationship Id="rId639" Type="http://schemas.openxmlformats.org/officeDocument/2006/relationships/customXml" Target="../ink/ink2632.xml"/><Relationship Id="rId1171" Type="http://schemas.openxmlformats.org/officeDocument/2006/relationships/customXml" Target="../ink/ink2898.xml"/><Relationship Id="rId180" Type="http://schemas.openxmlformats.org/officeDocument/2006/relationships/image" Target="../media/image2228.png"/><Relationship Id="rId278" Type="http://schemas.openxmlformats.org/officeDocument/2006/relationships/image" Target="../media/image2277.png"/><Relationship Id="rId401" Type="http://schemas.openxmlformats.org/officeDocument/2006/relationships/customXml" Target="../ink/ink2513.xml"/><Relationship Id="rId846" Type="http://schemas.openxmlformats.org/officeDocument/2006/relationships/image" Target="../media/image2561.png"/><Relationship Id="rId1031" Type="http://schemas.openxmlformats.org/officeDocument/2006/relationships/customXml" Target="../ink/ink2828.xml"/><Relationship Id="rId1129" Type="http://schemas.openxmlformats.org/officeDocument/2006/relationships/customXml" Target="../ink/ink2877.xml"/><Relationship Id="rId485" Type="http://schemas.openxmlformats.org/officeDocument/2006/relationships/customXml" Target="../ink/ink2555.xml"/><Relationship Id="rId692" Type="http://schemas.openxmlformats.org/officeDocument/2006/relationships/image" Target="../media/image2484.png"/><Relationship Id="rId706" Type="http://schemas.openxmlformats.org/officeDocument/2006/relationships/image" Target="../media/image2491.png"/><Relationship Id="rId913" Type="http://schemas.openxmlformats.org/officeDocument/2006/relationships/customXml" Target="../ink/ink2769.xml"/><Relationship Id="rId42" Type="http://schemas.openxmlformats.org/officeDocument/2006/relationships/image" Target="../media/image2159.png"/><Relationship Id="rId138" Type="http://schemas.openxmlformats.org/officeDocument/2006/relationships/image" Target="../media/image2207.png"/><Relationship Id="rId345" Type="http://schemas.openxmlformats.org/officeDocument/2006/relationships/customXml" Target="../ink/ink2485.xml"/><Relationship Id="rId552" Type="http://schemas.openxmlformats.org/officeDocument/2006/relationships/image" Target="../media/image2414.png"/><Relationship Id="rId997" Type="http://schemas.openxmlformats.org/officeDocument/2006/relationships/customXml" Target="../ink/ink2811.xml"/><Relationship Id="rId191" Type="http://schemas.openxmlformats.org/officeDocument/2006/relationships/customXml" Target="../ink/ink2408.xml"/><Relationship Id="rId205" Type="http://schemas.openxmlformats.org/officeDocument/2006/relationships/customXml" Target="../ink/ink2415.xml"/><Relationship Id="rId412" Type="http://schemas.openxmlformats.org/officeDocument/2006/relationships/image" Target="../media/image2344.png"/><Relationship Id="rId857" Type="http://schemas.openxmlformats.org/officeDocument/2006/relationships/customXml" Target="../ink/ink2741.xml"/><Relationship Id="rId1042" Type="http://schemas.openxmlformats.org/officeDocument/2006/relationships/image" Target="../media/image2659.png"/><Relationship Id="rId289" Type="http://schemas.openxmlformats.org/officeDocument/2006/relationships/customXml" Target="../ink/ink2457.xml"/><Relationship Id="rId496" Type="http://schemas.openxmlformats.org/officeDocument/2006/relationships/image" Target="../media/image2386.png"/><Relationship Id="rId717" Type="http://schemas.openxmlformats.org/officeDocument/2006/relationships/customXml" Target="../ink/ink2671.xml"/><Relationship Id="rId924" Type="http://schemas.openxmlformats.org/officeDocument/2006/relationships/image" Target="../media/image2600.png"/><Relationship Id="rId53" Type="http://schemas.openxmlformats.org/officeDocument/2006/relationships/customXml" Target="../ink/ink2339.xml"/><Relationship Id="rId149" Type="http://schemas.openxmlformats.org/officeDocument/2006/relationships/customXml" Target="../ink/ink2387.xml"/><Relationship Id="rId356" Type="http://schemas.openxmlformats.org/officeDocument/2006/relationships/image" Target="../media/image2316.png"/><Relationship Id="rId563" Type="http://schemas.openxmlformats.org/officeDocument/2006/relationships/customXml" Target="../ink/ink2594.xml"/><Relationship Id="rId770" Type="http://schemas.openxmlformats.org/officeDocument/2006/relationships/image" Target="../media/image2523.png"/><Relationship Id="rId216" Type="http://schemas.openxmlformats.org/officeDocument/2006/relationships/image" Target="../media/image2246.png"/><Relationship Id="rId423" Type="http://schemas.openxmlformats.org/officeDocument/2006/relationships/customXml" Target="../ink/ink2524.xml"/><Relationship Id="rId868" Type="http://schemas.openxmlformats.org/officeDocument/2006/relationships/image" Target="../media/image2572.png"/><Relationship Id="rId1053" Type="http://schemas.openxmlformats.org/officeDocument/2006/relationships/customXml" Target="../ink/ink2839.xml"/><Relationship Id="rId630" Type="http://schemas.openxmlformats.org/officeDocument/2006/relationships/image" Target="../media/image2453.png"/><Relationship Id="rId728" Type="http://schemas.openxmlformats.org/officeDocument/2006/relationships/image" Target="../media/image2502.png"/><Relationship Id="rId935" Type="http://schemas.openxmlformats.org/officeDocument/2006/relationships/customXml" Target="../ink/ink2780.xml"/><Relationship Id="rId64" Type="http://schemas.openxmlformats.org/officeDocument/2006/relationships/image" Target="../media/image2170.png"/><Relationship Id="rId367" Type="http://schemas.openxmlformats.org/officeDocument/2006/relationships/customXml" Target="../ink/ink2496.xml"/><Relationship Id="rId574" Type="http://schemas.openxmlformats.org/officeDocument/2006/relationships/image" Target="../media/image2425.png"/><Relationship Id="rId1120" Type="http://schemas.openxmlformats.org/officeDocument/2006/relationships/image" Target="../media/image2698.png"/><Relationship Id="rId227" Type="http://schemas.openxmlformats.org/officeDocument/2006/relationships/customXml" Target="../ink/ink2426.xml"/><Relationship Id="rId781" Type="http://schemas.openxmlformats.org/officeDocument/2006/relationships/customXml" Target="../ink/ink2703.xml"/><Relationship Id="rId879" Type="http://schemas.openxmlformats.org/officeDocument/2006/relationships/customXml" Target="../ink/ink2752.xml"/><Relationship Id="rId434" Type="http://schemas.openxmlformats.org/officeDocument/2006/relationships/image" Target="../media/image2355.png"/><Relationship Id="rId641" Type="http://schemas.openxmlformats.org/officeDocument/2006/relationships/customXml" Target="../ink/ink2633.xml"/><Relationship Id="rId739" Type="http://schemas.openxmlformats.org/officeDocument/2006/relationships/customXml" Target="../ink/ink2682.xml"/><Relationship Id="rId1064" Type="http://schemas.openxmlformats.org/officeDocument/2006/relationships/image" Target="../media/image2670.png"/><Relationship Id="rId280" Type="http://schemas.openxmlformats.org/officeDocument/2006/relationships/image" Target="../media/image2278.png"/><Relationship Id="rId501" Type="http://schemas.openxmlformats.org/officeDocument/2006/relationships/customXml" Target="../ink/ink2563.xml"/><Relationship Id="rId946" Type="http://schemas.openxmlformats.org/officeDocument/2006/relationships/image" Target="../media/image2611.png"/><Relationship Id="rId1131" Type="http://schemas.openxmlformats.org/officeDocument/2006/relationships/customXml" Target="../ink/ink2878.xml"/><Relationship Id="rId75" Type="http://schemas.openxmlformats.org/officeDocument/2006/relationships/customXml" Target="../ink/ink2350.xml"/><Relationship Id="rId140" Type="http://schemas.openxmlformats.org/officeDocument/2006/relationships/image" Target="../media/image2208.png"/><Relationship Id="rId378" Type="http://schemas.openxmlformats.org/officeDocument/2006/relationships/image" Target="../media/image2327.png"/><Relationship Id="rId585" Type="http://schemas.openxmlformats.org/officeDocument/2006/relationships/customXml" Target="../ink/ink2605.xml"/><Relationship Id="rId792" Type="http://schemas.openxmlformats.org/officeDocument/2006/relationships/image" Target="../media/image2534.png"/><Relationship Id="rId806" Type="http://schemas.openxmlformats.org/officeDocument/2006/relationships/image" Target="../media/image2541.png"/><Relationship Id="rId6" Type="http://schemas.openxmlformats.org/officeDocument/2006/relationships/image" Target="../media/image2141.png"/><Relationship Id="rId238" Type="http://schemas.openxmlformats.org/officeDocument/2006/relationships/image" Target="../media/image2257.png"/><Relationship Id="rId445" Type="http://schemas.openxmlformats.org/officeDocument/2006/relationships/customXml" Target="../ink/ink2535.xml"/><Relationship Id="rId652" Type="http://schemas.openxmlformats.org/officeDocument/2006/relationships/image" Target="../media/image2464.png"/><Relationship Id="rId1075" Type="http://schemas.openxmlformats.org/officeDocument/2006/relationships/customXml" Target="../ink/ink2850.xml"/><Relationship Id="rId291" Type="http://schemas.openxmlformats.org/officeDocument/2006/relationships/customXml" Target="../ink/ink2458.xml"/><Relationship Id="rId305" Type="http://schemas.openxmlformats.org/officeDocument/2006/relationships/customXml" Target="../ink/ink2465.xml"/><Relationship Id="rId512" Type="http://schemas.openxmlformats.org/officeDocument/2006/relationships/image" Target="../media/image2394.png"/><Relationship Id="rId957" Type="http://schemas.openxmlformats.org/officeDocument/2006/relationships/customXml" Target="../ink/ink2791.xml"/><Relationship Id="rId1142" Type="http://schemas.openxmlformats.org/officeDocument/2006/relationships/image" Target="../media/image2709.png"/><Relationship Id="rId86" Type="http://schemas.openxmlformats.org/officeDocument/2006/relationships/image" Target="../media/image2181.png"/><Relationship Id="rId151" Type="http://schemas.openxmlformats.org/officeDocument/2006/relationships/customXml" Target="../ink/ink2388.xml"/><Relationship Id="rId389" Type="http://schemas.openxmlformats.org/officeDocument/2006/relationships/customXml" Target="../ink/ink2507.xml"/><Relationship Id="rId596" Type="http://schemas.openxmlformats.org/officeDocument/2006/relationships/image" Target="../media/image2436.png"/><Relationship Id="rId817" Type="http://schemas.openxmlformats.org/officeDocument/2006/relationships/customXml" Target="../ink/ink2721.xml"/><Relationship Id="rId1002" Type="http://schemas.openxmlformats.org/officeDocument/2006/relationships/image" Target="../media/image2639.png"/><Relationship Id="rId249" Type="http://schemas.openxmlformats.org/officeDocument/2006/relationships/customXml" Target="../ink/ink2437.xml"/><Relationship Id="rId456" Type="http://schemas.openxmlformats.org/officeDocument/2006/relationships/image" Target="../media/image2366.png"/><Relationship Id="rId663" Type="http://schemas.openxmlformats.org/officeDocument/2006/relationships/customXml" Target="../ink/ink2644.xml"/><Relationship Id="rId870" Type="http://schemas.openxmlformats.org/officeDocument/2006/relationships/image" Target="../media/image2573.png"/><Relationship Id="rId1086" Type="http://schemas.openxmlformats.org/officeDocument/2006/relationships/image" Target="../media/image2681.png"/><Relationship Id="rId13" Type="http://schemas.openxmlformats.org/officeDocument/2006/relationships/customXml" Target="../ink/ink2319.xml"/><Relationship Id="rId109" Type="http://schemas.openxmlformats.org/officeDocument/2006/relationships/customXml" Target="../ink/ink2367.xml"/><Relationship Id="rId316" Type="http://schemas.openxmlformats.org/officeDocument/2006/relationships/image" Target="../media/image2296.png"/><Relationship Id="rId523" Type="http://schemas.openxmlformats.org/officeDocument/2006/relationships/customXml" Target="../ink/ink2574.xml"/><Relationship Id="rId968" Type="http://schemas.openxmlformats.org/officeDocument/2006/relationships/image" Target="../media/image2622.png"/><Relationship Id="rId1153" Type="http://schemas.openxmlformats.org/officeDocument/2006/relationships/customXml" Target="../ink/ink2889.xml"/><Relationship Id="rId97" Type="http://schemas.openxmlformats.org/officeDocument/2006/relationships/customXml" Target="../ink/ink2361.xml"/><Relationship Id="rId730" Type="http://schemas.openxmlformats.org/officeDocument/2006/relationships/image" Target="../media/image2503.png"/><Relationship Id="rId828" Type="http://schemas.openxmlformats.org/officeDocument/2006/relationships/image" Target="../media/image2552.png"/><Relationship Id="rId1013" Type="http://schemas.openxmlformats.org/officeDocument/2006/relationships/customXml" Target="../ink/ink2819.xml"/><Relationship Id="rId162" Type="http://schemas.openxmlformats.org/officeDocument/2006/relationships/image" Target="../media/image2219.png"/><Relationship Id="rId467" Type="http://schemas.openxmlformats.org/officeDocument/2006/relationships/customXml" Target="../ink/ink2546.xml"/><Relationship Id="rId1097" Type="http://schemas.openxmlformats.org/officeDocument/2006/relationships/customXml" Target="../ink/ink2861.xml"/><Relationship Id="rId674" Type="http://schemas.openxmlformats.org/officeDocument/2006/relationships/image" Target="../media/image2475.png"/><Relationship Id="rId881" Type="http://schemas.openxmlformats.org/officeDocument/2006/relationships/customXml" Target="../ink/ink2753.xml"/><Relationship Id="rId979" Type="http://schemas.openxmlformats.org/officeDocument/2006/relationships/customXml" Target="../ink/ink2802.xml"/><Relationship Id="rId24" Type="http://schemas.openxmlformats.org/officeDocument/2006/relationships/image" Target="../media/image2150.png"/><Relationship Id="rId327" Type="http://schemas.openxmlformats.org/officeDocument/2006/relationships/customXml" Target="../ink/ink2476.xml"/><Relationship Id="rId534" Type="http://schemas.openxmlformats.org/officeDocument/2006/relationships/image" Target="../media/image2405.png"/><Relationship Id="rId741" Type="http://schemas.openxmlformats.org/officeDocument/2006/relationships/customXml" Target="../ink/ink2683.xml"/><Relationship Id="rId839" Type="http://schemas.openxmlformats.org/officeDocument/2006/relationships/customXml" Target="../ink/ink2732.xml"/><Relationship Id="rId1164" Type="http://schemas.openxmlformats.org/officeDocument/2006/relationships/image" Target="../media/image2720.png"/><Relationship Id="rId173" Type="http://schemas.openxmlformats.org/officeDocument/2006/relationships/customXml" Target="../ink/ink2399.xml"/><Relationship Id="rId380" Type="http://schemas.openxmlformats.org/officeDocument/2006/relationships/image" Target="../media/image2328.png"/><Relationship Id="rId601" Type="http://schemas.openxmlformats.org/officeDocument/2006/relationships/customXml" Target="../ink/ink2613.xml"/><Relationship Id="rId1024" Type="http://schemas.openxmlformats.org/officeDocument/2006/relationships/image" Target="../media/image2650.png"/><Relationship Id="rId240" Type="http://schemas.openxmlformats.org/officeDocument/2006/relationships/image" Target="../media/image2258.png"/><Relationship Id="rId478" Type="http://schemas.openxmlformats.org/officeDocument/2006/relationships/image" Target="../media/image2377.png"/><Relationship Id="rId685" Type="http://schemas.openxmlformats.org/officeDocument/2006/relationships/customXml" Target="../ink/ink2655.xml"/><Relationship Id="rId892" Type="http://schemas.openxmlformats.org/officeDocument/2006/relationships/image" Target="../media/image2584.png"/><Relationship Id="rId906" Type="http://schemas.openxmlformats.org/officeDocument/2006/relationships/image" Target="../media/image2591.png"/><Relationship Id="rId35" Type="http://schemas.openxmlformats.org/officeDocument/2006/relationships/customXml" Target="../ink/ink2330.xml"/><Relationship Id="rId100" Type="http://schemas.openxmlformats.org/officeDocument/2006/relationships/image" Target="../media/image2188.png"/><Relationship Id="rId338" Type="http://schemas.openxmlformats.org/officeDocument/2006/relationships/image" Target="../media/image2307.png"/><Relationship Id="rId545" Type="http://schemas.openxmlformats.org/officeDocument/2006/relationships/customXml" Target="../ink/ink2585.xml"/><Relationship Id="rId752" Type="http://schemas.openxmlformats.org/officeDocument/2006/relationships/image" Target="../media/image2514.png"/><Relationship Id="rId184" Type="http://schemas.openxmlformats.org/officeDocument/2006/relationships/image" Target="../media/image2230.png"/><Relationship Id="rId391" Type="http://schemas.openxmlformats.org/officeDocument/2006/relationships/customXml" Target="../ink/ink2508.xml"/><Relationship Id="rId405" Type="http://schemas.openxmlformats.org/officeDocument/2006/relationships/customXml" Target="../ink/ink2515.xml"/><Relationship Id="rId612" Type="http://schemas.openxmlformats.org/officeDocument/2006/relationships/image" Target="../media/image2444.png"/><Relationship Id="rId1035" Type="http://schemas.openxmlformats.org/officeDocument/2006/relationships/customXml" Target="../ink/ink2830.xml"/><Relationship Id="rId251" Type="http://schemas.openxmlformats.org/officeDocument/2006/relationships/customXml" Target="../ink/ink2438.xml"/><Relationship Id="rId489" Type="http://schemas.openxmlformats.org/officeDocument/2006/relationships/customXml" Target="../ink/ink2557.xml"/><Relationship Id="rId696" Type="http://schemas.openxmlformats.org/officeDocument/2006/relationships/image" Target="../media/image2486.png"/><Relationship Id="rId917" Type="http://schemas.openxmlformats.org/officeDocument/2006/relationships/customXml" Target="../ink/ink2771.xml"/><Relationship Id="rId1102" Type="http://schemas.openxmlformats.org/officeDocument/2006/relationships/image" Target="../media/image2689.png"/><Relationship Id="rId46" Type="http://schemas.openxmlformats.org/officeDocument/2006/relationships/image" Target="../media/image2161.png"/><Relationship Id="rId349" Type="http://schemas.openxmlformats.org/officeDocument/2006/relationships/customXml" Target="../ink/ink2487.xml"/><Relationship Id="rId556" Type="http://schemas.openxmlformats.org/officeDocument/2006/relationships/image" Target="../media/image2416.png"/><Relationship Id="rId763" Type="http://schemas.openxmlformats.org/officeDocument/2006/relationships/customXml" Target="../ink/ink2694.xml"/><Relationship Id="rId111" Type="http://schemas.openxmlformats.org/officeDocument/2006/relationships/customXml" Target="../ink/ink2368.xml"/><Relationship Id="rId195" Type="http://schemas.openxmlformats.org/officeDocument/2006/relationships/customXml" Target="../ink/ink2410.xml"/><Relationship Id="rId209" Type="http://schemas.openxmlformats.org/officeDocument/2006/relationships/customXml" Target="../ink/ink2417.xml"/><Relationship Id="rId416" Type="http://schemas.openxmlformats.org/officeDocument/2006/relationships/image" Target="../media/image2346.png"/><Relationship Id="rId970" Type="http://schemas.openxmlformats.org/officeDocument/2006/relationships/image" Target="../media/image2623.png"/><Relationship Id="rId1046" Type="http://schemas.openxmlformats.org/officeDocument/2006/relationships/image" Target="../media/image2661.png"/><Relationship Id="rId623" Type="http://schemas.openxmlformats.org/officeDocument/2006/relationships/customXml" Target="../ink/ink2624.xml"/><Relationship Id="rId830" Type="http://schemas.openxmlformats.org/officeDocument/2006/relationships/image" Target="../media/image2553.png"/><Relationship Id="rId928" Type="http://schemas.openxmlformats.org/officeDocument/2006/relationships/image" Target="../media/image2602.png"/><Relationship Id="rId57" Type="http://schemas.openxmlformats.org/officeDocument/2006/relationships/customXml" Target="../ink/ink2341.xml"/><Relationship Id="rId262" Type="http://schemas.openxmlformats.org/officeDocument/2006/relationships/image" Target="../media/image2269.png"/><Relationship Id="rId567" Type="http://schemas.openxmlformats.org/officeDocument/2006/relationships/customXml" Target="../ink/ink2596.xml"/><Relationship Id="rId1113" Type="http://schemas.openxmlformats.org/officeDocument/2006/relationships/customXml" Target="../ink/ink2869.xml"/><Relationship Id="rId122" Type="http://schemas.openxmlformats.org/officeDocument/2006/relationships/image" Target="../media/image2199.png"/><Relationship Id="rId774" Type="http://schemas.openxmlformats.org/officeDocument/2006/relationships/image" Target="../media/image2525.png"/><Relationship Id="rId981" Type="http://schemas.openxmlformats.org/officeDocument/2006/relationships/customXml" Target="../ink/ink2803.xml"/><Relationship Id="rId1057" Type="http://schemas.openxmlformats.org/officeDocument/2006/relationships/customXml" Target="../ink/ink2841.xml"/><Relationship Id="rId427" Type="http://schemas.openxmlformats.org/officeDocument/2006/relationships/customXml" Target="../ink/ink2526.xml"/><Relationship Id="rId634" Type="http://schemas.openxmlformats.org/officeDocument/2006/relationships/image" Target="../media/image2455.png"/><Relationship Id="rId841" Type="http://schemas.openxmlformats.org/officeDocument/2006/relationships/customXml" Target="../ink/ink2733.xml"/><Relationship Id="rId273" Type="http://schemas.openxmlformats.org/officeDocument/2006/relationships/customXml" Target="../ink/ink2449.xml"/><Relationship Id="rId480" Type="http://schemas.openxmlformats.org/officeDocument/2006/relationships/image" Target="../media/image2378.png"/><Relationship Id="rId701" Type="http://schemas.openxmlformats.org/officeDocument/2006/relationships/customXml" Target="../ink/ink2663.xml"/><Relationship Id="rId939" Type="http://schemas.openxmlformats.org/officeDocument/2006/relationships/customXml" Target="../ink/ink2782.xml"/><Relationship Id="rId1124" Type="http://schemas.openxmlformats.org/officeDocument/2006/relationships/image" Target="../media/image2700.png"/><Relationship Id="rId68" Type="http://schemas.openxmlformats.org/officeDocument/2006/relationships/image" Target="../media/image2172.png"/><Relationship Id="rId133" Type="http://schemas.openxmlformats.org/officeDocument/2006/relationships/customXml" Target="../ink/ink2379.xml"/><Relationship Id="rId340" Type="http://schemas.openxmlformats.org/officeDocument/2006/relationships/image" Target="../media/image2308.png"/><Relationship Id="rId578" Type="http://schemas.openxmlformats.org/officeDocument/2006/relationships/image" Target="../media/image2427.png"/><Relationship Id="rId785" Type="http://schemas.openxmlformats.org/officeDocument/2006/relationships/customXml" Target="../ink/ink2705.xml"/><Relationship Id="rId992" Type="http://schemas.openxmlformats.org/officeDocument/2006/relationships/image" Target="../media/image2634.png"/><Relationship Id="rId200" Type="http://schemas.openxmlformats.org/officeDocument/2006/relationships/image" Target="../media/image2238.png"/><Relationship Id="rId438" Type="http://schemas.openxmlformats.org/officeDocument/2006/relationships/image" Target="../media/image2357.png"/><Relationship Id="rId645" Type="http://schemas.openxmlformats.org/officeDocument/2006/relationships/customXml" Target="../ink/ink2635.xml"/><Relationship Id="rId852" Type="http://schemas.openxmlformats.org/officeDocument/2006/relationships/image" Target="../media/image2564.png"/><Relationship Id="rId1068" Type="http://schemas.openxmlformats.org/officeDocument/2006/relationships/image" Target="../media/image2672.png"/><Relationship Id="rId284" Type="http://schemas.openxmlformats.org/officeDocument/2006/relationships/image" Target="../media/image2280.png"/><Relationship Id="rId491" Type="http://schemas.openxmlformats.org/officeDocument/2006/relationships/customXml" Target="../ink/ink2558.xml"/><Relationship Id="rId505" Type="http://schemas.openxmlformats.org/officeDocument/2006/relationships/customXml" Target="../ink/ink2565.xml"/><Relationship Id="rId712" Type="http://schemas.openxmlformats.org/officeDocument/2006/relationships/image" Target="../media/image2494.png"/><Relationship Id="rId1135" Type="http://schemas.openxmlformats.org/officeDocument/2006/relationships/customXml" Target="../ink/ink2880.xml"/><Relationship Id="rId79" Type="http://schemas.openxmlformats.org/officeDocument/2006/relationships/customXml" Target="../ink/ink2352.xml"/><Relationship Id="rId144" Type="http://schemas.openxmlformats.org/officeDocument/2006/relationships/image" Target="../media/image2210.png"/><Relationship Id="rId589" Type="http://schemas.openxmlformats.org/officeDocument/2006/relationships/customXml" Target="../ink/ink2607.xml"/><Relationship Id="rId796" Type="http://schemas.openxmlformats.org/officeDocument/2006/relationships/image" Target="../media/image2536.png"/><Relationship Id="rId351" Type="http://schemas.openxmlformats.org/officeDocument/2006/relationships/customXml" Target="../ink/ink2488.xml"/><Relationship Id="rId449" Type="http://schemas.openxmlformats.org/officeDocument/2006/relationships/customXml" Target="../ink/ink2537.xml"/><Relationship Id="rId656" Type="http://schemas.openxmlformats.org/officeDocument/2006/relationships/image" Target="../media/image2466.png"/><Relationship Id="rId863" Type="http://schemas.openxmlformats.org/officeDocument/2006/relationships/customXml" Target="../ink/ink2744.xml"/><Relationship Id="rId1079" Type="http://schemas.openxmlformats.org/officeDocument/2006/relationships/customXml" Target="../ink/ink2852.xml"/><Relationship Id="rId211" Type="http://schemas.openxmlformats.org/officeDocument/2006/relationships/customXml" Target="../ink/ink2418.xml"/><Relationship Id="rId295" Type="http://schemas.openxmlformats.org/officeDocument/2006/relationships/customXml" Target="../ink/ink2460.xml"/><Relationship Id="rId309" Type="http://schemas.openxmlformats.org/officeDocument/2006/relationships/customXml" Target="../ink/ink2467.xml"/><Relationship Id="rId516" Type="http://schemas.openxmlformats.org/officeDocument/2006/relationships/image" Target="../media/image2396.png"/><Relationship Id="rId1146" Type="http://schemas.openxmlformats.org/officeDocument/2006/relationships/image" Target="../media/image2711.png"/><Relationship Id="rId723" Type="http://schemas.openxmlformats.org/officeDocument/2006/relationships/customXml" Target="../ink/ink2674.xml"/><Relationship Id="rId930" Type="http://schemas.openxmlformats.org/officeDocument/2006/relationships/image" Target="../media/image2603.png"/><Relationship Id="rId1006" Type="http://schemas.openxmlformats.org/officeDocument/2006/relationships/image" Target="../media/image2641.png"/><Relationship Id="rId155" Type="http://schemas.openxmlformats.org/officeDocument/2006/relationships/customXml" Target="../ink/ink2390.xml"/><Relationship Id="rId362" Type="http://schemas.openxmlformats.org/officeDocument/2006/relationships/image" Target="../media/image2319.png"/><Relationship Id="rId222" Type="http://schemas.openxmlformats.org/officeDocument/2006/relationships/image" Target="../media/image2249.png"/><Relationship Id="rId667" Type="http://schemas.openxmlformats.org/officeDocument/2006/relationships/customXml" Target="../ink/ink2646.xml"/><Relationship Id="rId874" Type="http://schemas.openxmlformats.org/officeDocument/2006/relationships/image" Target="../media/image2575.png"/><Relationship Id="rId17" Type="http://schemas.openxmlformats.org/officeDocument/2006/relationships/customXml" Target="../ink/ink2321.xml"/><Relationship Id="rId527" Type="http://schemas.openxmlformats.org/officeDocument/2006/relationships/customXml" Target="../ink/ink2576.xml"/><Relationship Id="rId734" Type="http://schemas.openxmlformats.org/officeDocument/2006/relationships/image" Target="../media/image2505.png"/><Relationship Id="rId941" Type="http://schemas.openxmlformats.org/officeDocument/2006/relationships/customXml" Target="../ink/ink2783.xml"/><Relationship Id="rId1157" Type="http://schemas.openxmlformats.org/officeDocument/2006/relationships/customXml" Target="../ink/ink2891.xml"/><Relationship Id="rId70" Type="http://schemas.openxmlformats.org/officeDocument/2006/relationships/image" Target="../media/image2173.png"/><Relationship Id="rId166" Type="http://schemas.openxmlformats.org/officeDocument/2006/relationships/image" Target="../media/image2221.png"/><Relationship Id="rId373" Type="http://schemas.openxmlformats.org/officeDocument/2006/relationships/customXml" Target="../ink/ink2499.xml"/><Relationship Id="rId580" Type="http://schemas.openxmlformats.org/officeDocument/2006/relationships/image" Target="../media/image2428.png"/><Relationship Id="rId801" Type="http://schemas.openxmlformats.org/officeDocument/2006/relationships/customXml" Target="../ink/ink2713.xml"/><Relationship Id="rId1017" Type="http://schemas.openxmlformats.org/officeDocument/2006/relationships/customXml" Target="../ink/ink282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429.xml"/><Relationship Id="rId440" Type="http://schemas.openxmlformats.org/officeDocument/2006/relationships/image" Target="../media/image2358.png"/><Relationship Id="rId678" Type="http://schemas.openxmlformats.org/officeDocument/2006/relationships/image" Target="../media/image2477.png"/><Relationship Id="rId885" Type="http://schemas.openxmlformats.org/officeDocument/2006/relationships/customXml" Target="../ink/ink2755.xml"/><Relationship Id="rId1070" Type="http://schemas.openxmlformats.org/officeDocument/2006/relationships/image" Target="../media/image2673.png"/><Relationship Id="rId28" Type="http://schemas.openxmlformats.org/officeDocument/2006/relationships/image" Target="../media/image2152.png"/><Relationship Id="rId300" Type="http://schemas.openxmlformats.org/officeDocument/2006/relationships/image" Target="../media/image2288.png"/><Relationship Id="rId538" Type="http://schemas.openxmlformats.org/officeDocument/2006/relationships/image" Target="../media/image2407.png"/><Relationship Id="rId745" Type="http://schemas.openxmlformats.org/officeDocument/2006/relationships/customXml" Target="../ink/ink2685.xml"/><Relationship Id="rId952" Type="http://schemas.openxmlformats.org/officeDocument/2006/relationships/image" Target="../media/image2614.png"/><Relationship Id="rId1168" Type="http://schemas.openxmlformats.org/officeDocument/2006/relationships/image" Target="../media/image2722.png"/><Relationship Id="rId81" Type="http://schemas.openxmlformats.org/officeDocument/2006/relationships/customXml" Target="../ink/ink2353.xml"/><Relationship Id="rId177" Type="http://schemas.openxmlformats.org/officeDocument/2006/relationships/customXml" Target="../ink/ink2401.xml"/><Relationship Id="rId384" Type="http://schemas.openxmlformats.org/officeDocument/2006/relationships/image" Target="../media/image2330.png"/><Relationship Id="rId591" Type="http://schemas.openxmlformats.org/officeDocument/2006/relationships/customXml" Target="../ink/ink2608.xml"/><Relationship Id="rId605" Type="http://schemas.openxmlformats.org/officeDocument/2006/relationships/customXml" Target="../ink/ink2615.xml"/><Relationship Id="rId812" Type="http://schemas.openxmlformats.org/officeDocument/2006/relationships/image" Target="../media/image2544.png"/><Relationship Id="rId1028" Type="http://schemas.openxmlformats.org/officeDocument/2006/relationships/image" Target="../media/image2652.png"/><Relationship Id="rId244" Type="http://schemas.openxmlformats.org/officeDocument/2006/relationships/image" Target="../media/image2260.png"/><Relationship Id="rId689" Type="http://schemas.openxmlformats.org/officeDocument/2006/relationships/customXml" Target="../ink/ink2657.xml"/><Relationship Id="rId896" Type="http://schemas.openxmlformats.org/officeDocument/2006/relationships/image" Target="../media/image2586.png"/><Relationship Id="rId1081" Type="http://schemas.openxmlformats.org/officeDocument/2006/relationships/customXml" Target="../ink/ink2853.xml"/><Relationship Id="rId39" Type="http://schemas.openxmlformats.org/officeDocument/2006/relationships/customXml" Target="../ink/ink2332.xml"/><Relationship Id="rId451" Type="http://schemas.openxmlformats.org/officeDocument/2006/relationships/customXml" Target="../ink/ink2538.xml"/><Relationship Id="rId549" Type="http://schemas.openxmlformats.org/officeDocument/2006/relationships/customXml" Target="../ink/ink2587.xml"/><Relationship Id="rId756" Type="http://schemas.openxmlformats.org/officeDocument/2006/relationships/image" Target="../media/image2516.png"/><Relationship Id="rId104" Type="http://schemas.openxmlformats.org/officeDocument/2006/relationships/image" Target="../media/image2190.png"/><Relationship Id="rId188" Type="http://schemas.openxmlformats.org/officeDocument/2006/relationships/image" Target="../media/image2232.png"/><Relationship Id="rId311" Type="http://schemas.openxmlformats.org/officeDocument/2006/relationships/customXml" Target="../ink/ink2468.xml"/><Relationship Id="rId395" Type="http://schemas.openxmlformats.org/officeDocument/2006/relationships/customXml" Target="../ink/ink2510.xml"/><Relationship Id="rId409" Type="http://schemas.openxmlformats.org/officeDocument/2006/relationships/customXml" Target="../ink/ink2517.xml"/><Relationship Id="rId963" Type="http://schemas.openxmlformats.org/officeDocument/2006/relationships/customXml" Target="../ink/ink2794.xml"/><Relationship Id="rId1039" Type="http://schemas.openxmlformats.org/officeDocument/2006/relationships/customXml" Target="../ink/ink2832.xml"/><Relationship Id="rId92" Type="http://schemas.openxmlformats.org/officeDocument/2006/relationships/image" Target="../media/image2184.png"/><Relationship Id="rId616" Type="http://schemas.openxmlformats.org/officeDocument/2006/relationships/image" Target="../media/image2446.png"/><Relationship Id="rId823" Type="http://schemas.openxmlformats.org/officeDocument/2006/relationships/customXml" Target="../ink/ink2724.xml"/><Relationship Id="rId255" Type="http://schemas.openxmlformats.org/officeDocument/2006/relationships/customXml" Target="../ink/ink2440.xml"/><Relationship Id="rId462" Type="http://schemas.openxmlformats.org/officeDocument/2006/relationships/image" Target="../media/image2369.png"/><Relationship Id="rId1092" Type="http://schemas.openxmlformats.org/officeDocument/2006/relationships/image" Target="../media/image2684.png"/><Relationship Id="rId1106" Type="http://schemas.openxmlformats.org/officeDocument/2006/relationships/image" Target="../media/image2691.png"/><Relationship Id="rId115" Type="http://schemas.openxmlformats.org/officeDocument/2006/relationships/customXml" Target="../ink/ink2370.xml"/><Relationship Id="rId322" Type="http://schemas.openxmlformats.org/officeDocument/2006/relationships/image" Target="../media/image2299.png"/><Relationship Id="rId767" Type="http://schemas.openxmlformats.org/officeDocument/2006/relationships/customXml" Target="../ink/ink2696.xml"/><Relationship Id="rId974" Type="http://schemas.openxmlformats.org/officeDocument/2006/relationships/image" Target="../media/image2625.png"/><Relationship Id="rId199" Type="http://schemas.openxmlformats.org/officeDocument/2006/relationships/customXml" Target="../ink/ink2412.xml"/><Relationship Id="rId627" Type="http://schemas.openxmlformats.org/officeDocument/2006/relationships/customXml" Target="../ink/ink2626.xml"/><Relationship Id="rId834" Type="http://schemas.openxmlformats.org/officeDocument/2006/relationships/image" Target="../media/image2555.png"/><Relationship Id="rId266" Type="http://schemas.openxmlformats.org/officeDocument/2006/relationships/image" Target="../media/image2271.png"/><Relationship Id="rId473" Type="http://schemas.openxmlformats.org/officeDocument/2006/relationships/customXml" Target="../ink/ink2549.xml"/><Relationship Id="rId680" Type="http://schemas.openxmlformats.org/officeDocument/2006/relationships/image" Target="../media/image2478.png"/><Relationship Id="rId901" Type="http://schemas.openxmlformats.org/officeDocument/2006/relationships/customXml" Target="../ink/ink2763.xml"/><Relationship Id="rId1117" Type="http://schemas.openxmlformats.org/officeDocument/2006/relationships/customXml" Target="../ink/ink2871.xml"/><Relationship Id="rId30" Type="http://schemas.openxmlformats.org/officeDocument/2006/relationships/image" Target="../media/image2153.png"/><Relationship Id="rId126" Type="http://schemas.openxmlformats.org/officeDocument/2006/relationships/image" Target="../media/image2201.png"/><Relationship Id="rId333" Type="http://schemas.openxmlformats.org/officeDocument/2006/relationships/customXml" Target="../ink/ink2479.xml"/><Relationship Id="rId540" Type="http://schemas.openxmlformats.org/officeDocument/2006/relationships/image" Target="../media/image2408.png"/><Relationship Id="rId778" Type="http://schemas.openxmlformats.org/officeDocument/2006/relationships/image" Target="../media/image2527.png"/><Relationship Id="rId985" Type="http://schemas.openxmlformats.org/officeDocument/2006/relationships/customXml" Target="../ink/ink2805.xml"/><Relationship Id="rId1170" Type="http://schemas.openxmlformats.org/officeDocument/2006/relationships/image" Target="../media/image2723.png"/><Relationship Id="rId638" Type="http://schemas.openxmlformats.org/officeDocument/2006/relationships/image" Target="../media/image2457.png"/><Relationship Id="rId845" Type="http://schemas.openxmlformats.org/officeDocument/2006/relationships/customXml" Target="../ink/ink2735.xml"/><Relationship Id="rId1030" Type="http://schemas.openxmlformats.org/officeDocument/2006/relationships/image" Target="../media/image2653.png"/><Relationship Id="rId277" Type="http://schemas.openxmlformats.org/officeDocument/2006/relationships/customXml" Target="../ink/ink2451.xml"/><Relationship Id="rId400" Type="http://schemas.openxmlformats.org/officeDocument/2006/relationships/image" Target="../media/image2338.png"/><Relationship Id="rId484" Type="http://schemas.openxmlformats.org/officeDocument/2006/relationships/image" Target="../media/image2380.png"/><Relationship Id="rId705" Type="http://schemas.openxmlformats.org/officeDocument/2006/relationships/customXml" Target="../ink/ink2665.xml"/><Relationship Id="rId1128" Type="http://schemas.openxmlformats.org/officeDocument/2006/relationships/image" Target="../media/image2702.png"/><Relationship Id="rId137" Type="http://schemas.openxmlformats.org/officeDocument/2006/relationships/customXml" Target="../ink/ink2381.xml"/><Relationship Id="rId344" Type="http://schemas.openxmlformats.org/officeDocument/2006/relationships/image" Target="../media/image2310.png"/><Relationship Id="rId691" Type="http://schemas.openxmlformats.org/officeDocument/2006/relationships/customXml" Target="../ink/ink2658.xml"/><Relationship Id="rId789" Type="http://schemas.openxmlformats.org/officeDocument/2006/relationships/customXml" Target="../ink/ink2707.xml"/><Relationship Id="rId912" Type="http://schemas.openxmlformats.org/officeDocument/2006/relationships/image" Target="../media/image2594.png"/><Relationship Id="rId996" Type="http://schemas.openxmlformats.org/officeDocument/2006/relationships/image" Target="../media/image2636.png"/><Relationship Id="rId41" Type="http://schemas.openxmlformats.org/officeDocument/2006/relationships/customXml" Target="../ink/ink2333.xml"/><Relationship Id="rId551" Type="http://schemas.openxmlformats.org/officeDocument/2006/relationships/customXml" Target="../ink/ink2588.xml"/><Relationship Id="rId649" Type="http://schemas.openxmlformats.org/officeDocument/2006/relationships/customXml" Target="../ink/ink2637.xml"/><Relationship Id="rId856" Type="http://schemas.openxmlformats.org/officeDocument/2006/relationships/image" Target="../media/image2566.png"/><Relationship Id="rId190" Type="http://schemas.openxmlformats.org/officeDocument/2006/relationships/image" Target="../media/image2233.png"/><Relationship Id="rId204" Type="http://schemas.openxmlformats.org/officeDocument/2006/relationships/image" Target="../media/image2240.png"/><Relationship Id="rId288" Type="http://schemas.openxmlformats.org/officeDocument/2006/relationships/image" Target="../media/image2282.png"/><Relationship Id="rId411" Type="http://schemas.openxmlformats.org/officeDocument/2006/relationships/customXml" Target="../ink/ink2518.xml"/><Relationship Id="rId509" Type="http://schemas.openxmlformats.org/officeDocument/2006/relationships/customXml" Target="../ink/ink2567.xml"/><Relationship Id="rId1041" Type="http://schemas.openxmlformats.org/officeDocument/2006/relationships/customXml" Target="../ink/ink2833.xml"/><Relationship Id="rId1139" Type="http://schemas.openxmlformats.org/officeDocument/2006/relationships/customXml" Target="../ink/ink2882.xml"/><Relationship Id="rId495" Type="http://schemas.openxmlformats.org/officeDocument/2006/relationships/customXml" Target="../ink/ink2560.xml"/><Relationship Id="rId716" Type="http://schemas.openxmlformats.org/officeDocument/2006/relationships/image" Target="../media/image2496.png"/><Relationship Id="rId923" Type="http://schemas.openxmlformats.org/officeDocument/2006/relationships/customXml" Target="../ink/ink2774.xml"/><Relationship Id="rId52" Type="http://schemas.openxmlformats.org/officeDocument/2006/relationships/image" Target="../media/image2164.png"/><Relationship Id="rId148" Type="http://schemas.openxmlformats.org/officeDocument/2006/relationships/image" Target="../media/image2212.png"/><Relationship Id="rId355" Type="http://schemas.openxmlformats.org/officeDocument/2006/relationships/customXml" Target="../ink/ink2490.xml"/><Relationship Id="rId562" Type="http://schemas.openxmlformats.org/officeDocument/2006/relationships/image" Target="../media/image2419.png"/><Relationship Id="rId215" Type="http://schemas.openxmlformats.org/officeDocument/2006/relationships/customXml" Target="../ink/ink2420.xml"/><Relationship Id="rId422" Type="http://schemas.openxmlformats.org/officeDocument/2006/relationships/image" Target="../media/image2349.png"/><Relationship Id="rId867" Type="http://schemas.openxmlformats.org/officeDocument/2006/relationships/customXml" Target="../ink/ink2746.xml"/><Relationship Id="rId1052" Type="http://schemas.openxmlformats.org/officeDocument/2006/relationships/image" Target="../media/image2664.png"/><Relationship Id="rId299" Type="http://schemas.openxmlformats.org/officeDocument/2006/relationships/customXml" Target="../ink/ink2462.xml"/><Relationship Id="rId727" Type="http://schemas.openxmlformats.org/officeDocument/2006/relationships/customXml" Target="../ink/ink2676.xml"/><Relationship Id="rId934" Type="http://schemas.openxmlformats.org/officeDocument/2006/relationships/image" Target="../media/image2605.png"/><Relationship Id="rId63" Type="http://schemas.openxmlformats.org/officeDocument/2006/relationships/customXml" Target="../ink/ink2344.xml"/><Relationship Id="rId159" Type="http://schemas.openxmlformats.org/officeDocument/2006/relationships/customXml" Target="../ink/ink2392.xml"/><Relationship Id="rId366" Type="http://schemas.openxmlformats.org/officeDocument/2006/relationships/image" Target="../media/image2321.png"/><Relationship Id="rId573" Type="http://schemas.openxmlformats.org/officeDocument/2006/relationships/customXml" Target="../ink/ink2599.xml"/><Relationship Id="rId780" Type="http://schemas.openxmlformats.org/officeDocument/2006/relationships/image" Target="../media/image2528.png"/><Relationship Id="rId226" Type="http://schemas.openxmlformats.org/officeDocument/2006/relationships/image" Target="../media/image2251.png"/><Relationship Id="rId433" Type="http://schemas.openxmlformats.org/officeDocument/2006/relationships/customXml" Target="../ink/ink2529.xml"/><Relationship Id="rId878" Type="http://schemas.openxmlformats.org/officeDocument/2006/relationships/image" Target="../media/image2577.png"/><Relationship Id="rId1063" Type="http://schemas.openxmlformats.org/officeDocument/2006/relationships/customXml" Target="../ink/ink2844.xml"/><Relationship Id="rId640" Type="http://schemas.openxmlformats.org/officeDocument/2006/relationships/image" Target="../media/image2458.png"/><Relationship Id="rId738" Type="http://schemas.openxmlformats.org/officeDocument/2006/relationships/image" Target="../media/image2507.png"/><Relationship Id="rId945" Type="http://schemas.openxmlformats.org/officeDocument/2006/relationships/customXml" Target="../ink/ink2785.xml"/><Relationship Id="rId74" Type="http://schemas.openxmlformats.org/officeDocument/2006/relationships/image" Target="../media/image2175.png"/><Relationship Id="rId377" Type="http://schemas.openxmlformats.org/officeDocument/2006/relationships/customXml" Target="../ink/ink2501.xml"/><Relationship Id="rId500" Type="http://schemas.openxmlformats.org/officeDocument/2006/relationships/image" Target="../media/image2388.png"/><Relationship Id="rId584" Type="http://schemas.openxmlformats.org/officeDocument/2006/relationships/image" Target="../media/image2430.png"/><Relationship Id="rId805" Type="http://schemas.openxmlformats.org/officeDocument/2006/relationships/customXml" Target="../ink/ink2715.xml"/><Relationship Id="rId1130" Type="http://schemas.openxmlformats.org/officeDocument/2006/relationships/image" Target="../media/image2703.png"/><Relationship Id="rId5" Type="http://schemas.openxmlformats.org/officeDocument/2006/relationships/customXml" Target="../ink/ink2315.xml"/><Relationship Id="rId237" Type="http://schemas.openxmlformats.org/officeDocument/2006/relationships/customXml" Target="../ink/ink2431.xml"/><Relationship Id="rId791" Type="http://schemas.openxmlformats.org/officeDocument/2006/relationships/customXml" Target="../ink/ink2708.xml"/><Relationship Id="rId889" Type="http://schemas.openxmlformats.org/officeDocument/2006/relationships/customXml" Target="../ink/ink2757.xml"/><Relationship Id="rId1074" Type="http://schemas.openxmlformats.org/officeDocument/2006/relationships/image" Target="../media/image2675.png"/><Relationship Id="rId444" Type="http://schemas.openxmlformats.org/officeDocument/2006/relationships/image" Target="../media/image2360.png"/><Relationship Id="rId651" Type="http://schemas.openxmlformats.org/officeDocument/2006/relationships/customXml" Target="../ink/ink2638.xml"/><Relationship Id="rId749" Type="http://schemas.openxmlformats.org/officeDocument/2006/relationships/customXml" Target="../ink/ink2687.xml"/><Relationship Id="rId290" Type="http://schemas.openxmlformats.org/officeDocument/2006/relationships/image" Target="../media/image2283.png"/><Relationship Id="rId304" Type="http://schemas.openxmlformats.org/officeDocument/2006/relationships/image" Target="../media/image2290.png"/><Relationship Id="rId388" Type="http://schemas.openxmlformats.org/officeDocument/2006/relationships/image" Target="../media/image2332.png"/><Relationship Id="rId511" Type="http://schemas.openxmlformats.org/officeDocument/2006/relationships/customXml" Target="../ink/ink2568.xml"/><Relationship Id="rId609" Type="http://schemas.openxmlformats.org/officeDocument/2006/relationships/customXml" Target="../ink/ink2617.xml"/><Relationship Id="rId956" Type="http://schemas.openxmlformats.org/officeDocument/2006/relationships/image" Target="../media/image2616.png"/><Relationship Id="rId1141" Type="http://schemas.openxmlformats.org/officeDocument/2006/relationships/customXml" Target="../ink/ink2883.xml"/><Relationship Id="rId85" Type="http://schemas.openxmlformats.org/officeDocument/2006/relationships/customXml" Target="../ink/ink2355.xml"/><Relationship Id="rId150" Type="http://schemas.openxmlformats.org/officeDocument/2006/relationships/image" Target="../media/image2213.png"/><Relationship Id="rId595" Type="http://schemas.openxmlformats.org/officeDocument/2006/relationships/customXml" Target="../ink/ink2610.xml"/><Relationship Id="rId816" Type="http://schemas.openxmlformats.org/officeDocument/2006/relationships/image" Target="../media/image2546.png"/><Relationship Id="rId1001" Type="http://schemas.openxmlformats.org/officeDocument/2006/relationships/customXml" Target="../ink/ink2813.xml"/><Relationship Id="rId248" Type="http://schemas.openxmlformats.org/officeDocument/2006/relationships/image" Target="../media/image2262.png"/><Relationship Id="rId455" Type="http://schemas.openxmlformats.org/officeDocument/2006/relationships/customXml" Target="../ink/ink2540.xml"/><Relationship Id="rId662" Type="http://schemas.openxmlformats.org/officeDocument/2006/relationships/image" Target="../media/image2469.png"/><Relationship Id="rId1085" Type="http://schemas.openxmlformats.org/officeDocument/2006/relationships/customXml" Target="../ink/ink2855.xml"/><Relationship Id="rId12" Type="http://schemas.openxmlformats.org/officeDocument/2006/relationships/image" Target="../media/image2144.png"/><Relationship Id="rId108" Type="http://schemas.openxmlformats.org/officeDocument/2006/relationships/image" Target="../media/image2192.png"/><Relationship Id="rId315" Type="http://schemas.openxmlformats.org/officeDocument/2006/relationships/customXml" Target="../ink/ink2470.xml"/><Relationship Id="rId522" Type="http://schemas.openxmlformats.org/officeDocument/2006/relationships/image" Target="../media/image2399.png"/><Relationship Id="rId967" Type="http://schemas.openxmlformats.org/officeDocument/2006/relationships/customXml" Target="../ink/ink2796.xml"/><Relationship Id="rId1152" Type="http://schemas.openxmlformats.org/officeDocument/2006/relationships/image" Target="../media/image2714.png"/><Relationship Id="rId96" Type="http://schemas.openxmlformats.org/officeDocument/2006/relationships/image" Target="../media/image2186.png"/><Relationship Id="rId161" Type="http://schemas.openxmlformats.org/officeDocument/2006/relationships/customXml" Target="../ink/ink2393.xml"/><Relationship Id="rId399" Type="http://schemas.openxmlformats.org/officeDocument/2006/relationships/customXml" Target="../ink/ink2512.xml"/><Relationship Id="rId827" Type="http://schemas.openxmlformats.org/officeDocument/2006/relationships/customXml" Target="../ink/ink2726.xml"/><Relationship Id="rId1012" Type="http://schemas.openxmlformats.org/officeDocument/2006/relationships/image" Target="../media/image2644.png"/><Relationship Id="rId259" Type="http://schemas.openxmlformats.org/officeDocument/2006/relationships/customXml" Target="../ink/ink2442.xml"/><Relationship Id="rId466" Type="http://schemas.openxmlformats.org/officeDocument/2006/relationships/image" Target="../media/image2371.png"/><Relationship Id="rId673" Type="http://schemas.openxmlformats.org/officeDocument/2006/relationships/customXml" Target="../ink/ink2649.xml"/><Relationship Id="rId880" Type="http://schemas.openxmlformats.org/officeDocument/2006/relationships/image" Target="../media/image2578.png"/><Relationship Id="rId1096" Type="http://schemas.openxmlformats.org/officeDocument/2006/relationships/image" Target="../media/image2686.png"/><Relationship Id="rId23" Type="http://schemas.openxmlformats.org/officeDocument/2006/relationships/customXml" Target="../ink/ink2324.xml"/><Relationship Id="rId119" Type="http://schemas.openxmlformats.org/officeDocument/2006/relationships/customXml" Target="../ink/ink2372.xml"/><Relationship Id="rId326" Type="http://schemas.openxmlformats.org/officeDocument/2006/relationships/image" Target="../media/image2301.png"/><Relationship Id="rId533" Type="http://schemas.openxmlformats.org/officeDocument/2006/relationships/customXml" Target="../ink/ink2579.xml"/><Relationship Id="rId978" Type="http://schemas.openxmlformats.org/officeDocument/2006/relationships/image" Target="../media/image2627.png"/><Relationship Id="rId1163" Type="http://schemas.openxmlformats.org/officeDocument/2006/relationships/customXml" Target="../ink/ink2894.xml"/><Relationship Id="rId740" Type="http://schemas.openxmlformats.org/officeDocument/2006/relationships/image" Target="../media/image2508.png"/><Relationship Id="rId838" Type="http://schemas.openxmlformats.org/officeDocument/2006/relationships/image" Target="../media/image2557.png"/><Relationship Id="rId1023" Type="http://schemas.openxmlformats.org/officeDocument/2006/relationships/customXml" Target="../ink/ink2824.xml"/><Relationship Id="rId172" Type="http://schemas.openxmlformats.org/officeDocument/2006/relationships/image" Target="../media/image2224.png"/><Relationship Id="rId477" Type="http://schemas.openxmlformats.org/officeDocument/2006/relationships/customXml" Target="../ink/ink2551.xml"/><Relationship Id="rId600" Type="http://schemas.openxmlformats.org/officeDocument/2006/relationships/image" Target="../media/image2438.png"/><Relationship Id="rId684" Type="http://schemas.openxmlformats.org/officeDocument/2006/relationships/image" Target="../media/image2480.png"/><Relationship Id="rId337" Type="http://schemas.openxmlformats.org/officeDocument/2006/relationships/customXml" Target="../ink/ink2481.xml"/><Relationship Id="rId891" Type="http://schemas.openxmlformats.org/officeDocument/2006/relationships/customXml" Target="../ink/ink2758.xml"/><Relationship Id="rId905" Type="http://schemas.openxmlformats.org/officeDocument/2006/relationships/customXml" Target="../ink/ink2765.xml"/><Relationship Id="rId989" Type="http://schemas.openxmlformats.org/officeDocument/2006/relationships/customXml" Target="../ink/ink2807.xml"/><Relationship Id="rId34" Type="http://schemas.openxmlformats.org/officeDocument/2006/relationships/image" Target="../media/image2155.png"/><Relationship Id="rId544" Type="http://schemas.openxmlformats.org/officeDocument/2006/relationships/image" Target="../media/image2410.png"/><Relationship Id="rId751" Type="http://schemas.openxmlformats.org/officeDocument/2006/relationships/customXml" Target="../ink/ink2688.xml"/><Relationship Id="rId849" Type="http://schemas.openxmlformats.org/officeDocument/2006/relationships/customXml" Target="../ink/ink2737.xml"/><Relationship Id="rId1174" Type="http://schemas.openxmlformats.org/officeDocument/2006/relationships/image" Target="../media/image2725.png"/><Relationship Id="rId183" Type="http://schemas.openxmlformats.org/officeDocument/2006/relationships/customXml" Target="../ink/ink2404.xml"/><Relationship Id="rId390" Type="http://schemas.openxmlformats.org/officeDocument/2006/relationships/image" Target="../media/image2333.png"/><Relationship Id="rId404" Type="http://schemas.openxmlformats.org/officeDocument/2006/relationships/image" Target="../media/image2340.png"/><Relationship Id="rId611" Type="http://schemas.openxmlformats.org/officeDocument/2006/relationships/customXml" Target="../ink/ink2618.xml"/><Relationship Id="rId1034" Type="http://schemas.openxmlformats.org/officeDocument/2006/relationships/image" Target="../media/image2655.png"/><Relationship Id="rId250" Type="http://schemas.openxmlformats.org/officeDocument/2006/relationships/image" Target="../media/image2263.png"/><Relationship Id="rId488" Type="http://schemas.openxmlformats.org/officeDocument/2006/relationships/image" Target="../media/image2382.png"/><Relationship Id="rId695" Type="http://schemas.openxmlformats.org/officeDocument/2006/relationships/customXml" Target="../ink/ink2660.xml"/><Relationship Id="rId709" Type="http://schemas.openxmlformats.org/officeDocument/2006/relationships/customXml" Target="../ink/ink2667.xml"/><Relationship Id="rId916" Type="http://schemas.openxmlformats.org/officeDocument/2006/relationships/image" Target="../media/image2596.png"/><Relationship Id="rId1101" Type="http://schemas.openxmlformats.org/officeDocument/2006/relationships/customXml" Target="../ink/ink2863.xml"/><Relationship Id="rId45" Type="http://schemas.openxmlformats.org/officeDocument/2006/relationships/customXml" Target="../ink/ink2335.xml"/><Relationship Id="rId110" Type="http://schemas.openxmlformats.org/officeDocument/2006/relationships/image" Target="../media/image2193.png"/><Relationship Id="rId348" Type="http://schemas.openxmlformats.org/officeDocument/2006/relationships/image" Target="../media/image2312.png"/><Relationship Id="rId555" Type="http://schemas.openxmlformats.org/officeDocument/2006/relationships/customXml" Target="../ink/ink2590.xml"/><Relationship Id="rId762" Type="http://schemas.openxmlformats.org/officeDocument/2006/relationships/image" Target="../media/image2519.png"/><Relationship Id="rId194" Type="http://schemas.openxmlformats.org/officeDocument/2006/relationships/image" Target="../media/image2235.png"/><Relationship Id="rId208" Type="http://schemas.openxmlformats.org/officeDocument/2006/relationships/image" Target="../media/image2242.png"/><Relationship Id="rId415" Type="http://schemas.openxmlformats.org/officeDocument/2006/relationships/customXml" Target="../ink/ink2520.xml"/><Relationship Id="rId622" Type="http://schemas.openxmlformats.org/officeDocument/2006/relationships/image" Target="../media/image2449.png"/><Relationship Id="rId1045" Type="http://schemas.openxmlformats.org/officeDocument/2006/relationships/customXml" Target="../ink/ink2835.xml"/><Relationship Id="rId261" Type="http://schemas.openxmlformats.org/officeDocument/2006/relationships/customXml" Target="../ink/ink2443.xml"/><Relationship Id="rId499" Type="http://schemas.openxmlformats.org/officeDocument/2006/relationships/customXml" Target="../ink/ink2562.xml"/><Relationship Id="rId927" Type="http://schemas.openxmlformats.org/officeDocument/2006/relationships/customXml" Target="../ink/ink2776.xml"/><Relationship Id="rId1112" Type="http://schemas.openxmlformats.org/officeDocument/2006/relationships/image" Target="../media/image2694.png"/><Relationship Id="rId56" Type="http://schemas.openxmlformats.org/officeDocument/2006/relationships/image" Target="../media/image2166.png"/><Relationship Id="rId359" Type="http://schemas.openxmlformats.org/officeDocument/2006/relationships/customXml" Target="../ink/ink2492.xml"/><Relationship Id="rId566" Type="http://schemas.openxmlformats.org/officeDocument/2006/relationships/image" Target="../media/image2421.png"/><Relationship Id="rId773" Type="http://schemas.openxmlformats.org/officeDocument/2006/relationships/customXml" Target="../ink/ink2699.xml"/><Relationship Id="rId121" Type="http://schemas.openxmlformats.org/officeDocument/2006/relationships/customXml" Target="../ink/ink2373.xml"/><Relationship Id="rId219" Type="http://schemas.openxmlformats.org/officeDocument/2006/relationships/customXml" Target="../ink/ink2422.xml"/><Relationship Id="rId426" Type="http://schemas.openxmlformats.org/officeDocument/2006/relationships/image" Target="../media/image2351.png"/><Relationship Id="rId633" Type="http://schemas.openxmlformats.org/officeDocument/2006/relationships/customXml" Target="../ink/ink2629.xml"/><Relationship Id="rId980" Type="http://schemas.openxmlformats.org/officeDocument/2006/relationships/image" Target="../media/image2628.png"/><Relationship Id="rId1056" Type="http://schemas.openxmlformats.org/officeDocument/2006/relationships/image" Target="../media/image2666.png"/><Relationship Id="rId840" Type="http://schemas.openxmlformats.org/officeDocument/2006/relationships/image" Target="../media/image2558.png"/><Relationship Id="rId938" Type="http://schemas.openxmlformats.org/officeDocument/2006/relationships/image" Target="../media/image2607.png"/><Relationship Id="rId67" Type="http://schemas.openxmlformats.org/officeDocument/2006/relationships/customXml" Target="../ink/ink2346.xml"/><Relationship Id="rId272" Type="http://schemas.openxmlformats.org/officeDocument/2006/relationships/image" Target="../media/image2274.png"/><Relationship Id="rId577" Type="http://schemas.openxmlformats.org/officeDocument/2006/relationships/customXml" Target="../ink/ink2601.xml"/><Relationship Id="rId700" Type="http://schemas.openxmlformats.org/officeDocument/2006/relationships/image" Target="../media/image2488.png"/><Relationship Id="rId1123" Type="http://schemas.openxmlformats.org/officeDocument/2006/relationships/customXml" Target="../ink/ink2874.xml"/><Relationship Id="rId132" Type="http://schemas.openxmlformats.org/officeDocument/2006/relationships/image" Target="../media/image2204.png"/><Relationship Id="rId784" Type="http://schemas.openxmlformats.org/officeDocument/2006/relationships/image" Target="../media/image2530.png"/><Relationship Id="rId991" Type="http://schemas.openxmlformats.org/officeDocument/2006/relationships/customXml" Target="../ink/ink2808.xml"/><Relationship Id="rId1067" Type="http://schemas.openxmlformats.org/officeDocument/2006/relationships/customXml" Target="../ink/ink2846.xml"/><Relationship Id="rId437" Type="http://schemas.openxmlformats.org/officeDocument/2006/relationships/customXml" Target="../ink/ink2531.xml"/><Relationship Id="rId644" Type="http://schemas.openxmlformats.org/officeDocument/2006/relationships/image" Target="../media/image2460.png"/><Relationship Id="rId851" Type="http://schemas.openxmlformats.org/officeDocument/2006/relationships/customXml" Target="../ink/ink2738.xml"/><Relationship Id="rId283" Type="http://schemas.openxmlformats.org/officeDocument/2006/relationships/customXml" Target="../ink/ink2454.xml"/><Relationship Id="rId490" Type="http://schemas.openxmlformats.org/officeDocument/2006/relationships/image" Target="../media/image2383.png"/><Relationship Id="rId504" Type="http://schemas.openxmlformats.org/officeDocument/2006/relationships/image" Target="../media/image2390.png"/><Relationship Id="rId711" Type="http://schemas.openxmlformats.org/officeDocument/2006/relationships/customXml" Target="../ink/ink2668.xml"/><Relationship Id="rId949" Type="http://schemas.openxmlformats.org/officeDocument/2006/relationships/customXml" Target="../ink/ink2787.xml"/><Relationship Id="rId1134" Type="http://schemas.openxmlformats.org/officeDocument/2006/relationships/image" Target="../media/image2705.png"/><Relationship Id="rId78" Type="http://schemas.openxmlformats.org/officeDocument/2006/relationships/image" Target="../media/image2177.png"/><Relationship Id="rId143" Type="http://schemas.openxmlformats.org/officeDocument/2006/relationships/customXml" Target="../ink/ink2384.xml"/><Relationship Id="rId350" Type="http://schemas.openxmlformats.org/officeDocument/2006/relationships/image" Target="../media/image2313.png"/><Relationship Id="rId588" Type="http://schemas.openxmlformats.org/officeDocument/2006/relationships/image" Target="../media/image2432.png"/><Relationship Id="rId795" Type="http://schemas.openxmlformats.org/officeDocument/2006/relationships/customXml" Target="../ink/ink2710.xml"/><Relationship Id="rId809" Type="http://schemas.openxmlformats.org/officeDocument/2006/relationships/customXml" Target="../ink/ink2717.xml"/><Relationship Id="rId9" Type="http://schemas.openxmlformats.org/officeDocument/2006/relationships/customXml" Target="../ink/ink2317.xml"/><Relationship Id="rId210" Type="http://schemas.openxmlformats.org/officeDocument/2006/relationships/image" Target="../media/image2243.png"/><Relationship Id="rId448" Type="http://schemas.openxmlformats.org/officeDocument/2006/relationships/image" Target="../media/image2362.png"/><Relationship Id="rId655" Type="http://schemas.openxmlformats.org/officeDocument/2006/relationships/customXml" Target="../ink/ink2640.xml"/><Relationship Id="rId862" Type="http://schemas.openxmlformats.org/officeDocument/2006/relationships/image" Target="../media/image2569.png"/><Relationship Id="rId1078" Type="http://schemas.openxmlformats.org/officeDocument/2006/relationships/image" Target="../media/image2677.png"/><Relationship Id="rId294" Type="http://schemas.openxmlformats.org/officeDocument/2006/relationships/image" Target="../media/image2285.png"/><Relationship Id="rId308" Type="http://schemas.openxmlformats.org/officeDocument/2006/relationships/image" Target="../media/image2292.png"/><Relationship Id="rId515" Type="http://schemas.openxmlformats.org/officeDocument/2006/relationships/customXml" Target="../ink/ink2570.xml"/><Relationship Id="rId722" Type="http://schemas.openxmlformats.org/officeDocument/2006/relationships/image" Target="../media/image2499.png"/><Relationship Id="rId1145" Type="http://schemas.openxmlformats.org/officeDocument/2006/relationships/customXml" Target="../ink/ink2885.xml"/><Relationship Id="rId89" Type="http://schemas.openxmlformats.org/officeDocument/2006/relationships/customXml" Target="../ink/ink2357.xml"/><Relationship Id="rId154" Type="http://schemas.openxmlformats.org/officeDocument/2006/relationships/image" Target="../media/image2215.png"/><Relationship Id="rId361" Type="http://schemas.openxmlformats.org/officeDocument/2006/relationships/customXml" Target="../ink/ink2493.xml"/><Relationship Id="rId599" Type="http://schemas.openxmlformats.org/officeDocument/2006/relationships/customXml" Target="../ink/ink2612.xml"/><Relationship Id="rId1005" Type="http://schemas.openxmlformats.org/officeDocument/2006/relationships/customXml" Target="../ink/ink2815.xml"/><Relationship Id="rId459" Type="http://schemas.openxmlformats.org/officeDocument/2006/relationships/customXml" Target="../ink/ink2542.xml"/><Relationship Id="rId666" Type="http://schemas.openxmlformats.org/officeDocument/2006/relationships/image" Target="../media/image2471.png"/><Relationship Id="rId873" Type="http://schemas.openxmlformats.org/officeDocument/2006/relationships/customXml" Target="../ink/ink2749.xml"/><Relationship Id="rId1089" Type="http://schemas.openxmlformats.org/officeDocument/2006/relationships/customXml" Target="../ink/ink2857.xml"/><Relationship Id="rId16" Type="http://schemas.openxmlformats.org/officeDocument/2006/relationships/image" Target="../media/image2146.png"/><Relationship Id="rId221" Type="http://schemas.openxmlformats.org/officeDocument/2006/relationships/customXml" Target="../ink/ink2423.xml"/><Relationship Id="rId319" Type="http://schemas.openxmlformats.org/officeDocument/2006/relationships/customXml" Target="../ink/ink2472.xml"/><Relationship Id="rId526" Type="http://schemas.openxmlformats.org/officeDocument/2006/relationships/image" Target="../media/image2401.png"/><Relationship Id="rId1156" Type="http://schemas.openxmlformats.org/officeDocument/2006/relationships/image" Target="../media/image2716.png"/><Relationship Id="rId733" Type="http://schemas.openxmlformats.org/officeDocument/2006/relationships/customXml" Target="../ink/ink2679.xml"/><Relationship Id="rId940" Type="http://schemas.openxmlformats.org/officeDocument/2006/relationships/image" Target="../media/image2608.png"/><Relationship Id="rId1016" Type="http://schemas.openxmlformats.org/officeDocument/2006/relationships/image" Target="../media/image2646.png"/><Relationship Id="rId165" Type="http://schemas.openxmlformats.org/officeDocument/2006/relationships/customXml" Target="../ink/ink2395.xml"/><Relationship Id="rId372" Type="http://schemas.openxmlformats.org/officeDocument/2006/relationships/image" Target="../media/image2324.png"/><Relationship Id="rId677" Type="http://schemas.openxmlformats.org/officeDocument/2006/relationships/customXml" Target="../ink/ink2651.xml"/><Relationship Id="rId800" Type="http://schemas.openxmlformats.org/officeDocument/2006/relationships/image" Target="../media/image2538.png"/><Relationship Id="rId232" Type="http://schemas.openxmlformats.org/officeDocument/2006/relationships/image" Target="../media/image2254.png"/><Relationship Id="rId884" Type="http://schemas.openxmlformats.org/officeDocument/2006/relationships/image" Target="../media/image2580.png"/><Relationship Id="rId27" Type="http://schemas.openxmlformats.org/officeDocument/2006/relationships/customXml" Target="../ink/ink2326.xml"/><Relationship Id="rId537" Type="http://schemas.openxmlformats.org/officeDocument/2006/relationships/customXml" Target="../ink/ink2581.xml"/><Relationship Id="rId744" Type="http://schemas.openxmlformats.org/officeDocument/2006/relationships/image" Target="../media/image2510.png"/><Relationship Id="rId951" Type="http://schemas.openxmlformats.org/officeDocument/2006/relationships/customXml" Target="../ink/ink2788.xml"/><Relationship Id="rId1167" Type="http://schemas.openxmlformats.org/officeDocument/2006/relationships/customXml" Target="../ink/ink2896.xml"/><Relationship Id="rId80" Type="http://schemas.openxmlformats.org/officeDocument/2006/relationships/image" Target="../media/image2178.png"/><Relationship Id="rId176" Type="http://schemas.openxmlformats.org/officeDocument/2006/relationships/image" Target="../media/image2226.png"/><Relationship Id="rId383" Type="http://schemas.openxmlformats.org/officeDocument/2006/relationships/customXml" Target="../ink/ink2504.xml"/><Relationship Id="rId590" Type="http://schemas.openxmlformats.org/officeDocument/2006/relationships/image" Target="../media/image2433.png"/><Relationship Id="rId604" Type="http://schemas.openxmlformats.org/officeDocument/2006/relationships/image" Target="../media/image2440.png"/><Relationship Id="rId811" Type="http://schemas.openxmlformats.org/officeDocument/2006/relationships/customXml" Target="../ink/ink2718.xml"/><Relationship Id="rId1027" Type="http://schemas.openxmlformats.org/officeDocument/2006/relationships/customXml" Target="../ink/ink2826.xml"/><Relationship Id="rId243" Type="http://schemas.openxmlformats.org/officeDocument/2006/relationships/customXml" Target="../ink/ink2434.xml"/><Relationship Id="rId450" Type="http://schemas.openxmlformats.org/officeDocument/2006/relationships/image" Target="../media/image2363.png"/><Relationship Id="rId688" Type="http://schemas.openxmlformats.org/officeDocument/2006/relationships/image" Target="../media/image2482.png"/><Relationship Id="rId895" Type="http://schemas.openxmlformats.org/officeDocument/2006/relationships/customXml" Target="../ink/ink2760.xml"/><Relationship Id="rId909" Type="http://schemas.openxmlformats.org/officeDocument/2006/relationships/customXml" Target="../ink/ink2767.xml"/><Relationship Id="rId1080" Type="http://schemas.openxmlformats.org/officeDocument/2006/relationships/image" Target="../media/image2678.png"/><Relationship Id="rId38" Type="http://schemas.openxmlformats.org/officeDocument/2006/relationships/image" Target="../media/image2157.png"/><Relationship Id="rId103" Type="http://schemas.openxmlformats.org/officeDocument/2006/relationships/customXml" Target="../ink/ink2364.xml"/><Relationship Id="rId310" Type="http://schemas.openxmlformats.org/officeDocument/2006/relationships/image" Target="../media/image2293.png"/><Relationship Id="rId548" Type="http://schemas.openxmlformats.org/officeDocument/2006/relationships/image" Target="../media/image2412.png"/><Relationship Id="rId755" Type="http://schemas.openxmlformats.org/officeDocument/2006/relationships/customXml" Target="../ink/ink2690.xml"/><Relationship Id="rId962" Type="http://schemas.openxmlformats.org/officeDocument/2006/relationships/image" Target="../media/image2619.png"/><Relationship Id="rId91" Type="http://schemas.openxmlformats.org/officeDocument/2006/relationships/customXml" Target="../ink/ink2358.xml"/><Relationship Id="rId187" Type="http://schemas.openxmlformats.org/officeDocument/2006/relationships/customXml" Target="../ink/ink2406.xml"/><Relationship Id="rId394" Type="http://schemas.openxmlformats.org/officeDocument/2006/relationships/image" Target="../media/image2335.png"/><Relationship Id="rId408" Type="http://schemas.openxmlformats.org/officeDocument/2006/relationships/image" Target="../media/image2342.png"/><Relationship Id="rId615" Type="http://schemas.openxmlformats.org/officeDocument/2006/relationships/customXml" Target="../ink/ink2620.xml"/><Relationship Id="rId822" Type="http://schemas.openxmlformats.org/officeDocument/2006/relationships/image" Target="../media/image2549.png"/><Relationship Id="rId1038" Type="http://schemas.openxmlformats.org/officeDocument/2006/relationships/image" Target="../media/image2657.png"/><Relationship Id="rId254" Type="http://schemas.openxmlformats.org/officeDocument/2006/relationships/image" Target="../media/image2265.png"/><Relationship Id="rId699" Type="http://schemas.openxmlformats.org/officeDocument/2006/relationships/customXml" Target="../ink/ink2662.xml"/><Relationship Id="rId1091" Type="http://schemas.openxmlformats.org/officeDocument/2006/relationships/customXml" Target="../ink/ink2858.xml"/><Relationship Id="rId1105" Type="http://schemas.openxmlformats.org/officeDocument/2006/relationships/customXml" Target="../ink/ink2865.xml"/><Relationship Id="rId49" Type="http://schemas.openxmlformats.org/officeDocument/2006/relationships/customXml" Target="../ink/ink2337.xml"/><Relationship Id="rId114" Type="http://schemas.openxmlformats.org/officeDocument/2006/relationships/image" Target="../media/image2195.png"/><Relationship Id="rId461" Type="http://schemas.openxmlformats.org/officeDocument/2006/relationships/customXml" Target="../ink/ink2543.xml"/><Relationship Id="rId559" Type="http://schemas.openxmlformats.org/officeDocument/2006/relationships/customXml" Target="../ink/ink2592.xml"/><Relationship Id="rId766" Type="http://schemas.openxmlformats.org/officeDocument/2006/relationships/image" Target="../media/image2521.png"/><Relationship Id="rId198" Type="http://schemas.openxmlformats.org/officeDocument/2006/relationships/image" Target="../media/image2237.png"/><Relationship Id="rId321" Type="http://schemas.openxmlformats.org/officeDocument/2006/relationships/customXml" Target="../ink/ink2473.xml"/><Relationship Id="rId419" Type="http://schemas.openxmlformats.org/officeDocument/2006/relationships/customXml" Target="../ink/ink2522.xml"/><Relationship Id="rId626" Type="http://schemas.openxmlformats.org/officeDocument/2006/relationships/image" Target="../media/image2451.png"/><Relationship Id="rId973" Type="http://schemas.openxmlformats.org/officeDocument/2006/relationships/customXml" Target="../ink/ink2799.xml"/><Relationship Id="rId1049" Type="http://schemas.openxmlformats.org/officeDocument/2006/relationships/customXml" Target="../ink/ink2837.xml"/><Relationship Id="rId833" Type="http://schemas.openxmlformats.org/officeDocument/2006/relationships/customXml" Target="../ink/ink2729.xml"/><Relationship Id="rId1116" Type="http://schemas.openxmlformats.org/officeDocument/2006/relationships/image" Target="../media/image2696.png"/><Relationship Id="rId265" Type="http://schemas.openxmlformats.org/officeDocument/2006/relationships/customXml" Target="../ink/ink2445.xml"/><Relationship Id="rId472" Type="http://schemas.openxmlformats.org/officeDocument/2006/relationships/image" Target="../media/image2374.png"/><Relationship Id="rId900" Type="http://schemas.openxmlformats.org/officeDocument/2006/relationships/image" Target="../media/image2588.png"/><Relationship Id="rId125" Type="http://schemas.openxmlformats.org/officeDocument/2006/relationships/customXml" Target="../ink/ink2375.xml"/><Relationship Id="rId332" Type="http://schemas.openxmlformats.org/officeDocument/2006/relationships/image" Target="../media/image2304.png"/><Relationship Id="rId777" Type="http://schemas.openxmlformats.org/officeDocument/2006/relationships/customXml" Target="../ink/ink2701.xml"/><Relationship Id="rId984" Type="http://schemas.openxmlformats.org/officeDocument/2006/relationships/image" Target="../media/image2630.png"/><Relationship Id="rId637" Type="http://schemas.openxmlformats.org/officeDocument/2006/relationships/customXml" Target="../ink/ink2631.xml"/><Relationship Id="rId844" Type="http://schemas.openxmlformats.org/officeDocument/2006/relationships/image" Target="../media/image2560.png"/><Relationship Id="rId276" Type="http://schemas.openxmlformats.org/officeDocument/2006/relationships/image" Target="../media/image2276.png"/><Relationship Id="rId483" Type="http://schemas.openxmlformats.org/officeDocument/2006/relationships/customXml" Target="../ink/ink2554.xml"/><Relationship Id="rId690" Type="http://schemas.openxmlformats.org/officeDocument/2006/relationships/image" Target="../media/image2483.png"/><Relationship Id="rId704" Type="http://schemas.openxmlformats.org/officeDocument/2006/relationships/image" Target="../media/image2490.png"/><Relationship Id="rId911" Type="http://schemas.openxmlformats.org/officeDocument/2006/relationships/customXml" Target="../ink/ink2768.xml"/><Relationship Id="rId1127" Type="http://schemas.openxmlformats.org/officeDocument/2006/relationships/customXml" Target="../ink/ink2876.xml"/><Relationship Id="rId40" Type="http://schemas.openxmlformats.org/officeDocument/2006/relationships/image" Target="../media/image2158.png"/><Relationship Id="rId136" Type="http://schemas.openxmlformats.org/officeDocument/2006/relationships/image" Target="../media/image2206.png"/><Relationship Id="rId343" Type="http://schemas.openxmlformats.org/officeDocument/2006/relationships/customXml" Target="../ink/ink2484.xml"/><Relationship Id="rId550" Type="http://schemas.openxmlformats.org/officeDocument/2006/relationships/image" Target="../media/image2413.png"/><Relationship Id="rId788" Type="http://schemas.openxmlformats.org/officeDocument/2006/relationships/image" Target="../media/image2532.png"/><Relationship Id="rId995" Type="http://schemas.openxmlformats.org/officeDocument/2006/relationships/customXml" Target="../ink/ink2810.xml"/><Relationship Id="rId203" Type="http://schemas.openxmlformats.org/officeDocument/2006/relationships/customXml" Target="../ink/ink2414.xml"/><Relationship Id="rId648" Type="http://schemas.openxmlformats.org/officeDocument/2006/relationships/image" Target="../media/image2462.png"/><Relationship Id="rId855" Type="http://schemas.openxmlformats.org/officeDocument/2006/relationships/customXml" Target="../ink/ink2740.xml"/><Relationship Id="rId1040" Type="http://schemas.openxmlformats.org/officeDocument/2006/relationships/image" Target="../media/image2658.png"/><Relationship Id="rId287" Type="http://schemas.openxmlformats.org/officeDocument/2006/relationships/customXml" Target="../ink/ink2456.xml"/><Relationship Id="rId410" Type="http://schemas.openxmlformats.org/officeDocument/2006/relationships/image" Target="../media/image2343.png"/><Relationship Id="rId494" Type="http://schemas.openxmlformats.org/officeDocument/2006/relationships/image" Target="../media/image2385.png"/><Relationship Id="rId508" Type="http://schemas.openxmlformats.org/officeDocument/2006/relationships/image" Target="../media/image2392.png"/><Relationship Id="rId715" Type="http://schemas.openxmlformats.org/officeDocument/2006/relationships/customXml" Target="../ink/ink2670.xml"/><Relationship Id="rId922" Type="http://schemas.openxmlformats.org/officeDocument/2006/relationships/image" Target="../media/image2599.png"/><Relationship Id="rId1138" Type="http://schemas.openxmlformats.org/officeDocument/2006/relationships/image" Target="../media/image2707.png"/><Relationship Id="rId147" Type="http://schemas.openxmlformats.org/officeDocument/2006/relationships/customXml" Target="../ink/ink2386.xml"/><Relationship Id="rId354" Type="http://schemas.openxmlformats.org/officeDocument/2006/relationships/image" Target="../media/image2315.png"/><Relationship Id="rId799" Type="http://schemas.openxmlformats.org/officeDocument/2006/relationships/customXml" Target="../ink/ink2712.xml"/><Relationship Id="rId51" Type="http://schemas.openxmlformats.org/officeDocument/2006/relationships/customXml" Target="../ink/ink2338.xml"/><Relationship Id="rId561" Type="http://schemas.openxmlformats.org/officeDocument/2006/relationships/customXml" Target="../ink/ink2593.xml"/><Relationship Id="rId659" Type="http://schemas.openxmlformats.org/officeDocument/2006/relationships/customXml" Target="../ink/ink2642.xml"/><Relationship Id="rId866" Type="http://schemas.openxmlformats.org/officeDocument/2006/relationships/image" Target="../media/image2571.png"/><Relationship Id="rId214" Type="http://schemas.openxmlformats.org/officeDocument/2006/relationships/image" Target="../media/image2245.png"/><Relationship Id="rId298" Type="http://schemas.openxmlformats.org/officeDocument/2006/relationships/image" Target="../media/image2287.png"/><Relationship Id="rId421" Type="http://schemas.openxmlformats.org/officeDocument/2006/relationships/customXml" Target="../ink/ink2523.xml"/><Relationship Id="rId519" Type="http://schemas.openxmlformats.org/officeDocument/2006/relationships/customXml" Target="../ink/ink2572.xml"/><Relationship Id="rId1051" Type="http://schemas.openxmlformats.org/officeDocument/2006/relationships/customXml" Target="../ink/ink2838.xml"/><Relationship Id="rId1149" Type="http://schemas.openxmlformats.org/officeDocument/2006/relationships/customXml" Target="../ink/ink2887.xml"/><Relationship Id="rId158" Type="http://schemas.openxmlformats.org/officeDocument/2006/relationships/image" Target="../media/image2217.png"/><Relationship Id="rId726" Type="http://schemas.openxmlformats.org/officeDocument/2006/relationships/image" Target="../media/image2501.png"/><Relationship Id="rId933" Type="http://schemas.openxmlformats.org/officeDocument/2006/relationships/customXml" Target="../ink/ink2779.xml"/><Relationship Id="rId1009" Type="http://schemas.openxmlformats.org/officeDocument/2006/relationships/customXml" Target="../ink/ink2817.xml"/><Relationship Id="rId62" Type="http://schemas.openxmlformats.org/officeDocument/2006/relationships/image" Target="../media/image2169.png"/><Relationship Id="rId365" Type="http://schemas.openxmlformats.org/officeDocument/2006/relationships/customXml" Target="../ink/ink2495.xml"/><Relationship Id="rId572" Type="http://schemas.openxmlformats.org/officeDocument/2006/relationships/image" Target="../media/image2424.png"/><Relationship Id="rId225" Type="http://schemas.openxmlformats.org/officeDocument/2006/relationships/customXml" Target="../ink/ink2425.xml"/><Relationship Id="rId432" Type="http://schemas.openxmlformats.org/officeDocument/2006/relationships/image" Target="../media/image2354.png"/><Relationship Id="rId877" Type="http://schemas.openxmlformats.org/officeDocument/2006/relationships/customXml" Target="../ink/ink2751.xml"/><Relationship Id="rId1062" Type="http://schemas.openxmlformats.org/officeDocument/2006/relationships/image" Target="../media/image2669.png"/><Relationship Id="rId737" Type="http://schemas.openxmlformats.org/officeDocument/2006/relationships/customXml" Target="../ink/ink2681.xml"/><Relationship Id="rId944" Type="http://schemas.openxmlformats.org/officeDocument/2006/relationships/image" Target="../media/image2610.png"/><Relationship Id="rId73" Type="http://schemas.openxmlformats.org/officeDocument/2006/relationships/customXml" Target="../ink/ink2349.xml"/><Relationship Id="rId169" Type="http://schemas.openxmlformats.org/officeDocument/2006/relationships/customXml" Target="../ink/ink2397.xml"/><Relationship Id="rId376" Type="http://schemas.openxmlformats.org/officeDocument/2006/relationships/image" Target="../media/image2326.png"/><Relationship Id="rId583" Type="http://schemas.openxmlformats.org/officeDocument/2006/relationships/customXml" Target="../ink/ink2604.xml"/><Relationship Id="rId790" Type="http://schemas.openxmlformats.org/officeDocument/2006/relationships/image" Target="../media/image2533.png"/><Relationship Id="rId804" Type="http://schemas.openxmlformats.org/officeDocument/2006/relationships/image" Target="../media/image2540.png"/><Relationship Id="rId4" Type="http://schemas.openxmlformats.org/officeDocument/2006/relationships/image" Target="../media/image2140.png"/><Relationship Id="rId236" Type="http://schemas.openxmlformats.org/officeDocument/2006/relationships/image" Target="../media/image2256.png"/><Relationship Id="rId443" Type="http://schemas.openxmlformats.org/officeDocument/2006/relationships/customXml" Target="../ink/ink2534.xml"/><Relationship Id="rId650" Type="http://schemas.openxmlformats.org/officeDocument/2006/relationships/image" Target="../media/image2463.png"/><Relationship Id="rId888" Type="http://schemas.openxmlformats.org/officeDocument/2006/relationships/image" Target="../media/image2582.png"/><Relationship Id="rId1073" Type="http://schemas.openxmlformats.org/officeDocument/2006/relationships/customXml" Target="../ink/ink2849.xml"/><Relationship Id="rId303" Type="http://schemas.openxmlformats.org/officeDocument/2006/relationships/customXml" Target="../ink/ink2464.xml"/><Relationship Id="rId748" Type="http://schemas.openxmlformats.org/officeDocument/2006/relationships/image" Target="../media/image2512.png"/><Relationship Id="rId955" Type="http://schemas.openxmlformats.org/officeDocument/2006/relationships/customXml" Target="../ink/ink2790.xml"/><Relationship Id="rId1140" Type="http://schemas.openxmlformats.org/officeDocument/2006/relationships/image" Target="../media/image2708.png"/><Relationship Id="rId84" Type="http://schemas.openxmlformats.org/officeDocument/2006/relationships/image" Target="../media/image2180.png"/><Relationship Id="rId387" Type="http://schemas.openxmlformats.org/officeDocument/2006/relationships/customXml" Target="../ink/ink2506.xml"/><Relationship Id="rId510" Type="http://schemas.openxmlformats.org/officeDocument/2006/relationships/image" Target="../media/image2393.png"/><Relationship Id="rId594" Type="http://schemas.openxmlformats.org/officeDocument/2006/relationships/image" Target="../media/image2435.png"/><Relationship Id="rId608" Type="http://schemas.openxmlformats.org/officeDocument/2006/relationships/image" Target="../media/image2442.png"/><Relationship Id="rId815" Type="http://schemas.openxmlformats.org/officeDocument/2006/relationships/customXml" Target="../ink/ink2720.xml"/><Relationship Id="rId247" Type="http://schemas.openxmlformats.org/officeDocument/2006/relationships/customXml" Target="../ink/ink2436.xml"/><Relationship Id="rId899" Type="http://schemas.openxmlformats.org/officeDocument/2006/relationships/customXml" Target="../ink/ink2762.xml"/><Relationship Id="rId1000" Type="http://schemas.openxmlformats.org/officeDocument/2006/relationships/image" Target="../media/image2638.png"/><Relationship Id="rId1084" Type="http://schemas.openxmlformats.org/officeDocument/2006/relationships/image" Target="../media/image2680.png"/><Relationship Id="rId107" Type="http://schemas.openxmlformats.org/officeDocument/2006/relationships/customXml" Target="../ink/ink2366.xml"/><Relationship Id="rId454" Type="http://schemas.openxmlformats.org/officeDocument/2006/relationships/image" Target="../media/image2365.png"/><Relationship Id="rId661" Type="http://schemas.openxmlformats.org/officeDocument/2006/relationships/customXml" Target="../ink/ink2643.xml"/><Relationship Id="rId759" Type="http://schemas.openxmlformats.org/officeDocument/2006/relationships/customXml" Target="../ink/ink2692.xml"/><Relationship Id="rId966" Type="http://schemas.openxmlformats.org/officeDocument/2006/relationships/image" Target="../media/image2621.png"/><Relationship Id="rId11" Type="http://schemas.openxmlformats.org/officeDocument/2006/relationships/customXml" Target="../ink/ink2318.xml"/><Relationship Id="rId314" Type="http://schemas.openxmlformats.org/officeDocument/2006/relationships/image" Target="../media/image2295.png"/><Relationship Id="rId398" Type="http://schemas.openxmlformats.org/officeDocument/2006/relationships/image" Target="../media/image2337.png"/><Relationship Id="rId521" Type="http://schemas.openxmlformats.org/officeDocument/2006/relationships/customXml" Target="../ink/ink2573.xml"/><Relationship Id="rId619" Type="http://schemas.openxmlformats.org/officeDocument/2006/relationships/customXml" Target="../ink/ink2622.xml"/><Relationship Id="rId1151" Type="http://schemas.openxmlformats.org/officeDocument/2006/relationships/customXml" Target="../ink/ink2888.xml"/><Relationship Id="rId95" Type="http://schemas.openxmlformats.org/officeDocument/2006/relationships/customXml" Target="../ink/ink2360.xml"/><Relationship Id="rId160" Type="http://schemas.openxmlformats.org/officeDocument/2006/relationships/image" Target="../media/image2218.png"/><Relationship Id="rId826" Type="http://schemas.openxmlformats.org/officeDocument/2006/relationships/image" Target="../media/image2551.png"/><Relationship Id="rId1011" Type="http://schemas.openxmlformats.org/officeDocument/2006/relationships/customXml" Target="../ink/ink2818.xml"/><Relationship Id="rId1109" Type="http://schemas.openxmlformats.org/officeDocument/2006/relationships/customXml" Target="../ink/ink2867.xml"/><Relationship Id="rId258" Type="http://schemas.openxmlformats.org/officeDocument/2006/relationships/image" Target="../media/image2267.png"/><Relationship Id="rId465" Type="http://schemas.openxmlformats.org/officeDocument/2006/relationships/customXml" Target="../ink/ink2545.xml"/><Relationship Id="rId672" Type="http://schemas.openxmlformats.org/officeDocument/2006/relationships/image" Target="../media/image2474.png"/><Relationship Id="rId1095" Type="http://schemas.openxmlformats.org/officeDocument/2006/relationships/customXml" Target="../ink/ink2860.xml"/><Relationship Id="rId22" Type="http://schemas.openxmlformats.org/officeDocument/2006/relationships/image" Target="../media/image2149.png"/><Relationship Id="rId118" Type="http://schemas.openxmlformats.org/officeDocument/2006/relationships/image" Target="../media/image2197.png"/><Relationship Id="rId325" Type="http://schemas.openxmlformats.org/officeDocument/2006/relationships/customXml" Target="../ink/ink2475.xml"/><Relationship Id="rId532" Type="http://schemas.openxmlformats.org/officeDocument/2006/relationships/image" Target="../media/image2404.png"/><Relationship Id="rId977" Type="http://schemas.openxmlformats.org/officeDocument/2006/relationships/customXml" Target="../ink/ink2801.xml"/><Relationship Id="rId1162" Type="http://schemas.openxmlformats.org/officeDocument/2006/relationships/image" Target="../media/image2719.png"/><Relationship Id="rId171" Type="http://schemas.openxmlformats.org/officeDocument/2006/relationships/customXml" Target="../ink/ink2398.xml"/><Relationship Id="rId837" Type="http://schemas.openxmlformats.org/officeDocument/2006/relationships/customXml" Target="../ink/ink2731.xml"/><Relationship Id="rId1022" Type="http://schemas.openxmlformats.org/officeDocument/2006/relationships/image" Target="../media/image2649.png"/><Relationship Id="rId269" Type="http://schemas.openxmlformats.org/officeDocument/2006/relationships/customXml" Target="../ink/ink2447.xml"/><Relationship Id="rId476" Type="http://schemas.openxmlformats.org/officeDocument/2006/relationships/image" Target="../media/image2376.png"/><Relationship Id="rId683" Type="http://schemas.openxmlformats.org/officeDocument/2006/relationships/customXml" Target="../ink/ink2654.xml"/><Relationship Id="rId890" Type="http://schemas.openxmlformats.org/officeDocument/2006/relationships/image" Target="../media/image2583.png"/><Relationship Id="rId904" Type="http://schemas.openxmlformats.org/officeDocument/2006/relationships/image" Target="../media/image2590.png"/><Relationship Id="rId33" Type="http://schemas.openxmlformats.org/officeDocument/2006/relationships/customXml" Target="../ink/ink2329.xml"/><Relationship Id="rId129" Type="http://schemas.openxmlformats.org/officeDocument/2006/relationships/customXml" Target="../ink/ink2377.xml"/><Relationship Id="rId336" Type="http://schemas.openxmlformats.org/officeDocument/2006/relationships/image" Target="../media/image2306.png"/><Relationship Id="rId543" Type="http://schemas.openxmlformats.org/officeDocument/2006/relationships/customXml" Target="../ink/ink2584.xml"/><Relationship Id="rId988" Type="http://schemas.openxmlformats.org/officeDocument/2006/relationships/image" Target="../media/image2632.png"/><Relationship Id="rId1173" Type="http://schemas.openxmlformats.org/officeDocument/2006/relationships/customXml" Target="../ink/ink2899.xml"/><Relationship Id="rId182" Type="http://schemas.openxmlformats.org/officeDocument/2006/relationships/image" Target="../media/image2229.png"/><Relationship Id="rId403" Type="http://schemas.openxmlformats.org/officeDocument/2006/relationships/customXml" Target="../ink/ink2514.xml"/><Relationship Id="rId750" Type="http://schemas.openxmlformats.org/officeDocument/2006/relationships/image" Target="../media/image2513.png"/><Relationship Id="rId848" Type="http://schemas.openxmlformats.org/officeDocument/2006/relationships/image" Target="../media/image2562.png"/><Relationship Id="rId1033" Type="http://schemas.openxmlformats.org/officeDocument/2006/relationships/customXml" Target="../ink/ink2829.xml"/><Relationship Id="rId487" Type="http://schemas.openxmlformats.org/officeDocument/2006/relationships/customXml" Target="../ink/ink2556.xml"/><Relationship Id="rId610" Type="http://schemas.openxmlformats.org/officeDocument/2006/relationships/image" Target="../media/image2443.png"/><Relationship Id="rId694" Type="http://schemas.openxmlformats.org/officeDocument/2006/relationships/image" Target="../media/image2485.png"/><Relationship Id="rId708" Type="http://schemas.openxmlformats.org/officeDocument/2006/relationships/image" Target="../media/image2492.png"/><Relationship Id="rId915" Type="http://schemas.openxmlformats.org/officeDocument/2006/relationships/customXml" Target="../ink/ink2770.xml"/><Relationship Id="rId347" Type="http://schemas.openxmlformats.org/officeDocument/2006/relationships/customXml" Target="../ink/ink2486.xml"/><Relationship Id="rId999" Type="http://schemas.openxmlformats.org/officeDocument/2006/relationships/customXml" Target="../ink/ink2812.xml"/><Relationship Id="rId1100" Type="http://schemas.openxmlformats.org/officeDocument/2006/relationships/image" Target="../media/image2688.png"/><Relationship Id="rId44" Type="http://schemas.openxmlformats.org/officeDocument/2006/relationships/image" Target="../media/image2160.png"/><Relationship Id="rId554" Type="http://schemas.openxmlformats.org/officeDocument/2006/relationships/image" Target="../media/image2415.png"/><Relationship Id="rId761" Type="http://schemas.openxmlformats.org/officeDocument/2006/relationships/customXml" Target="../ink/ink2693.xml"/><Relationship Id="rId859" Type="http://schemas.openxmlformats.org/officeDocument/2006/relationships/customXml" Target="../ink/ink2742.xml"/><Relationship Id="rId193" Type="http://schemas.openxmlformats.org/officeDocument/2006/relationships/customXml" Target="../ink/ink2409.xml"/><Relationship Id="rId207" Type="http://schemas.openxmlformats.org/officeDocument/2006/relationships/customXml" Target="../ink/ink2416.xml"/><Relationship Id="rId414" Type="http://schemas.openxmlformats.org/officeDocument/2006/relationships/image" Target="../media/image2345.png"/><Relationship Id="rId498" Type="http://schemas.openxmlformats.org/officeDocument/2006/relationships/image" Target="../media/image2387.png"/><Relationship Id="rId621" Type="http://schemas.openxmlformats.org/officeDocument/2006/relationships/customXml" Target="../ink/ink2623.xml"/><Relationship Id="rId1044" Type="http://schemas.openxmlformats.org/officeDocument/2006/relationships/image" Target="../media/image2660.png"/><Relationship Id="rId260" Type="http://schemas.openxmlformats.org/officeDocument/2006/relationships/image" Target="../media/image2268.png"/><Relationship Id="rId719" Type="http://schemas.openxmlformats.org/officeDocument/2006/relationships/customXml" Target="../ink/ink2672.xml"/><Relationship Id="rId926" Type="http://schemas.openxmlformats.org/officeDocument/2006/relationships/image" Target="../media/image2601.png"/><Relationship Id="rId1111" Type="http://schemas.openxmlformats.org/officeDocument/2006/relationships/customXml" Target="../ink/ink2868.xml"/><Relationship Id="rId55" Type="http://schemas.openxmlformats.org/officeDocument/2006/relationships/customXml" Target="../ink/ink2340.xml"/><Relationship Id="rId120" Type="http://schemas.openxmlformats.org/officeDocument/2006/relationships/image" Target="../media/image2198.png"/><Relationship Id="rId358" Type="http://schemas.openxmlformats.org/officeDocument/2006/relationships/image" Target="../media/image2317.png"/><Relationship Id="rId565" Type="http://schemas.openxmlformats.org/officeDocument/2006/relationships/customXml" Target="../ink/ink2595.xml"/><Relationship Id="rId772" Type="http://schemas.openxmlformats.org/officeDocument/2006/relationships/image" Target="../media/image2524.png"/><Relationship Id="rId218" Type="http://schemas.openxmlformats.org/officeDocument/2006/relationships/image" Target="../media/image2247.png"/><Relationship Id="rId425" Type="http://schemas.openxmlformats.org/officeDocument/2006/relationships/customXml" Target="../ink/ink2525.xml"/><Relationship Id="rId632" Type="http://schemas.openxmlformats.org/officeDocument/2006/relationships/image" Target="../media/image2454.png"/><Relationship Id="rId1055" Type="http://schemas.openxmlformats.org/officeDocument/2006/relationships/customXml" Target="../ink/ink2840.xml"/><Relationship Id="rId271" Type="http://schemas.openxmlformats.org/officeDocument/2006/relationships/customXml" Target="../ink/ink2448.xml"/><Relationship Id="rId937" Type="http://schemas.openxmlformats.org/officeDocument/2006/relationships/customXml" Target="../ink/ink2781.xml"/><Relationship Id="rId1122" Type="http://schemas.openxmlformats.org/officeDocument/2006/relationships/image" Target="../media/image2699.png"/><Relationship Id="rId66" Type="http://schemas.openxmlformats.org/officeDocument/2006/relationships/image" Target="../media/image2171.png"/><Relationship Id="rId131" Type="http://schemas.openxmlformats.org/officeDocument/2006/relationships/customXml" Target="../ink/ink2378.xml"/><Relationship Id="rId369" Type="http://schemas.openxmlformats.org/officeDocument/2006/relationships/customXml" Target="../ink/ink2497.xml"/><Relationship Id="rId576" Type="http://schemas.openxmlformats.org/officeDocument/2006/relationships/image" Target="../media/image2426.png"/><Relationship Id="rId783" Type="http://schemas.openxmlformats.org/officeDocument/2006/relationships/customXml" Target="../ink/ink2704.xml"/><Relationship Id="rId990" Type="http://schemas.openxmlformats.org/officeDocument/2006/relationships/image" Target="../media/image2633.png"/><Relationship Id="rId229" Type="http://schemas.openxmlformats.org/officeDocument/2006/relationships/customXml" Target="../ink/ink2427.xml"/><Relationship Id="rId436" Type="http://schemas.openxmlformats.org/officeDocument/2006/relationships/image" Target="../media/image2356.png"/><Relationship Id="rId643" Type="http://schemas.openxmlformats.org/officeDocument/2006/relationships/customXml" Target="../ink/ink2634.xml"/><Relationship Id="rId1066" Type="http://schemas.openxmlformats.org/officeDocument/2006/relationships/image" Target="../media/image2671.png"/><Relationship Id="rId850" Type="http://schemas.openxmlformats.org/officeDocument/2006/relationships/image" Target="../media/image2563.png"/><Relationship Id="rId948" Type="http://schemas.openxmlformats.org/officeDocument/2006/relationships/image" Target="../media/image2612.png"/><Relationship Id="rId1133" Type="http://schemas.openxmlformats.org/officeDocument/2006/relationships/customXml" Target="../ink/ink2879.xml"/><Relationship Id="rId77" Type="http://schemas.openxmlformats.org/officeDocument/2006/relationships/customXml" Target="../ink/ink2351.xml"/><Relationship Id="rId282" Type="http://schemas.openxmlformats.org/officeDocument/2006/relationships/image" Target="../media/image2279.png"/><Relationship Id="rId503" Type="http://schemas.openxmlformats.org/officeDocument/2006/relationships/customXml" Target="../ink/ink2564.xml"/><Relationship Id="rId587" Type="http://schemas.openxmlformats.org/officeDocument/2006/relationships/customXml" Target="../ink/ink2606.xml"/><Relationship Id="rId710" Type="http://schemas.openxmlformats.org/officeDocument/2006/relationships/image" Target="../media/image2493.png"/><Relationship Id="rId808" Type="http://schemas.openxmlformats.org/officeDocument/2006/relationships/image" Target="../media/image2542.png"/><Relationship Id="rId8" Type="http://schemas.openxmlformats.org/officeDocument/2006/relationships/image" Target="../media/image2142.png"/><Relationship Id="rId142" Type="http://schemas.openxmlformats.org/officeDocument/2006/relationships/image" Target="../media/image2209.png"/><Relationship Id="rId447" Type="http://schemas.openxmlformats.org/officeDocument/2006/relationships/customXml" Target="../ink/ink2536.xml"/><Relationship Id="rId794" Type="http://schemas.openxmlformats.org/officeDocument/2006/relationships/image" Target="../media/image2535.png"/><Relationship Id="rId1077" Type="http://schemas.openxmlformats.org/officeDocument/2006/relationships/customXml" Target="../ink/ink2851.xml"/><Relationship Id="rId654" Type="http://schemas.openxmlformats.org/officeDocument/2006/relationships/image" Target="../media/image2465.png"/><Relationship Id="rId861" Type="http://schemas.openxmlformats.org/officeDocument/2006/relationships/customXml" Target="../ink/ink2743.xml"/><Relationship Id="rId959" Type="http://schemas.openxmlformats.org/officeDocument/2006/relationships/customXml" Target="../ink/ink2792.xml"/><Relationship Id="rId293" Type="http://schemas.openxmlformats.org/officeDocument/2006/relationships/customXml" Target="../ink/ink2459.xml"/><Relationship Id="rId307" Type="http://schemas.openxmlformats.org/officeDocument/2006/relationships/customXml" Target="../ink/ink2466.xml"/><Relationship Id="rId514" Type="http://schemas.openxmlformats.org/officeDocument/2006/relationships/image" Target="../media/image2395.png"/><Relationship Id="rId721" Type="http://schemas.openxmlformats.org/officeDocument/2006/relationships/customXml" Target="../ink/ink2673.xml"/><Relationship Id="rId1144" Type="http://schemas.openxmlformats.org/officeDocument/2006/relationships/image" Target="../media/image2710.png"/><Relationship Id="rId88" Type="http://schemas.openxmlformats.org/officeDocument/2006/relationships/image" Target="../media/image2182.png"/><Relationship Id="rId153" Type="http://schemas.openxmlformats.org/officeDocument/2006/relationships/customXml" Target="../ink/ink2389.xml"/><Relationship Id="rId360" Type="http://schemas.openxmlformats.org/officeDocument/2006/relationships/image" Target="../media/image2318.png"/><Relationship Id="rId598" Type="http://schemas.openxmlformats.org/officeDocument/2006/relationships/image" Target="../media/image2437.png"/><Relationship Id="rId819" Type="http://schemas.openxmlformats.org/officeDocument/2006/relationships/customXml" Target="../ink/ink2722.xml"/><Relationship Id="rId1004" Type="http://schemas.openxmlformats.org/officeDocument/2006/relationships/image" Target="../media/image2640.png"/><Relationship Id="rId220" Type="http://schemas.openxmlformats.org/officeDocument/2006/relationships/image" Target="../media/image2248.png"/><Relationship Id="rId458" Type="http://schemas.openxmlformats.org/officeDocument/2006/relationships/image" Target="../media/image2367.png"/><Relationship Id="rId665" Type="http://schemas.openxmlformats.org/officeDocument/2006/relationships/customXml" Target="../ink/ink2645.xml"/><Relationship Id="rId872" Type="http://schemas.openxmlformats.org/officeDocument/2006/relationships/image" Target="../media/image2574.png"/><Relationship Id="rId1088" Type="http://schemas.openxmlformats.org/officeDocument/2006/relationships/image" Target="../media/image2682.png"/><Relationship Id="rId15" Type="http://schemas.openxmlformats.org/officeDocument/2006/relationships/customXml" Target="../ink/ink2320.xml"/><Relationship Id="rId318" Type="http://schemas.openxmlformats.org/officeDocument/2006/relationships/image" Target="../media/image2297.png"/><Relationship Id="rId525" Type="http://schemas.openxmlformats.org/officeDocument/2006/relationships/customXml" Target="../ink/ink2575.xml"/><Relationship Id="rId732" Type="http://schemas.openxmlformats.org/officeDocument/2006/relationships/image" Target="../media/image2504.png"/><Relationship Id="rId1155" Type="http://schemas.openxmlformats.org/officeDocument/2006/relationships/customXml" Target="../ink/ink2890.xml"/><Relationship Id="rId99" Type="http://schemas.openxmlformats.org/officeDocument/2006/relationships/customXml" Target="../ink/ink2362.xml"/><Relationship Id="rId164" Type="http://schemas.openxmlformats.org/officeDocument/2006/relationships/image" Target="../media/image2220.png"/><Relationship Id="rId371" Type="http://schemas.openxmlformats.org/officeDocument/2006/relationships/customXml" Target="../ink/ink2498.xml"/><Relationship Id="rId1015" Type="http://schemas.openxmlformats.org/officeDocument/2006/relationships/customXml" Target="../ink/ink2820.xml"/><Relationship Id="rId469" Type="http://schemas.openxmlformats.org/officeDocument/2006/relationships/customXml" Target="../ink/ink2547.xml"/><Relationship Id="rId676" Type="http://schemas.openxmlformats.org/officeDocument/2006/relationships/image" Target="../media/image2476.png"/><Relationship Id="rId883" Type="http://schemas.openxmlformats.org/officeDocument/2006/relationships/customXml" Target="../ink/ink2754.xml"/><Relationship Id="rId1099" Type="http://schemas.openxmlformats.org/officeDocument/2006/relationships/customXml" Target="../ink/ink2862.xml"/><Relationship Id="rId26" Type="http://schemas.openxmlformats.org/officeDocument/2006/relationships/image" Target="../media/image2151.png"/><Relationship Id="rId231" Type="http://schemas.openxmlformats.org/officeDocument/2006/relationships/customXml" Target="../ink/ink2428.xml"/><Relationship Id="rId329" Type="http://schemas.openxmlformats.org/officeDocument/2006/relationships/customXml" Target="../ink/ink2477.xml"/><Relationship Id="rId536" Type="http://schemas.openxmlformats.org/officeDocument/2006/relationships/image" Target="../media/image2406.png"/><Relationship Id="rId1166" Type="http://schemas.openxmlformats.org/officeDocument/2006/relationships/image" Target="../media/image2721.png"/><Relationship Id="rId175" Type="http://schemas.openxmlformats.org/officeDocument/2006/relationships/customXml" Target="../ink/ink2400.xml"/><Relationship Id="rId743" Type="http://schemas.openxmlformats.org/officeDocument/2006/relationships/customXml" Target="../ink/ink2684.xml"/><Relationship Id="rId950" Type="http://schemas.openxmlformats.org/officeDocument/2006/relationships/image" Target="../media/image2613.png"/><Relationship Id="rId1026" Type="http://schemas.openxmlformats.org/officeDocument/2006/relationships/image" Target="../media/image2651.png"/><Relationship Id="rId382" Type="http://schemas.openxmlformats.org/officeDocument/2006/relationships/image" Target="../media/image2329.png"/><Relationship Id="rId603" Type="http://schemas.openxmlformats.org/officeDocument/2006/relationships/customXml" Target="../ink/ink2614.xml"/><Relationship Id="rId687" Type="http://schemas.openxmlformats.org/officeDocument/2006/relationships/customXml" Target="../ink/ink2656.xml"/><Relationship Id="rId810" Type="http://schemas.openxmlformats.org/officeDocument/2006/relationships/image" Target="../media/image2543.png"/><Relationship Id="rId908" Type="http://schemas.openxmlformats.org/officeDocument/2006/relationships/image" Target="../media/image2592.png"/><Relationship Id="rId242" Type="http://schemas.openxmlformats.org/officeDocument/2006/relationships/image" Target="../media/image2259.png"/><Relationship Id="rId894" Type="http://schemas.openxmlformats.org/officeDocument/2006/relationships/image" Target="../media/image2585.png"/><Relationship Id="rId37" Type="http://schemas.openxmlformats.org/officeDocument/2006/relationships/customXml" Target="../ink/ink2331.xml"/><Relationship Id="rId102" Type="http://schemas.openxmlformats.org/officeDocument/2006/relationships/image" Target="../media/image2189.png"/><Relationship Id="rId547" Type="http://schemas.openxmlformats.org/officeDocument/2006/relationships/customXml" Target="../ink/ink2586.xml"/><Relationship Id="rId754" Type="http://schemas.openxmlformats.org/officeDocument/2006/relationships/image" Target="../media/image2515.png"/><Relationship Id="rId961" Type="http://schemas.openxmlformats.org/officeDocument/2006/relationships/customXml" Target="../ink/ink2793.xml"/><Relationship Id="rId90" Type="http://schemas.openxmlformats.org/officeDocument/2006/relationships/image" Target="../media/image2183.png"/><Relationship Id="rId186" Type="http://schemas.openxmlformats.org/officeDocument/2006/relationships/image" Target="../media/image2231.png"/><Relationship Id="rId393" Type="http://schemas.openxmlformats.org/officeDocument/2006/relationships/customXml" Target="../ink/ink2509.xml"/><Relationship Id="rId407" Type="http://schemas.openxmlformats.org/officeDocument/2006/relationships/customXml" Target="../ink/ink2516.xml"/><Relationship Id="rId614" Type="http://schemas.openxmlformats.org/officeDocument/2006/relationships/image" Target="../media/image2445.png"/><Relationship Id="rId821" Type="http://schemas.openxmlformats.org/officeDocument/2006/relationships/customXml" Target="../ink/ink2723.xml"/><Relationship Id="rId1037" Type="http://schemas.openxmlformats.org/officeDocument/2006/relationships/customXml" Target="../ink/ink2831.xml"/><Relationship Id="rId253" Type="http://schemas.openxmlformats.org/officeDocument/2006/relationships/customXml" Target="../ink/ink2439.xml"/><Relationship Id="rId460" Type="http://schemas.openxmlformats.org/officeDocument/2006/relationships/image" Target="../media/image2368.png"/><Relationship Id="rId698" Type="http://schemas.openxmlformats.org/officeDocument/2006/relationships/image" Target="../media/image2487.png"/><Relationship Id="rId919" Type="http://schemas.openxmlformats.org/officeDocument/2006/relationships/customXml" Target="../ink/ink2772.xml"/><Relationship Id="rId1090" Type="http://schemas.openxmlformats.org/officeDocument/2006/relationships/image" Target="../media/image2683.png"/><Relationship Id="rId1104" Type="http://schemas.openxmlformats.org/officeDocument/2006/relationships/image" Target="../media/image2690.png"/><Relationship Id="rId48" Type="http://schemas.openxmlformats.org/officeDocument/2006/relationships/image" Target="../media/image2162.png"/><Relationship Id="rId113" Type="http://schemas.openxmlformats.org/officeDocument/2006/relationships/customXml" Target="../ink/ink2369.xml"/><Relationship Id="rId320" Type="http://schemas.openxmlformats.org/officeDocument/2006/relationships/image" Target="../media/image2298.png"/><Relationship Id="rId558" Type="http://schemas.openxmlformats.org/officeDocument/2006/relationships/image" Target="../media/image2417.png"/><Relationship Id="rId765" Type="http://schemas.openxmlformats.org/officeDocument/2006/relationships/customXml" Target="../ink/ink2695.xml"/><Relationship Id="rId972" Type="http://schemas.openxmlformats.org/officeDocument/2006/relationships/image" Target="../media/image2624.png"/><Relationship Id="rId197" Type="http://schemas.openxmlformats.org/officeDocument/2006/relationships/customXml" Target="../ink/ink2411.xml"/><Relationship Id="rId418" Type="http://schemas.openxmlformats.org/officeDocument/2006/relationships/image" Target="../media/image2347.png"/><Relationship Id="rId625" Type="http://schemas.openxmlformats.org/officeDocument/2006/relationships/customXml" Target="../ink/ink2625.xml"/><Relationship Id="rId832" Type="http://schemas.openxmlformats.org/officeDocument/2006/relationships/image" Target="../media/image2554.png"/><Relationship Id="rId1048" Type="http://schemas.openxmlformats.org/officeDocument/2006/relationships/image" Target="../media/image2662.png"/><Relationship Id="rId264" Type="http://schemas.openxmlformats.org/officeDocument/2006/relationships/image" Target="../media/image2270.png"/><Relationship Id="rId471" Type="http://schemas.openxmlformats.org/officeDocument/2006/relationships/customXml" Target="../ink/ink2548.xml"/><Relationship Id="rId1115" Type="http://schemas.openxmlformats.org/officeDocument/2006/relationships/customXml" Target="../ink/ink2870.xml"/><Relationship Id="rId59" Type="http://schemas.openxmlformats.org/officeDocument/2006/relationships/customXml" Target="../ink/ink2342.xml"/><Relationship Id="rId124" Type="http://schemas.openxmlformats.org/officeDocument/2006/relationships/image" Target="../media/image2200.png"/><Relationship Id="rId569" Type="http://schemas.openxmlformats.org/officeDocument/2006/relationships/customXml" Target="../ink/ink2597.xml"/><Relationship Id="rId776" Type="http://schemas.openxmlformats.org/officeDocument/2006/relationships/image" Target="../media/image2526.png"/><Relationship Id="rId983" Type="http://schemas.openxmlformats.org/officeDocument/2006/relationships/customXml" Target="../ink/ink2804.xml"/><Relationship Id="rId331" Type="http://schemas.openxmlformats.org/officeDocument/2006/relationships/customXml" Target="../ink/ink2478.xml"/><Relationship Id="rId429" Type="http://schemas.openxmlformats.org/officeDocument/2006/relationships/customXml" Target="../ink/ink2527.xml"/><Relationship Id="rId636" Type="http://schemas.openxmlformats.org/officeDocument/2006/relationships/image" Target="../media/image2456.png"/><Relationship Id="rId1059" Type="http://schemas.openxmlformats.org/officeDocument/2006/relationships/customXml" Target="../ink/ink2842.xml"/><Relationship Id="rId843" Type="http://schemas.openxmlformats.org/officeDocument/2006/relationships/customXml" Target="../ink/ink2734.xml"/><Relationship Id="rId1126" Type="http://schemas.openxmlformats.org/officeDocument/2006/relationships/image" Target="../media/image2701.png"/><Relationship Id="rId275" Type="http://schemas.openxmlformats.org/officeDocument/2006/relationships/customXml" Target="../ink/ink2450.xml"/><Relationship Id="rId482" Type="http://schemas.openxmlformats.org/officeDocument/2006/relationships/image" Target="../media/image2379.png"/><Relationship Id="rId703" Type="http://schemas.openxmlformats.org/officeDocument/2006/relationships/customXml" Target="../ink/ink2664.xml"/><Relationship Id="rId910" Type="http://schemas.openxmlformats.org/officeDocument/2006/relationships/image" Target="../media/image2593.png"/><Relationship Id="rId135" Type="http://schemas.openxmlformats.org/officeDocument/2006/relationships/customXml" Target="../ink/ink2380.xml"/><Relationship Id="rId342" Type="http://schemas.openxmlformats.org/officeDocument/2006/relationships/image" Target="../media/image2309.png"/><Relationship Id="rId787" Type="http://schemas.openxmlformats.org/officeDocument/2006/relationships/customXml" Target="../ink/ink2706.xml"/><Relationship Id="rId994" Type="http://schemas.openxmlformats.org/officeDocument/2006/relationships/image" Target="../media/image2635.png"/><Relationship Id="rId202" Type="http://schemas.openxmlformats.org/officeDocument/2006/relationships/image" Target="../media/image2239.png"/><Relationship Id="rId647" Type="http://schemas.openxmlformats.org/officeDocument/2006/relationships/customXml" Target="../ink/ink2636.xml"/><Relationship Id="rId854" Type="http://schemas.openxmlformats.org/officeDocument/2006/relationships/image" Target="../media/image2565.png"/><Relationship Id="rId286" Type="http://schemas.openxmlformats.org/officeDocument/2006/relationships/image" Target="../media/image2281.png"/><Relationship Id="rId493" Type="http://schemas.openxmlformats.org/officeDocument/2006/relationships/customXml" Target="../ink/ink2559.xml"/><Relationship Id="rId507" Type="http://schemas.openxmlformats.org/officeDocument/2006/relationships/customXml" Target="../ink/ink2566.xml"/><Relationship Id="rId714" Type="http://schemas.openxmlformats.org/officeDocument/2006/relationships/image" Target="../media/image2495.png"/><Relationship Id="rId921" Type="http://schemas.openxmlformats.org/officeDocument/2006/relationships/customXml" Target="../ink/ink2773.xml"/><Relationship Id="rId1137" Type="http://schemas.openxmlformats.org/officeDocument/2006/relationships/customXml" Target="../ink/ink2881.xml"/><Relationship Id="rId50" Type="http://schemas.openxmlformats.org/officeDocument/2006/relationships/image" Target="../media/image2163.png"/><Relationship Id="rId146" Type="http://schemas.openxmlformats.org/officeDocument/2006/relationships/image" Target="../media/image2211.png"/><Relationship Id="rId353" Type="http://schemas.openxmlformats.org/officeDocument/2006/relationships/customXml" Target="../ink/ink2489.xml"/><Relationship Id="rId560" Type="http://schemas.openxmlformats.org/officeDocument/2006/relationships/image" Target="../media/image2418.png"/><Relationship Id="rId798" Type="http://schemas.openxmlformats.org/officeDocument/2006/relationships/image" Target="../media/image2537.png"/><Relationship Id="rId213" Type="http://schemas.openxmlformats.org/officeDocument/2006/relationships/customXml" Target="../ink/ink2419.xml"/><Relationship Id="rId420" Type="http://schemas.openxmlformats.org/officeDocument/2006/relationships/image" Target="../media/image2348.png"/><Relationship Id="rId658" Type="http://schemas.openxmlformats.org/officeDocument/2006/relationships/image" Target="../media/image2467.png"/><Relationship Id="rId865" Type="http://schemas.openxmlformats.org/officeDocument/2006/relationships/customXml" Target="../ink/ink2745.xml"/><Relationship Id="rId1050" Type="http://schemas.openxmlformats.org/officeDocument/2006/relationships/image" Target="../media/image2663.png"/><Relationship Id="rId297" Type="http://schemas.openxmlformats.org/officeDocument/2006/relationships/customXml" Target="../ink/ink2461.xml"/><Relationship Id="rId518" Type="http://schemas.openxmlformats.org/officeDocument/2006/relationships/image" Target="../media/image2397.png"/><Relationship Id="rId725" Type="http://schemas.openxmlformats.org/officeDocument/2006/relationships/customXml" Target="../ink/ink2675.xml"/><Relationship Id="rId932" Type="http://schemas.openxmlformats.org/officeDocument/2006/relationships/image" Target="../media/image2604.png"/><Relationship Id="rId1148" Type="http://schemas.openxmlformats.org/officeDocument/2006/relationships/image" Target="../media/image2712.png"/><Relationship Id="rId157" Type="http://schemas.openxmlformats.org/officeDocument/2006/relationships/customXml" Target="../ink/ink2391.xml"/><Relationship Id="rId364" Type="http://schemas.openxmlformats.org/officeDocument/2006/relationships/image" Target="../media/image2320.png"/><Relationship Id="rId1008" Type="http://schemas.openxmlformats.org/officeDocument/2006/relationships/image" Target="../media/image2642.png"/><Relationship Id="rId61" Type="http://schemas.openxmlformats.org/officeDocument/2006/relationships/customXml" Target="../ink/ink2343.xml"/><Relationship Id="rId571" Type="http://schemas.openxmlformats.org/officeDocument/2006/relationships/customXml" Target="../ink/ink2598.xml"/><Relationship Id="rId669" Type="http://schemas.openxmlformats.org/officeDocument/2006/relationships/customXml" Target="../ink/ink2647.xml"/><Relationship Id="rId876" Type="http://schemas.openxmlformats.org/officeDocument/2006/relationships/image" Target="../media/image2576.png"/><Relationship Id="rId19" Type="http://schemas.openxmlformats.org/officeDocument/2006/relationships/customXml" Target="../ink/ink2322.xml"/><Relationship Id="rId224" Type="http://schemas.openxmlformats.org/officeDocument/2006/relationships/image" Target="../media/image2250.png"/><Relationship Id="rId431" Type="http://schemas.openxmlformats.org/officeDocument/2006/relationships/customXml" Target="../ink/ink2528.xml"/><Relationship Id="rId529" Type="http://schemas.openxmlformats.org/officeDocument/2006/relationships/customXml" Target="../ink/ink2577.xml"/><Relationship Id="rId736" Type="http://schemas.openxmlformats.org/officeDocument/2006/relationships/image" Target="../media/image2506.png"/><Relationship Id="rId1061" Type="http://schemas.openxmlformats.org/officeDocument/2006/relationships/customXml" Target="../ink/ink2843.xml"/><Relationship Id="rId1159" Type="http://schemas.openxmlformats.org/officeDocument/2006/relationships/customXml" Target="../ink/ink2892.xml"/><Relationship Id="rId168" Type="http://schemas.openxmlformats.org/officeDocument/2006/relationships/image" Target="../media/image2222.png"/><Relationship Id="rId943" Type="http://schemas.openxmlformats.org/officeDocument/2006/relationships/customXml" Target="../ink/ink2784.xml"/><Relationship Id="rId1019" Type="http://schemas.openxmlformats.org/officeDocument/2006/relationships/customXml" Target="../ink/ink2822.xml"/><Relationship Id="rId72" Type="http://schemas.openxmlformats.org/officeDocument/2006/relationships/image" Target="../media/image2174.png"/><Relationship Id="rId375" Type="http://schemas.openxmlformats.org/officeDocument/2006/relationships/customXml" Target="../ink/ink2500.xml"/><Relationship Id="rId582" Type="http://schemas.openxmlformats.org/officeDocument/2006/relationships/image" Target="../media/image2429.png"/><Relationship Id="rId803" Type="http://schemas.openxmlformats.org/officeDocument/2006/relationships/customXml" Target="../ink/ink2714.xml"/><Relationship Id="rId3" Type="http://schemas.openxmlformats.org/officeDocument/2006/relationships/customXml" Target="../ink/ink2314.xml"/><Relationship Id="rId235" Type="http://schemas.openxmlformats.org/officeDocument/2006/relationships/customXml" Target="../ink/ink2430.xml"/><Relationship Id="rId442" Type="http://schemas.openxmlformats.org/officeDocument/2006/relationships/image" Target="../media/image2359.png"/><Relationship Id="rId887" Type="http://schemas.openxmlformats.org/officeDocument/2006/relationships/customXml" Target="../ink/ink2756.xml"/><Relationship Id="rId1072" Type="http://schemas.openxmlformats.org/officeDocument/2006/relationships/image" Target="../media/image2674.png"/><Relationship Id="rId302" Type="http://schemas.openxmlformats.org/officeDocument/2006/relationships/image" Target="../media/image2289.png"/><Relationship Id="rId747" Type="http://schemas.openxmlformats.org/officeDocument/2006/relationships/customXml" Target="../ink/ink2686.xml"/><Relationship Id="rId954" Type="http://schemas.openxmlformats.org/officeDocument/2006/relationships/image" Target="../media/image2615.png"/><Relationship Id="rId83" Type="http://schemas.openxmlformats.org/officeDocument/2006/relationships/customXml" Target="../ink/ink2354.xml"/><Relationship Id="rId179" Type="http://schemas.openxmlformats.org/officeDocument/2006/relationships/customXml" Target="../ink/ink2402.xml"/><Relationship Id="rId386" Type="http://schemas.openxmlformats.org/officeDocument/2006/relationships/image" Target="../media/image2331.png"/><Relationship Id="rId593" Type="http://schemas.openxmlformats.org/officeDocument/2006/relationships/customXml" Target="../ink/ink2609.xml"/><Relationship Id="rId607" Type="http://schemas.openxmlformats.org/officeDocument/2006/relationships/customXml" Target="../ink/ink2616.xml"/><Relationship Id="rId814" Type="http://schemas.openxmlformats.org/officeDocument/2006/relationships/image" Target="../media/image2545.png"/><Relationship Id="rId246" Type="http://schemas.openxmlformats.org/officeDocument/2006/relationships/image" Target="../media/image2261.png"/><Relationship Id="rId453" Type="http://schemas.openxmlformats.org/officeDocument/2006/relationships/customXml" Target="../ink/ink2539.xml"/><Relationship Id="rId660" Type="http://schemas.openxmlformats.org/officeDocument/2006/relationships/image" Target="../media/image2468.png"/><Relationship Id="rId898" Type="http://schemas.openxmlformats.org/officeDocument/2006/relationships/image" Target="../media/image2587.png"/><Relationship Id="rId1083" Type="http://schemas.openxmlformats.org/officeDocument/2006/relationships/customXml" Target="../ink/ink2854.xml"/><Relationship Id="rId106" Type="http://schemas.openxmlformats.org/officeDocument/2006/relationships/image" Target="../media/image2191.png"/><Relationship Id="rId313" Type="http://schemas.openxmlformats.org/officeDocument/2006/relationships/customXml" Target="../ink/ink2469.xml"/><Relationship Id="rId758" Type="http://schemas.openxmlformats.org/officeDocument/2006/relationships/image" Target="../media/image2517.png"/><Relationship Id="rId965" Type="http://schemas.openxmlformats.org/officeDocument/2006/relationships/customXml" Target="../ink/ink2795.xml"/><Relationship Id="rId1150" Type="http://schemas.openxmlformats.org/officeDocument/2006/relationships/image" Target="../media/image2713.png"/><Relationship Id="rId10" Type="http://schemas.openxmlformats.org/officeDocument/2006/relationships/image" Target="../media/image2143.png"/><Relationship Id="rId94" Type="http://schemas.openxmlformats.org/officeDocument/2006/relationships/image" Target="../media/image2185.png"/><Relationship Id="rId397" Type="http://schemas.openxmlformats.org/officeDocument/2006/relationships/customXml" Target="../ink/ink2511.xml"/><Relationship Id="rId520" Type="http://schemas.openxmlformats.org/officeDocument/2006/relationships/image" Target="../media/image2398.png"/><Relationship Id="rId618" Type="http://schemas.openxmlformats.org/officeDocument/2006/relationships/image" Target="../media/image2447.png"/><Relationship Id="rId825" Type="http://schemas.openxmlformats.org/officeDocument/2006/relationships/customXml" Target="../ink/ink2725.xml"/><Relationship Id="rId257" Type="http://schemas.openxmlformats.org/officeDocument/2006/relationships/customXml" Target="../ink/ink2441.xml"/><Relationship Id="rId464" Type="http://schemas.openxmlformats.org/officeDocument/2006/relationships/image" Target="../media/image2370.png"/><Relationship Id="rId1010" Type="http://schemas.openxmlformats.org/officeDocument/2006/relationships/image" Target="../media/image2643.png"/><Relationship Id="rId1094" Type="http://schemas.openxmlformats.org/officeDocument/2006/relationships/image" Target="../media/image2685.png"/><Relationship Id="rId1108" Type="http://schemas.openxmlformats.org/officeDocument/2006/relationships/image" Target="../media/image2692.png"/><Relationship Id="rId117" Type="http://schemas.openxmlformats.org/officeDocument/2006/relationships/customXml" Target="../ink/ink2371.xml"/><Relationship Id="rId671" Type="http://schemas.openxmlformats.org/officeDocument/2006/relationships/customXml" Target="../ink/ink2648.xml"/><Relationship Id="rId769" Type="http://schemas.openxmlformats.org/officeDocument/2006/relationships/customXml" Target="../ink/ink2697.xml"/><Relationship Id="rId976" Type="http://schemas.openxmlformats.org/officeDocument/2006/relationships/image" Target="../media/image2626.png"/><Relationship Id="rId324" Type="http://schemas.openxmlformats.org/officeDocument/2006/relationships/image" Target="../media/image2300.png"/><Relationship Id="rId531" Type="http://schemas.openxmlformats.org/officeDocument/2006/relationships/customXml" Target="../ink/ink2578.xml"/><Relationship Id="rId629" Type="http://schemas.openxmlformats.org/officeDocument/2006/relationships/customXml" Target="../ink/ink2627.xml"/><Relationship Id="rId1161" Type="http://schemas.openxmlformats.org/officeDocument/2006/relationships/customXml" Target="../ink/ink2893.xml"/><Relationship Id="rId836" Type="http://schemas.openxmlformats.org/officeDocument/2006/relationships/image" Target="../media/image2556.png"/><Relationship Id="rId1021" Type="http://schemas.openxmlformats.org/officeDocument/2006/relationships/customXml" Target="../ink/ink2823.xml"/><Relationship Id="rId1119" Type="http://schemas.openxmlformats.org/officeDocument/2006/relationships/customXml" Target="../ink/ink2872.xml"/><Relationship Id="rId903" Type="http://schemas.openxmlformats.org/officeDocument/2006/relationships/customXml" Target="../ink/ink2764.xml"/><Relationship Id="rId32" Type="http://schemas.openxmlformats.org/officeDocument/2006/relationships/image" Target="../media/image2154.png"/><Relationship Id="rId181" Type="http://schemas.openxmlformats.org/officeDocument/2006/relationships/customXml" Target="../ink/ink2403.xml"/><Relationship Id="rId279" Type="http://schemas.openxmlformats.org/officeDocument/2006/relationships/customXml" Target="../ink/ink2452.xml"/><Relationship Id="rId486" Type="http://schemas.openxmlformats.org/officeDocument/2006/relationships/image" Target="../media/image2381.png"/><Relationship Id="rId693" Type="http://schemas.openxmlformats.org/officeDocument/2006/relationships/customXml" Target="../ink/ink2659.xml"/><Relationship Id="rId139" Type="http://schemas.openxmlformats.org/officeDocument/2006/relationships/customXml" Target="../ink/ink2382.xml"/><Relationship Id="rId346" Type="http://schemas.openxmlformats.org/officeDocument/2006/relationships/image" Target="../media/image2311.png"/><Relationship Id="rId553" Type="http://schemas.openxmlformats.org/officeDocument/2006/relationships/customXml" Target="../ink/ink2589.xml"/><Relationship Id="rId760" Type="http://schemas.openxmlformats.org/officeDocument/2006/relationships/image" Target="../media/image2518.png"/><Relationship Id="rId998" Type="http://schemas.openxmlformats.org/officeDocument/2006/relationships/image" Target="../media/image2637.png"/><Relationship Id="rId206" Type="http://schemas.openxmlformats.org/officeDocument/2006/relationships/image" Target="../media/image2241.png"/><Relationship Id="rId413" Type="http://schemas.openxmlformats.org/officeDocument/2006/relationships/customXml" Target="../ink/ink2519.xml"/><Relationship Id="rId858" Type="http://schemas.openxmlformats.org/officeDocument/2006/relationships/image" Target="../media/image2567.png"/><Relationship Id="rId1043" Type="http://schemas.openxmlformats.org/officeDocument/2006/relationships/customXml" Target="../ink/ink2834.xml"/><Relationship Id="rId620" Type="http://schemas.openxmlformats.org/officeDocument/2006/relationships/image" Target="../media/image2448.png"/><Relationship Id="rId718" Type="http://schemas.openxmlformats.org/officeDocument/2006/relationships/image" Target="../media/image2497.png"/><Relationship Id="rId925" Type="http://schemas.openxmlformats.org/officeDocument/2006/relationships/customXml" Target="../ink/ink2775.xml"/><Relationship Id="rId1110" Type="http://schemas.openxmlformats.org/officeDocument/2006/relationships/image" Target="../media/image2693.png"/><Relationship Id="rId54" Type="http://schemas.openxmlformats.org/officeDocument/2006/relationships/image" Target="../media/image2165.png"/><Relationship Id="rId270" Type="http://schemas.openxmlformats.org/officeDocument/2006/relationships/image" Target="../media/image2273.png"/><Relationship Id="rId130" Type="http://schemas.openxmlformats.org/officeDocument/2006/relationships/image" Target="../media/image2203.png"/><Relationship Id="rId368" Type="http://schemas.openxmlformats.org/officeDocument/2006/relationships/image" Target="../media/image2322.png"/><Relationship Id="rId575" Type="http://schemas.openxmlformats.org/officeDocument/2006/relationships/customXml" Target="../ink/ink2600.xml"/><Relationship Id="rId782" Type="http://schemas.openxmlformats.org/officeDocument/2006/relationships/image" Target="../media/image2529.png"/><Relationship Id="rId228" Type="http://schemas.openxmlformats.org/officeDocument/2006/relationships/image" Target="../media/image2252.png"/><Relationship Id="rId435" Type="http://schemas.openxmlformats.org/officeDocument/2006/relationships/customXml" Target="../ink/ink2530.xml"/><Relationship Id="rId642" Type="http://schemas.openxmlformats.org/officeDocument/2006/relationships/image" Target="../media/image2459.png"/><Relationship Id="rId1065" Type="http://schemas.openxmlformats.org/officeDocument/2006/relationships/customXml" Target="../ink/ink2845.xml"/><Relationship Id="rId502" Type="http://schemas.openxmlformats.org/officeDocument/2006/relationships/image" Target="../media/image2389.png"/><Relationship Id="rId947" Type="http://schemas.openxmlformats.org/officeDocument/2006/relationships/customXml" Target="../ink/ink2786.xml"/><Relationship Id="rId1132" Type="http://schemas.openxmlformats.org/officeDocument/2006/relationships/image" Target="../media/image2704.png"/><Relationship Id="rId76" Type="http://schemas.openxmlformats.org/officeDocument/2006/relationships/image" Target="../media/image2176.png"/><Relationship Id="rId807" Type="http://schemas.openxmlformats.org/officeDocument/2006/relationships/customXml" Target="../ink/ink2716.xml"/><Relationship Id="rId292" Type="http://schemas.openxmlformats.org/officeDocument/2006/relationships/image" Target="../media/image2284.png"/><Relationship Id="rId597" Type="http://schemas.openxmlformats.org/officeDocument/2006/relationships/customXml" Target="../ink/ink2611.xml"/><Relationship Id="rId152" Type="http://schemas.openxmlformats.org/officeDocument/2006/relationships/image" Target="../media/image2214.png"/><Relationship Id="rId457" Type="http://schemas.openxmlformats.org/officeDocument/2006/relationships/customXml" Target="../ink/ink2541.xml"/><Relationship Id="rId1087" Type="http://schemas.openxmlformats.org/officeDocument/2006/relationships/customXml" Target="../ink/ink2856.xml"/><Relationship Id="rId664" Type="http://schemas.openxmlformats.org/officeDocument/2006/relationships/image" Target="../media/image2470.png"/><Relationship Id="rId871" Type="http://schemas.openxmlformats.org/officeDocument/2006/relationships/customXml" Target="../ink/ink2748.xml"/><Relationship Id="rId969" Type="http://schemas.openxmlformats.org/officeDocument/2006/relationships/customXml" Target="../ink/ink2797.xml"/><Relationship Id="rId317" Type="http://schemas.openxmlformats.org/officeDocument/2006/relationships/customXml" Target="../ink/ink2471.xml"/><Relationship Id="rId524" Type="http://schemas.openxmlformats.org/officeDocument/2006/relationships/image" Target="../media/image2400.png"/><Relationship Id="rId731" Type="http://schemas.openxmlformats.org/officeDocument/2006/relationships/customXml" Target="../ink/ink2678.xml"/><Relationship Id="rId1154" Type="http://schemas.openxmlformats.org/officeDocument/2006/relationships/image" Target="../media/image2715.png"/><Relationship Id="rId98" Type="http://schemas.openxmlformats.org/officeDocument/2006/relationships/image" Target="../media/image2187.png"/><Relationship Id="rId829" Type="http://schemas.openxmlformats.org/officeDocument/2006/relationships/customXml" Target="../ink/ink2727.xml"/><Relationship Id="rId1014" Type="http://schemas.openxmlformats.org/officeDocument/2006/relationships/image" Target="../media/image2645.png"/><Relationship Id="rId25" Type="http://schemas.openxmlformats.org/officeDocument/2006/relationships/customXml" Target="../ink/ink2325.xml"/><Relationship Id="rId174" Type="http://schemas.openxmlformats.org/officeDocument/2006/relationships/image" Target="../media/image2225.png"/><Relationship Id="rId381" Type="http://schemas.openxmlformats.org/officeDocument/2006/relationships/customXml" Target="../ink/ink2503.xml"/><Relationship Id="rId241" Type="http://schemas.openxmlformats.org/officeDocument/2006/relationships/customXml" Target="../ink/ink2433.xml"/><Relationship Id="rId479" Type="http://schemas.openxmlformats.org/officeDocument/2006/relationships/customXml" Target="../ink/ink2552.xml"/><Relationship Id="rId686" Type="http://schemas.openxmlformats.org/officeDocument/2006/relationships/image" Target="../media/image2481.png"/><Relationship Id="rId893" Type="http://schemas.openxmlformats.org/officeDocument/2006/relationships/customXml" Target="../ink/ink2759.xml"/><Relationship Id="rId339" Type="http://schemas.openxmlformats.org/officeDocument/2006/relationships/customXml" Target="../ink/ink2482.xml"/><Relationship Id="rId546" Type="http://schemas.openxmlformats.org/officeDocument/2006/relationships/image" Target="../media/image2411.png"/><Relationship Id="rId753" Type="http://schemas.openxmlformats.org/officeDocument/2006/relationships/customXml" Target="../ink/ink2689.xml"/><Relationship Id="rId101" Type="http://schemas.openxmlformats.org/officeDocument/2006/relationships/customXml" Target="../ink/ink2363.xml"/><Relationship Id="rId406" Type="http://schemas.openxmlformats.org/officeDocument/2006/relationships/image" Target="../media/image2341.png"/><Relationship Id="rId960" Type="http://schemas.openxmlformats.org/officeDocument/2006/relationships/image" Target="../media/image2618.png"/><Relationship Id="rId1036" Type="http://schemas.openxmlformats.org/officeDocument/2006/relationships/image" Target="../media/image2656.png"/><Relationship Id="rId613" Type="http://schemas.openxmlformats.org/officeDocument/2006/relationships/customXml" Target="../ink/ink2619.xml"/><Relationship Id="rId820" Type="http://schemas.openxmlformats.org/officeDocument/2006/relationships/image" Target="../media/image2548.png"/><Relationship Id="rId918" Type="http://schemas.openxmlformats.org/officeDocument/2006/relationships/image" Target="../media/image2597.png"/><Relationship Id="rId1103" Type="http://schemas.openxmlformats.org/officeDocument/2006/relationships/customXml" Target="../ink/ink2864.xml"/><Relationship Id="rId47" Type="http://schemas.openxmlformats.org/officeDocument/2006/relationships/customXml" Target="../ink/ink2336.xml"/><Relationship Id="rId196" Type="http://schemas.openxmlformats.org/officeDocument/2006/relationships/image" Target="../media/image2236.png"/><Relationship Id="rId263" Type="http://schemas.openxmlformats.org/officeDocument/2006/relationships/customXml" Target="../ink/ink2444.xml"/><Relationship Id="rId470" Type="http://schemas.openxmlformats.org/officeDocument/2006/relationships/image" Target="../media/image2373.png"/><Relationship Id="rId123" Type="http://schemas.openxmlformats.org/officeDocument/2006/relationships/customXml" Target="../ink/ink2374.xml"/><Relationship Id="rId330" Type="http://schemas.openxmlformats.org/officeDocument/2006/relationships/image" Target="../media/image2303.png"/><Relationship Id="rId568" Type="http://schemas.openxmlformats.org/officeDocument/2006/relationships/image" Target="../media/image2422.png"/><Relationship Id="rId775" Type="http://schemas.openxmlformats.org/officeDocument/2006/relationships/customXml" Target="../ink/ink2700.xml"/><Relationship Id="rId982" Type="http://schemas.openxmlformats.org/officeDocument/2006/relationships/image" Target="../media/image2629.png"/><Relationship Id="rId428" Type="http://schemas.openxmlformats.org/officeDocument/2006/relationships/image" Target="../media/image2352.png"/><Relationship Id="rId635" Type="http://schemas.openxmlformats.org/officeDocument/2006/relationships/customXml" Target="../ink/ink2630.xml"/><Relationship Id="rId842" Type="http://schemas.openxmlformats.org/officeDocument/2006/relationships/image" Target="../media/image2559.png"/><Relationship Id="rId1058" Type="http://schemas.openxmlformats.org/officeDocument/2006/relationships/image" Target="../media/image26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12.xml"/><Relationship Id="rId21" Type="http://schemas.openxmlformats.org/officeDocument/2006/relationships/image" Target="../media/image2735.png"/><Relationship Id="rId42" Type="http://schemas.openxmlformats.org/officeDocument/2006/relationships/customXml" Target="../ink/ink2920.xml"/><Relationship Id="rId47" Type="http://schemas.openxmlformats.org/officeDocument/2006/relationships/image" Target="../media/image2748.png"/><Relationship Id="rId63" Type="http://schemas.openxmlformats.org/officeDocument/2006/relationships/image" Target="../media/image2756.png"/><Relationship Id="rId68" Type="http://schemas.openxmlformats.org/officeDocument/2006/relationships/customXml" Target="../ink/ink2933.xml"/><Relationship Id="rId84" Type="http://schemas.openxmlformats.org/officeDocument/2006/relationships/customXml" Target="../ink/ink2941.xml"/><Relationship Id="rId89" Type="http://schemas.openxmlformats.org/officeDocument/2006/relationships/image" Target="../media/image2769.png"/><Relationship Id="rId16" Type="http://schemas.openxmlformats.org/officeDocument/2006/relationships/customXml" Target="../ink/ink2907.xml"/><Relationship Id="rId11" Type="http://schemas.openxmlformats.org/officeDocument/2006/relationships/image" Target="../media/image2730.png"/><Relationship Id="rId32" Type="http://schemas.openxmlformats.org/officeDocument/2006/relationships/customXml" Target="../ink/ink2915.xml"/><Relationship Id="rId37" Type="http://schemas.openxmlformats.org/officeDocument/2006/relationships/image" Target="../media/image2743.png"/><Relationship Id="rId53" Type="http://schemas.openxmlformats.org/officeDocument/2006/relationships/image" Target="../media/image2751.png"/><Relationship Id="rId58" Type="http://schemas.openxmlformats.org/officeDocument/2006/relationships/customXml" Target="../ink/ink2928.xml"/><Relationship Id="rId74" Type="http://schemas.openxmlformats.org/officeDocument/2006/relationships/customXml" Target="../ink/ink2936.xml"/><Relationship Id="rId79" Type="http://schemas.openxmlformats.org/officeDocument/2006/relationships/image" Target="../media/image2764.png"/><Relationship Id="rId5" Type="http://schemas.openxmlformats.org/officeDocument/2006/relationships/image" Target="../media/image2727.png"/><Relationship Id="rId14" Type="http://schemas.openxmlformats.org/officeDocument/2006/relationships/customXml" Target="../ink/ink2906.xml"/><Relationship Id="rId22" Type="http://schemas.openxmlformats.org/officeDocument/2006/relationships/customXml" Target="../ink/ink2910.xml"/><Relationship Id="rId27" Type="http://schemas.openxmlformats.org/officeDocument/2006/relationships/image" Target="../media/image2738.png"/><Relationship Id="rId30" Type="http://schemas.openxmlformats.org/officeDocument/2006/relationships/customXml" Target="../ink/ink2914.xml"/><Relationship Id="rId35" Type="http://schemas.openxmlformats.org/officeDocument/2006/relationships/image" Target="../media/image2742.png"/><Relationship Id="rId43" Type="http://schemas.openxmlformats.org/officeDocument/2006/relationships/image" Target="../media/image2746.png"/><Relationship Id="rId48" Type="http://schemas.openxmlformats.org/officeDocument/2006/relationships/customXml" Target="../ink/ink2923.xml"/><Relationship Id="rId56" Type="http://schemas.openxmlformats.org/officeDocument/2006/relationships/customXml" Target="../ink/ink2927.xml"/><Relationship Id="rId64" Type="http://schemas.openxmlformats.org/officeDocument/2006/relationships/customXml" Target="../ink/ink2931.xml"/><Relationship Id="rId69" Type="http://schemas.openxmlformats.org/officeDocument/2006/relationships/image" Target="../media/image2759.png"/><Relationship Id="rId77" Type="http://schemas.openxmlformats.org/officeDocument/2006/relationships/image" Target="../media/image2763.png"/><Relationship Id="rId8" Type="http://schemas.openxmlformats.org/officeDocument/2006/relationships/customXml" Target="../ink/ink2903.xml"/><Relationship Id="rId51" Type="http://schemas.openxmlformats.org/officeDocument/2006/relationships/image" Target="../media/image2750.png"/><Relationship Id="rId72" Type="http://schemas.openxmlformats.org/officeDocument/2006/relationships/customXml" Target="../ink/ink2935.xml"/><Relationship Id="rId80" Type="http://schemas.openxmlformats.org/officeDocument/2006/relationships/customXml" Target="../ink/ink2939.xml"/><Relationship Id="rId85" Type="http://schemas.openxmlformats.org/officeDocument/2006/relationships/image" Target="../media/image2767.png"/><Relationship Id="rId3" Type="http://schemas.openxmlformats.org/officeDocument/2006/relationships/image" Target="../media/image2726.png"/><Relationship Id="rId12" Type="http://schemas.openxmlformats.org/officeDocument/2006/relationships/customXml" Target="../ink/ink2905.xml"/><Relationship Id="rId17" Type="http://schemas.openxmlformats.org/officeDocument/2006/relationships/image" Target="../media/image2733.png"/><Relationship Id="rId25" Type="http://schemas.openxmlformats.org/officeDocument/2006/relationships/image" Target="../media/image2737.png"/><Relationship Id="rId33" Type="http://schemas.openxmlformats.org/officeDocument/2006/relationships/image" Target="../media/image2741.png"/><Relationship Id="rId38" Type="http://schemas.openxmlformats.org/officeDocument/2006/relationships/customXml" Target="../ink/ink2918.xml"/><Relationship Id="rId46" Type="http://schemas.openxmlformats.org/officeDocument/2006/relationships/customXml" Target="../ink/ink2922.xml"/><Relationship Id="rId59" Type="http://schemas.openxmlformats.org/officeDocument/2006/relationships/image" Target="../media/image2754.png"/><Relationship Id="rId67" Type="http://schemas.openxmlformats.org/officeDocument/2006/relationships/image" Target="../media/image2758.png"/><Relationship Id="rId20" Type="http://schemas.openxmlformats.org/officeDocument/2006/relationships/customXml" Target="../ink/ink2909.xml"/><Relationship Id="rId41" Type="http://schemas.openxmlformats.org/officeDocument/2006/relationships/image" Target="../media/image2745.png"/><Relationship Id="rId54" Type="http://schemas.openxmlformats.org/officeDocument/2006/relationships/customXml" Target="../ink/ink2926.xml"/><Relationship Id="rId62" Type="http://schemas.openxmlformats.org/officeDocument/2006/relationships/customXml" Target="../ink/ink2930.xml"/><Relationship Id="rId70" Type="http://schemas.openxmlformats.org/officeDocument/2006/relationships/customXml" Target="../ink/ink2934.xml"/><Relationship Id="rId75" Type="http://schemas.openxmlformats.org/officeDocument/2006/relationships/image" Target="../media/image2762.png"/><Relationship Id="rId83" Type="http://schemas.openxmlformats.org/officeDocument/2006/relationships/image" Target="../media/image2766.png"/><Relationship Id="rId88" Type="http://schemas.openxmlformats.org/officeDocument/2006/relationships/customXml" Target="../ink/ink29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02.xml"/><Relationship Id="rId15" Type="http://schemas.openxmlformats.org/officeDocument/2006/relationships/image" Target="../media/image2732.png"/><Relationship Id="rId23" Type="http://schemas.openxmlformats.org/officeDocument/2006/relationships/image" Target="../media/image2736.png"/><Relationship Id="rId28" Type="http://schemas.openxmlformats.org/officeDocument/2006/relationships/customXml" Target="../ink/ink2913.xml"/><Relationship Id="rId36" Type="http://schemas.openxmlformats.org/officeDocument/2006/relationships/customXml" Target="../ink/ink2917.xml"/><Relationship Id="rId49" Type="http://schemas.openxmlformats.org/officeDocument/2006/relationships/image" Target="../media/image2749.png"/><Relationship Id="rId57" Type="http://schemas.openxmlformats.org/officeDocument/2006/relationships/image" Target="../media/image2753.png"/><Relationship Id="rId10" Type="http://schemas.openxmlformats.org/officeDocument/2006/relationships/customXml" Target="../ink/ink2904.xml"/><Relationship Id="rId31" Type="http://schemas.openxmlformats.org/officeDocument/2006/relationships/image" Target="../media/image2740.png"/><Relationship Id="rId44" Type="http://schemas.openxmlformats.org/officeDocument/2006/relationships/customXml" Target="../ink/ink2921.xml"/><Relationship Id="rId52" Type="http://schemas.openxmlformats.org/officeDocument/2006/relationships/customXml" Target="../ink/ink2925.xml"/><Relationship Id="rId60" Type="http://schemas.openxmlformats.org/officeDocument/2006/relationships/customXml" Target="../ink/ink2929.xml"/><Relationship Id="rId65" Type="http://schemas.openxmlformats.org/officeDocument/2006/relationships/image" Target="../media/image2757.png"/><Relationship Id="rId73" Type="http://schemas.openxmlformats.org/officeDocument/2006/relationships/image" Target="../media/image2761.png"/><Relationship Id="rId78" Type="http://schemas.openxmlformats.org/officeDocument/2006/relationships/customXml" Target="../ink/ink2938.xml"/><Relationship Id="rId81" Type="http://schemas.openxmlformats.org/officeDocument/2006/relationships/image" Target="../media/image2765.png"/><Relationship Id="rId86" Type="http://schemas.openxmlformats.org/officeDocument/2006/relationships/customXml" Target="../ink/ink2942.xml"/><Relationship Id="rId4" Type="http://schemas.openxmlformats.org/officeDocument/2006/relationships/customXml" Target="../ink/ink2901.xml"/><Relationship Id="rId9" Type="http://schemas.openxmlformats.org/officeDocument/2006/relationships/image" Target="../media/image2729.png"/><Relationship Id="rId13" Type="http://schemas.openxmlformats.org/officeDocument/2006/relationships/image" Target="../media/image2731.png"/><Relationship Id="rId18" Type="http://schemas.openxmlformats.org/officeDocument/2006/relationships/customXml" Target="../ink/ink2908.xml"/><Relationship Id="rId39" Type="http://schemas.openxmlformats.org/officeDocument/2006/relationships/image" Target="../media/image2744.png"/><Relationship Id="rId34" Type="http://schemas.openxmlformats.org/officeDocument/2006/relationships/customXml" Target="../ink/ink2916.xml"/><Relationship Id="rId50" Type="http://schemas.openxmlformats.org/officeDocument/2006/relationships/customXml" Target="../ink/ink2924.xml"/><Relationship Id="rId55" Type="http://schemas.openxmlformats.org/officeDocument/2006/relationships/image" Target="../media/image2752.png"/><Relationship Id="rId76" Type="http://schemas.openxmlformats.org/officeDocument/2006/relationships/customXml" Target="../ink/ink2937.xml"/><Relationship Id="rId7" Type="http://schemas.openxmlformats.org/officeDocument/2006/relationships/image" Target="../media/image2728.png"/><Relationship Id="rId71" Type="http://schemas.openxmlformats.org/officeDocument/2006/relationships/image" Target="../media/image2760.png"/><Relationship Id="rId2" Type="http://schemas.openxmlformats.org/officeDocument/2006/relationships/customXml" Target="../ink/ink2900.xml"/><Relationship Id="rId29" Type="http://schemas.openxmlformats.org/officeDocument/2006/relationships/image" Target="../media/image2739.png"/><Relationship Id="rId24" Type="http://schemas.openxmlformats.org/officeDocument/2006/relationships/customXml" Target="../ink/ink2911.xml"/><Relationship Id="rId40" Type="http://schemas.openxmlformats.org/officeDocument/2006/relationships/customXml" Target="../ink/ink2919.xml"/><Relationship Id="rId45" Type="http://schemas.openxmlformats.org/officeDocument/2006/relationships/image" Target="../media/image2747.png"/><Relationship Id="rId66" Type="http://schemas.openxmlformats.org/officeDocument/2006/relationships/customXml" Target="../ink/ink2932.xml"/><Relationship Id="rId87" Type="http://schemas.openxmlformats.org/officeDocument/2006/relationships/image" Target="../media/image2768.png"/><Relationship Id="rId61" Type="http://schemas.openxmlformats.org/officeDocument/2006/relationships/image" Target="../media/image2755.png"/><Relationship Id="rId82" Type="http://schemas.openxmlformats.org/officeDocument/2006/relationships/customXml" Target="../ink/ink2940.xml"/><Relationship Id="rId19" Type="http://schemas.openxmlformats.org/officeDocument/2006/relationships/image" Target="../media/image27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27.png"/><Relationship Id="rId299" Type="http://schemas.openxmlformats.org/officeDocument/2006/relationships/image" Target="../media/image2918.png"/><Relationship Id="rId21" Type="http://schemas.openxmlformats.org/officeDocument/2006/relationships/image" Target="../media/image2779.png"/><Relationship Id="rId63" Type="http://schemas.openxmlformats.org/officeDocument/2006/relationships/image" Target="../media/image2800.png"/><Relationship Id="rId159" Type="http://schemas.openxmlformats.org/officeDocument/2006/relationships/image" Target="../media/image2848.png"/><Relationship Id="rId324" Type="http://schemas.openxmlformats.org/officeDocument/2006/relationships/customXml" Target="../ink/ink3105.xml"/><Relationship Id="rId366" Type="http://schemas.openxmlformats.org/officeDocument/2006/relationships/customXml" Target="../ink/ink3126.xml"/><Relationship Id="rId170" Type="http://schemas.openxmlformats.org/officeDocument/2006/relationships/customXml" Target="../ink/ink3028.xml"/><Relationship Id="rId226" Type="http://schemas.openxmlformats.org/officeDocument/2006/relationships/customXml" Target="../ink/ink3056.xml"/><Relationship Id="rId268" Type="http://schemas.openxmlformats.org/officeDocument/2006/relationships/customXml" Target="../ink/ink3077.xml"/><Relationship Id="rId32" Type="http://schemas.openxmlformats.org/officeDocument/2006/relationships/customXml" Target="../ink/ink2959.xml"/><Relationship Id="rId74" Type="http://schemas.openxmlformats.org/officeDocument/2006/relationships/customXml" Target="../ink/ink2980.xml"/><Relationship Id="rId128" Type="http://schemas.openxmlformats.org/officeDocument/2006/relationships/customXml" Target="../ink/ink3007.xml"/><Relationship Id="rId335" Type="http://schemas.openxmlformats.org/officeDocument/2006/relationships/image" Target="../media/image2936.png"/><Relationship Id="rId377" Type="http://schemas.openxmlformats.org/officeDocument/2006/relationships/image" Target="../media/image2957.png"/><Relationship Id="rId5" Type="http://schemas.openxmlformats.org/officeDocument/2006/relationships/image" Target="../media/image2771.png"/><Relationship Id="rId181" Type="http://schemas.openxmlformats.org/officeDocument/2006/relationships/image" Target="../media/image2859.png"/><Relationship Id="rId237" Type="http://schemas.openxmlformats.org/officeDocument/2006/relationships/image" Target="../media/image2887.png"/><Relationship Id="rId402" Type="http://schemas.openxmlformats.org/officeDocument/2006/relationships/customXml" Target="../ink/ink3144.xml"/><Relationship Id="rId279" Type="http://schemas.openxmlformats.org/officeDocument/2006/relationships/image" Target="../media/image2908.png"/><Relationship Id="rId43" Type="http://schemas.openxmlformats.org/officeDocument/2006/relationships/image" Target="../media/image2790.png"/><Relationship Id="rId139" Type="http://schemas.openxmlformats.org/officeDocument/2006/relationships/image" Target="../media/image2838.png"/><Relationship Id="rId290" Type="http://schemas.openxmlformats.org/officeDocument/2006/relationships/customXml" Target="../ink/ink3088.xml"/><Relationship Id="rId304" Type="http://schemas.openxmlformats.org/officeDocument/2006/relationships/customXml" Target="../ink/ink3095.xml"/><Relationship Id="rId346" Type="http://schemas.openxmlformats.org/officeDocument/2006/relationships/customXml" Target="../ink/ink3116.xml"/><Relationship Id="rId388" Type="http://schemas.openxmlformats.org/officeDocument/2006/relationships/customXml" Target="../ink/ink3137.xml"/><Relationship Id="rId85" Type="http://schemas.openxmlformats.org/officeDocument/2006/relationships/image" Target="../media/image2811.png"/><Relationship Id="rId150" Type="http://schemas.openxmlformats.org/officeDocument/2006/relationships/customXml" Target="../ink/ink3018.xml"/><Relationship Id="rId192" Type="http://schemas.openxmlformats.org/officeDocument/2006/relationships/customXml" Target="../ink/ink3039.xml"/><Relationship Id="rId206" Type="http://schemas.openxmlformats.org/officeDocument/2006/relationships/customXml" Target="../ink/ink3046.xml"/><Relationship Id="rId413" Type="http://schemas.openxmlformats.org/officeDocument/2006/relationships/image" Target="../media/image2975.png"/><Relationship Id="rId248" Type="http://schemas.openxmlformats.org/officeDocument/2006/relationships/customXml" Target="../ink/ink3067.xml"/><Relationship Id="rId12" Type="http://schemas.openxmlformats.org/officeDocument/2006/relationships/customXml" Target="../ink/ink2949.xml"/><Relationship Id="rId108" Type="http://schemas.openxmlformats.org/officeDocument/2006/relationships/customXml" Target="../ink/ink2997.xml"/><Relationship Id="rId315" Type="http://schemas.openxmlformats.org/officeDocument/2006/relationships/image" Target="../media/image2926.png"/><Relationship Id="rId357" Type="http://schemas.openxmlformats.org/officeDocument/2006/relationships/image" Target="../media/image2947.png"/><Relationship Id="rId54" Type="http://schemas.openxmlformats.org/officeDocument/2006/relationships/customXml" Target="../ink/ink2970.xml"/><Relationship Id="rId96" Type="http://schemas.openxmlformats.org/officeDocument/2006/relationships/customXml" Target="../ink/ink2991.xml"/><Relationship Id="rId161" Type="http://schemas.openxmlformats.org/officeDocument/2006/relationships/image" Target="../media/image2849.png"/><Relationship Id="rId217" Type="http://schemas.openxmlformats.org/officeDocument/2006/relationships/image" Target="../media/image2877.png"/><Relationship Id="rId399" Type="http://schemas.openxmlformats.org/officeDocument/2006/relationships/image" Target="../media/image2968.png"/><Relationship Id="rId259" Type="http://schemas.openxmlformats.org/officeDocument/2006/relationships/image" Target="../media/image2898.png"/><Relationship Id="rId424" Type="http://schemas.openxmlformats.org/officeDocument/2006/relationships/customXml" Target="../ink/ink3155.xml"/><Relationship Id="rId23" Type="http://schemas.openxmlformats.org/officeDocument/2006/relationships/image" Target="../media/image2780.png"/><Relationship Id="rId119" Type="http://schemas.openxmlformats.org/officeDocument/2006/relationships/image" Target="../media/image2828.png"/><Relationship Id="rId270" Type="http://schemas.openxmlformats.org/officeDocument/2006/relationships/customXml" Target="../ink/ink3078.xml"/><Relationship Id="rId326" Type="http://schemas.openxmlformats.org/officeDocument/2006/relationships/customXml" Target="../ink/ink3106.xml"/><Relationship Id="rId65" Type="http://schemas.openxmlformats.org/officeDocument/2006/relationships/image" Target="../media/image2801.png"/><Relationship Id="rId130" Type="http://schemas.openxmlformats.org/officeDocument/2006/relationships/customXml" Target="../ink/ink3008.xml"/><Relationship Id="rId368" Type="http://schemas.openxmlformats.org/officeDocument/2006/relationships/customXml" Target="../ink/ink3127.xml"/><Relationship Id="rId172" Type="http://schemas.openxmlformats.org/officeDocument/2006/relationships/customXml" Target="../ink/ink3029.xml"/><Relationship Id="rId228" Type="http://schemas.openxmlformats.org/officeDocument/2006/relationships/customXml" Target="../ink/ink3057.xml"/><Relationship Id="rId281" Type="http://schemas.openxmlformats.org/officeDocument/2006/relationships/image" Target="../media/image2909.png"/><Relationship Id="rId337" Type="http://schemas.openxmlformats.org/officeDocument/2006/relationships/image" Target="../media/image2937.png"/><Relationship Id="rId34" Type="http://schemas.openxmlformats.org/officeDocument/2006/relationships/customXml" Target="../ink/ink2960.xml"/><Relationship Id="rId76" Type="http://schemas.openxmlformats.org/officeDocument/2006/relationships/customXml" Target="../ink/ink2981.xml"/><Relationship Id="rId141" Type="http://schemas.openxmlformats.org/officeDocument/2006/relationships/image" Target="../media/image2839.png"/><Relationship Id="rId379" Type="http://schemas.openxmlformats.org/officeDocument/2006/relationships/image" Target="../media/image2958.png"/><Relationship Id="rId7" Type="http://schemas.openxmlformats.org/officeDocument/2006/relationships/image" Target="../media/image2772.png"/><Relationship Id="rId183" Type="http://schemas.openxmlformats.org/officeDocument/2006/relationships/image" Target="../media/image2860.png"/><Relationship Id="rId239" Type="http://schemas.openxmlformats.org/officeDocument/2006/relationships/image" Target="../media/image2888.png"/><Relationship Id="rId390" Type="http://schemas.openxmlformats.org/officeDocument/2006/relationships/customXml" Target="../ink/ink3138.xml"/><Relationship Id="rId404" Type="http://schemas.openxmlformats.org/officeDocument/2006/relationships/customXml" Target="../ink/ink3145.xml"/><Relationship Id="rId250" Type="http://schemas.openxmlformats.org/officeDocument/2006/relationships/customXml" Target="../ink/ink3068.xml"/><Relationship Id="rId292" Type="http://schemas.openxmlformats.org/officeDocument/2006/relationships/customXml" Target="../ink/ink3089.xml"/><Relationship Id="rId306" Type="http://schemas.openxmlformats.org/officeDocument/2006/relationships/customXml" Target="../ink/ink3096.xml"/><Relationship Id="rId45" Type="http://schemas.openxmlformats.org/officeDocument/2006/relationships/image" Target="../media/image2791.png"/><Relationship Id="rId87" Type="http://schemas.openxmlformats.org/officeDocument/2006/relationships/image" Target="../media/image2812.png"/><Relationship Id="rId110" Type="http://schemas.openxmlformats.org/officeDocument/2006/relationships/customXml" Target="../ink/ink2998.xml"/><Relationship Id="rId348" Type="http://schemas.openxmlformats.org/officeDocument/2006/relationships/customXml" Target="../ink/ink3117.xml"/><Relationship Id="rId152" Type="http://schemas.openxmlformats.org/officeDocument/2006/relationships/customXml" Target="../ink/ink3019.xml"/><Relationship Id="rId194" Type="http://schemas.openxmlformats.org/officeDocument/2006/relationships/customXml" Target="../ink/ink3040.xml"/><Relationship Id="rId208" Type="http://schemas.openxmlformats.org/officeDocument/2006/relationships/customXml" Target="../ink/ink3047.xml"/><Relationship Id="rId415" Type="http://schemas.openxmlformats.org/officeDocument/2006/relationships/image" Target="../media/image2976.png"/><Relationship Id="rId261" Type="http://schemas.openxmlformats.org/officeDocument/2006/relationships/image" Target="../media/image2899.png"/><Relationship Id="rId14" Type="http://schemas.openxmlformats.org/officeDocument/2006/relationships/customXml" Target="../ink/ink2950.xml"/><Relationship Id="rId56" Type="http://schemas.openxmlformats.org/officeDocument/2006/relationships/customXml" Target="../ink/ink2971.xml"/><Relationship Id="rId317" Type="http://schemas.openxmlformats.org/officeDocument/2006/relationships/image" Target="../media/image2927.png"/><Relationship Id="rId359" Type="http://schemas.openxmlformats.org/officeDocument/2006/relationships/image" Target="../media/image2948.png"/><Relationship Id="rId98" Type="http://schemas.openxmlformats.org/officeDocument/2006/relationships/customXml" Target="../ink/ink2992.xml"/><Relationship Id="rId121" Type="http://schemas.openxmlformats.org/officeDocument/2006/relationships/image" Target="../media/image2829.png"/><Relationship Id="rId163" Type="http://schemas.openxmlformats.org/officeDocument/2006/relationships/image" Target="../media/image2850.png"/><Relationship Id="rId219" Type="http://schemas.openxmlformats.org/officeDocument/2006/relationships/image" Target="../media/image2878.png"/><Relationship Id="rId370" Type="http://schemas.openxmlformats.org/officeDocument/2006/relationships/customXml" Target="../ink/ink3128.xml"/><Relationship Id="rId426" Type="http://schemas.openxmlformats.org/officeDocument/2006/relationships/customXml" Target="../ink/ink3156.xml"/><Relationship Id="rId230" Type="http://schemas.openxmlformats.org/officeDocument/2006/relationships/customXml" Target="../ink/ink3058.xml"/><Relationship Id="rId25" Type="http://schemas.openxmlformats.org/officeDocument/2006/relationships/image" Target="../media/image2781.png"/><Relationship Id="rId67" Type="http://schemas.openxmlformats.org/officeDocument/2006/relationships/image" Target="../media/image2802.png"/><Relationship Id="rId272" Type="http://schemas.openxmlformats.org/officeDocument/2006/relationships/customXml" Target="../ink/ink3079.xml"/><Relationship Id="rId328" Type="http://schemas.openxmlformats.org/officeDocument/2006/relationships/customXml" Target="../ink/ink3107.xml"/><Relationship Id="rId132" Type="http://schemas.openxmlformats.org/officeDocument/2006/relationships/customXml" Target="../ink/ink3009.xml"/><Relationship Id="rId174" Type="http://schemas.openxmlformats.org/officeDocument/2006/relationships/customXml" Target="../ink/ink3030.xml"/><Relationship Id="rId381" Type="http://schemas.openxmlformats.org/officeDocument/2006/relationships/image" Target="../media/image2959.png"/><Relationship Id="rId241" Type="http://schemas.openxmlformats.org/officeDocument/2006/relationships/image" Target="../media/image2889.png"/><Relationship Id="rId36" Type="http://schemas.openxmlformats.org/officeDocument/2006/relationships/customXml" Target="../ink/ink2961.xml"/><Relationship Id="rId283" Type="http://schemas.openxmlformats.org/officeDocument/2006/relationships/image" Target="../media/image2910.png"/><Relationship Id="rId339" Type="http://schemas.openxmlformats.org/officeDocument/2006/relationships/image" Target="../media/image2938.png"/><Relationship Id="rId78" Type="http://schemas.openxmlformats.org/officeDocument/2006/relationships/customXml" Target="../ink/ink2982.xml"/><Relationship Id="rId101" Type="http://schemas.openxmlformats.org/officeDocument/2006/relationships/image" Target="../media/image2819.png"/><Relationship Id="rId143" Type="http://schemas.openxmlformats.org/officeDocument/2006/relationships/image" Target="../media/image2840.png"/><Relationship Id="rId185" Type="http://schemas.openxmlformats.org/officeDocument/2006/relationships/image" Target="../media/image2861.png"/><Relationship Id="rId350" Type="http://schemas.openxmlformats.org/officeDocument/2006/relationships/customXml" Target="../ink/ink3118.xml"/><Relationship Id="rId406" Type="http://schemas.openxmlformats.org/officeDocument/2006/relationships/customXml" Target="../ink/ink3146.xml"/><Relationship Id="rId9" Type="http://schemas.openxmlformats.org/officeDocument/2006/relationships/image" Target="../media/image2773.png"/><Relationship Id="rId210" Type="http://schemas.openxmlformats.org/officeDocument/2006/relationships/customXml" Target="../ink/ink3048.xml"/><Relationship Id="rId392" Type="http://schemas.openxmlformats.org/officeDocument/2006/relationships/customXml" Target="../ink/ink3139.xml"/><Relationship Id="rId252" Type="http://schemas.openxmlformats.org/officeDocument/2006/relationships/customXml" Target="../ink/ink3069.xml"/><Relationship Id="rId294" Type="http://schemas.openxmlformats.org/officeDocument/2006/relationships/customXml" Target="../ink/ink3090.xml"/><Relationship Id="rId308" Type="http://schemas.openxmlformats.org/officeDocument/2006/relationships/customXml" Target="../ink/ink3097.xml"/><Relationship Id="rId47" Type="http://schemas.openxmlformats.org/officeDocument/2006/relationships/image" Target="../media/image2792.png"/><Relationship Id="rId89" Type="http://schemas.openxmlformats.org/officeDocument/2006/relationships/image" Target="../media/image2813.png"/><Relationship Id="rId112" Type="http://schemas.openxmlformats.org/officeDocument/2006/relationships/customXml" Target="../ink/ink2999.xml"/><Relationship Id="rId154" Type="http://schemas.openxmlformats.org/officeDocument/2006/relationships/customXml" Target="../ink/ink3020.xml"/><Relationship Id="rId361" Type="http://schemas.openxmlformats.org/officeDocument/2006/relationships/image" Target="../media/image2949.png"/><Relationship Id="rId196" Type="http://schemas.openxmlformats.org/officeDocument/2006/relationships/customXml" Target="../ink/ink3041.xml"/><Relationship Id="rId417" Type="http://schemas.openxmlformats.org/officeDocument/2006/relationships/image" Target="../media/image2977.png"/><Relationship Id="rId16" Type="http://schemas.openxmlformats.org/officeDocument/2006/relationships/customXml" Target="../ink/ink2951.xml"/><Relationship Id="rId221" Type="http://schemas.openxmlformats.org/officeDocument/2006/relationships/image" Target="../media/image2879.png"/><Relationship Id="rId263" Type="http://schemas.openxmlformats.org/officeDocument/2006/relationships/image" Target="../media/image2900.png"/><Relationship Id="rId319" Type="http://schemas.openxmlformats.org/officeDocument/2006/relationships/image" Target="../media/image2928.png"/><Relationship Id="rId58" Type="http://schemas.openxmlformats.org/officeDocument/2006/relationships/customXml" Target="../ink/ink2972.xml"/><Relationship Id="rId123" Type="http://schemas.openxmlformats.org/officeDocument/2006/relationships/image" Target="../media/image2830.png"/><Relationship Id="rId330" Type="http://schemas.openxmlformats.org/officeDocument/2006/relationships/customXml" Target="../ink/ink3108.xml"/><Relationship Id="rId165" Type="http://schemas.openxmlformats.org/officeDocument/2006/relationships/image" Target="../media/image2851.png"/><Relationship Id="rId372" Type="http://schemas.openxmlformats.org/officeDocument/2006/relationships/customXml" Target="../ink/ink3129.xml"/><Relationship Id="rId428" Type="http://schemas.openxmlformats.org/officeDocument/2006/relationships/customXml" Target="../ink/ink3157.xml"/><Relationship Id="rId232" Type="http://schemas.openxmlformats.org/officeDocument/2006/relationships/customXml" Target="../ink/ink3059.xml"/><Relationship Id="rId274" Type="http://schemas.openxmlformats.org/officeDocument/2006/relationships/customXml" Target="../ink/ink3080.xml"/><Relationship Id="rId27" Type="http://schemas.openxmlformats.org/officeDocument/2006/relationships/image" Target="../media/image2782.png"/><Relationship Id="rId69" Type="http://schemas.openxmlformats.org/officeDocument/2006/relationships/image" Target="../media/image2803.png"/><Relationship Id="rId134" Type="http://schemas.openxmlformats.org/officeDocument/2006/relationships/customXml" Target="../ink/ink3010.xml"/><Relationship Id="rId80" Type="http://schemas.openxmlformats.org/officeDocument/2006/relationships/customXml" Target="../ink/ink2983.xml"/><Relationship Id="rId176" Type="http://schemas.openxmlformats.org/officeDocument/2006/relationships/customXml" Target="../ink/ink3031.xml"/><Relationship Id="rId341" Type="http://schemas.openxmlformats.org/officeDocument/2006/relationships/image" Target="../media/image2939.png"/><Relationship Id="rId383" Type="http://schemas.openxmlformats.org/officeDocument/2006/relationships/image" Target="../media/image2960.png"/><Relationship Id="rId201" Type="http://schemas.openxmlformats.org/officeDocument/2006/relationships/image" Target="../media/image2869.png"/><Relationship Id="rId243" Type="http://schemas.openxmlformats.org/officeDocument/2006/relationships/image" Target="../media/image2890.png"/><Relationship Id="rId285" Type="http://schemas.openxmlformats.org/officeDocument/2006/relationships/image" Target="../media/image2911.png"/><Relationship Id="rId38" Type="http://schemas.openxmlformats.org/officeDocument/2006/relationships/customXml" Target="../ink/ink2962.xml"/><Relationship Id="rId103" Type="http://schemas.openxmlformats.org/officeDocument/2006/relationships/image" Target="../media/image2820.png"/><Relationship Id="rId310" Type="http://schemas.openxmlformats.org/officeDocument/2006/relationships/customXml" Target="../ink/ink3098.xml"/><Relationship Id="rId91" Type="http://schemas.openxmlformats.org/officeDocument/2006/relationships/image" Target="../media/image2814.png"/><Relationship Id="rId145" Type="http://schemas.openxmlformats.org/officeDocument/2006/relationships/image" Target="../media/image2841.png"/><Relationship Id="rId187" Type="http://schemas.openxmlformats.org/officeDocument/2006/relationships/image" Target="../media/image2862.png"/><Relationship Id="rId352" Type="http://schemas.openxmlformats.org/officeDocument/2006/relationships/customXml" Target="../ink/ink3119.xml"/><Relationship Id="rId394" Type="http://schemas.openxmlformats.org/officeDocument/2006/relationships/customXml" Target="../ink/ink3140.xml"/><Relationship Id="rId408" Type="http://schemas.openxmlformats.org/officeDocument/2006/relationships/customXml" Target="../ink/ink314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49.xml"/><Relationship Id="rId233" Type="http://schemas.openxmlformats.org/officeDocument/2006/relationships/image" Target="../media/image2885.png"/><Relationship Id="rId254" Type="http://schemas.openxmlformats.org/officeDocument/2006/relationships/customXml" Target="../ink/ink3070.xml"/><Relationship Id="rId28" Type="http://schemas.openxmlformats.org/officeDocument/2006/relationships/customXml" Target="../ink/ink2957.xml"/><Relationship Id="rId49" Type="http://schemas.openxmlformats.org/officeDocument/2006/relationships/image" Target="../media/image2793.png"/><Relationship Id="rId114" Type="http://schemas.openxmlformats.org/officeDocument/2006/relationships/customXml" Target="../ink/ink3000.xml"/><Relationship Id="rId275" Type="http://schemas.openxmlformats.org/officeDocument/2006/relationships/image" Target="../media/image2906.png"/><Relationship Id="rId296" Type="http://schemas.openxmlformats.org/officeDocument/2006/relationships/customXml" Target="../ink/ink3091.xml"/><Relationship Id="rId300" Type="http://schemas.openxmlformats.org/officeDocument/2006/relationships/customXml" Target="../ink/ink3093.xml"/><Relationship Id="rId60" Type="http://schemas.openxmlformats.org/officeDocument/2006/relationships/customXml" Target="../ink/ink2973.xml"/><Relationship Id="rId81" Type="http://schemas.openxmlformats.org/officeDocument/2006/relationships/image" Target="../media/image2809.png"/><Relationship Id="rId135" Type="http://schemas.openxmlformats.org/officeDocument/2006/relationships/image" Target="../media/image2836.png"/><Relationship Id="rId156" Type="http://schemas.openxmlformats.org/officeDocument/2006/relationships/customXml" Target="../ink/ink3021.xml"/><Relationship Id="rId177" Type="http://schemas.openxmlformats.org/officeDocument/2006/relationships/image" Target="../media/image2857.png"/><Relationship Id="rId198" Type="http://schemas.openxmlformats.org/officeDocument/2006/relationships/customXml" Target="../ink/ink3042.xml"/><Relationship Id="rId321" Type="http://schemas.openxmlformats.org/officeDocument/2006/relationships/image" Target="../media/image2929.png"/><Relationship Id="rId342" Type="http://schemas.openxmlformats.org/officeDocument/2006/relationships/customXml" Target="../ink/ink3114.xml"/><Relationship Id="rId363" Type="http://schemas.openxmlformats.org/officeDocument/2006/relationships/image" Target="../media/image2950.png"/><Relationship Id="rId384" Type="http://schemas.openxmlformats.org/officeDocument/2006/relationships/customXml" Target="../ink/ink3135.xml"/><Relationship Id="rId419" Type="http://schemas.openxmlformats.org/officeDocument/2006/relationships/image" Target="../media/image2978.png"/><Relationship Id="rId202" Type="http://schemas.openxmlformats.org/officeDocument/2006/relationships/customXml" Target="../ink/ink3044.xml"/><Relationship Id="rId223" Type="http://schemas.openxmlformats.org/officeDocument/2006/relationships/image" Target="../media/image2880.png"/><Relationship Id="rId244" Type="http://schemas.openxmlformats.org/officeDocument/2006/relationships/customXml" Target="../ink/ink3065.xml"/><Relationship Id="rId430" Type="http://schemas.openxmlformats.org/officeDocument/2006/relationships/customXml" Target="../ink/ink3158.xml"/><Relationship Id="rId18" Type="http://schemas.openxmlformats.org/officeDocument/2006/relationships/customXml" Target="../ink/ink2952.xml"/><Relationship Id="rId39" Type="http://schemas.openxmlformats.org/officeDocument/2006/relationships/image" Target="../media/image2788.png"/><Relationship Id="rId265" Type="http://schemas.openxmlformats.org/officeDocument/2006/relationships/image" Target="../media/image2901.png"/><Relationship Id="rId286" Type="http://schemas.openxmlformats.org/officeDocument/2006/relationships/customXml" Target="../ink/ink3086.xml"/><Relationship Id="rId50" Type="http://schemas.openxmlformats.org/officeDocument/2006/relationships/customXml" Target="../ink/ink2968.xml"/><Relationship Id="rId104" Type="http://schemas.openxmlformats.org/officeDocument/2006/relationships/customXml" Target="../ink/ink2995.xml"/><Relationship Id="rId125" Type="http://schemas.openxmlformats.org/officeDocument/2006/relationships/image" Target="../media/image2831.png"/><Relationship Id="rId146" Type="http://schemas.openxmlformats.org/officeDocument/2006/relationships/customXml" Target="../ink/ink3016.xml"/><Relationship Id="rId167" Type="http://schemas.openxmlformats.org/officeDocument/2006/relationships/image" Target="../media/image2852.png"/><Relationship Id="rId188" Type="http://schemas.openxmlformats.org/officeDocument/2006/relationships/customXml" Target="../ink/ink3037.xml"/><Relationship Id="rId311" Type="http://schemas.openxmlformats.org/officeDocument/2006/relationships/image" Target="../media/image2924.png"/><Relationship Id="rId332" Type="http://schemas.openxmlformats.org/officeDocument/2006/relationships/customXml" Target="../ink/ink3109.xml"/><Relationship Id="rId353" Type="http://schemas.openxmlformats.org/officeDocument/2006/relationships/image" Target="../media/image2945.png"/><Relationship Id="rId374" Type="http://schemas.openxmlformats.org/officeDocument/2006/relationships/customXml" Target="../ink/ink3130.xml"/><Relationship Id="rId395" Type="http://schemas.openxmlformats.org/officeDocument/2006/relationships/image" Target="../media/image2966.png"/><Relationship Id="rId409" Type="http://schemas.openxmlformats.org/officeDocument/2006/relationships/image" Target="../media/image2973.png"/><Relationship Id="rId71" Type="http://schemas.openxmlformats.org/officeDocument/2006/relationships/image" Target="../media/image2804.png"/><Relationship Id="rId92" Type="http://schemas.openxmlformats.org/officeDocument/2006/relationships/customXml" Target="../ink/ink2989.xml"/><Relationship Id="rId213" Type="http://schemas.openxmlformats.org/officeDocument/2006/relationships/image" Target="../media/image2875.png"/><Relationship Id="rId234" Type="http://schemas.openxmlformats.org/officeDocument/2006/relationships/customXml" Target="../ink/ink3060.xml"/><Relationship Id="rId420" Type="http://schemas.openxmlformats.org/officeDocument/2006/relationships/customXml" Target="../ink/ink3153.xml"/><Relationship Id="rId2" Type="http://schemas.openxmlformats.org/officeDocument/2006/relationships/customXml" Target="../ink/ink2944.xml"/><Relationship Id="rId29" Type="http://schemas.openxmlformats.org/officeDocument/2006/relationships/image" Target="../media/image2783.png"/><Relationship Id="rId255" Type="http://schemas.openxmlformats.org/officeDocument/2006/relationships/image" Target="../media/image2896.png"/><Relationship Id="rId276" Type="http://schemas.openxmlformats.org/officeDocument/2006/relationships/customXml" Target="../ink/ink3081.xml"/><Relationship Id="rId297" Type="http://schemas.openxmlformats.org/officeDocument/2006/relationships/image" Target="../media/image2917.png"/><Relationship Id="rId40" Type="http://schemas.openxmlformats.org/officeDocument/2006/relationships/customXml" Target="../ink/ink2963.xml"/><Relationship Id="rId115" Type="http://schemas.openxmlformats.org/officeDocument/2006/relationships/image" Target="../media/image2826.png"/><Relationship Id="rId136" Type="http://schemas.openxmlformats.org/officeDocument/2006/relationships/customXml" Target="../ink/ink3011.xml"/><Relationship Id="rId157" Type="http://schemas.openxmlformats.org/officeDocument/2006/relationships/image" Target="../media/image2847.png"/><Relationship Id="rId178" Type="http://schemas.openxmlformats.org/officeDocument/2006/relationships/customXml" Target="../ink/ink3032.xml"/><Relationship Id="rId301" Type="http://schemas.openxmlformats.org/officeDocument/2006/relationships/image" Target="../media/image2919.png"/><Relationship Id="rId322" Type="http://schemas.openxmlformats.org/officeDocument/2006/relationships/customXml" Target="../ink/ink3104.xml"/><Relationship Id="rId343" Type="http://schemas.openxmlformats.org/officeDocument/2006/relationships/image" Target="../media/image2940.png"/><Relationship Id="rId364" Type="http://schemas.openxmlformats.org/officeDocument/2006/relationships/customXml" Target="../ink/ink3125.xml"/><Relationship Id="rId61" Type="http://schemas.openxmlformats.org/officeDocument/2006/relationships/image" Target="../media/image2799.png"/><Relationship Id="rId82" Type="http://schemas.openxmlformats.org/officeDocument/2006/relationships/customXml" Target="../ink/ink2984.xml"/><Relationship Id="rId199" Type="http://schemas.openxmlformats.org/officeDocument/2006/relationships/image" Target="../media/image2868.png"/><Relationship Id="rId203" Type="http://schemas.openxmlformats.org/officeDocument/2006/relationships/image" Target="../media/image2870.png"/><Relationship Id="rId385" Type="http://schemas.openxmlformats.org/officeDocument/2006/relationships/image" Target="../media/image2961.png"/><Relationship Id="rId19" Type="http://schemas.openxmlformats.org/officeDocument/2006/relationships/image" Target="../media/image2778.png"/><Relationship Id="rId224" Type="http://schemas.openxmlformats.org/officeDocument/2006/relationships/customXml" Target="../ink/ink3055.xml"/><Relationship Id="rId245" Type="http://schemas.openxmlformats.org/officeDocument/2006/relationships/image" Target="../media/image2891.png"/><Relationship Id="rId266" Type="http://schemas.openxmlformats.org/officeDocument/2006/relationships/customXml" Target="../ink/ink3076.xml"/><Relationship Id="rId287" Type="http://schemas.openxmlformats.org/officeDocument/2006/relationships/image" Target="../media/image2912.png"/><Relationship Id="rId410" Type="http://schemas.openxmlformats.org/officeDocument/2006/relationships/customXml" Target="../ink/ink3148.xml"/><Relationship Id="rId431" Type="http://schemas.openxmlformats.org/officeDocument/2006/relationships/image" Target="../media/image2984.png"/><Relationship Id="rId30" Type="http://schemas.openxmlformats.org/officeDocument/2006/relationships/customXml" Target="../ink/ink2958.xml"/><Relationship Id="rId105" Type="http://schemas.openxmlformats.org/officeDocument/2006/relationships/image" Target="../media/image2821.png"/><Relationship Id="rId126" Type="http://schemas.openxmlformats.org/officeDocument/2006/relationships/customXml" Target="../ink/ink3006.xml"/><Relationship Id="rId147" Type="http://schemas.openxmlformats.org/officeDocument/2006/relationships/image" Target="../media/image2842.png"/><Relationship Id="rId168" Type="http://schemas.openxmlformats.org/officeDocument/2006/relationships/customXml" Target="../ink/ink3027.xml"/><Relationship Id="rId312" Type="http://schemas.openxmlformats.org/officeDocument/2006/relationships/customXml" Target="../ink/ink3099.xml"/><Relationship Id="rId333" Type="http://schemas.openxmlformats.org/officeDocument/2006/relationships/image" Target="../media/image2935.png"/><Relationship Id="rId354" Type="http://schemas.openxmlformats.org/officeDocument/2006/relationships/customXml" Target="../ink/ink3120.xml"/><Relationship Id="rId51" Type="http://schemas.openxmlformats.org/officeDocument/2006/relationships/image" Target="../media/image2794.png"/><Relationship Id="rId72" Type="http://schemas.openxmlformats.org/officeDocument/2006/relationships/customXml" Target="../ink/ink2979.xml"/><Relationship Id="rId93" Type="http://schemas.openxmlformats.org/officeDocument/2006/relationships/image" Target="../media/image2815.png"/><Relationship Id="rId189" Type="http://schemas.openxmlformats.org/officeDocument/2006/relationships/image" Target="../media/image2863.png"/><Relationship Id="rId375" Type="http://schemas.openxmlformats.org/officeDocument/2006/relationships/image" Target="../media/image2956.png"/><Relationship Id="rId396" Type="http://schemas.openxmlformats.org/officeDocument/2006/relationships/customXml" Target="../ink/ink3141.xml"/><Relationship Id="rId3" Type="http://schemas.openxmlformats.org/officeDocument/2006/relationships/image" Target="../media/image2770.png"/><Relationship Id="rId214" Type="http://schemas.openxmlformats.org/officeDocument/2006/relationships/customXml" Target="../ink/ink3050.xml"/><Relationship Id="rId235" Type="http://schemas.openxmlformats.org/officeDocument/2006/relationships/image" Target="../media/image2886.png"/><Relationship Id="rId256" Type="http://schemas.openxmlformats.org/officeDocument/2006/relationships/customXml" Target="../ink/ink3071.xml"/><Relationship Id="rId277" Type="http://schemas.openxmlformats.org/officeDocument/2006/relationships/image" Target="../media/image2907.png"/><Relationship Id="rId298" Type="http://schemas.openxmlformats.org/officeDocument/2006/relationships/customXml" Target="../ink/ink3092.xml"/><Relationship Id="rId400" Type="http://schemas.openxmlformats.org/officeDocument/2006/relationships/customXml" Target="../ink/ink3143.xml"/><Relationship Id="rId421" Type="http://schemas.openxmlformats.org/officeDocument/2006/relationships/image" Target="../media/image2979.png"/><Relationship Id="rId116" Type="http://schemas.openxmlformats.org/officeDocument/2006/relationships/customXml" Target="../ink/ink3001.xml"/><Relationship Id="rId137" Type="http://schemas.openxmlformats.org/officeDocument/2006/relationships/image" Target="../media/image2837.png"/><Relationship Id="rId158" Type="http://schemas.openxmlformats.org/officeDocument/2006/relationships/customXml" Target="../ink/ink3022.xml"/><Relationship Id="rId302" Type="http://schemas.openxmlformats.org/officeDocument/2006/relationships/customXml" Target="../ink/ink3094.xml"/><Relationship Id="rId323" Type="http://schemas.openxmlformats.org/officeDocument/2006/relationships/image" Target="../media/image2930.png"/><Relationship Id="rId344" Type="http://schemas.openxmlformats.org/officeDocument/2006/relationships/customXml" Target="../ink/ink3115.xml"/><Relationship Id="rId20" Type="http://schemas.openxmlformats.org/officeDocument/2006/relationships/customXml" Target="../ink/ink2953.xml"/><Relationship Id="rId41" Type="http://schemas.openxmlformats.org/officeDocument/2006/relationships/image" Target="../media/image2789.png"/><Relationship Id="rId62" Type="http://schemas.openxmlformats.org/officeDocument/2006/relationships/customXml" Target="../ink/ink2974.xml"/><Relationship Id="rId83" Type="http://schemas.openxmlformats.org/officeDocument/2006/relationships/image" Target="../media/image2810.png"/><Relationship Id="rId179" Type="http://schemas.openxmlformats.org/officeDocument/2006/relationships/image" Target="../media/image2858.png"/><Relationship Id="rId365" Type="http://schemas.openxmlformats.org/officeDocument/2006/relationships/image" Target="../media/image2951.png"/><Relationship Id="rId386" Type="http://schemas.openxmlformats.org/officeDocument/2006/relationships/customXml" Target="../ink/ink3136.xml"/><Relationship Id="rId190" Type="http://schemas.openxmlformats.org/officeDocument/2006/relationships/customXml" Target="../ink/ink3038.xml"/><Relationship Id="rId204" Type="http://schemas.openxmlformats.org/officeDocument/2006/relationships/customXml" Target="../ink/ink3045.xml"/><Relationship Id="rId225" Type="http://schemas.openxmlformats.org/officeDocument/2006/relationships/image" Target="../media/image2881.png"/><Relationship Id="rId246" Type="http://schemas.openxmlformats.org/officeDocument/2006/relationships/customXml" Target="../ink/ink3066.xml"/><Relationship Id="rId267" Type="http://schemas.openxmlformats.org/officeDocument/2006/relationships/image" Target="../media/image2902.png"/><Relationship Id="rId288" Type="http://schemas.openxmlformats.org/officeDocument/2006/relationships/customXml" Target="../ink/ink3087.xml"/><Relationship Id="rId411" Type="http://schemas.openxmlformats.org/officeDocument/2006/relationships/image" Target="../media/image2974.png"/><Relationship Id="rId106" Type="http://schemas.openxmlformats.org/officeDocument/2006/relationships/customXml" Target="../ink/ink2996.xml"/><Relationship Id="rId127" Type="http://schemas.openxmlformats.org/officeDocument/2006/relationships/image" Target="../media/image2832.png"/><Relationship Id="rId313" Type="http://schemas.openxmlformats.org/officeDocument/2006/relationships/image" Target="../media/image2925.png"/><Relationship Id="rId10" Type="http://schemas.openxmlformats.org/officeDocument/2006/relationships/customXml" Target="../ink/ink2948.xml"/><Relationship Id="rId31" Type="http://schemas.openxmlformats.org/officeDocument/2006/relationships/image" Target="../media/image2784.png"/><Relationship Id="rId52" Type="http://schemas.openxmlformats.org/officeDocument/2006/relationships/customXml" Target="../ink/ink2969.xml"/><Relationship Id="rId73" Type="http://schemas.openxmlformats.org/officeDocument/2006/relationships/image" Target="../media/image2805.png"/><Relationship Id="rId94" Type="http://schemas.openxmlformats.org/officeDocument/2006/relationships/customXml" Target="../ink/ink2990.xml"/><Relationship Id="rId148" Type="http://schemas.openxmlformats.org/officeDocument/2006/relationships/customXml" Target="../ink/ink3017.xml"/><Relationship Id="rId169" Type="http://schemas.openxmlformats.org/officeDocument/2006/relationships/image" Target="../media/image2853.png"/><Relationship Id="rId334" Type="http://schemas.openxmlformats.org/officeDocument/2006/relationships/customXml" Target="../ink/ink3110.xml"/><Relationship Id="rId355" Type="http://schemas.openxmlformats.org/officeDocument/2006/relationships/image" Target="../media/image2946.png"/><Relationship Id="rId376" Type="http://schemas.openxmlformats.org/officeDocument/2006/relationships/customXml" Target="../ink/ink3131.xml"/><Relationship Id="rId397" Type="http://schemas.openxmlformats.org/officeDocument/2006/relationships/image" Target="../media/image2967.png"/><Relationship Id="rId4" Type="http://schemas.openxmlformats.org/officeDocument/2006/relationships/customXml" Target="../ink/ink2945.xml"/><Relationship Id="rId180" Type="http://schemas.openxmlformats.org/officeDocument/2006/relationships/customXml" Target="../ink/ink3033.xml"/><Relationship Id="rId215" Type="http://schemas.openxmlformats.org/officeDocument/2006/relationships/image" Target="../media/image2876.png"/><Relationship Id="rId236" Type="http://schemas.openxmlformats.org/officeDocument/2006/relationships/customXml" Target="../ink/ink3061.xml"/><Relationship Id="rId257" Type="http://schemas.openxmlformats.org/officeDocument/2006/relationships/image" Target="../media/image2897.png"/><Relationship Id="rId278" Type="http://schemas.openxmlformats.org/officeDocument/2006/relationships/customXml" Target="../ink/ink3082.xml"/><Relationship Id="rId401" Type="http://schemas.openxmlformats.org/officeDocument/2006/relationships/image" Target="../media/image2969.png"/><Relationship Id="rId422" Type="http://schemas.openxmlformats.org/officeDocument/2006/relationships/customXml" Target="../ink/ink3154.xml"/><Relationship Id="rId303" Type="http://schemas.openxmlformats.org/officeDocument/2006/relationships/image" Target="../media/image2920.png"/><Relationship Id="rId42" Type="http://schemas.openxmlformats.org/officeDocument/2006/relationships/customXml" Target="../ink/ink2964.xml"/><Relationship Id="rId84" Type="http://schemas.openxmlformats.org/officeDocument/2006/relationships/customXml" Target="../ink/ink2985.xml"/><Relationship Id="rId138" Type="http://schemas.openxmlformats.org/officeDocument/2006/relationships/customXml" Target="../ink/ink3012.xml"/><Relationship Id="rId345" Type="http://schemas.openxmlformats.org/officeDocument/2006/relationships/image" Target="../media/image2941.png"/><Relationship Id="rId387" Type="http://schemas.openxmlformats.org/officeDocument/2006/relationships/image" Target="../media/image2962.png"/><Relationship Id="rId191" Type="http://schemas.openxmlformats.org/officeDocument/2006/relationships/image" Target="../media/image2864.png"/><Relationship Id="rId205" Type="http://schemas.openxmlformats.org/officeDocument/2006/relationships/image" Target="../media/image2871.png"/><Relationship Id="rId247" Type="http://schemas.openxmlformats.org/officeDocument/2006/relationships/image" Target="../media/image2892.png"/><Relationship Id="rId412" Type="http://schemas.openxmlformats.org/officeDocument/2006/relationships/customXml" Target="../ink/ink3149.xml"/><Relationship Id="rId107" Type="http://schemas.openxmlformats.org/officeDocument/2006/relationships/image" Target="../media/image2822.png"/><Relationship Id="rId289" Type="http://schemas.openxmlformats.org/officeDocument/2006/relationships/image" Target="../media/image2913.png"/><Relationship Id="rId11" Type="http://schemas.openxmlformats.org/officeDocument/2006/relationships/image" Target="../media/image2774.png"/><Relationship Id="rId53" Type="http://schemas.openxmlformats.org/officeDocument/2006/relationships/image" Target="../media/image2795.png"/><Relationship Id="rId149" Type="http://schemas.openxmlformats.org/officeDocument/2006/relationships/image" Target="../media/image2843.png"/><Relationship Id="rId314" Type="http://schemas.openxmlformats.org/officeDocument/2006/relationships/customXml" Target="../ink/ink3100.xml"/><Relationship Id="rId356" Type="http://schemas.openxmlformats.org/officeDocument/2006/relationships/customXml" Target="../ink/ink3121.xml"/><Relationship Id="rId398" Type="http://schemas.openxmlformats.org/officeDocument/2006/relationships/customXml" Target="../ink/ink3142.xml"/><Relationship Id="rId95" Type="http://schemas.openxmlformats.org/officeDocument/2006/relationships/image" Target="../media/image2816.png"/><Relationship Id="rId160" Type="http://schemas.openxmlformats.org/officeDocument/2006/relationships/customXml" Target="../ink/ink3023.xml"/><Relationship Id="rId216" Type="http://schemas.openxmlformats.org/officeDocument/2006/relationships/customXml" Target="../ink/ink3051.xml"/><Relationship Id="rId423" Type="http://schemas.openxmlformats.org/officeDocument/2006/relationships/image" Target="../media/image2980.png"/><Relationship Id="rId258" Type="http://schemas.openxmlformats.org/officeDocument/2006/relationships/customXml" Target="../ink/ink3072.xml"/><Relationship Id="rId22" Type="http://schemas.openxmlformats.org/officeDocument/2006/relationships/customXml" Target="../ink/ink2954.xml"/><Relationship Id="rId64" Type="http://schemas.openxmlformats.org/officeDocument/2006/relationships/customXml" Target="../ink/ink2975.xml"/><Relationship Id="rId118" Type="http://schemas.openxmlformats.org/officeDocument/2006/relationships/customXml" Target="../ink/ink3002.xml"/><Relationship Id="rId325" Type="http://schemas.openxmlformats.org/officeDocument/2006/relationships/image" Target="../media/image2931.png"/><Relationship Id="rId367" Type="http://schemas.openxmlformats.org/officeDocument/2006/relationships/image" Target="../media/image2952.png"/><Relationship Id="rId171" Type="http://schemas.openxmlformats.org/officeDocument/2006/relationships/image" Target="../media/image2854.png"/><Relationship Id="rId227" Type="http://schemas.openxmlformats.org/officeDocument/2006/relationships/image" Target="../media/image2882.png"/><Relationship Id="rId269" Type="http://schemas.openxmlformats.org/officeDocument/2006/relationships/image" Target="../media/image2903.png"/><Relationship Id="rId33" Type="http://schemas.openxmlformats.org/officeDocument/2006/relationships/image" Target="../media/image2785.png"/><Relationship Id="rId129" Type="http://schemas.openxmlformats.org/officeDocument/2006/relationships/image" Target="../media/image2833.png"/><Relationship Id="rId280" Type="http://schemas.openxmlformats.org/officeDocument/2006/relationships/customXml" Target="../ink/ink3083.xml"/><Relationship Id="rId336" Type="http://schemas.openxmlformats.org/officeDocument/2006/relationships/customXml" Target="../ink/ink3111.xml"/><Relationship Id="rId75" Type="http://schemas.openxmlformats.org/officeDocument/2006/relationships/image" Target="../media/image2806.png"/><Relationship Id="rId140" Type="http://schemas.openxmlformats.org/officeDocument/2006/relationships/customXml" Target="../ink/ink3013.xml"/><Relationship Id="rId182" Type="http://schemas.openxmlformats.org/officeDocument/2006/relationships/customXml" Target="../ink/ink3034.xml"/><Relationship Id="rId378" Type="http://schemas.openxmlformats.org/officeDocument/2006/relationships/customXml" Target="../ink/ink3132.xml"/><Relationship Id="rId403" Type="http://schemas.openxmlformats.org/officeDocument/2006/relationships/image" Target="../media/image2970.png"/><Relationship Id="rId6" Type="http://schemas.openxmlformats.org/officeDocument/2006/relationships/customXml" Target="../ink/ink2946.xml"/><Relationship Id="rId238" Type="http://schemas.openxmlformats.org/officeDocument/2006/relationships/customXml" Target="../ink/ink3062.xml"/><Relationship Id="rId291" Type="http://schemas.openxmlformats.org/officeDocument/2006/relationships/image" Target="../media/image2914.png"/><Relationship Id="rId305" Type="http://schemas.openxmlformats.org/officeDocument/2006/relationships/image" Target="../media/image2921.png"/><Relationship Id="rId347" Type="http://schemas.openxmlformats.org/officeDocument/2006/relationships/image" Target="../media/image2942.png"/><Relationship Id="rId44" Type="http://schemas.openxmlformats.org/officeDocument/2006/relationships/customXml" Target="../ink/ink2965.xml"/><Relationship Id="rId86" Type="http://schemas.openxmlformats.org/officeDocument/2006/relationships/customXml" Target="../ink/ink2986.xml"/><Relationship Id="rId151" Type="http://schemas.openxmlformats.org/officeDocument/2006/relationships/image" Target="../media/image2844.png"/><Relationship Id="rId389" Type="http://schemas.openxmlformats.org/officeDocument/2006/relationships/image" Target="../media/image2963.png"/><Relationship Id="rId193" Type="http://schemas.openxmlformats.org/officeDocument/2006/relationships/image" Target="../media/image2865.png"/><Relationship Id="rId207" Type="http://schemas.openxmlformats.org/officeDocument/2006/relationships/image" Target="../media/image2872.png"/><Relationship Id="rId249" Type="http://schemas.openxmlformats.org/officeDocument/2006/relationships/image" Target="../media/image2893.png"/><Relationship Id="rId414" Type="http://schemas.openxmlformats.org/officeDocument/2006/relationships/customXml" Target="../ink/ink3150.xml"/><Relationship Id="rId13" Type="http://schemas.openxmlformats.org/officeDocument/2006/relationships/image" Target="../media/image2775.png"/><Relationship Id="rId109" Type="http://schemas.openxmlformats.org/officeDocument/2006/relationships/image" Target="../media/image2823.png"/><Relationship Id="rId260" Type="http://schemas.openxmlformats.org/officeDocument/2006/relationships/customXml" Target="../ink/ink3073.xml"/><Relationship Id="rId316" Type="http://schemas.openxmlformats.org/officeDocument/2006/relationships/customXml" Target="../ink/ink3101.xml"/><Relationship Id="rId55" Type="http://schemas.openxmlformats.org/officeDocument/2006/relationships/image" Target="../media/image2796.png"/><Relationship Id="rId97" Type="http://schemas.openxmlformats.org/officeDocument/2006/relationships/image" Target="../media/image2817.png"/><Relationship Id="rId120" Type="http://schemas.openxmlformats.org/officeDocument/2006/relationships/customXml" Target="../ink/ink3003.xml"/><Relationship Id="rId358" Type="http://schemas.openxmlformats.org/officeDocument/2006/relationships/customXml" Target="../ink/ink3122.xml"/><Relationship Id="rId162" Type="http://schemas.openxmlformats.org/officeDocument/2006/relationships/customXml" Target="../ink/ink3024.xml"/><Relationship Id="rId218" Type="http://schemas.openxmlformats.org/officeDocument/2006/relationships/customXml" Target="../ink/ink3052.xml"/><Relationship Id="rId425" Type="http://schemas.openxmlformats.org/officeDocument/2006/relationships/image" Target="../media/image2981.png"/><Relationship Id="rId271" Type="http://schemas.openxmlformats.org/officeDocument/2006/relationships/image" Target="../media/image2904.png"/><Relationship Id="rId24" Type="http://schemas.openxmlformats.org/officeDocument/2006/relationships/customXml" Target="../ink/ink2955.xml"/><Relationship Id="rId66" Type="http://schemas.openxmlformats.org/officeDocument/2006/relationships/customXml" Target="../ink/ink2976.xml"/><Relationship Id="rId131" Type="http://schemas.openxmlformats.org/officeDocument/2006/relationships/image" Target="../media/image2834.png"/><Relationship Id="rId327" Type="http://schemas.openxmlformats.org/officeDocument/2006/relationships/image" Target="../media/image2932.png"/><Relationship Id="rId369" Type="http://schemas.openxmlformats.org/officeDocument/2006/relationships/image" Target="../media/image2953.png"/><Relationship Id="rId173" Type="http://schemas.openxmlformats.org/officeDocument/2006/relationships/image" Target="../media/image2855.png"/><Relationship Id="rId229" Type="http://schemas.openxmlformats.org/officeDocument/2006/relationships/image" Target="../media/image2883.png"/><Relationship Id="rId380" Type="http://schemas.openxmlformats.org/officeDocument/2006/relationships/customXml" Target="../ink/ink3133.xml"/><Relationship Id="rId240" Type="http://schemas.openxmlformats.org/officeDocument/2006/relationships/customXml" Target="../ink/ink3063.xml"/><Relationship Id="rId35" Type="http://schemas.openxmlformats.org/officeDocument/2006/relationships/image" Target="../media/image2786.png"/><Relationship Id="rId77" Type="http://schemas.openxmlformats.org/officeDocument/2006/relationships/image" Target="../media/image2807.png"/><Relationship Id="rId100" Type="http://schemas.openxmlformats.org/officeDocument/2006/relationships/customXml" Target="../ink/ink2993.xml"/><Relationship Id="rId282" Type="http://schemas.openxmlformats.org/officeDocument/2006/relationships/customXml" Target="../ink/ink3084.xml"/><Relationship Id="rId338" Type="http://schemas.openxmlformats.org/officeDocument/2006/relationships/customXml" Target="../ink/ink3112.xml"/><Relationship Id="rId8" Type="http://schemas.openxmlformats.org/officeDocument/2006/relationships/customXml" Target="../ink/ink2947.xml"/><Relationship Id="rId142" Type="http://schemas.openxmlformats.org/officeDocument/2006/relationships/customXml" Target="../ink/ink3014.xml"/><Relationship Id="rId184" Type="http://schemas.openxmlformats.org/officeDocument/2006/relationships/customXml" Target="../ink/ink3035.xml"/><Relationship Id="rId391" Type="http://schemas.openxmlformats.org/officeDocument/2006/relationships/image" Target="../media/image2964.png"/><Relationship Id="rId405" Type="http://schemas.openxmlformats.org/officeDocument/2006/relationships/image" Target="../media/image2971.png"/><Relationship Id="rId251" Type="http://schemas.openxmlformats.org/officeDocument/2006/relationships/image" Target="../media/image2894.png"/><Relationship Id="rId46" Type="http://schemas.openxmlformats.org/officeDocument/2006/relationships/customXml" Target="../ink/ink2966.xml"/><Relationship Id="rId293" Type="http://schemas.openxmlformats.org/officeDocument/2006/relationships/image" Target="../media/image2915.png"/><Relationship Id="rId307" Type="http://schemas.openxmlformats.org/officeDocument/2006/relationships/image" Target="../media/image2922.png"/><Relationship Id="rId349" Type="http://schemas.openxmlformats.org/officeDocument/2006/relationships/image" Target="../media/image2943.png"/><Relationship Id="rId88" Type="http://schemas.openxmlformats.org/officeDocument/2006/relationships/customXml" Target="../ink/ink2987.xml"/><Relationship Id="rId111" Type="http://schemas.openxmlformats.org/officeDocument/2006/relationships/image" Target="../media/image2824.png"/><Relationship Id="rId153" Type="http://schemas.openxmlformats.org/officeDocument/2006/relationships/image" Target="../media/image2845.png"/><Relationship Id="rId195" Type="http://schemas.openxmlformats.org/officeDocument/2006/relationships/image" Target="../media/image2866.png"/><Relationship Id="rId209" Type="http://schemas.openxmlformats.org/officeDocument/2006/relationships/image" Target="../media/image2873.png"/><Relationship Id="rId360" Type="http://schemas.openxmlformats.org/officeDocument/2006/relationships/customXml" Target="../ink/ink3123.xml"/><Relationship Id="rId416" Type="http://schemas.openxmlformats.org/officeDocument/2006/relationships/customXml" Target="../ink/ink3151.xml"/><Relationship Id="rId220" Type="http://schemas.openxmlformats.org/officeDocument/2006/relationships/customXml" Target="../ink/ink3053.xml"/><Relationship Id="rId15" Type="http://schemas.openxmlformats.org/officeDocument/2006/relationships/image" Target="../media/image2776.png"/><Relationship Id="rId57" Type="http://schemas.openxmlformats.org/officeDocument/2006/relationships/image" Target="../media/image2797.png"/><Relationship Id="rId262" Type="http://schemas.openxmlformats.org/officeDocument/2006/relationships/customXml" Target="../ink/ink3074.xml"/><Relationship Id="rId318" Type="http://schemas.openxmlformats.org/officeDocument/2006/relationships/customXml" Target="../ink/ink3102.xml"/><Relationship Id="rId99" Type="http://schemas.openxmlformats.org/officeDocument/2006/relationships/image" Target="../media/image2818.png"/><Relationship Id="rId122" Type="http://schemas.openxmlformats.org/officeDocument/2006/relationships/customXml" Target="../ink/ink3004.xml"/><Relationship Id="rId164" Type="http://schemas.openxmlformats.org/officeDocument/2006/relationships/customXml" Target="../ink/ink3025.xml"/><Relationship Id="rId371" Type="http://schemas.openxmlformats.org/officeDocument/2006/relationships/image" Target="../media/image2954.png"/><Relationship Id="rId427" Type="http://schemas.openxmlformats.org/officeDocument/2006/relationships/image" Target="../media/image2982.png"/><Relationship Id="rId26" Type="http://schemas.openxmlformats.org/officeDocument/2006/relationships/customXml" Target="../ink/ink2956.xml"/><Relationship Id="rId231" Type="http://schemas.openxmlformats.org/officeDocument/2006/relationships/image" Target="../media/image2884.png"/><Relationship Id="rId273" Type="http://schemas.openxmlformats.org/officeDocument/2006/relationships/image" Target="../media/image2905.png"/><Relationship Id="rId329" Type="http://schemas.openxmlformats.org/officeDocument/2006/relationships/image" Target="../media/image2933.png"/><Relationship Id="rId68" Type="http://schemas.openxmlformats.org/officeDocument/2006/relationships/customXml" Target="../ink/ink2977.xml"/><Relationship Id="rId133" Type="http://schemas.openxmlformats.org/officeDocument/2006/relationships/image" Target="../media/image2835.png"/><Relationship Id="rId175" Type="http://schemas.openxmlformats.org/officeDocument/2006/relationships/image" Target="../media/image2856.png"/><Relationship Id="rId340" Type="http://schemas.openxmlformats.org/officeDocument/2006/relationships/customXml" Target="../ink/ink3113.xml"/><Relationship Id="rId200" Type="http://schemas.openxmlformats.org/officeDocument/2006/relationships/customXml" Target="../ink/ink3043.xml"/><Relationship Id="rId382" Type="http://schemas.openxmlformats.org/officeDocument/2006/relationships/customXml" Target="../ink/ink3134.xml"/><Relationship Id="rId242" Type="http://schemas.openxmlformats.org/officeDocument/2006/relationships/customXml" Target="../ink/ink3064.xml"/><Relationship Id="rId284" Type="http://schemas.openxmlformats.org/officeDocument/2006/relationships/customXml" Target="../ink/ink3085.xml"/><Relationship Id="rId37" Type="http://schemas.openxmlformats.org/officeDocument/2006/relationships/image" Target="../media/image2787.png"/><Relationship Id="rId79" Type="http://schemas.openxmlformats.org/officeDocument/2006/relationships/image" Target="../media/image2808.png"/><Relationship Id="rId102" Type="http://schemas.openxmlformats.org/officeDocument/2006/relationships/customXml" Target="../ink/ink2994.xml"/><Relationship Id="rId144" Type="http://schemas.openxmlformats.org/officeDocument/2006/relationships/customXml" Target="../ink/ink3015.xml"/><Relationship Id="rId90" Type="http://schemas.openxmlformats.org/officeDocument/2006/relationships/customXml" Target="../ink/ink2988.xml"/><Relationship Id="rId186" Type="http://schemas.openxmlformats.org/officeDocument/2006/relationships/customXml" Target="../ink/ink3036.xml"/><Relationship Id="rId351" Type="http://schemas.openxmlformats.org/officeDocument/2006/relationships/image" Target="../media/image2944.png"/><Relationship Id="rId393" Type="http://schemas.openxmlformats.org/officeDocument/2006/relationships/image" Target="../media/image2965.png"/><Relationship Id="rId407" Type="http://schemas.openxmlformats.org/officeDocument/2006/relationships/image" Target="../media/image2972.png"/><Relationship Id="rId211" Type="http://schemas.openxmlformats.org/officeDocument/2006/relationships/image" Target="../media/image2874.png"/><Relationship Id="rId253" Type="http://schemas.openxmlformats.org/officeDocument/2006/relationships/image" Target="../media/image2895.png"/><Relationship Id="rId295" Type="http://schemas.openxmlformats.org/officeDocument/2006/relationships/image" Target="../media/image2916.png"/><Relationship Id="rId309" Type="http://schemas.openxmlformats.org/officeDocument/2006/relationships/image" Target="../media/image2923.png"/><Relationship Id="rId48" Type="http://schemas.openxmlformats.org/officeDocument/2006/relationships/customXml" Target="../ink/ink2967.xml"/><Relationship Id="rId113" Type="http://schemas.openxmlformats.org/officeDocument/2006/relationships/image" Target="../media/image2825.png"/><Relationship Id="rId320" Type="http://schemas.openxmlformats.org/officeDocument/2006/relationships/customXml" Target="../ink/ink3103.xml"/><Relationship Id="rId155" Type="http://schemas.openxmlformats.org/officeDocument/2006/relationships/image" Target="../media/image2846.png"/><Relationship Id="rId197" Type="http://schemas.openxmlformats.org/officeDocument/2006/relationships/image" Target="../media/image2867.png"/><Relationship Id="rId362" Type="http://schemas.openxmlformats.org/officeDocument/2006/relationships/customXml" Target="../ink/ink3124.xml"/><Relationship Id="rId418" Type="http://schemas.openxmlformats.org/officeDocument/2006/relationships/customXml" Target="../ink/ink3152.xml"/><Relationship Id="rId222" Type="http://schemas.openxmlformats.org/officeDocument/2006/relationships/customXml" Target="../ink/ink3054.xml"/><Relationship Id="rId264" Type="http://schemas.openxmlformats.org/officeDocument/2006/relationships/customXml" Target="../ink/ink3075.xml"/><Relationship Id="rId17" Type="http://schemas.openxmlformats.org/officeDocument/2006/relationships/image" Target="../media/image2777.png"/><Relationship Id="rId59" Type="http://schemas.openxmlformats.org/officeDocument/2006/relationships/image" Target="../media/image2798.png"/><Relationship Id="rId124" Type="http://schemas.openxmlformats.org/officeDocument/2006/relationships/customXml" Target="../ink/ink3005.xml"/><Relationship Id="rId70" Type="http://schemas.openxmlformats.org/officeDocument/2006/relationships/customXml" Target="../ink/ink2978.xml"/><Relationship Id="rId166" Type="http://schemas.openxmlformats.org/officeDocument/2006/relationships/customXml" Target="../ink/ink3026.xml"/><Relationship Id="rId331" Type="http://schemas.openxmlformats.org/officeDocument/2006/relationships/image" Target="../media/image2934.png"/><Relationship Id="rId373" Type="http://schemas.openxmlformats.org/officeDocument/2006/relationships/image" Target="../media/image2955.png"/><Relationship Id="rId429" Type="http://schemas.openxmlformats.org/officeDocument/2006/relationships/image" Target="../media/image2983.png"/></Relationships>
</file>

<file path=ppt/slides/_rels/slide27.xml.rels><?xml version="1.0" encoding="UTF-8" standalone="yes"?>
<Relationships xmlns="http://schemas.openxmlformats.org/package/2006/relationships"><Relationship Id="rId21" Type="http://schemas.openxmlformats.org/officeDocument/2006/relationships/customXml" Target="../ink/ink3168.xml"/><Relationship Id="rId170" Type="http://schemas.openxmlformats.org/officeDocument/2006/relationships/image" Target="../media/image3068.png"/><Relationship Id="rId268" Type="http://schemas.openxmlformats.org/officeDocument/2006/relationships/image" Target="../media/image3118.png"/><Relationship Id="rId475" Type="http://schemas.openxmlformats.org/officeDocument/2006/relationships/customXml" Target="../ink/ink3395.xml"/><Relationship Id="rId682" Type="http://schemas.openxmlformats.org/officeDocument/2006/relationships/image" Target="../media/image3325.png"/><Relationship Id="rId128" Type="http://schemas.openxmlformats.org/officeDocument/2006/relationships/image" Target="../media/image3047.png"/><Relationship Id="rId335" Type="http://schemas.openxmlformats.org/officeDocument/2006/relationships/customXml" Target="../ink/ink3325.xml"/><Relationship Id="rId542" Type="http://schemas.openxmlformats.org/officeDocument/2006/relationships/image" Target="../media/image3255.png"/><Relationship Id="rId987" Type="http://schemas.openxmlformats.org/officeDocument/2006/relationships/customXml" Target="../ink/ink3651.xml"/><Relationship Id="rId1172" Type="http://schemas.openxmlformats.org/officeDocument/2006/relationships/image" Target="../media/image3570.png"/><Relationship Id="rId402" Type="http://schemas.openxmlformats.org/officeDocument/2006/relationships/image" Target="../media/image3185.png"/><Relationship Id="rId847" Type="http://schemas.openxmlformats.org/officeDocument/2006/relationships/customXml" Target="../ink/ink3581.xml"/><Relationship Id="rId1032" Type="http://schemas.openxmlformats.org/officeDocument/2006/relationships/image" Target="../media/image3500.png"/><Relationship Id="rId707" Type="http://schemas.openxmlformats.org/officeDocument/2006/relationships/customXml" Target="../ink/ink3511.xml"/><Relationship Id="rId914" Type="http://schemas.openxmlformats.org/officeDocument/2006/relationships/image" Target="../media/image3441.png"/><Relationship Id="rId1337" Type="http://schemas.openxmlformats.org/officeDocument/2006/relationships/customXml" Target="../ink/ink3826.xml"/><Relationship Id="rId43" Type="http://schemas.openxmlformats.org/officeDocument/2006/relationships/customXml" Target="../ink/ink3179.xml"/><Relationship Id="rId192" Type="http://schemas.openxmlformats.org/officeDocument/2006/relationships/image" Target="../media/image3079.png"/><Relationship Id="rId497" Type="http://schemas.openxmlformats.org/officeDocument/2006/relationships/customXml" Target="../ink/ink3406.xml"/><Relationship Id="rId357" Type="http://schemas.openxmlformats.org/officeDocument/2006/relationships/customXml" Target="../ink/ink3336.xml"/><Relationship Id="rId1194" Type="http://schemas.openxmlformats.org/officeDocument/2006/relationships/image" Target="../media/image3581.png"/><Relationship Id="rId217" Type="http://schemas.openxmlformats.org/officeDocument/2006/relationships/customXml" Target="../ink/ink3266.xml"/><Relationship Id="rId564" Type="http://schemas.openxmlformats.org/officeDocument/2006/relationships/image" Target="../media/image3266.png"/><Relationship Id="rId771" Type="http://schemas.openxmlformats.org/officeDocument/2006/relationships/customXml" Target="../ink/ink3543.xml"/><Relationship Id="rId869" Type="http://schemas.openxmlformats.org/officeDocument/2006/relationships/customXml" Target="../ink/ink3592.xml"/><Relationship Id="rId424" Type="http://schemas.openxmlformats.org/officeDocument/2006/relationships/image" Target="../media/image3196.png"/><Relationship Id="rId631" Type="http://schemas.openxmlformats.org/officeDocument/2006/relationships/customXml" Target="../ink/ink3473.xml"/><Relationship Id="rId729" Type="http://schemas.openxmlformats.org/officeDocument/2006/relationships/customXml" Target="../ink/ink3522.xml"/><Relationship Id="rId1054" Type="http://schemas.openxmlformats.org/officeDocument/2006/relationships/image" Target="../media/image3511.png"/><Relationship Id="rId1261" Type="http://schemas.openxmlformats.org/officeDocument/2006/relationships/customXml" Target="../ink/ink3788.xml"/><Relationship Id="rId936" Type="http://schemas.openxmlformats.org/officeDocument/2006/relationships/image" Target="../media/image3452.png"/><Relationship Id="rId1121" Type="http://schemas.openxmlformats.org/officeDocument/2006/relationships/customXml" Target="../ink/ink3718.xml"/><Relationship Id="rId1219" Type="http://schemas.openxmlformats.org/officeDocument/2006/relationships/customXml" Target="../ink/ink3767.xml"/><Relationship Id="rId65" Type="http://schemas.openxmlformats.org/officeDocument/2006/relationships/customXml" Target="../ink/ink3190.xml"/><Relationship Id="rId281" Type="http://schemas.openxmlformats.org/officeDocument/2006/relationships/customXml" Target="../ink/ink3298.xml"/><Relationship Id="rId141" Type="http://schemas.openxmlformats.org/officeDocument/2006/relationships/customXml" Target="../ink/ink3228.xml"/><Relationship Id="rId379" Type="http://schemas.openxmlformats.org/officeDocument/2006/relationships/customXml" Target="../ink/ink3347.xml"/><Relationship Id="rId586" Type="http://schemas.openxmlformats.org/officeDocument/2006/relationships/image" Target="../media/image3277.png"/><Relationship Id="rId793" Type="http://schemas.openxmlformats.org/officeDocument/2006/relationships/customXml" Target="../ink/ink3554.xml"/><Relationship Id="rId7" Type="http://schemas.openxmlformats.org/officeDocument/2006/relationships/customXml" Target="../ink/ink3161.xml"/><Relationship Id="rId239" Type="http://schemas.openxmlformats.org/officeDocument/2006/relationships/customXml" Target="../ink/ink3277.xml"/><Relationship Id="rId446" Type="http://schemas.openxmlformats.org/officeDocument/2006/relationships/image" Target="../media/image3207.png"/><Relationship Id="rId653" Type="http://schemas.openxmlformats.org/officeDocument/2006/relationships/customXml" Target="../ink/ink3484.xml"/><Relationship Id="rId1076" Type="http://schemas.openxmlformats.org/officeDocument/2006/relationships/image" Target="../media/image3522.png"/><Relationship Id="rId1283" Type="http://schemas.openxmlformats.org/officeDocument/2006/relationships/customXml" Target="../ink/ink3799.xml"/><Relationship Id="rId306" Type="http://schemas.openxmlformats.org/officeDocument/2006/relationships/image" Target="../media/image3137.png"/><Relationship Id="rId860" Type="http://schemas.openxmlformats.org/officeDocument/2006/relationships/image" Target="../media/image3414.png"/><Relationship Id="rId958" Type="http://schemas.openxmlformats.org/officeDocument/2006/relationships/image" Target="../media/image3463.png"/><Relationship Id="rId1143" Type="http://schemas.openxmlformats.org/officeDocument/2006/relationships/customXml" Target="../ink/ink3729.xml"/><Relationship Id="rId87" Type="http://schemas.openxmlformats.org/officeDocument/2006/relationships/customXml" Target="../ink/ink3201.xml"/><Relationship Id="rId513" Type="http://schemas.openxmlformats.org/officeDocument/2006/relationships/customXml" Target="../ink/ink3414.xml"/><Relationship Id="rId720" Type="http://schemas.openxmlformats.org/officeDocument/2006/relationships/image" Target="../media/image3344.png"/><Relationship Id="rId818" Type="http://schemas.openxmlformats.org/officeDocument/2006/relationships/image" Target="../media/image3393.png"/><Relationship Id="rId1350" Type="http://schemas.openxmlformats.org/officeDocument/2006/relationships/image" Target="../media/image3659.png"/><Relationship Id="rId1003" Type="http://schemas.openxmlformats.org/officeDocument/2006/relationships/customXml" Target="../ink/ink3659.xml"/><Relationship Id="rId1210" Type="http://schemas.openxmlformats.org/officeDocument/2006/relationships/image" Target="../media/image3589.png"/><Relationship Id="rId1308" Type="http://schemas.openxmlformats.org/officeDocument/2006/relationships/image" Target="../media/image3638.png"/><Relationship Id="rId14" Type="http://schemas.openxmlformats.org/officeDocument/2006/relationships/image" Target="../media/image2990.png"/><Relationship Id="rId163" Type="http://schemas.openxmlformats.org/officeDocument/2006/relationships/customXml" Target="../ink/ink3239.xml"/><Relationship Id="rId370" Type="http://schemas.openxmlformats.org/officeDocument/2006/relationships/image" Target="../media/image3169.png"/><Relationship Id="rId230" Type="http://schemas.openxmlformats.org/officeDocument/2006/relationships/image" Target="../media/image3098.png"/><Relationship Id="rId468" Type="http://schemas.openxmlformats.org/officeDocument/2006/relationships/image" Target="../media/image3218.png"/><Relationship Id="rId675" Type="http://schemas.openxmlformats.org/officeDocument/2006/relationships/customXml" Target="../ink/ink3495.xml"/><Relationship Id="rId882" Type="http://schemas.openxmlformats.org/officeDocument/2006/relationships/image" Target="../media/image3425.png"/><Relationship Id="rId1098" Type="http://schemas.openxmlformats.org/officeDocument/2006/relationships/image" Target="../media/image3533.png"/><Relationship Id="rId328" Type="http://schemas.openxmlformats.org/officeDocument/2006/relationships/image" Target="../media/image3148.png"/><Relationship Id="rId535" Type="http://schemas.openxmlformats.org/officeDocument/2006/relationships/customXml" Target="../ink/ink3425.xml"/><Relationship Id="rId742" Type="http://schemas.openxmlformats.org/officeDocument/2006/relationships/image" Target="../media/image3355.png"/><Relationship Id="rId1165" Type="http://schemas.openxmlformats.org/officeDocument/2006/relationships/customXml" Target="../ink/ink3740.xml"/><Relationship Id="rId602" Type="http://schemas.openxmlformats.org/officeDocument/2006/relationships/image" Target="../media/image3285.png"/><Relationship Id="rId1025" Type="http://schemas.openxmlformats.org/officeDocument/2006/relationships/customXml" Target="../ink/ink3670.xml"/><Relationship Id="rId1232" Type="http://schemas.openxmlformats.org/officeDocument/2006/relationships/image" Target="../media/image3600.png"/><Relationship Id="rId907" Type="http://schemas.openxmlformats.org/officeDocument/2006/relationships/customXml" Target="../ink/ink3611.xml"/><Relationship Id="rId36" Type="http://schemas.openxmlformats.org/officeDocument/2006/relationships/image" Target="../media/image3001.png"/><Relationship Id="rId185" Type="http://schemas.openxmlformats.org/officeDocument/2006/relationships/customXml" Target="../ink/ink3250.xml"/><Relationship Id="rId392" Type="http://schemas.openxmlformats.org/officeDocument/2006/relationships/image" Target="../media/image3180.png"/><Relationship Id="rId697" Type="http://schemas.openxmlformats.org/officeDocument/2006/relationships/customXml" Target="../ink/ink3506.xml"/><Relationship Id="rId252" Type="http://schemas.openxmlformats.org/officeDocument/2006/relationships/image" Target="../media/image3110.png"/><Relationship Id="rId1187" Type="http://schemas.openxmlformats.org/officeDocument/2006/relationships/customXml" Target="../ink/ink3751.xml"/><Relationship Id="rId112" Type="http://schemas.openxmlformats.org/officeDocument/2006/relationships/image" Target="../media/image3039.png"/><Relationship Id="rId557" Type="http://schemas.openxmlformats.org/officeDocument/2006/relationships/customXml" Target="../ink/ink3436.xml"/><Relationship Id="rId764" Type="http://schemas.openxmlformats.org/officeDocument/2006/relationships/image" Target="../media/image3366.png"/><Relationship Id="rId971" Type="http://schemas.openxmlformats.org/officeDocument/2006/relationships/customXml" Target="../ink/ink3643.xml"/><Relationship Id="rId417" Type="http://schemas.openxmlformats.org/officeDocument/2006/relationships/customXml" Target="../ink/ink3366.xml"/><Relationship Id="rId624" Type="http://schemas.openxmlformats.org/officeDocument/2006/relationships/image" Target="../media/image3296.png"/><Relationship Id="rId831" Type="http://schemas.openxmlformats.org/officeDocument/2006/relationships/customXml" Target="../ink/ink3573.xml"/><Relationship Id="rId1047" Type="http://schemas.openxmlformats.org/officeDocument/2006/relationships/customXml" Target="../ink/ink3681.xml"/><Relationship Id="rId1254" Type="http://schemas.openxmlformats.org/officeDocument/2006/relationships/image" Target="../media/image3611.png"/><Relationship Id="rId929" Type="http://schemas.openxmlformats.org/officeDocument/2006/relationships/customXml" Target="../ink/ink3622.xml"/><Relationship Id="rId1114" Type="http://schemas.openxmlformats.org/officeDocument/2006/relationships/image" Target="../media/image3541.png"/><Relationship Id="rId1321" Type="http://schemas.openxmlformats.org/officeDocument/2006/relationships/customXml" Target="../ink/ink3818.xml"/><Relationship Id="rId58" Type="http://schemas.openxmlformats.org/officeDocument/2006/relationships/image" Target="../media/image3012.png"/><Relationship Id="rId274" Type="http://schemas.openxmlformats.org/officeDocument/2006/relationships/image" Target="../media/image3121.png"/><Relationship Id="rId481" Type="http://schemas.openxmlformats.org/officeDocument/2006/relationships/customXml" Target="../ink/ink3398.xml"/><Relationship Id="rId134" Type="http://schemas.openxmlformats.org/officeDocument/2006/relationships/image" Target="../media/image3050.png"/><Relationship Id="rId579" Type="http://schemas.openxmlformats.org/officeDocument/2006/relationships/customXml" Target="../ink/ink3447.xml"/><Relationship Id="rId786" Type="http://schemas.openxmlformats.org/officeDocument/2006/relationships/image" Target="../media/image3377.png"/><Relationship Id="rId993" Type="http://schemas.openxmlformats.org/officeDocument/2006/relationships/customXml" Target="../ink/ink3654.xml"/><Relationship Id="rId341" Type="http://schemas.openxmlformats.org/officeDocument/2006/relationships/customXml" Target="../ink/ink3328.xml"/><Relationship Id="rId439" Type="http://schemas.openxmlformats.org/officeDocument/2006/relationships/customXml" Target="../ink/ink3377.xml"/><Relationship Id="rId646" Type="http://schemas.openxmlformats.org/officeDocument/2006/relationships/image" Target="../media/image3307.png"/><Relationship Id="rId1069" Type="http://schemas.openxmlformats.org/officeDocument/2006/relationships/customXml" Target="../ink/ink3692.xml"/><Relationship Id="rId1276" Type="http://schemas.openxmlformats.org/officeDocument/2006/relationships/image" Target="../media/image3622.png"/><Relationship Id="rId201" Type="http://schemas.openxmlformats.org/officeDocument/2006/relationships/customXml" Target="../ink/ink3258.xml"/><Relationship Id="rId506" Type="http://schemas.openxmlformats.org/officeDocument/2006/relationships/image" Target="../media/image3237.png"/><Relationship Id="rId853" Type="http://schemas.openxmlformats.org/officeDocument/2006/relationships/customXml" Target="../ink/ink3584.xml"/><Relationship Id="rId1136" Type="http://schemas.openxmlformats.org/officeDocument/2006/relationships/image" Target="../media/image3552.png"/><Relationship Id="rId713" Type="http://schemas.openxmlformats.org/officeDocument/2006/relationships/customXml" Target="../ink/ink3514.xml"/><Relationship Id="rId920" Type="http://schemas.openxmlformats.org/officeDocument/2006/relationships/image" Target="../media/image3444.png"/><Relationship Id="rId1343" Type="http://schemas.openxmlformats.org/officeDocument/2006/relationships/customXml" Target="../ink/ink3829.xml"/><Relationship Id="rId1203" Type="http://schemas.openxmlformats.org/officeDocument/2006/relationships/customXml" Target="../ink/ink3759.xml"/><Relationship Id="rId296" Type="http://schemas.openxmlformats.org/officeDocument/2006/relationships/image" Target="../media/image3132.png"/><Relationship Id="rId156" Type="http://schemas.openxmlformats.org/officeDocument/2006/relationships/image" Target="../media/image3061.png"/><Relationship Id="rId363" Type="http://schemas.openxmlformats.org/officeDocument/2006/relationships/customXml" Target="../ink/ink3339.xml"/><Relationship Id="rId570" Type="http://schemas.openxmlformats.org/officeDocument/2006/relationships/image" Target="../media/image3269.png"/><Relationship Id="rId223" Type="http://schemas.openxmlformats.org/officeDocument/2006/relationships/customXml" Target="../ink/ink3269.xml"/><Relationship Id="rId430" Type="http://schemas.openxmlformats.org/officeDocument/2006/relationships/image" Target="../media/image3199.png"/><Relationship Id="rId668" Type="http://schemas.openxmlformats.org/officeDocument/2006/relationships/image" Target="../media/image3318.png"/><Relationship Id="rId875" Type="http://schemas.openxmlformats.org/officeDocument/2006/relationships/customXml" Target="../ink/ink3595.xml"/><Relationship Id="rId1060" Type="http://schemas.openxmlformats.org/officeDocument/2006/relationships/image" Target="../media/image3514.png"/><Relationship Id="rId1298" Type="http://schemas.openxmlformats.org/officeDocument/2006/relationships/image" Target="../media/image3633.png"/><Relationship Id="rId528" Type="http://schemas.openxmlformats.org/officeDocument/2006/relationships/image" Target="../media/image3248.png"/><Relationship Id="rId735" Type="http://schemas.openxmlformats.org/officeDocument/2006/relationships/customXml" Target="../ink/ink3525.xml"/><Relationship Id="rId942" Type="http://schemas.openxmlformats.org/officeDocument/2006/relationships/image" Target="../media/image3455.png"/><Relationship Id="rId1158" Type="http://schemas.openxmlformats.org/officeDocument/2006/relationships/image" Target="../media/image3563.png"/><Relationship Id="rId1018" Type="http://schemas.openxmlformats.org/officeDocument/2006/relationships/image" Target="../media/image3493.png"/><Relationship Id="rId1225" Type="http://schemas.openxmlformats.org/officeDocument/2006/relationships/customXml" Target="../ink/ink3770.xml"/><Relationship Id="rId71" Type="http://schemas.openxmlformats.org/officeDocument/2006/relationships/customXml" Target="../ink/ink3193.xml"/><Relationship Id="rId802" Type="http://schemas.openxmlformats.org/officeDocument/2006/relationships/image" Target="../media/image3385.png"/><Relationship Id="rId29" Type="http://schemas.openxmlformats.org/officeDocument/2006/relationships/customXml" Target="../ink/ink3172.xml"/><Relationship Id="rId178" Type="http://schemas.openxmlformats.org/officeDocument/2006/relationships/image" Target="../media/image3072.png"/><Relationship Id="rId385" Type="http://schemas.openxmlformats.org/officeDocument/2006/relationships/customXml" Target="../ink/ink3350.xml"/><Relationship Id="rId592" Type="http://schemas.openxmlformats.org/officeDocument/2006/relationships/image" Target="../media/image3280.png"/><Relationship Id="rId245" Type="http://schemas.openxmlformats.org/officeDocument/2006/relationships/customXml" Target="../ink/ink3280.xml"/><Relationship Id="rId452" Type="http://schemas.openxmlformats.org/officeDocument/2006/relationships/image" Target="../media/image3210.png"/><Relationship Id="rId897" Type="http://schemas.openxmlformats.org/officeDocument/2006/relationships/customXml" Target="../ink/ink3606.xml"/><Relationship Id="rId1082" Type="http://schemas.openxmlformats.org/officeDocument/2006/relationships/image" Target="../media/image3525.png"/><Relationship Id="rId105" Type="http://schemas.openxmlformats.org/officeDocument/2006/relationships/customXml" Target="../ink/ink3210.xml"/><Relationship Id="rId312" Type="http://schemas.openxmlformats.org/officeDocument/2006/relationships/image" Target="../media/image3140.png"/><Relationship Id="rId757" Type="http://schemas.openxmlformats.org/officeDocument/2006/relationships/customXml" Target="../ink/ink3536.xml"/><Relationship Id="rId964" Type="http://schemas.openxmlformats.org/officeDocument/2006/relationships/image" Target="../media/image3466.png"/><Relationship Id="rId93" Type="http://schemas.openxmlformats.org/officeDocument/2006/relationships/customXml" Target="../ink/ink3204.xml"/><Relationship Id="rId617" Type="http://schemas.openxmlformats.org/officeDocument/2006/relationships/customXml" Target="../ink/ink3466.xml"/><Relationship Id="rId824" Type="http://schemas.openxmlformats.org/officeDocument/2006/relationships/image" Target="../media/image3396.png"/><Relationship Id="rId1247" Type="http://schemas.openxmlformats.org/officeDocument/2006/relationships/customXml" Target="../ink/ink3781.xml"/><Relationship Id="rId1107" Type="http://schemas.openxmlformats.org/officeDocument/2006/relationships/customXml" Target="../ink/ink3711.xml"/><Relationship Id="rId1314" Type="http://schemas.openxmlformats.org/officeDocument/2006/relationships/image" Target="../media/image3641.png"/><Relationship Id="rId20" Type="http://schemas.openxmlformats.org/officeDocument/2006/relationships/image" Target="../media/image2993.png"/><Relationship Id="rId267" Type="http://schemas.openxmlformats.org/officeDocument/2006/relationships/customXml" Target="../ink/ink3291.xml"/><Relationship Id="rId474" Type="http://schemas.openxmlformats.org/officeDocument/2006/relationships/image" Target="../media/image3221.png"/><Relationship Id="rId127" Type="http://schemas.openxmlformats.org/officeDocument/2006/relationships/customXml" Target="../ink/ink3221.xml"/><Relationship Id="rId681" Type="http://schemas.openxmlformats.org/officeDocument/2006/relationships/customXml" Target="../ink/ink3498.xml"/><Relationship Id="rId779" Type="http://schemas.openxmlformats.org/officeDocument/2006/relationships/customXml" Target="../ink/ink3547.xml"/><Relationship Id="rId986" Type="http://schemas.openxmlformats.org/officeDocument/2006/relationships/image" Target="../media/image3477.png"/><Relationship Id="rId334" Type="http://schemas.openxmlformats.org/officeDocument/2006/relationships/image" Target="../media/image3151.png"/><Relationship Id="rId541" Type="http://schemas.openxmlformats.org/officeDocument/2006/relationships/customXml" Target="../ink/ink3428.xml"/><Relationship Id="rId639" Type="http://schemas.openxmlformats.org/officeDocument/2006/relationships/customXml" Target="../ink/ink3477.xml"/><Relationship Id="rId1171" Type="http://schemas.openxmlformats.org/officeDocument/2006/relationships/customXml" Target="../ink/ink3743.xml"/><Relationship Id="rId1269" Type="http://schemas.openxmlformats.org/officeDocument/2006/relationships/customXml" Target="../ink/ink3792.xml"/><Relationship Id="rId401" Type="http://schemas.openxmlformats.org/officeDocument/2006/relationships/customXml" Target="../ink/ink3358.xml"/><Relationship Id="rId846" Type="http://schemas.openxmlformats.org/officeDocument/2006/relationships/image" Target="../media/image3407.png"/><Relationship Id="rId1031" Type="http://schemas.openxmlformats.org/officeDocument/2006/relationships/customXml" Target="../ink/ink3673.xml"/><Relationship Id="rId1129" Type="http://schemas.openxmlformats.org/officeDocument/2006/relationships/customXml" Target="../ink/ink3722.xml"/><Relationship Id="rId706" Type="http://schemas.openxmlformats.org/officeDocument/2006/relationships/image" Target="../media/image3337.png"/><Relationship Id="rId913" Type="http://schemas.openxmlformats.org/officeDocument/2006/relationships/customXml" Target="../ink/ink3614.xml"/><Relationship Id="rId1336" Type="http://schemas.openxmlformats.org/officeDocument/2006/relationships/image" Target="../media/image3652.png"/><Relationship Id="rId42" Type="http://schemas.openxmlformats.org/officeDocument/2006/relationships/image" Target="../media/image3004.png"/><Relationship Id="rId191" Type="http://schemas.openxmlformats.org/officeDocument/2006/relationships/customXml" Target="../ink/ink3253.xml"/><Relationship Id="rId289" Type="http://schemas.openxmlformats.org/officeDocument/2006/relationships/customXml" Target="../ink/ink3302.xml"/><Relationship Id="rId496" Type="http://schemas.openxmlformats.org/officeDocument/2006/relationships/image" Target="../media/image3232.png"/><Relationship Id="rId149" Type="http://schemas.openxmlformats.org/officeDocument/2006/relationships/customXml" Target="../ink/ink3232.xml"/><Relationship Id="rId356" Type="http://schemas.openxmlformats.org/officeDocument/2006/relationships/image" Target="../media/image3162.png"/><Relationship Id="rId563" Type="http://schemas.openxmlformats.org/officeDocument/2006/relationships/customXml" Target="../ink/ink3439.xml"/><Relationship Id="rId770" Type="http://schemas.openxmlformats.org/officeDocument/2006/relationships/image" Target="../media/image3369.png"/><Relationship Id="rId1193" Type="http://schemas.openxmlformats.org/officeDocument/2006/relationships/customXml" Target="../ink/ink3754.xml"/><Relationship Id="rId216" Type="http://schemas.openxmlformats.org/officeDocument/2006/relationships/image" Target="../media/image3091.png"/><Relationship Id="rId423" Type="http://schemas.openxmlformats.org/officeDocument/2006/relationships/customXml" Target="../ink/ink3369.xml"/><Relationship Id="rId868" Type="http://schemas.openxmlformats.org/officeDocument/2006/relationships/image" Target="../media/image3418.png"/><Relationship Id="rId1053" Type="http://schemas.openxmlformats.org/officeDocument/2006/relationships/customXml" Target="../ink/ink3684.xml"/><Relationship Id="rId1260" Type="http://schemas.openxmlformats.org/officeDocument/2006/relationships/image" Target="../media/image3614.png"/><Relationship Id="rId630" Type="http://schemas.openxmlformats.org/officeDocument/2006/relationships/image" Target="../media/image3299.png"/><Relationship Id="rId728" Type="http://schemas.openxmlformats.org/officeDocument/2006/relationships/image" Target="../media/image3348.png"/><Relationship Id="rId935" Type="http://schemas.openxmlformats.org/officeDocument/2006/relationships/customXml" Target="../ink/ink3625.xml"/><Relationship Id="rId64" Type="http://schemas.openxmlformats.org/officeDocument/2006/relationships/image" Target="../media/image3015.png"/><Relationship Id="rId1120" Type="http://schemas.openxmlformats.org/officeDocument/2006/relationships/image" Target="../media/image3544.png"/><Relationship Id="rId1218" Type="http://schemas.openxmlformats.org/officeDocument/2006/relationships/image" Target="../media/image3593.png"/><Relationship Id="rId280" Type="http://schemas.openxmlformats.org/officeDocument/2006/relationships/image" Target="../media/image3124.png"/><Relationship Id="rId140" Type="http://schemas.openxmlformats.org/officeDocument/2006/relationships/image" Target="../media/image3053.png"/><Relationship Id="rId378" Type="http://schemas.openxmlformats.org/officeDocument/2006/relationships/image" Target="../media/image3173.png"/><Relationship Id="rId585" Type="http://schemas.openxmlformats.org/officeDocument/2006/relationships/customXml" Target="../ink/ink3450.xml"/><Relationship Id="rId792" Type="http://schemas.openxmlformats.org/officeDocument/2006/relationships/image" Target="../media/image3380.png"/><Relationship Id="rId6" Type="http://schemas.openxmlformats.org/officeDocument/2006/relationships/image" Target="../media/image2986.png"/><Relationship Id="rId238" Type="http://schemas.openxmlformats.org/officeDocument/2006/relationships/image" Target="../media/image3103.png"/><Relationship Id="rId445" Type="http://schemas.openxmlformats.org/officeDocument/2006/relationships/customXml" Target="../ink/ink3380.xml"/><Relationship Id="rId652" Type="http://schemas.openxmlformats.org/officeDocument/2006/relationships/image" Target="../media/image3310.png"/><Relationship Id="rId1075" Type="http://schemas.openxmlformats.org/officeDocument/2006/relationships/customXml" Target="../ink/ink3695.xml"/><Relationship Id="rId1282" Type="http://schemas.openxmlformats.org/officeDocument/2006/relationships/image" Target="../media/image3625.png"/><Relationship Id="rId305" Type="http://schemas.openxmlformats.org/officeDocument/2006/relationships/customXml" Target="../ink/ink3310.xml"/><Relationship Id="rId512" Type="http://schemas.openxmlformats.org/officeDocument/2006/relationships/image" Target="../media/image3240.png"/><Relationship Id="rId957" Type="http://schemas.openxmlformats.org/officeDocument/2006/relationships/customXml" Target="../ink/ink3636.xml"/><Relationship Id="rId1142" Type="http://schemas.openxmlformats.org/officeDocument/2006/relationships/image" Target="../media/image3555.png"/><Relationship Id="rId86" Type="http://schemas.openxmlformats.org/officeDocument/2006/relationships/image" Target="../media/image3026.png"/><Relationship Id="rId817" Type="http://schemas.openxmlformats.org/officeDocument/2006/relationships/customXml" Target="../ink/ink3566.xml"/><Relationship Id="rId1002" Type="http://schemas.openxmlformats.org/officeDocument/2006/relationships/image" Target="../media/image3485.png"/><Relationship Id="rId1307" Type="http://schemas.openxmlformats.org/officeDocument/2006/relationships/customXml" Target="../ink/ink3811.xml"/><Relationship Id="rId13" Type="http://schemas.openxmlformats.org/officeDocument/2006/relationships/customXml" Target="../ink/ink3164.xml"/><Relationship Id="rId162" Type="http://schemas.openxmlformats.org/officeDocument/2006/relationships/image" Target="../media/image3064.png"/><Relationship Id="rId467" Type="http://schemas.openxmlformats.org/officeDocument/2006/relationships/customXml" Target="../ink/ink3391.xml"/><Relationship Id="rId1097" Type="http://schemas.openxmlformats.org/officeDocument/2006/relationships/customXml" Target="../ink/ink3706.xml"/><Relationship Id="rId674" Type="http://schemas.openxmlformats.org/officeDocument/2006/relationships/image" Target="../media/image3321.png"/><Relationship Id="rId881" Type="http://schemas.openxmlformats.org/officeDocument/2006/relationships/customXml" Target="../ink/ink3598.xml"/><Relationship Id="rId979" Type="http://schemas.openxmlformats.org/officeDocument/2006/relationships/customXml" Target="../ink/ink3647.xml"/><Relationship Id="rId24" Type="http://schemas.openxmlformats.org/officeDocument/2006/relationships/image" Target="../media/image2995.png"/><Relationship Id="rId327" Type="http://schemas.openxmlformats.org/officeDocument/2006/relationships/customXml" Target="../ink/ink3321.xml"/><Relationship Id="rId534" Type="http://schemas.openxmlformats.org/officeDocument/2006/relationships/image" Target="../media/image3251.png"/><Relationship Id="rId741" Type="http://schemas.openxmlformats.org/officeDocument/2006/relationships/customXml" Target="../ink/ink3528.xml"/><Relationship Id="rId839" Type="http://schemas.openxmlformats.org/officeDocument/2006/relationships/customXml" Target="../ink/ink3577.xml"/><Relationship Id="rId1164" Type="http://schemas.openxmlformats.org/officeDocument/2006/relationships/image" Target="../media/image3566.png"/><Relationship Id="rId173" Type="http://schemas.openxmlformats.org/officeDocument/2006/relationships/customXml" Target="../ink/ink3244.xml"/><Relationship Id="rId380" Type="http://schemas.openxmlformats.org/officeDocument/2006/relationships/image" Target="../media/image3174.png"/><Relationship Id="rId601" Type="http://schemas.openxmlformats.org/officeDocument/2006/relationships/customXml" Target="../ink/ink3458.xml"/><Relationship Id="rId1024" Type="http://schemas.openxmlformats.org/officeDocument/2006/relationships/image" Target="../media/image3496.png"/><Relationship Id="rId1231" Type="http://schemas.openxmlformats.org/officeDocument/2006/relationships/customXml" Target="../ink/ink3773.xml"/><Relationship Id="rId240" Type="http://schemas.openxmlformats.org/officeDocument/2006/relationships/image" Target="../media/image3104.png"/><Relationship Id="rId478" Type="http://schemas.openxmlformats.org/officeDocument/2006/relationships/image" Target="../media/image3223.png"/><Relationship Id="rId685" Type="http://schemas.openxmlformats.org/officeDocument/2006/relationships/customXml" Target="../ink/ink3500.xml"/><Relationship Id="rId892" Type="http://schemas.openxmlformats.org/officeDocument/2006/relationships/image" Target="../media/image3430.png"/><Relationship Id="rId906" Type="http://schemas.openxmlformats.org/officeDocument/2006/relationships/image" Target="../media/image3437.png"/><Relationship Id="rId1329" Type="http://schemas.openxmlformats.org/officeDocument/2006/relationships/customXml" Target="../ink/ink3822.xml"/><Relationship Id="rId35" Type="http://schemas.openxmlformats.org/officeDocument/2006/relationships/customXml" Target="../ink/ink3175.xml"/><Relationship Id="rId100" Type="http://schemas.openxmlformats.org/officeDocument/2006/relationships/image" Target="../media/image3033.png"/><Relationship Id="rId338" Type="http://schemas.openxmlformats.org/officeDocument/2006/relationships/image" Target="../media/image3153.png"/><Relationship Id="rId545" Type="http://schemas.openxmlformats.org/officeDocument/2006/relationships/customXml" Target="../ink/ink3430.xml"/><Relationship Id="rId752" Type="http://schemas.openxmlformats.org/officeDocument/2006/relationships/image" Target="../media/image3360.png"/><Relationship Id="rId1175" Type="http://schemas.openxmlformats.org/officeDocument/2006/relationships/customXml" Target="../ink/ink3745.xml"/><Relationship Id="rId184" Type="http://schemas.openxmlformats.org/officeDocument/2006/relationships/image" Target="../media/image3075.png"/><Relationship Id="rId391" Type="http://schemas.openxmlformats.org/officeDocument/2006/relationships/customXml" Target="../ink/ink3353.xml"/><Relationship Id="rId405" Type="http://schemas.openxmlformats.org/officeDocument/2006/relationships/customXml" Target="../ink/ink3360.xml"/><Relationship Id="rId612" Type="http://schemas.openxmlformats.org/officeDocument/2006/relationships/image" Target="../media/image3290.png"/><Relationship Id="rId1035" Type="http://schemas.openxmlformats.org/officeDocument/2006/relationships/customXml" Target="../ink/ink3675.xml"/><Relationship Id="rId1242" Type="http://schemas.openxmlformats.org/officeDocument/2006/relationships/image" Target="../media/image3605.png"/><Relationship Id="rId251" Type="http://schemas.openxmlformats.org/officeDocument/2006/relationships/customXml" Target="../ink/ink3283.xml"/><Relationship Id="rId489" Type="http://schemas.openxmlformats.org/officeDocument/2006/relationships/customXml" Target="../ink/ink3402.xml"/><Relationship Id="rId696" Type="http://schemas.openxmlformats.org/officeDocument/2006/relationships/image" Target="../media/image3332.png"/><Relationship Id="rId917" Type="http://schemas.openxmlformats.org/officeDocument/2006/relationships/customXml" Target="../ink/ink3616.xml"/><Relationship Id="rId1102" Type="http://schemas.openxmlformats.org/officeDocument/2006/relationships/image" Target="../media/image3535.png"/><Relationship Id="rId46" Type="http://schemas.openxmlformats.org/officeDocument/2006/relationships/image" Target="../media/image3006.png"/><Relationship Id="rId349" Type="http://schemas.openxmlformats.org/officeDocument/2006/relationships/customXml" Target="../ink/ink3332.xml"/><Relationship Id="rId556" Type="http://schemas.openxmlformats.org/officeDocument/2006/relationships/image" Target="../media/image3262.png"/><Relationship Id="rId763" Type="http://schemas.openxmlformats.org/officeDocument/2006/relationships/customXml" Target="../ink/ink3539.xml"/><Relationship Id="rId1186" Type="http://schemas.openxmlformats.org/officeDocument/2006/relationships/image" Target="../media/image3577.png"/><Relationship Id="rId111" Type="http://schemas.openxmlformats.org/officeDocument/2006/relationships/customXml" Target="../ink/ink3213.xml"/><Relationship Id="rId195" Type="http://schemas.openxmlformats.org/officeDocument/2006/relationships/customXml" Target="../ink/ink3255.xml"/><Relationship Id="rId209" Type="http://schemas.openxmlformats.org/officeDocument/2006/relationships/customXml" Target="../ink/ink3262.xml"/><Relationship Id="rId416" Type="http://schemas.openxmlformats.org/officeDocument/2006/relationships/image" Target="../media/image3192.png"/><Relationship Id="rId970" Type="http://schemas.openxmlformats.org/officeDocument/2006/relationships/image" Target="../media/image3469.png"/><Relationship Id="rId1046" Type="http://schemas.openxmlformats.org/officeDocument/2006/relationships/image" Target="../media/image3507.png"/><Relationship Id="rId1253" Type="http://schemas.openxmlformats.org/officeDocument/2006/relationships/customXml" Target="../ink/ink3784.xml"/><Relationship Id="rId623" Type="http://schemas.openxmlformats.org/officeDocument/2006/relationships/customXml" Target="../ink/ink3469.xml"/><Relationship Id="rId830" Type="http://schemas.openxmlformats.org/officeDocument/2006/relationships/image" Target="../media/image3399.png"/><Relationship Id="rId928" Type="http://schemas.openxmlformats.org/officeDocument/2006/relationships/image" Target="../media/image3448.png"/><Relationship Id="rId57" Type="http://schemas.openxmlformats.org/officeDocument/2006/relationships/customXml" Target="../ink/ink3186.xml"/><Relationship Id="rId262" Type="http://schemas.openxmlformats.org/officeDocument/2006/relationships/image" Target="../media/image3115.png"/><Relationship Id="rId567" Type="http://schemas.openxmlformats.org/officeDocument/2006/relationships/customXml" Target="../ink/ink3441.xml"/><Relationship Id="rId1113" Type="http://schemas.openxmlformats.org/officeDocument/2006/relationships/customXml" Target="../ink/ink3714.xml"/><Relationship Id="rId1197" Type="http://schemas.openxmlformats.org/officeDocument/2006/relationships/customXml" Target="../ink/ink3756.xml"/><Relationship Id="rId1320" Type="http://schemas.openxmlformats.org/officeDocument/2006/relationships/image" Target="../media/image3644.png"/><Relationship Id="rId122" Type="http://schemas.openxmlformats.org/officeDocument/2006/relationships/image" Target="../media/image3044.png"/><Relationship Id="rId774" Type="http://schemas.openxmlformats.org/officeDocument/2006/relationships/image" Target="../media/image3371.png"/><Relationship Id="rId981" Type="http://schemas.openxmlformats.org/officeDocument/2006/relationships/customXml" Target="../ink/ink3648.xml"/><Relationship Id="rId1057" Type="http://schemas.openxmlformats.org/officeDocument/2006/relationships/customXml" Target="../ink/ink3686.xml"/><Relationship Id="rId427" Type="http://schemas.openxmlformats.org/officeDocument/2006/relationships/customXml" Target="../ink/ink3371.xml"/><Relationship Id="rId634" Type="http://schemas.openxmlformats.org/officeDocument/2006/relationships/image" Target="../media/image3301.png"/><Relationship Id="rId841" Type="http://schemas.openxmlformats.org/officeDocument/2006/relationships/customXml" Target="../ink/ink3578.xml"/><Relationship Id="rId1264" Type="http://schemas.openxmlformats.org/officeDocument/2006/relationships/image" Target="../media/image3616.png"/><Relationship Id="rId273" Type="http://schemas.openxmlformats.org/officeDocument/2006/relationships/customXml" Target="../ink/ink3294.xml"/><Relationship Id="rId480" Type="http://schemas.openxmlformats.org/officeDocument/2006/relationships/image" Target="../media/image3224.png"/><Relationship Id="rId701" Type="http://schemas.openxmlformats.org/officeDocument/2006/relationships/customXml" Target="../ink/ink3508.xml"/><Relationship Id="rId939" Type="http://schemas.openxmlformats.org/officeDocument/2006/relationships/customXml" Target="../ink/ink3627.xml"/><Relationship Id="rId1124" Type="http://schemas.openxmlformats.org/officeDocument/2006/relationships/image" Target="../media/image3546.png"/><Relationship Id="rId1331" Type="http://schemas.openxmlformats.org/officeDocument/2006/relationships/customXml" Target="../ink/ink3823.xml"/><Relationship Id="rId68" Type="http://schemas.openxmlformats.org/officeDocument/2006/relationships/image" Target="../media/image3017.png"/><Relationship Id="rId133" Type="http://schemas.openxmlformats.org/officeDocument/2006/relationships/customXml" Target="../ink/ink3224.xml"/><Relationship Id="rId340" Type="http://schemas.openxmlformats.org/officeDocument/2006/relationships/image" Target="../media/image3154.png"/><Relationship Id="rId578" Type="http://schemas.openxmlformats.org/officeDocument/2006/relationships/image" Target="../media/image3273.png"/><Relationship Id="rId785" Type="http://schemas.openxmlformats.org/officeDocument/2006/relationships/customXml" Target="../ink/ink3550.xml"/><Relationship Id="rId992" Type="http://schemas.openxmlformats.org/officeDocument/2006/relationships/image" Target="../media/image3480.png"/><Relationship Id="rId200" Type="http://schemas.openxmlformats.org/officeDocument/2006/relationships/image" Target="../media/image3083.png"/><Relationship Id="rId438" Type="http://schemas.openxmlformats.org/officeDocument/2006/relationships/image" Target="../media/image3203.png"/><Relationship Id="rId645" Type="http://schemas.openxmlformats.org/officeDocument/2006/relationships/customXml" Target="../ink/ink3480.xml"/><Relationship Id="rId852" Type="http://schemas.openxmlformats.org/officeDocument/2006/relationships/image" Target="../media/image3410.png"/><Relationship Id="rId1068" Type="http://schemas.openxmlformats.org/officeDocument/2006/relationships/image" Target="../media/image3518.png"/><Relationship Id="rId1275" Type="http://schemas.openxmlformats.org/officeDocument/2006/relationships/customXml" Target="../ink/ink3795.xml"/><Relationship Id="rId284" Type="http://schemas.openxmlformats.org/officeDocument/2006/relationships/image" Target="../media/image3126.png"/><Relationship Id="rId491" Type="http://schemas.openxmlformats.org/officeDocument/2006/relationships/customXml" Target="../ink/ink3403.xml"/><Relationship Id="rId505" Type="http://schemas.openxmlformats.org/officeDocument/2006/relationships/customXml" Target="../ink/ink3410.xml"/><Relationship Id="rId712" Type="http://schemas.openxmlformats.org/officeDocument/2006/relationships/image" Target="../media/image3340.png"/><Relationship Id="rId1135" Type="http://schemas.openxmlformats.org/officeDocument/2006/relationships/customXml" Target="../ink/ink3725.xml"/><Relationship Id="rId1342" Type="http://schemas.openxmlformats.org/officeDocument/2006/relationships/image" Target="../media/image3655.png"/><Relationship Id="rId79" Type="http://schemas.openxmlformats.org/officeDocument/2006/relationships/customXml" Target="../ink/ink3197.xml"/><Relationship Id="rId144" Type="http://schemas.openxmlformats.org/officeDocument/2006/relationships/image" Target="../media/image3055.png"/><Relationship Id="rId589" Type="http://schemas.openxmlformats.org/officeDocument/2006/relationships/customXml" Target="../ink/ink3452.xml"/><Relationship Id="rId796" Type="http://schemas.openxmlformats.org/officeDocument/2006/relationships/image" Target="../media/image3382.png"/><Relationship Id="rId1202" Type="http://schemas.openxmlformats.org/officeDocument/2006/relationships/image" Target="../media/image3585.png"/><Relationship Id="rId351" Type="http://schemas.openxmlformats.org/officeDocument/2006/relationships/customXml" Target="../ink/ink3333.xml"/><Relationship Id="rId449" Type="http://schemas.openxmlformats.org/officeDocument/2006/relationships/customXml" Target="../ink/ink3382.xml"/><Relationship Id="rId656" Type="http://schemas.openxmlformats.org/officeDocument/2006/relationships/image" Target="../media/image3312.png"/><Relationship Id="rId863" Type="http://schemas.openxmlformats.org/officeDocument/2006/relationships/customXml" Target="../ink/ink3589.xml"/><Relationship Id="rId1079" Type="http://schemas.openxmlformats.org/officeDocument/2006/relationships/customXml" Target="../ink/ink3697.xml"/><Relationship Id="rId1286" Type="http://schemas.openxmlformats.org/officeDocument/2006/relationships/image" Target="../media/image3627.png"/><Relationship Id="rId211" Type="http://schemas.openxmlformats.org/officeDocument/2006/relationships/customXml" Target="../ink/ink3263.xml"/><Relationship Id="rId295" Type="http://schemas.openxmlformats.org/officeDocument/2006/relationships/customXml" Target="../ink/ink3305.xml"/><Relationship Id="rId309" Type="http://schemas.openxmlformats.org/officeDocument/2006/relationships/customXml" Target="../ink/ink3312.xml"/><Relationship Id="rId516" Type="http://schemas.openxmlformats.org/officeDocument/2006/relationships/image" Target="../media/image3242.png"/><Relationship Id="rId1146" Type="http://schemas.openxmlformats.org/officeDocument/2006/relationships/image" Target="../media/image3557.png"/><Relationship Id="rId723" Type="http://schemas.openxmlformats.org/officeDocument/2006/relationships/customXml" Target="../ink/ink3519.xml"/><Relationship Id="rId930" Type="http://schemas.openxmlformats.org/officeDocument/2006/relationships/image" Target="../media/image3449.png"/><Relationship Id="rId1006" Type="http://schemas.openxmlformats.org/officeDocument/2006/relationships/image" Target="../media/image3487.png"/><Relationship Id="rId1353" Type="http://schemas.openxmlformats.org/officeDocument/2006/relationships/customXml" Target="../ink/ink3834.xml"/><Relationship Id="rId155" Type="http://schemas.openxmlformats.org/officeDocument/2006/relationships/customXml" Target="../ink/ink3235.xml"/><Relationship Id="rId362" Type="http://schemas.openxmlformats.org/officeDocument/2006/relationships/image" Target="../media/image3165.png"/><Relationship Id="rId1213" Type="http://schemas.openxmlformats.org/officeDocument/2006/relationships/customXml" Target="../ink/ink3764.xml"/><Relationship Id="rId1297" Type="http://schemas.openxmlformats.org/officeDocument/2006/relationships/customXml" Target="../ink/ink3806.xml"/><Relationship Id="rId222" Type="http://schemas.openxmlformats.org/officeDocument/2006/relationships/image" Target="../media/image3094.png"/><Relationship Id="rId667" Type="http://schemas.openxmlformats.org/officeDocument/2006/relationships/customXml" Target="../ink/ink3491.xml"/><Relationship Id="rId874" Type="http://schemas.openxmlformats.org/officeDocument/2006/relationships/image" Target="../media/image3421.png"/><Relationship Id="rId17" Type="http://schemas.openxmlformats.org/officeDocument/2006/relationships/customXml" Target="../ink/ink3166.xml"/><Relationship Id="rId527" Type="http://schemas.openxmlformats.org/officeDocument/2006/relationships/customXml" Target="../ink/ink3421.xml"/><Relationship Id="rId734" Type="http://schemas.openxmlformats.org/officeDocument/2006/relationships/image" Target="../media/image3351.png"/><Relationship Id="rId941" Type="http://schemas.openxmlformats.org/officeDocument/2006/relationships/customXml" Target="../ink/ink3628.xml"/><Relationship Id="rId1157" Type="http://schemas.openxmlformats.org/officeDocument/2006/relationships/customXml" Target="../ink/ink3736.xml"/><Relationship Id="rId70" Type="http://schemas.openxmlformats.org/officeDocument/2006/relationships/image" Target="../media/image3018.png"/><Relationship Id="rId166" Type="http://schemas.openxmlformats.org/officeDocument/2006/relationships/image" Target="../media/image3066.png"/><Relationship Id="rId373" Type="http://schemas.openxmlformats.org/officeDocument/2006/relationships/customXml" Target="../ink/ink3344.xml"/><Relationship Id="rId580" Type="http://schemas.openxmlformats.org/officeDocument/2006/relationships/image" Target="../media/image3274.png"/><Relationship Id="rId801" Type="http://schemas.openxmlformats.org/officeDocument/2006/relationships/customXml" Target="../ink/ink3558.xml"/><Relationship Id="rId1017" Type="http://schemas.openxmlformats.org/officeDocument/2006/relationships/customXml" Target="../ink/ink3666.xml"/><Relationship Id="rId1224" Type="http://schemas.openxmlformats.org/officeDocument/2006/relationships/image" Target="../media/image3596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274.xml"/><Relationship Id="rId440" Type="http://schemas.openxmlformats.org/officeDocument/2006/relationships/image" Target="../media/image3204.png"/><Relationship Id="rId678" Type="http://schemas.openxmlformats.org/officeDocument/2006/relationships/image" Target="../media/image3323.png"/><Relationship Id="rId885" Type="http://schemas.openxmlformats.org/officeDocument/2006/relationships/customXml" Target="../ink/ink3600.xml"/><Relationship Id="rId1070" Type="http://schemas.openxmlformats.org/officeDocument/2006/relationships/image" Target="../media/image3519.png"/><Relationship Id="rId28" Type="http://schemas.openxmlformats.org/officeDocument/2006/relationships/image" Target="../media/image2997.png"/><Relationship Id="rId300" Type="http://schemas.openxmlformats.org/officeDocument/2006/relationships/image" Target="../media/image3134.png"/><Relationship Id="rId538" Type="http://schemas.openxmlformats.org/officeDocument/2006/relationships/image" Target="../media/image3253.png"/><Relationship Id="rId745" Type="http://schemas.openxmlformats.org/officeDocument/2006/relationships/customXml" Target="../ink/ink3530.xml"/><Relationship Id="rId952" Type="http://schemas.openxmlformats.org/officeDocument/2006/relationships/image" Target="../media/image3460.png"/><Relationship Id="rId1168" Type="http://schemas.openxmlformats.org/officeDocument/2006/relationships/image" Target="../media/image3568.png"/><Relationship Id="rId81" Type="http://schemas.openxmlformats.org/officeDocument/2006/relationships/customXml" Target="../ink/ink3198.xml"/><Relationship Id="rId177" Type="http://schemas.openxmlformats.org/officeDocument/2006/relationships/customXml" Target="../ink/ink3246.xml"/><Relationship Id="rId384" Type="http://schemas.openxmlformats.org/officeDocument/2006/relationships/image" Target="../media/image3176.png"/><Relationship Id="rId591" Type="http://schemas.openxmlformats.org/officeDocument/2006/relationships/customXml" Target="../ink/ink3453.xml"/><Relationship Id="rId605" Type="http://schemas.openxmlformats.org/officeDocument/2006/relationships/customXml" Target="../ink/ink3460.xml"/><Relationship Id="rId812" Type="http://schemas.openxmlformats.org/officeDocument/2006/relationships/image" Target="../media/image3390.png"/><Relationship Id="rId1028" Type="http://schemas.openxmlformats.org/officeDocument/2006/relationships/image" Target="../media/image3498.png"/><Relationship Id="rId1235" Type="http://schemas.openxmlformats.org/officeDocument/2006/relationships/customXml" Target="../ink/ink3775.xml"/><Relationship Id="rId244" Type="http://schemas.openxmlformats.org/officeDocument/2006/relationships/image" Target="../media/image3106.png"/><Relationship Id="rId689" Type="http://schemas.openxmlformats.org/officeDocument/2006/relationships/customXml" Target="../ink/ink3502.xml"/><Relationship Id="rId896" Type="http://schemas.openxmlformats.org/officeDocument/2006/relationships/image" Target="../media/image3432.png"/><Relationship Id="rId1081" Type="http://schemas.openxmlformats.org/officeDocument/2006/relationships/customXml" Target="../ink/ink3698.xml"/><Relationship Id="rId1302" Type="http://schemas.openxmlformats.org/officeDocument/2006/relationships/image" Target="../media/image3635.png"/><Relationship Id="rId39" Type="http://schemas.openxmlformats.org/officeDocument/2006/relationships/customXml" Target="../ink/ink3177.xml"/><Relationship Id="rId451" Type="http://schemas.openxmlformats.org/officeDocument/2006/relationships/customXml" Target="../ink/ink3383.xml"/><Relationship Id="rId549" Type="http://schemas.openxmlformats.org/officeDocument/2006/relationships/customXml" Target="../ink/ink3432.xml"/><Relationship Id="rId756" Type="http://schemas.openxmlformats.org/officeDocument/2006/relationships/image" Target="../media/image3362.png"/><Relationship Id="rId1179" Type="http://schemas.openxmlformats.org/officeDocument/2006/relationships/customXml" Target="../ink/ink3747.xml"/><Relationship Id="rId104" Type="http://schemas.openxmlformats.org/officeDocument/2006/relationships/image" Target="../media/image3035.png"/><Relationship Id="rId188" Type="http://schemas.openxmlformats.org/officeDocument/2006/relationships/image" Target="../media/image3077.png"/><Relationship Id="rId311" Type="http://schemas.openxmlformats.org/officeDocument/2006/relationships/customXml" Target="../ink/ink3313.xml"/><Relationship Id="rId395" Type="http://schemas.openxmlformats.org/officeDocument/2006/relationships/customXml" Target="../ink/ink3355.xml"/><Relationship Id="rId409" Type="http://schemas.openxmlformats.org/officeDocument/2006/relationships/customXml" Target="../ink/ink3362.xml"/><Relationship Id="rId963" Type="http://schemas.openxmlformats.org/officeDocument/2006/relationships/customXml" Target="../ink/ink3639.xml"/><Relationship Id="rId1039" Type="http://schemas.openxmlformats.org/officeDocument/2006/relationships/customXml" Target="../ink/ink3677.xml"/><Relationship Id="rId1246" Type="http://schemas.openxmlformats.org/officeDocument/2006/relationships/image" Target="../media/image3607.png"/><Relationship Id="rId92" Type="http://schemas.openxmlformats.org/officeDocument/2006/relationships/image" Target="../media/image3029.png"/><Relationship Id="rId616" Type="http://schemas.openxmlformats.org/officeDocument/2006/relationships/image" Target="../media/image3292.png"/><Relationship Id="rId823" Type="http://schemas.openxmlformats.org/officeDocument/2006/relationships/customXml" Target="../ink/ink3569.xml"/><Relationship Id="rId255" Type="http://schemas.openxmlformats.org/officeDocument/2006/relationships/customXml" Target="../ink/ink3285.xml"/><Relationship Id="rId462" Type="http://schemas.openxmlformats.org/officeDocument/2006/relationships/image" Target="../media/image3215.png"/><Relationship Id="rId1092" Type="http://schemas.openxmlformats.org/officeDocument/2006/relationships/image" Target="../media/image3530.png"/><Relationship Id="rId1106" Type="http://schemas.openxmlformats.org/officeDocument/2006/relationships/image" Target="../media/image3537.png"/><Relationship Id="rId1313" Type="http://schemas.openxmlformats.org/officeDocument/2006/relationships/customXml" Target="../ink/ink3814.xml"/><Relationship Id="rId115" Type="http://schemas.openxmlformats.org/officeDocument/2006/relationships/customXml" Target="../ink/ink3215.xml"/><Relationship Id="rId322" Type="http://schemas.openxmlformats.org/officeDocument/2006/relationships/image" Target="../media/image3145.png"/><Relationship Id="rId767" Type="http://schemas.openxmlformats.org/officeDocument/2006/relationships/customXml" Target="../ink/ink3541.xml"/><Relationship Id="rId974" Type="http://schemas.openxmlformats.org/officeDocument/2006/relationships/image" Target="../media/image3471.png"/><Relationship Id="rId199" Type="http://schemas.openxmlformats.org/officeDocument/2006/relationships/customXml" Target="../ink/ink3257.xml"/><Relationship Id="rId627" Type="http://schemas.openxmlformats.org/officeDocument/2006/relationships/customXml" Target="../ink/ink3471.xml"/><Relationship Id="rId834" Type="http://schemas.openxmlformats.org/officeDocument/2006/relationships/image" Target="../media/image3401.png"/><Relationship Id="rId1257" Type="http://schemas.openxmlformats.org/officeDocument/2006/relationships/customXml" Target="../ink/ink3786.xml"/><Relationship Id="rId266" Type="http://schemas.openxmlformats.org/officeDocument/2006/relationships/image" Target="../media/image3117.png"/><Relationship Id="rId473" Type="http://schemas.openxmlformats.org/officeDocument/2006/relationships/customXml" Target="../ink/ink3394.xml"/><Relationship Id="rId680" Type="http://schemas.openxmlformats.org/officeDocument/2006/relationships/image" Target="../media/image3324.png"/><Relationship Id="rId901" Type="http://schemas.openxmlformats.org/officeDocument/2006/relationships/customXml" Target="../ink/ink3608.xml"/><Relationship Id="rId1117" Type="http://schemas.openxmlformats.org/officeDocument/2006/relationships/customXml" Target="../ink/ink3716.xml"/><Relationship Id="rId1324" Type="http://schemas.openxmlformats.org/officeDocument/2006/relationships/image" Target="../media/image3646.png"/><Relationship Id="rId30" Type="http://schemas.openxmlformats.org/officeDocument/2006/relationships/image" Target="../media/image2998.png"/><Relationship Id="rId126" Type="http://schemas.openxmlformats.org/officeDocument/2006/relationships/image" Target="../media/image3046.png"/><Relationship Id="rId333" Type="http://schemas.openxmlformats.org/officeDocument/2006/relationships/customXml" Target="../ink/ink3324.xml"/><Relationship Id="rId540" Type="http://schemas.openxmlformats.org/officeDocument/2006/relationships/image" Target="../media/image3254.png"/><Relationship Id="rId778" Type="http://schemas.openxmlformats.org/officeDocument/2006/relationships/image" Target="../media/image3373.png"/><Relationship Id="rId985" Type="http://schemas.openxmlformats.org/officeDocument/2006/relationships/customXml" Target="../ink/ink3650.xml"/><Relationship Id="rId1170" Type="http://schemas.openxmlformats.org/officeDocument/2006/relationships/image" Target="../media/image3569.png"/><Relationship Id="rId638" Type="http://schemas.openxmlformats.org/officeDocument/2006/relationships/image" Target="../media/image3303.png"/><Relationship Id="rId845" Type="http://schemas.openxmlformats.org/officeDocument/2006/relationships/customXml" Target="../ink/ink3580.xml"/><Relationship Id="rId1030" Type="http://schemas.openxmlformats.org/officeDocument/2006/relationships/image" Target="../media/image3499.png"/><Relationship Id="rId1268" Type="http://schemas.openxmlformats.org/officeDocument/2006/relationships/image" Target="../media/image3618.png"/><Relationship Id="rId277" Type="http://schemas.openxmlformats.org/officeDocument/2006/relationships/customXml" Target="../ink/ink3296.xml"/><Relationship Id="rId400" Type="http://schemas.openxmlformats.org/officeDocument/2006/relationships/image" Target="../media/image3184.png"/><Relationship Id="rId484" Type="http://schemas.openxmlformats.org/officeDocument/2006/relationships/image" Target="../media/image3226.png"/><Relationship Id="rId705" Type="http://schemas.openxmlformats.org/officeDocument/2006/relationships/customXml" Target="../ink/ink3510.xml"/><Relationship Id="rId1128" Type="http://schemas.openxmlformats.org/officeDocument/2006/relationships/image" Target="../media/image3548.png"/><Relationship Id="rId1335" Type="http://schemas.openxmlformats.org/officeDocument/2006/relationships/customXml" Target="../ink/ink3825.xml"/><Relationship Id="rId137" Type="http://schemas.openxmlformats.org/officeDocument/2006/relationships/customXml" Target="../ink/ink3226.xml"/><Relationship Id="rId344" Type="http://schemas.openxmlformats.org/officeDocument/2006/relationships/image" Target="../media/image3156.png"/><Relationship Id="rId691" Type="http://schemas.openxmlformats.org/officeDocument/2006/relationships/customXml" Target="../ink/ink3503.xml"/><Relationship Id="rId789" Type="http://schemas.openxmlformats.org/officeDocument/2006/relationships/customXml" Target="../ink/ink3552.xml"/><Relationship Id="rId912" Type="http://schemas.openxmlformats.org/officeDocument/2006/relationships/image" Target="../media/image3440.png"/><Relationship Id="rId996" Type="http://schemas.openxmlformats.org/officeDocument/2006/relationships/image" Target="../media/image3482.png"/><Relationship Id="rId41" Type="http://schemas.openxmlformats.org/officeDocument/2006/relationships/customXml" Target="../ink/ink3178.xml"/><Relationship Id="rId551" Type="http://schemas.openxmlformats.org/officeDocument/2006/relationships/customXml" Target="../ink/ink3433.xml"/><Relationship Id="rId649" Type="http://schemas.openxmlformats.org/officeDocument/2006/relationships/customXml" Target="../ink/ink3482.xml"/><Relationship Id="rId856" Type="http://schemas.openxmlformats.org/officeDocument/2006/relationships/image" Target="../media/image3412.png"/><Relationship Id="rId1181" Type="http://schemas.openxmlformats.org/officeDocument/2006/relationships/customXml" Target="../ink/ink3748.xml"/><Relationship Id="rId1279" Type="http://schemas.openxmlformats.org/officeDocument/2006/relationships/customXml" Target="../ink/ink3797.xml"/><Relationship Id="rId190" Type="http://schemas.openxmlformats.org/officeDocument/2006/relationships/image" Target="../media/image3078.png"/><Relationship Id="rId204" Type="http://schemas.openxmlformats.org/officeDocument/2006/relationships/image" Target="../media/image3085.png"/><Relationship Id="rId288" Type="http://schemas.openxmlformats.org/officeDocument/2006/relationships/image" Target="../media/image3128.png"/><Relationship Id="rId411" Type="http://schemas.openxmlformats.org/officeDocument/2006/relationships/customXml" Target="../ink/ink3363.xml"/><Relationship Id="rId509" Type="http://schemas.openxmlformats.org/officeDocument/2006/relationships/customXml" Target="../ink/ink3412.xml"/><Relationship Id="rId1041" Type="http://schemas.openxmlformats.org/officeDocument/2006/relationships/customXml" Target="../ink/ink3678.xml"/><Relationship Id="rId1139" Type="http://schemas.openxmlformats.org/officeDocument/2006/relationships/customXml" Target="../ink/ink3727.xml"/><Relationship Id="rId1346" Type="http://schemas.openxmlformats.org/officeDocument/2006/relationships/image" Target="../media/image3657.png"/><Relationship Id="rId495" Type="http://schemas.openxmlformats.org/officeDocument/2006/relationships/customXml" Target="../ink/ink3405.xml"/><Relationship Id="rId716" Type="http://schemas.openxmlformats.org/officeDocument/2006/relationships/image" Target="../media/image3342.png"/><Relationship Id="rId923" Type="http://schemas.openxmlformats.org/officeDocument/2006/relationships/customXml" Target="../ink/ink3619.xml"/><Relationship Id="rId52" Type="http://schemas.openxmlformats.org/officeDocument/2006/relationships/image" Target="../media/image3009.png"/><Relationship Id="rId148" Type="http://schemas.openxmlformats.org/officeDocument/2006/relationships/image" Target="../media/image3057.png"/><Relationship Id="rId355" Type="http://schemas.openxmlformats.org/officeDocument/2006/relationships/customXml" Target="../ink/ink3335.xml"/><Relationship Id="rId562" Type="http://schemas.openxmlformats.org/officeDocument/2006/relationships/image" Target="../media/image3265.png"/><Relationship Id="rId1192" Type="http://schemas.openxmlformats.org/officeDocument/2006/relationships/image" Target="../media/image3580.png"/><Relationship Id="rId1206" Type="http://schemas.openxmlformats.org/officeDocument/2006/relationships/image" Target="../media/image3587.png"/><Relationship Id="rId215" Type="http://schemas.openxmlformats.org/officeDocument/2006/relationships/customXml" Target="../ink/ink3265.xml"/><Relationship Id="rId422" Type="http://schemas.openxmlformats.org/officeDocument/2006/relationships/image" Target="../media/image3195.png"/><Relationship Id="rId867" Type="http://schemas.openxmlformats.org/officeDocument/2006/relationships/customXml" Target="../ink/ink3591.xml"/><Relationship Id="rId1052" Type="http://schemas.openxmlformats.org/officeDocument/2006/relationships/image" Target="../media/image3510.png"/><Relationship Id="rId299" Type="http://schemas.openxmlformats.org/officeDocument/2006/relationships/customXml" Target="../ink/ink3307.xml"/><Relationship Id="rId727" Type="http://schemas.openxmlformats.org/officeDocument/2006/relationships/customXml" Target="../ink/ink3521.xml"/><Relationship Id="rId934" Type="http://schemas.openxmlformats.org/officeDocument/2006/relationships/image" Target="../media/image3451.png"/><Relationship Id="rId63" Type="http://schemas.openxmlformats.org/officeDocument/2006/relationships/customXml" Target="../ink/ink3189.xml"/><Relationship Id="rId159" Type="http://schemas.openxmlformats.org/officeDocument/2006/relationships/customXml" Target="../ink/ink3237.xml"/><Relationship Id="rId366" Type="http://schemas.openxmlformats.org/officeDocument/2006/relationships/image" Target="../media/image3167.png"/><Relationship Id="rId573" Type="http://schemas.openxmlformats.org/officeDocument/2006/relationships/customXml" Target="../ink/ink3444.xml"/><Relationship Id="rId780" Type="http://schemas.openxmlformats.org/officeDocument/2006/relationships/image" Target="../media/image3374.png"/><Relationship Id="rId1217" Type="http://schemas.openxmlformats.org/officeDocument/2006/relationships/customXml" Target="../ink/ink3766.xml"/><Relationship Id="rId226" Type="http://schemas.openxmlformats.org/officeDocument/2006/relationships/image" Target="../media/image3096.png"/><Relationship Id="rId433" Type="http://schemas.openxmlformats.org/officeDocument/2006/relationships/customXml" Target="../ink/ink3374.xml"/><Relationship Id="rId878" Type="http://schemas.openxmlformats.org/officeDocument/2006/relationships/image" Target="../media/image3423.png"/><Relationship Id="rId1063" Type="http://schemas.openxmlformats.org/officeDocument/2006/relationships/customXml" Target="../ink/ink3689.xml"/><Relationship Id="rId1270" Type="http://schemas.openxmlformats.org/officeDocument/2006/relationships/image" Target="../media/image3619.png"/><Relationship Id="rId640" Type="http://schemas.openxmlformats.org/officeDocument/2006/relationships/image" Target="../media/image3304.png"/><Relationship Id="rId738" Type="http://schemas.openxmlformats.org/officeDocument/2006/relationships/image" Target="../media/image3353.png"/><Relationship Id="rId945" Type="http://schemas.openxmlformats.org/officeDocument/2006/relationships/customXml" Target="../ink/ink3630.xml"/><Relationship Id="rId74" Type="http://schemas.openxmlformats.org/officeDocument/2006/relationships/image" Target="../media/image3020.png"/><Relationship Id="rId377" Type="http://schemas.openxmlformats.org/officeDocument/2006/relationships/customXml" Target="../ink/ink3346.xml"/><Relationship Id="rId500" Type="http://schemas.openxmlformats.org/officeDocument/2006/relationships/image" Target="../media/image3234.png"/><Relationship Id="rId584" Type="http://schemas.openxmlformats.org/officeDocument/2006/relationships/image" Target="../media/image3276.png"/><Relationship Id="rId805" Type="http://schemas.openxmlformats.org/officeDocument/2006/relationships/customXml" Target="../ink/ink3560.xml"/><Relationship Id="rId1130" Type="http://schemas.openxmlformats.org/officeDocument/2006/relationships/image" Target="../media/image3549.png"/><Relationship Id="rId1228" Type="http://schemas.openxmlformats.org/officeDocument/2006/relationships/image" Target="../media/image3598.png"/><Relationship Id="rId5" Type="http://schemas.openxmlformats.org/officeDocument/2006/relationships/customXml" Target="../ink/ink3160.xml"/><Relationship Id="rId237" Type="http://schemas.openxmlformats.org/officeDocument/2006/relationships/customXml" Target="../ink/ink3276.xml"/><Relationship Id="rId791" Type="http://schemas.openxmlformats.org/officeDocument/2006/relationships/customXml" Target="../ink/ink3553.xml"/><Relationship Id="rId889" Type="http://schemas.openxmlformats.org/officeDocument/2006/relationships/customXml" Target="../ink/ink3602.xml"/><Relationship Id="rId1074" Type="http://schemas.openxmlformats.org/officeDocument/2006/relationships/image" Target="../media/image3521.png"/><Relationship Id="rId444" Type="http://schemas.openxmlformats.org/officeDocument/2006/relationships/image" Target="../media/image3206.png"/><Relationship Id="rId651" Type="http://schemas.openxmlformats.org/officeDocument/2006/relationships/customXml" Target="../ink/ink3483.xml"/><Relationship Id="rId749" Type="http://schemas.openxmlformats.org/officeDocument/2006/relationships/customXml" Target="../ink/ink3532.xml"/><Relationship Id="rId1281" Type="http://schemas.openxmlformats.org/officeDocument/2006/relationships/customXml" Target="../ink/ink3798.xml"/><Relationship Id="rId290" Type="http://schemas.openxmlformats.org/officeDocument/2006/relationships/image" Target="../media/image3129.png"/><Relationship Id="rId304" Type="http://schemas.openxmlformats.org/officeDocument/2006/relationships/image" Target="../media/image3136.png"/><Relationship Id="rId388" Type="http://schemas.openxmlformats.org/officeDocument/2006/relationships/image" Target="../media/image3178.png"/><Relationship Id="rId511" Type="http://schemas.openxmlformats.org/officeDocument/2006/relationships/customXml" Target="../ink/ink3413.xml"/><Relationship Id="rId609" Type="http://schemas.openxmlformats.org/officeDocument/2006/relationships/customXml" Target="../ink/ink3462.xml"/><Relationship Id="rId956" Type="http://schemas.openxmlformats.org/officeDocument/2006/relationships/image" Target="../media/image3462.png"/><Relationship Id="rId1141" Type="http://schemas.openxmlformats.org/officeDocument/2006/relationships/customXml" Target="../ink/ink3728.xml"/><Relationship Id="rId1239" Type="http://schemas.openxmlformats.org/officeDocument/2006/relationships/customXml" Target="../ink/ink3777.xml"/><Relationship Id="rId85" Type="http://schemas.openxmlformats.org/officeDocument/2006/relationships/customXml" Target="../ink/ink3200.xml"/><Relationship Id="rId150" Type="http://schemas.openxmlformats.org/officeDocument/2006/relationships/image" Target="../media/image3058.png"/><Relationship Id="rId595" Type="http://schemas.openxmlformats.org/officeDocument/2006/relationships/customXml" Target="../ink/ink3455.xml"/><Relationship Id="rId816" Type="http://schemas.openxmlformats.org/officeDocument/2006/relationships/image" Target="../media/image3392.png"/><Relationship Id="rId1001" Type="http://schemas.openxmlformats.org/officeDocument/2006/relationships/customXml" Target="../ink/ink3658.xml"/><Relationship Id="rId248" Type="http://schemas.openxmlformats.org/officeDocument/2006/relationships/image" Target="../media/image3108.png"/><Relationship Id="rId455" Type="http://schemas.openxmlformats.org/officeDocument/2006/relationships/customXml" Target="../ink/ink3385.xml"/><Relationship Id="rId662" Type="http://schemas.openxmlformats.org/officeDocument/2006/relationships/image" Target="../media/image3315.png"/><Relationship Id="rId1085" Type="http://schemas.openxmlformats.org/officeDocument/2006/relationships/customXml" Target="../ink/ink3700.xml"/><Relationship Id="rId1292" Type="http://schemas.openxmlformats.org/officeDocument/2006/relationships/image" Target="../media/image3630.png"/><Relationship Id="rId1306" Type="http://schemas.openxmlformats.org/officeDocument/2006/relationships/image" Target="../media/image3637.png"/><Relationship Id="rId12" Type="http://schemas.openxmlformats.org/officeDocument/2006/relationships/image" Target="../media/image2989.png"/><Relationship Id="rId108" Type="http://schemas.openxmlformats.org/officeDocument/2006/relationships/image" Target="../media/image3037.png"/><Relationship Id="rId315" Type="http://schemas.openxmlformats.org/officeDocument/2006/relationships/customXml" Target="../ink/ink3315.xml"/><Relationship Id="rId522" Type="http://schemas.openxmlformats.org/officeDocument/2006/relationships/image" Target="../media/image3245.png"/><Relationship Id="rId967" Type="http://schemas.openxmlformats.org/officeDocument/2006/relationships/customXml" Target="../ink/ink3641.xml"/><Relationship Id="rId1152" Type="http://schemas.openxmlformats.org/officeDocument/2006/relationships/image" Target="../media/image3560.png"/><Relationship Id="rId96" Type="http://schemas.openxmlformats.org/officeDocument/2006/relationships/image" Target="../media/image3031.png"/><Relationship Id="rId161" Type="http://schemas.openxmlformats.org/officeDocument/2006/relationships/customXml" Target="../ink/ink3238.xml"/><Relationship Id="rId399" Type="http://schemas.openxmlformats.org/officeDocument/2006/relationships/customXml" Target="../ink/ink3357.xml"/><Relationship Id="rId827" Type="http://schemas.openxmlformats.org/officeDocument/2006/relationships/customXml" Target="../ink/ink3571.xml"/><Relationship Id="rId1012" Type="http://schemas.openxmlformats.org/officeDocument/2006/relationships/image" Target="../media/image3490.png"/><Relationship Id="rId259" Type="http://schemas.openxmlformats.org/officeDocument/2006/relationships/customXml" Target="../ink/ink3287.xml"/><Relationship Id="rId466" Type="http://schemas.openxmlformats.org/officeDocument/2006/relationships/image" Target="../media/image3217.png"/><Relationship Id="rId673" Type="http://schemas.openxmlformats.org/officeDocument/2006/relationships/customXml" Target="../ink/ink3494.xml"/><Relationship Id="rId880" Type="http://schemas.openxmlformats.org/officeDocument/2006/relationships/image" Target="../media/image3424.png"/><Relationship Id="rId1096" Type="http://schemas.openxmlformats.org/officeDocument/2006/relationships/image" Target="../media/image3532.png"/><Relationship Id="rId1317" Type="http://schemas.openxmlformats.org/officeDocument/2006/relationships/customXml" Target="../ink/ink3816.xml"/><Relationship Id="rId23" Type="http://schemas.openxmlformats.org/officeDocument/2006/relationships/customXml" Target="../ink/ink3169.xml"/><Relationship Id="rId119" Type="http://schemas.openxmlformats.org/officeDocument/2006/relationships/customXml" Target="../ink/ink3217.xml"/><Relationship Id="rId326" Type="http://schemas.openxmlformats.org/officeDocument/2006/relationships/image" Target="../media/image3147.png"/><Relationship Id="rId533" Type="http://schemas.openxmlformats.org/officeDocument/2006/relationships/customXml" Target="../ink/ink3424.xml"/><Relationship Id="rId978" Type="http://schemas.openxmlformats.org/officeDocument/2006/relationships/image" Target="../media/image3473.png"/><Relationship Id="rId1163" Type="http://schemas.openxmlformats.org/officeDocument/2006/relationships/customXml" Target="../ink/ink3739.xml"/><Relationship Id="rId740" Type="http://schemas.openxmlformats.org/officeDocument/2006/relationships/image" Target="../media/image3354.png"/><Relationship Id="rId838" Type="http://schemas.openxmlformats.org/officeDocument/2006/relationships/image" Target="../media/image3403.png"/><Relationship Id="rId1023" Type="http://schemas.openxmlformats.org/officeDocument/2006/relationships/customXml" Target="../ink/ink3669.xml"/><Relationship Id="rId172" Type="http://schemas.openxmlformats.org/officeDocument/2006/relationships/image" Target="../media/image3069.png"/><Relationship Id="rId477" Type="http://schemas.openxmlformats.org/officeDocument/2006/relationships/customXml" Target="../ink/ink3396.xml"/><Relationship Id="rId600" Type="http://schemas.openxmlformats.org/officeDocument/2006/relationships/image" Target="../media/image3284.png"/><Relationship Id="rId684" Type="http://schemas.openxmlformats.org/officeDocument/2006/relationships/image" Target="../media/image3326.png"/><Relationship Id="rId1230" Type="http://schemas.openxmlformats.org/officeDocument/2006/relationships/image" Target="../media/image3599.png"/><Relationship Id="rId1328" Type="http://schemas.openxmlformats.org/officeDocument/2006/relationships/image" Target="../media/image3648.png"/><Relationship Id="rId337" Type="http://schemas.openxmlformats.org/officeDocument/2006/relationships/customXml" Target="../ink/ink3326.xml"/><Relationship Id="rId891" Type="http://schemas.openxmlformats.org/officeDocument/2006/relationships/customXml" Target="../ink/ink3603.xml"/><Relationship Id="rId905" Type="http://schemas.openxmlformats.org/officeDocument/2006/relationships/customXml" Target="../ink/ink3610.xml"/><Relationship Id="rId989" Type="http://schemas.openxmlformats.org/officeDocument/2006/relationships/customXml" Target="../ink/ink3652.xml"/><Relationship Id="rId34" Type="http://schemas.openxmlformats.org/officeDocument/2006/relationships/image" Target="../media/image3000.png"/><Relationship Id="rId544" Type="http://schemas.openxmlformats.org/officeDocument/2006/relationships/image" Target="../media/image3256.png"/><Relationship Id="rId751" Type="http://schemas.openxmlformats.org/officeDocument/2006/relationships/customXml" Target="../ink/ink3533.xml"/><Relationship Id="rId849" Type="http://schemas.openxmlformats.org/officeDocument/2006/relationships/customXml" Target="../ink/ink3582.xml"/><Relationship Id="rId1174" Type="http://schemas.openxmlformats.org/officeDocument/2006/relationships/image" Target="../media/image3571.png"/><Relationship Id="rId183" Type="http://schemas.openxmlformats.org/officeDocument/2006/relationships/customXml" Target="../ink/ink3249.xml"/><Relationship Id="rId390" Type="http://schemas.openxmlformats.org/officeDocument/2006/relationships/image" Target="../media/image3179.png"/><Relationship Id="rId404" Type="http://schemas.openxmlformats.org/officeDocument/2006/relationships/image" Target="../media/image3186.png"/><Relationship Id="rId611" Type="http://schemas.openxmlformats.org/officeDocument/2006/relationships/customXml" Target="../ink/ink3463.xml"/><Relationship Id="rId1034" Type="http://schemas.openxmlformats.org/officeDocument/2006/relationships/image" Target="../media/image3501.png"/><Relationship Id="rId1241" Type="http://schemas.openxmlformats.org/officeDocument/2006/relationships/customXml" Target="../ink/ink3778.xml"/><Relationship Id="rId1339" Type="http://schemas.openxmlformats.org/officeDocument/2006/relationships/customXml" Target="../ink/ink3827.xml"/><Relationship Id="rId250" Type="http://schemas.openxmlformats.org/officeDocument/2006/relationships/image" Target="../media/image3109.png"/><Relationship Id="rId488" Type="http://schemas.openxmlformats.org/officeDocument/2006/relationships/image" Target="../media/image3228.png"/><Relationship Id="rId695" Type="http://schemas.openxmlformats.org/officeDocument/2006/relationships/customXml" Target="../ink/ink3505.xml"/><Relationship Id="rId709" Type="http://schemas.openxmlformats.org/officeDocument/2006/relationships/customXml" Target="../ink/ink3512.xml"/><Relationship Id="rId916" Type="http://schemas.openxmlformats.org/officeDocument/2006/relationships/image" Target="../media/image3442.png"/><Relationship Id="rId1101" Type="http://schemas.openxmlformats.org/officeDocument/2006/relationships/customXml" Target="../ink/ink3708.xml"/><Relationship Id="rId45" Type="http://schemas.openxmlformats.org/officeDocument/2006/relationships/customXml" Target="../ink/ink3180.xml"/><Relationship Id="rId110" Type="http://schemas.openxmlformats.org/officeDocument/2006/relationships/image" Target="../media/image3038.png"/><Relationship Id="rId348" Type="http://schemas.openxmlformats.org/officeDocument/2006/relationships/image" Target="../media/image3158.png"/><Relationship Id="rId555" Type="http://schemas.openxmlformats.org/officeDocument/2006/relationships/customXml" Target="../ink/ink3435.xml"/><Relationship Id="rId762" Type="http://schemas.openxmlformats.org/officeDocument/2006/relationships/image" Target="../media/image3365.png"/><Relationship Id="rId1185" Type="http://schemas.openxmlformats.org/officeDocument/2006/relationships/customXml" Target="../ink/ink3750.xml"/><Relationship Id="rId194" Type="http://schemas.openxmlformats.org/officeDocument/2006/relationships/image" Target="../media/image3080.png"/><Relationship Id="rId208" Type="http://schemas.openxmlformats.org/officeDocument/2006/relationships/image" Target="../media/image3087.png"/><Relationship Id="rId415" Type="http://schemas.openxmlformats.org/officeDocument/2006/relationships/customXml" Target="../ink/ink3365.xml"/><Relationship Id="rId622" Type="http://schemas.openxmlformats.org/officeDocument/2006/relationships/image" Target="../media/image3295.png"/><Relationship Id="rId1045" Type="http://schemas.openxmlformats.org/officeDocument/2006/relationships/customXml" Target="../ink/ink3680.xml"/><Relationship Id="rId1252" Type="http://schemas.openxmlformats.org/officeDocument/2006/relationships/image" Target="../media/image3610.png"/><Relationship Id="rId261" Type="http://schemas.openxmlformats.org/officeDocument/2006/relationships/customXml" Target="../ink/ink3288.xml"/><Relationship Id="rId499" Type="http://schemas.openxmlformats.org/officeDocument/2006/relationships/customXml" Target="../ink/ink3407.xml"/><Relationship Id="rId927" Type="http://schemas.openxmlformats.org/officeDocument/2006/relationships/customXml" Target="../ink/ink3621.xml"/><Relationship Id="rId1112" Type="http://schemas.openxmlformats.org/officeDocument/2006/relationships/image" Target="../media/image3540.png"/><Relationship Id="rId56" Type="http://schemas.openxmlformats.org/officeDocument/2006/relationships/image" Target="../media/image3011.png"/><Relationship Id="rId359" Type="http://schemas.openxmlformats.org/officeDocument/2006/relationships/customXml" Target="../ink/ink3337.xml"/><Relationship Id="rId566" Type="http://schemas.openxmlformats.org/officeDocument/2006/relationships/image" Target="../media/image3267.png"/><Relationship Id="rId773" Type="http://schemas.openxmlformats.org/officeDocument/2006/relationships/customXml" Target="../ink/ink3544.xml"/><Relationship Id="rId1196" Type="http://schemas.openxmlformats.org/officeDocument/2006/relationships/image" Target="../media/image3582.png"/><Relationship Id="rId121" Type="http://schemas.openxmlformats.org/officeDocument/2006/relationships/customXml" Target="../ink/ink3218.xml"/><Relationship Id="rId219" Type="http://schemas.openxmlformats.org/officeDocument/2006/relationships/customXml" Target="../ink/ink3267.xml"/><Relationship Id="rId426" Type="http://schemas.openxmlformats.org/officeDocument/2006/relationships/image" Target="../media/image3197.png"/><Relationship Id="rId633" Type="http://schemas.openxmlformats.org/officeDocument/2006/relationships/customXml" Target="../ink/ink3474.xml"/><Relationship Id="rId980" Type="http://schemas.openxmlformats.org/officeDocument/2006/relationships/image" Target="../media/image3474.png"/><Relationship Id="rId1056" Type="http://schemas.openxmlformats.org/officeDocument/2006/relationships/image" Target="../media/image3512.png"/><Relationship Id="rId1263" Type="http://schemas.openxmlformats.org/officeDocument/2006/relationships/customXml" Target="../ink/ink3789.xml"/><Relationship Id="rId840" Type="http://schemas.openxmlformats.org/officeDocument/2006/relationships/image" Target="../media/image3404.png"/><Relationship Id="rId938" Type="http://schemas.openxmlformats.org/officeDocument/2006/relationships/image" Target="../media/image3453.png"/><Relationship Id="rId67" Type="http://schemas.openxmlformats.org/officeDocument/2006/relationships/customXml" Target="../ink/ink3191.xml"/><Relationship Id="rId272" Type="http://schemas.openxmlformats.org/officeDocument/2006/relationships/image" Target="../media/image3120.png"/><Relationship Id="rId577" Type="http://schemas.openxmlformats.org/officeDocument/2006/relationships/customXml" Target="../ink/ink3446.xml"/><Relationship Id="rId700" Type="http://schemas.openxmlformats.org/officeDocument/2006/relationships/image" Target="../media/image3334.png"/><Relationship Id="rId1123" Type="http://schemas.openxmlformats.org/officeDocument/2006/relationships/customXml" Target="../ink/ink3719.xml"/><Relationship Id="rId1330" Type="http://schemas.openxmlformats.org/officeDocument/2006/relationships/image" Target="../media/image3649.png"/><Relationship Id="rId132" Type="http://schemas.openxmlformats.org/officeDocument/2006/relationships/image" Target="../media/image3049.png"/><Relationship Id="rId784" Type="http://schemas.openxmlformats.org/officeDocument/2006/relationships/image" Target="../media/image3376.png"/><Relationship Id="rId991" Type="http://schemas.openxmlformats.org/officeDocument/2006/relationships/customXml" Target="../ink/ink3653.xml"/><Relationship Id="rId1067" Type="http://schemas.openxmlformats.org/officeDocument/2006/relationships/customXml" Target="../ink/ink3691.xml"/><Relationship Id="rId437" Type="http://schemas.openxmlformats.org/officeDocument/2006/relationships/customXml" Target="../ink/ink3376.xml"/><Relationship Id="rId644" Type="http://schemas.openxmlformats.org/officeDocument/2006/relationships/image" Target="../media/image3306.png"/><Relationship Id="rId851" Type="http://schemas.openxmlformats.org/officeDocument/2006/relationships/customXml" Target="../ink/ink3583.xml"/><Relationship Id="rId1274" Type="http://schemas.openxmlformats.org/officeDocument/2006/relationships/image" Target="../media/image3621.png"/><Relationship Id="rId283" Type="http://schemas.openxmlformats.org/officeDocument/2006/relationships/customXml" Target="../ink/ink3299.xml"/><Relationship Id="rId490" Type="http://schemas.openxmlformats.org/officeDocument/2006/relationships/image" Target="../media/image3229.png"/><Relationship Id="rId504" Type="http://schemas.openxmlformats.org/officeDocument/2006/relationships/image" Target="../media/image3236.png"/><Relationship Id="rId711" Type="http://schemas.openxmlformats.org/officeDocument/2006/relationships/customXml" Target="../ink/ink3513.xml"/><Relationship Id="rId949" Type="http://schemas.openxmlformats.org/officeDocument/2006/relationships/customXml" Target="../ink/ink3632.xml"/><Relationship Id="rId1134" Type="http://schemas.openxmlformats.org/officeDocument/2006/relationships/image" Target="../media/image3551.png"/><Relationship Id="rId1341" Type="http://schemas.openxmlformats.org/officeDocument/2006/relationships/customXml" Target="../ink/ink3828.xml"/><Relationship Id="rId78" Type="http://schemas.openxmlformats.org/officeDocument/2006/relationships/image" Target="../media/image3022.png"/><Relationship Id="rId143" Type="http://schemas.openxmlformats.org/officeDocument/2006/relationships/customXml" Target="../ink/ink3229.xml"/><Relationship Id="rId350" Type="http://schemas.openxmlformats.org/officeDocument/2006/relationships/image" Target="../media/image3159.png"/><Relationship Id="rId588" Type="http://schemas.openxmlformats.org/officeDocument/2006/relationships/image" Target="../media/image3278.png"/><Relationship Id="rId795" Type="http://schemas.openxmlformats.org/officeDocument/2006/relationships/customXml" Target="../ink/ink3555.xml"/><Relationship Id="rId809" Type="http://schemas.openxmlformats.org/officeDocument/2006/relationships/customXml" Target="../ink/ink3562.xml"/><Relationship Id="rId1201" Type="http://schemas.openxmlformats.org/officeDocument/2006/relationships/customXml" Target="../ink/ink3758.xml"/><Relationship Id="rId9" Type="http://schemas.openxmlformats.org/officeDocument/2006/relationships/customXml" Target="../ink/ink3162.xml"/><Relationship Id="rId210" Type="http://schemas.openxmlformats.org/officeDocument/2006/relationships/image" Target="../media/image3088.png"/><Relationship Id="rId448" Type="http://schemas.openxmlformats.org/officeDocument/2006/relationships/image" Target="../media/image3208.png"/><Relationship Id="rId655" Type="http://schemas.openxmlformats.org/officeDocument/2006/relationships/customXml" Target="../ink/ink3485.xml"/><Relationship Id="rId862" Type="http://schemas.openxmlformats.org/officeDocument/2006/relationships/image" Target="../media/image3415.png"/><Relationship Id="rId1078" Type="http://schemas.openxmlformats.org/officeDocument/2006/relationships/image" Target="../media/image3523.png"/><Relationship Id="rId1285" Type="http://schemas.openxmlformats.org/officeDocument/2006/relationships/customXml" Target="../ink/ink3800.xml"/><Relationship Id="rId294" Type="http://schemas.openxmlformats.org/officeDocument/2006/relationships/image" Target="../media/image3131.png"/><Relationship Id="rId308" Type="http://schemas.openxmlformats.org/officeDocument/2006/relationships/image" Target="../media/image3138.png"/><Relationship Id="rId515" Type="http://schemas.openxmlformats.org/officeDocument/2006/relationships/customXml" Target="../ink/ink3415.xml"/><Relationship Id="rId722" Type="http://schemas.openxmlformats.org/officeDocument/2006/relationships/image" Target="../media/image3345.png"/><Relationship Id="rId1145" Type="http://schemas.openxmlformats.org/officeDocument/2006/relationships/customXml" Target="../ink/ink3730.xml"/><Relationship Id="rId1352" Type="http://schemas.openxmlformats.org/officeDocument/2006/relationships/image" Target="../media/image3660.png"/><Relationship Id="rId89" Type="http://schemas.openxmlformats.org/officeDocument/2006/relationships/customXml" Target="../ink/ink3202.xml"/><Relationship Id="rId154" Type="http://schemas.openxmlformats.org/officeDocument/2006/relationships/image" Target="../media/image3060.png"/><Relationship Id="rId361" Type="http://schemas.openxmlformats.org/officeDocument/2006/relationships/customXml" Target="../ink/ink3338.xml"/><Relationship Id="rId599" Type="http://schemas.openxmlformats.org/officeDocument/2006/relationships/customXml" Target="../ink/ink3457.xml"/><Relationship Id="rId1005" Type="http://schemas.openxmlformats.org/officeDocument/2006/relationships/customXml" Target="../ink/ink3660.xml"/><Relationship Id="rId1212" Type="http://schemas.openxmlformats.org/officeDocument/2006/relationships/image" Target="../media/image3590.png"/><Relationship Id="rId459" Type="http://schemas.openxmlformats.org/officeDocument/2006/relationships/customXml" Target="../ink/ink3387.xml"/><Relationship Id="rId666" Type="http://schemas.openxmlformats.org/officeDocument/2006/relationships/image" Target="../media/image3317.png"/><Relationship Id="rId873" Type="http://schemas.openxmlformats.org/officeDocument/2006/relationships/customXml" Target="../ink/ink3594.xml"/><Relationship Id="rId1089" Type="http://schemas.openxmlformats.org/officeDocument/2006/relationships/customXml" Target="../ink/ink3702.xml"/><Relationship Id="rId1296" Type="http://schemas.openxmlformats.org/officeDocument/2006/relationships/image" Target="../media/image3632.png"/><Relationship Id="rId16" Type="http://schemas.openxmlformats.org/officeDocument/2006/relationships/image" Target="../media/image2991.png"/><Relationship Id="rId221" Type="http://schemas.openxmlformats.org/officeDocument/2006/relationships/customXml" Target="../ink/ink3268.xml"/><Relationship Id="rId319" Type="http://schemas.openxmlformats.org/officeDocument/2006/relationships/customXml" Target="../ink/ink3317.xml"/><Relationship Id="rId526" Type="http://schemas.openxmlformats.org/officeDocument/2006/relationships/image" Target="../media/image3247.png"/><Relationship Id="rId1156" Type="http://schemas.openxmlformats.org/officeDocument/2006/relationships/image" Target="../media/image3562.png"/><Relationship Id="rId733" Type="http://schemas.openxmlformats.org/officeDocument/2006/relationships/customXml" Target="../ink/ink3524.xml"/><Relationship Id="rId940" Type="http://schemas.openxmlformats.org/officeDocument/2006/relationships/image" Target="../media/image3454.png"/><Relationship Id="rId1016" Type="http://schemas.openxmlformats.org/officeDocument/2006/relationships/image" Target="../media/image3492.png"/><Relationship Id="rId165" Type="http://schemas.openxmlformats.org/officeDocument/2006/relationships/customXml" Target="../ink/ink3240.xml"/><Relationship Id="rId372" Type="http://schemas.openxmlformats.org/officeDocument/2006/relationships/image" Target="../media/image3170.png"/><Relationship Id="rId677" Type="http://schemas.openxmlformats.org/officeDocument/2006/relationships/customXml" Target="../ink/ink3496.xml"/><Relationship Id="rId800" Type="http://schemas.openxmlformats.org/officeDocument/2006/relationships/image" Target="../media/image3384.png"/><Relationship Id="rId1223" Type="http://schemas.openxmlformats.org/officeDocument/2006/relationships/customXml" Target="../ink/ink3769.xml"/><Relationship Id="rId232" Type="http://schemas.openxmlformats.org/officeDocument/2006/relationships/image" Target="../media/image3099.png"/><Relationship Id="rId884" Type="http://schemas.openxmlformats.org/officeDocument/2006/relationships/image" Target="../media/image3426.png"/><Relationship Id="rId27" Type="http://schemas.openxmlformats.org/officeDocument/2006/relationships/customXml" Target="../ink/ink3171.xml"/><Relationship Id="rId537" Type="http://schemas.openxmlformats.org/officeDocument/2006/relationships/customXml" Target="../ink/ink3426.xml"/><Relationship Id="rId744" Type="http://schemas.openxmlformats.org/officeDocument/2006/relationships/image" Target="../media/image3356.png"/><Relationship Id="rId951" Type="http://schemas.openxmlformats.org/officeDocument/2006/relationships/customXml" Target="../ink/ink3633.xml"/><Relationship Id="rId1167" Type="http://schemas.openxmlformats.org/officeDocument/2006/relationships/customXml" Target="../ink/ink3741.xml"/><Relationship Id="rId80" Type="http://schemas.openxmlformats.org/officeDocument/2006/relationships/image" Target="../media/image3023.png"/><Relationship Id="rId176" Type="http://schemas.openxmlformats.org/officeDocument/2006/relationships/image" Target="../media/image3071.png"/><Relationship Id="rId383" Type="http://schemas.openxmlformats.org/officeDocument/2006/relationships/customXml" Target="../ink/ink3349.xml"/><Relationship Id="rId590" Type="http://schemas.openxmlformats.org/officeDocument/2006/relationships/image" Target="../media/image3279.png"/><Relationship Id="rId604" Type="http://schemas.openxmlformats.org/officeDocument/2006/relationships/image" Target="../media/image3286.png"/><Relationship Id="rId811" Type="http://schemas.openxmlformats.org/officeDocument/2006/relationships/customXml" Target="../ink/ink3563.xml"/><Relationship Id="rId1027" Type="http://schemas.openxmlformats.org/officeDocument/2006/relationships/customXml" Target="../ink/ink3671.xml"/><Relationship Id="rId1234" Type="http://schemas.openxmlformats.org/officeDocument/2006/relationships/image" Target="../media/image3601.png"/><Relationship Id="rId243" Type="http://schemas.openxmlformats.org/officeDocument/2006/relationships/customXml" Target="../ink/ink3279.xml"/><Relationship Id="rId450" Type="http://schemas.openxmlformats.org/officeDocument/2006/relationships/image" Target="../media/image3209.png"/><Relationship Id="rId688" Type="http://schemas.openxmlformats.org/officeDocument/2006/relationships/image" Target="../media/image3328.png"/><Relationship Id="rId895" Type="http://schemas.openxmlformats.org/officeDocument/2006/relationships/customXml" Target="../ink/ink3605.xml"/><Relationship Id="rId909" Type="http://schemas.openxmlformats.org/officeDocument/2006/relationships/customXml" Target="../ink/ink3612.xml"/><Relationship Id="rId1080" Type="http://schemas.openxmlformats.org/officeDocument/2006/relationships/image" Target="../media/image3524.png"/><Relationship Id="rId1301" Type="http://schemas.openxmlformats.org/officeDocument/2006/relationships/customXml" Target="../ink/ink3808.xml"/><Relationship Id="rId38" Type="http://schemas.openxmlformats.org/officeDocument/2006/relationships/image" Target="../media/image3002.png"/><Relationship Id="rId103" Type="http://schemas.openxmlformats.org/officeDocument/2006/relationships/customXml" Target="../ink/ink3209.xml"/><Relationship Id="rId310" Type="http://schemas.openxmlformats.org/officeDocument/2006/relationships/image" Target="../media/image3139.png"/><Relationship Id="rId548" Type="http://schemas.openxmlformats.org/officeDocument/2006/relationships/image" Target="../media/image3258.png"/><Relationship Id="rId755" Type="http://schemas.openxmlformats.org/officeDocument/2006/relationships/customXml" Target="../ink/ink3535.xml"/><Relationship Id="rId962" Type="http://schemas.openxmlformats.org/officeDocument/2006/relationships/image" Target="../media/image3465.png"/><Relationship Id="rId1178" Type="http://schemas.openxmlformats.org/officeDocument/2006/relationships/image" Target="../media/image3573.png"/><Relationship Id="rId91" Type="http://schemas.openxmlformats.org/officeDocument/2006/relationships/customXml" Target="../ink/ink3203.xml"/><Relationship Id="rId187" Type="http://schemas.openxmlformats.org/officeDocument/2006/relationships/customXml" Target="../ink/ink3251.xml"/><Relationship Id="rId394" Type="http://schemas.openxmlformats.org/officeDocument/2006/relationships/image" Target="../media/image3181.png"/><Relationship Id="rId408" Type="http://schemas.openxmlformats.org/officeDocument/2006/relationships/image" Target="../media/image3188.png"/><Relationship Id="rId615" Type="http://schemas.openxmlformats.org/officeDocument/2006/relationships/customXml" Target="../ink/ink3465.xml"/><Relationship Id="rId822" Type="http://schemas.openxmlformats.org/officeDocument/2006/relationships/image" Target="../media/image3395.png"/><Relationship Id="rId1038" Type="http://schemas.openxmlformats.org/officeDocument/2006/relationships/image" Target="../media/image3503.png"/><Relationship Id="rId1245" Type="http://schemas.openxmlformats.org/officeDocument/2006/relationships/customXml" Target="../ink/ink3780.xml"/><Relationship Id="rId254" Type="http://schemas.openxmlformats.org/officeDocument/2006/relationships/image" Target="../media/image3111.png"/><Relationship Id="rId699" Type="http://schemas.openxmlformats.org/officeDocument/2006/relationships/customXml" Target="../ink/ink3507.xml"/><Relationship Id="rId1091" Type="http://schemas.openxmlformats.org/officeDocument/2006/relationships/customXml" Target="../ink/ink3703.xml"/><Relationship Id="rId1105" Type="http://schemas.openxmlformats.org/officeDocument/2006/relationships/customXml" Target="../ink/ink3710.xml"/><Relationship Id="rId1312" Type="http://schemas.openxmlformats.org/officeDocument/2006/relationships/image" Target="../media/image3640.png"/><Relationship Id="rId49" Type="http://schemas.openxmlformats.org/officeDocument/2006/relationships/customXml" Target="../ink/ink3182.xml"/><Relationship Id="rId114" Type="http://schemas.openxmlformats.org/officeDocument/2006/relationships/image" Target="../media/image3040.png"/><Relationship Id="rId461" Type="http://schemas.openxmlformats.org/officeDocument/2006/relationships/customXml" Target="../ink/ink3388.xml"/><Relationship Id="rId559" Type="http://schemas.openxmlformats.org/officeDocument/2006/relationships/customXml" Target="../ink/ink3437.xml"/><Relationship Id="rId766" Type="http://schemas.openxmlformats.org/officeDocument/2006/relationships/image" Target="../media/image3367.png"/><Relationship Id="rId1189" Type="http://schemas.openxmlformats.org/officeDocument/2006/relationships/customXml" Target="../ink/ink3752.xml"/><Relationship Id="rId198" Type="http://schemas.openxmlformats.org/officeDocument/2006/relationships/image" Target="../media/image3082.png"/><Relationship Id="rId321" Type="http://schemas.openxmlformats.org/officeDocument/2006/relationships/customXml" Target="../ink/ink3318.xml"/><Relationship Id="rId419" Type="http://schemas.openxmlformats.org/officeDocument/2006/relationships/customXml" Target="../ink/ink3367.xml"/><Relationship Id="rId626" Type="http://schemas.openxmlformats.org/officeDocument/2006/relationships/image" Target="../media/image3297.png"/><Relationship Id="rId973" Type="http://schemas.openxmlformats.org/officeDocument/2006/relationships/customXml" Target="../ink/ink3644.xml"/><Relationship Id="rId1049" Type="http://schemas.openxmlformats.org/officeDocument/2006/relationships/customXml" Target="../ink/ink3682.xml"/><Relationship Id="rId1256" Type="http://schemas.openxmlformats.org/officeDocument/2006/relationships/image" Target="../media/image3612.png"/><Relationship Id="rId833" Type="http://schemas.openxmlformats.org/officeDocument/2006/relationships/customXml" Target="../ink/ink3574.xml"/><Relationship Id="rId1116" Type="http://schemas.openxmlformats.org/officeDocument/2006/relationships/image" Target="../media/image3542.png"/><Relationship Id="rId265" Type="http://schemas.openxmlformats.org/officeDocument/2006/relationships/customXml" Target="../ink/ink3290.xml"/><Relationship Id="rId472" Type="http://schemas.openxmlformats.org/officeDocument/2006/relationships/image" Target="../media/image3220.png"/><Relationship Id="rId900" Type="http://schemas.openxmlformats.org/officeDocument/2006/relationships/image" Target="../media/image3434.png"/><Relationship Id="rId1323" Type="http://schemas.openxmlformats.org/officeDocument/2006/relationships/customXml" Target="../ink/ink3819.xml"/><Relationship Id="rId125" Type="http://schemas.openxmlformats.org/officeDocument/2006/relationships/customXml" Target="../ink/ink3220.xml"/><Relationship Id="rId332" Type="http://schemas.openxmlformats.org/officeDocument/2006/relationships/image" Target="../media/image3150.png"/><Relationship Id="rId777" Type="http://schemas.openxmlformats.org/officeDocument/2006/relationships/customXml" Target="../ink/ink3546.xml"/><Relationship Id="rId984" Type="http://schemas.openxmlformats.org/officeDocument/2006/relationships/image" Target="../media/image3476.png"/><Relationship Id="rId637" Type="http://schemas.openxmlformats.org/officeDocument/2006/relationships/customXml" Target="../ink/ink3476.xml"/><Relationship Id="rId844" Type="http://schemas.openxmlformats.org/officeDocument/2006/relationships/image" Target="../media/image3406.png"/><Relationship Id="rId1267" Type="http://schemas.openxmlformats.org/officeDocument/2006/relationships/customXml" Target="../ink/ink3791.xml"/><Relationship Id="rId276" Type="http://schemas.openxmlformats.org/officeDocument/2006/relationships/image" Target="../media/image3122.png"/><Relationship Id="rId483" Type="http://schemas.openxmlformats.org/officeDocument/2006/relationships/customXml" Target="../ink/ink3399.xml"/><Relationship Id="rId690" Type="http://schemas.openxmlformats.org/officeDocument/2006/relationships/image" Target="../media/image3329.png"/><Relationship Id="rId704" Type="http://schemas.openxmlformats.org/officeDocument/2006/relationships/image" Target="../media/image3336.png"/><Relationship Id="rId911" Type="http://schemas.openxmlformats.org/officeDocument/2006/relationships/customXml" Target="../ink/ink3613.xml"/><Relationship Id="rId1127" Type="http://schemas.openxmlformats.org/officeDocument/2006/relationships/customXml" Target="../ink/ink3721.xml"/><Relationship Id="rId1334" Type="http://schemas.openxmlformats.org/officeDocument/2006/relationships/image" Target="../media/image3651.png"/><Relationship Id="rId40" Type="http://schemas.openxmlformats.org/officeDocument/2006/relationships/image" Target="../media/image3003.png"/><Relationship Id="rId136" Type="http://schemas.openxmlformats.org/officeDocument/2006/relationships/image" Target="../media/image3051.png"/><Relationship Id="rId343" Type="http://schemas.openxmlformats.org/officeDocument/2006/relationships/customXml" Target="../ink/ink3329.xml"/><Relationship Id="rId550" Type="http://schemas.openxmlformats.org/officeDocument/2006/relationships/image" Target="../media/image3259.png"/><Relationship Id="rId788" Type="http://schemas.openxmlformats.org/officeDocument/2006/relationships/image" Target="../media/image3378.png"/><Relationship Id="rId995" Type="http://schemas.openxmlformats.org/officeDocument/2006/relationships/customXml" Target="../ink/ink3655.xml"/><Relationship Id="rId1180" Type="http://schemas.openxmlformats.org/officeDocument/2006/relationships/image" Target="../media/image3574.png"/><Relationship Id="rId203" Type="http://schemas.openxmlformats.org/officeDocument/2006/relationships/customXml" Target="../ink/ink3259.xml"/><Relationship Id="rId648" Type="http://schemas.openxmlformats.org/officeDocument/2006/relationships/image" Target="../media/image3308.png"/><Relationship Id="rId855" Type="http://schemas.openxmlformats.org/officeDocument/2006/relationships/customXml" Target="../ink/ink3585.xml"/><Relationship Id="rId1040" Type="http://schemas.openxmlformats.org/officeDocument/2006/relationships/image" Target="../media/image3504.png"/><Relationship Id="rId1278" Type="http://schemas.openxmlformats.org/officeDocument/2006/relationships/image" Target="../media/image3623.png"/><Relationship Id="rId287" Type="http://schemas.openxmlformats.org/officeDocument/2006/relationships/customXml" Target="../ink/ink3301.xml"/><Relationship Id="rId410" Type="http://schemas.openxmlformats.org/officeDocument/2006/relationships/image" Target="../media/image3189.png"/><Relationship Id="rId494" Type="http://schemas.openxmlformats.org/officeDocument/2006/relationships/image" Target="../media/image3231.png"/><Relationship Id="rId508" Type="http://schemas.openxmlformats.org/officeDocument/2006/relationships/image" Target="../media/image3238.png"/><Relationship Id="rId715" Type="http://schemas.openxmlformats.org/officeDocument/2006/relationships/customXml" Target="../ink/ink3515.xml"/><Relationship Id="rId922" Type="http://schemas.openxmlformats.org/officeDocument/2006/relationships/image" Target="../media/image3445.png"/><Relationship Id="rId1138" Type="http://schemas.openxmlformats.org/officeDocument/2006/relationships/image" Target="../media/image3553.png"/><Relationship Id="rId1345" Type="http://schemas.openxmlformats.org/officeDocument/2006/relationships/customXml" Target="../ink/ink3830.xml"/><Relationship Id="rId147" Type="http://schemas.openxmlformats.org/officeDocument/2006/relationships/customXml" Target="../ink/ink3231.xml"/><Relationship Id="rId354" Type="http://schemas.openxmlformats.org/officeDocument/2006/relationships/image" Target="../media/image3161.png"/><Relationship Id="rId799" Type="http://schemas.openxmlformats.org/officeDocument/2006/relationships/customXml" Target="../ink/ink3557.xml"/><Relationship Id="rId1191" Type="http://schemas.openxmlformats.org/officeDocument/2006/relationships/customXml" Target="../ink/ink3753.xml"/><Relationship Id="rId1205" Type="http://schemas.openxmlformats.org/officeDocument/2006/relationships/customXml" Target="../ink/ink3760.xml"/><Relationship Id="rId51" Type="http://schemas.openxmlformats.org/officeDocument/2006/relationships/customXml" Target="../ink/ink3183.xml"/><Relationship Id="rId561" Type="http://schemas.openxmlformats.org/officeDocument/2006/relationships/customXml" Target="../ink/ink3438.xml"/><Relationship Id="rId659" Type="http://schemas.openxmlformats.org/officeDocument/2006/relationships/customXml" Target="../ink/ink3487.xml"/><Relationship Id="rId866" Type="http://schemas.openxmlformats.org/officeDocument/2006/relationships/image" Target="../media/image3417.png"/><Relationship Id="rId1289" Type="http://schemas.openxmlformats.org/officeDocument/2006/relationships/customXml" Target="../ink/ink3802.xml"/><Relationship Id="rId214" Type="http://schemas.openxmlformats.org/officeDocument/2006/relationships/image" Target="../media/image3090.png"/><Relationship Id="rId298" Type="http://schemas.openxmlformats.org/officeDocument/2006/relationships/image" Target="../media/image3133.png"/><Relationship Id="rId421" Type="http://schemas.openxmlformats.org/officeDocument/2006/relationships/customXml" Target="../ink/ink3368.xml"/><Relationship Id="rId519" Type="http://schemas.openxmlformats.org/officeDocument/2006/relationships/customXml" Target="../ink/ink3417.xml"/><Relationship Id="rId1051" Type="http://schemas.openxmlformats.org/officeDocument/2006/relationships/customXml" Target="../ink/ink3683.xml"/><Relationship Id="rId1149" Type="http://schemas.openxmlformats.org/officeDocument/2006/relationships/customXml" Target="../ink/ink3732.xml"/><Relationship Id="rId1356" Type="http://schemas.openxmlformats.org/officeDocument/2006/relationships/image" Target="../media/image3662.png"/><Relationship Id="rId158" Type="http://schemas.openxmlformats.org/officeDocument/2006/relationships/image" Target="../media/image3062.png"/><Relationship Id="rId726" Type="http://schemas.openxmlformats.org/officeDocument/2006/relationships/image" Target="../media/image3347.png"/><Relationship Id="rId933" Type="http://schemas.openxmlformats.org/officeDocument/2006/relationships/customXml" Target="../ink/ink3624.xml"/><Relationship Id="rId1009" Type="http://schemas.openxmlformats.org/officeDocument/2006/relationships/customXml" Target="../ink/ink3662.xml"/><Relationship Id="rId62" Type="http://schemas.openxmlformats.org/officeDocument/2006/relationships/image" Target="../media/image3014.png"/><Relationship Id="rId365" Type="http://schemas.openxmlformats.org/officeDocument/2006/relationships/customXml" Target="../ink/ink3340.xml"/><Relationship Id="rId572" Type="http://schemas.openxmlformats.org/officeDocument/2006/relationships/image" Target="../media/image3270.png"/><Relationship Id="rId1216" Type="http://schemas.openxmlformats.org/officeDocument/2006/relationships/image" Target="../media/image3592.png"/><Relationship Id="rId225" Type="http://schemas.openxmlformats.org/officeDocument/2006/relationships/customXml" Target="../ink/ink3270.xml"/><Relationship Id="rId432" Type="http://schemas.openxmlformats.org/officeDocument/2006/relationships/image" Target="../media/image3200.png"/><Relationship Id="rId877" Type="http://schemas.openxmlformats.org/officeDocument/2006/relationships/customXml" Target="../ink/ink3596.xml"/><Relationship Id="rId1062" Type="http://schemas.openxmlformats.org/officeDocument/2006/relationships/image" Target="../media/image3515.png"/><Relationship Id="rId737" Type="http://schemas.openxmlformats.org/officeDocument/2006/relationships/customXml" Target="../ink/ink3526.xml"/><Relationship Id="rId944" Type="http://schemas.openxmlformats.org/officeDocument/2006/relationships/image" Target="../media/image3456.png"/><Relationship Id="rId73" Type="http://schemas.openxmlformats.org/officeDocument/2006/relationships/customXml" Target="../ink/ink3194.xml"/><Relationship Id="rId169" Type="http://schemas.openxmlformats.org/officeDocument/2006/relationships/customXml" Target="../ink/ink3242.xml"/><Relationship Id="rId376" Type="http://schemas.openxmlformats.org/officeDocument/2006/relationships/image" Target="../media/image3172.png"/><Relationship Id="rId583" Type="http://schemas.openxmlformats.org/officeDocument/2006/relationships/customXml" Target="../ink/ink3449.xml"/><Relationship Id="rId790" Type="http://schemas.openxmlformats.org/officeDocument/2006/relationships/image" Target="../media/image3379.png"/><Relationship Id="rId804" Type="http://schemas.openxmlformats.org/officeDocument/2006/relationships/image" Target="../media/image3386.png"/><Relationship Id="rId1227" Type="http://schemas.openxmlformats.org/officeDocument/2006/relationships/customXml" Target="../ink/ink3771.xml"/><Relationship Id="rId4" Type="http://schemas.openxmlformats.org/officeDocument/2006/relationships/image" Target="../media/image2985.png"/><Relationship Id="rId236" Type="http://schemas.openxmlformats.org/officeDocument/2006/relationships/image" Target="../media/image3102.png"/><Relationship Id="rId443" Type="http://schemas.openxmlformats.org/officeDocument/2006/relationships/customXml" Target="../ink/ink3379.xml"/><Relationship Id="rId650" Type="http://schemas.openxmlformats.org/officeDocument/2006/relationships/image" Target="../media/image3309.png"/><Relationship Id="rId888" Type="http://schemas.openxmlformats.org/officeDocument/2006/relationships/image" Target="../media/image3428.png"/><Relationship Id="rId1073" Type="http://schemas.openxmlformats.org/officeDocument/2006/relationships/customXml" Target="../ink/ink3694.xml"/><Relationship Id="rId1280" Type="http://schemas.openxmlformats.org/officeDocument/2006/relationships/image" Target="../media/image3624.png"/><Relationship Id="rId303" Type="http://schemas.openxmlformats.org/officeDocument/2006/relationships/customXml" Target="../ink/ink3309.xml"/><Relationship Id="rId748" Type="http://schemas.openxmlformats.org/officeDocument/2006/relationships/image" Target="../media/image3358.png"/><Relationship Id="rId955" Type="http://schemas.openxmlformats.org/officeDocument/2006/relationships/customXml" Target="../ink/ink3635.xml"/><Relationship Id="rId1140" Type="http://schemas.openxmlformats.org/officeDocument/2006/relationships/image" Target="../media/image3554.png"/><Relationship Id="rId84" Type="http://schemas.openxmlformats.org/officeDocument/2006/relationships/image" Target="../media/image3025.png"/><Relationship Id="rId387" Type="http://schemas.openxmlformats.org/officeDocument/2006/relationships/customXml" Target="../ink/ink3351.xml"/><Relationship Id="rId510" Type="http://schemas.openxmlformats.org/officeDocument/2006/relationships/image" Target="../media/image3239.png"/><Relationship Id="rId594" Type="http://schemas.openxmlformats.org/officeDocument/2006/relationships/image" Target="../media/image3281.png"/><Relationship Id="rId608" Type="http://schemas.openxmlformats.org/officeDocument/2006/relationships/image" Target="../media/image3288.png"/><Relationship Id="rId815" Type="http://schemas.openxmlformats.org/officeDocument/2006/relationships/customXml" Target="../ink/ink3565.xml"/><Relationship Id="rId1238" Type="http://schemas.openxmlformats.org/officeDocument/2006/relationships/image" Target="../media/image3603.png"/><Relationship Id="rId247" Type="http://schemas.openxmlformats.org/officeDocument/2006/relationships/customXml" Target="../ink/ink3281.xml"/><Relationship Id="rId899" Type="http://schemas.openxmlformats.org/officeDocument/2006/relationships/customXml" Target="../ink/ink3607.xml"/><Relationship Id="rId1000" Type="http://schemas.openxmlformats.org/officeDocument/2006/relationships/image" Target="../media/image3484.png"/><Relationship Id="rId1084" Type="http://schemas.openxmlformats.org/officeDocument/2006/relationships/image" Target="../media/image3526.png"/><Relationship Id="rId1305" Type="http://schemas.openxmlformats.org/officeDocument/2006/relationships/customXml" Target="../ink/ink3810.xml"/><Relationship Id="rId107" Type="http://schemas.openxmlformats.org/officeDocument/2006/relationships/customXml" Target="../ink/ink3211.xml"/><Relationship Id="rId454" Type="http://schemas.openxmlformats.org/officeDocument/2006/relationships/image" Target="../media/image3211.png"/><Relationship Id="rId661" Type="http://schemas.openxmlformats.org/officeDocument/2006/relationships/customXml" Target="../ink/ink3488.xml"/><Relationship Id="rId759" Type="http://schemas.openxmlformats.org/officeDocument/2006/relationships/customXml" Target="../ink/ink3537.xml"/><Relationship Id="rId966" Type="http://schemas.openxmlformats.org/officeDocument/2006/relationships/image" Target="../media/image3467.png"/><Relationship Id="rId1291" Type="http://schemas.openxmlformats.org/officeDocument/2006/relationships/customXml" Target="../ink/ink3803.xml"/><Relationship Id="rId11" Type="http://schemas.openxmlformats.org/officeDocument/2006/relationships/customXml" Target="../ink/ink3163.xml"/><Relationship Id="rId314" Type="http://schemas.openxmlformats.org/officeDocument/2006/relationships/image" Target="../media/image3141.png"/><Relationship Id="rId398" Type="http://schemas.openxmlformats.org/officeDocument/2006/relationships/image" Target="../media/image3183.png"/><Relationship Id="rId521" Type="http://schemas.openxmlformats.org/officeDocument/2006/relationships/customXml" Target="../ink/ink3418.xml"/><Relationship Id="rId619" Type="http://schemas.openxmlformats.org/officeDocument/2006/relationships/customXml" Target="../ink/ink3467.xml"/><Relationship Id="rId1151" Type="http://schemas.openxmlformats.org/officeDocument/2006/relationships/customXml" Target="../ink/ink3733.xml"/><Relationship Id="rId1249" Type="http://schemas.openxmlformats.org/officeDocument/2006/relationships/customXml" Target="../ink/ink3782.xml"/><Relationship Id="rId95" Type="http://schemas.openxmlformats.org/officeDocument/2006/relationships/customXml" Target="../ink/ink3205.xml"/><Relationship Id="rId160" Type="http://schemas.openxmlformats.org/officeDocument/2006/relationships/image" Target="../media/image3063.png"/><Relationship Id="rId826" Type="http://schemas.openxmlformats.org/officeDocument/2006/relationships/image" Target="../media/image3397.png"/><Relationship Id="rId1011" Type="http://schemas.openxmlformats.org/officeDocument/2006/relationships/customXml" Target="../ink/ink3663.xml"/><Relationship Id="rId1109" Type="http://schemas.openxmlformats.org/officeDocument/2006/relationships/customXml" Target="../ink/ink3712.xml"/><Relationship Id="rId258" Type="http://schemas.openxmlformats.org/officeDocument/2006/relationships/image" Target="../media/image3113.png"/><Relationship Id="rId465" Type="http://schemas.openxmlformats.org/officeDocument/2006/relationships/customXml" Target="../ink/ink3390.xml"/><Relationship Id="rId672" Type="http://schemas.openxmlformats.org/officeDocument/2006/relationships/image" Target="../media/image3320.png"/><Relationship Id="rId1095" Type="http://schemas.openxmlformats.org/officeDocument/2006/relationships/customXml" Target="../ink/ink3705.xml"/><Relationship Id="rId1316" Type="http://schemas.openxmlformats.org/officeDocument/2006/relationships/image" Target="../media/image3642.png"/><Relationship Id="rId22" Type="http://schemas.openxmlformats.org/officeDocument/2006/relationships/image" Target="../media/image2994.png"/><Relationship Id="rId118" Type="http://schemas.openxmlformats.org/officeDocument/2006/relationships/image" Target="../media/image3042.png"/><Relationship Id="rId325" Type="http://schemas.openxmlformats.org/officeDocument/2006/relationships/customXml" Target="../ink/ink3320.xml"/><Relationship Id="rId532" Type="http://schemas.openxmlformats.org/officeDocument/2006/relationships/image" Target="../media/image3250.png"/><Relationship Id="rId977" Type="http://schemas.openxmlformats.org/officeDocument/2006/relationships/customXml" Target="../ink/ink3646.xml"/><Relationship Id="rId1162" Type="http://schemas.openxmlformats.org/officeDocument/2006/relationships/image" Target="../media/image3565.png"/><Relationship Id="rId171" Type="http://schemas.openxmlformats.org/officeDocument/2006/relationships/customXml" Target="../ink/ink3243.xml"/><Relationship Id="rId837" Type="http://schemas.openxmlformats.org/officeDocument/2006/relationships/customXml" Target="../ink/ink3576.xml"/><Relationship Id="rId1022" Type="http://schemas.openxmlformats.org/officeDocument/2006/relationships/image" Target="../media/image3495.png"/><Relationship Id="rId269" Type="http://schemas.openxmlformats.org/officeDocument/2006/relationships/customXml" Target="../ink/ink3292.xml"/><Relationship Id="rId476" Type="http://schemas.openxmlformats.org/officeDocument/2006/relationships/image" Target="../media/image3222.png"/><Relationship Id="rId683" Type="http://schemas.openxmlformats.org/officeDocument/2006/relationships/customXml" Target="../ink/ink3499.xml"/><Relationship Id="rId890" Type="http://schemas.openxmlformats.org/officeDocument/2006/relationships/image" Target="../media/image3429.png"/><Relationship Id="rId904" Type="http://schemas.openxmlformats.org/officeDocument/2006/relationships/image" Target="../media/image3436.png"/><Relationship Id="rId1327" Type="http://schemas.openxmlformats.org/officeDocument/2006/relationships/customXml" Target="../ink/ink3821.xml"/><Relationship Id="rId33" Type="http://schemas.openxmlformats.org/officeDocument/2006/relationships/customXml" Target="../ink/ink3174.xml"/><Relationship Id="rId129" Type="http://schemas.openxmlformats.org/officeDocument/2006/relationships/customXml" Target="../ink/ink3222.xml"/><Relationship Id="rId336" Type="http://schemas.openxmlformats.org/officeDocument/2006/relationships/image" Target="../media/image3152.png"/><Relationship Id="rId543" Type="http://schemas.openxmlformats.org/officeDocument/2006/relationships/customXml" Target="../ink/ink3429.xml"/><Relationship Id="rId988" Type="http://schemas.openxmlformats.org/officeDocument/2006/relationships/image" Target="../media/image3478.png"/><Relationship Id="rId1173" Type="http://schemas.openxmlformats.org/officeDocument/2006/relationships/customXml" Target="../ink/ink3744.xml"/><Relationship Id="rId182" Type="http://schemas.openxmlformats.org/officeDocument/2006/relationships/image" Target="../media/image3074.png"/><Relationship Id="rId403" Type="http://schemas.openxmlformats.org/officeDocument/2006/relationships/customXml" Target="../ink/ink3359.xml"/><Relationship Id="rId750" Type="http://schemas.openxmlformats.org/officeDocument/2006/relationships/image" Target="../media/image3359.png"/><Relationship Id="rId848" Type="http://schemas.openxmlformats.org/officeDocument/2006/relationships/image" Target="../media/image3408.png"/><Relationship Id="rId1033" Type="http://schemas.openxmlformats.org/officeDocument/2006/relationships/customXml" Target="../ink/ink3674.xml"/><Relationship Id="rId487" Type="http://schemas.openxmlformats.org/officeDocument/2006/relationships/customXml" Target="../ink/ink3401.xml"/><Relationship Id="rId610" Type="http://schemas.openxmlformats.org/officeDocument/2006/relationships/image" Target="../media/image3289.png"/><Relationship Id="rId694" Type="http://schemas.openxmlformats.org/officeDocument/2006/relationships/image" Target="../media/image3331.png"/><Relationship Id="rId708" Type="http://schemas.openxmlformats.org/officeDocument/2006/relationships/image" Target="../media/image3338.png"/><Relationship Id="rId915" Type="http://schemas.openxmlformats.org/officeDocument/2006/relationships/customXml" Target="../ink/ink3615.xml"/><Relationship Id="rId1240" Type="http://schemas.openxmlformats.org/officeDocument/2006/relationships/image" Target="../media/image3604.png"/><Relationship Id="rId1338" Type="http://schemas.openxmlformats.org/officeDocument/2006/relationships/image" Target="../media/image3653.png"/><Relationship Id="rId347" Type="http://schemas.openxmlformats.org/officeDocument/2006/relationships/customXml" Target="../ink/ink3331.xml"/><Relationship Id="rId999" Type="http://schemas.openxmlformats.org/officeDocument/2006/relationships/customXml" Target="../ink/ink3657.xml"/><Relationship Id="rId1100" Type="http://schemas.openxmlformats.org/officeDocument/2006/relationships/image" Target="../media/image3534.png"/><Relationship Id="rId1184" Type="http://schemas.openxmlformats.org/officeDocument/2006/relationships/image" Target="../media/image3576.png"/><Relationship Id="rId44" Type="http://schemas.openxmlformats.org/officeDocument/2006/relationships/image" Target="../media/image3005.png"/><Relationship Id="rId554" Type="http://schemas.openxmlformats.org/officeDocument/2006/relationships/image" Target="../media/image3261.png"/><Relationship Id="rId761" Type="http://schemas.openxmlformats.org/officeDocument/2006/relationships/customXml" Target="../ink/ink3538.xml"/><Relationship Id="rId859" Type="http://schemas.openxmlformats.org/officeDocument/2006/relationships/customXml" Target="../ink/ink3587.xml"/><Relationship Id="rId193" Type="http://schemas.openxmlformats.org/officeDocument/2006/relationships/customXml" Target="../ink/ink3254.xml"/><Relationship Id="rId207" Type="http://schemas.openxmlformats.org/officeDocument/2006/relationships/customXml" Target="../ink/ink3261.xml"/><Relationship Id="rId414" Type="http://schemas.openxmlformats.org/officeDocument/2006/relationships/image" Target="../media/image3191.png"/><Relationship Id="rId498" Type="http://schemas.openxmlformats.org/officeDocument/2006/relationships/image" Target="../media/image3233.png"/><Relationship Id="rId621" Type="http://schemas.openxmlformats.org/officeDocument/2006/relationships/customXml" Target="../ink/ink3468.xml"/><Relationship Id="rId1044" Type="http://schemas.openxmlformats.org/officeDocument/2006/relationships/image" Target="../media/image3506.png"/><Relationship Id="rId1251" Type="http://schemas.openxmlformats.org/officeDocument/2006/relationships/customXml" Target="../ink/ink3783.xml"/><Relationship Id="rId1349" Type="http://schemas.openxmlformats.org/officeDocument/2006/relationships/customXml" Target="../ink/ink3832.xml"/><Relationship Id="rId260" Type="http://schemas.openxmlformats.org/officeDocument/2006/relationships/image" Target="../media/image3114.png"/><Relationship Id="rId719" Type="http://schemas.openxmlformats.org/officeDocument/2006/relationships/customXml" Target="../ink/ink3517.xml"/><Relationship Id="rId926" Type="http://schemas.openxmlformats.org/officeDocument/2006/relationships/image" Target="../media/image3447.png"/><Relationship Id="rId1111" Type="http://schemas.openxmlformats.org/officeDocument/2006/relationships/customXml" Target="../ink/ink3713.xml"/><Relationship Id="rId55" Type="http://schemas.openxmlformats.org/officeDocument/2006/relationships/customXml" Target="../ink/ink3185.xml"/><Relationship Id="rId120" Type="http://schemas.openxmlformats.org/officeDocument/2006/relationships/image" Target="../media/image3043.png"/><Relationship Id="rId358" Type="http://schemas.openxmlformats.org/officeDocument/2006/relationships/image" Target="../media/image3163.png"/><Relationship Id="rId565" Type="http://schemas.openxmlformats.org/officeDocument/2006/relationships/customXml" Target="../ink/ink3440.xml"/><Relationship Id="rId772" Type="http://schemas.openxmlformats.org/officeDocument/2006/relationships/image" Target="../media/image3370.png"/><Relationship Id="rId1195" Type="http://schemas.openxmlformats.org/officeDocument/2006/relationships/customXml" Target="../ink/ink3755.xml"/><Relationship Id="rId1209" Type="http://schemas.openxmlformats.org/officeDocument/2006/relationships/customXml" Target="../ink/ink3762.xml"/><Relationship Id="rId218" Type="http://schemas.openxmlformats.org/officeDocument/2006/relationships/image" Target="../media/image3092.png"/><Relationship Id="rId425" Type="http://schemas.openxmlformats.org/officeDocument/2006/relationships/customXml" Target="../ink/ink3370.xml"/><Relationship Id="rId632" Type="http://schemas.openxmlformats.org/officeDocument/2006/relationships/image" Target="../media/image3300.png"/><Relationship Id="rId1055" Type="http://schemas.openxmlformats.org/officeDocument/2006/relationships/customXml" Target="../ink/ink3685.xml"/><Relationship Id="rId1262" Type="http://schemas.openxmlformats.org/officeDocument/2006/relationships/image" Target="../media/image3615.png"/><Relationship Id="rId271" Type="http://schemas.openxmlformats.org/officeDocument/2006/relationships/customXml" Target="../ink/ink3293.xml"/><Relationship Id="rId937" Type="http://schemas.openxmlformats.org/officeDocument/2006/relationships/customXml" Target="../ink/ink3626.xml"/><Relationship Id="rId1122" Type="http://schemas.openxmlformats.org/officeDocument/2006/relationships/image" Target="../media/image3545.png"/><Relationship Id="rId66" Type="http://schemas.openxmlformats.org/officeDocument/2006/relationships/image" Target="../media/image3016.png"/><Relationship Id="rId131" Type="http://schemas.openxmlformats.org/officeDocument/2006/relationships/customXml" Target="../ink/ink3223.xml"/><Relationship Id="rId369" Type="http://schemas.openxmlformats.org/officeDocument/2006/relationships/customXml" Target="../ink/ink3342.xml"/><Relationship Id="rId576" Type="http://schemas.openxmlformats.org/officeDocument/2006/relationships/image" Target="../media/image3272.png"/><Relationship Id="rId783" Type="http://schemas.openxmlformats.org/officeDocument/2006/relationships/customXml" Target="../ink/ink3549.xml"/><Relationship Id="rId990" Type="http://schemas.openxmlformats.org/officeDocument/2006/relationships/image" Target="../media/image3479.png"/><Relationship Id="rId229" Type="http://schemas.openxmlformats.org/officeDocument/2006/relationships/customXml" Target="../ink/ink3272.xml"/><Relationship Id="rId436" Type="http://schemas.openxmlformats.org/officeDocument/2006/relationships/image" Target="../media/image3202.png"/><Relationship Id="rId643" Type="http://schemas.openxmlformats.org/officeDocument/2006/relationships/customXml" Target="../ink/ink3479.xml"/><Relationship Id="rId1066" Type="http://schemas.openxmlformats.org/officeDocument/2006/relationships/image" Target="../media/image3517.png"/><Relationship Id="rId1273" Type="http://schemas.openxmlformats.org/officeDocument/2006/relationships/customXml" Target="../ink/ink3794.xml"/><Relationship Id="rId850" Type="http://schemas.openxmlformats.org/officeDocument/2006/relationships/image" Target="../media/image3409.png"/><Relationship Id="rId948" Type="http://schemas.openxmlformats.org/officeDocument/2006/relationships/image" Target="../media/image3458.png"/><Relationship Id="rId1133" Type="http://schemas.openxmlformats.org/officeDocument/2006/relationships/customXml" Target="../ink/ink3724.xml"/><Relationship Id="rId77" Type="http://schemas.openxmlformats.org/officeDocument/2006/relationships/customXml" Target="../ink/ink3196.xml"/><Relationship Id="rId282" Type="http://schemas.openxmlformats.org/officeDocument/2006/relationships/image" Target="../media/image3125.png"/><Relationship Id="rId503" Type="http://schemas.openxmlformats.org/officeDocument/2006/relationships/customXml" Target="../ink/ink3409.xml"/><Relationship Id="rId587" Type="http://schemas.openxmlformats.org/officeDocument/2006/relationships/customXml" Target="../ink/ink3451.xml"/><Relationship Id="rId710" Type="http://schemas.openxmlformats.org/officeDocument/2006/relationships/image" Target="../media/image3339.png"/><Relationship Id="rId808" Type="http://schemas.openxmlformats.org/officeDocument/2006/relationships/image" Target="../media/image3388.png"/><Relationship Id="rId1340" Type="http://schemas.openxmlformats.org/officeDocument/2006/relationships/image" Target="../media/image3654.png"/><Relationship Id="rId8" Type="http://schemas.openxmlformats.org/officeDocument/2006/relationships/image" Target="../media/image2987.png"/><Relationship Id="rId142" Type="http://schemas.openxmlformats.org/officeDocument/2006/relationships/image" Target="../media/image3054.png"/><Relationship Id="rId447" Type="http://schemas.openxmlformats.org/officeDocument/2006/relationships/customXml" Target="../ink/ink3381.xml"/><Relationship Id="rId794" Type="http://schemas.openxmlformats.org/officeDocument/2006/relationships/image" Target="../media/image3381.png"/><Relationship Id="rId1077" Type="http://schemas.openxmlformats.org/officeDocument/2006/relationships/customXml" Target="../ink/ink3696.xml"/><Relationship Id="rId1200" Type="http://schemas.openxmlformats.org/officeDocument/2006/relationships/image" Target="../media/image3584.png"/><Relationship Id="rId654" Type="http://schemas.openxmlformats.org/officeDocument/2006/relationships/image" Target="../media/image3311.png"/><Relationship Id="rId861" Type="http://schemas.openxmlformats.org/officeDocument/2006/relationships/customXml" Target="../ink/ink3588.xml"/><Relationship Id="rId959" Type="http://schemas.openxmlformats.org/officeDocument/2006/relationships/customXml" Target="../ink/ink3637.xml"/><Relationship Id="rId1284" Type="http://schemas.openxmlformats.org/officeDocument/2006/relationships/image" Target="../media/image3626.png"/><Relationship Id="rId293" Type="http://schemas.openxmlformats.org/officeDocument/2006/relationships/customXml" Target="../ink/ink3304.xml"/><Relationship Id="rId307" Type="http://schemas.openxmlformats.org/officeDocument/2006/relationships/customXml" Target="../ink/ink3311.xml"/><Relationship Id="rId514" Type="http://schemas.openxmlformats.org/officeDocument/2006/relationships/image" Target="../media/image3241.png"/><Relationship Id="rId721" Type="http://schemas.openxmlformats.org/officeDocument/2006/relationships/customXml" Target="../ink/ink3518.xml"/><Relationship Id="rId1144" Type="http://schemas.openxmlformats.org/officeDocument/2006/relationships/image" Target="../media/image3556.png"/><Relationship Id="rId1351" Type="http://schemas.openxmlformats.org/officeDocument/2006/relationships/customXml" Target="../ink/ink3833.xml"/><Relationship Id="rId88" Type="http://schemas.openxmlformats.org/officeDocument/2006/relationships/image" Target="../media/image3027.png"/><Relationship Id="rId153" Type="http://schemas.openxmlformats.org/officeDocument/2006/relationships/customXml" Target="../ink/ink3234.xml"/><Relationship Id="rId360" Type="http://schemas.openxmlformats.org/officeDocument/2006/relationships/image" Target="../media/image3164.png"/><Relationship Id="rId598" Type="http://schemas.openxmlformats.org/officeDocument/2006/relationships/image" Target="../media/image3283.png"/><Relationship Id="rId819" Type="http://schemas.openxmlformats.org/officeDocument/2006/relationships/customXml" Target="../ink/ink3567.xml"/><Relationship Id="rId1004" Type="http://schemas.openxmlformats.org/officeDocument/2006/relationships/image" Target="../media/image3486.png"/><Relationship Id="rId1211" Type="http://schemas.openxmlformats.org/officeDocument/2006/relationships/customXml" Target="../ink/ink3763.xml"/><Relationship Id="rId220" Type="http://schemas.openxmlformats.org/officeDocument/2006/relationships/image" Target="../media/image3093.png"/><Relationship Id="rId458" Type="http://schemas.openxmlformats.org/officeDocument/2006/relationships/image" Target="../media/image3213.png"/><Relationship Id="rId665" Type="http://schemas.openxmlformats.org/officeDocument/2006/relationships/customXml" Target="../ink/ink3490.xml"/><Relationship Id="rId872" Type="http://schemas.openxmlformats.org/officeDocument/2006/relationships/image" Target="../media/image3420.png"/><Relationship Id="rId1088" Type="http://schemas.openxmlformats.org/officeDocument/2006/relationships/image" Target="../media/image3528.png"/><Relationship Id="rId1295" Type="http://schemas.openxmlformats.org/officeDocument/2006/relationships/customXml" Target="../ink/ink3805.xml"/><Relationship Id="rId1309" Type="http://schemas.openxmlformats.org/officeDocument/2006/relationships/customXml" Target="../ink/ink3812.xml"/><Relationship Id="rId15" Type="http://schemas.openxmlformats.org/officeDocument/2006/relationships/customXml" Target="../ink/ink3165.xml"/><Relationship Id="rId318" Type="http://schemas.openxmlformats.org/officeDocument/2006/relationships/image" Target="../media/image3143.png"/><Relationship Id="rId525" Type="http://schemas.openxmlformats.org/officeDocument/2006/relationships/customXml" Target="../ink/ink3420.xml"/><Relationship Id="rId732" Type="http://schemas.openxmlformats.org/officeDocument/2006/relationships/image" Target="../media/image3350.png"/><Relationship Id="rId1155" Type="http://schemas.openxmlformats.org/officeDocument/2006/relationships/customXml" Target="../ink/ink3735.xml"/><Relationship Id="rId99" Type="http://schemas.openxmlformats.org/officeDocument/2006/relationships/customXml" Target="../ink/ink3207.xml"/><Relationship Id="rId164" Type="http://schemas.openxmlformats.org/officeDocument/2006/relationships/image" Target="../media/image3065.png"/><Relationship Id="rId371" Type="http://schemas.openxmlformats.org/officeDocument/2006/relationships/customXml" Target="../ink/ink3343.xml"/><Relationship Id="rId1015" Type="http://schemas.openxmlformats.org/officeDocument/2006/relationships/customXml" Target="../ink/ink3665.xml"/><Relationship Id="rId1222" Type="http://schemas.openxmlformats.org/officeDocument/2006/relationships/image" Target="../media/image3595.png"/><Relationship Id="rId469" Type="http://schemas.openxmlformats.org/officeDocument/2006/relationships/customXml" Target="../ink/ink3392.xml"/><Relationship Id="rId676" Type="http://schemas.openxmlformats.org/officeDocument/2006/relationships/image" Target="../media/image3322.png"/><Relationship Id="rId883" Type="http://schemas.openxmlformats.org/officeDocument/2006/relationships/customXml" Target="../ink/ink3599.xml"/><Relationship Id="rId1099" Type="http://schemas.openxmlformats.org/officeDocument/2006/relationships/customXml" Target="../ink/ink3707.xml"/><Relationship Id="rId26" Type="http://schemas.openxmlformats.org/officeDocument/2006/relationships/image" Target="../media/image2996.png"/><Relationship Id="rId231" Type="http://schemas.openxmlformats.org/officeDocument/2006/relationships/customXml" Target="../ink/ink3273.xml"/><Relationship Id="rId329" Type="http://schemas.openxmlformats.org/officeDocument/2006/relationships/customXml" Target="../ink/ink3322.xml"/><Relationship Id="rId536" Type="http://schemas.openxmlformats.org/officeDocument/2006/relationships/image" Target="../media/image3252.png"/><Relationship Id="rId1166" Type="http://schemas.openxmlformats.org/officeDocument/2006/relationships/image" Target="../media/image3567.png"/><Relationship Id="rId175" Type="http://schemas.openxmlformats.org/officeDocument/2006/relationships/customXml" Target="../ink/ink3245.xml"/><Relationship Id="rId743" Type="http://schemas.openxmlformats.org/officeDocument/2006/relationships/customXml" Target="../ink/ink3529.xml"/><Relationship Id="rId950" Type="http://schemas.openxmlformats.org/officeDocument/2006/relationships/image" Target="../media/image3459.png"/><Relationship Id="rId1026" Type="http://schemas.openxmlformats.org/officeDocument/2006/relationships/image" Target="../media/image3497.png"/><Relationship Id="rId382" Type="http://schemas.openxmlformats.org/officeDocument/2006/relationships/image" Target="../media/image3175.png"/><Relationship Id="rId603" Type="http://schemas.openxmlformats.org/officeDocument/2006/relationships/customXml" Target="../ink/ink3459.xml"/><Relationship Id="rId687" Type="http://schemas.openxmlformats.org/officeDocument/2006/relationships/customXml" Target="../ink/ink3501.xml"/><Relationship Id="rId810" Type="http://schemas.openxmlformats.org/officeDocument/2006/relationships/image" Target="../media/image3389.png"/><Relationship Id="rId908" Type="http://schemas.openxmlformats.org/officeDocument/2006/relationships/image" Target="../media/image3438.png"/><Relationship Id="rId1233" Type="http://schemas.openxmlformats.org/officeDocument/2006/relationships/customXml" Target="../ink/ink3774.xml"/><Relationship Id="rId242" Type="http://schemas.openxmlformats.org/officeDocument/2006/relationships/image" Target="../media/image3105.png"/><Relationship Id="rId894" Type="http://schemas.openxmlformats.org/officeDocument/2006/relationships/image" Target="../media/image3431.png"/><Relationship Id="rId1177" Type="http://schemas.openxmlformats.org/officeDocument/2006/relationships/customXml" Target="../ink/ink3746.xml"/><Relationship Id="rId1300" Type="http://schemas.openxmlformats.org/officeDocument/2006/relationships/image" Target="../media/image3634.png"/><Relationship Id="rId37" Type="http://schemas.openxmlformats.org/officeDocument/2006/relationships/customXml" Target="../ink/ink3176.xml"/><Relationship Id="rId102" Type="http://schemas.openxmlformats.org/officeDocument/2006/relationships/image" Target="../media/image3034.png"/><Relationship Id="rId547" Type="http://schemas.openxmlformats.org/officeDocument/2006/relationships/customXml" Target="../ink/ink3431.xml"/><Relationship Id="rId754" Type="http://schemas.openxmlformats.org/officeDocument/2006/relationships/image" Target="../media/image3361.png"/><Relationship Id="rId961" Type="http://schemas.openxmlformats.org/officeDocument/2006/relationships/customXml" Target="../ink/ink3638.xml"/><Relationship Id="rId90" Type="http://schemas.openxmlformats.org/officeDocument/2006/relationships/image" Target="../media/image3028.png"/><Relationship Id="rId186" Type="http://schemas.openxmlformats.org/officeDocument/2006/relationships/image" Target="../media/image3076.png"/><Relationship Id="rId393" Type="http://schemas.openxmlformats.org/officeDocument/2006/relationships/customXml" Target="../ink/ink3354.xml"/><Relationship Id="rId407" Type="http://schemas.openxmlformats.org/officeDocument/2006/relationships/customXml" Target="../ink/ink3361.xml"/><Relationship Id="rId614" Type="http://schemas.openxmlformats.org/officeDocument/2006/relationships/image" Target="../media/image3291.png"/><Relationship Id="rId821" Type="http://schemas.openxmlformats.org/officeDocument/2006/relationships/customXml" Target="../ink/ink3568.xml"/><Relationship Id="rId1037" Type="http://schemas.openxmlformats.org/officeDocument/2006/relationships/customXml" Target="../ink/ink3676.xml"/><Relationship Id="rId1244" Type="http://schemas.openxmlformats.org/officeDocument/2006/relationships/image" Target="../media/image3606.png"/><Relationship Id="rId253" Type="http://schemas.openxmlformats.org/officeDocument/2006/relationships/customXml" Target="../ink/ink3284.xml"/><Relationship Id="rId460" Type="http://schemas.openxmlformats.org/officeDocument/2006/relationships/image" Target="../media/image3214.png"/><Relationship Id="rId698" Type="http://schemas.openxmlformats.org/officeDocument/2006/relationships/image" Target="../media/image3333.png"/><Relationship Id="rId919" Type="http://schemas.openxmlformats.org/officeDocument/2006/relationships/customXml" Target="../ink/ink3617.xml"/><Relationship Id="rId1090" Type="http://schemas.openxmlformats.org/officeDocument/2006/relationships/image" Target="../media/image3529.png"/><Relationship Id="rId1104" Type="http://schemas.openxmlformats.org/officeDocument/2006/relationships/image" Target="../media/image3536.png"/><Relationship Id="rId1311" Type="http://schemas.openxmlformats.org/officeDocument/2006/relationships/customXml" Target="../ink/ink3813.xml"/><Relationship Id="rId48" Type="http://schemas.openxmlformats.org/officeDocument/2006/relationships/image" Target="../media/image3007.png"/><Relationship Id="rId113" Type="http://schemas.openxmlformats.org/officeDocument/2006/relationships/customXml" Target="../ink/ink3214.xml"/><Relationship Id="rId320" Type="http://schemas.openxmlformats.org/officeDocument/2006/relationships/image" Target="../media/image3144.png"/><Relationship Id="rId558" Type="http://schemas.openxmlformats.org/officeDocument/2006/relationships/image" Target="../media/image3263.png"/><Relationship Id="rId765" Type="http://schemas.openxmlformats.org/officeDocument/2006/relationships/customXml" Target="../ink/ink3540.xml"/><Relationship Id="rId972" Type="http://schemas.openxmlformats.org/officeDocument/2006/relationships/image" Target="../media/image3470.png"/><Relationship Id="rId1188" Type="http://schemas.openxmlformats.org/officeDocument/2006/relationships/image" Target="../media/image3578.png"/><Relationship Id="rId197" Type="http://schemas.openxmlformats.org/officeDocument/2006/relationships/customXml" Target="../ink/ink3256.xml"/><Relationship Id="rId418" Type="http://schemas.openxmlformats.org/officeDocument/2006/relationships/image" Target="../media/image3193.png"/><Relationship Id="rId625" Type="http://schemas.openxmlformats.org/officeDocument/2006/relationships/customXml" Target="../ink/ink3470.xml"/><Relationship Id="rId832" Type="http://schemas.openxmlformats.org/officeDocument/2006/relationships/image" Target="../media/image3400.png"/><Relationship Id="rId1048" Type="http://schemas.openxmlformats.org/officeDocument/2006/relationships/image" Target="../media/image3508.png"/><Relationship Id="rId1255" Type="http://schemas.openxmlformats.org/officeDocument/2006/relationships/customXml" Target="../ink/ink3785.xml"/><Relationship Id="rId264" Type="http://schemas.openxmlformats.org/officeDocument/2006/relationships/image" Target="../media/image3116.png"/><Relationship Id="rId471" Type="http://schemas.openxmlformats.org/officeDocument/2006/relationships/customXml" Target="../ink/ink3393.xml"/><Relationship Id="rId1115" Type="http://schemas.openxmlformats.org/officeDocument/2006/relationships/customXml" Target="../ink/ink3715.xml"/><Relationship Id="rId1322" Type="http://schemas.openxmlformats.org/officeDocument/2006/relationships/image" Target="../media/image3645.png"/><Relationship Id="rId59" Type="http://schemas.openxmlformats.org/officeDocument/2006/relationships/customXml" Target="../ink/ink3187.xml"/><Relationship Id="rId124" Type="http://schemas.openxmlformats.org/officeDocument/2006/relationships/image" Target="../media/image3045.png"/><Relationship Id="rId569" Type="http://schemas.openxmlformats.org/officeDocument/2006/relationships/customXml" Target="../ink/ink3442.xml"/><Relationship Id="rId776" Type="http://schemas.openxmlformats.org/officeDocument/2006/relationships/image" Target="../media/image3372.png"/><Relationship Id="rId983" Type="http://schemas.openxmlformats.org/officeDocument/2006/relationships/customXml" Target="../ink/ink3649.xml"/><Relationship Id="rId1199" Type="http://schemas.openxmlformats.org/officeDocument/2006/relationships/customXml" Target="../ink/ink3757.xml"/><Relationship Id="rId331" Type="http://schemas.openxmlformats.org/officeDocument/2006/relationships/customXml" Target="../ink/ink3323.xml"/><Relationship Id="rId429" Type="http://schemas.openxmlformats.org/officeDocument/2006/relationships/customXml" Target="../ink/ink3372.xml"/><Relationship Id="rId636" Type="http://schemas.openxmlformats.org/officeDocument/2006/relationships/image" Target="../media/image3302.png"/><Relationship Id="rId1059" Type="http://schemas.openxmlformats.org/officeDocument/2006/relationships/customXml" Target="../ink/ink3687.xml"/><Relationship Id="rId1266" Type="http://schemas.openxmlformats.org/officeDocument/2006/relationships/image" Target="../media/image3617.png"/><Relationship Id="rId843" Type="http://schemas.openxmlformats.org/officeDocument/2006/relationships/customXml" Target="../ink/ink3579.xml"/><Relationship Id="rId1126" Type="http://schemas.openxmlformats.org/officeDocument/2006/relationships/image" Target="../media/image3547.png"/><Relationship Id="rId275" Type="http://schemas.openxmlformats.org/officeDocument/2006/relationships/customXml" Target="../ink/ink3295.xml"/><Relationship Id="rId482" Type="http://schemas.openxmlformats.org/officeDocument/2006/relationships/image" Target="../media/image3225.png"/><Relationship Id="rId703" Type="http://schemas.openxmlformats.org/officeDocument/2006/relationships/customXml" Target="../ink/ink3509.xml"/><Relationship Id="rId910" Type="http://schemas.openxmlformats.org/officeDocument/2006/relationships/image" Target="../media/image3439.png"/><Relationship Id="rId1333" Type="http://schemas.openxmlformats.org/officeDocument/2006/relationships/customXml" Target="../ink/ink3824.xml"/><Relationship Id="rId135" Type="http://schemas.openxmlformats.org/officeDocument/2006/relationships/customXml" Target="../ink/ink3225.xml"/><Relationship Id="rId342" Type="http://schemas.openxmlformats.org/officeDocument/2006/relationships/image" Target="../media/image3155.png"/><Relationship Id="rId787" Type="http://schemas.openxmlformats.org/officeDocument/2006/relationships/customXml" Target="../ink/ink3551.xml"/><Relationship Id="rId994" Type="http://schemas.openxmlformats.org/officeDocument/2006/relationships/image" Target="../media/image3481.png"/><Relationship Id="rId202" Type="http://schemas.openxmlformats.org/officeDocument/2006/relationships/image" Target="../media/image3084.png"/><Relationship Id="rId647" Type="http://schemas.openxmlformats.org/officeDocument/2006/relationships/customXml" Target="../ink/ink3481.xml"/><Relationship Id="rId854" Type="http://schemas.openxmlformats.org/officeDocument/2006/relationships/image" Target="../media/image3411.png"/><Relationship Id="rId1277" Type="http://schemas.openxmlformats.org/officeDocument/2006/relationships/customXml" Target="../ink/ink3796.xml"/><Relationship Id="rId286" Type="http://schemas.openxmlformats.org/officeDocument/2006/relationships/image" Target="../media/image3127.png"/><Relationship Id="rId493" Type="http://schemas.openxmlformats.org/officeDocument/2006/relationships/customXml" Target="../ink/ink3404.xml"/><Relationship Id="rId507" Type="http://schemas.openxmlformats.org/officeDocument/2006/relationships/customXml" Target="../ink/ink3411.xml"/><Relationship Id="rId714" Type="http://schemas.openxmlformats.org/officeDocument/2006/relationships/image" Target="../media/image3341.png"/><Relationship Id="rId921" Type="http://schemas.openxmlformats.org/officeDocument/2006/relationships/customXml" Target="../ink/ink3618.xml"/><Relationship Id="rId1137" Type="http://schemas.openxmlformats.org/officeDocument/2006/relationships/customXml" Target="../ink/ink3726.xml"/><Relationship Id="rId1344" Type="http://schemas.openxmlformats.org/officeDocument/2006/relationships/image" Target="../media/image3656.png"/><Relationship Id="rId50" Type="http://schemas.openxmlformats.org/officeDocument/2006/relationships/image" Target="../media/image3008.png"/><Relationship Id="rId146" Type="http://schemas.openxmlformats.org/officeDocument/2006/relationships/image" Target="../media/image3056.png"/><Relationship Id="rId353" Type="http://schemas.openxmlformats.org/officeDocument/2006/relationships/customXml" Target="../ink/ink3334.xml"/><Relationship Id="rId560" Type="http://schemas.openxmlformats.org/officeDocument/2006/relationships/image" Target="../media/image3264.png"/><Relationship Id="rId798" Type="http://schemas.openxmlformats.org/officeDocument/2006/relationships/image" Target="../media/image3383.png"/><Relationship Id="rId1190" Type="http://schemas.openxmlformats.org/officeDocument/2006/relationships/image" Target="../media/image3579.png"/><Relationship Id="rId1204" Type="http://schemas.openxmlformats.org/officeDocument/2006/relationships/image" Target="../media/image3586.png"/><Relationship Id="rId213" Type="http://schemas.openxmlformats.org/officeDocument/2006/relationships/customXml" Target="../ink/ink3264.xml"/><Relationship Id="rId420" Type="http://schemas.openxmlformats.org/officeDocument/2006/relationships/image" Target="../media/image3194.png"/><Relationship Id="rId658" Type="http://schemas.openxmlformats.org/officeDocument/2006/relationships/image" Target="../media/image3313.png"/><Relationship Id="rId865" Type="http://schemas.openxmlformats.org/officeDocument/2006/relationships/customXml" Target="../ink/ink3590.xml"/><Relationship Id="rId1050" Type="http://schemas.openxmlformats.org/officeDocument/2006/relationships/image" Target="../media/image3509.png"/><Relationship Id="rId1288" Type="http://schemas.openxmlformats.org/officeDocument/2006/relationships/image" Target="../media/image3628.png"/><Relationship Id="rId297" Type="http://schemas.openxmlformats.org/officeDocument/2006/relationships/customXml" Target="../ink/ink3306.xml"/><Relationship Id="rId518" Type="http://schemas.openxmlformats.org/officeDocument/2006/relationships/image" Target="../media/image3243.png"/><Relationship Id="rId725" Type="http://schemas.openxmlformats.org/officeDocument/2006/relationships/customXml" Target="../ink/ink3520.xml"/><Relationship Id="rId932" Type="http://schemas.openxmlformats.org/officeDocument/2006/relationships/image" Target="../media/image3450.png"/><Relationship Id="rId1148" Type="http://schemas.openxmlformats.org/officeDocument/2006/relationships/image" Target="../media/image3558.png"/><Relationship Id="rId1355" Type="http://schemas.openxmlformats.org/officeDocument/2006/relationships/customXml" Target="../ink/ink3835.xml"/><Relationship Id="rId157" Type="http://schemas.openxmlformats.org/officeDocument/2006/relationships/customXml" Target="../ink/ink3236.xml"/><Relationship Id="rId364" Type="http://schemas.openxmlformats.org/officeDocument/2006/relationships/image" Target="../media/image3166.png"/><Relationship Id="rId1008" Type="http://schemas.openxmlformats.org/officeDocument/2006/relationships/image" Target="../media/image3488.png"/><Relationship Id="rId1215" Type="http://schemas.openxmlformats.org/officeDocument/2006/relationships/customXml" Target="../ink/ink3765.xml"/><Relationship Id="rId61" Type="http://schemas.openxmlformats.org/officeDocument/2006/relationships/customXml" Target="../ink/ink3188.xml"/><Relationship Id="rId571" Type="http://schemas.openxmlformats.org/officeDocument/2006/relationships/customXml" Target="../ink/ink3443.xml"/><Relationship Id="rId669" Type="http://schemas.openxmlformats.org/officeDocument/2006/relationships/customXml" Target="../ink/ink3492.xml"/><Relationship Id="rId876" Type="http://schemas.openxmlformats.org/officeDocument/2006/relationships/image" Target="../media/image3422.png"/><Relationship Id="rId1299" Type="http://schemas.openxmlformats.org/officeDocument/2006/relationships/customXml" Target="../ink/ink3807.xml"/><Relationship Id="rId19" Type="http://schemas.openxmlformats.org/officeDocument/2006/relationships/customXml" Target="../ink/ink3167.xml"/><Relationship Id="rId224" Type="http://schemas.openxmlformats.org/officeDocument/2006/relationships/image" Target="../media/image3095.png"/><Relationship Id="rId431" Type="http://schemas.openxmlformats.org/officeDocument/2006/relationships/customXml" Target="../ink/ink3373.xml"/><Relationship Id="rId529" Type="http://schemas.openxmlformats.org/officeDocument/2006/relationships/customXml" Target="../ink/ink3422.xml"/><Relationship Id="rId736" Type="http://schemas.openxmlformats.org/officeDocument/2006/relationships/image" Target="../media/image3352.png"/><Relationship Id="rId1061" Type="http://schemas.openxmlformats.org/officeDocument/2006/relationships/customXml" Target="../ink/ink3688.xml"/><Relationship Id="rId1159" Type="http://schemas.openxmlformats.org/officeDocument/2006/relationships/customXml" Target="../ink/ink3737.xml"/><Relationship Id="rId168" Type="http://schemas.openxmlformats.org/officeDocument/2006/relationships/image" Target="../media/image3067.png"/><Relationship Id="rId943" Type="http://schemas.openxmlformats.org/officeDocument/2006/relationships/customXml" Target="../ink/ink3629.xml"/><Relationship Id="rId1019" Type="http://schemas.openxmlformats.org/officeDocument/2006/relationships/customXml" Target="../ink/ink3667.xml"/><Relationship Id="rId72" Type="http://schemas.openxmlformats.org/officeDocument/2006/relationships/image" Target="../media/image3019.png"/><Relationship Id="rId375" Type="http://schemas.openxmlformats.org/officeDocument/2006/relationships/customXml" Target="../ink/ink3345.xml"/><Relationship Id="rId582" Type="http://schemas.openxmlformats.org/officeDocument/2006/relationships/image" Target="../media/image3275.png"/><Relationship Id="rId803" Type="http://schemas.openxmlformats.org/officeDocument/2006/relationships/customXml" Target="../ink/ink3559.xml"/><Relationship Id="rId1226" Type="http://schemas.openxmlformats.org/officeDocument/2006/relationships/image" Target="../media/image3597.png"/><Relationship Id="rId3" Type="http://schemas.openxmlformats.org/officeDocument/2006/relationships/customXml" Target="../ink/ink3159.xml"/><Relationship Id="rId235" Type="http://schemas.openxmlformats.org/officeDocument/2006/relationships/customXml" Target="../ink/ink3275.xml"/><Relationship Id="rId442" Type="http://schemas.openxmlformats.org/officeDocument/2006/relationships/image" Target="../media/image3205.png"/><Relationship Id="rId887" Type="http://schemas.openxmlformats.org/officeDocument/2006/relationships/customXml" Target="../ink/ink3601.xml"/><Relationship Id="rId1072" Type="http://schemas.openxmlformats.org/officeDocument/2006/relationships/image" Target="../media/image3520.png"/><Relationship Id="rId302" Type="http://schemas.openxmlformats.org/officeDocument/2006/relationships/image" Target="../media/image3135.png"/><Relationship Id="rId747" Type="http://schemas.openxmlformats.org/officeDocument/2006/relationships/customXml" Target="../ink/ink3531.xml"/><Relationship Id="rId954" Type="http://schemas.openxmlformats.org/officeDocument/2006/relationships/image" Target="../media/image3461.png"/><Relationship Id="rId83" Type="http://schemas.openxmlformats.org/officeDocument/2006/relationships/customXml" Target="../ink/ink3199.xml"/><Relationship Id="rId179" Type="http://schemas.openxmlformats.org/officeDocument/2006/relationships/customXml" Target="../ink/ink3247.xml"/><Relationship Id="rId386" Type="http://schemas.openxmlformats.org/officeDocument/2006/relationships/image" Target="../media/image3177.png"/><Relationship Id="rId593" Type="http://schemas.openxmlformats.org/officeDocument/2006/relationships/customXml" Target="../ink/ink3454.xml"/><Relationship Id="rId607" Type="http://schemas.openxmlformats.org/officeDocument/2006/relationships/customXml" Target="../ink/ink3461.xml"/><Relationship Id="rId814" Type="http://schemas.openxmlformats.org/officeDocument/2006/relationships/image" Target="../media/image3391.png"/><Relationship Id="rId1237" Type="http://schemas.openxmlformats.org/officeDocument/2006/relationships/customXml" Target="../ink/ink3776.xml"/><Relationship Id="rId246" Type="http://schemas.openxmlformats.org/officeDocument/2006/relationships/image" Target="../media/image3107.png"/><Relationship Id="rId453" Type="http://schemas.openxmlformats.org/officeDocument/2006/relationships/customXml" Target="../ink/ink3384.xml"/><Relationship Id="rId660" Type="http://schemas.openxmlformats.org/officeDocument/2006/relationships/image" Target="../media/image3314.png"/><Relationship Id="rId898" Type="http://schemas.openxmlformats.org/officeDocument/2006/relationships/image" Target="../media/image3433.png"/><Relationship Id="rId1083" Type="http://schemas.openxmlformats.org/officeDocument/2006/relationships/customXml" Target="../ink/ink3699.xml"/><Relationship Id="rId1290" Type="http://schemas.openxmlformats.org/officeDocument/2006/relationships/image" Target="../media/image3629.png"/><Relationship Id="rId1304" Type="http://schemas.openxmlformats.org/officeDocument/2006/relationships/image" Target="../media/image3636.png"/><Relationship Id="rId106" Type="http://schemas.openxmlformats.org/officeDocument/2006/relationships/image" Target="../media/image3036.png"/><Relationship Id="rId313" Type="http://schemas.openxmlformats.org/officeDocument/2006/relationships/customXml" Target="../ink/ink3314.xml"/><Relationship Id="rId758" Type="http://schemas.openxmlformats.org/officeDocument/2006/relationships/image" Target="../media/image3363.png"/><Relationship Id="rId965" Type="http://schemas.openxmlformats.org/officeDocument/2006/relationships/customXml" Target="../ink/ink3640.xml"/><Relationship Id="rId1150" Type="http://schemas.openxmlformats.org/officeDocument/2006/relationships/image" Target="../media/image3559.png"/><Relationship Id="rId10" Type="http://schemas.openxmlformats.org/officeDocument/2006/relationships/image" Target="../media/image2988.png"/><Relationship Id="rId94" Type="http://schemas.openxmlformats.org/officeDocument/2006/relationships/image" Target="../media/image3030.png"/><Relationship Id="rId397" Type="http://schemas.openxmlformats.org/officeDocument/2006/relationships/customXml" Target="../ink/ink3356.xml"/><Relationship Id="rId520" Type="http://schemas.openxmlformats.org/officeDocument/2006/relationships/image" Target="../media/image3244.png"/><Relationship Id="rId618" Type="http://schemas.openxmlformats.org/officeDocument/2006/relationships/image" Target="../media/image3293.png"/><Relationship Id="rId825" Type="http://schemas.openxmlformats.org/officeDocument/2006/relationships/customXml" Target="../ink/ink3570.xml"/><Relationship Id="rId1248" Type="http://schemas.openxmlformats.org/officeDocument/2006/relationships/image" Target="../media/image3608.png"/><Relationship Id="rId257" Type="http://schemas.openxmlformats.org/officeDocument/2006/relationships/customXml" Target="../ink/ink3286.xml"/><Relationship Id="rId464" Type="http://schemas.openxmlformats.org/officeDocument/2006/relationships/image" Target="../media/image3216.png"/><Relationship Id="rId1010" Type="http://schemas.openxmlformats.org/officeDocument/2006/relationships/image" Target="../media/image3489.png"/><Relationship Id="rId1094" Type="http://schemas.openxmlformats.org/officeDocument/2006/relationships/image" Target="../media/image3531.png"/><Relationship Id="rId1108" Type="http://schemas.openxmlformats.org/officeDocument/2006/relationships/image" Target="../media/image3538.png"/><Relationship Id="rId1315" Type="http://schemas.openxmlformats.org/officeDocument/2006/relationships/customXml" Target="../ink/ink3815.xml"/><Relationship Id="rId117" Type="http://schemas.openxmlformats.org/officeDocument/2006/relationships/customXml" Target="../ink/ink3216.xml"/><Relationship Id="rId671" Type="http://schemas.openxmlformats.org/officeDocument/2006/relationships/customXml" Target="../ink/ink3493.xml"/><Relationship Id="rId769" Type="http://schemas.openxmlformats.org/officeDocument/2006/relationships/customXml" Target="../ink/ink3542.xml"/><Relationship Id="rId976" Type="http://schemas.openxmlformats.org/officeDocument/2006/relationships/image" Target="../media/image3472.png"/><Relationship Id="rId324" Type="http://schemas.openxmlformats.org/officeDocument/2006/relationships/image" Target="../media/image3146.png"/><Relationship Id="rId531" Type="http://schemas.openxmlformats.org/officeDocument/2006/relationships/customXml" Target="../ink/ink3423.xml"/><Relationship Id="rId629" Type="http://schemas.openxmlformats.org/officeDocument/2006/relationships/customXml" Target="../ink/ink3472.xml"/><Relationship Id="rId1161" Type="http://schemas.openxmlformats.org/officeDocument/2006/relationships/customXml" Target="../ink/ink3738.xml"/><Relationship Id="rId1259" Type="http://schemas.openxmlformats.org/officeDocument/2006/relationships/customXml" Target="../ink/ink3787.xml"/><Relationship Id="rId836" Type="http://schemas.openxmlformats.org/officeDocument/2006/relationships/image" Target="../media/image3402.png"/><Relationship Id="rId1021" Type="http://schemas.openxmlformats.org/officeDocument/2006/relationships/customXml" Target="../ink/ink3668.xml"/><Relationship Id="rId1119" Type="http://schemas.openxmlformats.org/officeDocument/2006/relationships/customXml" Target="../ink/ink3717.xml"/><Relationship Id="rId903" Type="http://schemas.openxmlformats.org/officeDocument/2006/relationships/customXml" Target="../ink/ink3609.xml"/><Relationship Id="rId1326" Type="http://schemas.openxmlformats.org/officeDocument/2006/relationships/image" Target="../media/image3647.png"/><Relationship Id="rId32" Type="http://schemas.openxmlformats.org/officeDocument/2006/relationships/image" Target="../media/image2999.png"/><Relationship Id="rId181" Type="http://schemas.openxmlformats.org/officeDocument/2006/relationships/customXml" Target="../ink/ink3248.xml"/><Relationship Id="rId279" Type="http://schemas.openxmlformats.org/officeDocument/2006/relationships/customXml" Target="../ink/ink3297.xml"/><Relationship Id="rId486" Type="http://schemas.openxmlformats.org/officeDocument/2006/relationships/image" Target="../media/image3227.png"/><Relationship Id="rId693" Type="http://schemas.openxmlformats.org/officeDocument/2006/relationships/customXml" Target="../ink/ink3504.xml"/><Relationship Id="rId139" Type="http://schemas.openxmlformats.org/officeDocument/2006/relationships/customXml" Target="../ink/ink3227.xml"/><Relationship Id="rId346" Type="http://schemas.openxmlformats.org/officeDocument/2006/relationships/image" Target="../media/image3157.png"/><Relationship Id="rId553" Type="http://schemas.openxmlformats.org/officeDocument/2006/relationships/customXml" Target="../ink/ink3434.xml"/><Relationship Id="rId760" Type="http://schemas.openxmlformats.org/officeDocument/2006/relationships/image" Target="../media/image3364.png"/><Relationship Id="rId998" Type="http://schemas.openxmlformats.org/officeDocument/2006/relationships/image" Target="../media/image3483.png"/><Relationship Id="rId1183" Type="http://schemas.openxmlformats.org/officeDocument/2006/relationships/customXml" Target="../ink/ink3749.xml"/><Relationship Id="rId206" Type="http://schemas.openxmlformats.org/officeDocument/2006/relationships/image" Target="../media/image3086.png"/><Relationship Id="rId413" Type="http://schemas.openxmlformats.org/officeDocument/2006/relationships/customXml" Target="../ink/ink3364.xml"/><Relationship Id="rId858" Type="http://schemas.openxmlformats.org/officeDocument/2006/relationships/image" Target="../media/image3413.png"/><Relationship Id="rId1043" Type="http://schemas.openxmlformats.org/officeDocument/2006/relationships/customXml" Target="../ink/ink3679.xml"/><Relationship Id="rId620" Type="http://schemas.openxmlformats.org/officeDocument/2006/relationships/image" Target="../media/image3294.png"/><Relationship Id="rId718" Type="http://schemas.openxmlformats.org/officeDocument/2006/relationships/image" Target="../media/image3343.png"/><Relationship Id="rId925" Type="http://schemas.openxmlformats.org/officeDocument/2006/relationships/customXml" Target="../ink/ink3620.xml"/><Relationship Id="rId1250" Type="http://schemas.openxmlformats.org/officeDocument/2006/relationships/image" Target="../media/image3609.png"/><Relationship Id="rId1348" Type="http://schemas.openxmlformats.org/officeDocument/2006/relationships/image" Target="../media/image3658.png"/><Relationship Id="rId1110" Type="http://schemas.openxmlformats.org/officeDocument/2006/relationships/image" Target="../media/image3539.png"/><Relationship Id="rId1208" Type="http://schemas.openxmlformats.org/officeDocument/2006/relationships/image" Target="../media/image3588.png"/><Relationship Id="rId54" Type="http://schemas.openxmlformats.org/officeDocument/2006/relationships/image" Target="../media/image3010.png"/><Relationship Id="rId270" Type="http://schemas.openxmlformats.org/officeDocument/2006/relationships/image" Target="../media/image3119.png"/><Relationship Id="rId130" Type="http://schemas.openxmlformats.org/officeDocument/2006/relationships/image" Target="../media/image3048.png"/><Relationship Id="rId368" Type="http://schemas.openxmlformats.org/officeDocument/2006/relationships/image" Target="../media/image3168.png"/><Relationship Id="rId575" Type="http://schemas.openxmlformats.org/officeDocument/2006/relationships/customXml" Target="../ink/ink3445.xml"/><Relationship Id="rId782" Type="http://schemas.openxmlformats.org/officeDocument/2006/relationships/image" Target="../media/image3375.png"/><Relationship Id="rId228" Type="http://schemas.openxmlformats.org/officeDocument/2006/relationships/image" Target="../media/image3097.png"/><Relationship Id="rId435" Type="http://schemas.openxmlformats.org/officeDocument/2006/relationships/customXml" Target="../ink/ink3375.xml"/><Relationship Id="rId642" Type="http://schemas.openxmlformats.org/officeDocument/2006/relationships/image" Target="../media/image3305.png"/><Relationship Id="rId1065" Type="http://schemas.openxmlformats.org/officeDocument/2006/relationships/customXml" Target="../ink/ink3690.xml"/><Relationship Id="rId1272" Type="http://schemas.openxmlformats.org/officeDocument/2006/relationships/image" Target="../media/image3620.png"/><Relationship Id="rId502" Type="http://schemas.openxmlformats.org/officeDocument/2006/relationships/image" Target="../media/image3235.png"/><Relationship Id="rId947" Type="http://schemas.openxmlformats.org/officeDocument/2006/relationships/customXml" Target="../ink/ink3631.xml"/><Relationship Id="rId1132" Type="http://schemas.openxmlformats.org/officeDocument/2006/relationships/image" Target="../media/image3550.png"/><Relationship Id="rId76" Type="http://schemas.openxmlformats.org/officeDocument/2006/relationships/image" Target="../media/image3021.png"/><Relationship Id="rId807" Type="http://schemas.openxmlformats.org/officeDocument/2006/relationships/customXml" Target="../ink/ink3561.xml"/><Relationship Id="rId292" Type="http://schemas.openxmlformats.org/officeDocument/2006/relationships/image" Target="../media/image3130.png"/><Relationship Id="rId597" Type="http://schemas.openxmlformats.org/officeDocument/2006/relationships/customXml" Target="../ink/ink3456.xml"/><Relationship Id="rId152" Type="http://schemas.openxmlformats.org/officeDocument/2006/relationships/image" Target="../media/image3059.png"/><Relationship Id="rId457" Type="http://schemas.openxmlformats.org/officeDocument/2006/relationships/customXml" Target="../ink/ink3386.xml"/><Relationship Id="rId1087" Type="http://schemas.openxmlformats.org/officeDocument/2006/relationships/customXml" Target="../ink/ink3701.xml"/><Relationship Id="rId1294" Type="http://schemas.openxmlformats.org/officeDocument/2006/relationships/image" Target="../media/image3631.png"/><Relationship Id="rId664" Type="http://schemas.openxmlformats.org/officeDocument/2006/relationships/image" Target="../media/image3316.png"/><Relationship Id="rId871" Type="http://schemas.openxmlformats.org/officeDocument/2006/relationships/customXml" Target="../ink/ink3593.xml"/><Relationship Id="rId969" Type="http://schemas.openxmlformats.org/officeDocument/2006/relationships/customXml" Target="../ink/ink3642.xml"/><Relationship Id="rId317" Type="http://schemas.openxmlformats.org/officeDocument/2006/relationships/customXml" Target="../ink/ink3316.xml"/><Relationship Id="rId524" Type="http://schemas.openxmlformats.org/officeDocument/2006/relationships/image" Target="../media/image3246.png"/><Relationship Id="rId731" Type="http://schemas.openxmlformats.org/officeDocument/2006/relationships/customXml" Target="../ink/ink3523.xml"/><Relationship Id="rId1154" Type="http://schemas.openxmlformats.org/officeDocument/2006/relationships/image" Target="../media/image3561.png"/><Relationship Id="rId98" Type="http://schemas.openxmlformats.org/officeDocument/2006/relationships/image" Target="../media/image3032.png"/><Relationship Id="rId829" Type="http://schemas.openxmlformats.org/officeDocument/2006/relationships/customXml" Target="../ink/ink3572.xml"/><Relationship Id="rId1014" Type="http://schemas.openxmlformats.org/officeDocument/2006/relationships/image" Target="../media/image3491.png"/><Relationship Id="rId1221" Type="http://schemas.openxmlformats.org/officeDocument/2006/relationships/customXml" Target="../ink/ink3768.xml"/><Relationship Id="rId1319" Type="http://schemas.openxmlformats.org/officeDocument/2006/relationships/customXml" Target="../ink/ink3817.xml"/><Relationship Id="rId25" Type="http://schemas.openxmlformats.org/officeDocument/2006/relationships/customXml" Target="../ink/ink3170.xml"/><Relationship Id="rId174" Type="http://schemas.openxmlformats.org/officeDocument/2006/relationships/image" Target="../media/image3070.png"/><Relationship Id="rId381" Type="http://schemas.openxmlformats.org/officeDocument/2006/relationships/customXml" Target="../ink/ink3348.xml"/><Relationship Id="rId241" Type="http://schemas.openxmlformats.org/officeDocument/2006/relationships/customXml" Target="../ink/ink3278.xml"/><Relationship Id="rId479" Type="http://schemas.openxmlformats.org/officeDocument/2006/relationships/customXml" Target="../ink/ink3397.xml"/><Relationship Id="rId686" Type="http://schemas.openxmlformats.org/officeDocument/2006/relationships/image" Target="../media/image3327.png"/><Relationship Id="rId893" Type="http://schemas.openxmlformats.org/officeDocument/2006/relationships/customXml" Target="../ink/ink3604.xml"/><Relationship Id="rId339" Type="http://schemas.openxmlformats.org/officeDocument/2006/relationships/customXml" Target="../ink/ink3327.xml"/><Relationship Id="rId546" Type="http://schemas.openxmlformats.org/officeDocument/2006/relationships/image" Target="../media/image3257.png"/><Relationship Id="rId753" Type="http://schemas.openxmlformats.org/officeDocument/2006/relationships/customXml" Target="../ink/ink3534.xml"/><Relationship Id="rId1176" Type="http://schemas.openxmlformats.org/officeDocument/2006/relationships/image" Target="../media/image3572.png"/><Relationship Id="rId101" Type="http://schemas.openxmlformats.org/officeDocument/2006/relationships/customXml" Target="../ink/ink3208.xml"/><Relationship Id="rId406" Type="http://schemas.openxmlformats.org/officeDocument/2006/relationships/image" Target="../media/image3187.png"/><Relationship Id="rId960" Type="http://schemas.openxmlformats.org/officeDocument/2006/relationships/image" Target="../media/image3464.png"/><Relationship Id="rId1036" Type="http://schemas.openxmlformats.org/officeDocument/2006/relationships/image" Target="../media/image3502.png"/><Relationship Id="rId1243" Type="http://schemas.openxmlformats.org/officeDocument/2006/relationships/customXml" Target="../ink/ink3779.xml"/><Relationship Id="rId613" Type="http://schemas.openxmlformats.org/officeDocument/2006/relationships/customXml" Target="../ink/ink3464.xml"/><Relationship Id="rId820" Type="http://schemas.openxmlformats.org/officeDocument/2006/relationships/image" Target="../media/image3394.png"/><Relationship Id="rId918" Type="http://schemas.openxmlformats.org/officeDocument/2006/relationships/image" Target="../media/image3443.png"/><Relationship Id="rId1103" Type="http://schemas.openxmlformats.org/officeDocument/2006/relationships/customXml" Target="../ink/ink3709.xml"/><Relationship Id="rId1310" Type="http://schemas.openxmlformats.org/officeDocument/2006/relationships/image" Target="../media/image3639.png"/><Relationship Id="rId47" Type="http://schemas.openxmlformats.org/officeDocument/2006/relationships/customXml" Target="../ink/ink3181.xml"/><Relationship Id="rId196" Type="http://schemas.openxmlformats.org/officeDocument/2006/relationships/image" Target="../media/image3081.png"/><Relationship Id="rId263" Type="http://schemas.openxmlformats.org/officeDocument/2006/relationships/customXml" Target="../ink/ink3289.xml"/><Relationship Id="rId470" Type="http://schemas.openxmlformats.org/officeDocument/2006/relationships/image" Target="../media/image3219.png"/><Relationship Id="rId123" Type="http://schemas.openxmlformats.org/officeDocument/2006/relationships/customXml" Target="../ink/ink3219.xml"/><Relationship Id="rId330" Type="http://schemas.openxmlformats.org/officeDocument/2006/relationships/image" Target="../media/image3149.png"/><Relationship Id="rId568" Type="http://schemas.openxmlformats.org/officeDocument/2006/relationships/image" Target="../media/image3268.png"/><Relationship Id="rId775" Type="http://schemas.openxmlformats.org/officeDocument/2006/relationships/customXml" Target="../ink/ink3545.xml"/><Relationship Id="rId982" Type="http://schemas.openxmlformats.org/officeDocument/2006/relationships/image" Target="../media/image3475.png"/><Relationship Id="rId1198" Type="http://schemas.openxmlformats.org/officeDocument/2006/relationships/image" Target="../media/image3583.png"/><Relationship Id="rId428" Type="http://schemas.openxmlformats.org/officeDocument/2006/relationships/image" Target="../media/image3198.png"/><Relationship Id="rId635" Type="http://schemas.openxmlformats.org/officeDocument/2006/relationships/customXml" Target="../ink/ink3475.xml"/><Relationship Id="rId842" Type="http://schemas.openxmlformats.org/officeDocument/2006/relationships/image" Target="../media/image3405.png"/><Relationship Id="rId1058" Type="http://schemas.openxmlformats.org/officeDocument/2006/relationships/image" Target="../media/image3513.png"/><Relationship Id="rId1265" Type="http://schemas.openxmlformats.org/officeDocument/2006/relationships/customXml" Target="../ink/ink3790.xml"/><Relationship Id="rId702" Type="http://schemas.openxmlformats.org/officeDocument/2006/relationships/image" Target="../media/image3335.png"/><Relationship Id="rId1125" Type="http://schemas.openxmlformats.org/officeDocument/2006/relationships/customXml" Target="../ink/ink3720.xml"/><Relationship Id="rId1332" Type="http://schemas.openxmlformats.org/officeDocument/2006/relationships/image" Target="../media/image3650.png"/><Relationship Id="rId69" Type="http://schemas.openxmlformats.org/officeDocument/2006/relationships/customXml" Target="../ink/ink3192.xml"/><Relationship Id="rId285" Type="http://schemas.openxmlformats.org/officeDocument/2006/relationships/customXml" Target="../ink/ink3300.xml"/><Relationship Id="rId492" Type="http://schemas.openxmlformats.org/officeDocument/2006/relationships/image" Target="../media/image3230.png"/><Relationship Id="rId797" Type="http://schemas.openxmlformats.org/officeDocument/2006/relationships/customXml" Target="../ink/ink3556.xml"/><Relationship Id="rId145" Type="http://schemas.openxmlformats.org/officeDocument/2006/relationships/customXml" Target="../ink/ink3230.xml"/><Relationship Id="rId352" Type="http://schemas.openxmlformats.org/officeDocument/2006/relationships/image" Target="../media/image3160.png"/><Relationship Id="rId1287" Type="http://schemas.openxmlformats.org/officeDocument/2006/relationships/customXml" Target="../ink/ink3801.xml"/><Relationship Id="rId212" Type="http://schemas.openxmlformats.org/officeDocument/2006/relationships/image" Target="../media/image3089.png"/><Relationship Id="rId657" Type="http://schemas.openxmlformats.org/officeDocument/2006/relationships/customXml" Target="../ink/ink3486.xml"/><Relationship Id="rId864" Type="http://schemas.openxmlformats.org/officeDocument/2006/relationships/image" Target="../media/image3416.png"/><Relationship Id="rId517" Type="http://schemas.openxmlformats.org/officeDocument/2006/relationships/customXml" Target="../ink/ink3416.xml"/><Relationship Id="rId724" Type="http://schemas.openxmlformats.org/officeDocument/2006/relationships/image" Target="../media/image3346.png"/><Relationship Id="rId931" Type="http://schemas.openxmlformats.org/officeDocument/2006/relationships/customXml" Target="../ink/ink3623.xml"/><Relationship Id="rId1147" Type="http://schemas.openxmlformats.org/officeDocument/2006/relationships/customXml" Target="../ink/ink3731.xml"/><Relationship Id="rId1354" Type="http://schemas.openxmlformats.org/officeDocument/2006/relationships/image" Target="../media/image3661.png"/><Relationship Id="rId60" Type="http://schemas.openxmlformats.org/officeDocument/2006/relationships/image" Target="../media/image3013.png"/><Relationship Id="rId1007" Type="http://schemas.openxmlformats.org/officeDocument/2006/relationships/customXml" Target="../ink/ink3661.xml"/><Relationship Id="rId1214" Type="http://schemas.openxmlformats.org/officeDocument/2006/relationships/image" Target="../media/image3591.png"/><Relationship Id="rId18" Type="http://schemas.openxmlformats.org/officeDocument/2006/relationships/image" Target="../media/image2992.png"/><Relationship Id="rId167" Type="http://schemas.openxmlformats.org/officeDocument/2006/relationships/customXml" Target="../ink/ink3241.xml"/><Relationship Id="rId374" Type="http://schemas.openxmlformats.org/officeDocument/2006/relationships/image" Target="../media/image3171.png"/><Relationship Id="rId581" Type="http://schemas.openxmlformats.org/officeDocument/2006/relationships/customXml" Target="../ink/ink3448.xml"/><Relationship Id="rId234" Type="http://schemas.openxmlformats.org/officeDocument/2006/relationships/image" Target="../media/image3101.png"/><Relationship Id="rId679" Type="http://schemas.openxmlformats.org/officeDocument/2006/relationships/customXml" Target="../ink/ink3497.xml"/><Relationship Id="rId886" Type="http://schemas.openxmlformats.org/officeDocument/2006/relationships/image" Target="../media/image3427.png"/><Relationship Id="rId2" Type="http://schemas.openxmlformats.org/officeDocument/2006/relationships/notesSlide" Target="../notesSlides/notesSlide4.xml"/><Relationship Id="rId441" Type="http://schemas.openxmlformats.org/officeDocument/2006/relationships/customXml" Target="../ink/ink3378.xml"/><Relationship Id="rId539" Type="http://schemas.openxmlformats.org/officeDocument/2006/relationships/customXml" Target="../ink/ink3427.xml"/><Relationship Id="rId746" Type="http://schemas.openxmlformats.org/officeDocument/2006/relationships/image" Target="../media/image3357.png"/><Relationship Id="rId1071" Type="http://schemas.openxmlformats.org/officeDocument/2006/relationships/customXml" Target="../ink/ink3693.xml"/><Relationship Id="rId1169" Type="http://schemas.openxmlformats.org/officeDocument/2006/relationships/customXml" Target="../ink/ink3742.xml"/><Relationship Id="rId301" Type="http://schemas.openxmlformats.org/officeDocument/2006/relationships/customXml" Target="../ink/ink3308.xml"/><Relationship Id="rId953" Type="http://schemas.openxmlformats.org/officeDocument/2006/relationships/customXml" Target="../ink/ink3634.xml"/><Relationship Id="rId1029" Type="http://schemas.openxmlformats.org/officeDocument/2006/relationships/customXml" Target="../ink/ink3672.xml"/><Relationship Id="rId1236" Type="http://schemas.openxmlformats.org/officeDocument/2006/relationships/image" Target="../media/image3602.png"/><Relationship Id="rId82" Type="http://schemas.openxmlformats.org/officeDocument/2006/relationships/image" Target="../media/image3024.png"/><Relationship Id="rId606" Type="http://schemas.openxmlformats.org/officeDocument/2006/relationships/image" Target="../media/image3287.png"/><Relationship Id="rId813" Type="http://schemas.openxmlformats.org/officeDocument/2006/relationships/customXml" Target="../ink/ink3564.xml"/><Relationship Id="rId1303" Type="http://schemas.openxmlformats.org/officeDocument/2006/relationships/customXml" Target="../ink/ink3809.xml"/><Relationship Id="rId189" Type="http://schemas.openxmlformats.org/officeDocument/2006/relationships/customXml" Target="../ink/ink3252.xml"/><Relationship Id="rId396" Type="http://schemas.openxmlformats.org/officeDocument/2006/relationships/image" Target="../media/image3182.png"/><Relationship Id="rId256" Type="http://schemas.openxmlformats.org/officeDocument/2006/relationships/image" Target="../media/image3112.png"/><Relationship Id="rId463" Type="http://schemas.openxmlformats.org/officeDocument/2006/relationships/customXml" Target="../ink/ink3389.xml"/><Relationship Id="rId670" Type="http://schemas.openxmlformats.org/officeDocument/2006/relationships/image" Target="../media/image3319.png"/><Relationship Id="rId1093" Type="http://schemas.openxmlformats.org/officeDocument/2006/relationships/customXml" Target="../ink/ink3704.xml"/><Relationship Id="rId116" Type="http://schemas.openxmlformats.org/officeDocument/2006/relationships/image" Target="../media/image3041.png"/><Relationship Id="rId323" Type="http://schemas.openxmlformats.org/officeDocument/2006/relationships/customXml" Target="../ink/ink3319.xml"/><Relationship Id="rId530" Type="http://schemas.openxmlformats.org/officeDocument/2006/relationships/image" Target="../media/image3249.png"/><Relationship Id="rId768" Type="http://schemas.openxmlformats.org/officeDocument/2006/relationships/image" Target="../media/image3368.png"/><Relationship Id="rId975" Type="http://schemas.openxmlformats.org/officeDocument/2006/relationships/customXml" Target="../ink/ink3645.xml"/><Relationship Id="rId1160" Type="http://schemas.openxmlformats.org/officeDocument/2006/relationships/image" Target="../media/image3564.png"/><Relationship Id="rId628" Type="http://schemas.openxmlformats.org/officeDocument/2006/relationships/image" Target="../media/image3298.png"/><Relationship Id="rId835" Type="http://schemas.openxmlformats.org/officeDocument/2006/relationships/customXml" Target="../ink/ink3575.xml"/><Relationship Id="rId1258" Type="http://schemas.openxmlformats.org/officeDocument/2006/relationships/image" Target="../media/image3613.png"/><Relationship Id="rId1020" Type="http://schemas.openxmlformats.org/officeDocument/2006/relationships/image" Target="../media/image3494.png"/><Relationship Id="rId1118" Type="http://schemas.openxmlformats.org/officeDocument/2006/relationships/image" Target="../media/image3543.png"/><Relationship Id="rId1325" Type="http://schemas.openxmlformats.org/officeDocument/2006/relationships/customXml" Target="../ink/ink3820.xml"/><Relationship Id="rId902" Type="http://schemas.openxmlformats.org/officeDocument/2006/relationships/image" Target="../media/image3435.png"/><Relationship Id="rId31" Type="http://schemas.openxmlformats.org/officeDocument/2006/relationships/customXml" Target="../ink/ink3173.xml"/><Relationship Id="rId180" Type="http://schemas.openxmlformats.org/officeDocument/2006/relationships/image" Target="../media/image3073.png"/><Relationship Id="rId278" Type="http://schemas.openxmlformats.org/officeDocument/2006/relationships/image" Target="../media/image3123.png"/><Relationship Id="rId485" Type="http://schemas.openxmlformats.org/officeDocument/2006/relationships/customXml" Target="../ink/ink3400.xml"/><Relationship Id="rId692" Type="http://schemas.openxmlformats.org/officeDocument/2006/relationships/image" Target="../media/image3330.png"/><Relationship Id="rId138" Type="http://schemas.openxmlformats.org/officeDocument/2006/relationships/image" Target="../media/image3052.png"/><Relationship Id="rId345" Type="http://schemas.openxmlformats.org/officeDocument/2006/relationships/customXml" Target="../ink/ink3330.xml"/><Relationship Id="rId552" Type="http://schemas.openxmlformats.org/officeDocument/2006/relationships/image" Target="../media/image3260.png"/><Relationship Id="rId997" Type="http://schemas.openxmlformats.org/officeDocument/2006/relationships/customXml" Target="../ink/ink3656.xml"/><Relationship Id="rId1182" Type="http://schemas.openxmlformats.org/officeDocument/2006/relationships/image" Target="../media/image3575.png"/><Relationship Id="rId205" Type="http://schemas.openxmlformats.org/officeDocument/2006/relationships/customXml" Target="../ink/ink3260.xml"/><Relationship Id="rId412" Type="http://schemas.openxmlformats.org/officeDocument/2006/relationships/image" Target="../media/image3190.png"/><Relationship Id="rId857" Type="http://schemas.openxmlformats.org/officeDocument/2006/relationships/customXml" Target="../ink/ink3586.xml"/><Relationship Id="rId1042" Type="http://schemas.openxmlformats.org/officeDocument/2006/relationships/image" Target="../media/image3505.png"/><Relationship Id="rId717" Type="http://schemas.openxmlformats.org/officeDocument/2006/relationships/customXml" Target="../ink/ink3516.xml"/><Relationship Id="rId924" Type="http://schemas.openxmlformats.org/officeDocument/2006/relationships/image" Target="../media/image3446.png"/><Relationship Id="rId1347" Type="http://schemas.openxmlformats.org/officeDocument/2006/relationships/customXml" Target="../ink/ink3831.xml"/><Relationship Id="rId53" Type="http://schemas.openxmlformats.org/officeDocument/2006/relationships/customXml" Target="../ink/ink3184.xml"/><Relationship Id="rId1207" Type="http://schemas.openxmlformats.org/officeDocument/2006/relationships/customXml" Target="../ink/ink3761.xml"/><Relationship Id="rId367" Type="http://schemas.openxmlformats.org/officeDocument/2006/relationships/customXml" Target="../ink/ink3341.xml"/><Relationship Id="rId574" Type="http://schemas.openxmlformats.org/officeDocument/2006/relationships/image" Target="../media/image3271.png"/><Relationship Id="rId227" Type="http://schemas.openxmlformats.org/officeDocument/2006/relationships/customXml" Target="../ink/ink3271.xml"/><Relationship Id="rId781" Type="http://schemas.openxmlformats.org/officeDocument/2006/relationships/customXml" Target="../ink/ink3548.xml"/><Relationship Id="rId879" Type="http://schemas.openxmlformats.org/officeDocument/2006/relationships/customXml" Target="../ink/ink3597.xml"/><Relationship Id="rId434" Type="http://schemas.openxmlformats.org/officeDocument/2006/relationships/image" Target="../media/image3201.png"/><Relationship Id="rId641" Type="http://schemas.openxmlformats.org/officeDocument/2006/relationships/customXml" Target="../ink/ink3478.xml"/><Relationship Id="rId739" Type="http://schemas.openxmlformats.org/officeDocument/2006/relationships/customXml" Target="../ink/ink3527.xml"/><Relationship Id="rId1064" Type="http://schemas.openxmlformats.org/officeDocument/2006/relationships/image" Target="../media/image3516.png"/><Relationship Id="rId1271" Type="http://schemas.openxmlformats.org/officeDocument/2006/relationships/customXml" Target="../ink/ink3793.xml"/><Relationship Id="rId501" Type="http://schemas.openxmlformats.org/officeDocument/2006/relationships/customXml" Target="../ink/ink3408.xml"/><Relationship Id="rId946" Type="http://schemas.openxmlformats.org/officeDocument/2006/relationships/image" Target="../media/image3457.png"/><Relationship Id="rId1131" Type="http://schemas.openxmlformats.org/officeDocument/2006/relationships/customXml" Target="../ink/ink3723.xml"/><Relationship Id="rId1229" Type="http://schemas.openxmlformats.org/officeDocument/2006/relationships/customXml" Target="../ink/ink3772.xml"/><Relationship Id="rId75" Type="http://schemas.openxmlformats.org/officeDocument/2006/relationships/customXml" Target="../ink/ink3195.xml"/><Relationship Id="rId806" Type="http://schemas.openxmlformats.org/officeDocument/2006/relationships/image" Target="../media/image3387.png"/><Relationship Id="rId291" Type="http://schemas.openxmlformats.org/officeDocument/2006/relationships/customXml" Target="../ink/ink3303.xml"/><Relationship Id="rId151" Type="http://schemas.openxmlformats.org/officeDocument/2006/relationships/customXml" Target="../ink/ink3233.xml"/><Relationship Id="rId389" Type="http://schemas.openxmlformats.org/officeDocument/2006/relationships/customXml" Target="../ink/ink3352.xml"/><Relationship Id="rId596" Type="http://schemas.openxmlformats.org/officeDocument/2006/relationships/image" Target="../media/image3282.png"/><Relationship Id="rId249" Type="http://schemas.openxmlformats.org/officeDocument/2006/relationships/customXml" Target="../ink/ink3282.xml"/><Relationship Id="rId456" Type="http://schemas.openxmlformats.org/officeDocument/2006/relationships/image" Target="../media/image3212.png"/><Relationship Id="rId663" Type="http://schemas.openxmlformats.org/officeDocument/2006/relationships/customXml" Target="../ink/ink3489.xml"/><Relationship Id="rId870" Type="http://schemas.openxmlformats.org/officeDocument/2006/relationships/image" Target="../media/image3419.png"/><Relationship Id="rId1086" Type="http://schemas.openxmlformats.org/officeDocument/2006/relationships/image" Target="../media/image3527.png"/><Relationship Id="rId1293" Type="http://schemas.openxmlformats.org/officeDocument/2006/relationships/customXml" Target="../ink/ink3804.xml"/><Relationship Id="rId109" Type="http://schemas.openxmlformats.org/officeDocument/2006/relationships/customXml" Target="../ink/ink3212.xml"/><Relationship Id="rId316" Type="http://schemas.openxmlformats.org/officeDocument/2006/relationships/image" Target="../media/image3142.png"/><Relationship Id="rId523" Type="http://schemas.openxmlformats.org/officeDocument/2006/relationships/customXml" Target="../ink/ink3419.xml"/><Relationship Id="rId968" Type="http://schemas.openxmlformats.org/officeDocument/2006/relationships/image" Target="../media/image3468.png"/><Relationship Id="rId1153" Type="http://schemas.openxmlformats.org/officeDocument/2006/relationships/customXml" Target="../ink/ink3734.xml"/><Relationship Id="rId97" Type="http://schemas.openxmlformats.org/officeDocument/2006/relationships/customXml" Target="../ink/ink3206.xml"/><Relationship Id="rId730" Type="http://schemas.openxmlformats.org/officeDocument/2006/relationships/image" Target="../media/image3349.png"/><Relationship Id="rId828" Type="http://schemas.openxmlformats.org/officeDocument/2006/relationships/image" Target="../media/image3398.png"/><Relationship Id="rId1013" Type="http://schemas.openxmlformats.org/officeDocument/2006/relationships/customXml" Target="../ink/ink3664.xml"/><Relationship Id="rId1220" Type="http://schemas.openxmlformats.org/officeDocument/2006/relationships/image" Target="../media/image3594.png"/><Relationship Id="rId1318" Type="http://schemas.openxmlformats.org/officeDocument/2006/relationships/image" Target="../media/image3643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20.png"/><Relationship Id="rId21" Type="http://schemas.openxmlformats.org/officeDocument/2006/relationships/image" Target="../media/image3672.png"/><Relationship Id="rId42" Type="http://schemas.openxmlformats.org/officeDocument/2006/relationships/customXml" Target="../ink/ink3856.xml"/><Relationship Id="rId63" Type="http://schemas.openxmlformats.org/officeDocument/2006/relationships/image" Target="../media/image3693.png"/><Relationship Id="rId84" Type="http://schemas.openxmlformats.org/officeDocument/2006/relationships/customXml" Target="../ink/ink3877.xml"/><Relationship Id="rId138" Type="http://schemas.openxmlformats.org/officeDocument/2006/relationships/customXml" Target="../ink/ink3904.xml"/><Relationship Id="rId159" Type="http://schemas.openxmlformats.org/officeDocument/2006/relationships/image" Target="../media/image3741.png"/><Relationship Id="rId170" Type="http://schemas.openxmlformats.org/officeDocument/2006/relationships/customXml" Target="../ink/ink3920.xml"/><Relationship Id="rId107" Type="http://schemas.openxmlformats.org/officeDocument/2006/relationships/image" Target="../media/image3715.png"/><Relationship Id="rId11" Type="http://schemas.openxmlformats.org/officeDocument/2006/relationships/image" Target="../media/image3667.png"/><Relationship Id="rId32" Type="http://schemas.openxmlformats.org/officeDocument/2006/relationships/customXml" Target="../ink/ink3851.xml"/><Relationship Id="rId53" Type="http://schemas.openxmlformats.org/officeDocument/2006/relationships/image" Target="../media/image3688.png"/><Relationship Id="rId74" Type="http://schemas.openxmlformats.org/officeDocument/2006/relationships/customXml" Target="../ink/ink3872.xml"/><Relationship Id="rId128" Type="http://schemas.openxmlformats.org/officeDocument/2006/relationships/customXml" Target="../ink/ink3899.xml"/><Relationship Id="rId149" Type="http://schemas.openxmlformats.org/officeDocument/2006/relationships/image" Target="../media/image3736.png"/><Relationship Id="rId5" Type="http://schemas.openxmlformats.org/officeDocument/2006/relationships/image" Target="../media/image3664.png"/><Relationship Id="rId95" Type="http://schemas.openxmlformats.org/officeDocument/2006/relationships/image" Target="../media/image3709.png"/><Relationship Id="rId160" Type="http://schemas.openxmlformats.org/officeDocument/2006/relationships/customXml" Target="../ink/ink3915.xml"/><Relationship Id="rId22" Type="http://schemas.openxmlformats.org/officeDocument/2006/relationships/customXml" Target="../ink/ink3846.xml"/><Relationship Id="rId43" Type="http://schemas.openxmlformats.org/officeDocument/2006/relationships/image" Target="../media/image3683.png"/><Relationship Id="rId64" Type="http://schemas.openxmlformats.org/officeDocument/2006/relationships/customXml" Target="../ink/ink3867.xml"/><Relationship Id="rId118" Type="http://schemas.openxmlformats.org/officeDocument/2006/relationships/customXml" Target="../ink/ink3894.xml"/><Relationship Id="rId139" Type="http://schemas.openxmlformats.org/officeDocument/2006/relationships/image" Target="../media/image3731.png"/><Relationship Id="rId85" Type="http://schemas.openxmlformats.org/officeDocument/2006/relationships/image" Target="../media/image3704.png"/><Relationship Id="rId150" Type="http://schemas.openxmlformats.org/officeDocument/2006/relationships/customXml" Target="../ink/ink3910.xml"/><Relationship Id="rId171" Type="http://schemas.openxmlformats.org/officeDocument/2006/relationships/image" Target="../media/image3747.png"/><Relationship Id="rId12" Type="http://schemas.openxmlformats.org/officeDocument/2006/relationships/customXml" Target="../ink/ink3841.xml"/><Relationship Id="rId33" Type="http://schemas.openxmlformats.org/officeDocument/2006/relationships/image" Target="../media/image3678.png"/><Relationship Id="rId108" Type="http://schemas.openxmlformats.org/officeDocument/2006/relationships/customXml" Target="../ink/ink3889.xml"/><Relationship Id="rId129" Type="http://schemas.openxmlformats.org/officeDocument/2006/relationships/image" Target="../media/image3726.png"/><Relationship Id="rId54" Type="http://schemas.openxmlformats.org/officeDocument/2006/relationships/customXml" Target="../ink/ink3862.xml"/><Relationship Id="rId75" Type="http://schemas.openxmlformats.org/officeDocument/2006/relationships/image" Target="../media/image3699.png"/><Relationship Id="rId96" Type="http://schemas.openxmlformats.org/officeDocument/2006/relationships/customXml" Target="../ink/ink3883.xml"/><Relationship Id="rId140" Type="http://schemas.openxmlformats.org/officeDocument/2006/relationships/customXml" Target="../ink/ink3905.xml"/><Relationship Id="rId161" Type="http://schemas.openxmlformats.org/officeDocument/2006/relationships/image" Target="../media/image3742.png"/><Relationship Id="rId6" Type="http://schemas.openxmlformats.org/officeDocument/2006/relationships/customXml" Target="../ink/ink3838.xml"/><Relationship Id="rId23" Type="http://schemas.openxmlformats.org/officeDocument/2006/relationships/image" Target="../media/image3673.png"/><Relationship Id="rId28" Type="http://schemas.openxmlformats.org/officeDocument/2006/relationships/customXml" Target="../ink/ink3849.xml"/><Relationship Id="rId49" Type="http://schemas.openxmlformats.org/officeDocument/2006/relationships/image" Target="../media/image3686.png"/><Relationship Id="rId114" Type="http://schemas.openxmlformats.org/officeDocument/2006/relationships/customXml" Target="../ink/ink3892.xml"/><Relationship Id="rId119" Type="http://schemas.openxmlformats.org/officeDocument/2006/relationships/image" Target="../media/image3721.png"/><Relationship Id="rId44" Type="http://schemas.openxmlformats.org/officeDocument/2006/relationships/customXml" Target="../ink/ink3857.xml"/><Relationship Id="rId60" Type="http://schemas.openxmlformats.org/officeDocument/2006/relationships/customXml" Target="../ink/ink3865.xml"/><Relationship Id="rId65" Type="http://schemas.openxmlformats.org/officeDocument/2006/relationships/image" Target="../media/image3694.png"/><Relationship Id="rId81" Type="http://schemas.openxmlformats.org/officeDocument/2006/relationships/image" Target="../media/image3702.png"/><Relationship Id="rId86" Type="http://schemas.openxmlformats.org/officeDocument/2006/relationships/customXml" Target="../ink/ink3878.xml"/><Relationship Id="rId130" Type="http://schemas.openxmlformats.org/officeDocument/2006/relationships/customXml" Target="../ink/ink3900.xml"/><Relationship Id="rId135" Type="http://schemas.openxmlformats.org/officeDocument/2006/relationships/image" Target="../media/image3729.png"/><Relationship Id="rId151" Type="http://schemas.openxmlformats.org/officeDocument/2006/relationships/image" Target="../media/image3737.png"/><Relationship Id="rId156" Type="http://schemas.openxmlformats.org/officeDocument/2006/relationships/customXml" Target="../ink/ink3913.xml"/><Relationship Id="rId177" Type="http://schemas.openxmlformats.org/officeDocument/2006/relationships/image" Target="../media/image3750.png"/><Relationship Id="rId172" Type="http://schemas.openxmlformats.org/officeDocument/2006/relationships/customXml" Target="../ink/ink3921.xml"/><Relationship Id="rId13" Type="http://schemas.openxmlformats.org/officeDocument/2006/relationships/image" Target="../media/image3668.png"/><Relationship Id="rId18" Type="http://schemas.openxmlformats.org/officeDocument/2006/relationships/customXml" Target="../ink/ink3844.xml"/><Relationship Id="rId39" Type="http://schemas.openxmlformats.org/officeDocument/2006/relationships/image" Target="../media/image3681.png"/><Relationship Id="rId109" Type="http://schemas.openxmlformats.org/officeDocument/2006/relationships/image" Target="../media/image3716.png"/><Relationship Id="rId34" Type="http://schemas.openxmlformats.org/officeDocument/2006/relationships/customXml" Target="../ink/ink3852.xml"/><Relationship Id="rId50" Type="http://schemas.openxmlformats.org/officeDocument/2006/relationships/customXml" Target="../ink/ink3860.xml"/><Relationship Id="rId55" Type="http://schemas.openxmlformats.org/officeDocument/2006/relationships/image" Target="../media/image3689.png"/><Relationship Id="rId76" Type="http://schemas.openxmlformats.org/officeDocument/2006/relationships/customXml" Target="../ink/ink3873.xml"/><Relationship Id="rId97" Type="http://schemas.openxmlformats.org/officeDocument/2006/relationships/image" Target="../media/image3710.png"/><Relationship Id="rId104" Type="http://schemas.openxmlformats.org/officeDocument/2006/relationships/customXml" Target="../ink/ink3887.xml"/><Relationship Id="rId120" Type="http://schemas.openxmlformats.org/officeDocument/2006/relationships/customXml" Target="../ink/ink3895.xml"/><Relationship Id="rId125" Type="http://schemas.openxmlformats.org/officeDocument/2006/relationships/image" Target="../media/image3724.png"/><Relationship Id="rId141" Type="http://schemas.openxmlformats.org/officeDocument/2006/relationships/image" Target="../media/image3732.png"/><Relationship Id="rId146" Type="http://schemas.openxmlformats.org/officeDocument/2006/relationships/customXml" Target="../ink/ink3908.xml"/><Relationship Id="rId167" Type="http://schemas.openxmlformats.org/officeDocument/2006/relationships/image" Target="../media/image3745.png"/><Relationship Id="rId7" Type="http://schemas.openxmlformats.org/officeDocument/2006/relationships/image" Target="../media/image3665.png"/><Relationship Id="rId71" Type="http://schemas.openxmlformats.org/officeDocument/2006/relationships/image" Target="../media/image3697.png"/><Relationship Id="rId92" Type="http://schemas.openxmlformats.org/officeDocument/2006/relationships/customXml" Target="../ink/ink3881.xml"/><Relationship Id="rId162" Type="http://schemas.openxmlformats.org/officeDocument/2006/relationships/customXml" Target="../ink/ink3916.xml"/><Relationship Id="rId2" Type="http://schemas.openxmlformats.org/officeDocument/2006/relationships/customXml" Target="../ink/ink3836.xml"/><Relationship Id="rId29" Type="http://schemas.openxmlformats.org/officeDocument/2006/relationships/image" Target="../media/image3676.png"/><Relationship Id="rId24" Type="http://schemas.openxmlformats.org/officeDocument/2006/relationships/customXml" Target="../ink/ink3847.xml"/><Relationship Id="rId40" Type="http://schemas.openxmlformats.org/officeDocument/2006/relationships/customXml" Target="../ink/ink3855.xml"/><Relationship Id="rId45" Type="http://schemas.openxmlformats.org/officeDocument/2006/relationships/image" Target="../media/image3684.png"/><Relationship Id="rId66" Type="http://schemas.openxmlformats.org/officeDocument/2006/relationships/customXml" Target="../ink/ink3868.xml"/><Relationship Id="rId87" Type="http://schemas.openxmlformats.org/officeDocument/2006/relationships/image" Target="../media/image3705.png"/><Relationship Id="rId110" Type="http://schemas.openxmlformats.org/officeDocument/2006/relationships/customXml" Target="../ink/ink3890.xml"/><Relationship Id="rId115" Type="http://schemas.openxmlformats.org/officeDocument/2006/relationships/image" Target="../media/image3719.png"/><Relationship Id="rId131" Type="http://schemas.openxmlformats.org/officeDocument/2006/relationships/image" Target="../media/image3727.png"/><Relationship Id="rId136" Type="http://schemas.openxmlformats.org/officeDocument/2006/relationships/customXml" Target="../ink/ink3903.xml"/><Relationship Id="rId157" Type="http://schemas.openxmlformats.org/officeDocument/2006/relationships/image" Target="../media/image3740.png"/><Relationship Id="rId178" Type="http://schemas.openxmlformats.org/officeDocument/2006/relationships/customXml" Target="../ink/ink3924.xml"/><Relationship Id="rId61" Type="http://schemas.openxmlformats.org/officeDocument/2006/relationships/image" Target="../media/image3692.png"/><Relationship Id="rId82" Type="http://schemas.openxmlformats.org/officeDocument/2006/relationships/customXml" Target="../ink/ink3876.xml"/><Relationship Id="rId152" Type="http://schemas.openxmlformats.org/officeDocument/2006/relationships/customXml" Target="../ink/ink3911.xml"/><Relationship Id="rId173" Type="http://schemas.openxmlformats.org/officeDocument/2006/relationships/image" Target="../media/image3748.png"/><Relationship Id="rId19" Type="http://schemas.openxmlformats.org/officeDocument/2006/relationships/image" Target="../media/image3671.png"/><Relationship Id="rId14" Type="http://schemas.openxmlformats.org/officeDocument/2006/relationships/customXml" Target="../ink/ink3842.xml"/><Relationship Id="rId30" Type="http://schemas.openxmlformats.org/officeDocument/2006/relationships/customXml" Target="../ink/ink3850.xml"/><Relationship Id="rId35" Type="http://schemas.openxmlformats.org/officeDocument/2006/relationships/image" Target="../media/image3679.png"/><Relationship Id="rId56" Type="http://schemas.openxmlformats.org/officeDocument/2006/relationships/customXml" Target="../ink/ink3863.xml"/><Relationship Id="rId77" Type="http://schemas.openxmlformats.org/officeDocument/2006/relationships/image" Target="../media/image3700.png"/><Relationship Id="rId100" Type="http://schemas.openxmlformats.org/officeDocument/2006/relationships/customXml" Target="../ink/ink3885.xml"/><Relationship Id="rId105" Type="http://schemas.openxmlformats.org/officeDocument/2006/relationships/image" Target="../media/image3714.png"/><Relationship Id="rId126" Type="http://schemas.openxmlformats.org/officeDocument/2006/relationships/customXml" Target="../ink/ink3898.xml"/><Relationship Id="rId147" Type="http://schemas.openxmlformats.org/officeDocument/2006/relationships/image" Target="../media/image3735.png"/><Relationship Id="rId168" Type="http://schemas.openxmlformats.org/officeDocument/2006/relationships/customXml" Target="../ink/ink3919.xml"/><Relationship Id="rId8" Type="http://schemas.openxmlformats.org/officeDocument/2006/relationships/customXml" Target="../ink/ink3839.xml"/><Relationship Id="rId51" Type="http://schemas.openxmlformats.org/officeDocument/2006/relationships/image" Target="../media/image3687.png"/><Relationship Id="rId72" Type="http://schemas.openxmlformats.org/officeDocument/2006/relationships/customXml" Target="../ink/ink3871.xml"/><Relationship Id="rId93" Type="http://schemas.openxmlformats.org/officeDocument/2006/relationships/image" Target="../media/image3708.png"/><Relationship Id="rId98" Type="http://schemas.openxmlformats.org/officeDocument/2006/relationships/customXml" Target="../ink/ink3884.xml"/><Relationship Id="rId121" Type="http://schemas.openxmlformats.org/officeDocument/2006/relationships/image" Target="../media/image3722.png"/><Relationship Id="rId142" Type="http://schemas.openxmlformats.org/officeDocument/2006/relationships/customXml" Target="../ink/ink3906.xml"/><Relationship Id="rId163" Type="http://schemas.openxmlformats.org/officeDocument/2006/relationships/image" Target="../media/image3743.png"/><Relationship Id="rId3" Type="http://schemas.openxmlformats.org/officeDocument/2006/relationships/image" Target="../media/image3663.png"/><Relationship Id="rId25" Type="http://schemas.openxmlformats.org/officeDocument/2006/relationships/image" Target="../media/image3674.png"/><Relationship Id="rId46" Type="http://schemas.openxmlformats.org/officeDocument/2006/relationships/customXml" Target="../ink/ink3858.xml"/><Relationship Id="rId67" Type="http://schemas.openxmlformats.org/officeDocument/2006/relationships/image" Target="../media/image3695.png"/><Relationship Id="rId116" Type="http://schemas.openxmlformats.org/officeDocument/2006/relationships/customXml" Target="../ink/ink3893.xml"/><Relationship Id="rId137" Type="http://schemas.openxmlformats.org/officeDocument/2006/relationships/image" Target="../media/image3730.png"/><Relationship Id="rId158" Type="http://schemas.openxmlformats.org/officeDocument/2006/relationships/customXml" Target="../ink/ink3914.xml"/><Relationship Id="rId20" Type="http://schemas.openxmlformats.org/officeDocument/2006/relationships/customXml" Target="../ink/ink3845.xml"/><Relationship Id="rId41" Type="http://schemas.openxmlformats.org/officeDocument/2006/relationships/image" Target="../media/image3682.png"/><Relationship Id="rId62" Type="http://schemas.openxmlformats.org/officeDocument/2006/relationships/customXml" Target="../ink/ink3866.xml"/><Relationship Id="rId83" Type="http://schemas.openxmlformats.org/officeDocument/2006/relationships/image" Target="../media/image3703.png"/><Relationship Id="rId88" Type="http://schemas.openxmlformats.org/officeDocument/2006/relationships/customXml" Target="../ink/ink3879.xml"/><Relationship Id="rId111" Type="http://schemas.openxmlformats.org/officeDocument/2006/relationships/image" Target="../media/image3717.png"/><Relationship Id="rId132" Type="http://schemas.openxmlformats.org/officeDocument/2006/relationships/customXml" Target="../ink/ink3901.xml"/><Relationship Id="rId153" Type="http://schemas.openxmlformats.org/officeDocument/2006/relationships/image" Target="../media/image3738.png"/><Relationship Id="rId174" Type="http://schemas.openxmlformats.org/officeDocument/2006/relationships/customXml" Target="../ink/ink3922.xml"/><Relationship Id="rId179" Type="http://schemas.openxmlformats.org/officeDocument/2006/relationships/image" Target="../media/image3751.png"/><Relationship Id="rId15" Type="http://schemas.openxmlformats.org/officeDocument/2006/relationships/image" Target="../media/image3669.png"/><Relationship Id="rId36" Type="http://schemas.openxmlformats.org/officeDocument/2006/relationships/customXml" Target="../ink/ink3853.xml"/><Relationship Id="rId57" Type="http://schemas.openxmlformats.org/officeDocument/2006/relationships/image" Target="../media/image3690.png"/><Relationship Id="rId106" Type="http://schemas.openxmlformats.org/officeDocument/2006/relationships/customXml" Target="../ink/ink3888.xml"/><Relationship Id="rId127" Type="http://schemas.openxmlformats.org/officeDocument/2006/relationships/image" Target="../media/image3725.png"/><Relationship Id="rId10" Type="http://schemas.openxmlformats.org/officeDocument/2006/relationships/customXml" Target="../ink/ink3840.xml"/><Relationship Id="rId31" Type="http://schemas.openxmlformats.org/officeDocument/2006/relationships/image" Target="../media/image3677.png"/><Relationship Id="rId52" Type="http://schemas.openxmlformats.org/officeDocument/2006/relationships/customXml" Target="../ink/ink3861.xml"/><Relationship Id="rId73" Type="http://schemas.openxmlformats.org/officeDocument/2006/relationships/image" Target="../media/image3698.png"/><Relationship Id="rId78" Type="http://schemas.openxmlformats.org/officeDocument/2006/relationships/customXml" Target="../ink/ink3874.xml"/><Relationship Id="rId94" Type="http://schemas.openxmlformats.org/officeDocument/2006/relationships/customXml" Target="../ink/ink3882.xml"/><Relationship Id="rId99" Type="http://schemas.openxmlformats.org/officeDocument/2006/relationships/image" Target="../media/image3711.png"/><Relationship Id="rId101" Type="http://schemas.openxmlformats.org/officeDocument/2006/relationships/image" Target="../media/image3712.png"/><Relationship Id="rId122" Type="http://schemas.openxmlformats.org/officeDocument/2006/relationships/customXml" Target="../ink/ink3896.xml"/><Relationship Id="rId143" Type="http://schemas.openxmlformats.org/officeDocument/2006/relationships/image" Target="../media/image3733.png"/><Relationship Id="rId148" Type="http://schemas.openxmlformats.org/officeDocument/2006/relationships/customXml" Target="../ink/ink3909.xml"/><Relationship Id="rId164" Type="http://schemas.openxmlformats.org/officeDocument/2006/relationships/customXml" Target="../ink/ink3917.xml"/><Relationship Id="rId169" Type="http://schemas.openxmlformats.org/officeDocument/2006/relationships/image" Target="../media/image3746.png"/><Relationship Id="rId4" Type="http://schemas.openxmlformats.org/officeDocument/2006/relationships/customXml" Target="../ink/ink3837.xml"/><Relationship Id="rId9" Type="http://schemas.openxmlformats.org/officeDocument/2006/relationships/image" Target="../media/image3666.png"/><Relationship Id="rId26" Type="http://schemas.openxmlformats.org/officeDocument/2006/relationships/customXml" Target="../ink/ink3848.xml"/><Relationship Id="rId47" Type="http://schemas.openxmlformats.org/officeDocument/2006/relationships/image" Target="../media/image3685.png"/><Relationship Id="rId68" Type="http://schemas.openxmlformats.org/officeDocument/2006/relationships/customXml" Target="../ink/ink3869.xml"/><Relationship Id="rId89" Type="http://schemas.openxmlformats.org/officeDocument/2006/relationships/image" Target="../media/image3706.png"/><Relationship Id="rId112" Type="http://schemas.openxmlformats.org/officeDocument/2006/relationships/customXml" Target="../ink/ink3891.xml"/><Relationship Id="rId133" Type="http://schemas.openxmlformats.org/officeDocument/2006/relationships/image" Target="../media/image3728.png"/><Relationship Id="rId154" Type="http://schemas.openxmlformats.org/officeDocument/2006/relationships/customXml" Target="../ink/ink3912.xml"/><Relationship Id="rId175" Type="http://schemas.openxmlformats.org/officeDocument/2006/relationships/image" Target="../media/image3749.png"/><Relationship Id="rId16" Type="http://schemas.openxmlformats.org/officeDocument/2006/relationships/customXml" Target="../ink/ink3843.xml"/><Relationship Id="rId37" Type="http://schemas.openxmlformats.org/officeDocument/2006/relationships/image" Target="../media/image3680.png"/><Relationship Id="rId58" Type="http://schemas.openxmlformats.org/officeDocument/2006/relationships/customXml" Target="../ink/ink3864.xml"/><Relationship Id="rId79" Type="http://schemas.openxmlformats.org/officeDocument/2006/relationships/image" Target="../media/image3701.png"/><Relationship Id="rId102" Type="http://schemas.openxmlformats.org/officeDocument/2006/relationships/customXml" Target="../ink/ink3886.xml"/><Relationship Id="rId123" Type="http://schemas.openxmlformats.org/officeDocument/2006/relationships/image" Target="../media/image3723.png"/><Relationship Id="rId144" Type="http://schemas.openxmlformats.org/officeDocument/2006/relationships/customXml" Target="../ink/ink3907.xml"/><Relationship Id="rId90" Type="http://schemas.openxmlformats.org/officeDocument/2006/relationships/customXml" Target="../ink/ink3880.xml"/><Relationship Id="rId165" Type="http://schemas.openxmlformats.org/officeDocument/2006/relationships/image" Target="../media/image3744.png"/><Relationship Id="rId27" Type="http://schemas.openxmlformats.org/officeDocument/2006/relationships/image" Target="../media/image3675.png"/><Relationship Id="rId48" Type="http://schemas.openxmlformats.org/officeDocument/2006/relationships/customXml" Target="../ink/ink3859.xml"/><Relationship Id="rId69" Type="http://schemas.openxmlformats.org/officeDocument/2006/relationships/image" Target="../media/image3696.png"/><Relationship Id="rId113" Type="http://schemas.openxmlformats.org/officeDocument/2006/relationships/image" Target="../media/image3718.png"/><Relationship Id="rId134" Type="http://schemas.openxmlformats.org/officeDocument/2006/relationships/customXml" Target="../ink/ink3902.xml"/><Relationship Id="rId80" Type="http://schemas.openxmlformats.org/officeDocument/2006/relationships/customXml" Target="../ink/ink3875.xml"/><Relationship Id="rId155" Type="http://schemas.openxmlformats.org/officeDocument/2006/relationships/image" Target="../media/image3739.png"/><Relationship Id="rId176" Type="http://schemas.openxmlformats.org/officeDocument/2006/relationships/customXml" Target="../ink/ink3923.xml"/><Relationship Id="rId17" Type="http://schemas.openxmlformats.org/officeDocument/2006/relationships/image" Target="../media/image3670.png"/><Relationship Id="rId38" Type="http://schemas.openxmlformats.org/officeDocument/2006/relationships/customXml" Target="../ink/ink3854.xml"/><Relationship Id="rId59" Type="http://schemas.openxmlformats.org/officeDocument/2006/relationships/image" Target="../media/image3691.png"/><Relationship Id="rId103" Type="http://schemas.openxmlformats.org/officeDocument/2006/relationships/image" Target="../media/image3713.png"/><Relationship Id="rId124" Type="http://schemas.openxmlformats.org/officeDocument/2006/relationships/customXml" Target="../ink/ink3897.xml"/><Relationship Id="rId70" Type="http://schemas.openxmlformats.org/officeDocument/2006/relationships/customXml" Target="../ink/ink3870.xml"/><Relationship Id="rId91" Type="http://schemas.openxmlformats.org/officeDocument/2006/relationships/image" Target="../media/image3707.png"/><Relationship Id="rId145" Type="http://schemas.openxmlformats.org/officeDocument/2006/relationships/image" Target="../media/image3734.png"/><Relationship Id="rId166" Type="http://schemas.openxmlformats.org/officeDocument/2006/relationships/customXml" Target="../ink/ink39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37.xml"/><Relationship Id="rId21" Type="http://schemas.openxmlformats.org/officeDocument/2006/relationships/image" Target="../media/image3761.png"/><Relationship Id="rId42" Type="http://schemas.openxmlformats.org/officeDocument/2006/relationships/customXml" Target="../ink/ink3945.xml"/><Relationship Id="rId47" Type="http://schemas.openxmlformats.org/officeDocument/2006/relationships/image" Target="../media/image3774.png"/><Relationship Id="rId63" Type="http://schemas.openxmlformats.org/officeDocument/2006/relationships/image" Target="../media/image3782.png"/><Relationship Id="rId68" Type="http://schemas.openxmlformats.org/officeDocument/2006/relationships/customXml" Target="../ink/ink3958.xml"/><Relationship Id="rId84" Type="http://schemas.openxmlformats.org/officeDocument/2006/relationships/customXml" Target="../ink/ink3966.xml"/><Relationship Id="rId89" Type="http://schemas.openxmlformats.org/officeDocument/2006/relationships/image" Target="../media/image3795.png"/><Relationship Id="rId16" Type="http://schemas.openxmlformats.org/officeDocument/2006/relationships/customXml" Target="../ink/ink3932.xml"/><Relationship Id="rId11" Type="http://schemas.openxmlformats.org/officeDocument/2006/relationships/image" Target="../media/image3756.png"/><Relationship Id="rId32" Type="http://schemas.openxmlformats.org/officeDocument/2006/relationships/customXml" Target="../ink/ink3940.xml"/><Relationship Id="rId37" Type="http://schemas.openxmlformats.org/officeDocument/2006/relationships/image" Target="../media/image3769.png"/><Relationship Id="rId53" Type="http://schemas.openxmlformats.org/officeDocument/2006/relationships/image" Target="../media/image3777.png"/><Relationship Id="rId58" Type="http://schemas.openxmlformats.org/officeDocument/2006/relationships/customXml" Target="../ink/ink3953.xml"/><Relationship Id="rId74" Type="http://schemas.openxmlformats.org/officeDocument/2006/relationships/customXml" Target="../ink/ink3961.xml"/><Relationship Id="rId79" Type="http://schemas.openxmlformats.org/officeDocument/2006/relationships/image" Target="../media/image3790.png"/><Relationship Id="rId5" Type="http://schemas.openxmlformats.org/officeDocument/2006/relationships/image" Target="../media/image3753.png"/><Relationship Id="rId90" Type="http://schemas.openxmlformats.org/officeDocument/2006/relationships/customXml" Target="../ink/ink3969.xml"/><Relationship Id="rId95" Type="http://schemas.openxmlformats.org/officeDocument/2006/relationships/image" Target="../media/image3798.png"/><Relationship Id="rId22" Type="http://schemas.openxmlformats.org/officeDocument/2006/relationships/customXml" Target="../ink/ink3935.xml"/><Relationship Id="rId27" Type="http://schemas.openxmlformats.org/officeDocument/2006/relationships/image" Target="../media/image3764.png"/><Relationship Id="rId43" Type="http://schemas.openxmlformats.org/officeDocument/2006/relationships/image" Target="../media/image3772.png"/><Relationship Id="rId48" Type="http://schemas.openxmlformats.org/officeDocument/2006/relationships/customXml" Target="../ink/ink3948.xml"/><Relationship Id="rId64" Type="http://schemas.openxmlformats.org/officeDocument/2006/relationships/customXml" Target="../ink/ink3956.xml"/><Relationship Id="rId69" Type="http://schemas.openxmlformats.org/officeDocument/2006/relationships/image" Target="../media/image3785.png"/><Relationship Id="rId80" Type="http://schemas.openxmlformats.org/officeDocument/2006/relationships/customXml" Target="../ink/ink3964.xml"/><Relationship Id="rId85" Type="http://schemas.openxmlformats.org/officeDocument/2006/relationships/image" Target="../media/image3793.png"/><Relationship Id="rId3" Type="http://schemas.openxmlformats.org/officeDocument/2006/relationships/image" Target="../media/image3752.png"/><Relationship Id="rId12" Type="http://schemas.openxmlformats.org/officeDocument/2006/relationships/customXml" Target="../ink/ink3930.xml"/><Relationship Id="rId17" Type="http://schemas.openxmlformats.org/officeDocument/2006/relationships/image" Target="../media/image3759.png"/><Relationship Id="rId25" Type="http://schemas.openxmlformats.org/officeDocument/2006/relationships/image" Target="../media/image3763.png"/><Relationship Id="rId33" Type="http://schemas.openxmlformats.org/officeDocument/2006/relationships/image" Target="../media/image3767.png"/><Relationship Id="rId38" Type="http://schemas.openxmlformats.org/officeDocument/2006/relationships/customXml" Target="../ink/ink3943.xml"/><Relationship Id="rId46" Type="http://schemas.openxmlformats.org/officeDocument/2006/relationships/customXml" Target="../ink/ink3947.xml"/><Relationship Id="rId59" Type="http://schemas.openxmlformats.org/officeDocument/2006/relationships/image" Target="../media/image3780.png"/><Relationship Id="rId67" Type="http://schemas.openxmlformats.org/officeDocument/2006/relationships/image" Target="../media/image3784.png"/><Relationship Id="rId20" Type="http://schemas.openxmlformats.org/officeDocument/2006/relationships/customXml" Target="../ink/ink3934.xml"/><Relationship Id="rId41" Type="http://schemas.openxmlformats.org/officeDocument/2006/relationships/image" Target="../media/image3771.png"/><Relationship Id="rId54" Type="http://schemas.openxmlformats.org/officeDocument/2006/relationships/customXml" Target="../ink/ink3951.xml"/><Relationship Id="rId62" Type="http://schemas.openxmlformats.org/officeDocument/2006/relationships/customXml" Target="../ink/ink3955.xml"/><Relationship Id="rId70" Type="http://schemas.openxmlformats.org/officeDocument/2006/relationships/customXml" Target="../ink/ink3959.xml"/><Relationship Id="rId75" Type="http://schemas.openxmlformats.org/officeDocument/2006/relationships/image" Target="../media/image3788.png"/><Relationship Id="rId83" Type="http://schemas.openxmlformats.org/officeDocument/2006/relationships/image" Target="../media/image3792.png"/><Relationship Id="rId88" Type="http://schemas.openxmlformats.org/officeDocument/2006/relationships/customXml" Target="../ink/ink3968.xml"/><Relationship Id="rId91" Type="http://schemas.openxmlformats.org/officeDocument/2006/relationships/image" Target="../media/image3796.png"/><Relationship Id="rId96" Type="http://schemas.openxmlformats.org/officeDocument/2006/relationships/customXml" Target="../ink/ink39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27.xml"/><Relationship Id="rId15" Type="http://schemas.openxmlformats.org/officeDocument/2006/relationships/image" Target="../media/image3758.png"/><Relationship Id="rId23" Type="http://schemas.openxmlformats.org/officeDocument/2006/relationships/image" Target="../media/image3762.png"/><Relationship Id="rId28" Type="http://schemas.openxmlformats.org/officeDocument/2006/relationships/customXml" Target="../ink/ink3938.xml"/><Relationship Id="rId36" Type="http://schemas.openxmlformats.org/officeDocument/2006/relationships/customXml" Target="../ink/ink3942.xml"/><Relationship Id="rId49" Type="http://schemas.openxmlformats.org/officeDocument/2006/relationships/image" Target="../media/image3775.png"/><Relationship Id="rId57" Type="http://schemas.openxmlformats.org/officeDocument/2006/relationships/image" Target="../media/image3779.png"/><Relationship Id="rId10" Type="http://schemas.openxmlformats.org/officeDocument/2006/relationships/customXml" Target="../ink/ink3929.xml"/><Relationship Id="rId31" Type="http://schemas.openxmlformats.org/officeDocument/2006/relationships/image" Target="../media/image3766.png"/><Relationship Id="rId44" Type="http://schemas.openxmlformats.org/officeDocument/2006/relationships/customXml" Target="../ink/ink3946.xml"/><Relationship Id="rId52" Type="http://schemas.openxmlformats.org/officeDocument/2006/relationships/customXml" Target="../ink/ink3950.xml"/><Relationship Id="rId60" Type="http://schemas.openxmlformats.org/officeDocument/2006/relationships/customXml" Target="../ink/ink3954.xml"/><Relationship Id="rId65" Type="http://schemas.openxmlformats.org/officeDocument/2006/relationships/image" Target="../media/image3783.png"/><Relationship Id="rId73" Type="http://schemas.openxmlformats.org/officeDocument/2006/relationships/image" Target="../media/image3787.png"/><Relationship Id="rId78" Type="http://schemas.openxmlformats.org/officeDocument/2006/relationships/customXml" Target="../ink/ink3963.xml"/><Relationship Id="rId81" Type="http://schemas.openxmlformats.org/officeDocument/2006/relationships/image" Target="../media/image3791.png"/><Relationship Id="rId86" Type="http://schemas.openxmlformats.org/officeDocument/2006/relationships/customXml" Target="../ink/ink3967.xml"/><Relationship Id="rId94" Type="http://schemas.openxmlformats.org/officeDocument/2006/relationships/customXml" Target="../ink/ink3971.xml"/><Relationship Id="rId4" Type="http://schemas.openxmlformats.org/officeDocument/2006/relationships/customXml" Target="../ink/ink3926.xml"/><Relationship Id="rId9" Type="http://schemas.openxmlformats.org/officeDocument/2006/relationships/image" Target="../media/image3755.png"/><Relationship Id="rId13" Type="http://schemas.openxmlformats.org/officeDocument/2006/relationships/image" Target="../media/image3757.png"/><Relationship Id="rId18" Type="http://schemas.openxmlformats.org/officeDocument/2006/relationships/customXml" Target="../ink/ink3933.xml"/><Relationship Id="rId39" Type="http://schemas.openxmlformats.org/officeDocument/2006/relationships/image" Target="../media/image3770.png"/><Relationship Id="rId34" Type="http://schemas.openxmlformats.org/officeDocument/2006/relationships/customXml" Target="../ink/ink3941.xml"/><Relationship Id="rId50" Type="http://schemas.openxmlformats.org/officeDocument/2006/relationships/customXml" Target="../ink/ink3949.xml"/><Relationship Id="rId55" Type="http://schemas.openxmlformats.org/officeDocument/2006/relationships/image" Target="../media/image3778.png"/><Relationship Id="rId76" Type="http://schemas.openxmlformats.org/officeDocument/2006/relationships/customXml" Target="../ink/ink3962.xml"/><Relationship Id="rId97" Type="http://schemas.openxmlformats.org/officeDocument/2006/relationships/image" Target="../media/image3799.png"/><Relationship Id="rId7" Type="http://schemas.openxmlformats.org/officeDocument/2006/relationships/image" Target="../media/image3754.png"/><Relationship Id="rId71" Type="http://schemas.openxmlformats.org/officeDocument/2006/relationships/image" Target="../media/image3786.png"/><Relationship Id="rId92" Type="http://schemas.openxmlformats.org/officeDocument/2006/relationships/customXml" Target="../ink/ink3970.xml"/><Relationship Id="rId2" Type="http://schemas.openxmlformats.org/officeDocument/2006/relationships/customXml" Target="../ink/ink3925.xml"/><Relationship Id="rId29" Type="http://schemas.openxmlformats.org/officeDocument/2006/relationships/image" Target="../media/image3765.png"/><Relationship Id="rId24" Type="http://schemas.openxmlformats.org/officeDocument/2006/relationships/customXml" Target="../ink/ink3936.xml"/><Relationship Id="rId40" Type="http://schemas.openxmlformats.org/officeDocument/2006/relationships/customXml" Target="../ink/ink3944.xml"/><Relationship Id="rId45" Type="http://schemas.openxmlformats.org/officeDocument/2006/relationships/image" Target="../media/image3773.png"/><Relationship Id="rId66" Type="http://schemas.openxmlformats.org/officeDocument/2006/relationships/customXml" Target="../ink/ink3957.xml"/><Relationship Id="rId87" Type="http://schemas.openxmlformats.org/officeDocument/2006/relationships/image" Target="../media/image3794.png"/><Relationship Id="rId61" Type="http://schemas.openxmlformats.org/officeDocument/2006/relationships/image" Target="../media/image3781.png"/><Relationship Id="rId82" Type="http://schemas.openxmlformats.org/officeDocument/2006/relationships/customXml" Target="../ink/ink3965.xml"/><Relationship Id="rId19" Type="http://schemas.openxmlformats.org/officeDocument/2006/relationships/image" Target="../media/image3760.png"/><Relationship Id="rId14" Type="http://schemas.openxmlformats.org/officeDocument/2006/relationships/customXml" Target="../ink/ink3931.xml"/><Relationship Id="rId30" Type="http://schemas.openxmlformats.org/officeDocument/2006/relationships/customXml" Target="../ink/ink3939.xml"/><Relationship Id="rId35" Type="http://schemas.openxmlformats.org/officeDocument/2006/relationships/image" Target="../media/image3768.png"/><Relationship Id="rId56" Type="http://schemas.openxmlformats.org/officeDocument/2006/relationships/customXml" Target="../ink/ink3952.xml"/><Relationship Id="rId77" Type="http://schemas.openxmlformats.org/officeDocument/2006/relationships/image" Target="../media/image3789.png"/><Relationship Id="rId8" Type="http://schemas.openxmlformats.org/officeDocument/2006/relationships/customXml" Target="../ink/ink3928.xml"/><Relationship Id="rId51" Type="http://schemas.openxmlformats.org/officeDocument/2006/relationships/image" Target="../media/image3776.png"/><Relationship Id="rId72" Type="http://schemas.openxmlformats.org/officeDocument/2006/relationships/customXml" Target="../ink/ink3960.xml"/><Relationship Id="rId93" Type="http://schemas.openxmlformats.org/officeDocument/2006/relationships/image" Target="../media/image37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0.png"/><Relationship Id="rId2" Type="http://schemas.openxmlformats.org/officeDocument/2006/relationships/customXml" Target="../ink/ink39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1.png"/><Relationship Id="rId4" Type="http://schemas.openxmlformats.org/officeDocument/2006/relationships/customXml" Target="../ink/ink3974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7.png"/><Relationship Id="rId18" Type="http://schemas.openxmlformats.org/officeDocument/2006/relationships/customXml" Target="../ink/ink3983.xml"/><Relationship Id="rId26" Type="http://schemas.openxmlformats.org/officeDocument/2006/relationships/customXml" Target="../ink/ink3987.xml"/><Relationship Id="rId39" Type="http://schemas.openxmlformats.org/officeDocument/2006/relationships/image" Target="../media/image3820.png"/><Relationship Id="rId21" Type="http://schemas.openxmlformats.org/officeDocument/2006/relationships/image" Target="../media/image3811.png"/><Relationship Id="rId34" Type="http://schemas.openxmlformats.org/officeDocument/2006/relationships/customXml" Target="../ink/ink3991.xml"/><Relationship Id="rId7" Type="http://schemas.openxmlformats.org/officeDocument/2006/relationships/image" Target="../media/image3804.png"/><Relationship Id="rId12" Type="http://schemas.openxmlformats.org/officeDocument/2006/relationships/customXml" Target="../ink/ink3980.xml"/><Relationship Id="rId17" Type="http://schemas.openxmlformats.org/officeDocument/2006/relationships/image" Target="../media/image3809.png"/><Relationship Id="rId25" Type="http://schemas.openxmlformats.org/officeDocument/2006/relationships/image" Target="../media/image3813.png"/><Relationship Id="rId33" Type="http://schemas.openxmlformats.org/officeDocument/2006/relationships/image" Target="../media/image3817.png"/><Relationship Id="rId38" Type="http://schemas.openxmlformats.org/officeDocument/2006/relationships/customXml" Target="../ink/ink3993.xml"/><Relationship Id="rId2" Type="http://schemas.openxmlformats.org/officeDocument/2006/relationships/customXml" Target="../ink/ink3975.xml"/><Relationship Id="rId16" Type="http://schemas.openxmlformats.org/officeDocument/2006/relationships/customXml" Target="../ink/ink3982.xml"/><Relationship Id="rId20" Type="http://schemas.openxmlformats.org/officeDocument/2006/relationships/customXml" Target="../ink/ink3984.xml"/><Relationship Id="rId29" Type="http://schemas.openxmlformats.org/officeDocument/2006/relationships/image" Target="../media/image38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77.xml"/><Relationship Id="rId11" Type="http://schemas.openxmlformats.org/officeDocument/2006/relationships/image" Target="../media/image3806.png"/><Relationship Id="rId24" Type="http://schemas.openxmlformats.org/officeDocument/2006/relationships/customXml" Target="../ink/ink3986.xml"/><Relationship Id="rId32" Type="http://schemas.openxmlformats.org/officeDocument/2006/relationships/customXml" Target="../ink/ink3990.xml"/><Relationship Id="rId37" Type="http://schemas.openxmlformats.org/officeDocument/2006/relationships/image" Target="../media/image3819.png"/><Relationship Id="rId5" Type="http://schemas.openxmlformats.org/officeDocument/2006/relationships/image" Target="../media/image3803.png"/><Relationship Id="rId15" Type="http://schemas.openxmlformats.org/officeDocument/2006/relationships/image" Target="../media/image3808.png"/><Relationship Id="rId23" Type="http://schemas.openxmlformats.org/officeDocument/2006/relationships/image" Target="../media/image3812.png"/><Relationship Id="rId28" Type="http://schemas.openxmlformats.org/officeDocument/2006/relationships/customXml" Target="../ink/ink3988.xml"/><Relationship Id="rId36" Type="http://schemas.openxmlformats.org/officeDocument/2006/relationships/customXml" Target="../ink/ink3992.xml"/><Relationship Id="rId10" Type="http://schemas.openxmlformats.org/officeDocument/2006/relationships/customXml" Target="../ink/ink3979.xml"/><Relationship Id="rId19" Type="http://schemas.openxmlformats.org/officeDocument/2006/relationships/image" Target="../media/image3810.png"/><Relationship Id="rId31" Type="http://schemas.openxmlformats.org/officeDocument/2006/relationships/image" Target="../media/image3816.png"/><Relationship Id="rId4" Type="http://schemas.openxmlformats.org/officeDocument/2006/relationships/customXml" Target="../ink/ink3976.xml"/><Relationship Id="rId9" Type="http://schemas.openxmlformats.org/officeDocument/2006/relationships/image" Target="../media/image3805.png"/><Relationship Id="rId14" Type="http://schemas.openxmlformats.org/officeDocument/2006/relationships/customXml" Target="../ink/ink3981.xml"/><Relationship Id="rId22" Type="http://schemas.openxmlformats.org/officeDocument/2006/relationships/customXml" Target="../ink/ink3985.xml"/><Relationship Id="rId27" Type="http://schemas.openxmlformats.org/officeDocument/2006/relationships/image" Target="../media/image3814.png"/><Relationship Id="rId30" Type="http://schemas.openxmlformats.org/officeDocument/2006/relationships/customXml" Target="../ink/ink3989.xml"/><Relationship Id="rId35" Type="http://schemas.openxmlformats.org/officeDocument/2006/relationships/image" Target="../media/image3818.png"/><Relationship Id="rId8" Type="http://schemas.openxmlformats.org/officeDocument/2006/relationships/customXml" Target="../ink/ink3978.xml"/><Relationship Id="rId3" Type="http://schemas.openxmlformats.org/officeDocument/2006/relationships/image" Target="../media/image3802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78.png"/><Relationship Id="rId21" Type="http://schemas.openxmlformats.org/officeDocument/2006/relationships/image" Target="../media/image3830.png"/><Relationship Id="rId42" Type="http://schemas.openxmlformats.org/officeDocument/2006/relationships/customXml" Target="../ink/ink4014.xml"/><Relationship Id="rId63" Type="http://schemas.openxmlformats.org/officeDocument/2006/relationships/image" Target="../media/image3851.png"/><Relationship Id="rId84" Type="http://schemas.openxmlformats.org/officeDocument/2006/relationships/customXml" Target="../ink/ink4035.xml"/><Relationship Id="rId138" Type="http://schemas.openxmlformats.org/officeDocument/2006/relationships/customXml" Target="../ink/ink4062.xml"/><Relationship Id="rId159" Type="http://schemas.openxmlformats.org/officeDocument/2006/relationships/image" Target="../media/image3899.png"/><Relationship Id="rId170" Type="http://schemas.openxmlformats.org/officeDocument/2006/relationships/customXml" Target="../ink/ink4078.xml"/><Relationship Id="rId191" Type="http://schemas.openxmlformats.org/officeDocument/2006/relationships/image" Target="../media/image3915.png"/><Relationship Id="rId205" Type="http://schemas.openxmlformats.org/officeDocument/2006/relationships/image" Target="../media/image3922.png"/><Relationship Id="rId107" Type="http://schemas.openxmlformats.org/officeDocument/2006/relationships/image" Target="../media/image3873.png"/><Relationship Id="rId11" Type="http://schemas.openxmlformats.org/officeDocument/2006/relationships/image" Target="../media/image3825.png"/><Relationship Id="rId32" Type="http://schemas.openxmlformats.org/officeDocument/2006/relationships/customXml" Target="../ink/ink4009.xml"/><Relationship Id="rId53" Type="http://schemas.openxmlformats.org/officeDocument/2006/relationships/image" Target="../media/image3846.png"/><Relationship Id="rId74" Type="http://schemas.openxmlformats.org/officeDocument/2006/relationships/customXml" Target="../ink/ink4030.xml"/><Relationship Id="rId128" Type="http://schemas.openxmlformats.org/officeDocument/2006/relationships/customXml" Target="../ink/ink4057.xml"/><Relationship Id="rId149" Type="http://schemas.openxmlformats.org/officeDocument/2006/relationships/image" Target="../media/image3894.png"/><Relationship Id="rId5" Type="http://schemas.openxmlformats.org/officeDocument/2006/relationships/image" Target="../media/image3822.png"/><Relationship Id="rId95" Type="http://schemas.openxmlformats.org/officeDocument/2006/relationships/image" Target="../media/image3867.png"/><Relationship Id="rId160" Type="http://schemas.openxmlformats.org/officeDocument/2006/relationships/customXml" Target="../ink/ink4073.xml"/><Relationship Id="rId181" Type="http://schemas.openxmlformats.org/officeDocument/2006/relationships/image" Target="../media/image3910.png"/><Relationship Id="rId22" Type="http://schemas.openxmlformats.org/officeDocument/2006/relationships/customXml" Target="../ink/ink4004.xml"/><Relationship Id="rId43" Type="http://schemas.openxmlformats.org/officeDocument/2006/relationships/image" Target="../media/image3841.png"/><Relationship Id="rId64" Type="http://schemas.openxmlformats.org/officeDocument/2006/relationships/customXml" Target="../ink/ink4025.xml"/><Relationship Id="rId118" Type="http://schemas.openxmlformats.org/officeDocument/2006/relationships/customXml" Target="../ink/ink4052.xml"/><Relationship Id="rId139" Type="http://schemas.openxmlformats.org/officeDocument/2006/relationships/image" Target="../media/image3889.png"/><Relationship Id="rId85" Type="http://schemas.openxmlformats.org/officeDocument/2006/relationships/image" Target="../media/image3862.png"/><Relationship Id="rId150" Type="http://schemas.openxmlformats.org/officeDocument/2006/relationships/customXml" Target="../ink/ink4068.xml"/><Relationship Id="rId171" Type="http://schemas.openxmlformats.org/officeDocument/2006/relationships/image" Target="../media/image3905.png"/><Relationship Id="rId192" Type="http://schemas.openxmlformats.org/officeDocument/2006/relationships/customXml" Target="../ink/ink4089.xml"/><Relationship Id="rId206" Type="http://schemas.openxmlformats.org/officeDocument/2006/relationships/customXml" Target="../ink/ink4096.xml"/><Relationship Id="rId12" Type="http://schemas.openxmlformats.org/officeDocument/2006/relationships/customXml" Target="../ink/ink3999.xml"/><Relationship Id="rId33" Type="http://schemas.openxmlformats.org/officeDocument/2006/relationships/image" Target="../media/image3836.png"/><Relationship Id="rId108" Type="http://schemas.openxmlformats.org/officeDocument/2006/relationships/customXml" Target="../ink/ink4047.xml"/><Relationship Id="rId129" Type="http://schemas.openxmlformats.org/officeDocument/2006/relationships/image" Target="../media/image3884.png"/><Relationship Id="rId54" Type="http://schemas.openxmlformats.org/officeDocument/2006/relationships/customXml" Target="../ink/ink4020.xml"/><Relationship Id="rId75" Type="http://schemas.openxmlformats.org/officeDocument/2006/relationships/image" Target="../media/image3857.png"/><Relationship Id="rId96" Type="http://schemas.openxmlformats.org/officeDocument/2006/relationships/customXml" Target="../ink/ink4041.xml"/><Relationship Id="rId140" Type="http://schemas.openxmlformats.org/officeDocument/2006/relationships/customXml" Target="../ink/ink4063.xml"/><Relationship Id="rId161" Type="http://schemas.openxmlformats.org/officeDocument/2006/relationships/image" Target="../media/image3900.png"/><Relationship Id="rId182" Type="http://schemas.openxmlformats.org/officeDocument/2006/relationships/customXml" Target="../ink/ink4084.xml"/><Relationship Id="rId6" Type="http://schemas.openxmlformats.org/officeDocument/2006/relationships/customXml" Target="../ink/ink3996.xml"/><Relationship Id="rId23" Type="http://schemas.openxmlformats.org/officeDocument/2006/relationships/image" Target="../media/image3831.png"/><Relationship Id="rId119" Type="http://schemas.openxmlformats.org/officeDocument/2006/relationships/image" Target="../media/image3879.png"/><Relationship Id="rId44" Type="http://schemas.openxmlformats.org/officeDocument/2006/relationships/customXml" Target="../ink/ink4015.xml"/><Relationship Id="rId65" Type="http://schemas.openxmlformats.org/officeDocument/2006/relationships/image" Target="../media/image3852.png"/><Relationship Id="rId86" Type="http://schemas.openxmlformats.org/officeDocument/2006/relationships/customXml" Target="../ink/ink4036.xml"/><Relationship Id="rId130" Type="http://schemas.openxmlformats.org/officeDocument/2006/relationships/customXml" Target="../ink/ink4058.xml"/><Relationship Id="rId151" Type="http://schemas.openxmlformats.org/officeDocument/2006/relationships/image" Target="../media/image3895.png"/><Relationship Id="rId172" Type="http://schemas.openxmlformats.org/officeDocument/2006/relationships/customXml" Target="../ink/ink4079.xml"/><Relationship Id="rId193" Type="http://schemas.openxmlformats.org/officeDocument/2006/relationships/image" Target="../media/image3916.png"/><Relationship Id="rId207" Type="http://schemas.openxmlformats.org/officeDocument/2006/relationships/image" Target="../media/image3923.png"/><Relationship Id="rId13" Type="http://schemas.openxmlformats.org/officeDocument/2006/relationships/image" Target="../media/image3826.png"/><Relationship Id="rId109" Type="http://schemas.openxmlformats.org/officeDocument/2006/relationships/image" Target="../media/image3874.png"/><Relationship Id="rId34" Type="http://schemas.openxmlformats.org/officeDocument/2006/relationships/customXml" Target="../ink/ink4010.xml"/><Relationship Id="rId55" Type="http://schemas.openxmlformats.org/officeDocument/2006/relationships/image" Target="../media/image3847.png"/><Relationship Id="rId76" Type="http://schemas.openxmlformats.org/officeDocument/2006/relationships/customXml" Target="../ink/ink4031.xml"/><Relationship Id="rId97" Type="http://schemas.openxmlformats.org/officeDocument/2006/relationships/image" Target="../media/image3868.png"/><Relationship Id="rId120" Type="http://schemas.openxmlformats.org/officeDocument/2006/relationships/customXml" Target="../ink/ink4053.xml"/><Relationship Id="rId141" Type="http://schemas.openxmlformats.org/officeDocument/2006/relationships/image" Target="../media/image3890.png"/><Relationship Id="rId7" Type="http://schemas.openxmlformats.org/officeDocument/2006/relationships/image" Target="../media/image3823.png"/><Relationship Id="rId162" Type="http://schemas.openxmlformats.org/officeDocument/2006/relationships/customXml" Target="../ink/ink4074.xml"/><Relationship Id="rId183" Type="http://schemas.openxmlformats.org/officeDocument/2006/relationships/image" Target="../media/image3911.png"/><Relationship Id="rId24" Type="http://schemas.openxmlformats.org/officeDocument/2006/relationships/customXml" Target="../ink/ink4005.xml"/><Relationship Id="rId45" Type="http://schemas.openxmlformats.org/officeDocument/2006/relationships/image" Target="../media/image3842.png"/><Relationship Id="rId66" Type="http://schemas.openxmlformats.org/officeDocument/2006/relationships/customXml" Target="../ink/ink4026.xml"/><Relationship Id="rId87" Type="http://schemas.openxmlformats.org/officeDocument/2006/relationships/image" Target="../media/image3863.png"/><Relationship Id="rId110" Type="http://schemas.openxmlformats.org/officeDocument/2006/relationships/customXml" Target="../ink/ink4048.xml"/><Relationship Id="rId131" Type="http://schemas.openxmlformats.org/officeDocument/2006/relationships/image" Target="../media/image3885.png"/><Relationship Id="rId152" Type="http://schemas.openxmlformats.org/officeDocument/2006/relationships/customXml" Target="../ink/ink4069.xml"/><Relationship Id="rId173" Type="http://schemas.openxmlformats.org/officeDocument/2006/relationships/image" Target="../media/image3906.png"/><Relationship Id="rId194" Type="http://schemas.openxmlformats.org/officeDocument/2006/relationships/customXml" Target="../ink/ink4090.xml"/><Relationship Id="rId208" Type="http://schemas.openxmlformats.org/officeDocument/2006/relationships/customXml" Target="../ink/ink4097.xml"/><Relationship Id="rId19" Type="http://schemas.openxmlformats.org/officeDocument/2006/relationships/image" Target="../media/image3829.png"/><Relationship Id="rId14" Type="http://schemas.openxmlformats.org/officeDocument/2006/relationships/customXml" Target="../ink/ink4000.xml"/><Relationship Id="rId30" Type="http://schemas.openxmlformats.org/officeDocument/2006/relationships/customXml" Target="../ink/ink4008.xml"/><Relationship Id="rId35" Type="http://schemas.openxmlformats.org/officeDocument/2006/relationships/image" Target="../media/image3837.png"/><Relationship Id="rId56" Type="http://schemas.openxmlformats.org/officeDocument/2006/relationships/customXml" Target="../ink/ink4021.xml"/><Relationship Id="rId77" Type="http://schemas.openxmlformats.org/officeDocument/2006/relationships/image" Target="../media/image3858.png"/><Relationship Id="rId100" Type="http://schemas.openxmlformats.org/officeDocument/2006/relationships/customXml" Target="../ink/ink4043.xml"/><Relationship Id="rId105" Type="http://schemas.openxmlformats.org/officeDocument/2006/relationships/image" Target="../media/image3872.png"/><Relationship Id="rId126" Type="http://schemas.openxmlformats.org/officeDocument/2006/relationships/customXml" Target="../ink/ink4056.xml"/><Relationship Id="rId147" Type="http://schemas.openxmlformats.org/officeDocument/2006/relationships/image" Target="../media/image3893.png"/><Relationship Id="rId168" Type="http://schemas.openxmlformats.org/officeDocument/2006/relationships/customXml" Target="../ink/ink4077.xml"/><Relationship Id="rId8" Type="http://schemas.openxmlformats.org/officeDocument/2006/relationships/customXml" Target="../ink/ink3997.xml"/><Relationship Id="rId51" Type="http://schemas.openxmlformats.org/officeDocument/2006/relationships/image" Target="../media/image3845.png"/><Relationship Id="rId72" Type="http://schemas.openxmlformats.org/officeDocument/2006/relationships/customXml" Target="../ink/ink4029.xml"/><Relationship Id="rId93" Type="http://schemas.openxmlformats.org/officeDocument/2006/relationships/image" Target="../media/image3866.png"/><Relationship Id="rId98" Type="http://schemas.openxmlformats.org/officeDocument/2006/relationships/customXml" Target="../ink/ink4042.xml"/><Relationship Id="rId121" Type="http://schemas.openxmlformats.org/officeDocument/2006/relationships/image" Target="../media/image3880.png"/><Relationship Id="rId142" Type="http://schemas.openxmlformats.org/officeDocument/2006/relationships/customXml" Target="../ink/ink4064.xml"/><Relationship Id="rId163" Type="http://schemas.openxmlformats.org/officeDocument/2006/relationships/image" Target="../media/image3901.png"/><Relationship Id="rId184" Type="http://schemas.openxmlformats.org/officeDocument/2006/relationships/customXml" Target="../ink/ink4085.xml"/><Relationship Id="rId189" Type="http://schemas.openxmlformats.org/officeDocument/2006/relationships/image" Target="../media/image3914.png"/><Relationship Id="rId3" Type="http://schemas.openxmlformats.org/officeDocument/2006/relationships/image" Target="../media/image3821.png"/><Relationship Id="rId25" Type="http://schemas.openxmlformats.org/officeDocument/2006/relationships/image" Target="../media/image3832.png"/><Relationship Id="rId46" Type="http://schemas.openxmlformats.org/officeDocument/2006/relationships/customXml" Target="../ink/ink4016.xml"/><Relationship Id="rId67" Type="http://schemas.openxmlformats.org/officeDocument/2006/relationships/image" Target="../media/image3853.png"/><Relationship Id="rId116" Type="http://schemas.openxmlformats.org/officeDocument/2006/relationships/customXml" Target="../ink/ink4051.xml"/><Relationship Id="rId137" Type="http://schemas.openxmlformats.org/officeDocument/2006/relationships/image" Target="../media/image3888.png"/><Relationship Id="rId158" Type="http://schemas.openxmlformats.org/officeDocument/2006/relationships/customXml" Target="../ink/ink4072.xml"/><Relationship Id="rId20" Type="http://schemas.openxmlformats.org/officeDocument/2006/relationships/customXml" Target="../ink/ink4003.xml"/><Relationship Id="rId41" Type="http://schemas.openxmlformats.org/officeDocument/2006/relationships/image" Target="../media/image3840.png"/><Relationship Id="rId62" Type="http://schemas.openxmlformats.org/officeDocument/2006/relationships/customXml" Target="../ink/ink4024.xml"/><Relationship Id="rId83" Type="http://schemas.openxmlformats.org/officeDocument/2006/relationships/image" Target="../media/image3861.png"/><Relationship Id="rId88" Type="http://schemas.openxmlformats.org/officeDocument/2006/relationships/customXml" Target="../ink/ink4037.xml"/><Relationship Id="rId111" Type="http://schemas.openxmlformats.org/officeDocument/2006/relationships/image" Target="../media/image3875.png"/><Relationship Id="rId132" Type="http://schemas.openxmlformats.org/officeDocument/2006/relationships/customXml" Target="../ink/ink4059.xml"/><Relationship Id="rId153" Type="http://schemas.openxmlformats.org/officeDocument/2006/relationships/image" Target="../media/image3896.png"/><Relationship Id="rId174" Type="http://schemas.openxmlformats.org/officeDocument/2006/relationships/customXml" Target="../ink/ink4080.xml"/><Relationship Id="rId179" Type="http://schemas.openxmlformats.org/officeDocument/2006/relationships/image" Target="../media/image3909.png"/><Relationship Id="rId195" Type="http://schemas.openxmlformats.org/officeDocument/2006/relationships/image" Target="../media/image3917.png"/><Relationship Id="rId209" Type="http://schemas.openxmlformats.org/officeDocument/2006/relationships/image" Target="../media/image3924.png"/><Relationship Id="rId190" Type="http://schemas.openxmlformats.org/officeDocument/2006/relationships/customXml" Target="../ink/ink4088.xml"/><Relationship Id="rId204" Type="http://schemas.openxmlformats.org/officeDocument/2006/relationships/customXml" Target="../ink/ink4095.xml"/><Relationship Id="rId15" Type="http://schemas.openxmlformats.org/officeDocument/2006/relationships/image" Target="../media/image3827.png"/><Relationship Id="rId36" Type="http://schemas.openxmlformats.org/officeDocument/2006/relationships/customXml" Target="../ink/ink4011.xml"/><Relationship Id="rId57" Type="http://schemas.openxmlformats.org/officeDocument/2006/relationships/image" Target="../media/image3848.png"/><Relationship Id="rId106" Type="http://schemas.openxmlformats.org/officeDocument/2006/relationships/customXml" Target="../ink/ink4046.xml"/><Relationship Id="rId127" Type="http://schemas.openxmlformats.org/officeDocument/2006/relationships/image" Target="../media/image3883.png"/><Relationship Id="rId10" Type="http://schemas.openxmlformats.org/officeDocument/2006/relationships/customXml" Target="../ink/ink3998.xml"/><Relationship Id="rId31" Type="http://schemas.openxmlformats.org/officeDocument/2006/relationships/image" Target="../media/image3835.png"/><Relationship Id="rId52" Type="http://schemas.openxmlformats.org/officeDocument/2006/relationships/customXml" Target="../ink/ink4019.xml"/><Relationship Id="rId73" Type="http://schemas.openxmlformats.org/officeDocument/2006/relationships/image" Target="../media/image3856.png"/><Relationship Id="rId78" Type="http://schemas.openxmlformats.org/officeDocument/2006/relationships/customXml" Target="../ink/ink4032.xml"/><Relationship Id="rId94" Type="http://schemas.openxmlformats.org/officeDocument/2006/relationships/customXml" Target="../ink/ink4040.xml"/><Relationship Id="rId99" Type="http://schemas.openxmlformats.org/officeDocument/2006/relationships/image" Target="../media/image3869.png"/><Relationship Id="rId101" Type="http://schemas.openxmlformats.org/officeDocument/2006/relationships/image" Target="../media/image3870.png"/><Relationship Id="rId122" Type="http://schemas.openxmlformats.org/officeDocument/2006/relationships/customXml" Target="../ink/ink4054.xml"/><Relationship Id="rId143" Type="http://schemas.openxmlformats.org/officeDocument/2006/relationships/image" Target="../media/image3891.png"/><Relationship Id="rId148" Type="http://schemas.openxmlformats.org/officeDocument/2006/relationships/customXml" Target="../ink/ink4067.xml"/><Relationship Id="rId164" Type="http://schemas.openxmlformats.org/officeDocument/2006/relationships/customXml" Target="../ink/ink4075.xml"/><Relationship Id="rId169" Type="http://schemas.openxmlformats.org/officeDocument/2006/relationships/image" Target="../media/image3904.png"/><Relationship Id="rId185" Type="http://schemas.openxmlformats.org/officeDocument/2006/relationships/image" Target="../media/image3912.png"/><Relationship Id="rId4" Type="http://schemas.openxmlformats.org/officeDocument/2006/relationships/customXml" Target="../ink/ink3995.xml"/><Relationship Id="rId9" Type="http://schemas.openxmlformats.org/officeDocument/2006/relationships/image" Target="../media/image3824.png"/><Relationship Id="rId180" Type="http://schemas.openxmlformats.org/officeDocument/2006/relationships/customXml" Target="../ink/ink4083.xml"/><Relationship Id="rId210" Type="http://schemas.openxmlformats.org/officeDocument/2006/relationships/customXml" Target="../ink/ink4098.xml"/><Relationship Id="rId26" Type="http://schemas.openxmlformats.org/officeDocument/2006/relationships/customXml" Target="../ink/ink4006.xml"/><Relationship Id="rId47" Type="http://schemas.openxmlformats.org/officeDocument/2006/relationships/image" Target="../media/image3843.png"/><Relationship Id="rId68" Type="http://schemas.openxmlformats.org/officeDocument/2006/relationships/customXml" Target="../ink/ink4027.xml"/><Relationship Id="rId89" Type="http://schemas.openxmlformats.org/officeDocument/2006/relationships/image" Target="../media/image3864.png"/><Relationship Id="rId112" Type="http://schemas.openxmlformats.org/officeDocument/2006/relationships/customXml" Target="../ink/ink4049.xml"/><Relationship Id="rId133" Type="http://schemas.openxmlformats.org/officeDocument/2006/relationships/image" Target="../media/image3886.png"/><Relationship Id="rId154" Type="http://schemas.openxmlformats.org/officeDocument/2006/relationships/customXml" Target="../ink/ink4070.xml"/><Relationship Id="rId175" Type="http://schemas.openxmlformats.org/officeDocument/2006/relationships/image" Target="../media/image3907.png"/><Relationship Id="rId196" Type="http://schemas.openxmlformats.org/officeDocument/2006/relationships/customXml" Target="../ink/ink4091.xml"/><Relationship Id="rId200" Type="http://schemas.openxmlformats.org/officeDocument/2006/relationships/customXml" Target="../ink/ink4093.xml"/><Relationship Id="rId16" Type="http://schemas.openxmlformats.org/officeDocument/2006/relationships/customXml" Target="../ink/ink4001.xml"/><Relationship Id="rId37" Type="http://schemas.openxmlformats.org/officeDocument/2006/relationships/image" Target="../media/image3838.png"/><Relationship Id="rId58" Type="http://schemas.openxmlformats.org/officeDocument/2006/relationships/customXml" Target="../ink/ink4022.xml"/><Relationship Id="rId79" Type="http://schemas.openxmlformats.org/officeDocument/2006/relationships/image" Target="../media/image3859.png"/><Relationship Id="rId102" Type="http://schemas.openxmlformats.org/officeDocument/2006/relationships/customXml" Target="../ink/ink4044.xml"/><Relationship Id="rId123" Type="http://schemas.openxmlformats.org/officeDocument/2006/relationships/image" Target="../media/image3881.png"/><Relationship Id="rId144" Type="http://schemas.openxmlformats.org/officeDocument/2006/relationships/customXml" Target="../ink/ink4065.xml"/><Relationship Id="rId90" Type="http://schemas.openxmlformats.org/officeDocument/2006/relationships/customXml" Target="../ink/ink4038.xml"/><Relationship Id="rId165" Type="http://schemas.openxmlformats.org/officeDocument/2006/relationships/image" Target="../media/image3902.png"/><Relationship Id="rId186" Type="http://schemas.openxmlformats.org/officeDocument/2006/relationships/customXml" Target="../ink/ink4086.xml"/><Relationship Id="rId211" Type="http://schemas.openxmlformats.org/officeDocument/2006/relationships/image" Target="../media/image3925.png"/><Relationship Id="rId27" Type="http://schemas.openxmlformats.org/officeDocument/2006/relationships/image" Target="../media/image3833.png"/><Relationship Id="rId48" Type="http://schemas.openxmlformats.org/officeDocument/2006/relationships/customXml" Target="../ink/ink4017.xml"/><Relationship Id="rId69" Type="http://schemas.openxmlformats.org/officeDocument/2006/relationships/image" Target="../media/image3854.png"/><Relationship Id="rId113" Type="http://schemas.openxmlformats.org/officeDocument/2006/relationships/image" Target="../media/image3876.png"/><Relationship Id="rId134" Type="http://schemas.openxmlformats.org/officeDocument/2006/relationships/customXml" Target="../ink/ink4060.xml"/><Relationship Id="rId80" Type="http://schemas.openxmlformats.org/officeDocument/2006/relationships/customXml" Target="../ink/ink4033.xml"/><Relationship Id="rId155" Type="http://schemas.openxmlformats.org/officeDocument/2006/relationships/image" Target="../media/image3897.png"/><Relationship Id="rId176" Type="http://schemas.openxmlformats.org/officeDocument/2006/relationships/customXml" Target="../ink/ink4081.xml"/><Relationship Id="rId197" Type="http://schemas.openxmlformats.org/officeDocument/2006/relationships/image" Target="../media/image3918.png"/><Relationship Id="rId201" Type="http://schemas.openxmlformats.org/officeDocument/2006/relationships/image" Target="../media/image3920.png"/><Relationship Id="rId17" Type="http://schemas.openxmlformats.org/officeDocument/2006/relationships/image" Target="../media/image3828.png"/><Relationship Id="rId38" Type="http://schemas.openxmlformats.org/officeDocument/2006/relationships/customXml" Target="../ink/ink4012.xml"/><Relationship Id="rId59" Type="http://schemas.openxmlformats.org/officeDocument/2006/relationships/image" Target="../media/image3849.png"/><Relationship Id="rId103" Type="http://schemas.openxmlformats.org/officeDocument/2006/relationships/image" Target="../media/image3871.png"/><Relationship Id="rId124" Type="http://schemas.openxmlformats.org/officeDocument/2006/relationships/customXml" Target="../ink/ink4055.xml"/><Relationship Id="rId70" Type="http://schemas.openxmlformats.org/officeDocument/2006/relationships/customXml" Target="../ink/ink4028.xml"/><Relationship Id="rId91" Type="http://schemas.openxmlformats.org/officeDocument/2006/relationships/image" Target="../media/image3865.png"/><Relationship Id="rId145" Type="http://schemas.openxmlformats.org/officeDocument/2006/relationships/image" Target="../media/image3892.png"/><Relationship Id="rId166" Type="http://schemas.openxmlformats.org/officeDocument/2006/relationships/customXml" Target="../ink/ink4076.xml"/><Relationship Id="rId187" Type="http://schemas.openxmlformats.org/officeDocument/2006/relationships/image" Target="../media/image39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099.xml"/><Relationship Id="rId28" Type="http://schemas.openxmlformats.org/officeDocument/2006/relationships/customXml" Target="../ink/ink4007.xml"/><Relationship Id="rId49" Type="http://schemas.openxmlformats.org/officeDocument/2006/relationships/image" Target="../media/image3844.png"/><Relationship Id="rId114" Type="http://schemas.openxmlformats.org/officeDocument/2006/relationships/customXml" Target="../ink/ink4050.xml"/><Relationship Id="rId60" Type="http://schemas.openxmlformats.org/officeDocument/2006/relationships/customXml" Target="../ink/ink4023.xml"/><Relationship Id="rId81" Type="http://schemas.openxmlformats.org/officeDocument/2006/relationships/image" Target="../media/image3860.png"/><Relationship Id="rId135" Type="http://schemas.openxmlformats.org/officeDocument/2006/relationships/image" Target="../media/image3887.png"/><Relationship Id="rId156" Type="http://schemas.openxmlformats.org/officeDocument/2006/relationships/customXml" Target="../ink/ink4071.xml"/><Relationship Id="rId177" Type="http://schemas.openxmlformats.org/officeDocument/2006/relationships/image" Target="../media/image3908.png"/><Relationship Id="rId198" Type="http://schemas.openxmlformats.org/officeDocument/2006/relationships/customXml" Target="../ink/ink4092.xml"/><Relationship Id="rId202" Type="http://schemas.openxmlformats.org/officeDocument/2006/relationships/customXml" Target="../ink/ink4094.xml"/><Relationship Id="rId18" Type="http://schemas.openxmlformats.org/officeDocument/2006/relationships/customXml" Target="../ink/ink4002.xml"/><Relationship Id="rId39" Type="http://schemas.openxmlformats.org/officeDocument/2006/relationships/image" Target="../media/image3839.png"/><Relationship Id="rId50" Type="http://schemas.openxmlformats.org/officeDocument/2006/relationships/customXml" Target="../ink/ink4018.xml"/><Relationship Id="rId104" Type="http://schemas.openxmlformats.org/officeDocument/2006/relationships/customXml" Target="../ink/ink4045.xml"/><Relationship Id="rId125" Type="http://schemas.openxmlformats.org/officeDocument/2006/relationships/image" Target="../media/image3882.png"/><Relationship Id="rId146" Type="http://schemas.openxmlformats.org/officeDocument/2006/relationships/customXml" Target="../ink/ink4066.xml"/><Relationship Id="rId167" Type="http://schemas.openxmlformats.org/officeDocument/2006/relationships/image" Target="../media/image3903.png"/><Relationship Id="rId188" Type="http://schemas.openxmlformats.org/officeDocument/2006/relationships/customXml" Target="../ink/ink4087.xml"/><Relationship Id="rId71" Type="http://schemas.openxmlformats.org/officeDocument/2006/relationships/image" Target="../media/image3855.png"/><Relationship Id="rId92" Type="http://schemas.openxmlformats.org/officeDocument/2006/relationships/customXml" Target="../ink/ink4039.xml"/><Relationship Id="rId213" Type="http://schemas.openxmlformats.org/officeDocument/2006/relationships/image" Target="../media/image3926.png"/><Relationship Id="rId2" Type="http://schemas.openxmlformats.org/officeDocument/2006/relationships/customXml" Target="../ink/ink3994.xml"/><Relationship Id="rId29" Type="http://schemas.openxmlformats.org/officeDocument/2006/relationships/image" Target="../media/image3834.png"/><Relationship Id="rId40" Type="http://schemas.openxmlformats.org/officeDocument/2006/relationships/customXml" Target="../ink/ink4013.xml"/><Relationship Id="rId115" Type="http://schemas.openxmlformats.org/officeDocument/2006/relationships/image" Target="../media/image3877.png"/><Relationship Id="rId136" Type="http://schemas.openxmlformats.org/officeDocument/2006/relationships/customXml" Target="../ink/ink4061.xml"/><Relationship Id="rId157" Type="http://schemas.openxmlformats.org/officeDocument/2006/relationships/image" Target="../media/image3898.png"/><Relationship Id="rId178" Type="http://schemas.openxmlformats.org/officeDocument/2006/relationships/customXml" Target="../ink/ink4082.xml"/><Relationship Id="rId61" Type="http://schemas.openxmlformats.org/officeDocument/2006/relationships/image" Target="../media/image3850.png"/><Relationship Id="rId82" Type="http://schemas.openxmlformats.org/officeDocument/2006/relationships/customXml" Target="../ink/ink4034.xml"/><Relationship Id="rId199" Type="http://schemas.openxmlformats.org/officeDocument/2006/relationships/image" Target="../media/image3919.png"/><Relationship Id="rId203" Type="http://schemas.openxmlformats.org/officeDocument/2006/relationships/image" Target="../media/image39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938.png"/><Relationship Id="rId21" Type="http://schemas.openxmlformats.org/officeDocument/2006/relationships/customXml" Target="../ink/ink4109.xml"/><Relationship Id="rId42" Type="http://schemas.openxmlformats.org/officeDocument/2006/relationships/image" Target="../media/image3946.png"/><Relationship Id="rId47" Type="http://schemas.openxmlformats.org/officeDocument/2006/relationships/customXml" Target="../ink/ink4122.xml"/><Relationship Id="rId63" Type="http://schemas.openxmlformats.org/officeDocument/2006/relationships/customXml" Target="../ink/ink4130.xml"/><Relationship Id="rId68" Type="http://schemas.openxmlformats.org/officeDocument/2006/relationships/image" Target="../media/image3959.png"/><Relationship Id="rId7" Type="http://schemas.openxmlformats.org/officeDocument/2006/relationships/customXml" Target="../ink/ink4102.xml"/><Relationship Id="rId71" Type="http://schemas.openxmlformats.org/officeDocument/2006/relationships/customXml" Target="../ink/ink413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33.png"/><Relationship Id="rId29" Type="http://schemas.openxmlformats.org/officeDocument/2006/relationships/customXml" Target="../ink/ink4113.xml"/><Relationship Id="rId11" Type="http://schemas.openxmlformats.org/officeDocument/2006/relationships/customXml" Target="../ink/ink4104.xml"/><Relationship Id="rId24" Type="http://schemas.openxmlformats.org/officeDocument/2006/relationships/image" Target="../media/image3937.png"/><Relationship Id="rId32" Type="http://schemas.openxmlformats.org/officeDocument/2006/relationships/image" Target="../media/image3941.png"/><Relationship Id="rId37" Type="http://schemas.openxmlformats.org/officeDocument/2006/relationships/customXml" Target="../ink/ink4117.xml"/><Relationship Id="rId40" Type="http://schemas.openxmlformats.org/officeDocument/2006/relationships/image" Target="../media/image3945.png"/><Relationship Id="rId45" Type="http://schemas.openxmlformats.org/officeDocument/2006/relationships/customXml" Target="../ink/ink4121.xml"/><Relationship Id="rId53" Type="http://schemas.openxmlformats.org/officeDocument/2006/relationships/customXml" Target="../ink/ink4125.xml"/><Relationship Id="rId58" Type="http://schemas.openxmlformats.org/officeDocument/2006/relationships/image" Target="../media/image3954.png"/><Relationship Id="rId66" Type="http://schemas.openxmlformats.org/officeDocument/2006/relationships/image" Target="../media/image3958.png"/><Relationship Id="rId5" Type="http://schemas.openxmlformats.org/officeDocument/2006/relationships/customXml" Target="../ink/ink4101.xml"/><Relationship Id="rId61" Type="http://schemas.openxmlformats.org/officeDocument/2006/relationships/customXml" Target="../ink/ink4129.xml"/><Relationship Id="rId19" Type="http://schemas.openxmlformats.org/officeDocument/2006/relationships/customXml" Target="../ink/ink4108.xml"/><Relationship Id="rId14" Type="http://schemas.openxmlformats.org/officeDocument/2006/relationships/image" Target="../media/image3932.png"/><Relationship Id="rId22" Type="http://schemas.openxmlformats.org/officeDocument/2006/relationships/image" Target="../media/image3936.png"/><Relationship Id="rId27" Type="http://schemas.openxmlformats.org/officeDocument/2006/relationships/customXml" Target="../ink/ink4112.xml"/><Relationship Id="rId30" Type="http://schemas.openxmlformats.org/officeDocument/2006/relationships/image" Target="../media/image3940.png"/><Relationship Id="rId35" Type="http://schemas.openxmlformats.org/officeDocument/2006/relationships/customXml" Target="../ink/ink4116.xml"/><Relationship Id="rId43" Type="http://schemas.openxmlformats.org/officeDocument/2006/relationships/customXml" Target="../ink/ink4120.xml"/><Relationship Id="rId48" Type="http://schemas.openxmlformats.org/officeDocument/2006/relationships/image" Target="../media/image3949.png"/><Relationship Id="rId56" Type="http://schemas.openxmlformats.org/officeDocument/2006/relationships/image" Target="../media/image3953.png"/><Relationship Id="rId64" Type="http://schemas.openxmlformats.org/officeDocument/2006/relationships/image" Target="../media/image3957.png"/><Relationship Id="rId69" Type="http://schemas.openxmlformats.org/officeDocument/2006/relationships/customXml" Target="../ink/ink4133.xml"/><Relationship Id="rId8" Type="http://schemas.openxmlformats.org/officeDocument/2006/relationships/image" Target="../media/image3929.png"/><Relationship Id="rId51" Type="http://schemas.openxmlformats.org/officeDocument/2006/relationships/customXml" Target="../ink/ink4124.xml"/><Relationship Id="rId72" Type="http://schemas.openxmlformats.org/officeDocument/2006/relationships/image" Target="../media/image3961.png"/><Relationship Id="rId3" Type="http://schemas.openxmlformats.org/officeDocument/2006/relationships/customXml" Target="../ink/ink4100.xml"/><Relationship Id="rId12" Type="http://schemas.openxmlformats.org/officeDocument/2006/relationships/image" Target="../media/image3931.png"/><Relationship Id="rId17" Type="http://schemas.openxmlformats.org/officeDocument/2006/relationships/customXml" Target="../ink/ink4107.xml"/><Relationship Id="rId25" Type="http://schemas.openxmlformats.org/officeDocument/2006/relationships/customXml" Target="../ink/ink4111.xml"/><Relationship Id="rId33" Type="http://schemas.openxmlformats.org/officeDocument/2006/relationships/customXml" Target="../ink/ink4115.xml"/><Relationship Id="rId38" Type="http://schemas.openxmlformats.org/officeDocument/2006/relationships/image" Target="../media/image3944.png"/><Relationship Id="rId46" Type="http://schemas.openxmlformats.org/officeDocument/2006/relationships/image" Target="../media/image3948.png"/><Relationship Id="rId59" Type="http://schemas.openxmlformats.org/officeDocument/2006/relationships/customXml" Target="../ink/ink4128.xml"/><Relationship Id="rId67" Type="http://schemas.openxmlformats.org/officeDocument/2006/relationships/customXml" Target="../ink/ink4132.xml"/><Relationship Id="rId20" Type="http://schemas.openxmlformats.org/officeDocument/2006/relationships/image" Target="../media/image3935.png"/><Relationship Id="rId41" Type="http://schemas.openxmlformats.org/officeDocument/2006/relationships/customXml" Target="../ink/ink4119.xml"/><Relationship Id="rId54" Type="http://schemas.openxmlformats.org/officeDocument/2006/relationships/image" Target="../media/image3952.png"/><Relationship Id="rId62" Type="http://schemas.openxmlformats.org/officeDocument/2006/relationships/image" Target="../media/image3956.png"/><Relationship Id="rId70" Type="http://schemas.openxmlformats.org/officeDocument/2006/relationships/image" Target="../media/image39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8.png"/><Relationship Id="rId15" Type="http://schemas.openxmlformats.org/officeDocument/2006/relationships/customXml" Target="../ink/ink4106.xml"/><Relationship Id="rId23" Type="http://schemas.openxmlformats.org/officeDocument/2006/relationships/customXml" Target="../ink/ink4110.xml"/><Relationship Id="rId28" Type="http://schemas.openxmlformats.org/officeDocument/2006/relationships/image" Target="../media/image3939.png"/><Relationship Id="rId36" Type="http://schemas.openxmlformats.org/officeDocument/2006/relationships/image" Target="../media/image3943.png"/><Relationship Id="rId49" Type="http://schemas.openxmlformats.org/officeDocument/2006/relationships/customXml" Target="../ink/ink4123.xml"/><Relationship Id="rId57" Type="http://schemas.openxmlformats.org/officeDocument/2006/relationships/customXml" Target="../ink/ink4127.xml"/><Relationship Id="rId10" Type="http://schemas.openxmlformats.org/officeDocument/2006/relationships/image" Target="../media/image3930.png"/><Relationship Id="rId31" Type="http://schemas.openxmlformats.org/officeDocument/2006/relationships/customXml" Target="../ink/ink4114.xml"/><Relationship Id="rId44" Type="http://schemas.openxmlformats.org/officeDocument/2006/relationships/image" Target="../media/image3947.png"/><Relationship Id="rId52" Type="http://schemas.openxmlformats.org/officeDocument/2006/relationships/image" Target="../media/image3951.png"/><Relationship Id="rId60" Type="http://schemas.openxmlformats.org/officeDocument/2006/relationships/image" Target="../media/image3955.png"/><Relationship Id="rId65" Type="http://schemas.openxmlformats.org/officeDocument/2006/relationships/customXml" Target="../ink/ink4131.xml"/><Relationship Id="rId4" Type="http://schemas.openxmlformats.org/officeDocument/2006/relationships/image" Target="../media/image3927.png"/><Relationship Id="rId9" Type="http://schemas.openxmlformats.org/officeDocument/2006/relationships/customXml" Target="../ink/ink4103.xml"/><Relationship Id="rId13" Type="http://schemas.openxmlformats.org/officeDocument/2006/relationships/customXml" Target="../ink/ink4105.xml"/><Relationship Id="rId18" Type="http://schemas.openxmlformats.org/officeDocument/2006/relationships/image" Target="../media/image3934.png"/><Relationship Id="rId39" Type="http://schemas.openxmlformats.org/officeDocument/2006/relationships/customXml" Target="../ink/ink4118.xml"/><Relationship Id="rId34" Type="http://schemas.openxmlformats.org/officeDocument/2006/relationships/image" Target="../media/image3942.png"/><Relationship Id="rId50" Type="http://schemas.openxmlformats.org/officeDocument/2006/relationships/image" Target="../media/image3950.png"/><Relationship Id="rId55" Type="http://schemas.openxmlformats.org/officeDocument/2006/relationships/customXml" Target="../ink/ink4126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67.png"/><Relationship Id="rId18" Type="http://schemas.openxmlformats.org/officeDocument/2006/relationships/customXml" Target="../ink/ink4143.xml"/><Relationship Id="rId26" Type="http://schemas.openxmlformats.org/officeDocument/2006/relationships/customXml" Target="../ink/ink4147.xml"/><Relationship Id="rId3" Type="http://schemas.openxmlformats.org/officeDocument/2006/relationships/image" Target="../media/image3962.png"/><Relationship Id="rId21" Type="http://schemas.openxmlformats.org/officeDocument/2006/relationships/image" Target="../media/image3971.png"/><Relationship Id="rId7" Type="http://schemas.openxmlformats.org/officeDocument/2006/relationships/image" Target="../media/image3964.png"/><Relationship Id="rId12" Type="http://schemas.openxmlformats.org/officeDocument/2006/relationships/customXml" Target="../ink/ink4140.xml"/><Relationship Id="rId17" Type="http://schemas.openxmlformats.org/officeDocument/2006/relationships/image" Target="../media/image3969.png"/><Relationship Id="rId25" Type="http://schemas.openxmlformats.org/officeDocument/2006/relationships/image" Target="../media/image3973.png"/><Relationship Id="rId33" Type="http://schemas.openxmlformats.org/officeDocument/2006/relationships/image" Target="../media/image3977.png"/><Relationship Id="rId2" Type="http://schemas.openxmlformats.org/officeDocument/2006/relationships/customXml" Target="../ink/ink4135.xml"/><Relationship Id="rId16" Type="http://schemas.openxmlformats.org/officeDocument/2006/relationships/customXml" Target="../ink/ink4142.xml"/><Relationship Id="rId20" Type="http://schemas.openxmlformats.org/officeDocument/2006/relationships/customXml" Target="../ink/ink4144.xml"/><Relationship Id="rId29" Type="http://schemas.openxmlformats.org/officeDocument/2006/relationships/image" Target="../media/image397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37.xml"/><Relationship Id="rId11" Type="http://schemas.openxmlformats.org/officeDocument/2006/relationships/image" Target="../media/image3966.png"/><Relationship Id="rId24" Type="http://schemas.openxmlformats.org/officeDocument/2006/relationships/customXml" Target="../ink/ink4146.xml"/><Relationship Id="rId32" Type="http://schemas.openxmlformats.org/officeDocument/2006/relationships/customXml" Target="../ink/ink4150.xml"/><Relationship Id="rId5" Type="http://schemas.openxmlformats.org/officeDocument/2006/relationships/image" Target="../media/image3963.png"/><Relationship Id="rId15" Type="http://schemas.openxmlformats.org/officeDocument/2006/relationships/image" Target="../media/image3968.png"/><Relationship Id="rId23" Type="http://schemas.openxmlformats.org/officeDocument/2006/relationships/image" Target="../media/image3972.png"/><Relationship Id="rId28" Type="http://schemas.openxmlformats.org/officeDocument/2006/relationships/customXml" Target="../ink/ink4148.xml"/><Relationship Id="rId10" Type="http://schemas.openxmlformats.org/officeDocument/2006/relationships/customXml" Target="../ink/ink4139.xml"/><Relationship Id="rId19" Type="http://schemas.openxmlformats.org/officeDocument/2006/relationships/image" Target="../media/image3970.png"/><Relationship Id="rId31" Type="http://schemas.openxmlformats.org/officeDocument/2006/relationships/image" Target="../media/image3976.png"/><Relationship Id="rId4" Type="http://schemas.openxmlformats.org/officeDocument/2006/relationships/customXml" Target="../ink/ink4136.xml"/><Relationship Id="rId9" Type="http://schemas.openxmlformats.org/officeDocument/2006/relationships/image" Target="../media/image3965.png"/><Relationship Id="rId14" Type="http://schemas.openxmlformats.org/officeDocument/2006/relationships/customXml" Target="../ink/ink4141.xml"/><Relationship Id="rId22" Type="http://schemas.openxmlformats.org/officeDocument/2006/relationships/customXml" Target="../ink/ink4145.xml"/><Relationship Id="rId27" Type="http://schemas.openxmlformats.org/officeDocument/2006/relationships/image" Target="../media/image3974.png"/><Relationship Id="rId30" Type="http://schemas.openxmlformats.org/officeDocument/2006/relationships/customXml" Target="../ink/ink4149.xml"/><Relationship Id="rId8" Type="http://schemas.openxmlformats.org/officeDocument/2006/relationships/customXml" Target="../ink/ink41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163.xml"/><Relationship Id="rId21" Type="http://schemas.openxmlformats.org/officeDocument/2006/relationships/image" Target="../media/image3987.png"/><Relationship Id="rId42" Type="http://schemas.openxmlformats.org/officeDocument/2006/relationships/customXml" Target="../ink/ink4171.xml"/><Relationship Id="rId47" Type="http://schemas.openxmlformats.org/officeDocument/2006/relationships/image" Target="../media/image4000.png"/><Relationship Id="rId63" Type="http://schemas.openxmlformats.org/officeDocument/2006/relationships/image" Target="../media/image4008.png"/><Relationship Id="rId68" Type="http://schemas.openxmlformats.org/officeDocument/2006/relationships/customXml" Target="../ink/ink4184.xml"/><Relationship Id="rId84" Type="http://schemas.openxmlformats.org/officeDocument/2006/relationships/customXml" Target="../ink/ink4192.xml"/><Relationship Id="rId89" Type="http://schemas.openxmlformats.org/officeDocument/2006/relationships/image" Target="../media/image4021.png"/><Relationship Id="rId16" Type="http://schemas.openxmlformats.org/officeDocument/2006/relationships/customXml" Target="../ink/ink4158.xml"/><Relationship Id="rId11" Type="http://schemas.openxmlformats.org/officeDocument/2006/relationships/image" Target="../media/image3982.png"/><Relationship Id="rId32" Type="http://schemas.openxmlformats.org/officeDocument/2006/relationships/customXml" Target="../ink/ink4166.xml"/><Relationship Id="rId37" Type="http://schemas.openxmlformats.org/officeDocument/2006/relationships/image" Target="../media/image3995.png"/><Relationship Id="rId53" Type="http://schemas.openxmlformats.org/officeDocument/2006/relationships/image" Target="../media/image4003.png"/><Relationship Id="rId58" Type="http://schemas.openxmlformats.org/officeDocument/2006/relationships/customXml" Target="../ink/ink4179.xml"/><Relationship Id="rId74" Type="http://schemas.openxmlformats.org/officeDocument/2006/relationships/customXml" Target="../ink/ink4187.xml"/><Relationship Id="rId79" Type="http://schemas.openxmlformats.org/officeDocument/2006/relationships/image" Target="../media/image4016.png"/><Relationship Id="rId5" Type="http://schemas.openxmlformats.org/officeDocument/2006/relationships/image" Target="../media/image3979.png"/><Relationship Id="rId90" Type="http://schemas.openxmlformats.org/officeDocument/2006/relationships/customXml" Target="../ink/ink4195.xml"/><Relationship Id="rId14" Type="http://schemas.openxmlformats.org/officeDocument/2006/relationships/customXml" Target="../ink/ink4157.xml"/><Relationship Id="rId22" Type="http://schemas.openxmlformats.org/officeDocument/2006/relationships/customXml" Target="../ink/ink4161.xml"/><Relationship Id="rId27" Type="http://schemas.openxmlformats.org/officeDocument/2006/relationships/image" Target="../media/image3990.png"/><Relationship Id="rId30" Type="http://schemas.openxmlformats.org/officeDocument/2006/relationships/customXml" Target="../ink/ink4165.xml"/><Relationship Id="rId35" Type="http://schemas.openxmlformats.org/officeDocument/2006/relationships/image" Target="../media/image3994.png"/><Relationship Id="rId43" Type="http://schemas.openxmlformats.org/officeDocument/2006/relationships/image" Target="../media/image3998.png"/><Relationship Id="rId48" Type="http://schemas.openxmlformats.org/officeDocument/2006/relationships/customXml" Target="../ink/ink4174.xml"/><Relationship Id="rId56" Type="http://schemas.openxmlformats.org/officeDocument/2006/relationships/customXml" Target="../ink/ink4178.xml"/><Relationship Id="rId64" Type="http://schemas.openxmlformats.org/officeDocument/2006/relationships/customXml" Target="../ink/ink4182.xml"/><Relationship Id="rId69" Type="http://schemas.openxmlformats.org/officeDocument/2006/relationships/image" Target="../media/image4011.png"/><Relationship Id="rId77" Type="http://schemas.openxmlformats.org/officeDocument/2006/relationships/image" Target="../media/image4015.png"/><Relationship Id="rId8" Type="http://schemas.openxmlformats.org/officeDocument/2006/relationships/customXml" Target="../ink/ink4154.xml"/><Relationship Id="rId51" Type="http://schemas.openxmlformats.org/officeDocument/2006/relationships/image" Target="../media/image4002.png"/><Relationship Id="rId72" Type="http://schemas.openxmlformats.org/officeDocument/2006/relationships/customXml" Target="../ink/ink4186.xml"/><Relationship Id="rId80" Type="http://schemas.openxmlformats.org/officeDocument/2006/relationships/customXml" Target="../ink/ink4190.xml"/><Relationship Id="rId85" Type="http://schemas.openxmlformats.org/officeDocument/2006/relationships/image" Target="../media/image4019.png"/><Relationship Id="rId3" Type="http://schemas.openxmlformats.org/officeDocument/2006/relationships/image" Target="../media/image3978.png"/><Relationship Id="rId12" Type="http://schemas.openxmlformats.org/officeDocument/2006/relationships/customXml" Target="../ink/ink4156.xml"/><Relationship Id="rId17" Type="http://schemas.openxmlformats.org/officeDocument/2006/relationships/image" Target="../media/image3985.png"/><Relationship Id="rId25" Type="http://schemas.openxmlformats.org/officeDocument/2006/relationships/image" Target="../media/image3989.png"/><Relationship Id="rId33" Type="http://schemas.openxmlformats.org/officeDocument/2006/relationships/image" Target="../media/image3993.png"/><Relationship Id="rId38" Type="http://schemas.openxmlformats.org/officeDocument/2006/relationships/customXml" Target="../ink/ink4169.xml"/><Relationship Id="rId46" Type="http://schemas.openxmlformats.org/officeDocument/2006/relationships/customXml" Target="../ink/ink4173.xml"/><Relationship Id="rId59" Type="http://schemas.openxmlformats.org/officeDocument/2006/relationships/image" Target="../media/image4006.png"/><Relationship Id="rId67" Type="http://schemas.openxmlformats.org/officeDocument/2006/relationships/image" Target="../media/image4010.png"/><Relationship Id="rId20" Type="http://schemas.openxmlformats.org/officeDocument/2006/relationships/customXml" Target="../ink/ink4160.xml"/><Relationship Id="rId41" Type="http://schemas.openxmlformats.org/officeDocument/2006/relationships/image" Target="../media/image3997.png"/><Relationship Id="rId54" Type="http://schemas.openxmlformats.org/officeDocument/2006/relationships/customXml" Target="../ink/ink4177.xml"/><Relationship Id="rId62" Type="http://schemas.openxmlformats.org/officeDocument/2006/relationships/customXml" Target="../ink/ink4181.xml"/><Relationship Id="rId70" Type="http://schemas.openxmlformats.org/officeDocument/2006/relationships/customXml" Target="../ink/ink4185.xml"/><Relationship Id="rId75" Type="http://schemas.openxmlformats.org/officeDocument/2006/relationships/image" Target="../media/image4014.png"/><Relationship Id="rId83" Type="http://schemas.openxmlformats.org/officeDocument/2006/relationships/image" Target="../media/image4018.png"/><Relationship Id="rId88" Type="http://schemas.openxmlformats.org/officeDocument/2006/relationships/customXml" Target="../ink/ink4194.xml"/><Relationship Id="rId91" Type="http://schemas.openxmlformats.org/officeDocument/2006/relationships/image" Target="../media/image40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53.xml"/><Relationship Id="rId15" Type="http://schemas.openxmlformats.org/officeDocument/2006/relationships/image" Target="../media/image3984.png"/><Relationship Id="rId23" Type="http://schemas.openxmlformats.org/officeDocument/2006/relationships/image" Target="../media/image3988.png"/><Relationship Id="rId28" Type="http://schemas.openxmlformats.org/officeDocument/2006/relationships/customXml" Target="../ink/ink4164.xml"/><Relationship Id="rId36" Type="http://schemas.openxmlformats.org/officeDocument/2006/relationships/customXml" Target="../ink/ink4168.xml"/><Relationship Id="rId49" Type="http://schemas.openxmlformats.org/officeDocument/2006/relationships/image" Target="../media/image4001.png"/><Relationship Id="rId57" Type="http://schemas.openxmlformats.org/officeDocument/2006/relationships/image" Target="../media/image4005.png"/><Relationship Id="rId10" Type="http://schemas.openxmlformats.org/officeDocument/2006/relationships/customXml" Target="../ink/ink4155.xml"/><Relationship Id="rId31" Type="http://schemas.openxmlformats.org/officeDocument/2006/relationships/image" Target="../media/image3992.png"/><Relationship Id="rId44" Type="http://schemas.openxmlformats.org/officeDocument/2006/relationships/customXml" Target="../ink/ink4172.xml"/><Relationship Id="rId52" Type="http://schemas.openxmlformats.org/officeDocument/2006/relationships/customXml" Target="../ink/ink4176.xml"/><Relationship Id="rId60" Type="http://schemas.openxmlformats.org/officeDocument/2006/relationships/customXml" Target="../ink/ink4180.xml"/><Relationship Id="rId65" Type="http://schemas.openxmlformats.org/officeDocument/2006/relationships/image" Target="../media/image4009.png"/><Relationship Id="rId73" Type="http://schemas.openxmlformats.org/officeDocument/2006/relationships/image" Target="../media/image4013.png"/><Relationship Id="rId78" Type="http://schemas.openxmlformats.org/officeDocument/2006/relationships/customXml" Target="../ink/ink4189.xml"/><Relationship Id="rId81" Type="http://schemas.openxmlformats.org/officeDocument/2006/relationships/image" Target="../media/image4017.png"/><Relationship Id="rId86" Type="http://schemas.openxmlformats.org/officeDocument/2006/relationships/customXml" Target="../ink/ink4193.xml"/><Relationship Id="rId4" Type="http://schemas.openxmlformats.org/officeDocument/2006/relationships/customXml" Target="../ink/ink4152.xml"/><Relationship Id="rId9" Type="http://schemas.openxmlformats.org/officeDocument/2006/relationships/image" Target="../media/image3981.png"/><Relationship Id="rId13" Type="http://schemas.openxmlformats.org/officeDocument/2006/relationships/image" Target="../media/image3983.png"/><Relationship Id="rId18" Type="http://schemas.openxmlformats.org/officeDocument/2006/relationships/customXml" Target="../ink/ink4159.xml"/><Relationship Id="rId39" Type="http://schemas.openxmlformats.org/officeDocument/2006/relationships/image" Target="../media/image3996.png"/><Relationship Id="rId34" Type="http://schemas.openxmlformats.org/officeDocument/2006/relationships/customXml" Target="../ink/ink4167.xml"/><Relationship Id="rId50" Type="http://schemas.openxmlformats.org/officeDocument/2006/relationships/customXml" Target="../ink/ink4175.xml"/><Relationship Id="rId55" Type="http://schemas.openxmlformats.org/officeDocument/2006/relationships/image" Target="../media/image4004.png"/><Relationship Id="rId76" Type="http://schemas.openxmlformats.org/officeDocument/2006/relationships/customXml" Target="../ink/ink4188.xml"/><Relationship Id="rId7" Type="http://schemas.openxmlformats.org/officeDocument/2006/relationships/image" Target="../media/image3980.png"/><Relationship Id="rId71" Type="http://schemas.openxmlformats.org/officeDocument/2006/relationships/image" Target="../media/image4012.png"/><Relationship Id="rId2" Type="http://schemas.openxmlformats.org/officeDocument/2006/relationships/customXml" Target="../ink/ink4151.xml"/><Relationship Id="rId29" Type="http://schemas.openxmlformats.org/officeDocument/2006/relationships/image" Target="../media/image3991.png"/><Relationship Id="rId24" Type="http://schemas.openxmlformats.org/officeDocument/2006/relationships/customXml" Target="../ink/ink4162.xml"/><Relationship Id="rId40" Type="http://schemas.openxmlformats.org/officeDocument/2006/relationships/customXml" Target="../ink/ink4170.xml"/><Relationship Id="rId45" Type="http://schemas.openxmlformats.org/officeDocument/2006/relationships/image" Target="../media/image3999.png"/><Relationship Id="rId66" Type="http://schemas.openxmlformats.org/officeDocument/2006/relationships/customXml" Target="../ink/ink4183.xml"/><Relationship Id="rId87" Type="http://schemas.openxmlformats.org/officeDocument/2006/relationships/image" Target="../media/image4020.png"/><Relationship Id="rId61" Type="http://schemas.openxmlformats.org/officeDocument/2006/relationships/image" Target="../media/image4007.png"/><Relationship Id="rId82" Type="http://schemas.openxmlformats.org/officeDocument/2006/relationships/customXml" Target="../ink/ink4191.xml"/><Relationship Id="rId19" Type="http://schemas.openxmlformats.org/officeDocument/2006/relationships/image" Target="../media/image39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28.png"/><Relationship Id="rId18" Type="http://schemas.openxmlformats.org/officeDocument/2006/relationships/customXml" Target="../ink/ink4204.xml"/><Relationship Id="rId26" Type="http://schemas.openxmlformats.org/officeDocument/2006/relationships/customXml" Target="../ink/ink4208.xml"/><Relationship Id="rId39" Type="http://schemas.openxmlformats.org/officeDocument/2006/relationships/image" Target="../media/image4041.png"/><Relationship Id="rId21" Type="http://schemas.openxmlformats.org/officeDocument/2006/relationships/image" Target="../media/image4032.png"/><Relationship Id="rId34" Type="http://schemas.openxmlformats.org/officeDocument/2006/relationships/customXml" Target="../ink/ink4212.xml"/><Relationship Id="rId42" Type="http://schemas.openxmlformats.org/officeDocument/2006/relationships/customXml" Target="../ink/ink4216.xml"/><Relationship Id="rId7" Type="http://schemas.openxmlformats.org/officeDocument/2006/relationships/image" Target="../media/image4025.png"/><Relationship Id="rId2" Type="http://schemas.openxmlformats.org/officeDocument/2006/relationships/customXml" Target="../ink/ink4196.xml"/><Relationship Id="rId16" Type="http://schemas.openxmlformats.org/officeDocument/2006/relationships/customXml" Target="../ink/ink4203.xml"/><Relationship Id="rId20" Type="http://schemas.openxmlformats.org/officeDocument/2006/relationships/customXml" Target="../ink/ink4205.xml"/><Relationship Id="rId29" Type="http://schemas.openxmlformats.org/officeDocument/2006/relationships/image" Target="../media/image4036.png"/><Relationship Id="rId41" Type="http://schemas.openxmlformats.org/officeDocument/2006/relationships/image" Target="../media/image404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98.xml"/><Relationship Id="rId11" Type="http://schemas.openxmlformats.org/officeDocument/2006/relationships/image" Target="../media/image4027.png"/><Relationship Id="rId24" Type="http://schemas.openxmlformats.org/officeDocument/2006/relationships/customXml" Target="../ink/ink4207.xml"/><Relationship Id="rId32" Type="http://schemas.openxmlformats.org/officeDocument/2006/relationships/customXml" Target="../ink/ink4211.xml"/><Relationship Id="rId37" Type="http://schemas.openxmlformats.org/officeDocument/2006/relationships/image" Target="../media/image4040.png"/><Relationship Id="rId40" Type="http://schemas.openxmlformats.org/officeDocument/2006/relationships/customXml" Target="../ink/ink4215.xml"/><Relationship Id="rId5" Type="http://schemas.openxmlformats.org/officeDocument/2006/relationships/image" Target="../media/image4024.png"/><Relationship Id="rId15" Type="http://schemas.openxmlformats.org/officeDocument/2006/relationships/image" Target="../media/image4029.png"/><Relationship Id="rId23" Type="http://schemas.openxmlformats.org/officeDocument/2006/relationships/image" Target="../media/image4033.png"/><Relationship Id="rId28" Type="http://schemas.openxmlformats.org/officeDocument/2006/relationships/customXml" Target="../ink/ink4209.xml"/><Relationship Id="rId36" Type="http://schemas.openxmlformats.org/officeDocument/2006/relationships/customXml" Target="../ink/ink4213.xml"/><Relationship Id="rId10" Type="http://schemas.openxmlformats.org/officeDocument/2006/relationships/customXml" Target="../ink/ink4200.xml"/><Relationship Id="rId19" Type="http://schemas.openxmlformats.org/officeDocument/2006/relationships/image" Target="../media/image4031.png"/><Relationship Id="rId31" Type="http://schemas.openxmlformats.org/officeDocument/2006/relationships/image" Target="../media/image4037.png"/><Relationship Id="rId4" Type="http://schemas.openxmlformats.org/officeDocument/2006/relationships/customXml" Target="../ink/ink4197.xml"/><Relationship Id="rId9" Type="http://schemas.openxmlformats.org/officeDocument/2006/relationships/image" Target="../media/image4026.png"/><Relationship Id="rId14" Type="http://schemas.openxmlformats.org/officeDocument/2006/relationships/customXml" Target="../ink/ink4202.xml"/><Relationship Id="rId22" Type="http://schemas.openxmlformats.org/officeDocument/2006/relationships/customXml" Target="../ink/ink4206.xml"/><Relationship Id="rId27" Type="http://schemas.openxmlformats.org/officeDocument/2006/relationships/image" Target="../media/image4035.png"/><Relationship Id="rId30" Type="http://schemas.openxmlformats.org/officeDocument/2006/relationships/customXml" Target="../ink/ink4210.xml"/><Relationship Id="rId35" Type="http://schemas.openxmlformats.org/officeDocument/2006/relationships/image" Target="../media/image4039.png"/><Relationship Id="rId43" Type="http://schemas.openxmlformats.org/officeDocument/2006/relationships/image" Target="../media/image4043.png"/><Relationship Id="rId8" Type="http://schemas.openxmlformats.org/officeDocument/2006/relationships/customXml" Target="../ink/ink4199.xml"/><Relationship Id="rId3" Type="http://schemas.openxmlformats.org/officeDocument/2006/relationships/image" Target="../media/image4023.png"/><Relationship Id="rId12" Type="http://schemas.openxmlformats.org/officeDocument/2006/relationships/customXml" Target="../ink/ink4201.xml"/><Relationship Id="rId17" Type="http://schemas.openxmlformats.org/officeDocument/2006/relationships/image" Target="../media/image4030.png"/><Relationship Id="rId25" Type="http://schemas.openxmlformats.org/officeDocument/2006/relationships/image" Target="../media/image4034.png"/><Relationship Id="rId33" Type="http://schemas.openxmlformats.org/officeDocument/2006/relationships/image" Target="../media/image4038.png"/><Relationship Id="rId38" Type="http://schemas.openxmlformats.org/officeDocument/2006/relationships/customXml" Target="../ink/ink42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0.xml"/><Relationship Id="rId13" Type="http://schemas.openxmlformats.org/officeDocument/2006/relationships/image" Target="../media/image4049.png"/><Relationship Id="rId3" Type="http://schemas.openxmlformats.org/officeDocument/2006/relationships/image" Target="../media/image4044.png"/><Relationship Id="rId7" Type="http://schemas.openxmlformats.org/officeDocument/2006/relationships/image" Target="../media/image4046.png"/><Relationship Id="rId12" Type="http://schemas.openxmlformats.org/officeDocument/2006/relationships/customXml" Target="../ink/ink4222.xml"/><Relationship Id="rId2" Type="http://schemas.openxmlformats.org/officeDocument/2006/relationships/customXml" Target="../ink/ink42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9.xml"/><Relationship Id="rId11" Type="http://schemas.openxmlformats.org/officeDocument/2006/relationships/image" Target="../media/image4048.png"/><Relationship Id="rId5" Type="http://schemas.openxmlformats.org/officeDocument/2006/relationships/image" Target="../media/image4045.png"/><Relationship Id="rId10" Type="http://schemas.openxmlformats.org/officeDocument/2006/relationships/customXml" Target="../ink/ink4221.xml"/><Relationship Id="rId4" Type="http://schemas.openxmlformats.org/officeDocument/2006/relationships/customXml" Target="../ink/ink4218.xml"/><Relationship Id="rId9" Type="http://schemas.openxmlformats.org/officeDocument/2006/relationships/image" Target="../media/image404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5.png"/><Relationship Id="rId18" Type="http://schemas.openxmlformats.org/officeDocument/2006/relationships/customXml" Target="../ink/ink4231.xml"/><Relationship Id="rId26" Type="http://schemas.openxmlformats.org/officeDocument/2006/relationships/customXml" Target="../ink/ink4235.xml"/><Relationship Id="rId39" Type="http://schemas.openxmlformats.org/officeDocument/2006/relationships/image" Target="../media/image4068.png"/><Relationship Id="rId21" Type="http://schemas.openxmlformats.org/officeDocument/2006/relationships/image" Target="../media/image4059.png"/><Relationship Id="rId34" Type="http://schemas.openxmlformats.org/officeDocument/2006/relationships/customXml" Target="../ink/ink4239.xml"/><Relationship Id="rId42" Type="http://schemas.openxmlformats.org/officeDocument/2006/relationships/customXml" Target="../ink/ink4243.xml"/><Relationship Id="rId47" Type="http://schemas.openxmlformats.org/officeDocument/2006/relationships/image" Target="../media/image4072.png"/><Relationship Id="rId50" Type="http://schemas.openxmlformats.org/officeDocument/2006/relationships/customXml" Target="../ink/ink4247.xml"/><Relationship Id="rId55" Type="http://schemas.openxmlformats.org/officeDocument/2006/relationships/image" Target="../media/image4076.png"/><Relationship Id="rId7" Type="http://schemas.openxmlformats.org/officeDocument/2006/relationships/image" Target="../media/image4052.png"/><Relationship Id="rId2" Type="http://schemas.openxmlformats.org/officeDocument/2006/relationships/customXml" Target="../ink/ink4223.xml"/><Relationship Id="rId16" Type="http://schemas.openxmlformats.org/officeDocument/2006/relationships/customXml" Target="../ink/ink4230.xml"/><Relationship Id="rId29" Type="http://schemas.openxmlformats.org/officeDocument/2006/relationships/image" Target="../media/image4063.png"/><Relationship Id="rId11" Type="http://schemas.openxmlformats.org/officeDocument/2006/relationships/image" Target="../media/image4054.png"/><Relationship Id="rId24" Type="http://schemas.openxmlformats.org/officeDocument/2006/relationships/customXml" Target="../ink/ink4234.xml"/><Relationship Id="rId32" Type="http://schemas.openxmlformats.org/officeDocument/2006/relationships/customXml" Target="../ink/ink4238.xml"/><Relationship Id="rId37" Type="http://schemas.openxmlformats.org/officeDocument/2006/relationships/image" Target="../media/image4067.png"/><Relationship Id="rId40" Type="http://schemas.openxmlformats.org/officeDocument/2006/relationships/customXml" Target="../ink/ink4242.xml"/><Relationship Id="rId45" Type="http://schemas.openxmlformats.org/officeDocument/2006/relationships/image" Target="../media/image4071.png"/><Relationship Id="rId53" Type="http://schemas.openxmlformats.org/officeDocument/2006/relationships/image" Target="../media/image4075.png"/><Relationship Id="rId5" Type="http://schemas.openxmlformats.org/officeDocument/2006/relationships/image" Target="../media/image4051.png"/><Relationship Id="rId19" Type="http://schemas.openxmlformats.org/officeDocument/2006/relationships/image" Target="../media/image4058.png"/><Relationship Id="rId4" Type="http://schemas.openxmlformats.org/officeDocument/2006/relationships/customXml" Target="../ink/ink4224.xml"/><Relationship Id="rId9" Type="http://schemas.openxmlformats.org/officeDocument/2006/relationships/image" Target="../media/image4053.png"/><Relationship Id="rId14" Type="http://schemas.openxmlformats.org/officeDocument/2006/relationships/customXml" Target="../ink/ink4229.xml"/><Relationship Id="rId22" Type="http://schemas.openxmlformats.org/officeDocument/2006/relationships/customXml" Target="../ink/ink4233.xml"/><Relationship Id="rId27" Type="http://schemas.openxmlformats.org/officeDocument/2006/relationships/image" Target="../media/image4062.png"/><Relationship Id="rId30" Type="http://schemas.openxmlformats.org/officeDocument/2006/relationships/customXml" Target="../ink/ink4237.xml"/><Relationship Id="rId35" Type="http://schemas.openxmlformats.org/officeDocument/2006/relationships/image" Target="../media/image4066.png"/><Relationship Id="rId43" Type="http://schemas.openxmlformats.org/officeDocument/2006/relationships/image" Target="../media/image4070.png"/><Relationship Id="rId48" Type="http://schemas.openxmlformats.org/officeDocument/2006/relationships/customXml" Target="../ink/ink4246.xml"/><Relationship Id="rId56" Type="http://schemas.openxmlformats.org/officeDocument/2006/relationships/customXml" Target="../ink/ink4250.xml"/><Relationship Id="rId8" Type="http://schemas.openxmlformats.org/officeDocument/2006/relationships/customXml" Target="../ink/ink4226.xml"/><Relationship Id="rId51" Type="http://schemas.openxmlformats.org/officeDocument/2006/relationships/image" Target="../media/image4074.png"/><Relationship Id="rId3" Type="http://schemas.openxmlformats.org/officeDocument/2006/relationships/image" Target="../media/image4050.png"/><Relationship Id="rId12" Type="http://schemas.openxmlformats.org/officeDocument/2006/relationships/customXml" Target="../ink/ink4228.xml"/><Relationship Id="rId17" Type="http://schemas.openxmlformats.org/officeDocument/2006/relationships/image" Target="../media/image4057.png"/><Relationship Id="rId25" Type="http://schemas.openxmlformats.org/officeDocument/2006/relationships/image" Target="../media/image4061.png"/><Relationship Id="rId33" Type="http://schemas.openxmlformats.org/officeDocument/2006/relationships/image" Target="../media/image4065.png"/><Relationship Id="rId38" Type="http://schemas.openxmlformats.org/officeDocument/2006/relationships/customXml" Target="../ink/ink4241.xml"/><Relationship Id="rId46" Type="http://schemas.openxmlformats.org/officeDocument/2006/relationships/customXml" Target="../ink/ink4245.xml"/><Relationship Id="rId20" Type="http://schemas.openxmlformats.org/officeDocument/2006/relationships/customXml" Target="../ink/ink4232.xml"/><Relationship Id="rId41" Type="http://schemas.openxmlformats.org/officeDocument/2006/relationships/image" Target="../media/image4069.png"/><Relationship Id="rId54" Type="http://schemas.openxmlformats.org/officeDocument/2006/relationships/customXml" Target="../ink/ink42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25.xml"/><Relationship Id="rId15" Type="http://schemas.openxmlformats.org/officeDocument/2006/relationships/image" Target="../media/image4056.png"/><Relationship Id="rId23" Type="http://schemas.openxmlformats.org/officeDocument/2006/relationships/image" Target="../media/image4060.png"/><Relationship Id="rId28" Type="http://schemas.openxmlformats.org/officeDocument/2006/relationships/customXml" Target="../ink/ink4236.xml"/><Relationship Id="rId36" Type="http://schemas.openxmlformats.org/officeDocument/2006/relationships/customXml" Target="../ink/ink4240.xml"/><Relationship Id="rId49" Type="http://schemas.openxmlformats.org/officeDocument/2006/relationships/image" Target="../media/image4073.png"/><Relationship Id="rId57" Type="http://schemas.openxmlformats.org/officeDocument/2006/relationships/image" Target="../media/image4077.png"/><Relationship Id="rId10" Type="http://schemas.openxmlformats.org/officeDocument/2006/relationships/customXml" Target="../ink/ink4227.xml"/><Relationship Id="rId31" Type="http://schemas.openxmlformats.org/officeDocument/2006/relationships/image" Target="../media/image4064.png"/><Relationship Id="rId44" Type="http://schemas.openxmlformats.org/officeDocument/2006/relationships/customXml" Target="../ink/ink4244.xml"/><Relationship Id="rId52" Type="http://schemas.openxmlformats.org/officeDocument/2006/relationships/customXml" Target="../ink/ink42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.png"/><Relationship Id="rId299" Type="http://schemas.openxmlformats.org/officeDocument/2006/relationships/image" Target="../media/image283.png"/><Relationship Id="rId21" Type="http://schemas.openxmlformats.org/officeDocument/2006/relationships/image" Target="../media/image144.png"/><Relationship Id="rId63" Type="http://schemas.openxmlformats.org/officeDocument/2006/relationships/image" Target="../media/image165.png"/><Relationship Id="rId159" Type="http://schemas.openxmlformats.org/officeDocument/2006/relationships/image" Target="../media/image213.png"/><Relationship Id="rId324" Type="http://schemas.openxmlformats.org/officeDocument/2006/relationships/customXml" Target="../ink/ink311.xml"/><Relationship Id="rId366" Type="http://schemas.openxmlformats.org/officeDocument/2006/relationships/customXml" Target="../ink/ink332.xml"/><Relationship Id="rId170" Type="http://schemas.openxmlformats.org/officeDocument/2006/relationships/customXml" Target="../ink/ink234.xml"/><Relationship Id="rId226" Type="http://schemas.openxmlformats.org/officeDocument/2006/relationships/customXml" Target="../ink/ink262.xml"/><Relationship Id="rId268" Type="http://schemas.openxmlformats.org/officeDocument/2006/relationships/customXml" Target="../ink/ink283.xml"/><Relationship Id="rId32" Type="http://schemas.openxmlformats.org/officeDocument/2006/relationships/customXml" Target="../ink/ink165.xml"/><Relationship Id="rId74" Type="http://schemas.openxmlformats.org/officeDocument/2006/relationships/customXml" Target="../ink/ink186.xml"/><Relationship Id="rId128" Type="http://schemas.openxmlformats.org/officeDocument/2006/relationships/customXml" Target="../ink/ink213.xml"/><Relationship Id="rId335" Type="http://schemas.openxmlformats.org/officeDocument/2006/relationships/image" Target="../media/image301.png"/><Relationship Id="rId377" Type="http://schemas.openxmlformats.org/officeDocument/2006/relationships/image" Target="../media/image322.png"/><Relationship Id="rId5" Type="http://schemas.openxmlformats.org/officeDocument/2006/relationships/image" Target="../media/image136.png"/><Relationship Id="rId181" Type="http://schemas.openxmlformats.org/officeDocument/2006/relationships/image" Target="../media/image224.png"/><Relationship Id="rId237" Type="http://schemas.openxmlformats.org/officeDocument/2006/relationships/image" Target="../media/image252.png"/><Relationship Id="rId279" Type="http://schemas.openxmlformats.org/officeDocument/2006/relationships/image" Target="../media/image273.png"/><Relationship Id="rId43" Type="http://schemas.openxmlformats.org/officeDocument/2006/relationships/image" Target="../media/image155.png"/><Relationship Id="rId139" Type="http://schemas.openxmlformats.org/officeDocument/2006/relationships/image" Target="../media/image203.png"/><Relationship Id="rId290" Type="http://schemas.openxmlformats.org/officeDocument/2006/relationships/customXml" Target="../ink/ink294.xml"/><Relationship Id="rId304" Type="http://schemas.openxmlformats.org/officeDocument/2006/relationships/customXml" Target="../ink/ink301.xml"/><Relationship Id="rId346" Type="http://schemas.openxmlformats.org/officeDocument/2006/relationships/customXml" Target="../ink/ink322.xml"/><Relationship Id="rId85" Type="http://schemas.openxmlformats.org/officeDocument/2006/relationships/image" Target="../media/image176.png"/><Relationship Id="rId150" Type="http://schemas.openxmlformats.org/officeDocument/2006/relationships/customXml" Target="../ink/ink224.xml"/><Relationship Id="rId192" Type="http://schemas.openxmlformats.org/officeDocument/2006/relationships/customXml" Target="../ink/ink245.xml"/><Relationship Id="rId206" Type="http://schemas.openxmlformats.org/officeDocument/2006/relationships/customXml" Target="../ink/ink252.xml"/><Relationship Id="rId248" Type="http://schemas.openxmlformats.org/officeDocument/2006/relationships/customXml" Target="../ink/ink273.xml"/><Relationship Id="rId12" Type="http://schemas.openxmlformats.org/officeDocument/2006/relationships/customXml" Target="../ink/ink155.xml"/><Relationship Id="rId108" Type="http://schemas.openxmlformats.org/officeDocument/2006/relationships/customXml" Target="../ink/ink203.xml"/><Relationship Id="rId315" Type="http://schemas.openxmlformats.org/officeDocument/2006/relationships/image" Target="../media/image291.png"/><Relationship Id="rId357" Type="http://schemas.openxmlformats.org/officeDocument/2006/relationships/image" Target="../media/image312.png"/><Relationship Id="rId54" Type="http://schemas.openxmlformats.org/officeDocument/2006/relationships/customXml" Target="../ink/ink176.xml"/><Relationship Id="rId96" Type="http://schemas.openxmlformats.org/officeDocument/2006/relationships/customXml" Target="../ink/ink197.xml"/><Relationship Id="rId161" Type="http://schemas.openxmlformats.org/officeDocument/2006/relationships/image" Target="../media/image214.png"/><Relationship Id="rId217" Type="http://schemas.openxmlformats.org/officeDocument/2006/relationships/image" Target="../media/image242.png"/><Relationship Id="rId259" Type="http://schemas.openxmlformats.org/officeDocument/2006/relationships/image" Target="../media/image263.png"/><Relationship Id="rId23" Type="http://schemas.openxmlformats.org/officeDocument/2006/relationships/image" Target="../media/image145.png"/><Relationship Id="rId119" Type="http://schemas.openxmlformats.org/officeDocument/2006/relationships/image" Target="../media/image193.png"/><Relationship Id="rId270" Type="http://schemas.openxmlformats.org/officeDocument/2006/relationships/customXml" Target="../ink/ink284.xml"/><Relationship Id="rId326" Type="http://schemas.openxmlformats.org/officeDocument/2006/relationships/customXml" Target="../ink/ink312.xml"/><Relationship Id="rId65" Type="http://schemas.openxmlformats.org/officeDocument/2006/relationships/image" Target="../media/image166.png"/><Relationship Id="rId130" Type="http://schemas.openxmlformats.org/officeDocument/2006/relationships/customXml" Target="../ink/ink214.xml"/><Relationship Id="rId368" Type="http://schemas.openxmlformats.org/officeDocument/2006/relationships/customXml" Target="../ink/ink333.xml"/><Relationship Id="rId172" Type="http://schemas.openxmlformats.org/officeDocument/2006/relationships/customXml" Target="../ink/ink235.xml"/><Relationship Id="rId228" Type="http://schemas.openxmlformats.org/officeDocument/2006/relationships/customXml" Target="../ink/ink263.xml"/><Relationship Id="rId281" Type="http://schemas.openxmlformats.org/officeDocument/2006/relationships/image" Target="../media/image274.png"/><Relationship Id="rId337" Type="http://schemas.openxmlformats.org/officeDocument/2006/relationships/image" Target="../media/image302.png"/><Relationship Id="rId34" Type="http://schemas.openxmlformats.org/officeDocument/2006/relationships/customXml" Target="../ink/ink166.xml"/><Relationship Id="rId76" Type="http://schemas.openxmlformats.org/officeDocument/2006/relationships/customXml" Target="../ink/ink187.xml"/><Relationship Id="rId141" Type="http://schemas.openxmlformats.org/officeDocument/2006/relationships/image" Target="../media/image204.png"/><Relationship Id="rId379" Type="http://schemas.openxmlformats.org/officeDocument/2006/relationships/image" Target="../media/image323.png"/><Relationship Id="rId7" Type="http://schemas.openxmlformats.org/officeDocument/2006/relationships/image" Target="../media/image137.png"/><Relationship Id="rId183" Type="http://schemas.openxmlformats.org/officeDocument/2006/relationships/image" Target="../media/image225.png"/><Relationship Id="rId239" Type="http://schemas.openxmlformats.org/officeDocument/2006/relationships/image" Target="../media/image253.png"/><Relationship Id="rId250" Type="http://schemas.openxmlformats.org/officeDocument/2006/relationships/customXml" Target="../ink/ink274.xml"/><Relationship Id="rId292" Type="http://schemas.openxmlformats.org/officeDocument/2006/relationships/customXml" Target="../ink/ink295.xml"/><Relationship Id="rId306" Type="http://schemas.openxmlformats.org/officeDocument/2006/relationships/customXml" Target="../ink/ink302.xml"/><Relationship Id="rId45" Type="http://schemas.openxmlformats.org/officeDocument/2006/relationships/image" Target="../media/image156.png"/><Relationship Id="rId87" Type="http://schemas.openxmlformats.org/officeDocument/2006/relationships/image" Target="../media/image177.png"/><Relationship Id="rId110" Type="http://schemas.openxmlformats.org/officeDocument/2006/relationships/customXml" Target="../ink/ink204.xml"/><Relationship Id="rId348" Type="http://schemas.openxmlformats.org/officeDocument/2006/relationships/customXml" Target="../ink/ink323.xml"/><Relationship Id="rId152" Type="http://schemas.openxmlformats.org/officeDocument/2006/relationships/customXml" Target="../ink/ink225.xml"/><Relationship Id="rId194" Type="http://schemas.openxmlformats.org/officeDocument/2006/relationships/customXml" Target="../ink/ink246.xml"/><Relationship Id="rId208" Type="http://schemas.openxmlformats.org/officeDocument/2006/relationships/customXml" Target="../ink/ink253.xml"/><Relationship Id="rId261" Type="http://schemas.openxmlformats.org/officeDocument/2006/relationships/image" Target="../media/image264.png"/><Relationship Id="rId14" Type="http://schemas.openxmlformats.org/officeDocument/2006/relationships/customXml" Target="../ink/ink156.xml"/><Relationship Id="rId56" Type="http://schemas.openxmlformats.org/officeDocument/2006/relationships/customXml" Target="../ink/ink177.xml"/><Relationship Id="rId317" Type="http://schemas.openxmlformats.org/officeDocument/2006/relationships/image" Target="../media/image292.png"/><Relationship Id="rId359" Type="http://schemas.openxmlformats.org/officeDocument/2006/relationships/image" Target="../media/image313.png"/><Relationship Id="rId98" Type="http://schemas.openxmlformats.org/officeDocument/2006/relationships/customXml" Target="../ink/ink198.xml"/><Relationship Id="rId121" Type="http://schemas.openxmlformats.org/officeDocument/2006/relationships/image" Target="../media/image194.png"/><Relationship Id="rId163" Type="http://schemas.openxmlformats.org/officeDocument/2006/relationships/image" Target="../media/image215.png"/><Relationship Id="rId219" Type="http://schemas.openxmlformats.org/officeDocument/2006/relationships/image" Target="../media/image243.png"/><Relationship Id="rId370" Type="http://schemas.openxmlformats.org/officeDocument/2006/relationships/customXml" Target="../ink/ink334.xml"/><Relationship Id="rId230" Type="http://schemas.openxmlformats.org/officeDocument/2006/relationships/customXml" Target="../ink/ink264.xml"/><Relationship Id="rId25" Type="http://schemas.openxmlformats.org/officeDocument/2006/relationships/image" Target="../media/image146.png"/><Relationship Id="rId67" Type="http://schemas.openxmlformats.org/officeDocument/2006/relationships/image" Target="../media/image167.png"/><Relationship Id="rId272" Type="http://schemas.openxmlformats.org/officeDocument/2006/relationships/customXml" Target="../ink/ink285.xml"/><Relationship Id="rId328" Type="http://schemas.openxmlformats.org/officeDocument/2006/relationships/customXml" Target="../ink/ink313.xml"/><Relationship Id="rId132" Type="http://schemas.openxmlformats.org/officeDocument/2006/relationships/customXml" Target="../ink/ink215.xml"/><Relationship Id="rId174" Type="http://schemas.openxmlformats.org/officeDocument/2006/relationships/customXml" Target="../ink/ink236.xml"/><Relationship Id="rId241" Type="http://schemas.openxmlformats.org/officeDocument/2006/relationships/image" Target="../media/image254.png"/><Relationship Id="rId36" Type="http://schemas.openxmlformats.org/officeDocument/2006/relationships/customXml" Target="../ink/ink167.xml"/><Relationship Id="rId283" Type="http://schemas.openxmlformats.org/officeDocument/2006/relationships/image" Target="../media/image275.png"/><Relationship Id="rId339" Type="http://schemas.openxmlformats.org/officeDocument/2006/relationships/image" Target="../media/image303.png"/><Relationship Id="rId78" Type="http://schemas.openxmlformats.org/officeDocument/2006/relationships/customXml" Target="../ink/ink188.xml"/><Relationship Id="rId101" Type="http://schemas.openxmlformats.org/officeDocument/2006/relationships/image" Target="../media/image184.png"/><Relationship Id="rId143" Type="http://schemas.openxmlformats.org/officeDocument/2006/relationships/image" Target="../media/image205.png"/><Relationship Id="rId185" Type="http://schemas.openxmlformats.org/officeDocument/2006/relationships/image" Target="../media/image226.png"/><Relationship Id="rId350" Type="http://schemas.openxmlformats.org/officeDocument/2006/relationships/customXml" Target="../ink/ink324.xml"/><Relationship Id="rId9" Type="http://schemas.openxmlformats.org/officeDocument/2006/relationships/image" Target="../media/image138.png"/><Relationship Id="rId210" Type="http://schemas.openxmlformats.org/officeDocument/2006/relationships/customXml" Target="../ink/ink254.xml"/><Relationship Id="rId26" Type="http://schemas.openxmlformats.org/officeDocument/2006/relationships/customXml" Target="../ink/ink162.xml"/><Relationship Id="rId231" Type="http://schemas.openxmlformats.org/officeDocument/2006/relationships/image" Target="../media/image249.png"/><Relationship Id="rId252" Type="http://schemas.openxmlformats.org/officeDocument/2006/relationships/customXml" Target="../ink/ink275.xml"/><Relationship Id="rId273" Type="http://schemas.openxmlformats.org/officeDocument/2006/relationships/image" Target="../media/image270.png"/><Relationship Id="rId294" Type="http://schemas.openxmlformats.org/officeDocument/2006/relationships/customXml" Target="../ink/ink296.xml"/><Relationship Id="rId308" Type="http://schemas.openxmlformats.org/officeDocument/2006/relationships/customXml" Target="../ink/ink303.xml"/><Relationship Id="rId329" Type="http://schemas.openxmlformats.org/officeDocument/2006/relationships/image" Target="../media/image298.png"/><Relationship Id="rId47" Type="http://schemas.openxmlformats.org/officeDocument/2006/relationships/image" Target="../media/image157.png"/><Relationship Id="rId68" Type="http://schemas.openxmlformats.org/officeDocument/2006/relationships/customXml" Target="../ink/ink183.xml"/><Relationship Id="rId89" Type="http://schemas.openxmlformats.org/officeDocument/2006/relationships/image" Target="../media/image178.png"/><Relationship Id="rId112" Type="http://schemas.openxmlformats.org/officeDocument/2006/relationships/customXml" Target="../ink/ink205.xml"/><Relationship Id="rId133" Type="http://schemas.openxmlformats.org/officeDocument/2006/relationships/image" Target="../media/image200.png"/><Relationship Id="rId154" Type="http://schemas.openxmlformats.org/officeDocument/2006/relationships/customXml" Target="../ink/ink226.xml"/><Relationship Id="rId175" Type="http://schemas.openxmlformats.org/officeDocument/2006/relationships/image" Target="../media/image221.png"/><Relationship Id="rId340" Type="http://schemas.openxmlformats.org/officeDocument/2006/relationships/customXml" Target="../ink/ink319.xml"/><Relationship Id="rId361" Type="http://schemas.openxmlformats.org/officeDocument/2006/relationships/image" Target="../media/image314.png"/><Relationship Id="rId196" Type="http://schemas.openxmlformats.org/officeDocument/2006/relationships/customXml" Target="../ink/ink247.xml"/><Relationship Id="rId200" Type="http://schemas.openxmlformats.org/officeDocument/2006/relationships/customXml" Target="../ink/ink249.xml"/><Relationship Id="rId16" Type="http://schemas.openxmlformats.org/officeDocument/2006/relationships/customXml" Target="../ink/ink157.xml"/><Relationship Id="rId221" Type="http://schemas.openxmlformats.org/officeDocument/2006/relationships/image" Target="../media/image244.png"/><Relationship Id="rId242" Type="http://schemas.openxmlformats.org/officeDocument/2006/relationships/customXml" Target="../ink/ink270.xml"/><Relationship Id="rId263" Type="http://schemas.openxmlformats.org/officeDocument/2006/relationships/image" Target="../media/image265.png"/><Relationship Id="rId284" Type="http://schemas.openxmlformats.org/officeDocument/2006/relationships/customXml" Target="../ink/ink291.xml"/><Relationship Id="rId319" Type="http://schemas.openxmlformats.org/officeDocument/2006/relationships/image" Target="../media/image293.png"/><Relationship Id="rId37" Type="http://schemas.openxmlformats.org/officeDocument/2006/relationships/image" Target="../media/image152.png"/><Relationship Id="rId58" Type="http://schemas.openxmlformats.org/officeDocument/2006/relationships/customXml" Target="../ink/ink178.xml"/><Relationship Id="rId79" Type="http://schemas.openxmlformats.org/officeDocument/2006/relationships/image" Target="../media/image173.png"/><Relationship Id="rId102" Type="http://schemas.openxmlformats.org/officeDocument/2006/relationships/customXml" Target="../ink/ink200.xml"/><Relationship Id="rId123" Type="http://schemas.openxmlformats.org/officeDocument/2006/relationships/image" Target="../media/image195.png"/><Relationship Id="rId144" Type="http://schemas.openxmlformats.org/officeDocument/2006/relationships/customXml" Target="../ink/ink221.xml"/><Relationship Id="rId330" Type="http://schemas.openxmlformats.org/officeDocument/2006/relationships/customXml" Target="../ink/ink314.xml"/><Relationship Id="rId90" Type="http://schemas.openxmlformats.org/officeDocument/2006/relationships/customXml" Target="../ink/ink194.xml"/><Relationship Id="rId165" Type="http://schemas.openxmlformats.org/officeDocument/2006/relationships/image" Target="../media/image216.png"/><Relationship Id="rId186" Type="http://schemas.openxmlformats.org/officeDocument/2006/relationships/customXml" Target="../ink/ink242.xml"/><Relationship Id="rId351" Type="http://schemas.openxmlformats.org/officeDocument/2006/relationships/image" Target="../media/image309.png"/><Relationship Id="rId372" Type="http://schemas.openxmlformats.org/officeDocument/2006/relationships/customXml" Target="../ink/ink335.xml"/><Relationship Id="rId211" Type="http://schemas.openxmlformats.org/officeDocument/2006/relationships/image" Target="../media/image239.png"/><Relationship Id="rId232" Type="http://schemas.openxmlformats.org/officeDocument/2006/relationships/customXml" Target="../ink/ink265.xml"/><Relationship Id="rId253" Type="http://schemas.openxmlformats.org/officeDocument/2006/relationships/image" Target="../media/image260.png"/><Relationship Id="rId274" Type="http://schemas.openxmlformats.org/officeDocument/2006/relationships/customXml" Target="../ink/ink286.xml"/><Relationship Id="rId295" Type="http://schemas.openxmlformats.org/officeDocument/2006/relationships/image" Target="../media/image281.png"/><Relationship Id="rId309" Type="http://schemas.openxmlformats.org/officeDocument/2006/relationships/image" Target="../media/image288.png"/><Relationship Id="rId27" Type="http://schemas.openxmlformats.org/officeDocument/2006/relationships/image" Target="../media/image147.png"/><Relationship Id="rId48" Type="http://schemas.openxmlformats.org/officeDocument/2006/relationships/customXml" Target="../ink/ink173.xml"/><Relationship Id="rId69" Type="http://schemas.openxmlformats.org/officeDocument/2006/relationships/image" Target="../media/image168.png"/><Relationship Id="rId113" Type="http://schemas.openxmlformats.org/officeDocument/2006/relationships/image" Target="../media/image190.png"/><Relationship Id="rId134" Type="http://schemas.openxmlformats.org/officeDocument/2006/relationships/customXml" Target="../ink/ink216.xml"/><Relationship Id="rId320" Type="http://schemas.openxmlformats.org/officeDocument/2006/relationships/customXml" Target="../ink/ink309.xml"/><Relationship Id="rId80" Type="http://schemas.openxmlformats.org/officeDocument/2006/relationships/customXml" Target="../ink/ink189.xml"/><Relationship Id="rId155" Type="http://schemas.openxmlformats.org/officeDocument/2006/relationships/image" Target="../media/image211.png"/><Relationship Id="rId176" Type="http://schemas.openxmlformats.org/officeDocument/2006/relationships/customXml" Target="../ink/ink237.xml"/><Relationship Id="rId197" Type="http://schemas.openxmlformats.org/officeDocument/2006/relationships/image" Target="../media/image232.png"/><Relationship Id="rId341" Type="http://schemas.openxmlformats.org/officeDocument/2006/relationships/image" Target="../media/image304.png"/><Relationship Id="rId362" Type="http://schemas.openxmlformats.org/officeDocument/2006/relationships/customXml" Target="../ink/ink330.xml"/><Relationship Id="rId201" Type="http://schemas.openxmlformats.org/officeDocument/2006/relationships/image" Target="../media/image234.png"/><Relationship Id="rId222" Type="http://schemas.openxmlformats.org/officeDocument/2006/relationships/customXml" Target="../ink/ink260.xml"/><Relationship Id="rId243" Type="http://schemas.openxmlformats.org/officeDocument/2006/relationships/image" Target="../media/image255.png"/><Relationship Id="rId264" Type="http://schemas.openxmlformats.org/officeDocument/2006/relationships/customXml" Target="../ink/ink281.xml"/><Relationship Id="rId285" Type="http://schemas.openxmlformats.org/officeDocument/2006/relationships/image" Target="../media/image276.png"/><Relationship Id="rId17" Type="http://schemas.openxmlformats.org/officeDocument/2006/relationships/image" Target="../media/image142.png"/><Relationship Id="rId38" Type="http://schemas.openxmlformats.org/officeDocument/2006/relationships/customXml" Target="../ink/ink168.xml"/><Relationship Id="rId59" Type="http://schemas.openxmlformats.org/officeDocument/2006/relationships/image" Target="../media/image163.png"/><Relationship Id="rId103" Type="http://schemas.openxmlformats.org/officeDocument/2006/relationships/image" Target="../media/image185.png"/><Relationship Id="rId124" Type="http://schemas.openxmlformats.org/officeDocument/2006/relationships/customXml" Target="../ink/ink211.xml"/><Relationship Id="rId310" Type="http://schemas.openxmlformats.org/officeDocument/2006/relationships/customXml" Target="../ink/ink304.xml"/><Relationship Id="rId70" Type="http://schemas.openxmlformats.org/officeDocument/2006/relationships/customXml" Target="../ink/ink184.xml"/><Relationship Id="rId91" Type="http://schemas.openxmlformats.org/officeDocument/2006/relationships/image" Target="../media/image179.png"/><Relationship Id="rId145" Type="http://schemas.openxmlformats.org/officeDocument/2006/relationships/image" Target="../media/image206.png"/><Relationship Id="rId166" Type="http://schemas.openxmlformats.org/officeDocument/2006/relationships/customXml" Target="../ink/ink232.xml"/><Relationship Id="rId187" Type="http://schemas.openxmlformats.org/officeDocument/2006/relationships/image" Target="../media/image227.png"/><Relationship Id="rId331" Type="http://schemas.openxmlformats.org/officeDocument/2006/relationships/image" Target="../media/image299.png"/><Relationship Id="rId352" Type="http://schemas.openxmlformats.org/officeDocument/2006/relationships/customXml" Target="../ink/ink325.xml"/><Relationship Id="rId373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5.xml"/><Relationship Id="rId233" Type="http://schemas.openxmlformats.org/officeDocument/2006/relationships/image" Target="../media/image250.png"/><Relationship Id="rId254" Type="http://schemas.openxmlformats.org/officeDocument/2006/relationships/customXml" Target="../ink/ink276.xml"/><Relationship Id="rId28" Type="http://schemas.openxmlformats.org/officeDocument/2006/relationships/customXml" Target="../ink/ink163.xml"/><Relationship Id="rId49" Type="http://schemas.openxmlformats.org/officeDocument/2006/relationships/image" Target="../media/image158.png"/><Relationship Id="rId114" Type="http://schemas.openxmlformats.org/officeDocument/2006/relationships/customXml" Target="../ink/ink206.xml"/><Relationship Id="rId275" Type="http://schemas.openxmlformats.org/officeDocument/2006/relationships/image" Target="../media/image271.png"/><Relationship Id="rId296" Type="http://schemas.openxmlformats.org/officeDocument/2006/relationships/customXml" Target="../ink/ink297.xml"/><Relationship Id="rId300" Type="http://schemas.openxmlformats.org/officeDocument/2006/relationships/customXml" Target="../ink/ink299.xml"/><Relationship Id="rId60" Type="http://schemas.openxmlformats.org/officeDocument/2006/relationships/customXml" Target="../ink/ink179.xml"/><Relationship Id="rId81" Type="http://schemas.openxmlformats.org/officeDocument/2006/relationships/image" Target="../media/image174.png"/><Relationship Id="rId135" Type="http://schemas.openxmlformats.org/officeDocument/2006/relationships/image" Target="../media/image201.png"/><Relationship Id="rId156" Type="http://schemas.openxmlformats.org/officeDocument/2006/relationships/customXml" Target="../ink/ink227.xml"/><Relationship Id="rId177" Type="http://schemas.openxmlformats.org/officeDocument/2006/relationships/image" Target="../media/image222.png"/><Relationship Id="rId198" Type="http://schemas.openxmlformats.org/officeDocument/2006/relationships/customXml" Target="../ink/ink248.xml"/><Relationship Id="rId321" Type="http://schemas.openxmlformats.org/officeDocument/2006/relationships/image" Target="../media/image294.png"/><Relationship Id="rId342" Type="http://schemas.openxmlformats.org/officeDocument/2006/relationships/customXml" Target="../ink/ink320.xml"/><Relationship Id="rId363" Type="http://schemas.openxmlformats.org/officeDocument/2006/relationships/image" Target="../media/image315.png"/><Relationship Id="rId202" Type="http://schemas.openxmlformats.org/officeDocument/2006/relationships/customXml" Target="../ink/ink250.xml"/><Relationship Id="rId223" Type="http://schemas.openxmlformats.org/officeDocument/2006/relationships/image" Target="../media/image245.png"/><Relationship Id="rId244" Type="http://schemas.openxmlformats.org/officeDocument/2006/relationships/customXml" Target="../ink/ink271.xml"/><Relationship Id="rId18" Type="http://schemas.openxmlformats.org/officeDocument/2006/relationships/customXml" Target="../ink/ink158.xml"/><Relationship Id="rId39" Type="http://schemas.openxmlformats.org/officeDocument/2006/relationships/image" Target="../media/image153.png"/><Relationship Id="rId265" Type="http://schemas.openxmlformats.org/officeDocument/2006/relationships/image" Target="../media/image266.png"/><Relationship Id="rId286" Type="http://schemas.openxmlformats.org/officeDocument/2006/relationships/customXml" Target="../ink/ink292.xml"/><Relationship Id="rId50" Type="http://schemas.openxmlformats.org/officeDocument/2006/relationships/customXml" Target="../ink/ink174.xml"/><Relationship Id="rId104" Type="http://schemas.openxmlformats.org/officeDocument/2006/relationships/customXml" Target="../ink/ink201.xml"/><Relationship Id="rId125" Type="http://schemas.openxmlformats.org/officeDocument/2006/relationships/image" Target="../media/image196.png"/><Relationship Id="rId146" Type="http://schemas.openxmlformats.org/officeDocument/2006/relationships/customXml" Target="../ink/ink222.xml"/><Relationship Id="rId167" Type="http://schemas.openxmlformats.org/officeDocument/2006/relationships/image" Target="../media/image217.png"/><Relationship Id="rId188" Type="http://schemas.openxmlformats.org/officeDocument/2006/relationships/customXml" Target="../ink/ink243.xml"/><Relationship Id="rId311" Type="http://schemas.openxmlformats.org/officeDocument/2006/relationships/image" Target="../media/image289.png"/><Relationship Id="rId332" Type="http://schemas.openxmlformats.org/officeDocument/2006/relationships/customXml" Target="../ink/ink315.xml"/><Relationship Id="rId353" Type="http://schemas.openxmlformats.org/officeDocument/2006/relationships/image" Target="../media/image310.png"/><Relationship Id="rId374" Type="http://schemas.openxmlformats.org/officeDocument/2006/relationships/customXml" Target="../ink/ink336.xml"/><Relationship Id="rId71" Type="http://schemas.openxmlformats.org/officeDocument/2006/relationships/image" Target="../media/image169.png"/><Relationship Id="rId92" Type="http://schemas.openxmlformats.org/officeDocument/2006/relationships/customXml" Target="../ink/ink195.xml"/><Relationship Id="rId213" Type="http://schemas.openxmlformats.org/officeDocument/2006/relationships/image" Target="../media/image240.png"/><Relationship Id="rId234" Type="http://schemas.openxmlformats.org/officeDocument/2006/relationships/customXml" Target="../ink/ink266.xml"/><Relationship Id="rId2" Type="http://schemas.openxmlformats.org/officeDocument/2006/relationships/customXml" Target="../ink/ink150.xml"/><Relationship Id="rId29" Type="http://schemas.openxmlformats.org/officeDocument/2006/relationships/image" Target="../media/image148.png"/><Relationship Id="rId255" Type="http://schemas.openxmlformats.org/officeDocument/2006/relationships/image" Target="../media/image261.png"/><Relationship Id="rId276" Type="http://schemas.openxmlformats.org/officeDocument/2006/relationships/customXml" Target="../ink/ink287.xml"/><Relationship Id="rId297" Type="http://schemas.openxmlformats.org/officeDocument/2006/relationships/image" Target="../media/image282.png"/><Relationship Id="rId40" Type="http://schemas.openxmlformats.org/officeDocument/2006/relationships/customXml" Target="../ink/ink169.xml"/><Relationship Id="rId115" Type="http://schemas.openxmlformats.org/officeDocument/2006/relationships/image" Target="../media/image191.png"/><Relationship Id="rId136" Type="http://schemas.openxmlformats.org/officeDocument/2006/relationships/customXml" Target="../ink/ink217.xml"/><Relationship Id="rId157" Type="http://schemas.openxmlformats.org/officeDocument/2006/relationships/image" Target="../media/image212.png"/><Relationship Id="rId178" Type="http://schemas.openxmlformats.org/officeDocument/2006/relationships/customXml" Target="../ink/ink238.xml"/><Relationship Id="rId301" Type="http://schemas.openxmlformats.org/officeDocument/2006/relationships/image" Target="../media/image284.png"/><Relationship Id="rId322" Type="http://schemas.openxmlformats.org/officeDocument/2006/relationships/customXml" Target="../ink/ink310.xml"/><Relationship Id="rId343" Type="http://schemas.openxmlformats.org/officeDocument/2006/relationships/image" Target="../media/image305.png"/><Relationship Id="rId364" Type="http://schemas.openxmlformats.org/officeDocument/2006/relationships/customXml" Target="../ink/ink331.xml"/><Relationship Id="rId61" Type="http://schemas.openxmlformats.org/officeDocument/2006/relationships/image" Target="../media/image164.png"/><Relationship Id="rId82" Type="http://schemas.openxmlformats.org/officeDocument/2006/relationships/customXml" Target="../ink/ink190.xml"/><Relationship Id="rId199" Type="http://schemas.openxmlformats.org/officeDocument/2006/relationships/image" Target="../media/image233.png"/><Relationship Id="rId203" Type="http://schemas.openxmlformats.org/officeDocument/2006/relationships/image" Target="../media/image235.png"/><Relationship Id="rId19" Type="http://schemas.openxmlformats.org/officeDocument/2006/relationships/image" Target="../media/image143.png"/><Relationship Id="rId224" Type="http://schemas.openxmlformats.org/officeDocument/2006/relationships/customXml" Target="../ink/ink261.xml"/><Relationship Id="rId245" Type="http://schemas.openxmlformats.org/officeDocument/2006/relationships/image" Target="../media/image256.png"/><Relationship Id="rId266" Type="http://schemas.openxmlformats.org/officeDocument/2006/relationships/customXml" Target="../ink/ink282.xml"/><Relationship Id="rId287" Type="http://schemas.openxmlformats.org/officeDocument/2006/relationships/image" Target="../media/image277.png"/><Relationship Id="rId30" Type="http://schemas.openxmlformats.org/officeDocument/2006/relationships/customXml" Target="../ink/ink164.xml"/><Relationship Id="rId105" Type="http://schemas.openxmlformats.org/officeDocument/2006/relationships/image" Target="../media/image186.png"/><Relationship Id="rId126" Type="http://schemas.openxmlformats.org/officeDocument/2006/relationships/customXml" Target="../ink/ink212.xml"/><Relationship Id="rId147" Type="http://schemas.openxmlformats.org/officeDocument/2006/relationships/image" Target="../media/image207.png"/><Relationship Id="rId168" Type="http://schemas.openxmlformats.org/officeDocument/2006/relationships/customXml" Target="../ink/ink233.xml"/><Relationship Id="rId312" Type="http://schemas.openxmlformats.org/officeDocument/2006/relationships/customXml" Target="../ink/ink305.xml"/><Relationship Id="rId333" Type="http://schemas.openxmlformats.org/officeDocument/2006/relationships/image" Target="../media/image300.png"/><Relationship Id="rId354" Type="http://schemas.openxmlformats.org/officeDocument/2006/relationships/customXml" Target="../ink/ink326.xml"/><Relationship Id="rId51" Type="http://schemas.openxmlformats.org/officeDocument/2006/relationships/image" Target="../media/image159.png"/><Relationship Id="rId72" Type="http://schemas.openxmlformats.org/officeDocument/2006/relationships/customXml" Target="../ink/ink185.xml"/><Relationship Id="rId93" Type="http://schemas.openxmlformats.org/officeDocument/2006/relationships/image" Target="../media/image180.png"/><Relationship Id="rId189" Type="http://schemas.openxmlformats.org/officeDocument/2006/relationships/image" Target="../media/image228.png"/><Relationship Id="rId375" Type="http://schemas.openxmlformats.org/officeDocument/2006/relationships/image" Target="../media/image321.png"/><Relationship Id="rId3" Type="http://schemas.openxmlformats.org/officeDocument/2006/relationships/image" Target="../media/image135.png"/><Relationship Id="rId214" Type="http://schemas.openxmlformats.org/officeDocument/2006/relationships/customXml" Target="../ink/ink256.xml"/><Relationship Id="rId235" Type="http://schemas.openxmlformats.org/officeDocument/2006/relationships/image" Target="../media/image251.png"/><Relationship Id="rId256" Type="http://schemas.openxmlformats.org/officeDocument/2006/relationships/customXml" Target="../ink/ink277.xml"/><Relationship Id="rId277" Type="http://schemas.openxmlformats.org/officeDocument/2006/relationships/image" Target="../media/image272.png"/><Relationship Id="rId298" Type="http://schemas.openxmlformats.org/officeDocument/2006/relationships/customXml" Target="../ink/ink298.xml"/><Relationship Id="rId116" Type="http://schemas.openxmlformats.org/officeDocument/2006/relationships/customXml" Target="../ink/ink207.xml"/><Relationship Id="rId137" Type="http://schemas.openxmlformats.org/officeDocument/2006/relationships/image" Target="../media/image202.png"/><Relationship Id="rId158" Type="http://schemas.openxmlformats.org/officeDocument/2006/relationships/customXml" Target="../ink/ink228.xml"/><Relationship Id="rId302" Type="http://schemas.openxmlformats.org/officeDocument/2006/relationships/customXml" Target="../ink/ink300.xml"/><Relationship Id="rId323" Type="http://schemas.openxmlformats.org/officeDocument/2006/relationships/image" Target="../media/image295.png"/><Relationship Id="rId344" Type="http://schemas.openxmlformats.org/officeDocument/2006/relationships/customXml" Target="../ink/ink321.xml"/><Relationship Id="rId20" Type="http://schemas.openxmlformats.org/officeDocument/2006/relationships/customXml" Target="../ink/ink159.xml"/><Relationship Id="rId41" Type="http://schemas.openxmlformats.org/officeDocument/2006/relationships/image" Target="../media/image154.png"/><Relationship Id="rId62" Type="http://schemas.openxmlformats.org/officeDocument/2006/relationships/customXml" Target="../ink/ink180.xml"/><Relationship Id="rId83" Type="http://schemas.openxmlformats.org/officeDocument/2006/relationships/image" Target="../media/image175.png"/><Relationship Id="rId179" Type="http://schemas.openxmlformats.org/officeDocument/2006/relationships/image" Target="../media/image223.png"/><Relationship Id="rId365" Type="http://schemas.openxmlformats.org/officeDocument/2006/relationships/image" Target="../media/image316.png"/><Relationship Id="rId190" Type="http://schemas.openxmlformats.org/officeDocument/2006/relationships/customXml" Target="../ink/ink244.xml"/><Relationship Id="rId204" Type="http://schemas.openxmlformats.org/officeDocument/2006/relationships/customXml" Target="../ink/ink251.xml"/><Relationship Id="rId225" Type="http://schemas.openxmlformats.org/officeDocument/2006/relationships/image" Target="../media/image246.png"/><Relationship Id="rId246" Type="http://schemas.openxmlformats.org/officeDocument/2006/relationships/customXml" Target="../ink/ink272.xml"/><Relationship Id="rId267" Type="http://schemas.openxmlformats.org/officeDocument/2006/relationships/image" Target="../media/image267.png"/><Relationship Id="rId288" Type="http://schemas.openxmlformats.org/officeDocument/2006/relationships/customXml" Target="../ink/ink293.xml"/><Relationship Id="rId106" Type="http://schemas.openxmlformats.org/officeDocument/2006/relationships/customXml" Target="../ink/ink202.xml"/><Relationship Id="rId127" Type="http://schemas.openxmlformats.org/officeDocument/2006/relationships/image" Target="../media/image197.png"/><Relationship Id="rId313" Type="http://schemas.openxmlformats.org/officeDocument/2006/relationships/image" Target="../media/image290.png"/><Relationship Id="rId10" Type="http://schemas.openxmlformats.org/officeDocument/2006/relationships/customXml" Target="../ink/ink154.xml"/><Relationship Id="rId31" Type="http://schemas.openxmlformats.org/officeDocument/2006/relationships/image" Target="../media/image149.png"/><Relationship Id="rId52" Type="http://schemas.openxmlformats.org/officeDocument/2006/relationships/customXml" Target="../ink/ink175.xml"/><Relationship Id="rId73" Type="http://schemas.openxmlformats.org/officeDocument/2006/relationships/image" Target="../media/image170.png"/><Relationship Id="rId94" Type="http://schemas.openxmlformats.org/officeDocument/2006/relationships/customXml" Target="../ink/ink196.xml"/><Relationship Id="rId148" Type="http://schemas.openxmlformats.org/officeDocument/2006/relationships/customXml" Target="../ink/ink223.xml"/><Relationship Id="rId169" Type="http://schemas.openxmlformats.org/officeDocument/2006/relationships/image" Target="../media/image218.png"/><Relationship Id="rId334" Type="http://schemas.openxmlformats.org/officeDocument/2006/relationships/customXml" Target="../ink/ink316.xml"/><Relationship Id="rId355" Type="http://schemas.openxmlformats.org/officeDocument/2006/relationships/image" Target="../media/image311.png"/><Relationship Id="rId376" Type="http://schemas.openxmlformats.org/officeDocument/2006/relationships/customXml" Target="../ink/ink337.xml"/><Relationship Id="rId4" Type="http://schemas.openxmlformats.org/officeDocument/2006/relationships/customXml" Target="../ink/ink151.xml"/><Relationship Id="rId180" Type="http://schemas.openxmlformats.org/officeDocument/2006/relationships/customXml" Target="../ink/ink239.xml"/><Relationship Id="rId215" Type="http://schemas.openxmlformats.org/officeDocument/2006/relationships/image" Target="../media/image241.png"/><Relationship Id="rId236" Type="http://schemas.openxmlformats.org/officeDocument/2006/relationships/customXml" Target="../ink/ink267.xml"/><Relationship Id="rId257" Type="http://schemas.openxmlformats.org/officeDocument/2006/relationships/image" Target="../media/image262.png"/><Relationship Id="rId278" Type="http://schemas.openxmlformats.org/officeDocument/2006/relationships/customXml" Target="../ink/ink288.xml"/><Relationship Id="rId303" Type="http://schemas.openxmlformats.org/officeDocument/2006/relationships/image" Target="../media/image285.png"/><Relationship Id="rId42" Type="http://schemas.openxmlformats.org/officeDocument/2006/relationships/customXml" Target="../ink/ink170.xml"/><Relationship Id="rId84" Type="http://schemas.openxmlformats.org/officeDocument/2006/relationships/customXml" Target="../ink/ink191.xml"/><Relationship Id="rId138" Type="http://schemas.openxmlformats.org/officeDocument/2006/relationships/customXml" Target="../ink/ink218.xml"/><Relationship Id="rId345" Type="http://schemas.openxmlformats.org/officeDocument/2006/relationships/image" Target="../media/image306.png"/><Relationship Id="rId191" Type="http://schemas.openxmlformats.org/officeDocument/2006/relationships/image" Target="../media/image229.png"/><Relationship Id="rId205" Type="http://schemas.openxmlformats.org/officeDocument/2006/relationships/image" Target="../media/image236.png"/><Relationship Id="rId247" Type="http://schemas.openxmlformats.org/officeDocument/2006/relationships/image" Target="../media/image257.png"/><Relationship Id="rId107" Type="http://schemas.openxmlformats.org/officeDocument/2006/relationships/image" Target="../media/image187.png"/><Relationship Id="rId289" Type="http://schemas.openxmlformats.org/officeDocument/2006/relationships/image" Target="../media/image278.png"/><Relationship Id="rId11" Type="http://schemas.openxmlformats.org/officeDocument/2006/relationships/image" Target="../media/image139.png"/><Relationship Id="rId53" Type="http://schemas.openxmlformats.org/officeDocument/2006/relationships/image" Target="../media/image160.png"/><Relationship Id="rId149" Type="http://schemas.openxmlformats.org/officeDocument/2006/relationships/image" Target="../media/image208.png"/><Relationship Id="rId314" Type="http://schemas.openxmlformats.org/officeDocument/2006/relationships/customXml" Target="../ink/ink306.xml"/><Relationship Id="rId356" Type="http://schemas.openxmlformats.org/officeDocument/2006/relationships/customXml" Target="../ink/ink327.xml"/><Relationship Id="rId95" Type="http://schemas.openxmlformats.org/officeDocument/2006/relationships/image" Target="../media/image181.png"/><Relationship Id="rId160" Type="http://schemas.openxmlformats.org/officeDocument/2006/relationships/customXml" Target="../ink/ink229.xml"/><Relationship Id="rId216" Type="http://schemas.openxmlformats.org/officeDocument/2006/relationships/customXml" Target="../ink/ink257.xml"/><Relationship Id="rId258" Type="http://schemas.openxmlformats.org/officeDocument/2006/relationships/customXml" Target="../ink/ink278.xml"/><Relationship Id="rId22" Type="http://schemas.openxmlformats.org/officeDocument/2006/relationships/customXml" Target="../ink/ink160.xml"/><Relationship Id="rId64" Type="http://schemas.openxmlformats.org/officeDocument/2006/relationships/customXml" Target="../ink/ink181.xml"/><Relationship Id="rId118" Type="http://schemas.openxmlformats.org/officeDocument/2006/relationships/customXml" Target="../ink/ink208.xml"/><Relationship Id="rId325" Type="http://schemas.openxmlformats.org/officeDocument/2006/relationships/image" Target="../media/image296.png"/><Relationship Id="rId367" Type="http://schemas.openxmlformats.org/officeDocument/2006/relationships/image" Target="../media/image317.png"/><Relationship Id="rId171" Type="http://schemas.openxmlformats.org/officeDocument/2006/relationships/image" Target="../media/image219.png"/><Relationship Id="rId227" Type="http://schemas.openxmlformats.org/officeDocument/2006/relationships/image" Target="../media/image247.png"/><Relationship Id="rId269" Type="http://schemas.openxmlformats.org/officeDocument/2006/relationships/image" Target="../media/image268.png"/><Relationship Id="rId33" Type="http://schemas.openxmlformats.org/officeDocument/2006/relationships/image" Target="../media/image150.png"/><Relationship Id="rId129" Type="http://schemas.openxmlformats.org/officeDocument/2006/relationships/image" Target="../media/image198.png"/><Relationship Id="rId280" Type="http://schemas.openxmlformats.org/officeDocument/2006/relationships/customXml" Target="../ink/ink289.xml"/><Relationship Id="rId336" Type="http://schemas.openxmlformats.org/officeDocument/2006/relationships/customXml" Target="../ink/ink317.xml"/><Relationship Id="rId75" Type="http://schemas.openxmlformats.org/officeDocument/2006/relationships/image" Target="../media/image171.png"/><Relationship Id="rId140" Type="http://schemas.openxmlformats.org/officeDocument/2006/relationships/customXml" Target="../ink/ink219.xml"/><Relationship Id="rId182" Type="http://schemas.openxmlformats.org/officeDocument/2006/relationships/customXml" Target="../ink/ink240.xml"/><Relationship Id="rId378" Type="http://schemas.openxmlformats.org/officeDocument/2006/relationships/customXml" Target="../ink/ink338.xml"/><Relationship Id="rId6" Type="http://schemas.openxmlformats.org/officeDocument/2006/relationships/customXml" Target="../ink/ink152.xml"/><Relationship Id="rId238" Type="http://schemas.openxmlformats.org/officeDocument/2006/relationships/customXml" Target="../ink/ink268.xml"/><Relationship Id="rId291" Type="http://schemas.openxmlformats.org/officeDocument/2006/relationships/image" Target="../media/image279.png"/><Relationship Id="rId305" Type="http://schemas.openxmlformats.org/officeDocument/2006/relationships/image" Target="../media/image286.png"/><Relationship Id="rId347" Type="http://schemas.openxmlformats.org/officeDocument/2006/relationships/image" Target="../media/image307.png"/><Relationship Id="rId44" Type="http://schemas.openxmlformats.org/officeDocument/2006/relationships/customXml" Target="../ink/ink171.xml"/><Relationship Id="rId86" Type="http://schemas.openxmlformats.org/officeDocument/2006/relationships/customXml" Target="../ink/ink192.xml"/><Relationship Id="rId151" Type="http://schemas.openxmlformats.org/officeDocument/2006/relationships/image" Target="../media/image209.png"/><Relationship Id="rId193" Type="http://schemas.openxmlformats.org/officeDocument/2006/relationships/image" Target="../media/image230.png"/><Relationship Id="rId207" Type="http://schemas.openxmlformats.org/officeDocument/2006/relationships/image" Target="../media/image237.png"/><Relationship Id="rId249" Type="http://schemas.openxmlformats.org/officeDocument/2006/relationships/image" Target="../media/image258.png"/><Relationship Id="rId13" Type="http://schemas.openxmlformats.org/officeDocument/2006/relationships/image" Target="../media/image140.png"/><Relationship Id="rId109" Type="http://schemas.openxmlformats.org/officeDocument/2006/relationships/image" Target="../media/image188.png"/><Relationship Id="rId260" Type="http://schemas.openxmlformats.org/officeDocument/2006/relationships/customXml" Target="../ink/ink279.xml"/><Relationship Id="rId316" Type="http://schemas.openxmlformats.org/officeDocument/2006/relationships/customXml" Target="../ink/ink307.xml"/><Relationship Id="rId55" Type="http://schemas.openxmlformats.org/officeDocument/2006/relationships/image" Target="../media/image161.png"/><Relationship Id="rId97" Type="http://schemas.openxmlformats.org/officeDocument/2006/relationships/image" Target="../media/image182.png"/><Relationship Id="rId120" Type="http://schemas.openxmlformats.org/officeDocument/2006/relationships/customXml" Target="../ink/ink209.xml"/><Relationship Id="rId358" Type="http://schemas.openxmlformats.org/officeDocument/2006/relationships/customXml" Target="../ink/ink328.xml"/><Relationship Id="rId162" Type="http://schemas.openxmlformats.org/officeDocument/2006/relationships/customXml" Target="../ink/ink230.xml"/><Relationship Id="rId218" Type="http://schemas.openxmlformats.org/officeDocument/2006/relationships/customXml" Target="../ink/ink258.xml"/><Relationship Id="rId271" Type="http://schemas.openxmlformats.org/officeDocument/2006/relationships/image" Target="../media/image269.png"/><Relationship Id="rId24" Type="http://schemas.openxmlformats.org/officeDocument/2006/relationships/customXml" Target="../ink/ink161.xml"/><Relationship Id="rId66" Type="http://schemas.openxmlformats.org/officeDocument/2006/relationships/customXml" Target="../ink/ink182.xml"/><Relationship Id="rId131" Type="http://schemas.openxmlformats.org/officeDocument/2006/relationships/image" Target="../media/image199.png"/><Relationship Id="rId327" Type="http://schemas.openxmlformats.org/officeDocument/2006/relationships/image" Target="../media/image297.png"/><Relationship Id="rId369" Type="http://schemas.openxmlformats.org/officeDocument/2006/relationships/image" Target="../media/image318.png"/><Relationship Id="rId173" Type="http://schemas.openxmlformats.org/officeDocument/2006/relationships/image" Target="../media/image220.png"/><Relationship Id="rId229" Type="http://schemas.openxmlformats.org/officeDocument/2006/relationships/image" Target="../media/image248.png"/><Relationship Id="rId240" Type="http://schemas.openxmlformats.org/officeDocument/2006/relationships/customXml" Target="../ink/ink269.xml"/><Relationship Id="rId35" Type="http://schemas.openxmlformats.org/officeDocument/2006/relationships/image" Target="../media/image151.png"/><Relationship Id="rId77" Type="http://schemas.openxmlformats.org/officeDocument/2006/relationships/image" Target="../media/image172.png"/><Relationship Id="rId100" Type="http://schemas.openxmlformats.org/officeDocument/2006/relationships/customXml" Target="../ink/ink199.xml"/><Relationship Id="rId282" Type="http://schemas.openxmlformats.org/officeDocument/2006/relationships/customXml" Target="../ink/ink290.xml"/><Relationship Id="rId338" Type="http://schemas.openxmlformats.org/officeDocument/2006/relationships/customXml" Target="../ink/ink318.xml"/><Relationship Id="rId8" Type="http://schemas.openxmlformats.org/officeDocument/2006/relationships/customXml" Target="../ink/ink153.xml"/><Relationship Id="rId142" Type="http://schemas.openxmlformats.org/officeDocument/2006/relationships/customXml" Target="../ink/ink220.xml"/><Relationship Id="rId184" Type="http://schemas.openxmlformats.org/officeDocument/2006/relationships/customXml" Target="../ink/ink241.xml"/><Relationship Id="rId251" Type="http://schemas.openxmlformats.org/officeDocument/2006/relationships/image" Target="../media/image259.png"/><Relationship Id="rId46" Type="http://schemas.openxmlformats.org/officeDocument/2006/relationships/customXml" Target="../ink/ink172.xml"/><Relationship Id="rId293" Type="http://schemas.openxmlformats.org/officeDocument/2006/relationships/image" Target="../media/image280.png"/><Relationship Id="rId307" Type="http://schemas.openxmlformats.org/officeDocument/2006/relationships/image" Target="../media/image287.png"/><Relationship Id="rId349" Type="http://schemas.openxmlformats.org/officeDocument/2006/relationships/image" Target="../media/image308.png"/><Relationship Id="rId88" Type="http://schemas.openxmlformats.org/officeDocument/2006/relationships/customXml" Target="../ink/ink193.xml"/><Relationship Id="rId111" Type="http://schemas.openxmlformats.org/officeDocument/2006/relationships/image" Target="../media/image189.png"/><Relationship Id="rId153" Type="http://schemas.openxmlformats.org/officeDocument/2006/relationships/image" Target="../media/image210.png"/><Relationship Id="rId195" Type="http://schemas.openxmlformats.org/officeDocument/2006/relationships/image" Target="../media/image231.png"/><Relationship Id="rId209" Type="http://schemas.openxmlformats.org/officeDocument/2006/relationships/image" Target="../media/image238.png"/><Relationship Id="rId360" Type="http://schemas.openxmlformats.org/officeDocument/2006/relationships/customXml" Target="../ink/ink329.xml"/><Relationship Id="rId220" Type="http://schemas.openxmlformats.org/officeDocument/2006/relationships/customXml" Target="../ink/ink259.xml"/><Relationship Id="rId15" Type="http://schemas.openxmlformats.org/officeDocument/2006/relationships/image" Target="../media/image141.png"/><Relationship Id="rId57" Type="http://schemas.openxmlformats.org/officeDocument/2006/relationships/image" Target="../media/image162.png"/><Relationship Id="rId262" Type="http://schemas.openxmlformats.org/officeDocument/2006/relationships/customXml" Target="../ink/ink280.xml"/><Relationship Id="rId318" Type="http://schemas.openxmlformats.org/officeDocument/2006/relationships/customXml" Target="../ink/ink308.xml"/><Relationship Id="rId99" Type="http://schemas.openxmlformats.org/officeDocument/2006/relationships/image" Target="../media/image183.png"/><Relationship Id="rId122" Type="http://schemas.openxmlformats.org/officeDocument/2006/relationships/customXml" Target="../ink/ink210.xml"/><Relationship Id="rId164" Type="http://schemas.openxmlformats.org/officeDocument/2006/relationships/customXml" Target="../ink/ink231.xml"/><Relationship Id="rId371" Type="http://schemas.openxmlformats.org/officeDocument/2006/relationships/image" Target="../media/image31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png"/><Relationship Id="rId299" Type="http://schemas.openxmlformats.org/officeDocument/2006/relationships/image" Target="../media/image472.png"/><Relationship Id="rId21" Type="http://schemas.openxmlformats.org/officeDocument/2006/relationships/image" Target="../media/image333.png"/><Relationship Id="rId63" Type="http://schemas.openxmlformats.org/officeDocument/2006/relationships/image" Target="../media/image354.png"/><Relationship Id="rId159" Type="http://schemas.openxmlformats.org/officeDocument/2006/relationships/image" Target="../media/image402.png"/><Relationship Id="rId324" Type="http://schemas.openxmlformats.org/officeDocument/2006/relationships/customXml" Target="../ink/ink500.xml"/><Relationship Id="rId366" Type="http://schemas.openxmlformats.org/officeDocument/2006/relationships/customXml" Target="../ink/ink521.xml"/><Relationship Id="rId170" Type="http://schemas.openxmlformats.org/officeDocument/2006/relationships/customXml" Target="../ink/ink423.xml"/><Relationship Id="rId226" Type="http://schemas.openxmlformats.org/officeDocument/2006/relationships/customXml" Target="../ink/ink451.xml"/><Relationship Id="rId433" Type="http://schemas.openxmlformats.org/officeDocument/2006/relationships/image" Target="../media/image539.png"/><Relationship Id="rId268" Type="http://schemas.openxmlformats.org/officeDocument/2006/relationships/customXml" Target="../ink/ink472.xml"/><Relationship Id="rId475" Type="http://schemas.openxmlformats.org/officeDocument/2006/relationships/image" Target="../media/image560.png"/><Relationship Id="rId32" Type="http://schemas.openxmlformats.org/officeDocument/2006/relationships/customXml" Target="../ink/ink354.xml"/><Relationship Id="rId74" Type="http://schemas.openxmlformats.org/officeDocument/2006/relationships/customXml" Target="../ink/ink375.xml"/><Relationship Id="rId128" Type="http://schemas.openxmlformats.org/officeDocument/2006/relationships/customXml" Target="../ink/ink402.xml"/><Relationship Id="rId335" Type="http://schemas.openxmlformats.org/officeDocument/2006/relationships/image" Target="../media/image490.png"/><Relationship Id="rId377" Type="http://schemas.openxmlformats.org/officeDocument/2006/relationships/image" Target="../media/image511.png"/><Relationship Id="rId5" Type="http://schemas.openxmlformats.org/officeDocument/2006/relationships/image" Target="../media/image325.png"/><Relationship Id="rId181" Type="http://schemas.openxmlformats.org/officeDocument/2006/relationships/image" Target="../media/image413.png"/><Relationship Id="rId237" Type="http://schemas.openxmlformats.org/officeDocument/2006/relationships/image" Target="../media/image441.png"/><Relationship Id="rId402" Type="http://schemas.openxmlformats.org/officeDocument/2006/relationships/customXml" Target="../ink/ink539.xml"/><Relationship Id="rId279" Type="http://schemas.openxmlformats.org/officeDocument/2006/relationships/image" Target="../media/image462.png"/><Relationship Id="rId444" Type="http://schemas.openxmlformats.org/officeDocument/2006/relationships/customXml" Target="../ink/ink560.xml"/><Relationship Id="rId486" Type="http://schemas.openxmlformats.org/officeDocument/2006/relationships/customXml" Target="../ink/ink581.xml"/><Relationship Id="rId43" Type="http://schemas.openxmlformats.org/officeDocument/2006/relationships/image" Target="../media/image344.png"/><Relationship Id="rId139" Type="http://schemas.openxmlformats.org/officeDocument/2006/relationships/image" Target="../media/image392.png"/><Relationship Id="rId290" Type="http://schemas.openxmlformats.org/officeDocument/2006/relationships/customXml" Target="../ink/ink483.xml"/><Relationship Id="rId304" Type="http://schemas.openxmlformats.org/officeDocument/2006/relationships/customXml" Target="../ink/ink490.xml"/><Relationship Id="rId346" Type="http://schemas.openxmlformats.org/officeDocument/2006/relationships/customXml" Target="../ink/ink511.xml"/><Relationship Id="rId388" Type="http://schemas.openxmlformats.org/officeDocument/2006/relationships/customXml" Target="../ink/ink532.xml"/><Relationship Id="rId85" Type="http://schemas.openxmlformats.org/officeDocument/2006/relationships/image" Target="../media/image365.png"/><Relationship Id="rId150" Type="http://schemas.openxmlformats.org/officeDocument/2006/relationships/customXml" Target="../ink/ink413.xml"/><Relationship Id="rId192" Type="http://schemas.openxmlformats.org/officeDocument/2006/relationships/customXml" Target="../ink/ink434.xml"/><Relationship Id="rId206" Type="http://schemas.openxmlformats.org/officeDocument/2006/relationships/customXml" Target="../ink/ink441.xml"/><Relationship Id="rId413" Type="http://schemas.openxmlformats.org/officeDocument/2006/relationships/image" Target="../media/image529.png"/><Relationship Id="rId248" Type="http://schemas.openxmlformats.org/officeDocument/2006/relationships/customXml" Target="../ink/ink462.xml"/><Relationship Id="rId455" Type="http://schemas.openxmlformats.org/officeDocument/2006/relationships/image" Target="../media/image550.png"/><Relationship Id="rId497" Type="http://schemas.openxmlformats.org/officeDocument/2006/relationships/image" Target="../media/image571.png"/><Relationship Id="rId12" Type="http://schemas.openxmlformats.org/officeDocument/2006/relationships/customXml" Target="../ink/ink344.xml"/><Relationship Id="rId108" Type="http://schemas.openxmlformats.org/officeDocument/2006/relationships/customXml" Target="../ink/ink392.xml"/><Relationship Id="rId315" Type="http://schemas.openxmlformats.org/officeDocument/2006/relationships/image" Target="../media/image480.png"/><Relationship Id="rId357" Type="http://schemas.openxmlformats.org/officeDocument/2006/relationships/image" Target="../media/image501.png"/><Relationship Id="rId54" Type="http://schemas.openxmlformats.org/officeDocument/2006/relationships/customXml" Target="../ink/ink365.xml"/><Relationship Id="rId96" Type="http://schemas.openxmlformats.org/officeDocument/2006/relationships/customXml" Target="../ink/ink386.xml"/><Relationship Id="rId161" Type="http://schemas.openxmlformats.org/officeDocument/2006/relationships/image" Target="../media/image403.png"/><Relationship Id="rId217" Type="http://schemas.openxmlformats.org/officeDocument/2006/relationships/image" Target="../media/image431.png"/><Relationship Id="rId399" Type="http://schemas.openxmlformats.org/officeDocument/2006/relationships/image" Target="../media/image522.png"/><Relationship Id="rId259" Type="http://schemas.openxmlformats.org/officeDocument/2006/relationships/image" Target="../media/image452.png"/><Relationship Id="rId424" Type="http://schemas.openxmlformats.org/officeDocument/2006/relationships/customXml" Target="../ink/ink550.xml"/><Relationship Id="rId466" Type="http://schemas.openxmlformats.org/officeDocument/2006/relationships/customXml" Target="../ink/ink571.xml"/><Relationship Id="rId23" Type="http://schemas.openxmlformats.org/officeDocument/2006/relationships/image" Target="../media/image334.png"/><Relationship Id="rId119" Type="http://schemas.openxmlformats.org/officeDocument/2006/relationships/image" Target="../media/image382.png"/><Relationship Id="rId270" Type="http://schemas.openxmlformats.org/officeDocument/2006/relationships/customXml" Target="../ink/ink473.xml"/><Relationship Id="rId326" Type="http://schemas.openxmlformats.org/officeDocument/2006/relationships/customXml" Target="../ink/ink501.xml"/><Relationship Id="rId65" Type="http://schemas.openxmlformats.org/officeDocument/2006/relationships/image" Target="../media/image355.png"/><Relationship Id="rId130" Type="http://schemas.openxmlformats.org/officeDocument/2006/relationships/customXml" Target="../ink/ink403.xml"/><Relationship Id="rId368" Type="http://schemas.openxmlformats.org/officeDocument/2006/relationships/customXml" Target="../ink/ink522.xml"/><Relationship Id="rId172" Type="http://schemas.openxmlformats.org/officeDocument/2006/relationships/customXml" Target="../ink/ink424.xml"/><Relationship Id="rId228" Type="http://schemas.openxmlformats.org/officeDocument/2006/relationships/customXml" Target="../ink/ink452.xml"/><Relationship Id="rId435" Type="http://schemas.openxmlformats.org/officeDocument/2006/relationships/image" Target="../media/image540.png"/><Relationship Id="rId477" Type="http://schemas.openxmlformats.org/officeDocument/2006/relationships/image" Target="../media/image561.png"/><Relationship Id="rId281" Type="http://schemas.openxmlformats.org/officeDocument/2006/relationships/image" Target="../media/image463.png"/><Relationship Id="rId337" Type="http://schemas.openxmlformats.org/officeDocument/2006/relationships/image" Target="../media/image491.png"/><Relationship Id="rId34" Type="http://schemas.openxmlformats.org/officeDocument/2006/relationships/customXml" Target="../ink/ink355.xml"/><Relationship Id="rId76" Type="http://schemas.openxmlformats.org/officeDocument/2006/relationships/customXml" Target="../ink/ink376.xml"/><Relationship Id="rId141" Type="http://schemas.openxmlformats.org/officeDocument/2006/relationships/image" Target="../media/image393.png"/><Relationship Id="rId379" Type="http://schemas.openxmlformats.org/officeDocument/2006/relationships/image" Target="../media/image512.png"/><Relationship Id="rId7" Type="http://schemas.openxmlformats.org/officeDocument/2006/relationships/image" Target="../media/image326.png"/><Relationship Id="rId183" Type="http://schemas.openxmlformats.org/officeDocument/2006/relationships/image" Target="../media/image414.png"/><Relationship Id="rId239" Type="http://schemas.openxmlformats.org/officeDocument/2006/relationships/image" Target="../media/image442.png"/><Relationship Id="rId390" Type="http://schemas.openxmlformats.org/officeDocument/2006/relationships/customXml" Target="../ink/ink533.xml"/><Relationship Id="rId404" Type="http://schemas.openxmlformats.org/officeDocument/2006/relationships/customXml" Target="../ink/ink540.xml"/><Relationship Id="rId446" Type="http://schemas.openxmlformats.org/officeDocument/2006/relationships/customXml" Target="../ink/ink561.xml"/><Relationship Id="rId250" Type="http://schemas.openxmlformats.org/officeDocument/2006/relationships/customXml" Target="../ink/ink463.xml"/><Relationship Id="rId292" Type="http://schemas.openxmlformats.org/officeDocument/2006/relationships/customXml" Target="../ink/ink484.xml"/><Relationship Id="rId306" Type="http://schemas.openxmlformats.org/officeDocument/2006/relationships/customXml" Target="../ink/ink491.xml"/><Relationship Id="rId488" Type="http://schemas.openxmlformats.org/officeDocument/2006/relationships/customXml" Target="../ink/ink582.xml"/><Relationship Id="rId45" Type="http://schemas.openxmlformats.org/officeDocument/2006/relationships/image" Target="../media/image345.png"/><Relationship Id="rId87" Type="http://schemas.openxmlformats.org/officeDocument/2006/relationships/image" Target="../media/image366.png"/><Relationship Id="rId110" Type="http://schemas.openxmlformats.org/officeDocument/2006/relationships/customXml" Target="../ink/ink393.xml"/><Relationship Id="rId348" Type="http://schemas.openxmlformats.org/officeDocument/2006/relationships/customXml" Target="../ink/ink512.xml"/><Relationship Id="rId152" Type="http://schemas.openxmlformats.org/officeDocument/2006/relationships/customXml" Target="../ink/ink414.xml"/><Relationship Id="rId194" Type="http://schemas.openxmlformats.org/officeDocument/2006/relationships/customXml" Target="../ink/ink435.xml"/><Relationship Id="rId208" Type="http://schemas.openxmlformats.org/officeDocument/2006/relationships/customXml" Target="../ink/ink442.xml"/><Relationship Id="rId415" Type="http://schemas.openxmlformats.org/officeDocument/2006/relationships/image" Target="../media/image530.png"/><Relationship Id="rId457" Type="http://schemas.openxmlformats.org/officeDocument/2006/relationships/image" Target="../media/image551.png"/><Relationship Id="rId261" Type="http://schemas.openxmlformats.org/officeDocument/2006/relationships/image" Target="../media/image453.png"/><Relationship Id="rId499" Type="http://schemas.openxmlformats.org/officeDocument/2006/relationships/image" Target="../media/image572.png"/><Relationship Id="rId14" Type="http://schemas.openxmlformats.org/officeDocument/2006/relationships/customXml" Target="../ink/ink345.xml"/><Relationship Id="rId56" Type="http://schemas.openxmlformats.org/officeDocument/2006/relationships/customXml" Target="../ink/ink366.xml"/><Relationship Id="rId317" Type="http://schemas.openxmlformats.org/officeDocument/2006/relationships/image" Target="../media/image481.png"/><Relationship Id="rId359" Type="http://schemas.openxmlformats.org/officeDocument/2006/relationships/image" Target="../media/image502.png"/><Relationship Id="rId98" Type="http://schemas.openxmlformats.org/officeDocument/2006/relationships/customXml" Target="../ink/ink387.xml"/><Relationship Id="rId121" Type="http://schemas.openxmlformats.org/officeDocument/2006/relationships/image" Target="../media/image383.png"/><Relationship Id="rId163" Type="http://schemas.openxmlformats.org/officeDocument/2006/relationships/image" Target="../media/image404.png"/><Relationship Id="rId219" Type="http://schemas.openxmlformats.org/officeDocument/2006/relationships/image" Target="../media/image432.png"/><Relationship Id="rId370" Type="http://schemas.openxmlformats.org/officeDocument/2006/relationships/customXml" Target="../ink/ink523.xml"/><Relationship Id="rId426" Type="http://schemas.openxmlformats.org/officeDocument/2006/relationships/customXml" Target="../ink/ink551.xml"/><Relationship Id="rId230" Type="http://schemas.openxmlformats.org/officeDocument/2006/relationships/customXml" Target="../ink/ink453.xml"/><Relationship Id="rId468" Type="http://schemas.openxmlformats.org/officeDocument/2006/relationships/customXml" Target="../ink/ink572.xml"/><Relationship Id="rId25" Type="http://schemas.openxmlformats.org/officeDocument/2006/relationships/image" Target="../media/image335.png"/><Relationship Id="rId67" Type="http://schemas.openxmlformats.org/officeDocument/2006/relationships/image" Target="../media/image356.png"/><Relationship Id="rId272" Type="http://schemas.openxmlformats.org/officeDocument/2006/relationships/customXml" Target="../ink/ink474.xml"/><Relationship Id="rId328" Type="http://schemas.openxmlformats.org/officeDocument/2006/relationships/customXml" Target="../ink/ink502.xml"/><Relationship Id="rId132" Type="http://schemas.openxmlformats.org/officeDocument/2006/relationships/customXml" Target="../ink/ink404.xml"/><Relationship Id="rId174" Type="http://schemas.openxmlformats.org/officeDocument/2006/relationships/customXml" Target="../ink/ink425.xml"/><Relationship Id="rId381" Type="http://schemas.openxmlformats.org/officeDocument/2006/relationships/image" Target="../media/image513.png"/><Relationship Id="rId241" Type="http://schemas.openxmlformats.org/officeDocument/2006/relationships/image" Target="../media/image443.png"/><Relationship Id="rId437" Type="http://schemas.openxmlformats.org/officeDocument/2006/relationships/image" Target="../media/image541.png"/><Relationship Id="rId479" Type="http://schemas.openxmlformats.org/officeDocument/2006/relationships/image" Target="../media/image562.png"/><Relationship Id="rId36" Type="http://schemas.openxmlformats.org/officeDocument/2006/relationships/customXml" Target="../ink/ink356.xml"/><Relationship Id="rId283" Type="http://schemas.openxmlformats.org/officeDocument/2006/relationships/image" Target="../media/image464.png"/><Relationship Id="rId339" Type="http://schemas.openxmlformats.org/officeDocument/2006/relationships/image" Target="../media/image492.png"/><Relationship Id="rId490" Type="http://schemas.openxmlformats.org/officeDocument/2006/relationships/customXml" Target="../ink/ink583.xml"/><Relationship Id="rId78" Type="http://schemas.openxmlformats.org/officeDocument/2006/relationships/customXml" Target="../ink/ink377.xml"/><Relationship Id="rId101" Type="http://schemas.openxmlformats.org/officeDocument/2006/relationships/image" Target="../media/image373.png"/><Relationship Id="rId143" Type="http://schemas.openxmlformats.org/officeDocument/2006/relationships/image" Target="../media/image394.png"/><Relationship Id="rId185" Type="http://schemas.openxmlformats.org/officeDocument/2006/relationships/image" Target="../media/image415.png"/><Relationship Id="rId350" Type="http://schemas.openxmlformats.org/officeDocument/2006/relationships/customXml" Target="../ink/ink513.xml"/><Relationship Id="rId406" Type="http://schemas.openxmlformats.org/officeDocument/2006/relationships/customXml" Target="../ink/ink541.xml"/><Relationship Id="rId9" Type="http://schemas.openxmlformats.org/officeDocument/2006/relationships/image" Target="../media/image327.png"/><Relationship Id="rId210" Type="http://schemas.openxmlformats.org/officeDocument/2006/relationships/customXml" Target="../ink/ink443.xml"/><Relationship Id="rId392" Type="http://schemas.openxmlformats.org/officeDocument/2006/relationships/customXml" Target="../ink/ink534.xml"/><Relationship Id="rId448" Type="http://schemas.openxmlformats.org/officeDocument/2006/relationships/customXml" Target="../ink/ink562.xml"/><Relationship Id="rId252" Type="http://schemas.openxmlformats.org/officeDocument/2006/relationships/customXml" Target="../ink/ink464.xml"/><Relationship Id="rId294" Type="http://schemas.openxmlformats.org/officeDocument/2006/relationships/customXml" Target="../ink/ink485.xml"/><Relationship Id="rId308" Type="http://schemas.openxmlformats.org/officeDocument/2006/relationships/customXml" Target="../ink/ink492.xml"/><Relationship Id="rId47" Type="http://schemas.openxmlformats.org/officeDocument/2006/relationships/image" Target="../media/image346.png"/><Relationship Id="rId89" Type="http://schemas.openxmlformats.org/officeDocument/2006/relationships/image" Target="../media/image367.png"/><Relationship Id="rId112" Type="http://schemas.openxmlformats.org/officeDocument/2006/relationships/customXml" Target="../ink/ink394.xml"/><Relationship Id="rId154" Type="http://schemas.openxmlformats.org/officeDocument/2006/relationships/customXml" Target="../ink/ink415.xml"/><Relationship Id="rId361" Type="http://schemas.openxmlformats.org/officeDocument/2006/relationships/image" Target="../media/image503.png"/><Relationship Id="rId196" Type="http://schemas.openxmlformats.org/officeDocument/2006/relationships/customXml" Target="../ink/ink436.xml"/><Relationship Id="rId417" Type="http://schemas.openxmlformats.org/officeDocument/2006/relationships/image" Target="../media/image531.png"/><Relationship Id="rId459" Type="http://schemas.openxmlformats.org/officeDocument/2006/relationships/image" Target="../media/image552.png"/><Relationship Id="rId16" Type="http://schemas.openxmlformats.org/officeDocument/2006/relationships/customXml" Target="../ink/ink346.xml"/><Relationship Id="rId221" Type="http://schemas.openxmlformats.org/officeDocument/2006/relationships/image" Target="../media/image433.png"/><Relationship Id="rId263" Type="http://schemas.openxmlformats.org/officeDocument/2006/relationships/image" Target="../media/image454.png"/><Relationship Id="rId319" Type="http://schemas.openxmlformats.org/officeDocument/2006/relationships/image" Target="../media/image482.png"/><Relationship Id="rId470" Type="http://schemas.openxmlformats.org/officeDocument/2006/relationships/customXml" Target="../ink/ink573.xml"/><Relationship Id="rId58" Type="http://schemas.openxmlformats.org/officeDocument/2006/relationships/customXml" Target="../ink/ink367.xml"/><Relationship Id="rId123" Type="http://schemas.openxmlformats.org/officeDocument/2006/relationships/image" Target="../media/image384.png"/><Relationship Id="rId330" Type="http://schemas.openxmlformats.org/officeDocument/2006/relationships/customXml" Target="../ink/ink503.xml"/><Relationship Id="rId165" Type="http://schemas.openxmlformats.org/officeDocument/2006/relationships/image" Target="../media/image405.png"/><Relationship Id="rId372" Type="http://schemas.openxmlformats.org/officeDocument/2006/relationships/customXml" Target="../ink/ink524.xml"/><Relationship Id="rId428" Type="http://schemas.openxmlformats.org/officeDocument/2006/relationships/customXml" Target="../ink/ink552.xml"/><Relationship Id="rId232" Type="http://schemas.openxmlformats.org/officeDocument/2006/relationships/customXml" Target="../ink/ink454.xml"/><Relationship Id="rId274" Type="http://schemas.openxmlformats.org/officeDocument/2006/relationships/customXml" Target="../ink/ink475.xml"/><Relationship Id="rId481" Type="http://schemas.openxmlformats.org/officeDocument/2006/relationships/image" Target="../media/image563.png"/><Relationship Id="rId27" Type="http://schemas.openxmlformats.org/officeDocument/2006/relationships/image" Target="../media/image336.png"/><Relationship Id="rId69" Type="http://schemas.openxmlformats.org/officeDocument/2006/relationships/image" Target="../media/image357.png"/><Relationship Id="rId134" Type="http://schemas.openxmlformats.org/officeDocument/2006/relationships/customXml" Target="../ink/ink405.xml"/><Relationship Id="rId80" Type="http://schemas.openxmlformats.org/officeDocument/2006/relationships/customXml" Target="../ink/ink378.xml"/><Relationship Id="rId176" Type="http://schemas.openxmlformats.org/officeDocument/2006/relationships/customXml" Target="../ink/ink426.xml"/><Relationship Id="rId341" Type="http://schemas.openxmlformats.org/officeDocument/2006/relationships/image" Target="../media/image493.png"/><Relationship Id="rId383" Type="http://schemas.openxmlformats.org/officeDocument/2006/relationships/image" Target="../media/image514.png"/><Relationship Id="rId439" Type="http://schemas.openxmlformats.org/officeDocument/2006/relationships/image" Target="../media/image542.png"/><Relationship Id="rId201" Type="http://schemas.openxmlformats.org/officeDocument/2006/relationships/image" Target="../media/image423.png"/><Relationship Id="rId243" Type="http://schemas.openxmlformats.org/officeDocument/2006/relationships/image" Target="../media/image444.png"/><Relationship Id="rId285" Type="http://schemas.openxmlformats.org/officeDocument/2006/relationships/image" Target="../media/image465.png"/><Relationship Id="rId450" Type="http://schemas.openxmlformats.org/officeDocument/2006/relationships/customXml" Target="../ink/ink563.xml"/><Relationship Id="rId38" Type="http://schemas.openxmlformats.org/officeDocument/2006/relationships/customXml" Target="../ink/ink357.xml"/><Relationship Id="rId103" Type="http://schemas.openxmlformats.org/officeDocument/2006/relationships/image" Target="../media/image374.png"/><Relationship Id="rId310" Type="http://schemas.openxmlformats.org/officeDocument/2006/relationships/customXml" Target="../ink/ink493.xml"/><Relationship Id="rId492" Type="http://schemas.openxmlformats.org/officeDocument/2006/relationships/customXml" Target="../ink/ink584.xml"/><Relationship Id="rId91" Type="http://schemas.openxmlformats.org/officeDocument/2006/relationships/image" Target="../media/image368.png"/><Relationship Id="rId145" Type="http://schemas.openxmlformats.org/officeDocument/2006/relationships/image" Target="../media/image395.png"/><Relationship Id="rId187" Type="http://schemas.openxmlformats.org/officeDocument/2006/relationships/image" Target="../media/image416.png"/><Relationship Id="rId352" Type="http://schemas.openxmlformats.org/officeDocument/2006/relationships/customXml" Target="../ink/ink514.xml"/><Relationship Id="rId394" Type="http://schemas.openxmlformats.org/officeDocument/2006/relationships/customXml" Target="../ink/ink535.xml"/><Relationship Id="rId408" Type="http://schemas.openxmlformats.org/officeDocument/2006/relationships/customXml" Target="../ink/ink542.xml"/><Relationship Id="rId212" Type="http://schemas.openxmlformats.org/officeDocument/2006/relationships/customXml" Target="../ink/ink444.xml"/><Relationship Id="rId254" Type="http://schemas.openxmlformats.org/officeDocument/2006/relationships/customXml" Target="../ink/ink465.xml"/><Relationship Id="rId49" Type="http://schemas.openxmlformats.org/officeDocument/2006/relationships/image" Target="../media/image347.png"/><Relationship Id="rId114" Type="http://schemas.openxmlformats.org/officeDocument/2006/relationships/customXml" Target="../ink/ink395.xml"/><Relationship Id="rId296" Type="http://schemas.openxmlformats.org/officeDocument/2006/relationships/customXml" Target="../ink/ink486.xml"/><Relationship Id="rId461" Type="http://schemas.openxmlformats.org/officeDocument/2006/relationships/image" Target="../media/image553.png"/><Relationship Id="rId60" Type="http://schemas.openxmlformats.org/officeDocument/2006/relationships/customXml" Target="../ink/ink368.xml"/><Relationship Id="rId156" Type="http://schemas.openxmlformats.org/officeDocument/2006/relationships/customXml" Target="../ink/ink416.xml"/><Relationship Id="rId198" Type="http://schemas.openxmlformats.org/officeDocument/2006/relationships/customXml" Target="../ink/ink437.xml"/><Relationship Id="rId321" Type="http://schemas.openxmlformats.org/officeDocument/2006/relationships/image" Target="../media/image483.png"/><Relationship Id="rId363" Type="http://schemas.openxmlformats.org/officeDocument/2006/relationships/image" Target="../media/image504.png"/><Relationship Id="rId419" Type="http://schemas.openxmlformats.org/officeDocument/2006/relationships/image" Target="../media/image532.png"/><Relationship Id="rId223" Type="http://schemas.openxmlformats.org/officeDocument/2006/relationships/image" Target="../media/image434.png"/><Relationship Id="rId430" Type="http://schemas.openxmlformats.org/officeDocument/2006/relationships/customXml" Target="../ink/ink553.xml"/><Relationship Id="rId18" Type="http://schemas.openxmlformats.org/officeDocument/2006/relationships/customXml" Target="../ink/ink347.xml"/><Relationship Id="rId265" Type="http://schemas.openxmlformats.org/officeDocument/2006/relationships/image" Target="../media/image455.png"/><Relationship Id="rId472" Type="http://schemas.openxmlformats.org/officeDocument/2006/relationships/customXml" Target="../ink/ink574.xml"/><Relationship Id="rId125" Type="http://schemas.openxmlformats.org/officeDocument/2006/relationships/image" Target="../media/image385.png"/><Relationship Id="rId167" Type="http://schemas.openxmlformats.org/officeDocument/2006/relationships/image" Target="../media/image406.png"/><Relationship Id="rId332" Type="http://schemas.openxmlformats.org/officeDocument/2006/relationships/customXml" Target="../ink/ink504.xml"/><Relationship Id="rId374" Type="http://schemas.openxmlformats.org/officeDocument/2006/relationships/customXml" Target="../ink/ink525.xml"/><Relationship Id="rId71" Type="http://schemas.openxmlformats.org/officeDocument/2006/relationships/image" Target="../media/image358.png"/><Relationship Id="rId234" Type="http://schemas.openxmlformats.org/officeDocument/2006/relationships/customXml" Target="../ink/ink455.xml"/><Relationship Id="rId2" Type="http://schemas.openxmlformats.org/officeDocument/2006/relationships/customXml" Target="../ink/ink339.xml"/><Relationship Id="rId29" Type="http://schemas.openxmlformats.org/officeDocument/2006/relationships/image" Target="../media/image337.png"/><Relationship Id="rId276" Type="http://schemas.openxmlformats.org/officeDocument/2006/relationships/customXml" Target="../ink/ink476.xml"/><Relationship Id="rId441" Type="http://schemas.openxmlformats.org/officeDocument/2006/relationships/image" Target="../media/image543.png"/><Relationship Id="rId483" Type="http://schemas.openxmlformats.org/officeDocument/2006/relationships/image" Target="../media/image564.png"/><Relationship Id="rId40" Type="http://schemas.openxmlformats.org/officeDocument/2006/relationships/customXml" Target="../ink/ink358.xml"/><Relationship Id="rId136" Type="http://schemas.openxmlformats.org/officeDocument/2006/relationships/customXml" Target="../ink/ink406.xml"/><Relationship Id="rId178" Type="http://schemas.openxmlformats.org/officeDocument/2006/relationships/customXml" Target="../ink/ink427.xml"/><Relationship Id="rId301" Type="http://schemas.openxmlformats.org/officeDocument/2006/relationships/image" Target="../media/image473.png"/><Relationship Id="rId343" Type="http://schemas.openxmlformats.org/officeDocument/2006/relationships/image" Target="../media/image494.png"/><Relationship Id="rId82" Type="http://schemas.openxmlformats.org/officeDocument/2006/relationships/customXml" Target="../ink/ink379.xml"/><Relationship Id="rId203" Type="http://schemas.openxmlformats.org/officeDocument/2006/relationships/image" Target="../media/image424.png"/><Relationship Id="rId385" Type="http://schemas.openxmlformats.org/officeDocument/2006/relationships/image" Target="../media/image515.png"/><Relationship Id="rId245" Type="http://schemas.openxmlformats.org/officeDocument/2006/relationships/image" Target="../media/image445.png"/><Relationship Id="rId287" Type="http://schemas.openxmlformats.org/officeDocument/2006/relationships/image" Target="../media/image466.png"/><Relationship Id="rId410" Type="http://schemas.openxmlformats.org/officeDocument/2006/relationships/customXml" Target="../ink/ink543.xml"/><Relationship Id="rId452" Type="http://schemas.openxmlformats.org/officeDocument/2006/relationships/customXml" Target="../ink/ink564.xml"/><Relationship Id="rId494" Type="http://schemas.openxmlformats.org/officeDocument/2006/relationships/customXml" Target="../ink/ink585.xml"/><Relationship Id="rId105" Type="http://schemas.openxmlformats.org/officeDocument/2006/relationships/image" Target="../media/image375.png"/><Relationship Id="rId147" Type="http://schemas.openxmlformats.org/officeDocument/2006/relationships/image" Target="../media/image396.png"/><Relationship Id="rId312" Type="http://schemas.openxmlformats.org/officeDocument/2006/relationships/customXml" Target="../ink/ink494.xml"/><Relationship Id="rId354" Type="http://schemas.openxmlformats.org/officeDocument/2006/relationships/customXml" Target="../ink/ink515.xml"/><Relationship Id="rId51" Type="http://schemas.openxmlformats.org/officeDocument/2006/relationships/image" Target="../media/image348.png"/><Relationship Id="rId93" Type="http://schemas.openxmlformats.org/officeDocument/2006/relationships/image" Target="../media/image369.png"/><Relationship Id="rId189" Type="http://schemas.openxmlformats.org/officeDocument/2006/relationships/image" Target="../media/image417.png"/><Relationship Id="rId396" Type="http://schemas.openxmlformats.org/officeDocument/2006/relationships/customXml" Target="../ink/ink536.xml"/><Relationship Id="rId214" Type="http://schemas.openxmlformats.org/officeDocument/2006/relationships/customXml" Target="../ink/ink445.xml"/><Relationship Id="rId256" Type="http://schemas.openxmlformats.org/officeDocument/2006/relationships/customXml" Target="../ink/ink466.xml"/><Relationship Id="rId298" Type="http://schemas.openxmlformats.org/officeDocument/2006/relationships/customXml" Target="../ink/ink487.xml"/><Relationship Id="rId421" Type="http://schemas.openxmlformats.org/officeDocument/2006/relationships/image" Target="../media/image533.png"/><Relationship Id="rId463" Type="http://schemas.openxmlformats.org/officeDocument/2006/relationships/image" Target="../media/image554.png"/><Relationship Id="rId116" Type="http://schemas.openxmlformats.org/officeDocument/2006/relationships/customXml" Target="../ink/ink396.xml"/><Relationship Id="rId158" Type="http://schemas.openxmlformats.org/officeDocument/2006/relationships/customXml" Target="../ink/ink417.xml"/><Relationship Id="rId323" Type="http://schemas.openxmlformats.org/officeDocument/2006/relationships/image" Target="../media/image484.png"/><Relationship Id="rId20" Type="http://schemas.openxmlformats.org/officeDocument/2006/relationships/customXml" Target="../ink/ink348.xml"/><Relationship Id="rId62" Type="http://schemas.openxmlformats.org/officeDocument/2006/relationships/customXml" Target="../ink/ink369.xml"/><Relationship Id="rId365" Type="http://schemas.openxmlformats.org/officeDocument/2006/relationships/image" Target="../media/image505.png"/><Relationship Id="rId225" Type="http://schemas.openxmlformats.org/officeDocument/2006/relationships/image" Target="../media/image435.png"/><Relationship Id="rId267" Type="http://schemas.openxmlformats.org/officeDocument/2006/relationships/image" Target="../media/image456.png"/><Relationship Id="rId432" Type="http://schemas.openxmlformats.org/officeDocument/2006/relationships/customXml" Target="../ink/ink554.xml"/><Relationship Id="rId474" Type="http://schemas.openxmlformats.org/officeDocument/2006/relationships/customXml" Target="../ink/ink575.xml"/><Relationship Id="rId106" Type="http://schemas.openxmlformats.org/officeDocument/2006/relationships/customXml" Target="../ink/ink391.xml"/><Relationship Id="rId127" Type="http://schemas.openxmlformats.org/officeDocument/2006/relationships/image" Target="../media/image386.png"/><Relationship Id="rId313" Type="http://schemas.openxmlformats.org/officeDocument/2006/relationships/image" Target="../media/image479.png"/><Relationship Id="rId495" Type="http://schemas.openxmlformats.org/officeDocument/2006/relationships/image" Target="../media/image570.png"/><Relationship Id="rId10" Type="http://schemas.openxmlformats.org/officeDocument/2006/relationships/customXml" Target="../ink/ink343.xml"/><Relationship Id="rId31" Type="http://schemas.openxmlformats.org/officeDocument/2006/relationships/image" Target="../media/image338.png"/><Relationship Id="rId52" Type="http://schemas.openxmlformats.org/officeDocument/2006/relationships/customXml" Target="../ink/ink364.xml"/><Relationship Id="rId73" Type="http://schemas.openxmlformats.org/officeDocument/2006/relationships/image" Target="../media/image359.png"/><Relationship Id="rId94" Type="http://schemas.openxmlformats.org/officeDocument/2006/relationships/customXml" Target="../ink/ink385.xml"/><Relationship Id="rId148" Type="http://schemas.openxmlformats.org/officeDocument/2006/relationships/customXml" Target="../ink/ink412.xml"/><Relationship Id="rId169" Type="http://schemas.openxmlformats.org/officeDocument/2006/relationships/image" Target="../media/image407.png"/><Relationship Id="rId334" Type="http://schemas.openxmlformats.org/officeDocument/2006/relationships/customXml" Target="../ink/ink505.xml"/><Relationship Id="rId355" Type="http://schemas.openxmlformats.org/officeDocument/2006/relationships/image" Target="../media/image500.png"/><Relationship Id="rId376" Type="http://schemas.openxmlformats.org/officeDocument/2006/relationships/customXml" Target="../ink/ink526.xml"/><Relationship Id="rId397" Type="http://schemas.openxmlformats.org/officeDocument/2006/relationships/image" Target="../media/image521.png"/><Relationship Id="rId4" Type="http://schemas.openxmlformats.org/officeDocument/2006/relationships/customXml" Target="../ink/ink340.xml"/><Relationship Id="rId180" Type="http://schemas.openxmlformats.org/officeDocument/2006/relationships/customXml" Target="../ink/ink428.xml"/><Relationship Id="rId215" Type="http://schemas.openxmlformats.org/officeDocument/2006/relationships/image" Target="../media/image430.png"/><Relationship Id="rId236" Type="http://schemas.openxmlformats.org/officeDocument/2006/relationships/customXml" Target="../ink/ink456.xml"/><Relationship Id="rId257" Type="http://schemas.openxmlformats.org/officeDocument/2006/relationships/image" Target="../media/image451.png"/><Relationship Id="rId278" Type="http://schemas.openxmlformats.org/officeDocument/2006/relationships/customXml" Target="../ink/ink477.xml"/><Relationship Id="rId401" Type="http://schemas.openxmlformats.org/officeDocument/2006/relationships/image" Target="../media/image523.png"/><Relationship Id="rId422" Type="http://schemas.openxmlformats.org/officeDocument/2006/relationships/customXml" Target="../ink/ink549.xml"/><Relationship Id="rId443" Type="http://schemas.openxmlformats.org/officeDocument/2006/relationships/image" Target="../media/image544.png"/><Relationship Id="rId464" Type="http://schemas.openxmlformats.org/officeDocument/2006/relationships/customXml" Target="../ink/ink570.xml"/><Relationship Id="rId303" Type="http://schemas.openxmlformats.org/officeDocument/2006/relationships/image" Target="../media/image474.png"/><Relationship Id="rId485" Type="http://schemas.openxmlformats.org/officeDocument/2006/relationships/image" Target="../media/image565.png"/><Relationship Id="rId42" Type="http://schemas.openxmlformats.org/officeDocument/2006/relationships/customXml" Target="../ink/ink359.xml"/><Relationship Id="rId84" Type="http://schemas.openxmlformats.org/officeDocument/2006/relationships/customXml" Target="../ink/ink380.xml"/><Relationship Id="rId138" Type="http://schemas.openxmlformats.org/officeDocument/2006/relationships/customXml" Target="../ink/ink407.xml"/><Relationship Id="rId345" Type="http://schemas.openxmlformats.org/officeDocument/2006/relationships/image" Target="../media/image495.png"/><Relationship Id="rId387" Type="http://schemas.openxmlformats.org/officeDocument/2006/relationships/image" Target="../media/image516.png"/><Relationship Id="rId191" Type="http://schemas.openxmlformats.org/officeDocument/2006/relationships/image" Target="../media/image418.png"/><Relationship Id="rId205" Type="http://schemas.openxmlformats.org/officeDocument/2006/relationships/image" Target="../media/image425.png"/><Relationship Id="rId247" Type="http://schemas.openxmlformats.org/officeDocument/2006/relationships/image" Target="../media/image446.png"/><Relationship Id="rId412" Type="http://schemas.openxmlformats.org/officeDocument/2006/relationships/customXml" Target="../ink/ink544.xml"/><Relationship Id="rId107" Type="http://schemas.openxmlformats.org/officeDocument/2006/relationships/image" Target="../media/image376.png"/><Relationship Id="rId289" Type="http://schemas.openxmlformats.org/officeDocument/2006/relationships/image" Target="../media/image467.png"/><Relationship Id="rId454" Type="http://schemas.openxmlformats.org/officeDocument/2006/relationships/customXml" Target="../ink/ink565.xml"/><Relationship Id="rId496" Type="http://schemas.openxmlformats.org/officeDocument/2006/relationships/customXml" Target="../ink/ink586.xml"/><Relationship Id="rId11" Type="http://schemas.openxmlformats.org/officeDocument/2006/relationships/image" Target="../media/image328.png"/><Relationship Id="rId53" Type="http://schemas.openxmlformats.org/officeDocument/2006/relationships/image" Target="../media/image349.png"/><Relationship Id="rId149" Type="http://schemas.openxmlformats.org/officeDocument/2006/relationships/image" Target="../media/image397.png"/><Relationship Id="rId314" Type="http://schemas.openxmlformats.org/officeDocument/2006/relationships/customXml" Target="../ink/ink495.xml"/><Relationship Id="rId356" Type="http://schemas.openxmlformats.org/officeDocument/2006/relationships/customXml" Target="../ink/ink516.xml"/><Relationship Id="rId398" Type="http://schemas.openxmlformats.org/officeDocument/2006/relationships/customXml" Target="../ink/ink537.xml"/><Relationship Id="rId95" Type="http://schemas.openxmlformats.org/officeDocument/2006/relationships/image" Target="../media/image370.png"/><Relationship Id="rId160" Type="http://schemas.openxmlformats.org/officeDocument/2006/relationships/customXml" Target="../ink/ink418.xml"/><Relationship Id="rId216" Type="http://schemas.openxmlformats.org/officeDocument/2006/relationships/customXml" Target="../ink/ink446.xml"/><Relationship Id="rId423" Type="http://schemas.openxmlformats.org/officeDocument/2006/relationships/image" Target="../media/image534.png"/><Relationship Id="rId258" Type="http://schemas.openxmlformats.org/officeDocument/2006/relationships/customXml" Target="../ink/ink467.xml"/><Relationship Id="rId465" Type="http://schemas.openxmlformats.org/officeDocument/2006/relationships/image" Target="../media/image555.png"/><Relationship Id="rId22" Type="http://schemas.openxmlformats.org/officeDocument/2006/relationships/customXml" Target="../ink/ink349.xml"/><Relationship Id="rId64" Type="http://schemas.openxmlformats.org/officeDocument/2006/relationships/customXml" Target="../ink/ink370.xml"/><Relationship Id="rId118" Type="http://schemas.openxmlformats.org/officeDocument/2006/relationships/customXml" Target="../ink/ink397.xml"/><Relationship Id="rId325" Type="http://schemas.openxmlformats.org/officeDocument/2006/relationships/image" Target="../media/image485.png"/><Relationship Id="rId367" Type="http://schemas.openxmlformats.org/officeDocument/2006/relationships/image" Target="../media/image506.png"/><Relationship Id="rId171" Type="http://schemas.openxmlformats.org/officeDocument/2006/relationships/image" Target="../media/image408.png"/><Relationship Id="rId227" Type="http://schemas.openxmlformats.org/officeDocument/2006/relationships/image" Target="../media/image436.png"/><Relationship Id="rId269" Type="http://schemas.openxmlformats.org/officeDocument/2006/relationships/image" Target="../media/image457.png"/><Relationship Id="rId434" Type="http://schemas.openxmlformats.org/officeDocument/2006/relationships/customXml" Target="../ink/ink555.xml"/><Relationship Id="rId476" Type="http://schemas.openxmlformats.org/officeDocument/2006/relationships/customXml" Target="../ink/ink576.xml"/><Relationship Id="rId33" Type="http://schemas.openxmlformats.org/officeDocument/2006/relationships/image" Target="../media/image339.png"/><Relationship Id="rId129" Type="http://schemas.openxmlformats.org/officeDocument/2006/relationships/image" Target="../media/image387.png"/><Relationship Id="rId280" Type="http://schemas.openxmlformats.org/officeDocument/2006/relationships/customXml" Target="../ink/ink478.xml"/><Relationship Id="rId336" Type="http://schemas.openxmlformats.org/officeDocument/2006/relationships/customXml" Target="../ink/ink506.xml"/><Relationship Id="rId75" Type="http://schemas.openxmlformats.org/officeDocument/2006/relationships/image" Target="../media/image360.png"/><Relationship Id="rId140" Type="http://schemas.openxmlformats.org/officeDocument/2006/relationships/customXml" Target="../ink/ink408.xml"/><Relationship Id="rId182" Type="http://schemas.openxmlformats.org/officeDocument/2006/relationships/customXml" Target="../ink/ink429.xml"/><Relationship Id="rId378" Type="http://schemas.openxmlformats.org/officeDocument/2006/relationships/customXml" Target="../ink/ink527.xml"/><Relationship Id="rId403" Type="http://schemas.openxmlformats.org/officeDocument/2006/relationships/image" Target="../media/image524.png"/><Relationship Id="rId6" Type="http://schemas.openxmlformats.org/officeDocument/2006/relationships/customXml" Target="../ink/ink341.xml"/><Relationship Id="rId238" Type="http://schemas.openxmlformats.org/officeDocument/2006/relationships/customXml" Target="../ink/ink457.xml"/><Relationship Id="rId445" Type="http://schemas.openxmlformats.org/officeDocument/2006/relationships/image" Target="../media/image545.png"/><Relationship Id="rId487" Type="http://schemas.openxmlformats.org/officeDocument/2006/relationships/image" Target="../media/image566.png"/><Relationship Id="rId291" Type="http://schemas.openxmlformats.org/officeDocument/2006/relationships/image" Target="../media/image468.png"/><Relationship Id="rId305" Type="http://schemas.openxmlformats.org/officeDocument/2006/relationships/image" Target="../media/image475.png"/><Relationship Id="rId347" Type="http://schemas.openxmlformats.org/officeDocument/2006/relationships/image" Target="../media/image496.png"/><Relationship Id="rId44" Type="http://schemas.openxmlformats.org/officeDocument/2006/relationships/customXml" Target="../ink/ink360.xml"/><Relationship Id="rId86" Type="http://schemas.openxmlformats.org/officeDocument/2006/relationships/customXml" Target="../ink/ink381.xml"/><Relationship Id="rId151" Type="http://schemas.openxmlformats.org/officeDocument/2006/relationships/image" Target="../media/image398.png"/><Relationship Id="rId389" Type="http://schemas.openxmlformats.org/officeDocument/2006/relationships/image" Target="../media/image517.png"/><Relationship Id="rId193" Type="http://schemas.openxmlformats.org/officeDocument/2006/relationships/image" Target="../media/image419.png"/><Relationship Id="rId207" Type="http://schemas.openxmlformats.org/officeDocument/2006/relationships/image" Target="../media/image426.png"/><Relationship Id="rId249" Type="http://schemas.openxmlformats.org/officeDocument/2006/relationships/image" Target="../media/image447.png"/><Relationship Id="rId414" Type="http://schemas.openxmlformats.org/officeDocument/2006/relationships/customXml" Target="../ink/ink545.xml"/><Relationship Id="rId456" Type="http://schemas.openxmlformats.org/officeDocument/2006/relationships/customXml" Target="../ink/ink566.xml"/><Relationship Id="rId498" Type="http://schemas.openxmlformats.org/officeDocument/2006/relationships/customXml" Target="../ink/ink587.xml"/><Relationship Id="rId13" Type="http://schemas.openxmlformats.org/officeDocument/2006/relationships/image" Target="../media/image329.png"/><Relationship Id="rId109" Type="http://schemas.openxmlformats.org/officeDocument/2006/relationships/image" Target="../media/image377.png"/><Relationship Id="rId260" Type="http://schemas.openxmlformats.org/officeDocument/2006/relationships/customXml" Target="../ink/ink468.xml"/><Relationship Id="rId316" Type="http://schemas.openxmlformats.org/officeDocument/2006/relationships/customXml" Target="../ink/ink496.xml"/><Relationship Id="rId55" Type="http://schemas.openxmlformats.org/officeDocument/2006/relationships/image" Target="../media/image350.png"/><Relationship Id="rId97" Type="http://schemas.openxmlformats.org/officeDocument/2006/relationships/image" Target="../media/image371.png"/><Relationship Id="rId120" Type="http://schemas.openxmlformats.org/officeDocument/2006/relationships/customXml" Target="../ink/ink398.xml"/><Relationship Id="rId358" Type="http://schemas.openxmlformats.org/officeDocument/2006/relationships/customXml" Target="../ink/ink517.xml"/><Relationship Id="rId162" Type="http://schemas.openxmlformats.org/officeDocument/2006/relationships/customXml" Target="../ink/ink419.xml"/><Relationship Id="rId218" Type="http://schemas.openxmlformats.org/officeDocument/2006/relationships/customXml" Target="../ink/ink447.xml"/><Relationship Id="rId425" Type="http://schemas.openxmlformats.org/officeDocument/2006/relationships/image" Target="../media/image535.png"/><Relationship Id="rId467" Type="http://schemas.openxmlformats.org/officeDocument/2006/relationships/image" Target="../media/image556.png"/><Relationship Id="rId271" Type="http://schemas.openxmlformats.org/officeDocument/2006/relationships/image" Target="../media/image458.png"/><Relationship Id="rId24" Type="http://schemas.openxmlformats.org/officeDocument/2006/relationships/customXml" Target="../ink/ink350.xml"/><Relationship Id="rId66" Type="http://schemas.openxmlformats.org/officeDocument/2006/relationships/customXml" Target="../ink/ink371.xml"/><Relationship Id="rId131" Type="http://schemas.openxmlformats.org/officeDocument/2006/relationships/image" Target="../media/image388.png"/><Relationship Id="rId327" Type="http://schemas.openxmlformats.org/officeDocument/2006/relationships/image" Target="../media/image486.png"/><Relationship Id="rId369" Type="http://schemas.openxmlformats.org/officeDocument/2006/relationships/image" Target="../media/image507.png"/><Relationship Id="rId173" Type="http://schemas.openxmlformats.org/officeDocument/2006/relationships/image" Target="../media/image409.png"/><Relationship Id="rId229" Type="http://schemas.openxmlformats.org/officeDocument/2006/relationships/image" Target="../media/image437.png"/><Relationship Id="rId380" Type="http://schemas.openxmlformats.org/officeDocument/2006/relationships/customXml" Target="../ink/ink528.xml"/><Relationship Id="rId436" Type="http://schemas.openxmlformats.org/officeDocument/2006/relationships/customXml" Target="../ink/ink556.xml"/><Relationship Id="rId240" Type="http://schemas.openxmlformats.org/officeDocument/2006/relationships/customXml" Target="../ink/ink458.xml"/><Relationship Id="rId478" Type="http://schemas.openxmlformats.org/officeDocument/2006/relationships/customXml" Target="../ink/ink577.xml"/><Relationship Id="rId35" Type="http://schemas.openxmlformats.org/officeDocument/2006/relationships/image" Target="../media/image340.png"/><Relationship Id="rId77" Type="http://schemas.openxmlformats.org/officeDocument/2006/relationships/image" Target="../media/image361.png"/><Relationship Id="rId100" Type="http://schemas.openxmlformats.org/officeDocument/2006/relationships/customXml" Target="../ink/ink388.xml"/><Relationship Id="rId282" Type="http://schemas.openxmlformats.org/officeDocument/2006/relationships/customXml" Target="../ink/ink479.xml"/><Relationship Id="rId338" Type="http://schemas.openxmlformats.org/officeDocument/2006/relationships/customXml" Target="../ink/ink507.xml"/><Relationship Id="rId8" Type="http://schemas.openxmlformats.org/officeDocument/2006/relationships/customXml" Target="../ink/ink342.xml"/><Relationship Id="rId142" Type="http://schemas.openxmlformats.org/officeDocument/2006/relationships/customXml" Target="../ink/ink409.xml"/><Relationship Id="rId184" Type="http://schemas.openxmlformats.org/officeDocument/2006/relationships/customXml" Target="../ink/ink430.xml"/><Relationship Id="rId391" Type="http://schemas.openxmlformats.org/officeDocument/2006/relationships/image" Target="../media/image518.png"/><Relationship Id="rId405" Type="http://schemas.openxmlformats.org/officeDocument/2006/relationships/image" Target="../media/image525.png"/><Relationship Id="rId447" Type="http://schemas.openxmlformats.org/officeDocument/2006/relationships/image" Target="../media/image546.png"/><Relationship Id="rId251" Type="http://schemas.openxmlformats.org/officeDocument/2006/relationships/image" Target="../media/image448.png"/><Relationship Id="rId489" Type="http://schemas.openxmlformats.org/officeDocument/2006/relationships/image" Target="../media/image567.png"/><Relationship Id="rId46" Type="http://schemas.openxmlformats.org/officeDocument/2006/relationships/customXml" Target="../ink/ink361.xml"/><Relationship Id="rId293" Type="http://schemas.openxmlformats.org/officeDocument/2006/relationships/image" Target="../media/image469.png"/><Relationship Id="rId307" Type="http://schemas.openxmlformats.org/officeDocument/2006/relationships/image" Target="../media/image476.png"/><Relationship Id="rId349" Type="http://schemas.openxmlformats.org/officeDocument/2006/relationships/image" Target="../media/image497.png"/><Relationship Id="rId88" Type="http://schemas.openxmlformats.org/officeDocument/2006/relationships/customXml" Target="../ink/ink382.xml"/><Relationship Id="rId111" Type="http://schemas.openxmlformats.org/officeDocument/2006/relationships/image" Target="../media/image378.png"/><Relationship Id="rId153" Type="http://schemas.openxmlformats.org/officeDocument/2006/relationships/image" Target="../media/image399.png"/><Relationship Id="rId195" Type="http://schemas.openxmlformats.org/officeDocument/2006/relationships/image" Target="../media/image420.png"/><Relationship Id="rId209" Type="http://schemas.openxmlformats.org/officeDocument/2006/relationships/image" Target="../media/image427.png"/><Relationship Id="rId360" Type="http://schemas.openxmlformats.org/officeDocument/2006/relationships/customXml" Target="../ink/ink518.xml"/><Relationship Id="rId416" Type="http://schemas.openxmlformats.org/officeDocument/2006/relationships/customXml" Target="../ink/ink546.xml"/><Relationship Id="rId220" Type="http://schemas.openxmlformats.org/officeDocument/2006/relationships/customXml" Target="../ink/ink448.xml"/><Relationship Id="rId458" Type="http://schemas.openxmlformats.org/officeDocument/2006/relationships/customXml" Target="../ink/ink567.xml"/><Relationship Id="rId15" Type="http://schemas.openxmlformats.org/officeDocument/2006/relationships/image" Target="../media/image330.png"/><Relationship Id="rId57" Type="http://schemas.openxmlformats.org/officeDocument/2006/relationships/image" Target="../media/image351.png"/><Relationship Id="rId262" Type="http://schemas.openxmlformats.org/officeDocument/2006/relationships/customXml" Target="../ink/ink469.xml"/><Relationship Id="rId318" Type="http://schemas.openxmlformats.org/officeDocument/2006/relationships/customXml" Target="../ink/ink497.xml"/><Relationship Id="rId99" Type="http://schemas.openxmlformats.org/officeDocument/2006/relationships/image" Target="../media/image372.png"/><Relationship Id="rId122" Type="http://schemas.openxmlformats.org/officeDocument/2006/relationships/customXml" Target="../ink/ink399.xml"/><Relationship Id="rId164" Type="http://schemas.openxmlformats.org/officeDocument/2006/relationships/customXml" Target="../ink/ink420.xml"/><Relationship Id="rId371" Type="http://schemas.openxmlformats.org/officeDocument/2006/relationships/image" Target="../media/image508.png"/><Relationship Id="rId427" Type="http://schemas.openxmlformats.org/officeDocument/2006/relationships/image" Target="../media/image536.png"/><Relationship Id="rId469" Type="http://schemas.openxmlformats.org/officeDocument/2006/relationships/image" Target="../media/image557.png"/><Relationship Id="rId26" Type="http://schemas.openxmlformats.org/officeDocument/2006/relationships/customXml" Target="../ink/ink351.xml"/><Relationship Id="rId231" Type="http://schemas.openxmlformats.org/officeDocument/2006/relationships/image" Target="../media/image438.png"/><Relationship Id="rId273" Type="http://schemas.openxmlformats.org/officeDocument/2006/relationships/image" Target="../media/image459.png"/><Relationship Id="rId329" Type="http://schemas.openxmlformats.org/officeDocument/2006/relationships/image" Target="../media/image487.png"/><Relationship Id="rId480" Type="http://schemas.openxmlformats.org/officeDocument/2006/relationships/customXml" Target="../ink/ink578.xml"/><Relationship Id="rId68" Type="http://schemas.openxmlformats.org/officeDocument/2006/relationships/customXml" Target="../ink/ink372.xml"/><Relationship Id="rId133" Type="http://schemas.openxmlformats.org/officeDocument/2006/relationships/image" Target="../media/image389.png"/><Relationship Id="rId175" Type="http://schemas.openxmlformats.org/officeDocument/2006/relationships/image" Target="../media/image410.png"/><Relationship Id="rId340" Type="http://schemas.openxmlformats.org/officeDocument/2006/relationships/customXml" Target="../ink/ink508.xml"/><Relationship Id="rId200" Type="http://schemas.openxmlformats.org/officeDocument/2006/relationships/customXml" Target="../ink/ink438.xml"/><Relationship Id="rId382" Type="http://schemas.openxmlformats.org/officeDocument/2006/relationships/customXml" Target="../ink/ink529.xml"/><Relationship Id="rId438" Type="http://schemas.openxmlformats.org/officeDocument/2006/relationships/customXml" Target="../ink/ink557.xml"/><Relationship Id="rId242" Type="http://schemas.openxmlformats.org/officeDocument/2006/relationships/customXml" Target="../ink/ink459.xml"/><Relationship Id="rId284" Type="http://schemas.openxmlformats.org/officeDocument/2006/relationships/customXml" Target="../ink/ink480.xml"/><Relationship Id="rId491" Type="http://schemas.openxmlformats.org/officeDocument/2006/relationships/image" Target="../media/image568.png"/><Relationship Id="rId37" Type="http://schemas.openxmlformats.org/officeDocument/2006/relationships/image" Target="../media/image341.png"/><Relationship Id="rId79" Type="http://schemas.openxmlformats.org/officeDocument/2006/relationships/image" Target="../media/image362.png"/><Relationship Id="rId102" Type="http://schemas.openxmlformats.org/officeDocument/2006/relationships/customXml" Target="../ink/ink389.xml"/><Relationship Id="rId144" Type="http://schemas.openxmlformats.org/officeDocument/2006/relationships/customXml" Target="../ink/ink410.xml"/><Relationship Id="rId90" Type="http://schemas.openxmlformats.org/officeDocument/2006/relationships/customXml" Target="../ink/ink383.xml"/><Relationship Id="rId186" Type="http://schemas.openxmlformats.org/officeDocument/2006/relationships/customXml" Target="../ink/ink431.xml"/><Relationship Id="rId351" Type="http://schemas.openxmlformats.org/officeDocument/2006/relationships/image" Target="../media/image498.png"/><Relationship Id="rId393" Type="http://schemas.openxmlformats.org/officeDocument/2006/relationships/image" Target="../media/image519.png"/><Relationship Id="rId407" Type="http://schemas.openxmlformats.org/officeDocument/2006/relationships/image" Target="../media/image526.png"/><Relationship Id="rId449" Type="http://schemas.openxmlformats.org/officeDocument/2006/relationships/image" Target="../media/image547.png"/><Relationship Id="rId211" Type="http://schemas.openxmlformats.org/officeDocument/2006/relationships/image" Target="../media/image428.png"/><Relationship Id="rId253" Type="http://schemas.openxmlformats.org/officeDocument/2006/relationships/image" Target="../media/image449.png"/><Relationship Id="rId295" Type="http://schemas.openxmlformats.org/officeDocument/2006/relationships/image" Target="../media/image470.png"/><Relationship Id="rId309" Type="http://schemas.openxmlformats.org/officeDocument/2006/relationships/image" Target="../media/image477.png"/><Relationship Id="rId460" Type="http://schemas.openxmlformats.org/officeDocument/2006/relationships/customXml" Target="../ink/ink568.xml"/><Relationship Id="rId48" Type="http://schemas.openxmlformats.org/officeDocument/2006/relationships/customXml" Target="../ink/ink362.xml"/><Relationship Id="rId113" Type="http://schemas.openxmlformats.org/officeDocument/2006/relationships/image" Target="../media/image379.png"/><Relationship Id="rId320" Type="http://schemas.openxmlformats.org/officeDocument/2006/relationships/customXml" Target="../ink/ink498.xml"/><Relationship Id="rId155" Type="http://schemas.openxmlformats.org/officeDocument/2006/relationships/image" Target="../media/image400.png"/><Relationship Id="rId197" Type="http://schemas.openxmlformats.org/officeDocument/2006/relationships/image" Target="../media/image421.png"/><Relationship Id="rId362" Type="http://schemas.openxmlformats.org/officeDocument/2006/relationships/customXml" Target="../ink/ink519.xml"/><Relationship Id="rId418" Type="http://schemas.openxmlformats.org/officeDocument/2006/relationships/customXml" Target="../ink/ink547.xml"/><Relationship Id="rId222" Type="http://schemas.openxmlformats.org/officeDocument/2006/relationships/customXml" Target="../ink/ink449.xml"/><Relationship Id="rId264" Type="http://schemas.openxmlformats.org/officeDocument/2006/relationships/customXml" Target="../ink/ink470.xml"/><Relationship Id="rId471" Type="http://schemas.openxmlformats.org/officeDocument/2006/relationships/image" Target="../media/image558.png"/><Relationship Id="rId17" Type="http://schemas.openxmlformats.org/officeDocument/2006/relationships/image" Target="../media/image331.png"/><Relationship Id="rId59" Type="http://schemas.openxmlformats.org/officeDocument/2006/relationships/image" Target="../media/image352.png"/><Relationship Id="rId124" Type="http://schemas.openxmlformats.org/officeDocument/2006/relationships/customXml" Target="../ink/ink400.xml"/><Relationship Id="rId70" Type="http://schemas.openxmlformats.org/officeDocument/2006/relationships/customXml" Target="../ink/ink373.xml"/><Relationship Id="rId166" Type="http://schemas.openxmlformats.org/officeDocument/2006/relationships/customXml" Target="../ink/ink421.xml"/><Relationship Id="rId331" Type="http://schemas.openxmlformats.org/officeDocument/2006/relationships/image" Target="../media/image488.png"/><Relationship Id="rId373" Type="http://schemas.openxmlformats.org/officeDocument/2006/relationships/image" Target="../media/image509.png"/><Relationship Id="rId429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9.png"/><Relationship Id="rId440" Type="http://schemas.openxmlformats.org/officeDocument/2006/relationships/customXml" Target="../ink/ink558.xml"/><Relationship Id="rId28" Type="http://schemas.openxmlformats.org/officeDocument/2006/relationships/customXml" Target="../ink/ink352.xml"/><Relationship Id="rId275" Type="http://schemas.openxmlformats.org/officeDocument/2006/relationships/image" Target="../media/image460.png"/><Relationship Id="rId300" Type="http://schemas.openxmlformats.org/officeDocument/2006/relationships/customXml" Target="../ink/ink488.xml"/><Relationship Id="rId482" Type="http://schemas.openxmlformats.org/officeDocument/2006/relationships/customXml" Target="../ink/ink579.xml"/><Relationship Id="rId81" Type="http://schemas.openxmlformats.org/officeDocument/2006/relationships/image" Target="../media/image363.png"/><Relationship Id="rId135" Type="http://schemas.openxmlformats.org/officeDocument/2006/relationships/image" Target="../media/image390.png"/><Relationship Id="rId177" Type="http://schemas.openxmlformats.org/officeDocument/2006/relationships/image" Target="../media/image411.png"/><Relationship Id="rId342" Type="http://schemas.openxmlformats.org/officeDocument/2006/relationships/customXml" Target="../ink/ink509.xml"/><Relationship Id="rId384" Type="http://schemas.openxmlformats.org/officeDocument/2006/relationships/customXml" Target="../ink/ink530.xml"/><Relationship Id="rId202" Type="http://schemas.openxmlformats.org/officeDocument/2006/relationships/customXml" Target="../ink/ink439.xml"/><Relationship Id="rId244" Type="http://schemas.openxmlformats.org/officeDocument/2006/relationships/customXml" Target="../ink/ink460.xml"/><Relationship Id="rId39" Type="http://schemas.openxmlformats.org/officeDocument/2006/relationships/image" Target="../media/image342.png"/><Relationship Id="rId286" Type="http://schemas.openxmlformats.org/officeDocument/2006/relationships/customXml" Target="../ink/ink481.xml"/><Relationship Id="rId451" Type="http://schemas.openxmlformats.org/officeDocument/2006/relationships/image" Target="../media/image548.png"/><Relationship Id="rId493" Type="http://schemas.openxmlformats.org/officeDocument/2006/relationships/image" Target="../media/image569.png"/><Relationship Id="rId50" Type="http://schemas.openxmlformats.org/officeDocument/2006/relationships/customXml" Target="../ink/ink363.xml"/><Relationship Id="rId104" Type="http://schemas.openxmlformats.org/officeDocument/2006/relationships/customXml" Target="../ink/ink390.xml"/><Relationship Id="rId146" Type="http://schemas.openxmlformats.org/officeDocument/2006/relationships/customXml" Target="../ink/ink411.xml"/><Relationship Id="rId188" Type="http://schemas.openxmlformats.org/officeDocument/2006/relationships/customXml" Target="../ink/ink432.xml"/><Relationship Id="rId311" Type="http://schemas.openxmlformats.org/officeDocument/2006/relationships/image" Target="../media/image478.png"/><Relationship Id="rId353" Type="http://schemas.openxmlformats.org/officeDocument/2006/relationships/image" Target="../media/image499.png"/><Relationship Id="rId395" Type="http://schemas.openxmlformats.org/officeDocument/2006/relationships/image" Target="../media/image520.png"/><Relationship Id="rId409" Type="http://schemas.openxmlformats.org/officeDocument/2006/relationships/image" Target="../media/image527.png"/><Relationship Id="rId92" Type="http://schemas.openxmlformats.org/officeDocument/2006/relationships/customXml" Target="../ink/ink384.xml"/><Relationship Id="rId213" Type="http://schemas.openxmlformats.org/officeDocument/2006/relationships/image" Target="../media/image429.png"/><Relationship Id="rId420" Type="http://schemas.openxmlformats.org/officeDocument/2006/relationships/customXml" Target="../ink/ink548.xml"/><Relationship Id="rId255" Type="http://schemas.openxmlformats.org/officeDocument/2006/relationships/image" Target="../media/image450.png"/><Relationship Id="rId297" Type="http://schemas.openxmlformats.org/officeDocument/2006/relationships/image" Target="../media/image471.png"/><Relationship Id="rId462" Type="http://schemas.openxmlformats.org/officeDocument/2006/relationships/customXml" Target="../ink/ink569.xml"/><Relationship Id="rId115" Type="http://schemas.openxmlformats.org/officeDocument/2006/relationships/image" Target="../media/image380.png"/><Relationship Id="rId157" Type="http://schemas.openxmlformats.org/officeDocument/2006/relationships/image" Target="../media/image401.png"/><Relationship Id="rId322" Type="http://schemas.openxmlformats.org/officeDocument/2006/relationships/customXml" Target="../ink/ink499.xml"/><Relationship Id="rId364" Type="http://schemas.openxmlformats.org/officeDocument/2006/relationships/customXml" Target="../ink/ink520.xml"/><Relationship Id="rId61" Type="http://schemas.openxmlformats.org/officeDocument/2006/relationships/image" Target="../media/image353.png"/><Relationship Id="rId199" Type="http://schemas.openxmlformats.org/officeDocument/2006/relationships/image" Target="../media/image422.png"/><Relationship Id="rId19" Type="http://schemas.openxmlformats.org/officeDocument/2006/relationships/image" Target="../media/image332.png"/><Relationship Id="rId224" Type="http://schemas.openxmlformats.org/officeDocument/2006/relationships/customXml" Target="../ink/ink450.xml"/><Relationship Id="rId266" Type="http://schemas.openxmlformats.org/officeDocument/2006/relationships/customXml" Target="../ink/ink471.xml"/><Relationship Id="rId431" Type="http://schemas.openxmlformats.org/officeDocument/2006/relationships/image" Target="../media/image538.png"/><Relationship Id="rId473" Type="http://schemas.openxmlformats.org/officeDocument/2006/relationships/image" Target="../media/image559.png"/><Relationship Id="rId30" Type="http://schemas.openxmlformats.org/officeDocument/2006/relationships/customXml" Target="../ink/ink353.xml"/><Relationship Id="rId126" Type="http://schemas.openxmlformats.org/officeDocument/2006/relationships/customXml" Target="../ink/ink401.xml"/><Relationship Id="rId168" Type="http://schemas.openxmlformats.org/officeDocument/2006/relationships/customXml" Target="../ink/ink422.xml"/><Relationship Id="rId333" Type="http://schemas.openxmlformats.org/officeDocument/2006/relationships/image" Target="../media/image489.png"/><Relationship Id="rId72" Type="http://schemas.openxmlformats.org/officeDocument/2006/relationships/customXml" Target="../ink/ink374.xml"/><Relationship Id="rId375" Type="http://schemas.openxmlformats.org/officeDocument/2006/relationships/image" Target="../media/image510.png"/><Relationship Id="rId3" Type="http://schemas.openxmlformats.org/officeDocument/2006/relationships/image" Target="../media/image324.png"/><Relationship Id="rId235" Type="http://schemas.openxmlformats.org/officeDocument/2006/relationships/image" Target="../media/image440.png"/><Relationship Id="rId277" Type="http://schemas.openxmlformats.org/officeDocument/2006/relationships/image" Target="../media/image461.png"/><Relationship Id="rId400" Type="http://schemas.openxmlformats.org/officeDocument/2006/relationships/customXml" Target="../ink/ink538.xml"/><Relationship Id="rId442" Type="http://schemas.openxmlformats.org/officeDocument/2006/relationships/customXml" Target="../ink/ink559.xml"/><Relationship Id="rId484" Type="http://schemas.openxmlformats.org/officeDocument/2006/relationships/customXml" Target="../ink/ink580.xml"/><Relationship Id="rId137" Type="http://schemas.openxmlformats.org/officeDocument/2006/relationships/image" Target="../media/image391.png"/><Relationship Id="rId302" Type="http://schemas.openxmlformats.org/officeDocument/2006/relationships/customXml" Target="../ink/ink489.xml"/><Relationship Id="rId344" Type="http://schemas.openxmlformats.org/officeDocument/2006/relationships/customXml" Target="../ink/ink510.xml"/><Relationship Id="rId41" Type="http://schemas.openxmlformats.org/officeDocument/2006/relationships/image" Target="../media/image343.png"/><Relationship Id="rId83" Type="http://schemas.openxmlformats.org/officeDocument/2006/relationships/image" Target="../media/image364.png"/><Relationship Id="rId179" Type="http://schemas.openxmlformats.org/officeDocument/2006/relationships/image" Target="../media/image412.png"/><Relationship Id="rId386" Type="http://schemas.openxmlformats.org/officeDocument/2006/relationships/customXml" Target="../ink/ink531.xml"/><Relationship Id="rId190" Type="http://schemas.openxmlformats.org/officeDocument/2006/relationships/customXml" Target="../ink/ink433.xml"/><Relationship Id="rId204" Type="http://schemas.openxmlformats.org/officeDocument/2006/relationships/customXml" Target="../ink/ink440.xml"/><Relationship Id="rId246" Type="http://schemas.openxmlformats.org/officeDocument/2006/relationships/customXml" Target="../ink/ink461.xml"/><Relationship Id="rId288" Type="http://schemas.openxmlformats.org/officeDocument/2006/relationships/customXml" Target="../ink/ink482.xml"/><Relationship Id="rId411" Type="http://schemas.openxmlformats.org/officeDocument/2006/relationships/image" Target="../media/image528.png"/><Relationship Id="rId453" Type="http://schemas.openxmlformats.org/officeDocument/2006/relationships/image" Target="../media/image54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5.xml"/><Relationship Id="rId671" Type="http://schemas.openxmlformats.org/officeDocument/2006/relationships/customXml" Target="../ink/ink922.xml"/><Relationship Id="rId21" Type="http://schemas.openxmlformats.org/officeDocument/2006/relationships/customXml" Target="../ink/ink597.xml"/><Relationship Id="rId324" Type="http://schemas.openxmlformats.org/officeDocument/2006/relationships/image" Target="../media/image733.png"/><Relationship Id="rId531" Type="http://schemas.openxmlformats.org/officeDocument/2006/relationships/customXml" Target="../ink/ink852.xml"/><Relationship Id="rId629" Type="http://schemas.openxmlformats.org/officeDocument/2006/relationships/customXml" Target="../ink/ink901.xml"/><Relationship Id="rId170" Type="http://schemas.openxmlformats.org/officeDocument/2006/relationships/image" Target="../media/image656.png"/><Relationship Id="rId268" Type="http://schemas.openxmlformats.org/officeDocument/2006/relationships/image" Target="../media/image705.png"/><Relationship Id="rId475" Type="http://schemas.openxmlformats.org/officeDocument/2006/relationships/customXml" Target="../ink/ink824.xml"/><Relationship Id="rId682" Type="http://schemas.openxmlformats.org/officeDocument/2006/relationships/image" Target="../media/image912.png"/><Relationship Id="rId32" Type="http://schemas.openxmlformats.org/officeDocument/2006/relationships/image" Target="../media/image587.png"/><Relationship Id="rId128" Type="http://schemas.openxmlformats.org/officeDocument/2006/relationships/image" Target="../media/image635.png"/><Relationship Id="rId335" Type="http://schemas.openxmlformats.org/officeDocument/2006/relationships/customXml" Target="../ink/ink754.xml"/><Relationship Id="rId542" Type="http://schemas.openxmlformats.org/officeDocument/2006/relationships/image" Target="../media/image842.png"/><Relationship Id="rId181" Type="http://schemas.openxmlformats.org/officeDocument/2006/relationships/customXml" Target="../ink/ink677.xml"/><Relationship Id="rId402" Type="http://schemas.openxmlformats.org/officeDocument/2006/relationships/image" Target="../media/image772.png"/><Relationship Id="rId279" Type="http://schemas.openxmlformats.org/officeDocument/2006/relationships/customXml" Target="../ink/ink726.xml"/><Relationship Id="rId486" Type="http://schemas.openxmlformats.org/officeDocument/2006/relationships/image" Target="../media/image814.png"/><Relationship Id="rId693" Type="http://schemas.openxmlformats.org/officeDocument/2006/relationships/customXml" Target="../ink/ink933.xml"/><Relationship Id="rId707" Type="http://schemas.openxmlformats.org/officeDocument/2006/relationships/customXml" Target="../ink/ink940.xml"/><Relationship Id="rId43" Type="http://schemas.openxmlformats.org/officeDocument/2006/relationships/customXml" Target="../ink/ink608.xml"/><Relationship Id="rId139" Type="http://schemas.openxmlformats.org/officeDocument/2006/relationships/customXml" Target="../ink/ink656.xml"/><Relationship Id="rId346" Type="http://schemas.openxmlformats.org/officeDocument/2006/relationships/image" Target="../media/image744.png"/><Relationship Id="rId553" Type="http://schemas.openxmlformats.org/officeDocument/2006/relationships/customXml" Target="../ink/ink863.xml"/><Relationship Id="rId192" Type="http://schemas.openxmlformats.org/officeDocument/2006/relationships/image" Target="../media/image667.png"/><Relationship Id="rId206" Type="http://schemas.openxmlformats.org/officeDocument/2006/relationships/image" Target="../media/image674.png"/><Relationship Id="rId413" Type="http://schemas.openxmlformats.org/officeDocument/2006/relationships/customXml" Target="../ink/ink793.xml"/><Relationship Id="rId497" Type="http://schemas.openxmlformats.org/officeDocument/2006/relationships/customXml" Target="../ink/ink835.xml"/><Relationship Id="rId620" Type="http://schemas.openxmlformats.org/officeDocument/2006/relationships/image" Target="../media/image881.png"/><Relationship Id="rId718" Type="http://schemas.openxmlformats.org/officeDocument/2006/relationships/image" Target="../media/image930.png"/><Relationship Id="rId357" Type="http://schemas.openxmlformats.org/officeDocument/2006/relationships/customXml" Target="../ink/ink765.xml"/><Relationship Id="rId54" Type="http://schemas.openxmlformats.org/officeDocument/2006/relationships/image" Target="../media/image598.png"/><Relationship Id="rId217" Type="http://schemas.openxmlformats.org/officeDocument/2006/relationships/customXml" Target="../ink/ink695.xml"/><Relationship Id="rId564" Type="http://schemas.openxmlformats.org/officeDocument/2006/relationships/image" Target="../media/image853.png"/><Relationship Id="rId424" Type="http://schemas.openxmlformats.org/officeDocument/2006/relationships/image" Target="../media/image783.png"/><Relationship Id="rId631" Type="http://schemas.openxmlformats.org/officeDocument/2006/relationships/customXml" Target="../ink/ink902.xml"/><Relationship Id="rId729" Type="http://schemas.openxmlformats.org/officeDocument/2006/relationships/customXml" Target="../ink/ink951.xml"/><Relationship Id="rId270" Type="http://schemas.openxmlformats.org/officeDocument/2006/relationships/image" Target="../media/image706.png"/><Relationship Id="rId65" Type="http://schemas.openxmlformats.org/officeDocument/2006/relationships/customXml" Target="../ink/ink619.xml"/><Relationship Id="rId130" Type="http://schemas.openxmlformats.org/officeDocument/2006/relationships/image" Target="../media/image636.png"/><Relationship Id="rId368" Type="http://schemas.openxmlformats.org/officeDocument/2006/relationships/image" Target="../media/image755.png"/><Relationship Id="rId575" Type="http://schemas.openxmlformats.org/officeDocument/2006/relationships/customXml" Target="../ink/ink874.xml"/><Relationship Id="rId228" Type="http://schemas.openxmlformats.org/officeDocument/2006/relationships/image" Target="../media/image685.png"/><Relationship Id="rId435" Type="http://schemas.openxmlformats.org/officeDocument/2006/relationships/customXml" Target="../ink/ink804.xml"/><Relationship Id="rId642" Type="http://schemas.openxmlformats.org/officeDocument/2006/relationships/image" Target="../media/image892.png"/><Relationship Id="rId281" Type="http://schemas.openxmlformats.org/officeDocument/2006/relationships/customXml" Target="../ink/ink727.xml"/><Relationship Id="rId502" Type="http://schemas.openxmlformats.org/officeDocument/2006/relationships/image" Target="../media/image822.png"/><Relationship Id="rId76" Type="http://schemas.openxmlformats.org/officeDocument/2006/relationships/image" Target="../media/image609.png"/><Relationship Id="rId141" Type="http://schemas.openxmlformats.org/officeDocument/2006/relationships/customXml" Target="../ink/ink657.xml"/><Relationship Id="rId379" Type="http://schemas.openxmlformats.org/officeDocument/2006/relationships/customXml" Target="../ink/ink776.xml"/><Relationship Id="rId586" Type="http://schemas.openxmlformats.org/officeDocument/2006/relationships/image" Target="../media/image864.png"/><Relationship Id="rId7" Type="http://schemas.openxmlformats.org/officeDocument/2006/relationships/customXml" Target="../ink/ink590.xml"/><Relationship Id="rId239" Type="http://schemas.openxmlformats.org/officeDocument/2006/relationships/customXml" Target="../ink/ink706.xml"/><Relationship Id="rId446" Type="http://schemas.openxmlformats.org/officeDocument/2006/relationships/image" Target="../media/image794.png"/><Relationship Id="rId653" Type="http://schemas.openxmlformats.org/officeDocument/2006/relationships/customXml" Target="../ink/ink913.xml"/><Relationship Id="rId292" Type="http://schemas.openxmlformats.org/officeDocument/2006/relationships/image" Target="../media/image717.png"/><Relationship Id="rId306" Type="http://schemas.openxmlformats.org/officeDocument/2006/relationships/image" Target="../media/image724.png"/><Relationship Id="rId87" Type="http://schemas.openxmlformats.org/officeDocument/2006/relationships/customXml" Target="../ink/ink630.xml"/><Relationship Id="rId513" Type="http://schemas.openxmlformats.org/officeDocument/2006/relationships/customXml" Target="../ink/ink843.xml"/><Relationship Id="rId597" Type="http://schemas.openxmlformats.org/officeDocument/2006/relationships/customXml" Target="../ink/ink885.xml"/><Relationship Id="rId720" Type="http://schemas.openxmlformats.org/officeDocument/2006/relationships/image" Target="../media/image931.png"/><Relationship Id="rId152" Type="http://schemas.openxmlformats.org/officeDocument/2006/relationships/image" Target="../media/image647.png"/><Relationship Id="rId457" Type="http://schemas.openxmlformats.org/officeDocument/2006/relationships/customXml" Target="../ink/ink815.xml"/><Relationship Id="rId664" Type="http://schemas.openxmlformats.org/officeDocument/2006/relationships/image" Target="../media/image903.png"/><Relationship Id="rId14" Type="http://schemas.openxmlformats.org/officeDocument/2006/relationships/image" Target="../media/image578.png"/><Relationship Id="rId317" Type="http://schemas.openxmlformats.org/officeDocument/2006/relationships/customXml" Target="../ink/ink745.xml"/><Relationship Id="rId524" Type="http://schemas.openxmlformats.org/officeDocument/2006/relationships/image" Target="../media/image833.png"/><Relationship Id="rId731" Type="http://schemas.openxmlformats.org/officeDocument/2006/relationships/customXml" Target="../ink/ink952.xml"/><Relationship Id="rId98" Type="http://schemas.openxmlformats.org/officeDocument/2006/relationships/image" Target="../media/image620.png"/><Relationship Id="rId163" Type="http://schemas.openxmlformats.org/officeDocument/2006/relationships/customXml" Target="../ink/ink668.xml"/><Relationship Id="rId370" Type="http://schemas.openxmlformats.org/officeDocument/2006/relationships/image" Target="../media/image756.png"/><Relationship Id="rId230" Type="http://schemas.openxmlformats.org/officeDocument/2006/relationships/image" Target="../media/image686.png"/><Relationship Id="rId468" Type="http://schemas.openxmlformats.org/officeDocument/2006/relationships/image" Target="../media/image805.png"/><Relationship Id="rId675" Type="http://schemas.openxmlformats.org/officeDocument/2006/relationships/customXml" Target="../ink/ink924.xml"/><Relationship Id="rId25" Type="http://schemas.openxmlformats.org/officeDocument/2006/relationships/customXml" Target="../ink/ink599.xml"/><Relationship Id="rId328" Type="http://schemas.openxmlformats.org/officeDocument/2006/relationships/image" Target="../media/image735.png"/><Relationship Id="rId535" Type="http://schemas.openxmlformats.org/officeDocument/2006/relationships/customXml" Target="../ink/ink854.xml"/><Relationship Id="rId742" Type="http://schemas.openxmlformats.org/officeDocument/2006/relationships/image" Target="../media/image942.png"/><Relationship Id="rId174" Type="http://schemas.openxmlformats.org/officeDocument/2006/relationships/image" Target="../media/image658.png"/><Relationship Id="rId381" Type="http://schemas.openxmlformats.org/officeDocument/2006/relationships/customXml" Target="../ink/ink777.xml"/><Relationship Id="rId602" Type="http://schemas.openxmlformats.org/officeDocument/2006/relationships/image" Target="../media/image872.png"/><Relationship Id="rId241" Type="http://schemas.openxmlformats.org/officeDocument/2006/relationships/customXml" Target="../ink/ink707.xml"/><Relationship Id="rId479" Type="http://schemas.openxmlformats.org/officeDocument/2006/relationships/customXml" Target="../ink/ink826.xml"/><Relationship Id="rId686" Type="http://schemas.openxmlformats.org/officeDocument/2006/relationships/image" Target="../media/image914.png"/><Relationship Id="rId36" Type="http://schemas.openxmlformats.org/officeDocument/2006/relationships/image" Target="../media/image589.png"/><Relationship Id="rId339" Type="http://schemas.openxmlformats.org/officeDocument/2006/relationships/customXml" Target="../ink/ink756.xml"/><Relationship Id="rId546" Type="http://schemas.openxmlformats.org/officeDocument/2006/relationships/image" Target="../media/image844.png"/><Relationship Id="rId101" Type="http://schemas.openxmlformats.org/officeDocument/2006/relationships/customXml" Target="../ink/ink637.xml"/><Relationship Id="rId185" Type="http://schemas.openxmlformats.org/officeDocument/2006/relationships/customXml" Target="../ink/ink679.xml"/><Relationship Id="rId406" Type="http://schemas.openxmlformats.org/officeDocument/2006/relationships/image" Target="../media/image774.png"/><Relationship Id="rId392" Type="http://schemas.openxmlformats.org/officeDocument/2006/relationships/image" Target="../media/image767.png"/><Relationship Id="rId613" Type="http://schemas.openxmlformats.org/officeDocument/2006/relationships/customXml" Target="../ink/ink893.xml"/><Relationship Id="rId697" Type="http://schemas.openxmlformats.org/officeDocument/2006/relationships/customXml" Target="../ink/ink935.xml"/><Relationship Id="rId252" Type="http://schemas.openxmlformats.org/officeDocument/2006/relationships/image" Target="../media/image697.png"/><Relationship Id="rId47" Type="http://schemas.openxmlformats.org/officeDocument/2006/relationships/customXml" Target="../ink/ink610.xml"/><Relationship Id="rId112" Type="http://schemas.openxmlformats.org/officeDocument/2006/relationships/image" Target="../media/image627.png"/><Relationship Id="rId557" Type="http://schemas.openxmlformats.org/officeDocument/2006/relationships/customXml" Target="../ink/ink865.xml"/><Relationship Id="rId196" Type="http://schemas.openxmlformats.org/officeDocument/2006/relationships/image" Target="../media/image669.png"/><Relationship Id="rId417" Type="http://schemas.openxmlformats.org/officeDocument/2006/relationships/customXml" Target="../ink/ink795.xml"/><Relationship Id="rId624" Type="http://schemas.openxmlformats.org/officeDocument/2006/relationships/image" Target="../media/image883.png"/><Relationship Id="rId263" Type="http://schemas.openxmlformats.org/officeDocument/2006/relationships/customXml" Target="../ink/ink718.xml"/><Relationship Id="rId470" Type="http://schemas.openxmlformats.org/officeDocument/2006/relationships/image" Target="../media/image806.png"/><Relationship Id="rId58" Type="http://schemas.openxmlformats.org/officeDocument/2006/relationships/image" Target="../media/image600.png"/><Relationship Id="rId123" Type="http://schemas.openxmlformats.org/officeDocument/2006/relationships/customXml" Target="../ink/ink648.xml"/><Relationship Id="rId330" Type="http://schemas.openxmlformats.org/officeDocument/2006/relationships/image" Target="../media/image736.png"/><Relationship Id="rId568" Type="http://schemas.openxmlformats.org/officeDocument/2006/relationships/image" Target="../media/image855.png"/><Relationship Id="rId428" Type="http://schemas.openxmlformats.org/officeDocument/2006/relationships/image" Target="../media/image785.png"/><Relationship Id="rId635" Type="http://schemas.openxmlformats.org/officeDocument/2006/relationships/customXml" Target="../ink/ink904.xml"/><Relationship Id="rId274" Type="http://schemas.openxmlformats.org/officeDocument/2006/relationships/image" Target="../media/image708.png"/><Relationship Id="rId481" Type="http://schemas.openxmlformats.org/officeDocument/2006/relationships/customXml" Target="../ink/ink827.xml"/><Relationship Id="rId702" Type="http://schemas.openxmlformats.org/officeDocument/2006/relationships/image" Target="../media/image922.png"/><Relationship Id="rId69" Type="http://schemas.openxmlformats.org/officeDocument/2006/relationships/customXml" Target="../ink/ink621.xml"/><Relationship Id="rId134" Type="http://schemas.openxmlformats.org/officeDocument/2006/relationships/image" Target="../media/image638.png"/><Relationship Id="rId579" Type="http://schemas.openxmlformats.org/officeDocument/2006/relationships/customXml" Target="../ink/ink876.xml"/><Relationship Id="rId341" Type="http://schemas.openxmlformats.org/officeDocument/2006/relationships/customXml" Target="../ink/ink757.xml"/><Relationship Id="rId439" Type="http://schemas.openxmlformats.org/officeDocument/2006/relationships/customXml" Target="../ink/ink806.xml"/><Relationship Id="rId646" Type="http://schemas.openxmlformats.org/officeDocument/2006/relationships/image" Target="../media/image894.png"/><Relationship Id="rId201" Type="http://schemas.openxmlformats.org/officeDocument/2006/relationships/customXml" Target="../ink/ink687.xml"/><Relationship Id="rId285" Type="http://schemas.openxmlformats.org/officeDocument/2006/relationships/customXml" Target="../ink/ink729.xml"/><Relationship Id="rId506" Type="http://schemas.openxmlformats.org/officeDocument/2006/relationships/image" Target="../media/image824.png"/><Relationship Id="rId492" Type="http://schemas.openxmlformats.org/officeDocument/2006/relationships/image" Target="../media/image817.png"/><Relationship Id="rId713" Type="http://schemas.openxmlformats.org/officeDocument/2006/relationships/customXml" Target="../ink/ink943.xml"/><Relationship Id="rId145" Type="http://schemas.openxmlformats.org/officeDocument/2006/relationships/customXml" Target="../ink/ink659.xml"/><Relationship Id="rId352" Type="http://schemas.openxmlformats.org/officeDocument/2006/relationships/image" Target="../media/image747.png"/><Relationship Id="rId212" Type="http://schemas.openxmlformats.org/officeDocument/2006/relationships/image" Target="../media/image677.png"/><Relationship Id="rId657" Type="http://schemas.openxmlformats.org/officeDocument/2006/relationships/customXml" Target="../ink/ink915.xml"/><Relationship Id="rId296" Type="http://schemas.openxmlformats.org/officeDocument/2006/relationships/image" Target="../media/image719.png"/><Relationship Id="rId517" Type="http://schemas.openxmlformats.org/officeDocument/2006/relationships/customXml" Target="../ink/ink845.xml"/><Relationship Id="rId724" Type="http://schemas.openxmlformats.org/officeDocument/2006/relationships/image" Target="../media/image933.png"/><Relationship Id="rId60" Type="http://schemas.openxmlformats.org/officeDocument/2006/relationships/image" Target="../media/image601.png"/><Relationship Id="rId156" Type="http://schemas.openxmlformats.org/officeDocument/2006/relationships/image" Target="../media/image649.png"/><Relationship Id="rId363" Type="http://schemas.openxmlformats.org/officeDocument/2006/relationships/customXml" Target="../ink/ink768.xml"/><Relationship Id="rId570" Type="http://schemas.openxmlformats.org/officeDocument/2006/relationships/image" Target="../media/image856.png"/><Relationship Id="rId223" Type="http://schemas.openxmlformats.org/officeDocument/2006/relationships/customXml" Target="../ink/ink698.xml"/><Relationship Id="rId430" Type="http://schemas.openxmlformats.org/officeDocument/2006/relationships/image" Target="../media/image786.png"/><Relationship Id="rId668" Type="http://schemas.openxmlformats.org/officeDocument/2006/relationships/image" Target="../media/image905.png"/><Relationship Id="rId18" Type="http://schemas.openxmlformats.org/officeDocument/2006/relationships/image" Target="../media/image580.png"/><Relationship Id="rId528" Type="http://schemas.openxmlformats.org/officeDocument/2006/relationships/image" Target="../media/image835.png"/><Relationship Id="rId735" Type="http://schemas.openxmlformats.org/officeDocument/2006/relationships/customXml" Target="../ink/ink954.xml"/><Relationship Id="rId167" Type="http://schemas.openxmlformats.org/officeDocument/2006/relationships/customXml" Target="../ink/ink670.xml"/><Relationship Id="rId374" Type="http://schemas.openxmlformats.org/officeDocument/2006/relationships/image" Target="../media/image758.png"/><Relationship Id="rId581" Type="http://schemas.openxmlformats.org/officeDocument/2006/relationships/customXml" Target="../ink/ink877.xml"/><Relationship Id="rId71" Type="http://schemas.openxmlformats.org/officeDocument/2006/relationships/customXml" Target="../ink/ink622.xml"/><Relationship Id="rId234" Type="http://schemas.openxmlformats.org/officeDocument/2006/relationships/image" Target="../media/image688.png"/><Relationship Id="rId679" Type="http://schemas.openxmlformats.org/officeDocument/2006/relationships/customXml" Target="../ink/ink926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601.xml"/><Relationship Id="rId441" Type="http://schemas.openxmlformats.org/officeDocument/2006/relationships/customXml" Target="../ink/ink807.xml"/><Relationship Id="rId539" Type="http://schemas.openxmlformats.org/officeDocument/2006/relationships/customXml" Target="../ink/ink856.xml"/><Relationship Id="rId746" Type="http://schemas.openxmlformats.org/officeDocument/2006/relationships/image" Target="../media/image944.png"/><Relationship Id="rId178" Type="http://schemas.openxmlformats.org/officeDocument/2006/relationships/image" Target="../media/image660.png"/><Relationship Id="rId301" Type="http://schemas.openxmlformats.org/officeDocument/2006/relationships/customXml" Target="../ink/ink737.xml"/><Relationship Id="rId82" Type="http://schemas.openxmlformats.org/officeDocument/2006/relationships/image" Target="../media/image612.png"/><Relationship Id="rId385" Type="http://schemas.openxmlformats.org/officeDocument/2006/relationships/customXml" Target="../ink/ink779.xml"/><Relationship Id="rId592" Type="http://schemas.openxmlformats.org/officeDocument/2006/relationships/image" Target="../media/image867.png"/><Relationship Id="rId606" Type="http://schemas.openxmlformats.org/officeDocument/2006/relationships/image" Target="../media/image874.png"/><Relationship Id="rId245" Type="http://schemas.openxmlformats.org/officeDocument/2006/relationships/customXml" Target="../ink/ink709.xml"/><Relationship Id="rId452" Type="http://schemas.openxmlformats.org/officeDocument/2006/relationships/image" Target="../media/image797.png"/><Relationship Id="rId105" Type="http://schemas.openxmlformats.org/officeDocument/2006/relationships/customXml" Target="../ink/ink639.xml"/><Relationship Id="rId312" Type="http://schemas.openxmlformats.org/officeDocument/2006/relationships/image" Target="../media/image727.png"/><Relationship Id="rId93" Type="http://schemas.openxmlformats.org/officeDocument/2006/relationships/customXml" Target="../ink/ink633.xml"/><Relationship Id="rId189" Type="http://schemas.openxmlformats.org/officeDocument/2006/relationships/customXml" Target="../ink/ink681.xml"/><Relationship Id="rId396" Type="http://schemas.openxmlformats.org/officeDocument/2006/relationships/image" Target="../media/image769.png"/><Relationship Id="rId617" Type="http://schemas.openxmlformats.org/officeDocument/2006/relationships/customXml" Target="../ink/ink895.xml"/><Relationship Id="rId256" Type="http://schemas.openxmlformats.org/officeDocument/2006/relationships/image" Target="../media/image699.png"/><Relationship Id="rId463" Type="http://schemas.openxmlformats.org/officeDocument/2006/relationships/customXml" Target="../ink/ink818.xml"/><Relationship Id="rId670" Type="http://schemas.openxmlformats.org/officeDocument/2006/relationships/image" Target="../media/image906.png"/><Relationship Id="rId116" Type="http://schemas.openxmlformats.org/officeDocument/2006/relationships/image" Target="../media/image629.png"/><Relationship Id="rId323" Type="http://schemas.openxmlformats.org/officeDocument/2006/relationships/customXml" Target="../ink/ink748.xml"/><Relationship Id="rId530" Type="http://schemas.openxmlformats.org/officeDocument/2006/relationships/image" Target="../media/image836.png"/><Relationship Id="rId20" Type="http://schemas.openxmlformats.org/officeDocument/2006/relationships/image" Target="../media/image581.png"/><Relationship Id="rId628" Type="http://schemas.openxmlformats.org/officeDocument/2006/relationships/image" Target="../media/image885.png"/><Relationship Id="rId225" Type="http://schemas.openxmlformats.org/officeDocument/2006/relationships/customXml" Target="../ink/ink699.xml"/><Relationship Id="rId267" Type="http://schemas.openxmlformats.org/officeDocument/2006/relationships/customXml" Target="../ink/ink720.xml"/><Relationship Id="rId432" Type="http://schemas.openxmlformats.org/officeDocument/2006/relationships/image" Target="../media/image787.png"/><Relationship Id="rId474" Type="http://schemas.openxmlformats.org/officeDocument/2006/relationships/image" Target="../media/image808.png"/><Relationship Id="rId127" Type="http://schemas.openxmlformats.org/officeDocument/2006/relationships/customXml" Target="../ink/ink650.xml"/><Relationship Id="rId681" Type="http://schemas.openxmlformats.org/officeDocument/2006/relationships/customXml" Target="../ink/ink927.xml"/><Relationship Id="rId737" Type="http://schemas.openxmlformats.org/officeDocument/2006/relationships/customXml" Target="../ink/ink955.xml"/><Relationship Id="rId31" Type="http://schemas.openxmlformats.org/officeDocument/2006/relationships/customXml" Target="../ink/ink602.xml"/><Relationship Id="rId73" Type="http://schemas.openxmlformats.org/officeDocument/2006/relationships/customXml" Target="../ink/ink623.xml"/><Relationship Id="rId169" Type="http://schemas.openxmlformats.org/officeDocument/2006/relationships/customXml" Target="../ink/ink671.xml"/><Relationship Id="rId334" Type="http://schemas.openxmlformats.org/officeDocument/2006/relationships/image" Target="../media/image738.png"/><Relationship Id="rId376" Type="http://schemas.openxmlformats.org/officeDocument/2006/relationships/image" Target="../media/image759.png"/><Relationship Id="rId541" Type="http://schemas.openxmlformats.org/officeDocument/2006/relationships/customXml" Target="../ink/ink857.xml"/><Relationship Id="rId583" Type="http://schemas.openxmlformats.org/officeDocument/2006/relationships/customXml" Target="../ink/ink878.xml"/><Relationship Id="rId639" Type="http://schemas.openxmlformats.org/officeDocument/2006/relationships/customXml" Target="../ink/ink906.xml"/><Relationship Id="rId4" Type="http://schemas.openxmlformats.org/officeDocument/2006/relationships/image" Target="../media/image573.png"/><Relationship Id="rId180" Type="http://schemas.openxmlformats.org/officeDocument/2006/relationships/image" Target="../media/image661.png"/><Relationship Id="rId236" Type="http://schemas.openxmlformats.org/officeDocument/2006/relationships/image" Target="../media/image689.png"/><Relationship Id="rId278" Type="http://schemas.openxmlformats.org/officeDocument/2006/relationships/image" Target="../media/image710.png"/><Relationship Id="rId401" Type="http://schemas.openxmlformats.org/officeDocument/2006/relationships/customXml" Target="../ink/ink787.xml"/><Relationship Id="rId443" Type="http://schemas.openxmlformats.org/officeDocument/2006/relationships/customXml" Target="../ink/ink808.xml"/><Relationship Id="rId650" Type="http://schemas.openxmlformats.org/officeDocument/2006/relationships/image" Target="../media/image896.png"/><Relationship Id="rId303" Type="http://schemas.openxmlformats.org/officeDocument/2006/relationships/customXml" Target="../ink/ink738.xml"/><Relationship Id="rId485" Type="http://schemas.openxmlformats.org/officeDocument/2006/relationships/customXml" Target="../ink/ink829.xml"/><Relationship Id="rId692" Type="http://schemas.openxmlformats.org/officeDocument/2006/relationships/image" Target="../media/image917.png"/><Relationship Id="rId706" Type="http://schemas.openxmlformats.org/officeDocument/2006/relationships/image" Target="../media/image924.png"/><Relationship Id="rId748" Type="http://schemas.openxmlformats.org/officeDocument/2006/relationships/image" Target="../media/image945.png"/><Relationship Id="rId42" Type="http://schemas.openxmlformats.org/officeDocument/2006/relationships/image" Target="../media/image592.png"/><Relationship Id="rId84" Type="http://schemas.openxmlformats.org/officeDocument/2006/relationships/image" Target="../media/image613.png"/><Relationship Id="rId138" Type="http://schemas.openxmlformats.org/officeDocument/2006/relationships/image" Target="../media/image640.png"/><Relationship Id="rId345" Type="http://schemas.openxmlformats.org/officeDocument/2006/relationships/customXml" Target="../ink/ink759.xml"/><Relationship Id="rId387" Type="http://schemas.openxmlformats.org/officeDocument/2006/relationships/customXml" Target="../ink/ink780.xml"/><Relationship Id="rId510" Type="http://schemas.openxmlformats.org/officeDocument/2006/relationships/image" Target="../media/image826.png"/><Relationship Id="rId552" Type="http://schemas.openxmlformats.org/officeDocument/2006/relationships/image" Target="../media/image847.png"/><Relationship Id="rId594" Type="http://schemas.openxmlformats.org/officeDocument/2006/relationships/image" Target="../media/image868.png"/><Relationship Id="rId608" Type="http://schemas.openxmlformats.org/officeDocument/2006/relationships/image" Target="../media/image875.png"/><Relationship Id="rId191" Type="http://schemas.openxmlformats.org/officeDocument/2006/relationships/customXml" Target="../ink/ink682.xml"/><Relationship Id="rId205" Type="http://schemas.openxmlformats.org/officeDocument/2006/relationships/customXml" Target="../ink/ink689.xml"/><Relationship Id="rId247" Type="http://schemas.openxmlformats.org/officeDocument/2006/relationships/customXml" Target="../ink/ink710.xml"/><Relationship Id="rId412" Type="http://schemas.openxmlformats.org/officeDocument/2006/relationships/image" Target="../media/image777.png"/><Relationship Id="rId107" Type="http://schemas.openxmlformats.org/officeDocument/2006/relationships/customXml" Target="../ink/ink640.xml"/><Relationship Id="rId289" Type="http://schemas.openxmlformats.org/officeDocument/2006/relationships/customXml" Target="../ink/ink731.xml"/><Relationship Id="rId454" Type="http://schemas.openxmlformats.org/officeDocument/2006/relationships/image" Target="../media/image798.png"/><Relationship Id="rId496" Type="http://schemas.openxmlformats.org/officeDocument/2006/relationships/image" Target="../media/image819.png"/><Relationship Id="rId661" Type="http://schemas.openxmlformats.org/officeDocument/2006/relationships/customXml" Target="../ink/ink917.xml"/><Relationship Id="rId717" Type="http://schemas.openxmlformats.org/officeDocument/2006/relationships/customXml" Target="../ink/ink945.xml"/><Relationship Id="rId11" Type="http://schemas.openxmlformats.org/officeDocument/2006/relationships/customXml" Target="../ink/ink592.xml"/><Relationship Id="rId53" Type="http://schemas.openxmlformats.org/officeDocument/2006/relationships/customXml" Target="../ink/ink613.xml"/><Relationship Id="rId149" Type="http://schemas.openxmlformats.org/officeDocument/2006/relationships/customXml" Target="../ink/ink661.xml"/><Relationship Id="rId314" Type="http://schemas.openxmlformats.org/officeDocument/2006/relationships/image" Target="../media/image728.png"/><Relationship Id="rId356" Type="http://schemas.openxmlformats.org/officeDocument/2006/relationships/image" Target="../media/image749.png"/><Relationship Id="rId398" Type="http://schemas.openxmlformats.org/officeDocument/2006/relationships/image" Target="../media/image770.png"/><Relationship Id="rId521" Type="http://schemas.openxmlformats.org/officeDocument/2006/relationships/customXml" Target="../ink/ink847.xml"/><Relationship Id="rId563" Type="http://schemas.openxmlformats.org/officeDocument/2006/relationships/customXml" Target="../ink/ink868.xml"/><Relationship Id="rId619" Type="http://schemas.openxmlformats.org/officeDocument/2006/relationships/customXml" Target="../ink/ink896.xml"/><Relationship Id="rId95" Type="http://schemas.openxmlformats.org/officeDocument/2006/relationships/customXml" Target="../ink/ink634.xml"/><Relationship Id="rId160" Type="http://schemas.openxmlformats.org/officeDocument/2006/relationships/image" Target="../media/image651.png"/><Relationship Id="rId216" Type="http://schemas.openxmlformats.org/officeDocument/2006/relationships/image" Target="../media/image679.png"/><Relationship Id="rId423" Type="http://schemas.openxmlformats.org/officeDocument/2006/relationships/customXml" Target="../ink/ink798.xml"/><Relationship Id="rId258" Type="http://schemas.openxmlformats.org/officeDocument/2006/relationships/image" Target="../media/image700.png"/><Relationship Id="rId465" Type="http://schemas.openxmlformats.org/officeDocument/2006/relationships/customXml" Target="../ink/ink819.xml"/><Relationship Id="rId630" Type="http://schemas.openxmlformats.org/officeDocument/2006/relationships/image" Target="../media/image886.png"/><Relationship Id="rId672" Type="http://schemas.openxmlformats.org/officeDocument/2006/relationships/image" Target="../media/image907.png"/><Relationship Id="rId728" Type="http://schemas.openxmlformats.org/officeDocument/2006/relationships/image" Target="../media/image935.png"/><Relationship Id="rId22" Type="http://schemas.openxmlformats.org/officeDocument/2006/relationships/image" Target="../media/image582.png"/><Relationship Id="rId64" Type="http://schemas.openxmlformats.org/officeDocument/2006/relationships/image" Target="../media/image603.png"/><Relationship Id="rId118" Type="http://schemas.openxmlformats.org/officeDocument/2006/relationships/image" Target="../media/image630.png"/><Relationship Id="rId325" Type="http://schemas.openxmlformats.org/officeDocument/2006/relationships/customXml" Target="../ink/ink749.xml"/><Relationship Id="rId367" Type="http://schemas.openxmlformats.org/officeDocument/2006/relationships/customXml" Target="../ink/ink770.xml"/><Relationship Id="rId532" Type="http://schemas.openxmlformats.org/officeDocument/2006/relationships/image" Target="../media/image837.png"/><Relationship Id="rId574" Type="http://schemas.openxmlformats.org/officeDocument/2006/relationships/image" Target="../media/image858.png"/><Relationship Id="rId171" Type="http://schemas.openxmlformats.org/officeDocument/2006/relationships/customXml" Target="../ink/ink672.xml"/><Relationship Id="rId227" Type="http://schemas.openxmlformats.org/officeDocument/2006/relationships/customXml" Target="../ink/ink700.xml"/><Relationship Id="rId269" Type="http://schemas.openxmlformats.org/officeDocument/2006/relationships/customXml" Target="../ink/ink721.xml"/><Relationship Id="rId434" Type="http://schemas.openxmlformats.org/officeDocument/2006/relationships/image" Target="../media/image788.png"/><Relationship Id="rId476" Type="http://schemas.openxmlformats.org/officeDocument/2006/relationships/image" Target="../media/image809.png"/><Relationship Id="rId641" Type="http://schemas.openxmlformats.org/officeDocument/2006/relationships/customXml" Target="../ink/ink907.xml"/><Relationship Id="rId683" Type="http://schemas.openxmlformats.org/officeDocument/2006/relationships/customXml" Target="../ink/ink928.xml"/><Relationship Id="rId739" Type="http://schemas.openxmlformats.org/officeDocument/2006/relationships/customXml" Target="../ink/ink956.xml"/><Relationship Id="rId33" Type="http://schemas.openxmlformats.org/officeDocument/2006/relationships/customXml" Target="../ink/ink603.xml"/><Relationship Id="rId129" Type="http://schemas.openxmlformats.org/officeDocument/2006/relationships/customXml" Target="../ink/ink651.xml"/><Relationship Id="rId280" Type="http://schemas.openxmlformats.org/officeDocument/2006/relationships/image" Target="../media/image711.png"/><Relationship Id="rId336" Type="http://schemas.openxmlformats.org/officeDocument/2006/relationships/image" Target="../media/image739.png"/><Relationship Id="rId501" Type="http://schemas.openxmlformats.org/officeDocument/2006/relationships/customXml" Target="../ink/ink837.xml"/><Relationship Id="rId543" Type="http://schemas.openxmlformats.org/officeDocument/2006/relationships/customXml" Target="../ink/ink858.xml"/><Relationship Id="rId75" Type="http://schemas.openxmlformats.org/officeDocument/2006/relationships/customXml" Target="../ink/ink624.xml"/><Relationship Id="rId140" Type="http://schemas.openxmlformats.org/officeDocument/2006/relationships/image" Target="../media/image641.png"/><Relationship Id="rId182" Type="http://schemas.openxmlformats.org/officeDocument/2006/relationships/image" Target="../media/image662.png"/><Relationship Id="rId378" Type="http://schemas.openxmlformats.org/officeDocument/2006/relationships/image" Target="../media/image760.png"/><Relationship Id="rId403" Type="http://schemas.openxmlformats.org/officeDocument/2006/relationships/customXml" Target="../ink/ink788.xml"/><Relationship Id="rId585" Type="http://schemas.openxmlformats.org/officeDocument/2006/relationships/customXml" Target="../ink/ink879.xml"/><Relationship Id="rId750" Type="http://schemas.openxmlformats.org/officeDocument/2006/relationships/image" Target="../media/image946.png"/><Relationship Id="rId6" Type="http://schemas.openxmlformats.org/officeDocument/2006/relationships/image" Target="../media/image574.png"/><Relationship Id="rId238" Type="http://schemas.openxmlformats.org/officeDocument/2006/relationships/image" Target="../media/image690.png"/><Relationship Id="rId445" Type="http://schemas.openxmlformats.org/officeDocument/2006/relationships/customXml" Target="../ink/ink809.xml"/><Relationship Id="rId487" Type="http://schemas.openxmlformats.org/officeDocument/2006/relationships/customXml" Target="../ink/ink830.xml"/><Relationship Id="rId610" Type="http://schemas.openxmlformats.org/officeDocument/2006/relationships/image" Target="../media/image876.png"/><Relationship Id="rId652" Type="http://schemas.openxmlformats.org/officeDocument/2006/relationships/image" Target="../media/image897.png"/><Relationship Id="rId694" Type="http://schemas.openxmlformats.org/officeDocument/2006/relationships/image" Target="../media/image918.png"/><Relationship Id="rId708" Type="http://schemas.openxmlformats.org/officeDocument/2006/relationships/image" Target="../media/image925.png"/><Relationship Id="rId291" Type="http://schemas.openxmlformats.org/officeDocument/2006/relationships/customXml" Target="../ink/ink732.xml"/><Relationship Id="rId305" Type="http://schemas.openxmlformats.org/officeDocument/2006/relationships/customXml" Target="../ink/ink739.xml"/><Relationship Id="rId347" Type="http://schemas.openxmlformats.org/officeDocument/2006/relationships/customXml" Target="../ink/ink760.xml"/><Relationship Id="rId512" Type="http://schemas.openxmlformats.org/officeDocument/2006/relationships/image" Target="../media/image827.png"/><Relationship Id="rId44" Type="http://schemas.openxmlformats.org/officeDocument/2006/relationships/image" Target="../media/image593.png"/><Relationship Id="rId86" Type="http://schemas.openxmlformats.org/officeDocument/2006/relationships/image" Target="../media/image614.png"/><Relationship Id="rId151" Type="http://schemas.openxmlformats.org/officeDocument/2006/relationships/customXml" Target="../ink/ink662.xml"/><Relationship Id="rId389" Type="http://schemas.openxmlformats.org/officeDocument/2006/relationships/customXml" Target="../ink/ink781.xml"/><Relationship Id="rId554" Type="http://schemas.openxmlformats.org/officeDocument/2006/relationships/image" Target="../media/image848.png"/><Relationship Id="rId596" Type="http://schemas.openxmlformats.org/officeDocument/2006/relationships/image" Target="../media/image869.png"/><Relationship Id="rId193" Type="http://schemas.openxmlformats.org/officeDocument/2006/relationships/customXml" Target="../ink/ink683.xml"/><Relationship Id="rId207" Type="http://schemas.openxmlformats.org/officeDocument/2006/relationships/customXml" Target="../ink/ink690.xml"/><Relationship Id="rId249" Type="http://schemas.openxmlformats.org/officeDocument/2006/relationships/customXml" Target="../ink/ink711.xml"/><Relationship Id="rId414" Type="http://schemas.openxmlformats.org/officeDocument/2006/relationships/image" Target="../media/image778.png"/><Relationship Id="rId456" Type="http://schemas.openxmlformats.org/officeDocument/2006/relationships/image" Target="../media/image799.png"/><Relationship Id="rId498" Type="http://schemas.openxmlformats.org/officeDocument/2006/relationships/image" Target="../media/image820.png"/><Relationship Id="rId621" Type="http://schemas.openxmlformats.org/officeDocument/2006/relationships/customXml" Target="../ink/ink897.xml"/><Relationship Id="rId663" Type="http://schemas.openxmlformats.org/officeDocument/2006/relationships/customXml" Target="../ink/ink918.xml"/><Relationship Id="rId13" Type="http://schemas.openxmlformats.org/officeDocument/2006/relationships/customXml" Target="../ink/ink593.xml"/><Relationship Id="rId109" Type="http://schemas.openxmlformats.org/officeDocument/2006/relationships/customXml" Target="../ink/ink641.xml"/><Relationship Id="rId260" Type="http://schemas.openxmlformats.org/officeDocument/2006/relationships/image" Target="../media/image701.png"/><Relationship Id="rId316" Type="http://schemas.openxmlformats.org/officeDocument/2006/relationships/image" Target="../media/image729.png"/><Relationship Id="rId523" Type="http://schemas.openxmlformats.org/officeDocument/2006/relationships/customXml" Target="../ink/ink848.xml"/><Relationship Id="rId719" Type="http://schemas.openxmlformats.org/officeDocument/2006/relationships/customXml" Target="../ink/ink946.xml"/><Relationship Id="rId55" Type="http://schemas.openxmlformats.org/officeDocument/2006/relationships/customXml" Target="../ink/ink614.xml"/><Relationship Id="rId97" Type="http://schemas.openxmlformats.org/officeDocument/2006/relationships/customXml" Target="../ink/ink635.xml"/><Relationship Id="rId120" Type="http://schemas.openxmlformats.org/officeDocument/2006/relationships/image" Target="../media/image631.png"/><Relationship Id="rId358" Type="http://schemas.openxmlformats.org/officeDocument/2006/relationships/image" Target="../media/image750.png"/><Relationship Id="rId565" Type="http://schemas.openxmlformats.org/officeDocument/2006/relationships/customXml" Target="../ink/ink869.xml"/><Relationship Id="rId730" Type="http://schemas.openxmlformats.org/officeDocument/2006/relationships/image" Target="../media/image936.png"/><Relationship Id="rId162" Type="http://schemas.openxmlformats.org/officeDocument/2006/relationships/image" Target="../media/image652.png"/><Relationship Id="rId218" Type="http://schemas.openxmlformats.org/officeDocument/2006/relationships/image" Target="../media/image680.png"/><Relationship Id="rId425" Type="http://schemas.openxmlformats.org/officeDocument/2006/relationships/customXml" Target="../ink/ink799.xml"/><Relationship Id="rId467" Type="http://schemas.openxmlformats.org/officeDocument/2006/relationships/customXml" Target="../ink/ink820.xml"/><Relationship Id="rId632" Type="http://schemas.openxmlformats.org/officeDocument/2006/relationships/image" Target="../media/image887.png"/><Relationship Id="rId271" Type="http://schemas.openxmlformats.org/officeDocument/2006/relationships/customXml" Target="../ink/ink722.xml"/><Relationship Id="rId674" Type="http://schemas.openxmlformats.org/officeDocument/2006/relationships/image" Target="../media/image908.png"/><Relationship Id="rId24" Type="http://schemas.openxmlformats.org/officeDocument/2006/relationships/image" Target="../media/image583.png"/><Relationship Id="rId66" Type="http://schemas.openxmlformats.org/officeDocument/2006/relationships/image" Target="../media/image604.png"/><Relationship Id="rId131" Type="http://schemas.openxmlformats.org/officeDocument/2006/relationships/customXml" Target="../ink/ink652.xml"/><Relationship Id="rId327" Type="http://schemas.openxmlformats.org/officeDocument/2006/relationships/customXml" Target="../ink/ink750.xml"/><Relationship Id="rId369" Type="http://schemas.openxmlformats.org/officeDocument/2006/relationships/customXml" Target="../ink/ink771.xml"/><Relationship Id="rId534" Type="http://schemas.openxmlformats.org/officeDocument/2006/relationships/image" Target="../media/image838.png"/><Relationship Id="rId576" Type="http://schemas.openxmlformats.org/officeDocument/2006/relationships/image" Target="../media/image859.png"/><Relationship Id="rId741" Type="http://schemas.openxmlformats.org/officeDocument/2006/relationships/customXml" Target="../ink/ink957.xml"/><Relationship Id="rId173" Type="http://schemas.openxmlformats.org/officeDocument/2006/relationships/customXml" Target="../ink/ink673.xml"/><Relationship Id="rId229" Type="http://schemas.openxmlformats.org/officeDocument/2006/relationships/customXml" Target="../ink/ink701.xml"/><Relationship Id="rId380" Type="http://schemas.openxmlformats.org/officeDocument/2006/relationships/image" Target="../media/image761.png"/><Relationship Id="rId436" Type="http://schemas.openxmlformats.org/officeDocument/2006/relationships/image" Target="../media/image789.png"/><Relationship Id="rId601" Type="http://schemas.openxmlformats.org/officeDocument/2006/relationships/customXml" Target="../ink/ink887.xml"/><Relationship Id="rId643" Type="http://schemas.openxmlformats.org/officeDocument/2006/relationships/customXml" Target="../ink/ink908.xml"/><Relationship Id="rId240" Type="http://schemas.openxmlformats.org/officeDocument/2006/relationships/image" Target="../media/image691.png"/><Relationship Id="rId478" Type="http://schemas.openxmlformats.org/officeDocument/2006/relationships/image" Target="../media/image810.png"/><Relationship Id="rId685" Type="http://schemas.openxmlformats.org/officeDocument/2006/relationships/customXml" Target="../ink/ink929.xml"/><Relationship Id="rId35" Type="http://schemas.openxmlformats.org/officeDocument/2006/relationships/customXml" Target="../ink/ink604.xml"/><Relationship Id="rId77" Type="http://schemas.openxmlformats.org/officeDocument/2006/relationships/customXml" Target="../ink/ink625.xml"/><Relationship Id="rId100" Type="http://schemas.openxmlformats.org/officeDocument/2006/relationships/image" Target="../media/image621.png"/><Relationship Id="rId282" Type="http://schemas.openxmlformats.org/officeDocument/2006/relationships/image" Target="../media/image712.png"/><Relationship Id="rId338" Type="http://schemas.openxmlformats.org/officeDocument/2006/relationships/image" Target="../media/image740.png"/><Relationship Id="rId503" Type="http://schemas.openxmlformats.org/officeDocument/2006/relationships/customXml" Target="../ink/ink838.xml"/><Relationship Id="rId545" Type="http://schemas.openxmlformats.org/officeDocument/2006/relationships/customXml" Target="../ink/ink859.xml"/><Relationship Id="rId587" Type="http://schemas.openxmlformats.org/officeDocument/2006/relationships/customXml" Target="../ink/ink880.xml"/><Relationship Id="rId710" Type="http://schemas.openxmlformats.org/officeDocument/2006/relationships/image" Target="../media/image926.png"/><Relationship Id="rId8" Type="http://schemas.openxmlformats.org/officeDocument/2006/relationships/image" Target="../media/image575.png"/><Relationship Id="rId142" Type="http://schemas.openxmlformats.org/officeDocument/2006/relationships/image" Target="../media/image642.png"/><Relationship Id="rId184" Type="http://schemas.openxmlformats.org/officeDocument/2006/relationships/image" Target="../media/image663.png"/><Relationship Id="rId391" Type="http://schemas.openxmlformats.org/officeDocument/2006/relationships/customXml" Target="../ink/ink782.xml"/><Relationship Id="rId405" Type="http://schemas.openxmlformats.org/officeDocument/2006/relationships/customXml" Target="../ink/ink789.xml"/><Relationship Id="rId447" Type="http://schemas.openxmlformats.org/officeDocument/2006/relationships/customXml" Target="../ink/ink810.xml"/><Relationship Id="rId612" Type="http://schemas.openxmlformats.org/officeDocument/2006/relationships/image" Target="../media/image877.png"/><Relationship Id="rId251" Type="http://schemas.openxmlformats.org/officeDocument/2006/relationships/customXml" Target="../ink/ink712.xml"/><Relationship Id="rId489" Type="http://schemas.openxmlformats.org/officeDocument/2006/relationships/customXml" Target="../ink/ink831.xml"/><Relationship Id="rId654" Type="http://schemas.openxmlformats.org/officeDocument/2006/relationships/image" Target="../media/image898.png"/><Relationship Id="rId696" Type="http://schemas.openxmlformats.org/officeDocument/2006/relationships/image" Target="../media/image919.png"/><Relationship Id="rId46" Type="http://schemas.openxmlformats.org/officeDocument/2006/relationships/image" Target="../media/image594.png"/><Relationship Id="rId293" Type="http://schemas.openxmlformats.org/officeDocument/2006/relationships/customXml" Target="../ink/ink733.xml"/><Relationship Id="rId307" Type="http://schemas.openxmlformats.org/officeDocument/2006/relationships/customXml" Target="../ink/ink740.xml"/><Relationship Id="rId349" Type="http://schemas.openxmlformats.org/officeDocument/2006/relationships/customXml" Target="../ink/ink761.xml"/><Relationship Id="rId514" Type="http://schemas.openxmlformats.org/officeDocument/2006/relationships/image" Target="../media/image828.png"/><Relationship Id="rId556" Type="http://schemas.openxmlformats.org/officeDocument/2006/relationships/image" Target="../media/image849.png"/><Relationship Id="rId721" Type="http://schemas.openxmlformats.org/officeDocument/2006/relationships/customXml" Target="../ink/ink947.xml"/><Relationship Id="rId88" Type="http://schemas.openxmlformats.org/officeDocument/2006/relationships/image" Target="../media/image615.png"/><Relationship Id="rId111" Type="http://schemas.openxmlformats.org/officeDocument/2006/relationships/customXml" Target="../ink/ink642.xml"/><Relationship Id="rId153" Type="http://schemas.openxmlformats.org/officeDocument/2006/relationships/customXml" Target="../ink/ink663.xml"/><Relationship Id="rId195" Type="http://schemas.openxmlformats.org/officeDocument/2006/relationships/customXml" Target="../ink/ink684.xml"/><Relationship Id="rId209" Type="http://schemas.openxmlformats.org/officeDocument/2006/relationships/customXml" Target="../ink/ink691.xml"/><Relationship Id="rId360" Type="http://schemas.openxmlformats.org/officeDocument/2006/relationships/image" Target="../media/image751.png"/><Relationship Id="rId416" Type="http://schemas.openxmlformats.org/officeDocument/2006/relationships/image" Target="../media/image779.png"/><Relationship Id="rId598" Type="http://schemas.openxmlformats.org/officeDocument/2006/relationships/image" Target="../media/image870.png"/><Relationship Id="rId220" Type="http://schemas.openxmlformats.org/officeDocument/2006/relationships/image" Target="../media/image681.png"/><Relationship Id="rId458" Type="http://schemas.openxmlformats.org/officeDocument/2006/relationships/image" Target="../media/image800.png"/><Relationship Id="rId623" Type="http://schemas.openxmlformats.org/officeDocument/2006/relationships/customXml" Target="../ink/ink898.xml"/><Relationship Id="rId665" Type="http://schemas.openxmlformats.org/officeDocument/2006/relationships/customXml" Target="../ink/ink919.xml"/><Relationship Id="rId15" Type="http://schemas.openxmlformats.org/officeDocument/2006/relationships/customXml" Target="../ink/ink594.xml"/><Relationship Id="rId57" Type="http://schemas.openxmlformats.org/officeDocument/2006/relationships/customXml" Target="../ink/ink615.xml"/><Relationship Id="rId262" Type="http://schemas.openxmlformats.org/officeDocument/2006/relationships/image" Target="../media/image702.png"/><Relationship Id="rId318" Type="http://schemas.openxmlformats.org/officeDocument/2006/relationships/image" Target="../media/image730.png"/><Relationship Id="rId525" Type="http://schemas.openxmlformats.org/officeDocument/2006/relationships/customXml" Target="../ink/ink849.xml"/><Relationship Id="rId567" Type="http://schemas.openxmlformats.org/officeDocument/2006/relationships/customXml" Target="../ink/ink870.xml"/><Relationship Id="rId732" Type="http://schemas.openxmlformats.org/officeDocument/2006/relationships/image" Target="../media/image937.png"/><Relationship Id="rId99" Type="http://schemas.openxmlformats.org/officeDocument/2006/relationships/customXml" Target="../ink/ink636.xml"/><Relationship Id="rId122" Type="http://schemas.openxmlformats.org/officeDocument/2006/relationships/image" Target="../media/image632.png"/><Relationship Id="rId164" Type="http://schemas.openxmlformats.org/officeDocument/2006/relationships/image" Target="../media/image653.png"/><Relationship Id="rId371" Type="http://schemas.openxmlformats.org/officeDocument/2006/relationships/customXml" Target="../ink/ink772.xml"/><Relationship Id="rId427" Type="http://schemas.openxmlformats.org/officeDocument/2006/relationships/customXml" Target="../ink/ink800.xml"/><Relationship Id="rId469" Type="http://schemas.openxmlformats.org/officeDocument/2006/relationships/customXml" Target="../ink/ink821.xml"/><Relationship Id="rId634" Type="http://schemas.openxmlformats.org/officeDocument/2006/relationships/image" Target="../media/image888.png"/><Relationship Id="rId676" Type="http://schemas.openxmlformats.org/officeDocument/2006/relationships/image" Target="../media/image909.png"/><Relationship Id="rId26" Type="http://schemas.openxmlformats.org/officeDocument/2006/relationships/image" Target="../media/image584.png"/><Relationship Id="rId231" Type="http://schemas.openxmlformats.org/officeDocument/2006/relationships/customXml" Target="../ink/ink702.xml"/><Relationship Id="rId273" Type="http://schemas.openxmlformats.org/officeDocument/2006/relationships/customXml" Target="../ink/ink723.xml"/><Relationship Id="rId329" Type="http://schemas.openxmlformats.org/officeDocument/2006/relationships/customXml" Target="../ink/ink751.xml"/><Relationship Id="rId480" Type="http://schemas.openxmlformats.org/officeDocument/2006/relationships/image" Target="../media/image811.png"/><Relationship Id="rId536" Type="http://schemas.openxmlformats.org/officeDocument/2006/relationships/image" Target="../media/image839.png"/><Relationship Id="rId701" Type="http://schemas.openxmlformats.org/officeDocument/2006/relationships/customXml" Target="../ink/ink937.xml"/><Relationship Id="rId68" Type="http://schemas.openxmlformats.org/officeDocument/2006/relationships/image" Target="../media/image605.png"/><Relationship Id="rId133" Type="http://schemas.openxmlformats.org/officeDocument/2006/relationships/customXml" Target="../ink/ink653.xml"/><Relationship Id="rId175" Type="http://schemas.openxmlformats.org/officeDocument/2006/relationships/customXml" Target="../ink/ink674.xml"/><Relationship Id="rId340" Type="http://schemas.openxmlformats.org/officeDocument/2006/relationships/image" Target="../media/image741.png"/><Relationship Id="rId578" Type="http://schemas.openxmlformats.org/officeDocument/2006/relationships/image" Target="../media/image860.png"/><Relationship Id="rId743" Type="http://schemas.openxmlformats.org/officeDocument/2006/relationships/customXml" Target="../ink/ink958.xml"/><Relationship Id="rId200" Type="http://schemas.openxmlformats.org/officeDocument/2006/relationships/image" Target="../media/image671.png"/><Relationship Id="rId382" Type="http://schemas.openxmlformats.org/officeDocument/2006/relationships/image" Target="../media/image762.png"/><Relationship Id="rId438" Type="http://schemas.openxmlformats.org/officeDocument/2006/relationships/image" Target="../media/image790.png"/><Relationship Id="rId603" Type="http://schemas.openxmlformats.org/officeDocument/2006/relationships/customXml" Target="../ink/ink888.xml"/><Relationship Id="rId645" Type="http://schemas.openxmlformats.org/officeDocument/2006/relationships/customXml" Target="../ink/ink909.xml"/><Relationship Id="rId687" Type="http://schemas.openxmlformats.org/officeDocument/2006/relationships/customXml" Target="../ink/ink930.xml"/><Relationship Id="rId242" Type="http://schemas.openxmlformats.org/officeDocument/2006/relationships/image" Target="../media/image692.png"/><Relationship Id="rId284" Type="http://schemas.openxmlformats.org/officeDocument/2006/relationships/image" Target="../media/image713.png"/><Relationship Id="rId491" Type="http://schemas.openxmlformats.org/officeDocument/2006/relationships/customXml" Target="../ink/ink832.xml"/><Relationship Id="rId505" Type="http://schemas.openxmlformats.org/officeDocument/2006/relationships/customXml" Target="../ink/ink839.xml"/><Relationship Id="rId712" Type="http://schemas.openxmlformats.org/officeDocument/2006/relationships/image" Target="../media/image927.png"/><Relationship Id="rId37" Type="http://schemas.openxmlformats.org/officeDocument/2006/relationships/customXml" Target="../ink/ink605.xml"/><Relationship Id="rId79" Type="http://schemas.openxmlformats.org/officeDocument/2006/relationships/customXml" Target="../ink/ink626.xml"/><Relationship Id="rId102" Type="http://schemas.openxmlformats.org/officeDocument/2006/relationships/image" Target="../media/image622.png"/><Relationship Id="rId144" Type="http://schemas.openxmlformats.org/officeDocument/2006/relationships/image" Target="../media/image643.png"/><Relationship Id="rId547" Type="http://schemas.openxmlformats.org/officeDocument/2006/relationships/customXml" Target="../ink/ink860.xml"/><Relationship Id="rId589" Type="http://schemas.openxmlformats.org/officeDocument/2006/relationships/customXml" Target="../ink/ink881.xml"/><Relationship Id="rId90" Type="http://schemas.openxmlformats.org/officeDocument/2006/relationships/image" Target="../media/image616.png"/><Relationship Id="rId186" Type="http://schemas.openxmlformats.org/officeDocument/2006/relationships/image" Target="../media/image664.png"/><Relationship Id="rId351" Type="http://schemas.openxmlformats.org/officeDocument/2006/relationships/customXml" Target="../ink/ink762.xml"/><Relationship Id="rId393" Type="http://schemas.openxmlformats.org/officeDocument/2006/relationships/customXml" Target="../ink/ink783.xml"/><Relationship Id="rId407" Type="http://schemas.openxmlformats.org/officeDocument/2006/relationships/customXml" Target="../ink/ink790.xml"/><Relationship Id="rId449" Type="http://schemas.openxmlformats.org/officeDocument/2006/relationships/customXml" Target="../ink/ink811.xml"/><Relationship Id="rId614" Type="http://schemas.openxmlformats.org/officeDocument/2006/relationships/image" Target="../media/image878.png"/><Relationship Id="rId656" Type="http://schemas.openxmlformats.org/officeDocument/2006/relationships/image" Target="../media/image899.png"/><Relationship Id="rId211" Type="http://schemas.openxmlformats.org/officeDocument/2006/relationships/customXml" Target="../ink/ink692.xml"/><Relationship Id="rId253" Type="http://schemas.openxmlformats.org/officeDocument/2006/relationships/customXml" Target="../ink/ink713.xml"/><Relationship Id="rId295" Type="http://schemas.openxmlformats.org/officeDocument/2006/relationships/customXml" Target="../ink/ink734.xml"/><Relationship Id="rId309" Type="http://schemas.openxmlformats.org/officeDocument/2006/relationships/customXml" Target="../ink/ink741.xml"/><Relationship Id="rId460" Type="http://schemas.openxmlformats.org/officeDocument/2006/relationships/image" Target="../media/image801.png"/><Relationship Id="rId516" Type="http://schemas.openxmlformats.org/officeDocument/2006/relationships/image" Target="../media/image829.png"/><Relationship Id="rId698" Type="http://schemas.openxmlformats.org/officeDocument/2006/relationships/image" Target="../media/image920.png"/><Relationship Id="rId48" Type="http://schemas.openxmlformats.org/officeDocument/2006/relationships/image" Target="../media/image595.png"/><Relationship Id="rId113" Type="http://schemas.openxmlformats.org/officeDocument/2006/relationships/customXml" Target="../ink/ink643.xml"/><Relationship Id="rId320" Type="http://schemas.openxmlformats.org/officeDocument/2006/relationships/image" Target="../media/image731.png"/><Relationship Id="rId558" Type="http://schemas.openxmlformats.org/officeDocument/2006/relationships/image" Target="../media/image850.png"/><Relationship Id="rId723" Type="http://schemas.openxmlformats.org/officeDocument/2006/relationships/customXml" Target="../ink/ink948.xml"/><Relationship Id="rId155" Type="http://schemas.openxmlformats.org/officeDocument/2006/relationships/customXml" Target="../ink/ink664.xml"/><Relationship Id="rId197" Type="http://schemas.openxmlformats.org/officeDocument/2006/relationships/customXml" Target="../ink/ink685.xml"/><Relationship Id="rId362" Type="http://schemas.openxmlformats.org/officeDocument/2006/relationships/image" Target="../media/image752.png"/><Relationship Id="rId418" Type="http://schemas.openxmlformats.org/officeDocument/2006/relationships/image" Target="../media/image780.png"/><Relationship Id="rId625" Type="http://schemas.openxmlformats.org/officeDocument/2006/relationships/customXml" Target="../ink/ink899.xml"/><Relationship Id="rId222" Type="http://schemas.openxmlformats.org/officeDocument/2006/relationships/image" Target="../media/image682.png"/><Relationship Id="rId264" Type="http://schemas.openxmlformats.org/officeDocument/2006/relationships/image" Target="../media/image703.png"/><Relationship Id="rId471" Type="http://schemas.openxmlformats.org/officeDocument/2006/relationships/customXml" Target="../ink/ink822.xml"/><Relationship Id="rId667" Type="http://schemas.openxmlformats.org/officeDocument/2006/relationships/customXml" Target="../ink/ink920.xml"/><Relationship Id="rId17" Type="http://schemas.openxmlformats.org/officeDocument/2006/relationships/customXml" Target="../ink/ink595.xml"/><Relationship Id="rId59" Type="http://schemas.openxmlformats.org/officeDocument/2006/relationships/customXml" Target="../ink/ink616.xml"/><Relationship Id="rId124" Type="http://schemas.openxmlformats.org/officeDocument/2006/relationships/image" Target="../media/image633.png"/><Relationship Id="rId527" Type="http://schemas.openxmlformats.org/officeDocument/2006/relationships/customXml" Target="../ink/ink850.xml"/><Relationship Id="rId569" Type="http://schemas.openxmlformats.org/officeDocument/2006/relationships/customXml" Target="../ink/ink871.xml"/><Relationship Id="rId734" Type="http://schemas.openxmlformats.org/officeDocument/2006/relationships/image" Target="../media/image938.png"/><Relationship Id="rId70" Type="http://schemas.openxmlformats.org/officeDocument/2006/relationships/image" Target="../media/image606.png"/><Relationship Id="rId166" Type="http://schemas.openxmlformats.org/officeDocument/2006/relationships/image" Target="../media/image654.png"/><Relationship Id="rId331" Type="http://schemas.openxmlformats.org/officeDocument/2006/relationships/customXml" Target="../ink/ink752.xml"/><Relationship Id="rId373" Type="http://schemas.openxmlformats.org/officeDocument/2006/relationships/customXml" Target="../ink/ink773.xml"/><Relationship Id="rId429" Type="http://schemas.openxmlformats.org/officeDocument/2006/relationships/customXml" Target="../ink/ink801.xml"/><Relationship Id="rId580" Type="http://schemas.openxmlformats.org/officeDocument/2006/relationships/image" Target="../media/image861.png"/><Relationship Id="rId636" Type="http://schemas.openxmlformats.org/officeDocument/2006/relationships/image" Target="../media/image889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703.xml"/><Relationship Id="rId440" Type="http://schemas.openxmlformats.org/officeDocument/2006/relationships/image" Target="../media/image791.png"/><Relationship Id="rId678" Type="http://schemas.openxmlformats.org/officeDocument/2006/relationships/image" Target="../media/image910.png"/><Relationship Id="rId28" Type="http://schemas.openxmlformats.org/officeDocument/2006/relationships/image" Target="../media/image585.png"/><Relationship Id="rId275" Type="http://schemas.openxmlformats.org/officeDocument/2006/relationships/customXml" Target="../ink/ink724.xml"/><Relationship Id="rId300" Type="http://schemas.openxmlformats.org/officeDocument/2006/relationships/image" Target="../media/image721.png"/><Relationship Id="rId482" Type="http://schemas.openxmlformats.org/officeDocument/2006/relationships/image" Target="../media/image812.png"/><Relationship Id="rId538" Type="http://schemas.openxmlformats.org/officeDocument/2006/relationships/image" Target="../media/image840.png"/><Relationship Id="rId703" Type="http://schemas.openxmlformats.org/officeDocument/2006/relationships/customXml" Target="../ink/ink938.xml"/><Relationship Id="rId745" Type="http://schemas.openxmlformats.org/officeDocument/2006/relationships/customXml" Target="../ink/ink959.xml"/><Relationship Id="rId81" Type="http://schemas.openxmlformats.org/officeDocument/2006/relationships/customXml" Target="../ink/ink627.xml"/><Relationship Id="rId135" Type="http://schemas.openxmlformats.org/officeDocument/2006/relationships/customXml" Target="../ink/ink654.xml"/><Relationship Id="rId177" Type="http://schemas.openxmlformats.org/officeDocument/2006/relationships/customXml" Target="../ink/ink675.xml"/><Relationship Id="rId342" Type="http://schemas.openxmlformats.org/officeDocument/2006/relationships/image" Target="../media/image742.png"/><Relationship Id="rId384" Type="http://schemas.openxmlformats.org/officeDocument/2006/relationships/image" Target="../media/image763.png"/><Relationship Id="rId591" Type="http://schemas.openxmlformats.org/officeDocument/2006/relationships/customXml" Target="../ink/ink882.xml"/><Relationship Id="rId605" Type="http://schemas.openxmlformats.org/officeDocument/2006/relationships/customXml" Target="../ink/ink889.xml"/><Relationship Id="rId202" Type="http://schemas.openxmlformats.org/officeDocument/2006/relationships/image" Target="../media/image672.png"/><Relationship Id="rId244" Type="http://schemas.openxmlformats.org/officeDocument/2006/relationships/image" Target="../media/image693.png"/><Relationship Id="rId647" Type="http://schemas.openxmlformats.org/officeDocument/2006/relationships/customXml" Target="../ink/ink910.xml"/><Relationship Id="rId689" Type="http://schemas.openxmlformats.org/officeDocument/2006/relationships/customXml" Target="../ink/ink931.xml"/><Relationship Id="rId39" Type="http://schemas.openxmlformats.org/officeDocument/2006/relationships/customXml" Target="../ink/ink606.xml"/><Relationship Id="rId286" Type="http://schemas.openxmlformats.org/officeDocument/2006/relationships/image" Target="../media/image714.png"/><Relationship Id="rId451" Type="http://schemas.openxmlformats.org/officeDocument/2006/relationships/customXml" Target="../ink/ink812.xml"/><Relationship Id="rId493" Type="http://schemas.openxmlformats.org/officeDocument/2006/relationships/customXml" Target="../ink/ink833.xml"/><Relationship Id="rId507" Type="http://schemas.openxmlformats.org/officeDocument/2006/relationships/customXml" Target="../ink/ink840.xml"/><Relationship Id="rId549" Type="http://schemas.openxmlformats.org/officeDocument/2006/relationships/customXml" Target="../ink/ink861.xml"/><Relationship Id="rId714" Type="http://schemas.openxmlformats.org/officeDocument/2006/relationships/image" Target="../media/image928.png"/><Relationship Id="rId50" Type="http://schemas.openxmlformats.org/officeDocument/2006/relationships/image" Target="../media/image596.png"/><Relationship Id="rId104" Type="http://schemas.openxmlformats.org/officeDocument/2006/relationships/image" Target="../media/image623.png"/><Relationship Id="rId146" Type="http://schemas.openxmlformats.org/officeDocument/2006/relationships/image" Target="../media/image644.png"/><Relationship Id="rId188" Type="http://schemas.openxmlformats.org/officeDocument/2006/relationships/image" Target="../media/image665.png"/><Relationship Id="rId311" Type="http://schemas.openxmlformats.org/officeDocument/2006/relationships/customXml" Target="../ink/ink742.xml"/><Relationship Id="rId353" Type="http://schemas.openxmlformats.org/officeDocument/2006/relationships/customXml" Target="../ink/ink763.xml"/><Relationship Id="rId395" Type="http://schemas.openxmlformats.org/officeDocument/2006/relationships/customXml" Target="../ink/ink784.xml"/><Relationship Id="rId409" Type="http://schemas.openxmlformats.org/officeDocument/2006/relationships/customXml" Target="../ink/ink791.xml"/><Relationship Id="rId560" Type="http://schemas.openxmlformats.org/officeDocument/2006/relationships/image" Target="../media/image851.png"/><Relationship Id="rId92" Type="http://schemas.openxmlformats.org/officeDocument/2006/relationships/image" Target="../media/image617.png"/><Relationship Id="rId213" Type="http://schemas.openxmlformats.org/officeDocument/2006/relationships/customXml" Target="../ink/ink693.xml"/><Relationship Id="rId420" Type="http://schemas.openxmlformats.org/officeDocument/2006/relationships/image" Target="../media/image781.png"/><Relationship Id="rId616" Type="http://schemas.openxmlformats.org/officeDocument/2006/relationships/image" Target="../media/image879.png"/><Relationship Id="rId658" Type="http://schemas.openxmlformats.org/officeDocument/2006/relationships/image" Target="../media/image900.png"/><Relationship Id="rId255" Type="http://schemas.openxmlformats.org/officeDocument/2006/relationships/customXml" Target="../ink/ink714.xml"/><Relationship Id="rId297" Type="http://schemas.openxmlformats.org/officeDocument/2006/relationships/customXml" Target="../ink/ink735.xml"/><Relationship Id="rId462" Type="http://schemas.openxmlformats.org/officeDocument/2006/relationships/image" Target="../media/image802.png"/><Relationship Id="rId518" Type="http://schemas.openxmlformats.org/officeDocument/2006/relationships/image" Target="../media/image830.png"/><Relationship Id="rId725" Type="http://schemas.openxmlformats.org/officeDocument/2006/relationships/customXml" Target="../ink/ink949.xml"/><Relationship Id="rId115" Type="http://schemas.openxmlformats.org/officeDocument/2006/relationships/customXml" Target="../ink/ink644.xml"/><Relationship Id="rId157" Type="http://schemas.openxmlformats.org/officeDocument/2006/relationships/customXml" Target="../ink/ink665.xml"/><Relationship Id="rId322" Type="http://schemas.openxmlformats.org/officeDocument/2006/relationships/image" Target="../media/image732.png"/><Relationship Id="rId364" Type="http://schemas.openxmlformats.org/officeDocument/2006/relationships/image" Target="../media/image753.png"/><Relationship Id="rId61" Type="http://schemas.openxmlformats.org/officeDocument/2006/relationships/customXml" Target="../ink/ink617.xml"/><Relationship Id="rId199" Type="http://schemas.openxmlformats.org/officeDocument/2006/relationships/customXml" Target="../ink/ink686.xml"/><Relationship Id="rId571" Type="http://schemas.openxmlformats.org/officeDocument/2006/relationships/customXml" Target="../ink/ink872.xml"/><Relationship Id="rId627" Type="http://schemas.openxmlformats.org/officeDocument/2006/relationships/customXml" Target="../ink/ink900.xml"/><Relationship Id="rId669" Type="http://schemas.openxmlformats.org/officeDocument/2006/relationships/customXml" Target="../ink/ink921.xml"/><Relationship Id="rId19" Type="http://schemas.openxmlformats.org/officeDocument/2006/relationships/customXml" Target="../ink/ink596.xml"/><Relationship Id="rId224" Type="http://schemas.openxmlformats.org/officeDocument/2006/relationships/image" Target="../media/image683.png"/><Relationship Id="rId266" Type="http://schemas.openxmlformats.org/officeDocument/2006/relationships/image" Target="../media/image704.png"/><Relationship Id="rId431" Type="http://schemas.openxmlformats.org/officeDocument/2006/relationships/customXml" Target="../ink/ink802.xml"/><Relationship Id="rId473" Type="http://schemas.openxmlformats.org/officeDocument/2006/relationships/customXml" Target="../ink/ink823.xml"/><Relationship Id="rId529" Type="http://schemas.openxmlformats.org/officeDocument/2006/relationships/customXml" Target="../ink/ink851.xml"/><Relationship Id="rId680" Type="http://schemas.openxmlformats.org/officeDocument/2006/relationships/image" Target="../media/image911.png"/><Relationship Id="rId736" Type="http://schemas.openxmlformats.org/officeDocument/2006/relationships/image" Target="../media/image939.png"/><Relationship Id="rId30" Type="http://schemas.openxmlformats.org/officeDocument/2006/relationships/image" Target="../media/image586.png"/><Relationship Id="rId126" Type="http://schemas.openxmlformats.org/officeDocument/2006/relationships/image" Target="../media/image634.png"/><Relationship Id="rId168" Type="http://schemas.openxmlformats.org/officeDocument/2006/relationships/image" Target="../media/image655.png"/><Relationship Id="rId333" Type="http://schemas.openxmlformats.org/officeDocument/2006/relationships/customXml" Target="../ink/ink753.xml"/><Relationship Id="rId540" Type="http://schemas.openxmlformats.org/officeDocument/2006/relationships/image" Target="../media/image841.png"/><Relationship Id="rId72" Type="http://schemas.openxmlformats.org/officeDocument/2006/relationships/image" Target="../media/image607.png"/><Relationship Id="rId375" Type="http://schemas.openxmlformats.org/officeDocument/2006/relationships/customXml" Target="../ink/ink774.xml"/><Relationship Id="rId582" Type="http://schemas.openxmlformats.org/officeDocument/2006/relationships/image" Target="../media/image862.png"/><Relationship Id="rId638" Type="http://schemas.openxmlformats.org/officeDocument/2006/relationships/image" Target="../media/image890.png"/><Relationship Id="rId3" Type="http://schemas.openxmlformats.org/officeDocument/2006/relationships/customXml" Target="../ink/ink588.xml"/><Relationship Id="rId235" Type="http://schemas.openxmlformats.org/officeDocument/2006/relationships/customXml" Target="../ink/ink704.xml"/><Relationship Id="rId277" Type="http://schemas.openxmlformats.org/officeDocument/2006/relationships/customXml" Target="../ink/ink725.xml"/><Relationship Id="rId400" Type="http://schemas.openxmlformats.org/officeDocument/2006/relationships/image" Target="../media/image771.png"/><Relationship Id="rId442" Type="http://schemas.openxmlformats.org/officeDocument/2006/relationships/image" Target="../media/image792.png"/><Relationship Id="rId484" Type="http://schemas.openxmlformats.org/officeDocument/2006/relationships/image" Target="../media/image813.png"/><Relationship Id="rId705" Type="http://schemas.openxmlformats.org/officeDocument/2006/relationships/customXml" Target="../ink/ink939.xml"/><Relationship Id="rId137" Type="http://schemas.openxmlformats.org/officeDocument/2006/relationships/customXml" Target="../ink/ink655.xml"/><Relationship Id="rId302" Type="http://schemas.openxmlformats.org/officeDocument/2006/relationships/image" Target="../media/image722.png"/><Relationship Id="rId344" Type="http://schemas.openxmlformats.org/officeDocument/2006/relationships/image" Target="../media/image743.png"/><Relationship Id="rId691" Type="http://schemas.openxmlformats.org/officeDocument/2006/relationships/customXml" Target="../ink/ink932.xml"/><Relationship Id="rId747" Type="http://schemas.openxmlformats.org/officeDocument/2006/relationships/customXml" Target="../ink/ink960.xml"/><Relationship Id="rId41" Type="http://schemas.openxmlformats.org/officeDocument/2006/relationships/customXml" Target="../ink/ink607.xml"/><Relationship Id="rId83" Type="http://schemas.openxmlformats.org/officeDocument/2006/relationships/customXml" Target="../ink/ink628.xml"/><Relationship Id="rId179" Type="http://schemas.openxmlformats.org/officeDocument/2006/relationships/customXml" Target="../ink/ink676.xml"/><Relationship Id="rId386" Type="http://schemas.openxmlformats.org/officeDocument/2006/relationships/image" Target="../media/image764.png"/><Relationship Id="rId551" Type="http://schemas.openxmlformats.org/officeDocument/2006/relationships/customXml" Target="../ink/ink862.xml"/><Relationship Id="rId593" Type="http://schemas.openxmlformats.org/officeDocument/2006/relationships/customXml" Target="../ink/ink883.xml"/><Relationship Id="rId607" Type="http://schemas.openxmlformats.org/officeDocument/2006/relationships/customXml" Target="../ink/ink890.xml"/><Relationship Id="rId649" Type="http://schemas.openxmlformats.org/officeDocument/2006/relationships/customXml" Target="../ink/ink911.xml"/><Relationship Id="rId190" Type="http://schemas.openxmlformats.org/officeDocument/2006/relationships/image" Target="../media/image666.png"/><Relationship Id="rId204" Type="http://schemas.openxmlformats.org/officeDocument/2006/relationships/image" Target="../media/image673.png"/><Relationship Id="rId246" Type="http://schemas.openxmlformats.org/officeDocument/2006/relationships/image" Target="../media/image694.png"/><Relationship Id="rId288" Type="http://schemas.openxmlformats.org/officeDocument/2006/relationships/image" Target="../media/image715.png"/><Relationship Id="rId411" Type="http://schemas.openxmlformats.org/officeDocument/2006/relationships/customXml" Target="../ink/ink792.xml"/><Relationship Id="rId453" Type="http://schemas.openxmlformats.org/officeDocument/2006/relationships/customXml" Target="../ink/ink813.xml"/><Relationship Id="rId509" Type="http://schemas.openxmlformats.org/officeDocument/2006/relationships/customXml" Target="../ink/ink841.xml"/><Relationship Id="rId660" Type="http://schemas.openxmlformats.org/officeDocument/2006/relationships/image" Target="../media/image901.png"/><Relationship Id="rId106" Type="http://schemas.openxmlformats.org/officeDocument/2006/relationships/image" Target="../media/image624.png"/><Relationship Id="rId313" Type="http://schemas.openxmlformats.org/officeDocument/2006/relationships/customXml" Target="../ink/ink743.xml"/><Relationship Id="rId495" Type="http://schemas.openxmlformats.org/officeDocument/2006/relationships/customXml" Target="../ink/ink834.xml"/><Relationship Id="rId716" Type="http://schemas.openxmlformats.org/officeDocument/2006/relationships/image" Target="../media/image929.png"/><Relationship Id="rId10" Type="http://schemas.openxmlformats.org/officeDocument/2006/relationships/image" Target="../media/image576.png"/><Relationship Id="rId52" Type="http://schemas.openxmlformats.org/officeDocument/2006/relationships/image" Target="../media/image597.png"/><Relationship Id="rId94" Type="http://schemas.openxmlformats.org/officeDocument/2006/relationships/image" Target="../media/image618.png"/><Relationship Id="rId148" Type="http://schemas.openxmlformats.org/officeDocument/2006/relationships/image" Target="../media/image645.png"/><Relationship Id="rId355" Type="http://schemas.openxmlformats.org/officeDocument/2006/relationships/customXml" Target="../ink/ink764.xml"/><Relationship Id="rId397" Type="http://schemas.openxmlformats.org/officeDocument/2006/relationships/customXml" Target="../ink/ink785.xml"/><Relationship Id="rId520" Type="http://schemas.openxmlformats.org/officeDocument/2006/relationships/image" Target="../media/image831.png"/><Relationship Id="rId562" Type="http://schemas.openxmlformats.org/officeDocument/2006/relationships/image" Target="../media/image852.png"/><Relationship Id="rId618" Type="http://schemas.openxmlformats.org/officeDocument/2006/relationships/image" Target="../media/image880.png"/><Relationship Id="rId215" Type="http://schemas.openxmlformats.org/officeDocument/2006/relationships/customXml" Target="../ink/ink694.xml"/><Relationship Id="rId257" Type="http://schemas.openxmlformats.org/officeDocument/2006/relationships/customXml" Target="../ink/ink715.xml"/><Relationship Id="rId422" Type="http://schemas.openxmlformats.org/officeDocument/2006/relationships/image" Target="../media/image782.png"/><Relationship Id="rId464" Type="http://schemas.openxmlformats.org/officeDocument/2006/relationships/image" Target="../media/image803.png"/><Relationship Id="rId299" Type="http://schemas.openxmlformats.org/officeDocument/2006/relationships/customXml" Target="../ink/ink736.xml"/><Relationship Id="rId727" Type="http://schemas.openxmlformats.org/officeDocument/2006/relationships/customXml" Target="../ink/ink950.xml"/><Relationship Id="rId63" Type="http://schemas.openxmlformats.org/officeDocument/2006/relationships/customXml" Target="../ink/ink618.xml"/><Relationship Id="rId159" Type="http://schemas.openxmlformats.org/officeDocument/2006/relationships/customXml" Target="../ink/ink666.xml"/><Relationship Id="rId366" Type="http://schemas.openxmlformats.org/officeDocument/2006/relationships/image" Target="../media/image754.png"/><Relationship Id="rId573" Type="http://schemas.openxmlformats.org/officeDocument/2006/relationships/customXml" Target="../ink/ink873.xml"/><Relationship Id="rId226" Type="http://schemas.openxmlformats.org/officeDocument/2006/relationships/image" Target="../media/image684.png"/><Relationship Id="rId433" Type="http://schemas.openxmlformats.org/officeDocument/2006/relationships/customXml" Target="../ink/ink803.xml"/><Relationship Id="rId640" Type="http://schemas.openxmlformats.org/officeDocument/2006/relationships/image" Target="../media/image891.png"/><Relationship Id="rId738" Type="http://schemas.openxmlformats.org/officeDocument/2006/relationships/image" Target="../media/image940.png"/><Relationship Id="rId74" Type="http://schemas.openxmlformats.org/officeDocument/2006/relationships/image" Target="../media/image608.png"/><Relationship Id="rId377" Type="http://schemas.openxmlformats.org/officeDocument/2006/relationships/customXml" Target="../ink/ink775.xml"/><Relationship Id="rId500" Type="http://schemas.openxmlformats.org/officeDocument/2006/relationships/image" Target="../media/image821.png"/><Relationship Id="rId584" Type="http://schemas.openxmlformats.org/officeDocument/2006/relationships/image" Target="../media/image863.png"/><Relationship Id="rId5" Type="http://schemas.openxmlformats.org/officeDocument/2006/relationships/customXml" Target="../ink/ink589.xml"/><Relationship Id="rId237" Type="http://schemas.openxmlformats.org/officeDocument/2006/relationships/customXml" Target="../ink/ink705.xml"/><Relationship Id="rId444" Type="http://schemas.openxmlformats.org/officeDocument/2006/relationships/image" Target="../media/image793.png"/><Relationship Id="rId651" Type="http://schemas.openxmlformats.org/officeDocument/2006/relationships/customXml" Target="../ink/ink912.xml"/><Relationship Id="rId749" Type="http://schemas.openxmlformats.org/officeDocument/2006/relationships/customXml" Target="../ink/ink961.xml"/><Relationship Id="rId290" Type="http://schemas.openxmlformats.org/officeDocument/2006/relationships/image" Target="../media/image716.png"/><Relationship Id="rId304" Type="http://schemas.openxmlformats.org/officeDocument/2006/relationships/image" Target="../media/image723.png"/><Relationship Id="rId388" Type="http://schemas.openxmlformats.org/officeDocument/2006/relationships/image" Target="../media/image765.png"/><Relationship Id="rId511" Type="http://schemas.openxmlformats.org/officeDocument/2006/relationships/customXml" Target="../ink/ink842.xml"/><Relationship Id="rId609" Type="http://schemas.openxmlformats.org/officeDocument/2006/relationships/customXml" Target="../ink/ink891.xml"/><Relationship Id="rId85" Type="http://schemas.openxmlformats.org/officeDocument/2006/relationships/customXml" Target="../ink/ink629.xml"/><Relationship Id="rId150" Type="http://schemas.openxmlformats.org/officeDocument/2006/relationships/image" Target="../media/image646.png"/><Relationship Id="rId595" Type="http://schemas.openxmlformats.org/officeDocument/2006/relationships/customXml" Target="../ink/ink884.xml"/><Relationship Id="rId248" Type="http://schemas.openxmlformats.org/officeDocument/2006/relationships/image" Target="../media/image695.png"/><Relationship Id="rId455" Type="http://schemas.openxmlformats.org/officeDocument/2006/relationships/customXml" Target="../ink/ink814.xml"/><Relationship Id="rId662" Type="http://schemas.openxmlformats.org/officeDocument/2006/relationships/image" Target="../media/image902.png"/><Relationship Id="rId12" Type="http://schemas.openxmlformats.org/officeDocument/2006/relationships/image" Target="../media/image577.png"/><Relationship Id="rId108" Type="http://schemas.openxmlformats.org/officeDocument/2006/relationships/image" Target="../media/image625.png"/><Relationship Id="rId315" Type="http://schemas.openxmlformats.org/officeDocument/2006/relationships/customXml" Target="../ink/ink744.xml"/><Relationship Id="rId522" Type="http://schemas.openxmlformats.org/officeDocument/2006/relationships/image" Target="../media/image832.png"/><Relationship Id="rId96" Type="http://schemas.openxmlformats.org/officeDocument/2006/relationships/image" Target="../media/image619.png"/><Relationship Id="rId161" Type="http://schemas.openxmlformats.org/officeDocument/2006/relationships/customXml" Target="../ink/ink667.xml"/><Relationship Id="rId399" Type="http://schemas.openxmlformats.org/officeDocument/2006/relationships/customXml" Target="../ink/ink786.xml"/><Relationship Id="rId259" Type="http://schemas.openxmlformats.org/officeDocument/2006/relationships/customXml" Target="../ink/ink716.xml"/><Relationship Id="rId466" Type="http://schemas.openxmlformats.org/officeDocument/2006/relationships/image" Target="../media/image804.png"/><Relationship Id="rId673" Type="http://schemas.openxmlformats.org/officeDocument/2006/relationships/customXml" Target="../ink/ink923.xml"/><Relationship Id="rId23" Type="http://schemas.openxmlformats.org/officeDocument/2006/relationships/customXml" Target="../ink/ink598.xml"/><Relationship Id="rId119" Type="http://schemas.openxmlformats.org/officeDocument/2006/relationships/customXml" Target="../ink/ink646.xml"/><Relationship Id="rId326" Type="http://schemas.openxmlformats.org/officeDocument/2006/relationships/image" Target="../media/image734.png"/><Relationship Id="rId533" Type="http://schemas.openxmlformats.org/officeDocument/2006/relationships/customXml" Target="../ink/ink853.xml"/><Relationship Id="rId740" Type="http://schemas.openxmlformats.org/officeDocument/2006/relationships/image" Target="../media/image941.png"/><Relationship Id="rId172" Type="http://schemas.openxmlformats.org/officeDocument/2006/relationships/image" Target="../media/image657.png"/><Relationship Id="rId477" Type="http://schemas.openxmlformats.org/officeDocument/2006/relationships/customXml" Target="../ink/ink825.xml"/><Relationship Id="rId600" Type="http://schemas.openxmlformats.org/officeDocument/2006/relationships/image" Target="../media/image871.png"/><Relationship Id="rId684" Type="http://schemas.openxmlformats.org/officeDocument/2006/relationships/image" Target="../media/image913.png"/><Relationship Id="rId337" Type="http://schemas.openxmlformats.org/officeDocument/2006/relationships/customXml" Target="../ink/ink755.xml"/><Relationship Id="rId34" Type="http://schemas.openxmlformats.org/officeDocument/2006/relationships/image" Target="../media/image588.png"/><Relationship Id="rId544" Type="http://schemas.openxmlformats.org/officeDocument/2006/relationships/image" Target="../media/image843.png"/><Relationship Id="rId183" Type="http://schemas.openxmlformats.org/officeDocument/2006/relationships/customXml" Target="../ink/ink678.xml"/><Relationship Id="rId390" Type="http://schemas.openxmlformats.org/officeDocument/2006/relationships/image" Target="../media/image766.png"/><Relationship Id="rId404" Type="http://schemas.openxmlformats.org/officeDocument/2006/relationships/image" Target="../media/image773.png"/><Relationship Id="rId611" Type="http://schemas.openxmlformats.org/officeDocument/2006/relationships/customXml" Target="../ink/ink892.xml"/><Relationship Id="rId250" Type="http://schemas.openxmlformats.org/officeDocument/2006/relationships/image" Target="../media/image696.png"/><Relationship Id="rId488" Type="http://schemas.openxmlformats.org/officeDocument/2006/relationships/image" Target="../media/image815.png"/><Relationship Id="rId695" Type="http://schemas.openxmlformats.org/officeDocument/2006/relationships/customXml" Target="../ink/ink934.xml"/><Relationship Id="rId709" Type="http://schemas.openxmlformats.org/officeDocument/2006/relationships/customXml" Target="../ink/ink941.xml"/><Relationship Id="rId45" Type="http://schemas.openxmlformats.org/officeDocument/2006/relationships/customXml" Target="../ink/ink609.xml"/><Relationship Id="rId110" Type="http://schemas.openxmlformats.org/officeDocument/2006/relationships/image" Target="../media/image626.png"/><Relationship Id="rId348" Type="http://schemas.openxmlformats.org/officeDocument/2006/relationships/image" Target="../media/image745.png"/><Relationship Id="rId555" Type="http://schemas.openxmlformats.org/officeDocument/2006/relationships/customXml" Target="../ink/ink864.xml"/><Relationship Id="rId194" Type="http://schemas.openxmlformats.org/officeDocument/2006/relationships/image" Target="../media/image668.png"/><Relationship Id="rId208" Type="http://schemas.openxmlformats.org/officeDocument/2006/relationships/image" Target="../media/image675.png"/><Relationship Id="rId415" Type="http://schemas.openxmlformats.org/officeDocument/2006/relationships/customXml" Target="../ink/ink794.xml"/><Relationship Id="rId622" Type="http://schemas.openxmlformats.org/officeDocument/2006/relationships/image" Target="../media/image882.png"/><Relationship Id="rId261" Type="http://schemas.openxmlformats.org/officeDocument/2006/relationships/customXml" Target="../ink/ink717.xml"/><Relationship Id="rId499" Type="http://schemas.openxmlformats.org/officeDocument/2006/relationships/customXml" Target="../ink/ink836.xml"/><Relationship Id="rId56" Type="http://schemas.openxmlformats.org/officeDocument/2006/relationships/image" Target="../media/image599.png"/><Relationship Id="rId359" Type="http://schemas.openxmlformats.org/officeDocument/2006/relationships/customXml" Target="../ink/ink766.xml"/><Relationship Id="rId566" Type="http://schemas.openxmlformats.org/officeDocument/2006/relationships/image" Target="../media/image854.png"/><Relationship Id="rId121" Type="http://schemas.openxmlformats.org/officeDocument/2006/relationships/customXml" Target="../ink/ink647.xml"/><Relationship Id="rId219" Type="http://schemas.openxmlformats.org/officeDocument/2006/relationships/customXml" Target="../ink/ink696.xml"/><Relationship Id="rId426" Type="http://schemas.openxmlformats.org/officeDocument/2006/relationships/image" Target="../media/image784.png"/><Relationship Id="rId633" Type="http://schemas.openxmlformats.org/officeDocument/2006/relationships/customXml" Target="../ink/ink903.xml"/><Relationship Id="rId67" Type="http://schemas.openxmlformats.org/officeDocument/2006/relationships/customXml" Target="../ink/ink620.xml"/><Relationship Id="rId272" Type="http://schemas.openxmlformats.org/officeDocument/2006/relationships/image" Target="../media/image707.png"/><Relationship Id="rId577" Type="http://schemas.openxmlformats.org/officeDocument/2006/relationships/customXml" Target="../ink/ink875.xml"/><Relationship Id="rId700" Type="http://schemas.openxmlformats.org/officeDocument/2006/relationships/image" Target="../media/image921.png"/><Relationship Id="rId132" Type="http://schemas.openxmlformats.org/officeDocument/2006/relationships/image" Target="../media/image637.png"/><Relationship Id="rId437" Type="http://schemas.openxmlformats.org/officeDocument/2006/relationships/customXml" Target="../ink/ink805.xml"/><Relationship Id="rId644" Type="http://schemas.openxmlformats.org/officeDocument/2006/relationships/image" Target="../media/image893.png"/><Relationship Id="rId283" Type="http://schemas.openxmlformats.org/officeDocument/2006/relationships/customXml" Target="../ink/ink728.xml"/><Relationship Id="rId490" Type="http://schemas.openxmlformats.org/officeDocument/2006/relationships/image" Target="../media/image816.png"/><Relationship Id="rId504" Type="http://schemas.openxmlformats.org/officeDocument/2006/relationships/image" Target="../media/image823.png"/><Relationship Id="rId711" Type="http://schemas.openxmlformats.org/officeDocument/2006/relationships/customXml" Target="../ink/ink942.xml"/><Relationship Id="rId78" Type="http://schemas.openxmlformats.org/officeDocument/2006/relationships/image" Target="../media/image610.png"/><Relationship Id="rId143" Type="http://schemas.openxmlformats.org/officeDocument/2006/relationships/customXml" Target="../ink/ink658.xml"/><Relationship Id="rId350" Type="http://schemas.openxmlformats.org/officeDocument/2006/relationships/image" Target="../media/image746.png"/><Relationship Id="rId588" Type="http://schemas.openxmlformats.org/officeDocument/2006/relationships/image" Target="../media/image865.png"/><Relationship Id="rId9" Type="http://schemas.openxmlformats.org/officeDocument/2006/relationships/customXml" Target="../ink/ink591.xml"/><Relationship Id="rId210" Type="http://schemas.openxmlformats.org/officeDocument/2006/relationships/image" Target="../media/image676.png"/><Relationship Id="rId448" Type="http://schemas.openxmlformats.org/officeDocument/2006/relationships/image" Target="../media/image795.png"/><Relationship Id="rId655" Type="http://schemas.openxmlformats.org/officeDocument/2006/relationships/customXml" Target="../ink/ink914.xml"/><Relationship Id="rId294" Type="http://schemas.openxmlformats.org/officeDocument/2006/relationships/image" Target="../media/image718.png"/><Relationship Id="rId308" Type="http://schemas.openxmlformats.org/officeDocument/2006/relationships/image" Target="../media/image725.png"/><Relationship Id="rId515" Type="http://schemas.openxmlformats.org/officeDocument/2006/relationships/customXml" Target="../ink/ink844.xml"/><Relationship Id="rId722" Type="http://schemas.openxmlformats.org/officeDocument/2006/relationships/image" Target="../media/image932.png"/><Relationship Id="rId89" Type="http://schemas.openxmlformats.org/officeDocument/2006/relationships/customXml" Target="../ink/ink631.xml"/><Relationship Id="rId154" Type="http://schemas.openxmlformats.org/officeDocument/2006/relationships/image" Target="../media/image648.png"/><Relationship Id="rId361" Type="http://schemas.openxmlformats.org/officeDocument/2006/relationships/customXml" Target="../ink/ink767.xml"/><Relationship Id="rId599" Type="http://schemas.openxmlformats.org/officeDocument/2006/relationships/customXml" Target="../ink/ink886.xml"/><Relationship Id="rId459" Type="http://schemas.openxmlformats.org/officeDocument/2006/relationships/customXml" Target="../ink/ink816.xml"/><Relationship Id="rId666" Type="http://schemas.openxmlformats.org/officeDocument/2006/relationships/image" Target="../media/image904.png"/><Relationship Id="rId16" Type="http://schemas.openxmlformats.org/officeDocument/2006/relationships/image" Target="../media/image579.png"/><Relationship Id="rId221" Type="http://schemas.openxmlformats.org/officeDocument/2006/relationships/customXml" Target="../ink/ink697.xml"/><Relationship Id="rId319" Type="http://schemas.openxmlformats.org/officeDocument/2006/relationships/customXml" Target="../ink/ink746.xml"/><Relationship Id="rId526" Type="http://schemas.openxmlformats.org/officeDocument/2006/relationships/image" Target="../media/image834.png"/><Relationship Id="rId733" Type="http://schemas.openxmlformats.org/officeDocument/2006/relationships/customXml" Target="../ink/ink953.xml"/><Relationship Id="rId165" Type="http://schemas.openxmlformats.org/officeDocument/2006/relationships/customXml" Target="../ink/ink669.xml"/><Relationship Id="rId372" Type="http://schemas.openxmlformats.org/officeDocument/2006/relationships/image" Target="../media/image757.png"/><Relationship Id="rId677" Type="http://schemas.openxmlformats.org/officeDocument/2006/relationships/customXml" Target="../ink/ink925.xml"/><Relationship Id="rId232" Type="http://schemas.openxmlformats.org/officeDocument/2006/relationships/image" Target="../media/image687.png"/><Relationship Id="rId27" Type="http://schemas.openxmlformats.org/officeDocument/2006/relationships/customXml" Target="../ink/ink600.xml"/><Relationship Id="rId537" Type="http://schemas.openxmlformats.org/officeDocument/2006/relationships/customXml" Target="../ink/ink855.xml"/><Relationship Id="rId744" Type="http://schemas.openxmlformats.org/officeDocument/2006/relationships/image" Target="../media/image943.png"/><Relationship Id="rId80" Type="http://schemas.openxmlformats.org/officeDocument/2006/relationships/image" Target="../media/image611.png"/><Relationship Id="rId176" Type="http://schemas.openxmlformats.org/officeDocument/2006/relationships/image" Target="../media/image659.png"/><Relationship Id="rId383" Type="http://schemas.openxmlformats.org/officeDocument/2006/relationships/customXml" Target="../ink/ink778.xml"/><Relationship Id="rId590" Type="http://schemas.openxmlformats.org/officeDocument/2006/relationships/image" Target="../media/image866.png"/><Relationship Id="rId604" Type="http://schemas.openxmlformats.org/officeDocument/2006/relationships/image" Target="../media/image873.png"/><Relationship Id="rId243" Type="http://schemas.openxmlformats.org/officeDocument/2006/relationships/customXml" Target="../ink/ink708.xml"/><Relationship Id="rId450" Type="http://schemas.openxmlformats.org/officeDocument/2006/relationships/image" Target="../media/image796.png"/><Relationship Id="rId688" Type="http://schemas.openxmlformats.org/officeDocument/2006/relationships/image" Target="../media/image915.png"/><Relationship Id="rId38" Type="http://schemas.openxmlformats.org/officeDocument/2006/relationships/image" Target="../media/image590.png"/><Relationship Id="rId103" Type="http://schemas.openxmlformats.org/officeDocument/2006/relationships/customXml" Target="../ink/ink638.xml"/><Relationship Id="rId310" Type="http://schemas.openxmlformats.org/officeDocument/2006/relationships/image" Target="../media/image726.png"/><Relationship Id="rId548" Type="http://schemas.openxmlformats.org/officeDocument/2006/relationships/image" Target="../media/image845.png"/><Relationship Id="rId91" Type="http://schemas.openxmlformats.org/officeDocument/2006/relationships/customXml" Target="../ink/ink632.xml"/><Relationship Id="rId187" Type="http://schemas.openxmlformats.org/officeDocument/2006/relationships/customXml" Target="../ink/ink680.xml"/><Relationship Id="rId394" Type="http://schemas.openxmlformats.org/officeDocument/2006/relationships/image" Target="../media/image768.png"/><Relationship Id="rId408" Type="http://schemas.openxmlformats.org/officeDocument/2006/relationships/image" Target="../media/image775.png"/><Relationship Id="rId615" Type="http://schemas.openxmlformats.org/officeDocument/2006/relationships/customXml" Target="../ink/ink894.xml"/><Relationship Id="rId254" Type="http://schemas.openxmlformats.org/officeDocument/2006/relationships/image" Target="../media/image698.png"/><Relationship Id="rId699" Type="http://schemas.openxmlformats.org/officeDocument/2006/relationships/customXml" Target="../ink/ink936.xml"/><Relationship Id="rId49" Type="http://schemas.openxmlformats.org/officeDocument/2006/relationships/customXml" Target="../ink/ink611.xml"/><Relationship Id="rId114" Type="http://schemas.openxmlformats.org/officeDocument/2006/relationships/image" Target="../media/image628.png"/><Relationship Id="rId461" Type="http://schemas.openxmlformats.org/officeDocument/2006/relationships/customXml" Target="../ink/ink817.xml"/><Relationship Id="rId559" Type="http://schemas.openxmlformats.org/officeDocument/2006/relationships/customXml" Target="../ink/ink866.xml"/><Relationship Id="rId198" Type="http://schemas.openxmlformats.org/officeDocument/2006/relationships/image" Target="../media/image670.png"/><Relationship Id="rId321" Type="http://schemas.openxmlformats.org/officeDocument/2006/relationships/customXml" Target="../ink/ink747.xml"/><Relationship Id="rId419" Type="http://schemas.openxmlformats.org/officeDocument/2006/relationships/customXml" Target="../ink/ink796.xml"/><Relationship Id="rId626" Type="http://schemas.openxmlformats.org/officeDocument/2006/relationships/image" Target="../media/image884.png"/><Relationship Id="rId265" Type="http://schemas.openxmlformats.org/officeDocument/2006/relationships/customXml" Target="../ink/ink719.xml"/><Relationship Id="rId472" Type="http://schemas.openxmlformats.org/officeDocument/2006/relationships/image" Target="../media/image807.png"/><Relationship Id="rId125" Type="http://schemas.openxmlformats.org/officeDocument/2006/relationships/customXml" Target="../ink/ink649.xml"/><Relationship Id="rId332" Type="http://schemas.openxmlformats.org/officeDocument/2006/relationships/image" Target="../media/image737.png"/><Relationship Id="rId637" Type="http://schemas.openxmlformats.org/officeDocument/2006/relationships/customXml" Target="../ink/ink905.xml"/><Relationship Id="rId276" Type="http://schemas.openxmlformats.org/officeDocument/2006/relationships/image" Target="../media/image709.png"/><Relationship Id="rId483" Type="http://schemas.openxmlformats.org/officeDocument/2006/relationships/customXml" Target="../ink/ink828.xml"/><Relationship Id="rId690" Type="http://schemas.openxmlformats.org/officeDocument/2006/relationships/image" Target="../media/image916.png"/><Relationship Id="rId704" Type="http://schemas.openxmlformats.org/officeDocument/2006/relationships/image" Target="../media/image923.png"/><Relationship Id="rId40" Type="http://schemas.openxmlformats.org/officeDocument/2006/relationships/image" Target="../media/image591.png"/><Relationship Id="rId136" Type="http://schemas.openxmlformats.org/officeDocument/2006/relationships/image" Target="../media/image639.png"/><Relationship Id="rId343" Type="http://schemas.openxmlformats.org/officeDocument/2006/relationships/customXml" Target="../ink/ink758.xml"/><Relationship Id="rId550" Type="http://schemas.openxmlformats.org/officeDocument/2006/relationships/image" Target="../media/image846.png"/><Relationship Id="rId203" Type="http://schemas.openxmlformats.org/officeDocument/2006/relationships/customXml" Target="../ink/ink688.xml"/><Relationship Id="rId648" Type="http://schemas.openxmlformats.org/officeDocument/2006/relationships/image" Target="../media/image895.png"/><Relationship Id="rId287" Type="http://schemas.openxmlformats.org/officeDocument/2006/relationships/customXml" Target="../ink/ink730.xml"/><Relationship Id="rId410" Type="http://schemas.openxmlformats.org/officeDocument/2006/relationships/image" Target="../media/image776.png"/><Relationship Id="rId494" Type="http://schemas.openxmlformats.org/officeDocument/2006/relationships/image" Target="../media/image818.png"/><Relationship Id="rId508" Type="http://schemas.openxmlformats.org/officeDocument/2006/relationships/image" Target="../media/image825.png"/><Relationship Id="rId715" Type="http://schemas.openxmlformats.org/officeDocument/2006/relationships/customXml" Target="../ink/ink944.xml"/><Relationship Id="rId147" Type="http://schemas.openxmlformats.org/officeDocument/2006/relationships/customXml" Target="../ink/ink660.xml"/><Relationship Id="rId354" Type="http://schemas.openxmlformats.org/officeDocument/2006/relationships/image" Target="../media/image748.png"/><Relationship Id="rId51" Type="http://schemas.openxmlformats.org/officeDocument/2006/relationships/customXml" Target="../ink/ink612.xml"/><Relationship Id="rId561" Type="http://schemas.openxmlformats.org/officeDocument/2006/relationships/customXml" Target="../ink/ink867.xml"/><Relationship Id="rId659" Type="http://schemas.openxmlformats.org/officeDocument/2006/relationships/customXml" Target="../ink/ink916.xml"/><Relationship Id="rId214" Type="http://schemas.openxmlformats.org/officeDocument/2006/relationships/image" Target="../media/image678.png"/><Relationship Id="rId298" Type="http://schemas.openxmlformats.org/officeDocument/2006/relationships/image" Target="../media/image720.png"/><Relationship Id="rId421" Type="http://schemas.openxmlformats.org/officeDocument/2006/relationships/customXml" Target="../ink/ink797.xml"/><Relationship Id="rId519" Type="http://schemas.openxmlformats.org/officeDocument/2006/relationships/customXml" Target="../ink/ink846.xml"/><Relationship Id="rId158" Type="http://schemas.openxmlformats.org/officeDocument/2006/relationships/image" Target="../media/image650.png"/><Relationship Id="rId726" Type="http://schemas.openxmlformats.org/officeDocument/2006/relationships/image" Target="../media/image934.png"/><Relationship Id="rId62" Type="http://schemas.openxmlformats.org/officeDocument/2006/relationships/image" Target="../media/image602.png"/><Relationship Id="rId365" Type="http://schemas.openxmlformats.org/officeDocument/2006/relationships/customXml" Target="../ink/ink769.xml"/><Relationship Id="rId572" Type="http://schemas.openxmlformats.org/officeDocument/2006/relationships/image" Target="../media/image8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4000" dirty="0"/>
              <a:t>11</a:t>
            </a:r>
            <a:r>
              <a:rPr lang="ko-KR" altLang="en-US" sz="4000" dirty="0"/>
              <a:t>장</a:t>
            </a:r>
            <a:r>
              <a:rPr lang="en-US" altLang="ko-KR" sz="4000" dirty="0"/>
              <a:t>. </a:t>
            </a:r>
            <a:r>
              <a:rPr lang="ko-KR" altLang="en-US" sz="4000" dirty="0"/>
              <a:t>파이프를 이용한 통신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컴퓨터공학전공 송석일</a:t>
            </a:r>
            <a:endParaRPr lang="en-US" altLang="ko-KR" dirty="0"/>
          </a:p>
          <a:p>
            <a:r>
              <a:rPr lang="en-US" altLang="ko-KR" dirty="0"/>
              <a:t>sisong@ut.ac.kr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797D34-0C35-0D94-3514-EAB770933BC7}"/>
              </a:ext>
            </a:extLst>
          </p:cNvPr>
          <p:cNvGrpSpPr/>
          <p:nvPr/>
        </p:nvGrpSpPr>
        <p:grpSpPr>
          <a:xfrm>
            <a:off x="1406460" y="5113491"/>
            <a:ext cx="879480" cy="348480"/>
            <a:chOff x="1406460" y="5113491"/>
            <a:chExt cx="87948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9E27044-DA8E-8393-3277-195B926EC42F}"/>
                    </a:ext>
                  </a:extLst>
                </p14:cNvPr>
                <p14:cNvContentPartPr/>
                <p14:nvPr/>
              </p14:nvContentPartPr>
              <p14:xfrm>
                <a:off x="1406460" y="5131131"/>
                <a:ext cx="172080" cy="220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9E27044-DA8E-8393-3277-195B926EC4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7460" y="5122131"/>
                  <a:ext cx="189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F618130-4A57-C05A-0476-F00CA2557CA2}"/>
                    </a:ext>
                  </a:extLst>
                </p14:cNvPr>
                <p14:cNvContentPartPr/>
                <p14:nvPr/>
              </p14:nvContentPartPr>
              <p14:xfrm>
                <a:off x="1625700" y="5128251"/>
                <a:ext cx="43560" cy="2952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F618130-4A57-C05A-0476-F00CA2557C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7060" y="5119611"/>
                  <a:ext cx="61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CE79321-981A-8907-37D5-A31769022E9C}"/>
                    </a:ext>
                  </a:extLst>
                </p14:cNvPr>
                <p14:cNvContentPartPr/>
                <p14:nvPr/>
              </p14:nvContentPartPr>
              <p14:xfrm>
                <a:off x="1723260" y="5113491"/>
                <a:ext cx="58680" cy="40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CE79321-981A-8907-37D5-A31769022E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4620" y="5104851"/>
                  <a:ext cx="76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2F1AB9F-D63C-DE4D-5660-E64714602C7D}"/>
                    </a:ext>
                  </a:extLst>
                </p14:cNvPr>
                <p14:cNvContentPartPr/>
                <p14:nvPr/>
              </p14:nvContentPartPr>
              <p14:xfrm>
                <a:off x="1687980" y="5123211"/>
                <a:ext cx="221040" cy="250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2F1AB9F-D63C-DE4D-5660-E64714602C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8980" y="5114571"/>
                  <a:ext cx="238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8CF9D9A-07F3-7A10-4090-6F7BC14DCC4B}"/>
                    </a:ext>
                  </a:extLst>
                </p14:cNvPr>
                <p14:cNvContentPartPr/>
                <p14:nvPr/>
              </p14:nvContentPartPr>
              <p14:xfrm>
                <a:off x="1801380" y="5317611"/>
                <a:ext cx="123840" cy="123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8CF9D9A-07F3-7A10-4090-6F7BC14DCC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2380" y="5308611"/>
                  <a:ext cx="141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908FF98-B307-7753-2E8D-490CF710F1CA}"/>
                    </a:ext>
                  </a:extLst>
                </p14:cNvPr>
                <p14:cNvContentPartPr/>
                <p14:nvPr/>
              </p14:nvContentPartPr>
              <p14:xfrm>
                <a:off x="1963740" y="5197371"/>
                <a:ext cx="227160" cy="213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908FF98-B307-7753-2E8D-490CF710F1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00" y="5188371"/>
                  <a:ext cx="244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1C85653-53EF-4BD9-24C8-7ADB4361E2E1}"/>
                    </a:ext>
                  </a:extLst>
                </p14:cNvPr>
                <p14:cNvContentPartPr/>
                <p14:nvPr/>
              </p14:nvContentPartPr>
              <p14:xfrm>
                <a:off x="2262180" y="5138331"/>
                <a:ext cx="23760" cy="323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1C85653-53EF-4BD9-24C8-7ADB4361E2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3180" y="5129691"/>
                  <a:ext cx="4140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DD2F0-F338-46A7-840F-B9E142C939DB}"/>
              </a:ext>
            </a:extLst>
          </p:cNvPr>
          <p:cNvGrpSpPr/>
          <p:nvPr/>
        </p:nvGrpSpPr>
        <p:grpSpPr>
          <a:xfrm>
            <a:off x="2598060" y="5065611"/>
            <a:ext cx="594360" cy="402480"/>
            <a:chOff x="2598060" y="5065611"/>
            <a:chExt cx="5943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D1A007-1967-7A99-8F86-4171979D336F}"/>
                    </a:ext>
                  </a:extLst>
                </p14:cNvPr>
                <p14:cNvContentPartPr/>
                <p14:nvPr/>
              </p14:nvContentPartPr>
              <p14:xfrm>
                <a:off x="2598060" y="5065611"/>
                <a:ext cx="185040" cy="221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D1A007-1967-7A99-8F86-4171979D33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9420" y="5056611"/>
                  <a:ext cx="202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50667A-FA25-85CE-493F-9B4EFBF6D06D}"/>
                    </a:ext>
                  </a:extLst>
                </p14:cNvPr>
                <p14:cNvContentPartPr/>
                <p14:nvPr/>
              </p14:nvContentPartPr>
              <p14:xfrm>
                <a:off x="2798940" y="5080371"/>
                <a:ext cx="151200" cy="195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50667A-FA25-85CE-493F-9B4EFBF6D0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9940" y="5071371"/>
                  <a:ext cx="16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7B86582-4039-6CA3-9161-4B5A29ABE3DD}"/>
                    </a:ext>
                  </a:extLst>
                </p14:cNvPr>
                <p14:cNvContentPartPr/>
                <p14:nvPr/>
              </p14:nvContentPartPr>
              <p14:xfrm>
                <a:off x="2738100" y="5303211"/>
                <a:ext cx="134280" cy="164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7B86582-4039-6CA3-9161-4B5A29ABE3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9100" y="5294211"/>
                  <a:ext cx="151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F99ABA-B470-E418-1380-4E09E6257C8A}"/>
                    </a:ext>
                  </a:extLst>
                </p14:cNvPr>
                <p14:cNvContentPartPr/>
                <p14:nvPr/>
              </p14:nvContentPartPr>
              <p14:xfrm>
                <a:off x="2814420" y="5324091"/>
                <a:ext cx="153360" cy="134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F99ABA-B470-E418-1380-4E09E6257C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5420" y="5315451"/>
                  <a:ext cx="171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52F42AA-B10B-CDBD-0BBC-EFA22C64C977}"/>
                    </a:ext>
                  </a:extLst>
                </p14:cNvPr>
                <p14:cNvContentPartPr/>
                <p14:nvPr/>
              </p14:nvContentPartPr>
              <p14:xfrm>
                <a:off x="3036540" y="5167491"/>
                <a:ext cx="102960" cy="211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52F42AA-B10B-CDBD-0BBC-EFA22C64C9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27900" y="5158851"/>
                  <a:ext cx="120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0DA3F20-620F-C251-0480-16F1322F447D}"/>
                    </a:ext>
                  </a:extLst>
                </p14:cNvPr>
                <p14:cNvContentPartPr/>
                <p14:nvPr/>
              </p14:nvContentPartPr>
              <p14:xfrm>
                <a:off x="3166500" y="5144811"/>
                <a:ext cx="25920" cy="281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0DA3F20-620F-C251-0480-16F1322F44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7860" y="5135811"/>
                  <a:ext cx="4356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518D27-A575-8B6B-CC0A-C497AA2AD7B8}"/>
              </a:ext>
            </a:extLst>
          </p:cNvPr>
          <p:cNvGrpSpPr/>
          <p:nvPr/>
        </p:nvGrpSpPr>
        <p:grpSpPr>
          <a:xfrm>
            <a:off x="3390780" y="5059851"/>
            <a:ext cx="519840" cy="456120"/>
            <a:chOff x="3390780" y="5059851"/>
            <a:chExt cx="519840" cy="45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B71906A-B89A-B35B-DA7F-D94EDF549A66}"/>
                    </a:ext>
                  </a:extLst>
                </p14:cNvPr>
                <p14:cNvContentPartPr/>
                <p14:nvPr/>
              </p14:nvContentPartPr>
              <p14:xfrm>
                <a:off x="3390780" y="5059851"/>
                <a:ext cx="195480" cy="353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B71906A-B89A-B35B-DA7F-D94EDF549A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1780" y="5050851"/>
                  <a:ext cx="213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26C88D-58EB-EAB8-DB36-086A32B50622}"/>
                    </a:ext>
                  </a:extLst>
                </p14:cNvPr>
                <p14:cNvContentPartPr/>
                <p14:nvPr/>
              </p14:nvContentPartPr>
              <p14:xfrm>
                <a:off x="3576900" y="5175771"/>
                <a:ext cx="141840" cy="227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26C88D-58EB-EAB8-DB36-086A32B506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67900" y="5166771"/>
                  <a:ext cx="159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E12F0E5-B88B-4D3D-214C-3BA822A3A659}"/>
                    </a:ext>
                  </a:extLst>
                </p14:cNvPr>
                <p14:cNvContentPartPr/>
                <p14:nvPr/>
              </p14:nvContentPartPr>
              <p14:xfrm>
                <a:off x="3710460" y="5119251"/>
                <a:ext cx="162720" cy="240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E12F0E5-B88B-4D3D-214C-3BA822A3A6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1820" y="5110251"/>
                  <a:ext cx="180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F2770A8-ABDC-1D5E-FE07-9BDA2D91A9DA}"/>
                    </a:ext>
                  </a:extLst>
                </p14:cNvPr>
                <p14:cNvContentPartPr/>
                <p14:nvPr/>
              </p14:nvContentPartPr>
              <p14:xfrm>
                <a:off x="3788580" y="5349651"/>
                <a:ext cx="122040" cy="166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F2770A8-ABDC-1D5E-FE07-9BDA2D91A9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9940" y="5340651"/>
                  <a:ext cx="13968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22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684213" y="620713"/>
            <a:ext cx="7905750" cy="508476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SIZE    512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*msg[] = {"apple is red", "banana is yellow", "cherry is red"};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char buffer[SIZE];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int filedes[2], nread, i;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pid_t pid;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if(pipe(filedes) == -1)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 printf("fail to call pipe()\n");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343AE1-2D5B-204D-2F11-E0C386FBCD35}"/>
              </a:ext>
            </a:extLst>
          </p:cNvPr>
          <p:cNvGrpSpPr/>
          <p:nvPr/>
        </p:nvGrpSpPr>
        <p:grpSpPr>
          <a:xfrm>
            <a:off x="2207580" y="2147580"/>
            <a:ext cx="2372400" cy="935640"/>
            <a:chOff x="2207580" y="2147580"/>
            <a:chExt cx="2372400" cy="9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0A76C12-3D42-62BC-B986-D7F95CA36845}"/>
                    </a:ext>
                  </a:extLst>
                </p14:cNvPr>
                <p14:cNvContentPartPr/>
                <p14:nvPr/>
              </p14:nvContentPartPr>
              <p14:xfrm>
                <a:off x="2207580" y="2881980"/>
                <a:ext cx="129240" cy="2012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0A76C12-3D42-62BC-B986-D7F95CA368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8580" y="2872980"/>
                  <a:ext cx="14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AA80D59-DD31-B844-DB56-7441C3A0D63B}"/>
                    </a:ext>
                  </a:extLst>
                </p14:cNvPr>
                <p14:cNvContentPartPr/>
                <p14:nvPr/>
              </p14:nvContentPartPr>
              <p14:xfrm>
                <a:off x="2241780" y="2866860"/>
                <a:ext cx="104400" cy="10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AA80D59-DD31-B844-DB56-7441C3A0D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2780" y="2858220"/>
                  <a:ext cx="122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4C490A4-CD7B-B80D-6B9A-EB4580D7AA86}"/>
                    </a:ext>
                  </a:extLst>
                </p14:cNvPr>
                <p14:cNvContentPartPr/>
                <p14:nvPr/>
              </p14:nvContentPartPr>
              <p14:xfrm>
                <a:off x="2338260" y="2663820"/>
                <a:ext cx="108360" cy="87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4C490A4-CD7B-B80D-6B9A-EB4580D7AA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9620" y="2655180"/>
                  <a:ext cx="126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E5EE046-435A-2C8C-9C96-3BA34B07D908}"/>
                    </a:ext>
                  </a:extLst>
                </p14:cNvPr>
                <p14:cNvContentPartPr/>
                <p14:nvPr/>
              </p14:nvContentPartPr>
              <p14:xfrm>
                <a:off x="2409900" y="2737260"/>
                <a:ext cx="100080" cy="74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E5EE046-435A-2C8C-9C96-3BA34B07D9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1260" y="2728620"/>
                  <a:ext cx="117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793F6AA-19EE-2E6F-F389-E9E5A07A5A19}"/>
                    </a:ext>
                  </a:extLst>
                </p14:cNvPr>
                <p14:cNvContentPartPr/>
                <p14:nvPr/>
              </p14:nvContentPartPr>
              <p14:xfrm>
                <a:off x="2440140" y="2798820"/>
                <a:ext cx="102600" cy="49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793F6AA-19EE-2E6F-F389-E9E5A07A5A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1500" y="2789820"/>
                  <a:ext cx="120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2A6923E-7933-6D52-3D1D-9F421C34CEAD}"/>
                    </a:ext>
                  </a:extLst>
                </p14:cNvPr>
                <p14:cNvContentPartPr/>
                <p14:nvPr/>
              </p14:nvContentPartPr>
              <p14:xfrm>
                <a:off x="2461740" y="2659500"/>
                <a:ext cx="178920" cy="105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2A6923E-7933-6D52-3D1D-9F421C34CE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3100" y="2650500"/>
                  <a:ext cx="19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A79BAFD-21A0-3A68-3576-F13A87AA9604}"/>
                    </a:ext>
                  </a:extLst>
                </p14:cNvPr>
                <p14:cNvContentPartPr/>
                <p14:nvPr/>
              </p14:nvContentPartPr>
              <p14:xfrm>
                <a:off x="2621580" y="2580660"/>
                <a:ext cx="99720" cy="116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A79BAFD-21A0-3A68-3576-F13A87AA96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2580" y="2572020"/>
                  <a:ext cx="117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CA11FFD-E6A8-EF42-8670-FFD1EC5A7C94}"/>
                    </a:ext>
                  </a:extLst>
                </p14:cNvPr>
                <p14:cNvContentPartPr/>
                <p14:nvPr/>
              </p14:nvContentPartPr>
              <p14:xfrm>
                <a:off x="2696460" y="2543580"/>
                <a:ext cx="29160" cy="127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CA11FFD-E6A8-EF42-8670-FFD1EC5A7C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7460" y="2534940"/>
                  <a:ext cx="4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39544C8-BFD3-4E82-0327-C1EE5AB59FD3}"/>
                    </a:ext>
                  </a:extLst>
                </p14:cNvPr>
                <p14:cNvContentPartPr/>
                <p14:nvPr/>
              </p14:nvContentPartPr>
              <p14:xfrm>
                <a:off x="2698260" y="2667780"/>
                <a:ext cx="97560" cy="70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39544C8-BFD3-4E82-0327-C1EE5AB59F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9260" y="2659140"/>
                  <a:ext cx="115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929FB4-5AE1-C497-8E18-7E2D264DF2CA}"/>
                    </a:ext>
                  </a:extLst>
                </p14:cNvPr>
                <p14:cNvContentPartPr/>
                <p14:nvPr/>
              </p14:nvContentPartPr>
              <p14:xfrm>
                <a:off x="2772420" y="2529180"/>
                <a:ext cx="125280" cy="144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929FB4-5AE1-C497-8E18-7E2D264DF2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3780" y="2520540"/>
                  <a:ext cx="142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4234792-DC4D-2948-35CB-63EF172E10D2}"/>
                    </a:ext>
                  </a:extLst>
                </p14:cNvPr>
                <p14:cNvContentPartPr/>
                <p14:nvPr/>
              </p14:nvContentPartPr>
              <p14:xfrm>
                <a:off x="2878980" y="2563740"/>
                <a:ext cx="46440" cy="95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4234792-DC4D-2948-35CB-63EF172E1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9980" y="2555100"/>
                  <a:ext cx="64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F042681-88E7-52E7-1C61-E5CFC0A1B846}"/>
                    </a:ext>
                  </a:extLst>
                </p14:cNvPr>
                <p14:cNvContentPartPr/>
                <p14:nvPr/>
              </p14:nvContentPartPr>
              <p14:xfrm>
                <a:off x="2949180" y="2446740"/>
                <a:ext cx="128880" cy="115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F042681-88E7-52E7-1C61-E5CFC0A1B8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40540" y="2437740"/>
                  <a:ext cx="146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97381C-7CFC-FA39-9612-BA562FF34CA0}"/>
                    </a:ext>
                  </a:extLst>
                </p14:cNvPr>
                <p14:cNvContentPartPr/>
                <p14:nvPr/>
              </p14:nvContentPartPr>
              <p14:xfrm>
                <a:off x="3075540" y="2425140"/>
                <a:ext cx="85680" cy="92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97381C-7CFC-FA39-9612-BA562FF34C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6540" y="2416500"/>
                  <a:ext cx="103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988D667-F278-2B6B-076B-AE1CEDED7A3C}"/>
                    </a:ext>
                  </a:extLst>
                </p14:cNvPr>
                <p14:cNvContentPartPr/>
                <p14:nvPr/>
              </p14:nvContentPartPr>
              <p14:xfrm>
                <a:off x="3152580" y="2363940"/>
                <a:ext cx="87480" cy="109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988D667-F278-2B6B-076B-AE1CEDED7A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3940" y="2354940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FCF42A7-CF5B-6185-07E3-D67401FED588}"/>
                    </a:ext>
                  </a:extLst>
                </p14:cNvPr>
                <p14:cNvContentPartPr/>
                <p14:nvPr/>
              </p14:nvContentPartPr>
              <p14:xfrm>
                <a:off x="3202260" y="2361420"/>
                <a:ext cx="53280" cy="105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FCF42A7-CF5B-6185-07E3-D67401FED5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93620" y="2352420"/>
                  <a:ext cx="7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23042EF-3BDD-1982-A97D-702C237ED098}"/>
                    </a:ext>
                  </a:extLst>
                </p14:cNvPr>
                <p14:cNvContentPartPr/>
                <p14:nvPr/>
              </p14:nvContentPartPr>
              <p14:xfrm>
                <a:off x="3227460" y="2488140"/>
                <a:ext cx="115200" cy="54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23042EF-3BDD-1982-A97D-702C237ED0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8460" y="2479500"/>
                  <a:ext cx="132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B745870-9E86-36BC-5481-4F174CC9DD22}"/>
                    </a:ext>
                  </a:extLst>
                </p14:cNvPr>
                <p14:cNvContentPartPr/>
                <p14:nvPr/>
              </p14:nvContentPartPr>
              <p14:xfrm>
                <a:off x="3417540" y="2472300"/>
                <a:ext cx="6120" cy="6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B745870-9E86-36BC-5481-4F174CC9DD2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8900" y="2463300"/>
                  <a:ext cx="23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1AF8267-38EA-DF62-F44A-282FDA6469FA}"/>
                    </a:ext>
                  </a:extLst>
                </p14:cNvPr>
                <p14:cNvContentPartPr/>
                <p14:nvPr/>
              </p14:nvContentPartPr>
              <p14:xfrm>
                <a:off x="3475860" y="2237580"/>
                <a:ext cx="92520" cy="186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1AF8267-38EA-DF62-F44A-282FDA6469F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67220" y="2228580"/>
                  <a:ext cx="110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C1EFBC9-97C0-336B-0D44-906BA396B39A}"/>
                    </a:ext>
                  </a:extLst>
                </p14:cNvPr>
                <p14:cNvContentPartPr/>
                <p14:nvPr/>
              </p14:nvContentPartPr>
              <p14:xfrm>
                <a:off x="3536700" y="2239380"/>
                <a:ext cx="83520" cy="19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C1EFBC9-97C0-336B-0D44-906BA396B3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7700" y="2230380"/>
                  <a:ext cx="10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22334B9-53E1-7BAF-D475-2E38C94FD1E1}"/>
                    </a:ext>
                  </a:extLst>
                </p14:cNvPr>
                <p14:cNvContentPartPr/>
                <p14:nvPr/>
              </p14:nvContentPartPr>
              <p14:xfrm>
                <a:off x="3570180" y="2261700"/>
                <a:ext cx="102960" cy="9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22334B9-53E1-7BAF-D475-2E38C94FD1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61180" y="2252700"/>
                  <a:ext cx="120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137961-C8B1-0FFD-C48D-D873BB4A0241}"/>
                    </a:ext>
                  </a:extLst>
                </p14:cNvPr>
                <p14:cNvContentPartPr/>
                <p14:nvPr/>
              </p14:nvContentPartPr>
              <p14:xfrm>
                <a:off x="3629220" y="2354220"/>
                <a:ext cx="95760" cy="50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137961-C8B1-0FFD-C48D-D873BB4A02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0580" y="2345220"/>
                  <a:ext cx="113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9E8B2D4-10DD-31E2-E6D2-5B1FD5596132}"/>
                    </a:ext>
                  </a:extLst>
                </p14:cNvPr>
                <p14:cNvContentPartPr/>
                <p14:nvPr/>
              </p14:nvContentPartPr>
              <p14:xfrm>
                <a:off x="3700140" y="2238660"/>
                <a:ext cx="63720" cy="79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9E8B2D4-10DD-31E2-E6D2-5B1FD55961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00" y="2230020"/>
                  <a:ext cx="81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3A0EF94-0784-09E8-85F6-528EAA24BAA6}"/>
                    </a:ext>
                  </a:extLst>
                </p14:cNvPr>
                <p14:cNvContentPartPr/>
                <p14:nvPr/>
              </p14:nvContentPartPr>
              <p14:xfrm>
                <a:off x="3752340" y="2228580"/>
                <a:ext cx="102600" cy="154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3A0EF94-0784-09E8-85F6-528EAA24BA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3700" y="2219580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04952CC-E138-EA75-ED69-83DAB3BEB3D7}"/>
                    </a:ext>
                  </a:extLst>
                </p14:cNvPr>
                <p14:cNvContentPartPr/>
                <p14:nvPr/>
              </p14:nvContentPartPr>
              <p14:xfrm>
                <a:off x="3845580" y="2195820"/>
                <a:ext cx="67680" cy="1231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04952CC-E138-EA75-ED69-83DAB3BEB3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6940" y="2187180"/>
                  <a:ext cx="85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9F04CA5-FF65-8583-7D72-90B5C3D4623C}"/>
                    </a:ext>
                  </a:extLst>
                </p14:cNvPr>
                <p14:cNvContentPartPr/>
                <p14:nvPr/>
              </p14:nvContentPartPr>
              <p14:xfrm>
                <a:off x="3873300" y="2249460"/>
                <a:ext cx="71280" cy="24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9F04CA5-FF65-8583-7D72-90B5C3D462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64300" y="2240460"/>
                  <a:ext cx="88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ED1B09B-A800-1108-E4B5-6CC557C7B0D4}"/>
                    </a:ext>
                  </a:extLst>
                </p14:cNvPr>
                <p14:cNvContentPartPr/>
                <p14:nvPr/>
              </p14:nvContentPartPr>
              <p14:xfrm>
                <a:off x="3939180" y="2203020"/>
                <a:ext cx="37440" cy="100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ED1B09B-A800-1108-E4B5-6CC557C7B0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30540" y="2194380"/>
                  <a:ext cx="55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00C3EEB-5704-D68A-A19B-3DC14AB14B58}"/>
                    </a:ext>
                  </a:extLst>
                </p14:cNvPr>
                <p14:cNvContentPartPr/>
                <p14:nvPr/>
              </p14:nvContentPartPr>
              <p14:xfrm>
                <a:off x="3961860" y="2147580"/>
                <a:ext cx="90360" cy="1702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00C3EEB-5704-D68A-A19B-3DC14AB14B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52860" y="2138940"/>
                  <a:ext cx="10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3AA8161-3E33-C443-0338-C2E8D96C004C}"/>
                    </a:ext>
                  </a:extLst>
                </p14:cNvPr>
                <p14:cNvContentPartPr/>
                <p14:nvPr/>
              </p14:nvContentPartPr>
              <p14:xfrm>
                <a:off x="2792940" y="2852460"/>
                <a:ext cx="100800" cy="1468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3AA8161-3E33-C443-0338-C2E8D96C00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84300" y="2843820"/>
                  <a:ext cx="11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0EEFB9B-6BA6-213D-B6CE-116B026E3C9D}"/>
                    </a:ext>
                  </a:extLst>
                </p14:cNvPr>
                <p14:cNvContentPartPr/>
                <p14:nvPr/>
              </p14:nvContentPartPr>
              <p14:xfrm>
                <a:off x="2902020" y="2797380"/>
                <a:ext cx="126000" cy="126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0EEFB9B-6BA6-213D-B6CE-116B026E3C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3020" y="2788380"/>
                  <a:ext cx="143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EF575D-ABF9-9960-532D-EBF1CB3824A2}"/>
                    </a:ext>
                  </a:extLst>
                </p14:cNvPr>
                <p14:cNvContentPartPr/>
                <p14:nvPr/>
              </p14:nvContentPartPr>
              <p14:xfrm>
                <a:off x="2956740" y="2894220"/>
                <a:ext cx="81000" cy="69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EF575D-ABF9-9960-532D-EBF1CB3824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47740" y="2885580"/>
                  <a:ext cx="98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F281526-B475-6744-3F6C-3CD35D053B8C}"/>
                    </a:ext>
                  </a:extLst>
                </p14:cNvPr>
                <p14:cNvContentPartPr/>
                <p14:nvPr/>
              </p14:nvContentPartPr>
              <p14:xfrm>
                <a:off x="3006060" y="2951820"/>
                <a:ext cx="82440" cy="32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F281526-B475-6744-3F6C-3CD35D053B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7420" y="2943180"/>
                  <a:ext cx="100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AAED068-5875-8EFB-092A-48D89233349F}"/>
                    </a:ext>
                  </a:extLst>
                </p14:cNvPr>
                <p14:cNvContentPartPr/>
                <p14:nvPr/>
              </p14:nvContentPartPr>
              <p14:xfrm>
                <a:off x="3019740" y="2812500"/>
                <a:ext cx="192960" cy="110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AAED068-5875-8EFB-092A-48D8923334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11100" y="2803500"/>
                  <a:ext cx="210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D63AB49-EEA2-35BA-3E02-378DB34102F1}"/>
                    </a:ext>
                  </a:extLst>
                </p14:cNvPr>
                <p14:cNvContentPartPr/>
                <p14:nvPr/>
              </p14:nvContentPartPr>
              <p14:xfrm>
                <a:off x="3181380" y="2734380"/>
                <a:ext cx="82080" cy="121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D63AB49-EEA2-35BA-3E02-378DB34102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2380" y="2725740"/>
                  <a:ext cx="99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1B65673-C9A1-8C10-BC9C-F3B326E9C325}"/>
                    </a:ext>
                  </a:extLst>
                </p14:cNvPr>
                <p14:cNvContentPartPr/>
                <p14:nvPr/>
              </p14:nvContentPartPr>
              <p14:xfrm>
                <a:off x="3236820" y="2696580"/>
                <a:ext cx="57600" cy="108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1B65673-C9A1-8C10-BC9C-F3B326E9C3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28180" y="2687580"/>
                  <a:ext cx="75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4F33E48-8343-7359-8922-36CB0F5A1193}"/>
                    </a:ext>
                  </a:extLst>
                </p14:cNvPr>
                <p14:cNvContentPartPr/>
                <p14:nvPr/>
              </p14:nvContentPartPr>
              <p14:xfrm>
                <a:off x="3251940" y="2829780"/>
                <a:ext cx="113040" cy="658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4F33E48-8343-7359-8922-36CB0F5A11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3300" y="2821140"/>
                  <a:ext cx="13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8CFE8FB-AEB4-3629-675C-3484F335B2D7}"/>
                    </a:ext>
                  </a:extLst>
                </p14:cNvPr>
                <p14:cNvContentPartPr/>
                <p14:nvPr/>
              </p14:nvContentPartPr>
              <p14:xfrm>
                <a:off x="3339420" y="2680380"/>
                <a:ext cx="110160" cy="81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8CFE8FB-AEB4-3629-675C-3484F335B2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30420" y="2671380"/>
                  <a:ext cx="12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C4267E2-8524-3780-31A5-ADF99F90BB2D}"/>
                    </a:ext>
                  </a:extLst>
                </p14:cNvPr>
                <p14:cNvContentPartPr/>
                <p14:nvPr/>
              </p14:nvContentPartPr>
              <p14:xfrm>
                <a:off x="3360300" y="2772540"/>
                <a:ext cx="146520" cy="1018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C4267E2-8524-3780-31A5-ADF99F90B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51660" y="2763540"/>
                  <a:ext cx="164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585F96-52FB-2527-C62D-BE963E3F969D}"/>
                    </a:ext>
                  </a:extLst>
                </p14:cNvPr>
                <p14:cNvContentPartPr/>
                <p14:nvPr/>
              </p14:nvContentPartPr>
              <p14:xfrm>
                <a:off x="3484140" y="2659860"/>
                <a:ext cx="118080" cy="142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585F96-52FB-2527-C62D-BE963E3F96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75500" y="2650860"/>
                  <a:ext cx="135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26BE1E3-5686-8965-46F8-B086B7902081}"/>
                    </a:ext>
                  </a:extLst>
                </p14:cNvPr>
                <p14:cNvContentPartPr/>
                <p14:nvPr/>
              </p14:nvContentPartPr>
              <p14:xfrm>
                <a:off x="3595380" y="2698020"/>
                <a:ext cx="53640" cy="149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26BE1E3-5686-8965-46F8-B086B79020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86740" y="2689020"/>
                  <a:ext cx="71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5165FB4-BF7F-469F-81A7-B8DD39063587}"/>
                    </a:ext>
                  </a:extLst>
                </p14:cNvPr>
                <p14:cNvContentPartPr/>
                <p14:nvPr/>
              </p14:nvContentPartPr>
              <p14:xfrm>
                <a:off x="3699780" y="2566620"/>
                <a:ext cx="161640" cy="106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5165FB4-BF7F-469F-81A7-B8DD390635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90780" y="2557620"/>
                  <a:ext cx="179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183618C-36B2-27CF-0EF8-2D948CF654AC}"/>
                    </a:ext>
                  </a:extLst>
                </p14:cNvPr>
                <p14:cNvContentPartPr/>
                <p14:nvPr/>
              </p14:nvContentPartPr>
              <p14:xfrm>
                <a:off x="3740820" y="2678580"/>
                <a:ext cx="137160" cy="83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183618C-36B2-27CF-0EF8-2D948CF654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1820" y="2669580"/>
                  <a:ext cx="15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7583C7A-CB03-B05D-530C-339196E00673}"/>
                    </a:ext>
                  </a:extLst>
                </p14:cNvPr>
                <p14:cNvContentPartPr/>
                <p14:nvPr/>
              </p14:nvContentPartPr>
              <p14:xfrm>
                <a:off x="3883020" y="2521980"/>
                <a:ext cx="73440" cy="1432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7583C7A-CB03-B05D-530C-339196E006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74020" y="2513340"/>
                  <a:ext cx="91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0591CE6-A0F4-66FC-5A69-C68D7D3C4D1A}"/>
                    </a:ext>
                  </a:extLst>
                </p14:cNvPr>
                <p14:cNvContentPartPr/>
                <p14:nvPr/>
              </p14:nvContentPartPr>
              <p14:xfrm>
                <a:off x="3914340" y="2645820"/>
                <a:ext cx="93960" cy="64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0591CE6-A0F4-66FC-5A69-C68D7D3C4D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05340" y="2636820"/>
                  <a:ext cx="111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BD6355A-6184-8657-062D-269556903160}"/>
                    </a:ext>
                  </a:extLst>
                </p14:cNvPr>
                <p14:cNvContentPartPr/>
                <p14:nvPr/>
              </p14:nvContentPartPr>
              <p14:xfrm>
                <a:off x="3949620" y="2487420"/>
                <a:ext cx="198360" cy="835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BD6355A-6184-8657-062D-2695569031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40620" y="2478780"/>
                  <a:ext cx="216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DAD4CBE-4F29-A945-483D-2C6FF4836549}"/>
                    </a:ext>
                  </a:extLst>
                </p14:cNvPr>
                <p14:cNvContentPartPr/>
                <p14:nvPr/>
              </p14:nvContentPartPr>
              <p14:xfrm>
                <a:off x="4029180" y="2588580"/>
                <a:ext cx="96480" cy="374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DAD4CBE-4F29-A945-483D-2C6FF48365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0180" y="2579580"/>
                  <a:ext cx="114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30AF027-EFA1-1F60-A9B1-F854CFAF4138}"/>
                    </a:ext>
                  </a:extLst>
                </p14:cNvPr>
                <p14:cNvContentPartPr/>
                <p14:nvPr/>
              </p14:nvContentPartPr>
              <p14:xfrm>
                <a:off x="4065900" y="2636460"/>
                <a:ext cx="132120" cy="446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30AF027-EFA1-1F60-A9B1-F854CFAF41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56900" y="2627460"/>
                  <a:ext cx="149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8BBD05F-9BB8-182B-A4AB-A8080A7C7A76}"/>
                    </a:ext>
                  </a:extLst>
                </p14:cNvPr>
                <p14:cNvContentPartPr/>
                <p14:nvPr/>
              </p14:nvContentPartPr>
              <p14:xfrm>
                <a:off x="4118460" y="2424780"/>
                <a:ext cx="178920" cy="1123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8BBD05F-9BB8-182B-A4AB-A8080A7C7A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09820" y="2415780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96DB25A-6FAF-6668-8973-DCF60FDEA811}"/>
                    </a:ext>
                  </a:extLst>
                </p14:cNvPr>
                <p14:cNvContentPartPr/>
                <p14:nvPr/>
              </p14:nvContentPartPr>
              <p14:xfrm>
                <a:off x="4277220" y="2416500"/>
                <a:ext cx="43200" cy="1303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96DB25A-6FAF-6668-8973-DCF60FDEA8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8220" y="2407860"/>
                  <a:ext cx="60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7F36C35-F574-C9B7-09F3-B0D350D63C89}"/>
                    </a:ext>
                  </a:extLst>
                </p14:cNvPr>
                <p14:cNvContentPartPr/>
                <p14:nvPr/>
              </p14:nvContentPartPr>
              <p14:xfrm>
                <a:off x="4277220" y="2384820"/>
                <a:ext cx="131040" cy="1162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7F36C35-F574-C9B7-09F3-B0D350D63C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68580" y="2375820"/>
                  <a:ext cx="148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A709C2E-F574-30C0-0431-D80F80D26E35}"/>
                    </a:ext>
                  </a:extLst>
                </p14:cNvPr>
                <p14:cNvContentPartPr/>
                <p14:nvPr/>
              </p14:nvContentPartPr>
              <p14:xfrm>
                <a:off x="4389180" y="2379780"/>
                <a:ext cx="72000" cy="63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A709C2E-F574-30C0-0431-D80F80D26E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80180" y="2370780"/>
                  <a:ext cx="89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3A8FE71-B0B3-7BF5-C11C-A1DB0A2403AB}"/>
                    </a:ext>
                  </a:extLst>
                </p14:cNvPr>
                <p14:cNvContentPartPr/>
                <p14:nvPr/>
              </p14:nvContentPartPr>
              <p14:xfrm>
                <a:off x="4407900" y="2339820"/>
                <a:ext cx="172080" cy="219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3A8FE71-B0B3-7BF5-C11C-A1DB0A2403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9260" y="2331180"/>
                  <a:ext cx="1897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93" name="그룹 12292">
            <a:extLst>
              <a:ext uri="{FF2B5EF4-FFF2-40B4-BE49-F238E27FC236}">
                <a16:creationId xmlns:a16="http://schemas.microsoft.com/office/drawing/2014/main" id="{F7F0A3E6-5742-7937-B69A-3125132A1BDC}"/>
              </a:ext>
            </a:extLst>
          </p:cNvPr>
          <p:cNvGrpSpPr/>
          <p:nvPr/>
        </p:nvGrpSpPr>
        <p:grpSpPr>
          <a:xfrm>
            <a:off x="3070140" y="3397500"/>
            <a:ext cx="488160" cy="220320"/>
            <a:chOff x="3070140" y="3397500"/>
            <a:chExt cx="488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49C225-CA18-FC57-46CC-C923EEAFAF70}"/>
                    </a:ext>
                  </a:extLst>
                </p14:cNvPr>
                <p14:cNvContentPartPr/>
                <p14:nvPr/>
              </p14:nvContentPartPr>
              <p14:xfrm>
                <a:off x="3341220" y="3397500"/>
                <a:ext cx="90720" cy="153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49C225-CA18-FC57-46CC-C923EEAFAF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2220" y="3388500"/>
                  <a:ext cx="10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288" name="잉크 12287">
                  <a:extLst>
                    <a:ext uri="{FF2B5EF4-FFF2-40B4-BE49-F238E27FC236}">
                      <a16:creationId xmlns:a16="http://schemas.microsoft.com/office/drawing/2014/main" id="{542E530D-83FA-B7BF-6A3F-861769624B6A}"/>
                    </a:ext>
                  </a:extLst>
                </p14:cNvPr>
                <p14:cNvContentPartPr/>
                <p14:nvPr/>
              </p14:nvContentPartPr>
              <p14:xfrm>
                <a:off x="3335460" y="3427380"/>
                <a:ext cx="94680" cy="6120"/>
              </p14:xfrm>
            </p:contentPart>
          </mc:Choice>
          <mc:Fallback xmlns="">
            <p:pic>
              <p:nvPicPr>
                <p:cNvPr id="12288" name="잉크 12287">
                  <a:extLst>
                    <a:ext uri="{FF2B5EF4-FFF2-40B4-BE49-F238E27FC236}">
                      <a16:creationId xmlns:a16="http://schemas.microsoft.com/office/drawing/2014/main" id="{542E530D-83FA-B7BF-6A3F-861769624B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26820" y="3418380"/>
                  <a:ext cx="11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289" name="잉크 12288">
                  <a:extLst>
                    <a:ext uri="{FF2B5EF4-FFF2-40B4-BE49-F238E27FC236}">
                      <a16:creationId xmlns:a16="http://schemas.microsoft.com/office/drawing/2014/main" id="{DDC09A0A-CD44-A19A-E6D7-000DC5D6A9EE}"/>
                    </a:ext>
                  </a:extLst>
                </p14:cNvPr>
                <p14:cNvContentPartPr/>
                <p14:nvPr/>
              </p14:nvContentPartPr>
              <p14:xfrm>
                <a:off x="3459660" y="3415500"/>
                <a:ext cx="98640" cy="109800"/>
              </p14:xfrm>
            </p:contentPart>
          </mc:Choice>
          <mc:Fallback xmlns="">
            <p:pic>
              <p:nvPicPr>
                <p:cNvPr id="12289" name="잉크 12288">
                  <a:extLst>
                    <a:ext uri="{FF2B5EF4-FFF2-40B4-BE49-F238E27FC236}">
                      <a16:creationId xmlns:a16="http://schemas.microsoft.com/office/drawing/2014/main" id="{DDC09A0A-CD44-A19A-E6D7-000DC5D6A9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50660" y="3406500"/>
                  <a:ext cx="116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291" name="잉크 12290">
                  <a:extLst>
                    <a:ext uri="{FF2B5EF4-FFF2-40B4-BE49-F238E27FC236}">
                      <a16:creationId xmlns:a16="http://schemas.microsoft.com/office/drawing/2014/main" id="{391A572B-0A5A-92D8-80F2-ADABAEE15D8F}"/>
                    </a:ext>
                  </a:extLst>
                </p14:cNvPr>
                <p14:cNvContentPartPr/>
                <p14:nvPr/>
              </p14:nvContentPartPr>
              <p14:xfrm>
                <a:off x="3099660" y="3533940"/>
                <a:ext cx="237960" cy="83880"/>
              </p14:xfrm>
            </p:contentPart>
          </mc:Choice>
          <mc:Fallback xmlns="">
            <p:pic>
              <p:nvPicPr>
                <p:cNvPr id="12291" name="잉크 12290">
                  <a:extLst>
                    <a:ext uri="{FF2B5EF4-FFF2-40B4-BE49-F238E27FC236}">
                      <a16:creationId xmlns:a16="http://schemas.microsoft.com/office/drawing/2014/main" id="{391A572B-0A5A-92D8-80F2-ADABAEE15D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90660" y="3525300"/>
                  <a:ext cx="255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292" name="잉크 12291">
                  <a:extLst>
                    <a:ext uri="{FF2B5EF4-FFF2-40B4-BE49-F238E27FC236}">
                      <a16:creationId xmlns:a16="http://schemas.microsoft.com/office/drawing/2014/main" id="{25349684-12DC-6A3B-0911-E71FAF323A28}"/>
                    </a:ext>
                  </a:extLst>
                </p14:cNvPr>
                <p14:cNvContentPartPr/>
                <p14:nvPr/>
              </p14:nvContentPartPr>
              <p14:xfrm>
                <a:off x="3070140" y="3502260"/>
                <a:ext cx="101160" cy="109440"/>
              </p14:xfrm>
            </p:contentPart>
          </mc:Choice>
          <mc:Fallback xmlns="">
            <p:pic>
              <p:nvPicPr>
                <p:cNvPr id="12292" name="잉크 12291">
                  <a:extLst>
                    <a:ext uri="{FF2B5EF4-FFF2-40B4-BE49-F238E27FC236}">
                      <a16:creationId xmlns:a16="http://schemas.microsoft.com/office/drawing/2014/main" id="{25349684-12DC-6A3B-0911-E71FAF323A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61140" y="3493620"/>
                  <a:ext cx="1188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06" name="그룹 12305">
            <a:extLst>
              <a:ext uri="{FF2B5EF4-FFF2-40B4-BE49-F238E27FC236}">
                <a16:creationId xmlns:a16="http://schemas.microsoft.com/office/drawing/2014/main" id="{9E26A30A-3B56-393B-77CA-AE06924C1600}"/>
              </a:ext>
            </a:extLst>
          </p:cNvPr>
          <p:cNvGrpSpPr/>
          <p:nvPr/>
        </p:nvGrpSpPr>
        <p:grpSpPr>
          <a:xfrm>
            <a:off x="2427900" y="4328100"/>
            <a:ext cx="802800" cy="174240"/>
            <a:chOff x="2427900" y="4328100"/>
            <a:chExt cx="802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294" name="잉크 12293">
                  <a:extLst>
                    <a:ext uri="{FF2B5EF4-FFF2-40B4-BE49-F238E27FC236}">
                      <a16:creationId xmlns:a16="http://schemas.microsoft.com/office/drawing/2014/main" id="{B196E444-C61D-E8B4-C8F4-00E835B4B229}"/>
                    </a:ext>
                  </a:extLst>
                </p14:cNvPr>
                <p14:cNvContentPartPr/>
                <p14:nvPr/>
              </p14:nvContentPartPr>
              <p14:xfrm>
                <a:off x="2427900" y="4382820"/>
                <a:ext cx="100800" cy="94680"/>
              </p14:xfrm>
            </p:contentPart>
          </mc:Choice>
          <mc:Fallback xmlns="">
            <p:pic>
              <p:nvPicPr>
                <p:cNvPr id="12294" name="잉크 12293">
                  <a:extLst>
                    <a:ext uri="{FF2B5EF4-FFF2-40B4-BE49-F238E27FC236}">
                      <a16:creationId xmlns:a16="http://schemas.microsoft.com/office/drawing/2014/main" id="{B196E444-C61D-E8B4-C8F4-00E835B4B2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18900" y="4374180"/>
                  <a:ext cx="11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95" name="잉크 12294">
                  <a:extLst>
                    <a:ext uri="{FF2B5EF4-FFF2-40B4-BE49-F238E27FC236}">
                      <a16:creationId xmlns:a16="http://schemas.microsoft.com/office/drawing/2014/main" id="{34524AC7-AB7B-06C5-1EBF-290D373942B2}"/>
                    </a:ext>
                  </a:extLst>
                </p14:cNvPr>
                <p14:cNvContentPartPr/>
                <p14:nvPr/>
              </p14:nvContentPartPr>
              <p14:xfrm>
                <a:off x="2506020" y="4387140"/>
                <a:ext cx="69480" cy="103320"/>
              </p14:xfrm>
            </p:contentPart>
          </mc:Choice>
          <mc:Fallback xmlns="">
            <p:pic>
              <p:nvPicPr>
                <p:cNvPr id="12295" name="잉크 12294">
                  <a:extLst>
                    <a:ext uri="{FF2B5EF4-FFF2-40B4-BE49-F238E27FC236}">
                      <a16:creationId xmlns:a16="http://schemas.microsoft.com/office/drawing/2014/main" id="{34524AC7-AB7B-06C5-1EBF-290D373942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97380" y="4378500"/>
                  <a:ext cx="8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96" name="잉크 12295">
                  <a:extLst>
                    <a:ext uri="{FF2B5EF4-FFF2-40B4-BE49-F238E27FC236}">
                      <a16:creationId xmlns:a16="http://schemas.microsoft.com/office/drawing/2014/main" id="{759BDB6F-BFC2-1458-7248-7EC04D38CCA4}"/>
                    </a:ext>
                  </a:extLst>
                </p14:cNvPr>
                <p14:cNvContentPartPr/>
                <p14:nvPr/>
              </p14:nvContentPartPr>
              <p14:xfrm>
                <a:off x="2575500" y="4399020"/>
                <a:ext cx="59040" cy="94320"/>
              </p14:xfrm>
            </p:contentPart>
          </mc:Choice>
          <mc:Fallback xmlns="">
            <p:pic>
              <p:nvPicPr>
                <p:cNvPr id="12296" name="잉크 12295">
                  <a:extLst>
                    <a:ext uri="{FF2B5EF4-FFF2-40B4-BE49-F238E27FC236}">
                      <a16:creationId xmlns:a16="http://schemas.microsoft.com/office/drawing/2014/main" id="{759BDB6F-BFC2-1458-7248-7EC04D38CC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6860" y="4390380"/>
                  <a:ext cx="76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297" name="잉크 12296">
                  <a:extLst>
                    <a:ext uri="{FF2B5EF4-FFF2-40B4-BE49-F238E27FC236}">
                      <a16:creationId xmlns:a16="http://schemas.microsoft.com/office/drawing/2014/main" id="{A73192FA-750B-0D33-D764-E11685798C37}"/>
                    </a:ext>
                  </a:extLst>
                </p14:cNvPr>
                <p14:cNvContentPartPr/>
                <p14:nvPr/>
              </p14:nvContentPartPr>
              <p14:xfrm>
                <a:off x="2634180" y="4363380"/>
                <a:ext cx="79920" cy="110520"/>
              </p14:xfrm>
            </p:contentPart>
          </mc:Choice>
          <mc:Fallback xmlns="">
            <p:pic>
              <p:nvPicPr>
                <p:cNvPr id="12297" name="잉크 12296">
                  <a:extLst>
                    <a:ext uri="{FF2B5EF4-FFF2-40B4-BE49-F238E27FC236}">
                      <a16:creationId xmlns:a16="http://schemas.microsoft.com/office/drawing/2014/main" id="{A73192FA-750B-0D33-D764-E11685798C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25540" y="4354740"/>
                  <a:ext cx="97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298" name="잉크 12297">
                  <a:extLst>
                    <a:ext uri="{FF2B5EF4-FFF2-40B4-BE49-F238E27FC236}">
                      <a16:creationId xmlns:a16="http://schemas.microsoft.com/office/drawing/2014/main" id="{136FC06D-3763-A11A-6E0B-5FFF4617937D}"/>
                    </a:ext>
                  </a:extLst>
                </p14:cNvPr>
                <p14:cNvContentPartPr/>
                <p14:nvPr/>
              </p14:nvContentPartPr>
              <p14:xfrm>
                <a:off x="2734980" y="4328100"/>
                <a:ext cx="54720" cy="100080"/>
              </p14:xfrm>
            </p:contentPart>
          </mc:Choice>
          <mc:Fallback xmlns="">
            <p:pic>
              <p:nvPicPr>
                <p:cNvPr id="12298" name="잉크 12297">
                  <a:extLst>
                    <a:ext uri="{FF2B5EF4-FFF2-40B4-BE49-F238E27FC236}">
                      <a16:creationId xmlns:a16="http://schemas.microsoft.com/office/drawing/2014/main" id="{136FC06D-3763-A11A-6E0B-5FFF461793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26340" y="4319100"/>
                  <a:ext cx="72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299" name="잉크 12298">
                  <a:extLst>
                    <a:ext uri="{FF2B5EF4-FFF2-40B4-BE49-F238E27FC236}">
                      <a16:creationId xmlns:a16="http://schemas.microsoft.com/office/drawing/2014/main" id="{E463F29E-A310-34D7-112A-A11FC54FE6EA}"/>
                    </a:ext>
                  </a:extLst>
                </p14:cNvPr>
                <p14:cNvContentPartPr/>
                <p14:nvPr/>
              </p14:nvContentPartPr>
              <p14:xfrm>
                <a:off x="2738220" y="4338900"/>
                <a:ext cx="95040" cy="107640"/>
              </p14:xfrm>
            </p:contentPart>
          </mc:Choice>
          <mc:Fallback xmlns="">
            <p:pic>
              <p:nvPicPr>
                <p:cNvPr id="12299" name="잉크 12298">
                  <a:extLst>
                    <a:ext uri="{FF2B5EF4-FFF2-40B4-BE49-F238E27FC236}">
                      <a16:creationId xmlns:a16="http://schemas.microsoft.com/office/drawing/2014/main" id="{E463F29E-A310-34D7-112A-A11FC54FE6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9580" y="4329900"/>
                  <a:ext cx="112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300" name="잉크 12299">
                  <a:extLst>
                    <a:ext uri="{FF2B5EF4-FFF2-40B4-BE49-F238E27FC236}">
                      <a16:creationId xmlns:a16="http://schemas.microsoft.com/office/drawing/2014/main" id="{259F1273-0A7C-DF4A-F56B-305C3153B4C4}"/>
                    </a:ext>
                  </a:extLst>
                </p14:cNvPr>
                <p14:cNvContentPartPr/>
                <p14:nvPr/>
              </p14:nvContentPartPr>
              <p14:xfrm>
                <a:off x="2763420" y="4476780"/>
                <a:ext cx="99720" cy="25560"/>
              </p14:xfrm>
            </p:contentPart>
          </mc:Choice>
          <mc:Fallback xmlns="">
            <p:pic>
              <p:nvPicPr>
                <p:cNvPr id="12300" name="잉크 12299">
                  <a:extLst>
                    <a:ext uri="{FF2B5EF4-FFF2-40B4-BE49-F238E27FC236}">
                      <a16:creationId xmlns:a16="http://schemas.microsoft.com/office/drawing/2014/main" id="{259F1273-0A7C-DF4A-F56B-305C3153B4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54420" y="4467780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301" name="잉크 12300">
                  <a:extLst>
                    <a:ext uri="{FF2B5EF4-FFF2-40B4-BE49-F238E27FC236}">
                      <a16:creationId xmlns:a16="http://schemas.microsoft.com/office/drawing/2014/main" id="{C5AB8C84-1AC5-8A01-B358-08AB3514DC3A}"/>
                    </a:ext>
                  </a:extLst>
                </p14:cNvPr>
                <p14:cNvContentPartPr/>
                <p14:nvPr/>
              </p14:nvContentPartPr>
              <p14:xfrm>
                <a:off x="2896620" y="4343580"/>
                <a:ext cx="81000" cy="83520"/>
              </p14:xfrm>
            </p:contentPart>
          </mc:Choice>
          <mc:Fallback xmlns="">
            <p:pic>
              <p:nvPicPr>
                <p:cNvPr id="12301" name="잉크 12300">
                  <a:extLst>
                    <a:ext uri="{FF2B5EF4-FFF2-40B4-BE49-F238E27FC236}">
                      <a16:creationId xmlns:a16="http://schemas.microsoft.com/office/drawing/2014/main" id="{C5AB8C84-1AC5-8A01-B358-08AB3514DC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7620" y="4334940"/>
                  <a:ext cx="98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302" name="잉크 12301">
                  <a:extLst>
                    <a:ext uri="{FF2B5EF4-FFF2-40B4-BE49-F238E27FC236}">
                      <a16:creationId xmlns:a16="http://schemas.microsoft.com/office/drawing/2014/main" id="{3A6EBEF3-66EA-208D-6B65-688AD9396498}"/>
                    </a:ext>
                  </a:extLst>
                </p14:cNvPr>
                <p14:cNvContentPartPr/>
                <p14:nvPr/>
              </p14:nvContentPartPr>
              <p14:xfrm>
                <a:off x="2968620" y="4347180"/>
                <a:ext cx="49680" cy="103320"/>
              </p14:xfrm>
            </p:contentPart>
          </mc:Choice>
          <mc:Fallback xmlns="">
            <p:pic>
              <p:nvPicPr>
                <p:cNvPr id="12302" name="잉크 12301">
                  <a:extLst>
                    <a:ext uri="{FF2B5EF4-FFF2-40B4-BE49-F238E27FC236}">
                      <a16:creationId xmlns:a16="http://schemas.microsoft.com/office/drawing/2014/main" id="{3A6EBEF3-66EA-208D-6B65-688AD93964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9980" y="4338540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03" name="잉크 12302">
                  <a:extLst>
                    <a:ext uri="{FF2B5EF4-FFF2-40B4-BE49-F238E27FC236}">
                      <a16:creationId xmlns:a16="http://schemas.microsoft.com/office/drawing/2014/main" id="{9F3B095A-A4F5-0B36-C3B0-2541C62C5194}"/>
                    </a:ext>
                  </a:extLst>
                </p14:cNvPr>
                <p14:cNvContentPartPr/>
                <p14:nvPr/>
              </p14:nvContentPartPr>
              <p14:xfrm>
                <a:off x="2993820" y="4449420"/>
                <a:ext cx="52200" cy="48600"/>
              </p14:xfrm>
            </p:contentPart>
          </mc:Choice>
          <mc:Fallback xmlns="">
            <p:pic>
              <p:nvPicPr>
                <p:cNvPr id="12303" name="잉크 12302">
                  <a:extLst>
                    <a:ext uri="{FF2B5EF4-FFF2-40B4-BE49-F238E27FC236}">
                      <a16:creationId xmlns:a16="http://schemas.microsoft.com/office/drawing/2014/main" id="{9F3B095A-A4F5-0B36-C3B0-2541C62C51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5180" y="4440780"/>
                  <a:ext cx="69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04" name="잉크 12303">
                  <a:extLst>
                    <a:ext uri="{FF2B5EF4-FFF2-40B4-BE49-F238E27FC236}">
                      <a16:creationId xmlns:a16="http://schemas.microsoft.com/office/drawing/2014/main" id="{DA15BA1A-1CED-3007-25B3-430AF83CECB5}"/>
                    </a:ext>
                  </a:extLst>
                </p14:cNvPr>
                <p14:cNvContentPartPr/>
                <p14:nvPr/>
              </p14:nvContentPartPr>
              <p14:xfrm>
                <a:off x="3064020" y="4361940"/>
                <a:ext cx="68400" cy="98280"/>
              </p14:xfrm>
            </p:contentPart>
          </mc:Choice>
          <mc:Fallback xmlns="">
            <p:pic>
              <p:nvPicPr>
                <p:cNvPr id="12304" name="잉크 12303">
                  <a:extLst>
                    <a:ext uri="{FF2B5EF4-FFF2-40B4-BE49-F238E27FC236}">
                      <a16:creationId xmlns:a16="http://schemas.microsoft.com/office/drawing/2014/main" id="{DA15BA1A-1CED-3007-25B3-430AF83CEC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5020" y="4353300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305" name="잉크 12304">
                  <a:extLst>
                    <a:ext uri="{FF2B5EF4-FFF2-40B4-BE49-F238E27FC236}">
                      <a16:creationId xmlns:a16="http://schemas.microsoft.com/office/drawing/2014/main" id="{958DC129-A26C-8272-F883-224AD96472B0}"/>
                    </a:ext>
                  </a:extLst>
                </p14:cNvPr>
                <p14:cNvContentPartPr/>
                <p14:nvPr/>
              </p14:nvContentPartPr>
              <p14:xfrm>
                <a:off x="3120540" y="4334940"/>
                <a:ext cx="110160" cy="161280"/>
              </p14:xfrm>
            </p:contentPart>
          </mc:Choice>
          <mc:Fallback xmlns="">
            <p:pic>
              <p:nvPicPr>
                <p:cNvPr id="12305" name="잉크 12304">
                  <a:extLst>
                    <a:ext uri="{FF2B5EF4-FFF2-40B4-BE49-F238E27FC236}">
                      <a16:creationId xmlns:a16="http://schemas.microsoft.com/office/drawing/2014/main" id="{958DC129-A26C-8272-F883-224AD96472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1900" y="4326300"/>
                  <a:ext cx="12780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ACA3FFC-B4B0-5F2C-27E9-C616EF823F38}"/>
                  </a:ext>
                </a:extLst>
              </p14:cNvPr>
              <p14:cNvContentPartPr/>
              <p14:nvPr/>
            </p14:nvContentPartPr>
            <p14:xfrm>
              <a:off x="187860" y="360054"/>
              <a:ext cx="411480" cy="4165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ACA3FFC-B4B0-5F2C-27E9-C616EF823F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8860" y="351414"/>
                <a:ext cx="429120" cy="43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319088" y="260350"/>
            <a:ext cx="5772150" cy="53879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 if((pid = fork()) == -1)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printf("fail to call fork()\n");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exit(1);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else if(pid &gt; 0)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     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     strcpy(buffer, msg[i]);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     write(filedes[1],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 nread = read(filedes[0],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     printf("[parent] %s\n", buffer, nread);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        write(filedes[1],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        printf("[parent]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    else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        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36             nread = read(filedes[0],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37             printf("[child] %s\n", buffer, nread);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38    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39         printf("[child]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40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41 }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6227763" y="4437063"/>
            <a:ext cx="2740025" cy="20637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ex11-04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[parent] apple is red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[parent] bye!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banana is yellow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cherry is red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apple is red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bye!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2FB4DF-1B64-4163-CCB0-729E171B4985}"/>
              </a:ext>
            </a:extLst>
          </p:cNvPr>
          <p:cNvGrpSpPr/>
          <p:nvPr/>
        </p:nvGrpSpPr>
        <p:grpSpPr>
          <a:xfrm>
            <a:off x="264660" y="1342620"/>
            <a:ext cx="833400" cy="2346120"/>
            <a:chOff x="264660" y="1342620"/>
            <a:chExt cx="833400" cy="23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DA39057-C060-E388-9373-8F72FBA76548}"/>
                    </a:ext>
                  </a:extLst>
                </p14:cNvPr>
                <p14:cNvContentPartPr/>
                <p14:nvPr/>
              </p14:nvContentPartPr>
              <p14:xfrm>
                <a:off x="825180" y="1342620"/>
                <a:ext cx="272880" cy="23461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DA39057-C060-E388-9373-8F72FBA765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80" y="1333980"/>
                  <a:ext cx="290520" cy="23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3596028-C68E-F4B3-2B98-028D6E63A2BB}"/>
                    </a:ext>
                  </a:extLst>
                </p14:cNvPr>
                <p14:cNvContentPartPr/>
                <p14:nvPr/>
              </p14:nvContentPartPr>
              <p14:xfrm>
                <a:off x="264660" y="2336940"/>
                <a:ext cx="153720" cy="188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3596028-C68E-F4B3-2B98-028D6E63A2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660" y="2328300"/>
                  <a:ext cx="171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2FF8648-352F-D6DD-0D04-B7E20860C381}"/>
                    </a:ext>
                  </a:extLst>
                </p14:cNvPr>
                <p14:cNvContentPartPr/>
                <p14:nvPr/>
              </p14:nvContentPartPr>
              <p14:xfrm>
                <a:off x="320460" y="2417220"/>
                <a:ext cx="116280" cy="22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2FF8648-352F-D6DD-0D04-B7E20860C3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820" y="2408220"/>
                  <a:ext cx="133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43B51A-163A-94D9-F645-18045DF7C8A0}"/>
                    </a:ext>
                  </a:extLst>
                </p14:cNvPr>
                <p14:cNvContentPartPr/>
                <p14:nvPr/>
              </p14:nvContentPartPr>
              <p14:xfrm>
                <a:off x="330900" y="2515500"/>
                <a:ext cx="145440" cy="87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543B51A-163A-94D9-F645-18045DF7C8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260" y="2506500"/>
                  <a:ext cx="16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BDF77F0-5A04-99B5-1500-9C4C61BACBAF}"/>
                    </a:ext>
                  </a:extLst>
                </p14:cNvPr>
                <p14:cNvContentPartPr/>
                <p14:nvPr/>
              </p14:nvContentPartPr>
              <p14:xfrm>
                <a:off x="472740" y="2352780"/>
                <a:ext cx="186120" cy="289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BDF77F0-5A04-99B5-1500-9C4C61BACB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100" y="2344140"/>
                  <a:ext cx="20376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427CFC2-B828-2431-D8FA-B9EA1AA07DCB}"/>
                  </a:ext>
                </a:extLst>
              </p14:cNvPr>
              <p14:cNvContentPartPr/>
              <p14:nvPr/>
            </p14:nvContentPartPr>
            <p14:xfrm>
              <a:off x="978540" y="4015260"/>
              <a:ext cx="107640" cy="1017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427CFC2-B828-2431-D8FA-B9EA1AA07D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900" y="4006620"/>
                <a:ext cx="125280" cy="10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DC7E9E-66A5-623D-9731-217F4A8EF985}"/>
              </a:ext>
            </a:extLst>
          </p:cNvPr>
          <p:cNvGrpSpPr/>
          <p:nvPr/>
        </p:nvGrpSpPr>
        <p:grpSpPr>
          <a:xfrm>
            <a:off x="384900" y="4348980"/>
            <a:ext cx="409320" cy="303120"/>
            <a:chOff x="384900" y="4348980"/>
            <a:chExt cx="40932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665F62D-510B-D0F6-FDC4-33635F3C1FF4}"/>
                    </a:ext>
                  </a:extLst>
                </p14:cNvPr>
                <p14:cNvContentPartPr/>
                <p14:nvPr/>
              </p14:nvContentPartPr>
              <p14:xfrm>
                <a:off x="384900" y="4455900"/>
                <a:ext cx="198720" cy="196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665F62D-510B-D0F6-FDC4-33635F3C1F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60" y="4447260"/>
                  <a:ext cx="216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58484B1-E968-58EA-54A4-1A2771D6AC7E}"/>
                    </a:ext>
                  </a:extLst>
                </p14:cNvPr>
                <p14:cNvContentPartPr/>
                <p14:nvPr/>
              </p14:nvContentPartPr>
              <p14:xfrm>
                <a:off x="508740" y="4445460"/>
                <a:ext cx="133920" cy="119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58484B1-E968-58EA-54A4-1A2771D6AC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9740" y="4436820"/>
                  <a:ext cx="151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EAD61A5-E86E-9D02-FC2A-EB0AA89F2AF3}"/>
                    </a:ext>
                  </a:extLst>
                </p14:cNvPr>
                <p14:cNvContentPartPr/>
                <p14:nvPr/>
              </p14:nvContentPartPr>
              <p14:xfrm>
                <a:off x="598380" y="4357260"/>
                <a:ext cx="87480" cy="114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AD61A5-E86E-9D02-FC2A-EB0AA89F2A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9740" y="4348620"/>
                  <a:ext cx="105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44AB96B-D2E7-63F6-622F-7B6D4B5AA320}"/>
                    </a:ext>
                  </a:extLst>
                </p14:cNvPr>
                <p14:cNvContentPartPr/>
                <p14:nvPr/>
              </p14:nvContentPartPr>
              <p14:xfrm>
                <a:off x="647340" y="4348980"/>
                <a:ext cx="75600" cy="263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44AB96B-D2E7-63F6-622F-7B6D4B5AA3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8700" y="4340340"/>
                  <a:ext cx="93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A8E11D-CE6B-1D0C-CC51-EB2DDDE3F979}"/>
                    </a:ext>
                  </a:extLst>
                </p14:cNvPr>
                <p14:cNvContentPartPr/>
                <p14:nvPr/>
              </p14:nvContentPartPr>
              <p14:xfrm>
                <a:off x="786300" y="4520340"/>
                <a:ext cx="7920" cy="19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A8E11D-CE6B-1D0C-CC51-EB2DDDE3F9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300" y="4511700"/>
                  <a:ext cx="255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199A185-936F-B208-A810-C0E807870AFF}"/>
                  </a:ext>
                </a:extLst>
              </p14:cNvPr>
              <p14:cNvContentPartPr/>
              <p14:nvPr/>
            </p14:nvContentPartPr>
            <p14:xfrm>
              <a:off x="972060" y="390420"/>
              <a:ext cx="120240" cy="764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199A185-936F-B208-A810-C0E807870A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3060" y="381780"/>
                <a:ext cx="137880" cy="78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8ACC99-F3A3-4037-F94B-76D7A0204278}"/>
              </a:ext>
            </a:extLst>
          </p:cNvPr>
          <p:cNvGrpSpPr/>
          <p:nvPr/>
        </p:nvGrpSpPr>
        <p:grpSpPr>
          <a:xfrm>
            <a:off x="399660" y="469260"/>
            <a:ext cx="376200" cy="434880"/>
            <a:chOff x="399660" y="469260"/>
            <a:chExt cx="37620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195DCF7-5B95-1EE6-234F-84EB8365693F}"/>
                    </a:ext>
                  </a:extLst>
                </p14:cNvPr>
                <p14:cNvContentPartPr/>
                <p14:nvPr/>
              </p14:nvContentPartPr>
              <p14:xfrm>
                <a:off x="399660" y="652500"/>
                <a:ext cx="118800" cy="192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195DCF7-5B95-1EE6-234F-84EB836569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020" y="643860"/>
                  <a:ext cx="136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24FCDB4-9C74-585D-4BF2-A4C0C4697B55}"/>
                    </a:ext>
                  </a:extLst>
                </p14:cNvPr>
                <p14:cNvContentPartPr/>
                <p14:nvPr/>
              </p14:nvContentPartPr>
              <p14:xfrm>
                <a:off x="465900" y="647100"/>
                <a:ext cx="41400" cy="172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24FCDB4-9C74-585D-4BF2-A4C0C4697B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900" y="638460"/>
                  <a:ext cx="5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A4E370E-D56B-D842-44DE-16D6B7C22F1B}"/>
                    </a:ext>
                  </a:extLst>
                </p14:cNvPr>
                <p14:cNvContentPartPr/>
                <p14:nvPr/>
              </p14:nvContentPartPr>
              <p14:xfrm>
                <a:off x="475980" y="749340"/>
                <a:ext cx="183960" cy="154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A4E370E-D56B-D842-44DE-16D6B7C22F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80" y="740340"/>
                  <a:ext cx="20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C7128CB-5665-7CCB-616B-9C637C1C64C8}"/>
                    </a:ext>
                  </a:extLst>
                </p14:cNvPr>
                <p14:cNvContentPartPr/>
                <p14:nvPr/>
              </p14:nvContentPartPr>
              <p14:xfrm>
                <a:off x="499740" y="575100"/>
                <a:ext cx="234360" cy="231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C7128CB-5665-7CCB-616B-9C637C1C64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740" y="566460"/>
                  <a:ext cx="252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568AA1C-6042-CCC1-02B7-2075985E3215}"/>
                    </a:ext>
                  </a:extLst>
                </p14:cNvPr>
                <p14:cNvContentPartPr/>
                <p14:nvPr/>
              </p14:nvContentPartPr>
              <p14:xfrm>
                <a:off x="646260" y="469260"/>
                <a:ext cx="129600" cy="265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568AA1C-6042-CCC1-02B7-2075985E32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7260" y="460620"/>
                  <a:ext cx="1472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4E6AA01-EAB5-1776-67FB-9C4E217A38EA}"/>
              </a:ext>
            </a:extLst>
          </p:cNvPr>
          <p:cNvGrpSpPr/>
          <p:nvPr/>
        </p:nvGrpSpPr>
        <p:grpSpPr>
          <a:xfrm>
            <a:off x="5284860" y="1787220"/>
            <a:ext cx="1546560" cy="225720"/>
            <a:chOff x="5284860" y="1787220"/>
            <a:chExt cx="15465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59F5D7-F9B7-5D6D-B1F6-F81E2E524528}"/>
                    </a:ext>
                  </a:extLst>
                </p14:cNvPr>
                <p14:cNvContentPartPr/>
                <p14:nvPr/>
              </p14:nvContentPartPr>
              <p14:xfrm>
                <a:off x="5284860" y="1909620"/>
                <a:ext cx="142920" cy="26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59F5D7-F9B7-5D6D-B1F6-F81E2E5245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75860" y="1900980"/>
                  <a:ext cx="160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F4CCB17-8B15-9359-58F5-54350F55FC46}"/>
                    </a:ext>
                  </a:extLst>
                </p14:cNvPr>
                <p14:cNvContentPartPr/>
                <p14:nvPr/>
              </p14:nvContentPartPr>
              <p14:xfrm>
                <a:off x="5380980" y="1851660"/>
                <a:ext cx="65880" cy="161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F4CCB17-8B15-9359-58F5-54350F55FC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2340" y="1842660"/>
                  <a:ext cx="83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68E3032-7CA8-7131-757A-A9D2AB44B22C}"/>
                    </a:ext>
                  </a:extLst>
                </p14:cNvPr>
                <p14:cNvContentPartPr/>
                <p14:nvPr/>
              </p14:nvContentPartPr>
              <p14:xfrm>
                <a:off x="5524260" y="1845180"/>
                <a:ext cx="95760" cy="118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68E3032-7CA8-7131-757A-A9D2AB44B2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5620" y="1836180"/>
                  <a:ext cx="113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DF9E00D-5F19-2FF3-4DC4-E098D61C232C}"/>
                    </a:ext>
                  </a:extLst>
                </p14:cNvPr>
                <p14:cNvContentPartPr/>
                <p14:nvPr/>
              </p14:nvContentPartPr>
              <p14:xfrm>
                <a:off x="5558460" y="1862820"/>
                <a:ext cx="103320" cy="1224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DF9E00D-5F19-2FF3-4DC4-E098D61C23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9820" y="1854180"/>
                  <a:ext cx="120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F43F2B7-F319-0942-EAC7-918539A43635}"/>
                    </a:ext>
                  </a:extLst>
                </p14:cNvPr>
                <p14:cNvContentPartPr/>
                <p14:nvPr/>
              </p14:nvContentPartPr>
              <p14:xfrm>
                <a:off x="5664660" y="1876860"/>
                <a:ext cx="61920" cy="1152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F43F2B7-F319-0942-EAC7-918539A436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5660" y="1868220"/>
                  <a:ext cx="79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8F5DA3D-7708-1273-D54F-78A85206281C}"/>
                    </a:ext>
                  </a:extLst>
                </p14:cNvPr>
                <p14:cNvContentPartPr/>
                <p14:nvPr/>
              </p14:nvContentPartPr>
              <p14:xfrm>
                <a:off x="5730900" y="1839420"/>
                <a:ext cx="100440" cy="160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8F5DA3D-7708-1273-D54F-78A8520628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1900" y="1830780"/>
                  <a:ext cx="11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C1D732D-8ED7-F2A5-7AF4-90955265D8C7}"/>
                    </a:ext>
                  </a:extLst>
                </p14:cNvPr>
                <p14:cNvContentPartPr/>
                <p14:nvPr/>
              </p14:nvContentPartPr>
              <p14:xfrm>
                <a:off x="5861580" y="1850220"/>
                <a:ext cx="143640" cy="107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C1D732D-8ED7-F2A5-7AF4-90955265D8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52580" y="1841220"/>
                  <a:ext cx="16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D7FC246-EA16-B8BA-040D-4EF01F1EF70E}"/>
                    </a:ext>
                  </a:extLst>
                </p14:cNvPr>
                <p14:cNvContentPartPr/>
                <p14:nvPr/>
              </p14:nvContentPartPr>
              <p14:xfrm>
                <a:off x="5916660" y="1999620"/>
                <a:ext cx="124560" cy="126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D7FC246-EA16-B8BA-040D-4EF01F1EF7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7660" y="1990620"/>
                  <a:ext cx="142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9A1C6C1-DDD3-A903-8239-0E30A04F5D73}"/>
                    </a:ext>
                  </a:extLst>
                </p14:cNvPr>
                <p14:cNvContentPartPr/>
                <p14:nvPr/>
              </p14:nvContentPartPr>
              <p14:xfrm>
                <a:off x="6066420" y="1787220"/>
                <a:ext cx="257040" cy="183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9A1C6C1-DDD3-A903-8239-0E30A04F5D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7780" y="1778580"/>
                  <a:ext cx="274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8DC20BD-BF87-1DC8-4BB8-326D2247DDC0}"/>
                    </a:ext>
                  </a:extLst>
                </p14:cNvPr>
                <p14:cNvContentPartPr/>
                <p14:nvPr/>
              </p14:nvContentPartPr>
              <p14:xfrm>
                <a:off x="6432180" y="1803060"/>
                <a:ext cx="181080" cy="113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8DC20BD-BF87-1DC8-4BB8-326D2247DD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3180" y="1794060"/>
                  <a:ext cx="198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1FB4200-2B5B-0F72-323F-B94186362B82}"/>
                    </a:ext>
                  </a:extLst>
                </p14:cNvPr>
                <p14:cNvContentPartPr/>
                <p14:nvPr/>
              </p14:nvContentPartPr>
              <p14:xfrm>
                <a:off x="6516780" y="1927260"/>
                <a:ext cx="142560" cy="277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1FB4200-2B5B-0F72-323F-B94186362B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07780" y="1918260"/>
                  <a:ext cx="160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8EEE42E-0A8C-EB5B-B628-961D4D2F9322}"/>
                    </a:ext>
                  </a:extLst>
                </p14:cNvPr>
                <p14:cNvContentPartPr/>
                <p14:nvPr/>
              </p14:nvContentPartPr>
              <p14:xfrm>
                <a:off x="6648180" y="1817820"/>
                <a:ext cx="95400" cy="131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8EEE42E-0A8C-EB5B-B628-961D4D2F93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9180" y="1809180"/>
                  <a:ext cx="11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4A0C1D1-2F25-DE01-499D-B3A43572D20E}"/>
                    </a:ext>
                  </a:extLst>
                </p14:cNvPr>
                <p14:cNvContentPartPr/>
                <p14:nvPr/>
              </p14:nvContentPartPr>
              <p14:xfrm>
                <a:off x="6819180" y="1799460"/>
                <a:ext cx="12240" cy="164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4A0C1D1-2F25-DE01-499D-B3A43572D2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10180" y="1790820"/>
                  <a:ext cx="298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21" name="그룹 13320">
            <a:extLst>
              <a:ext uri="{FF2B5EF4-FFF2-40B4-BE49-F238E27FC236}">
                <a16:creationId xmlns:a16="http://schemas.microsoft.com/office/drawing/2014/main" id="{1E146F72-55D2-1D8A-2F13-14486D4A2BC1}"/>
              </a:ext>
            </a:extLst>
          </p:cNvPr>
          <p:cNvGrpSpPr/>
          <p:nvPr/>
        </p:nvGrpSpPr>
        <p:grpSpPr>
          <a:xfrm>
            <a:off x="5524620" y="2446740"/>
            <a:ext cx="1544760" cy="211320"/>
            <a:chOff x="5524620" y="2446740"/>
            <a:chExt cx="154476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FAB28E7-13EC-166B-57AF-9F331A6263BC}"/>
                    </a:ext>
                  </a:extLst>
                </p14:cNvPr>
                <p14:cNvContentPartPr/>
                <p14:nvPr/>
              </p14:nvContentPartPr>
              <p14:xfrm>
                <a:off x="5524620" y="2561940"/>
                <a:ext cx="124200" cy="43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FAB28E7-13EC-166B-57AF-9F331A6263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15620" y="2553300"/>
                  <a:ext cx="14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E9BEA20-F9B0-1BA4-666A-AA54665662A1}"/>
                    </a:ext>
                  </a:extLst>
                </p14:cNvPr>
                <p14:cNvContentPartPr/>
                <p14:nvPr/>
              </p14:nvContentPartPr>
              <p14:xfrm>
                <a:off x="5609940" y="2518380"/>
                <a:ext cx="66240" cy="121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E9BEA20-F9B0-1BA4-666A-AA54665662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01300" y="2509740"/>
                  <a:ext cx="83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B673A58-0C5E-5565-E296-EFF4FAE54B7C}"/>
                    </a:ext>
                  </a:extLst>
                </p14:cNvPr>
                <p14:cNvContentPartPr/>
                <p14:nvPr/>
              </p14:nvContentPartPr>
              <p14:xfrm>
                <a:off x="5740620" y="2488140"/>
                <a:ext cx="42840" cy="84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B673A58-0C5E-5565-E296-EFF4FAE54B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31620" y="2479140"/>
                  <a:ext cx="60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8E80691-963C-0A0D-0C8C-B0728D758B3A}"/>
                    </a:ext>
                  </a:extLst>
                </p14:cNvPr>
                <p14:cNvContentPartPr/>
                <p14:nvPr/>
              </p14:nvContentPartPr>
              <p14:xfrm>
                <a:off x="5812980" y="2446740"/>
                <a:ext cx="6840" cy="106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8E80691-963C-0A0D-0C8C-B0728D758B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04340" y="2437740"/>
                  <a:ext cx="24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D83362E-BCF7-A0B5-83FE-B7C5C0CD7C0F}"/>
                    </a:ext>
                  </a:extLst>
                </p14:cNvPr>
                <p14:cNvContentPartPr/>
                <p14:nvPr/>
              </p14:nvContentPartPr>
              <p14:xfrm>
                <a:off x="5758620" y="2591100"/>
                <a:ext cx="129960" cy="612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D83362E-BCF7-A0B5-83FE-B7C5C0CD7C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49980" y="2582100"/>
                  <a:ext cx="14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E824810-F0E4-3D22-0534-6BE94C3B6D0A}"/>
                    </a:ext>
                  </a:extLst>
                </p14:cNvPr>
                <p14:cNvContentPartPr/>
                <p14:nvPr/>
              </p14:nvContentPartPr>
              <p14:xfrm>
                <a:off x="5834580" y="2533860"/>
                <a:ext cx="66240" cy="81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E824810-F0E4-3D22-0534-6BE94C3B6D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25940" y="2525220"/>
                  <a:ext cx="8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4CE2760-9296-6135-A6EF-7FBD36EFC61D}"/>
                    </a:ext>
                  </a:extLst>
                </p14:cNvPr>
                <p14:cNvContentPartPr/>
                <p14:nvPr/>
              </p14:nvContentPartPr>
              <p14:xfrm>
                <a:off x="5911980" y="2453220"/>
                <a:ext cx="102240" cy="92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4CE2760-9296-6135-A6EF-7FBD36EFC6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2980" y="2444580"/>
                  <a:ext cx="119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F016D5B-04C6-5C0A-9634-D31E3A56AAB0}"/>
                    </a:ext>
                  </a:extLst>
                </p14:cNvPr>
                <p14:cNvContentPartPr/>
                <p14:nvPr/>
              </p14:nvContentPartPr>
              <p14:xfrm>
                <a:off x="5976780" y="2569500"/>
                <a:ext cx="68760" cy="51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F016D5B-04C6-5C0A-9634-D31E3A56AA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68140" y="2560860"/>
                  <a:ext cx="86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E6D5631-29EF-B8D3-FEC5-0267313A4FBB}"/>
                    </a:ext>
                  </a:extLst>
                </p14:cNvPr>
                <p14:cNvContentPartPr/>
                <p14:nvPr/>
              </p14:nvContentPartPr>
              <p14:xfrm>
                <a:off x="6116460" y="2595420"/>
                <a:ext cx="12600" cy="9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E6D5631-29EF-B8D3-FEC5-0267313A4F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07820" y="2586780"/>
                  <a:ext cx="3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651E115-2F4E-F864-1303-BFEA5260B2E1}"/>
                    </a:ext>
                  </a:extLst>
                </p14:cNvPr>
                <p14:cNvContentPartPr/>
                <p14:nvPr/>
              </p14:nvContentPartPr>
              <p14:xfrm>
                <a:off x="6256500" y="2460420"/>
                <a:ext cx="63720" cy="1422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651E115-2F4E-F864-1303-BFEA5260B2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7860" y="2451780"/>
                  <a:ext cx="81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3B08499-066A-C849-82F2-80E77F2E7985}"/>
                    </a:ext>
                  </a:extLst>
                </p14:cNvPr>
                <p14:cNvContentPartPr/>
                <p14:nvPr/>
              </p14:nvContentPartPr>
              <p14:xfrm>
                <a:off x="6329580" y="2504340"/>
                <a:ext cx="74520" cy="83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3B08499-066A-C849-82F2-80E77F2E79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20580" y="2495700"/>
                  <a:ext cx="92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4B6E2F5-BAD4-A12A-B388-DF7571193A46}"/>
                    </a:ext>
                  </a:extLst>
                </p14:cNvPr>
                <p14:cNvContentPartPr/>
                <p14:nvPr/>
              </p14:nvContentPartPr>
              <p14:xfrm>
                <a:off x="6408420" y="2507580"/>
                <a:ext cx="64800" cy="95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4B6E2F5-BAD4-A12A-B388-DF7571193A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9420" y="2498580"/>
                  <a:ext cx="82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BFAAA5-247F-2D7A-4ADF-F963D92DE92E}"/>
                    </a:ext>
                  </a:extLst>
                </p14:cNvPr>
                <p14:cNvContentPartPr/>
                <p14:nvPr/>
              </p14:nvContentPartPr>
              <p14:xfrm>
                <a:off x="6502020" y="2477340"/>
                <a:ext cx="44280" cy="128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BFAAA5-247F-2D7A-4ADF-F963D92DE9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93380" y="2468700"/>
                  <a:ext cx="61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12" name="잉크 13311">
                  <a:extLst>
                    <a:ext uri="{FF2B5EF4-FFF2-40B4-BE49-F238E27FC236}">
                      <a16:creationId xmlns:a16="http://schemas.microsoft.com/office/drawing/2014/main" id="{79A0EE46-F645-A7B3-88AE-4C38CA3319E7}"/>
                    </a:ext>
                  </a:extLst>
                </p14:cNvPr>
                <p14:cNvContentPartPr/>
                <p14:nvPr/>
              </p14:nvContentPartPr>
              <p14:xfrm>
                <a:off x="6549540" y="2461500"/>
                <a:ext cx="100800" cy="95400"/>
              </p14:xfrm>
            </p:contentPart>
          </mc:Choice>
          <mc:Fallback xmlns="">
            <p:pic>
              <p:nvPicPr>
                <p:cNvPr id="13312" name="잉크 13311">
                  <a:extLst>
                    <a:ext uri="{FF2B5EF4-FFF2-40B4-BE49-F238E27FC236}">
                      <a16:creationId xmlns:a16="http://schemas.microsoft.com/office/drawing/2014/main" id="{79A0EE46-F645-A7B3-88AE-4C38CA3319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40900" y="2452860"/>
                  <a:ext cx="118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313" name="잉크 13312">
                  <a:extLst>
                    <a:ext uri="{FF2B5EF4-FFF2-40B4-BE49-F238E27FC236}">
                      <a16:creationId xmlns:a16="http://schemas.microsoft.com/office/drawing/2014/main" id="{5935B741-6458-650A-6240-2DF2358EC8D5}"/>
                    </a:ext>
                  </a:extLst>
                </p14:cNvPr>
                <p14:cNvContentPartPr/>
                <p14:nvPr/>
              </p14:nvContentPartPr>
              <p14:xfrm>
                <a:off x="6583740" y="2586780"/>
                <a:ext cx="79200" cy="12600"/>
              </p14:xfrm>
            </p:contentPart>
          </mc:Choice>
          <mc:Fallback xmlns="">
            <p:pic>
              <p:nvPicPr>
                <p:cNvPr id="13313" name="잉크 13312">
                  <a:extLst>
                    <a:ext uri="{FF2B5EF4-FFF2-40B4-BE49-F238E27FC236}">
                      <a16:creationId xmlns:a16="http://schemas.microsoft.com/office/drawing/2014/main" id="{5935B741-6458-650A-6240-2DF2358EC8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74740" y="2577780"/>
                  <a:ext cx="96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316" name="잉크 13315">
                  <a:extLst>
                    <a:ext uri="{FF2B5EF4-FFF2-40B4-BE49-F238E27FC236}">
                      <a16:creationId xmlns:a16="http://schemas.microsoft.com/office/drawing/2014/main" id="{07CC4EF6-4140-2EDC-00F4-BECD0A06AABA}"/>
                    </a:ext>
                  </a:extLst>
                </p14:cNvPr>
                <p14:cNvContentPartPr/>
                <p14:nvPr/>
              </p14:nvContentPartPr>
              <p14:xfrm>
                <a:off x="6684540" y="2470500"/>
                <a:ext cx="94320" cy="88200"/>
              </p14:xfrm>
            </p:contentPart>
          </mc:Choice>
          <mc:Fallback xmlns="">
            <p:pic>
              <p:nvPicPr>
                <p:cNvPr id="13316" name="잉크 13315">
                  <a:extLst>
                    <a:ext uri="{FF2B5EF4-FFF2-40B4-BE49-F238E27FC236}">
                      <a16:creationId xmlns:a16="http://schemas.microsoft.com/office/drawing/2014/main" id="{07CC4EF6-4140-2EDC-00F4-BECD0A06AA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75540" y="2461860"/>
                  <a:ext cx="11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317" name="잉크 13316">
                  <a:extLst>
                    <a:ext uri="{FF2B5EF4-FFF2-40B4-BE49-F238E27FC236}">
                      <a16:creationId xmlns:a16="http://schemas.microsoft.com/office/drawing/2014/main" id="{C1138652-D506-B22D-55AA-977EE50B6738}"/>
                    </a:ext>
                  </a:extLst>
                </p14:cNvPr>
                <p14:cNvContentPartPr/>
                <p14:nvPr/>
              </p14:nvContentPartPr>
              <p14:xfrm>
                <a:off x="6762300" y="2478780"/>
                <a:ext cx="90720" cy="163800"/>
              </p14:xfrm>
            </p:contentPart>
          </mc:Choice>
          <mc:Fallback xmlns="">
            <p:pic>
              <p:nvPicPr>
                <p:cNvPr id="13317" name="잉크 13316">
                  <a:extLst>
                    <a:ext uri="{FF2B5EF4-FFF2-40B4-BE49-F238E27FC236}">
                      <a16:creationId xmlns:a16="http://schemas.microsoft.com/office/drawing/2014/main" id="{C1138652-D506-B22D-55AA-977EE50B67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53300" y="2470140"/>
                  <a:ext cx="108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318" name="잉크 13317">
                  <a:extLst>
                    <a:ext uri="{FF2B5EF4-FFF2-40B4-BE49-F238E27FC236}">
                      <a16:creationId xmlns:a16="http://schemas.microsoft.com/office/drawing/2014/main" id="{50B63388-07E3-7344-2BAF-56C18D4E826A}"/>
                    </a:ext>
                  </a:extLst>
                </p14:cNvPr>
                <p14:cNvContentPartPr/>
                <p14:nvPr/>
              </p14:nvContentPartPr>
              <p14:xfrm>
                <a:off x="6832140" y="2459340"/>
                <a:ext cx="117360" cy="87480"/>
              </p14:xfrm>
            </p:contentPart>
          </mc:Choice>
          <mc:Fallback xmlns="">
            <p:pic>
              <p:nvPicPr>
                <p:cNvPr id="13318" name="잉크 13317">
                  <a:extLst>
                    <a:ext uri="{FF2B5EF4-FFF2-40B4-BE49-F238E27FC236}">
                      <a16:creationId xmlns:a16="http://schemas.microsoft.com/office/drawing/2014/main" id="{50B63388-07E3-7344-2BAF-56C18D4E82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23140" y="2450700"/>
                  <a:ext cx="135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19" name="잉크 13318">
                  <a:extLst>
                    <a:ext uri="{FF2B5EF4-FFF2-40B4-BE49-F238E27FC236}">
                      <a16:creationId xmlns:a16="http://schemas.microsoft.com/office/drawing/2014/main" id="{77E20DA6-D999-6139-787D-0412359DC14E}"/>
                    </a:ext>
                  </a:extLst>
                </p14:cNvPr>
                <p14:cNvContentPartPr/>
                <p14:nvPr/>
              </p14:nvContentPartPr>
              <p14:xfrm>
                <a:off x="6857340" y="2543940"/>
                <a:ext cx="107280" cy="12240"/>
              </p14:xfrm>
            </p:contentPart>
          </mc:Choice>
          <mc:Fallback xmlns="">
            <p:pic>
              <p:nvPicPr>
                <p:cNvPr id="13319" name="잉크 13318">
                  <a:extLst>
                    <a:ext uri="{FF2B5EF4-FFF2-40B4-BE49-F238E27FC236}">
                      <a16:creationId xmlns:a16="http://schemas.microsoft.com/office/drawing/2014/main" id="{77E20DA6-D999-6139-787D-0412359DC1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48340" y="2534940"/>
                  <a:ext cx="12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320" name="잉크 13319">
                  <a:extLst>
                    <a:ext uri="{FF2B5EF4-FFF2-40B4-BE49-F238E27FC236}">
                      <a16:creationId xmlns:a16="http://schemas.microsoft.com/office/drawing/2014/main" id="{36B2E8C3-104B-7C75-4765-B30DECA40AED}"/>
                    </a:ext>
                  </a:extLst>
                </p14:cNvPr>
                <p14:cNvContentPartPr/>
                <p14:nvPr/>
              </p14:nvContentPartPr>
              <p14:xfrm>
                <a:off x="6895140" y="2600100"/>
                <a:ext cx="174240" cy="57960"/>
              </p14:xfrm>
            </p:contentPart>
          </mc:Choice>
          <mc:Fallback xmlns="">
            <p:pic>
              <p:nvPicPr>
                <p:cNvPr id="13320" name="잉크 13319">
                  <a:extLst>
                    <a:ext uri="{FF2B5EF4-FFF2-40B4-BE49-F238E27FC236}">
                      <a16:creationId xmlns:a16="http://schemas.microsoft.com/office/drawing/2014/main" id="{36B2E8C3-104B-7C75-4765-B30DECA40A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86140" y="2591100"/>
                  <a:ext cx="19188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27" name="그룹 13326">
            <a:extLst>
              <a:ext uri="{FF2B5EF4-FFF2-40B4-BE49-F238E27FC236}">
                <a16:creationId xmlns:a16="http://schemas.microsoft.com/office/drawing/2014/main" id="{2F9AA081-64B0-0F53-EDFD-5B138D8986B5}"/>
              </a:ext>
            </a:extLst>
          </p:cNvPr>
          <p:cNvGrpSpPr/>
          <p:nvPr/>
        </p:nvGrpSpPr>
        <p:grpSpPr>
          <a:xfrm>
            <a:off x="5512020" y="2831220"/>
            <a:ext cx="843480" cy="2144520"/>
            <a:chOff x="5512020" y="2831220"/>
            <a:chExt cx="843480" cy="21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25" name="잉크 13324">
                  <a:extLst>
                    <a:ext uri="{FF2B5EF4-FFF2-40B4-BE49-F238E27FC236}">
                      <a16:creationId xmlns:a16="http://schemas.microsoft.com/office/drawing/2014/main" id="{A7E19D62-CE64-15F3-E6D2-66F7315F665C}"/>
                    </a:ext>
                  </a:extLst>
                </p14:cNvPr>
                <p14:cNvContentPartPr/>
                <p14:nvPr/>
              </p14:nvContentPartPr>
              <p14:xfrm>
                <a:off x="5512020" y="2831220"/>
                <a:ext cx="797400" cy="2056320"/>
              </p14:xfrm>
            </p:contentPart>
          </mc:Choice>
          <mc:Fallback xmlns="">
            <p:pic>
              <p:nvPicPr>
                <p:cNvPr id="13325" name="잉크 13324">
                  <a:extLst>
                    <a:ext uri="{FF2B5EF4-FFF2-40B4-BE49-F238E27FC236}">
                      <a16:creationId xmlns:a16="http://schemas.microsoft.com/office/drawing/2014/main" id="{A7E19D62-CE64-15F3-E6D2-66F7315F66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03380" y="2822580"/>
                  <a:ext cx="815040" cy="20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26" name="잉크 13325">
                  <a:extLst>
                    <a:ext uri="{FF2B5EF4-FFF2-40B4-BE49-F238E27FC236}">
                      <a16:creationId xmlns:a16="http://schemas.microsoft.com/office/drawing/2014/main" id="{C1B03C13-0CC1-1381-ACEA-4373C82FDCAB}"/>
                    </a:ext>
                  </a:extLst>
                </p14:cNvPr>
                <p14:cNvContentPartPr/>
                <p14:nvPr/>
              </p14:nvContentPartPr>
              <p14:xfrm>
                <a:off x="6269460" y="4831380"/>
                <a:ext cx="86040" cy="144360"/>
              </p14:xfrm>
            </p:contentPart>
          </mc:Choice>
          <mc:Fallback xmlns="">
            <p:pic>
              <p:nvPicPr>
                <p:cNvPr id="13326" name="잉크 13325">
                  <a:extLst>
                    <a:ext uri="{FF2B5EF4-FFF2-40B4-BE49-F238E27FC236}">
                      <a16:creationId xmlns:a16="http://schemas.microsoft.com/office/drawing/2014/main" id="{C1B03C13-0CC1-1381-ACEA-4373C82FDC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60820" y="4822740"/>
                  <a:ext cx="1036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49" name="그룹 13348">
            <a:extLst>
              <a:ext uri="{FF2B5EF4-FFF2-40B4-BE49-F238E27FC236}">
                <a16:creationId xmlns:a16="http://schemas.microsoft.com/office/drawing/2014/main" id="{956029E1-5F65-1A6C-D24B-AE4AADA8A06F}"/>
              </a:ext>
            </a:extLst>
          </p:cNvPr>
          <p:cNvGrpSpPr/>
          <p:nvPr/>
        </p:nvGrpSpPr>
        <p:grpSpPr>
          <a:xfrm>
            <a:off x="6264060" y="2770020"/>
            <a:ext cx="1612440" cy="301320"/>
            <a:chOff x="6264060" y="2770020"/>
            <a:chExt cx="16124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28" name="잉크 13327">
                  <a:extLst>
                    <a:ext uri="{FF2B5EF4-FFF2-40B4-BE49-F238E27FC236}">
                      <a16:creationId xmlns:a16="http://schemas.microsoft.com/office/drawing/2014/main" id="{B0EB651C-B385-B702-6930-EAB6FA82CC2E}"/>
                    </a:ext>
                  </a:extLst>
                </p14:cNvPr>
                <p14:cNvContentPartPr/>
                <p14:nvPr/>
              </p14:nvContentPartPr>
              <p14:xfrm>
                <a:off x="6264060" y="2797740"/>
                <a:ext cx="63360" cy="120240"/>
              </p14:xfrm>
            </p:contentPart>
          </mc:Choice>
          <mc:Fallback xmlns="">
            <p:pic>
              <p:nvPicPr>
                <p:cNvPr id="13328" name="잉크 13327">
                  <a:extLst>
                    <a:ext uri="{FF2B5EF4-FFF2-40B4-BE49-F238E27FC236}">
                      <a16:creationId xmlns:a16="http://schemas.microsoft.com/office/drawing/2014/main" id="{B0EB651C-B385-B702-6930-EAB6FA82CC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55420" y="2789100"/>
                  <a:ext cx="81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29" name="잉크 13328">
                  <a:extLst>
                    <a:ext uri="{FF2B5EF4-FFF2-40B4-BE49-F238E27FC236}">
                      <a16:creationId xmlns:a16="http://schemas.microsoft.com/office/drawing/2014/main" id="{C7965FC4-E0CC-1057-CBDA-DA9A2B4FAE50}"/>
                    </a:ext>
                  </a:extLst>
                </p14:cNvPr>
                <p14:cNvContentPartPr/>
                <p14:nvPr/>
              </p14:nvContentPartPr>
              <p14:xfrm>
                <a:off x="6343620" y="2811060"/>
                <a:ext cx="59040" cy="102960"/>
              </p14:xfrm>
            </p:contentPart>
          </mc:Choice>
          <mc:Fallback xmlns="">
            <p:pic>
              <p:nvPicPr>
                <p:cNvPr id="13329" name="잉크 13328">
                  <a:extLst>
                    <a:ext uri="{FF2B5EF4-FFF2-40B4-BE49-F238E27FC236}">
                      <a16:creationId xmlns:a16="http://schemas.microsoft.com/office/drawing/2014/main" id="{C7965FC4-E0CC-1057-CBDA-DA9A2B4FAE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34620" y="2802420"/>
                  <a:ext cx="76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30" name="잉크 13329">
                  <a:extLst>
                    <a:ext uri="{FF2B5EF4-FFF2-40B4-BE49-F238E27FC236}">
                      <a16:creationId xmlns:a16="http://schemas.microsoft.com/office/drawing/2014/main" id="{BDD6F20B-D74E-2540-BDC6-DCF4197601CC}"/>
                    </a:ext>
                  </a:extLst>
                </p14:cNvPr>
                <p14:cNvContentPartPr/>
                <p14:nvPr/>
              </p14:nvContentPartPr>
              <p14:xfrm>
                <a:off x="6315180" y="2973420"/>
                <a:ext cx="94320" cy="21960"/>
              </p14:xfrm>
            </p:contentPart>
          </mc:Choice>
          <mc:Fallback xmlns="">
            <p:pic>
              <p:nvPicPr>
                <p:cNvPr id="13330" name="잉크 13329">
                  <a:extLst>
                    <a:ext uri="{FF2B5EF4-FFF2-40B4-BE49-F238E27FC236}">
                      <a16:creationId xmlns:a16="http://schemas.microsoft.com/office/drawing/2014/main" id="{BDD6F20B-D74E-2540-BDC6-DCF4197601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06540" y="2964780"/>
                  <a:ext cx="111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31" name="잉크 13330">
                  <a:extLst>
                    <a:ext uri="{FF2B5EF4-FFF2-40B4-BE49-F238E27FC236}">
                      <a16:creationId xmlns:a16="http://schemas.microsoft.com/office/drawing/2014/main" id="{D039D9EE-8663-64B3-5240-76232752CA40}"/>
                    </a:ext>
                  </a:extLst>
                </p14:cNvPr>
                <p14:cNvContentPartPr/>
                <p14:nvPr/>
              </p14:nvContentPartPr>
              <p14:xfrm>
                <a:off x="6352260" y="3012660"/>
                <a:ext cx="97920" cy="58680"/>
              </p14:xfrm>
            </p:contentPart>
          </mc:Choice>
          <mc:Fallback xmlns="">
            <p:pic>
              <p:nvPicPr>
                <p:cNvPr id="13331" name="잉크 13330">
                  <a:extLst>
                    <a:ext uri="{FF2B5EF4-FFF2-40B4-BE49-F238E27FC236}">
                      <a16:creationId xmlns:a16="http://schemas.microsoft.com/office/drawing/2014/main" id="{D039D9EE-8663-64B3-5240-76232752CA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43260" y="3004020"/>
                  <a:ext cx="115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32" name="잉크 13331">
                  <a:extLst>
                    <a:ext uri="{FF2B5EF4-FFF2-40B4-BE49-F238E27FC236}">
                      <a16:creationId xmlns:a16="http://schemas.microsoft.com/office/drawing/2014/main" id="{B7C5AF68-D694-41C6-4C1D-7CD436BAA96A}"/>
                    </a:ext>
                  </a:extLst>
                </p14:cNvPr>
                <p14:cNvContentPartPr/>
                <p14:nvPr/>
              </p14:nvContentPartPr>
              <p14:xfrm>
                <a:off x="6459900" y="2877660"/>
                <a:ext cx="118800" cy="123480"/>
              </p14:xfrm>
            </p:contentPart>
          </mc:Choice>
          <mc:Fallback xmlns="">
            <p:pic>
              <p:nvPicPr>
                <p:cNvPr id="13332" name="잉크 13331">
                  <a:extLst>
                    <a:ext uri="{FF2B5EF4-FFF2-40B4-BE49-F238E27FC236}">
                      <a16:creationId xmlns:a16="http://schemas.microsoft.com/office/drawing/2014/main" id="{B7C5AF68-D694-41C6-4C1D-7CD436BAA9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50900" y="2868660"/>
                  <a:ext cx="136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33" name="잉크 13332">
                  <a:extLst>
                    <a:ext uri="{FF2B5EF4-FFF2-40B4-BE49-F238E27FC236}">
                      <a16:creationId xmlns:a16="http://schemas.microsoft.com/office/drawing/2014/main" id="{A9ABE0E8-D63B-764E-BD10-7F3FB8A64877}"/>
                    </a:ext>
                  </a:extLst>
                </p14:cNvPr>
                <p14:cNvContentPartPr/>
                <p14:nvPr/>
              </p14:nvContentPartPr>
              <p14:xfrm>
                <a:off x="6601020" y="2792700"/>
                <a:ext cx="109440" cy="101160"/>
              </p14:xfrm>
            </p:contentPart>
          </mc:Choice>
          <mc:Fallback xmlns="">
            <p:pic>
              <p:nvPicPr>
                <p:cNvPr id="13333" name="잉크 13332">
                  <a:extLst>
                    <a:ext uri="{FF2B5EF4-FFF2-40B4-BE49-F238E27FC236}">
                      <a16:creationId xmlns:a16="http://schemas.microsoft.com/office/drawing/2014/main" id="{A9ABE0E8-D63B-764E-BD10-7F3FB8A648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92380" y="2783700"/>
                  <a:ext cx="127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34" name="잉크 13333">
                  <a:extLst>
                    <a:ext uri="{FF2B5EF4-FFF2-40B4-BE49-F238E27FC236}">
                      <a16:creationId xmlns:a16="http://schemas.microsoft.com/office/drawing/2014/main" id="{76C81467-3282-DC0D-8D8C-CF6199F73BD1}"/>
                    </a:ext>
                  </a:extLst>
                </p14:cNvPr>
                <p14:cNvContentPartPr/>
                <p14:nvPr/>
              </p14:nvContentPartPr>
              <p14:xfrm>
                <a:off x="6634140" y="2932740"/>
                <a:ext cx="66600" cy="9000"/>
              </p14:xfrm>
            </p:contentPart>
          </mc:Choice>
          <mc:Fallback xmlns="">
            <p:pic>
              <p:nvPicPr>
                <p:cNvPr id="13334" name="잉크 13333">
                  <a:extLst>
                    <a:ext uri="{FF2B5EF4-FFF2-40B4-BE49-F238E27FC236}">
                      <a16:creationId xmlns:a16="http://schemas.microsoft.com/office/drawing/2014/main" id="{76C81467-3282-DC0D-8D8C-CF6199F73B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5500" y="2923740"/>
                  <a:ext cx="84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35" name="잉크 13334">
                  <a:extLst>
                    <a:ext uri="{FF2B5EF4-FFF2-40B4-BE49-F238E27FC236}">
                      <a16:creationId xmlns:a16="http://schemas.microsoft.com/office/drawing/2014/main" id="{C6FAFCD9-E758-D43D-A63A-B892C194444F}"/>
                    </a:ext>
                  </a:extLst>
                </p14:cNvPr>
                <p14:cNvContentPartPr/>
                <p14:nvPr/>
              </p14:nvContentPartPr>
              <p14:xfrm>
                <a:off x="6657180" y="2980620"/>
                <a:ext cx="84960" cy="65520"/>
              </p14:xfrm>
            </p:contentPart>
          </mc:Choice>
          <mc:Fallback xmlns="">
            <p:pic>
              <p:nvPicPr>
                <p:cNvPr id="13335" name="잉크 13334">
                  <a:extLst>
                    <a:ext uri="{FF2B5EF4-FFF2-40B4-BE49-F238E27FC236}">
                      <a16:creationId xmlns:a16="http://schemas.microsoft.com/office/drawing/2014/main" id="{C6FAFCD9-E758-D43D-A63A-B892C19444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8180" y="2971980"/>
                  <a:ext cx="10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36" name="잉크 13335">
                  <a:extLst>
                    <a:ext uri="{FF2B5EF4-FFF2-40B4-BE49-F238E27FC236}">
                      <a16:creationId xmlns:a16="http://schemas.microsoft.com/office/drawing/2014/main" id="{12622F4B-E48A-2836-2B2A-F7ACEE417C86}"/>
                    </a:ext>
                  </a:extLst>
                </p14:cNvPr>
                <p14:cNvContentPartPr/>
                <p14:nvPr/>
              </p14:nvContentPartPr>
              <p14:xfrm>
                <a:off x="6860940" y="2839860"/>
                <a:ext cx="79920" cy="94320"/>
              </p14:xfrm>
            </p:contentPart>
          </mc:Choice>
          <mc:Fallback xmlns="">
            <p:pic>
              <p:nvPicPr>
                <p:cNvPr id="13336" name="잉크 13335">
                  <a:extLst>
                    <a:ext uri="{FF2B5EF4-FFF2-40B4-BE49-F238E27FC236}">
                      <a16:creationId xmlns:a16="http://schemas.microsoft.com/office/drawing/2014/main" id="{12622F4B-E48A-2836-2B2A-F7ACEE417C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1940" y="2830860"/>
                  <a:ext cx="97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37" name="잉크 13336">
                  <a:extLst>
                    <a:ext uri="{FF2B5EF4-FFF2-40B4-BE49-F238E27FC236}">
                      <a16:creationId xmlns:a16="http://schemas.microsoft.com/office/drawing/2014/main" id="{B3F9B1E9-75E9-6E9F-C770-D278C86B4705}"/>
                    </a:ext>
                  </a:extLst>
                </p14:cNvPr>
                <p14:cNvContentPartPr/>
                <p14:nvPr/>
              </p14:nvContentPartPr>
              <p14:xfrm>
                <a:off x="6936900" y="2852820"/>
                <a:ext cx="34560" cy="101160"/>
              </p14:xfrm>
            </p:contentPart>
          </mc:Choice>
          <mc:Fallback xmlns="">
            <p:pic>
              <p:nvPicPr>
                <p:cNvPr id="13337" name="잉크 13336">
                  <a:extLst>
                    <a:ext uri="{FF2B5EF4-FFF2-40B4-BE49-F238E27FC236}">
                      <a16:creationId xmlns:a16="http://schemas.microsoft.com/office/drawing/2014/main" id="{B3F9B1E9-75E9-6E9F-C770-D278C86B47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8260" y="2844180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338" name="잉크 13337">
                  <a:extLst>
                    <a:ext uri="{FF2B5EF4-FFF2-40B4-BE49-F238E27FC236}">
                      <a16:creationId xmlns:a16="http://schemas.microsoft.com/office/drawing/2014/main" id="{2D27DD20-B6CD-A45D-7AF8-B856986215CF}"/>
                    </a:ext>
                  </a:extLst>
                </p14:cNvPr>
                <p14:cNvContentPartPr/>
                <p14:nvPr/>
              </p14:nvContentPartPr>
              <p14:xfrm>
                <a:off x="6899100" y="2982780"/>
                <a:ext cx="124920" cy="75960"/>
              </p14:xfrm>
            </p:contentPart>
          </mc:Choice>
          <mc:Fallback xmlns="">
            <p:pic>
              <p:nvPicPr>
                <p:cNvPr id="13338" name="잉크 13337">
                  <a:extLst>
                    <a:ext uri="{FF2B5EF4-FFF2-40B4-BE49-F238E27FC236}">
                      <a16:creationId xmlns:a16="http://schemas.microsoft.com/office/drawing/2014/main" id="{2D27DD20-B6CD-A45D-7AF8-B856986215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0100" y="2974140"/>
                  <a:ext cx="142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39" name="잉크 13338">
                  <a:extLst>
                    <a:ext uri="{FF2B5EF4-FFF2-40B4-BE49-F238E27FC236}">
                      <a16:creationId xmlns:a16="http://schemas.microsoft.com/office/drawing/2014/main" id="{F2B5ADE1-BAB7-05D4-544F-A0CAF5BE405A}"/>
                    </a:ext>
                  </a:extLst>
                </p14:cNvPr>
                <p14:cNvContentPartPr/>
                <p14:nvPr/>
              </p14:nvContentPartPr>
              <p14:xfrm>
                <a:off x="7071540" y="2861100"/>
                <a:ext cx="133200" cy="151560"/>
              </p14:xfrm>
            </p:contentPart>
          </mc:Choice>
          <mc:Fallback xmlns="">
            <p:pic>
              <p:nvPicPr>
                <p:cNvPr id="13339" name="잉크 13338">
                  <a:extLst>
                    <a:ext uri="{FF2B5EF4-FFF2-40B4-BE49-F238E27FC236}">
                      <a16:creationId xmlns:a16="http://schemas.microsoft.com/office/drawing/2014/main" id="{F2B5ADE1-BAB7-05D4-544F-A0CAF5BE40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62900" y="2852100"/>
                  <a:ext cx="150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340" name="잉크 13339">
                  <a:extLst>
                    <a:ext uri="{FF2B5EF4-FFF2-40B4-BE49-F238E27FC236}">
                      <a16:creationId xmlns:a16="http://schemas.microsoft.com/office/drawing/2014/main" id="{63070A6F-9EA7-6DE8-1F7D-A9D77512104D}"/>
                    </a:ext>
                  </a:extLst>
                </p14:cNvPr>
                <p14:cNvContentPartPr/>
                <p14:nvPr/>
              </p14:nvContentPartPr>
              <p14:xfrm>
                <a:off x="7218060" y="2867580"/>
                <a:ext cx="114840" cy="132480"/>
              </p14:xfrm>
            </p:contentPart>
          </mc:Choice>
          <mc:Fallback xmlns="">
            <p:pic>
              <p:nvPicPr>
                <p:cNvPr id="13340" name="잉크 13339">
                  <a:extLst>
                    <a:ext uri="{FF2B5EF4-FFF2-40B4-BE49-F238E27FC236}">
                      <a16:creationId xmlns:a16="http://schemas.microsoft.com/office/drawing/2014/main" id="{63070A6F-9EA7-6DE8-1F7D-A9D7751210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09420" y="2858580"/>
                  <a:ext cx="132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41" name="잉크 13340">
                  <a:extLst>
                    <a:ext uri="{FF2B5EF4-FFF2-40B4-BE49-F238E27FC236}">
                      <a16:creationId xmlns:a16="http://schemas.microsoft.com/office/drawing/2014/main" id="{AA0A656C-ED45-D543-0711-77D556912122}"/>
                    </a:ext>
                  </a:extLst>
                </p14:cNvPr>
                <p14:cNvContentPartPr/>
                <p14:nvPr/>
              </p14:nvContentPartPr>
              <p14:xfrm>
                <a:off x="7274940" y="2870100"/>
                <a:ext cx="82800" cy="142560"/>
              </p14:xfrm>
            </p:contentPart>
          </mc:Choice>
          <mc:Fallback xmlns="">
            <p:pic>
              <p:nvPicPr>
                <p:cNvPr id="13341" name="잉크 13340">
                  <a:extLst>
                    <a:ext uri="{FF2B5EF4-FFF2-40B4-BE49-F238E27FC236}">
                      <a16:creationId xmlns:a16="http://schemas.microsoft.com/office/drawing/2014/main" id="{AA0A656C-ED45-D543-0711-77D5569121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5940" y="2861100"/>
                  <a:ext cx="100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42" name="잉크 13341">
                  <a:extLst>
                    <a:ext uri="{FF2B5EF4-FFF2-40B4-BE49-F238E27FC236}">
                      <a16:creationId xmlns:a16="http://schemas.microsoft.com/office/drawing/2014/main" id="{0D8ADB08-C4F7-DE82-156B-37092E6EAC6C}"/>
                    </a:ext>
                  </a:extLst>
                </p14:cNvPr>
                <p14:cNvContentPartPr/>
                <p14:nvPr/>
              </p14:nvContentPartPr>
              <p14:xfrm>
                <a:off x="7449900" y="2770020"/>
                <a:ext cx="108000" cy="27720"/>
              </p14:xfrm>
            </p:contentPart>
          </mc:Choice>
          <mc:Fallback xmlns="">
            <p:pic>
              <p:nvPicPr>
                <p:cNvPr id="13342" name="잉크 13341">
                  <a:extLst>
                    <a:ext uri="{FF2B5EF4-FFF2-40B4-BE49-F238E27FC236}">
                      <a16:creationId xmlns:a16="http://schemas.microsoft.com/office/drawing/2014/main" id="{0D8ADB08-C4F7-DE82-156B-37092E6EAC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40900" y="2761380"/>
                  <a:ext cx="125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43" name="잉크 13342">
                  <a:extLst>
                    <a:ext uri="{FF2B5EF4-FFF2-40B4-BE49-F238E27FC236}">
                      <a16:creationId xmlns:a16="http://schemas.microsoft.com/office/drawing/2014/main" id="{EFF33920-D7B6-B6E3-66FC-9095B4D28113}"/>
                    </a:ext>
                  </a:extLst>
                </p14:cNvPr>
                <p14:cNvContentPartPr/>
                <p14:nvPr/>
              </p14:nvContentPartPr>
              <p14:xfrm>
                <a:off x="7470420" y="2843460"/>
                <a:ext cx="115200" cy="64440"/>
              </p14:xfrm>
            </p:contentPart>
          </mc:Choice>
          <mc:Fallback xmlns="">
            <p:pic>
              <p:nvPicPr>
                <p:cNvPr id="13343" name="잉크 13342">
                  <a:extLst>
                    <a:ext uri="{FF2B5EF4-FFF2-40B4-BE49-F238E27FC236}">
                      <a16:creationId xmlns:a16="http://schemas.microsoft.com/office/drawing/2014/main" id="{EFF33920-D7B6-B6E3-66FC-9095B4D281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1780" y="2834460"/>
                  <a:ext cx="132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44" name="잉크 13343">
                  <a:extLst>
                    <a:ext uri="{FF2B5EF4-FFF2-40B4-BE49-F238E27FC236}">
                      <a16:creationId xmlns:a16="http://schemas.microsoft.com/office/drawing/2014/main" id="{C3E2DF00-9025-A892-1EE9-CADE241F9844}"/>
                    </a:ext>
                  </a:extLst>
                </p14:cNvPr>
                <p14:cNvContentPartPr/>
                <p14:nvPr/>
              </p14:nvContentPartPr>
              <p14:xfrm>
                <a:off x="7489500" y="2934540"/>
                <a:ext cx="146520" cy="123480"/>
              </p14:xfrm>
            </p:contentPart>
          </mc:Choice>
          <mc:Fallback xmlns="">
            <p:pic>
              <p:nvPicPr>
                <p:cNvPr id="13344" name="잉크 13343">
                  <a:extLst>
                    <a:ext uri="{FF2B5EF4-FFF2-40B4-BE49-F238E27FC236}">
                      <a16:creationId xmlns:a16="http://schemas.microsoft.com/office/drawing/2014/main" id="{C3E2DF00-9025-A892-1EE9-CADE241F98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80500" y="2925540"/>
                  <a:ext cx="164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345" name="잉크 13344">
                  <a:extLst>
                    <a:ext uri="{FF2B5EF4-FFF2-40B4-BE49-F238E27FC236}">
                      <a16:creationId xmlns:a16="http://schemas.microsoft.com/office/drawing/2014/main" id="{B5D2144A-02CF-D329-9A06-BC3EEEBB73CF}"/>
                    </a:ext>
                  </a:extLst>
                </p14:cNvPr>
                <p14:cNvContentPartPr/>
                <p14:nvPr/>
              </p14:nvContentPartPr>
              <p14:xfrm>
                <a:off x="7645740" y="2855340"/>
                <a:ext cx="104400" cy="138240"/>
              </p14:xfrm>
            </p:contentPart>
          </mc:Choice>
          <mc:Fallback xmlns="">
            <p:pic>
              <p:nvPicPr>
                <p:cNvPr id="13345" name="잉크 13344">
                  <a:extLst>
                    <a:ext uri="{FF2B5EF4-FFF2-40B4-BE49-F238E27FC236}">
                      <a16:creationId xmlns:a16="http://schemas.microsoft.com/office/drawing/2014/main" id="{B5D2144A-02CF-D329-9A06-BC3EEEBB73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37100" y="2846700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46" name="잉크 13345">
                  <a:extLst>
                    <a:ext uri="{FF2B5EF4-FFF2-40B4-BE49-F238E27FC236}">
                      <a16:creationId xmlns:a16="http://schemas.microsoft.com/office/drawing/2014/main" id="{D25D420B-F9AF-83B5-0BD7-3503903E2F72}"/>
                    </a:ext>
                  </a:extLst>
                </p14:cNvPr>
                <p14:cNvContentPartPr/>
                <p14:nvPr/>
              </p14:nvContentPartPr>
              <p14:xfrm>
                <a:off x="7704060" y="2845980"/>
                <a:ext cx="75960" cy="27720"/>
              </p14:xfrm>
            </p:contentPart>
          </mc:Choice>
          <mc:Fallback xmlns="">
            <p:pic>
              <p:nvPicPr>
                <p:cNvPr id="13346" name="잉크 13345">
                  <a:extLst>
                    <a:ext uri="{FF2B5EF4-FFF2-40B4-BE49-F238E27FC236}">
                      <a16:creationId xmlns:a16="http://schemas.microsoft.com/office/drawing/2014/main" id="{D25D420B-F9AF-83B5-0BD7-3503903E2F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95060" y="2836980"/>
                  <a:ext cx="93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47" name="잉크 13346">
                  <a:extLst>
                    <a:ext uri="{FF2B5EF4-FFF2-40B4-BE49-F238E27FC236}">
                      <a16:creationId xmlns:a16="http://schemas.microsoft.com/office/drawing/2014/main" id="{F68AE771-1711-42FE-48DF-0ABDE538BBAB}"/>
                    </a:ext>
                  </a:extLst>
                </p14:cNvPr>
                <p14:cNvContentPartPr/>
                <p14:nvPr/>
              </p14:nvContentPartPr>
              <p14:xfrm>
                <a:off x="7707300" y="2845260"/>
                <a:ext cx="91080" cy="190080"/>
              </p14:xfrm>
            </p:contentPart>
          </mc:Choice>
          <mc:Fallback xmlns="">
            <p:pic>
              <p:nvPicPr>
                <p:cNvPr id="13347" name="잉크 13346">
                  <a:extLst>
                    <a:ext uri="{FF2B5EF4-FFF2-40B4-BE49-F238E27FC236}">
                      <a16:creationId xmlns:a16="http://schemas.microsoft.com/office/drawing/2014/main" id="{F68AE771-1711-42FE-48DF-0ABDE538BB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98300" y="2836260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48" name="잉크 13347">
                  <a:extLst>
                    <a:ext uri="{FF2B5EF4-FFF2-40B4-BE49-F238E27FC236}">
                      <a16:creationId xmlns:a16="http://schemas.microsoft.com/office/drawing/2014/main" id="{2DFA1664-7704-7B26-4AA0-955759D5E446}"/>
                    </a:ext>
                  </a:extLst>
                </p14:cNvPr>
                <p14:cNvContentPartPr/>
                <p14:nvPr/>
              </p14:nvContentPartPr>
              <p14:xfrm>
                <a:off x="7854540" y="3019860"/>
                <a:ext cx="21960" cy="7920"/>
              </p14:xfrm>
            </p:contentPart>
          </mc:Choice>
          <mc:Fallback xmlns="">
            <p:pic>
              <p:nvPicPr>
                <p:cNvPr id="13348" name="잉크 13347">
                  <a:extLst>
                    <a:ext uri="{FF2B5EF4-FFF2-40B4-BE49-F238E27FC236}">
                      <a16:creationId xmlns:a16="http://schemas.microsoft.com/office/drawing/2014/main" id="{2DFA1664-7704-7B26-4AA0-955759D5E4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45900" y="3010860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56" name="그룹 13355">
            <a:extLst>
              <a:ext uri="{FF2B5EF4-FFF2-40B4-BE49-F238E27FC236}">
                <a16:creationId xmlns:a16="http://schemas.microsoft.com/office/drawing/2014/main" id="{E41D9B7E-16E4-E346-68BC-EC7401737F9C}"/>
              </a:ext>
            </a:extLst>
          </p:cNvPr>
          <p:cNvGrpSpPr/>
          <p:nvPr/>
        </p:nvGrpSpPr>
        <p:grpSpPr>
          <a:xfrm>
            <a:off x="7967220" y="2797740"/>
            <a:ext cx="455040" cy="252720"/>
            <a:chOff x="7967220" y="2797740"/>
            <a:chExt cx="4550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350" name="잉크 13349">
                  <a:extLst>
                    <a:ext uri="{FF2B5EF4-FFF2-40B4-BE49-F238E27FC236}">
                      <a16:creationId xmlns:a16="http://schemas.microsoft.com/office/drawing/2014/main" id="{5C9055DC-8D4D-6275-70D9-FB1934CCCA34}"/>
                    </a:ext>
                  </a:extLst>
                </p14:cNvPr>
                <p14:cNvContentPartPr/>
                <p14:nvPr/>
              </p14:nvContentPartPr>
              <p14:xfrm>
                <a:off x="7967220" y="2797740"/>
                <a:ext cx="70560" cy="252720"/>
              </p14:xfrm>
            </p:contentPart>
          </mc:Choice>
          <mc:Fallback xmlns="">
            <p:pic>
              <p:nvPicPr>
                <p:cNvPr id="13350" name="잉크 13349">
                  <a:extLst>
                    <a:ext uri="{FF2B5EF4-FFF2-40B4-BE49-F238E27FC236}">
                      <a16:creationId xmlns:a16="http://schemas.microsoft.com/office/drawing/2014/main" id="{5C9055DC-8D4D-6275-70D9-FB1934CCCA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58580" y="2789100"/>
                  <a:ext cx="88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351" name="잉크 13350">
                  <a:extLst>
                    <a:ext uri="{FF2B5EF4-FFF2-40B4-BE49-F238E27FC236}">
                      <a16:creationId xmlns:a16="http://schemas.microsoft.com/office/drawing/2014/main" id="{AA35AB68-80F6-C806-12D6-CAB4C6428026}"/>
                    </a:ext>
                  </a:extLst>
                </p14:cNvPr>
                <p14:cNvContentPartPr/>
                <p14:nvPr/>
              </p14:nvContentPartPr>
              <p14:xfrm>
                <a:off x="8083860" y="2811780"/>
                <a:ext cx="115560" cy="155160"/>
              </p14:xfrm>
            </p:contentPart>
          </mc:Choice>
          <mc:Fallback xmlns="">
            <p:pic>
              <p:nvPicPr>
                <p:cNvPr id="13351" name="잉크 13350">
                  <a:extLst>
                    <a:ext uri="{FF2B5EF4-FFF2-40B4-BE49-F238E27FC236}">
                      <a16:creationId xmlns:a16="http://schemas.microsoft.com/office/drawing/2014/main" id="{AA35AB68-80F6-C806-12D6-CAB4C64280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74860" y="2803140"/>
                  <a:ext cx="133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352" name="잉크 13351">
                  <a:extLst>
                    <a:ext uri="{FF2B5EF4-FFF2-40B4-BE49-F238E27FC236}">
                      <a16:creationId xmlns:a16="http://schemas.microsoft.com/office/drawing/2014/main" id="{DB322CB0-CD63-57F7-46B8-9657E34438FC}"/>
                    </a:ext>
                  </a:extLst>
                </p14:cNvPr>
                <p14:cNvContentPartPr/>
                <p14:nvPr/>
              </p14:nvContentPartPr>
              <p14:xfrm>
                <a:off x="8100060" y="2827260"/>
                <a:ext cx="99360" cy="149400"/>
              </p14:xfrm>
            </p:contentPart>
          </mc:Choice>
          <mc:Fallback xmlns="">
            <p:pic>
              <p:nvPicPr>
                <p:cNvPr id="13352" name="잉크 13351">
                  <a:extLst>
                    <a:ext uri="{FF2B5EF4-FFF2-40B4-BE49-F238E27FC236}">
                      <a16:creationId xmlns:a16="http://schemas.microsoft.com/office/drawing/2014/main" id="{DB322CB0-CD63-57F7-46B8-9657E34438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1060" y="2818620"/>
                  <a:ext cx="117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53" name="잉크 13352">
                  <a:extLst>
                    <a:ext uri="{FF2B5EF4-FFF2-40B4-BE49-F238E27FC236}">
                      <a16:creationId xmlns:a16="http://schemas.microsoft.com/office/drawing/2014/main" id="{1D5D41FA-501C-89BB-E466-CCEB683CB580}"/>
                    </a:ext>
                  </a:extLst>
                </p14:cNvPr>
                <p14:cNvContentPartPr/>
                <p14:nvPr/>
              </p14:nvContentPartPr>
              <p14:xfrm>
                <a:off x="8209860" y="2848140"/>
                <a:ext cx="63000" cy="182520"/>
              </p14:xfrm>
            </p:contentPart>
          </mc:Choice>
          <mc:Fallback xmlns="">
            <p:pic>
              <p:nvPicPr>
                <p:cNvPr id="13353" name="잉크 13352">
                  <a:extLst>
                    <a:ext uri="{FF2B5EF4-FFF2-40B4-BE49-F238E27FC236}">
                      <a16:creationId xmlns:a16="http://schemas.microsoft.com/office/drawing/2014/main" id="{1D5D41FA-501C-89BB-E466-CCEB683CB5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00860" y="2839140"/>
                  <a:ext cx="80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54" name="잉크 13353">
                  <a:extLst>
                    <a:ext uri="{FF2B5EF4-FFF2-40B4-BE49-F238E27FC236}">
                      <a16:creationId xmlns:a16="http://schemas.microsoft.com/office/drawing/2014/main" id="{08FDDF29-3A14-4EEC-DAE7-50050E9561A1}"/>
                    </a:ext>
                  </a:extLst>
                </p14:cNvPr>
                <p14:cNvContentPartPr/>
                <p14:nvPr/>
              </p14:nvContentPartPr>
              <p14:xfrm>
                <a:off x="8309220" y="2843460"/>
                <a:ext cx="113040" cy="197640"/>
              </p14:xfrm>
            </p:contentPart>
          </mc:Choice>
          <mc:Fallback xmlns="">
            <p:pic>
              <p:nvPicPr>
                <p:cNvPr id="13354" name="잉크 13353">
                  <a:extLst>
                    <a:ext uri="{FF2B5EF4-FFF2-40B4-BE49-F238E27FC236}">
                      <a16:creationId xmlns:a16="http://schemas.microsoft.com/office/drawing/2014/main" id="{08FDDF29-3A14-4EEC-DAE7-50050E9561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00580" y="2834820"/>
                  <a:ext cx="1306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1" name="그룹 13360">
            <a:extLst>
              <a:ext uri="{FF2B5EF4-FFF2-40B4-BE49-F238E27FC236}">
                <a16:creationId xmlns:a16="http://schemas.microsoft.com/office/drawing/2014/main" id="{4A273FC6-3436-5727-1D64-FF5257A5BB6B}"/>
              </a:ext>
            </a:extLst>
          </p:cNvPr>
          <p:cNvGrpSpPr/>
          <p:nvPr/>
        </p:nvGrpSpPr>
        <p:grpSpPr>
          <a:xfrm>
            <a:off x="8453026" y="2815251"/>
            <a:ext cx="196920" cy="283680"/>
            <a:chOff x="8453026" y="2815251"/>
            <a:chExt cx="196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57" name="잉크 13356">
                  <a:extLst>
                    <a:ext uri="{FF2B5EF4-FFF2-40B4-BE49-F238E27FC236}">
                      <a16:creationId xmlns:a16="http://schemas.microsoft.com/office/drawing/2014/main" id="{7ADFAEF6-35C7-9109-AA4C-36F9FC6FA9E9}"/>
                    </a:ext>
                  </a:extLst>
                </p14:cNvPr>
                <p14:cNvContentPartPr/>
                <p14:nvPr/>
              </p14:nvContentPartPr>
              <p14:xfrm>
                <a:off x="8453026" y="2815251"/>
                <a:ext cx="78480" cy="132840"/>
              </p14:xfrm>
            </p:contentPart>
          </mc:Choice>
          <mc:Fallback xmlns="">
            <p:pic>
              <p:nvPicPr>
                <p:cNvPr id="13357" name="잉크 13356">
                  <a:extLst>
                    <a:ext uri="{FF2B5EF4-FFF2-40B4-BE49-F238E27FC236}">
                      <a16:creationId xmlns:a16="http://schemas.microsoft.com/office/drawing/2014/main" id="{7ADFAEF6-35C7-9109-AA4C-36F9FC6FA9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44026" y="2806251"/>
                  <a:ext cx="96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358" name="잉크 13357">
                  <a:extLst>
                    <a:ext uri="{FF2B5EF4-FFF2-40B4-BE49-F238E27FC236}">
                      <a16:creationId xmlns:a16="http://schemas.microsoft.com/office/drawing/2014/main" id="{B216315D-1A80-7385-4B78-22B4FD3E7C69}"/>
                    </a:ext>
                  </a:extLst>
                </p14:cNvPr>
                <p14:cNvContentPartPr/>
                <p14:nvPr/>
              </p14:nvContentPartPr>
              <p14:xfrm>
                <a:off x="8541226" y="2833251"/>
                <a:ext cx="13320" cy="173160"/>
              </p14:xfrm>
            </p:contentPart>
          </mc:Choice>
          <mc:Fallback xmlns="">
            <p:pic>
              <p:nvPicPr>
                <p:cNvPr id="13358" name="잉크 13357">
                  <a:extLst>
                    <a:ext uri="{FF2B5EF4-FFF2-40B4-BE49-F238E27FC236}">
                      <a16:creationId xmlns:a16="http://schemas.microsoft.com/office/drawing/2014/main" id="{B216315D-1A80-7385-4B78-22B4FD3E7C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2586" y="2824611"/>
                  <a:ext cx="30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59" name="잉크 13358">
                  <a:extLst>
                    <a:ext uri="{FF2B5EF4-FFF2-40B4-BE49-F238E27FC236}">
                      <a16:creationId xmlns:a16="http://schemas.microsoft.com/office/drawing/2014/main" id="{B890002A-1DCC-8B24-7908-64CE05597585}"/>
                    </a:ext>
                  </a:extLst>
                </p14:cNvPr>
                <p14:cNvContentPartPr/>
                <p14:nvPr/>
              </p14:nvContentPartPr>
              <p14:xfrm>
                <a:off x="8505946" y="2999931"/>
                <a:ext cx="106560" cy="82080"/>
              </p14:xfrm>
            </p:contentPart>
          </mc:Choice>
          <mc:Fallback xmlns="">
            <p:pic>
              <p:nvPicPr>
                <p:cNvPr id="13359" name="잉크 13358">
                  <a:extLst>
                    <a:ext uri="{FF2B5EF4-FFF2-40B4-BE49-F238E27FC236}">
                      <a16:creationId xmlns:a16="http://schemas.microsoft.com/office/drawing/2014/main" id="{B890002A-1DCC-8B24-7908-64CE055975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96946" y="2991291"/>
                  <a:ext cx="124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60" name="잉크 13359">
                  <a:extLst>
                    <a:ext uri="{FF2B5EF4-FFF2-40B4-BE49-F238E27FC236}">
                      <a16:creationId xmlns:a16="http://schemas.microsoft.com/office/drawing/2014/main" id="{3990D908-BD11-A0DA-C798-C903CFD2E991}"/>
                    </a:ext>
                  </a:extLst>
                </p14:cNvPr>
                <p14:cNvContentPartPr/>
                <p14:nvPr/>
              </p14:nvContentPartPr>
              <p14:xfrm>
                <a:off x="8589466" y="2859171"/>
                <a:ext cx="60480" cy="239760"/>
              </p14:xfrm>
            </p:contentPart>
          </mc:Choice>
          <mc:Fallback xmlns="">
            <p:pic>
              <p:nvPicPr>
                <p:cNvPr id="13360" name="잉크 13359">
                  <a:extLst>
                    <a:ext uri="{FF2B5EF4-FFF2-40B4-BE49-F238E27FC236}">
                      <a16:creationId xmlns:a16="http://schemas.microsoft.com/office/drawing/2014/main" id="{3990D908-BD11-A0DA-C798-C903CFD2E9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80466" y="2850531"/>
                  <a:ext cx="781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81" name="그룹 13480">
            <a:extLst>
              <a:ext uri="{FF2B5EF4-FFF2-40B4-BE49-F238E27FC236}">
                <a16:creationId xmlns:a16="http://schemas.microsoft.com/office/drawing/2014/main" id="{557BCE3D-6C0B-41FE-E0D5-1E123409C970}"/>
              </a:ext>
            </a:extLst>
          </p:cNvPr>
          <p:cNvGrpSpPr/>
          <p:nvPr/>
        </p:nvGrpSpPr>
        <p:grpSpPr>
          <a:xfrm>
            <a:off x="4711393" y="5236822"/>
            <a:ext cx="2225880" cy="1527120"/>
            <a:chOff x="4711393" y="5236822"/>
            <a:chExt cx="2225880" cy="15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75" name="잉크 13374">
                  <a:extLst>
                    <a:ext uri="{FF2B5EF4-FFF2-40B4-BE49-F238E27FC236}">
                      <a16:creationId xmlns:a16="http://schemas.microsoft.com/office/drawing/2014/main" id="{42DCA2CC-F356-D786-65C2-099E6DCAF91F}"/>
                    </a:ext>
                  </a:extLst>
                </p14:cNvPr>
                <p14:cNvContentPartPr/>
                <p14:nvPr/>
              </p14:nvContentPartPr>
              <p14:xfrm>
                <a:off x="6194233" y="5312422"/>
                <a:ext cx="122040" cy="629640"/>
              </p14:xfrm>
            </p:contentPart>
          </mc:Choice>
          <mc:Fallback xmlns="">
            <p:pic>
              <p:nvPicPr>
                <p:cNvPr id="13375" name="잉크 13374">
                  <a:extLst>
                    <a:ext uri="{FF2B5EF4-FFF2-40B4-BE49-F238E27FC236}">
                      <a16:creationId xmlns:a16="http://schemas.microsoft.com/office/drawing/2014/main" id="{42DCA2CC-F356-D786-65C2-099E6DCAF9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85233" y="5303422"/>
                  <a:ext cx="1396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76" name="잉크 13375">
                  <a:extLst>
                    <a:ext uri="{FF2B5EF4-FFF2-40B4-BE49-F238E27FC236}">
                      <a16:creationId xmlns:a16="http://schemas.microsoft.com/office/drawing/2014/main" id="{EA8CBBB6-5044-590A-B3B6-570789F92087}"/>
                    </a:ext>
                  </a:extLst>
                </p14:cNvPr>
                <p14:cNvContentPartPr/>
                <p14:nvPr/>
              </p14:nvContentPartPr>
              <p14:xfrm>
                <a:off x="5976793" y="5596822"/>
                <a:ext cx="202320" cy="31320"/>
              </p14:xfrm>
            </p:contentPart>
          </mc:Choice>
          <mc:Fallback xmlns="">
            <p:pic>
              <p:nvPicPr>
                <p:cNvPr id="13376" name="잉크 13375">
                  <a:extLst>
                    <a:ext uri="{FF2B5EF4-FFF2-40B4-BE49-F238E27FC236}">
                      <a16:creationId xmlns:a16="http://schemas.microsoft.com/office/drawing/2014/main" id="{EA8CBBB6-5044-590A-B3B6-570789F920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7793" y="5588182"/>
                  <a:ext cx="219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77" name="잉크 13376">
                  <a:extLst>
                    <a:ext uri="{FF2B5EF4-FFF2-40B4-BE49-F238E27FC236}">
                      <a16:creationId xmlns:a16="http://schemas.microsoft.com/office/drawing/2014/main" id="{C6875E8A-5AE6-BCF7-B1DD-FE80523C2BB8}"/>
                    </a:ext>
                  </a:extLst>
                </p14:cNvPr>
                <p14:cNvContentPartPr/>
                <p14:nvPr/>
              </p14:nvContentPartPr>
              <p14:xfrm>
                <a:off x="5909833" y="5519062"/>
                <a:ext cx="133920" cy="172800"/>
              </p14:xfrm>
            </p:contentPart>
          </mc:Choice>
          <mc:Fallback xmlns="">
            <p:pic>
              <p:nvPicPr>
                <p:cNvPr id="13377" name="잉크 13376">
                  <a:extLst>
                    <a:ext uri="{FF2B5EF4-FFF2-40B4-BE49-F238E27FC236}">
                      <a16:creationId xmlns:a16="http://schemas.microsoft.com/office/drawing/2014/main" id="{C6875E8A-5AE6-BCF7-B1DD-FE80523C2B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00833" y="5510422"/>
                  <a:ext cx="15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80" name="잉크 13379">
                  <a:extLst>
                    <a:ext uri="{FF2B5EF4-FFF2-40B4-BE49-F238E27FC236}">
                      <a16:creationId xmlns:a16="http://schemas.microsoft.com/office/drawing/2014/main" id="{E68DF753-7DF6-5541-BEA0-C885F2588418}"/>
                    </a:ext>
                  </a:extLst>
                </p14:cNvPr>
                <p14:cNvContentPartPr/>
                <p14:nvPr/>
              </p14:nvContentPartPr>
              <p14:xfrm>
                <a:off x="4834153" y="5403862"/>
                <a:ext cx="104760" cy="131040"/>
              </p14:xfrm>
            </p:contentPart>
          </mc:Choice>
          <mc:Fallback xmlns="">
            <p:pic>
              <p:nvPicPr>
                <p:cNvPr id="13380" name="잉크 13379">
                  <a:extLst>
                    <a:ext uri="{FF2B5EF4-FFF2-40B4-BE49-F238E27FC236}">
                      <a16:creationId xmlns:a16="http://schemas.microsoft.com/office/drawing/2014/main" id="{E68DF753-7DF6-5541-BEA0-C885F25884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5513" y="5394862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81" name="잉크 13380">
                  <a:extLst>
                    <a:ext uri="{FF2B5EF4-FFF2-40B4-BE49-F238E27FC236}">
                      <a16:creationId xmlns:a16="http://schemas.microsoft.com/office/drawing/2014/main" id="{7B24FFA2-88A1-6963-3380-179CE6D32339}"/>
                    </a:ext>
                  </a:extLst>
                </p14:cNvPr>
                <p14:cNvContentPartPr/>
                <p14:nvPr/>
              </p14:nvContentPartPr>
              <p14:xfrm>
                <a:off x="4935673" y="5376862"/>
                <a:ext cx="54000" cy="142920"/>
              </p14:xfrm>
            </p:contentPart>
          </mc:Choice>
          <mc:Fallback xmlns="">
            <p:pic>
              <p:nvPicPr>
                <p:cNvPr id="13381" name="잉크 13380">
                  <a:extLst>
                    <a:ext uri="{FF2B5EF4-FFF2-40B4-BE49-F238E27FC236}">
                      <a16:creationId xmlns:a16="http://schemas.microsoft.com/office/drawing/2014/main" id="{7B24FFA2-88A1-6963-3380-179CE6D323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27033" y="5367862"/>
                  <a:ext cx="71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382" name="잉크 13381">
                  <a:extLst>
                    <a:ext uri="{FF2B5EF4-FFF2-40B4-BE49-F238E27FC236}">
                      <a16:creationId xmlns:a16="http://schemas.microsoft.com/office/drawing/2014/main" id="{3E7D1335-8641-13F9-C354-F1E2A08C9031}"/>
                    </a:ext>
                  </a:extLst>
                </p14:cNvPr>
                <p14:cNvContentPartPr/>
                <p14:nvPr/>
              </p14:nvContentPartPr>
              <p14:xfrm>
                <a:off x="5009113" y="5378302"/>
                <a:ext cx="66240" cy="185400"/>
              </p14:xfrm>
            </p:contentPart>
          </mc:Choice>
          <mc:Fallback xmlns="">
            <p:pic>
              <p:nvPicPr>
                <p:cNvPr id="13382" name="잉크 13381">
                  <a:extLst>
                    <a:ext uri="{FF2B5EF4-FFF2-40B4-BE49-F238E27FC236}">
                      <a16:creationId xmlns:a16="http://schemas.microsoft.com/office/drawing/2014/main" id="{3E7D1335-8641-13F9-C354-F1E2A08C90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00113" y="5369302"/>
                  <a:ext cx="83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83" name="잉크 13382">
                  <a:extLst>
                    <a:ext uri="{FF2B5EF4-FFF2-40B4-BE49-F238E27FC236}">
                      <a16:creationId xmlns:a16="http://schemas.microsoft.com/office/drawing/2014/main" id="{761DFD91-E7C8-003B-7298-25E0D9C3BC5C}"/>
                    </a:ext>
                  </a:extLst>
                </p14:cNvPr>
                <p14:cNvContentPartPr/>
                <p14:nvPr/>
              </p14:nvContentPartPr>
              <p14:xfrm>
                <a:off x="5060953" y="5320342"/>
                <a:ext cx="57600" cy="161280"/>
              </p14:xfrm>
            </p:contentPart>
          </mc:Choice>
          <mc:Fallback xmlns="">
            <p:pic>
              <p:nvPicPr>
                <p:cNvPr id="13383" name="잉크 13382">
                  <a:extLst>
                    <a:ext uri="{FF2B5EF4-FFF2-40B4-BE49-F238E27FC236}">
                      <a16:creationId xmlns:a16="http://schemas.microsoft.com/office/drawing/2014/main" id="{761DFD91-E7C8-003B-7298-25E0D9C3BC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51953" y="5311342"/>
                  <a:ext cx="75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84" name="잉크 13383">
                  <a:extLst>
                    <a:ext uri="{FF2B5EF4-FFF2-40B4-BE49-F238E27FC236}">
                      <a16:creationId xmlns:a16="http://schemas.microsoft.com/office/drawing/2014/main" id="{8D415459-004A-D33B-4415-25FF08A55F21}"/>
                    </a:ext>
                  </a:extLst>
                </p14:cNvPr>
                <p14:cNvContentPartPr/>
                <p14:nvPr/>
              </p14:nvContentPartPr>
              <p14:xfrm>
                <a:off x="5138713" y="5366782"/>
                <a:ext cx="115560" cy="103320"/>
              </p14:xfrm>
            </p:contentPart>
          </mc:Choice>
          <mc:Fallback xmlns="">
            <p:pic>
              <p:nvPicPr>
                <p:cNvPr id="13384" name="잉크 13383">
                  <a:extLst>
                    <a:ext uri="{FF2B5EF4-FFF2-40B4-BE49-F238E27FC236}">
                      <a16:creationId xmlns:a16="http://schemas.microsoft.com/office/drawing/2014/main" id="{8D415459-004A-D33B-4415-25FF08A55F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29713" y="5358142"/>
                  <a:ext cx="13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85" name="잉크 13384">
                  <a:extLst>
                    <a:ext uri="{FF2B5EF4-FFF2-40B4-BE49-F238E27FC236}">
                      <a16:creationId xmlns:a16="http://schemas.microsoft.com/office/drawing/2014/main" id="{18E94680-C829-C876-C794-76ECC2A81DB7}"/>
                    </a:ext>
                  </a:extLst>
                </p14:cNvPr>
                <p14:cNvContentPartPr/>
                <p14:nvPr/>
              </p14:nvContentPartPr>
              <p14:xfrm>
                <a:off x="5236993" y="5301262"/>
                <a:ext cx="151560" cy="194040"/>
              </p14:xfrm>
            </p:contentPart>
          </mc:Choice>
          <mc:Fallback xmlns="">
            <p:pic>
              <p:nvPicPr>
                <p:cNvPr id="13385" name="잉크 13384">
                  <a:extLst>
                    <a:ext uri="{FF2B5EF4-FFF2-40B4-BE49-F238E27FC236}">
                      <a16:creationId xmlns:a16="http://schemas.microsoft.com/office/drawing/2014/main" id="{18E94680-C829-C876-C794-76ECC2A81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27993" y="5292622"/>
                  <a:ext cx="169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86" name="잉크 13385">
                  <a:extLst>
                    <a:ext uri="{FF2B5EF4-FFF2-40B4-BE49-F238E27FC236}">
                      <a16:creationId xmlns:a16="http://schemas.microsoft.com/office/drawing/2014/main" id="{BB1895B1-50EF-FF66-0C07-F532979B5279}"/>
                    </a:ext>
                  </a:extLst>
                </p14:cNvPr>
                <p14:cNvContentPartPr/>
                <p14:nvPr/>
              </p14:nvContentPartPr>
              <p14:xfrm>
                <a:off x="5442553" y="5273902"/>
                <a:ext cx="117000" cy="138240"/>
              </p14:xfrm>
            </p:contentPart>
          </mc:Choice>
          <mc:Fallback xmlns="">
            <p:pic>
              <p:nvPicPr>
                <p:cNvPr id="13386" name="잉크 13385">
                  <a:extLst>
                    <a:ext uri="{FF2B5EF4-FFF2-40B4-BE49-F238E27FC236}">
                      <a16:creationId xmlns:a16="http://schemas.microsoft.com/office/drawing/2014/main" id="{BB1895B1-50EF-FF66-0C07-F532979B52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33913" y="5265262"/>
                  <a:ext cx="13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87" name="잉크 13386">
                  <a:extLst>
                    <a:ext uri="{FF2B5EF4-FFF2-40B4-BE49-F238E27FC236}">
                      <a16:creationId xmlns:a16="http://schemas.microsoft.com/office/drawing/2014/main" id="{D3723747-6034-6889-A1CE-A80E95C18EB6}"/>
                    </a:ext>
                  </a:extLst>
                </p14:cNvPr>
                <p14:cNvContentPartPr/>
                <p14:nvPr/>
              </p14:nvContentPartPr>
              <p14:xfrm>
                <a:off x="5518873" y="5275702"/>
                <a:ext cx="46440" cy="138600"/>
              </p14:xfrm>
            </p:contentPart>
          </mc:Choice>
          <mc:Fallback xmlns="">
            <p:pic>
              <p:nvPicPr>
                <p:cNvPr id="13387" name="잉크 13386">
                  <a:extLst>
                    <a:ext uri="{FF2B5EF4-FFF2-40B4-BE49-F238E27FC236}">
                      <a16:creationId xmlns:a16="http://schemas.microsoft.com/office/drawing/2014/main" id="{D3723747-6034-6889-A1CE-A80E95C18E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09873" y="5266702"/>
                  <a:ext cx="64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88" name="잉크 13387">
                  <a:extLst>
                    <a:ext uri="{FF2B5EF4-FFF2-40B4-BE49-F238E27FC236}">
                      <a16:creationId xmlns:a16="http://schemas.microsoft.com/office/drawing/2014/main" id="{DE1F7D21-7578-4EEB-4ED8-44E31E0BCA0C}"/>
                    </a:ext>
                  </a:extLst>
                </p14:cNvPr>
                <p14:cNvContentPartPr/>
                <p14:nvPr/>
              </p14:nvContentPartPr>
              <p14:xfrm>
                <a:off x="5587993" y="5300902"/>
                <a:ext cx="57600" cy="87480"/>
              </p14:xfrm>
            </p:contentPart>
          </mc:Choice>
          <mc:Fallback xmlns="">
            <p:pic>
              <p:nvPicPr>
                <p:cNvPr id="13388" name="잉크 13387">
                  <a:extLst>
                    <a:ext uri="{FF2B5EF4-FFF2-40B4-BE49-F238E27FC236}">
                      <a16:creationId xmlns:a16="http://schemas.microsoft.com/office/drawing/2014/main" id="{DE1F7D21-7578-4EEB-4ED8-44E31E0BCA0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78993" y="5292262"/>
                  <a:ext cx="7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89" name="잉크 13388">
                  <a:extLst>
                    <a:ext uri="{FF2B5EF4-FFF2-40B4-BE49-F238E27FC236}">
                      <a16:creationId xmlns:a16="http://schemas.microsoft.com/office/drawing/2014/main" id="{0BA5FDBA-C1F9-9E6A-6D81-87F9E56BF83E}"/>
                    </a:ext>
                  </a:extLst>
                </p14:cNvPr>
                <p14:cNvContentPartPr/>
                <p14:nvPr/>
              </p14:nvContentPartPr>
              <p14:xfrm>
                <a:off x="5607073" y="5260582"/>
                <a:ext cx="81360" cy="111960"/>
              </p14:xfrm>
            </p:contentPart>
          </mc:Choice>
          <mc:Fallback xmlns="">
            <p:pic>
              <p:nvPicPr>
                <p:cNvPr id="13389" name="잉크 13388">
                  <a:extLst>
                    <a:ext uri="{FF2B5EF4-FFF2-40B4-BE49-F238E27FC236}">
                      <a16:creationId xmlns:a16="http://schemas.microsoft.com/office/drawing/2014/main" id="{0BA5FDBA-C1F9-9E6A-6D81-87F9E56BF8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98433" y="5251942"/>
                  <a:ext cx="9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90" name="잉크 13389">
                  <a:extLst>
                    <a:ext uri="{FF2B5EF4-FFF2-40B4-BE49-F238E27FC236}">
                      <a16:creationId xmlns:a16="http://schemas.microsoft.com/office/drawing/2014/main" id="{DDA5ADF4-C3E0-6C36-9C79-7964394F9A37}"/>
                    </a:ext>
                  </a:extLst>
                </p14:cNvPr>
                <p14:cNvContentPartPr/>
                <p14:nvPr/>
              </p14:nvContentPartPr>
              <p14:xfrm>
                <a:off x="5664313" y="5247262"/>
                <a:ext cx="58680" cy="114480"/>
              </p14:xfrm>
            </p:contentPart>
          </mc:Choice>
          <mc:Fallback xmlns="">
            <p:pic>
              <p:nvPicPr>
                <p:cNvPr id="13390" name="잉크 13389">
                  <a:extLst>
                    <a:ext uri="{FF2B5EF4-FFF2-40B4-BE49-F238E27FC236}">
                      <a16:creationId xmlns:a16="http://schemas.microsoft.com/office/drawing/2014/main" id="{DDA5ADF4-C3E0-6C36-9C79-7964394F9A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55673" y="5238622"/>
                  <a:ext cx="76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91" name="잉크 13390">
                  <a:extLst>
                    <a:ext uri="{FF2B5EF4-FFF2-40B4-BE49-F238E27FC236}">
                      <a16:creationId xmlns:a16="http://schemas.microsoft.com/office/drawing/2014/main" id="{0636A611-2DE8-E963-69F8-C07CA987A9B0}"/>
                    </a:ext>
                  </a:extLst>
                </p14:cNvPr>
                <p14:cNvContentPartPr/>
                <p14:nvPr/>
              </p14:nvContentPartPr>
              <p14:xfrm>
                <a:off x="5671153" y="5375422"/>
                <a:ext cx="96120" cy="72000"/>
              </p14:xfrm>
            </p:contentPart>
          </mc:Choice>
          <mc:Fallback xmlns="">
            <p:pic>
              <p:nvPicPr>
                <p:cNvPr id="13391" name="잉크 13390">
                  <a:extLst>
                    <a:ext uri="{FF2B5EF4-FFF2-40B4-BE49-F238E27FC236}">
                      <a16:creationId xmlns:a16="http://schemas.microsoft.com/office/drawing/2014/main" id="{0636A611-2DE8-E963-69F8-C07CA987A9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62513" y="5366782"/>
                  <a:ext cx="113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92" name="잉크 13391">
                  <a:extLst>
                    <a:ext uri="{FF2B5EF4-FFF2-40B4-BE49-F238E27FC236}">
                      <a16:creationId xmlns:a16="http://schemas.microsoft.com/office/drawing/2014/main" id="{F3E2A2D4-3033-AC49-4C6C-3F590BA5BAE2}"/>
                    </a:ext>
                  </a:extLst>
                </p14:cNvPr>
                <p14:cNvContentPartPr/>
                <p14:nvPr/>
              </p14:nvContentPartPr>
              <p14:xfrm>
                <a:off x="5772673" y="5276062"/>
                <a:ext cx="137160" cy="109080"/>
              </p14:xfrm>
            </p:contentPart>
          </mc:Choice>
          <mc:Fallback xmlns="">
            <p:pic>
              <p:nvPicPr>
                <p:cNvPr id="13392" name="잉크 13391">
                  <a:extLst>
                    <a:ext uri="{FF2B5EF4-FFF2-40B4-BE49-F238E27FC236}">
                      <a16:creationId xmlns:a16="http://schemas.microsoft.com/office/drawing/2014/main" id="{F3E2A2D4-3033-AC49-4C6C-3F590BA5BA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64033" y="5267062"/>
                  <a:ext cx="154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93" name="잉크 13392">
                  <a:extLst>
                    <a:ext uri="{FF2B5EF4-FFF2-40B4-BE49-F238E27FC236}">
                      <a16:creationId xmlns:a16="http://schemas.microsoft.com/office/drawing/2014/main" id="{12A78E87-4619-620E-3164-5D46C6A8F2E2}"/>
                    </a:ext>
                  </a:extLst>
                </p14:cNvPr>
                <p14:cNvContentPartPr/>
                <p14:nvPr/>
              </p14:nvContentPartPr>
              <p14:xfrm>
                <a:off x="5877073" y="5236822"/>
                <a:ext cx="46080" cy="95040"/>
              </p14:xfrm>
            </p:contentPart>
          </mc:Choice>
          <mc:Fallback xmlns="">
            <p:pic>
              <p:nvPicPr>
                <p:cNvPr id="13393" name="잉크 13392">
                  <a:extLst>
                    <a:ext uri="{FF2B5EF4-FFF2-40B4-BE49-F238E27FC236}">
                      <a16:creationId xmlns:a16="http://schemas.microsoft.com/office/drawing/2014/main" id="{12A78E87-4619-620E-3164-5D46C6A8F2E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68433" y="5228182"/>
                  <a:ext cx="6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94" name="잉크 13393">
                  <a:extLst>
                    <a:ext uri="{FF2B5EF4-FFF2-40B4-BE49-F238E27FC236}">
                      <a16:creationId xmlns:a16="http://schemas.microsoft.com/office/drawing/2014/main" id="{CFA2D79F-33FD-EE6C-E118-C897669C0E09}"/>
                    </a:ext>
                  </a:extLst>
                </p14:cNvPr>
                <p14:cNvContentPartPr/>
                <p14:nvPr/>
              </p14:nvContentPartPr>
              <p14:xfrm>
                <a:off x="5960953" y="5258062"/>
                <a:ext cx="61560" cy="79560"/>
              </p14:xfrm>
            </p:contentPart>
          </mc:Choice>
          <mc:Fallback xmlns="">
            <p:pic>
              <p:nvPicPr>
                <p:cNvPr id="13394" name="잉크 13393">
                  <a:extLst>
                    <a:ext uri="{FF2B5EF4-FFF2-40B4-BE49-F238E27FC236}">
                      <a16:creationId xmlns:a16="http://schemas.microsoft.com/office/drawing/2014/main" id="{CFA2D79F-33FD-EE6C-E118-C897669C0E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51953" y="5249422"/>
                  <a:ext cx="79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95" name="잉크 13394">
                  <a:extLst>
                    <a:ext uri="{FF2B5EF4-FFF2-40B4-BE49-F238E27FC236}">
                      <a16:creationId xmlns:a16="http://schemas.microsoft.com/office/drawing/2014/main" id="{D715E9CE-1C9A-95A1-D378-FF7BE8D986A1}"/>
                    </a:ext>
                  </a:extLst>
                </p14:cNvPr>
                <p14:cNvContentPartPr/>
                <p14:nvPr/>
              </p14:nvContentPartPr>
              <p14:xfrm>
                <a:off x="4711393" y="5787262"/>
                <a:ext cx="157320" cy="123480"/>
              </p14:xfrm>
            </p:contentPart>
          </mc:Choice>
          <mc:Fallback xmlns="">
            <p:pic>
              <p:nvPicPr>
                <p:cNvPr id="13395" name="잉크 13394">
                  <a:extLst>
                    <a:ext uri="{FF2B5EF4-FFF2-40B4-BE49-F238E27FC236}">
                      <a16:creationId xmlns:a16="http://schemas.microsoft.com/office/drawing/2014/main" id="{D715E9CE-1C9A-95A1-D378-FF7BE8D986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02753" y="5778262"/>
                  <a:ext cx="174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96" name="잉크 13395">
                  <a:extLst>
                    <a:ext uri="{FF2B5EF4-FFF2-40B4-BE49-F238E27FC236}">
                      <a16:creationId xmlns:a16="http://schemas.microsoft.com/office/drawing/2014/main" id="{5E511283-A24F-28F8-FFCC-5FCF60367E89}"/>
                    </a:ext>
                  </a:extLst>
                </p14:cNvPr>
                <p14:cNvContentPartPr/>
                <p14:nvPr/>
              </p14:nvContentPartPr>
              <p14:xfrm>
                <a:off x="4841713" y="5781502"/>
                <a:ext cx="76320" cy="116640"/>
              </p14:xfrm>
            </p:contentPart>
          </mc:Choice>
          <mc:Fallback xmlns="">
            <p:pic>
              <p:nvPicPr>
                <p:cNvPr id="13396" name="잉크 13395">
                  <a:extLst>
                    <a:ext uri="{FF2B5EF4-FFF2-40B4-BE49-F238E27FC236}">
                      <a16:creationId xmlns:a16="http://schemas.microsoft.com/office/drawing/2014/main" id="{5E511283-A24F-28F8-FFCC-5FCF60367E8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33073" y="5772862"/>
                  <a:ext cx="93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97" name="잉크 13396">
                  <a:extLst>
                    <a:ext uri="{FF2B5EF4-FFF2-40B4-BE49-F238E27FC236}">
                      <a16:creationId xmlns:a16="http://schemas.microsoft.com/office/drawing/2014/main" id="{ECC67A7F-1477-F772-1D08-0FD5EFE7B95D}"/>
                    </a:ext>
                  </a:extLst>
                </p14:cNvPr>
                <p14:cNvContentPartPr/>
                <p14:nvPr/>
              </p14:nvContentPartPr>
              <p14:xfrm>
                <a:off x="4919833" y="5728222"/>
                <a:ext cx="110880" cy="162000"/>
              </p14:xfrm>
            </p:contentPart>
          </mc:Choice>
          <mc:Fallback xmlns="">
            <p:pic>
              <p:nvPicPr>
                <p:cNvPr id="13397" name="잉크 13396">
                  <a:extLst>
                    <a:ext uri="{FF2B5EF4-FFF2-40B4-BE49-F238E27FC236}">
                      <a16:creationId xmlns:a16="http://schemas.microsoft.com/office/drawing/2014/main" id="{ECC67A7F-1477-F772-1D08-0FD5EFE7B9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11193" y="5719582"/>
                  <a:ext cx="128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98" name="잉크 13397">
                  <a:extLst>
                    <a:ext uri="{FF2B5EF4-FFF2-40B4-BE49-F238E27FC236}">
                      <a16:creationId xmlns:a16="http://schemas.microsoft.com/office/drawing/2014/main" id="{61D8F61B-3245-5DB6-678C-AA8AD45789FA}"/>
                    </a:ext>
                  </a:extLst>
                </p14:cNvPr>
                <p14:cNvContentPartPr/>
                <p14:nvPr/>
              </p14:nvContentPartPr>
              <p14:xfrm>
                <a:off x="5005153" y="5713462"/>
                <a:ext cx="167400" cy="151200"/>
              </p14:xfrm>
            </p:contentPart>
          </mc:Choice>
          <mc:Fallback xmlns="">
            <p:pic>
              <p:nvPicPr>
                <p:cNvPr id="13398" name="잉크 13397">
                  <a:extLst>
                    <a:ext uri="{FF2B5EF4-FFF2-40B4-BE49-F238E27FC236}">
                      <a16:creationId xmlns:a16="http://schemas.microsoft.com/office/drawing/2014/main" id="{61D8F61B-3245-5DB6-678C-AA8AD45789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96153" y="5704822"/>
                  <a:ext cx="185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99" name="잉크 13398">
                  <a:extLst>
                    <a:ext uri="{FF2B5EF4-FFF2-40B4-BE49-F238E27FC236}">
                      <a16:creationId xmlns:a16="http://schemas.microsoft.com/office/drawing/2014/main" id="{DC3D4472-4B5E-8FB5-7927-047626B3114F}"/>
                    </a:ext>
                  </a:extLst>
                </p14:cNvPr>
                <p14:cNvContentPartPr/>
                <p14:nvPr/>
              </p14:nvContentPartPr>
              <p14:xfrm>
                <a:off x="5131513" y="5683942"/>
                <a:ext cx="41400" cy="119160"/>
              </p14:xfrm>
            </p:contentPart>
          </mc:Choice>
          <mc:Fallback xmlns="">
            <p:pic>
              <p:nvPicPr>
                <p:cNvPr id="13399" name="잉크 13398">
                  <a:extLst>
                    <a:ext uri="{FF2B5EF4-FFF2-40B4-BE49-F238E27FC236}">
                      <a16:creationId xmlns:a16="http://schemas.microsoft.com/office/drawing/2014/main" id="{DC3D4472-4B5E-8FB5-7927-047626B311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22873" y="5675302"/>
                  <a:ext cx="59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00" name="잉크 13399">
                  <a:extLst>
                    <a:ext uri="{FF2B5EF4-FFF2-40B4-BE49-F238E27FC236}">
                      <a16:creationId xmlns:a16="http://schemas.microsoft.com/office/drawing/2014/main" id="{EAF156E3-827E-58EE-7175-24E9315A2C98}"/>
                    </a:ext>
                  </a:extLst>
                </p14:cNvPr>
                <p14:cNvContentPartPr/>
                <p14:nvPr/>
              </p14:nvContentPartPr>
              <p14:xfrm>
                <a:off x="5145193" y="5795182"/>
                <a:ext cx="55440" cy="53640"/>
              </p14:xfrm>
            </p:contentPart>
          </mc:Choice>
          <mc:Fallback xmlns="">
            <p:pic>
              <p:nvPicPr>
                <p:cNvPr id="13400" name="잉크 13399">
                  <a:extLst>
                    <a:ext uri="{FF2B5EF4-FFF2-40B4-BE49-F238E27FC236}">
                      <a16:creationId xmlns:a16="http://schemas.microsoft.com/office/drawing/2014/main" id="{EAF156E3-827E-58EE-7175-24E9315A2C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36553" y="5786542"/>
                  <a:ext cx="73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01" name="잉크 13400">
                  <a:extLst>
                    <a:ext uri="{FF2B5EF4-FFF2-40B4-BE49-F238E27FC236}">
                      <a16:creationId xmlns:a16="http://schemas.microsoft.com/office/drawing/2014/main" id="{F61F0194-0D2D-F442-F173-74203DB1BE51}"/>
                    </a:ext>
                  </a:extLst>
                </p14:cNvPr>
                <p14:cNvContentPartPr/>
                <p14:nvPr/>
              </p14:nvContentPartPr>
              <p14:xfrm>
                <a:off x="5155993" y="5841622"/>
                <a:ext cx="106560" cy="102600"/>
              </p14:xfrm>
            </p:contentPart>
          </mc:Choice>
          <mc:Fallback xmlns="">
            <p:pic>
              <p:nvPicPr>
                <p:cNvPr id="13401" name="잉크 13400">
                  <a:extLst>
                    <a:ext uri="{FF2B5EF4-FFF2-40B4-BE49-F238E27FC236}">
                      <a16:creationId xmlns:a16="http://schemas.microsoft.com/office/drawing/2014/main" id="{F61F0194-0D2D-F442-F173-74203DB1BE5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46993" y="5832622"/>
                  <a:ext cx="124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02" name="잉크 13401">
                  <a:extLst>
                    <a:ext uri="{FF2B5EF4-FFF2-40B4-BE49-F238E27FC236}">
                      <a16:creationId xmlns:a16="http://schemas.microsoft.com/office/drawing/2014/main" id="{E2BDEBCD-1FF7-E2C9-0826-E73169340961}"/>
                    </a:ext>
                  </a:extLst>
                </p14:cNvPr>
                <p14:cNvContentPartPr/>
                <p14:nvPr/>
              </p14:nvContentPartPr>
              <p14:xfrm>
                <a:off x="5249593" y="5695462"/>
                <a:ext cx="146880" cy="170280"/>
              </p14:xfrm>
            </p:contentPart>
          </mc:Choice>
          <mc:Fallback xmlns="">
            <p:pic>
              <p:nvPicPr>
                <p:cNvPr id="13402" name="잉크 13401">
                  <a:extLst>
                    <a:ext uri="{FF2B5EF4-FFF2-40B4-BE49-F238E27FC236}">
                      <a16:creationId xmlns:a16="http://schemas.microsoft.com/office/drawing/2014/main" id="{E2BDEBCD-1FF7-E2C9-0826-E731693409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40953" y="5686462"/>
                  <a:ext cx="164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03" name="잉크 13402">
                  <a:extLst>
                    <a:ext uri="{FF2B5EF4-FFF2-40B4-BE49-F238E27FC236}">
                      <a16:creationId xmlns:a16="http://schemas.microsoft.com/office/drawing/2014/main" id="{89DA0355-7C37-608C-82D5-A01C1B5FFD2F}"/>
                    </a:ext>
                  </a:extLst>
                </p14:cNvPr>
                <p14:cNvContentPartPr/>
                <p14:nvPr/>
              </p14:nvContentPartPr>
              <p14:xfrm>
                <a:off x="5392153" y="5654782"/>
                <a:ext cx="95760" cy="168120"/>
              </p14:xfrm>
            </p:contentPart>
          </mc:Choice>
          <mc:Fallback xmlns="">
            <p:pic>
              <p:nvPicPr>
                <p:cNvPr id="13403" name="잉크 13402">
                  <a:extLst>
                    <a:ext uri="{FF2B5EF4-FFF2-40B4-BE49-F238E27FC236}">
                      <a16:creationId xmlns:a16="http://schemas.microsoft.com/office/drawing/2014/main" id="{89DA0355-7C37-608C-82D5-A01C1B5FFD2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83513" y="5645782"/>
                  <a:ext cx="113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04" name="잉크 13403">
                  <a:extLst>
                    <a:ext uri="{FF2B5EF4-FFF2-40B4-BE49-F238E27FC236}">
                      <a16:creationId xmlns:a16="http://schemas.microsoft.com/office/drawing/2014/main" id="{891EBB8D-1B2B-CE30-860F-7A08C51A6365}"/>
                    </a:ext>
                  </a:extLst>
                </p14:cNvPr>
                <p14:cNvContentPartPr/>
                <p14:nvPr/>
              </p14:nvContentPartPr>
              <p14:xfrm>
                <a:off x="5431033" y="5667022"/>
                <a:ext cx="92160" cy="135720"/>
              </p14:xfrm>
            </p:contentPart>
          </mc:Choice>
          <mc:Fallback xmlns="">
            <p:pic>
              <p:nvPicPr>
                <p:cNvPr id="13404" name="잉크 13403">
                  <a:extLst>
                    <a:ext uri="{FF2B5EF4-FFF2-40B4-BE49-F238E27FC236}">
                      <a16:creationId xmlns:a16="http://schemas.microsoft.com/office/drawing/2014/main" id="{891EBB8D-1B2B-CE30-860F-7A08C51A63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22033" y="5658022"/>
                  <a:ext cx="109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05" name="잉크 13404">
                  <a:extLst>
                    <a:ext uri="{FF2B5EF4-FFF2-40B4-BE49-F238E27FC236}">
                      <a16:creationId xmlns:a16="http://schemas.microsoft.com/office/drawing/2014/main" id="{B441927D-D53A-4299-793E-CFCF0F2D66A4}"/>
                    </a:ext>
                  </a:extLst>
                </p14:cNvPr>
                <p14:cNvContentPartPr/>
                <p14:nvPr/>
              </p14:nvContentPartPr>
              <p14:xfrm>
                <a:off x="5508073" y="5609782"/>
                <a:ext cx="74160" cy="81360"/>
              </p14:xfrm>
            </p:contentPart>
          </mc:Choice>
          <mc:Fallback xmlns="">
            <p:pic>
              <p:nvPicPr>
                <p:cNvPr id="13405" name="잉크 13404">
                  <a:extLst>
                    <a:ext uri="{FF2B5EF4-FFF2-40B4-BE49-F238E27FC236}">
                      <a16:creationId xmlns:a16="http://schemas.microsoft.com/office/drawing/2014/main" id="{B441927D-D53A-4299-793E-CFCF0F2D66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99433" y="5601142"/>
                  <a:ext cx="91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06" name="잉크 13405">
                  <a:extLst>
                    <a:ext uri="{FF2B5EF4-FFF2-40B4-BE49-F238E27FC236}">
                      <a16:creationId xmlns:a16="http://schemas.microsoft.com/office/drawing/2014/main" id="{357B3071-14E1-C209-C8AB-D41E7564AF10}"/>
                    </a:ext>
                  </a:extLst>
                </p14:cNvPr>
                <p14:cNvContentPartPr/>
                <p14:nvPr/>
              </p14:nvContentPartPr>
              <p14:xfrm>
                <a:off x="5532913" y="5718142"/>
                <a:ext cx="83160" cy="77400"/>
              </p14:xfrm>
            </p:contentPart>
          </mc:Choice>
          <mc:Fallback xmlns="">
            <p:pic>
              <p:nvPicPr>
                <p:cNvPr id="13406" name="잉크 13405">
                  <a:extLst>
                    <a:ext uri="{FF2B5EF4-FFF2-40B4-BE49-F238E27FC236}">
                      <a16:creationId xmlns:a16="http://schemas.microsoft.com/office/drawing/2014/main" id="{357B3071-14E1-C209-C8AB-D41E7564AF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4273" y="5709142"/>
                  <a:ext cx="100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07" name="잉크 13406">
                  <a:extLst>
                    <a:ext uri="{FF2B5EF4-FFF2-40B4-BE49-F238E27FC236}">
                      <a16:creationId xmlns:a16="http://schemas.microsoft.com/office/drawing/2014/main" id="{75437A7B-CFF0-12C4-7277-4E5E20C322DA}"/>
                    </a:ext>
                  </a:extLst>
                </p14:cNvPr>
                <p14:cNvContentPartPr/>
                <p14:nvPr/>
              </p14:nvContentPartPr>
              <p14:xfrm>
                <a:off x="5606353" y="5648662"/>
                <a:ext cx="35640" cy="131400"/>
              </p14:xfrm>
            </p:contentPart>
          </mc:Choice>
          <mc:Fallback xmlns="">
            <p:pic>
              <p:nvPicPr>
                <p:cNvPr id="13407" name="잉크 13406">
                  <a:extLst>
                    <a:ext uri="{FF2B5EF4-FFF2-40B4-BE49-F238E27FC236}">
                      <a16:creationId xmlns:a16="http://schemas.microsoft.com/office/drawing/2014/main" id="{75437A7B-CFF0-12C4-7277-4E5E20C322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97713" y="5640022"/>
                  <a:ext cx="53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08" name="잉크 13407">
                  <a:extLst>
                    <a:ext uri="{FF2B5EF4-FFF2-40B4-BE49-F238E27FC236}">
                      <a16:creationId xmlns:a16="http://schemas.microsoft.com/office/drawing/2014/main" id="{38E474CC-B199-4842-70DD-20BC3AB462AF}"/>
                    </a:ext>
                  </a:extLst>
                </p14:cNvPr>
                <p14:cNvContentPartPr/>
                <p14:nvPr/>
              </p14:nvContentPartPr>
              <p14:xfrm>
                <a:off x="5608873" y="5583862"/>
                <a:ext cx="108720" cy="146880"/>
              </p14:xfrm>
            </p:contentPart>
          </mc:Choice>
          <mc:Fallback xmlns="">
            <p:pic>
              <p:nvPicPr>
                <p:cNvPr id="13408" name="잉크 13407">
                  <a:extLst>
                    <a:ext uri="{FF2B5EF4-FFF2-40B4-BE49-F238E27FC236}">
                      <a16:creationId xmlns:a16="http://schemas.microsoft.com/office/drawing/2014/main" id="{38E474CC-B199-4842-70DD-20BC3AB462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99873" y="5574862"/>
                  <a:ext cx="126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09" name="잉크 13408">
                  <a:extLst>
                    <a:ext uri="{FF2B5EF4-FFF2-40B4-BE49-F238E27FC236}">
                      <a16:creationId xmlns:a16="http://schemas.microsoft.com/office/drawing/2014/main" id="{0A56F97F-2EA7-EE8E-AFD0-B2803ADFA7D8}"/>
                    </a:ext>
                  </a:extLst>
                </p14:cNvPr>
                <p14:cNvContentPartPr/>
                <p14:nvPr/>
              </p14:nvContentPartPr>
              <p14:xfrm>
                <a:off x="5682313" y="5571982"/>
                <a:ext cx="53640" cy="84240"/>
              </p14:xfrm>
            </p:contentPart>
          </mc:Choice>
          <mc:Fallback xmlns="">
            <p:pic>
              <p:nvPicPr>
                <p:cNvPr id="13409" name="잉크 13408">
                  <a:extLst>
                    <a:ext uri="{FF2B5EF4-FFF2-40B4-BE49-F238E27FC236}">
                      <a16:creationId xmlns:a16="http://schemas.microsoft.com/office/drawing/2014/main" id="{0A56F97F-2EA7-EE8E-AFD0-B2803ADFA7D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3313" y="5563342"/>
                  <a:ext cx="71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10" name="잉크 13409">
                  <a:extLst>
                    <a:ext uri="{FF2B5EF4-FFF2-40B4-BE49-F238E27FC236}">
                      <a16:creationId xmlns:a16="http://schemas.microsoft.com/office/drawing/2014/main" id="{B98B9A55-2C4D-97DB-C5E6-2D6EDC5D7737}"/>
                    </a:ext>
                  </a:extLst>
                </p14:cNvPr>
                <p14:cNvContentPartPr/>
                <p14:nvPr/>
              </p14:nvContentPartPr>
              <p14:xfrm>
                <a:off x="5753233" y="5581702"/>
                <a:ext cx="65160" cy="58680"/>
              </p14:xfrm>
            </p:contentPart>
          </mc:Choice>
          <mc:Fallback xmlns="">
            <p:pic>
              <p:nvPicPr>
                <p:cNvPr id="13410" name="잉크 13409">
                  <a:extLst>
                    <a:ext uri="{FF2B5EF4-FFF2-40B4-BE49-F238E27FC236}">
                      <a16:creationId xmlns:a16="http://schemas.microsoft.com/office/drawing/2014/main" id="{B98B9A55-2C4D-97DB-C5E6-2D6EDC5D77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44233" y="5572702"/>
                  <a:ext cx="82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11" name="잉크 13410">
                  <a:extLst>
                    <a:ext uri="{FF2B5EF4-FFF2-40B4-BE49-F238E27FC236}">
                      <a16:creationId xmlns:a16="http://schemas.microsoft.com/office/drawing/2014/main" id="{A3C357DD-CF0A-E43D-B555-52EA66DA4C66}"/>
                    </a:ext>
                  </a:extLst>
                </p14:cNvPr>
                <p14:cNvContentPartPr/>
                <p14:nvPr/>
              </p14:nvContentPartPr>
              <p14:xfrm>
                <a:off x="5752513" y="5688622"/>
                <a:ext cx="118800" cy="92520"/>
              </p14:xfrm>
            </p:contentPart>
          </mc:Choice>
          <mc:Fallback xmlns="">
            <p:pic>
              <p:nvPicPr>
                <p:cNvPr id="13411" name="잉크 13410">
                  <a:extLst>
                    <a:ext uri="{FF2B5EF4-FFF2-40B4-BE49-F238E27FC236}">
                      <a16:creationId xmlns:a16="http://schemas.microsoft.com/office/drawing/2014/main" id="{A3C357DD-CF0A-E43D-B555-52EA66DA4C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43873" y="5679982"/>
                  <a:ext cx="136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13" name="잉크 13412">
                  <a:extLst>
                    <a:ext uri="{FF2B5EF4-FFF2-40B4-BE49-F238E27FC236}">
                      <a16:creationId xmlns:a16="http://schemas.microsoft.com/office/drawing/2014/main" id="{A27C6969-A1D8-92F2-1A3A-FAAA8A6BB242}"/>
                    </a:ext>
                  </a:extLst>
                </p14:cNvPr>
                <p14:cNvContentPartPr/>
                <p14:nvPr/>
              </p14:nvContentPartPr>
              <p14:xfrm>
                <a:off x="4874473" y="6133942"/>
                <a:ext cx="112680" cy="146880"/>
              </p14:xfrm>
            </p:contentPart>
          </mc:Choice>
          <mc:Fallback xmlns="">
            <p:pic>
              <p:nvPicPr>
                <p:cNvPr id="13413" name="잉크 13412">
                  <a:extLst>
                    <a:ext uri="{FF2B5EF4-FFF2-40B4-BE49-F238E27FC236}">
                      <a16:creationId xmlns:a16="http://schemas.microsoft.com/office/drawing/2014/main" id="{A27C6969-A1D8-92F2-1A3A-FAAA8A6BB2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65473" y="6124942"/>
                  <a:ext cx="13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14" name="잉크 13413">
                  <a:extLst>
                    <a:ext uri="{FF2B5EF4-FFF2-40B4-BE49-F238E27FC236}">
                      <a16:creationId xmlns:a16="http://schemas.microsoft.com/office/drawing/2014/main" id="{E68186EE-1C67-8866-8D38-A21F251F520D}"/>
                    </a:ext>
                  </a:extLst>
                </p14:cNvPr>
                <p14:cNvContentPartPr/>
                <p14:nvPr/>
              </p14:nvContentPartPr>
              <p14:xfrm>
                <a:off x="4988593" y="6116662"/>
                <a:ext cx="124920" cy="112320"/>
              </p14:xfrm>
            </p:contentPart>
          </mc:Choice>
          <mc:Fallback xmlns="">
            <p:pic>
              <p:nvPicPr>
                <p:cNvPr id="13414" name="잉크 13413">
                  <a:extLst>
                    <a:ext uri="{FF2B5EF4-FFF2-40B4-BE49-F238E27FC236}">
                      <a16:creationId xmlns:a16="http://schemas.microsoft.com/office/drawing/2014/main" id="{E68186EE-1C67-8866-8D38-A21F251F52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79593" y="6107662"/>
                  <a:ext cx="142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15" name="잉크 13414">
                  <a:extLst>
                    <a:ext uri="{FF2B5EF4-FFF2-40B4-BE49-F238E27FC236}">
                      <a16:creationId xmlns:a16="http://schemas.microsoft.com/office/drawing/2014/main" id="{3E87D392-E15B-DE14-D80E-2DB9B6462404}"/>
                    </a:ext>
                  </a:extLst>
                </p14:cNvPr>
                <p14:cNvContentPartPr/>
                <p14:nvPr/>
              </p14:nvContentPartPr>
              <p14:xfrm>
                <a:off x="5089393" y="6103702"/>
                <a:ext cx="72720" cy="93240"/>
              </p14:xfrm>
            </p:contentPart>
          </mc:Choice>
          <mc:Fallback xmlns="">
            <p:pic>
              <p:nvPicPr>
                <p:cNvPr id="13415" name="잉크 13414">
                  <a:extLst>
                    <a:ext uri="{FF2B5EF4-FFF2-40B4-BE49-F238E27FC236}">
                      <a16:creationId xmlns:a16="http://schemas.microsoft.com/office/drawing/2014/main" id="{3E87D392-E15B-DE14-D80E-2DB9B64624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80393" y="6094702"/>
                  <a:ext cx="90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16" name="잉크 13415">
                  <a:extLst>
                    <a:ext uri="{FF2B5EF4-FFF2-40B4-BE49-F238E27FC236}">
                      <a16:creationId xmlns:a16="http://schemas.microsoft.com/office/drawing/2014/main" id="{DDD884F7-0559-D61F-0845-FD24637A25B4}"/>
                    </a:ext>
                  </a:extLst>
                </p14:cNvPr>
                <p14:cNvContentPartPr/>
                <p14:nvPr/>
              </p14:nvContentPartPr>
              <p14:xfrm>
                <a:off x="5125753" y="6090382"/>
                <a:ext cx="86040" cy="71280"/>
              </p14:xfrm>
            </p:contentPart>
          </mc:Choice>
          <mc:Fallback xmlns="">
            <p:pic>
              <p:nvPicPr>
                <p:cNvPr id="13416" name="잉크 13415">
                  <a:extLst>
                    <a:ext uri="{FF2B5EF4-FFF2-40B4-BE49-F238E27FC236}">
                      <a16:creationId xmlns:a16="http://schemas.microsoft.com/office/drawing/2014/main" id="{DDD884F7-0559-D61F-0845-FD24637A25B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16753" y="6081382"/>
                  <a:ext cx="103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17" name="잉크 13416">
                  <a:extLst>
                    <a:ext uri="{FF2B5EF4-FFF2-40B4-BE49-F238E27FC236}">
                      <a16:creationId xmlns:a16="http://schemas.microsoft.com/office/drawing/2014/main" id="{176A4009-31FF-80EF-0FF0-EE5F67392788}"/>
                    </a:ext>
                  </a:extLst>
                </p14:cNvPr>
                <p14:cNvContentPartPr/>
                <p14:nvPr/>
              </p14:nvContentPartPr>
              <p14:xfrm>
                <a:off x="5199913" y="6046822"/>
                <a:ext cx="48240" cy="122040"/>
              </p14:xfrm>
            </p:contentPart>
          </mc:Choice>
          <mc:Fallback xmlns="">
            <p:pic>
              <p:nvPicPr>
                <p:cNvPr id="13417" name="잉크 13416">
                  <a:extLst>
                    <a:ext uri="{FF2B5EF4-FFF2-40B4-BE49-F238E27FC236}">
                      <a16:creationId xmlns:a16="http://schemas.microsoft.com/office/drawing/2014/main" id="{176A4009-31FF-80EF-0FF0-EE5F6739278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91273" y="6038182"/>
                  <a:ext cx="65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18" name="잉크 13417">
                  <a:extLst>
                    <a:ext uri="{FF2B5EF4-FFF2-40B4-BE49-F238E27FC236}">
                      <a16:creationId xmlns:a16="http://schemas.microsoft.com/office/drawing/2014/main" id="{9B24D15F-129A-31D8-9ED1-CBC4CFDC00BB}"/>
                    </a:ext>
                  </a:extLst>
                </p14:cNvPr>
                <p14:cNvContentPartPr/>
                <p14:nvPr/>
              </p14:nvContentPartPr>
              <p14:xfrm>
                <a:off x="5271913" y="6038902"/>
                <a:ext cx="93960" cy="69840"/>
              </p14:xfrm>
            </p:contentPart>
          </mc:Choice>
          <mc:Fallback xmlns="">
            <p:pic>
              <p:nvPicPr>
                <p:cNvPr id="13418" name="잉크 13417">
                  <a:extLst>
                    <a:ext uri="{FF2B5EF4-FFF2-40B4-BE49-F238E27FC236}">
                      <a16:creationId xmlns:a16="http://schemas.microsoft.com/office/drawing/2014/main" id="{9B24D15F-129A-31D8-9ED1-CBC4CFDC00B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63273" y="6029902"/>
                  <a:ext cx="111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419" name="잉크 13418">
                  <a:extLst>
                    <a:ext uri="{FF2B5EF4-FFF2-40B4-BE49-F238E27FC236}">
                      <a16:creationId xmlns:a16="http://schemas.microsoft.com/office/drawing/2014/main" id="{4F0CE4AD-52F3-42DC-3F92-B837032098BC}"/>
                    </a:ext>
                  </a:extLst>
                </p14:cNvPr>
                <p14:cNvContentPartPr/>
                <p14:nvPr/>
              </p14:nvContentPartPr>
              <p14:xfrm>
                <a:off x="5326273" y="6114862"/>
                <a:ext cx="81720" cy="85320"/>
              </p14:xfrm>
            </p:contentPart>
          </mc:Choice>
          <mc:Fallback xmlns="">
            <p:pic>
              <p:nvPicPr>
                <p:cNvPr id="13419" name="잉크 13418">
                  <a:extLst>
                    <a:ext uri="{FF2B5EF4-FFF2-40B4-BE49-F238E27FC236}">
                      <a16:creationId xmlns:a16="http://schemas.microsoft.com/office/drawing/2014/main" id="{4F0CE4AD-52F3-42DC-3F92-B837032098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17633" y="6106222"/>
                  <a:ext cx="9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420" name="잉크 13419">
                  <a:extLst>
                    <a:ext uri="{FF2B5EF4-FFF2-40B4-BE49-F238E27FC236}">
                      <a16:creationId xmlns:a16="http://schemas.microsoft.com/office/drawing/2014/main" id="{3C858ECC-4481-33C7-B892-70D14461FB9C}"/>
                    </a:ext>
                  </a:extLst>
                </p14:cNvPr>
                <p14:cNvContentPartPr/>
                <p14:nvPr/>
              </p14:nvContentPartPr>
              <p14:xfrm>
                <a:off x="5436793" y="5996422"/>
                <a:ext cx="127440" cy="114120"/>
              </p14:xfrm>
            </p:contentPart>
          </mc:Choice>
          <mc:Fallback xmlns="">
            <p:pic>
              <p:nvPicPr>
                <p:cNvPr id="13420" name="잉크 13419">
                  <a:extLst>
                    <a:ext uri="{FF2B5EF4-FFF2-40B4-BE49-F238E27FC236}">
                      <a16:creationId xmlns:a16="http://schemas.microsoft.com/office/drawing/2014/main" id="{3C858ECC-4481-33C7-B892-70D14461FB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27793" y="5987422"/>
                  <a:ext cx="14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421" name="잉크 13420">
                  <a:extLst>
                    <a:ext uri="{FF2B5EF4-FFF2-40B4-BE49-F238E27FC236}">
                      <a16:creationId xmlns:a16="http://schemas.microsoft.com/office/drawing/2014/main" id="{CD1AA7AE-5F6A-3246-670D-EDC476429D88}"/>
                    </a:ext>
                  </a:extLst>
                </p14:cNvPr>
                <p14:cNvContentPartPr/>
                <p14:nvPr/>
              </p14:nvContentPartPr>
              <p14:xfrm>
                <a:off x="5518873" y="5960062"/>
                <a:ext cx="106920" cy="110520"/>
              </p14:xfrm>
            </p:contentPart>
          </mc:Choice>
          <mc:Fallback xmlns="">
            <p:pic>
              <p:nvPicPr>
                <p:cNvPr id="13421" name="잉크 13420">
                  <a:extLst>
                    <a:ext uri="{FF2B5EF4-FFF2-40B4-BE49-F238E27FC236}">
                      <a16:creationId xmlns:a16="http://schemas.microsoft.com/office/drawing/2014/main" id="{CD1AA7AE-5F6A-3246-670D-EDC476429D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10233" y="5951422"/>
                  <a:ext cx="12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422" name="잉크 13421">
                  <a:extLst>
                    <a:ext uri="{FF2B5EF4-FFF2-40B4-BE49-F238E27FC236}">
                      <a16:creationId xmlns:a16="http://schemas.microsoft.com/office/drawing/2014/main" id="{5D6E4CF0-6F00-14EA-DDE7-09C08BA3CA5A}"/>
                    </a:ext>
                  </a:extLst>
                </p14:cNvPr>
                <p14:cNvContentPartPr/>
                <p14:nvPr/>
              </p14:nvContentPartPr>
              <p14:xfrm>
                <a:off x="5611753" y="5985622"/>
                <a:ext cx="57240" cy="83520"/>
              </p14:xfrm>
            </p:contentPart>
          </mc:Choice>
          <mc:Fallback xmlns="">
            <p:pic>
              <p:nvPicPr>
                <p:cNvPr id="13422" name="잉크 13421">
                  <a:extLst>
                    <a:ext uri="{FF2B5EF4-FFF2-40B4-BE49-F238E27FC236}">
                      <a16:creationId xmlns:a16="http://schemas.microsoft.com/office/drawing/2014/main" id="{5D6E4CF0-6F00-14EA-DDE7-09C08BA3CA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03113" y="5976982"/>
                  <a:ext cx="74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423" name="잉크 13422">
                  <a:extLst>
                    <a:ext uri="{FF2B5EF4-FFF2-40B4-BE49-F238E27FC236}">
                      <a16:creationId xmlns:a16="http://schemas.microsoft.com/office/drawing/2014/main" id="{8EAE9091-8B7D-0AF2-95D1-E3FC07F43715}"/>
                    </a:ext>
                  </a:extLst>
                </p14:cNvPr>
                <p14:cNvContentPartPr/>
                <p14:nvPr/>
              </p14:nvContentPartPr>
              <p14:xfrm>
                <a:off x="5636953" y="5951062"/>
                <a:ext cx="114120" cy="92880"/>
              </p14:xfrm>
            </p:contentPart>
          </mc:Choice>
          <mc:Fallback xmlns="">
            <p:pic>
              <p:nvPicPr>
                <p:cNvPr id="13423" name="잉크 13422">
                  <a:extLst>
                    <a:ext uri="{FF2B5EF4-FFF2-40B4-BE49-F238E27FC236}">
                      <a16:creationId xmlns:a16="http://schemas.microsoft.com/office/drawing/2014/main" id="{8EAE9091-8B7D-0AF2-95D1-E3FC07F437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28313" y="5942062"/>
                  <a:ext cx="131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424" name="잉크 13423">
                  <a:extLst>
                    <a:ext uri="{FF2B5EF4-FFF2-40B4-BE49-F238E27FC236}">
                      <a16:creationId xmlns:a16="http://schemas.microsoft.com/office/drawing/2014/main" id="{89D35A11-408E-B7A1-DA97-48B1CB849741}"/>
                    </a:ext>
                  </a:extLst>
                </p14:cNvPr>
                <p14:cNvContentPartPr/>
                <p14:nvPr/>
              </p14:nvContentPartPr>
              <p14:xfrm>
                <a:off x="5739193" y="5893462"/>
                <a:ext cx="80280" cy="106200"/>
              </p14:xfrm>
            </p:contentPart>
          </mc:Choice>
          <mc:Fallback xmlns="">
            <p:pic>
              <p:nvPicPr>
                <p:cNvPr id="13424" name="잉크 13423">
                  <a:extLst>
                    <a:ext uri="{FF2B5EF4-FFF2-40B4-BE49-F238E27FC236}">
                      <a16:creationId xmlns:a16="http://schemas.microsoft.com/office/drawing/2014/main" id="{89D35A11-408E-B7A1-DA97-48B1CB8497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30193" y="5884462"/>
                  <a:ext cx="97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425" name="잉크 13424">
                  <a:extLst>
                    <a:ext uri="{FF2B5EF4-FFF2-40B4-BE49-F238E27FC236}">
                      <a16:creationId xmlns:a16="http://schemas.microsoft.com/office/drawing/2014/main" id="{D05E019C-4871-D1EF-0BAD-ABF8E1ED3465}"/>
                    </a:ext>
                  </a:extLst>
                </p14:cNvPr>
                <p14:cNvContentPartPr/>
                <p14:nvPr/>
              </p14:nvContentPartPr>
              <p14:xfrm>
                <a:off x="5809393" y="5889502"/>
                <a:ext cx="54360" cy="74520"/>
              </p14:xfrm>
            </p:contentPart>
          </mc:Choice>
          <mc:Fallback xmlns="">
            <p:pic>
              <p:nvPicPr>
                <p:cNvPr id="13425" name="잉크 13424">
                  <a:extLst>
                    <a:ext uri="{FF2B5EF4-FFF2-40B4-BE49-F238E27FC236}">
                      <a16:creationId xmlns:a16="http://schemas.microsoft.com/office/drawing/2014/main" id="{D05E019C-4871-D1EF-0BAD-ABF8E1ED34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00753" y="5880502"/>
                  <a:ext cx="72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426" name="잉크 13425">
                  <a:extLst>
                    <a:ext uri="{FF2B5EF4-FFF2-40B4-BE49-F238E27FC236}">
                      <a16:creationId xmlns:a16="http://schemas.microsoft.com/office/drawing/2014/main" id="{819FA080-8725-C636-F2F2-003C56F8E87E}"/>
                    </a:ext>
                  </a:extLst>
                </p14:cNvPr>
                <p14:cNvContentPartPr/>
                <p14:nvPr/>
              </p14:nvContentPartPr>
              <p14:xfrm>
                <a:off x="5828473" y="5997502"/>
                <a:ext cx="84960" cy="67680"/>
              </p14:xfrm>
            </p:contentPart>
          </mc:Choice>
          <mc:Fallback xmlns="">
            <p:pic>
              <p:nvPicPr>
                <p:cNvPr id="13426" name="잉크 13425">
                  <a:extLst>
                    <a:ext uri="{FF2B5EF4-FFF2-40B4-BE49-F238E27FC236}">
                      <a16:creationId xmlns:a16="http://schemas.microsoft.com/office/drawing/2014/main" id="{819FA080-8725-C636-F2F2-003C56F8E8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19833" y="5988862"/>
                  <a:ext cx="102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27" name="잉크 13426">
                  <a:extLst>
                    <a:ext uri="{FF2B5EF4-FFF2-40B4-BE49-F238E27FC236}">
                      <a16:creationId xmlns:a16="http://schemas.microsoft.com/office/drawing/2014/main" id="{EFC82623-F1C5-B16A-E55B-F268466E9059}"/>
                    </a:ext>
                  </a:extLst>
                </p14:cNvPr>
                <p14:cNvContentPartPr/>
                <p14:nvPr/>
              </p14:nvContentPartPr>
              <p14:xfrm>
                <a:off x="5882833" y="5895982"/>
                <a:ext cx="97920" cy="90000"/>
              </p14:xfrm>
            </p:contentPart>
          </mc:Choice>
          <mc:Fallback xmlns="">
            <p:pic>
              <p:nvPicPr>
                <p:cNvPr id="13427" name="잉크 13426">
                  <a:extLst>
                    <a:ext uri="{FF2B5EF4-FFF2-40B4-BE49-F238E27FC236}">
                      <a16:creationId xmlns:a16="http://schemas.microsoft.com/office/drawing/2014/main" id="{EFC82623-F1C5-B16A-E55B-F268466E90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73833" y="5887342"/>
                  <a:ext cx="115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428" name="잉크 13427">
                  <a:extLst>
                    <a:ext uri="{FF2B5EF4-FFF2-40B4-BE49-F238E27FC236}">
                      <a16:creationId xmlns:a16="http://schemas.microsoft.com/office/drawing/2014/main" id="{2CCDF563-5C31-863B-7292-5058A366E97A}"/>
                    </a:ext>
                  </a:extLst>
                </p14:cNvPr>
                <p14:cNvContentPartPr/>
                <p14:nvPr/>
              </p14:nvContentPartPr>
              <p14:xfrm>
                <a:off x="5942953" y="5872582"/>
                <a:ext cx="40320" cy="68040"/>
              </p14:xfrm>
            </p:contentPart>
          </mc:Choice>
          <mc:Fallback xmlns="">
            <p:pic>
              <p:nvPicPr>
                <p:cNvPr id="13428" name="잉크 13427">
                  <a:extLst>
                    <a:ext uri="{FF2B5EF4-FFF2-40B4-BE49-F238E27FC236}">
                      <a16:creationId xmlns:a16="http://schemas.microsoft.com/office/drawing/2014/main" id="{2CCDF563-5C31-863B-7292-5058A366E97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3953" y="5863942"/>
                  <a:ext cx="57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429" name="잉크 13428">
                  <a:extLst>
                    <a:ext uri="{FF2B5EF4-FFF2-40B4-BE49-F238E27FC236}">
                      <a16:creationId xmlns:a16="http://schemas.microsoft.com/office/drawing/2014/main" id="{AC395BF8-B144-72D4-EA02-1D807B84A7D2}"/>
                    </a:ext>
                  </a:extLst>
                </p14:cNvPr>
                <p14:cNvContentPartPr/>
                <p14:nvPr/>
              </p14:nvContentPartPr>
              <p14:xfrm>
                <a:off x="6011353" y="5875102"/>
                <a:ext cx="98640" cy="73080"/>
              </p14:xfrm>
            </p:contentPart>
          </mc:Choice>
          <mc:Fallback xmlns="">
            <p:pic>
              <p:nvPicPr>
                <p:cNvPr id="13429" name="잉크 13428">
                  <a:extLst>
                    <a:ext uri="{FF2B5EF4-FFF2-40B4-BE49-F238E27FC236}">
                      <a16:creationId xmlns:a16="http://schemas.microsoft.com/office/drawing/2014/main" id="{AC395BF8-B144-72D4-EA02-1D807B84A7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02353" y="5866462"/>
                  <a:ext cx="11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431" name="잉크 13430">
                  <a:extLst>
                    <a:ext uri="{FF2B5EF4-FFF2-40B4-BE49-F238E27FC236}">
                      <a16:creationId xmlns:a16="http://schemas.microsoft.com/office/drawing/2014/main" id="{C25CD7FF-A93E-BD84-EA1A-E81323555AFC}"/>
                    </a:ext>
                  </a:extLst>
                </p14:cNvPr>
                <p14:cNvContentPartPr/>
                <p14:nvPr/>
              </p14:nvContentPartPr>
              <p14:xfrm>
                <a:off x="4895353" y="6493222"/>
                <a:ext cx="80280" cy="110880"/>
              </p14:xfrm>
            </p:contentPart>
          </mc:Choice>
          <mc:Fallback xmlns="">
            <p:pic>
              <p:nvPicPr>
                <p:cNvPr id="13431" name="잉크 13430">
                  <a:extLst>
                    <a:ext uri="{FF2B5EF4-FFF2-40B4-BE49-F238E27FC236}">
                      <a16:creationId xmlns:a16="http://schemas.microsoft.com/office/drawing/2014/main" id="{C25CD7FF-A93E-BD84-EA1A-E81323555A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86353" y="6484222"/>
                  <a:ext cx="97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432" name="잉크 13431">
                  <a:extLst>
                    <a:ext uri="{FF2B5EF4-FFF2-40B4-BE49-F238E27FC236}">
                      <a16:creationId xmlns:a16="http://schemas.microsoft.com/office/drawing/2014/main" id="{3FB95FCB-1117-1913-BF93-2D7AD76D4AA7}"/>
                    </a:ext>
                  </a:extLst>
                </p14:cNvPr>
                <p14:cNvContentPartPr/>
                <p14:nvPr/>
              </p14:nvContentPartPr>
              <p14:xfrm>
                <a:off x="4966273" y="6478102"/>
                <a:ext cx="79560" cy="100440"/>
              </p14:xfrm>
            </p:contentPart>
          </mc:Choice>
          <mc:Fallback xmlns="">
            <p:pic>
              <p:nvPicPr>
                <p:cNvPr id="13432" name="잉크 13431">
                  <a:extLst>
                    <a:ext uri="{FF2B5EF4-FFF2-40B4-BE49-F238E27FC236}">
                      <a16:creationId xmlns:a16="http://schemas.microsoft.com/office/drawing/2014/main" id="{3FB95FCB-1117-1913-BF93-2D7AD76D4A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57273" y="6469102"/>
                  <a:ext cx="97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433" name="잉크 13432">
                  <a:extLst>
                    <a:ext uri="{FF2B5EF4-FFF2-40B4-BE49-F238E27FC236}">
                      <a16:creationId xmlns:a16="http://schemas.microsoft.com/office/drawing/2014/main" id="{6C557637-98FD-EA25-98F4-2AF0BD919EF1}"/>
                    </a:ext>
                  </a:extLst>
                </p14:cNvPr>
                <p14:cNvContentPartPr/>
                <p14:nvPr/>
              </p14:nvContentPartPr>
              <p14:xfrm>
                <a:off x="5044033" y="6447862"/>
                <a:ext cx="68400" cy="88560"/>
              </p14:xfrm>
            </p:contentPart>
          </mc:Choice>
          <mc:Fallback xmlns="">
            <p:pic>
              <p:nvPicPr>
                <p:cNvPr id="13433" name="잉크 13432">
                  <a:extLst>
                    <a:ext uri="{FF2B5EF4-FFF2-40B4-BE49-F238E27FC236}">
                      <a16:creationId xmlns:a16="http://schemas.microsoft.com/office/drawing/2014/main" id="{6C557637-98FD-EA25-98F4-2AF0BD919E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35393" y="6439222"/>
                  <a:ext cx="86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434" name="잉크 13433">
                  <a:extLst>
                    <a:ext uri="{FF2B5EF4-FFF2-40B4-BE49-F238E27FC236}">
                      <a16:creationId xmlns:a16="http://schemas.microsoft.com/office/drawing/2014/main" id="{05BDA3E2-E7B9-9346-4566-A0E00307FAA6}"/>
                    </a:ext>
                  </a:extLst>
                </p14:cNvPr>
                <p14:cNvContentPartPr/>
                <p14:nvPr/>
              </p14:nvContentPartPr>
              <p14:xfrm>
                <a:off x="5105233" y="6449662"/>
                <a:ext cx="42840" cy="78480"/>
              </p14:xfrm>
            </p:contentPart>
          </mc:Choice>
          <mc:Fallback xmlns="">
            <p:pic>
              <p:nvPicPr>
                <p:cNvPr id="13434" name="잉크 13433">
                  <a:extLst>
                    <a:ext uri="{FF2B5EF4-FFF2-40B4-BE49-F238E27FC236}">
                      <a16:creationId xmlns:a16="http://schemas.microsoft.com/office/drawing/2014/main" id="{05BDA3E2-E7B9-9346-4566-A0E00307FAA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96233" y="6440662"/>
                  <a:ext cx="60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435" name="잉크 13434">
                  <a:extLst>
                    <a:ext uri="{FF2B5EF4-FFF2-40B4-BE49-F238E27FC236}">
                      <a16:creationId xmlns:a16="http://schemas.microsoft.com/office/drawing/2014/main" id="{F689C010-7597-987C-4532-EBD3F8C27C93}"/>
                    </a:ext>
                  </a:extLst>
                </p14:cNvPr>
                <p14:cNvContentPartPr/>
                <p14:nvPr/>
              </p14:nvContentPartPr>
              <p14:xfrm>
                <a:off x="5158153" y="6396022"/>
                <a:ext cx="80280" cy="104760"/>
              </p14:xfrm>
            </p:contentPart>
          </mc:Choice>
          <mc:Fallback xmlns="">
            <p:pic>
              <p:nvPicPr>
                <p:cNvPr id="13435" name="잉크 13434">
                  <a:extLst>
                    <a:ext uri="{FF2B5EF4-FFF2-40B4-BE49-F238E27FC236}">
                      <a16:creationId xmlns:a16="http://schemas.microsoft.com/office/drawing/2014/main" id="{F689C010-7597-987C-4532-EBD3F8C27C9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49153" y="6387382"/>
                  <a:ext cx="97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436" name="잉크 13435">
                  <a:extLst>
                    <a:ext uri="{FF2B5EF4-FFF2-40B4-BE49-F238E27FC236}">
                      <a16:creationId xmlns:a16="http://schemas.microsoft.com/office/drawing/2014/main" id="{E6EFEB5F-547D-3B33-F4B4-4135AC6CDBBD}"/>
                    </a:ext>
                  </a:extLst>
                </p14:cNvPr>
                <p14:cNvContentPartPr/>
                <p14:nvPr/>
              </p14:nvContentPartPr>
              <p14:xfrm>
                <a:off x="5248153" y="6387022"/>
                <a:ext cx="68400" cy="74160"/>
              </p14:xfrm>
            </p:contentPart>
          </mc:Choice>
          <mc:Fallback xmlns="">
            <p:pic>
              <p:nvPicPr>
                <p:cNvPr id="13436" name="잉크 13435">
                  <a:extLst>
                    <a:ext uri="{FF2B5EF4-FFF2-40B4-BE49-F238E27FC236}">
                      <a16:creationId xmlns:a16="http://schemas.microsoft.com/office/drawing/2014/main" id="{E6EFEB5F-547D-3B33-F4B4-4135AC6CDB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39153" y="6378382"/>
                  <a:ext cx="8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437" name="잉크 13436">
                  <a:extLst>
                    <a:ext uri="{FF2B5EF4-FFF2-40B4-BE49-F238E27FC236}">
                      <a16:creationId xmlns:a16="http://schemas.microsoft.com/office/drawing/2014/main" id="{13EC8739-F025-F58D-807D-9682B43F1C4B}"/>
                    </a:ext>
                  </a:extLst>
                </p14:cNvPr>
                <p14:cNvContentPartPr/>
                <p14:nvPr/>
              </p14:nvContentPartPr>
              <p14:xfrm>
                <a:off x="5315113" y="6351742"/>
                <a:ext cx="102960" cy="111600"/>
              </p14:xfrm>
            </p:contentPart>
          </mc:Choice>
          <mc:Fallback xmlns="">
            <p:pic>
              <p:nvPicPr>
                <p:cNvPr id="13437" name="잉크 13436">
                  <a:extLst>
                    <a:ext uri="{FF2B5EF4-FFF2-40B4-BE49-F238E27FC236}">
                      <a16:creationId xmlns:a16="http://schemas.microsoft.com/office/drawing/2014/main" id="{13EC8739-F025-F58D-807D-9682B43F1C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06113" y="6342742"/>
                  <a:ext cx="120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438" name="잉크 13437">
                  <a:extLst>
                    <a:ext uri="{FF2B5EF4-FFF2-40B4-BE49-F238E27FC236}">
                      <a16:creationId xmlns:a16="http://schemas.microsoft.com/office/drawing/2014/main" id="{2B704745-938C-FD7E-738A-A1A09D4056B3}"/>
                    </a:ext>
                  </a:extLst>
                </p14:cNvPr>
                <p14:cNvContentPartPr/>
                <p14:nvPr/>
              </p14:nvContentPartPr>
              <p14:xfrm>
                <a:off x="5395753" y="6321862"/>
                <a:ext cx="61200" cy="44640"/>
              </p14:xfrm>
            </p:contentPart>
          </mc:Choice>
          <mc:Fallback xmlns="">
            <p:pic>
              <p:nvPicPr>
                <p:cNvPr id="13438" name="잉크 13437">
                  <a:extLst>
                    <a:ext uri="{FF2B5EF4-FFF2-40B4-BE49-F238E27FC236}">
                      <a16:creationId xmlns:a16="http://schemas.microsoft.com/office/drawing/2014/main" id="{2B704745-938C-FD7E-738A-A1A09D4056B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86753" y="6313222"/>
                  <a:ext cx="7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439" name="잉크 13438">
                  <a:extLst>
                    <a:ext uri="{FF2B5EF4-FFF2-40B4-BE49-F238E27FC236}">
                      <a16:creationId xmlns:a16="http://schemas.microsoft.com/office/drawing/2014/main" id="{90AE32A5-1327-07A4-F322-F2334EFCECE1}"/>
                    </a:ext>
                  </a:extLst>
                </p14:cNvPr>
                <p14:cNvContentPartPr/>
                <p14:nvPr/>
              </p14:nvContentPartPr>
              <p14:xfrm>
                <a:off x="5423833" y="6374422"/>
                <a:ext cx="30240" cy="14040"/>
              </p14:xfrm>
            </p:contentPart>
          </mc:Choice>
          <mc:Fallback xmlns="">
            <p:pic>
              <p:nvPicPr>
                <p:cNvPr id="13439" name="잉크 13438">
                  <a:extLst>
                    <a:ext uri="{FF2B5EF4-FFF2-40B4-BE49-F238E27FC236}">
                      <a16:creationId xmlns:a16="http://schemas.microsoft.com/office/drawing/2014/main" id="{90AE32A5-1327-07A4-F322-F2334EFCEC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15193" y="6365422"/>
                  <a:ext cx="47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3440" name="잉크 13439">
                  <a:extLst>
                    <a:ext uri="{FF2B5EF4-FFF2-40B4-BE49-F238E27FC236}">
                      <a16:creationId xmlns:a16="http://schemas.microsoft.com/office/drawing/2014/main" id="{051AD43C-A612-2B7E-DD2B-6D010E7896E8}"/>
                    </a:ext>
                  </a:extLst>
                </p14:cNvPr>
                <p14:cNvContentPartPr/>
                <p14:nvPr/>
              </p14:nvContentPartPr>
              <p14:xfrm>
                <a:off x="5443993" y="6398902"/>
                <a:ext cx="86760" cy="38880"/>
              </p14:xfrm>
            </p:contentPart>
          </mc:Choice>
          <mc:Fallback xmlns="">
            <p:pic>
              <p:nvPicPr>
                <p:cNvPr id="13440" name="잉크 13439">
                  <a:extLst>
                    <a:ext uri="{FF2B5EF4-FFF2-40B4-BE49-F238E27FC236}">
                      <a16:creationId xmlns:a16="http://schemas.microsoft.com/office/drawing/2014/main" id="{051AD43C-A612-2B7E-DD2B-6D010E7896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34993" y="6389902"/>
                  <a:ext cx="104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441" name="잉크 13440">
                  <a:extLst>
                    <a:ext uri="{FF2B5EF4-FFF2-40B4-BE49-F238E27FC236}">
                      <a16:creationId xmlns:a16="http://schemas.microsoft.com/office/drawing/2014/main" id="{083CC3C7-62CC-6222-7ECD-30FD7B3CB069}"/>
                    </a:ext>
                  </a:extLst>
                </p14:cNvPr>
                <p14:cNvContentPartPr/>
                <p14:nvPr/>
              </p14:nvContentPartPr>
              <p14:xfrm>
                <a:off x="5519953" y="6259942"/>
                <a:ext cx="109440" cy="102600"/>
              </p14:xfrm>
            </p:contentPart>
          </mc:Choice>
          <mc:Fallback xmlns="">
            <p:pic>
              <p:nvPicPr>
                <p:cNvPr id="13441" name="잉크 13440">
                  <a:extLst>
                    <a:ext uri="{FF2B5EF4-FFF2-40B4-BE49-F238E27FC236}">
                      <a16:creationId xmlns:a16="http://schemas.microsoft.com/office/drawing/2014/main" id="{083CC3C7-62CC-6222-7ECD-30FD7B3CB06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10953" y="6250942"/>
                  <a:ext cx="127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442" name="잉크 13441">
                  <a:extLst>
                    <a:ext uri="{FF2B5EF4-FFF2-40B4-BE49-F238E27FC236}">
                      <a16:creationId xmlns:a16="http://schemas.microsoft.com/office/drawing/2014/main" id="{5355BFBA-F14A-6392-21FA-BB2E89D6F28F}"/>
                    </a:ext>
                  </a:extLst>
                </p14:cNvPr>
                <p14:cNvContentPartPr/>
                <p14:nvPr/>
              </p14:nvContentPartPr>
              <p14:xfrm>
                <a:off x="5611393" y="6355342"/>
                <a:ext cx="27000" cy="38520"/>
              </p14:xfrm>
            </p:contentPart>
          </mc:Choice>
          <mc:Fallback xmlns="">
            <p:pic>
              <p:nvPicPr>
                <p:cNvPr id="13442" name="잉크 13441">
                  <a:extLst>
                    <a:ext uri="{FF2B5EF4-FFF2-40B4-BE49-F238E27FC236}">
                      <a16:creationId xmlns:a16="http://schemas.microsoft.com/office/drawing/2014/main" id="{5355BFBA-F14A-6392-21FA-BB2E89D6F2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02393" y="6346702"/>
                  <a:ext cx="44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443" name="잉크 13442">
                  <a:extLst>
                    <a:ext uri="{FF2B5EF4-FFF2-40B4-BE49-F238E27FC236}">
                      <a16:creationId xmlns:a16="http://schemas.microsoft.com/office/drawing/2014/main" id="{DD93818B-075F-58FB-9877-41526F90A70B}"/>
                    </a:ext>
                  </a:extLst>
                </p14:cNvPr>
                <p14:cNvContentPartPr/>
                <p14:nvPr/>
              </p14:nvContentPartPr>
              <p14:xfrm>
                <a:off x="5624713" y="6368662"/>
                <a:ext cx="59400" cy="53640"/>
              </p14:xfrm>
            </p:contentPart>
          </mc:Choice>
          <mc:Fallback xmlns="">
            <p:pic>
              <p:nvPicPr>
                <p:cNvPr id="13443" name="잉크 13442">
                  <a:extLst>
                    <a:ext uri="{FF2B5EF4-FFF2-40B4-BE49-F238E27FC236}">
                      <a16:creationId xmlns:a16="http://schemas.microsoft.com/office/drawing/2014/main" id="{DD93818B-075F-58FB-9877-41526F90A70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16073" y="6360022"/>
                  <a:ext cx="77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444" name="잉크 13443">
                  <a:extLst>
                    <a:ext uri="{FF2B5EF4-FFF2-40B4-BE49-F238E27FC236}">
                      <a16:creationId xmlns:a16="http://schemas.microsoft.com/office/drawing/2014/main" id="{A1D5E8ED-35A8-56E4-EBC7-F6B8A85D3CBA}"/>
                    </a:ext>
                  </a:extLst>
                </p14:cNvPr>
                <p14:cNvContentPartPr/>
                <p14:nvPr/>
              </p14:nvContentPartPr>
              <p14:xfrm>
                <a:off x="5658193" y="6240502"/>
                <a:ext cx="94320" cy="121680"/>
              </p14:xfrm>
            </p:contentPart>
          </mc:Choice>
          <mc:Fallback xmlns="">
            <p:pic>
              <p:nvPicPr>
                <p:cNvPr id="13444" name="잉크 13443">
                  <a:extLst>
                    <a:ext uri="{FF2B5EF4-FFF2-40B4-BE49-F238E27FC236}">
                      <a16:creationId xmlns:a16="http://schemas.microsoft.com/office/drawing/2014/main" id="{A1D5E8ED-35A8-56E4-EBC7-F6B8A85D3C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49193" y="6231862"/>
                  <a:ext cx="111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445" name="잉크 13444">
                  <a:extLst>
                    <a:ext uri="{FF2B5EF4-FFF2-40B4-BE49-F238E27FC236}">
                      <a16:creationId xmlns:a16="http://schemas.microsoft.com/office/drawing/2014/main" id="{C80C33E5-6464-C2C0-3DC7-8ADF9B09DE9C}"/>
                    </a:ext>
                  </a:extLst>
                </p14:cNvPr>
                <p14:cNvContentPartPr/>
                <p14:nvPr/>
              </p14:nvContentPartPr>
              <p14:xfrm>
                <a:off x="5740273" y="6231142"/>
                <a:ext cx="111240" cy="94320"/>
              </p14:xfrm>
            </p:contentPart>
          </mc:Choice>
          <mc:Fallback xmlns="">
            <p:pic>
              <p:nvPicPr>
                <p:cNvPr id="13445" name="잉크 13444">
                  <a:extLst>
                    <a:ext uri="{FF2B5EF4-FFF2-40B4-BE49-F238E27FC236}">
                      <a16:creationId xmlns:a16="http://schemas.microsoft.com/office/drawing/2014/main" id="{C80C33E5-6464-C2C0-3DC7-8ADF9B09DE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31633" y="6222142"/>
                  <a:ext cx="12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446" name="잉크 13445">
                  <a:extLst>
                    <a:ext uri="{FF2B5EF4-FFF2-40B4-BE49-F238E27FC236}">
                      <a16:creationId xmlns:a16="http://schemas.microsoft.com/office/drawing/2014/main" id="{3AE72B10-56EC-6820-F1A9-732A3342D203}"/>
                    </a:ext>
                  </a:extLst>
                </p14:cNvPr>
                <p14:cNvContentPartPr/>
                <p14:nvPr/>
              </p14:nvContentPartPr>
              <p14:xfrm>
                <a:off x="5807233" y="6186142"/>
                <a:ext cx="67680" cy="56160"/>
              </p14:xfrm>
            </p:contentPart>
          </mc:Choice>
          <mc:Fallback xmlns="">
            <p:pic>
              <p:nvPicPr>
                <p:cNvPr id="13446" name="잉크 13445">
                  <a:extLst>
                    <a:ext uri="{FF2B5EF4-FFF2-40B4-BE49-F238E27FC236}">
                      <a16:creationId xmlns:a16="http://schemas.microsoft.com/office/drawing/2014/main" id="{3AE72B10-56EC-6820-F1A9-732A3342D20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8233" y="6177142"/>
                  <a:ext cx="85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447" name="잉크 13446">
                  <a:extLst>
                    <a:ext uri="{FF2B5EF4-FFF2-40B4-BE49-F238E27FC236}">
                      <a16:creationId xmlns:a16="http://schemas.microsoft.com/office/drawing/2014/main" id="{300FCB47-586F-81B5-FF2A-4AC12C63AAC1}"/>
                    </a:ext>
                  </a:extLst>
                </p14:cNvPr>
                <p14:cNvContentPartPr/>
                <p14:nvPr/>
              </p14:nvContentPartPr>
              <p14:xfrm>
                <a:off x="5867353" y="6156262"/>
                <a:ext cx="115560" cy="80280"/>
              </p14:xfrm>
            </p:contentPart>
          </mc:Choice>
          <mc:Fallback xmlns="">
            <p:pic>
              <p:nvPicPr>
                <p:cNvPr id="13447" name="잉크 13446">
                  <a:extLst>
                    <a:ext uri="{FF2B5EF4-FFF2-40B4-BE49-F238E27FC236}">
                      <a16:creationId xmlns:a16="http://schemas.microsoft.com/office/drawing/2014/main" id="{300FCB47-586F-81B5-FF2A-4AC12C63AAC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58353" y="6147622"/>
                  <a:ext cx="133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449" name="잉크 13448">
                  <a:extLst>
                    <a:ext uri="{FF2B5EF4-FFF2-40B4-BE49-F238E27FC236}">
                      <a16:creationId xmlns:a16="http://schemas.microsoft.com/office/drawing/2014/main" id="{4E01E0E2-B285-34E2-9BA5-821D0A6CE1B9}"/>
                    </a:ext>
                  </a:extLst>
                </p14:cNvPr>
                <p14:cNvContentPartPr/>
                <p14:nvPr/>
              </p14:nvContentPartPr>
              <p14:xfrm>
                <a:off x="5244193" y="6633622"/>
                <a:ext cx="84600" cy="100440"/>
              </p14:xfrm>
            </p:contentPart>
          </mc:Choice>
          <mc:Fallback xmlns="">
            <p:pic>
              <p:nvPicPr>
                <p:cNvPr id="13449" name="잉크 13448">
                  <a:extLst>
                    <a:ext uri="{FF2B5EF4-FFF2-40B4-BE49-F238E27FC236}">
                      <a16:creationId xmlns:a16="http://schemas.microsoft.com/office/drawing/2014/main" id="{4E01E0E2-B285-34E2-9BA5-821D0A6CE1B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35553" y="6624982"/>
                  <a:ext cx="102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450" name="잉크 13449">
                  <a:extLst>
                    <a:ext uri="{FF2B5EF4-FFF2-40B4-BE49-F238E27FC236}">
                      <a16:creationId xmlns:a16="http://schemas.microsoft.com/office/drawing/2014/main" id="{B4FBD3DE-FF40-DBD4-1233-3C254B7ECB20}"/>
                    </a:ext>
                  </a:extLst>
                </p14:cNvPr>
                <p14:cNvContentPartPr/>
                <p14:nvPr/>
              </p14:nvContentPartPr>
              <p14:xfrm>
                <a:off x="5329153" y="6594742"/>
                <a:ext cx="61200" cy="123120"/>
              </p14:xfrm>
            </p:contentPart>
          </mc:Choice>
          <mc:Fallback xmlns="">
            <p:pic>
              <p:nvPicPr>
                <p:cNvPr id="13450" name="잉크 13449">
                  <a:extLst>
                    <a:ext uri="{FF2B5EF4-FFF2-40B4-BE49-F238E27FC236}">
                      <a16:creationId xmlns:a16="http://schemas.microsoft.com/office/drawing/2014/main" id="{B4FBD3DE-FF40-DBD4-1233-3C254B7ECB2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20153" y="6586102"/>
                  <a:ext cx="78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451" name="잉크 13450">
                  <a:extLst>
                    <a:ext uri="{FF2B5EF4-FFF2-40B4-BE49-F238E27FC236}">
                      <a16:creationId xmlns:a16="http://schemas.microsoft.com/office/drawing/2014/main" id="{F3EB8210-4C00-CA64-571A-2422A3B8B8AD}"/>
                    </a:ext>
                  </a:extLst>
                </p14:cNvPr>
                <p14:cNvContentPartPr/>
                <p14:nvPr/>
              </p14:nvContentPartPr>
              <p14:xfrm>
                <a:off x="5396473" y="6566662"/>
                <a:ext cx="48240" cy="147960"/>
              </p14:xfrm>
            </p:contentPart>
          </mc:Choice>
          <mc:Fallback xmlns="">
            <p:pic>
              <p:nvPicPr>
                <p:cNvPr id="13451" name="잉크 13450">
                  <a:extLst>
                    <a:ext uri="{FF2B5EF4-FFF2-40B4-BE49-F238E27FC236}">
                      <a16:creationId xmlns:a16="http://schemas.microsoft.com/office/drawing/2014/main" id="{F3EB8210-4C00-CA64-571A-2422A3B8B8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87473" y="6557662"/>
                  <a:ext cx="65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452" name="잉크 13451">
                  <a:extLst>
                    <a:ext uri="{FF2B5EF4-FFF2-40B4-BE49-F238E27FC236}">
                      <a16:creationId xmlns:a16="http://schemas.microsoft.com/office/drawing/2014/main" id="{A2857CBA-4AB5-93FE-22E4-DA55A41008C8}"/>
                    </a:ext>
                  </a:extLst>
                </p14:cNvPr>
                <p14:cNvContentPartPr/>
                <p14:nvPr/>
              </p14:nvContentPartPr>
              <p14:xfrm>
                <a:off x="5433913" y="6557302"/>
                <a:ext cx="83520" cy="137520"/>
              </p14:xfrm>
            </p:contentPart>
          </mc:Choice>
          <mc:Fallback xmlns="">
            <p:pic>
              <p:nvPicPr>
                <p:cNvPr id="13452" name="잉크 13451">
                  <a:extLst>
                    <a:ext uri="{FF2B5EF4-FFF2-40B4-BE49-F238E27FC236}">
                      <a16:creationId xmlns:a16="http://schemas.microsoft.com/office/drawing/2014/main" id="{A2857CBA-4AB5-93FE-22E4-DA55A41008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24913" y="6548662"/>
                  <a:ext cx="101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453" name="잉크 13452">
                  <a:extLst>
                    <a:ext uri="{FF2B5EF4-FFF2-40B4-BE49-F238E27FC236}">
                      <a16:creationId xmlns:a16="http://schemas.microsoft.com/office/drawing/2014/main" id="{78951E71-1769-A7CF-83A0-2939A07B5D0A}"/>
                    </a:ext>
                  </a:extLst>
                </p14:cNvPr>
                <p14:cNvContentPartPr/>
                <p14:nvPr/>
              </p14:nvContentPartPr>
              <p14:xfrm>
                <a:off x="5498713" y="6572782"/>
                <a:ext cx="77760" cy="87480"/>
              </p14:xfrm>
            </p:contentPart>
          </mc:Choice>
          <mc:Fallback xmlns="">
            <p:pic>
              <p:nvPicPr>
                <p:cNvPr id="13453" name="잉크 13452">
                  <a:extLst>
                    <a:ext uri="{FF2B5EF4-FFF2-40B4-BE49-F238E27FC236}">
                      <a16:creationId xmlns:a16="http://schemas.microsoft.com/office/drawing/2014/main" id="{78951E71-1769-A7CF-83A0-2939A07B5D0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0073" y="6564142"/>
                  <a:ext cx="95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454" name="잉크 13453">
                  <a:extLst>
                    <a:ext uri="{FF2B5EF4-FFF2-40B4-BE49-F238E27FC236}">
                      <a16:creationId xmlns:a16="http://schemas.microsoft.com/office/drawing/2014/main" id="{D4C7A3B8-B2A3-1CB6-46E3-4159E2F22EAD}"/>
                    </a:ext>
                  </a:extLst>
                </p14:cNvPr>
                <p14:cNvContentPartPr/>
                <p14:nvPr/>
              </p14:nvContentPartPr>
              <p14:xfrm>
                <a:off x="5560273" y="6515182"/>
                <a:ext cx="156600" cy="97560"/>
              </p14:xfrm>
            </p:contentPart>
          </mc:Choice>
          <mc:Fallback xmlns="">
            <p:pic>
              <p:nvPicPr>
                <p:cNvPr id="13454" name="잉크 13453">
                  <a:extLst>
                    <a:ext uri="{FF2B5EF4-FFF2-40B4-BE49-F238E27FC236}">
                      <a16:creationId xmlns:a16="http://schemas.microsoft.com/office/drawing/2014/main" id="{D4C7A3B8-B2A3-1CB6-46E3-4159E2F22E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51633" y="6506542"/>
                  <a:ext cx="174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455" name="잉크 13454">
                  <a:extLst>
                    <a:ext uri="{FF2B5EF4-FFF2-40B4-BE49-F238E27FC236}">
                      <a16:creationId xmlns:a16="http://schemas.microsoft.com/office/drawing/2014/main" id="{FCE2C6D7-32B1-17B2-3381-D21B6E630803}"/>
                    </a:ext>
                  </a:extLst>
                </p14:cNvPr>
                <p14:cNvContentPartPr/>
                <p14:nvPr/>
              </p14:nvContentPartPr>
              <p14:xfrm>
                <a:off x="5676193" y="6571702"/>
                <a:ext cx="64440" cy="75960"/>
              </p14:xfrm>
            </p:contentPart>
          </mc:Choice>
          <mc:Fallback xmlns="">
            <p:pic>
              <p:nvPicPr>
                <p:cNvPr id="13455" name="잉크 13454">
                  <a:extLst>
                    <a:ext uri="{FF2B5EF4-FFF2-40B4-BE49-F238E27FC236}">
                      <a16:creationId xmlns:a16="http://schemas.microsoft.com/office/drawing/2014/main" id="{FCE2C6D7-32B1-17B2-3381-D21B6E6308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67193" y="6563062"/>
                  <a:ext cx="82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3456" name="잉크 13455">
                  <a:extLst>
                    <a:ext uri="{FF2B5EF4-FFF2-40B4-BE49-F238E27FC236}">
                      <a16:creationId xmlns:a16="http://schemas.microsoft.com/office/drawing/2014/main" id="{AFC84265-4209-784B-A6A1-990222CD7AC2}"/>
                    </a:ext>
                  </a:extLst>
                </p14:cNvPr>
                <p14:cNvContentPartPr/>
                <p14:nvPr/>
              </p14:nvContentPartPr>
              <p14:xfrm>
                <a:off x="5744593" y="6461182"/>
                <a:ext cx="71280" cy="86400"/>
              </p14:xfrm>
            </p:contentPart>
          </mc:Choice>
          <mc:Fallback xmlns="">
            <p:pic>
              <p:nvPicPr>
                <p:cNvPr id="13456" name="잉크 13455">
                  <a:extLst>
                    <a:ext uri="{FF2B5EF4-FFF2-40B4-BE49-F238E27FC236}">
                      <a16:creationId xmlns:a16="http://schemas.microsoft.com/office/drawing/2014/main" id="{AFC84265-4209-784B-A6A1-990222CD7A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35593" y="6452542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457" name="잉크 13456">
                  <a:extLst>
                    <a:ext uri="{FF2B5EF4-FFF2-40B4-BE49-F238E27FC236}">
                      <a16:creationId xmlns:a16="http://schemas.microsoft.com/office/drawing/2014/main" id="{3F0F2D6D-14DE-E745-60FA-5844606CF5A2}"/>
                    </a:ext>
                  </a:extLst>
                </p14:cNvPr>
                <p14:cNvContentPartPr/>
                <p14:nvPr/>
              </p14:nvContentPartPr>
              <p14:xfrm>
                <a:off x="5814793" y="6435622"/>
                <a:ext cx="86400" cy="141120"/>
              </p14:xfrm>
            </p:contentPart>
          </mc:Choice>
          <mc:Fallback xmlns="">
            <p:pic>
              <p:nvPicPr>
                <p:cNvPr id="13457" name="잉크 13456">
                  <a:extLst>
                    <a:ext uri="{FF2B5EF4-FFF2-40B4-BE49-F238E27FC236}">
                      <a16:creationId xmlns:a16="http://schemas.microsoft.com/office/drawing/2014/main" id="{3F0F2D6D-14DE-E745-60FA-5844606CF5A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06153" y="6426982"/>
                  <a:ext cx="10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458" name="잉크 13457">
                  <a:extLst>
                    <a:ext uri="{FF2B5EF4-FFF2-40B4-BE49-F238E27FC236}">
                      <a16:creationId xmlns:a16="http://schemas.microsoft.com/office/drawing/2014/main" id="{03A8A9AB-7628-6CCA-B2A1-D90F24644DDC}"/>
                    </a:ext>
                  </a:extLst>
                </p14:cNvPr>
                <p14:cNvContentPartPr/>
                <p14:nvPr/>
              </p14:nvContentPartPr>
              <p14:xfrm>
                <a:off x="5851153" y="6419422"/>
                <a:ext cx="148680" cy="87840"/>
              </p14:xfrm>
            </p:contentPart>
          </mc:Choice>
          <mc:Fallback xmlns="">
            <p:pic>
              <p:nvPicPr>
                <p:cNvPr id="13458" name="잉크 13457">
                  <a:extLst>
                    <a:ext uri="{FF2B5EF4-FFF2-40B4-BE49-F238E27FC236}">
                      <a16:creationId xmlns:a16="http://schemas.microsoft.com/office/drawing/2014/main" id="{03A8A9AB-7628-6CCA-B2A1-D90F24644DD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42513" y="6410422"/>
                  <a:ext cx="166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459" name="잉크 13458">
                  <a:extLst>
                    <a:ext uri="{FF2B5EF4-FFF2-40B4-BE49-F238E27FC236}">
                      <a16:creationId xmlns:a16="http://schemas.microsoft.com/office/drawing/2014/main" id="{94606BD6-B0BE-D36C-730B-21C3B4992445}"/>
                    </a:ext>
                  </a:extLst>
                </p14:cNvPr>
                <p14:cNvContentPartPr/>
                <p14:nvPr/>
              </p14:nvContentPartPr>
              <p14:xfrm>
                <a:off x="5958433" y="6387742"/>
                <a:ext cx="79200" cy="78120"/>
              </p14:xfrm>
            </p:contentPart>
          </mc:Choice>
          <mc:Fallback xmlns="">
            <p:pic>
              <p:nvPicPr>
                <p:cNvPr id="13459" name="잉크 13458">
                  <a:extLst>
                    <a:ext uri="{FF2B5EF4-FFF2-40B4-BE49-F238E27FC236}">
                      <a16:creationId xmlns:a16="http://schemas.microsoft.com/office/drawing/2014/main" id="{94606BD6-B0BE-D36C-730B-21C3B49924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49433" y="6378742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3460" name="잉크 13459">
                  <a:extLst>
                    <a:ext uri="{FF2B5EF4-FFF2-40B4-BE49-F238E27FC236}">
                      <a16:creationId xmlns:a16="http://schemas.microsoft.com/office/drawing/2014/main" id="{7076D356-6103-29B9-5D13-5378F920DCED}"/>
                    </a:ext>
                  </a:extLst>
                </p14:cNvPr>
                <p14:cNvContentPartPr/>
                <p14:nvPr/>
              </p14:nvContentPartPr>
              <p14:xfrm>
                <a:off x="6032593" y="6292702"/>
                <a:ext cx="76320" cy="173880"/>
              </p14:xfrm>
            </p:contentPart>
          </mc:Choice>
          <mc:Fallback xmlns="">
            <p:pic>
              <p:nvPicPr>
                <p:cNvPr id="13460" name="잉크 13459">
                  <a:extLst>
                    <a:ext uri="{FF2B5EF4-FFF2-40B4-BE49-F238E27FC236}">
                      <a16:creationId xmlns:a16="http://schemas.microsoft.com/office/drawing/2014/main" id="{7076D356-6103-29B9-5D13-5378F920DCE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23593" y="6284062"/>
                  <a:ext cx="93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461" name="잉크 13460">
                  <a:extLst>
                    <a:ext uri="{FF2B5EF4-FFF2-40B4-BE49-F238E27FC236}">
                      <a16:creationId xmlns:a16="http://schemas.microsoft.com/office/drawing/2014/main" id="{E5B86992-2170-3A12-E747-0E488D0679FA}"/>
                    </a:ext>
                  </a:extLst>
                </p14:cNvPr>
                <p14:cNvContentPartPr/>
                <p14:nvPr/>
              </p14:nvContentPartPr>
              <p14:xfrm>
                <a:off x="6058153" y="6321862"/>
                <a:ext cx="101160" cy="73440"/>
              </p14:xfrm>
            </p:contentPart>
          </mc:Choice>
          <mc:Fallback xmlns="">
            <p:pic>
              <p:nvPicPr>
                <p:cNvPr id="13461" name="잉크 13460">
                  <a:extLst>
                    <a:ext uri="{FF2B5EF4-FFF2-40B4-BE49-F238E27FC236}">
                      <a16:creationId xmlns:a16="http://schemas.microsoft.com/office/drawing/2014/main" id="{E5B86992-2170-3A12-E747-0E488D0679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49153" y="6313222"/>
                  <a:ext cx="118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462" name="잉크 13461">
                  <a:extLst>
                    <a:ext uri="{FF2B5EF4-FFF2-40B4-BE49-F238E27FC236}">
                      <a16:creationId xmlns:a16="http://schemas.microsoft.com/office/drawing/2014/main" id="{5B85128A-3D3C-6A74-DAE8-702DE7496C81}"/>
                    </a:ext>
                  </a:extLst>
                </p14:cNvPr>
                <p14:cNvContentPartPr/>
                <p14:nvPr/>
              </p14:nvContentPartPr>
              <p14:xfrm>
                <a:off x="6136273" y="6298102"/>
                <a:ext cx="63360" cy="88560"/>
              </p14:xfrm>
            </p:contentPart>
          </mc:Choice>
          <mc:Fallback xmlns="">
            <p:pic>
              <p:nvPicPr>
                <p:cNvPr id="13462" name="잉크 13461">
                  <a:extLst>
                    <a:ext uri="{FF2B5EF4-FFF2-40B4-BE49-F238E27FC236}">
                      <a16:creationId xmlns:a16="http://schemas.microsoft.com/office/drawing/2014/main" id="{5B85128A-3D3C-6A74-DAE8-702DE7496C8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27273" y="6289102"/>
                  <a:ext cx="81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463" name="잉크 13462">
                  <a:extLst>
                    <a:ext uri="{FF2B5EF4-FFF2-40B4-BE49-F238E27FC236}">
                      <a16:creationId xmlns:a16="http://schemas.microsoft.com/office/drawing/2014/main" id="{54EABAE4-2452-876E-7E01-B3B88126EC77}"/>
                    </a:ext>
                  </a:extLst>
                </p14:cNvPr>
                <p14:cNvContentPartPr/>
                <p14:nvPr/>
              </p14:nvContentPartPr>
              <p14:xfrm>
                <a:off x="6206113" y="6227902"/>
                <a:ext cx="118440" cy="161640"/>
              </p14:xfrm>
            </p:contentPart>
          </mc:Choice>
          <mc:Fallback xmlns="">
            <p:pic>
              <p:nvPicPr>
                <p:cNvPr id="13463" name="잉크 13462">
                  <a:extLst>
                    <a:ext uri="{FF2B5EF4-FFF2-40B4-BE49-F238E27FC236}">
                      <a16:creationId xmlns:a16="http://schemas.microsoft.com/office/drawing/2014/main" id="{54EABAE4-2452-876E-7E01-B3B88126EC7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7473" y="6219262"/>
                  <a:ext cx="13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464" name="잉크 13463">
                  <a:extLst>
                    <a:ext uri="{FF2B5EF4-FFF2-40B4-BE49-F238E27FC236}">
                      <a16:creationId xmlns:a16="http://schemas.microsoft.com/office/drawing/2014/main" id="{99BCF8E1-8603-0287-8300-3CDB31F57707}"/>
                    </a:ext>
                  </a:extLst>
                </p14:cNvPr>
                <p14:cNvContentPartPr/>
                <p14:nvPr/>
              </p14:nvContentPartPr>
              <p14:xfrm>
                <a:off x="6308353" y="6281902"/>
                <a:ext cx="23400" cy="76680"/>
              </p14:xfrm>
            </p:contentPart>
          </mc:Choice>
          <mc:Fallback xmlns="">
            <p:pic>
              <p:nvPicPr>
                <p:cNvPr id="13464" name="잉크 13463">
                  <a:extLst>
                    <a:ext uri="{FF2B5EF4-FFF2-40B4-BE49-F238E27FC236}">
                      <a16:creationId xmlns:a16="http://schemas.microsoft.com/office/drawing/2014/main" id="{99BCF8E1-8603-0287-8300-3CDB31F5770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99713" y="6273262"/>
                  <a:ext cx="41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3465" name="잉크 13464">
                  <a:extLst>
                    <a:ext uri="{FF2B5EF4-FFF2-40B4-BE49-F238E27FC236}">
                      <a16:creationId xmlns:a16="http://schemas.microsoft.com/office/drawing/2014/main" id="{EE60C4BE-48A4-74F5-994C-44FAB4CAE898}"/>
                    </a:ext>
                  </a:extLst>
                </p14:cNvPr>
                <p14:cNvContentPartPr/>
                <p14:nvPr/>
              </p14:nvContentPartPr>
              <p14:xfrm>
                <a:off x="6362353" y="6262102"/>
                <a:ext cx="87480" cy="118800"/>
              </p14:xfrm>
            </p:contentPart>
          </mc:Choice>
          <mc:Fallback xmlns="">
            <p:pic>
              <p:nvPicPr>
                <p:cNvPr id="13465" name="잉크 13464">
                  <a:extLst>
                    <a:ext uri="{FF2B5EF4-FFF2-40B4-BE49-F238E27FC236}">
                      <a16:creationId xmlns:a16="http://schemas.microsoft.com/office/drawing/2014/main" id="{EE60C4BE-48A4-74F5-994C-44FAB4CAE8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53353" y="6253462"/>
                  <a:ext cx="105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3466" name="잉크 13465">
                  <a:extLst>
                    <a:ext uri="{FF2B5EF4-FFF2-40B4-BE49-F238E27FC236}">
                      <a16:creationId xmlns:a16="http://schemas.microsoft.com/office/drawing/2014/main" id="{D91E31F4-BC88-9264-978D-11A6D18E9CE7}"/>
                    </a:ext>
                  </a:extLst>
                </p14:cNvPr>
                <p14:cNvContentPartPr/>
                <p14:nvPr/>
              </p14:nvContentPartPr>
              <p14:xfrm>
                <a:off x="6416713" y="6230422"/>
                <a:ext cx="26280" cy="127080"/>
              </p14:xfrm>
            </p:contentPart>
          </mc:Choice>
          <mc:Fallback xmlns="">
            <p:pic>
              <p:nvPicPr>
                <p:cNvPr id="13466" name="잉크 13465">
                  <a:extLst>
                    <a:ext uri="{FF2B5EF4-FFF2-40B4-BE49-F238E27FC236}">
                      <a16:creationId xmlns:a16="http://schemas.microsoft.com/office/drawing/2014/main" id="{D91E31F4-BC88-9264-978D-11A6D18E9CE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08073" y="6221782"/>
                  <a:ext cx="4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3467" name="잉크 13466">
                  <a:extLst>
                    <a:ext uri="{FF2B5EF4-FFF2-40B4-BE49-F238E27FC236}">
                      <a16:creationId xmlns:a16="http://schemas.microsoft.com/office/drawing/2014/main" id="{A8C1B5EA-B1C0-D5A7-60E9-4A677D10BBA3}"/>
                    </a:ext>
                  </a:extLst>
                </p14:cNvPr>
                <p14:cNvContentPartPr/>
                <p14:nvPr/>
              </p14:nvContentPartPr>
              <p14:xfrm>
                <a:off x="5888593" y="6649822"/>
                <a:ext cx="94680" cy="104760"/>
              </p14:xfrm>
            </p:contentPart>
          </mc:Choice>
          <mc:Fallback xmlns="">
            <p:pic>
              <p:nvPicPr>
                <p:cNvPr id="13467" name="잉크 13466">
                  <a:extLst>
                    <a:ext uri="{FF2B5EF4-FFF2-40B4-BE49-F238E27FC236}">
                      <a16:creationId xmlns:a16="http://schemas.microsoft.com/office/drawing/2014/main" id="{A8C1B5EA-B1C0-D5A7-60E9-4A677D10BBA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9593" y="6641182"/>
                  <a:ext cx="112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468" name="잉크 13467">
                  <a:extLst>
                    <a:ext uri="{FF2B5EF4-FFF2-40B4-BE49-F238E27FC236}">
                      <a16:creationId xmlns:a16="http://schemas.microsoft.com/office/drawing/2014/main" id="{1BB16A14-5FBC-05C4-34B3-9C191777097E}"/>
                    </a:ext>
                  </a:extLst>
                </p14:cNvPr>
                <p14:cNvContentPartPr/>
                <p14:nvPr/>
              </p14:nvContentPartPr>
              <p14:xfrm>
                <a:off x="5967793" y="6608782"/>
                <a:ext cx="72360" cy="82440"/>
              </p14:xfrm>
            </p:contentPart>
          </mc:Choice>
          <mc:Fallback xmlns="">
            <p:pic>
              <p:nvPicPr>
                <p:cNvPr id="13468" name="잉크 13467">
                  <a:extLst>
                    <a:ext uri="{FF2B5EF4-FFF2-40B4-BE49-F238E27FC236}">
                      <a16:creationId xmlns:a16="http://schemas.microsoft.com/office/drawing/2014/main" id="{1BB16A14-5FBC-05C4-34B3-9C19177709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59153" y="6599782"/>
                  <a:ext cx="90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469" name="잉크 13468">
                  <a:extLst>
                    <a:ext uri="{FF2B5EF4-FFF2-40B4-BE49-F238E27FC236}">
                      <a16:creationId xmlns:a16="http://schemas.microsoft.com/office/drawing/2014/main" id="{855D63B2-DA44-8172-C75D-E71B89538057}"/>
                    </a:ext>
                  </a:extLst>
                </p14:cNvPr>
                <p14:cNvContentPartPr/>
                <p14:nvPr/>
              </p14:nvContentPartPr>
              <p14:xfrm>
                <a:off x="6014953" y="6726142"/>
                <a:ext cx="113400" cy="37800"/>
              </p14:xfrm>
            </p:contentPart>
          </mc:Choice>
          <mc:Fallback xmlns="">
            <p:pic>
              <p:nvPicPr>
                <p:cNvPr id="13469" name="잉크 13468">
                  <a:extLst>
                    <a:ext uri="{FF2B5EF4-FFF2-40B4-BE49-F238E27FC236}">
                      <a16:creationId xmlns:a16="http://schemas.microsoft.com/office/drawing/2014/main" id="{855D63B2-DA44-8172-C75D-E71B8953805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05953" y="6717502"/>
                  <a:ext cx="131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470" name="잉크 13469">
                  <a:extLst>
                    <a:ext uri="{FF2B5EF4-FFF2-40B4-BE49-F238E27FC236}">
                      <a16:creationId xmlns:a16="http://schemas.microsoft.com/office/drawing/2014/main" id="{80415DB6-F810-EC0E-276F-79D330E1C154}"/>
                    </a:ext>
                  </a:extLst>
                </p14:cNvPr>
                <p14:cNvContentPartPr/>
                <p14:nvPr/>
              </p14:nvContentPartPr>
              <p14:xfrm>
                <a:off x="6074353" y="6555862"/>
                <a:ext cx="58320" cy="73440"/>
              </p14:xfrm>
            </p:contentPart>
          </mc:Choice>
          <mc:Fallback xmlns="">
            <p:pic>
              <p:nvPicPr>
                <p:cNvPr id="13470" name="잉크 13469">
                  <a:extLst>
                    <a:ext uri="{FF2B5EF4-FFF2-40B4-BE49-F238E27FC236}">
                      <a16:creationId xmlns:a16="http://schemas.microsoft.com/office/drawing/2014/main" id="{80415DB6-F810-EC0E-276F-79D330E1C15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65353" y="6546862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471" name="잉크 13470">
                  <a:extLst>
                    <a:ext uri="{FF2B5EF4-FFF2-40B4-BE49-F238E27FC236}">
                      <a16:creationId xmlns:a16="http://schemas.microsoft.com/office/drawing/2014/main" id="{6225F17B-6903-C7AE-9330-0C4173874E83}"/>
                    </a:ext>
                  </a:extLst>
                </p14:cNvPr>
                <p14:cNvContentPartPr/>
                <p14:nvPr/>
              </p14:nvContentPartPr>
              <p14:xfrm>
                <a:off x="6094153" y="6576742"/>
                <a:ext cx="154440" cy="123840"/>
              </p14:xfrm>
            </p:contentPart>
          </mc:Choice>
          <mc:Fallback xmlns="">
            <p:pic>
              <p:nvPicPr>
                <p:cNvPr id="13471" name="잉크 13470">
                  <a:extLst>
                    <a:ext uri="{FF2B5EF4-FFF2-40B4-BE49-F238E27FC236}">
                      <a16:creationId xmlns:a16="http://schemas.microsoft.com/office/drawing/2014/main" id="{6225F17B-6903-C7AE-9330-0C4173874E8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85513" y="6567742"/>
                  <a:ext cx="172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472" name="잉크 13471">
                  <a:extLst>
                    <a:ext uri="{FF2B5EF4-FFF2-40B4-BE49-F238E27FC236}">
                      <a16:creationId xmlns:a16="http://schemas.microsoft.com/office/drawing/2014/main" id="{0CC020E7-AC9A-043C-7A9A-955587621102}"/>
                    </a:ext>
                  </a:extLst>
                </p14:cNvPr>
                <p14:cNvContentPartPr/>
                <p14:nvPr/>
              </p14:nvContentPartPr>
              <p14:xfrm>
                <a:off x="6237433" y="6554782"/>
                <a:ext cx="134640" cy="133200"/>
              </p14:xfrm>
            </p:contentPart>
          </mc:Choice>
          <mc:Fallback xmlns="">
            <p:pic>
              <p:nvPicPr>
                <p:cNvPr id="13472" name="잉크 13471">
                  <a:extLst>
                    <a:ext uri="{FF2B5EF4-FFF2-40B4-BE49-F238E27FC236}">
                      <a16:creationId xmlns:a16="http://schemas.microsoft.com/office/drawing/2014/main" id="{0CC020E7-AC9A-043C-7A9A-9555876211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28793" y="6546142"/>
                  <a:ext cx="152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3473" name="잉크 13472">
                  <a:extLst>
                    <a:ext uri="{FF2B5EF4-FFF2-40B4-BE49-F238E27FC236}">
                      <a16:creationId xmlns:a16="http://schemas.microsoft.com/office/drawing/2014/main" id="{4FD3538A-27F0-79A0-9D63-5B18036403DF}"/>
                    </a:ext>
                  </a:extLst>
                </p14:cNvPr>
                <p14:cNvContentPartPr/>
                <p14:nvPr/>
              </p14:nvContentPartPr>
              <p14:xfrm>
                <a:off x="6366673" y="6558742"/>
                <a:ext cx="73440" cy="101160"/>
              </p14:xfrm>
            </p:contentPart>
          </mc:Choice>
          <mc:Fallback xmlns="">
            <p:pic>
              <p:nvPicPr>
                <p:cNvPr id="13473" name="잉크 13472">
                  <a:extLst>
                    <a:ext uri="{FF2B5EF4-FFF2-40B4-BE49-F238E27FC236}">
                      <a16:creationId xmlns:a16="http://schemas.microsoft.com/office/drawing/2014/main" id="{4FD3538A-27F0-79A0-9D63-5B18036403D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57673" y="6549742"/>
                  <a:ext cx="91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474" name="잉크 13473">
                  <a:extLst>
                    <a:ext uri="{FF2B5EF4-FFF2-40B4-BE49-F238E27FC236}">
                      <a16:creationId xmlns:a16="http://schemas.microsoft.com/office/drawing/2014/main" id="{8BD1B908-1487-4710-1815-CD49DEA189C5}"/>
                    </a:ext>
                  </a:extLst>
                </p14:cNvPr>
                <p14:cNvContentPartPr/>
                <p14:nvPr/>
              </p14:nvContentPartPr>
              <p14:xfrm>
                <a:off x="6430393" y="6524902"/>
                <a:ext cx="79920" cy="64080"/>
              </p14:xfrm>
            </p:contentPart>
          </mc:Choice>
          <mc:Fallback xmlns="">
            <p:pic>
              <p:nvPicPr>
                <p:cNvPr id="13474" name="잉크 13473">
                  <a:extLst>
                    <a:ext uri="{FF2B5EF4-FFF2-40B4-BE49-F238E27FC236}">
                      <a16:creationId xmlns:a16="http://schemas.microsoft.com/office/drawing/2014/main" id="{8BD1B908-1487-4710-1815-CD49DEA189C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421753" y="6515902"/>
                  <a:ext cx="9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475" name="잉크 13474">
                  <a:extLst>
                    <a:ext uri="{FF2B5EF4-FFF2-40B4-BE49-F238E27FC236}">
                      <a16:creationId xmlns:a16="http://schemas.microsoft.com/office/drawing/2014/main" id="{5A129CB9-605B-F630-C56B-25AA127A114E}"/>
                    </a:ext>
                  </a:extLst>
                </p14:cNvPr>
                <p14:cNvContentPartPr/>
                <p14:nvPr/>
              </p14:nvContentPartPr>
              <p14:xfrm>
                <a:off x="6456313" y="6622822"/>
                <a:ext cx="58320" cy="25200"/>
              </p14:xfrm>
            </p:contentPart>
          </mc:Choice>
          <mc:Fallback xmlns="">
            <p:pic>
              <p:nvPicPr>
                <p:cNvPr id="13475" name="잉크 13474">
                  <a:extLst>
                    <a:ext uri="{FF2B5EF4-FFF2-40B4-BE49-F238E27FC236}">
                      <a16:creationId xmlns:a16="http://schemas.microsoft.com/office/drawing/2014/main" id="{5A129CB9-605B-F630-C56B-25AA127A114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47673" y="6613822"/>
                  <a:ext cx="75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476" name="잉크 13475">
                  <a:extLst>
                    <a:ext uri="{FF2B5EF4-FFF2-40B4-BE49-F238E27FC236}">
                      <a16:creationId xmlns:a16="http://schemas.microsoft.com/office/drawing/2014/main" id="{6500B35B-58C9-2DE5-2D1C-EDBD9B1FE8CE}"/>
                    </a:ext>
                  </a:extLst>
                </p14:cNvPr>
                <p14:cNvContentPartPr/>
                <p14:nvPr/>
              </p14:nvContentPartPr>
              <p14:xfrm>
                <a:off x="6481873" y="6642622"/>
                <a:ext cx="85320" cy="46440"/>
              </p14:xfrm>
            </p:contentPart>
          </mc:Choice>
          <mc:Fallback xmlns="">
            <p:pic>
              <p:nvPicPr>
                <p:cNvPr id="13476" name="잉크 13475">
                  <a:extLst>
                    <a:ext uri="{FF2B5EF4-FFF2-40B4-BE49-F238E27FC236}">
                      <a16:creationId xmlns:a16="http://schemas.microsoft.com/office/drawing/2014/main" id="{6500B35B-58C9-2DE5-2D1C-EDBD9B1FE8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72873" y="6633982"/>
                  <a:ext cx="102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477" name="잉크 13476">
                  <a:extLst>
                    <a:ext uri="{FF2B5EF4-FFF2-40B4-BE49-F238E27FC236}">
                      <a16:creationId xmlns:a16="http://schemas.microsoft.com/office/drawing/2014/main" id="{5C68DA96-80DC-3344-C970-2CD4057843CB}"/>
                    </a:ext>
                  </a:extLst>
                </p14:cNvPr>
                <p14:cNvContentPartPr/>
                <p14:nvPr/>
              </p14:nvContentPartPr>
              <p14:xfrm>
                <a:off x="6558913" y="6514102"/>
                <a:ext cx="140040" cy="117360"/>
              </p14:xfrm>
            </p:contentPart>
          </mc:Choice>
          <mc:Fallback xmlns="">
            <p:pic>
              <p:nvPicPr>
                <p:cNvPr id="13477" name="잉크 13476">
                  <a:extLst>
                    <a:ext uri="{FF2B5EF4-FFF2-40B4-BE49-F238E27FC236}">
                      <a16:creationId xmlns:a16="http://schemas.microsoft.com/office/drawing/2014/main" id="{5C68DA96-80DC-3344-C970-2CD4057843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50273" y="6505462"/>
                  <a:ext cx="157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478" name="잉크 13477">
                  <a:extLst>
                    <a:ext uri="{FF2B5EF4-FFF2-40B4-BE49-F238E27FC236}">
                      <a16:creationId xmlns:a16="http://schemas.microsoft.com/office/drawing/2014/main" id="{EA95231A-E71E-84C6-2541-0D6C18DC0DA1}"/>
                    </a:ext>
                  </a:extLst>
                </p14:cNvPr>
                <p14:cNvContentPartPr/>
                <p14:nvPr/>
              </p14:nvContentPartPr>
              <p14:xfrm>
                <a:off x="6646033" y="6448582"/>
                <a:ext cx="72720" cy="78120"/>
              </p14:xfrm>
            </p:contentPart>
          </mc:Choice>
          <mc:Fallback xmlns="">
            <p:pic>
              <p:nvPicPr>
                <p:cNvPr id="13478" name="잉크 13477">
                  <a:extLst>
                    <a:ext uri="{FF2B5EF4-FFF2-40B4-BE49-F238E27FC236}">
                      <a16:creationId xmlns:a16="http://schemas.microsoft.com/office/drawing/2014/main" id="{EA95231A-E71E-84C6-2541-0D6C18DC0DA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37393" y="6439942"/>
                  <a:ext cx="90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3479" name="잉크 13478">
                  <a:extLst>
                    <a:ext uri="{FF2B5EF4-FFF2-40B4-BE49-F238E27FC236}">
                      <a16:creationId xmlns:a16="http://schemas.microsoft.com/office/drawing/2014/main" id="{357FE002-EC56-F743-1340-99B049E7C4AE}"/>
                    </a:ext>
                  </a:extLst>
                </p14:cNvPr>
                <p14:cNvContentPartPr/>
                <p14:nvPr/>
              </p14:nvContentPartPr>
              <p14:xfrm>
                <a:off x="6723433" y="6428422"/>
                <a:ext cx="54360" cy="74160"/>
              </p14:xfrm>
            </p:contentPart>
          </mc:Choice>
          <mc:Fallback xmlns="">
            <p:pic>
              <p:nvPicPr>
                <p:cNvPr id="13479" name="잉크 13478">
                  <a:extLst>
                    <a:ext uri="{FF2B5EF4-FFF2-40B4-BE49-F238E27FC236}">
                      <a16:creationId xmlns:a16="http://schemas.microsoft.com/office/drawing/2014/main" id="{357FE002-EC56-F743-1340-99B049E7C4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14433" y="6419782"/>
                  <a:ext cx="72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3480" name="잉크 13479">
                  <a:extLst>
                    <a:ext uri="{FF2B5EF4-FFF2-40B4-BE49-F238E27FC236}">
                      <a16:creationId xmlns:a16="http://schemas.microsoft.com/office/drawing/2014/main" id="{13510729-980E-D884-FC85-0B8A00E9D8A6}"/>
                    </a:ext>
                  </a:extLst>
                </p14:cNvPr>
                <p14:cNvContentPartPr/>
                <p14:nvPr/>
              </p14:nvContentPartPr>
              <p14:xfrm>
                <a:off x="6768793" y="6521302"/>
                <a:ext cx="168480" cy="102960"/>
              </p14:xfrm>
            </p:contentPart>
          </mc:Choice>
          <mc:Fallback xmlns="">
            <p:pic>
              <p:nvPicPr>
                <p:cNvPr id="13480" name="잉크 13479">
                  <a:extLst>
                    <a:ext uri="{FF2B5EF4-FFF2-40B4-BE49-F238E27FC236}">
                      <a16:creationId xmlns:a16="http://schemas.microsoft.com/office/drawing/2014/main" id="{13510729-980E-D884-FC85-0B8A00E9D8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59793" y="6512302"/>
                  <a:ext cx="1861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02" name="그룹 13501">
            <a:extLst>
              <a:ext uri="{FF2B5EF4-FFF2-40B4-BE49-F238E27FC236}">
                <a16:creationId xmlns:a16="http://schemas.microsoft.com/office/drawing/2014/main" id="{278AED45-4256-F2E2-28B3-F62B9CB13EA9}"/>
              </a:ext>
            </a:extLst>
          </p:cNvPr>
          <p:cNvGrpSpPr/>
          <p:nvPr/>
        </p:nvGrpSpPr>
        <p:grpSpPr>
          <a:xfrm>
            <a:off x="4012633" y="3891142"/>
            <a:ext cx="1613880" cy="310320"/>
            <a:chOff x="4012633" y="3891142"/>
            <a:chExt cx="161388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482" name="잉크 13481">
                  <a:extLst>
                    <a:ext uri="{FF2B5EF4-FFF2-40B4-BE49-F238E27FC236}">
                      <a16:creationId xmlns:a16="http://schemas.microsoft.com/office/drawing/2014/main" id="{C8159AF3-52D6-CBC8-1850-7A2DFCBCBD1E}"/>
                    </a:ext>
                  </a:extLst>
                </p14:cNvPr>
                <p14:cNvContentPartPr/>
                <p14:nvPr/>
              </p14:nvContentPartPr>
              <p14:xfrm>
                <a:off x="4012633" y="4091662"/>
                <a:ext cx="163440" cy="30600"/>
              </p14:xfrm>
            </p:contentPart>
          </mc:Choice>
          <mc:Fallback xmlns="">
            <p:pic>
              <p:nvPicPr>
                <p:cNvPr id="13482" name="잉크 13481">
                  <a:extLst>
                    <a:ext uri="{FF2B5EF4-FFF2-40B4-BE49-F238E27FC236}">
                      <a16:creationId xmlns:a16="http://schemas.microsoft.com/office/drawing/2014/main" id="{C8159AF3-52D6-CBC8-1850-7A2DFCBCBD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03993" y="4082662"/>
                  <a:ext cx="181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3483" name="잉크 13482">
                  <a:extLst>
                    <a:ext uri="{FF2B5EF4-FFF2-40B4-BE49-F238E27FC236}">
                      <a16:creationId xmlns:a16="http://schemas.microsoft.com/office/drawing/2014/main" id="{CD8274CB-1716-9B8A-F7A2-2A7A0B3DCE4F}"/>
                    </a:ext>
                  </a:extLst>
                </p14:cNvPr>
                <p14:cNvContentPartPr/>
                <p14:nvPr/>
              </p14:nvContentPartPr>
              <p14:xfrm>
                <a:off x="4104793" y="4039462"/>
                <a:ext cx="67320" cy="162000"/>
              </p14:xfrm>
            </p:contentPart>
          </mc:Choice>
          <mc:Fallback xmlns="">
            <p:pic>
              <p:nvPicPr>
                <p:cNvPr id="13483" name="잉크 13482">
                  <a:extLst>
                    <a:ext uri="{FF2B5EF4-FFF2-40B4-BE49-F238E27FC236}">
                      <a16:creationId xmlns:a16="http://schemas.microsoft.com/office/drawing/2014/main" id="{CD8274CB-1716-9B8A-F7A2-2A7A0B3DCE4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95793" y="4030822"/>
                  <a:ext cx="8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3484" name="잉크 13483">
                  <a:extLst>
                    <a:ext uri="{FF2B5EF4-FFF2-40B4-BE49-F238E27FC236}">
                      <a16:creationId xmlns:a16="http://schemas.microsoft.com/office/drawing/2014/main" id="{13A35E7F-498E-8C06-FCF5-B6C93F742319}"/>
                    </a:ext>
                  </a:extLst>
                </p14:cNvPr>
                <p14:cNvContentPartPr/>
                <p14:nvPr/>
              </p14:nvContentPartPr>
              <p14:xfrm>
                <a:off x="4210273" y="4019302"/>
                <a:ext cx="94320" cy="136080"/>
              </p14:xfrm>
            </p:contentPart>
          </mc:Choice>
          <mc:Fallback xmlns="">
            <p:pic>
              <p:nvPicPr>
                <p:cNvPr id="13484" name="잉크 13483">
                  <a:extLst>
                    <a:ext uri="{FF2B5EF4-FFF2-40B4-BE49-F238E27FC236}">
                      <a16:creationId xmlns:a16="http://schemas.microsoft.com/office/drawing/2014/main" id="{13A35E7F-498E-8C06-FCF5-B6C93F74231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01273" y="4010302"/>
                  <a:ext cx="111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3485" name="잉크 13484">
                  <a:extLst>
                    <a:ext uri="{FF2B5EF4-FFF2-40B4-BE49-F238E27FC236}">
                      <a16:creationId xmlns:a16="http://schemas.microsoft.com/office/drawing/2014/main" id="{D94A74B0-9DD2-1A47-D5A9-180F1B12E6D1}"/>
                    </a:ext>
                  </a:extLst>
                </p14:cNvPr>
                <p14:cNvContentPartPr/>
                <p14:nvPr/>
              </p14:nvContentPartPr>
              <p14:xfrm>
                <a:off x="4313593" y="4003462"/>
                <a:ext cx="64440" cy="109800"/>
              </p14:xfrm>
            </p:contentPart>
          </mc:Choice>
          <mc:Fallback xmlns="">
            <p:pic>
              <p:nvPicPr>
                <p:cNvPr id="13485" name="잉크 13484">
                  <a:extLst>
                    <a:ext uri="{FF2B5EF4-FFF2-40B4-BE49-F238E27FC236}">
                      <a16:creationId xmlns:a16="http://schemas.microsoft.com/office/drawing/2014/main" id="{D94A74B0-9DD2-1A47-D5A9-180F1B12E6D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04953" y="3994822"/>
                  <a:ext cx="82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3486" name="잉크 13485">
                  <a:extLst>
                    <a:ext uri="{FF2B5EF4-FFF2-40B4-BE49-F238E27FC236}">
                      <a16:creationId xmlns:a16="http://schemas.microsoft.com/office/drawing/2014/main" id="{844EBB51-079D-EBC9-029A-04E150FD4046}"/>
                    </a:ext>
                  </a:extLst>
                </p14:cNvPr>
                <p14:cNvContentPartPr/>
                <p14:nvPr/>
              </p14:nvContentPartPr>
              <p14:xfrm>
                <a:off x="4401073" y="4000942"/>
                <a:ext cx="106200" cy="135360"/>
              </p14:xfrm>
            </p:contentPart>
          </mc:Choice>
          <mc:Fallback xmlns="">
            <p:pic>
              <p:nvPicPr>
                <p:cNvPr id="13486" name="잉크 13485">
                  <a:extLst>
                    <a:ext uri="{FF2B5EF4-FFF2-40B4-BE49-F238E27FC236}">
                      <a16:creationId xmlns:a16="http://schemas.microsoft.com/office/drawing/2014/main" id="{844EBB51-079D-EBC9-029A-04E150FD40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92073" y="3992302"/>
                  <a:ext cx="123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488" name="잉크 13487">
                  <a:extLst>
                    <a:ext uri="{FF2B5EF4-FFF2-40B4-BE49-F238E27FC236}">
                      <a16:creationId xmlns:a16="http://schemas.microsoft.com/office/drawing/2014/main" id="{20D38B08-2841-52C2-B0A3-56769C1CB09F}"/>
                    </a:ext>
                  </a:extLst>
                </p14:cNvPr>
                <p14:cNvContentPartPr/>
                <p14:nvPr/>
              </p14:nvContentPartPr>
              <p14:xfrm>
                <a:off x="4570993" y="3982942"/>
                <a:ext cx="106920" cy="130680"/>
              </p14:xfrm>
            </p:contentPart>
          </mc:Choice>
          <mc:Fallback xmlns="">
            <p:pic>
              <p:nvPicPr>
                <p:cNvPr id="13488" name="잉크 13487">
                  <a:extLst>
                    <a:ext uri="{FF2B5EF4-FFF2-40B4-BE49-F238E27FC236}">
                      <a16:creationId xmlns:a16="http://schemas.microsoft.com/office/drawing/2014/main" id="{20D38B08-2841-52C2-B0A3-56769C1CB09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62353" y="3974302"/>
                  <a:ext cx="12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3489" name="잉크 13488">
                  <a:extLst>
                    <a:ext uri="{FF2B5EF4-FFF2-40B4-BE49-F238E27FC236}">
                      <a16:creationId xmlns:a16="http://schemas.microsoft.com/office/drawing/2014/main" id="{E5C353E2-6057-6F93-AFEE-C3653A516774}"/>
                    </a:ext>
                  </a:extLst>
                </p14:cNvPr>
                <p14:cNvContentPartPr/>
                <p14:nvPr/>
              </p14:nvContentPartPr>
              <p14:xfrm>
                <a:off x="4671433" y="4003102"/>
                <a:ext cx="81720" cy="120600"/>
              </p14:xfrm>
            </p:contentPart>
          </mc:Choice>
          <mc:Fallback xmlns="">
            <p:pic>
              <p:nvPicPr>
                <p:cNvPr id="13489" name="잉크 13488">
                  <a:extLst>
                    <a:ext uri="{FF2B5EF4-FFF2-40B4-BE49-F238E27FC236}">
                      <a16:creationId xmlns:a16="http://schemas.microsoft.com/office/drawing/2014/main" id="{E5C353E2-6057-6F93-AFEE-C3653A5167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62433" y="3994102"/>
                  <a:ext cx="9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3490" name="잉크 13489">
                  <a:extLst>
                    <a:ext uri="{FF2B5EF4-FFF2-40B4-BE49-F238E27FC236}">
                      <a16:creationId xmlns:a16="http://schemas.microsoft.com/office/drawing/2014/main" id="{E8C2FA68-1D78-27EB-B42C-F49444CA055A}"/>
                    </a:ext>
                  </a:extLst>
                </p14:cNvPr>
                <p14:cNvContentPartPr/>
                <p14:nvPr/>
              </p14:nvContentPartPr>
              <p14:xfrm>
                <a:off x="4785913" y="3924622"/>
                <a:ext cx="94320" cy="18360"/>
              </p14:xfrm>
            </p:contentPart>
          </mc:Choice>
          <mc:Fallback xmlns="">
            <p:pic>
              <p:nvPicPr>
                <p:cNvPr id="13490" name="잉크 13489">
                  <a:extLst>
                    <a:ext uri="{FF2B5EF4-FFF2-40B4-BE49-F238E27FC236}">
                      <a16:creationId xmlns:a16="http://schemas.microsoft.com/office/drawing/2014/main" id="{E8C2FA68-1D78-27EB-B42C-F49444CA055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76913" y="3915622"/>
                  <a:ext cx="111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3491" name="잉크 13490">
                  <a:extLst>
                    <a:ext uri="{FF2B5EF4-FFF2-40B4-BE49-F238E27FC236}">
                      <a16:creationId xmlns:a16="http://schemas.microsoft.com/office/drawing/2014/main" id="{406284D4-7913-313B-A2B3-1777D420B95C}"/>
                    </a:ext>
                  </a:extLst>
                </p14:cNvPr>
                <p14:cNvContentPartPr/>
                <p14:nvPr/>
              </p14:nvContentPartPr>
              <p14:xfrm>
                <a:off x="4802833" y="3983302"/>
                <a:ext cx="117720" cy="114120"/>
              </p14:xfrm>
            </p:contentPart>
          </mc:Choice>
          <mc:Fallback xmlns="">
            <p:pic>
              <p:nvPicPr>
                <p:cNvPr id="13491" name="잉크 13490">
                  <a:extLst>
                    <a:ext uri="{FF2B5EF4-FFF2-40B4-BE49-F238E27FC236}">
                      <a16:creationId xmlns:a16="http://schemas.microsoft.com/office/drawing/2014/main" id="{406284D4-7913-313B-A2B3-1777D420B95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93833" y="3974302"/>
                  <a:ext cx="135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3492" name="잉크 13491">
                  <a:extLst>
                    <a:ext uri="{FF2B5EF4-FFF2-40B4-BE49-F238E27FC236}">
                      <a16:creationId xmlns:a16="http://schemas.microsoft.com/office/drawing/2014/main" id="{066E7DD9-8CFC-A66C-C31C-FD34779086D6}"/>
                    </a:ext>
                  </a:extLst>
                </p14:cNvPr>
                <p14:cNvContentPartPr/>
                <p14:nvPr/>
              </p14:nvContentPartPr>
              <p14:xfrm>
                <a:off x="4879873" y="4114702"/>
                <a:ext cx="105840" cy="51480"/>
              </p14:xfrm>
            </p:contentPart>
          </mc:Choice>
          <mc:Fallback xmlns="">
            <p:pic>
              <p:nvPicPr>
                <p:cNvPr id="13492" name="잉크 13491">
                  <a:extLst>
                    <a:ext uri="{FF2B5EF4-FFF2-40B4-BE49-F238E27FC236}">
                      <a16:creationId xmlns:a16="http://schemas.microsoft.com/office/drawing/2014/main" id="{066E7DD9-8CFC-A66C-C31C-FD34779086D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70873" y="4105702"/>
                  <a:ext cx="123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3493" name="잉크 13492">
                  <a:extLst>
                    <a:ext uri="{FF2B5EF4-FFF2-40B4-BE49-F238E27FC236}">
                      <a16:creationId xmlns:a16="http://schemas.microsoft.com/office/drawing/2014/main" id="{8029D253-53AF-EA54-B7E6-761F85ECBDA9}"/>
                    </a:ext>
                  </a:extLst>
                </p14:cNvPr>
                <p14:cNvContentPartPr/>
                <p14:nvPr/>
              </p14:nvContentPartPr>
              <p14:xfrm>
                <a:off x="4927033" y="3990502"/>
                <a:ext cx="149760" cy="112680"/>
              </p14:xfrm>
            </p:contentPart>
          </mc:Choice>
          <mc:Fallback xmlns="">
            <p:pic>
              <p:nvPicPr>
                <p:cNvPr id="13493" name="잉크 13492">
                  <a:extLst>
                    <a:ext uri="{FF2B5EF4-FFF2-40B4-BE49-F238E27FC236}">
                      <a16:creationId xmlns:a16="http://schemas.microsoft.com/office/drawing/2014/main" id="{8029D253-53AF-EA54-B7E6-761F85ECBDA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18033" y="3981502"/>
                  <a:ext cx="167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494" name="잉크 13493">
                  <a:extLst>
                    <a:ext uri="{FF2B5EF4-FFF2-40B4-BE49-F238E27FC236}">
                      <a16:creationId xmlns:a16="http://schemas.microsoft.com/office/drawing/2014/main" id="{E928A7D3-5E69-CBF7-F940-E5F943EB7559}"/>
                    </a:ext>
                  </a:extLst>
                </p14:cNvPr>
                <p14:cNvContentPartPr/>
                <p14:nvPr/>
              </p14:nvContentPartPr>
              <p14:xfrm>
                <a:off x="4992913" y="3974662"/>
                <a:ext cx="87480" cy="54720"/>
              </p14:xfrm>
            </p:contentPart>
          </mc:Choice>
          <mc:Fallback xmlns="">
            <p:pic>
              <p:nvPicPr>
                <p:cNvPr id="13494" name="잉크 13493">
                  <a:extLst>
                    <a:ext uri="{FF2B5EF4-FFF2-40B4-BE49-F238E27FC236}">
                      <a16:creationId xmlns:a16="http://schemas.microsoft.com/office/drawing/2014/main" id="{E928A7D3-5E69-CBF7-F940-E5F943EB755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84273" y="3965662"/>
                  <a:ext cx="105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3495" name="잉크 13494">
                  <a:extLst>
                    <a:ext uri="{FF2B5EF4-FFF2-40B4-BE49-F238E27FC236}">
                      <a16:creationId xmlns:a16="http://schemas.microsoft.com/office/drawing/2014/main" id="{FD7C32C5-5489-C2DD-3948-51C4569791C1}"/>
                    </a:ext>
                  </a:extLst>
                </p14:cNvPr>
                <p14:cNvContentPartPr/>
                <p14:nvPr/>
              </p14:nvContentPartPr>
              <p14:xfrm>
                <a:off x="5057713" y="3944422"/>
                <a:ext cx="86040" cy="230400"/>
              </p14:xfrm>
            </p:contentPart>
          </mc:Choice>
          <mc:Fallback xmlns="">
            <p:pic>
              <p:nvPicPr>
                <p:cNvPr id="13495" name="잉크 13494">
                  <a:extLst>
                    <a:ext uri="{FF2B5EF4-FFF2-40B4-BE49-F238E27FC236}">
                      <a16:creationId xmlns:a16="http://schemas.microsoft.com/office/drawing/2014/main" id="{FD7C32C5-5489-C2DD-3948-51C4569791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48713" y="3935782"/>
                  <a:ext cx="103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496" name="잉크 13495">
                  <a:extLst>
                    <a:ext uri="{FF2B5EF4-FFF2-40B4-BE49-F238E27FC236}">
                      <a16:creationId xmlns:a16="http://schemas.microsoft.com/office/drawing/2014/main" id="{953D7C37-5D99-7251-0804-0EB94201EE76}"/>
                    </a:ext>
                  </a:extLst>
                </p14:cNvPr>
                <p14:cNvContentPartPr/>
                <p14:nvPr/>
              </p14:nvContentPartPr>
              <p14:xfrm>
                <a:off x="5121073" y="3972142"/>
                <a:ext cx="44640" cy="19080"/>
              </p14:xfrm>
            </p:contentPart>
          </mc:Choice>
          <mc:Fallback xmlns="">
            <p:pic>
              <p:nvPicPr>
                <p:cNvPr id="13496" name="잉크 13495">
                  <a:extLst>
                    <a:ext uri="{FF2B5EF4-FFF2-40B4-BE49-F238E27FC236}">
                      <a16:creationId xmlns:a16="http://schemas.microsoft.com/office/drawing/2014/main" id="{953D7C37-5D99-7251-0804-0EB94201EE7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12433" y="3963502"/>
                  <a:ext cx="62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497" name="잉크 13496">
                  <a:extLst>
                    <a:ext uri="{FF2B5EF4-FFF2-40B4-BE49-F238E27FC236}">
                      <a16:creationId xmlns:a16="http://schemas.microsoft.com/office/drawing/2014/main" id="{0B1534E0-C1F5-226D-0047-8B5A0426052B}"/>
                    </a:ext>
                  </a:extLst>
                </p14:cNvPr>
                <p14:cNvContentPartPr/>
                <p14:nvPr/>
              </p14:nvContentPartPr>
              <p14:xfrm>
                <a:off x="5129353" y="4018582"/>
                <a:ext cx="60120" cy="116280"/>
              </p14:xfrm>
            </p:contentPart>
          </mc:Choice>
          <mc:Fallback xmlns="">
            <p:pic>
              <p:nvPicPr>
                <p:cNvPr id="13497" name="잉크 13496">
                  <a:extLst>
                    <a:ext uri="{FF2B5EF4-FFF2-40B4-BE49-F238E27FC236}">
                      <a16:creationId xmlns:a16="http://schemas.microsoft.com/office/drawing/2014/main" id="{0B1534E0-C1F5-226D-0047-8B5A0426052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20353" y="4009942"/>
                  <a:ext cx="7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3498" name="잉크 13497">
                  <a:extLst>
                    <a:ext uri="{FF2B5EF4-FFF2-40B4-BE49-F238E27FC236}">
                      <a16:creationId xmlns:a16="http://schemas.microsoft.com/office/drawing/2014/main" id="{E53ADBD5-F3EA-C7A5-382E-D1445201DBD2}"/>
                    </a:ext>
                  </a:extLst>
                </p14:cNvPr>
                <p14:cNvContentPartPr/>
                <p14:nvPr/>
              </p14:nvContentPartPr>
              <p14:xfrm>
                <a:off x="5199553" y="3991222"/>
                <a:ext cx="94320" cy="129960"/>
              </p14:xfrm>
            </p:contentPart>
          </mc:Choice>
          <mc:Fallback xmlns="">
            <p:pic>
              <p:nvPicPr>
                <p:cNvPr id="13498" name="잉크 13497">
                  <a:extLst>
                    <a:ext uri="{FF2B5EF4-FFF2-40B4-BE49-F238E27FC236}">
                      <a16:creationId xmlns:a16="http://schemas.microsoft.com/office/drawing/2014/main" id="{E53ADBD5-F3EA-C7A5-382E-D1445201DB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90553" y="3982222"/>
                  <a:ext cx="111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3499" name="잉크 13498">
                  <a:extLst>
                    <a:ext uri="{FF2B5EF4-FFF2-40B4-BE49-F238E27FC236}">
                      <a16:creationId xmlns:a16="http://schemas.microsoft.com/office/drawing/2014/main" id="{FB00DFC9-0A12-61AB-ACD6-791C70C59FC0}"/>
                    </a:ext>
                  </a:extLst>
                </p14:cNvPr>
                <p14:cNvContentPartPr/>
                <p14:nvPr/>
              </p14:nvContentPartPr>
              <p14:xfrm>
                <a:off x="5243113" y="3927142"/>
                <a:ext cx="199800" cy="208800"/>
              </p14:xfrm>
            </p:contentPart>
          </mc:Choice>
          <mc:Fallback xmlns="">
            <p:pic>
              <p:nvPicPr>
                <p:cNvPr id="13499" name="잉크 13498">
                  <a:extLst>
                    <a:ext uri="{FF2B5EF4-FFF2-40B4-BE49-F238E27FC236}">
                      <a16:creationId xmlns:a16="http://schemas.microsoft.com/office/drawing/2014/main" id="{FB00DFC9-0A12-61AB-ACD6-791C70C59FC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34473" y="3918502"/>
                  <a:ext cx="217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3500" name="잉크 13499">
                  <a:extLst>
                    <a:ext uri="{FF2B5EF4-FFF2-40B4-BE49-F238E27FC236}">
                      <a16:creationId xmlns:a16="http://schemas.microsoft.com/office/drawing/2014/main" id="{53D86B85-AA31-5DD1-DFD8-E13E70B2AA2A}"/>
                    </a:ext>
                  </a:extLst>
                </p14:cNvPr>
                <p14:cNvContentPartPr/>
                <p14:nvPr/>
              </p14:nvContentPartPr>
              <p14:xfrm>
                <a:off x="5389633" y="3948022"/>
                <a:ext cx="84600" cy="130320"/>
              </p14:xfrm>
            </p:contentPart>
          </mc:Choice>
          <mc:Fallback xmlns="">
            <p:pic>
              <p:nvPicPr>
                <p:cNvPr id="13500" name="잉크 13499">
                  <a:extLst>
                    <a:ext uri="{FF2B5EF4-FFF2-40B4-BE49-F238E27FC236}">
                      <a16:creationId xmlns:a16="http://schemas.microsoft.com/office/drawing/2014/main" id="{53D86B85-AA31-5DD1-DFD8-E13E70B2AA2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80633" y="3939022"/>
                  <a:ext cx="102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3501" name="잉크 13500">
                  <a:extLst>
                    <a:ext uri="{FF2B5EF4-FFF2-40B4-BE49-F238E27FC236}">
                      <a16:creationId xmlns:a16="http://schemas.microsoft.com/office/drawing/2014/main" id="{B54485C6-EFE6-4A5A-535D-55B230899118}"/>
                    </a:ext>
                  </a:extLst>
                </p14:cNvPr>
                <p14:cNvContentPartPr/>
                <p14:nvPr/>
              </p14:nvContentPartPr>
              <p14:xfrm>
                <a:off x="5531113" y="3891142"/>
                <a:ext cx="95400" cy="187200"/>
              </p14:xfrm>
            </p:contentPart>
          </mc:Choice>
          <mc:Fallback xmlns="">
            <p:pic>
              <p:nvPicPr>
                <p:cNvPr id="13501" name="잉크 13500">
                  <a:extLst>
                    <a:ext uri="{FF2B5EF4-FFF2-40B4-BE49-F238E27FC236}">
                      <a16:creationId xmlns:a16="http://schemas.microsoft.com/office/drawing/2014/main" id="{B54485C6-EFE6-4A5A-535D-55B23089911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22113" y="3882502"/>
                  <a:ext cx="1130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24" name="그룹 13523">
            <a:extLst>
              <a:ext uri="{FF2B5EF4-FFF2-40B4-BE49-F238E27FC236}">
                <a16:creationId xmlns:a16="http://schemas.microsoft.com/office/drawing/2014/main" id="{53A833A3-D9F2-FA37-6B67-A1AB4DEED61F}"/>
              </a:ext>
            </a:extLst>
          </p:cNvPr>
          <p:cNvGrpSpPr/>
          <p:nvPr/>
        </p:nvGrpSpPr>
        <p:grpSpPr>
          <a:xfrm>
            <a:off x="4796640" y="3237342"/>
            <a:ext cx="808273" cy="250240"/>
            <a:chOff x="4796640" y="3237342"/>
            <a:chExt cx="808273" cy="2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3362" name="잉크 13361">
                  <a:extLst>
                    <a:ext uri="{FF2B5EF4-FFF2-40B4-BE49-F238E27FC236}">
                      <a16:creationId xmlns:a16="http://schemas.microsoft.com/office/drawing/2014/main" id="{0B8C2A25-0797-F6BF-D438-2E0BDDC0CFD0}"/>
                    </a:ext>
                  </a:extLst>
                </p14:cNvPr>
                <p14:cNvContentPartPr/>
                <p14:nvPr/>
              </p14:nvContentPartPr>
              <p14:xfrm>
                <a:off x="4796640" y="3296382"/>
                <a:ext cx="94320" cy="2520"/>
              </p14:xfrm>
            </p:contentPart>
          </mc:Choice>
          <mc:Fallback xmlns="">
            <p:pic>
              <p:nvPicPr>
                <p:cNvPr id="13362" name="잉크 13361">
                  <a:extLst>
                    <a:ext uri="{FF2B5EF4-FFF2-40B4-BE49-F238E27FC236}">
                      <a16:creationId xmlns:a16="http://schemas.microsoft.com/office/drawing/2014/main" id="{0B8C2A25-0797-F6BF-D438-2E0BDDC0CF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788000" y="3287382"/>
                  <a:ext cx="111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3363" name="잉크 13362">
                  <a:extLst>
                    <a:ext uri="{FF2B5EF4-FFF2-40B4-BE49-F238E27FC236}">
                      <a16:creationId xmlns:a16="http://schemas.microsoft.com/office/drawing/2014/main" id="{2B73E62C-8DE8-AA49-0EFD-9250B1B4E79F}"/>
                    </a:ext>
                  </a:extLst>
                </p14:cNvPr>
                <p14:cNvContentPartPr/>
                <p14:nvPr/>
              </p14:nvContentPartPr>
              <p14:xfrm>
                <a:off x="4881600" y="3237342"/>
                <a:ext cx="56160" cy="121680"/>
              </p14:xfrm>
            </p:contentPart>
          </mc:Choice>
          <mc:Fallback xmlns="">
            <p:pic>
              <p:nvPicPr>
                <p:cNvPr id="13363" name="잉크 13362">
                  <a:extLst>
                    <a:ext uri="{FF2B5EF4-FFF2-40B4-BE49-F238E27FC236}">
                      <a16:creationId xmlns:a16="http://schemas.microsoft.com/office/drawing/2014/main" id="{2B73E62C-8DE8-AA49-0EFD-9250B1B4E79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72600" y="3228702"/>
                  <a:ext cx="73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3517" name="잉크 13516">
                  <a:extLst>
                    <a:ext uri="{FF2B5EF4-FFF2-40B4-BE49-F238E27FC236}">
                      <a16:creationId xmlns:a16="http://schemas.microsoft.com/office/drawing/2014/main" id="{5F6AD9EC-3E5C-81BB-4600-71CDA40277A4}"/>
                    </a:ext>
                  </a:extLst>
                </p14:cNvPr>
                <p14:cNvContentPartPr/>
                <p14:nvPr/>
              </p14:nvContentPartPr>
              <p14:xfrm>
                <a:off x="5010553" y="3250702"/>
                <a:ext cx="114120" cy="128160"/>
              </p14:xfrm>
            </p:contentPart>
          </mc:Choice>
          <mc:Fallback xmlns="">
            <p:pic>
              <p:nvPicPr>
                <p:cNvPr id="13517" name="잉크 13516">
                  <a:extLst>
                    <a:ext uri="{FF2B5EF4-FFF2-40B4-BE49-F238E27FC236}">
                      <a16:creationId xmlns:a16="http://schemas.microsoft.com/office/drawing/2014/main" id="{5F6AD9EC-3E5C-81BB-4600-71CDA40277A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01913" y="3242062"/>
                  <a:ext cx="131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518" name="잉크 13517">
                  <a:extLst>
                    <a:ext uri="{FF2B5EF4-FFF2-40B4-BE49-F238E27FC236}">
                      <a16:creationId xmlns:a16="http://schemas.microsoft.com/office/drawing/2014/main" id="{C50D3B01-CF79-52A6-5C47-576597C23C08}"/>
                    </a:ext>
                  </a:extLst>
                </p14:cNvPr>
                <p14:cNvContentPartPr/>
                <p14:nvPr/>
              </p14:nvContentPartPr>
              <p14:xfrm>
                <a:off x="5138353" y="3256822"/>
                <a:ext cx="59760" cy="117720"/>
              </p14:xfrm>
            </p:contentPart>
          </mc:Choice>
          <mc:Fallback xmlns="">
            <p:pic>
              <p:nvPicPr>
                <p:cNvPr id="13518" name="잉크 13517">
                  <a:extLst>
                    <a:ext uri="{FF2B5EF4-FFF2-40B4-BE49-F238E27FC236}">
                      <a16:creationId xmlns:a16="http://schemas.microsoft.com/office/drawing/2014/main" id="{C50D3B01-CF79-52A6-5C47-576597C23C0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29353" y="3247822"/>
                  <a:ext cx="77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519" name="잉크 13518">
                  <a:extLst>
                    <a:ext uri="{FF2B5EF4-FFF2-40B4-BE49-F238E27FC236}">
                      <a16:creationId xmlns:a16="http://schemas.microsoft.com/office/drawing/2014/main" id="{2F26EB40-BF41-CE39-EAAC-3A75CCAB936A}"/>
                    </a:ext>
                  </a:extLst>
                </p14:cNvPr>
                <p14:cNvContentPartPr/>
                <p14:nvPr/>
              </p14:nvContentPartPr>
              <p14:xfrm>
                <a:off x="5199193" y="3254662"/>
                <a:ext cx="123480" cy="182520"/>
              </p14:xfrm>
            </p:contentPart>
          </mc:Choice>
          <mc:Fallback xmlns="">
            <p:pic>
              <p:nvPicPr>
                <p:cNvPr id="13519" name="잉크 13518">
                  <a:extLst>
                    <a:ext uri="{FF2B5EF4-FFF2-40B4-BE49-F238E27FC236}">
                      <a16:creationId xmlns:a16="http://schemas.microsoft.com/office/drawing/2014/main" id="{2F26EB40-BF41-CE39-EAAC-3A75CCAB936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90553" y="3245662"/>
                  <a:ext cx="141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520" name="잉크 13519">
                  <a:extLst>
                    <a:ext uri="{FF2B5EF4-FFF2-40B4-BE49-F238E27FC236}">
                      <a16:creationId xmlns:a16="http://schemas.microsoft.com/office/drawing/2014/main" id="{7F0D4898-61F2-D592-FE75-D6B3F4B44978}"/>
                    </a:ext>
                  </a:extLst>
                </p14:cNvPr>
                <p14:cNvContentPartPr/>
                <p14:nvPr/>
              </p14:nvContentPartPr>
              <p14:xfrm>
                <a:off x="5362633" y="3270142"/>
                <a:ext cx="120600" cy="95760"/>
              </p14:xfrm>
            </p:contentPart>
          </mc:Choice>
          <mc:Fallback xmlns="">
            <p:pic>
              <p:nvPicPr>
                <p:cNvPr id="13520" name="잉크 13519">
                  <a:extLst>
                    <a:ext uri="{FF2B5EF4-FFF2-40B4-BE49-F238E27FC236}">
                      <a16:creationId xmlns:a16="http://schemas.microsoft.com/office/drawing/2014/main" id="{7F0D4898-61F2-D592-FE75-D6B3F4B4497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53633" y="3261502"/>
                  <a:ext cx="138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521" name="잉크 13520">
                  <a:extLst>
                    <a:ext uri="{FF2B5EF4-FFF2-40B4-BE49-F238E27FC236}">
                      <a16:creationId xmlns:a16="http://schemas.microsoft.com/office/drawing/2014/main" id="{D3776698-686C-F0A1-8842-983EC2678A89}"/>
                    </a:ext>
                  </a:extLst>
                </p14:cNvPr>
                <p14:cNvContentPartPr/>
                <p14:nvPr/>
              </p14:nvContentPartPr>
              <p14:xfrm>
                <a:off x="5393593" y="3381382"/>
                <a:ext cx="93600" cy="19800"/>
              </p14:xfrm>
            </p:contentPart>
          </mc:Choice>
          <mc:Fallback xmlns="">
            <p:pic>
              <p:nvPicPr>
                <p:cNvPr id="13521" name="잉크 13520">
                  <a:extLst>
                    <a:ext uri="{FF2B5EF4-FFF2-40B4-BE49-F238E27FC236}">
                      <a16:creationId xmlns:a16="http://schemas.microsoft.com/office/drawing/2014/main" id="{D3776698-686C-F0A1-8842-983EC2678A8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84593" y="3372742"/>
                  <a:ext cx="11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3522" name="잉크 13521">
                  <a:extLst>
                    <a:ext uri="{FF2B5EF4-FFF2-40B4-BE49-F238E27FC236}">
                      <a16:creationId xmlns:a16="http://schemas.microsoft.com/office/drawing/2014/main" id="{0ED2A3F6-0F23-E846-48FE-3B360B96BC0D}"/>
                    </a:ext>
                  </a:extLst>
                </p14:cNvPr>
                <p14:cNvContentPartPr/>
                <p14:nvPr/>
              </p14:nvContentPartPr>
              <p14:xfrm>
                <a:off x="5446153" y="3408742"/>
                <a:ext cx="84600" cy="78840"/>
              </p14:xfrm>
            </p:contentPart>
          </mc:Choice>
          <mc:Fallback xmlns="">
            <p:pic>
              <p:nvPicPr>
                <p:cNvPr id="13522" name="잉크 13521">
                  <a:extLst>
                    <a:ext uri="{FF2B5EF4-FFF2-40B4-BE49-F238E27FC236}">
                      <a16:creationId xmlns:a16="http://schemas.microsoft.com/office/drawing/2014/main" id="{0ED2A3F6-0F23-E846-48FE-3B360B96BC0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37513" y="3400102"/>
                  <a:ext cx="102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3523" name="잉크 13522">
                  <a:extLst>
                    <a:ext uri="{FF2B5EF4-FFF2-40B4-BE49-F238E27FC236}">
                      <a16:creationId xmlns:a16="http://schemas.microsoft.com/office/drawing/2014/main" id="{370F5ED3-C679-E5B4-D6D0-E2FB8A2D7742}"/>
                    </a:ext>
                  </a:extLst>
                </p14:cNvPr>
                <p14:cNvContentPartPr/>
                <p14:nvPr/>
              </p14:nvContentPartPr>
              <p14:xfrm>
                <a:off x="5596273" y="3458782"/>
                <a:ext cx="8640" cy="16200"/>
              </p14:xfrm>
            </p:contentPart>
          </mc:Choice>
          <mc:Fallback xmlns="">
            <p:pic>
              <p:nvPicPr>
                <p:cNvPr id="13523" name="잉크 13522">
                  <a:extLst>
                    <a:ext uri="{FF2B5EF4-FFF2-40B4-BE49-F238E27FC236}">
                      <a16:creationId xmlns:a16="http://schemas.microsoft.com/office/drawing/2014/main" id="{370F5ED3-C679-E5B4-D6D0-E2FB8A2D774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587273" y="3450142"/>
                  <a:ext cx="26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43" name="그룹 13542">
            <a:extLst>
              <a:ext uri="{FF2B5EF4-FFF2-40B4-BE49-F238E27FC236}">
                <a16:creationId xmlns:a16="http://schemas.microsoft.com/office/drawing/2014/main" id="{2ECE1A6A-1507-0D73-37AC-41752B4544C1}"/>
              </a:ext>
            </a:extLst>
          </p:cNvPr>
          <p:cNvGrpSpPr/>
          <p:nvPr/>
        </p:nvGrpSpPr>
        <p:grpSpPr>
          <a:xfrm>
            <a:off x="6967513" y="6065182"/>
            <a:ext cx="1866600" cy="590760"/>
            <a:chOff x="6967513" y="6065182"/>
            <a:chExt cx="186660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3503" name="잉크 13502">
                  <a:extLst>
                    <a:ext uri="{FF2B5EF4-FFF2-40B4-BE49-F238E27FC236}">
                      <a16:creationId xmlns:a16="http://schemas.microsoft.com/office/drawing/2014/main" id="{7C16D92C-B023-D0F8-0DC6-4EB2D2345265}"/>
                    </a:ext>
                  </a:extLst>
                </p14:cNvPr>
                <p14:cNvContentPartPr/>
                <p14:nvPr/>
              </p14:nvContentPartPr>
              <p14:xfrm>
                <a:off x="6967513" y="6361822"/>
                <a:ext cx="128880" cy="274320"/>
              </p14:xfrm>
            </p:contentPart>
          </mc:Choice>
          <mc:Fallback xmlns="">
            <p:pic>
              <p:nvPicPr>
                <p:cNvPr id="13503" name="잉크 13502">
                  <a:extLst>
                    <a:ext uri="{FF2B5EF4-FFF2-40B4-BE49-F238E27FC236}">
                      <a16:creationId xmlns:a16="http://schemas.microsoft.com/office/drawing/2014/main" id="{7C16D92C-B023-D0F8-0DC6-4EB2D234526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58873" y="6353182"/>
                  <a:ext cx="146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3504" name="잉크 13503">
                  <a:extLst>
                    <a:ext uri="{FF2B5EF4-FFF2-40B4-BE49-F238E27FC236}">
                      <a16:creationId xmlns:a16="http://schemas.microsoft.com/office/drawing/2014/main" id="{2C9D73E5-EB44-F29B-2410-0A315D6B5809}"/>
                    </a:ext>
                  </a:extLst>
                </p14:cNvPr>
                <p14:cNvContentPartPr/>
                <p14:nvPr/>
              </p14:nvContentPartPr>
              <p14:xfrm>
                <a:off x="7078753" y="6427702"/>
                <a:ext cx="96840" cy="135360"/>
              </p14:xfrm>
            </p:contentPart>
          </mc:Choice>
          <mc:Fallback xmlns="">
            <p:pic>
              <p:nvPicPr>
                <p:cNvPr id="13504" name="잉크 13503">
                  <a:extLst>
                    <a:ext uri="{FF2B5EF4-FFF2-40B4-BE49-F238E27FC236}">
                      <a16:creationId xmlns:a16="http://schemas.microsoft.com/office/drawing/2014/main" id="{2C9D73E5-EB44-F29B-2410-0A315D6B580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69753" y="6418702"/>
                  <a:ext cx="114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3505" name="잉크 13504">
                  <a:extLst>
                    <a:ext uri="{FF2B5EF4-FFF2-40B4-BE49-F238E27FC236}">
                      <a16:creationId xmlns:a16="http://schemas.microsoft.com/office/drawing/2014/main" id="{F34DF4B5-3A3F-05D6-5426-320D451DE4A2}"/>
                    </a:ext>
                  </a:extLst>
                </p14:cNvPr>
                <p14:cNvContentPartPr/>
                <p14:nvPr/>
              </p14:nvContentPartPr>
              <p14:xfrm>
                <a:off x="7104313" y="6411862"/>
                <a:ext cx="92520" cy="155520"/>
              </p14:xfrm>
            </p:contentPart>
          </mc:Choice>
          <mc:Fallback xmlns="">
            <p:pic>
              <p:nvPicPr>
                <p:cNvPr id="13505" name="잉크 13504">
                  <a:extLst>
                    <a:ext uri="{FF2B5EF4-FFF2-40B4-BE49-F238E27FC236}">
                      <a16:creationId xmlns:a16="http://schemas.microsoft.com/office/drawing/2014/main" id="{F34DF4B5-3A3F-05D6-5426-320D451DE4A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95313" y="6403222"/>
                  <a:ext cx="110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3506" name="잉크 13505">
                  <a:extLst>
                    <a:ext uri="{FF2B5EF4-FFF2-40B4-BE49-F238E27FC236}">
                      <a16:creationId xmlns:a16="http://schemas.microsoft.com/office/drawing/2014/main" id="{C8BC560A-5852-2FA7-C1F8-841C0A17D56F}"/>
                    </a:ext>
                  </a:extLst>
                </p14:cNvPr>
                <p14:cNvContentPartPr/>
                <p14:nvPr/>
              </p14:nvContentPartPr>
              <p14:xfrm>
                <a:off x="7160473" y="6622102"/>
                <a:ext cx="69840" cy="33840"/>
              </p14:xfrm>
            </p:contentPart>
          </mc:Choice>
          <mc:Fallback xmlns="">
            <p:pic>
              <p:nvPicPr>
                <p:cNvPr id="13506" name="잉크 13505">
                  <a:extLst>
                    <a:ext uri="{FF2B5EF4-FFF2-40B4-BE49-F238E27FC236}">
                      <a16:creationId xmlns:a16="http://schemas.microsoft.com/office/drawing/2014/main" id="{C8BC560A-5852-2FA7-C1F8-841C0A17D56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51473" y="6613462"/>
                  <a:ext cx="87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3507" name="잉크 13506">
                  <a:extLst>
                    <a:ext uri="{FF2B5EF4-FFF2-40B4-BE49-F238E27FC236}">
                      <a16:creationId xmlns:a16="http://schemas.microsoft.com/office/drawing/2014/main" id="{7B403C13-C3F7-DCC7-0D86-FFDE056EDACB}"/>
                    </a:ext>
                  </a:extLst>
                </p14:cNvPr>
                <p14:cNvContentPartPr/>
                <p14:nvPr/>
              </p14:nvContentPartPr>
              <p14:xfrm>
                <a:off x="7185313" y="6325822"/>
                <a:ext cx="120240" cy="227520"/>
              </p14:xfrm>
            </p:contentPart>
          </mc:Choice>
          <mc:Fallback xmlns="">
            <p:pic>
              <p:nvPicPr>
                <p:cNvPr id="13507" name="잉크 13506">
                  <a:extLst>
                    <a:ext uri="{FF2B5EF4-FFF2-40B4-BE49-F238E27FC236}">
                      <a16:creationId xmlns:a16="http://schemas.microsoft.com/office/drawing/2014/main" id="{7B403C13-C3F7-DCC7-0D86-FFDE056EDAC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76313" y="6317182"/>
                  <a:ext cx="13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3508" name="잉크 13507">
                  <a:extLst>
                    <a:ext uri="{FF2B5EF4-FFF2-40B4-BE49-F238E27FC236}">
                      <a16:creationId xmlns:a16="http://schemas.microsoft.com/office/drawing/2014/main" id="{BF763A99-17B0-30EB-85C8-66F90BC63892}"/>
                    </a:ext>
                  </a:extLst>
                </p14:cNvPr>
                <p14:cNvContentPartPr/>
                <p14:nvPr/>
              </p14:nvContentPartPr>
              <p14:xfrm>
                <a:off x="7261273" y="6514462"/>
                <a:ext cx="111600" cy="114480"/>
              </p14:xfrm>
            </p:contentPart>
          </mc:Choice>
          <mc:Fallback xmlns="">
            <p:pic>
              <p:nvPicPr>
                <p:cNvPr id="13508" name="잉크 13507">
                  <a:extLst>
                    <a:ext uri="{FF2B5EF4-FFF2-40B4-BE49-F238E27FC236}">
                      <a16:creationId xmlns:a16="http://schemas.microsoft.com/office/drawing/2014/main" id="{BF763A99-17B0-30EB-85C8-66F90BC6389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52633" y="6505462"/>
                  <a:ext cx="12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3509" name="잉크 13508">
                  <a:extLst>
                    <a:ext uri="{FF2B5EF4-FFF2-40B4-BE49-F238E27FC236}">
                      <a16:creationId xmlns:a16="http://schemas.microsoft.com/office/drawing/2014/main" id="{CEFA9DA9-E387-D527-3612-C719D20F9FE9}"/>
                    </a:ext>
                  </a:extLst>
                </p14:cNvPr>
                <p14:cNvContentPartPr/>
                <p14:nvPr/>
              </p14:nvContentPartPr>
              <p14:xfrm>
                <a:off x="7349833" y="6365422"/>
                <a:ext cx="96840" cy="158760"/>
              </p14:xfrm>
            </p:contentPart>
          </mc:Choice>
          <mc:Fallback xmlns="">
            <p:pic>
              <p:nvPicPr>
                <p:cNvPr id="13509" name="잉크 13508">
                  <a:extLst>
                    <a:ext uri="{FF2B5EF4-FFF2-40B4-BE49-F238E27FC236}">
                      <a16:creationId xmlns:a16="http://schemas.microsoft.com/office/drawing/2014/main" id="{CEFA9DA9-E387-D527-3612-C719D20F9FE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41193" y="6356422"/>
                  <a:ext cx="114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3510" name="잉크 13509">
                  <a:extLst>
                    <a:ext uri="{FF2B5EF4-FFF2-40B4-BE49-F238E27FC236}">
                      <a16:creationId xmlns:a16="http://schemas.microsoft.com/office/drawing/2014/main" id="{EC447389-0721-3AE2-1EE4-55EAEA846F14}"/>
                    </a:ext>
                  </a:extLst>
                </p14:cNvPr>
                <p14:cNvContentPartPr/>
                <p14:nvPr/>
              </p14:nvContentPartPr>
              <p14:xfrm>
                <a:off x="7388353" y="6359302"/>
                <a:ext cx="135720" cy="209880"/>
              </p14:xfrm>
            </p:contentPart>
          </mc:Choice>
          <mc:Fallback xmlns="">
            <p:pic>
              <p:nvPicPr>
                <p:cNvPr id="13510" name="잉크 13509">
                  <a:extLst>
                    <a:ext uri="{FF2B5EF4-FFF2-40B4-BE49-F238E27FC236}">
                      <a16:creationId xmlns:a16="http://schemas.microsoft.com/office/drawing/2014/main" id="{EC447389-0721-3AE2-1EE4-55EAEA846F1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79713" y="6350302"/>
                  <a:ext cx="153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3511" name="잉크 13510">
                  <a:extLst>
                    <a:ext uri="{FF2B5EF4-FFF2-40B4-BE49-F238E27FC236}">
                      <a16:creationId xmlns:a16="http://schemas.microsoft.com/office/drawing/2014/main" id="{2936FFAA-4A41-5CC7-314B-7211F68E8FCF}"/>
                    </a:ext>
                  </a:extLst>
                </p14:cNvPr>
                <p14:cNvContentPartPr/>
                <p14:nvPr/>
              </p14:nvContentPartPr>
              <p14:xfrm>
                <a:off x="7490593" y="6330142"/>
                <a:ext cx="40680" cy="17640"/>
              </p14:xfrm>
            </p:contentPart>
          </mc:Choice>
          <mc:Fallback xmlns="">
            <p:pic>
              <p:nvPicPr>
                <p:cNvPr id="13511" name="잉크 13510">
                  <a:extLst>
                    <a:ext uri="{FF2B5EF4-FFF2-40B4-BE49-F238E27FC236}">
                      <a16:creationId xmlns:a16="http://schemas.microsoft.com/office/drawing/2014/main" id="{2936FFAA-4A41-5CC7-314B-7211F68E8FC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81953" y="6321142"/>
                  <a:ext cx="58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12" name="잉크 13511">
                  <a:extLst>
                    <a:ext uri="{FF2B5EF4-FFF2-40B4-BE49-F238E27FC236}">
                      <a16:creationId xmlns:a16="http://schemas.microsoft.com/office/drawing/2014/main" id="{D9F051A0-D79C-FDF9-A7F9-E3EDA9C15483}"/>
                    </a:ext>
                  </a:extLst>
                </p14:cNvPr>
                <p14:cNvContentPartPr/>
                <p14:nvPr/>
              </p14:nvContentPartPr>
              <p14:xfrm>
                <a:off x="7489873" y="6402142"/>
                <a:ext cx="104400" cy="62280"/>
              </p14:xfrm>
            </p:contentPart>
          </mc:Choice>
          <mc:Fallback xmlns="">
            <p:pic>
              <p:nvPicPr>
                <p:cNvPr id="13512" name="잉크 13511">
                  <a:extLst>
                    <a:ext uri="{FF2B5EF4-FFF2-40B4-BE49-F238E27FC236}">
                      <a16:creationId xmlns:a16="http://schemas.microsoft.com/office/drawing/2014/main" id="{D9F051A0-D79C-FDF9-A7F9-E3EDA9C1548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81233" y="6393142"/>
                  <a:ext cx="122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3513" name="잉크 13512">
                  <a:extLst>
                    <a:ext uri="{FF2B5EF4-FFF2-40B4-BE49-F238E27FC236}">
                      <a16:creationId xmlns:a16="http://schemas.microsoft.com/office/drawing/2014/main" id="{43D4B3B0-8807-4BCA-80E1-C4BF25E2C1C2}"/>
                    </a:ext>
                  </a:extLst>
                </p14:cNvPr>
                <p14:cNvContentPartPr/>
                <p14:nvPr/>
              </p14:nvContentPartPr>
              <p14:xfrm>
                <a:off x="7537753" y="6493942"/>
                <a:ext cx="131400" cy="99720"/>
              </p14:xfrm>
            </p:contentPart>
          </mc:Choice>
          <mc:Fallback xmlns="">
            <p:pic>
              <p:nvPicPr>
                <p:cNvPr id="13513" name="잉크 13512">
                  <a:extLst>
                    <a:ext uri="{FF2B5EF4-FFF2-40B4-BE49-F238E27FC236}">
                      <a16:creationId xmlns:a16="http://schemas.microsoft.com/office/drawing/2014/main" id="{43D4B3B0-8807-4BCA-80E1-C4BF25E2C1C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29113" y="6484942"/>
                  <a:ext cx="149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514" name="잉크 13513">
                  <a:extLst>
                    <a:ext uri="{FF2B5EF4-FFF2-40B4-BE49-F238E27FC236}">
                      <a16:creationId xmlns:a16="http://schemas.microsoft.com/office/drawing/2014/main" id="{AFE60E66-801F-FE0E-4AA2-340DB69D1649}"/>
                    </a:ext>
                  </a:extLst>
                </p14:cNvPr>
                <p14:cNvContentPartPr/>
                <p14:nvPr/>
              </p14:nvContentPartPr>
              <p14:xfrm>
                <a:off x="7639633" y="6361102"/>
                <a:ext cx="71640" cy="203400"/>
              </p14:xfrm>
            </p:contentPart>
          </mc:Choice>
          <mc:Fallback xmlns="">
            <p:pic>
              <p:nvPicPr>
                <p:cNvPr id="13514" name="잉크 13513">
                  <a:extLst>
                    <a:ext uri="{FF2B5EF4-FFF2-40B4-BE49-F238E27FC236}">
                      <a16:creationId xmlns:a16="http://schemas.microsoft.com/office/drawing/2014/main" id="{AFE60E66-801F-FE0E-4AA2-340DB69D164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30633" y="6352462"/>
                  <a:ext cx="89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15" name="잉크 13514">
                  <a:extLst>
                    <a:ext uri="{FF2B5EF4-FFF2-40B4-BE49-F238E27FC236}">
                      <a16:creationId xmlns:a16="http://schemas.microsoft.com/office/drawing/2014/main" id="{BB8C1E68-854A-6534-4871-05049CDEEC35}"/>
                    </a:ext>
                  </a:extLst>
                </p14:cNvPr>
                <p14:cNvContentPartPr/>
                <p14:nvPr/>
              </p14:nvContentPartPr>
              <p14:xfrm>
                <a:off x="7811713" y="6546502"/>
                <a:ext cx="11880" cy="8280"/>
              </p14:xfrm>
            </p:contentPart>
          </mc:Choice>
          <mc:Fallback xmlns="">
            <p:pic>
              <p:nvPicPr>
                <p:cNvPr id="13515" name="잉크 13514">
                  <a:extLst>
                    <a:ext uri="{FF2B5EF4-FFF2-40B4-BE49-F238E27FC236}">
                      <a16:creationId xmlns:a16="http://schemas.microsoft.com/office/drawing/2014/main" id="{BB8C1E68-854A-6534-4871-05049CDEEC3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02713" y="6537502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25" name="잉크 13524">
                  <a:extLst>
                    <a:ext uri="{FF2B5EF4-FFF2-40B4-BE49-F238E27FC236}">
                      <a16:creationId xmlns:a16="http://schemas.microsoft.com/office/drawing/2014/main" id="{6C4C089F-C7A3-E9E3-E88F-D1D0323C6119}"/>
                    </a:ext>
                  </a:extLst>
                </p14:cNvPr>
                <p14:cNvContentPartPr/>
                <p14:nvPr/>
              </p14:nvContentPartPr>
              <p14:xfrm>
                <a:off x="7813513" y="6334102"/>
                <a:ext cx="108000" cy="34560"/>
              </p14:xfrm>
            </p:contentPart>
          </mc:Choice>
          <mc:Fallback xmlns="">
            <p:pic>
              <p:nvPicPr>
                <p:cNvPr id="13525" name="잉크 13524">
                  <a:extLst>
                    <a:ext uri="{FF2B5EF4-FFF2-40B4-BE49-F238E27FC236}">
                      <a16:creationId xmlns:a16="http://schemas.microsoft.com/office/drawing/2014/main" id="{6C4C089F-C7A3-E9E3-E88F-D1D0323C611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04513" y="6325462"/>
                  <a:ext cx="125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26" name="잉크 13525">
                  <a:extLst>
                    <a:ext uri="{FF2B5EF4-FFF2-40B4-BE49-F238E27FC236}">
                      <a16:creationId xmlns:a16="http://schemas.microsoft.com/office/drawing/2014/main" id="{34F78746-C17A-993D-5E6D-E8DA1AC14E73}"/>
                    </a:ext>
                  </a:extLst>
                </p14:cNvPr>
                <p14:cNvContentPartPr/>
                <p14:nvPr/>
              </p14:nvContentPartPr>
              <p14:xfrm>
                <a:off x="7889473" y="6283702"/>
                <a:ext cx="90360" cy="105480"/>
              </p14:xfrm>
            </p:contentPart>
          </mc:Choice>
          <mc:Fallback xmlns="">
            <p:pic>
              <p:nvPicPr>
                <p:cNvPr id="13526" name="잉크 13525">
                  <a:extLst>
                    <a:ext uri="{FF2B5EF4-FFF2-40B4-BE49-F238E27FC236}">
                      <a16:creationId xmlns:a16="http://schemas.microsoft.com/office/drawing/2014/main" id="{34F78746-C17A-993D-5E6D-E8DA1AC14E7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80473" y="6275062"/>
                  <a:ext cx="108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31" name="잉크 13530">
                  <a:extLst>
                    <a:ext uri="{FF2B5EF4-FFF2-40B4-BE49-F238E27FC236}">
                      <a16:creationId xmlns:a16="http://schemas.microsoft.com/office/drawing/2014/main" id="{4E290942-614E-FE99-70C6-1D78E987262C}"/>
                    </a:ext>
                  </a:extLst>
                </p14:cNvPr>
                <p14:cNvContentPartPr/>
                <p14:nvPr/>
              </p14:nvContentPartPr>
              <p14:xfrm>
                <a:off x="8066953" y="6141142"/>
                <a:ext cx="78480" cy="161640"/>
              </p14:xfrm>
            </p:contentPart>
          </mc:Choice>
          <mc:Fallback xmlns="">
            <p:pic>
              <p:nvPicPr>
                <p:cNvPr id="13531" name="잉크 13530">
                  <a:extLst>
                    <a:ext uri="{FF2B5EF4-FFF2-40B4-BE49-F238E27FC236}">
                      <a16:creationId xmlns:a16="http://schemas.microsoft.com/office/drawing/2014/main" id="{4E290942-614E-FE99-70C6-1D78E987262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58313" y="6132502"/>
                  <a:ext cx="96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532" name="잉크 13531">
                  <a:extLst>
                    <a:ext uri="{FF2B5EF4-FFF2-40B4-BE49-F238E27FC236}">
                      <a16:creationId xmlns:a16="http://schemas.microsoft.com/office/drawing/2014/main" id="{E41CFD92-B4EC-C420-8E45-0B44969E1328}"/>
                    </a:ext>
                  </a:extLst>
                </p14:cNvPr>
                <p14:cNvContentPartPr/>
                <p14:nvPr/>
              </p14:nvContentPartPr>
              <p14:xfrm>
                <a:off x="8090353" y="6148342"/>
                <a:ext cx="128520" cy="272160"/>
              </p14:xfrm>
            </p:contentPart>
          </mc:Choice>
          <mc:Fallback xmlns="">
            <p:pic>
              <p:nvPicPr>
                <p:cNvPr id="13532" name="잉크 13531">
                  <a:extLst>
                    <a:ext uri="{FF2B5EF4-FFF2-40B4-BE49-F238E27FC236}">
                      <a16:creationId xmlns:a16="http://schemas.microsoft.com/office/drawing/2014/main" id="{E41CFD92-B4EC-C420-8E45-0B44969E132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81353" y="6139702"/>
                  <a:ext cx="146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533" name="잉크 13532">
                  <a:extLst>
                    <a:ext uri="{FF2B5EF4-FFF2-40B4-BE49-F238E27FC236}">
                      <a16:creationId xmlns:a16="http://schemas.microsoft.com/office/drawing/2014/main" id="{4CEEF9CE-ECB0-1A95-0BED-818DF147BF4C}"/>
                    </a:ext>
                  </a:extLst>
                </p14:cNvPr>
                <p14:cNvContentPartPr/>
                <p14:nvPr/>
              </p14:nvContentPartPr>
              <p14:xfrm>
                <a:off x="8184673" y="6185782"/>
                <a:ext cx="151560" cy="156960"/>
              </p14:xfrm>
            </p:contentPart>
          </mc:Choice>
          <mc:Fallback xmlns="">
            <p:pic>
              <p:nvPicPr>
                <p:cNvPr id="13533" name="잉크 13532">
                  <a:extLst>
                    <a:ext uri="{FF2B5EF4-FFF2-40B4-BE49-F238E27FC236}">
                      <a16:creationId xmlns:a16="http://schemas.microsoft.com/office/drawing/2014/main" id="{4CEEF9CE-ECB0-1A95-0BED-818DF147BF4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76033" y="6176782"/>
                  <a:ext cx="169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3534" name="잉크 13533">
                  <a:extLst>
                    <a:ext uri="{FF2B5EF4-FFF2-40B4-BE49-F238E27FC236}">
                      <a16:creationId xmlns:a16="http://schemas.microsoft.com/office/drawing/2014/main" id="{8FEC5B24-070B-672B-0C36-E3496A9C0E44}"/>
                    </a:ext>
                  </a:extLst>
                </p14:cNvPr>
                <p14:cNvContentPartPr/>
                <p14:nvPr/>
              </p14:nvContentPartPr>
              <p14:xfrm>
                <a:off x="8326873" y="6175342"/>
                <a:ext cx="81000" cy="159840"/>
              </p14:xfrm>
            </p:contentPart>
          </mc:Choice>
          <mc:Fallback xmlns="">
            <p:pic>
              <p:nvPicPr>
                <p:cNvPr id="13534" name="잉크 13533">
                  <a:extLst>
                    <a:ext uri="{FF2B5EF4-FFF2-40B4-BE49-F238E27FC236}">
                      <a16:creationId xmlns:a16="http://schemas.microsoft.com/office/drawing/2014/main" id="{8FEC5B24-070B-672B-0C36-E3496A9C0E4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17873" y="6166702"/>
                  <a:ext cx="98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3535" name="잉크 13534">
                  <a:extLst>
                    <a:ext uri="{FF2B5EF4-FFF2-40B4-BE49-F238E27FC236}">
                      <a16:creationId xmlns:a16="http://schemas.microsoft.com/office/drawing/2014/main" id="{682FE172-FF3A-2384-6CF1-71FA4CAA1F19}"/>
                    </a:ext>
                  </a:extLst>
                </p14:cNvPr>
                <p14:cNvContentPartPr/>
                <p14:nvPr/>
              </p14:nvContentPartPr>
              <p14:xfrm>
                <a:off x="8497153" y="6180022"/>
                <a:ext cx="23040" cy="105480"/>
              </p14:xfrm>
            </p:contentPart>
          </mc:Choice>
          <mc:Fallback xmlns="">
            <p:pic>
              <p:nvPicPr>
                <p:cNvPr id="13535" name="잉크 13534">
                  <a:extLst>
                    <a:ext uri="{FF2B5EF4-FFF2-40B4-BE49-F238E27FC236}">
                      <a16:creationId xmlns:a16="http://schemas.microsoft.com/office/drawing/2014/main" id="{682FE172-FF3A-2384-6CF1-71FA4CAA1F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88513" y="6171022"/>
                  <a:ext cx="4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3537" name="잉크 13536">
                  <a:extLst>
                    <a:ext uri="{FF2B5EF4-FFF2-40B4-BE49-F238E27FC236}">
                      <a16:creationId xmlns:a16="http://schemas.microsoft.com/office/drawing/2014/main" id="{DDD8E5D1-E00F-4D46-27A3-5BCAF406B828}"/>
                    </a:ext>
                  </a:extLst>
                </p14:cNvPr>
                <p14:cNvContentPartPr/>
                <p14:nvPr/>
              </p14:nvContentPartPr>
              <p14:xfrm>
                <a:off x="8477353" y="6113062"/>
                <a:ext cx="18360" cy="192600"/>
              </p14:xfrm>
            </p:contentPart>
          </mc:Choice>
          <mc:Fallback xmlns="">
            <p:pic>
              <p:nvPicPr>
                <p:cNvPr id="13537" name="잉크 13536">
                  <a:extLst>
                    <a:ext uri="{FF2B5EF4-FFF2-40B4-BE49-F238E27FC236}">
                      <a16:creationId xmlns:a16="http://schemas.microsoft.com/office/drawing/2014/main" id="{DDD8E5D1-E00F-4D46-27A3-5BCAF406B82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68353" y="6104422"/>
                  <a:ext cx="36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3538" name="잉크 13537">
                  <a:extLst>
                    <a:ext uri="{FF2B5EF4-FFF2-40B4-BE49-F238E27FC236}">
                      <a16:creationId xmlns:a16="http://schemas.microsoft.com/office/drawing/2014/main" id="{92E87A94-4EF7-08D6-F1CA-37C15E4622FC}"/>
                    </a:ext>
                  </a:extLst>
                </p14:cNvPr>
                <p14:cNvContentPartPr/>
                <p14:nvPr/>
              </p14:nvContentPartPr>
              <p14:xfrm>
                <a:off x="8473033" y="6225742"/>
                <a:ext cx="104760" cy="87840"/>
              </p14:xfrm>
            </p:contentPart>
          </mc:Choice>
          <mc:Fallback xmlns="">
            <p:pic>
              <p:nvPicPr>
                <p:cNvPr id="13538" name="잉크 13537">
                  <a:extLst>
                    <a:ext uri="{FF2B5EF4-FFF2-40B4-BE49-F238E27FC236}">
                      <a16:creationId xmlns:a16="http://schemas.microsoft.com/office/drawing/2014/main" id="{92E87A94-4EF7-08D6-F1CA-37C15E4622F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64393" y="6217102"/>
                  <a:ext cx="122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3539" name="잉크 13538">
                  <a:extLst>
                    <a:ext uri="{FF2B5EF4-FFF2-40B4-BE49-F238E27FC236}">
                      <a16:creationId xmlns:a16="http://schemas.microsoft.com/office/drawing/2014/main" id="{948F6DBC-64D2-04D8-84C4-422BEB29B3CE}"/>
                    </a:ext>
                  </a:extLst>
                </p14:cNvPr>
                <p14:cNvContentPartPr/>
                <p14:nvPr/>
              </p14:nvContentPartPr>
              <p14:xfrm>
                <a:off x="8539633" y="6143302"/>
                <a:ext cx="95040" cy="142920"/>
              </p14:xfrm>
            </p:contentPart>
          </mc:Choice>
          <mc:Fallback xmlns="">
            <p:pic>
              <p:nvPicPr>
                <p:cNvPr id="13539" name="잉크 13538">
                  <a:extLst>
                    <a:ext uri="{FF2B5EF4-FFF2-40B4-BE49-F238E27FC236}">
                      <a16:creationId xmlns:a16="http://schemas.microsoft.com/office/drawing/2014/main" id="{948F6DBC-64D2-04D8-84C4-422BEB29B3C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30633" y="6134302"/>
                  <a:ext cx="112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3540" name="잉크 13539">
                  <a:extLst>
                    <a:ext uri="{FF2B5EF4-FFF2-40B4-BE49-F238E27FC236}">
                      <a16:creationId xmlns:a16="http://schemas.microsoft.com/office/drawing/2014/main" id="{F126A714-B698-27C9-4236-5DD848A54D1C}"/>
                    </a:ext>
                  </a:extLst>
                </p14:cNvPr>
                <p14:cNvContentPartPr/>
                <p14:nvPr/>
              </p14:nvContentPartPr>
              <p14:xfrm>
                <a:off x="8595433" y="6102622"/>
                <a:ext cx="117000" cy="139680"/>
              </p14:xfrm>
            </p:contentPart>
          </mc:Choice>
          <mc:Fallback xmlns="">
            <p:pic>
              <p:nvPicPr>
                <p:cNvPr id="13540" name="잉크 13539">
                  <a:extLst>
                    <a:ext uri="{FF2B5EF4-FFF2-40B4-BE49-F238E27FC236}">
                      <a16:creationId xmlns:a16="http://schemas.microsoft.com/office/drawing/2014/main" id="{F126A714-B698-27C9-4236-5DD848A54D1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86793" y="6093622"/>
                  <a:ext cx="13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541" name="잉크 13540">
                  <a:extLst>
                    <a:ext uri="{FF2B5EF4-FFF2-40B4-BE49-F238E27FC236}">
                      <a16:creationId xmlns:a16="http://schemas.microsoft.com/office/drawing/2014/main" id="{044B2E79-8A37-7419-A0DD-45DBA5AEAB3D}"/>
                    </a:ext>
                  </a:extLst>
                </p14:cNvPr>
                <p14:cNvContentPartPr/>
                <p14:nvPr/>
              </p14:nvContentPartPr>
              <p14:xfrm>
                <a:off x="8682553" y="6120622"/>
                <a:ext cx="65520" cy="65160"/>
              </p14:xfrm>
            </p:contentPart>
          </mc:Choice>
          <mc:Fallback xmlns="">
            <p:pic>
              <p:nvPicPr>
                <p:cNvPr id="13541" name="잉크 13540">
                  <a:extLst>
                    <a:ext uri="{FF2B5EF4-FFF2-40B4-BE49-F238E27FC236}">
                      <a16:creationId xmlns:a16="http://schemas.microsoft.com/office/drawing/2014/main" id="{044B2E79-8A37-7419-A0DD-45DBA5AEAB3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73913" y="6111622"/>
                  <a:ext cx="83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3542" name="잉크 13541">
                  <a:extLst>
                    <a:ext uri="{FF2B5EF4-FFF2-40B4-BE49-F238E27FC236}">
                      <a16:creationId xmlns:a16="http://schemas.microsoft.com/office/drawing/2014/main" id="{7DBCC127-3614-9AB5-E633-2696653CC230}"/>
                    </a:ext>
                  </a:extLst>
                </p14:cNvPr>
                <p14:cNvContentPartPr/>
                <p14:nvPr/>
              </p14:nvContentPartPr>
              <p14:xfrm>
                <a:off x="8736193" y="6065182"/>
                <a:ext cx="97920" cy="228960"/>
              </p14:xfrm>
            </p:contentPart>
          </mc:Choice>
          <mc:Fallback xmlns="">
            <p:pic>
              <p:nvPicPr>
                <p:cNvPr id="13542" name="잉크 13541">
                  <a:extLst>
                    <a:ext uri="{FF2B5EF4-FFF2-40B4-BE49-F238E27FC236}">
                      <a16:creationId xmlns:a16="http://schemas.microsoft.com/office/drawing/2014/main" id="{7DBCC127-3614-9AB5-E633-2696653CC23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27193" y="6056542"/>
                  <a:ext cx="11556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8015EF6-C1DB-CB2A-259D-C0F327FF4BF7}"/>
                  </a:ext>
                </a:extLst>
              </p14:cNvPr>
              <p14:cNvContentPartPr/>
              <p14:nvPr/>
            </p14:nvContentPartPr>
            <p14:xfrm>
              <a:off x="79860" y="74934"/>
              <a:ext cx="302400" cy="3556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8015EF6-C1DB-CB2A-259D-C0F327FF4BF7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1220" y="65934"/>
                <a:ext cx="320040" cy="37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323850" y="549275"/>
            <a:ext cx="6686550" cy="57070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SIZE    512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int filedes[2];     pid_t pid;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if(pipe(filedes) == -1)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     printf("fail to call pipe()\n");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exit(1);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if((pid = fork()) == -1)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/* fork() 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호출 실패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else if(pid &gt; 0)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close(filedes[0]);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     /* filedes[1]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을 지정하여 파이프에 메시지 쓰기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else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 close(filedes[1]);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 /* filedes[0]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을 지정하여 파이프로부터 메시지 읽기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7E06D5-2108-4BA3-18BC-26DB295642D0}"/>
              </a:ext>
            </a:extLst>
          </p:cNvPr>
          <p:cNvGrpSpPr/>
          <p:nvPr/>
        </p:nvGrpSpPr>
        <p:grpSpPr>
          <a:xfrm>
            <a:off x="385993" y="194051"/>
            <a:ext cx="584280" cy="248400"/>
            <a:chOff x="385993" y="194051"/>
            <a:chExt cx="5842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9C6B775-F8C6-A296-85F2-D3499A09B63D}"/>
                    </a:ext>
                  </a:extLst>
                </p14:cNvPr>
                <p14:cNvContentPartPr/>
                <p14:nvPr/>
              </p14:nvContentPartPr>
              <p14:xfrm>
                <a:off x="385993" y="211691"/>
                <a:ext cx="131400" cy="1882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9C6B775-F8C6-A296-85F2-D3499A09B6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353" y="203051"/>
                  <a:ext cx="149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AD22CD3-E0A5-CF6A-A0B8-EB5F0F7EAF09}"/>
                    </a:ext>
                  </a:extLst>
                </p14:cNvPr>
                <p14:cNvContentPartPr/>
                <p14:nvPr/>
              </p14:nvContentPartPr>
              <p14:xfrm>
                <a:off x="532153" y="232931"/>
                <a:ext cx="51840" cy="1929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AD22CD3-E0A5-CF6A-A0B8-EB5F0F7EAF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513" y="223931"/>
                  <a:ext cx="69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FCC94FC-F7C1-97B8-6DC1-298A584BC402}"/>
                    </a:ext>
                  </a:extLst>
                </p14:cNvPr>
                <p14:cNvContentPartPr/>
                <p14:nvPr/>
              </p14:nvContentPartPr>
              <p14:xfrm>
                <a:off x="595513" y="194051"/>
                <a:ext cx="79560" cy="147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FCC94FC-F7C1-97B8-6DC1-298A584BC4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513" y="185051"/>
                  <a:ext cx="97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84B38A0-7AC5-94B9-6A04-8AF358283510}"/>
                    </a:ext>
                  </a:extLst>
                </p14:cNvPr>
                <p14:cNvContentPartPr/>
                <p14:nvPr/>
              </p14:nvContentPartPr>
              <p14:xfrm>
                <a:off x="594073" y="210251"/>
                <a:ext cx="180360" cy="175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84B38A0-7AC5-94B9-6A04-8AF3582835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073" y="201251"/>
                  <a:ext cx="19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85CD856-1ECC-EAFB-B1CC-0D86D2DB915C}"/>
                    </a:ext>
                  </a:extLst>
                </p14:cNvPr>
                <p14:cNvContentPartPr/>
                <p14:nvPr/>
              </p14:nvContentPartPr>
              <p14:xfrm>
                <a:off x="689833" y="356771"/>
                <a:ext cx="102240" cy="80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85CD856-1ECC-EAFB-B1CC-0D86D2DB91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833" y="347771"/>
                  <a:ext cx="119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E318240-A562-389B-6471-781F7E33AFED}"/>
                    </a:ext>
                  </a:extLst>
                </p14:cNvPr>
                <p14:cNvContentPartPr/>
                <p14:nvPr/>
              </p14:nvContentPartPr>
              <p14:xfrm>
                <a:off x="796033" y="266051"/>
                <a:ext cx="140400" cy="152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E318240-A562-389B-6471-781F7E33AF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393" y="257051"/>
                  <a:ext cx="15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EF38821-2089-C5E1-FC45-4499B7013AFE}"/>
                    </a:ext>
                  </a:extLst>
                </p14:cNvPr>
                <p14:cNvContentPartPr/>
                <p14:nvPr/>
              </p14:nvContentPartPr>
              <p14:xfrm>
                <a:off x="955153" y="273611"/>
                <a:ext cx="15120" cy="168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EF38821-2089-C5E1-FC45-4499B7013A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6513" y="264971"/>
                  <a:ext cx="327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5339-83D8-D61D-572C-9D2CC68A3372}"/>
              </a:ext>
            </a:extLst>
          </p:cNvPr>
          <p:cNvGrpSpPr/>
          <p:nvPr/>
        </p:nvGrpSpPr>
        <p:grpSpPr>
          <a:xfrm>
            <a:off x="1225153" y="207011"/>
            <a:ext cx="533880" cy="240480"/>
            <a:chOff x="1225153" y="207011"/>
            <a:chExt cx="53388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A40ACD5-21BA-4CA4-C39E-F5C96F758F0D}"/>
                    </a:ext>
                  </a:extLst>
                </p14:cNvPr>
                <p14:cNvContentPartPr/>
                <p14:nvPr/>
              </p14:nvContentPartPr>
              <p14:xfrm>
                <a:off x="1225153" y="222131"/>
                <a:ext cx="142920" cy="173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A40ACD5-21BA-4CA4-C39E-F5C96F758F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16153" y="213491"/>
                  <a:ext cx="160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81A25B8-2360-E43A-357C-36FDB19A8066}"/>
                    </a:ext>
                  </a:extLst>
                </p14:cNvPr>
                <p14:cNvContentPartPr/>
                <p14:nvPr/>
              </p14:nvContentPartPr>
              <p14:xfrm>
                <a:off x="1351513" y="246611"/>
                <a:ext cx="107640" cy="181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81A25B8-2360-E43A-357C-36FDB19A80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42513" y="237971"/>
                  <a:ext cx="125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774345C-1100-10D2-8CB3-B8066C7F5B51}"/>
                    </a:ext>
                  </a:extLst>
                </p14:cNvPr>
                <p14:cNvContentPartPr/>
                <p14:nvPr/>
              </p14:nvContentPartPr>
              <p14:xfrm>
                <a:off x="1449073" y="207011"/>
                <a:ext cx="147240" cy="207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774345C-1100-10D2-8CB3-B8066C7F5B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40433" y="198011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9AF56E7-3A75-F36D-6E0B-C8FD96F3B33A}"/>
                    </a:ext>
                  </a:extLst>
                </p14:cNvPr>
                <p14:cNvContentPartPr/>
                <p14:nvPr/>
              </p14:nvContentPartPr>
              <p14:xfrm>
                <a:off x="1592353" y="222491"/>
                <a:ext cx="108720" cy="84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9AF56E7-3A75-F36D-6E0B-C8FD96F3B3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83353" y="213851"/>
                  <a:ext cx="12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16398C6-6F23-D5FB-50E0-0DF5988F0147}"/>
                    </a:ext>
                  </a:extLst>
                </p14:cNvPr>
                <p14:cNvContentPartPr/>
                <p14:nvPr/>
              </p14:nvContentPartPr>
              <p14:xfrm>
                <a:off x="1595233" y="346691"/>
                <a:ext cx="163800" cy="10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16398C6-6F23-D5FB-50E0-0DF5988F01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86233" y="338051"/>
                  <a:ext cx="1814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689162-480D-FB22-8983-087D3C87A9A6}"/>
              </a:ext>
            </a:extLst>
          </p:cNvPr>
          <p:cNvGrpSpPr/>
          <p:nvPr/>
        </p:nvGrpSpPr>
        <p:grpSpPr>
          <a:xfrm>
            <a:off x="1939033" y="110891"/>
            <a:ext cx="1849680" cy="317160"/>
            <a:chOff x="1939033" y="110891"/>
            <a:chExt cx="18496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7230D0-83B5-E23A-832D-89FAFC84E57F}"/>
                    </a:ext>
                  </a:extLst>
                </p14:cNvPr>
                <p14:cNvContentPartPr/>
                <p14:nvPr/>
              </p14:nvContentPartPr>
              <p14:xfrm>
                <a:off x="1939033" y="235451"/>
                <a:ext cx="186840" cy="161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7230D0-83B5-E23A-832D-89FAFC84E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0033" y="226811"/>
                  <a:ext cx="204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FEE3FE6-A23E-8957-8DFA-9AE0FB575DA5}"/>
                    </a:ext>
                  </a:extLst>
                </p14:cNvPr>
                <p14:cNvContentPartPr/>
                <p14:nvPr/>
              </p14:nvContentPartPr>
              <p14:xfrm>
                <a:off x="2021473" y="335531"/>
                <a:ext cx="91440" cy="27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FEE3FE6-A23E-8957-8DFA-9AE0FB575D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12833" y="326891"/>
                  <a:ext cx="109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1C4EEC0-2834-69E9-EDDE-0581E73CF99A}"/>
                    </a:ext>
                  </a:extLst>
                </p14:cNvPr>
                <p14:cNvContentPartPr/>
                <p14:nvPr/>
              </p14:nvContentPartPr>
              <p14:xfrm>
                <a:off x="2087713" y="217451"/>
                <a:ext cx="78120" cy="210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1C4EEC0-2834-69E9-EDDE-0581E73CF9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9073" y="208451"/>
                  <a:ext cx="95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F4AEC46-F618-3588-6868-C5A735588E0B}"/>
                    </a:ext>
                  </a:extLst>
                </p14:cNvPr>
                <p14:cNvContentPartPr/>
                <p14:nvPr/>
              </p14:nvContentPartPr>
              <p14:xfrm>
                <a:off x="2202553" y="195131"/>
                <a:ext cx="138240" cy="182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F4AEC46-F618-3588-6868-C5A735588E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93913" y="186131"/>
                  <a:ext cx="155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4AF01ED-7582-19D2-E7F1-CF9CB92874BA}"/>
                    </a:ext>
                  </a:extLst>
                </p14:cNvPr>
                <p14:cNvContentPartPr/>
                <p14:nvPr/>
              </p14:nvContentPartPr>
              <p14:xfrm>
                <a:off x="2253673" y="228611"/>
                <a:ext cx="104760" cy="164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4AF01ED-7582-19D2-E7F1-CF9CB92874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44673" y="219611"/>
                  <a:ext cx="122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C782855-C937-0379-D8B8-20F6C176DEF1}"/>
                    </a:ext>
                  </a:extLst>
                </p14:cNvPr>
                <p14:cNvContentPartPr/>
                <p14:nvPr/>
              </p14:nvContentPartPr>
              <p14:xfrm>
                <a:off x="2391913" y="209891"/>
                <a:ext cx="110160" cy="196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C782855-C937-0379-D8B8-20F6C176DE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83273" y="201251"/>
                  <a:ext cx="127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8EBA0D1-6BEE-EA3A-5ED5-22BDA837ECA9}"/>
                    </a:ext>
                  </a:extLst>
                </p14:cNvPr>
                <p14:cNvContentPartPr/>
                <p14:nvPr/>
              </p14:nvContentPartPr>
              <p14:xfrm>
                <a:off x="2599633" y="136091"/>
                <a:ext cx="106560" cy="253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8EBA0D1-6BEE-EA3A-5ED5-22BDA837EC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993" y="127091"/>
                  <a:ext cx="124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B563960-625C-AA09-F71A-2D5BE49576D1}"/>
                    </a:ext>
                  </a:extLst>
                </p14:cNvPr>
                <p14:cNvContentPartPr/>
                <p14:nvPr/>
              </p14:nvContentPartPr>
              <p14:xfrm>
                <a:off x="2711953" y="118811"/>
                <a:ext cx="109800" cy="155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B563960-625C-AA09-F71A-2D5BE49576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03313" y="109811"/>
                  <a:ext cx="127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FC42F1E-1B94-7EB0-EF51-7748B6650D59}"/>
                    </a:ext>
                  </a:extLst>
                </p14:cNvPr>
                <p14:cNvContentPartPr/>
                <p14:nvPr/>
              </p14:nvContentPartPr>
              <p14:xfrm>
                <a:off x="2758033" y="311051"/>
                <a:ext cx="95400" cy="82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FC42F1E-1B94-7EB0-EF51-7748B6650D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49033" y="302051"/>
                  <a:ext cx="113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0BC59E1-5777-AC37-627C-3C13B6EE30CB}"/>
                    </a:ext>
                  </a:extLst>
                </p14:cNvPr>
                <p14:cNvContentPartPr/>
                <p14:nvPr/>
              </p14:nvContentPartPr>
              <p14:xfrm>
                <a:off x="2832913" y="268931"/>
                <a:ext cx="55080" cy="34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0BC59E1-5777-AC37-627C-3C13B6EE30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23913" y="260291"/>
                  <a:ext cx="72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EA2B260-6EFF-C4EC-18A7-94A8A33C2136}"/>
                    </a:ext>
                  </a:extLst>
                </p14:cNvPr>
                <p14:cNvContentPartPr/>
                <p14:nvPr/>
              </p14:nvContentPartPr>
              <p14:xfrm>
                <a:off x="2847313" y="305651"/>
                <a:ext cx="90000" cy="95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EA2B260-6EFF-C4EC-18A7-94A8A33C21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38673" y="297011"/>
                  <a:ext cx="107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132AFDD-210A-1010-2DDB-D3F1DC487A86}"/>
                    </a:ext>
                  </a:extLst>
                </p14:cNvPr>
                <p14:cNvContentPartPr/>
                <p14:nvPr/>
              </p14:nvContentPartPr>
              <p14:xfrm>
                <a:off x="2934793" y="147611"/>
                <a:ext cx="192960" cy="223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132AFDD-210A-1010-2DDB-D3F1DC487A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26153" y="138611"/>
                  <a:ext cx="210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B00865-6353-D798-DEBF-0F9749914D69}"/>
                    </a:ext>
                  </a:extLst>
                </p14:cNvPr>
                <p14:cNvContentPartPr/>
                <p14:nvPr/>
              </p14:nvContentPartPr>
              <p14:xfrm>
                <a:off x="3223513" y="115571"/>
                <a:ext cx="221400" cy="178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B00865-6353-D798-DEBF-0F9749914D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14873" y="106571"/>
                  <a:ext cx="239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F9658D3-F7EC-FC25-6026-BCED65DB75B5}"/>
                    </a:ext>
                  </a:extLst>
                </p14:cNvPr>
                <p14:cNvContentPartPr/>
                <p14:nvPr/>
              </p14:nvContentPartPr>
              <p14:xfrm>
                <a:off x="3447433" y="110891"/>
                <a:ext cx="115920" cy="186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F9658D3-F7EC-FC25-6026-BCED65DB75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8433" y="102251"/>
                  <a:ext cx="13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6011CCA-4F1A-2C66-B81C-198A43FB54CB}"/>
                    </a:ext>
                  </a:extLst>
                </p14:cNvPr>
                <p14:cNvContentPartPr/>
                <p14:nvPr/>
              </p14:nvContentPartPr>
              <p14:xfrm>
                <a:off x="3516913" y="165251"/>
                <a:ext cx="102960" cy="1188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6011CCA-4F1A-2C66-B81C-198A43FB54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08273" y="156251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B8431DB-4941-4383-5BF0-53010C948031}"/>
                    </a:ext>
                  </a:extLst>
                </p14:cNvPr>
                <p14:cNvContentPartPr/>
                <p14:nvPr/>
              </p14:nvContentPartPr>
              <p14:xfrm>
                <a:off x="3633913" y="150851"/>
                <a:ext cx="41400" cy="172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B8431DB-4941-4383-5BF0-53010C9480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24913" y="142211"/>
                  <a:ext cx="5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2115CC3-E3C8-A646-9575-16EA60EE8029}"/>
                    </a:ext>
                  </a:extLst>
                </p14:cNvPr>
                <p14:cNvContentPartPr/>
                <p14:nvPr/>
              </p14:nvContentPartPr>
              <p14:xfrm>
                <a:off x="3701593" y="128531"/>
                <a:ext cx="87120" cy="26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2115CC3-E3C8-A646-9575-16EA60EE80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92593" y="119891"/>
                  <a:ext cx="10476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39" name="그룹 14338">
            <a:extLst>
              <a:ext uri="{FF2B5EF4-FFF2-40B4-BE49-F238E27FC236}">
                <a16:creationId xmlns:a16="http://schemas.microsoft.com/office/drawing/2014/main" id="{3F8D8681-FF61-32D1-DE98-BA35E1723FFE}"/>
              </a:ext>
            </a:extLst>
          </p:cNvPr>
          <p:cNvGrpSpPr/>
          <p:nvPr/>
        </p:nvGrpSpPr>
        <p:grpSpPr>
          <a:xfrm>
            <a:off x="534313" y="4480931"/>
            <a:ext cx="543960" cy="499320"/>
            <a:chOff x="534313" y="4480931"/>
            <a:chExt cx="54396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0C6C66F-7B28-C2FD-8ECF-40E2EF08A525}"/>
                    </a:ext>
                  </a:extLst>
                </p14:cNvPr>
                <p14:cNvContentPartPr/>
                <p14:nvPr/>
              </p14:nvContentPartPr>
              <p14:xfrm>
                <a:off x="951193" y="4480931"/>
                <a:ext cx="127080" cy="4993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0C6C66F-7B28-C2FD-8ECF-40E2EF08A5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193" y="4471931"/>
                  <a:ext cx="1447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D187167-6656-1A4B-9732-A0057538600C}"/>
                    </a:ext>
                  </a:extLst>
                </p14:cNvPr>
                <p14:cNvContentPartPr/>
                <p14:nvPr/>
              </p14:nvContentPartPr>
              <p14:xfrm>
                <a:off x="534313" y="4626011"/>
                <a:ext cx="123840" cy="138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D187167-6656-1A4B-9732-A005753860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5313" y="4617371"/>
                  <a:ext cx="141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9CF4C4E-3CE1-2298-DB64-97B34EF03373}"/>
                    </a:ext>
                  </a:extLst>
                </p14:cNvPr>
                <p14:cNvContentPartPr/>
                <p14:nvPr/>
              </p14:nvContentPartPr>
              <p14:xfrm>
                <a:off x="595513" y="4758491"/>
                <a:ext cx="128160" cy="106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9CF4C4E-3CE1-2298-DB64-97B34EF0337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6513" y="4749491"/>
                  <a:ext cx="145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731F893-0CE8-DCB8-F78F-92DC4BCA549C}"/>
                    </a:ext>
                  </a:extLst>
                </p14:cNvPr>
                <p14:cNvContentPartPr/>
                <p14:nvPr/>
              </p14:nvContentPartPr>
              <p14:xfrm>
                <a:off x="679033" y="4614131"/>
                <a:ext cx="194040" cy="204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731F893-0CE8-DCB8-F78F-92DC4BCA54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0393" y="4605131"/>
                  <a:ext cx="2116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B7A38243-216E-245A-16BE-A38C4101B792}"/>
              </a:ext>
            </a:extLst>
          </p:cNvPr>
          <p:cNvGrpSpPr/>
          <p:nvPr/>
        </p:nvGrpSpPr>
        <p:grpSpPr>
          <a:xfrm>
            <a:off x="504433" y="5337731"/>
            <a:ext cx="573480" cy="511560"/>
            <a:chOff x="504433" y="5337731"/>
            <a:chExt cx="57348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D0251F6-7E52-307A-340C-7C67167C04DA}"/>
                    </a:ext>
                  </a:extLst>
                </p14:cNvPr>
                <p14:cNvContentPartPr/>
                <p14:nvPr/>
              </p14:nvContentPartPr>
              <p14:xfrm>
                <a:off x="953353" y="5337731"/>
                <a:ext cx="124560" cy="511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D0251F6-7E52-307A-340C-7C67167C04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4713" y="5329091"/>
                  <a:ext cx="1422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BC7DCC5-3F2C-18C8-5374-3EBE08D9A616}"/>
                    </a:ext>
                  </a:extLst>
                </p14:cNvPr>
                <p14:cNvContentPartPr/>
                <p14:nvPr/>
              </p14:nvContentPartPr>
              <p14:xfrm>
                <a:off x="504433" y="5504051"/>
                <a:ext cx="159480" cy="1537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BC7DCC5-3F2C-18C8-5374-3EBE08D9A6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5433" y="5495051"/>
                  <a:ext cx="17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A148503-1AAE-F1C7-2F2A-93B11BBB28D8}"/>
                    </a:ext>
                  </a:extLst>
                </p14:cNvPr>
                <p14:cNvContentPartPr/>
                <p14:nvPr/>
              </p14:nvContentPartPr>
              <p14:xfrm>
                <a:off x="633313" y="5507651"/>
                <a:ext cx="83160" cy="136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A148503-1AAE-F1C7-2F2A-93B11BBB28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4673" y="5498651"/>
                  <a:ext cx="10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FFF2340-6708-4F77-3C0F-A7F4FD6A2859}"/>
                    </a:ext>
                  </a:extLst>
                </p14:cNvPr>
                <p14:cNvContentPartPr/>
                <p14:nvPr/>
              </p14:nvContentPartPr>
              <p14:xfrm>
                <a:off x="697033" y="5467331"/>
                <a:ext cx="111600" cy="270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FFF2340-6708-4F77-3C0F-A7F4FD6A28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8393" y="5458691"/>
                  <a:ext cx="129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336" name="잉크 14335">
                  <a:extLst>
                    <a:ext uri="{FF2B5EF4-FFF2-40B4-BE49-F238E27FC236}">
                      <a16:creationId xmlns:a16="http://schemas.microsoft.com/office/drawing/2014/main" id="{29FF6A14-AF3F-96A4-E727-DCEF48E4A93E}"/>
                    </a:ext>
                  </a:extLst>
                </p14:cNvPr>
                <p14:cNvContentPartPr/>
                <p14:nvPr/>
              </p14:nvContentPartPr>
              <p14:xfrm>
                <a:off x="842833" y="5695931"/>
                <a:ext cx="20520" cy="19080"/>
              </p14:xfrm>
            </p:contentPart>
          </mc:Choice>
          <mc:Fallback xmlns="">
            <p:pic>
              <p:nvPicPr>
                <p:cNvPr id="14336" name="잉크 14335">
                  <a:extLst>
                    <a:ext uri="{FF2B5EF4-FFF2-40B4-BE49-F238E27FC236}">
                      <a16:creationId xmlns:a16="http://schemas.microsoft.com/office/drawing/2014/main" id="{29FF6A14-AF3F-96A4-E727-DCEF48E4A93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4193" y="5687291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58" name="그룹 14457">
            <a:extLst>
              <a:ext uri="{FF2B5EF4-FFF2-40B4-BE49-F238E27FC236}">
                <a16:creationId xmlns:a16="http://schemas.microsoft.com/office/drawing/2014/main" id="{DEAFEC8F-2FF9-5B24-FC1D-DC723D5530B2}"/>
              </a:ext>
            </a:extLst>
          </p:cNvPr>
          <p:cNvGrpSpPr/>
          <p:nvPr/>
        </p:nvGrpSpPr>
        <p:grpSpPr>
          <a:xfrm>
            <a:off x="3868993" y="52571"/>
            <a:ext cx="1654920" cy="276480"/>
            <a:chOff x="3868993" y="52571"/>
            <a:chExt cx="16549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437" name="잉크 14436">
                  <a:extLst>
                    <a:ext uri="{FF2B5EF4-FFF2-40B4-BE49-F238E27FC236}">
                      <a16:creationId xmlns:a16="http://schemas.microsoft.com/office/drawing/2014/main" id="{BDDCC6DE-2673-33B8-8787-7DA1A18A5670}"/>
                    </a:ext>
                  </a:extLst>
                </p14:cNvPr>
                <p14:cNvContentPartPr/>
                <p14:nvPr/>
              </p14:nvContentPartPr>
              <p14:xfrm>
                <a:off x="3868993" y="98291"/>
                <a:ext cx="64440" cy="192600"/>
              </p14:xfrm>
            </p:contentPart>
          </mc:Choice>
          <mc:Fallback xmlns="">
            <p:pic>
              <p:nvPicPr>
                <p:cNvPr id="14437" name="잉크 14436">
                  <a:extLst>
                    <a:ext uri="{FF2B5EF4-FFF2-40B4-BE49-F238E27FC236}">
                      <a16:creationId xmlns:a16="http://schemas.microsoft.com/office/drawing/2014/main" id="{BDDCC6DE-2673-33B8-8787-7DA1A18A56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59993" y="89291"/>
                  <a:ext cx="82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438" name="잉크 14437">
                  <a:extLst>
                    <a:ext uri="{FF2B5EF4-FFF2-40B4-BE49-F238E27FC236}">
                      <a16:creationId xmlns:a16="http://schemas.microsoft.com/office/drawing/2014/main" id="{CB7EDC2F-385F-74B2-3FCF-2C5BCB7C9D72}"/>
                    </a:ext>
                  </a:extLst>
                </p14:cNvPr>
                <p14:cNvContentPartPr/>
                <p14:nvPr/>
              </p14:nvContentPartPr>
              <p14:xfrm>
                <a:off x="3967993" y="118811"/>
                <a:ext cx="108000" cy="92880"/>
              </p14:xfrm>
            </p:contentPart>
          </mc:Choice>
          <mc:Fallback xmlns="">
            <p:pic>
              <p:nvPicPr>
                <p:cNvPr id="14438" name="잉크 14437">
                  <a:extLst>
                    <a:ext uri="{FF2B5EF4-FFF2-40B4-BE49-F238E27FC236}">
                      <a16:creationId xmlns:a16="http://schemas.microsoft.com/office/drawing/2014/main" id="{CB7EDC2F-385F-74B2-3FCF-2C5BCB7C9D7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58993" y="110171"/>
                  <a:ext cx="125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4439" name="잉크 14438">
                  <a:extLst>
                    <a:ext uri="{FF2B5EF4-FFF2-40B4-BE49-F238E27FC236}">
                      <a16:creationId xmlns:a16="http://schemas.microsoft.com/office/drawing/2014/main" id="{B4941F7E-86F4-6E3C-1175-C057AFDCA7C2}"/>
                    </a:ext>
                  </a:extLst>
                </p14:cNvPr>
                <p14:cNvContentPartPr/>
                <p14:nvPr/>
              </p14:nvContentPartPr>
              <p14:xfrm>
                <a:off x="4033153" y="140051"/>
                <a:ext cx="52560" cy="5400"/>
              </p14:xfrm>
            </p:contentPart>
          </mc:Choice>
          <mc:Fallback xmlns="">
            <p:pic>
              <p:nvPicPr>
                <p:cNvPr id="14439" name="잉크 14438">
                  <a:extLst>
                    <a:ext uri="{FF2B5EF4-FFF2-40B4-BE49-F238E27FC236}">
                      <a16:creationId xmlns:a16="http://schemas.microsoft.com/office/drawing/2014/main" id="{B4941F7E-86F4-6E3C-1175-C057AFDCA7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24153" y="131411"/>
                  <a:ext cx="70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440" name="잉크 14439">
                  <a:extLst>
                    <a:ext uri="{FF2B5EF4-FFF2-40B4-BE49-F238E27FC236}">
                      <a16:creationId xmlns:a16="http://schemas.microsoft.com/office/drawing/2014/main" id="{1516F1D3-FC3B-F541-7F37-AD2EDBB52F59}"/>
                    </a:ext>
                  </a:extLst>
                </p14:cNvPr>
                <p14:cNvContentPartPr/>
                <p14:nvPr/>
              </p14:nvContentPartPr>
              <p14:xfrm>
                <a:off x="4052233" y="98651"/>
                <a:ext cx="82440" cy="185400"/>
              </p14:xfrm>
            </p:contentPart>
          </mc:Choice>
          <mc:Fallback xmlns="">
            <p:pic>
              <p:nvPicPr>
                <p:cNvPr id="14440" name="잉크 14439">
                  <a:extLst>
                    <a:ext uri="{FF2B5EF4-FFF2-40B4-BE49-F238E27FC236}">
                      <a16:creationId xmlns:a16="http://schemas.microsoft.com/office/drawing/2014/main" id="{1516F1D3-FC3B-F541-7F37-AD2EDBB52F5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43593" y="90011"/>
                  <a:ext cx="100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41" name="잉크 14440">
                  <a:extLst>
                    <a:ext uri="{FF2B5EF4-FFF2-40B4-BE49-F238E27FC236}">
                      <a16:creationId xmlns:a16="http://schemas.microsoft.com/office/drawing/2014/main" id="{9F18C265-4C5D-12F0-E94D-60B2C56912A0}"/>
                    </a:ext>
                  </a:extLst>
                </p14:cNvPr>
                <p14:cNvContentPartPr/>
                <p14:nvPr/>
              </p14:nvContentPartPr>
              <p14:xfrm>
                <a:off x="4128553" y="114491"/>
                <a:ext cx="146880" cy="129960"/>
              </p14:xfrm>
            </p:contentPart>
          </mc:Choice>
          <mc:Fallback xmlns="">
            <p:pic>
              <p:nvPicPr>
                <p:cNvPr id="14441" name="잉크 14440">
                  <a:extLst>
                    <a:ext uri="{FF2B5EF4-FFF2-40B4-BE49-F238E27FC236}">
                      <a16:creationId xmlns:a16="http://schemas.microsoft.com/office/drawing/2014/main" id="{9F18C265-4C5D-12F0-E94D-60B2C56912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9913" y="105491"/>
                  <a:ext cx="164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442" name="잉크 14441">
                  <a:extLst>
                    <a:ext uri="{FF2B5EF4-FFF2-40B4-BE49-F238E27FC236}">
                      <a16:creationId xmlns:a16="http://schemas.microsoft.com/office/drawing/2014/main" id="{EE63B648-D98F-43DC-FD1E-883F1FC1F6A6}"/>
                    </a:ext>
                  </a:extLst>
                </p14:cNvPr>
                <p14:cNvContentPartPr/>
                <p14:nvPr/>
              </p14:nvContentPartPr>
              <p14:xfrm>
                <a:off x="4285873" y="143291"/>
                <a:ext cx="21240" cy="120240"/>
              </p14:xfrm>
            </p:contentPart>
          </mc:Choice>
          <mc:Fallback xmlns="">
            <p:pic>
              <p:nvPicPr>
                <p:cNvPr id="14442" name="잉크 14441">
                  <a:extLst>
                    <a:ext uri="{FF2B5EF4-FFF2-40B4-BE49-F238E27FC236}">
                      <a16:creationId xmlns:a16="http://schemas.microsoft.com/office/drawing/2014/main" id="{EE63B648-D98F-43DC-FD1E-883F1FC1F6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77233" y="134291"/>
                  <a:ext cx="38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443" name="잉크 14442">
                  <a:extLst>
                    <a:ext uri="{FF2B5EF4-FFF2-40B4-BE49-F238E27FC236}">
                      <a16:creationId xmlns:a16="http://schemas.microsoft.com/office/drawing/2014/main" id="{F7EDF3DB-3676-FA04-AAB8-68A3A4CB01DA}"/>
                    </a:ext>
                  </a:extLst>
                </p14:cNvPr>
                <p14:cNvContentPartPr/>
                <p14:nvPr/>
              </p14:nvContentPartPr>
              <p14:xfrm>
                <a:off x="4313233" y="131771"/>
                <a:ext cx="122400" cy="141480"/>
              </p14:xfrm>
            </p:contentPart>
          </mc:Choice>
          <mc:Fallback xmlns="">
            <p:pic>
              <p:nvPicPr>
                <p:cNvPr id="14443" name="잉크 14442">
                  <a:extLst>
                    <a:ext uri="{FF2B5EF4-FFF2-40B4-BE49-F238E27FC236}">
                      <a16:creationId xmlns:a16="http://schemas.microsoft.com/office/drawing/2014/main" id="{F7EDF3DB-3676-FA04-AAB8-68A3A4CB01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04593" y="123131"/>
                  <a:ext cx="140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4444" name="잉크 14443">
                  <a:extLst>
                    <a:ext uri="{FF2B5EF4-FFF2-40B4-BE49-F238E27FC236}">
                      <a16:creationId xmlns:a16="http://schemas.microsoft.com/office/drawing/2014/main" id="{045376A2-B329-FF13-5377-7A4484A05756}"/>
                    </a:ext>
                  </a:extLst>
                </p14:cNvPr>
                <p14:cNvContentPartPr/>
                <p14:nvPr/>
              </p14:nvContentPartPr>
              <p14:xfrm>
                <a:off x="4459393" y="94331"/>
                <a:ext cx="97920" cy="102960"/>
              </p14:xfrm>
            </p:contentPart>
          </mc:Choice>
          <mc:Fallback xmlns="">
            <p:pic>
              <p:nvPicPr>
                <p:cNvPr id="14444" name="잉크 14443">
                  <a:extLst>
                    <a:ext uri="{FF2B5EF4-FFF2-40B4-BE49-F238E27FC236}">
                      <a16:creationId xmlns:a16="http://schemas.microsoft.com/office/drawing/2014/main" id="{045376A2-B329-FF13-5377-7A4484A057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50393" y="85331"/>
                  <a:ext cx="115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4445" name="잉크 14444">
                  <a:extLst>
                    <a:ext uri="{FF2B5EF4-FFF2-40B4-BE49-F238E27FC236}">
                      <a16:creationId xmlns:a16="http://schemas.microsoft.com/office/drawing/2014/main" id="{53002AE4-8F0D-71B0-09F2-00E97B403A9C}"/>
                    </a:ext>
                  </a:extLst>
                </p14:cNvPr>
                <p14:cNvContentPartPr/>
                <p14:nvPr/>
              </p14:nvContentPartPr>
              <p14:xfrm>
                <a:off x="4481713" y="219971"/>
                <a:ext cx="153360" cy="109080"/>
              </p14:xfrm>
            </p:contentPart>
          </mc:Choice>
          <mc:Fallback xmlns="">
            <p:pic>
              <p:nvPicPr>
                <p:cNvPr id="14445" name="잉크 14444">
                  <a:extLst>
                    <a:ext uri="{FF2B5EF4-FFF2-40B4-BE49-F238E27FC236}">
                      <a16:creationId xmlns:a16="http://schemas.microsoft.com/office/drawing/2014/main" id="{53002AE4-8F0D-71B0-09F2-00E97B403A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72713" y="211331"/>
                  <a:ext cx="171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446" name="잉크 14445">
                  <a:extLst>
                    <a:ext uri="{FF2B5EF4-FFF2-40B4-BE49-F238E27FC236}">
                      <a16:creationId xmlns:a16="http://schemas.microsoft.com/office/drawing/2014/main" id="{86BB7389-5F8B-ED87-E723-56C2CF17BFD5}"/>
                    </a:ext>
                  </a:extLst>
                </p14:cNvPr>
                <p14:cNvContentPartPr/>
                <p14:nvPr/>
              </p14:nvContentPartPr>
              <p14:xfrm>
                <a:off x="4708513" y="95771"/>
                <a:ext cx="114840" cy="130680"/>
              </p14:xfrm>
            </p:contentPart>
          </mc:Choice>
          <mc:Fallback xmlns="">
            <p:pic>
              <p:nvPicPr>
                <p:cNvPr id="14446" name="잉크 14445">
                  <a:extLst>
                    <a:ext uri="{FF2B5EF4-FFF2-40B4-BE49-F238E27FC236}">
                      <a16:creationId xmlns:a16="http://schemas.microsoft.com/office/drawing/2014/main" id="{86BB7389-5F8B-ED87-E723-56C2CF17BFD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99513" y="87131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447" name="잉크 14446">
                  <a:extLst>
                    <a:ext uri="{FF2B5EF4-FFF2-40B4-BE49-F238E27FC236}">
                      <a16:creationId xmlns:a16="http://schemas.microsoft.com/office/drawing/2014/main" id="{F9E33F1D-EA15-9967-AA08-3F7688F49B9A}"/>
                    </a:ext>
                  </a:extLst>
                </p14:cNvPr>
                <p14:cNvContentPartPr/>
                <p14:nvPr/>
              </p14:nvContentPartPr>
              <p14:xfrm>
                <a:off x="4701673" y="148331"/>
                <a:ext cx="110520" cy="10080"/>
              </p14:xfrm>
            </p:contentPart>
          </mc:Choice>
          <mc:Fallback xmlns="">
            <p:pic>
              <p:nvPicPr>
                <p:cNvPr id="14447" name="잉크 14446">
                  <a:extLst>
                    <a:ext uri="{FF2B5EF4-FFF2-40B4-BE49-F238E27FC236}">
                      <a16:creationId xmlns:a16="http://schemas.microsoft.com/office/drawing/2014/main" id="{F9E33F1D-EA15-9967-AA08-3F7688F49B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93033" y="139331"/>
                  <a:ext cx="12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448" name="잉크 14447">
                  <a:extLst>
                    <a:ext uri="{FF2B5EF4-FFF2-40B4-BE49-F238E27FC236}">
                      <a16:creationId xmlns:a16="http://schemas.microsoft.com/office/drawing/2014/main" id="{A6397D27-9BC0-3DE0-16F8-830E4F4E3233}"/>
                    </a:ext>
                  </a:extLst>
                </p14:cNvPr>
                <p14:cNvContentPartPr/>
                <p14:nvPr/>
              </p14:nvContentPartPr>
              <p14:xfrm>
                <a:off x="4685113" y="214931"/>
                <a:ext cx="150120" cy="22680"/>
              </p14:xfrm>
            </p:contentPart>
          </mc:Choice>
          <mc:Fallback xmlns="">
            <p:pic>
              <p:nvPicPr>
                <p:cNvPr id="14448" name="잉크 14447">
                  <a:extLst>
                    <a:ext uri="{FF2B5EF4-FFF2-40B4-BE49-F238E27FC236}">
                      <a16:creationId xmlns:a16="http://schemas.microsoft.com/office/drawing/2014/main" id="{A6397D27-9BC0-3DE0-16F8-830E4F4E323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76113" y="205931"/>
                  <a:ext cx="16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449" name="잉크 14448">
                  <a:extLst>
                    <a:ext uri="{FF2B5EF4-FFF2-40B4-BE49-F238E27FC236}">
                      <a16:creationId xmlns:a16="http://schemas.microsoft.com/office/drawing/2014/main" id="{DFBBF4F0-2CE5-D38F-3BBB-06A50950A139}"/>
                    </a:ext>
                  </a:extLst>
                </p14:cNvPr>
                <p14:cNvContentPartPr/>
                <p14:nvPr/>
              </p14:nvContentPartPr>
              <p14:xfrm>
                <a:off x="4738033" y="262091"/>
                <a:ext cx="178560" cy="59040"/>
              </p14:xfrm>
            </p:contentPart>
          </mc:Choice>
          <mc:Fallback xmlns="">
            <p:pic>
              <p:nvPicPr>
                <p:cNvPr id="14449" name="잉크 14448">
                  <a:extLst>
                    <a:ext uri="{FF2B5EF4-FFF2-40B4-BE49-F238E27FC236}">
                      <a16:creationId xmlns:a16="http://schemas.microsoft.com/office/drawing/2014/main" id="{DFBBF4F0-2CE5-D38F-3BBB-06A50950A1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29033" y="253091"/>
                  <a:ext cx="196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450" name="잉크 14449">
                  <a:extLst>
                    <a:ext uri="{FF2B5EF4-FFF2-40B4-BE49-F238E27FC236}">
                      <a16:creationId xmlns:a16="http://schemas.microsoft.com/office/drawing/2014/main" id="{12A26F18-03AD-7C2B-EF77-37D5EEFD4BA1}"/>
                    </a:ext>
                  </a:extLst>
                </p14:cNvPr>
                <p14:cNvContentPartPr/>
                <p14:nvPr/>
              </p14:nvContentPartPr>
              <p14:xfrm>
                <a:off x="4846753" y="117371"/>
                <a:ext cx="122040" cy="118440"/>
              </p14:xfrm>
            </p:contentPart>
          </mc:Choice>
          <mc:Fallback xmlns="">
            <p:pic>
              <p:nvPicPr>
                <p:cNvPr id="14450" name="잉크 14449">
                  <a:extLst>
                    <a:ext uri="{FF2B5EF4-FFF2-40B4-BE49-F238E27FC236}">
                      <a16:creationId xmlns:a16="http://schemas.microsoft.com/office/drawing/2014/main" id="{12A26F18-03AD-7C2B-EF77-37D5EEFD4BA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37753" y="108731"/>
                  <a:ext cx="139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451" name="잉크 14450">
                  <a:extLst>
                    <a:ext uri="{FF2B5EF4-FFF2-40B4-BE49-F238E27FC236}">
                      <a16:creationId xmlns:a16="http://schemas.microsoft.com/office/drawing/2014/main" id="{7A288F52-4A32-040B-E820-6AF1C374BD40}"/>
                    </a:ext>
                  </a:extLst>
                </p14:cNvPr>
                <p14:cNvContentPartPr/>
                <p14:nvPr/>
              </p14:nvContentPartPr>
              <p14:xfrm>
                <a:off x="4930273" y="229331"/>
                <a:ext cx="103680" cy="95040"/>
              </p14:xfrm>
            </p:contentPart>
          </mc:Choice>
          <mc:Fallback xmlns="">
            <p:pic>
              <p:nvPicPr>
                <p:cNvPr id="14451" name="잉크 14450">
                  <a:extLst>
                    <a:ext uri="{FF2B5EF4-FFF2-40B4-BE49-F238E27FC236}">
                      <a16:creationId xmlns:a16="http://schemas.microsoft.com/office/drawing/2014/main" id="{7A288F52-4A32-040B-E820-6AF1C374BD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21633" y="220691"/>
                  <a:ext cx="12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452" name="잉크 14451">
                  <a:extLst>
                    <a:ext uri="{FF2B5EF4-FFF2-40B4-BE49-F238E27FC236}">
                      <a16:creationId xmlns:a16="http://schemas.microsoft.com/office/drawing/2014/main" id="{F820F258-711D-5028-5496-35346456EE0B}"/>
                    </a:ext>
                  </a:extLst>
                </p14:cNvPr>
                <p14:cNvContentPartPr/>
                <p14:nvPr/>
              </p14:nvContentPartPr>
              <p14:xfrm>
                <a:off x="5023513" y="135011"/>
                <a:ext cx="130680" cy="131400"/>
              </p14:xfrm>
            </p:contentPart>
          </mc:Choice>
          <mc:Fallback xmlns="">
            <p:pic>
              <p:nvPicPr>
                <p:cNvPr id="14452" name="잉크 14451">
                  <a:extLst>
                    <a:ext uri="{FF2B5EF4-FFF2-40B4-BE49-F238E27FC236}">
                      <a16:creationId xmlns:a16="http://schemas.microsoft.com/office/drawing/2014/main" id="{F820F258-711D-5028-5496-35346456EE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14873" y="126011"/>
                  <a:ext cx="148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53" name="잉크 14452">
                  <a:extLst>
                    <a:ext uri="{FF2B5EF4-FFF2-40B4-BE49-F238E27FC236}">
                      <a16:creationId xmlns:a16="http://schemas.microsoft.com/office/drawing/2014/main" id="{B9E7A46C-600D-259F-638B-978BED3F70C4}"/>
                    </a:ext>
                  </a:extLst>
                </p14:cNvPr>
                <p14:cNvContentPartPr/>
                <p14:nvPr/>
              </p14:nvContentPartPr>
              <p14:xfrm>
                <a:off x="5165713" y="90371"/>
                <a:ext cx="54000" cy="149040"/>
              </p14:xfrm>
            </p:contentPart>
          </mc:Choice>
          <mc:Fallback xmlns="">
            <p:pic>
              <p:nvPicPr>
                <p:cNvPr id="14453" name="잉크 14452">
                  <a:extLst>
                    <a:ext uri="{FF2B5EF4-FFF2-40B4-BE49-F238E27FC236}">
                      <a16:creationId xmlns:a16="http://schemas.microsoft.com/office/drawing/2014/main" id="{B9E7A46C-600D-259F-638B-978BED3F70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57073" y="81731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454" name="잉크 14453">
                  <a:extLst>
                    <a:ext uri="{FF2B5EF4-FFF2-40B4-BE49-F238E27FC236}">
                      <a16:creationId xmlns:a16="http://schemas.microsoft.com/office/drawing/2014/main" id="{49CF93B2-2FEA-3429-926C-4FDC234B1C21}"/>
                    </a:ext>
                  </a:extLst>
                </p14:cNvPr>
                <p14:cNvContentPartPr/>
                <p14:nvPr/>
              </p14:nvContentPartPr>
              <p14:xfrm>
                <a:off x="5209633" y="90371"/>
                <a:ext cx="140400" cy="152280"/>
              </p14:xfrm>
            </p:contentPart>
          </mc:Choice>
          <mc:Fallback xmlns="">
            <p:pic>
              <p:nvPicPr>
                <p:cNvPr id="14454" name="잉크 14453">
                  <a:extLst>
                    <a:ext uri="{FF2B5EF4-FFF2-40B4-BE49-F238E27FC236}">
                      <a16:creationId xmlns:a16="http://schemas.microsoft.com/office/drawing/2014/main" id="{49CF93B2-2FEA-3429-926C-4FDC234B1C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00633" y="81731"/>
                  <a:ext cx="15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455" name="잉크 14454">
                  <a:extLst>
                    <a:ext uri="{FF2B5EF4-FFF2-40B4-BE49-F238E27FC236}">
                      <a16:creationId xmlns:a16="http://schemas.microsoft.com/office/drawing/2014/main" id="{A3ABB841-114B-FA26-3E7A-D13AF835B1AA}"/>
                    </a:ext>
                  </a:extLst>
                </p14:cNvPr>
                <p14:cNvContentPartPr/>
                <p14:nvPr/>
              </p14:nvContentPartPr>
              <p14:xfrm>
                <a:off x="5280553" y="106571"/>
                <a:ext cx="79200" cy="142560"/>
              </p14:xfrm>
            </p:contentPart>
          </mc:Choice>
          <mc:Fallback xmlns="">
            <p:pic>
              <p:nvPicPr>
                <p:cNvPr id="14455" name="잉크 14454">
                  <a:extLst>
                    <a:ext uri="{FF2B5EF4-FFF2-40B4-BE49-F238E27FC236}">
                      <a16:creationId xmlns:a16="http://schemas.microsoft.com/office/drawing/2014/main" id="{A3ABB841-114B-FA26-3E7A-D13AF835B1A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71553" y="97571"/>
                  <a:ext cx="96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456" name="잉크 14455">
                  <a:extLst>
                    <a:ext uri="{FF2B5EF4-FFF2-40B4-BE49-F238E27FC236}">
                      <a16:creationId xmlns:a16="http://schemas.microsoft.com/office/drawing/2014/main" id="{27CCA13D-7F7D-D7C0-B972-95196C035494}"/>
                    </a:ext>
                  </a:extLst>
                </p14:cNvPr>
                <p14:cNvContentPartPr/>
                <p14:nvPr/>
              </p14:nvContentPartPr>
              <p14:xfrm>
                <a:off x="5396473" y="82451"/>
                <a:ext cx="25200" cy="163800"/>
              </p14:xfrm>
            </p:contentPart>
          </mc:Choice>
          <mc:Fallback xmlns="">
            <p:pic>
              <p:nvPicPr>
                <p:cNvPr id="14456" name="잉크 14455">
                  <a:extLst>
                    <a:ext uri="{FF2B5EF4-FFF2-40B4-BE49-F238E27FC236}">
                      <a16:creationId xmlns:a16="http://schemas.microsoft.com/office/drawing/2014/main" id="{27CCA13D-7F7D-D7C0-B972-95196C0354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87833" y="73451"/>
                  <a:ext cx="42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457" name="잉크 14456">
                  <a:extLst>
                    <a:ext uri="{FF2B5EF4-FFF2-40B4-BE49-F238E27FC236}">
                      <a16:creationId xmlns:a16="http://schemas.microsoft.com/office/drawing/2014/main" id="{F49D9849-51C2-89D6-B657-7AC53E6005AD}"/>
                    </a:ext>
                  </a:extLst>
                </p14:cNvPr>
                <p14:cNvContentPartPr/>
                <p14:nvPr/>
              </p14:nvContentPartPr>
              <p14:xfrm>
                <a:off x="5477113" y="52571"/>
                <a:ext cx="46800" cy="257760"/>
              </p14:xfrm>
            </p:contentPart>
          </mc:Choice>
          <mc:Fallback xmlns="">
            <p:pic>
              <p:nvPicPr>
                <p:cNvPr id="14457" name="잉크 14456">
                  <a:extLst>
                    <a:ext uri="{FF2B5EF4-FFF2-40B4-BE49-F238E27FC236}">
                      <a16:creationId xmlns:a16="http://schemas.microsoft.com/office/drawing/2014/main" id="{F49D9849-51C2-89D6-B657-7AC53E6005A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8473" y="43571"/>
                  <a:ext cx="644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40" name="그룹 14539">
            <a:extLst>
              <a:ext uri="{FF2B5EF4-FFF2-40B4-BE49-F238E27FC236}">
                <a16:creationId xmlns:a16="http://schemas.microsoft.com/office/drawing/2014/main" id="{19289ECC-8AB0-31D8-EEE9-492D95D9927F}"/>
              </a:ext>
            </a:extLst>
          </p:cNvPr>
          <p:cNvGrpSpPr/>
          <p:nvPr/>
        </p:nvGrpSpPr>
        <p:grpSpPr>
          <a:xfrm>
            <a:off x="3398113" y="4431251"/>
            <a:ext cx="5145840" cy="2140811"/>
            <a:chOff x="3398113" y="4431251"/>
            <a:chExt cx="5145840" cy="21408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B5520D2-2521-DF77-DF0F-8D3C544E0A81}"/>
                    </a:ext>
                  </a:extLst>
                </p14:cNvPr>
                <p14:cNvContentPartPr/>
                <p14:nvPr/>
              </p14:nvContentPartPr>
              <p14:xfrm>
                <a:off x="3398113" y="4594331"/>
                <a:ext cx="159840" cy="16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B5520D2-2521-DF77-DF0F-8D3C544E0A8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89113" y="4585691"/>
                  <a:ext cx="17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D947CA9-FB76-1E2F-F104-9B5B4CD31496}"/>
                    </a:ext>
                  </a:extLst>
                </p14:cNvPr>
                <p14:cNvContentPartPr/>
                <p14:nvPr/>
              </p14:nvContentPartPr>
              <p14:xfrm>
                <a:off x="3498913" y="4517651"/>
                <a:ext cx="86040" cy="169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D947CA9-FB76-1E2F-F104-9B5B4CD3149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90273" y="4509011"/>
                  <a:ext cx="103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8EFF763-FB4F-65F5-C466-430479F6C658}"/>
                    </a:ext>
                  </a:extLst>
                </p14:cNvPr>
                <p14:cNvContentPartPr/>
                <p14:nvPr/>
              </p14:nvContentPartPr>
              <p14:xfrm>
                <a:off x="3665953" y="4494971"/>
                <a:ext cx="93960" cy="102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8EFF763-FB4F-65F5-C466-430479F6C65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56953" y="4485971"/>
                  <a:ext cx="11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3E2C59B-DA41-4DAF-6C70-E0DC6D2431C2}"/>
                    </a:ext>
                  </a:extLst>
                </p14:cNvPr>
                <p14:cNvContentPartPr/>
                <p14:nvPr/>
              </p14:nvContentPartPr>
              <p14:xfrm>
                <a:off x="3784753" y="4489211"/>
                <a:ext cx="24480" cy="11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3E2C59B-DA41-4DAF-6C70-E0DC6D2431C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75753" y="4480211"/>
                  <a:ext cx="42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2E1AEE5-CBE0-DF01-681F-D3A3BEC6FB20}"/>
                    </a:ext>
                  </a:extLst>
                </p14:cNvPr>
                <p14:cNvContentPartPr/>
                <p14:nvPr/>
              </p14:nvContentPartPr>
              <p14:xfrm>
                <a:off x="3737233" y="4596491"/>
                <a:ext cx="149040" cy="98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2E1AEE5-CBE0-DF01-681F-D3A3BEC6FB2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28233" y="4587491"/>
                  <a:ext cx="166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5BC6E15-5CE9-2B83-B505-3B869488E2A0}"/>
                    </a:ext>
                  </a:extLst>
                </p14:cNvPr>
                <p14:cNvContentPartPr/>
                <p14:nvPr/>
              </p14:nvContentPartPr>
              <p14:xfrm>
                <a:off x="3865753" y="4503971"/>
                <a:ext cx="96840" cy="150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5BC6E15-5CE9-2B83-B505-3B869488E2A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57113" y="4494971"/>
                  <a:ext cx="114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F0EE2AF-5811-528E-ED84-58D6F05525CD}"/>
                    </a:ext>
                  </a:extLst>
                </p14:cNvPr>
                <p14:cNvContentPartPr/>
                <p14:nvPr/>
              </p14:nvContentPartPr>
              <p14:xfrm>
                <a:off x="3998233" y="4504691"/>
                <a:ext cx="56160" cy="178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F0EE2AF-5811-528E-ED84-58D6F05525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89233" y="4496051"/>
                  <a:ext cx="73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0576D5D-506C-5FEA-59FF-5F24E26C6BEB}"/>
                    </a:ext>
                  </a:extLst>
                </p14:cNvPr>
                <p14:cNvContentPartPr/>
                <p14:nvPr/>
              </p14:nvContentPartPr>
              <p14:xfrm>
                <a:off x="4015513" y="4480931"/>
                <a:ext cx="158400" cy="83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0576D5D-506C-5FEA-59FF-5F24E26C6BE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06513" y="4472291"/>
                  <a:ext cx="176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9C1910D-FD60-5D62-1CF6-A314EE661B0C}"/>
                    </a:ext>
                  </a:extLst>
                </p14:cNvPr>
                <p14:cNvContentPartPr/>
                <p14:nvPr/>
              </p14:nvContentPartPr>
              <p14:xfrm>
                <a:off x="4069873" y="4582091"/>
                <a:ext cx="153000" cy="115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9C1910D-FD60-5D62-1CF6-A314EE661B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0873" y="4573451"/>
                  <a:ext cx="170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744C952-68E1-7675-4659-8E6269D7BF31}"/>
                    </a:ext>
                  </a:extLst>
                </p14:cNvPr>
                <p14:cNvContentPartPr/>
                <p14:nvPr/>
              </p14:nvContentPartPr>
              <p14:xfrm>
                <a:off x="4309993" y="4475891"/>
                <a:ext cx="123480" cy="103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744C952-68E1-7675-4659-8E6269D7BF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01353" y="4467251"/>
                  <a:ext cx="141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548257E-8A3D-00D1-B710-4167B694F479}"/>
                    </a:ext>
                  </a:extLst>
                </p14:cNvPr>
                <p14:cNvContentPartPr/>
                <p14:nvPr/>
              </p14:nvContentPartPr>
              <p14:xfrm>
                <a:off x="4323313" y="4569851"/>
                <a:ext cx="132480" cy="24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548257E-8A3D-00D1-B710-4167B694F47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14673" y="4560851"/>
                  <a:ext cx="150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D97FA0A-6184-AD52-A936-8744EA64CA7A}"/>
                    </a:ext>
                  </a:extLst>
                </p14:cNvPr>
                <p14:cNvContentPartPr/>
                <p14:nvPr/>
              </p14:nvContentPartPr>
              <p14:xfrm>
                <a:off x="4393153" y="4611251"/>
                <a:ext cx="130320" cy="943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D97FA0A-6184-AD52-A936-8744EA64CA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84513" y="4602611"/>
                  <a:ext cx="147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66F8F90-D4AE-6549-0028-9F414037D622}"/>
                    </a:ext>
                  </a:extLst>
                </p14:cNvPr>
                <p14:cNvContentPartPr/>
                <p14:nvPr/>
              </p14:nvContentPartPr>
              <p14:xfrm>
                <a:off x="4478113" y="4516571"/>
                <a:ext cx="144720" cy="1386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66F8F90-D4AE-6549-0028-9F414037D6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69113" y="4507931"/>
                  <a:ext cx="162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EFC2FF6-A636-BB20-5863-E734B6A280B6}"/>
                    </a:ext>
                  </a:extLst>
                </p14:cNvPr>
                <p14:cNvContentPartPr/>
                <p14:nvPr/>
              </p14:nvContentPartPr>
              <p14:xfrm>
                <a:off x="4595833" y="4533131"/>
                <a:ext cx="44640" cy="156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EFC2FF6-A636-BB20-5863-E734B6A280B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86833" y="4524131"/>
                  <a:ext cx="62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233CFAA-2698-0C91-FEB2-9F029811EF2C}"/>
                    </a:ext>
                  </a:extLst>
                </p14:cNvPr>
                <p14:cNvContentPartPr/>
                <p14:nvPr/>
              </p14:nvContentPartPr>
              <p14:xfrm>
                <a:off x="4655233" y="4493171"/>
                <a:ext cx="106200" cy="187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233CFAA-2698-0C91-FEB2-9F029811EF2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6233" y="4484531"/>
                  <a:ext cx="12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EDE1005-6EC6-F9C6-68FD-7DCEE5B2326F}"/>
                    </a:ext>
                  </a:extLst>
                </p14:cNvPr>
                <p14:cNvContentPartPr/>
                <p14:nvPr/>
              </p14:nvContentPartPr>
              <p14:xfrm>
                <a:off x="4764673" y="4530611"/>
                <a:ext cx="46800" cy="156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EDE1005-6EC6-F9C6-68FD-7DCEE5B2326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55673" y="4521971"/>
                  <a:ext cx="64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530AA73-C748-3712-483C-2C4460BEAB9D}"/>
                    </a:ext>
                  </a:extLst>
                </p14:cNvPr>
                <p14:cNvContentPartPr/>
                <p14:nvPr/>
              </p14:nvContentPartPr>
              <p14:xfrm>
                <a:off x="4799953" y="4488491"/>
                <a:ext cx="108000" cy="121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530AA73-C748-3712-483C-2C4460BEAB9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90953" y="4479491"/>
                  <a:ext cx="125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390FFE2-B216-EA7D-BF56-9D21D86E586E}"/>
                    </a:ext>
                  </a:extLst>
                </p14:cNvPr>
                <p14:cNvContentPartPr/>
                <p14:nvPr/>
              </p14:nvContentPartPr>
              <p14:xfrm>
                <a:off x="4902193" y="4431251"/>
                <a:ext cx="24120" cy="125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390FFE2-B216-EA7D-BF56-9D21D86E58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93553" y="4422611"/>
                  <a:ext cx="41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F39445B-37E8-CEDC-E0F7-5EFE55BFFC23}"/>
                    </a:ext>
                  </a:extLst>
                </p14:cNvPr>
                <p14:cNvContentPartPr/>
                <p14:nvPr/>
              </p14:nvContentPartPr>
              <p14:xfrm>
                <a:off x="4915153" y="4588931"/>
                <a:ext cx="160200" cy="73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F39445B-37E8-CEDC-E0F7-5EFE55BFFC2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906513" y="4579931"/>
                  <a:ext cx="177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340" name="잉크 14339">
                  <a:extLst>
                    <a:ext uri="{FF2B5EF4-FFF2-40B4-BE49-F238E27FC236}">
                      <a16:creationId xmlns:a16="http://schemas.microsoft.com/office/drawing/2014/main" id="{75B296D5-9C58-7914-E772-54F649D2A8E7}"/>
                    </a:ext>
                  </a:extLst>
                </p14:cNvPr>
                <p14:cNvContentPartPr/>
                <p14:nvPr/>
              </p14:nvContentPartPr>
              <p14:xfrm>
                <a:off x="3435913" y="5461571"/>
                <a:ext cx="153360" cy="9360"/>
              </p14:xfrm>
            </p:contentPart>
          </mc:Choice>
          <mc:Fallback xmlns="">
            <p:pic>
              <p:nvPicPr>
                <p:cNvPr id="14340" name="잉크 14339">
                  <a:extLst>
                    <a:ext uri="{FF2B5EF4-FFF2-40B4-BE49-F238E27FC236}">
                      <a16:creationId xmlns:a16="http://schemas.microsoft.com/office/drawing/2014/main" id="{75B296D5-9C58-7914-E772-54F649D2A8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26913" y="5452571"/>
                  <a:ext cx="171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41" name="잉크 14340">
                  <a:extLst>
                    <a:ext uri="{FF2B5EF4-FFF2-40B4-BE49-F238E27FC236}">
                      <a16:creationId xmlns:a16="http://schemas.microsoft.com/office/drawing/2014/main" id="{D644FA6D-3FA5-2A6C-5CC0-68445C803D83}"/>
                    </a:ext>
                  </a:extLst>
                </p14:cNvPr>
                <p14:cNvContentPartPr/>
                <p14:nvPr/>
              </p14:nvContentPartPr>
              <p14:xfrm>
                <a:off x="3530233" y="5379851"/>
                <a:ext cx="80640" cy="128520"/>
              </p14:xfrm>
            </p:contentPart>
          </mc:Choice>
          <mc:Fallback xmlns="">
            <p:pic>
              <p:nvPicPr>
                <p:cNvPr id="14341" name="잉크 14340">
                  <a:extLst>
                    <a:ext uri="{FF2B5EF4-FFF2-40B4-BE49-F238E27FC236}">
                      <a16:creationId xmlns:a16="http://schemas.microsoft.com/office/drawing/2014/main" id="{D644FA6D-3FA5-2A6C-5CC0-68445C803D8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21593" y="5371211"/>
                  <a:ext cx="98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342" name="잉크 14341">
                  <a:extLst>
                    <a:ext uri="{FF2B5EF4-FFF2-40B4-BE49-F238E27FC236}">
                      <a16:creationId xmlns:a16="http://schemas.microsoft.com/office/drawing/2014/main" id="{E1DD8AC3-DED9-5935-C9BD-9ABD8AD108FD}"/>
                    </a:ext>
                  </a:extLst>
                </p14:cNvPr>
                <p14:cNvContentPartPr/>
                <p14:nvPr/>
              </p14:nvContentPartPr>
              <p14:xfrm>
                <a:off x="3688633" y="5330171"/>
                <a:ext cx="107640" cy="141480"/>
              </p14:xfrm>
            </p:contentPart>
          </mc:Choice>
          <mc:Fallback xmlns="">
            <p:pic>
              <p:nvPicPr>
                <p:cNvPr id="14342" name="잉크 14341">
                  <a:extLst>
                    <a:ext uri="{FF2B5EF4-FFF2-40B4-BE49-F238E27FC236}">
                      <a16:creationId xmlns:a16="http://schemas.microsoft.com/office/drawing/2014/main" id="{E1DD8AC3-DED9-5935-C9BD-9ABD8AD108F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79993" y="5321531"/>
                  <a:ext cx="12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43" name="잉크 14342">
                  <a:extLst>
                    <a:ext uri="{FF2B5EF4-FFF2-40B4-BE49-F238E27FC236}">
                      <a16:creationId xmlns:a16="http://schemas.microsoft.com/office/drawing/2014/main" id="{FF35C390-832E-8953-4D6C-9A96F2842FBD}"/>
                    </a:ext>
                  </a:extLst>
                </p14:cNvPr>
                <p14:cNvContentPartPr/>
                <p14:nvPr/>
              </p14:nvContentPartPr>
              <p14:xfrm>
                <a:off x="3778273" y="5331251"/>
                <a:ext cx="72000" cy="101520"/>
              </p14:xfrm>
            </p:contentPart>
          </mc:Choice>
          <mc:Fallback xmlns="">
            <p:pic>
              <p:nvPicPr>
                <p:cNvPr id="14343" name="잉크 14342">
                  <a:extLst>
                    <a:ext uri="{FF2B5EF4-FFF2-40B4-BE49-F238E27FC236}">
                      <a16:creationId xmlns:a16="http://schemas.microsoft.com/office/drawing/2014/main" id="{FF35C390-832E-8953-4D6C-9A96F2842FB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69633" y="5322611"/>
                  <a:ext cx="89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344" name="잉크 14343">
                  <a:extLst>
                    <a:ext uri="{FF2B5EF4-FFF2-40B4-BE49-F238E27FC236}">
                      <a16:creationId xmlns:a16="http://schemas.microsoft.com/office/drawing/2014/main" id="{EBDD75D8-85BB-49B5-8A62-B7729DA7A36B}"/>
                    </a:ext>
                  </a:extLst>
                </p14:cNvPr>
                <p14:cNvContentPartPr/>
                <p14:nvPr/>
              </p14:nvContentPartPr>
              <p14:xfrm>
                <a:off x="3793393" y="5353571"/>
                <a:ext cx="165600" cy="164160"/>
              </p14:xfrm>
            </p:contentPart>
          </mc:Choice>
          <mc:Fallback xmlns="">
            <p:pic>
              <p:nvPicPr>
                <p:cNvPr id="14344" name="잉크 14343">
                  <a:extLst>
                    <a:ext uri="{FF2B5EF4-FFF2-40B4-BE49-F238E27FC236}">
                      <a16:creationId xmlns:a16="http://schemas.microsoft.com/office/drawing/2014/main" id="{EBDD75D8-85BB-49B5-8A62-B7729DA7A36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4393" y="5344931"/>
                  <a:ext cx="183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345" name="잉크 14344">
                  <a:extLst>
                    <a:ext uri="{FF2B5EF4-FFF2-40B4-BE49-F238E27FC236}">
                      <a16:creationId xmlns:a16="http://schemas.microsoft.com/office/drawing/2014/main" id="{237855DE-938F-D913-F40B-8332F275795A}"/>
                    </a:ext>
                  </a:extLst>
                </p14:cNvPr>
                <p14:cNvContentPartPr/>
                <p14:nvPr/>
              </p14:nvContentPartPr>
              <p14:xfrm>
                <a:off x="3988873" y="5325491"/>
                <a:ext cx="57240" cy="177840"/>
              </p14:xfrm>
            </p:contentPart>
          </mc:Choice>
          <mc:Fallback xmlns="">
            <p:pic>
              <p:nvPicPr>
                <p:cNvPr id="14345" name="잉크 14344">
                  <a:extLst>
                    <a:ext uri="{FF2B5EF4-FFF2-40B4-BE49-F238E27FC236}">
                      <a16:creationId xmlns:a16="http://schemas.microsoft.com/office/drawing/2014/main" id="{237855DE-938F-D913-F40B-8332F275795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79873" y="5316491"/>
                  <a:ext cx="74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346" name="잉크 14345">
                  <a:extLst>
                    <a:ext uri="{FF2B5EF4-FFF2-40B4-BE49-F238E27FC236}">
                      <a16:creationId xmlns:a16="http://schemas.microsoft.com/office/drawing/2014/main" id="{C50DF465-CCAB-CD2E-7541-9B25540B006C}"/>
                    </a:ext>
                  </a:extLst>
                </p14:cNvPr>
                <p14:cNvContentPartPr/>
                <p14:nvPr/>
              </p14:nvContentPartPr>
              <p14:xfrm>
                <a:off x="4020913" y="5282651"/>
                <a:ext cx="148680" cy="95400"/>
              </p14:xfrm>
            </p:contentPart>
          </mc:Choice>
          <mc:Fallback xmlns="">
            <p:pic>
              <p:nvPicPr>
                <p:cNvPr id="14346" name="잉크 14345">
                  <a:extLst>
                    <a:ext uri="{FF2B5EF4-FFF2-40B4-BE49-F238E27FC236}">
                      <a16:creationId xmlns:a16="http://schemas.microsoft.com/office/drawing/2014/main" id="{C50DF465-CCAB-CD2E-7541-9B25540B006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11913" y="5273651"/>
                  <a:ext cx="166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47" name="잉크 14346">
                  <a:extLst>
                    <a:ext uri="{FF2B5EF4-FFF2-40B4-BE49-F238E27FC236}">
                      <a16:creationId xmlns:a16="http://schemas.microsoft.com/office/drawing/2014/main" id="{03D61011-0463-A051-43CD-772A73E84134}"/>
                    </a:ext>
                  </a:extLst>
                </p14:cNvPr>
                <p14:cNvContentPartPr/>
                <p14:nvPr/>
              </p14:nvContentPartPr>
              <p14:xfrm>
                <a:off x="4077793" y="5398931"/>
                <a:ext cx="158760" cy="99720"/>
              </p14:xfrm>
            </p:contentPart>
          </mc:Choice>
          <mc:Fallback xmlns="">
            <p:pic>
              <p:nvPicPr>
                <p:cNvPr id="14347" name="잉크 14346">
                  <a:extLst>
                    <a:ext uri="{FF2B5EF4-FFF2-40B4-BE49-F238E27FC236}">
                      <a16:creationId xmlns:a16="http://schemas.microsoft.com/office/drawing/2014/main" id="{03D61011-0463-A051-43CD-772A73E841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9153" y="5390291"/>
                  <a:ext cx="176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349" name="잉크 14348">
                  <a:extLst>
                    <a:ext uri="{FF2B5EF4-FFF2-40B4-BE49-F238E27FC236}">
                      <a16:creationId xmlns:a16="http://schemas.microsoft.com/office/drawing/2014/main" id="{367B2C69-BEFE-8A7D-649A-F0D4806E1AED}"/>
                    </a:ext>
                  </a:extLst>
                </p14:cNvPr>
                <p14:cNvContentPartPr/>
                <p14:nvPr/>
              </p14:nvContentPartPr>
              <p14:xfrm>
                <a:off x="4309633" y="5332331"/>
                <a:ext cx="156600" cy="86400"/>
              </p14:xfrm>
            </p:contentPart>
          </mc:Choice>
          <mc:Fallback xmlns="">
            <p:pic>
              <p:nvPicPr>
                <p:cNvPr id="14349" name="잉크 14348">
                  <a:extLst>
                    <a:ext uri="{FF2B5EF4-FFF2-40B4-BE49-F238E27FC236}">
                      <a16:creationId xmlns:a16="http://schemas.microsoft.com/office/drawing/2014/main" id="{367B2C69-BEFE-8A7D-649A-F0D4806E1A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00633" y="5323331"/>
                  <a:ext cx="17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50" name="잉크 14349">
                  <a:extLst>
                    <a:ext uri="{FF2B5EF4-FFF2-40B4-BE49-F238E27FC236}">
                      <a16:creationId xmlns:a16="http://schemas.microsoft.com/office/drawing/2014/main" id="{8C9C0F44-F427-89A4-4683-80DF978ACEA7}"/>
                    </a:ext>
                  </a:extLst>
                </p14:cNvPr>
                <p14:cNvContentPartPr/>
                <p14:nvPr/>
              </p14:nvContentPartPr>
              <p14:xfrm>
                <a:off x="4344193" y="5410091"/>
                <a:ext cx="129600" cy="23040"/>
              </p14:xfrm>
            </p:contentPart>
          </mc:Choice>
          <mc:Fallback xmlns="">
            <p:pic>
              <p:nvPicPr>
                <p:cNvPr id="14350" name="잉크 14349">
                  <a:extLst>
                    <a:ext uri="{FF2B5EF4-FFF2-40B4-BE49-F238E27FC236}">
                      <a16:creationId xmlns:a16="http://schemas.microsoft.com/office/drawing/2014/main" id="{8C9C0F44-F427-89A4-4683-80DF978ACEA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35553" y="5401451"/>
                  <a:ext cx="147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51" name="잉크 14350">
                  <a:extLst>
                    <a:ext uri="{FF2B5EF4-FFF2-40B4-BE49-F238E27FC236}">
                      <a16:creationId xmlns:a16="http://schemas.microsoft.com/office/drawing/2014/main" id="{3C452ED3-2D27-E7CD-3747-64CDAB100B9D}"/>
                    </a:ext>
                  </a:extLst>
                </p14:cNvPr>
                <p14:cNvContentPartPr/>
                <p14:nvPr/>
              </p14:nvContentPartPr>
              <p14:xfrm>
                <a:off x="4414033" y="5433131"/>
                <a:ext cx="117360" cy="79560"/>
              </p14:xfrm>
            </p:contentPart>
          </mc:Choice>
          <mc:Fallback xmlns="">
            <p:pic>
              <p:nvPicPr>
                <p:cNvPr id="14351" name="잉크 14350">
                  <a:extLst>
                    <a:ext uri="{FF2B5EF4-FFF2-40B4-BE49-F238E27FC236}">
                      <a16:creationId xmlns:a16="http://schemas.microsoft.com/office/drawing/2014/main" id="{3C452ED3-2D27-E7CD-3747-64CDAB100B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05033" y="5424491"/>
                  <a:ext cx="135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52" name="잉크 14351">
                  <a:extLst>
                    <a:ext uri="{FF2B5EF4-FFF2-40B4-BE49-F238E27FC236}">
                      <a16:creationId xmlns:a16="http://schemas.microsoft.com/office/drawing/2014/main" id="{98627A82-E8E6-B66A-201D-3555ED5F6568}"/>
                    </a:ext>
                  </a:extLst>
                </p14:cNvPr>
                <p14:cNvContentPartPr/>
                <p14:nvPr/>
              </p14:nvContentPartPr>
              <p14:xfrm>
                <a:off x="4484593" y="5330171"/>
                <a:ext cx="143280" cy="115200"/>
              </p14:xfrm>
            </p:contentPart>
          </mc:Choice>
          <mc:Fallback xmlns="">
            <p:pic>
              <p:nvPicPr>
                <p:cNvPr id="14352" name="잉크 14351">
                  <a:extLst>
                    <a:ext uri="{FF2B5EF4-FFF2-40B4-BE49-F238E27FC236}">
                      <a16:creationId xmlns:a16="http://schemas.microsoft.com/office/drawing/2014/main" id="{98627A82-E8E6-B66A-201D-3555ED5F65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75953" y="5321171"/>
                  <a:ext cx="160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53" name="잉크 14352">
                  <a:extLst>
                    <a:ext uri="{FF2B5EF4-FFF2-40B4-BE49-F238E27FC236}">
                      <a16:creationId xmlns:a16="http://schemas.microsoft.com/office/drawing/2014/main" id="{27A3FD0F-6C81-1CB9-864F-F2D054D4D70C}"/>
                    </a:ext>
                  </a:extLst>
                </p14:cNvPr>
                <p14:cNvContentPartPr/>
                <p14:nvPr/>
              </p14:nvContentPartPr>
              <p14:xfrm>
                <a:off x="4603753" y="5294171"/>
                <a:ext cx="209880" cy="193320"/>
              </p14:xfrm>
            </p:contentPart>
          </mc:Choice>
          <mc:Fallback xmlns="">
            <p:pic>
              <p:nvPicPr>
                <p:cNvPr id="14353" name="잉크 14352">
                  <a:extLst>
                    <a:ext uri="{FF2B5EF4-FFF2-40B4-BE49-F238E27FC236}">
                      <a16:creationId xmlns:a16="http://schemas.microsoft.com/office/drawing/2014/main" id="{27A3FD0F-6C81-1CB9-864F-F2D054D4D70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94753" y="5285171"/>
                  <a:ext cx="227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354" name="잉크 14353">
                  <a:extLst>
                    <a:ext uri="{FF2B5EF4-FFF2-40B4-BE49-F238E27FC236}">
                      <a16:creationId xmlns:a16="http://schemas.microsoft.com/office/drawing/2014/main" id="{A2BD6C56-7602-6156-5520-83D5685C5A50}"/>
                    </a:ext>
                  </a:extLst>
                </p14:cNvPr>
                <p14:cNvContentPartPr/>
                <p14:nvPr/>
              </p14:nvContentPartPr>
              <p14:xfrm>
                <a:off x="4798873" y="5350331"/>
                <a:ext cx="38880" cy="126720"/>
              </p14:xfrm>
            </p:contentPart>
          </mc:Choice>
          <mc:Fallback xmlns="">
            <p:pic>
              <p:nvPicPr>
                <p:cNvPr id="14354" name="잉크 14353">
                  <a:extLst>
                    <a:ext uri="{FF2B5EF4-FFF2-40B4-BE49-F238E27FC236}">
                      <a16:creationId xmlns:a16="http://schemas.microsoft.com/office/drawing/2014/main" id="{A2BD6C56-7602-6156-5520-83D5685C5A5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9873" y="5341331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355" name="잉크 14354">
                  <a:extLst>
                    <a:ext uri="{FF2B5EF4-FFF2-40B4-BE49-F238E27FC236}">
                      <a16:creationId xmlns:a16="http://schemas.microsoft.com/office/drawing/2014/main" id="{E8D5B862-C454-9612-B4C8-F71579EED76A}"/>
                    </a:ext>
                  </a:extLst>
                </p14:cNvPr>
                <p14:cNvContentPartPr/>
                <p14:nvPr/>
              </p14:nvContentPartPr>
              <p14:xfrm>
                <a:off x="4790953" y="5321171"/>
                <a:ext cx="107640" cy="121320"/>
              </p14:xfrm>
            </p:contentPart>
          </mc:Choice>
          <mc:Fallback xmlns="">
            <p:pic>
              <p:nvPicPr>
                <p:cNvPr id="14355" name="잉크 14354">
                  <a:extLst>
                    <a:ext uri="{FF2B5EF4-FFF2-40B4-BE49-F238E27FC236}">
                      <a16:creationId xmlns:a16="http://schemas.microsoft.com/office/drawing/2014/main" id="{E8D5B862-C454-9612-B4C8-F71579EED76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781953" y="5312531"/>
                  <a:ext cx="125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356" name="잉크 14355">
                  <a:extLst>
                    <a:ext uri="{FF2B5EF4-FFF2-40B4-BE49-F238E27FC236}">
                      <a16:creationId xmlns:a16="http://schemas.microsoft.com/office/drawing/2014/main" id="{4FB7339D-124D-CB06-DEBB-865D2BAE6579}"/>
                    </a:ext>
                  </a:extLst>
                </p14:cNvPr>
                <p14:cNvContentPartPr/>
                <p14:nvPr/>
              </p14:nvContentPartPr>
              <p14:xfrm>
                <a:off x="4895713" y="5293451"/>
                <a:ext cx="79920" cy="182160"/>
              </p14:xfrm>
            </p:contentPart>
          </mc:Choice>
          <mc:Fallback xmlns="">
            <p:pic>
              <p:nvPicPr>
                <p:cNvPr id="14356" name="잉크 14355">
                  <a:extLst>
                    <a:ext uri="{FF2B5EF4-FFF2-40B4-BE49-F238E27FC236}">
                      <a16:creationId xmlns:a16="http://schemas.microsoft.com/office/drawing/2014/main" id="{4FB7339D-124D-CB06-DEBB-865D2BAE65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86713" y="5284811"/>
                  <a:ext cx="9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357" name="잉크 14356">
                  <a:extLst>
                    <a:ext uri="{FF2B5EF4-FFF2-40B4-BE49-F238E27FC236}">
                      <a16:creationId xmlns:a16="http://schemas.microsoft.com/office/drawing/2014/main" id="{A969CEE3-BA85-1707-3E43-0EDD2CFD2618}"/>
                    </a:ext>
                  </a:extLst>
                </p14:cNvPr>
                <p14:cNvContentPartPr/>
                <p14:nvPr/>
              </p14:nvContentPartPr>
              <p14:xfrm>
                <a:off x="5091913" y="5436371"/>
                <a:ext cx="6480" cy="10080"/>
              </p14:xfrm>
            </p:contentPart>
          </mc:Choice>
          <mc:Fallback xmlns="">
            <p:pic>
              <p:nvPicPr>
                <p:cNvPr id="14357" name="잉크 14356">
                  <a:extLst>
                    <a:ext uri="{FF2B5EF4-FFF2-40B4-BE49-F238E27FC236}">
                      <a16:creationId xmlns:a16="http://schemas.microsoft.com/office/drawing/2014/main" id="{A969CEE3-BA85-1707-3E43-0EDD2CFD261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83273" y="5427371"/>
                  <a:ext cx="24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59" name="잉크 14358">
                  <a:extLst>
                    <a:ext uri="{FF2B5EF4-FFF2-40B4-BE49-F238E27FC236}">
                      <a16:creationId xmlns:a16="http://schemas.microsoft.com/office/drawing/2014/main" id="{AAA574A1-D7D9-9C69-D604-7FDCF020AB07}"/>
                    </a:ext>
                  </a:extLst>
                </p14:cNvPr>
                <p14:cNvContentPartPr/>
                <p14:nvPr/>
              </p14:nvContentPartPr>
              <p14:xfrm>
                <a:off x="5120353" y="4569491"/>
                <a:ext cx="174960" cy="833400"/>
              </p14:xfrm>
            </p:contentPart>
          </mc:Choice>
          <mc:Fallback xmlns="">
            <p:pic>
              <p:nvPicPr>
                <p:cNvPr id="14359" name="잉크 14358">
                  <a:extLst>
                    <a:ext uri="{FF2B5EF4-FFF2-40B4-BE49-F238E27FC236}">
                      <a16:creationId xmlns:a16="http://schemas.microsoft.com/office/drawing/2014/main" id="{AAA574A1-D7D9-9C69-D604-7FDCF020AB0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11353" y="4560491"/>
                  <a:ext cx="1926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60" name="잉크 14359">
                  <a:extLst>
                    <a:ext uri="{FF2B5EF4-FFF2-40B4-BE49-F238E27FC236}">
                      <a16:creationId xmlns:a16="http://schemas.microsoft.com/office/drawing/2014/main" id="{21A444D8-6A9C-FDBF-9529-2BA58A5FFF20}"/>
                    </a:ext>
                  </a:extLst>
                </p14:cNvPr>
                <p14:cNvContentPartPr/>
                <p14:nvPr/>
              </p14:nvContentPartPr>
              <p14:xfrm>
                <a:off x="5293153" y="5032091"/>
                <a:ext cx="241920" cy="54360"/>
              </p14:xfrm>
            </p:contentPart>
          </mc:Choice>
          <mc:Fallback xmlns="">
            <p:pic>
              <p:nvPicPr>
                <p:cNvPr id="14360" name="잉크 14359">
                  <a:extLst>
                    <a:ext uri="{FF2B5EF4-FFF2-40B4-BE49-F238E27FC236}">
                      <a16:creationId xmlns:a16="http://schemas.microsoft.com/office/drawing/2014/main" id="{21A444D8-6A9C-FDBF-9529-2BA58A5FFF2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84513" y="5023451"/>
                  <a:ext cx="259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61" name="잉크 14360">
                  <a:extLst>
                    <a:ext uri="{FF2B5EF4-FFF2-40B4-BE49-F238E27FC236}">
                      <a16:creationId xmlns:a16="http://schemas.microsoft.com/office/drawing/2014/main" id="{4E41C5FD-3130-DD22-4001-A8D4245BE96E}"/>
                    </a:ext>
                  </a:extLst>
                </p14:cNvPr>
                <p14:cNvContentPartPr/>
                <p14:nvPr/>
              </p14:nvContentPartPr>
              <p14:xfrm>
                <a:off x="5479633" y="4997891"/>
                <a:ext cx="77760" cy="201960"/>
              </p14:xfrm>
            </p:contentPart>
          </mc:Choice>
          <mc:Fallback xmlns="">
            <p:pic>
              <p:nvPicPr>
                <p:cNvPr id="14361" name="잉크 14360">
                  <a:extLst>
                    <a:ext uri="{FF2B5EF4-FFF2-40B4-BE49-F238E27FC236}">
                      <a16:creationId xmlns:a16="http://schemas.microsoft.com/office/drawing/2014/main" id="{4E41C5FD-3130-DD22-4001-A8D4245BE96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0633" y="4988891"/>
                  <a:ext cx="95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363" name="잉크 14362">
                  <a:extLst>
                    <a:ext uri="{FF2B5EF4-FFF2-40B4-BE49-F238E27FC236}">
                      <a16:creationId xmlns:a16="http://schemas.microsoft.com/office/drawing/2014/main" id="{1FC469FD-02C0-B1F6-3BC6-72B0661CE2FD}"/>
                    </a:ext>
                  </a:extLst>
                </p14:cNvPr>
                <p14:cNvContentPartPr/>
                <p14:nvPr/>
              </p14:nvContentPartPr>
              <p14:xfrm>
                <a:off x="5683033" y="5027771"/>
                <a:ext cx="80280" cy="99000"/>
              </p14:xfrm>
            </p:contentPart>
          </mc:Choice>
          <mc:Fallback xmlns="">
            <p:pic>
              <p:nvPicPr>
                <p:cNvPr id="14363" name="잉크 14362">
                  <a:extLst>
                    <a:ext uri="{FF2B5EF4-FFF2-40B4-BE49-F238E27FC236}">
                      <a16:creationId xmlns:a16="http://schemas.microsoft.com/office/drawing/2014/main" id="{1FC469FD-02C0-B1F6-3BC6-72B0661CE2F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74033" y="5018771"/>
                  <a:ext cx="97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364" name="잉크 14363">
                  <a:extLst>
                    <a:ext uri="{FF2B5EF4-FFF2-40B4-BE49-F238E27FC236}">
                      <a16:creationId xmlns:a16="http://schemas.microsoft.com/office/drawing/2014/main" id="{01E11A0B-443D-C2A2-48A8-2D3AD2D5DBDE}"/>
                    </a:ext>
                  </a:extLst>
                </p14:cNvPr>
                <p14:cNvContentPartPr/>
                <p14:nvPr/>
              </p14:nvContentPartPr>
              <p14:xfrm>
                <a:off x="5752513" y="5011571"/>
                <a:ext cx="120600" cy="258120"/>
              </p14:xfrm>
            </p:contentPart>
          </mc:Choice>
          <mc:Fallback xmlns="">
            <p:pic>
              <p:nvPicPr>
                <p:cNvPr id="14364" name="잉크 14363">
                  <a:extLst>
                    <a:ext uri="{FF2B5EF4-FFF2-40B4-BE49-F238E27FC236}">
                      <a16:creationId xmlns:a16="http://schemas.microsoft.com/office/drawing/2014/main" id="{01E11A0B-443D-C2A2-48A8-2D3AD2D5DB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43513" y="5002571"/>
                  <a:ext cx="138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365" name="잉크 14364">
                  <a:extLst>
                    <a:ext uri="{FF2B5EF4-FFF2-40B4-BE49-F238E27FC236}">
                      <a16:creationId xmlns:a16="http://schemas.microsoft.com/office/drawing/2014/main" id="{8C461787-C060-3479-5A03-1130DF4BD78E}"/>
                    </a:ext>
                  </a:extLst>
                </p14:cNvPr>
                <p14:cNvContentPartPr/>
                <p14:nvPr/>
              </p14:nvContentPartPr>
              <p14:xfrm>
                <a:off x="5855113" y="5051171"/>
                <a:ext cx="106560" cy="133920"/>
              </p14:xfrm>
            </p:contentPart>
          </mc:Choice>
          <mc:Fallback xmlns="">
            <p:pic>
              <p:nvPicPr>
                <p:cNvPr id="14365" name="잉크 14364">
                  <a:extLst>
                    <a:ext uri="{FF2B5EF4-FFF2-40B4-BE49-F238E27FC236}">
                      <a16:creationId xmlns:a16="http://schemas.microsoft.com/office/drawing/2014/main" id="{8C461787-C060-3479-5A03-1130DF4BD78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46473" y="5042531"/>
                  <a:ext cx="124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366" name="잉크 14365">
                  <a:extLst>
                    <a:ext uri="{FF2B5EF4-FFF2-40B4-BE49-F238E27FC236}">
                      <a16:creationId xmlns:a16="http://schemas.microsoft.com/office/drawing/2014/main" id="{D9691F1A-8FD8-6534-9FB3-60D802B44FEA}"/>
                    </a:ext>
                  </a:extLst>
                </p14:cNvPr>
                <p14:cNvContentPartPr/>
                <p14:nvPr/>
              </p14:nvContentPartPr>
              <p14:xfrm>
                <a:off x="5976793" y="5034251"/>
                <a:ext cx="65160" cy="107640"/>
              </p14:xfrm>
            </p:contentPart>
          </mc:Choice>
          <mc:Fallback xmlns="">
            <p:pic>
              <p:nvPicPr>
                <p:cNvPr id="14366" name="잉크 14365">
                  <a:extLst>
                    <a:ext uri="{FF2B5EF4-FFF2-40B4-BE49-F238E27FC236}">
                      <a16:creationId xmlns:a16="http://schemas.microsoft.com/office/drawing/2014/main" id="{D9691F1A-8FD8-6534-9FB3-60D802B44F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68153" y="5025251"/>
                  <a:ext cx="8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67" name="잉크 14366">
                  <a:extLst>
                    <a:ext uri="{FF2B5EF4-FFF2-40B4-BE49-F238E27FC236}">
                      <a16:creationId xmlns:a16="http://schemas.microsoft.com/office/drawing/2014/main" id="{5FCECE15-EB8D-85F3-2592-00F955B84D41}"/>
                    </a:ext>
                  </a:extLst>
                </p14:cNvPr>
                <p14:cNvContentPartPr/>
                <p14:nvPr/>
              </p14:nvContentPartPr>
              <p14:xfrm>
                <a:off x="5976073" y="5082131"/>
                <a:ext cx="128520" cy="184320"/>
              </p14:xfrm>
            </p:contentPart>
          </mc:Choice>
          <mc:Fallback xmlns="">
            <p:pic>
              <p:nvPicPr>
                <p:cNvPr id="14367" name="잉크 14366">
                  <a:extLst>
                    <a:ext uri="{FF2B5EF4-FFF2-40B4-BE49-F238E27FC236}">
                      <a16:creationId xmlns:a16="http://schemas.microsoft.com/office/drawing/2014/main" id="{5FCECE15-EB8D-85F3-2592-00F955B84D4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67073" y="5073491"/>
                  <a:ext cx="146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68" name="잉크 14367">
                  <a:extLst>
                    <a:ext uri="{FF2B5EF4-FFF2-40B4-BE49-F238E27FC236}">
                      <a16:creationId xmlns:a16="http://schemas.microsoft.com/office/drawing/2014/main" id="{B4F17C4B-72F0-3CC8-6309-05B367E6D3B5}"/>
                    </a:ext>
                  </a:extLst>
                </p14:cNvPr>
                <p14:cNvContentPartPr/>
                <p14:nvPr/>
              </p14:nvContentPartPr>
              <p14:xfrm>
                <a:off x="6057073" y="5055491"/>
                <a:ext cx="153720" cy="180000"/>
              </p14:xfrm>
            </p:contentPart>
          </mc:Choice>
          <mc:Fallback xmlns="">
            <p:pic>
              <p:nvPicPr>
                <p:cNvPr id="14368" name="잉크 14367">
                  <a:extLst>
                    <a:ext uri="{FF2B5EF4-FFF2-40B4-BE49-F238E27FC236}">
                      <a16:creationId xmlns:a16="http://schemas.microsoft.com/office/drawing/2014/main" id="{B4F17C4B-72F0-3CC8-6309-05B367E6D3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048433" y="5046851"/>
                  <a:ext cx="171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369" name="잉크 14368">
                  <a:extLst>
                    <a:ext uri="{FF2B5EF4-FFF2-40B4-BE49-F238E27FC236}">
                      <a16:creationId xmlns:a16="http://schemas.microsoft.com/office/drawing/2014/main" id="{4741A3CF-A010-D2FA-09DD-97B428923EFC}"/>
                    </a:ext>
                  </a:extLst>
                </p14:cNvPr>
                <p14:cNvContentPartPr/>
                <p14:nvPr/>
              </p14:nvContentPartPr>
              <p14:xfrm>
                <a:off x="6175153" y="5138651"/>
                <a:ext cx="69480" cy="20880"/>
              </p14:xfrm>
            </p:contentPart>
          </mc:Choice>
          <mc:Fallback xmlns="">
            <p:pic>
              <p:nvPicPr>
                <p:cNvPr id="14369" name="잉크 14368">
                  <a:extLst>
                    <a:ext uri="{FF2B5EF4-FFF2-40B4-BE49-F238E27FC236}">
                      <a16:creationId xmlns:a16="http://schemas.microsoft.com/office/drawing/2014/main" id="{4741A3CF-A010-D2FA-09DD-97B428923EF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66513" y="5130011"/>
                  <a:ext cx="87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70" name="잉크 14369">
                  <a:extLst>
                    <a:ext uri="{FF2B5EF4-FFF2-40B4-BE49-F238E27FC236}">
                      <a16:creationId xmlns:a16="http://schemas.microsoft.com/office/drawing/2014/main" id="{6A0EAC06-02E0-6B9F-B16A-305C95B6CE08}"/>
                    </a:ext>
                  </a:extLst>
                </p14:cNvPr>
                <p14:cNvContentPartPr/>
                <p14:nvPr/>
              </p14:nvContentPartPr>
              <p14:xfrm>
                <a:off x="6192793" y="5211011"/>
                <a:ext cx="60120" cy="79200"/>
              </p14:xfrm>
            </p:contentPart>
          </mc:Choice>
          <mc:Fallback xmlns="">
            <p:pic>
              <p:nvPicPr>
                <p:cNvPr id="14370" name="잉크 14369">
                  <a:extLst>
                    <a:ext uri="{FF2B5EF4-FFF2-40B4-BE49-F238E27FC236}">
                      <a16:creationId xmlns:a16="http://schemas.microsoft.com/office/drawing/2014/main" id="{6A0EAC06-02E0-6B9F-B16A-305C95B6CE0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184153" y="5202011"/>
                  <a:ext cx="77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71" name="잉크 14370">
                  <a:extLst>
                    <a:ext uri="{FF2B5EF4-FFF2-40B4-BE49-F238E27FC236}">
                      <a16:creationId xmlns:a16="http://schemas.microsoft.com/office/drawing/2014/main" id="{335D5522-1784-4D3C-AA49-9B61D58705D5}"/>
                    </a:ext>
                  </a:extLst>
                </p14:cNvPr>
                <p14:cNvContentPartPr/>
                <p14:nvPr/>
              </p14:nvContentPartPr>
              <p14:xfrm>
                <a:off x="6277033" y="5101571"/>
                <a:ext cx="152280" cy="135360"/>
              </p14:xfrm>
            </p:contentPart>
          </mc:Choice>
          <mc:Fallback xmlns="">
            <p:pic>
              <p:nvPicPr>
                <p:cNvPr id="14371" name="잉크 14370">
                  <a:extLst>
                    <a:ext uri="{FF2B5EF4-FFF2-40B4-BE49-F238E27FC236}">
                      <a16:creationId xmlns:a16="http://schemas.microsoft.com/office/drawing/2014/main" id="{335D5522-1784-4D3C-AA49-9B61D58705D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68033" y="5092571"/>
                  <a:ext cx="16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372" name="잉크 14371">
                  <a:extLst>
                    <a:ext uri="{FF2B5EF4-FFF2-40B4-BE49-F238E27FC236}">
                      <a16:creationId xmlns:a16="http://schemas.microsoft.com/office/drawing/2014/main" id="{61B49B1E-1C44-1FF2-E504-FCF60A81F2E7}"/>
                    </a:ext>
                  </a:extLst>
                </p14:cNvPr>
                <p14:cNvContentPartPr/>
                <p14:nvPr/>
              </p14:nvContentPartPr>
              <p14:xfrm>
                <a:off x="6373873" y="5053691"/>
                <a:ext cx="142920" cy="164880"/>
              </p14:xfrm>
            </p:contentPart>
          </mc:Choice>
          <mc:Fallback xmlns="">
            <p:pic>
              <p:nvPicPr>
                <p:cNvPr id="14372" name="잉크 14371">
                  <a:extLst>
                    <a:ext uri="{FF2B5EF4-FFF2-40B4-BE49-F238E27FC236}">
                      <a16:creationId xmlns:a16="http://schemas.microsoft.com/office/drawing/2014/main" id="{61B49B1E-1C44-1FF2-E504-FCF60A81F2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65233" y="5044691"/>
                  <a:ext cx="160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73" name="잉크 14372">
                  <a:extLst>
                    <a:ext uri="{FF2B5EF4-FFF2-40B4-BE49-F238E27FC236}">
                      <a16:creationId xmlns:a16="http://schemas.microsoft.com/office/drawing/2014/main" id="{00F54D84-68DD-B445-5F3A-4FFA79168080}"/>
                    </a:ext>
                  </a:extLst>
                </p14:cNvPr>
                <p14:cNvContentPartPr/>
                <p14:nvPr/>
              </p14:nvContentPartPr>
              <p14:xfrm>
                <a:off x="6509953" y="5035331"/>
                <a:ext cx="154080" cy="108360"/>
              </p14:xfrm>
            </p:contentPart>
          </mc:Choice>
          <mc:Fallback xmlns="">
            <p:pic>
              <p:nvPicPr>
                <p:cNvPr id="14373" name="잉크 14372">
                  <a:extLst>
                    <a:ext uri="{FF2B5EF4-FFF2-40B4-BE49-F238E27FC236}">
                      <a16:creationId xmlns:a16="http://schemas.microsoft.com/office/drawing/2014/main" id="{00F54D84-68DD-B445-5F3A-4FFA791680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00953" y="5026331"/>
                  <a:ext cx="171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74" name="잉크 14373">
                  <a:extLst>
                    <a:ext uri="{FF2B5EF4-FFF2-40B4-BE49-F238E27FC236}">
                      <a16:creationId xmlns:a16="http://schemas.microsoft.com/office/drawing/2014/main" id="{86DF7DB7-C12F-44D1-F004-BAA2A09B056B}"/>
                    </a:ext>
                  </a:extLst>
                </p14:cNvPr>
                <p14:cNvContentPartPr/>
                <p14:nvPr/>
              </p14:nvContentPartPr>
              <p14:xfrm>
                <a:off x="6672313" y="5034611"/>
                <a:ext cx="54000" cy="96480"/>
              </p14:xfrm>
            </p:contentPart>
          </mc:Choice>
          <mc:Fallback xmlns="">
            <p:pic>
              <p:nvPicPr>
                <p:cNvPr id="14374" name="잉크 14373">
                  <a:extLst>
                    <a:ext uri="{FF2B5EF4-FFF2-40B4-BE49-F238E27FC236}">
                      <a16:creationId xmlns:a16="http://schemas.microsoft.com/office/drawing/2014/main" id="{86DF7DB7-C12F-44D1-F004-BAA2A09B056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3313" y="5025971"/>
                  <a:ext cx="71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75" name="잉크 14374">
                  <a:extLst>
                    <a:ext uri="{FF2B5EF4-FFF2-40B4-BE49-F238E27FC236}">
                      <a16:creationId xmlns:a16="http://schemas.microsoft.com/office/drawing/2014/main" id="{C785CAAB-216F-85A2-C2EA-C5E8CC665EFF}"/>
                    </a:ext>
                  </a:extLst>
                </p14:cNvPr>
                <p14:cNvContentPartPr/>
                <p14:nvPr/>
              </p14:nvContentPartPr>
              <p14:xfrm>
                <a:off x="6633073" y="5178971"/>
                <a:ext cx="142920" cy="74520"/>
              </p14:xfrm>
            </p:contentPart>
          </mc:Choice>
          <mc:Fallback xmlns="">
            <p:pic>
              <p:nvPicPr>
                <p:cNvPr id="14375" name="잉크 14374">
                  <a:extLst>
                    <a:ext uri="{FF2B5EF4-FFF2-40B4-BE49-F238E27FC236}">
                      <a16:creationId xmlns:a16="http://schemas.microsoft.com/office/drawing/2014/main" id="{C785CAAB-216F-85A2-C2EA-C5E8CC665E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24433" y="5169971"/>
                  <a:ext cx="16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76" name="잉크 14375">
                  <a:extLst>
                    <a:ext uri="{FF2B5EF4-FFF2-40B4-BE49-F238E27FC236}">
                      <a16:creationId xmlns:a16="http://schemas.microsoft.com/office/drawing/2014/main" id="{1F9ACD22-A11C-B466-85AE-6B76B81E9F46}"/>
                    </a:ext>
                  </a:extLst>
                </p14:cNvPr>
                <p14:cNvContentPartPr/>
                <p14:nvPr/>
              </p14:nvContentPartPr>
              <p14:xfrm>
                <a:off x="6745393" y="5026331"/>
                <a:ext cx="119520" cy="157680"/>
              </p14:xfrm>
            </p:contentPart>
          </mc:Choice>
          <mc:Fallback xmlns="">
            <p:pic>
              <p:nvPicPr>
                <p:cNvPr id="14376" name="잉크 14375">
                  <a:extLst>
                    <a:ext uri="{FF2B5EF4-FFF2-40B4-BE49-F238E27FC236}">
                      <a16:creationId xmlns:a16="http://schemas.microsoft.com/office/drawing/2014/main" id="{1F9ACD22-A11C-B466-85AE-6B76B81E9F4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36753" y="5017691"/>
                  <a:ext cx="137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77" name="잉크 14376">
                  <a:extLst>
                    <a:ext uri="{FF2B5EF4-FFF2-40B4-BE49-F238E27FC236}">
                      <a16:creationId xmlns:a16="http://schemas.microsoft.com/office/drawing/2014/main" id="{3256C9F6-16DB-1094-D027-5ECD156325D1}"/>
                    </a:ext>
                  </a:extLst>
                </p14:cNvPr>
                <p14:cNvContentPartPr/>
                <p14:nvPr/>
              </p14:nvContentPartPr>
              <p14:xfrm>
                <a:off x="6799753" y="5209571"/>
                <a:ext cx="113040" cy="61200"/>
              </p14:xfrm>
            </p:contentPart>
          </mc:Choice>
          <mc:Fallback xmlns="">
            <p:pic>
              <p:nvPicPr>
                <p:cNvPr id="14377" name="잉크 14376">
                  <a:extLst>
                    <a:ext uri="{FF2B5EF4-FFF2-40B4-BE49-F238E27FC236}">
                      <a16:creationId xmlns:a16="http://schemas.microsoft.com/office/drawing/2014/main" id="{3256C9F6-16DB-1094-D027-5ECD156325D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91113" y="5200931"/>
                  <a:ext cx="130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78" name="잉크 14377">
                  <a:extLst>
                    <a:ext uri="{FF2B5EF4-FFF2-40B4-BE49-F238E27FC236}">
                      <a16:creationId xmlns:a16="http://schemas.microsoft.com/office/drawing/2014/main" id="{88992C2D-52BA-CD74-95F4-42BFFF3BBF0A}"/>
                    </a:ext>
                  </a:extLst>
                </p14:cNvPr>
                <p14:cNvContentPartPr/>
                <p14:nvPr/>
              </p14:nvContentPartPr>
              <p14:xfrm>
                <a:off x="6915313" y="5185811"/>
                <a:ext cx="54360" cy="78840"/>
              </p14:xfrm>
            </p:contentPart>
          </mc:Choice>
          <mc:Fallback xmlns="">
            <p:pic>
              <p:nvPicPr>
                <p:cNvPr id="14378" name="잉크 14377">
                  <a:extLst>
                    <a:ext uri="{FF2B5EF4-FFF2-40B4-BE49-F238E27FC236}">
                      <a16:creationId xmlns:a16="http://schemas.microsoft.com/office/drawing/2014/main" id="{88992C2D-52BA-CD74-95F4-42BFFF3BBF0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06673" y="5176811"/>
                  <a:ext cx="72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379" name="잉크 14378">
                  <a:extLst>
                    <a:ext uri="{FF2B5EF4-FFF2-40B4-BE49-F238E27FC236}">
                      <a16:creationId xmlns:a16="http://schemas.microsoft.com/office/drawing/2014/main" id="{D91F0427-433C-5C59-F842-B9A5663CBB97}"/>
                    </a:ext>
                  </a:extLst>
                </p14:cNvPr>
                <p14:cNvContentPartPr/>
                <p14:nvPr/>
              </p14:nvContentPartPr>
              <p14:xfrm>
                <a:off x="7158313" y="5014451"/>
                <a:ext cx="114120" cy="145800"/>
              </p14:xfrm>
            </p:contentPart>
          </mc:Choice>
          <mc:Fallback xmlns="">
            <p:pic>
              <p:nvPicPr>
                <p:cNvPr id="14379" name="잉크 14378">
                  <a:extLst>
                    <a:ext uri="{FF2B5EF4-FFF2-40B4-BE49-F238E27FC236}">
                      <a16:creationId xmlns:a16="http://schemas.microsoft.com/office/drawing/2014/main" id="{D91F0427-433C-5C59-F842-B9A5663CBB9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313" y="5005811"/>
                  <a:ext cx="13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80" name="잉크 14379">
                  <a:extLst>
                    <a:ext uri="{FF2B5EF4-FFF2-40B4-BE49-F238E27FC236}">
                      <a16:creationId xmlns:a16="http://schemas.microsoft.com/office/drawing/2014/main" id="{4EB65CA5-6B8D-6D2E-EB02-13B8953CF0BB}"/>
                    </a:ext>
                  </a:extLst>
                </p14:cNvPr>
                <p14:cNvContentPartPr/>
                <p14:nvPr/>
              </p14:nvContentPartPr>
              <p14:xfrm>
                <a:off x="7193233" y="5190131"/>
                <a:ext cx="124920" cy="75600"/>
              </p14:xfrm>
            </p:contentPart>
          </mc:Choice>
          <mc:Fallback xmlns="">
            <p:pic>
              <p:nvPicPr>
                <p:cNvPr id="14380" name="잉크 14379">
                  <a:extLst>
                    <a:ext uri="{FF2B5EF4-FFF2-40B4-BE49-F238E27FC236}">
                      <a16:creationId xmlns:a16="http://schemas.microsoft.com/office/drawing/2014/main" id="{4EB65CA5-6B8D-6D2E-EB02-13B8953CF0B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84233" y="5181131"/>
                  <a:ext cx="142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81" name="잉크 14380">
                  <a:extLst>
                    <a:ext uri="{FF2B5EF4-FFF2-40B4-BE49-F238E27FC236}">
                      <a16:creationId xmlns:a16="http://schemas.microsoft.com/office/drawing/2014/main" id="{A25A2D5A-2701-751C-F28A-CF3DA8D96657}"/>
                    </a:ext>
                  </a:extLst>
                </p14:cNvPr>
                <p14:cNvContentPartPr/>
                <p14:nvPr/>
              </p14:nvContentPartPr>
              <p14:xfrm>
                <a:off x="7340473" y="5068091"/>
                <a:ext cx="146520" cy="146880"/>
              </p14:xfrm>
            </p:contentPart>
          </mc:Choice>
          <mc:Fallback xmlns="">
            <p:pic>
              <p:nvPicPr>
                <p:cNvPr id="14381" name="잉크 14380">
                  <a:extLst>
                    <a:ext uri="{FF2B5EF4-FFF2-40B4-BE49-F238E27FC236}">
                      <a16:creationId xmlns:a16="http://schemas.microsoft.com/office/drawing/2014/main" id="{A25A2D5A-2701-751C-F28A-CF3DA8D9665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31473" y="5059451"/>
                  <a:ext cx="164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82" name="잉크 14381">
                  <a:extLst>
                    <a:ext uri="{FF2B5EF4-FFF2-40B4-BE49-F238E27FC236}">
                      <a16:creationId xmlns:a16="http://schemas.microsoft.com/office/drawing/2014/main" id="{561348AF-A371-C964-D037-E99943BA314C}"/>
                    </a:ext>
                  </a:extLst>
                </p14:cNvPr>
                <p14:cNvContentPartPr/>
                <p14:nvPr/>
              </p14:nvContentPartPr>
              <p14:xfrm>
                <a:off x="7548193" y="5139011"/>
                <a:ext cx="298440" cy="16200"/>
              </p14:xfrm>
            </p:contentPart>
          </mc:Choice>
          <mc:Fallback xmlns="">
            <p:pic>
              <p:nvPicPr>
                <p:cNvPr id="14382" name="잉크 14381">
                  <a:extLst>
                    <a:ext uri="{FF2B5EF4-FFF2-40B4-BE49-F238E27FC236}">
                      <a16:creationId xmlns:a16="http://schemas.microsoft.com/office/drawing/2014/main" id="{561348AF-A371-C964-D037-E99943BA31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9193" y="5130371"/>
                  <a:ext cx="316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83" name="잉크 14382">
                  <a:extLst>
                    <a:ext uri="{FF2B5EF4-FFF2-40B4-BE49-F238E27FC236}">
                      <a16:creationId xmlns:a16="http://schemas.microsoft.com/office/drawing/2014/main" id="{47EA7C07-37DA-C6D6-E7F3-20199A0A35CA}"/>
                    </a:ext>
                  </a:extLst>
                </p14:cNvPr>
                <p14:cNvContentPartPr/>
                <p14:nvPr/>
              </p14:nvContentPartPr>
              <p14:xfrm>
                <a:off x="7780393" y="5068451"/>
                <a:ext cx="91080" cy="137520"/>
              </p14:xfrm>
            </p:contentPart>
          </mc:Choice>
          <mc:Fallback xmlns="">
            <p:pic>
              <p:nvPicPr>
                <p:cNvPr id="14383" name="잉크 14382">
                  <a:extLst>
                    <a:ext uri="{FF2B5EF4-FFF2-40B4-BE49-F238E27FC236}">
                      <a16:creationId xmlns:a16="http://schemas.microsoft.com/office/drawing/2014/main" id="{47EA7C07-37DA-C6D6-E7F3-20199A0A35C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71393" y="5059811"/>
                  <a:ext cx="108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384" name="잉크 14383">
                  <a:extLst>
                    <a:ext uri="{FF2B5EF4-FFF2-40B4-BE49-F238E27FC236}">
                      <a16:creationId xmlns:a16="http://schemas.microsoft.com/office/drawing/2014/main" id="{26DEB850-BD56-42C4-53C7-497BC4F58320}"/>
                    </a:ext>
                  </a:extLst>
                </p14:cNvPr>
                <p14:cNvContentPartPr/>
                <p14:nvPr/>
              </p14:nvContentPartPr>
              <p14:xfrm>
                <a:off x="7980193" y="5024891"/>
                <a:ext cx="130680" cy="144000"/>
              </p14:xfrm>
            </p:contentPart>
          </mc:Choice>
          <mc:Fallback xmlns="">
            <p:pic>
              <p:nvPicPr>
                <p:cNvPr id="14384" name="잉크 14383">
                  <a:extLst>
                    <a:ext uri="{FF2B5EF4-FFF2-40B4-BE49-F238E27FC236}">
                      <a16:creationId xmlns:a16="http://schemas.microsoft.com/office/drawing/2014/main" id="{26DEB850-BD56-42C4-53C7-497BC4F583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971553" y="5015891"/>
                  <a:ext cx="148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85" name="잉크 14384">
                  <a:extLst>
                    <a:ext uri="{FF2B5EF4-FFF2-40B4-BE49-F238E27FC236}">
                      <a16:creationId xmlns:a16="http://schemas.microsoft.com/office/drawing/2014/main" id="{3A268A55-8776-4793-2E87-60B469420EE4}"/>
                    </a:ext>
                  </a:extLst>
                </p14:cNvPr>
                <p14:cNvContentPartPr/>
                <p14:nvPr/>
              </p14:nvContentPartPr>
              <p14:xfrm>
                <a:off x="8083153" y="5075651"/>
                <a:ext cx="106920" cy="95400"/>
              </p14:xfrm>
            </p:contentPart>
          </mc:Choice>
          <mc:Fallback xmlns="">
            <p:pic>
              <p:nvPicPr>
                <p:cNvPr id="14385" name="잉크 14384">
                  <a:extLst>
                    <a:ext uri="{FF2B5EF4-FFF2-40B4-BE49-F238E27FC236}">
                      <a16:creationId xmlns:a16="http://schemas.microsoft.com/office/drawing/2014/main" id="{3A268A55-8776-4793-2E87-60B469420EE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74153" y="5066651"/>
                  <a:ext cx="124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86" name="잉크 14385">
                  <a:extLst>
                    <a:ext uri="{FF2B5EF4-FFF2-40B4-BE49-F238E27FC236}">
                      <a16:creationId xmlns:a16="http://schemas.microsoft.com/office/drawing/2014/main" id="{21D31824-1960-E71E-5F33-CACABCD5E858}"/>
                    </a:ext>
                  </a:extLst>
                </p14:cNvPr>
                <p14:cNvContentPartPr/>
                <p14:nvPr/>
              </p14:nvContentPartPr>
              <p14:xfrm>
                <a:off x="8172073" y="5073851"/>
                <a:ext cx="102960" cy="109080"/>
              </p14:xfrm>
            </p:contentPart>
          </mc:Choice>
          <mc:Fallback xmlns="">
            <p:pic>
              <p:nvPicPr>
                <p:cNvPr id="14386" name="잉크 14385">
                  <a:extLst>
                    <a:ext uri="{FF2B5EF4-FFF2-40B4-BE49-F238E27FC236}">
                      <a16:creationId xmlns:a16="http://schemas.microsoft.com/office/drawing/2014/main" id="{21D31824-1960-E71E-5F33-CACABCD5E85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63073" y="5065211"/>
                  <a:ext cx="12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87" name="잉크 14386">
                  <a:extLst>
                    <a:ext uri="{FF2B5EF4-FFF2-40B4-BE49-F238E27FC236}">
                      <a16:creationId xmlns:a16="http://schemas.microsoft.com/office/drawing/2014/main" id="{372FA81D-F7A5-AE97-C0DA-8447D7FFE819}"/>
                    </a:ext>
                  </a:extLst>
                </p14:cNvPr>
                <p14:cNvContentPartPr/>
                <p14:nvPr/>
              </p14:nvContentPartPr>
              <p14:xfrm>
                <a:off x="8200513" y="5212091"/>
                <a:ext cx="95040" cy="64080"/>
              </p14:xfrm>
            </p:contentPart>
          </mc:Choice>
          <mc:Fallback xmlns="">
            <p:pic>
              <p:nvPicPr>
                <p:cNvPr id="14387" name="잉크 14386">
                  <a:extLst>
                    <a:ext uri="{FF2B5EF4-FFF2-40B4-BE49-F238E27FC236}">
                      <a16:creationId xmlns:a16="http://schemas.microsoft.com/office/drawing/2014/main" id="{372FA81D-F7A5-AE97-C0DA-8447D7FFE81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91873" y="5203451"/>
                  <a:ext cx="112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88" name="잉크 14387">
                  <a:extLst>
                    <a:ext uri="{FF2B5EF4-FFF2-40B4-BE49-F238E27FC236}">
                      <a16:creationId xmlns:a16="http://schemas.microsoft.com/office/drawing/2014/main" id="{73DC481F-4B75-0597-424F-D1FABE7239FC}"/>
                    </a:ext>
                  </a:extLst>
                </p14:cNvPr>
                <p14:cNvContentPartPr/>
                <p14:nvPr/>
              </p14:nvContentPartPr>
              <p14:xfrm>
                <a:off x="8372233" y="5248811"/>
                <a:ext cx="11160" cy="14760"/>
              </p14:xfrm>
            </p:contentPart>
          </mc:Choice>
          <mc:Fallback xmlns="">
            <p:pic>
              <p:nvPicPr>
                <p:cNvPr id="14388" name="잉크 14387">
                  <a:extLst>
                    <a:ext uri="{FF2B5EF4-FFF2-40B4-BE49-F238E27FC236}">
                      <a16:creationId xmlns:a16="http://schemas.microsoft.com/office/drawing/2014/main" id="{73DC481F-4B75-0597-424F-D1FABE7239F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63593" y="5240171"/>
                  <a:ext cx="28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389" name="잉크 14388">
                  <a:extLst>
                    <a:ext uri="{FF2B5EF4-FFF2-40B4-BE49-F238E27FC236}">
                      <a16:creationId xmlns:a16="http://schemas.microsoft.com/office/drawing/2014/main" id="{BF8AC2FA-D80D-B0F9-E65B-610CC19CC927}"/>
                    </a:ext>
                  </a:extLst>
                </p14:cNvPr>
                <p14:cNvContentPartPr/>
                <p14:nvPr/>
              </p14:nvContentPartPr>
              <p14:xfrm>
                <a:off x="7164793" y="5412251"/>
                <a:ext cx="77400" cy="145080"/>
              </p14:xfrm>
            </p:contentPart>
          </mc:Choice>
          <mc:Fallback xmlns="">
            <p:pic>
              <p:nvPicPr>
                <p:cNvPr id="14389" name="잉크 14388">
                  <a:extLst>
                    <a:ext uri="{FF2B5EF4-FFF2-40B4-BE49-F238E27FC236}">
                      <a16:creationId xmlns:a16="http://schemas.microsoft.com/office/drawing/2014/main" id="{BF8AC2FA-D80D-B0F9-E65B-610CC19CC92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56153" y="5403611"/>
                  <a:ext cx="95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90" name="잉크 14389">
                  <a:extLst>
                    <a:ext uri="{FF2B5EF4-FFF2-40B4-BE49-F238E27FC236}">
                      <a16:creationId xmlns:a16="http://schemas.microsoft.com/office/drawing/2014/main" id="{512D1882-8E06-A387-6A54-48C3A9AA755F}"/>
                    </a:ext>
                  </a:extLst>
                </p14:cNvPr>
                <p14:cNvContentPartPr/>
                <p14:nvPr/>
              </p14:nvContentPartPr>
              <p14:xfrm>
                <a:off x="7225273" y="5401091"/>
                <a:ext cx="80280" cy="111240"/>
              </p14:xfrm>
            </p:contentPart>
          </mc:Choice>
          <mc:Fallback xmlns="">
            <p:pic>
              <p:nvPicPr>
                <p:cNvPr id="14390" name="잉크 14389">
                  <a:extLst>
                    <a:ext uri="{FF2B5EF4-FFF2-40B4-BE49-F238E27FC236}">
                      <a16:creationId xmlns:a16="http://schemas.microsoft.com/office/drawing/2014/main" id="{512D1882-8E06-A387-6A54-48C3A9AA755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16273" y="5392091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391" name="잉크 14390">
                  <a:extLst>
                    <a:ext uri="{FF2B5EF4-FFF2-40B4-BE49-F238E27FC236}">
                      <a16:creationId xmlns:a16="http://schemas.microsoft.com/office/drawing/2014/main" id="{89678F7F-0DDC-7994-03C5-751BF81FDEF7}"/>
                    </a:ext>
                  </a:extLst>
                </p14:cNvPr>
                <p14:cNvContentPartPr/>
                <p14:nvPr/>
              </p14:nvContentPartPr>
              <p14:xfrm>
                <a:off x="7297273" y="5410811"/>
                <a:ext cx="54360" cy="91440"/>
              </p14:xfrm>
            </p:contentPart>
          </mc:Choice>
          <mc:Fallback xmlns="">
            <p:pic>
              <p:nvPicPr>
                <p:cNvPr id="14391" name="잉크 14390">
                  <a:extLst>
                    <a:ext uri="{FF2B5EF4-FFF2-40B4-BE49-F238E27FC236}">
                      <a16:creationId xmlns:a16="http://schemas.microsoft.com/office/drawing/2014/main" id="{89678F7F-0DDC-7994-03C5-751BF81FDE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88633" y="5402171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392" name="잉크 14391">
                  <a:extLst>
                    <a:ext uri="{FF2B5EF4-FFF2-40B4-BE49-F238E27FC236}">
                      <a16:creationId xmlns:a16="http://schemas.microsoft.com/office/drawing/2014/main" id="{774CB9F1-829C-A3A1-2130-1F609AEC2CBE}"/>
                    </a:ext>
                  </a:extLst>
                </p14:cNvPr>
                <p14:cNvContentPartPr/>
                <p14:nvPr/>
              </p14:nvContentPartPr>
              <p14:xfrm>
                <a:off x="7283953" y="5515571"/>
                <a:ext cx="111240" cy="43920"/>
              </p14:xfrm>
            </p:contentPart>
          </mc:Choice>
          <mc:Fallback xmlns="">
            <p:pic>
              <p:nvPicPr>
                <p:cNvPr id="14392" name="잉크 14391">
                  <a:extLst>
                    <a:ext uri="{FF2B5EF4-FFF2-40B4-BE49-F238E27FC236}">
                      <a16:creationId xmlns:a16="http://schemas.microsoft.com/office/drawing/2014/main" id="{774CB9F1-829C-A3A1-2130-1F609AEC2CB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275313" y="5506931"/>
                  <a:ext cx="12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393" name="잉크 14392">
                  <a:extLst>
                    <a:ext uri="{FF2B5EF4-FFF2-40B4-BE49-F238E27FC236}">
                      <a16:creationId xmlns:a16="http://schemas.microsoft.com/office/drawing/2014/main" id="{FF9E22A6-3754-C7FA-8293-CCC652CDA11F}"/>
                    </a:ext>
                  </a:extLst>
                </p14:cNvPr>
                <p14:cNvContentPartPr/>
                <p14:nvPr/>
              </p14:nvContentPartPr>
              <p14:xfrm>
                <a:off x="7352353" y="5419091"/>
                <a:ext cx="118440" cy="118440"/>
              </p14:xfrm>
            </p:contentPart>
          </mc:Choice>
          <mc:Fallback xmlns="">
            <p:pic>
              <p:nvPicPr>
                <p:cNvPr id="14393" name="잉크 14392">
                  <a:extLst>
                    <a:ext uri="{FF2B5EF4-FFF2-40B4-BE49-F238E27FC236}">
                      <a16:creationId xmlns:a16="http://schemas.microsoft.com/office/drawing/2014/main" id="{FF9E22A6-3754-C7FA-8293-CCC652CDA11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43713" y="5410091"/>
                  <a:ext cx="136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397" name="잉크 14396">
                  <a:extLst>
                    <a:ext uri="{FF2B5EF4-FFF2-40B4-BE49-F238E27FC236}">
                      <a16:creationId xmlns:a16="http://schemas.microsoft.com/office/drawing/2014/main" id="{D60E963F-FA9C-281D-1B4C-74B2C381AD82}"/>
                    </a:ext>
                  </a:extLst>
                </p14:cNvPr>
                <p14:cNvContentPartPr/>
                <p14:nvPr/>
              </p14:nvContentPartPr>
              <p14:xfrm>
                <a:off x="7546753" y="5450051"/>
                <a:ext cx="80640" cy="62280"/>
              </p14:xfrm>
            </p:contentPart>
          </mc:Choice>
          <mc:Fallback xmlns="">
            <p:pic>
              <p:nvPicPr>
                <p:cNvPr id="14397" name="잉크 14396">
                  <a:extLst>
                    <a:ext uri="{FF2B5EF4-FFF2-40B4-BE49-F238E27FC236}">
                      <a16:creationId xmlns:a16="http://schemas.microsoft.com/office/drawing/2014/main" id="{D60E963F-FA9C-281D-1B4C-74B2C381AD8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37753" y="5441051"/>
                  <a:ext cx="98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398" name="잉크 14397">
                  <a:extLst>
                    <a:ext uri="{FF2B5EF4-FFF2-40B4-BE49-F238E27FC236}">
                      <a16:creationId xmlns:a16="http://schemas.microsoft.com/office/drawing/2014/main" id="{9B918C53-A42A-8406-74FA-54BDB65C34CF}"/>
                    </a:ext>
                  </a:extLst>
                </p14:cNvPr>
                <p14:cNvContentPartPr/>
                <p14:nvPr/>
              </p14:nvContentPartPr>
              <p14:xfrm>
                <a:off x="7632433" y="5392451"/>
                <a:ext cx="57240" cy="173880"/>
              </p14:xfrm>
            </p:contentPart>
          </mc:Choice>
          <mc:Fallback xmlns="">
            <p:pic>
              <p:nvPicPr>
                <p:cNvPr id="14398" name="잉크 14397">
                  <a:extLst>
                    <a:ext uri="{FF2B5EF4-FFF2-40B4-BE49-F238E27FC236}">
                      <a16:creationId xmlns:a16="http://schemas.microsoft.com/office/drawing/2014/main" id="{9B918C53-A42A-8406-74FA-54BDB65C34C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623793" y="5383451"/>
                  <a:ext cx="7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399" name="잉크 14398">
                  <a:extLst>
                    <a:ext uri="{FF2B5EF4-FFF2-40B4-BE49-F238E27FC236}">
                      <a16:creationId xmlns:a16="http://schemas.microsoft.com/office/drawing/2014/main" id="{B79CB6A9-55E3-23C5-3498-FFB3D9EB6880}"/>
                    </a:ext>
                  </a:extLst>
                </p14:cNvPr>
                <p14:cNvContentPartPr/>
                <p14:nvPr/>
              </p14:nvContentPartPr>
              <p14:xfrm>
                <a:off x="7981633" y="5384171"/>
                <a:ext cx="79560" cy="192960"/>
              </p14:xfrm>
            </p:contentPart>
          </mc:Choice>
          <mc:Fallback xmlns="">
            <p:pic>
              <p:nvPicPr>
                <p:cNvPr id="14399" name="잉크 14398">
                  <a:extLst>
                    <a:ext uri="{FF2B5EF4-FFF2-40B4-BE49-F238E27FC236}">
                      <a16:creationId xmlns:a16="http://schemas.microsoft.com/office/drawing/2014/main" id="{B79CB6A9-55E3-23C5-3498-FFB3D9EB68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972993" y="5375531"/>
                  <a:ext cx="97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400" name="잉크 14399">
                  <a:extLst>
                    <a:ext uri="{FF2B5EF4-FFF2-40B4-BE49-F238E27FC236}">
                      <a16:creationId xmlns:a16="http://schemas.microsoft.com/office/drawing/2014/main" id="{AEB78162-2D9F-E5C6-2661-3D1E641254CC}"/>
                    </a:ext>
                  </a:extLst>
                </p14:cNvPr>
                <p14:cNvContentPartPr/>
                <p14:nvPr/>
              </p14:nvContentPartPr>
              <p14:xfrm>
                <a:off x="8090353" y="5417291"/>
                <a:ext cx="45360" cy="84240"/>
              </p14:xfrm>
            </p:contentPart>
          </mc:Choice>
          <mc:Fallback xmlns="">
            <p:pic>
              <p:nvPicPr>
                <p:cNvPr id="14400" name="잉크 14399">
                  <a:extLst>
                    <a:ext uri="{FF2B5EF4-FFF2-40B4-BE49-F238E27FC236}">
                      <a16:creationId xmlns:a16="http://schemas.microsoft.com/office/drawing/2014/main" id="{AEB78162-2D9F-E5C6-2661-3D1E641254C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081353" y="5408291"/>
                  <a:ext cx="63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401" name="잉크 14400">
                  <a:extLst>
                    <a:ext uri="{FF2B5EF4-FFF2-40B4-BE49-F238E27FC236}">
                      <a16:creationId xmlns:a16="http://schemas.microsoft.com/office/drawing/2014/main" id="{36610FD3-7D1B-26C6-3066-0747F18E13BF}"/>
                    </a:ext>
                  </a:extLst>
                </p14:cNvPr>
                <p14:cNvContentPartPr/>
                <p14:nvPr/>
              </p14:nvContentPartPr>
              <p14:xfrm>
                <a:off x="8140393" y="5422691"/>
                <a:ext cx="32760" cy="97920"/>
              </p14:xfrm>
            </p:contentPart>
          </mc:Choice>
          <mc:Fallback xmlns="">
            <p:pic>
              <p:nvPicPr>
                <p:cNvPr id="14401" name="잉크 14400">
                  <a:extLst>
                    <a:ext uri="{FF2B5EF4-FFF2-40B4-BE49-F238E27FC236}">
                      <a16:creationId xmlns:a16="http://schemas.microsoft.com/office/drawing/2014/main" id="{36610FD3-7D1B-26C6-3066-0747F18E13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31393" y="5414051"/>
                  <a:ext cx="50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402" name="잉크 14401">
                  <a:extLst>
                    <a:ext uri="{FF2B5EF4-FFF2-40B4-BE49-F238E27FC236}">
                      <a16:creationId xmlns:a16="http://schemas.microsoft.com/office/drawing/2014/main" id="{CB36500A-00B1-99EA-72B3-E8DD489354E6}"/>
                    </a:ext>
                  </a:extLst>
                </p14:cNvPr>
                <p14:cNvContentPartPr/>
                <p14:nvPr/>
              </p14:nvContentPartPr>
              <p14:xfrm>
                <a:off x="8104033" y="5533931"/>
                <a:ext cx="110880" cy="65520"/>
              </p14:xfrm>
            </p:contentPart>
          </mc:Choice>
          <mc:Fallback xmlns="">
            <p:pic>
              <p:nvPicPr>
                <p:cNvPr id="14402" name="잉크 14401">
                  <a:extLst>
                    <a:ext uri="{FF2B5EF4-FFF2-40B4-BE49-F238E27FC236}">
                      <a16:creationId xmlns:a16="http://schemas.microsoft.com/office/drawing/2014/main" id="{CB36500A-00B1-99EA-72B3-E8DD489354E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095033" y="5524931"/>
                  <a:ext cx="128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403" name="잉크 14402">
                  <a:extLst>
                    <a:ext uri="{FF2B5EF4-FFF2-40B4-BE49-F238E27FC236}">
                      <a16:creationId xmlns:a16="http://schemas.microsoft.com/office/drawing/2014/main" id="{FD0BC8F7-45D2-733C-D43A-E1A2E8893877}"/>
                    </a:ext>
                  </a:extLst>
                </p14:cNvPr>
                <p14:cNvContentPartPr/>
                <p14:nvPr/>
              </p14:nvContentPartPr>
              <p14:xfrm>
                <a:off x="8210233" y="5461211"/>
                <a:ext cx="58320" cy="55440"/>
              </p14:xfrm>
            </p:contentPart>
          </mc:Choice>
          <mc:Fallback xmlns="">
            <p:pic>
              <p:nvPicPr>
                <p:cNvPr id="14403" name="잉크 14402">
                  <a:extLst>
                    <a:ext uri="{FF2B5EF4-FFF2-40B4-BE49-F238E27FC236}">
                      <a16:creationId xmlns:a16="http://schemas.microsoft.com/office/drawing/2014/main" id="{FD0BC8F7-45D2-733C-D43A-E1A2E889387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01233" y="5452571"/>
                  <a:ext cx="7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404" name="잉크 14403">
                  <a:extLst>
                    <a:ext uri="{FF2B5EF4-FFF2-40B4-BE49-F238E27FC236}">
                      <a16:creationId xmlns:a16="http://schemas.microsoft.com/office/drawing/2014/main" id="{A2C0CA9D-3586-F8BA-8C76-6A79F56CFE88}"/>
                    </a:ext>
                  </a:extLst>
                </p14:cNvPr>
                <p14:cNvContentPartPr/>
                <p14:nvPr/>
              </p14:nvContentPartPr>
              <p14:xfrm>
                <a:off x="8287633" y="5420171"/>
                <a:ext cx="20520" cy="133560"/>
              </p14:xfrm>
            </p:contentPart>
          </mc:Choice>
          <mc:Fallback xmlns="">
            <p:pic>
              <p:nvPicPr>
                <p:cNvPr id="14404" name="잉크 14403">
                  <a:extLst>
                    <a:ext uri="{FF2B5EF4-FFF2-40B4-BE49-F238E27FC236}">
                      <a16:creationId xmlns:a16="http://schemas.microsoft.com/office/drawing/2014/main" id="{A2C0CA9D-3586-F8BA-8C76-6A79F56CFE8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78633" y="5411171"/>
                  <a:ext cx="38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407" name="잉크 14406">
                  <a:extLst>
                    <a:ext uri="{FF2B5EF4-FFF2-40B4-BE49-F238E27FC236}">
                      <a16:creationId xmlns:a16="http://schemas.microsoft.com/office/drawing/2014/main" id="{C2ED8174-328A-8969-510B-0CBBCA2C121F}"/>
                    </a:ext>
                  </a:extLst>
                </p14:cNvPr>
                <p14:cNvContentPartPr/>
                <p14:nvPr/>
              </p14:nvContentPartPr>
              <p14:xfrm>
                <a:off x="8377993" y="5455811"/>
                <a:ext cx="43560" cy="58680"/>
              </p14:xfrm>
            </p:contentPart>
          </mc:Choice>
          <mc:Fallback xmlns="">
            <p:pic>
              <p:nvPicPr>
                <p:cNvPr id="14407" name="잉크 14406">
                  <a:extLst>
                    <a:ext uri="{FF2B5EF4-FFF2-40B4-BE49-F238E27FC236}">
                      <a16:creationId xmlns:a16="http://schemas.microsoft.com/office/drawing/2014/main" id="{C2ED8174-328A-8969-510B-0CBBCA2C121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69353" y="5446811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408" name="잉크 14407">
                  <a:extLst>
                    <a:ext uri="{FF2B5EF4-FFF2-40B4-BE49-F238E27FC236}">
                      <a16:creationId xmlns:a16="http://schemas.microsoft.com/office/drawing/2014/main" id="{1658969C-8728-E1A7-81F2-561F96F507D6}"/>
                    </a:ext>
                  </a:extLst>
                </p14:cNvPr>
                <p14:cNvContentPartPr/>
                <p14:nvPr/>
              </p14:nvContentPartPr>
              <p14:xfrm>
                <a:off x="8440633" y="5417291"/>
                <a:ext cx="50400" cy="172080"/>
              </p14:xfrm>
            </p:contentPart>
          </mc:Choice>
          <mc:Fallback xmlns="">
            <p:pic>
              <p:nvPicPr>
                <p:cNvPr id="14408" name="잉크 14407">
                  <a:extLst>
                    <a:ext uri="{FF2B5EF4-FFF2-40B4-BE49-F238E27FC236}">
                      <a16:creationId xmlns:a16="http://schemas.microsoft.com/office/drawing/2014/main" id="{1658969C-8728-E1A7-81F2-561F96F507D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31993" y="5408651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409" name="잉크 14408">
                  <a:extLst>
                    <a:ext uri="{FF2B5EF4-FFF2-40B4-BE49-F238E27FC236}">
                      <a16:creationId xmlns:a16="http://schemas.microsoft.com/office/drawing/2014/main" id="{19AF6244-F781-58C0-C155-657A68AEE809}"/>
                    </a:ext>
                  </a:extLst>
                </p14:cNvPr>
                <p14:cNvContentPartPr/>
                <p14:nvPr/>
              </p14:nvContentPartPr>
              <p14:xfrm>
                <a:off x="7162633" y="5682611"/>
                <a:ext cx="74880" cy="153360"/>
              </p14:xfrm>
            </p:contentPart>
          </mc:Choice>
          <mc:Fallback xmlns="">
            <p:pic>
              <p:nvPicPr>
                <p:cNvPr id="14409" name="잉크 14408">
                  <a:extLst>
                    <a:ext uri="{FF2B5EF4-FFF2-40B4-BE49-F238E27FC236}">
                      <a16:creationId xmlns:a16="http://schemas.microsoft.com/office/drawing/2014/main" id="{19AF6244-F781-58C0-C155-657A68AEE80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53633" y="5673611"/>
                  <a:ext cx="92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419" name="잉크 14418">
                  <a:extLst>
                    <a:ext uri="{FF2B5EF4-FFF2-40B4-BE49-F238E27FC236}">
                      <a16:creationId xmlns:a16="http://schemas.microsoft.com/office/drawing/2014/main" id="{65E12A77-09C4-6671-7534-AB4531B7C407}"/>
                    </a:ext>
                  </a:extLst>
                </p14:cNvPr>
                <p14:cNvContentPartPr/>
                <p14:nvPr/>
              </p14:nvContentPartPr>
              <p14:xfrm>
                <a:off x="7470793" y="5728691"/>
                <a:ext cx="15840" cy="92520"/>
              </p14:xfrm>
            </p:contentPart>
          </mc:Choice>
          <mc:Fallback xmlns="">
            <p:pic>
              <p:nvPicPr>
                <p:cNvPr id="14419" name="잉크 14418">
                  <a:extLst>
                    <a:ext uri="{FF2B5EF4-FFF2-40B4-BE49-F238E27FC236}">
                      <a16:creationId xmlns:a16="http://schemas.microsoft.com/office/drawing/2014/main" id="{65E12A77-09C4-6671-7534-AB4531B7C40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61793" y="5720051"/>
                  <a:ext cx="33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420" name="잉크 14419">
                  <a:extLst>
                    <a:ext uri="{FF2B5EF4-FFF2-40B4-BE49-F238E27FC236}">
                      <a16:creationId xmlns:a16="http://schemas.microsoft.com/office/drawing/2014/main" id="{80CA15CE-8DB2-92EA-5097-4E2954EA7D08}"/>
                    </a:ext>
                  </a:extLst>
                </p14:cNvPr>
                <p14:cNvContentPartPr/>
                <p14:nvPr/>
              </p14:nvContentPartPr>
              <p14:xfrm>
                <a:off x="7553593" y="5728691"/>
                <a:ext cx="50040" cy="82080"/>
              </p14:xfrm>
            </p:contentPart>
          </mc:Choice>
          <mc:Fallback xmlns="">
            <p:pic>
              <p:nvPicPr>
                <p:cNvPr id="14420" name="잉크 14419">
                  <a:extLst>
                    <a:ext uri="{FF2B5EF4-FFF2-40B4-BE49-F238E27FC236}">
                      <a16:creationId xmlns:a16="http://schemas.microsoft.com/office/drawing/2014/main" id="{80CA15CE-8DB2-92EA-5097-4E2954EA7D0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44593" y="5720051"/>
                  <a:ext cx="67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421" name="잉크 14420">
                  <a:extLst>
                    <a:ext uri="{FF2B5EF4-FFF2-40B4-BE49-F238E27FC236}">
                      <a16:creationId xmlns:a16="http://schemas.microsoft.com/office/drawing/2014/main" id="{6B632868-9F5A-4E40-28AF-1CECAE813DF6}"/>
                    </a:ext>
                  </a:extLst>
                </p14:cNvPr>
                <p14:cNvContentPartPr/>
                <p14:nvPr/>
              </p14:nvContentPartPr>
              <p14:xfrm>
                <a:off x="7538113" y="5738411"/>
                <a:ext cx="70560" cy="75600"/>
              </p14:xfrm>
            </p:contentPart>
          </mc:Choice>
          <mc:Fallback xmlns="">
            <p:pic>
              <p:nvPicPr>
                <p:cNvPr id="14421" name="잉크 14420">
                  <a:extLst>
                    <a:ext uri="{FF2B5EF4-FFF2-40B4-BE49-F238E27FC236}">
                      <a16:creationId xmlns:a16="http://schemas.microsoft.com/office/drawing/2014/main" id="{6B632868-9F5A-4E40-28AF-1CECAE813DF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29473" y="5729411"/>
                  <a:ext cx="88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422" name="잉크 14421">
                  <a:extLst>
                    <a:ext uri="{FF2B5EF4-FFF2-40B4-BE49-F238E27FC236}">
                      <a16:creationId xmlns:a16="http://schemas.microsoft.com/office/drawing/2014/main" id="{6EBF0C11-E338-B1E8-4DF8-2A32A782C6AC}"/>
                    </a:ext>
                  </a:extLst>
                </p14:cNvPr>
                <p14:cNvContentPartPr/>
                <p14:nvPr/>
              </p14:nvContentPartPr>
              <p14:xfrm>
                <a:off x="7655473" y="5681891"/>
                <a:ext cx="32760" cy="165240"/>
              </p14:xfrm>
            </p:contentPart>
          </mc:Choice>
          <mc:Fallback xmlns="">
            <p:pic>
              <p:nvPicPr>
                <p:cNvPr id="14422" name="잉크 14421">
                  <a:extLst>
                    <a:ext uri="{FF2B5EF4-FFF2-40B4-BE49-F238E27FC236}">
                      <a16:creationId xmlns:a16="http://schemas.microsoft.com/office/drawing/2014/main" id="{6EBF0C11-E338-B1E8-4DF8-2A32A782C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46833" y="5672891"/>
                  <a:ext cx="50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4423" name="잉크 14422">
                  <a:extLst>
                    <a:ext uri="{FF2B5EF4-FFF2-40B4-BE49-F238E27FC236}">
                      <a16:creationId xmlns:a16="http://schemas.microsoft.com/office/drawing/2014/main" id="{A88F05F8-61AF-513C-2624-BF123AF4CFC5}"/>
                    </a:ext>
                  </a:extLst>
                </p14:cNvPr>
                <p14:cNvContentPartPr/>
                <p14:nvPr/>
              </p14:nvContentPartPr>
              <p14:xfrm>
                <a:off x="8016553" y="5757851"/>
                <a:ext cx="51120" cy="157320"/>
              </p14:xfrm>
            </p:contentPart>
          </mc:Choice>
          <mc:Fallback xmlns="">
            <p:pic>
              <p:nvPicPr>
                <p:cNvPr id="14423" name="잉크 14422">
                  <a:extLst>
                    <a:ext uri="{FF2B5EF4-FFF2-40B4-BE49-F238E27FC236}">
                      <a16:creationId xmlns:a16="http://schemas.microsoft.com/office/drawing/2014/main" id="{A88F05F8-61AF-513C-2624-BF123AF4CFC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07913" y="5749211"/>
                  <a:ext cx="68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4425" name="잉크 14424">
                  <a:extLst>
                    <a:ext uri="{FF2B5EF4-FFF2-40B4-BE49-F238E27FC236}">
                      <a16:creationId xmlns:a16="http://schemas.microsoft.com/office/drawing/2014/main" id="{84DE4C2A-B943-54C8-06DC-FDCE5DC112D7}"/>
                    </a:ext>
                  </a:extLst>
                </p14:cNvPr>
                <p14:cNvContentPartPr/>
                <p14:nvPr/>
              </p14:nvContentPartPr>
              <p14:xfrm>
                <a:off x="7237153" y="5709971"/>
                <a:ext cx="45720" cy="83880"/>
              </p14:xfrm>
            </p:contentPart>
          </mc:Choice>
          <mc:Fallback xmlns="">
            <p:pic>
              <p:nvPicPr>
                <p:cNvPr id="14425" name="잉크 14424">
                  <a:extLst>
                    <a:ext uri="{FF2B5EF4-FFF2-40B4-BE49-F238E27FC236}">
                      <a16:creationId xmlns:a16="http://schemas.microsoft.com/office/drawing/2014/main" id="{84DE4C2A-B943-54C8-06DC-FDCE5DC112D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28153" y="5701331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4426" name="잉크 14425">
                  <a:extLst>
                    <a:ext uri="{FF2B5EF4-FFF2-40B4-BE49-F238E27FC236}">
                      <a16:creationId xmlns:a16="http://schemas.microsoft.com/office/drawing/2014/main" id="{805C6693-B5CF-79A6-7455-658B383B98F2}"/>
                    </a:ext>
                  </a:extLst>
                </p14:cNvPr>
                <p14:cNvContentPartPr/>
                <p14:nvPr/>
              </p14:nvContentPartPr>
              <p14:xfrm>
                <a:off x="7285393" y="5676491"/>
                <a:ext cx="10080" cy="118080"/>
              </p14:xfrm>
            </p:contentPart>
          </mc:Choice>
          <mc:Fallback xmlns="">
            <p:pic>
              <p:nvPicPr>
                <p:cNvPr id="14426" name="잉크 14425">
                  <a:extLst>
                    <a:ext uri="{FF2B5EF4-FFF2-40B4-BE49-F238E27FC236}">
                      <a16:creationId xmlns:a16="http://schemas.microsoft.com/office/drawing/2014/main" id="{805C6693-B5CF-79A6-7455-658B383B98F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6753" y="5667491"/>
                  <a:ext cx="27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4427" name="잉크 14426">
                  <a:extLst>
                    <a:ext uri="{FF2B5EF4-FFF2-40B4-BE49-F238E27FC236}">
                      <a16:creationId xmlns:a16="http://schemas.microsoft.com/office/drawing/2014/main" id="{4B5BEBBF-D35A-D220-81D8-79429AB16AEF}"/>
                    </a:ext>
                  </a:extLst>
                </p14:cNvPr>
                <p14:cNvContentPartPr/>
                <p14:nvPr/>
              </p14:nvContentPartPr>
              <p14:xfrm>
                <a:off x="7264513" y="5821211"/>
                <a:ext cx="38880" cy="59760"/>
              </p14:xfrm>
            </p:contentPart>
          </mc:Choice>
          <mc:Fallback xmlns="">
            <p:pic>
              <p:nvPicPr>
                <p:cNvPr id="14427" name="잉크 14426">
                  <a:extLst>
                    <a:ext uri="{FF2B5EF4-FFF2-40B4-BE49-F238E27FC236}">
                      <a16:creationId xmlns:a16="http://schemas.microsoft.com/office/drawing/2014/main" id="{4B5BEBBF-D35A-D220-81D8-79429AB16AE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55873" y="5812211"/>
                  <a:ext cx="56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4428" name="잉크 14427">
                  <a:extLst>
                    <a:ext uri="{FF2B5EF4-FFF2-40B4-BE49-F238E27FC236}">
                      <a16:creationId xmlns:a16="http://schemas.microsoft.com/office/drawing/2014/main" id="{A794F269-B660-4067-627A-964A903397E2}"/>
                    </a:ext>
                  </a:extLst>
                </p14:cNvPr>
                <p14:cNvContentPartPr/>
                <p14:nvPr/>
              </p14:nvContentPartPr>
              <p14:xfrm>
                <a:off x="7294033" y="5816531"/>
                <a:ext cx="39240" cy="54720"/>
              </p14:xfrm>
            </p:contentPart>
          </mc:Choice>
          <mc:Fallback xmlns="">
            <p:pic>
              <p:nvPicPr>
                <p:cNvPr id="14428" name="잉크 14427">
                  <a:extLst>
                    <a:ext uri="{FF2B5EF4-FFF2-40B4-BE49-F238E27FC236}">
                      <a16:creationId xmlns:a16="http://schemas.microsoft.com/office/drawing/2014/main" id="{A794F269-B660-4067-627A-964A903397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85033" y="5807531"/>
                  <a:ext cx="56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4429" name="잉크 14428">
                  <a:extLst>
                    <a:ext uri="{FF2B5EF4-FFF2-40B4-BE49-F238E27FC236}">
                      <a16:creationId xmlns:a16="http://schemas.microsoft.com/office/drawing/2014/main" id="{3F2C88CC-5EF9-6E28-2665-6EDC581C3339}"/>
                    </a:ext>
                  </a:extLst>
                </p14:cNvPr>
                <p14:cNvContentPartPr/>
                <p14:nvPr/>
              </p14:nvContentPartPr>
              <p14:xfrm>
                <a:off x="7331473" y="5748131"/>
                <a:ext cx="58320" cy="85320"/>
              </p14:xfrm>
            </p:contentPart>
          </mc:Choice>
          <mc:Fallback xmlns="">
            <p:pic>
              <p:nvPicPr>
                <p:cNvPr id="14429" name="잉크 14428">
                  <a:extLst>
                    <a:ext uri="{FF2B5EF4-FFF2-40B4-BE49-F238E27FC236}">
                      <a16:creationId xmlns:a16="http://schemas.microsoft.com/office/drawing/2014/main" id="{3F2C88CC-5EF9-6E28-2665-6EDC581C33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322833" y="5739491"/>
                  <a:ext cx="75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4431" name="잉크 14430">
                  <a:extLst>
                    <a:ext uri="{FF2B5EF4-FFF2-40B4-BE49-F238E27FC236}">
                      <a16:creationId xmlns:a16="http://schemas.microsoft.com/office/drawing/2014/main" id="{A1D588B4-94A0-42F0-0825-483A7FE5D021}"/>
                    </a:ext>
                  </a:extLst>
                </p14:cNvPr>
                <p14:cNvContentPartPr/>
                <p14:nvPr/>
              </p14:nvContentPartPr>
              <p14:xfrm>
                <a:off x="8111233" y="5775131"/>
                <a:ext cx="46440" cy="64440"/>
              </p14:xfrm>
            </p:contentPart>
          </mc:Choice>
          <mc:Fallback xmlns="">
            <p:pic>
              <p:nvPicPr>
                <p:cNvPr id="14431" name="잉크 14430">
                  <a:extLst>
                    <a:ext uri="{FF2B5EF4-FFF2-40B4-BE49-F238E27FC236}">
                      <a16:creationId xmlns:a16="http://schemas.microsoft.com/office/drawing/2014/main" id="{A1D588B4-94A0-42F0-0825-483A7FE5D02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02233" y="5766131"/>
                  <a:ext cx="64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4432" name="잉크 14431">
                  <a:extLst>
                    <a:ext uri="{FF2B5EF4-FFF2-40B4-BE49-F238E27FC236}">
                      <a16:creationId xmlns:a16="http://schemas.microsoft.com/office/drawing/2014/main" id="{ABB66046-B728-FE7C-442A-A47777824BF5}"/>
                    </a:ext>
                  </a:extLst>
                </p14:cNvPr>
                <p14:cNvContentPartPr/>
                <p14:nvPr/>
              </p14:nvContentPartPr>
              <p14:xfrm>
                <a:off x="8106913" y="5812931"/>
                <a:ext cx="38880" cy="59760"/>
              </p14:xfrm>
            </p:contentPart>
          </mc:Choice>
          <mc:Fallback xmlns="">
            <p:pic>
              <p:nvPicPr>
                <p:cNvPr id="14432" name="잉크 14431">
                  <a:extLst>
                    <a:ext uri="{FF2B5EF4-FFF2-40B4-BE49-F238E27FC236}">
                      <a16:creationId xmlns:a16="http://schemas.microsoft.com/office/drawing/2014/main" id="{ABB66046-B728-FE7C-442A-A47777824BF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8273" y="5803931"/>
                  <a:ext cx="56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4433" name="잉크 14432">
                  <a:extLst>
                    <a:ext uri="{FF2B5EF4-FFF2-40B4-BE49-F238E27FC236}">
                      <a16:creationId xmlns:a16="http://schemas.microsoft.com/office/drawing/2014/main" id="{F248A65A-834E-A91D-8236-5FD5F597A321}"/>
                    </a:ext>
                  </a:extLst>
                </p14:cNvPr>
                <p14:cNvContentPartPr/>
                <p14:nvPr/>
              </p14:nvContentPartPr>
              <p14:xfrm>
                <a:off x="8138233" y="5778011"/>
                <a:ext cx="212400" cy="124920"/>
              </p14:xfrm>
            </p:contentPart>
          </mc:Choice>
          <mc:Fallback xmlns="">
            <p:pic>
              <p:nvPicPr>
                <p:cNvPr id="14433" name="잉크 14432">
                  <a:extLst>
                    <a:ext uri="{FF2B5EF4-FFF2-40B4-BE49-F238E27FC236}">
                      <a16:creationId xmlns:a16="http://schemas.microsoft.com/office/drawing/2014/main" id="{F248A65A-834E-A91D-8236-5FD5F597A32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29593" y="5769011"/>
                  <a:ext cx="230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4434" name="잉크 14433">
                  <a:extLst>
                    <a:ext uri="{FF2B5EF4-FFF2-40B4-BE49-F238E27FC236}">
                      <a16:creationId xmlns:a16="http://schemas.microsoft.com/office/drawing/2014/main" id="{CC590AD2-312F-2130-8BDE-7EE0B8C82B93}"/>
                    </a:ext>
                  </a:extLst>
                </p14:cNvPr>
                <p14:cNvContentPartPr/>
                <p14:nvPr/>
              </p14:nvContentPartPr>
              <p14:xfrm>
                <a:off x="8390233" y="5793491"/>
                <a:ext cx="57960" cy="88200"/>
              </p14:xfrm>
            </p:contentPart>
          </mc:Choice>
          <mc:Fallback xmlns="">
            <p:pic>
              <p:nvPicPr>
                <p:cNvPr id="14434" name="잉크 14433">
                  <a:extLst>
                    <a:ext uri="{FF2B5EF4-FFF2-40B4-BE49-F238E27FC236}">
                      <a16:creationId xmlns:a16="http://schemas.microsoft.com/office/drawing/2014/main" id="{CC590AD2-312F-2130-8BDE-7EE0B8C82B9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81233" y="5784851"/>
                  <a:ext cx="75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4435" name="잉크 14434">
                  <a:extLst>
                    <a:ext uri="{FF2B5EF4-FFF2-40B4-BE49-F238E27FC236}">
                      <a16:creationId xmlns:a16="http://schemas.microsoft.com/office/drawing/2014/main" id="{0F4D47B8-6CDC-F8FC-B366-ACCC2312571B}"/>
                    </a:ext>
                  </a:extLst>
                </p14:cNvPr>
                <p14:cNvContentPartPr/>
                <p14:nvPr/>
              </p14:nvContentPartPr>
              <p14:xfrm>
                <a:off x="8387713" y="5756411"/>
                <a:ext cx="156240" cy="138960"/>
              </p14:xfrm>
            </p:contentPart>
          </mc:Choice>
          <mc:Fallback xmlns="">
            <p:pic>
              <p:nvPicPr>
                <p:cNvPr id="14435" name="잉크 14434">
                  <a:extLst>
                    <a:ext uri="{FF2B5EF4-FFF2-40B4-BE49-F238E27FC236}">
                      <a16:creationId xmlns:a16="http://schemas.microsoft.com/office/drawing/2014/main" id="{0F4D47B8-6CDC-F8FC-B366-ACCC2312571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79073" y="5747771"/>
                  <a:ext cx="173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4460" name="잉크 14459">
                  <a:extLst>
                    <a:ext uri="{FF2B5EF4-FFF2-40B4-BE49-F238E27FC236}">
                      <a16:creationId xmlns:a16="http://schemas.microsoft.com/office/drawing/2014/main" id="{7EA44B85-6E54-3EBC-2123-26A5407BDC6A}"/>
                    </a:ext>
                  </a:extLst>
                </p14:cNvPr>
                <p14:cNvContentPartPr/>
                <p14:nvPr/>
              </p14:nvContentPartPr>
              <p14:xfrm>
                <a:off x="5202793" y="5905091"/>
                <a:ext cx="104040" cy="142200"/>
              </p14:xfrm>
            </p:contentPart>
          </mc:Choice>
          <mc:Fallback xmlns="">
            <p:pic>
              <p:nvPicPr>
                <p:cNvPr id="14460" name="잉크 14459">
                  <a:extLst>
                    <a:ext uri="{FF2B5EF4-FFF2-40B4-BE49-F238E27FC236}">
                      <a16:creationId xmlns:a16="http://schemas.microsoft.com/office/drawing/2014/main" id="{7EA44B85-6E54-3EBC-2123-26A5407BDC6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93793" y="5896091"/>
                  <a:ext cx="121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4461" name="잉크 14460">
                  <a:extLst>
                    <a:ext uri="{FF2B5EF4-FFF2-40B4-BE49-F238E27FC236}">
                      <a16:creationId xmlns:a16="http://schemas.microsoft.com/office/drawing/2014/main" id="{A116E19E-B213-9D26-5C82-4964B7740BB0}"/>
                    </a:ext>
                  </a:extLst>
                </p14:cNvPr>
                <p14:cNvContentPartPr/>
                <p14:nvPr/>
              </p14:nvContentPartPr>
              <p14:xfrm>
                <a:off x="5294593" y="5923811"/>
                <a:ext cx="80640" cy="95040"/>
              </p14:xfrm>
            </p:contentPart>
          </mc:Choice>
          <mc:Fallback xmlns="">
            <p:pic>
              <p:nvPicPr>
                <p:cNvPr id="14461" name="잉크 14460">
                  <a:extLst>
                    <a:ext uri="{FF2B5EF4-FFF2-40B4-BE49-F238E27FC236}">
                      <a16:creationId xmlns:a16="http://schemas.microsoft.com/office/drawing/2014/main" id="{A116E19E-B213-9D26-5C82-4964B7740BB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85593" y="5915171"/>
                  <a:ext cx="98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4462" name="잉크 14461">
                  <a:extLst>
                    <a:ext uri="{FF2B5EF4-FFF2-40B4-BE49-F238E27FC236}">
                      <a16:creationId xmlns:a16="http://schemas.microsoft.com/office/drawing/2014/main" id="{2193DE9A-4452-FB32-8840-4B3A1A5E2ED2}"/>
                    </a:ext>
                  </a:extLst>
                </p14:cNvPr>
                <p14:cNvContentPartPr/>
                <p14:nvPr/>
              </p14:nvContentPartPr>
              <p14:xfrm>
                <a:off x="5293873" y="6033611"/>
                <a:ext cx="83520" cy="99720"/>
              </p14:xfrm>
            </p:contentPart>
          </mc:Choice>
          <mc:Fallback xmlns="">
            <p:pic>
              <p:nvPicPr>
                <p:cNvPr id="14462" name="잉크 14461">
                  <a:extLst>
                    <a:ext uri="{FF2B5EF4-FFF2-40B4-BE49-F238E27FC236}">
                      <a16:creationId xmlns:a16="http://schemas.microsoft.com/office/drawing/2014/main" id="{2193DE9A-4452-FB32-8840-4B3A1A5E2E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84873" y="6024971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4463" name="잉크 14462">
                  <a:extLst>
                    <a:ext uri="{FF2B5EF4-FFF2-40B4-BE49-F238E27FC236}">
                      <a16:creationId xmlns:a16="http://schemas.microsoft.com/office/drawing/2014/main" id="{60DA5830-A8F1-BC0F-4818-B82ADEAC3FF4}"/>
                    </a:ext>
                  </a:extLst>
                </p14:cNvPr>
                <p14:cNvContentPartPr/>
                <p14:nvPr/>
              </p14:nvContentPartPr>
              <p14:xfrm>
                <a:off x="5360113" y="5924531"/>
                <a:ext cx="69840" cy="108720"/>
              </p14:xfrm>
            </p:contentPart>
          </mc:Choice>
          <mc:Fallback xmlns="">
            <p:pic>
              <p:nvPicPr>
                <p:cNvPr id="14463" name="잉크 14462">
                  <a:extLst>
                    <a:ext uri="{FF2B5EF4-FFF2-40B4-BE49-F238E27FC236}">
                      <a16:creationId xmlns:a16="http://schemas.microsoft.com/office/drawing/2014/main" id="{60DA5830-A8F1-BC0F-4818-B82ADEAC3FF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351473" y="5915891"/>
                  <a:ext cx="87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4464" name="잉크 14463">
                  <a:extLst>
                    <a:ext uri="{FF2B5EF4-FFF2-40B4-BE49-F238E27FC236}">
                      <a16:creationId xmlns:a16="http://schemas.microsoft.com/office/drawing/2014/main" id="{36B02AF7-C299-9E2B-D0CA-ED1FE277FB4E}"/>
                    </a:ext>
                  </a:extLst>
                </p14:cNvPr>
                <p14:cNvContentPartPr/>
                <p14:nvPr/>
              </p14:nvContentPartPr>
              <p14:xfrm>
                <a:off x="5438233" y="5915531"/>
                <a:ext cx="94680" cy="122040"/>
              </p14:xfrm>
            </p:contentPart>
          </mc:Choice>
          <mc:Fallback xmlns="">
            <p:pic>
              <p:nvPicPr>
                <p:cNvPr id="14464" name="잉크 14463">
                  <a:extLst>
                    <a:ext uri="{FF2B5EF4-FFF2-40B4-BE49-F238E27FC236}">
                      <a16:creationId xmlns:a16="http://schemas.microsoft.com/office/drawing/2014/main" id="{36B02AF7-C299-9E2B-D0CA-ED1FE277FB4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429593" y="5906531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4465" name="잉크 14464">
                  <a:extLst>
                    <a:ext uri="{FF2B5EF4-FFF2-40B4-BE49-F238E27FC236}">
                      <a16:creationId xmlns:a16="http://schemas.microsoft.com/office/drawing/2014/main" id="{A0C766E7-21AA-AB8F-4441-6DCF0F953015}"/>
                    </a:ext>
                  </a:extLst>
                </p14:cNvPr>
                <p14:cNvContentPartPr/>
                <p14:nvPr/>
              </p14:nvContentPartPr>
              <p14:xfrm>
                <a:off x="5439313" y="6052331"/>
                <a:ext cx="80280" cy="87840"/>
              </p14:xfrm>
            </p:contentPart>
          </mc:Choice>
          <mc:Fallback xmlns="">
            <p:pic>
              <p:nvPicPr>
                <p:cNvPr id="14465" name="잉크 14464">
                  <a:extLst>
                    <a:ext uri="{FF2B5EF4-FFF2-40B4-BE49-F238E27FC236}">
                      <a16:creationId xmlns:a16="http://schemas.microsoft.com/office/drawing/2014/main" id="{A0C766E7-21AA-AB8F-4441-6DCF0F9530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30313" y="6043331"/>
                  <a:ext cx="97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4466" name="잉크 14465">
                  <a:extLst>
                    <a:ext uri="{FF2B5EF4-FFF2-40B4-BE49-F238E27FC236}">
                      <a16:creationId xmlns:a16="http://schemas.microsoft.com/office/drawing/2014/main" id="{67DFDE6D-EC0B-E6F1-020A-4F431318FA73}"/>
                    </a:ext>
                  </a:extLst>
                </p14:cNvPr>
                <p14:cNvContentPartPr/>
                <p14:nvPr/>
              </p14:nvContentPartPr>
              <p14:xfrm>
                <a:off x="5667193" y="5966651"/>
                <a:ext cx="71280" cy="135720"/>
              </p14:xfrm>
            </p:contentPart>
          </mc:Choice>
          <mc:Fallback xmlns="">
            <p:pic>
              <p:nvPicPr>
                <p:cNvPr id="14466" name="잉크 14465">
                  <a:extLst>
                    <a:ext uri="{FF2B5EF4-FFF2-40B4-BE49-F238E27FC236}">
                      <a16:creationId xmlns:a16="http://schemas.microsoft.com/office/drawing/2014/main" id="{67DFDE6D-EC0B-E6F1-020A-4F431318FA7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58553" y="5957651"/>
                  <a:ext cx="88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4467" name="잉크 14466">
                  <a:extLst>
                    <a:ext uri="{FF2B5EF4-FFF2-40B4-BE49-F238E27FC236}">
                      <a16:creationId xmlns:a16="http://schemas.microsoft.com/office/drawing/2014/main" id="{7377B3CD-A7EC-10E8-041B-427C397E88C7}"/>
                    </a:ext>
                  </a:extLst>
                </p14:cNvPr>
                <p14:cNvContentPartPr/>
                <p14:nvPr/>
              </p14:nvContentPartPr>
              <p14:xfrm>
                <a:off x="5752153" y="5948651"/>
                <a:ext cx="120600" cy="117360"/>
              </p14:xfrm>
            </p:contentPart>
          </mc:Choice>
          <mc:Fallback xmlns="">
            <p:pic>
              <p:nvPicPr>
                <p:cNvPr id="14467" name="잉크 14466">
                  <a:extLst>
                    <a:ext uri="{FF2B5EF4-FFF2-40B4-BE49-F238E27FC236}">
                      <a16:creationId xmlns:a16="http://schemas.microsoft.com/office/drawing/2014/main" id="{7377B3CD-A7EC-10E8-041B-427C397E88C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43513" y="5940011"/>
                  <a:ext cx="138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4468" name="잉크 14467">
                  <a:extLst>
                    <a:ext uri="{FF2B5EF4-FFF2-40B4-BE49-F238E27FC236}">
                      <a16:creationId xmlns:a16="http://schemas.microsoft.com/office/drawing/2014/main" id="{6638D23E-D537-1602-8240-6D0BA3CDD447}"/>
                    </a:ext>
                  </a:extLst>
                </p14:cNvPr>
                <p14:cNvContentPartPr/>
                <p14:nvPr/>
              </p14:nvContentPartPr>
              <p14:xfrm>
                <a:off x="5783473" y="6077891"/>
                <a:ext cx="72720" cy="69480"/>
              </p14:xfrm>
            </p:contentPart>
          </mc:Choice>
          <mc:Fallback xmlns="">
            <p:pic>
              <p:nvPicPr>
                <p:cNvPr id="14468" name="잉크 14467">
                  <a:extLst>
                    <a:ext uri="{FF2B5EF4-FFF2-40B4-BE49-F238E27FC236}">
                      <a16:creationId xmlns:a16="http://schemas.microsoft.com/office/drawing/2014/main" id="{6638D23E-D537-1602-8240-6D0BA3CDD44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774833" y="6069251"/>
                  <a:ext cx="90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4469" name="잉크 14468">
                  <a:extLst>
                    <a:ext uri="{FF2B5EF4-FFF2-40B4-BE49-F238E27FC236}">
                      <a16:creationId xmlns:a16="http://schemas.microsoft.com/office/drawing/2014/main" id="{7B8AA459-CB61-3905-A97D-9A5CAB1DF045}"/>
                    </a:ext>
                  </a:extLst>
                </p14:cNvPr>
                <p14:cNvContentPartPr/>
                <p14:nvPr/>
              </p14:nvContentPartPr>
              <p14:xfrm>
                <a:off x="5869513" y="5926691"/>
                <a:ext cx="105840" cy="156600"/>
              </p14:xfrm>
            </p:contentPart>
          </mc:Choice>
          <mc:Fallback xmlns="">
            <p:pic>
              <p:nvPicPr>
                <p:cNvPr id="14469" name="잉크 14468">
                  <a:extLst>
                    <a:ext uri="{FF2B5EF4-FFF2-40B4-BE49-F238E27FC236}">
                      <a16:creationId xmlns:a16="http://schemas.microsoft.com/office/drawing/2014/main" id="{7B8AA459-CB61-3905-A97D-9A5CAB1DF04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60873" y="5918051"/>
                  <a:ext cx="123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4470" name="잉크 14469">
                  <a:extLst>
                    <a:ext uri="{FF2B5EF4-FFF2-40B4-BE49-F238E27FC236}">
                      <a16:creationId xmlns:a16="http://schemas.microsoft.com/office/drawing/2014/main" id="{33682402-DCDC-1458-A1B2-327AE14C2928}"/>
                    </a:ext>
                  </a:extLst>
                </p14:cNvPr>
                <p14:cNvContentPartPr/>
                <p14:nvPr/>
              </p14:nvContentPartPr>
              <p14:xfrm>
                <a:off x="5989393" y="5946131"/>
                <a:ext cx="47880" cy="91800"/>
              </p14:xfrm>
            </p:contentPart>
          </mc:Choice>
          <mc:Fallback xmlns="">
            <p:pic>
              <p:nvPicPr>
                <p:cNvPr id="14470" name="잉크 14469">
                  <a:extLst>
                    <a:ext uri="{FF2B5EF4-FFF2-40B4-BE49-F238E27FC236}">
                      <a16:creationId xmlns:a16="http://schemas.microsoft.com/office/drawing/2014/main" id="{33682402-DCDC-1458-A1B2-327AE14C292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980393" y="5937131"/>
                  <a:ext cx="65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4471" name="잉크 14470">
                  <a:extLst>
                    <a:ext uri="{FF2B5EF4-FFF2-40B4-BE49-F238E27FC236}">
                      <a16:creationId xmlns:a16="http://schemas.microsoft.com/office/drawing/2014/main" id="{561B7E22-0615-1EC0-80CB-6C6A00FD54CA}"/>
                    </a:ext>
                  </a:extLst>
                </p14:cNvPr>
                <p14:cNvContentPartPr/>
                <p14:nvPr/>
              </p14:nvContentPartPr>
              <p14:xfrm>
                <a:off x="5943313" y="6101651"/>
                <a:ext cx="79920" cy="69120"/>
              </p14:xfrm>
            </p:contentPart>
          </mc:Choice>
          <mc:Fallback xmlns="">
            <p:pic>
              <p:nvPicPr>
                <p:cNvPr id="14471" name="잉크 14470">
                  <a:extLst>
                    <a:ext uri="{FF2B5EF4-FFF2-40B4-BE49-F238E27FC236}">
                      <a16:creationId xmlns:a16="http://schemas.microsoft.com/office/drawing/2014/main" id="{561B7E22-0615-1EC0-80CB-6C6A00FD54C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934313" y="6092651"/>
                  <a:ext cx="97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4472" name="잉크 14471">
                  <a:extLst>
                    <a:ext uri="{FF2B5EF4-FFF2-40B4-BE49-F238E27FC236}">
                      <a16:creationId xmlns:a16="http://schemas.microsoft.com/office/drawing/2014/main" id="{5378B036-38CA-E0B7-AEBA-A9B85CD86519}"/>
                    </a:ext>
                  </a:extLst>
                </p14:cNvPr>
                <p14:cNvContentPartPr/>
                <p14:nvPr/>
              </p14:nvContentPartPr>
              <p14:xfrm>
                <a:off x="6025393" y="5966291"/>
                <a:ext cx="65880" cy="18000"/>
              </p14:xfrm>
            </p:contentPart>
          </mc:Choice>
          <mc:Fallback xmlns="">
            <p:pic>
              <p:nvPicPr>
                <p:cNvPr id="14472" name="잉크 14471">
                  <a:extLst>
                    <a:ext uri="{FF2B5EF4-FFF2-40B4-BE49-F238E27FC236}">
                      <a16:creationId xmlns:a16="http://schemas.microsoft.com/office/drawing/2014/main" id="{5378B036-38CA-E0B7-AEBA-A9B85CD8651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016393" y="5957291"/>
                  <a:ext cx="83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4476" name="잉크 14475">
                  <a:extLst>
                    <a:ext uri="{FF2B5EF4-FFF2-40B4-BE49-F238E27FC236}">
                      <a16:creationId xmlns:a16="http://schemas.microsoft.com/office/drawing/2014/main" id="{97BC3D20-F702-13D4-52B1-29BDB010E6B4}"/>
                    </a:ext>
                  </a:extLst>
                </p14:cNvPr>
                <p14:cNvContentPartPr/>
                <p14:nvPr/>
              </p14:nvContentPartPr>
              <p14:xfrm>
                <a:off x="6068953" y="6007691"/>
                <a:ext cx="42480" cy="96120"/>
              </p14:xfrm>
            </p:contentPart>
          </mc:Choice>
          <mc:Fallback xmlns="">
            <p:pic>
              <p:nvPicPr>
                <p:cNvPr id="14476" name="잉크 14475">
                  <a:extLst>
                    <a:ext uri="{FF2B5EF4-FFF2-40B4-BE49-F238E27FC236}">
                      <a16:creationId xmlns:a16="http://schemas.microsoft.com/office/drawing/2014/main" id="{97BC3D20-F702-13D4-52B1-29BDB010E6B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60313" y="5999051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4477" name="잉크 14476">
                  <a:extLst>
                    <a:ext uri="{FF2B5EF4-FFF2-40B4-BE49-F238E27FC236}">
                      <a16:creationId xmlns:a16="http://schemas.microsoft.com/office/drawing/2014/main" id="{BE008E4B-8701-C33A-1DF2-DC122DBF64DC}"/>
                    </a:ext>
                  </a:extLst>
                </p14:cNvPr>
                <p14:cNvContentPartPr/>
                <p14:nvPr/>
              </p14:nvContentPartPr>
              <p14:xfrm>
                <a:off x="6128353" y="5981411"/>
                <a:ext cx="50760" cy="119520"/>
              </p14:xfrm>
            </p:contentPart>
          </mc:Choice>
          <mc:Fallback xmlns="">
            <p:pic>
              <p:nvPicPr>
                <p:cNvPr id="14477" name="잉크 14476">
                  <a:extLst>
                    <a:ext uri="{FF2B5EF4-FFF2-40B4-BE49-F238E27FC236}">
                      <a16:creationId xmlns:a16="http://schemas.microsoft.com/office/drawing/2014/main" id="{BE008E4B-8701-C33A-1DF2-DC122DBF64D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119353" y="5972771"/>
                  <a:ext cx="68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4479" name="잉크 14478">
                  <a:extLst>
                    <a:ext uri="{FF2B5EF4-FFF2-40B4-BE49-F238E27FC236}">
                      <a16:creationId xmlns:a16="http://schemas.microsoft.com/office/drawing/2014/main" id="{529DF4B2-C89F-8D8F-11C0-BFE22FBF7547}"/>
                    </a:ext>
                  </a:extLst>
                </p14:cNvPr>
                <p14:cNvContentPartPr/>
                <p14:nvPr/>
              </p14:nvContentPartPr>
              <p14:xfrm>
                <a:off x="6159313" y="6066371"/>
                <a:ext cx="42120" cy="10080"/>
              </p14:xfrm>
            </p:contentPart>
          </mc:Choice>
          <mc:Fallback xmlns="">
            <p:pic>
              <p:nvPicPr>
                <p:cNvPr id="14479" name="잉크 14478">
                  <a:extLst>
                    <a:ext uri="{FF2B5EF4-FFF2-40B4-BE49-F238E27FC236}">
                      <a16:creationId xmlns:a16="http://schemas.microsoft.com/office/drawing/2014/main" id="{529DF4B2-C89F-8D8F-11C0-BFE22FBF754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50313" y="6057371"/>
                  <a:ext cx="59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4480" name="잉크 14479">
                  <a:extLst>
                    <a:ext uri="{FF2B5EF4-FFF2-40B4-BE49-F238E27FC236}">
                      <a16:creationId xmlns:a16="http://schemas.microsoft.com/office/drawing/2014/main" id="{B2DDBF02-C372-CD12-47A3-AABBAED5625E}"/>
                    </a:ext>
                  </a:extLst>
                </p14:cNvPr>
                <p14:cNvContentPartPr/>
                <p14:nvPr/>
              </p14:nvContentPartPr>
              <p14:xfrm>
                <a:off x="6116113" y="6106331"/>
                <a:ext cx="61200" cy="74880"/>
              </p14:xfrm>
            </p:contentPart>
          </mc:Choice>
          <mc:Fallback xmlns="">
            <p:pic>
              <p:nvPicPr>
                <p:cNvPr id="14480" name="잉크 14479">
                  <a:extLst>
                    <a:ext uri="{FF2B5EF4-FFF2-40B4-BE49-F238E27FC236}">
                      <a16:creationId xmlns:a16="http://schemas.microsoft.com/office/drawing/2014/main" id="{B2DDBF02-C372-CD12-47A3-AABBAED5625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07473" y="6097331"/>
                  <a:ext cx="7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4482" name="잉크 14481">
                  <a:extLst>
                    <a:ext uri="{FF2B5EF4-FFF2-40B4-BE49-F238E27FC236}">
                      <a16:creationId xmlns:a16="http://schemas.microsoft.com/office/drawing/2014/main" id="{06D9E281-08E2-F2E5-6362-811CA8066357}"/>
                    </a:ext>
                  </a:extLst>
                </p14:cNvPr>
                <p14:cNvContentPartPr/>
                <p14:nvPr/>
              </p14:nvContentPartPr>
              <p14:xfrm>
                <a:off x="6355873" y="5958371"/>
                <a:ext cx="104400" cy="119880"/>
              </p14:xfrm>
            </p:contentPart>
          </mc:Choice>
          <mc:Fallback xmlns="">
            <p:pic>
              <p:nvPicPr>
                <p:cNvPr id="14482" name="잉크 14481">
                  <a:extLst>
                    <a:ext uri="{FF2B5EF4-FFF2-40B4-BE49-F238E27FC236}">
                      <a16:creationId xmlns:a16="http://schemas.microsoft.com/office/drawing/2014/main" id="{06D9E281-08E2-F2E5-6362-811CA806635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47233" y="5949371"/>
                  <a:ext cx="122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483" name="잉크 14482">
                  <a:extLst>
                    <a:ext uri="{FF2B5EF4-FFF2-40B4-BE49-F238E27FC236}">
                      <a16:creationId xmlns:a16="http://schemas.microsoft.com/office/drawing/2014/main" id="{8F4088C2-F901-B958-1923-BB46A78368D0}"/>
                    </a:ext>
                  </a:extLst>
                </p14:cNvPr>
                <p14:cNvContentPartPr/>
                <p14:nvPr/>
              </p14:nvContentPartPr>
              <p14:xfrm>
                <a:off x="6367033" y="6004091"/>
                <a:ext cx="92520" cy="7920"/>
              </p14:xfrm>
            </p:contentPart>
          </mc:Choice>
          <mc:Fallback xmlns="">
            <p:pic>
              <p:nvPicPr>
                <p:cNvPr id="14483" name="잉크 14482">
                  <a:extLst>
                    <a:ext uri="{FF2B5EF4-FFF2-40B4-BE49-F238E27FC236}">
                      <a16:creationId xmlns:a16="http://schemas.microsoft.com/office/drawing/2014/main" id="{8F4088C2-F901-B958-1923-BB46A78368D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58033" y="5995091"/>
                  <a:ext cx="110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4484" name="잉크 14483">
                  <a:extLst>
                    <a:ext uri="{FF2B5EF4-FFF2-40B4-BE49-F238E27FC236}">
                      <a16:creationId xmlns:a16="http://schemas.microsoft.com/office/drawing/2014/main" id="{99653DBF-5A15-1B2F-7EBA-4181F60593F6}"/>
                    </a:ext>
                  </a:extLst>
                </p14:cNvPr>
                <p14:cNvContentPartPr/>
                <p14:nvPr/>
              </p14:nvContentPartPr>
              <p14:xfrm>
                <a:off x="6381433" y="6045131"/>
                <a:ext cx="106560" cy="67320"/>
              </p14:xfrm>
            </p:contentPart>
          </mc:Choice>
          <mc:Fallback xmlns="">
            <p:pic>
              <p:nvPicPr>
                <p:cNvPr id="14484" name="잉크 14483">
                  <a:extLst>
                    <a:ext uri="{FF2B5EF4-FFF2-40B4-BE49-F238E27FC236}">
                      <a16:creationId xmlns:a16="http://schemas.microsoft.com/office/drawing/2014/main" id="{99653DBF-5A15-1B2F-7EBA-4181F60593F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2793" y="6036491"/>
                  <a:ext cx="124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485" name="잉크 14484">
                  <a:extLst>
                    <a:ext uri="{FF2B5EF4-FFF2-40B4-BE49-F238E27FC236}">
                      <a16:creationId xmlns:a16="http://schemas.microsoft.com/office/drawing/2014/main" id="{A9430D91-CC51-5EFF-652A-9AD74AD53DBD}"/>
                    </a:ext>
                  </a:extLst>
                </p14:cNvPr>
                <p14:cNvContentPartPr/>
                <p14:nvPr/>
              </p14:nvContentPartPr>
              <p14:xfrm>
                <a:off x="6423553" y="5967731"/>
                <a:ext cx="171000" cy="213480"/>
              </p14:xfrm>
            </p:contentPart>
          </mc:Choice>
          <mc:Fallback xmlns="">
            <p:pic>
              <p:nvPicPr>
                <p:cNvPr id="14485" name="잉크 14484">
                  <a:extLst>
                    <a:ext uri="{FF2B5EF4-FFF2-40B4-BE49-F238E27FC236}">
                      <a16:creationId xmlns:a16="http://schemas.microsoft.com/office/drawing/2014/main" id="{A9430D91-CC51-5EFF-652A-9AD74AD53DB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14553" y="5958731"/>
                  <a:ext cx="188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4486" name="잉크 14485">
                  <a:extLst>
                    <a:ext uri="{FF2B5EF4-FFF2-40B4-BE49-F238E27FC236}">
                      <a16:creationId xmlns:a16="http://schemas.microsoft.com/office/drawing/2014/main" id="{802C1A2F-1B03-959C-4483-B79DF0049AD1}"/>
                    </a:ext>
                  </a:extLst>
                </p14:cNvPr>
                <p14:cNvContentPartPr/>
                <p14:nvPr/>
              </p14:nvContentPartPr>
              <p14:xfrm>
                <a:off x="6556393" y="5986091"/>
                <a:ext cx="74880" cy="183960"/>
              </p14:xfrm>
            </p:contentPart>
          </mc:Choice>
          <mc:Fallback xmlns="">
            <p:pic>
              <p:nvPicPr>
                <p:cNvPr id="14486" name="잉크 14485">
                  <a:extLst>
                    <a:ext uri="{FF2B5EF4-FFF2-40B4-BE49-F238E27FC236}">
                      <a16:creationId xmlns:a16="http://schemas.microsoft.com/office/drawing/2014/main" id="{802C1A2F-1B03-959C-4483-B79DF0049AD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547393" y="5977091"/>
                  <a:ext cx="9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488" name="잉크 14487">
                  <a:extLst>
                    <a:ext uri="{FF2B5EF4-FFF2-40B4-BE49-F238E27FC236}">
                      <a16:creationId xmlns:a16="http://schemas.microsoft.com/office/drawing/2014/main" id="{05BD9692-9C35-BAF5-2B2F-1889A7CD80EA}"/>
                    </a:ext>
                  </a:extLst>
                </p14:cNvPr>
                <p14:cNvContentPartPr/>
                <p14:nvPr/>
              </p14:nvContentPartPr>
              <p14:xfrm>
                <a:off x="6719833" y="5965571"/>
                <a:ext cx="150480" cy="160560"/>
              </p14:xfrm>
            </p:contentPart>
          </mc:Choice>
          <mc:Fallback xmlns="">
            <p:pic>
              <p:nvPicPr>
                <p:cNvPr id="14488" name="잉크 14487">
                  <a:extLst>
                    <a:ext uri="{FF2B5EF4-FFF2-40B4-BE49-F238E27FC236}">
                      <a16:creationId xmlns:a16="http://schemas.microsoft.com/office/drawing/2014/main" id="{05BD9692-9C35-BAF5-2B2F-1889A7CD80E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711193" y="5956571"/>
                  <a:ext cx="168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489" name="잉크 14488">
                  <a:extLst>
                    <a:ext uri="{FF2B5EF4-FFF2-40B4-BE49-F238E27FC236}">
                      <a16:creationId xmlns:a16="http://schemas.microsoft.com/office/drawing/2014/main" id="{22952F10-097B-1E6A-661C-688C986BD7FD}"/>
                    </a:ext>
                  </a:extLst>
                </p14:cNvPr>
                <p14:cNvContentPartPr/>
                <p14:nvPr/>
              </p14:nvContentPartPr>
              <p14:xfrm>
                <a:off x="6853033" y="6022091"/>
                <a:ext cx="53640" cy="97200"/>
              </p14:xfrm>
            </p:contentPart>
          </mc:Choice>
          <mc:Fallback xmlns="">
            <p:pic>
              <p:nvPicPr>
                <p:cNvPr id="14489" name="잉크 14488">
                  <a:extLst>
                    <a:ext uri="{FF2B5EF4-FFF2-40B4-BE49-F238E27FC236}">
                      <a16:creationId xmlns:a16="http://schemas.microsoft.com/office/drawing/2014/main" id="{22952F10-097B-1E6A-661C-688C986BD7F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844033" y="6013451"/>
                  <a:ext cx="71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4490" name="잉크 14489">
                  <a:extLst>
                    <a:ext uri="{FF2B5EF4-FFF2-40B4-BE49-F238E27FC236}">
                      <a16:creationId xmlns:a16="http://schemas.microsoft.com/office/drawing/2014/main" id="{C0A01E6E-A4F9-84BB-F0F6-6A7F3A4C5EB8}"/>
                    </a:ext>
                  </a:extLst>
                </p14:cNvPr>
                <p14:cNvContentPartPr/>
                <p14:nvPr/>
              </p14:nvContentPartPr>
              <p14:xfrm>
                <a:off x="6919273" y="6010571"/>
                <a:ext cx="47160" cy="97200"/>
              </p14:xfrm>
            </p:contentPart>
          </mc:Choice>
          <mc:Fallback xmlns="">
            <p:pic>
              <p:nvPicPr>
                <p:cNvPr id="14490" name="잉크 14489">
                  <a:extLst>
                    <a:ext uri="{FF2B5EF4-FFF2-40B4-BE49-F238E27FC236}">
                      <a16:creationId xmlns:a16="http://schemas.microsoft.com/office/drawing/2014/main" id="{C0A01E6E-A4F9-84BB-F0F6-6A7F3A4C5E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910273" y="6001571"/>
                  <a:ext cx="64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4491" name="잉크 14490">
                  <a:extLst>
                    <a:ext uri="{FF2B5EF4-FFF2-40B4-BE49-F238E27FC236}">
                      <a16:creationId xmlns:a16="http://schemas.microsoft.com/office/drawing/2014/main" id="{0B9085FA-E8DA-4359-8AA4-9E74263F4367}"/>
                    </a:ext>
                  </a:extLst>
                </p14:cNvPr>
                <p14:cNvContentPartPr/>
                <p14:nvPr/>
              </p14:nvContentPartPr>
              <p14:xfrm>
                <a:off x="6975073" y="6005891"/>
                <a:ext cx="27360" cy="104760"/>
              </p14:xfrm>
            </p:contentPart>
          </mc:Choice>
          <mc:Fallback xmlns="">
            <p:pic>
              <p:nvPicPr>
                <p:cNvPr id="14491" name="잉크 14490">
                  <a:extLst>
                    <a:ext uri="{FF2B5EF4-FFF2-40B4-BE49-F238E27FC236}">
                      <a16:creationId xmlns:a16="http://schemas.microsoft.com/office/drawing/2014/main" id="{0B9085FA-E8DA-4359-8AA4-9E74263F436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966433" y="5996891"/>
                  <a:ext cx="45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4492" name="잉크 14491">
                  <a:extLst>
                    <a:ext uri="{FF2B5EF4-FFF2-40B4-BE49-F238E27FC236}">
                      <a16:creationId xmlns:a16="http://schemas.microsoft.com/office/drawing/2014/main" id="{AEE4B214-D6FF-6833-B35A-8548E70D1D03}"/>
                    </a:ext>
                  </a:extLst>
                </p14:cNvPr>
                <p14:cNvContentPartPr/>
                <p14:nvPr/>
              </p14:nvContentPartPr>
              <p14:xfrm>
                <a:off x="7021513" y="5972771"/>
                <a:ext cx="73080" cy="102240"/>
              </p14:xfrm>
            </p:contentPart>
          </mc:Choice>
          <mc:Fallback xmlns="">
            <p:pic>
              <p:nvPicPr>
                <p:cNvPr id="14492" name="잉크 14491">
                  <a:extLst>
                    <a:ext uri="{FF2B5EF4-FFF2-40B4-BE49-F238E27FC236}">
                      <a16:creationId xmlns:a16="http://schemas.microsoft.com/office/drawing/2014/main" id="{AEE4B214-D6FF-6833-B35A-8548E70D1D0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12513" y="5963771"/>
                  <a:ext cx="90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4493" name="잉크 14492">
                  <a:extLst>
                    <a:ext uri="{FF2B5EF4-FFF2-40B4-BE49-F238E27FC236}">
                      <a16:creationId xmlns:a16="http://schemas.microsoft.com/office/drawing/2014/main" id="{899BA165-8575-4132-6668-227E054F8EBA}"/>
                    </a:ext>
                  </a:extLst>
                </p14:cNvPr>
                <p14:cNvContentPartPr/>
                <p14:nvPr/>
              </p14:nvContentPartPr>
              <p14:xfrm>
                <a:off x="7057153" y="5981771"/>
                <a:ext cx="110160" cy="168120"/>
              </p14:xfrm>
            </p:contentPart>
          </mc:Choice>
          <mc:Fallback xmlns="">
            <p:pic>
              <p:nvPicPr>
                <p:cNvPr id="14493" name="잉크 14492">
                  <a:extLst>
                    <a:ext uri="{FF2B5EF4-FFF2-40B4-BE49-F238E27FC236}">
                      <a16:creationId xmlns:a16="http://schemas.microsoft.com/office/drawing/2014/main" id="{899BA165-8575-4132-6668-227E054F8EB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48153" y="5973131"/>
                  <a:ext cx="127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4494" name="잉크 14493">
                  <a:extLst>
                    <a:ext uri="{FF2B5EF4-FFF2-40B4-BE49-F238E27FC236}">
                      <a16:creationId xmlns:a16="http://schemas.microsoft.com/office/drawing/2014/main" id="{E3235B4E-BB13-3AB8-06E1-C6BCA6472286}"/>
                    </a:ext>
                  </a:extLst>
                </p14:cNvPr>
                <p14:cNvContentPartPr/>
                <p14:nvPr/>
              </p14:nvContentPartPr>
              <p14:xfrm>
                <a:off x="7135993" y="5980331"/>
                <a:ext cx="126720" cy="76320"/>
              </p14:xfrm>
            </p:contentPart>
          </mc:Choice>
          <mc:Fallback xmlns="">
            <p:pic>
              <p:nvPicPr>
                <p:cNvPr id="14494" name="잉크 14493">
                  <a:extLst>
                    <a:ext uri="{FF2B5EF4-FFF2-40B4-BE49-F238E27FC236}">
                      <a16:creationId xmlns:a16="http://schemas.microsoft.com/office/drawing/2014/main" id="{E3235B4E-BB13-3AB8-06E1-C6BCA647228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126993" y="5971691"/>
                  <a:ext cx="14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4495" name="잉크 14494">
                  <a:extLst>
                    <a:ext uri="{FF2B5EF4-FFF2-40B4-BE49-F238E27FC236}">
                      <a16:creationId xmlns:a16="http://schemas.microsoft.com/office/drawing/2014/main" id="{B8787A06-A4EB-0173-2EC0-9B8D5FFD3C73}"/>
                    </a:ext>
                  </a:extLst>
                </p14:cNvPr>
                <p14:cNvContentPartPr/>
                <p14:nvPr/>
              </p14:nvContentPartPr>
              <p14:xfrm>
                <a:off x="7173073" y="6085811"/>
                <a:ext cx="115920" cy="91800"/>
              </p14:xfrm>
            </p:contentPart>
          </mc:Choice>
          <mc:Fallback xmlns="">
            <p:pic>
              <p:nvPicPr>
                <p:cNvPr id="14495" name="잉크 14494">
                  <a:extLst>
                    <a:ext uri="{FF2B5EF4-FFF2-40B4-BE49-F238E27FC236}">
                      <a16:creationId xmlns:a16="http://schemas.microsoft.com/office/drawing/2014/main" id="{B8787A06-A4EB-0173-2EC0-9B8D5FFD3C7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64433" y="6076811"/>
                  <a:ext cx="133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4496" name="잉크 14495">
                  <a:extLst>
                    <a:ext uri="{FF2B5EF4-FFF2-40B4-BE49-F238E27FC236}">
                      <a16:creationId xmlns:a16="http://schemas.microsoft.com/office/drawing/2014/main" id="{D7148389-02E6-AE1F-42C9-9C486162EF9C}"/>
                    </a:ext>
                  </a:extLst>
                </p14:cNvPr>
                <p14:cNvContentPartPr/>
                <p14:nvPr/>
              </p14:nvContentPartPr>
              <p14:xfrm>
                <a:off x="7461073" y="5991131"/>
                <a:ext cx="115200" cy="117360"/>
              </p14:xfrm>
            </p:contentPart>
          </mc:Choice>
          <mc:Fallback xmlns="">
            <p:pic>
              <p:nvPicPr>
                <p:cNvPr id="14496" name="잉크 14495">
                  <a:extLst>
                    <a:ext uri="{FF2B5EF4-FFF2-40B4-BE49-F238E27FC236}">
                      <a16:creationId xmlns:a16="http://schemas.microsoft.com/office/drawing/2014/main" id="{D7148389-02E6-AE1F-42C9-9C486162EF9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452433" y="5982491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4497" name="잉크 14496">
                  <a:extLst>
                    <a:ext uri="{FF2B5EF4-FFF2-40B4-BE49-F238E27FC236}">
                      <a16:creationId xmlns:a16="http://schemas.microsoft.com/office/drawing/2014/main" id="{2D9B68D1-7E88-3201-FFC7-27939D263129}"/>
                    </a:ext>
                  </a:extLst>
                </p14:cNvPr>
                <p14:cNvContentPartPr/>
                <p14:nvPr/>
              </p14:nvContentPartPr>
              <p14:xfrm>
                <a:off x="7567633" y="6004811"/>
                <a:ext cx="66240" cy="85680"/>
              </p14:xfrm>
            </p:contentPart>
          </mc:Choice>
          <mc:Fallback xmlns="">
            <p:pic>
              <p:nvPicPr>
                <p:cNvPr id="14497" name="잉크 14496">
                  <a:extLst>
                    <a:ext uri="{FF2B5EF4-FFF2-40B4-BE49-F238E27FC236}">
                      <a16:creationId xmlns:a16="http://schemas.microsoft.com/office/drawing/2014/main" id="{2D9B68D1-7E88-3201-FFC7-27939D26312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58633" y="5996171"/>
                  <a:ext cx="83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4498" name="잉크 14497">
                  <a:extLst>
                    <a:ext uri="{FF2B5EF4-FFF2-40B4-BE49-F238E27FC236}">
                      <a16:creationId xmlns:a16="http://schemas.microsoft.com/office/drawing/2014/main" id="{D7CCC424-BC77-9F27-7A18-0DD249728DF6}"/>
                    </a:ext>
                  </a:extLst>
                </p14:cNvPr>
                <p14:cNvContentPartPr/>
                <p14:nvPr/>
              </p14:nvContentPartPr>
              <p14:xfrm>
                <a:off x="7531633" y="6107771"/>
                <a:ext cx="112680" cy="77400"/>
              </p14:xfrm>
            </p:contentPart>
          </mc:Choice>
          <mc:Fallback xmlns="">
            <p:pic>
              <p:nvPicPr>
                <p:cNvPr id="14498" name="잉크 14497">
                  <a:extLst>
                    <a:ext uri="{FF2B5EF4-FFF2-40B4-BE49-F238E27FC236}">
                      <a16:creationId xmlns:a16="http://schemas.microsoft.com/office/drawing/2014/main" id="{D7CCC424-BC77-9F27-7A18-0DD249728DF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22993" y="6099131"/>
                  <a:ext cx="130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4499" name="잉크 14498">
                  <a:extLst>
                    <a:ext uri="{FF2B5EF4-FFF2-40B4-BE49-F238E27FC236}">
                      <a16:creationId xmlns:a16="http://schemas.microsoft.com/office/drawing/2014/main" id="{634CBA91-AAD7-4412-5B0F-A0229263FDBE}"/>
                    </a:ext>
                  </a:extLst>
                </p14:cNvPr>
                <p14:cNvContentPartPr/>
                <p14:nvPr/>
              </p14:nvContentPartPr>
              <p14:xfrm>
                <a:off x="7634593" y="5993651"/>
                <a:ext cx="108360" cy="126000"/>
              </p14:xfrm>
            </p:contentPart>
          </mc:Choice>
          <mc:Fallback xmlns="">
            <p:pic>
              <p:nvPicPr>
                <p:cNvPr id="14499" name="잉크 14498">
                  <a:extLst>
                    <a:ext uri="{FF2B5EF4-FFF2-40B4-BE49-F238E27FC236}">
                      <a16:creationId xmlns:a16="http://schemas.microsoft.com/office/drawing/2014/main" id="{634CBA91-AAD7-4412-5B0F-A0229263FDB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625953" y="5984651"/>
                  <a:ext cx="126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500" name="잉크 14499">
                  <a:extLst>
                    <a:ext uri="{FF2B5EF4-FFF2-40B4-BE49-F238E27FC236}">
                      <a16:creationId xmlns:a16="http://schemas.microsoft.com/office/drawing/2014/main" id="{302B23E3-1344-B29D-0522-85BA7BD27F66}"/>
                    </a:ext>
                  </a:extLst>
                </p14:cNvPr>
                <p14:cNvContentPartPr/>
                <p14:nvPr/>
              </p14:nvContentPartPr>
              <p14:xfrm>
                <a:off x="7672393" y="6140891"/>
                <a:ext cx="136080" cy="56160"/>
              </p14:xfrm>
            </p:contentPart>
          </mc:Choice>
          <mc:Fallback xmlns="">
            <p:pic>
              <p:nvPicPr>
                <p:cNvPr id="14500" name="잉크 14499">
                  <a:extLst>
                    <a:ext uri="{FF2B5EF4-FFF2-40B4-BE49-F238E27FC236}">
                      <a16:creationId xmlns:a16="http://schemas.microsoft.com/office/drawing/2014/main" id="{302B23E3-1344-B29D-0522-85BA7BD27F6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663393" y="6131891"/>
                  <a:ext cx="153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501" name="잉크 14500">
                  <a:extLst>
                    <a:ext uri="{FF2B5EF4-FFF2-40B4-BE49-F238E27FC236}">
                      <a16:creationId xmlns:a16="http://schemas.microsoft.com/office/drawing/2014/main" id="{EB0FD38B-498D-F426-5EFA-C598B7F49EE7}"/>
                    </a:ext>
                  </a:extLst>
                </p14:cNvPr>
                <p14:cNvContentPartPr/>
                <p14:nvPr/>
              </p14:nvContentPartPr>
              <p14:xfrm>
                <a:off x="7756273" y="6012731"/>
                <a:ext cx="98640" cy="71280"/>
              </p14:xfrm>
            </p:contentPart>
          </mc:Choice>
          <mc:Fallback xmlns="">
            <p:pic>
              <p:nvPicPr>
                <p:cNvPr id="14501" name="잉크 14500">
                  <a:extLst>
                    <a:ext uri="{FF2B5EF4-FFF2-40B4-BE49-F238E27FC236}">
                      <a16:creationId xmlns:a16="http://schemas.microsoft.com/office/drawing/2014/main" id="{EB0FD38B-498D-F426-5EFA-C598B7F49EE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747633" y="6004091"/>
                  <a:ext cx="116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4502" name="잉크 14501">
                  <a:extLst>
                    <a:ext uri="{FF2B5EF4-FFF2-40B4-BE49-F238E27FC236}">
                      <a16:creationId xmlns:a16="http://schemas.microsoft.com/office/drawing/2014/main" id="{2CD1A887-B691-D301-1B64-C2D436F79B6A}"/>
                    </a:ext>
                  </a:extLst>
                </p14:cNvPr>
                <p14:cNvContentPartPr/>
                <p14:nvPr/>
              </p14:nvContentPartPr>
              <p14:xfrm>
                <a:off x="7798033" y="6070691"/>
                <a:ext cx="101520" cy="76680"/>
              </p14:xfrm>
            </p:contentPart>
          </mc:Choice>
          <mc:Fallback xmlns="">
            <p:pic>
              <p:nvPicPr>
                <p:cNvPr id="14502" name="잉크 14501">
                  <a:extLst>
                    <a:ext uri="{FF2B5EF4-FFF2-40B4-BE49-F238E27FC236}">
                      <a16:creationId xmlns:a16="http://schemas.microsoft.com/office/drawing/2014/main" id="{2CD1A887-B691-D301-1B64-C2D436F79B6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89393" y="6061691"/>
                  <a:ext cx="119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4503" name="잉크 14502">
                  <a:extLst>
                    <a:ext uri="{FF2B5EF4-FFF2-40B4-BE49-F238E27FC236}">
                      <a16:creationId xmlns:a16="http://schemas.microsoft.com/office/drawing/2014/main" id="{114DB40F-022F-71BC-876D-B17299975117}"/>
                    </a:ext>
                  </a:extLst>
                </p14:cNvPr>
                <p14:cNvContentPartPr/>
                <p14:nvPr/>
              </p14:nvContentPartPr>
              <p14:xfrm>
                <a:off x="7968313" y="6005891"/>
                <a:ext cx="106920" cy="96120"/>
              </p14:xfrm>
            </p:contentPart>
          </mc:Choice>
          <mc:Fallback xmlns="">
            <p:pic>
              <p:nvPicPr>
                <p:cNvPr id="14503" name="잉크 14502">
                  <a:extLst>
                    <a:ext uri="{FF2B5EF4-FFF2-40B4-BE49-F238E27FC236}">
                      <a16:creationId xmlns:a16="http://schemas.microsoft.com/office/drawing/2014/main" id="{114DB40F-022F-71BC-876D-B17299975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959313" y="5996891"/>
                  <a:ext cx="124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4504" name="잉크 14503">
                  <a:extLst>
                    <a:ext uri="{FF2B5EF4-FFF2-40B4-BE49-F238E27FC236}">
                      <a16:creationId xmlns:a16="http://schemas.microsoft.com/office/drawing/2014/main" id="{33E6191E-AEFC-D420-C727-C57204B5AC5F}"/>
                    </a:ext>
                  </a:extLst>
                </p14:cNvPr>
                <p14:cNvContentPartPr/>
                <p14:nvPr/>
              </p14:nvContentPartPr>
              <p14:xfrm>
                <a:off x="7977673" y="6011651"/>
                <a:ext cx="101880" cy="153360"/>
              </p14:xfrm>
            </p:contentPart>
          </mc:Choice>
          <mc:Fallback xmlns="">
            <p:pic>
              <p:nvPicPr>
                <p:cNvPr id="14504" name="잉크 14503">
                  <a:extLst>
                    <a:ext uri="{FF2B5EF4-FFF2-40B4-BE49-F238E27FC236}">
                      <a16:creationId xmlns:a16="http://schemas.microsoft.com/office/drawing/2014/main" id="{33E6191E-AEFC-D420-C727-C57204B5AC5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68673" y="6003011"/>
                  <a:ext cx="119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4505" name="잉크 14504">
                  <a:extLst>
                    <a:ext uri="{FF2B5EF4-FFF2-40B4-BE49-F238E27FC236}">
                      <a16:creationId xmlns:a16="http://schemas.microsoft.com/office/drawing/2014/main" id="{ECC9C552-D4AB-FAC7-3266-82EE107C86EC}"/>
                    </a:ext>
                  </a:extLst>
                </p14:cNvPr>
                <p14:cNvContentPartPr/>
                <p14:nvPr/>
              </p14:nvContentPartPr>
              <p14:xfrm>
                <a:off x="8021953" y="6143051"/>
                <a:ext cx="99360" cy="84240"/>
              </p14:xfrm>
            </p:contentPart>
          </mc:Choice>
          <mc:Fallback xmlns="">
            <p:pic>
              <p:nvPicPr>
                <p:cNvPr id="14505" name="잉크 14504">
                  <a:extLst>
                    <a:ext uri="{FF2B5EF4-FFF2-40B4-BE49-F238E27FC236}">
                      <a16:creationId xmlns:a16="http://schemas.microsoft.com/office/drawing/2014/main" id="{ECC9C552-D4AB-FAC7-3266-82EE107C86E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313" y="6134411"/>
                  <a:ext cx="11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4506" name="잉크 14505">
                  <a:extLst>
                    <a:ext uri="{FF2B5EF4-FFF2-40B4-BE49-F238E27FC236}">
                      <a16:creationId xmlns:a16="http://schemas.microsoft.com/office/drawing/2014/main" id="{54685AB1-9688-2517-0F2B-AC848E08EBED}"/>
                    </a:ext>
                  </a:extLst>
                </p14:cNvPr>
                <p14:cNvContentPartPr/>
                <p14:nvPr/>
              </p14:nvContentPartPr>
              <p14:xfrm>
                <a:off x="8087113" y="6033611"/>
                <a:ext cx="125280" cy="142920"/>
              </p14:xfrm>
            </p:contentPart>
          </mc:Choice>
          <mc:Fallback xmlns="">
            <p:pic>
              <p:nvPicPr>
                <p:cNvPr id="14506" name="잉크 14505">
                  <a:extLst>
                    <a:ext uri="{FF2B5EF4-FFF2-40B4-BE49-F238E27FC236}">
                      <a16:creationId xmlns:a16="http://schemas.microsoft.com/office/drawing/2014/main" id="{54685AB1-9688-2517-0F2B-AC848E08EBE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78473" y="6024971"/>
                  <a:ext cx="142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4507" name="잉크 14506">
                  <a:extLst>
                    <a:ext uri="{FF2B5EF4-FFF2-40B4-BE49-F238E27FC236}">
                      <a16:creationId xmlns:a16="http://schemas.microsoft.com/office/drawing/2014/main" id="{E7E33E1A-D0CB-3BCC-673D-0AA2685C17D4}"/>
                    </a:ext>
                  </a:extLst>
                </p14:cNvPr>
                <p14:cNvContentPartPr/>
                <p14:nvPr/>
              </p14:nvContentPartPr>
              <p14:xfrm>
                <a:off x="8253793" y="6030371"/>
                <a:ext cx="100440" cy="136800"/>
              </p14:xfrm>
            </p:contentPart>
          </mc:Choice>
          <mc:Fallback xmlns="">
            <p:pic>
              <p:nvPicPr>
                <p:cNvPr id="14507" name="잉크 14506">
                  <a:extLst>
                    <a:ext uri="{FF2B5EF4-FFF2-40B4-BE49-F238E27FC236}">
                      <a16:creationId xmlns:a16="http://schemas.microsoft.com/office/drawing/2014/main" id="{E7E33E1A-D0CB-3BCC-673D-0AA2685C17D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45153" y="6021731"/>
                  <a:ext cx="118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4508" name="잉크 14507">
                  <a:extLst>
                    <a:ext uri="{FF2B5EF4-FFF2-40B4-BE49-F238E27FC236}">
                      <a16:creationId xmlns:a16="http://schemas.microsoft.com/office/drawing/2014/main" id="{546ADF29-65C1-144B-D750-D702152F5213}"/>
                    </a:ext>
                  </a:extLst>
                </p14:cNvPr>
                <p14:cNvContentPartPr/>
                <p14:nvPr/>
              </p14:nvContentPartPr>
              <p14:xfrm>
                <a:off x="8333353" y="6042251"/>
                <a:ext cx="59760" cy="72000"/>
              </p14:xfrm>
            </p:contentPart>
          </mc:Choice>
          <mc:Fallback xmlns="">
            <p:pic>
              <p:nvPicPr>
                <p:cNvPr id="14508" name="잉크 14507">
                  <a:extLst>
                    <a:ext uri="{FF2B5EF4-FFF2-40B4-BE49-F238E27FC236}">
                      <a16:creationId xmlns:a16="http://schemas.microsoft.com/office/drawing/2014/main" id="{546ADF29-65C1-144B-D750-D702152F521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324713" y="6033611"/>
                  <a:ext cx="77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4509" name="잉크 14508">
                  <a:extLst>
                    <a:ext uri="{FF2B5EF4-FFF2-40B4-BE49-F238E27FC236}">
                      <a16:creationId xmlns:a16="http://schemas.microsoft.com/office/drawing/2014/main" id="{02D51D31-CAC6-2738-B51A-BF8A37D23E02}"/>
                    </a:ext>
                  </a:extLst>
                </p14:cNvPr>
                <p14:cNvContentPartPr/>
                <p14:nvPr/>
              </p14:nvContentPartPr>
              <p14:xfrm>
                <a:off x="8309233" y="6029291"/>
                <a:ext cx="97920" cy="231120"/>
              </p14:xfrm>
            </p:contentPart>
          </mc:Choice>
          <mc:Fallback xmlns="">
            <p:pic>
              <p:nvPicPr>
                <p:cNvPr id="14509" name="잉크 14508">
                  <a:extLst>
                    <a:ext uri="{FF2B5EF4-FFF2-40B4-BE49-F238E27FC236}">
                      <a16:creationId xmlns:a16="http://schemas.microsoft.com/office/drawing/2014/main" id="{02D51D31-CAC6-2738-B51A-BF8A37D23E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300593" y="6020291"/>
                  <a:ext cx="115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4510" name="잉크 14509">
                  <a:extLst>
                    <a:ext uri="{FF2B5EF4-FFF2-40B4-BE49-F238E27FC236}">
                      <a16:creationId xmlns:a16="http://schemas.microsoft.com/office/drawing/2014/main" id="{4BB7769E-73BB-4E43-A8F1-3ABC1442732C}"/>
                    </a:ext>
                  </a:extLst>
                </p14:cNvPr>
                <p14:cNvContentPartPr/>
                <p14:nvPr/>
              </p14:nvContentPartPr>
              <p14:xfrm>
                <a:off x="5230873" y="6254651"/>
                <a:ext cx="102240" cy="145440"/>
              </p14:xfrm>
            </p:contentPart>
          </mc:Choice>
          <mc:Fallback xmlns="">
            <p:pic>
              <p:nvPicPr>
                <p:cNvPr id="14510" name="잉크 14509">
                  <a:extLst>
                    <a:ext uri="{FF2B5EF4-FFF2-40B4-BE49-F238E27FC236}">
                      <a16:creationId xmlns:a16="http://schemas.microsoft.com/office/drawing/2014/main" id="{4BB7769E-73BB-4E43-A8F1-3ABC1442732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22233" y="6246011"/>
                  <a:ext cx="11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511" name="잉크 14510">
                  <a:extLst>
                    <a:ext uri="{FF2B5EF4-FFF2-40B4-BE49-F238E27FC236}">
                      <a16:creationId xmlns:a16="http://schemas.microsoft.com/office/drawing/2014/main" id="{97E8D883-75E0-2A23-267E-1C47F31A4534}"/>
                    </a:ext>
                  </a:extLst>
                </p14:cNvPr>
                <p14:cNvContentPartPr/>
                <p14:nvPr/>
              </p14:nvContentPartPr>
              <p14:xfrm>
                <a:off x="5247073" y="6296771"/>
                <a:ext cx="151560" cy="134640"/>
              </p14:xfrm>
            </p:contentPart>
          </mc:Choice>
          <mc:Fallback xmlns="">
            <p:pic>
              <p:nvPicPr>
                <p:cNvPr id="14511" name="잉크 14510">
                  <a:extLst>
                    <a:ext uri="{FF2B5EF4-FFF2-40B4-BE49-F238E27FC236}">
                      <a16:creationId xmlns:a16="http://schemas.microsoft.com/office/drawing/2014/main" id="{97E8D883-75E0-2A23-267E-1C47F31A453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38073" y="6288131"/>
                  <a:ext cx="169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4515" name="잉크 14514">
                  <a:extLst>
                    <a:ext uri="{FF2B5EF4-FFF2-40B4-BE49-F238E27FC236}">
                      <a16:creationId xmlns:a16="http://schemas.microsoft.com/office/drawing/2014/main" id="{06B8A3BD-EBAD-F57C-5653-ECBB10F13945}"/>
                    </a:ext>
                  </a:extLst>
                </p14:cNvPr>
                <p14:cNvContentPartPr/>
                <p14:nvPr/>
              </p14:nvContentPartPr>
              <p14:xfrm>
                <a:off x="5389273" y="6265702"/>
                <a:ext cx="109800" cy="171720"/>
              </p14:xfrm>
            </p:contentPart>
          </mc:Choice>
          <mc:Fallback xmlns="">
            <p:pic>
              <p:nvPicPr>
                <p:cNvPr id="14515" name="잉크 14514">
                  <a:extLst>
                    <a:ext uri="{FF2B5EF4-FFF2-40B4-BE49-F238E27FC236}">
                      <a16:creationId xmlns:a16="http://schemas.microsoft.com/office/drawing/2014/main" id="{06B8A3BD-EBAD-F57C-5653-ECBB10F1394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380273" y="6256702"/>
                  <a:ext cx="127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4516" name="잉크 14515">
                  <a:extLst>
                    <a:ext uri="{FF2B5EF4-FFF2-40B4-BE49-F238E27FC236}">
                      <a16:creationId xmlns:a16="http://schemas.microsoft.com/office/drawing/2014/main" id="{751BFAA9-67C3-ADAF-B3DC-8C9917975249}"/>
                    </a:ext>
                  </a:extLst>
                </p14:cNvPr>
                <p14:cNvContentPartPr/>
                <p14:nvPr/>
              </p14:nvContentPartPr>
              <p14:xfrm>
                <a:off x="5499433" y="6289462"/>
                <a:ext cx="73800" cy="126720"/>
              </p14:xfrm>
            </p:contentPart>
          </mc:Choice>
          <mc:Fallback xmlns="">
            <p:pic>
              <p:nvPicPr>
                <p:cNvPr id="14516" name="잉크 14515">
                  <a:extLst>
                    <a:ext uri="{FF2B5EF4-FFF2-40B4-BE49-F238E27FC236}">
                      <a16:creationId xmlns:a16="http://schemas.microsoft.com/office/drawing/2014/main" id="{751BFAA9-67C3-ADAF-B3DC-8C991797524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490433" y="6280462"/>
                  <a:ext cx="9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4517" name="잉크 14516">
                  <a:extLst>
                    <a:ext uri="{FF2B5EF4-FFF2-40B4-BE49-F238E27FC236}">
                      <a16:creationId xmlns:a16="http://schemas.microsoft.com/office/drawing/2014/main" id="{3C63229F-C86C-E3D6-2BC6-A0CCB8D22ACA}"/>
                    </a:ext>
                  </a:extLst>
                </p14:cNvPr>
                <p14:cNvContentPartPr/>
                <p14:nvPr/>
              </p14:nvContentPartPr>
              <p14:xfrm>
                <a:off x="5595553" y="6292702"/>
                <a:ext cx="21240" cy="142920"/>
              </p14:xfrm>
            </p:contentPart>
          </mc:Choice>
          <mc:Fallback xmlns="">
            <p:pic>
              <p:nvPicPr>
                <p:cNvPr id="14517" name="잉크 14516">
                  <a:extLst>
                    <a:ext uri="{FF2B5EF4-FFF2-40B4-BE49-F238E27FC236}">
                      <a16:creationId xmlns:a16="http://schemas.microsoft.com/office/drawing/2014/main" id="{3C63229F-C86C-E3D6-2BC6-A0CCB8D22AC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586913" y="6284062"/>
                  <a:ext cx="38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4518" name="잉크 14517">
                  <a:extLst>
                    <a:ext uri="{FF2B5EF4-FFF2-40B4-BE49-F238E27FC236}">
                      <a16:creationId xmlns:a16="http://schemas.microsoft.com/office/drawing/2014/main" id="{7FC78D8B-A8DC-2EF4-4ECF-925068D00AD3}"/>
                    </a:ext>
                  </a:extLst>
                </p14:cNvPr>
                <p14:cNvContentPartPr/>
                <p14:nvPr/>
              </p14:nvContentPartPr>
              <p14:xfrm>
                <a:off x="5621113" y="6247342"/>
                <a:ext cx="119880" cy="150480"/>
              </p14:xfrm>
            </p:contentPart>
          </mc:Choice>
          <mc:Fallback xmlns="">
            <p:pic>
              <p:nvPicPr>
                <p:cNvPr id="14518" name="잉크 14517">
                  <a:extLst>
                    <a:ext uri="{FF2B5EF4-FFF2-40B4-BE49-F238E27FC236}">
                      <a16:creationId xmlns:a16="http://schemas.microsoft.com/office/drawing/2014/main" id="{7FC78D8B-A8DC-2EF4-4ECF-925068D00AD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12113" y="6238342"/>
                  <a:ext cx="137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4519" name="잉크 14518">
                  <a:extLst>
                    <a:ext uri="{FF2B5EF4-FFF2-40B4-BE49-F238E27FC236}">
                      <a16:creationId xmlns:a16="http://schemas.microsoft.com/office/drawing/2014/main" id="{CA384348-22F8-834F-B423-0DAF46EDBED4}"/>
                    </a:ext>
                  </a:extLst>
                </p14:cNvPr>
                <p14:cNvContentPartPr/>
                <p14:nvPr/>
              </p14:nvContentPartPr>
              <p14:xfrm>
                <a:off x="5681233" y="6278662"/>
                <a:ext cx="81720" cy="126360"/>
              </p14:xfrm>
            </p:contentPart>
          </mc:Choice>
          <mc:Fallback xmlns="">
            <p:pic>
              <p:nvPicPr>
                <p:cNvPr id="14519" name="잉크 14518">
                  <a:extLst>
                    <a:ext uri="{FF2B5EF4-FFF2-40B4-BE49-F238E27FC236}">
                      <a16:creationId xmlns:a16="http://schemas.microsoft.com/office/drawing/2014/main" id="{CA384348-22F8-834F-B423-0DAF46EDBED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672593" y="6270022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4520" name="잉크 14519">
                  <a:extLst>
                    <a:ext uri="{FF2B5EF4-FFF2-40B4-BE49-F238E27FC236}">
                      <a16:creationId xmlns:a16="http://schemas.microsoft.com/office/drawing/2014/main" id="{5D0EB042-D133-1608-0687-6C3C9E3B391A}"/>
                    </a:ext>
                  </a:extLst>
                </p14:cNvPr>
                <p14:cNvContentPartPr/>
                <p14:nvPr/>
              </p14:nvContentPartPr>
              <p14:xfrm>
                <a:off x="5679073" y="6308542"/>
                <a:ext cx="227520" cy="165600"/>
              </p14:xfrm>
            </p:contentPart>
          </mc:Choice>
          <mc:Fallback xmlns="">
            <p:pic>
              <p:nvPicPr>
                <p:cNvPr id="14520" name="잉크 14519">
                  <a:extLst>
                    <a:ext uri="{FF2B5EF4-FFF2-40B4-BE49-F238E27FC236}">
                      <a16:creationId xmlns:a16="http://schemas.microsoft.com/office/drawing/2014/main" id="{5D0EB042-D133-1608-0687-6C3C9E3B391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670073" y="6299902"/>
                  <a:ext cx="245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4521" name="잉크 14520">
                  <a:extLst>
                    <a:ext uri="{FF2B5EF4-FFF2-40B4-BE49-F238E27FC236}">
                      <a16:creationId xmlns:a16="http://schemas.microsoft.com/office/drawing/2014/main" id="{D8E33E2A-6046-627E-DFC1-BFD5E04887C4}"/>
                    </a:ext>
                  </a:extLst>
                </p14:cNvPr>
                <p14:cNvContentPartPr/>
                <p14:nvPr/>
              </p14:nvContentPartPr>
              <p14:xfrm>
                <a:off x="5836753" y="6348142"/>
                <a:ext cx="79920" cy="85680"/>
              </p14:xfrm>
            </p:contentPart>
          </mc:Choice>
          <mc:Fallback xmlns="">
            <p:pic>
              <p:nvPicPr>
                <p:cNvPr id="14521" name="잉크 14520">
                  <a:extLst>
                    <a:ext uri="{FF2B5EF4-FFF2-40B4-BE49-F238E27FC236}">
                      <a16:creationId xmlns:a16="http://schemas.microsoft.com/office/drawing/2014/main" id="{D8E33E2A-6046-627E-DFC1-BFD5E04887C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827753" y="6339142"/>
                  <a:ext cx="97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4522" name="잉크 14521">
                  <a:extLst>
                    <a:ext uri="{FF2B5EF4-FFF2-40B4-BE49-F238E27FC236}">
                      <a16:creationId xmlns:a16="http://schemas.microsoft.com/office/drawing/2014/main" id="{EFB18F90-C40F-FEF2-FD45-0317E7F03F38}"/>
                    </a:ext>
                  </a:extLst>
                </p14:cNvPr>
                <p14:cNvContentPartPr/>
                <p14:nvPr/>
              </p14:nvContentPartPr>
              <p14:xfrm>
                <a:off x="5932153" y="6330862"/>
                <a:ext cx="69120" cy="119160"/>
              </p14:xfrm>
            </p:contentPart>
          </mc:Choice>
          <mc:Fallback xmlns="">
            <p:pic>
              <p:nvPicPr>
                <p:cNvPr id="14522" name="잉크 14521">
                  <a:extLst>
                    <a:ext uri="{FF2B5EF4-FFF2-40B4-BE49-F238E27FC236}">
                      <a16:creationId xmlns:a16="http://schemas.microsoft.com/office/drawing/2014/main" id="{EFB18F90-C40F-FEF2-FD45-0317E7F03F3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923513" y="6321862"/>
                  <a:ext cx="8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4523" name="잉크 14522">
                  <a:extLst>
                    <a:ext uri="{FF2B5EF4-FFF2-40B4-BE49-F238E27FC236}">
                      <a16:creationId xmlns:a16="http://schemas.microsoft.com/office/drawing/2014/main" id="{42124CC2-B3B9-6B45-4F83-E4F4D5E70053}"/>
                    </a:ext>
                  </a:extLst>
                </p14:cNvPr>
                <p14:cNvContentPartPr/>
                <p14:nvPr/>
              </p14:nvContentPartPr>
              <p14:xfrm>
                <a:off x="6025033" y="6318982"/>
                <a:ext cx="82440" cy="129960"/>
              </p14:xfrm>
            </p:contentPart>
          </mc:Choice>
          <mc:Fallback xmlns="">
            <p:pic>
              <p:nvPicPr>
                <p:cNvPr id="14523" name="잉크 14522">
                  <a:extLst>
                    <a:ext uri="{FF2B5EF4-FFF2-40B4-BE49-F238E27FC236}">
                      <a16:creationId xmlns:a16="http://schemas.microsoft.com/office/drawing/2014/main" id="{42124CC2-B3B9-6B45-4F83-E4F4D5E7005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16393" y="6309982"/>
                  <a:ext cx="100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4524" name="잉크 14523">
                  <a:extLst>
                    <a:ext uri="{FF2B5EF4-FFF2-40B4-BE49-F238E27FC236}">
                      <a16:creationId xmlns:a16="http://schemas.microsoft.com/office/drawing/2014/main" id="{561320CB-8870-2B7E-5D33-4A42287084B6}"/>
                    </a:ext>
                  </a:extLst>
                </p14:cNvPr>
                <p14:cNvContentPartPr/>
                <p14:nvPr/>
              </p14:nvContentPartPr>
              <p14:xfrm>
                <a:off x="6116473" y="6359662"/>
                <a:ext cx="60840" cy="120240"/>
              </p14:xfrm>
            </p:contentPart>
          </mc:Choice>
          <mc:Fallback xmlns="">
            <p:pic>
              <p:nvPicPr>
                <p:cNvPr id="14524" name="잉크 14523">
                  <a:extLst>
                    <a:ext uri="{FF2B5EF4-FFF2-40B4-BE49-F238E27FC236}">
                      <a16:creationId xmlns:a16="http://schemas.microsoft.com/office/drawing/2014/main" id="{561320CB-8870-2B7E-5D33-4A42287084B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107833" y="6350662"/>
                  <a:ext cx="78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4525" name="잉크 14524">
                  <a:extLst>
                    <a:ext uri="{FF2B5EF4-FFF2-40B4-BE49-F238E27FC236}">
                      <a16:creationId xmlns:a16="http://schemas.microsoft.com/office/drawing/2014/main" id="{FA9D9599-28CF-AB10-4B3C-7B7A10F79034}"/>
                    </a:ext>
                  </a:extLst>
                </p14:cNvPr>
                <p14:cNvContentPartPr/>
                <p14:nvPr/>
              </p14:nvContentPartPr>
              <p14:xfrm>
                <a:off x="6259393" y="6351382"/>
                <a:ext cx="122040" cy="135360"/>
              </p14:xfrm>
            </p:contentPart>
          </mc:Choice>
          <mc:Fallback xmlns="">
            <p:pic>
              <p:nvPicPr>
                <p:cNvPr id="14525" name="잉크 14524">
                  <a:extLst>
                    <a:ext uri="{FF2B5EF4-FFF2-40B4-BE49-F238E27FC236}">
                      <a16:creationId xmlns:a16="http://schemas.microsoft.com/office/drawing/2014/main" id="{FA9D9599-28CF-AB10-4B3C-7B7A10F7903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250753" y="6342742"/>
                  <a:ext cx="139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4526" name="잉크 14525">
                  <a:extLst>
                    <a:ext uri="{FF2B5EF4-FFF2-40B4-BE49-F238E27FC236}">
                      <a16:creationId xmlns:a16="http://schemas.microsoft.com/office/drawing/2014/main" id="{B624B450-C23D-4E1A-A022-049B69984AB9}"/>
                    </a:ext>
                  </a:extLst>
                </p14:cNvPr>
                <p14:cNvContentPartPr/>
                <p14:nvPr/>
              </p14:nvContentPartPr>
              <p14:xfrm>
                <a:off x="6322753" y="6369742"/>
                <a:ext cx="118440" cy="140400"/>
              </p14:xfrm>
            </p:contentPart>
          </mc:Choice>
          <mc:Fallback xmlns="">
            <p:pic>
              <p:nvPicPr>
                <p:cNvPr id="14526" name="잉크 14525">
                  <a:extLst>
                    <a:ext uri="{FF2B5EF4-FFF2-40B4-BE49-F238E27FC236}">
                      <a16:creationId xmlns:a16="http://schemas.microsoft.com/office/drawing/2014/main" id="{B624B450-C23D-4E1A-A022-049B69984AB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313753" y="6361102"/>
                  <a:ext cx="136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4527" name="잉크 14526">
                  <a:extLst>
                    <a:ext uri="{FF2B5EF4-FFF2-40B4-BE49-F238E27FC236}">
                      <a16:creationId xmlns:a16="http://schemas.microsoft.com/office/drawing/2014/main" id="{C79100EC-ABE4-11D9-2326-5753667D023B}"/>
                    </a:ext>
                  </a:extLst>
                </p14:cNvPr>
                <p14:cNvContentPartPr/>
                <p14:nvPr/>
              </p14:nvContentPartPr>
              <p14:xfrm>
                <a:off x="6563593" y="6332662"/>
                <a:ext cx="106560" cy="128160"/>
              </p14:xfrm>
            </p:contentPart>
          </mc:Choice>
          <mc:Fallback xmlns="">
            <p:pic>
              <p:nvPicPr>
                <p:cNvPr id="14527" name="잉크 14526">
                  <a:extLst>
                    <a:ext uri="{FF2B5EF4-FFF2-40B4-BE49-F238E27FC236}">
                      <a16:creationId xmlns:a16="http://schemas.microsoft.com/office/drawing/2014/main" id="{C79100EC-ABE4-11D9-2326-5753667D023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554593" y="6323662"/>
                  <a:ext cx="12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4528" name="잉크 14527">
                  <a:extLst>
                    <a:ext uri="{FF2B5EF4-FFF2-40B4-BE49-F238E27FC236}">
                      <a16:creationId xmlns:a16="http://schemas.microsoft.com/office/drawing/2014/main" id="{03815D6A-C24E-D420-FDB5-8197289A9209}"/>
                    </a:ext>
                  </a:extLst>
                </p14:cNvPr>
                <p14:cNvContentPartPr/>
                <p14:nvPr/>
              </p14:nvContentPartPr>
              <p14:xfrm>
                <a:off x="6639193" y="6356062"/>
                <a:ext cx="101520" cy="191880"/>
              </p14:xfrm>
            </p:contentPart>
          </mc:Choice>
          <mc:Fallback xmlns="">
            <p:pic>
              <p:nvPicPr>
                <p:cNvPr id="14528" name="잉크 14527">
                  <a:extLst>
                    <a:ext uri="{FF2B5EF4-FFF2-40B4-BE49-F238E27FC236}">
                      <a16:creationId xmlns:a16="http://schemas.microsoft.com/office/drawing/2014/main" id="{03815D6A-C24E-D420-FDB5-8197289A920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630193" y="6347422"/>
                  <a:ext cx="11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4529" name="잉크 14528">
                  <a:extLst>
                    <a:ext uri="{FF2B5EF4-FFF2-40B4-BE49-F238E27FC236}">
                      <a16:creationId xmlns:a16="http://schemas.microsoft.com/office/drawing/2014/main" id="{BB70E374-1B8A-AD5D-C5CA-780CB2AF9691}"/>
                    </a:ext>
                  </a:extLst>
                </p14:cNvPr>
                <p14:cNvContentPartPr/>
                <p14:nvPr/>
              </p14:nvContentPartPr>
              <p14:xfrm>
                <a:off x="6745033" y="6345262"/>
                <a:ext cx="154800" cy="74520"/>
              </p14:xfrm>
            </p:contentPart>
          </mc:Choice>
          <mc:Fallback xmlns="">
            <p:pic>
              <p:nvPicPr>
                <p:cNvPr id="14529" name="잉크 14528">
                  <a:extLst>
                    <a:ext uri="{FF2B5EF4-FFF2-40B4-BE49-F238E27FC236}">
                      <a16:creationId xmlns:a16="http://schemas.microsoft.com/office/drawing/2014/main" id="{BB70E374-1B8A-AD5D-C5CA-780CB2AF969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36033" y="6336262"/>
                  <a:ext cx="172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4530" name="잉크 14529">
                  <a:extLst>
                    <a:ext uri="{FF2B5EF4-FFF2-40B4-BE49-F238E27FC236}">
                      <a16:creationId xmlns:a16="http://schemas.microsoft.com/office/drawing/2014/main" id="{FEAB740F-0639-CA7C-5A30-A4863152FF10}"/>
                    </a:ext>
                  </a:extLst>
                </p14:cNvPr>
                <p14:cNvContentPartPr/>
                <p14:nvPr/>
              </p14:nvContentPartPr>
              <p14:xfrm>
                <a:off x="6755833" y="6443542"/>
                <a:ext cx="106560" cy="14400"/>
              </p14:xfrm>
            </p:contentPart>
          </mc:Choice>
          <mc:Fallback xmlns="">
            <p:pic>
              <p:nvPicPr>
                <p:cNvPr id="14530" name="잉크 14529">
                  <a:extLst>
                    <a:ext uri="{FF2B5EF4-FFF2-40B4-BE49-F238E27FC236}">
                      <a16:creationId xmlns:a16="http://schemas.microsoft.com/office/drawing/2014/main" id="{FEAB740F-0639-CA7C-5A30-A4863152FF1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47193" y="6434542"/>
                  <a:ext cx="124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4531" name="잉크 14530">
                  <a:extLst>
                    <a:ext uri="{FF2B5EF4-FFF2-40B4-BE49-F238E27FC236}">
                      <a16:creationId xmlns:a16="http://schemas.microsoft.com/office/drawing/2014/main" id="{01372860-CF66-22DB-4293-FB89CAE46BAC}"/>
                    </a:ext>
                  </a:extLst>
                </p14:cNvPr>
                <p14:cNvContentPartPr/>
                <p14:nvPr/>
              </p14:nvContentPartPr>
              <p14:xfrm>
                <a:off x="6797233" y="6487462"/>
                <a:ext cx="109440" cy="65520"/>
              </p14:xfrm>
            </p:contentPart>
          </mc:Choice>
          <mc:Fallback xmlns="">
            <p:pic>
              <p:nvPicPr>
                <p:cNvPr id="14531" name="잉크 14530">
                  <a:extLst>
                    <a:ext uri="{FF2B5EF4-FFF2-40B4-BE49-F238E27FC236}">
                      <a16:creationId xmlns:a16="http://schemas.microsoft.com/office/drawing/2014/main" id="{01372860-CF66-22DB-4293-FB89CAE46B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88593" y="6478462"/>
                  <a:ext cx="12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4532" name="잉크 14531">
                  <a:extLst>
                    <a:ext uri="{FF2B5EF4-FFF2-40B4-BE49-F238E27FC236}">
                      <a16:creationId xmlns:a16="http://schemas.microsoft.com/office/drawing/2014/main" id="{A5E06F1D-FE38-A031-CD63-0826DD52E580}"/>
                    </a:ext>
                  </a:extLst>
                </p14:cNvPr>
                <p14:cNvContentPartPr/>
                <p14:nvPr/>
              </p14:nvContentPartPr>
              <p14:xfrm>
                <a:off x="6929713" y="6371542"/>
                <a:ext cx="101880" cy="141840"/>
              </p14:xfrm>
            </p:contentPart>
          </mc:Choice>
          <mc:Fallback xmlns="">
            <p:pic>
              <p:nvPicPr>
                <p:cNvPr id="14532" name="잉크 14531">
                  <a:extLst>
                    <a:ext uri="{FF2B5EF4-FFF2-40B4-BE49-F238E27FC236}">
                      <a16:creationId xmlns:a16="http://schemas.microsoft.com/office/drawing/2014/main" id="{A5E06F1D-FE38-A031-CD63-0826DD52E58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921073" y="6362542"/>
                  <a:ext cx="119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4533" name="잉크 14532">
                  <a:extLst>
                    <a:ext uri="{FF2B5EF4-FFF2-40B4-BE49-F238E27FC236}">
                      <a16:creationId xmlns:a16="http://schemas.microsoft.com/office/drawing/2014/main" id="{F741E2D9-06C8-5BE9-7136-02F8EF03AD2E}"/>
                    </a:ext>
                  </a:extLst>
                </p14:cNvPr>
                <p14:cNvContentPartPr/>
                <p14:nvPr/>
              </p14:nvContentPartPr>
              <p14:xfrm>
                <a:off x="7073353" y="6377302"/>
                <a:ext cx="109080" cy="156600"/>
              </p14:xfrm>
            </p:contentPart>
          </mc:Choice>
          <mc:Fallback xmlns="">
            <p:pic>
              <p:nvPicPr>
                <p:cNvPr id="14533" name="잉크 14532">
                  <a:extLst>
                    <a:ext uri="{FF2B5EF4-FFF2-40B4-BE49-F238E27FC236}">
                      <a16:creationId xmlns:a16="http://schemas.microsoft.com/office/drawing/2014/main" id="{F741E2D9-06C8-5BE9-7136-02F8EF03AD2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64353" y="6368662"/>
                  <a:ext cx="126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4534" name="잉크 14533">
                  <a:extLst>
                    <a:ext uri="{FF2B5EF4-FFF2-40B4-BE49-F238E27FC236}">
                      <a16:creationId xmlns:a16="http://schemas.microsoft.com/office/drawing/2014/main" id="{A33BB772-BC54-BE95-E70C-910C0DF97B89}"/>
                    </a:ext>
                  </a:extLst>
                </p14:cNvPr>
                <p14:cNvContentPartPr/>
                <p14:nvPr/>
              </p14:nvContentPartPr>
              <p14:xfrm>
                <a:off x="7149313" y="6407902"/>
                <a:ext cx="69480" cy="159840"/>
              </p14:xfrm>
            </p:contentPart>
          </mc:Choice>
          <mc:Fallback xmlns="">
            <p:pic>
              <p:nvPicPr>
                <p:cNvPr id="14534" name="잉크 14533">
                  <a:extLst>
                    <a:ext uri="{FF2B5EF4-FFF2-40B4-BE49-F238E27FC236}">
                      <a16:creationId xmlns:a16="http://schemas.microsoft.com/office/drawing/2014/main" id="{A33BB772-BC54-BE95-E70C-910C0DF97B8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140673" y="6398902"/>
                  <a:ext cx="8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4535" name="잉크 14534">
                  <a:extLst>
                    <a:ext uri="{FF2B5EF4-FFF2-40B4-BE49-F238E27FC236}">
                      <a16:creationId xmlns:a16="http://schemas.microsoft.com/office/drawing/2014/main" id="{FFC49DF4-5076-396A-C0E0-598D4A9A3EE3}"/>
                    </a:ext>
                  </a:extLst>
                </p14:cNvPr>
                <p14:cNvContentPartPr/>
                <p14:nvPr/>
              </p14:nvContentPartPr>
              <p14:xfrm>
                <a:off x="7427953" y="6371182"/>
                <a:ext cx="72000" cy="103320"/>
              </p14:xfrm>
            </p:contentPart>
          </mc:Choice>
          <mc:Fallback xmlns="">
            <p:pic>
              <p:nvPicPr>
                <p:cNvPr id="14535" name="잉크 14534">
                  <a:extLst>
                    <a:ext uri="{FF2B5EF4-FFF2-40B4-BE49-F238E27FC236}">
                      <a16:creationId xmlns:a16="http://schemas.microsoft.com/office/drawing/2014/main" id="{FFC49DF4-5076-396A-C0E0-598D4A9A3EE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18953" y="6362182"/>
                  <a:ext cx="89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4536" name="잉크 14535">
                  <a:extLst>
                    <a:ext uri="{FF2B5EF4-FFF2-40B4-BE49-F238E27FC236}">
                      <a16:creationId xmlns:a16="http://schemas.microsoft.com/office/drawing/2014/main" id="{CC61D74E-CBCE-A648-C00C-2F497924A00A}"/>
                    </a:ext>
                  </a:extLst>
                </p14:cNvPr>
                <p14:cNvContentPartPr/>
                <p14:nvPr/>
              </p14:nvContentPartPr>
              <p14:xfrm>
                <a:off x="7494193" y="6352462"/>
                <a:ext cx="18000" cy="128520"/>
              </p14:xfrm>
            </p:contentPart>
          </mc:Choice>
          <mc:Fallback xmlns="">
            <p:pic>
              <p:nvPicPr>
                <p:cNvPr id="14536" name="잉크 14535">
                  <a:extLst>
                    <a:ext uri="{FF2B5EF4-FFF2-40B4-BE49-F238E27FC236}">
                      <a16:creationId xmlns:a16="http://schemas.microsoft.com/office/drawing/2014/main" id="{CC61D74E-CBCE-A648-C00C-2F497924A00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485193" y="6343822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4537" name="잉크 14536">
                  <a:extLst>
                    <a:ext uri="{FF2B5EF4-FFF2-40B4-BE49-F238E27FC236}">
                      <a16:creationId xmlns:a16="http://schemas.microsoft.com/office/drawing/2014/main" id="{C7E83CFC-A0B7-60F4-C3D4-F0F1608AC0AF}"/>
                    </a:ext>
                  </a:extLst>
                </p14:cNvPr>
                <p14:cNvContentPartPr/>
                <p14:nvPr/>
              </p14:nvContentPartPr>
              <p14:xfrm>
                <a:off x="7436593" y="6499702"/>
                <a:ext cx="110520" cy="72360"/>
              </p14:xfrm>
            </p:contentPart>
          </mc:Choice>
          <mc:Fallback xmlns="">
            <p:pic>
              <p:nvPicPr>
                <p:cNvPr id="14537" name="잉크 14536">
                  <a:extLst>
                    <a:ext uri="{FF2B5EF4-FFF2-40B4-BE49-F238E27FC236}">
                      <a16:creationId xmlns:a16="http://schemas.microsoft.com/office/drawing/2014/main" id="{C7E83CFC-A0B7-60F4-C3D4-F0F1608AC0A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427953" y="6490702"/>
                  <a:ext cx="128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06" name="그룹 14405">
            <a:extLst>
              <a:ext uri="{FF2B5EF4-FFF2-40B4-BE49-F238E27FC236}">
                <a16:creationId xmlns:a16="http://schemas.microsoft.com/office/drawing/2014/main" id="{F09BC68C-1BA2-36E8-F24A-7D6EE41B251E}"/>
              </a:ext>
            </a:extLst>
          </p:cNvPr>
          <p:cNvGrpSpPr/>
          <p:nvPr/>
        </p:nvGrpSpPr>
        <p:grpSpPr>
          <a:xfrm>
            <a:off x="7527826" y="6374571"/>
            <a:ext cx="1037880" cy="224280"/>
            <a:chOff x="7527826" y="6374571"/>
            <a:chExt cx="10378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AB08C5C-B111-767E-7B3E-7A83F925138A}"/>
                    </a:ext>
                  </a:extLst>
                </p14:cNvPr>
                <p14:cNvContentPartPr/>
                <p14:nvPr/>
              </p14:nvContentPartPr>
              <p14:xfrm>
                <a:off x="7527826" y="6513531"/>
                <a:ext cx="90720" cy="85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AB08C5C-B111-767E-7B3E-7A83F925138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18826" y="6504531"/>
                  <a:ext cx="108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ACA7113-779F-4FD7-1D95-A435F353A585}"/>
                    </a:ext>
                  </a:extLst>
                </p14:cNvPr>
                <p14:cNvContentPartPr/>
                <p14:nvPr/>
              </p14:nvContentPartPr>
              <p14:xfrm>
                <a:off x="7667506" y="6391851"/>
                <a:ext cx="87120" cy="1281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ACA7113-779F-4FD7-1D95-A435F353A58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658506" y="6382851"/>
                  <a:ext cx="104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4348" name="잉크 14347">
                  <a:extLst>
                    <a:ext uri="{FF2B5EF4-FFF2-40B4-BE49-F238E27FC236}">
                      <a16:creationId xmlns:a16="http://schemas.microsoft.com/office/drawing/2014/main" id="{BE0B501F-AB5A-8845-6978-426D807F7428}"/>
                    </a:ext>
                  </a:extLst>
                </p14:cNvPr>
                <p14:cNvContentPartPr/>
                <p14:nvPr/>
              </p14:nvContentPartPr>
              <p14:xfrm>
                <a:off x="7730146" y="6419571"/>
                <a:ext cx="66240" cy="74520"/>
              </p14:xfrm>
            </p:contentPart>
          </mc:Choice>
          <mc:Fallback xmlns="">
            <p:pic>
              <p:nvPicPr>
                <p:cNvPr id="14348" name="잉크 14347">
                  <a:extLst>
                    <a:ext uri="{FF2B5EF4-FFF2-40B4-BE49-F238E27FC236}">
                      <a16:creationId xmlns:a16="http://schemas.microsoft.com/office/drawing/2014/main" id="{BE0B501F-AB5A-8845-6978-426D807F742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721146" y="6410571"/>
                  <a:ext cx="83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4358" name="잉크 14357">
                  <a:extLst>
                    <a:ext uri="{FF2B5EF4-FFF2-40B4-BE49-F238E27FC236}">
                      <a16:creationId xmlns:a16="http://schemas.microsoft.com/office/drawing/2014/main" id="{2C5FBC8A-CF95-984D-B909-702023468599}"/>
                    </a:ext>
                  </a:extLst>
                </p14:cNvPr>
                <p14:cNvContentPartPr/>
                <p14:nvPr/>
              </p14:nvContentPartPr>
              <p14:xfrm>
                <a:off x="7734106" y="6538731"/>
                <a:ext cx="81720" cy="6120"/>
              </p14:xfrm>
            </p:contentPart>
          </mc:Choice>
          <mc:Fallback xmlns="">
            <p:pic>
              <p:nvPicPr>
                <p:cNvPr id="14358" name="잉크 14357">
                  <a:extLst>
                    <a:ext uri="{FF2B5EF4-FFF2-40B4-BE49-F238E27FC236}">
                      <a16:creationId xmlns:a16="http://schemas.microsoft.com/office/drawing/2014/main" id="{2C5FBC8A-CF95-984D-B909-70202346859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725106" y="6529731"/>
                  <a:ext cx="99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4362" name="잉크 14361">
                  <a:extLst>
                    <a:ext uri="{FF2B5EF4-FFF2-40B4-BE49-F238E27FC236}">
                      <a16:creationId xmlns:a16="http://schemas.microsoft.com/office/drawing/2014/main" id="{0FFECF4C-BD04-1B98-70F4-337CEE793C02}"/>
                    </a:ext>
                  </a:extLst>
                </p14:cNvPr>
                <p14:cNvContentPartPr/>
                <p14:nvPr/>
              </p14:nvContentPartPr>
              <p14:xfrm>
                <a:off x="7892506" y="6385731"/>
                <a:ext cx="195120" cy="124560"/>
              </p14:xfrm>
            </p:contentPart>
          </mc:Choice>
          <mc:Fallback xmlns="">
            <p:pic>
              <p:nvPicPr>
                <p:cNvPr id="14362" name="잉크 14361">
                  <a:extLst>
                    <a:ext uri="{FF2B5EF4-FFF2-40B4-BE49-F238E27FC236}">
                      <a16:creationId xmlns:a16="http://schemas.microsoft.com/office/drawing/2014/main" id="{0FFECF4C-BD04-1B98-70F4-337CEE793C0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883866" y="6376731"/>
                  <a:ext cx="21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4394" name="잉크 14393">
                  <a:extLst>
                    <a:ext uri="{FF2B5EF4-FFF2-40B4-BE49-F238E27FC236}">
                      <a16:creationId xmlns:a16="http://schemas.microsoft.com/office/drawing/2014/main" id="{2645F2AC-781D-9A07-C65C-863FA9C0F3B0}"/>
                    </a:ext>
                  </a:extLst>
                </p14:cNvPr>
                <p14:cNvContentPartPr/>
                <p14:nvPr/>
              </p14:nvContentPartPr>
              <p14:xfrm>
                <a:off x="8028586" y="6469251"/>
                <a:ext cx="93600" cy="75960"/>
              </p14:xfrm>
            </p:contentPart>
          </mc:Choice>
          <mc:Fallback xmlns="">
            <p:pic>
              <p:nvPicPr>
                <p:cNvPr id="14394" name="잉크 14393">
                  <a:extLst>
                    <a:ext uri="{FF2B5EF4-FFF2-40B4-BE49-F238E27FC236}">
                      <a16:creationId xmlns:a16="http://schemas.microsoft.com/office/drawing/2014/main" id="{2645F2AC-781D-9A07-C65C-863FA9C0F3B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019586" y="6460611"/>
                  <a:ext cx="111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4395" name="잉크 14394">
                  <a:extLst>
                    <a:ext uri="{FF2B5EF4-FFF2-40B4-BE49-F238E27FC236}">
                      <a16:creationId xmlns:a16="http://schemas.microsoft.com/office/drawing/2014/main" id="{2A824D51-D7A4-8DA5-0F73-2E297AB0AF70}"/>
                    </a:ext>
                  </a:extLst>
                </p14:cNvPr>
                <p14:cNvContentPartPr/>
                <p14:nvPr/>
              </p14:nvContentPartPr>
              <p14:xfrm>
                <a:off x="8101306" y="6395091"/>
                <a:ext cx="205920" cy="155880"/>
              </p14:xfrm>
            </p:contentPart>
          </mc:Choice>
          <mc:Fallback xmlns="">
            <p:pic>
              <p:nvPicPr>
                <p:cNvPr id="14395" name="잉크 14394">
                  <a:extLst>
                    <a:ext uri="{FF2B5EF4-FFF2-40B4-BE49-F238E27FC236}">
                      <a16:creationId xmlns:a16="http://schemas.microsoft.com/office/drawing/2014/main" id="{2A824D51-D7A4-8DA5-0F73-2E297AB0AF7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092666" y="6386091"/>
                  <a:ext cx="223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4396" name="잉크 14395">
                  <a:extLst>
                    <a:ext uri="{FF2B5EF4-FFF2-40B4-BE49-F238E27FC236}">
                      <a16:creationId xmlns:a16="http://schemas.microsoft.com/office/drawing/2014/main" id="{893AD010-999B-72D2-71B7-9DBC19BCED8F}"/>
                    </a:ext>
                  </a:extLst>
                </p14:cNvPr>
                <p14:cNvContentPartPr/>
                <p14:nvPr/>
              </p14:nvContentPartPr>
              <p14:xfrm>
                <a:off x="8294986" y="6374571"/>
                <a:ext cx="162720" cy="172800"/>
              </p14:xfrm>
            </p:contentPart>
          </mc:Choice>
          <mc:Fallback xmlns="">
            <p:pic>
              <p:nvPicPr>
                <p:cNvPr id="14396" name="잉크 14395">
                  <a:extLst>
                    <a:ext uri="{FF2B5EF4-FFF2-40B4-BE49-F238E27FC236}">
                      <a16:creationId xmlns:a16="http://schemas.microsoft.com/office/drawing/2014/main" id="{893AD010-999B-72D2-71B7-9DBC19BCED8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286346" y="6365571"/>
                  <a:ext cx="180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4405" name="잉크 14404">
                  <a:extLst>
                    <a:ext uri="{FF2B5EF4-FFF2-40B4-BE49-F238E27FC236}">
                      <a16:creationId xmlns:a16="http://schemas.microsoft.com/office/drawing/2014/main" id="{470629D3-4AF2-F61F-F4ED-8F62DB44037C}"/>
                    </a:ext>
                  </a:extLst>
                </p14:cNvPr>
                <p14:cNvContentPartPr/>
                <p14:nvPr/>
              </p14:nvContentPartPr>
              <p14:xfrm>
                <a:off x="8560666" y="6541251"/>
                <a:ext cx="5040" cy="2160"/>
              </p14:xfrm>
            </p:contentPart>
          </mc:Choice>
          <mc:Fallback xmlns="">
            <p:pic>
              <p:nvPicPr>
                <p:cNvPr id="14405" name="잉크 14404">
                  <a:extLst>
                    <a:ext uri="{FF2B5EF4-FFF2-40B4-BE49-F238E27FC236}">
                      <a16:creationId xmlns:a16="http://schemas.microsoft.com/office/drawing/2014/main" id="{470629D3-4AF2-F61F-F4ED-8F62DB44037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51666" y="6532611"/>
                  <a:ext cx="22680" cy="19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메시지 버퍼의 크기와 파이프의 크기 </a:t>
            </a:r>
          </a:p>
        </p:txBody>
      </p:sp>
      <p:sp>
        <p:nvSpPr>
          <p:cNvPr id="15363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파이프를 통해 전달하는 메시지의 크기</a:t>
            </a:r>
            <a:r>
              <a:rPr lang="en-US" altLang="ko-KR"/>
              <a:t>(</a:t>
            </a:r>
            <a:r>
              <a:rPr lang="ko-KR" altLang="en-US"/>
              <a:t>길이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고정적 </a:t>
            </a:r>
            <a:r>
              <a:rPr lang="en-US" altLang="ko-KR"/>
              <a:t>or </a:t>
            </a:r>
            <a:r>
              <a:rPr lang="ko-KR" altLang="en-US"/>
              <a:t>가변적</a:t>
            </a:r>
            <a:endParaRPr lang="en-US" altLang="ko-KR"/>
          </a:p>
          <a:p>
            <a:r>
              <a:rPr lang="ko-KR" altLang="en-US"/>
              <a:t>파이프로 메시지를 쓰거나 파이프로부터 읽을 때</a:t>
            </a:r>
          </a:p>
          <a:p>
            <a:pPr lvl="1"/>
            <a:r>
              <a:rPr lang="ko-KR" altLang="en-US"/>
              <a:t>메시지의 실제 크기로 다룰 경우</a:t>
            </a:r>
          </a:p>
          <a:p>
            <a:pPr lvl="2"/>
            <a:r>
              <a:rPr lang="ko-KR" altLang="en-US"/>
              <a:t>가변적인 크기의 실제 메시지 내용만큼만 파이프에 쓰기 때문에 파이프의 최대 크기만큼 효율적으로 사용 가능</a:t>
            </a:r>
            <a:endParaRPr lang="en-US" altLang="ko-KR"/>
          </a:p>
          <a:p>
            <a:pPr lvl="2"/>
            <a:r>
              <a:rPr lang="ko-KR" altLang="en-US"/>
              <a:t>송신 측이 보낸 메시지의 실제 크기를 수신 측에서 일일이 확인 어려움</a:t>
            </a:r>
            <a:endParaRPr lang="en-US" altLang="ko-KR"/>
          </a:p>
          <a:p>
            <a:pPr lvl="1"/>
            <a:r>
              <a:rPr lang="ko-KR" altLang="en-US"/>
              <a:t>버퍼의 고정된 크기로 다룰 경우 </a:t>
            </a:r>
            <a:r>
              <a:rPr lang="en-US" altLang="ko-KR"/>
              <a:t>(</a:t>
            </a:r>
            <a:r>
              <a:rPr lang="ko-KR" altLang="en-US"/>
              <a:t>메시지의 실제 크기는 상관하지 않음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길이가 짧은 메시지일 경우 낭비되는 공간이 많아 비 효율적</a:t>
            </a:r>
            <a:endParaRPr lang="en-US" altLang="ko-KR"/>
          </a:p>
          <a:p>
            <a:pPr lvl="2"/>
            <a:r>
              <a:rPr lang="ko-KR" altLang="en-US"/>
              <a:t>송신 측과 수신 측에서 전달되는 메시지의 크기 미리 약속 가능</a:t>
            </a:r>
            <a:endParaRPr lang="en-US" altLang="ko-K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D8ACF35-E234-74AF-AED2-F79E91D9BE97}"/>
                  </a:ext>
                </a:extLst>
              </p14:cNvPr>
              <p14:cNvContentPartPr/>
              <p14:nvPr/>
            </p14:nvContentPartPr>
            <p14:xfrm>
              <a:off x="736860" y="1878891"/>
              <a:ext cx="524520" cy="108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D8ACF35-E234-74AF-AED2-F79E91D9BE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60" y="1870251"/>
                <a:ext cx="542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809EFFF-5B0B-3416-9041-61B3A6492D2F}"/>
                  </a:ext>
                </a:extLst>
              </p14:cNvPr>
              <p14:cNvContentPartPr/>
              <p14:nvPr/>
            </p14:nvContentPartPr>
            <p14:xfrm>
              <a:off x="1955820" y="1806891"/>
              <a:ext cx="570960" cy="61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809EFFF-5B0B-3416-9041-61B3A6492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6820" y="1798251"/>
                <a:ext cx="588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D1DA64D-2DB0-ED0C-8B80-6673D2071AAE}"/>
                  </a:ext>
                </a:extLst>
              </p14:cNvPr>
              <p14:cNvContentPartPr/>
              <p14:nvPr/>
            </p14:nvContentPartPr>
            <p14:xfrm>
              <a:off x="2709300" y="3055371"/>
              <a:ext cx="2018520" cy="460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D1DA64D-2DB0-ED0C-8B80-6673D2071A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300" y="3046371"/>
                <a:ext cx="2036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923F4E7-B916-BA48-BB31-4BA7B0D1A764}"/>
                  </a:ext>
                </a:extLst>
              </p14:cNvPr>
              <p14:cNvContentPartPr/>
              <p14:nvPr/>
            </p14:nvContentPartPr>
            <p14:xfrm>
              <a:off x="2002980" y="3284331"/>
              <a:ext cx="587520" cy="54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923F4E7-B916-BA48-BB31-4BA7B0D1A7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4340" y="3275331"/>
                <a:ext cx="60516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607105-18FC-B016-DAB0-B7216292226B}"/>
              </a:ext>
            </a:extLst>
          </p:cNvPr>
          <p:cNvGrpSpPr/>
          <p:nvPr/>
        </p:nvGrpSpPr>
        <p:grpSpPr>
          <a:xfrm>
            <a:off x="4353780" y="2439411"/>
            <a:ext cx="419040" cy="340560"/>
            <a:chOff x="4353780" y="2439411"/>
            <a:chExt cx="4190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C8DF2F7-35CF-24D1-4E56-3F550397C860}"/>
                    </a:ext>
                  </a:extLst>
                </p14:cNvPr>
                <p14:cNvContentPartPr/>
                <p14:nvPr/>
              </p14:nvContentPartPr>
              <p14:xfrm>
                <a:off x="4353780" y="2439411"/>
                <a:ext cx="122760" cy="183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C8DF2F7-35CF-24D1-4E56-3F550397C8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4780" y="2430771"/>
                  <a:ext cx="140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6FCC964-E30C-5503-FE1B-50515D97AB9B}"/>
                    </a:ext>
                  </a:extLst>
                </p14:cNvPr>
                <p14:cNvContentPartPr/>
                <p14:nvPr/>
              </p14:nvContentPartPr>
              <p14:xfrm>
                <a:off x="4365660" y="2520411"/>
                <a:ext cx="106200" cy="12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6FCC964-E30C-5503-FE1B-50515D97AB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56660" y="2511771"/>
                  <a:ext cx="123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E9C3DEB-BAF1-2BD4-CC5B-461943009762}"/>
                    </a:ext>
                  </a:extLst>
                </p14:cNvPr>
                <p14:cNvContentPartPr/>
                <p14:nvPr/>
              </p14:nvContentPartPr>
              <p14:xfrm>
                <a:off x="4391940" y="2593851"/>
                <a:ext cx="81720" cy="1861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E9C3DEB-BAF1-2BD4-CC5B-4619430097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2940" y="2585211"/>
                  <a:ext cx="99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2C60130-C471-8F63-1458-B0E61473E8E5}"/>
                    </a:ext>
                  </a:extLst>
                </p14:cNvPr>
                <p14:cNvContentPartPr/>
                <p14:nvPr/>
              </p14:nvContentPartPr>
              <p14:xfrm>
                <a:off x="4520460" y="2504571"/>
                <a:ext cx="102960" cy="111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2C60130-C471-8F63-1458-B0E61473E8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1820" y="2495571"/>
                  <a:ext cx="120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EAB39EA-B6DE-3E8D-6A73-E3526E58B0D5}"/>
                    </a:ext>
                  </a:extLst>
                </p14:cNvPr>
                <p14:cNvContentPartPr/>
                <p14:nvPr/>
              </p14:nvContentPartPr>
              <p14:xfrm>
                <a:off x="4619100" y="2499171"/>
                <a:ext cx="86760" cy="94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EAB39EA-B6DE-3E8D-6A73-E3526E58B0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0100" y="2490531"/>
                  <a:ext cx="104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45E4022-61B9-282A-BCDE-FA46008205A0}"/>
                    </a:ext>
                  </a:extLst>
                </p14:cNvPr>
                <p14:cNvContentPartPr/>
                <p14:nvPr/>
              </p14:nvContentPartPr>
              <p14:xfrm>
                <a:off x="4602180" y="2607891"/>
                <a:ext cx="90720" cy="112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45E4022-61B9-282A-BCDE-FA4600820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3540" y="2598891"/>
                  <a:ext cx="108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C00CB4B-A170-79BF-104F-3E7DE4F5F854}"/>
                    </a:ext>
                  </a:extLst>
                </p14:cNvPr>
                <p14:cNvContentPartPr/>
                <p14:nvPr/>
              </p14:nvContentPartPr>
              <p14:xfrm>
                <a:off x="4768860" y="2671971"/>
                <a:ext cx="3960" cy="84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C00CB4B-A170-79BF-104F-3E7DE4F5F8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0220" y="2663331"/>
                  <a:ext cx="216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A71BA9-2649-E865-6DFA-E40F5E7BD902}"/>
              </a:ext>
            </a:extLst>
          </p:cNvPr>
          <p:cNvGrpSpPr/>
          <p:nvPr/>
        </p:nvGrpSpPr>
        <p:grpSpPr>
          <a:xfrm>
            <a:off x="4895580" y="2450931"/>
            <a:ext cx="2014920" cy="302040"/>
            <a:chOff x="4895580" y="2450931"/>
            <a:chExt cx="20149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DA8E082-E1A5-5347-8088-2A90DE0511EF}"/>
                    </a:ext>
                  </a:extLst>
                </p14:cNvPr>
                <p14:cNvContentPartPr/>
                <p14:nvPr/>
              </p14:nvContentPartPr>
              <p14:xfrm>
                <a:off x="4895580" y="2453091"/>
                <a:ext cx="133920" cy="1375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DA8E082-E1A5-5347-8088-2A90DE0511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6940" y="2444451"/>
                  <a:ext cx="15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FDF5C9A-6218-ABF8-3A10-276110503F1E}"/>
                    </a:ext>
                  </a:extLst>
                </p14:cNvPr>
                <p14:cNvContentPartPr/>
                <p14:nvPr/>
              </p14:nvContentPartPr>
              <p14:xfrm>
                <a:off x="4927620" y="2497011"/>
                <a:ext cx="103320" cy="140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FDF5C9A-6218-ABF8-3A10-276110503F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18620" y="2488371"/>
                  <a:ext cx="120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9A4F004-1481-7768-2BC9-363337B3BB26}"/>
                    </a:ext>
                  </a:extLst>
                </p14:cNvPr>
                <p14:cNvContentPartPr/>
                <p14:nvPr/>
              </p14:nvContentPartPr>
              <p14:xfrm>
                <a:off x="5006100" y="2489451"/>
                <a:ext cx="108000" cy="134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9A4F004-1481-7768-2BC9-363337B3BB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7100" y="2480451"/>
                  <a:ext cx="12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98E83AA-3AA8-7D6C-B6DF-81A68578DF99}"/>
                    </a:ext>
                  </a:extLst>
                </p14:cNvPr>
                <p14:cNvContentPartPr/>
                <p14:nvPr/>
              </p14:nvContentPartPr>
              <p14:xfrm>
                <a:off x="5094660" y="2476851"/>
                <a:ext cx="114840" cy="174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98E83AA-3AA8-7D6C-B6DF-81A68578DF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5660" y="2467851"/>
                  <a:ext cx="132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2162223-70F0-D2C9-16AF-E14B1A1FB541}"/>
                    </a:ext>
                  </a:extLst>
                </p14:cNvPr>
                <p14:cNvContentPartPr/>
                <p14:nvPr/>
              </p14:nvContentPartPr>
              <p14:xfrm>
                <a:off x="5203380" y="2479011"/>
                <a:ext cx="99000" cy="120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2162223-70F0-D2C9-16AF-E14B1A1FB5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4740" y="2470371"/>
                  <a:ext cx="116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04A61FA-0FDD-34FF-434E-F5D82CE0245A}"/>
                    </a:ext>
                  </a:extLst>
                </p14:cNvPr>
                <p14:cNvContentPartPr/>
                <p14:nvPr/>
              </p14:nvContentPartPr>
              <p14:xfrm>
                <a:off x="5271780" y="2500251"/>
                <a:ext cx="81720" cy="88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04A61FA-0FDD-34FF-434E-F5D82CE024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62780" y="2491611"/>
                  <a:ext cx="99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3314960-6B46-3527-1D56-5008C8892F0E}"/>
                    </a:ext>
                  </a:extLst>
                </p14:cNvPr>
                <p14:cNvContentPartPr/>
                <p14:nvPr/>
              </p14:nvContentPartPr>
              <p14:xfrm>
                <a:off x="5246580" y="2644611"/>
                <a:ext cx="112680" cy="26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3314960-6B46-3527-1D56-5008C8892F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7580" y="2635611"/>
                  <a:ext cx="130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3E0D17C-F805-C776-0D85-5DCE427B838E}"/>
                    </a:ext>
                  </a:extLst>
                </p14:cNvPr>
                <p14:cNvContentPartPr/>
                <p14:nvPr/>
              </p14:nvContentPartPr>
              <p14:xfrm>
                <a:off x="5362500" y="2459571"/>
                <a:ext cx="149040" cy="153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3E0D17C-F805-C776-0D85-5DCE427B83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3500" y="2450931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06908A7-F587-B201-2029-156E63A3BA6B}"/>
                    </a:ext>
                  </a:extLst>
                </p14:cNvPr>
                <p14:cNvContentPartPr/>
                <p14:nvPr/>
              </p14:nvContentPartPr>
              <p14:xfrm>
                <a:off x="5417580" y="2646051"/>
                <a:ext cx="129600" cy="63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06908A7-F587-B201-2029-156E63A3BA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08580" y="2637051"/>
                  <a:ext cx="147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D4EE6D2-61E1-75B8-2844-58A0B4A1D429}"/>
                    </a:ext>
                  </a:extLst>
                </p14:cNvPr>
                <p14:cNvContentPartPr/>
                <p14:nvPr/>
              </p14:nvContentPartPr>
              <p14:xfrm>
                <a:off x="5654460" y="2484051"/>
                <a:ext cx="78120" cy="17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D4EE6D2-61E1-75B8-2844-58A0B4A1D4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45460" y="2475411"/>
                  <a:ext cx="95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FD0E57D-F855-6E2D-4765-4C393EE316B7}"/>
                    </a:ext>
                  </a:extLst>
                </p14:cNvPr>
                <p14:cNvContentPartPr/>
                <p14:nvPr/>
              </p14:nvContentPartPr>
              <p14:xfrm>
                <a:off x="5629980" y="2527971"/>
                <a:ext cx="160920" cy="132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FD0E57D-F855-6E2D-4765-4C393EE316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20980" y="2519331"/>
                  <a:ext cx="178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D05A35A-2D36-7415-A6C7-B0D5DA0E1F09}"/>
                    </a:ext>
                  </a:extLst>
                </p14:cNvPr>
                <p14:cNvContentPartPr/>
                <p14:nvPr/>
              </p14:nvContentPartPr>
              <p14:xfrm>
                <a:off x="5696940" y="2610771"/>
                <a:ext cx="130680" cy="104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D05A35A-2D36-7415-A6C7-B0D5DA0E1F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7940" y="2602131"/>
                  <a:ext cx="148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59C5095-E4D5-42B2-89C0-223767D7FD76}"/>
                    </a:ext>
                  </a:extLst>
                </p14:cNvPr>
                <p14:cNvContentPartPr/>
                <p14:nvPr/>
              </p14:nvContentPartPr>
              <p14:xfrm>
                <a:off x="5763900" y="2513211"/>
                <a:ext cx="131760" cy="96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59C5095-E4D5-42B2-89C0-223767D7FD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55260" y="2504571"/>
                  <a:ext cx="149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07F0AA6-A6A0-2D0A-B70A-DE788FC0615E}"/>
                    </a:ext>
                  </a:extLst>
                </p14:cNvPr>
                <p14:cNvContentPartPr/>
                <p14:nvPr/>
              </p14:nvContentPartPr>
              <p14:xfrm>
                <a:off x="5823300" y="2565411"/>
                <a:ext cx="155160" cy="101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07F0AA6-A6A0-2D0A-B70A-DE788FC061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4660" y="2556771"/>
                  <a:ext cx="172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FAEA6A1-7AAC-8256-E4D7-D15E16800988}"/>
                    </a:ext>
                  </a:extLst>
                </p14:cNvPr>
                <p14:cNvContentPartPr/>
                <p14:nvPr/>
              </p14:nvContentPartPr>
              <p14:xfrm>
                <a:off x="5948940" y="2530851"/>
                <a:ext cx="138240" cy="119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FAEA6A1-7AAC-8256-E4D7-D15E168009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40300" y="2521851"/>
                  <a:ext cx="155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27974D-5BB1-8C22-2282-B2ABE02A8FDC}"/>
                    </a:ext>
                  </a:extLst>
                </p14:cNvPr>
                <p14:cNvContentPartPr/>
                <p14:nvPr/>
              </p14:nvContentPartPr>
              <p14:xfrm>
                <a:off x="6033180" y="2561091"/>
                <a:ext cx="76320" cy="191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27974D-5BB1-8C22-2282-B2ABE02A8F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24540" y="2552451"/>
                  <a:ext cx="93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C2EF079-940A-21E3-32E1-E8EDB59C288C}"/>
                    </a:ext>
                  </a:extLst>
                </p14:cNvPr>
                <p14:cNvContentPartPr/>
                <p14:nvPr/>
              </p14:nvContentPartPr>
              <p14:xfrm>
                <a:off x="6076380" y="2526531"/>
                <a:ext cx="135720" cy="144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C2EF079-940A-21E3-32E1-E8EDB59C28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67380" y="2517531"/>
                  <a:ext cx="153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4F85106-8567-1BFC-54AB-1A1CB347A128}"/>
                    </a:ext>
                  </a:extLst>
                </p14:cNvPr>
                <p14:cNvContentPartPr/>
                <p14:nvPr/>
              </p14:nvContentPartPr>
              <p14:xfrm>
                <a:off x="6224700" y="2472891"/>
                <a:ext cx="125280" cy="196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4F85106-8567-1BFC-54AB-1A1CB347A1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15700" y="2463891"/>
                  <a:ext cx="142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BC64B6B-1E3F-9594-2B01-238838C2E9E9}"/>
                    </a:ext>
                  </a:extLst>
                </p14:cNvPr>
                <p14:cNvContentPartPr/>
                <p14:nvPr/>
              </p14:nvContentPartPr>
              <p14:xfrm>
                <a:off x="6408660" y="2450931"/>
                <a:ext cx="124200" cy="188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BC64B6B-1E3F-9594-2B01-238838C2E9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9660" y="2442291"/>
                  <a:ext cx="141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63C9BAC-C9AB-3FAE-21B7-C293B0DDC291}"/>
                    </a:ext>
                  </a:extLst>
                </p14:cNvPr>
                <p14:cNvContentPartPr/>
                <p14:nvPr/>
              </p14:nvContentPartPr>
              <p14:xfrm>
                <a:off x="6533220" y="2539491"/>
                <a:ext cx="79920" cy="96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63C9BAC-C9AB-3FAE-21B7-C293B0DDC2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4220" y="2530851"/>
                  <a:ext cx="97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00B35AA-91AB-943D-EF79-22BF1EE1DDD7}"/>
                    </a:ext>
                  </a:extLst>
                </p14:cNvPr>
                <p14:cNvContentPartPr/>
                <p14:nvPr/>
              </p14:nvContentPartPr>
              <p14:xfrm>
                <a:off x="6620700" y="2473971"/>
                <a:ext cx="133560" cy="1594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00B35AA-91AB-943D-EF79-22BF1EE1DD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11700" y="2465331"/>
                  <a:ext cx="151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C3FE55F-D91E-51E0-1284-675988F73C22}"/>
                    </a:ext>
                  </a:extLst>
                </p14:cNvPr>
                <p14:cNvContentPartPr/>
                <p14:nvPr/>
              </p14:nvContentPartPr>
              <p14:xfrm>
                <a:off x="6666780" y="2622291"/>
                <a:ext cx="88200" cy="1011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C3FE55F-D91E-51E0-1284-675988F73C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57780" y="2613651"/>
                  <a:ext cx="10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BD6B215-2DB9-AA3C-DA44-3165F3B24FAB}"/>
                    </a:ext>
                  </a:extLst>
                </p14:cNvPr>
                <p14:cNvContentPartPr/>
                <p14:nvPr/>
              </p14:nvContentPartPr>
              <p14:xfrm>
                <a:off x="6895380" y="2671971"/>
                <a:ext cx="15120" cy="20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BD6B215-2DB9-AA3C-DA44-3165F3B24F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6380" y="2663331"/>
                  <a:ext cx="327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E8D783A-994F-A762-F8DE-66D90D18C51C}"/>
                  </a:ext>
                </a:extLst>
              </p14:cNvPr>
              <p14:cNvContentPartPr/>
              <p14:nvPr/>
            </p14:nvContentPartPr>
            <p14:xfrm>
              <a:off x="5788020" y="3627411"/>
              <a:ext cx="1137960" cy="3168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E8D783A-994F-A762-F8DE-66D90D18C5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79380" y="3618771"/>
                <a:ext cx="1155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125A396-5AE8-E263-1651-6860CC0C1C5F}"/>
                  </a:ext>
                </a:extLst>
              </p14:cNvPr>
              <p14:cNvContentPartPr/>
              <p14:nvPr/>
            </p14:nvContentPartPr>
            <p14:xfrm>
              <a:off x="3611820" y="4367571"/>
              <a:ext cx="2014200" cy="608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125A396-5AE8-E263-1651-6860CC0C1C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03180" y="4358931"/>
                <a:ext cx="20318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83" name="그룹 15382">
            <a:extLst>
              <a:ext uri="{FF2B5EF4-FFF2-40B4-BE49-F238E27FC236}">
                <a16:creationId xmlns:a16="http://schemas.microsoft.com/office/drawing/2014/main" id="{AAF28DB1-C4B7-9824-E845-8DD40225DCDC}"/>
              </a:ext>
            </a:extLst>
          </p:cNvPr>
          <p:cNvGrpSpPr/>
          <p:nvPr/>
        </p:nvGrpSpPr>
        <p:grpSpPr>
          <a:xfrm>
            <a:off x="6730140" y="4164531"/>
            <a:ext cx="1999440" cy="334800"/>
            <a:chOff x="6730140" y="4164531"/>
            <a:chExt cx="199944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8471D0F-6E18-341A-A1C3-424539B47F56}"/>
                    </a:ext>
                  </a:extLst>
                </p14:cNvPr>
                <p14:cNvContentPartPr/>
                <p14:nvPr/>
              </p14:nvContentPartPr>
              <p14:xfrm>
                <a:off x="6730140" y="4239051"/>
                <a:ext cx="164160" cy="30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8471D0F-6E18-341A-A1C3-424539B47F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21500" y="4230051"/>
                  <a:ext cx="181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455B2C2-8CCC-BCDC-E920-FA5A2AC4675A}"/>
                    </a:ext>
                  </a:extLst>
                </p14:cNvPr>
                <p14:cNvContentPartPr/>
                <p14:nvPr/>
              </p14:nvContentPartPr>
              <p14:xfrm>
                <a:off x="6842820" y="4164531"/>
                <a:ext cx="94320" cy="183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455B2C2-8CCC-BCDC-E920-FA5A2AC467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3820" y="4155891"/>
                  <a:ext cx="111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8621954-BA56-13BB-54BC-717BB558F926}"/>
                    </a:ext>
                  </a:extLst>
                </p14:cNvPr>
                <p14:cNvContentPartPr/>
                <p14:nvPr/>
              </p14:nvContentPartPr>
              <p14:xfrm>
                <a:off x="7043700" y="4178931"/>
                <a:ext cx="132480" cy="110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8621954-BA56-13BB-54BC-717BB558F9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35060" y="4170291"/>
                  <a:ext cx="150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E9981D0-0C80-AD56-CF49-733D3BA53A75}"/>
                    </a:ext>
                  </a:extLst>
                </p14:cNvPr>
                <p14:cNvContentPartPr/>
                <p14:nvPr/>
              </p14:nvContentPartPr>
              <p14:xfrm>
                <a:off x="7081140" y="4269291"/>
                <a:ext cx="86400" cy="93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E9981D0-0C80-AD56-CF49-733D3BA53A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72500" y="4260651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865B87A-FA03-070A-D67E-2E67B367D994}"/>
                    </a:ext>
                  </a:extLst>
                </p14:cNvPr>
                <p14:cNvContentPartPr/>
                <p14:nvPr/>
              </p14:nvContentPartPr>
              <p14:xfrm>
                <a:off x="7103100" y="4393851"/>
                <a:ext cx="82080" cy="56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865B87A-FA03-070A-D67E-2E67B367D9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60" y="4385211"/>
                  <a:ext cx="99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A65CC5E-8647-FFB7-286F-08981F7B1585}"/>
                    </a:ext>
                  </a:extLst>
                </p14:cNvPr>
                <p14:cNvContentPartPr/>
                <p14:nvPr/>
              </p14:nvContentPartPr>
              <p14:xfrm>
                <a:off x="7220460" y="4226451"/>
                <a:ext cx="41760" cy="1422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A65CC5E-8647-FFB7-286F-08981F7B15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1460" y="4217811"/>
                  <a:ext cx="59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8777FCB-9F56-FEDB-4157-5D7B9BBC0F35}"/>
                    </a:ext>
                  </a:extLst>
                </p14:cNvPr>
                <p14:cNvContentPartPr/>
                <p14:nvPr/>
              </p14:nvContentPartPr>
              <p14:xfrm>
                <a:off x="7237380" y="4262091"/>
                <a:ext cx="115200" cy="2001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8777FCB-9F56-FEDB-4157-5D7B9BBC0F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8380" y="4253451"/>
                  <a:ext cx="13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90BA7CA-BEB0-2FF6-6B7A-5CBD154C0145}"/>
                    </a:ext>
                  </a:extLst>
                </p14:cNvPr>
                <p14:cNvContentPartPr/>
                <p14:nvPr/>
              </p14:nvContentPartPr>
              <p14:xfrm>
                <a:off x="7404060" y="4214211"/>
                <a:ext cx="100080" cy="145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90BA7CA-BEB0-2FF6-6B7A-5CBD154C01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95060" y="4205571"/>
                  <a:ext cx="117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2BEB7C0-14CB-B8D2-A42F-B8E8DBA8DBBA}"/>
                    </a:ext>
                  </a:extLst>
                </p14:cNvPr>
                <p14:cNvContentPartPr/>
                <p14:nvPr/>
              </p14:nvContentPartPr>
              <p14:xfrm>
                <a:off x="7377420" y="4376571"/>
                <a:ext cx="154440" cy="730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2BEB7C0-14CB-B8D2-A42F-B8E8DBA8DB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68780" y="4367931"/>
                  <a:ext cx="172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7CB479C-71F3-ADE6-BF21-1D516974FFE3}"/>
                    </a:ext>
                  </a:extLst>
                </p14:cNvPr>
                <p14:cNvContentPartPr/>
                <p14:nvPr/>
              </p14:nvContentPartPr>
              <p14:xfrm>
                <a:off x="7512420" y="4218171"/>
                <a:ext cx="159840" cy="178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7CB479C-71F3-ADE6-BF21-1D516974FFE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03420" y="4209171"/>
                  <a:ext cx="17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9E2A354-14BF-A32D-7748-5E75E72EC605}"/>
                    </a:ext>
                  </a:extLst>
                </p14:cNvPr>
                <p14:cNvContentPartPr/>
                <p14:nvPr/>
              </p14:nvContentPartPr>
              <p14:xfrm>
                <a:off x="7578300" y="4443531"/>
                <a:ext cx="102240" cy="558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9E2A354-14BF-A32D-7748-5E75E72EC6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9300" y="4434531"/>
                  <a:ext cx="119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3D06808-8206-C298-2685-A38C0C8EF004}"/>
                    </a:ext>
                  </a:extLst>
                </p14:cNvPr>
                <p14:cNvContentPartPr/>
                <p14:nvPr/>
              </p14:nvContentPartPr>
              <p14:xfrm>
                <a:off x="7711500" y="4215651"/>
                <a:ext cx="80640" cy="195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3D06808-8206-C298-2685-A38C0C8EF0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02500" y="4207011"/>
                  <a:ext cx="98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5938CD6-4C74-443C-F7C8-F7545C7B8CAF}"/>
                    </a:ext>
                  </a:extLst>
                </p14:cNvPr>
                <p14:cNvContentPartPr/>
                <p14:nvPr/>
              </p14:nvContentPartPr>
              <p14:xfrm>
                <a:off x="7806180" y="4276131"/>
                <a:ext cx="55440" cy="11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5938CD6-4C74-443C-F7C8-F7545C7B8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7540" y="4267491"/>
                  <a:ext cx="73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F5DC563-D17A-A210-B077-10023F904EEA}"/>
                    </a:ext>
                  </a:extLst>
                </p14:cNvPr>
                <p14:cNvContentPartPr/>
                <p14:nvPr/>
              </p14:nvContentPartPr>
              <p14:xfrm>
                <a:off x="7886460" y="4241211"/>
                <a:ext cx="113040" cy="1540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F5DC563-D17A-A210-B077-10023F904E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77820" y="4232211"/>
                  <a:ext cx="130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A152C0B-B929-8F8B-E9A6-534AE290C914}"/>
                    </a:ext>
                  </a:extLst>
                </p14:cNvPr>
                <p14:cNvContentPartPr/>
                <p14:nvPr/>
              </p14:nvContentPartPr>
              <p14:xfrm>
                <a:off x="7975020" y="4245891"/>
                <a:ext cx="90000" cy="91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A152C0B-B929-8F8B-E9A6-534AE290C9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66020" y="4236891"/>
                  <a:ext cx="107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51471C7-EB9C-7EE0-230F-B998626BFEBB}"/>
                    </a:ext>
                  </a:extLst>
                </p14:cNvPr>
                <p14:cNvContentPartPr/>
                <p14:nvPr/>
              </p14:nvContentPartPr>
              <p14:xfrm>
                <a:off x="7991220" y="4228971"/>
                <a:ext cx="106560" cy="246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51471C7-EB9C-7EE0-230F-B998626BFE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82220" y="4219971"/>
                  <a:ext cx="124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BE06B53-A072-A359-9777-B1448743E107}"/>
                    </a:ext>
                  </a:extLst>
                </p14:cNvPr>
                <p14:cNvContentPartPr/>
                <p14:nvPr/>
              </p14:nvContentPartPr>
              <p14:xfrm>
                <a:off x="8226660" y="4230411"/>
                <a:ext cx="75600" cy="198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BE06B53-A072-A359-9777-B1448743E1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7660" y="4221411"/>
                  <a:ext cx="93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E7D38BF-3DDB-9E54-8CE8-3D00381751B2}"/>
                    </a:ext>
                  </a:extLst>
                </p14:cNvPr>
                <p14:cNvContentPartPr/>
                <p14:nvPr/>
              </p14:nvContentPartPr>
              <p14:xfrm>
                <a:off x="8347980" y="4225731"/>
                <a:ext cx="27360" cy="217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E7D38BF-3DDB-9E54-8CE8-3D00381751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9340" y="4216731"/>
                  <a:ext cx="45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81AFFCF-842E-58E4-E6D2-7E154BB21E7A}"/>
                    </a:ext>
                  </a:extLst>
                </p14:cNvPr>
                <p14:cNvContentPartPr/>
                <p14:nvPr/>
              </p14:nvContentPartPr>
              <p14:xfrm>
                <a:off x="8416740" y="4332291"/>
                <a:ext cx="42840" cy="954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81AFFCF-842E-58E4-E6D2-7E154BB21E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08100" y="4323651"/>
                  <a:ext cx="60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26DE68D-A736-E072-7102-8B12678039B8}"/>
                    </a:ext>
                  </a:extLst>
                </p14:cNvPr>
                <p14:cNvContentPartPr/>
                <p14:nvPr/>
              </p14:nvContentPartPr>
              <p14:xfrm>
                <a:off x="8509980" y="4292691"/>
                <a:ext cx="125280" cy="1576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26DE68D-A736-E072-7102-8B12678039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01340" y="4283691"/>
                  <a:ext cx="142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CE78378-98D7-0225-3F97-64DF114448A3}"/>
                    </a:ext>
                  </a:extLst>
                </p14:cNvPr>
                <p14:cNvContentPartPr/>
                <p14:nvPr/>
              </p14:nvContentPartPr>
              <p14:xfrm>
                <a:off x="8630220" y="4348851"/>
                <a:ext cx="99360" cy="982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CE78378-98D7-0225-3F97-64DF114448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21220" y="4340211"/>
                  <a:ext cx="1170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2" name="그룹 15381">
            <a:extLst>
              <a:ext uri="{FF2B5EF4-FFF2-40B4-BE49-F238E27FC236}">
                <a16:creationId xmlns:a16="http://schemas.microsoft.com/office/drawing/2014/main" id="{EE2B6FD6-3B40-6BFF-DF7C-22B183B152C0}"/>
              </a:ext>
            </a:extLst>
          </p:cNvPr>
          <p:cNvGrpSpPr/>
          <p:nvPr/>
        </p:nvGrpSpPr>
        <p:grpSpPr>
          <a:xfrm>
            <a:off x="7100220" y="4621371"/>
            <a:ext cx="1540440" cy="763560"/>
            <a:chOff x="7100220" y="4621371"/>
            <a:chExt cx="1540440" cy="76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EDB6688-A68E-7BE6-A963-5F45F932819D}"/>
                    </a:ext>
                  </a:extLst>
                </p14:cNvPr>
                <p14:cNvContentPartPr/>
                <p14:nvPr/>
              </p14:nvContentPartPr>
              <p14:xfrm>
                <a:off x="7100220" y="4621371"/>
                <a:ext cx="169920" cy="119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EDB6688-A68E-7BE6-A963-5F45F93281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91220" y="4612371"/>
                  <a:ext cx="18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B29E0AD-B46D-87E1-37BB-0CADB472C5FC}"/>
                    </a:ext>
                  </a:extLst>
                </p14:cNvPr>
                <p14:cNvContentPartPr/>
                <p14:nvPr/>
              </p14:nvContentPartPr>
              <p14:xfrm>
                <a:off x="7184460" y="4672131"/>
                <a:ext cx="196560" cy="168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B29E0AD-B46D-87E1-37BB-0CADB472C5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75460" y="4663491"/>
                  <a:ext cx="214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5360" name="잉크 15359">
                  <a:extLst>
                    <a:ext uri="{FF2B5EF4-FFF2-40B4-BE49-F238E27FC236}">
                      <a16:creationId xmlns:a16="http://schemas.microsoft.com/office/drawing/2014/main" id="{035FD325-4674-51DD-08EF-157A8728A5BF}"/>
                    </a:ext>
                  </a:extLst>
                </p14:cNvPr>
                <p14:cNvContentPartPr/>
                <p14:nvPr/>
              </p14:nvContentPartPr>
              <p14:xfrm>
                <a:off x="7315860" y="4705251"/>
                <a:ext cx="129600" cy="151920"/>
              </p14:xfrm>
            </p:contentPart>
          </mc:Choice>
          <mc:Fallback xmlns="">
            <p:pic>
              <p:nvPicPr>
                <p:cNvPr id="15360" name="잉크 15359">
                  <a:extLst>
                    <a:ext uri="{FF2B5EF4-FFF2-40B4-BE49-F238E27FC236}">
                      <a16:creationId xmlns:a16="http://schemas.microsoft.com/office/drawing/2014/main" id="{035FD325-4674-51DD-08EF-157A8728A5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07220" y="4696251"/>
                  <a:ext cx="147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5361" name="잉크 15360">
                  <a:extLst>
                    <a:ext uri="{FF2B5EF4-FFF2-40B4-BE49-F238E27FC236}">
                      <a16:creationId xmlns:a16="http://schemas.microsoft.com/office/drawing/2014/main" id="{164C93CF-3AC0-A52A-B8B9-02613C3D3BA7}"/>
                    </a:ext>
                  </a:extLst>
                </p14:cNvPr>
                <p14:cNvContentPartPr/>
                <p14:nvPr/>
              </p14:nvContentPartPr>
              <p14:xfrm>
                <a:off x="7440420" y="4695531"/>
                <a:ext cx="92880" cy="140400"/>
              </p14:xfrm>
            </p:contentPart>
          </mc:Choice>
          <mc:Fallback xmlns="">
            <p:pic>
              <p:nvPicPr>
                <p:cNvPr id="15361" name="잉크 15360">
                  <a:extLst>
                    <a:ext uri="{FF2B5EF4-FFF2-40B4-BE49-F238E27FC236}">
                      <a16:creationId xmlns:a16="http://schemas.microsoft.com/office/drawing/2014/main" id="{164C93CF-3AC0-A52A-B8B9-02613C3D3BA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31420" y="4686891"/>
                  <a:ext cx="11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5364" name="잉크 15363">
                  <a:extLst>
                    <a:ext uri="{FF2B5EF4-FFF2-40B4-BE49-F238E27FC236}">
                      <a16:creationId xmlns:a16="http://schemas.microsoft.com/office/drawing/2014/main" id="{D755E8BD-5EFB-E897-A202-F46C23C1870D}"/>
                    </a:ext>
                  </a:extLst>
                </p14:cNvPr>
                <p14:cNvContentPartPr/>
                <p14:nvPr/>
              </p14:nvContentPartPr>
              <p14:xfrm>
                <a:off x="7562820" y="4720371"/>
                <a:ext cx="146160" cy="150480"/>
              </p14:xfrm>
            </p:contentPart>
          </mc:Choice>
          <mc:Fallback xmlns="">
            <p:pic>
              <p:nvPicPr>
                <p:cNvPr id="15364" name="잉크 15363">
                  <a:extLst>
                    <a:ext uri="{FF2B5EF4-FFF2-40B4-BE49-F238E27FC236}">
                      <a16:creationId xmlns:a16="http://schemas.microsoft.com/office/drawing/2014/main" id="{D755E8BD-5EFB-E897-A202-F46C23C187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54180" y="4711371"/>
                  <a:ext cx="163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365" name="잉크 15364">
                  <a:extLst>
                    <a:ext uri="{FF2B5EF4-FFF2-40B4-BE49-F238E27FC236}">
                      <a16:creationId xmlns:a16="http://schemas.microsoft.com/office/drawing/2014/main" id="{DBA8798E-4CF1-1167-DE86-BCE975E059A6}"/>
                    </a:ext>
                  </a:extLst>
                </p14:cNvPr>
                <p14:cNvContentPartPr/>
                <p14:nvPr/>
              </p14:nvContentPartPr>
              <p14:xfrm>
                <a:off x="7741020" y="4697691"/>
                <a:ext cx="136800" cy="201240"/>
              </p14:xfrm>
            </p:contentPart>
          </mc:Choice>
          <mc:Fallback xmlns="">
            <p:pic>
              <p:nvPicPr>
                <p:cNvPr id="15365" name="잉크 15364">
                  <a:extLst>
                    <a:ext uri="{FF2B5EF4-FFF2-40B4-BE49-F238E27FC236}">
                      <a16:creationId xmlns:a16="http://schemas.microsoft.com/office/drawing/2014/main" id="{DBA8798E-4CF1-1167-DE86-BCE975E059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2380" y="4688691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366" name="잉크 15365">
                  <a:extLst>
                    <a:ext uri="{FF2B5EF4-FFF2-40B4-BE49-F238E27FC236}">
                      <a16:creationId xmlns:a16="http://schemas.microsoft.com/office/drawing/2014/main" id="{80FCFBF3-286C-3AC2-41AB-0B7B96D8B6DF}"/>
                    </a:ext>
                  </a:extLst>
                </p14:cNvPr>
                <p14:cNvContentPartPr/>
                <p14:nvPr/>
              </p14:nvContentPartPr>
              <p14:xfrm>
                <a:off x="8017860" y="4694091"/>
                <a:ext cx="97200" cy="149400"/>
              </p14:xfrm>
            </p:contentPart>
          </mc:Choice>
          <mc:Fallback xmlns="">
            <p:pic>
              <p:nvPicPr>
                <p:cNvPr id="15366" name="잉크 15365">
                  <a:extLst>
                    <a:ext uri="{FF2B5EF4-FFF2-40B4-BE49-F238E27FC236}">
                      <a16:creationId xmlns:a16="http://schemas.microsoft.com/office/drawing/2014/main" id="{80FCFBF3-286C-3AC2-41AB-0B7B96D8B6D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08860" y="4685451"/>
                  <a:ext cx="114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367" name="잉크 15366">
                  <a:extLst>
                    <a:ext uri="{FF2B5EF4-FFF2-40B4-BE49-F238E27FC236}">
                      <a16:creationId xmlns:a16="http://schemas.microsoft.com/office/drawing/2014/main" id="{F7C983EA-C9D1-3C1B-DE2F-6F49D8D6A552}"/>
                    </a:ext>
                  </a:extLst>
                </p14:cNvPr>
                <p14:cNvContentPartPr/>
                <p14:nvPr/>
              </p14:nvContentPartPr>
              <p14:xfrm>
                <a:off x="7983660" y="4748451"/>
                <a:ext cx="220320" cy="66960"/>
              </p14:xfrm>
            </p:contentPart>
          </mc:Choice>
          <mc:Fallback xmlns="">
            <p:pic>
              <p:nvPicPr>
                <p:cNvPr id="15367" name="잉크 15366">
                  <a:extLst>
                    <a:ext uri="{FF2B5EF4-FFF2-40B4-BE49-F238E27FC236}">
                      <a16:creationId xmlns:a16="http://schemas.microsoft.com/office/drawing/2014/main" id="{F7C983EA-C9D1-3C1B-DE2F-6F49D8D6A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74660" y="4739451"/>
                  <a:ext cx="23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368" name="잉크 15367">
                  <a:extLst>
                    <a:ext uri="{FF2B5EF4-FFF2-40B4-BE49-F238E27FC236}">
                      <a16:creationId xmlns:a16="http://schemas.microsoft.com/office/drawing/2014/main" id="{C8F7E55C-A4FC-859C-923E-45A6609B53EF}"/>
                    </a:ext>
                  </a:extLst>
                </p14:cNvPr>
                <p14:cNvContentPartPr/>
                <p14:nvPr/>
              </p14:nvContentPartPr>
              <p14:xfrm>
                <a:off x="8063940" y="4763571"/>
                <a:ext cx="263880" cy="228240"/>
              </p14:xfrm>
            </p:contentPart>
          </mc:Choice>
          <mc:Fallback xmlns="">
            <p:pic>
              <p:nvPicPr>
                <p:cNvPr id="15368" name="잉크 15367">
                  <a:extLst>
                    <a:ext uri="{FF2B5EF4-FFF2-40B4-BE49-F238E27FC236}">
                      <a16:creationId xmlns:a16="http://schemas.microsoft.com/office/drawing/2014/main" id="{C8F7E55C-A4FC-859C-923E-45A6609B53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5300" y="4754571"/>
                  <a:ext cx="281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369" name="잉크 15368">
                  <a:extLst>
                    <a:ext uri="{FF2B5EF4-FFF2-40B4-BE49-F238E27FC236}">
                      <a16:creationId xmlns:a16="http://schemas.microsoft.com/office/drawing/2014/main" id="{C217304C-5DD0-912F-6789-7B0E89CFFB46}"/>
                    </a:ext>
                  </a:extLst>
                </p14:cNvPr>
                <p14:cNvContentPartPr/>
                <p14:nvPr/>
              </p14:nvContentPartPr>
              <p14:xfrm>
                <a:off x="8210460" y="4785171"/>
                <a:ext cx="228600" cy="205200"/>
              </p14:xfrm>
            </p:contentPart>
          </mc:Choice>
          <mc:Fallback xmlns="">
            <p:pic>
              <p:nvPicPr>
                <p:cNvPr id="15369" name="잉크 15368">
                  <a:extLst>
                    <a:ext uri="{FF2B5EF4-FFF2-40B4-BE49-F238E27FC236}">
                      <a16:creationId xmlns:a16="http://schemas.microsoft.com/office/drawing/2014/main" id="{C217304C-5DD0-912F-6789-7B0E89CFFB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01820" y="4776171"/>
                  <a:ext cx="246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370" name="잉크 15369">
                  <a:extLst>
                    <a:ext uri="{FF2B5EF4-FFF2-40B4-BE49-F238E27FC236}">
                      <a16:creationId xmlns:a16="http://schemas.microsoft.com/office/drawing/2014/main" id="{88C30220-45BF-DF3D-7E13-2C26486E8EB4}"/>
                    </a:ext>
                  </a:extLst>
                </p14:cNvPr>
                <p14:cNvContentPartPr/>
                <p14:nvPr/>
              </p14:nvContentPartPr>
              <p14:xfrm>
                <a:off x="8403420" y="4771131"/>
                <a:ext cx="100080" cy="169200"/>
              </p14:xfrm>
            </p:contentPart>
          </mc:Choice>
          <mc:Fallback xmlns="">
            <p:pic>
              <p:nvPicPr>
                <p:cNvPr id="15370" name="잉크 15369">
                  <a:extLst>
                    <a:ext uri="{FF2B5EF4-FFF2-40B4-BE49-F238E27FC236}">
                      <a16:creationId xmlns:a16="http://schemas.microsoft.com/office/drawing/2014/main" id="{88C30220-45BF-DF3D-7E13-2C26486E8E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94420" y="4762491"/>
                  <a:ext cx="117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371" name="잉크 15370">
                  <a:extLst>
                    <a:ext uri="{FF2B5EF4-FFF2-40B4-BE49-F238E27FC236}">
                      <a16:creationId xmlns:a16="http://schemas.microsoft.com/office/drawing/2014/main" id="{20873D42-5A2D-707F-9B77-DF4D561A5565}"/>
                    </a:ext>
                  </a:extLst>
                </p14:cNvPr>
                <p14:cNvContentPartPr/>
                <p14:nvPr/>
              </p14:nvContentPartPr>
              <p14:xfrm>
                <a:off x="8408820" y="4821891"/>
                <a:ext cx="208800" cy="201960"/>
              </p14:xfrm>
            </p:contentPart>
          </mc:Choice>
          <mc:Fallback xmlns="">
            <p:pic>
              <p:nvPicPr>
                <p:cNvPr id="15371" name="잉크 15370">
                  <a:extLst>
                    <a:ext uri="{FF2B5EF4-FFF2-40B4-BE49-F238E27FC236}">
                      <a16:creationId xmlns:a16="http://schemas.microsoft.com/office/drawing/2014/main" id="{20873D42-5A2D-707F-9B77-DF4D561A556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00180" y="4812891"/>
                  <a:ext cx="226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372" name="잉크 15371">
                  <a:extLst>
                    <a:ext uri="{FF2B5EF4-FFF2-40B4-BE49-F238E27FC236}">
                      <a16:creationId xmlns:a16="http://schemas.microsoft.com/office/drawing/2014/main" id="{C62FC9E4-B2C4-5BDB-5528-0116222C12B7}"/>
                    </a:ext>
                  </a:extLst>
                </p14:cNvPr>
                <p14:cNvContentPartPr/>
                <p14:nvPr/>
              </p14:nvContentPartPr>
              <p14:xfrm>
                <a:off x="8614020" y="4819011"/>
                <a:ext cx="26640" cy="172080"/>
              </p14:xfrm>
            </p:contentPart>
          </mc:Choice>
          <mc:Fallback xmlns="">
            <p:pic>
              <p:nvPicPr>
                <p:cNvPr id="15372" name="잉크 15371">
                  <a:extLst>
                    <a:ext uri="{FF2B5EF4-FFF2-40B4-BE49-F238E27FC236}">
                      <a16:creationId xmlns:a16="http://schemas.microsoft.com/office/drawing/2014/main" id="{C62FC9E4-B2C4-5BDB-5528-0116222C12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05380" y="4810371"/>
                  <a:ext cx="4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373" name="잉크 15372">
                  <a:extLst>
                    <a:ext uri="{FF2B5EF4-FFF2-40B4-BE49-F238E27FC236}">
                      <a16:creationId xmlns:a16="http://schemas.microsoft.com/office/drawing/2014/main" id="{A1175C0D-204C-D58A-1E36-190549696561}"/>
                    </a:ext>
                  </a:extLst>
                </p14:cNvPr>
                <p14:cNvContentPartPr/>
                <p14:nvPr/>
              </p14:nvContentPartPr>
              <p14:xfrm>
                <a:off x="7121100" y="5032491"/>
                <a:ext cx="176400" cy="152640"/>
              </p14:xfrm>
            </p:contentPart>
          </mc:Choice>
          <mc:Fallback xmlns="">
            <p:pic>
              <p:nvPicPr>
                <p:cNvPr id="15373" name="잉크 15372">
                  <a:extLst>
                    <a:ext uri="{FF2B5EF4-FFF2-40B4-BE49-F238E27FC236}">
                      <a16:creationId xmlns:a16="http://schemas.microsoft.com/office/drawing/2014/main" id="{A1175C0D-204C-D58A-1E36-1905496965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12460" y="5023851"/>
                  <a:ext cx="19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374" name="잉크 15373">
                  <a:extLst>
                    <a:ext uri="{FF2B5EF4-FFF2-40B4-BE49-F238E27FC236}">
                      <a16:creationId xmlns:a16="http://schemas.microsoft.com/office/drawing/2014/main" id="{445B0EC9-D92B-0154-B44B-5BEDC3830AE2}"/>
                    </a:ext>
                  </a:extLst>
                </p14:cNvPr>
                <p14:cNvContentPartPr/>
                <p14:nvPr/>
              </p14:nvContentPartPr>
              <p14:xfrm>
                <a:off x="7289580" y="5075691"/>
                <a:ext cx="64800" cy="130320"/>
              </p14:xfrm>
            </p:contentPart>
          </mc:Choice>
          <mc:Fallback xmlns="">
            <p:pic>
              <p:nvPicPr>
                <p:cNvPr id="15374" name="잉크 15373">
                  <a:extLst>
                    <a:ext uri="{FF2B5EF4-FFF2-40B4-BE49-F238E27FC236}">
                      <a16:creationId xmlns:a16="http://schemas.microsoft.com/office/drawing/2014/main" id="{445B0EC9-D92B-0154-B44B-5BEDC3830A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80580" y="5066691"/>
                  <a:ext cx="82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375" name="잉크 15374">
                  <a:extLst>
                    <a:ext uri="{FF2B5EF4-FFF2-40B4-BE49-F238E27FC236}">
                      <a16:creationId xmlns:a16="http://schemas.microsoft.com/office/drawing/2014/main" id="{EEC33B5B-CCE8-5BDC-7B03-936C894AD08C}"/>
                    </a:ext>
                  </a:extLst>
                </p14:cNvPr>
                <p14:cNvContentPartPr/>
                <p14:nvPr/>
              </p14:nvContentPartPr>
              <p14:xfrm>
                <a:off x="7230900" y="5177931"/>
                <a:ext cx="211320" cy="157680"/>
              </p14:xfrm>
            </p:contentPart>
          </mc:Choice>
          <mc:Fallback xmlns="">
            <p:pic>
              <p:nvPicPr>
                <p:cNvPr id="15375" name="잉크 15374">
                  <a:extLst>
                    <a:ext uri="{FF2B5EF4-FFF2-40B4-BE49-F238E27FC236}">
                      <a16:creationId xmlns:a16="http://schemas.microsoft.com/office/drawing/2014/main" id="{EEC33B5B-CCE8-5BDC-7B03-936C894AD08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21900" y="5169291"/>
                  <a:ext cx="228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5376" name="잉크 15375">
                  <a:extLst>
                    <a:ext uri="{FF2B5EF4-FFF2-40B4-BE49-F238E27FC236}">
                      <a16:creationId xmlns:a16="http://schemas.microsoft.com/office/drawing/2014/main" id="{BDE14877-BA44-FB05-3DB4-99640DBF39B9}"/>
                    </a:ext>
                  </a:extLst>
                </p14:cNvPr>
                <p14:cNvContentPartPr/>
                <p14:nvPr/>
              </p14:nvContentPartPr>
              <p14:xfrm>
                <a:off x="7454100" y="5173611"/>
                <a:ext cx="102600" cy="146160"/>
              </p14:xfrm>
            </p:contentPart>
          </mc:Choice>
          <mc:Fallback xmlns="">
            <p:pic>
              <p:nvPicPr>
                <p:cNvPr id="15376" name="잉크 15375">
                  <a:extLst>
                    <a:ext uri="{FF2B5EF4-FFF2-40B4-BE49-F238E27FC236}">
                      <a16:creationId xmlns:a16="http://schemas.microsoft.com/office/drawing/2014/main" id="{BDE14877-BA44-FB05-3DB4-99640DBF39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45460" y="5164971"/>
                  <a:ext cx="120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5377" name="잉크 15376">
                  <a:extLst>
                    <a:ext uri="{FF2B5EF4-FFF2-40B4-BE49-F238E27FC236}">
                      <a16:creationId xmlns:a16="http://schemas.microsoft.com/office/drawing/2014/main" id="{FA2E1766-8A28-2D31-A59D-9865834C25DD}"/>
                    </a:ext>
                  </a:extLst>
                </p14:cNvPr>
                <p14:cNvContentPartPr/>
                <p14:nvPr/>
              </p14:nvContentPartPr>
              <p14:xfrm>
                <a:off x="7579380" y="5158491"/>
                <a:ext cx="112680" cy="226440"/>
              </p14:xfrm>
            </p:contentPart>
          </mc:Choice>
          <mc:Fallback xmlns="">
            <p:pic>
              <p:nvPicPr>
                <p:cNvPr id="15377" name="잉크 15376">
                  <a:extLst>
                    <a:ext uri="{FF2B5EF4-FFF2-40B4-BE49-F238E27FC236}">
                      <a16:creationId xmlns:a16="http://schemas.microsoft.com/office/drawing/2014/main" id="{FA2E1766-8A28-2D31-A59D-9865834C25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70740" y="5149851"/>
                  <a:ext cx="130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378" name="잉크 15377">
                  <a:extLst>
                    <a:ext uri="{FF2B5EF4-FFF2-40B4-BE49-F238E27FC236}">
                      <a16:creationId xmlns:a16="http://schemas.microsoft.com/office/drawing/2014/main" id="{1F41E9D0-B439-5685-98A9-58A22705FA47}"/>
                    </a:ext>
                  </a:extLst>
                </p14:cNvPr>
                <p14:cNvContentPartPr/>
                <p14:nvPr/>
              </p14:nvContentPartPr>
              <p14:xfrm>
                <a:off x="7722660" y="5193411"/>
                <a:ext cx="262080" cy="179640"/>
              </p14:xfrm>
            </p:contentPart>
          </mc:Choice>
          <mc:Fallback xmlns="">
            <p:pic>
              <p:nvPicPr>
                <p:cNvPr id="15378" name="잉크 15377">
                  <a:extLst>
                    <a:ext uri="{FF2B5EF4-FFF2-40B4-BE49-F238E27FC236}">
                      <a16:creationId xmlns:a16="http://schemas.microsoft.com/office/drawing/2014/main" id="{1F41E9D0-B439-5685-98A9-58A22705FA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660" y="5184771"/>
                  <a:ext cx="27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379" name="잉크 15378">
                  <a:extLst>
                    <a:ext uri="{FF2B5EF4-FFF2-40B4-BE49-F238E27FC236}">
                      <a16:creationId xmlns:a16="http://schemas.microsoft.com/office/drawing/2014/main" id="{43129429-F0A7-C636-4FD7-41B0CAB569DA}"/>
                    </a:ext>
                  </a:extLst>
                </p14:cNvPr>
                <p14:cNvContentPartPr/>
                <p14:nvPr/>
              </p14:nvContentPartPr>
              <p14:xfrm>
                <a:off x="7972500" y="5187651"/>
                <a:ext cx="199800" cy="136080"/>
              </p14:xfrm>
            </p:contentPart>
          </mc:Choice>
          <mc:Fallback xmlns="">
            <p:pic>
              <p:nvPicPr>
                <p:cNvPr id="15379" name="잉크 15378">
                  <a:extLst>
                    <a:ext uri="{FF2B5EF4-FFF2-40B4-BE49-F238E27FC236}">
                      <a16:creationId xmlns:a16="http://schemas.microsoft.com/office/drawing/2014/main" id="{43129429-F0A7-C636-4FD7-41B0CAB569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63860" y="5178651"/>
                  <a:ext cx="21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5380" name="잉크 15379">
                  <a:extLst>
                    <a:ext uri="{FF2B5EF4-FFF2-40B4-BE49-F238E27FC236}">
                      <a16:creationId xmlns:a16="http://schemas.microsoft.com/office/drawing/2014/main" id="{172FB01B-A849-ECE7-4611-B7972790E9B7}"/>
                    </a:ext>
                  </a:extLst>
                </p14:cNvPr>
                <p14:cNvContentPartPr/>
                <p14:nvPr/>
              </p14:nvContentPartPr>
              <p14:xfrm>
                <a:off x="8218380" y="5196291"/>
                <a:ext cx="151200" cy="138240"/>
              </p14:xfrm>
            </p:contentPart>
          </mc:Choice>
          <mc:Fallback xmlns="">
            <p:pic>
              <p:nvPicPr>
                <p:cNvPr id="15380" name="잉크 15379">
                  <a:extLst>
                    <a:ext uri="{FF2B5EF4-FFF2-40B4-BE49-F238E27FC236}">
                      <a16:creationId xmlns:a16="http://schemas.microsoft.com/office/drawing/2014/main" id="{172FB01B-A849-ECE7-4611-B7972790E9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09380" y="5187291"/>
                  <a:ext cx="168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381" name="잉크 15380">
                  <a:extLst>
                    <a:ext uri="{FF2B5EF4-FFF2-40B4-BE49-F238E27FC236}">
                      <a16:creationId xmlns:a16="http://schemas.microsoft.com/office/drawing/2014/main" id="{26870EDD-7260-B63E-EBD7-FFCF2EC648F6}"/>
                    </a:ext>
                  </a:extLst>
                </p14:cNvPr>
                <p14:cNvContentPartPr/>
                <p14:nvPr/>
              </p14:nvContentPartPr>
              <p14:xfrm>
                <a:off x="8392980" y="5213571"/>
                <a:ext cx="148320" cy="121320"/>
              </p14:xfrm>
            </p:contentPart>
          </mc:Choice>
          <mc:Fallback xmlns="">
            <p:pic>
              <p:nvPicPr>
                <p:cNvPr id="15381" name="잉크 15380">
                  <a:extLst>
                    <a:ext uri="{FF2B5EF4-FFF2-40B4-BE49-F238E27FC236}">
                      <a16:creationId xmlns:a16="http://schemas.microsoft.com/office/drawing/2014/main" id="{26870EDD-7260-B63E-EBD7-FFCF2EC648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83980" y="5204931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123825" y="409575"/>
            <a:ext cx="5287963" cy="6246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#define SIZE    512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char *msg1 = "apple is red";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*msg2 = "banana is yellow";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char buffer[SIZE];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int filedes[2];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int nread;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if(pipe(filedes) == -1)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printf("fail to call pipe()\n");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}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write(filedes[1], msg1,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strlen(msg1) + 1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write(filedes[1], msg2,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strlne(msg2) + 1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5580063" y="1557338"/>
            <a:ext cx="3455987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ex11-06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30, 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^C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388" name="Rectangle 13"/>
          <p:cNvSpPr>
            <a:spLocks noChangeArrowheads="1"/>
          </p:cNvSpPr>
          <p:nvPr/>
        </p:nvSpPr>
        <p:spPr bwMode="auto">
          <a:xfrm>
            <a:off x="34925" y="44450"/>
            <a:ext cx="13684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anchor="ctr"/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ex11-06.c</a:t>
            </a:r>
          </a:p>
        </p:txBody>
      </p:sp>
      <p:grpSp>
        <p:nvGrpSpPr>
          <p:cNvPr id="16399" name="그룹 16398">
            <a:extLst>
              <a:ext uri="{FF2B5EF4-FFF2-40B4-BE49-F238E27FC236}">
                <a16:creationId xmlns:a16="http://schemas.microsoft.com/office/drawing/2014/main" id="{7A873679-2F06-4ECB-38CD-C25118321C07}"/>
              </a:ext>
            </a:extLst>
          </p:cNvPr>
          <p:cNvGrpSpPr/>
          <p:nvPr/>
        </p:nvGrpSpPr>
        <p:grpSpPr>
          <a:xfrm>
            <a:off x="3842580" y="1363011"/>
            <a:ext cx="2088720" cy="779400"/>
            <a:chOff x="3842580" y="1363011"/>
            <a:chExt cx="2088720" cy="77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61CBFB4-D2FE-C890-3AE0-50668F773FC8}"/>
                    </a:ext>
                  </a:extLst>
                </p14:cNvPr>
                <p14:cNvContentPartPr/>
                <p14:nvPr/>
              </p14:nvContentPartPr>
              <p14:xfrm>
                <a:off x="3842580" y="1529691"/>
                <a:ext cx="166680" cy="324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61CBFB4-D2FE-C890-3AE0-50668F773F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3580" y="1521051"/>
                  <a:ext cx="184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08FC6D0-F7A8-4C35-929C-0D58CC775F6B}"/>
                    </a:ext>
                  </a:extLst>
                </p14:cNvPr>
                <p14:cNvContentPartPr/>
                <p14:nvPr/>
              </p14:nvContentPartPr>
              <p14:xfrm>
                <a:off x="3956340" y="1480011"/>
                <a:ext cx="76320" cy="1504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08FC6D0-F7A8-4C35-929C-0D58CC775F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7700" y="1471371"/>
                  <a:ext cx="93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50CEC7B-BE57-12A3-95FC-FFA26692B772}"/>
                    </a:ext>
                  </a:extLst>
                </p14:cNvPr>
                <p14:cNvContentPartPr/>
                <p14:nvPr/>
              </p14:nvContentPartPr>
              <p14:xfrm>
                <a:off x="4127700" y="1405491"/>
                <a:ext cx="21240" cy="184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50CEC7B-BE57-12A3-95FC-FFA26692B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060" y="1396851"/>
                  <a:ext cx="38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863DF50-1E79-FDBE-DB12-59698CBC4051}"/>
                    </a:ext>
                  </a:extLst>
                </p14:cNvPr>
                <p14:cNvContentPartPr/>
                <p14:nvPr/>
              </p14:nvContentPartPr>
              <p14:xfrm>
                <a:off x="4182060" y="1417011"/>
                <a:ext cx="42120" cy="1731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863DF50-1E79-FDBE-DB12-59698CBC40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73420" y="1408371"/>
                  <a:ext cx="59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384" name="잉크 16383">
                  <a:extLst>
                    <a:ext uri="{FF2B5EF4-FFF2-40B4-BE49-F238E27FC236}">
                      <a16:creationId xmlns:a16="http://schemas.microsoft.com/office/drawing/2014/main" id="{360ABC04-8FC5-8920-5D62-7FC7FBA2514F}"/>
                    </a:ext>
                  </a:extLst>
                </p14:cNvPr>
                <p14:cNvContentPartPr/>
                <p14:nvPr/>
              </p14:nvContentPartPr>
              <p14:xfrm>
                <a:off x="4306260" y="1378491"/>
                <a:ext cx="57600" cy="179640"/>
              </p14:xfrm>
            </p:contentPart>
          </mc:Choice>
          <mc:Fallback xmlns="">
            <p:pic>
              <p:nvPicPr>
                <p:cNvPr id="16384" name="잉크 16383">
                  <a:extLst>
                    <a:ext uri="{FF2B5EF4-FFF2-40B4-BE49-F238E27FC236}">
                      <a16:creationId xmlns:a16="http://schemas.microsoft.com/office/drawing/2014/main" id="{360ABC04-8FC5-8920-5D62-7FC7FBA251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7260" y="1369491"/>
                  <a:ext cx="75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385" name="잉크 16384">
                  <a:extLst>
                    <a:ext uri="{FF2B5EF4-FFF2-40B4-BE49-F238E27FC236}">
                      <a16:creationId xmlns:a16="http://schemas.microsoft.com/office/drawing/2014/main" id="{EC8A0366-D0B2-182C-7558-A34779AA9476}"/>
                    </a:ext>
                  </a:extLst>
                </p14:cNvPr>
                <p14:cNvContentPartPr/>
                <p14:nvPr/>
              </p14:nvContentPartPr>
              <p14:xfrm>
                <a:off x="4390140" y="1439331"/>
                <a:ext cx="99720" cy="169560"/>
              </p14:xfrm>
            </p:contentPart>
          </mc:Choice>
          <mc:Fallback xmlns="">
            <p:pic>
              <p:nvPicPr>
                <p:cNvPr id="16385" name="잉크 16384">
                  <a:extLst>
                    <a:ext uri="{FF2B5EF4-FFF2-40B4-BE49-F238E27FC236}">
                      <a16:creationId xmlns:a16="http://schemas.microsoft.com/office/drawing/2014/main" id="{EC8A0366-D0B2-182C-7558-A34779AA94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1500" y="1430691"/>
                  <a:ext cx="11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389" name="잉크 16388">
                  <a:extLst>
                    <a:ext uri="{FF2B5EF4-FFF2-40B4-BE49-F238E27FC236}">
                      <a16:creationId xmlns:a16="http://schemas.microsoft.com/office/drawing/2014/main" id="{6A8333C6-3122-963E-3316-B1662F5A6179}"/>
                    </a:ext>
                  </a:extLst>
                </p14:cNvPr>
                <p14:cNvContentPartPr/>
                <p14:nvPr/>
              </p14:nvContentPartPr>
              <p14:xfrm>
                <a:off x="4500660" y="1363011"/>
                <a:ext cx="98640" cy="195480"/>
              </p14:xfrm>
            </p:contentPart>
          </mc:Choice>
          <mc:Fallback xmlns="">
            <p:pic>
              <p:nvPicPr>
                <p:cNvPr id="16389" name="잉크 16388">
                  <a:extLst>
                    <a:ext uri="{FF2B5EF4-FFF2-40B4-BE49-F238E27FC236}">
                      <a16:creationId xmlns:a16="http://schemas.microsoft.com/office/drawing/2014/main" id="{6A8333C6-3122-963E-3316-B1662F5A61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1660" y="1354011"/>
                  <a:ext cx="116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390" name="잉크 16389">
                  <a:extLst>
                    <a:ext uri="{FF2B5EF4-FFF2-40B4-BE49-F238E27FC236}">
                      <a16:creationId xmlns:a16="http://schemas.microsoft.com/office/drawing/2014/main" id="{7C66EF6B-21CB-94ED-9F26-E1D040B6CED9}"/>
                    </a:ext>
                  </a:extLst>
                </p14:cNvPr>
                <p14:cNvContentPartPr/>
                <p14:nvPr/>
              </p14:nvContentPartPr>
              <p14:xfrm>
                <a:off x="4598580" y="1425291"/>
                <a:ext cx="91800" cy="126720"/>
              </p14:xfrm>
            </p:contentPart>
          </mc:Choice>
          <mc:Fallback xmlns="">
            <p:pic>
              <p:nvPicPr>
                <p:cNvPr id="16390" name="잉크 16389">
                  <a:extLst>
                    <a:ext uri="{FF2B5EF4-FFF2-40B4-BE49-F238E27FC236}">
                      <a16:creationId xmlns:a16="http://schemas.microsoft.com/office/drawing/2014/main" id="{7C66EF6B-21CB-94ED-9F26-E1D040B6CE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89940" y="1416291"/>
                  <a:ext cx="109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391" name="잉크 16390">
                  <a:extLst>
                    <a:ext uri="{FF2B5EF4-FFF2-40B4-BE49-F238E27FC236}">
                      <a16:creationId xmlns:a16="http://schemas.microsoft.com/office/drawing/2014/main" id="{CB55B9CF-1950-DCB6-E84C-1AB94E1B83EA}"/>
                    </a:ext>
                  </a:extLst>
                </p14:cNvPr>
                <p14:cNvContentPartPr/>
                <p14:nvPr/>
              </p14:nvContentPartPr>
              <p14:xfrm>
                <a:off x="4771020" y="1519971"/>
                <a:ext cx="8640" cy="6480"/>
              </p14:xfrm>
            </p:contentPart>
          </mc:Choice>
          <mc:Fallback xmlns="">
            <p:pic>
              <p:nvPicPr>
                <p:cNvPr id="16391" name="잉크 16390">
                  <a:extLst>
                    <a:ext uri="{FF2B5EF4-FFF2-40B4-BE49-F238E27FC236}">
                      <a16:creationId xmlns:a16="http://schemas.microsoft.com/office/drawing/2014/main" id="{CB55B9CF-1950-DCB6-E84C-1AB94E1B83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2020" y="1510971"/>
                  <a:ext cx="26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393" name="잉크 16392">
                  <a:extLst>
                    <a:ext uri="{FF2B5EF4-FFF2-40B4-BE49-F238E27FC236}">
                      <a16:creationId xmlns:a16="http://schemas.microsoft.com/office/drawing/2014/main" id="{8021394D-9587-72D4-29B8-E8A83C21AA6A}"/>
                    </a:ext>
                  </a:extLst>
                </p14:cNvPr>
                <p14:cNvContentPartPr/>
                <p14:nvPr/>
              </p14:nvContentPartPr>
              <p14:xfrm>
                <a:off x="4766340" y="1451931"/>
                <a:ext cx="804240" cy="547200"/>
              </p14:xfrm>
            </p:contentPart>
          </mc:Choice>
          <mc:Fallback xmlns="">
            <p:pic>
              <p:nvPicPr>
                <p:cNvPr id="16393" name="잉크 16392">
                  <a:extLst>
                    <a:ext uri="{FF2B5EF4-FFF2-40B4-BE49-F238E27FC236}">
                      <a16:creationId xmlns:a16="http://schemas.microsoft.com/office/drawing/2014/main" id="{8021394D-9587-72D4-29B8-E8A83C21AA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7340" y="1442931"/>
                  <a:ext cx="8218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394" name="잉크 16393">
                  <a:extLst>
                    <a:ext uri="{FF2B5EF4-FFF2-40B4-BE49-F238E27FC236}">
                      <a16:creationId xmlns:a16="http://schemas.microsoft.com/office/drawing/2014/main" id="{7CDBD2A1-8D51-CCC4-AEF8-93B27292786C}"/>
                    </a:ext>
                  </a:extLst>
                </p14:cNvPr>
                <p14:cNvContentPartPr/>
                <p14:nvPr/>
              </p14:nvContentPartPr>
              <p14:xfrm>
                <a:off x="5537820" y="1912011"/>
                <a:ext cx="68400" cy="153720"/>
              </p14:xfrm>
            </p:contentPart>
          </mc:Choice>
          <mc:Fallback xmlns="">
            <p:pic>
              <p:nvPicPr>
                <p:cNvPr id="16394" name="잉크 16393">
                  <a:extLst>
                    <a:ext uri="{FF2B5EF4-FFF2-40B4-BE49-F238E27FC236}">
                      <a16:creationId xmlns:a16="http://schemas.microsoft.com/office/drawing/2014/main" id="{7CDBD2A1-8D51-CCC4-AEF8-93B2729278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28820" y="1903371"/>
                  <a:ext cx="86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395" name="잉크 16394">
                  <a:extLst>
                    <a:ext uri="{FF2B5EF4-FFF2-40B4-BE49-F238E27FC236}">
                      <a16:creationId xmlns:a16="http://schemas.microsoft.com/office/drawing/2014/main" id="{100277A5-DBE5-6344-66BC-8AAFEE4F4C6A}"/>
                    </a:ext>
                  </a:extLst>
                </p14:cNvPr>
                <p14:cNvContentPartPr/>
                <p14:nvPr/>
              </p14:nvContentPartPr>
              <p14:xfrm>
                <a:off x="5357820" y="1458411"/>
                <a:ext cx="69840" cy="122400"/>
              </p14:xfrm>
            </p:contentPart>
          </mc:Choice>
          <mc:Fallback xmlns="">
            <p:pic>
              <p:nvPicPr>
                <p:cNvPr id="16395" name="잉크 16394">
                  <a:extLst>
                    <a:ext uri="{FF2B5EF4-FFF2-40B4-BE49-F238E27FC236}">
                      <a16:creationId xmlns:a16="http://schemas.microsoft.com/office/drawing/2014/main" id="{100277A5-DBE5-6344-66BC-8AAFEE4F4C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49180" y="1449411"/>
                  <a:ext cx="87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396" name="잉크 16395">
                  <a:extLst>
                    <a:ext uri="{FF2B5EF4-FFF2-40B4-BE49-F238E27FC236}">
                      <a16:creationId xmlns:a16="http://schemas.microsoft.com/office/drawing/2014/main" id="{CDFFB049-1448-1668-71BF-2255D1746E40}"/>
                    </a:ext>
                  </a:extLst>
                </p14:cNvPr>
                <p14:cNvContentPartPr/>
                <p14:nvPr/>
              </p14:nvContentPartPr>
              <p14:xfrm>
                <a:off x="5409660" y="1643091"/>
                <a:ext cx="6480" cy="15120"/>
              </p14:xfrm>
            </p:contentPart>
          </mc:Choice>
          <mc:Fallback xmlns="">
            <p:pic>
              <p:nvPicPr>
                <p:cNvPr id="16396" name="잉크 16395">
                  <a:extLst>
                    <a:ext uri="{FF2B5EF4-FFF2-40B4-BE49-F238E27FC236}">
                      <a16:creationId xmlns:a16="http://schemas.microsoft.com/office/drawing/2014/main" id="{CDFFB049-1448-1668-71BF-2255D1746E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00660" y="1634451"/>
                  <a:ext cx="2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398" name="잉크 16397">
                  <a:extLst>
                    <a:ext uri="{FF2B5EF4-FFF2-40B4-BE49-F238E27FC236}">
                      <a16:creationId xmlns:a16="http://schemas.microsoft.com/office/drawing/2014/main" id="{E95AC301-7A98-ACA0-6B0F-D1FD91D5F010}"/>
                    </a:ext>
                  </a:extLst>
                </p14:cNvPr>
                <p14:cNvContentPartPr/>
                <p14:nvPr/>
              </p14:nvContentPartPr>
              <p14:xfrm>
                <a:off x="5597220" y="1864131"/>
                <a:ext cx="334080" cy="278280"/>
              </p14:xfrm>
            </p:contentPart>
          </mc:Choice>
          <mc:Fallback xmlns="">
            <p:pic>
              <p:nvPicPr>
                <p:cNvPr id="16398" name="잉크 16397">
                  <a:extLst>
                    <a:ext uri="{FF2B5EF4-FFF2-40B4-BE49-F238E27FC236}">
                      <a16:creationId xmlns:a16="http://schemas.microsoft.com/office/drawing/2014/main" id="{E95AC301-7A98-ACA0-6B0F-D1FD91D5F0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8220" y="1855491"/>
                  <a:ext cx="3517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31" name="그룹 16430">
            <a:extLst>
              <a:ext uri="{FF2B5EF4-FFF2-40B4-BE49-F238E27FC236}">
                <a16:creationId xmlns:a16="http://schemas.microsoft.com/office/drawing/2014/main" id="{E8A6CF24-D25A-FDB7-5425-B89354C32999}"/>
              </a:ext>
            </a:extLst>
          </p:cNvPr>
          <p:cNvGrpSpPr/>
          <p:nvPr/>
        </p:nvGrpSpPr>
        <p:grpSpPr>
          <a:xfrm>
            <a:off x="5968740" y="2067891"/>
            <a:ext cx="1374840" cy="861840"/>
            <a:chOff x="5968740" y="2067891"/>
            <a:chExt cx="1374840" cy="8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401" name="잉크 16400">
                  <a:extLst>
                    <a:ext uri="{FF2B5EF4-FFF2-40B4-BE49-F238E27FC236}">
                      <a16:creationId xmlns:a16="http://schemas.microsoft.com/office/drawing/2014/main" id="{ABED68DF-2788-E35C-0D61-39649E8AD473}"/>
                    </a:ext>
                  </a:extLst>
                </p14:cNvPr>
                <p14:cNvContentPartPr/>
                <p14:nvPr/>
              </p14:nvContentPartPr>
              <p14:xfrm>
                <a:off x="5968740" y="2067891"/>
                <a:ext cx="88200" cy="137160"/>
              </p14:xfrm>
            </p:contentPart>
          </mc:Choice>
          <mc:Fallback xmlns="">
            <p:pic>
              <p:nvPicPr>
                <p:cNvPr id="16401" name="잉크 16400">
                  <a:extLst>
                    <a:ext uri="{FF2B5EF4-FFF2-40B4-BE49-F238E27FC236}">
                      <a16:creationId xmlns:a16="http://schemas.microsoft.com/office/drawing/2014/main" id="{ABED68DF-2788-E35C-0D61-39649E8AD4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59740" y="2059251"/>
                  <a:ext cx="105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402" name="잉크 16401">
                  <a:extLst>
                    <a:ext uri="{FF2B5EF4-FFF2-40B4-BE49-F238E27FC236}">
                      <a16:creationId xmlns:a16="http://schemas.microsoft.com/office/drawing/2014/main" id="{AEEF85B5-3BC6-E491-06A8-005524EE9FE4}"/>
                    </a:ext>
                  </a:extLst>
                </p14:cNvPr>
                <p14:cNvContentPartPr/>
                <p14:nvPr/>
              </p14:nvContentPartPr>
              <p14:xfrm>
                <a:off x="6039300" y="2092731"/>
                <a:ext cx="66960" cy="119880"/>
              </p14:xfrm>
            </p:contentPart>
          </mc:Choice>
          <mc:Fallback xmlns="">
            <p:pic>
              <p:nvPicPr>
                <p:cNvPr id="16402" name="잉크 16401">
                  <a:extLst>
                    <a:ext uri="{FF2B5EF4-FFF2-40B4-BE49-F238E27FC236}">
                      <a16:creationId xmlns:a16="http://schemas.microsoft.com/office/drawing/2014/main" id="{AEEF85B5-3BC6-E491-06A8-005524EE9F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30300" y="2083731"/>
                  <a:ext cx="84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403" name="잉크 16402">
                  <a:extLst>
                    <a:ext uri="{FF2B5EF4-FFF2-40B4-BE49-F238E27FC236}">
                      <a16:creationId xmlns:a16="http://schemas.microsoft.com/office/drawing/2014/main" id="{0490030E-C09D-F6FA-EB85-0A6DE5849B18}"/>
                    </a:ext>
                  </a:extLst>
                </p14:cNvPr>
                <p14:cNvContentPartPr/>
                <p14:nvPr/>
              </p14:nvContentPartPr>
              <p14:xfrm>
                <a:off x="5978100" y="2234571"/>
                <a:ext cx="100440" cy="21240"/>
              </p14:xfrm>
            </p:contentPart>
          </mc:Choice>
          <mc:Fallback xmlns="">
            <p:pic>
              <p:nvPicPr>
                <p:cNvPr id="16403" name="잉크 16402">
                  <a:extLst>
                    <a:ext uri="{FF2B5EF4-FFF2-40B4-BE49-F238E27FC236}">
                      <a16:creationId xmlns:a16="http://schemas.microsoft.com/office/drawing/2014/main" id="{0490030E-C09D-F6FA-EB85-0A6DE5849B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69460" y="2225931"/>
                  <a:ext cx="11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404" name="잉크 16403">
                  <a:extLst>
                    <a:ext uri="{FF2B5EF4-FFF2-40B4-BE49-F238E27FC236}">
                      <a16:creationId xmlns:a16="http://schemas.microsoft.com/office/drawing/2014/main" id="{2E2DC258-BF24-C6A6-83D2-A7A8646B97F1}"/>
                    </a:ext>
                  </a:extLst>
                </p14:cNvPr>
                <p14:cNvContentPartPr/>
                <p14:nvPr/>
              </p14:nvContentPartPr>
              <p14:xfrm>
                <a:off x="6110940" y="2129811"/>
                <a:ext cx="114480" cy="136080"/>
              </p14:xfrm>
            </p:contentPart>
          </mc:Choice>
          <mc:Fallback xmlns="">
            <p:pic>
              <p:nvPicPr>
                <p:cNvPr id="16404" name="잉크 16403">
                  <a:extLst>
                    <a:ext uri="{FF2B5EF4-FFF2-40B4-BE49-F238E27FC236}">
                      <a16:creationId xmlns:a16="http://schemas.microsoft.com/office/drawing/2014/main" id="{2E2DC258-BF24-C6A6-83D2-A7A8646B97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01940" y="2121171"/>
                  <a:ext cx="132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405" name="잉크 16404">
                  <a:extLst>
                    <a:ext uri="{FF2B5EF4-FFF2-40B4-BE49-F238E27FC236}">
                      <a16:creationId xmlns:a16="http://schemas.microsoft.com/office/drawing/2014/main" id="{2ECBDC93-95BC-E8EC-4A17-A664259E2ABB}"/>
                    </a:ext>
                  </a:extLst>
                </p14:cNvPr>
                <p14:cNvContentPartPr/>
                <p14:nvPr/>
              </p14:nvContentPartPr>
              <p14:xfrm>
                <a:off x="6198420" y="2154651"/>
                <a:ext cx="57960" cy="165960"/>
              </p14:xfrm>
            </p:contentPart>
          </mc:Choice>
          <mc:Fallback xmlns="">
            <p:pic>
              <p:nvPicPr>
                <p:cNvPr id="16405" name="잉크 16404">
                  <a:extLst>
                    <a:ext uri="{FF2B5EF4-FFF2-40B4-BE49-F238E27FC236}">
                      <a16:creationId xmlns:a16="http://schemas.microsoft.com/office/drawing/2014/main" id="{2ECBDC93-95BC-E8EC-4A17-A664259E2A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89420" y="2146011"/>
                  <a:ext cx="75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406" name="잉크 16405">
                  <a:extLst>
                    <a:ext uri="{FF2B5EF4-FFF2-40B4-BE49-F238E27FC236}">
                      <a16:creationId xmlns:a16="http://schemas.microsoft.com/office/drawing/2014/main" id="{23910992-2350-BD82-D5DE-68C1F757DAE5}"/>
                    </a:ext>
                  </a:extLst>
                </p14:cNvPr>
                <p14:cNvContentPartPr/>
                <p14:nvPr/>
              </p14:nvContentPartPr>
              <p14:xfrm>
                <a:off x="6255300" y="2127291"/>
                <a:ext cx="97560" cy="182880"/>
              </p14:xfrm>
            </p:contentPart>
          </mc:Choice>
          <mc:Fallback xmlns="">
            <p:pic>
              <p:nvPicPr>
                <p:cNvPr id="16406" name="잉크 16405">
                  <a:extLst>
                    <a:ext uri="{FF2B5EF4-FFF2-40B4-BE49-F238E27FC236}">
                      <a16:creationId xmlns:a16="http://schemas.microsoft.com/office/drawing/2014/main" id="{23910992-2350-BD82-D5DE-68C1F757DA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46300" y="2118291"/>
                  <a:ext cx="115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407" name="잉크 16406">
                  <a:extLst>
                    <a:ext uri="{FF2B5EF4-FFF2-40B4-BE49-F238E27FC236}">
                      <a16:creationId xmlns:a16="http://schemas.microsoft.com/office/drawing/2014/main" id="{135A7099-6259-B1C7-5589-836311C13E89}"/>
                    </a:ext>
                  </a:extLst>
                </p14:cNvPr>
                <p14:cNvContentPartPr/>
                <p14:nvPr/>
              </p14:nvContentPartPr>
              <p14:xfrm>
                <a:off x="6384540" y="2128731"/>
                <a:ext cx="43200" cy="129960"/>
              </p14:xfrm>
            </p:contentPart>
          </mc:Choice>
          <mc:Fallback xmlns="">
            <p:pic>
              <p:nvPicPr>
                <p:cNvPr id="16407" name="잉크 16406">
                  <a:extLst>
                    <a:ext uri="{FF2B5EF4-FFF2-40B4-BE49-F238E27FC236}">
                      <a16:creationId xmlns:a16="http://schemas.microsoft.com/office/drawing/2014/main" id="{135A7099-6259-B1C7-5589-836311C13E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5540" y="2119731"/>
                  <a:ext cx="60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408" name="잉크 16407">
                  <a:extLst>
                    <a:ext uri="{FF2B5EF4-FFF2-40B4-BE49-F238E27FC236}">
                      <a16:creationId xmlns:a16="http://schemas.microsoft.com/office/drawing/2014/main" id="{42DC53A5-887B-76C4-B5EB-191A7B7C1A22}"/>
                    </a:ext>
                  </a:extLst>
                </p14:cNvPr>
                <p14:cNvContentPartPr/>
                <p14:nvPr/>
              </p14:nvContentPartPr>
              <p14:xfrm>
                <a:off x="6468060" y="2132331"/>
                <a:ext cx="36720" cy="106200"/>
              </p14:xfrm>
            </p:contentPart>
          </mc:Choice>
          <mc:Fallback xmlns="">
            <p:pic>
              <p:nvPicPr>
                <p:cNvPr id="16408" name="잉크 16407">
                  <a:extLst>
                    <a:ext uri="{FF2B5EF4-FFF2-40B4-BE49-F238E27FC236}">
                      <a16:creationId xmlns:a16="http://schemas.microsoft.com/office/drawing/2014/main" id="{42DC53A5-887B-76C4-B5EB-191A7B7C1A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9060" y="2123691"/>
                  <a:ext cx="54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409" name="잉크 16408">
                  <a:extLst>
                    <a:ext uri="{FF2B5EF4-FFF2-40B4-BE49-F238E27FC236}">
                      <a16:creationId xmlns:a16="http://schemas.microsoft.com/office/drawing/2014/main" id="{F731E863-EE42-84A9-186E-08860F864462}"/>
                    </a:ext>
                  </a:extLst>
                </p14:cNvPr>
                <p14:cNvContentPartPr/>
                <p14:nvPr/>
              </p14:nvContentPartPr>
              <p14:xfrm>
                <a:off x="6384900" y="2260491"/>
                <a:ext cx="151560" cy="97920"/>
              </p14:xfrm>
            </p:contentPart>
          </mc:Choice>
          <mc:Fallback xmlns="">
            <p:pic>
              <p:nvPicPr>
                <p:cNvPr id="16409" name="잉크 16408">
                  <a:extLst>
                    <a:ext uri="{FF2B5EF4-FFF2-40B4-BE49-F238E27FC236}">
                      <a16:creationId xmlns:a16="http://schemas.microsoft.com/office/drawing/2014/main" id="{F731E863-EE42-84A9-186E-08860F8644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6260" y="2251851"/>
                  <a:ext cx="169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410" name="잉크 16409">
                  <a:extLst>
                    <a:ext uri="{FF2B5EF4-FFF2-40B4-BE49-F238E27FC236}">
                      <a16:creationId xmlns:a16="http://schemas.microsoft.com/office/drawing/2014/main" id="{F506D6C4-C82C-61B4-D88C-01E0F01CB50D}"/>
                    </a:ext>
                  </a:extLst>
                </p14:cNvPr>
                <p14:cNvContentPartPr/>
                <p14:nvPr/>
              </p14:nvContentPartPr>
              <p14:xfrm>
                <a:off x="6530700" y="2254731"/>
                <a:ext cx="59400" cy="96120"/>
              </p14:xfrm>
            </p:contentPart>
          </mc:Choice>
          <mc:Fallback xmlns="">
            <p:pic>
              <p:nvPicPr>
                <p:cNvPr id="16410" name="잉크 16409">
                  <a:extLst>
                    <a:ext uri="{FF2B5EF4-FFF2-40B4-BE49-F238E27FC236}">
                      <a16:creationId xmlns:a16="http://schemas.microsoft.com/office/drawing/2014/main" id="{F506D6C4-C82C-61B4-D88C-01E0F01CB5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1700" y="2246091"/>
                  <a:ext cx="77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11" name="잉크 16410">
                  <a:extLst>
                    <a:ext uri="{FF2B5EF4-FFF2-40B4-BE49-F238E27FC236}">
                      <a16:creationId xmlns:a16="http://schemas.microsoft.com/office/drawing/2014/main" id="{694974FB-8A3C-4A2F-7DC1-AE1E5C1527F1}"/>
                    </a:ext>
                  </a:extLst>
                </p14:cNvPr>
                <p14:cNvContentPartPr/>
                <p14:nvPr/>
              </p14:nvContentPartPr>
              <p14:xfrm>
                <a:off x="6620700" y="2227731"/>
                <a:ext cx="14040" cy="137880"/>
              </p14:xfrm>
            </p:contentPart>
          </mc:Choice>
          <mc:Fallback xmlns="">
            <p:pic>
              <p:nvPicPr>
                <p:cNvPr id="16411" name="잉크 16410">
                  <a:extLst>
                    <a:ext uri="{FF2B5EF4-FFF2-40B4-BE49-F238E27FC236}">
                      <a16:creationId xmlns:a16="http://schemas.microsoft.com/office/drawing/2014/main" id="{694974FB-8A3C-4A2F-7DC1-AE1E5C1527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2060" y="2219091"/>
                  <a:ext cx="3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412" name="잉크 16411">
                  <a:extLst>
                    <a:ext uri="{FF2B5EF4-FFF2-40B4-BE49-F238E27FC236}">
                      <a16:creationId xmlns:a16="http://schemas.microsoft.com/office/drawing/2014/main" id="{2D0FCFCD-64E8-FDAB-8170-CE40A6E9606F}"/>
                    </a:ext>
                  </a:extLst>
                </p14:cNvPr>
                <p14:cNvContentPartPr/>
                <p14:nvPr/>
              </p14:nvContentPartPr>
              <p14:xfrm>
                <a:off x="6709260" y="2179131"/>
                <a:ext cx="98280" cy="119160"/>
              </p14:xfrm>
            </p:contentPart>
          </mc:Choice>
          <mc:Fallback xmlns="">
            <p:pic>
              <p:nvPicPr>
                <p:cNvPr id="16412" name="잉크 16411">
                  <a:extLst>
                    <a:ext uri="{FF2B5EF4-FFF2-40B4-BE49-F238E27FC236}">
                      <a16:creationId xmlns:a16="http://schemas.microsoft.com/office/drawing/2014/main" id="{2D0FCFCD-64E8-FDAB-8170-CE40A6E960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00260" y="2170491"/>
                  <a:ext cx="115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413" name="잉크 16412">
                  <a:extLst>
                    <a:ext uri="{FF2B5EF4-FFF2-40B4-BE49-F238E27FC236}">
                      <a16:creationId xmlns:a16="http://schemas.microsoft.com/office/drawing/2014/main" id="{E51F1640-6D4C-4421-643E-99D486337C4B}"/>
                    </a:ext>
                  </a:extLst>
                </p14:cNvPr>
                <p14:cNvContentPartPr/>
                <p14:nvPr/>
              </p14:nvContentPartPr>
              <p14:xfrm>
                <a:off x="6726900" y="2332131"/>
                <a:ext cx="96480" cy="64440"/>
              </p14:xfrm>
            </p:contentPart>
          </mc:Choice>
          <mc:Fallback xmlns="">
            <p:pic>
              <p:nvPicPr>
                <p:cNvPr id="16413" name="잉크 16412">
                  <a:extLst>
                    <a:ext uri="{FF2B5EF4-FFF2-40B4-BE49-F238E27FC236}">
                      <a16:creationId xmlns:a16="http://schemas.microsoft.com/office/drawing/2014/main" id="{E51F1640-6D4C-4421-643E-99D486337C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18260" y="2323491"/>
                  <a:ext cx="114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414" name="잉크 16413">
                  <a:extLst>
                    <a:ext uri="{FF2B5EF4-FFF2-40B4-BE49-F238E27FC236}">
                      <a16:creationId xmlns:a16="http://schemas.microsoft.com/office/drawing/2014/main" id="{8D285CDA-D168-BFBD-6244-62952C81847B}"/>
                    </a:ext>
                  </a:extLst>
                </p14:cNvPr>
                <p14:cNvContentPartPr/>
                <p14:nvPr/>
              </p14:nvContentPartPr>
              <p14:xfrm>
                <a:off x="6821580" y="2226291"/>
                <a:ext cx="188640" cy="139320"/>
              </p14:xfrm>
            </p:contentPart>
          </mc:Choice>
          <mc:Fallback xmlns="">
            <p:pic>
              <p:nvPicPr>
                <p:cNvPr id="16414" name="잉크 16413">
                  <a:extLst>
                    <a:ext uri="{FF2B5EF4-FFF2-40B4-BE49-F238E27FC236}">
                      <a16:creationId xmlns:a16="http://schemas.microsoft.com/office/drawing/2014/main" id="{8D285CDA-D168-BFBD-6244-62952C8184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12940" y="2217651"/>
                  <a:ext cx="206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415" name="잉크 16414">
                  <a:extLst>
                    <a:ext uri="{FF2B5EF4-FFF2-40B4-BE49-F238E27FC236}">
                      <a16:creationId xmlns:a16="http://schemas.microsoft.com/office/drawing/2014/main" id="{E2B229C3-ED61-9106-6E05-F0C6DEE77C4E}"/>
                    </a:ext>
                  </a:extLst>
                </p14:cNvPr>
                <p14:cNvContentPartPr/>
                <p14:nvPr/>
              </p14:nvContentPartPr>
              <p14:xfrm>
                <a:off x="6990420" y="2224851"/>
                <a:ext cx="97560" cy="151920"/>
              </p14:xfrm>
            </p:contentPart>
          </mc:Choice>
          <mc:Fallback xmlns="">
            <p:pic>
              <p:nvPicPr>
                <p:cNvPr id="16415" name="잉크 16414">
                  <a:extLst>
                    <a:ext uri="{FF2B5EF4-FFF2-40B4-BE49-F238E27FC236}">
                      <a16:creationId xmlns:a16="http://schemas.microsoft.com/office/drawing/2014/main" id="{E2B229C3-ED61-9106-6E05-F0C6DEE77C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1420" y="2215851"/>
                  <a:ext cx="115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416" name="잉크 16415">
                  <a:extLst>
                    <a:ext uri="{FF2B5EF4-FFF2-40B4-BE49-F238E27FC236}">
                      <a16:creationId xmlns:a16="http://schemas.microsoft.com/office/drawing/2014/main" id="{A0A87130-5AA2-9165-E926-850EB76CC609}"/>
                    </a:ext>
                  </a:extLst>
                </p14:cNvPr>
                <p14:cNvContentPartPr/>
                <p14:nvPr/>
              </p14:nvContentPartPr>
              <p14:xfrm>
                <a:off x="7073940" y="2277411"/>
                <a:ext cx="24120" cy="131040"/>
              </p14:xfrm>
            </p:contentPart>
          </mc:Choice>
          <mc:Fallback xmlns="">
            <p:pic>
              <p:nvPicPr>
                <p:cNvPr id="16416" name="잉크 16415">
                  <a:extLst>
                    <a:ext uri="{FF2B5EF4-FFF2-40B4-BE49-F238E27FC236}">
                      <a16:creationId xmlns:a16="http://schemas.microsoft.com/office/drawing/2014/main" id="{A0A87130-5AA2-9165-E926-850EB76CC6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64940" y="2268771"/>
                  <a:ext cx="41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417" name="잉크 16416">
                  <a:extLst>
                    <a:ext uri="{FF2B5EF4-FFF2-40B4-BE49-F238E27FC236}">
                      <a16:creationId xmlns:a16="http://schemas.microsoft.com/office/drawing/2014/main" id="{5F3BAB2F-9992-A509-9554-7F8B47D8AA37}"/>
                    </a:ext>
                  </a:extLst>
                </p14:cNvPr>
                <p14:cNvContentPartPr/>
                <p14:nvPr/>
              </p14:nvContentPartPr>
              <p14:xfrm>
                <a:off x="7050900" y="2369931"/>
                <a:ext cx="142560" cy="108720"/>
              </p14:xfrm>
            </p:contentPart>
          </mc:Choice>
          <mc:Fallback xmlns="">
            <p:pic>
              <p:nvPicPr>
                <p:cNvPr id="16417" name="잉크 16416">
                  <a:extLst>
                    <a:ext uri="{FF2B5EF4-FFF2-40B4-BE49-F238E27FC236}">
                      <a16:creationId xmlns:a16="http://schemas.microsoft.com/office/drawing/2014/main" id="{5F3BAB2F-9992-A509-9554-7F8B47D8AA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41900" y="2361291"/>
                  <a:ext cx="16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6418" name="잉크 16417">
                  <a:extLst>
                    <a:ext uri="{FF2B5EF4-FFF2-40B4-BE49-F238E27FC236}">
                      <a16:creationId xmlns:a16="http://schemas.microsoft.com/office/drawing/2014/main" id="{47DC51CB-5A94-4F13-AA0D-A09E4B3864D2}"/>
                    </a:ext>
                  </a:extLst>
                </p14:cNvPr>
                <p14:cNvContentPartPr/>
                <p14:nvPr/>
              </p14:nvContentPartPr>
              <p14:xfrm>
                <a:off x="6022380" y="2535531"/>
                <a:ext cx="120960" cy="255240"/>
              </p14:xfrm>
            </p:contentPart>
          </mc:Choice>
          <mc:Fallback xmlns="">
            <p:pic>
              <p:nvPicPr>
                <p:cNvPr id="16418" name="잉크 16417">
                  <a:extLst>
                    <a:ext uri="{FF2B5EF4-FFF2-40B4-BE49-F238E27FC236}">
                      <a16:creationId xmlns:a16="http://schemas.microsoft.com/office/drawing/2014/main" id="{47DC51CB-5A94-4F13-AA0D-A09E4B3864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13380" y="2526891"/>
                  <a:ext cx="138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6419" name="잉크 16418">
                  <a:extLst>
                    <a:ext uri="{FF2B5EF4-FFF2-40B4-BE49-F238E27FC236}">
                      <a16:creationId xmlns:a16="http://schemas.microsoft.com/office/drawing/2014/main" id="{959C0E35-9B82-70BF-7E2A-FB348BE5B48C}"/>
                    </a:ext>
                  </a:extLst>
                </p14:cNvPr>
                <p14:cNvContentPartPr/>
                <p14:nvPr/>
              </p14:nvContentPartPr>
              <p14:xfrm>
                <a:off x="6154140" y="2574051"/>
                <a:ext cx="154080" cy="118080"/>
              </p14:xfrm>
            </p:contentPart>
          </mc:Choice>
          <mc:Fallback xmlns="">
            <p:pic>
              <p:nvPicPr>
                <p:cNvPr id="16419" name="잉크 16418">
                  <a:extLst>
                    <a:ext uri="{FF2B5EF4-FFF2-40B4-BE49-F238E27FC236}">
                      <a16:creationId xmlns:a16="http://schemas.microsoft.com/office/drawing/2014/main" id="{959C0E35-9B82-70BF-7E2A-FB348BE5B4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45500" y="2565411"/>
                  <a:ext cx="171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6420" name="잉크 16419">
                  <a:extLst>
                    <a:ext uri="{FF2B5EF4-FFF2-40B4-BE49-F238E27FC236}">
                      <a16:creationId xmlns:a16="http://schemas.microsoft.com/office/drawing/2014/main" id="{880A3B49-0FA5-7C89-4100-B3EEDD3E4815}"/>
                    </a:ext>
                  </a:extLst>
                </p14:cNvPr>
                <p14:cNvContentPartPr/>
                <p14:nvPr/>
              </p14:nvContentPartPr>
              <p14:xfrm>
                <a:off x="6281580" y="2583411"/>
                <a:ext cx="103680" cy="100440"/>
              </p14:xfrm>
            </p:contentPart>
          </mc:Choice>
          <mc:Fallback xmlns="">
            <p:pic>
              <p:nvPicPr>
                <p:cNvPr id="16420" name="잉크 16419">
                  <a:extLst>
                    <a:ext uri="{FF2B5EF4-FFF2-40B4-BE49-F238E27FC236}">
                      <a16:creationId xmlns:a16="http://schemas.microsoft.com/office/drawing/2014/main" id="{880A3B49-0FA5-7C89-4100-B3EEDD3E48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72580" y="2574411"/>
                  <a:ext cx="121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6421" name="잉크 16420">
                  <a:extLst>
                    <a:ext uri="{FF2B5EF4-FFF2-40B4-BE49-F238E27FC236}">
                      <a16:creationId xmlns:a16="http://schemas.microsoft.com/office/drawing/2014/main" id="{95C2525F-5B87-A1CF-1901-725F5010F312}"/>
                    </a:ext>
                  </a:extLst>
                </p14:cNvPr>
                <p14:cNvContentPartPr/>
                <p14:nvPr/>
              </p14:nvContentPartPr>
              <p14:xfrm>
                <a:off x="6236220" y="2722371"/>
                <a:ext cx="133560" cy="83520"/>
              </p14:xfrm>
            </p:contentPart>
          </mc:Choice>
          <mc:Fallback xmlns="">
            <p:pic>
              <p:nvPicPr>
                <p:cNvPr id="16421" name="잉크 16420">
                  <a:extLst>
                    <a:ext uri="{FF2B5EF4-FFF2-40B4-BE49-F238E27FC236}">
                      <a16:creationId xmlns:a16="http://schemas.microsoft.com/office/drawing/2014/main" id="{95C2525F-5B87-A1CF-1901-725F5010F3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27580" y="2713371"/>
                  <a:ext cx="151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422" name="잉크 16421">
                  <a:extLst>
                    <a:ext uri="{FF2B5EF4-FFF2-40B4-BE49-F238E27FC236}">
                      <a16:creationId xmlns:a16="http://schemas.microsoft.com/office/drawing/2014/main" id="{83F270AB-D2DE-8148-B375-C518D2FD96E0}"/>
                    </a:ext>
                  </a:extLst>
                </p14:cNvPr>
                <p14:cNvContentPartPr/>
                <p14:nvPr/>
              </p14:nvContentPartPr>
              <p14:xfrm>
                <a:off x="6401100" y="2590611"/>
                <a:ext cx="118800" cy="151200"/>
              </p14:xfrm>
            </p:contentPart>
          </mc:Choice>
          <mc:Fallback xmlns="">
            <p:pic>
              <p:nvPicPr>
                <p:cNvPr id="16422" name="잉크 16421">
                  <a:extLst>
                    <a:ext uri="{FF2B5EF4-FFF2-40B4-BE49-F238E27FC236}">
                      <a16:creationId xmlns:a16="http://schemas.microsoft.com/office/drawing/2014/main" id="{83F270AB-D2DE-8148-B375-C518D2FD96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92100" y="2581611"/>
                  <a:ext cx="136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6423" name="잉크 16422">
                  <a:extLst>
                    <a:ext uri="{FF2B5EF4-FFF2-40B4-BE49-F238E27FC236}">
                      <a16:creationId xmlns:a16="http://schemas.microsoft.com/office/drawing/2014/main" id="{942E0564-266D-A55C-D240-05B1F5D037C7}"/>
                    </a:ext>
                  </a:extLst>
                </p14:cNvPr>
                <p14:cNvContentPartPr/>
                <p14:nvPr/>
              </p14:nvContentPartPr>
              <p14:xfrm>
                <a:off x="6403980" y="2751891"/>
                <a:ext cx="199800" cy="109800"/>
              </p14:xfrm>
            </p:contentPart>
          </mc:Choice>
          <mc:Fallback xmlns="">
            <p:pic>
              <p:nvPicPr>
                <p:cNvPr id="16423" name="잉크 16422">
                  <a:extLst>
                    <a:ext uri="{FF2B5EF4-FFF2-40B4-BE49-F238E27FC236}">
                      <a16:creationId xmlns:a16="http://schemas.microsoft.com/office/drawing/2014/main" id="{942E0564-266D-A55C-D240-05B1F5D037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95340" y="2743251"/>
                  <a:ext cx="21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424" name="잉크 16423">
                  <a:extLst>
                    <a:ext uri="{FF2B5EF4-FFF2-40B4-BE49-F238E27FC236}">
                      <a16:creationId xmlns:a16="http://schemas.microsoft.com/office/drawing/2014/main" id="{8AC54772-83EC-AD21-A7F3-FD9E65EA0DF2}"/>
                    </a:ext>
                  </a:extLst>
                </p14:cNvPr>
                <p14:cNvContentPartPr/>
                <p14:nvPr/>
              </p14:nvContentPartPr>
              <p14:xfrm>
                <a:off x="6541500" y="2660451"/>
                <a:ext cx="136440" cy="137880"/>
              </p14:xfrm>
            </p:contentPart>
          </mc:Choice>
          <mc:Fallback xmlns="">
            <p:pic>
              <p:nvPicPr>
                <p:cNvPr id="16424" name="잉크 16423">
                  <a:extLst>
                    <a:ext uri="{FF2B5EF4-FFF2-40B4-BE49-F238E27FC236}">
                      <a16:creationId xmlns:a16="http://schemas.microsoft.com/office/drawing/2014/main" id="{8AC54772-83EC-AD21-A7F3-FD9E65EA0D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2860" y="2651451"/>
                  <a:ext cx="154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425" name="잉크 16424">
                  <a:extLst>
                    <a:ext uri="{FF2B5EF4-FFF2-40B4-BE49-F238E27FC236}">
                      <a16:creationId xmlns:a16="http://schemas.microsoft.com/office/drawing/2014/main" id="{AC1D59D6-32C0-0194-02E0-6BFD98F5B2C4}"/>
                    </a:ext>
                  </a:extLst>
                </p14:cNvPr>
                <p14:cNvContentPartPr/>
                <p14:nvPr/>
              </p14:nvContentPartPr>
              <p14:xfrm>
                <a:off x="6592260" y="2693931"/>
                <a:ext cx="132120" cy="208800"/>
              </p14:xfrm>
            </p:contentPart>
          </mc:Choice>
          <mc:Fallback xmlns="">
            <p:pic>
              <p:nvPicPr>
                <p:cNvPr id="16425" name="잉크 16424">
                  <a:extLst>
                    <a:ext uri="{FF2B5EF4-FFF2-40B4-BE49-F238E27FC236}">
                      <a16:creationId xmlns:a16="http://schemas.microsoft.com/office/drawing/2014/main" id="{AC1D59D6-32C0-0194-02E0-6BFD98F5B2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83260" y="2684931"/>
                  <a:ext cx="149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426" name="잉크 16425">
                  <a:extLst>
                    <a:ext uri="{FF2B5EF4-FFF2-40B4-BE49-F238E27FC236}">
                      <a16:creationId xmlns:a16="http://schemas.microsoft.com/office/drawing/2014/main" id="{4F79836A-55FE-FBF4-0DC0-AF944C006808}"/>
                    </a:ext>
                  </a:extLst>
                </p14:cNvPr>
                <p14:cNvContentPartPr/>
                <p14:nvPr/>
              </p14:nvContentPartPr>
              <p14:xfrm>
                <a:off x="6731220" y="2724891"/>
                <a:ext cx="209880" cy="133200"/>
              </p14:xfrm>
            </p:contentPart>
          </mc:Choice>
          <mc:Fallback xmlns="">
            <p:pic>
              <p:nvPicPr>
                <p:cNvPr id="16426" name="잉크 16425">
                  <a:extLst>
                    <a:ext uri="{FF2B5EF4-FFF2-40B4-BE49-F238E27FC236}">
                      <a16:creationId xmlns:a16="http://schemas.microsoft.com/office/drawing/2014/main" id="{4F79836A-55FE-FBF4-0DC0-AF944C0068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22580" y="2716251"/>
                  <a:ext cx="227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6427" name="잉크 16426">
                  <a:extLst>
                    <a:ext uri="{FF2B5EF4-FFF2-40B4-BE49-F238E27FC236}">
                      <a16:creationId xmlns:a16="http://schemas.microsoft.com/office/drawing/2014/main" id="{EE9A717A-9FA8-A268-9879-C3615BB3D278}"/>
                    </a:ext>
                  </a:extLst>
                </p14:cNvPr>
                <p14:cNvContentPartPr/>
                <p14:nvPr/>
              </p14:nvContentPartPr>
              <p14:xfrm>
                <a:off x="6910140" y="2724531"/>
                <a:ext cx="81360" cy="147600"/>
              </p14:xfrm>
            </p:contentPart>
          </mc:Choice>
          <mc:Fallback xmlns="">
            <p:pic>
              <p:nvPicPr>
                <p:cNvPr id="16427" name="잉크 16426">
                  <a:extLst>
                    <a:ext uri="{FF2B5EF4-FFF2-40B4-BE49-F238E27FC236}">
                      <a16:creationId xmlns:a16="http://schemas.microsoft.com/office/drawing/2014/main" id="{EE9A717A-9FA8-A268-9879-C3615BB3D2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01140" y="2715531"/>
                  <a:ext cx="9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428" name="잉크 16427">
                  <a:extLst>
                    <a:ext uri="{FF2B5EF4-FFF2-40B4-BE49-F238E27FC236}">
                      <a16:creationId xmlns:a16="http://schemas.microsoft.com/office/drawing/2014/main" id="{855A84B0-1D49-2593-2027-026C456C4C94}"/>
                    </a:ext>
                  </a:extLst>
                </p14:cNvPr>
                <p14:cNvContentPartPr/>
                <p14:nvPr/>
              </p14:nvContentPartPr>
              <p14:xfrm>
                <a:off x="7002300" y="2720571"/>
                <a:ext cx="123480" cy="123120"/>
              </p14:xfrm>
            </p:contentPart>
          </mc:Choice>
          <mc:Fallback xmlns="">
            <p:pic>
              <p:nvPicPr>
                <p:cNvPr id="16428" name="잉크 16427">
                  <a:extLst>
                    <a:ext uri="{FF2B5EF4-FFF2-40B4-BE49-F238E27FC236}">
                      <a16:creationId xmlns:a16="http://schemas.microsoft.com/office/drawing/2014/main" id="{855A84B0-1D49-2593-2027-026C456C4C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3300" y="2711571"/>
                  <a:ext cx="141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6429" name="잉크 16428">
                  <a:extLst>
                    <a:ext uri="{FF2B5EF4-FFF2-40B4-BE49-F238E27FC236}">
                      <a16:creationId xmlns:a16="http://schemas.microsoft.com/office/drawing/2014/main" id="{627CE220-BDB0-B8E0-CA6E-8F8F1B2E5A99}"/>
                    </a:ext>
                  </a:extLst>
                </p14:cNvPr>
                <p14:cNvContentPartPr/>
                <p14:nvPr/>
              </p14:nvContentPartPr>
              <p14:xfrm>
                <a:off x="7116780" y="2716971"/>
                <a:ext cx="83520" cy="152280"/>
              </p14:xfrm>
            </p:contentPart>
          </mc:Choice>
          <mc:Fallback xmlns="">
            <p:pic>
              <p:nvPicPr>
                <p:cNvPr id="16429" name="잉크 16428">
                  <a:extLst>
                    <a:ext uri="{FF2B5EF4-FFF2-40B4-BE49-F238E27FC236}">
                      <a16:creationId xmlns:a16="http://schemas.microsoft.com/office/drawing/2014/main" id="{627CE220-BDB0-B8E0-CA6E-8F8F1B2E5A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07780" y="2708331"/>
                  <a:ext cx="101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6430" name="잉크 16429">
                  <a:extLst>
                    <a:ext uri="{FF2B5EF4-FFF2-40B4-BE49-F238E27FC236}">
                      <a16:creationId xmlns:a16="http://schemas.microsoft.com/office/drawing/2014/main" id="{D2782D80-A3AE-9AE4-25FB-93D9D75E76EE}"/>
                    </a:ext>
                  </a:extLst>
                </p14:cNvPr>
                <p14:cNvContentPartPr/>
                <p14:nvPr/>
              </p14:nvContentPartPr>
              <p14:xfrm>
                <a:off x="7251420" y="2684571"/>
                <a:ext cx="92160" cy="245160"/>
              </p14:xfrm>
            </p:contentPart>
          </mc:Choice>
          <mc:Fallback xmlns="">
            <p:pic>
              <p:nvPicPr>
                <p:cNvPr id="16430" name="잉크 16429">
                  <a:extLst>
                    <a:ext uri="{FF2B5EF4-FFF2-40B4-BE49-F238E27FC236}">
                      <a16:creationId xmlns:a16="http://schemas.microsoft.com/office/drawing/2014/main" id="{D2782D80-A3AE-9AE4-25FB-93D9D75E76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42420" y="2675931"/>
                  <a:ext cx="1098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41" name="그룹 16440">
            <a:extLst>
              <a:ext uri="{FF2B5EF4-FFF2-40B4-BE49-F238E27FC236}">
                <a16:creationId xmlns:a16="http://schemas.microsoft.com/office/drawing/2014/main" id="{CEF19DDD-72BF-793B-2161-C823C617AD50}"/>
              </a:ext>
            </a:extLst>
          </p:cNvPr>
          <p:cNvGrpSpPr/>
          <p:nvPr/>
        </p:nvGrpSpPr>
        <p:grpSpPr>
          <a:xfrm>
            <a:off x="3890100" y="3099651"/>
            <a:ext cx="3381840" cy="2814480"/>
            <a:chOff x="3890100" y="3099651"/>
            <a:chExt cx="3381840" cy="28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010DF31-9DF0-A2AC-0D46-CC330D2DB19B}"/>
                    </a:ext>
                  </a:extLst>
                </p14:cNvPr>
                <p14:cNvContentPartPr/>
                <p14:nvPr/>
              </p14:nvContentPartPr>
              <p14:xfrm>
                <a:off x="3890100" y="4261731"/>
                <a:ext cx="175680" cy="1213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010DF31-9DF0-A2AC-0D46-CC330D2DB1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81100" y="4252731"/>
                  <a:ext cx="193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8628AA1-8A77-6F89-B2E2-4DA967D86836}"/>
                    </a:ext>
                  </a:extLst>
                </p14:cNvPr>
                <p14:cNvContentPartPr/>
                <p14:nvPr/>
              </p14:nvContentPartPr>
              <p14:xfrm>
                <a:off x="3980100" y="4217091"/>
                <a:ext cx="81360" cy="1285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8628AA1-8A77-6F89-B2E2-4DA967D868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71460" y="4208091"/>
                  <a:ext cx="9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F5E111F-497A-7DF1-3BA7-03A22E624704}"/>
                    </a:ext>
                  </a:extLst>
                </p14:cNvPr>
                <p14:cNvContentPartPr/>
                <p14:nvPr/>
              </p14:nvContentPartPr>
              <p14:xfrm>
                <a:off x="4123740" y="4117731"/>
                <a:ext cx="96480" cy="151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F5E111F-497A-7DF1-3BA7-03A22E6247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14740" y="4108731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D842F13-66A9-6464-5AD5-31AFE09E1677}"/>
                    </a:ext>
                  </a:extLst>
                </p14:cNvPr>
                <p14:cNvContentPartPr/>
                <p14:nvPr/>
              </p14:nvContentPartPr>
              <p14:xfrm>
                <a:off x="4114020" y="4101171"/>
                <a:ext cx="129960" cy="151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D842F13-66A9-6464-5AD5-31AFE09E16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05380" y="4092531"/>
                  <a:ext cx="14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804750B-9311-7D43-9952-F94623DFDE38}"/>
                    </a:ext>
                  </a:extLst>
                </p14:cNvPr>
                <p14:cNvContentPartPr/>
                <p14:nvPr/>
              </p14:nvContentPartPr>
              <p14:xfrm>
                <a:off x="4246860" y="4112331"/>
                <a:ext cx="98640" cy="127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804750B-9311-7D43-9952-F94623DFDE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38220" y="4103331"/>
                  <a:ext cx="116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F09EF3B-7C35-8309-596A-7DEB0216284D}"/>
                    </a:ext>
                  </a:extLst>
                </p14:cNvPr>
                <p14:cNvContentPartPr/>
                <p14:nvPr/>
              </p14:nvContentPartPr>
              <p14:xfrm>
                <a:off x="4341180" y="4084611"/>
                <a:ext cx="85320" cy="159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F09EF3B-7C35-8309-596A-7DEB021628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32180" y="4075611"/>
                  <a:ext cx="102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AD77D5D-FAF0-EAB7-1871-5174F06EDFB4}"/>
                    </a:ext>
                  </a:extLst>
                </p14:cNvPr>
                <p14:cNvContentPartPr/>
                <p14:nvPr/>
              </p14:nvContentPartPr>
              <p14:xfrm>
                <a:off x="4415700" y="4079931"/>
                <a:ext cx="80640" cy="77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AD77D5D-FAF0-EAB7-1871-5174F06EDF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6700" y="4071291"/>
                  <a:ext cx="9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406A150-A9E6-3609-3229-68E0C5628D07}"/>
                    </a:ext>
                  </a:extLst>
                </p14:cNvPr>
                <p14:cNvContentPartPr/>
                <p14:nvPr/>
              </p14:nvContentPartPr>
              <p14:xfrm>
                <a:off x="4431900" y="4144731"/>
                <a:ext cx="96120" cy="51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406A150-A9E6-3609-3229-68E0C5628D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2900" y="4136091"/>
                  <a:ext cx="113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3A4E0F1-19FB-5B8B-D171-AFA662AA79E7}"/>
                    </a:ext>
                  </a:extLst>
                </p14:cNvPr>
                <p14:cNvContentPartPr/>
                <p14:nvPr/>
              </p14:nvContentPartPr>
              <p14:xfrm>
                <a:off x="4511820" y="4054371"/>
                <a:ext cx="126360" cy="122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3A4E0F1-19FB-5B8B-D171-AFA662AA79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2820" y="4045731"/>
                  <a:ext cx="144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8356449-5F67-6DA3-2807-C315E933D98D}"/>
                    </a:ext>
                  </a:extLst>
                </p14:cNvPr>
                <p14:cNvContentPartPr/>
                <p14:nvPr/>
              </p14:nvContentPartPr>
              <p14:xfrm>
                <a:off x="4590300" y="4155891"/>
                <a:ext cx="70560" cy="49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8356449-5F67-6DA3-2807-C315E933D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81660" y="4147251"/>
                  <a:ext cx="88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E6D392D-3C1D-24D0-A32B-FF4E972EA6D9}"/>
                    </a:ext>
                  </a:extLst>
                </p14:cNvPr>
                <p14:cNvContentPartPr/>
                <p14:nvPr/>
              </p14:nvContentPartPr>
              <p14:xfrm>
                <a:off x="4646820" y="4036011"/>
                <a:ext cx="46440" cy="163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E6D392D-3C1D-24D0-A32B-FF4E972EA6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37820" y="4027371"/>
                  <a:ext cx="6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20022EB-6440-AC70-BF9B-DD7B44982DDE}"/>
                    </a:ext>
                  </a:extLst>
                </p14:cNvPr>
                <p14:cNvContentPartPr/>
                <p14:nvPr/>
              </p14:nvContentPartPr>
              <p14:xfrm>
                <a:off x="4742580" y="4027731"/>
                <a:ext cx="101880" cy="121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20022EB-6440-AC70-BF9B-DD7B44982D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33580" y="4018731"/>
                  <a:ext cx="119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98366BE-B388-A60E-360E-30B1EBCA0EEB}"/>
                    </a:ext>
                  </a:extLst>
                </p14:cNvPr>
                <p14:cNvContentPartPr/>
                <p14:nvPr/>
              </p14:nvContentPartPr>
              <p14:xfrm>
                <a:off x="4849500" y="4037451"/>
                <a:ext cx="60120" cy="72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98366BE-B388-A60E-360E-30B1EBCA0E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0860" y="4028451"/>
                  <a:ext cx="77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E3D01E4-FF1B-8D6B-B15F-151D4DAD4843}"/>
                    </a:ext>
                  </a:extLst>
                </p14:cNvPr>
                <p14:cNvContentPartPr/>
                <p14:nvPr/>
              </p14:nvContentPartPr>
              <p14:xfrm>
                <a:off x="4808100" y="4148691"/>
                <a:ext cx="118800" cy="48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E3D01E4-FF1B-8D6B-B15F-151D4DAD48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99100" y="4140051"/>
                  <a:ext cx="13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3CFD4AF-3112-82EA-9CD5-92FDFB4A1739}"/>
                    </a:ext>
                  </a:extLst>
                </p14:cNvPr>
                <p14:cNvContentPartPr/>
                <p14:nvPr/>
              </p14:nvContentPartPr>
              <p14:xfrm>
                <a:off x="4885500" y="4021611"/>
                <a:ext cx="93600" cy="92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3CFD4AF-3112-82EA-9CD5-92FDFB4A17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76500" y="4012971"/>
                  <a:ext cx="111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E9E2D5C-02A6-E2F7-BC09-D348B3CB8F6E}"/>
                    </a:ext>
                  </a:extLst>
                </p14:cNvPr>
                <p14:cNvContentPartPr/>
                <p14:nvPr/>
              </p14:nvContentPartPr>
              <p14:xfrm>
                <a:off x="4920420" y="4103331"/>
                <a:ext cx="90000" cy="69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E9E2D5C-02A6-E2F7-BC09-D348B3CB8F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11420" y="4094691"/>
                  <a:ext cx="10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AB0DAE4-3871-B5F9-78B1-59A5E9D48B25}"/>
                    </a:ext>
                  </a:extLst>
                </p14:cNvPr>
                <p14:cNvContentPartPr/>
                <p14:nvPr/>
              </p14:nvContentPartPr>
              <p14:xfrm>
                <a:off x="5128140" y="3958971"/>
                <a:ext cx="103320" cy="238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AB0DAE4-3871-B5F9-78B1-59A5E9D48B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19140" y="3949971"/>
                  <a:ext cx="12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B169495-6991-4386-7F9E-2950BD86C0BD}"/>
                    </a:ext>
                  </a:extLst>
                </p14:cNvPr>
                <p14:cNvContentPartPr/>
                <p14:nvPr/>
              </p14:nvContentPartPr>
              <p14:xfrm>
                <a:off x="5156220" y="4162371"/>
                <a:ext cx="117360" cy="48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B169495-6991-4386-7F9E-2950BD86C0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47580" y="4153371"/>
                  <a:ext cx="135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24C1AEE-A76A-D03D-3722-7BF2D311BAF1}"/>
                    </a:ext>
                  </a:extLst>
                </p14:cNvPr>
                <p14:cNvContentPartPr/>
                <p14:nvPr/>
              </p14:nvContentPartPr>
              <p14:xfrm>
                <a:off x="5220660" y="4018371"/>
                <a:ext cx="177120" cy="146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24C1AEE-A76A-D03D-3722-7BF2D311BA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12020" y="4009371"/>
                  <a:ext cx="194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E66CB57-E86C-7F87-FBEF-8D61A43AAE5D}"/>
                    </a:ext>
                  </a:extLst>
                </p14:cNvPr>
                <p14:cNvContentPartPr/>
                <p14:nvPr/>
              </p14:nvContentPartPr>
              <p14:xfrm>
                <a:off x="5359260" y="4021971"/>
                <a:ext cx="145440" cy="126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E66CB57-E86C-7F87-FBEF-8D61A43AAE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50260" y="4012971"/>
                  <a:ext cx="163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42ECE74-ADFA-A134-ECD9-319A8017DD49}"/>
                    </a:ext>
                  </a:extLst>
                </p14:cNvPr>
                <p14:cNvContentPartPr/>
                <p14:nvPr/>
              </p14:nvContentPartPr>
              <p14:xfrm>
                <a:off x="5443860" y="3997851"/>
                <a:ext cx="112680" cy="198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42ECE74-ADFA-A134-ECD9-319A8017DD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34860" y="3988851"/>
                  <a:ext cx="130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39CB90A-9C59-0A4E-4957-1B8C7BE86A6E}"/>
                    </a:ext>
                  </a:extLst>
                </p14:cNvPr>
                <p14:cNvContentPartPr/>
                <p14:nvPr/>
              </p14:nvContentPartPr>
              <p14:xfrm>
                <a:off x="5619900" y="4007211"/>
                <a:ext cx="62280" cy="1317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39CB90A-9C59-0A4E-4957-1B8C7BE86A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0900" y="3998571"/>
                  <a:ext cx="7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1750512-C202-688D-0D5C-F2645F85896A}"/>
                    </a:ext>
                  </a:extLst>
                </p14:cNvPr>
                <p14:cNvContentPartPr/>
                <p14:nvPr/>
              </p14:nvContentPartPr>
              <p14:xfrm>
                <a:off x="5679660" y="4009371"/>
                <a:ext cx="91800" cy="181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1750512-C202-688D-0D5C-F2645F8589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71020" y="4000731"/>
                  <a:ext cx="109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C3F3104-6FA6-072D-5CE7-A9F6232CD247}"/>
                    </a:ext>
                  </a:extLst>
                </p14:cNvPr>
                <p14:cNvContentPartPr/>
                <p14:nvPr/>
              </p14:nvContentPartPr>
              <p14:xfrm>
                <a:off x="5784060" y="4061211"/>
                <a:ext cx="34560" cy="104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C3F3104-6FA6-072D-5CE7-A9F6232CD2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75060" y="4052571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E5AF07-8F84-892E-9ABD-64404E03CFBE}"/>
                    </a:ext>
                  </a:extLst>
                </p14:cNvPr>
                <p14:cNvContentPartPr/>
                <p14:nvPr/>
              </p14:nvContentPartPr>
              <p14:xfrm>
                <a:off x="5833740" y="4046811"/>
                <a:ext cx="30600" cy="122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E5AF07-8F84-892E-9ABD-64404E03CF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25100" y="4037811"/>
                  <a:ext cx="4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9AC440A-5714-6587-23D4-FA1D8BCC3034}"/>
                    </a:ext>
                  </a:extLst>
                </p14:cNvPr>
                <p14:cNvContentPartPr/>
                <p14:nvPr/>
              </p14:nvContentPartPr>
              <p14:xfrm>
                <a:off x="5917260" y="4018011"/>
                <a:ext cx="137520" cy="97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9AC440A-5714-6587-23D4-FA1D8BCC30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08620" y="4009011"/>
                  <a:ext cx="15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8734C3-2CE7-71F3-CBB7-40CE8251C608}"/>
                    </a:ext>
                  </a:extLst>
                </p14:cNvPr>
                <p14:cNvContentPartPr/>
                <p14:nvPr/>
              </p14:nvContentPartPr>
              <p14:xfrm>
                <a:off x="5969460" y="4098291"/>
                <a:ext cx="102600" cy="75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8734C3-2CE7-71F3-CBB7-40CE8251C6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60820" y="4089291"/>
                  <a:ext cx="120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36B5126-B541-DB58-1363-A9BCC1531A34}"/>
                    </a:ext>
                  </a:extLst>
                </p14:cNvPr>
                <p14:cNvContentPartPr/>
                <p14:nvPr/>
              </p14:nvContentPartPr>
              <p14:xfrm>
                <a:off x="6093300" y="3983091"/>
                <a:ext cx="91800" cy="90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36B5126-B541-DB58-1363-A9BCC1531A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84660" y="3974451"/>
                  <a:ext cx="109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CAAD7D9-2DB8-4FB2-B107-8BF1A8C6806D}"/>
                    </a:ext>
                  </a:extLst>
                </p14:cNvPr>
                <p14:cNvContentPartPr/>
                <p14:nvPr/>
              </p14:nvContentPartPr>
              <p14:xfrm>
                <a:off x="6083580" y="4090011"/>
                <a:ext cx="84960" cy="129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CAAD7D9-2DB8-4FB2-B107-8BF1A8C680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74580" y="4081011"/>
                  <a:ext cx="102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70FB2A8-BC47-A07D-6D54-6A8CF23E95D0}"/>
                    </a:ext>
                  </a:extLst>
                </p14:cNvPr>
                <p14:cNvContentPartPr/>
                <p14:nvPr/>
              </p14:nvContentPartPr>
              <p14:xfrm>
                <a:off x="6132900" y="4129971"/>
                <a:ext cx="148680" cy="55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70FB2A8-BC47-A07D-6D54-6A8CF23E95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23900" y="4121331"/>
                  <a:ext cx="16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AC78CC2-1879-7720-A645-AB8D4945B51F}"/>
                    </a:ext>
                  </a:extLst>
                </p14:cNvPr>
                <p14:cNvContentPartPr/>
                <p14:nvPr/>
              </p14:nvContentPartPr>
              <p14:xfrm>
                <a:off x="4900980" y="5239491"/>
                <a:ext cx="164520" cy="674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AC78CC2-1879-7720-A645-AB8D4945B5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2340" y="5230851"/>
                  <a:ext cx="18216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46D0509-9C4D-DF82-EE98-0EED52D09773}"/>
                    </a:ext>
                  </a:extLst>
                </p14:cNvPr>
                <p14:cNvContentPartPr/>
                <p14:nvPr/>
              </p14:nvContentPartPr>
              <p14:xfrm>
                <a:off x="5083140" y="5573211"/>
                <a:ext cx="183240" cy="52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46D0509-9C4D-DF82-EE98-0EED52D0977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74140" y="5564211"/>
                  <a:ext cx="200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A30EA7D-44DC-B2EB-7C8D-DE85C9E398D3}"/>
                    </a:ext>
                  </a:extLst>
                </p14:cNvPr>
                <p14:cNvContentPartPr/>
                <p14:nvPr/>
              </p14:nvContentPartPr>
              <p14:xfrm>
                <a:off x="5219580" y="5492931"/>
                <a:ext cx="72360" cy="209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A30EA7D-44DC-B2EB-7C8D-DE85C9E398D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10580" y="5483931"/>
                  <a:ext cx="90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6C15BB3-13AB-65E2-B13B-38E24E8A5491}"/>
                    </a:ext>
                  </a:extLst>
                </p14:cNvPr>
                <p14:cNvContentPartPr/>
                <p14:nvPr/>
              </p14:nvContentPartPr>
              <p14:xfrm>
                <a:off x="5338740" y="5460891"/>
                <a:ext cx="77760" cy="119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6C15BB3-13AB-65E2-B13B-38E24E8A54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29740" y="5451891"/>
                  <a:ext cx="9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04A7E13-997D-C5A2-7B40-FB2ACFFA22A4}"/>
                    </a:ext>
                  </a:extLst>
                </p14:cNvPr>
                <p14:cNvContentPartPr/>
                <p14:nvPr/>
              </p14:nvContentPartPr>
              <p14:xfrm>
                <a:off x="5387700" y="5452251"/>
                <a:ext cx="102240" cy="258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04A7E13-997D-C5A2-7B40-FB2ACFFA22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79060" y="5443251"/>
                  <a:ext cx="119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7C09310-F0BC-4063-BE4E-666DC9F2E044}"/>
                    </a:ext>
                  </a:extLst>
                </p14:cNvPr>
                <p14:cNvContentPartPr/>
                <p14:nvPr/>
              </p14:nvContentPartPr>
              <p14:xfrm>
                <a:off x="5470500" y="5627931"/>
                <a:ext cx="60480" cy="882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7C09310-F0BC-4063-BE4E-666DC9F2E0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61500" y="5618931"/>
                  <a:ext cx="78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296929F-B2A1-E480-4F06-6C4CEB25550D}"/>
                    </a:ext>
                  </a:extLst>
                </p14:cNvPr>
                <p14:cNvContentPartPr/>
                <p14:nvPr/>
              </p14:nvContentPartPr>
              <p14:xfrm>
                <a:off x="5520900" y="5488611"/>
                <a:ext cx="122760" cy="136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296929F-B2A1-E480-4F06-6C4CEB2555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11900" y="5479971"/>
                  <a:ext cx="140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316C17D-EDB3-B575-3191-B3DAF86A3A3A}"/>
                    </a:ext>
                  </a:extLst>
                </p14:cNvPr>
                <p14:cNvContentPartPr/>
                <p14:nvPr/>
              </p14:nvContentPartPr>
              <p14:xfrm>
                <a:off x="5592180" y="5657811"/>
                <a:ext cx="108720" cy="66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316C17D-EDB3-B575-3191-B3DAF86A3A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83180" y="5649171"/>
                  <a:ext cx="126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FB42833-7AD6-6AD3-B8D0-7C02146ABD95}"/>
                    </a:ext>
                  </a:extLst>
                </p14:cNvPr>
                <p14:cNvContentPartPr/>
                <p14:nvPr/>
              </p14:nvContentPartPr>
              <p14:xfrm>
                <a:off x="5728980" y="5541171"/>
                <a:ext cx="107280" cy="117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FB42833-7AD6-6AD3-B8D0-7C02146ABD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20340" y="5532531"/>
                  <a:ext cx="124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E5DC2C2-21E2-6B81-F5BB-6583915C2836}"/>
                    </a:ext>
                  </a:extLst>
                </p14:cNvPr>
                <p14:cNvContentPartPr/>
                <p14:nvPr/>
              </p14:nvContentPartPr>
              <p14:xfrm>
                <a:off x="5835540" y="5525691"/>
                <a:ext cx="128160" cy="189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E5DC2C2-21E2-6B81-F5BB-6583915C28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26900" y="5516691"/>
                  <a:ext cx="145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432" name="잉크 16431">
                  <a:extLst>
                    <a:ext uri="{FF2B5EF4-FFF2-40B4-BE49-F238E27FC236}">
                      <a16:creationId xmlns:a16="http://schemas.microsoft.com/office/drawing/2014/main" id="{24A4D205-D3E5-B2C2-1BE8-1E9D5A0DF0F2}"/>
                    </a:ext>
                  </a:extLst>
                </p14:cNvPr>
                <p14:cNvContentPartPr/>
                <p14:nvPr/>
              </p14:nvContentPartPr>
              <p14:xfrm>
                <a:off x="6144060" y="5503731"/>
                <a:ext cx="73800" cy="208080"/>
              </p14:xfrm>
            </p:contentPart>
          </mc:Choice>
          <mc:Fallback xmlns="">
            <p:pic>
              <p:nvPicPr>
                <p:cNvPr id="16432" name="잉크 16431">
                  <a:extLst>
                    <a:ext uri="{FF2B5EF4-FFF2-40B4-BE49-F238E27FC236}">
                      <a16:creationId xmlns:a16="http://schemas.microsoft.com/office/drawing/2014/main" id="{24A4D205-D3E5-B2C2-1BE8-1E9D5A0DF0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5420" y="5494731"/>
                  <a:ext cx="9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433" name="잉크 16432">
                  <a:extLst>
                    <a:ext uri="{FF2B5EF4-FFF2-40B4-BE49-F238E27FC236}">
                      <a16:creationId xmlns:a16="http://schemas.microsoft.com/office/drawing/2014/main" id="{A4839D9A-F1B5-4F58-73C5-CD4F85CFE014}"/>
                    </a:ext>
                  </a:extLst>
                </p14:cNvPr>
                <p14:cNvContentPartPr/>
                <p14:nvPr/>
              </p14:nvContentPartPr>
              <p14:xfrm>
                <a:off x="6150180" y="5513451"/>
                <a:ext cx="141480" cy="181080"/>
              </p14:xfrm>
            </p:contentPart>
          </mc:Choice>
          <mc:Fallback xmlns="">
            <p:pic>
              <p:nvPicPr>
                <p:cNvPr id="16433" name="잉크 16432">
                  <a:extLst>
                    <a:ext uri="{FF2B5EF4-FFF2-40B4-BE49-F238E27FC236}">
                      <a16:creationId xmlns:a16="http://schemas.microsoft.com/office/drawing/2014/main" id="{A4839D9A-F1B5-4F58-73C5-CD4F85CFE0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1540" y="5504451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434" name="잉크 16433">
                  <a:extLst>
                    <a:ext uri="{FF2B5EF4-FFF2-40B4-BE49-F238E27FC236}">
                      <a16:creationId xmlns:a16="http://schemas.microsoft.com/office/drawing/2014/main" id="{E7B65030-00AE-7958-A39F-BB0D85F19FBF}"/>
                    </a:ext>
                  </a:extLst>
                </p14:cNvPr>
                <p14:cNvContentPartPr/>
                <p14:nvPr/>
              </p14:nvContentPartPr>
              <p14:xfrm>
                <a:off x="6309660" y="5528931"/>
                <a:ext cx="109800" cy="178560"/>
              </p14:xfrm>
            </p:contentPart>
          </mc:Choice>
          <mc:Fallback xmlns="">
            <p:pic>
              <p:nvPicPr>
                <p:cNvPr id="16434" name="잉크 16433">
                  <a:extLst>
                    <a:ext uri="{FF2B5EF4-FFF2-40B4-BE49-F238E27FC236}">
                      <a16:creationId xmlns:a16="http://schemas.microsoft.com/office/drawing/2014/main" id="{E7B65030-00AE-7958-A39F-BB0D85F19F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00660" y="5520291"/>
                  <a:ext cx="127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435" name="잉크 16434">
                  <a:extLst>
                    <a:ext uri="{FF2B5EF4-FFF2-40B4-BE49-F238E27FC236}">
                      <a16:creationId xmlns:a16="http://schemas.microsoft.com/office/drawing/2014/main" id="{2D1AD8B3-F97D-58F9-3523-5847C11DFC0F}"/>
                    </a:ext>
                  </a:extLst>
                </p14:cNvPr>
                <p14:cNvContentPartPr/>
                <p14:nvPr/>
              </p14:nvContentPartPr>
              <p14:xfrm>
                <a:off x="6511620" y="5503011"/>
                <a:ext cx="135720" cy="164880"/>
              </p14:xfrm>
            </p:contentPart>
          </mc:Choice>
          <mc:Fallback xmlns="">
            <p:pic>
              <p:nvPicPr>
                <p:cNvPr id="16435" name="잉크 16434">
                  <a:extLst>
                    <a:ext uri="{FF2B5EF4-FFF2-40B4-BE49-F238E27FC236}">
                      <a16:creationId xmlns:a16="http://schemas.microsoft.com/office/drawing/2014/main" id="{2D1AD8B3-F97D-58F9-3523-5847C11DFC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02620" y="5494011"/>
                  <a:ext cx="153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36" name="잉크 16435">
                  <a:extLst>
                    <a:ext uri="{FF2B5EF4-FFF2-40B4-BE49-F238E27FC236}">
                      <a16:creationId xmlns:a16="http://schemas.microsoft.com/office/drawing/2014/main" id="{D79D466F-4833-C76D-8285-BCE7F0D161C8}"/>
                    </a:ext>
                  </a:extLst>
                </p14:cNvPr>
                <p14:cNvContentPartPr/>
                <p14:nvPr/>
              </p14:nvContentPartPr>
              <p14:xfrm>
                <a:off x="6631140" y="5574651"/>
                <a:ext cx="62280" cy="75240"/>
              </p14:xfrm>
            </p:contentPart>
          </mc:Choice>
          <mc:Fallback xmlns="">
            <p:pic>
              <p:nvPicPr>
                <p:cNvPr id="16436" name="잉크 16435">
                  <a:extLst>
                    <a:ext uri="{FF2B5EF4-FFF2-40B4-BE49-F238E27FC236}">
                      <a16:creationId xmlns:a16="http://schemas.microsoft.com/office/drawing/2014/main" id="{D79D466F-4833-C76D-8285-BCE7F0D161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22140" y="5566011"/>
                  <a:ext cx="79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437" name="잉크 16436">
                  <a:extLst>
                    <a:ext uri="{FF2B5EF4-FFF2-40B4-BE49-F238E27FC236}">
                      <a16:creationId xmlns:a16="http://schemas.microsoft.com/office/drawing/2014/main" id="{F0CCC73D-4D12-22AE-04C4-43C67A06301E}"/>
                    </a:ext>
                  </a:extLst>
                </p14:cNvPr>
                <p14:cNvContentPartPr/>
                <p14:nvPr/>
              </p14:nvContentPartPr>
              <p14:xfrm>
                <a:off x="6671820" y="5544411"/>
                <a:ext cx="110160" cy="163080"/>
              </p14:xfrm>
            </p:contentPart>
          </mc:Choice>
          <mc:Fallback xmlns="">
            <p:pic>
              <p:nvPicPr>
                <p:cNvPr id="16437" name="잉크 16436">
                  <a:extLst>
                    <a:ext uri="{FF2B5EF4-FFF2-40B4-BE49-F238E27FC236}">
                      <a16:creationId xmlns:a16="http://schemas.microsoft.com/office/drawing/2014/main" id="{F0CCC73D-4D12-22AE-04C4-43C67A0630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62820" y="5535411"/>
                  <a:ext cx="127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438" name="잉크 16437">
                  <a:extLst>
                    <a:ext uri="{FF2B5EF4-FFF2-40B4-BE49-F238E27FC236}">
                      <a16:creationId xmlns:a16="http://schemas.microsoft.com/office/drawing/2014/main" id="{F8C34BC9-F1F4-F0CB-2B36-811F714C81D3}"/>
                    </a:ext>
                  </a:extLst>
                </p14:cNvPr>
                <p14:cNvContentPartPr/>
                <p14:nvPr/>
              </p14:nvContentPartPr>
              <p14:xfrm>
                <a:off x="6708540" y="5714331"/>
                <a:ext cx="75240" cy="104760"/>
              </p14:xfrm>
            </p:contentPart>
          </mc:Choice>
          <mc:Fallback xmlns="">
            <p:pic>
              <p:nvPicPr>
                <p:cNvPr id="16438" name="잉크 16437">
                  <a:extLst>
                    <a:ext uri="{FF2B5EF4-FFF2-40B4-BE49-F238E27FC236}">
                      <a16:creationId xmlns:a16="http://schemas.microsoft.com/office/drawing/2014/main" id="{F8C34BC9-F1F4-F0CB-2B36-811F714C81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99900" y="5705331"/>
                  <a:ext cx="92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439" name="잉크 16438">
                  <a:extLst>
                    <a:ext uri="{FF2B5EF4-FFF2-40B4-BE49-F238E27FC236}">
                      <a16:creationId xmlns:a16="http://schemas.microsoft.com/office/drawing/2014/main" id="{E82572C1-B300-60A1-24E5-663CCDB11F9D}"/>
                    </a:ext>
                  </a:extLst>
                </p14:cNvPr>
                <p14:cNvContentPartPr/>
                <p14:nvPr/>
              </p14:nvContentPartPr>
              <p14:xfrm>
                <a:off x="6848580" y="3099651"/>
                <a:ext cx="423360" cy="2550600"/>
              </p14:xfrm>
            </p:contentPart>
          </mc:Choice>
          <mc:Fallback xmlns="">
            <p:pic>
              <p:nvPicPr>
                <p:cNvPr id="16439" name="잉크 16438">
                  <a:extLst>
                    <a:ext uri="{FF2B5EF4-FFF2-40B4-BE49-F238E27FC236}">
                      <a16:creationId xmlns:a16="http://schemas.microsoft.com/office/drawing/2014/main" id="{E82572C1-B300-60A1-24E5-663CCDB11F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39580" y="3090651"/>
                  <a:ext cx="441000" cy="25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440" name="잉크 16439">
                  <a:extLst>
                    <a:ext uri="{FF2B5EF4-FFF2-40B4-BE49-F238E27FC236}">
                      <a16:creationId xmlns:a16="http://schemas.microsoft.com/office/drawing/2014/main" id="{C21BBB69-8599-09C5-C75A-6C893501DAE5}"/>
                    </a:ext>
                  </a:extLst>
                </p14:cNvPr>
                <p14:cNvContentPartPr/>
                <p14:nvPr/>
              </p14:nvContentPartPr>
              <p14:xfrm>
                <a:off x="6879540" y="3125931"/>
                <a:ext cx="280800" cy="183600"/>
              </p14:xfrm>
            </p:contentPart>
          </mc:Choice>
          <mc:Fallback xmlns="">
            <p:pic>
              <p:nvPicPr>
                <p:cNvPr id="16440" name="잉크 16439">
                  <a:extLst>
                    <a:ext uri="{FF2B5EF4-FFF2-40B4-BE49-F238E27FC236}">
                      <a16:creationId xmlns:a16="http://schemas.microsoft.com/office/drawing/2014/main" id="{C21BBB69-8599-09C5-C75A-6C893501DA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70540" y="3116931"/>
                  <a:ext cx="2984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74" name="그룹 16473">
            <a:extLst>
              <a:ext uri="{FF2B5EF4-FFF2-40B4-BE49-F238E27FC236}">
                <a16:creationId xmlns:a16="http://schemas.microsoft.com/office/drawing/2014/main" id="{55AE1267-ABB4-FA47-BD53-FB953EBA7C62}"/>
              </a:ext>
            </a:extLst>
          </p:cNvPr>
          <p:cNvGrpSpPr/>
          <p:nvPr/>
        </p:nvGrpSpPr>
        <p:grpSpPr>
          <a:xfrm>
            <a:off x="5650860" y="5900814"/>
            <a:ext cx="1590120" cy="359640"/>
            <a:chOff x="5650860" y="5900814"/>
            <a:chExt cx="159012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59" name="잉크 16458">
                  <a:extLst>
                    <a:ext uri="{FF2B5EF4-FFF2-40B4-BE49-F238E27FC236}">
                      <a16:creationId xmlns:a16="http://schemas.microsoft.com/office/drawing/2014/main" id="{A51AECFC-68EE-B02A-AA6F-D423F3C16BFE}"/>
                    </a:ext>
                  </a:extLst>
                </p14:cNvPr>
                <p14:cNvContentPartPr/>
                <p14:nvPr/>
              </p14:nvContentPartPr>
              <p14:xfrm>
                <a:off x="5650860" y="5900814"/>
                <a:ext cx="97200" cy="111960"/>
              </p14:xfrm>
            </p:contentPart>
          </mc:Choice>
          <mc:Fallback xmlns="">
            <p:pic>
              <p:nvPicPr>
                <p:cNvPr id="16459" name="잉크 16458">
                  <a:extLst>
                    <a:ext uri="{FF2B5EF4-FFF2-40B4-BE49-F238E27FC236}">
                      <a16:creationId xmlns:a16="http://schemas.microsoft.com/office/drawing/2014/main" id="{A51AECFC-68EE-B02A-AA6F-D423F3C16B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42220" y="5891814"/>
                  <a:ext cx="11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60" name="잉크 16459">
                  <a:extLst>
                    <a:ext uri="{FF2B5EF4-FFF2-40B4-BE49-F238E27FC236}">
                      <a16:creationId xmlns:a16="http://schemas.microsoft.com/office/drawing/2014/main" id="{BD1F8713-B450-048A-49DF-2F9E6930E61D}"/>
                    </a:ext>
                  </a:extLst>
                </p14:cNvPr>
                <p14:cNvContentPartPr/>
                <p14:nvPr/>
              </p14:nvContentPartPr>
              <p14:xfrm>
                <a:off x="5744460" y="5927094"/>
                <a:ext cx="79560" cy="65160"/>
              </p14:xfrm>
            </p:contentPart>
          </mc:Choice>
          <mc:Fallback xmlns="">
            <p:pic>
              <p:nvPicPr>
                <p:cNvPr id="16460" name="잉크 16459">
                  <a:extLst>
                    <a:ext uri="{FF2B5EF4-FFF2-40B4-BE49-F238E27FC236}">
                      <a16:creationId xmlns:a16="http://schemas.microsoft.com/office/drawing/2014/main" id="{BD1F8713-B450-048A-49DF-2F9E6930E6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35460" y="5918094"/>
                  <a:ext cx="97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461" name="잉크 16460">
                  <a:extLst>
                    <a:ext uri="{FF2B5EF4-FFF2-40B4-BE49-F238E27FC236}">
                      <a16:creationId xmlns:a16="http://schemas.microsoft.com/office/drawing/2014/main" id="{337EC88D-D7D5-8579-8DD7-FAF205F0FDF0}"/>
                    </a:ext>
                  </a:extLst>
                </p14:cNvPr>
                <p14:cNvContentPartPr/>
                <p14:nvPr/>
              </p14:nvContentPartPr>
              <p14:xfrm>
                <a:off x="5678580" y="6019614"/>
                <a:ext cx="172440" cy="123480"/>
              </p14:xfrm>
            </p:contentPart>
          </mc:Choice>
          <mc:Fallback xmlns="">
            <p:pic>
              <p:nvPicPr>
                <p:cNvPr id="16461" name="잉크 16460">
                  <a:extLst>
                    <a:ext uri="{FF2B5EF4-FFF2-40B4-BE49-F238E27FC236}">
                      <a16:creationId xmlns:a16="http://schemas.microsoft.com/office/drawing/2014/main" id="{337EC88D-D7D5-8579-8DD7-FAF205F0FD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69580" y="6010614"/>
                  <a:ext cx="19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62" name="잉크 16461">
                  <a:extLst>
                    <a:ext uri="{FF2B5EF4-FFF2-40B4-BE49-F238E27FC236}">
                      <a16:creationId xmlns:a16="http://schemas.microsoft.com/office/drawing/2014/main" id="{66467661-DF08-619E-FA0D-059F0EBB97B7}"/>
                    </a:ext>
                  </a:extLst>
                </p14:cNvPr>
                <p14:cNvContentPartPr/>
                <p14:nvPr/>
              </p14:nvContentPartPr>
              <p14:xfrm>
                <a:off x="5894940" y="5936814"/>
                <a:ext cx="67320" cy="120600"/>
              </p14:xfrm>
            </p:contentPart>
          </mc:Choice>
          <mc:Fallback xmlns="">
            <p:pic>
              <p:nvPicPr>
                <p:cNvPr id="16462" name="잉크 16461">
                  <a:extLst>
                    <a:ext uri="{FF2B5EF4-FFF2-40B4-BE49-F238E27FC236}">
                      <a16:creationId xmlns:a16="http://schemas.microsoft.com/office/drawing/2014/main" id="{66467661-DF08-619E-FA0D-059F0EBB97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86300" y="5928174"/>
                  <a:ext cx="8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463" name="잉크 16462">
                  <a:extLst>
                    <a:ext uri="{FF2B5EF4-FFF2-40B4-BE49-F238E27FC236}">
                      <a16:creationId xmlns:a16="http://schemas.microsoft.com/office/drawing/2014/main" id="{BAF75135-82A8-DEEF-BEA8-975E708D81D5}"/>
                    </a:ext>
                  </a:extLst>
                </p14:cNvPr>
                <p14:cNvContentPartPr/>
                <p14:nvPr/>
              </p14:nvContentPartPr>
              <p14:xfrm>
                <a:off x="5968020" y="5991174"/>
                <a:ext cx="34920" cy="83880"/>
              </p14:xfrm>
            </p:contentPart>
          </mc:Choice>
          <mc:Fallback xmlns="">
            <p:pic>
              <p:nvPicPr>
                <p:cNvPr id="16463" name="잉크 16462">
                  <a:extLst>
                    <a:ext uri="{FF2B5EF4-FFF2-40B4-BE49-F238E27FC236}">
                      <a16:creationId xmlns:a16="http://schemas.microsoft.com/office/drawing/2014/main" id="{BAF75135-82A8-DEEF-BEA8-975E708D81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9020" y="5982534"/>
                  <a:ext cx="52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464" name="잉크 16463">
                  <a:extLst>
                    <a:ext uri="{FF2B5EF4-FFF2-40B4-BE49-F238E27FC236}">
                      <a16:creationId xmlns:a16="http://schemas.microsoft.com/office/drawing/2014/main" id="{C74FFB69-28F5-0644-BE31-494C2E63961B}"/>
                    </a:ext>
                  </a:extLst>
                </p14:cNvPr>
                <p14:cNvContentPartPr/>
                <p14:nvPr/>
              </p14:nvContentPartPr>
              <p14:xfrm>
                <a:off x="5881980" y="6113214"/>
                <a:ext cx="102600" cy="60120"/>
              </p14:xfrm>
            </p:contentPart>
          </mc:Choice>
          <mc:Fallback xmlns="">
            <p:pic>
              <p:nvPicPr>
                <p:cNvPr id="16464" name="잉크 16463">
                  <a:extLst>
                    <a:ext uri="{FF2B5EF4-FFF2-40B4-BE49-F238E27FC236}">
                      <a16:creationId xmlns:a16="http://schemas.microsoft.com/office/drawing/2014/main" id="{C74FFB69-28F5-0644-BE31-494C2E6396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2980" y="6104214"/>
                  <a:ext cx="120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465" name="잉크 16464">
                  <a:extLst>
                    <a:ext uri="{FF2B5EF4-FFF2-40B4-BE49-F238E27FC236}">
                      <a16:creationId xmlns:a16="http://schemas.microsoft.com/office/drawing/2014/main" id="{9591CD24-1CFE-1EB5-6804-1D3564F83AA7}"/>
                    </a:ext>
                  </a:extLst>
                </p14:cNvPr>
                <p14:cNvContentPartPr/>
                <p14:nvPr/>
              </p14:nvContentPartPr>
              <p14:xfrm>
                <a:off x="6013380" y="5979294"/>
                <a:ext cx="118080" cy="93960"/>
              </p14:xfrm>
            </p:contentPart>
          </mc:Choice>
          <mc:Fallback xmlns="">
            <p:pic>
              <p:nvPicPr>
                <p:cNvPr id="16465" name="잉크 16464">
                  <a:extLst>
                    <a:ext uri="{FF2B5EF4-FFF2-40B4-BE49-F238E27FC236}">
                      <a16:creationId xmlns:a16="http://schemas.microsoft.com/office/drawing/2014/main" id="{9591CD24-1CFE-1EB5-6804-1D3564F83A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04380" y="5970654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466" name="잉크 16465">
                  <a:extLst>
                    <a:ext uri="{FF2B5EF4-FFF2-40B4-BE49-F238E27FC236}">
                      <a16:creationId xmlns:a16="http://schemas.microsoft.com/office/drawing/2014/main" id="{6409E226-5BB4-FB7D-8CC9-CB807BA3F311}"/>
                    </a:ext>
                  </a:extLst>
                </p14:cNvPr>
                <p14:cNvContentPartPr/>
                <p14:nvPr/>
              </p14:nvContentPartPr>
              <p14:xfrm>
                <a:off x="6009060" y="6096294"/>
                <a:ext cx="216360" cy="126360"/>
              </p14:xfrm>
            </p:contentPart>
          </mc:Choice>
          <mc:Fallback xmlns="">
            <p:pic>
              <p:nvPicPr>
                <p:cNvPr id="16466" name="잉크 16465">
                  <a:extLst>
                    <a:ext uri="{FF2B5EF4-FFF2-40B4-BE49-F238E27FC236}">
                      <a16:creationId xmlns:a16="http://schemas.microsoft.com/office/drawing/2014/main" id="{6409E226-5BB4-FB7D-8CC9-CB807BA3F31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00420" y="6087294"/>
                  <a:ext cx="234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467" name="잉크 16466">
                  <a:extLst>
                    <a:ext uri="{FF2B5EF4-FFF2-40B4-BE49-F238E27FC236}">
                      <a16:creationId xmlns:a16="http://schemas.microsoft.com/office/drawing/2014/main" id="{5F412749-6351-9DAE-E698-FB17D6061D21}"/>
                    </a:ext>
                  </a:extLst>
                </p14:cNvPr>
                <p14:cNvContentPartPr/>
                <p14:nvPr/>
              </p14:nvContentPartPr>
              <p14:xfrm>
                <a:off x="6311460" y="5971734"/>
                <a:ext cx="126000" cy="143640"/>
              </p14:xfrm>
            </p:contentPart>
          </mc:Choice>
          <mc:Fallback xmlns="">
            <p:pic>
              <p:nvPicPr>
                <p:cNvPr id="16467" name="잉크 16466">
                  <a:extLst>
                    <a:ext uri="{FF2B5EF4-FFF2-40B4-BE49-F238E27FC236}">
                      <a16:creationId xmlns:a16="http://schemas.microsoft.com/office/drawing/2014/main" id="{5F412749-6351-9DAE-E698-FB17D6061D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02460" y="5962734"/>
                  <a:ext cx="143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468" name="잉크 16467">
                  <a:extLst>
                    <a:ext uri="{FF2B5EF4-FFF2-40B4-BE49-F238E27FC236}">
                      <a16:creationId xmlns:a16="http://schemas.microsoft.com/office/drawing/2014/main" id="{8C25FD00-F32E-A55A-4BE9-F8741CA4C730}"/>
                    </a:ext>
                  </a:extLst>
                </p14:cNvPr>
                <p14:cNvContentPartPr/>
                <p14:nvPr/>
              </p14:nvContentPartPr>
              <p14:xfrm>
                <a:off x="6369060" y="6115734"/>
                <a:ext cx="123840" cy="84240"/>
              </p14:xfrm>
            </p:contentPart>
          </mc:Choice>
          <mc:Fallback xmlns="">
            <p:pic>
              <p:nvPicPr>
                <p:cNvPr id="16468" name="잉크 16467">
                  <a:extLst>
                    <a:ext uri="{FF2B5EF4-FFF2-40B4-BE49-F238E27FC236}">
                      <a16:creationId xmlns:a16="http://schemas.microsoft.com/office/drawing/2014/main" id="{8C25FD00-F32E-A55A-4BE9-F8741CA4C7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60420" y="6107094"/>
                  <a:ext cx="141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469" name="잉크 16468">
                  <a:extLst>
                    <a:ext uri="{FF2B5EF4-FFF2-40B4-BE49-F238E27FC236}">
                      <a16:creationId xmlns:a16="http://schemas.microsoft.com/office/drawing/2014/main" id="{7F37CCB0-FEAB-A368-CF20-20DD491A46CF}"/>
                    </a:ext>
                  </a:extLst>
                </p14:cNvPr>
                <p14:cNvContentPartPr/>
                <p14:nvPr/>
              </p14:nvContentPartPr>
              <p14:xfrm>
                <a:off x="6505500" y="5992254"/>
                <a:ext cx="412200" cy="195480"/>
              </p14:xfrm>
            </p:contentPart>
          </mc:Choice>
          <mc:Fallback xmlns="">
            <p:pic>
              <p:nvPicPr>
                <p:cNvPr id="16469" name="잉크 16468">
                  <a:extLst>
                    <a:ext uri="{FF2B5EF4-FFF2-40B4-BE49-F238E27FC236}">
                      <a16:creationId xmlns:a16="http://schemas.microsoft.com/office/drawing/2014/main" id="{7F37CCB0-FEAB-A368-CF20-20DD491A46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96500" y="5983254"/>
                  <a:ext cx="429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70" name="잉크 16469">
                  <a:extLst>
                    <a:ext uri="{FF2B5EF4-FFF2-40B4-BE49-F238E27FC236}">
                      <a16:creationId xmlns:a16="http://schemas.microsoft.com/office/drawing/2014/main" id="{DB004241-6726-0D6C-92E1-6E681F7F8890}"/>
                    </a:ext>
                  </a:extLst>
                </p14:cNvPr>
                <p14:cNvContentPartPr/>
                <p14:nvPr/>
              </p14:nvContentPartPr>
              <p14:xfrm>
                <a:off x="6951900" y="5964894"/>
                <a:ext cx="74160" cy="22680"/>
              </p14:xfrm>
            </p:contentPart>
          </mc:Choice>
          <mc:Fallback xmlns="">
            <p:pic>
              <p:nvPicPr>
                <p:cNvPr id="16470" name="잉크 16469">
                  <a:extLst>
                    <a:ext uri="{FF2B5EF4-FFF2-40B4-BE49-F238E27FC236}">
                      <a16:creationId xmlns:a16="http://schemas.microsoft.com/office/drawing/2014/main" id="{DB004241-6726-0D6C-92E1-6E681F7F889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42900" y="5956254"/>
                  <a:ext cx="91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71" name="잉크 16470">
                  <a:extLst>
                    <a:ext uri="{FF2B5EF4-FFF2-40B4-BE49-F238E27FC236}">
                      <a16:creationId xmlns:a16="http://schemas.microsoft.com/office/drawing/2014/main" id="{BBDE6DB8-FFAA-41C7-1CA9-5109594A008D}"/>
                    </a:ext>
                  </a:extLst>
                </p14:cNvPr>
                <p14:cNvContentPartPr/>
                <p14:nvPr/>
              </p14:nvContentPartPr>
              <p14:xfrm>
                <a:off x="6946860" y="5989374"/>
                <a:ext cx="176400" cy="117360"/>
              </p14:xfrm>
            </p:contentPart>
          </mc:Choice>
          <mc:Fallback xmlns="">
            <p:pic>
              <p:nvPicPr>
                <p:cNvPr id="16471" name="잉크 16470">
                  <a:extLst>
                    <a:ext uri="{FF2B5EF4-FFF2-40B4-BE49-F238E27FC236}">
                      <a16:creationId xmlns:a16="http://schemas.microsoft.com/office/drawing/2014/main" id="{BBDE6DB8-FFAA-41C7-1CA9-5109594A00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37860" y="5980374"/>
                  <a:ext cx="194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72" name="잉크 16471">
                  <a:extLst>
                    <a:ext uri="{FF2B5EF4-FFF2-40B4-BE49-F238E27FC236}">
                      <a16:creationId xmlns:a16="http://schemas.microsoft.com/office/drawing/2014/main" id="{FCF3F0F1-DB43-7052-F9A6-CDA8EF7686A3}"/>
                    </a:ext>
                  </a:extLst>
                </p14:cNvPr>
                <p14:cNvContentPartPr/>
                <p14:nvPr/>
              </p14:nvContentPartPr>
              <p14:xfrm>
                <a:off x="7054500" y="6125814"/>
                <a:ext cx="81360" cy="72720"/>
              </p14:xfrm>
            </p:contentPart>
          </mc:Choice>
          <mc:Fallback xmlns="">
            <p:pic>
              <p:nvPicPr>
                <p:cNvPr id="16472" name="잉크 16471">
                  <a:extLst>
                    <a:ext uri="{FF2B5EF4-FFF2-40B4-BE49-F238E27FC236}">
                      <a16:creationId xmlns:a16="http://schemas.microsoft.com/office/drawing/2014/main" id="{FCF3F0F1-DB43-7052-F9A6-CDA8EF7686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45860" y="6116814"/>
                  <a:ext cx="99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73" name="잉크 16472">
                  <a:extLst>
                    <a:ext uri="{FF2B5EF4-FFF2-40B4-BE49-F238E27FC236}">
                      <a16:creationId xmlns:a16="http://schemas.microsoft.com/office/drawing/2014/main" id="{A374A424-46B7-A658-8911-6BEE0661F3BD}"/>
                    </a:ext>
                  </a:extLst>
                </p14:cNvPr>
                <p14:cNvContentPartPr/>
                <p14:nvPr/>
              </p14:nvContentPartPr>
              <p14:xfrm>
                <a:off x="7212540" y="6228774"/>
                <a:ext cx="28440" cy="31680"/>
              </p14:xfrm>
            </p:contentPart>
          </mc:Choice>
          <mc:Fallback xmlns="">
            <p:pic>
              <p:nvPicPr>
                <p:cNvPr id="16473" name="잉크 16472">
                  <a:extLst>
                    <a:ext uri="{FF2B5EF4-FFF2-40B4-BE49-F238E27FC236}">
                      <a16:creationId xmlns:a16="http://schemas.microsoft.com/office/drawing/2014/main" id="{A374A424-46B7-A658-8911-6BEE0661F3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03540" y="6220134"/>
                  <a:ext cx="46080" cy="4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152400" y="322263"/>
            <a:ext cx="5427663" cy="6394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#define SIZE    512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char *msg1 = "apple is red";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*msg2 = "banana is yellow";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char buffer[SIZE];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int filedes[2], nread;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int len1 = strlen(msg1) + 1;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int len2 = strlen(msg2) + 1;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if(pipe(filedes) == -1)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printf("fail to call pipe()\n");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       exit(1);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    }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write(filedes[1], msg1,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write(filedes[1], msg2,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len2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 nread = read(filedes[0], buffer,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len2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}</a:t>
            </a:r>
          </a:p>
        </p:txBody>
      </p:sp>
      <p:sp>
        <p:nvSpPr>
          <p:cNvPr id="17411" name="Rectangle 7"/>
          <p:cNvSpPr>
            <a:spLocks noChangeArrowheads="1"/>
          </p:cNvSpPr>
          <p:nvPr/>
        </p:nvSpPr>
        <p:spPr bwMode="auto">
          <a:xfrm>
            <a:off x="5651500" y="1811338"/>
            <a:ext cx="3455988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ex11-07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13, 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17, 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3175" y="11113"/>
            <a:ext cx="136683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anchor="ctr"/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ex11-07.c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B02E74-E154-90AC-63B5-2BFD4DB08F4F}"/>
              </a:ext>
            </a:extLst>
          </p:cNvPr>
          <p:cNvGrpSpPr/>
          <p:nvPr/>
        </p:nvGrpSpPr>
        <p:grpSpPr>
          <a:xfrm>
            <a:off x="4225620" y="5287014"/>
            <a:ext cx="529200" cy="1000440"/>
            <a:chOff x="4225620" y="5287014"/>
            <a:chExt cx="52920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EE61878-D65C-69FB-4779-47F7F90004AA}"/>
                    </a:ext>
                  </a:extLst>
                </p14:cNvPr>
                <p14:cNvContentPartPr/>
                <p14:nvPr/>
              </p14:nvContentPartPr>
              <p14:xfrm>
                <a:off x="4351260" y="5287014"/>
                <a:ext cx="403560" cy="5313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EE61878-D65C-69FB-4779-47F7F90004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2620" y="5278014"/>
                  <a:ext cx="4212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61DBDB3-9D87-B683-DB61-22A565BDEBF7}"/>
                    </a:ext>
                  </a:extLst>
                </p14:cNvPr>
                <p14:cNvContentPartPr/>
                <p14:nvPr/>
              </p14:nvContentPartPr>
              <p14:xfrm>
                <a:off x="4225620" y="5873814"/>
                <a:ext cx="441720" cy="413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61DBDB3-9D87-B683-DB61-22A565BDEB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6620" y="5864814"/>
                  <a:ext cx="45936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605C97-85EF-E885-1369-441527DD073E}"/>
              </a:ext>
            </a:extLst>
          </p:cNvPr>
          <p:cNvGrpSpPr/>
          <p:nvPr/>
        </p:nvGrpSpPr>
        <p:grpSpPr>
          <a:xfrm>
            <a:off x="3387180" y="4546854"/>
            <a:ext cx="447480" cy="782640"/>
            <a:chOff x="3387180" y="4546854"/>
            <a:chExt cx="447480" cy="7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191CABD-6060-3569-9A4B-33C154D1EA8B}"/>
                    </a:ext>
                  </a:extLst>
                </p14:cNvPr>
                <p14:cNvContentPartPr/>
                <p14:nvPr/>
              </p14:nvContentPartPr>
              <p14:xfrm>
                <a:off x="3403380" y="4546854"/>
                <a:ext cx="431280" cy="4255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191CABD-6060-3569-9A4B-33C154D1EA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4380" y="4537854"/>
                  <a:ext cx="448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7957183-3B54-60BD-5717-187C178825E5}"/>
                    </a:ext>
                  </a:extLst>
                </p14:cNvPr>
                <p14:cNvContentPartPr/>
                <p14:nvPr/>
              </p14:nvContentPartPr>
              <p14:xfrm>
                <a:off x="3387180" y="5014854"/>
                <a:ext cx="401400" cy="314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7957183-3B54-60BD-5717-187C178825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8540" y="5005854"/>
                  <a:ext cx="41904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612361-21DE-A9EC-4569-E0B61E8DDAD8}"/>
              </a:ext>
            </a:extLst>
          </p:cNvPr>
          <p:cNvGrpSpPr/>
          <p:nvPr/>
        </p:nvGrpSpPr>
        <p:grpSpPr>
          <a:xfrm>
            <a:off x="1410420" y="130734"/>
            <a:ext cx="808560" cy="255600"/>
            <a:chOff x="1410420" y="130734"/>
            <a:chExt cx="8085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E9A05FF-B5E0-7491-D085-3CDEC4C80F65}"/>
                    </a:ext>
                  </a:extLst>
                </p14:cNvPr>
                <p14:cNvContentPartPr/>
                <p14:nvPr/>
              </p14:nvContentPartPr>
              <p14:xfrm>
                <a:off x="1410420" y="137574"/>
                <a:ext cx="117720" cy="144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E9A05FF-B5E0-7491-D085-3CDEC4C80F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1780" y="128574"/>
                  <a:ext cx="135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3F3075-FE97-BD2E-6865-7F7636AC441F}"/>
                    </a:ext>
                  </a:extLst>
                </p14:cNvPr>
                <p14:cNvContentPartPr/>
                <p14:nvPr/>
              </p14:nvContentPartPr>
              <p14:xfrm>
                <a:off x="1552620" y="148734"/>
                <a:ext cx="52200" cy="133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3F3075-FE97-BD2E-6865-7F7636AC44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3620" y="140094"/>
                  <a:ext cx="69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B0B8DD8-72C6-2F17-CC3A-AB2CC84EFCF8}"/>
                    </a:ext>
                  </a:extLst>
                </p14:cNvPr>
                <p14:cNvContentPartPr/>
                <p14:nvPr/>
              </p14:nvContentPartPr>
              <p14:xfrm>
                <a:off x="1506540" y="310374"/>
                <a:ext cx="111600" cy="75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B0B8DD8-72C6-2F17-CC3A-AB2CC84EFC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7540" y="301734"/>
                  <a:ext cx="129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69C1F49-B844-5148-6E62-ACFCB92E3A31}"/>
                    </a:ext>
                  </a:extLst>
                </p14:cNvPr>
                <p14:cNvContentPartPr/>
                <p14:nvPr/>
              </p14:nvContentPartPr>
              <p14:xfrm>
                <a:off x="1630380" y="130734"/>
                <a:ext cx="74160" cy="24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69C1F49-B844-5148-6E62-ACFCB92E3A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1740" y="121734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D2BE27A-08C5-5206-EFCD-17DF0F9F4D98}"/>
                    </a:ext>
                  </a:extLst>
                </p14:cNvPr>
                <p14:cNvContentPartPr/>
                <p14:nvPr/>
              </p14:nvContentPartPr>
              <p14:xfrm>
                <a:off x="1631820" y="160974"/>
                <a:ext cx="171000" cy="130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D2BE27A-08C5-5206-EFCD-17DF0F9F4D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3180" y="151974"/>
                  <a:ext cx="188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FFF2112-4C0B-8D08-E198-9AE4E25E66C7}"/>
                    </a:ext>
                  </a:extLst>
                </p14:cNvPr>
                <p14:cNvContentPartPr/>
                <p14:nvPr/>
              </p14:nvContentPartPr>
              <p14:xfrm>
                <a:off x="1720380" y="273654"/>
                <a:ext cx="149040" cy="91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FFF2112-4C0B-8D08-E198-9AE4E25E66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1380" y="265014"/>
                  <a:ext cx="166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26D835F-1FD7-196E-22D5-A26AA87FFAA1}"/>
                    </a:ext>
                  </a:extLst>
                </p14:cNvPr>
                <p14:cNvContentPartPr/>
                <p14:nvPr/>
              </p14:nvContentPartPr>
              <p14:xfrm>
                <a:off x="1918380" y="144774"/>
                <a:ext cx="164160" cy="151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26D835F-1FD7-196E-22D5-A26AA87FFA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9740" y="136134"/>
                  <a:ext cx="18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818EA67-67FE-10E9-368A-4684494241FC}"/>
                    </a:ext>
                  </a:extLst>
                </p14:cNvPr>
                <p14:cNvContentPartPr/>
                <p14:nvPr/>
              </p14:nvContentPartPr>
              <p14:xfrm>
                <a:off x="2092620" y="137574"/>
                <a:ext cx="126360" cy="163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818EA67-67FE-10E9-368A-4684494241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83980" y="128934"/>
                  <a:ext cx="1440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27F15A-A4A9-C53A-35FC-E3EC549B60F8}"/>
              </a:ext>
            </a:extLst>
          </p:cNvPr>
          <p:cNvGrpSpPr/>
          <p:nvPr/>
        </p:nvGrpSpPr>
        <p:grpSpPr>
          <a:xfrm>
            <a:off x="5086380" y="4782294"/>
            <a:ext cx="3411000" cy="1313640"/>
            <a:chOff x="5086380" y="4782294"/>
            <a:chExt cx="3411000" cy="13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3B94F35-15CE-249C-1A95-6BCBDF0D0560}"/>
                    </a:ext>
                  </a:extLst>
                </p14:cNvPr>
                <p14:cNvContentPartPr/>
                <p14:nvPr/>
              </p14:nvContentPartPr>
              <p14:xfrm>
                <a:off x="5086380" y="4782294"/>
                <a:ext cx="324360" cy="1313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3B94F35-15CE-249C-1A95-6BCBDF0D05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7380" y="4773294"/>
                  <a:ext cx="342000" cy="13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68C0C40-5819-9ACB-F28F-748BC0A6D709}"/>
                    </a:ext>
                  </a:extLst>
                </p14:cNvPr>
                <p14:cNvContentPartPr/>
                <p14:nvPr/>
              </p14:nvContentPartPr>
              <p14:xfrm>
                <a:off x="5370060" y="5437134"/>
                <a:ext cx="572400" cy="33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68C0C40-5819-9ACB-F28F-748BC0A6D7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61420" y="5428494"/>
                  <a:ext cx="590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44FBAA6-2A51-5906-C2FD-DD3DD228F89C}"/>
                    </a:ext>
                  </a:extLst>
                </p14:cNvPr>
                <p14:cNvContentPartPr/>
                <p14:nvPr/>
              </p14:nvContentPartPr>
              <p14:xfrm>
                <a:off x="5768940" y="5354334"/>
                <a:ext cx="187920" cy="193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44FBAA6-2A51-5906-C2FD-DD3DD228F8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59940" y="5345334"/>
                  <a:ext cx="205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66F1375-C0E0-D635-0A9C-9B329AED6893}"/>
                    </a:ext>
                  </a:extLst>
                </p14:cNvPr>
                <p14:cNvContentPartPr/>
                <p14:nvPr/>
              </p14:nvContentPartPr>
              <p14:xfrm>
                <a:off x="6086460" y="5147694"/>
                <a:ext cx="136080" cy="2397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66F1375-C0E0-D635-0A9C-9B329AED68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77820" y="5138694"/>
                  <a:ext cx="153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1B7037F-207C-C255-E380-478E3894CA8B}"/>
                    </a:ext>
                  </a:extLst>
                </p14:cNvPr>
                <p14:cNvContentPartPr/>
                <p14:nvPr/>
              </p14:nvContentPartPr>
              <p14:xfrm>
                <a:off x="6217140" y="5158854"/>
                <a:ext cx="66600" cy="141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1B7037F-207C-C255-E380-478E3894CA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08500" y="5150214"/>
                  <a:ext cx="8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9FF03F9-B2CD-A471-2E91-65F9DAA10B8A}"/>
                    </a:ext>
                  </a:extLst>
                </p14:cNvPr>
                <p14:cNvContentPartPr/>
                <p14:nvPr/>
              </p14:nvContentPartPr>
              <p14:xfrm>
                <a:off x="6194100" y="5326254"/>
                <a:ext cx="109440" cy="116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9FF03F9-B2CD-A471-2E91-65F9DAA10B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85460" y="5317254"/>
                  <a:ext cx="127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2BD32CE-AA36-60C9-3209-E20461D817C9}"/>
                    </a:ext>
                  </a:extLst>
                </p14:cNvPr>
                <p14:cNvContentPartPr/>
                <p14:nvPr/>
              </p14:nvContentPartPr>
              <p14:xfrm>
                <a:off x="6268980" y="5220774"/>
                <a:ext cx="164520" cy="149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2BD32CE-AA36-60C9-3209-E20461D817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9980" y="5211774"/>
                  <a:ext cx="182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90851CC-1082-47AA-F3FB-4C2C5F0F2AF1}"/>
                    </a:ext>
                  </a:extLst>
                </p14:cNvPr>
                <p14:cNvContentPartPr/>
                <p14:nvPr/>
              </p14:nvContentPartPr>
              <p14:xfrm>
                <a:off x="6370860" y="5307534"/>
                <a:ext cx="77760" cy="11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90851CC-1082-47AA-F3FB-4C2C5F0F2A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2220" y="5298534"/>
                  <a:ext cx="95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F716509-86FE-9F6E-A464-F0D3BF2B04B2}"/>
                    </a:ext>
                  </a:extLst>
                </p14:cNvPr>
                <p14:cNvContentPartPr/>
                <p14:nvPr/>
              </p14:nvContentPartPr>
              <p14:xfrm>
                <a:off x="6367620" y="5346414"/>
                <a:ext cx="107640" cy="155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F716509-86FE-9F6E-A464-F0D3BF2B04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58980" y="5337414"/>
                  <a:ext cx="125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63D60D7-EC4D-55B8-5403-FEE7EABF8DB3}"/>
                    </a:ext>
                  </a:extLst>
                </p14:cNvPr>
                <p14:cNvContentPartPr/>
                <p14:nvPr/>
              </p14:nvContentPartPr>
              <p14:xfrm>
                <a:off x="6632220" y="5189454"/>
                <a:ext cx="112680" cy="165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63D60D7-EC4D-55B8-5403-FEE7EABF8D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3580" y="5180454"/>
                  <a:ext cx="13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4E58916-6F67-9914-4FF8-2FAEE85C160C}"/>
                    </a:ext>
                  </a:extLst>
                </p14:cNvPr>
                <p14:cNvContentPartPr/>
                <p14:nvPr/>
              </p14:nvContentPartPr>
              <p14:xfrm>
                <a:off x="6620340" y="5437134"/>
                <a:ext cx="177840" cy="31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4E58916-6F67-9914-4FF8-2FAEE85C16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1700" y="5428494"/>
                  <a:ext cx="195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F30CC4C-0E0E-1D74-E601-CC2CECA022C6}"/>
                    </a:ext>
                  </a:extLst>
                </p14:cNvPr>
                <p14:cNvContentPartPr/>
                <p14:nvPr/>
              </p14:nvContentPartPr>
              <p14:xfrm>
                <a:off x="6774780" y="5173254"/>
                <a:ext cx="159120" cy="211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F30CC4C-0E0E-1D74-E601-CC2CECA022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65780" y="5164614"/>
                  <a:ext cx="176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C90ACBC-A02A-6C12-870E-74BD53B1BEED}"/>
                    </a:ext>
                  </a:extLst>
                </p14:cNvPr>
                <p14:cNvContentPartPr/>
                <p14:nvPr/>
              </p14:nvContentPartPr>
              <p14:xfrm>
                <a:off x="6879180" y="5234454"/>
                <a:ext cx="102240" cy="163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C90ACBC-A02A-6C12-870E-74BD53B1BE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70180" y="5225814"/>
                  <a:ext cx="119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94846AE-3265-3B50-D3E9-EFDC7F9E17DB}"/>
                    </a:ext>
                  </a:extLst>
                </p14:cNvPr>
                <p14:cNvContentPartPr/>
                <p14:nvPr/>
              </p14:nvContentPartPr>
              <p14:xfrm>
                <a:off x="6928860" y="5237334"/>
                <a:ext cx="93960" cy="1418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94846AE-3265-3B50-D3E9-EFDC7F9E17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9860" y="5228694"/>
                  <a:ext cx="111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81C17DC-4CF4-08B1-9100-9764A04751E0}"/>
                    </a:ext>
                  </a:extLst>
                </p14:cNvPr>
                <p14:cNvContentPartPr/>
                <p14:nvPr/>
              </p14:nvContentPartPr>
              <p14:xfrm>
                <a:off x="7063860" y="5220054"/>
                <a:ext cx="142200" cy="1962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81C17DC-4CF4-08B1-9100-9764A04751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55220" y="5211054"/>
                  <a:ext cx="159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968D384-FE39-03B8-2191-ACCC5624BEDC}"/>
                    </a:ext>
                  </a:extLst>
                </p14:cNvPr>
                <p14:cNvContentPartPr/>
                <p14:nvPr/>
              </p14:nvContentPartPr>
              <p14:xfrm>
                <a:off x="7085100" y="5370894"/>
                <a:ext cx="179640" cy="43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968D384-FE39-03B8-2191-ACCC5624BE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76460" y="5361894"/>
                  <a:ext cx="197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8B41C8E-1F40-A292-D4DE-5A63C8972207}"/>
                    </a:ext>
                  </a:extLst>
                </p14:cNvPr>
                <p14:cNvContentPartPr/>
                <p14:nvPr/>
              </p14:nvContentPartPr>
              <p14:xfrm>
                <a:off x="7239180" y="5199534"/>
                <a:ext cx="206280" cy="207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8B41C8E-1F40-A292-D4DE-5A63C89722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30180" y="5190534"/>
                  <a:ext cx="223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9095F4F-8B18-1F55-2623-40CFC45C2BF0}"/>
                    </a:ext>
                  </a:extLst>
                </p14:cNvPr>
                <p14:cNvContentPartPr/>
                <p14:nvPr/>
              </p14:nvContentPartPr>
              <p14:xfrm>
                <a:off x="7560300" y="5192694"/>
                <a:ext cx="230400" cy="188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9095F4F-8B18-1F55-2623-40CFC45C2B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1660" y="5183694"/>
                  <a:ext cx="248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9B25561-BF24-E263-284F-14EEEF120EF1}"/>
                    </a:ext>
                  </a:extLst>
                </p14:cNvPr>
                <p14:cNvContentPartPr/>
                <p14:nvPr/>
              </p14:nvContentPartPr>
              <p14:xfrm>
                <a:off x="7792500" y="5238054"/>
                <a:ext cx="176760" cy="124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9B25561-BF24-E263-284F-14EEEF120E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3500" y="5229054"/>
                  <a:ext cx="194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3E60B79-8A17-9D49-939B-908356C62AAF}"/>
                    </a:ext>
                  </a:extLst>
                </p14:cNvPr>
                <p14:cNvContentPartPr/>
                <p14:nvPr/>
              </p14:nvContentPartPr>
              <p14:xfrm>
                <a:off x="7838940" y="5403654"/>
                <a:ext cx="139320" cy="22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3E60B79-8A17-9D49-939B-908356C62A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9940" y="5394654"/>
                  <a:ext cx="156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BC48E7F-8B0D-D687-E941-1EA5335C26B6}"/>
                    </a:ext>
                  </a:extLst>
                </p14:cNvPr>
                <p14:cNvContentPartPr/>
                <p14:nvPr/>
              </p14:nvContentPartPr>
              <p14:xfrm>
                <a:off x="7984380" y="5232654"/>
                <a:ext cx="159840" cy="1756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BC48E7F-8B0D-D687-E941-1EA5335C26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75380" y="5224014"/>
                  <a:ext cx="177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B36D0BE-109B-89E9-EC32-8A0C05E45876}"/>
                    </a:ext>
                  </a:extLst>
                </p14:cNvPr>
                <p14:cNvContentPartPr/>
                <p14:nvPr/>
              </p14:nvContentPartPr>
              <p14:xfrm>
                <a:off x="8172660" y="5269734"/>
                <a:ext cx="93960" cy="1695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B36D0BE-109B-89E9-EC32-8A0C05E458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64020" y="5261094"/>
                  <a:ext cx="11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3C0089-557E-AC20-1F49-7312BCA4F0CD}"/>
                    </a:ext>
                  </a:extLst>
                </p14:cNvPr>
                <p14:cNvContentPartPr/>
                <p14:nvPr/>
              </p14:nvContentPartPr>
              <p14:xfrm>
                <a:off x="8245380" y="5295654"/>
                <a:ext cx="111600" cy="99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3C0089-557E-AC20-1F49-7312BCA4F0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36380" y="5287014"/>
                  <a:ext cx="129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0C69853-9F08-E612-9C44-937410BF7E1C}"/>
                    </a:ext>
                  </a:extLst>
                </p14:cNvPr>
                <p14:cNvContentPartPr/>
                <p14:nvPr/>
              </p14:nvContentPartPr>
              <p14:xfrm>
                <a:off x="8262660" y="5247054"/>
                <a:ext cx="108000" cy="2923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0C69853-9F08-E612-9C44-937410BF7E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54020" y="5238054"/>
                  <a:ext cx="125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BC89F3C-3042-9E7E-9928-EDDD2EA4F335}"/>
                    </a:ext>
                  </a:extLst>
                </p14:cNvPr>
                <p14:cNvContentPartPr/>
                <p14:nvPr/>
              </p14:nvContentPartPr>
              <p14:xfrm>
                <a:off x="8449860" y="5371614"/>
                <a:ext cx="47520" cy="169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BC89F3C-3042-9E7E-9928-EDDD2EA4F3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40860" y="5362614"/>
                  <a:ext cx="65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09" name="그룹 17408">
            <a:extLst>
              <a:ext uri="{FF2B5EF4-FFF2-40B4-BE49-F238E27FC236}">
                <a16:creationId xmlns:a16="http://schemas.microsoft.com/office/drawing/2014/main" id="{02F0DE74-05D5-7716-2D3C-8BE5F3A386B6}"/>
              </a:ext>
            </a:extLst>
          </p:cNvPr>
          <p:cNvGrpSpPr/>
          <p:nvPr/>
        </p:nvGrpSpPr>
        <p:grpSpPr>
          <a:xfrm>
            <a:off x="5845980" y="2745774"/>
            <a:ext cx="1850040" cy="836280"/>
            <a:chOff x="5845980" y="2745774"/>
            <a:chExt cx="1850040" cy="83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B6E0163-0BF9-E114-FE8C-85D4F13F8FE3}"/>
                    </a:ext>
                  </a:extLst>
                </p14:cNvPr>
                <p14:cNvContentPartPr/>
                <p14:nvPr/>
              </p14:nvContentPartPr>
              <p14:xfrm>
                <a:off x="5935980" y="2745774"/>
                <a:ext cx="16920" cy="288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B6E0163-0BF9-E114-FE8C-85D4F13F8F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27340" y="2736774"/>
                  <a:ext cx="34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86FF2EF-83BA-A773-0B9C-B932C1E8F56B}"/>
                    </a:ext>
                  </a:extLst>
                </p14:cNvPr>
                <p14:cNvContentPartPr/>
                <p14:nvPr/>
              </p14:nvContentPartPr>
              <p14:xfrm>
                <a:off x="5887740" y="2963214"/>
                <a:ext cx="136080" cy="1191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86FF2EF-83BA-A773-0B9C-B932C1E8F5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78740" y="2954574"/>
                  <a:ext cx="153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E6758FD-BE13-877E-0AF9-E91400AE7A22}"/>
                    </a:ext>
                  </a:extLst>
                </p14:cNvPr>
                <p14:cNvContentPartPr/>
                <p14:nvPr/>
              </p14:nvContentPartPr>
              <p14:xfrm>
                <a:off x="5845980" y="3181734"/>
                <a:ext cx="123480" cy="119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E6758FD-BE13-877E-0AF9-E91400AE7A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36980" y="3173094"/>
                  <a:ext cx="141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FDAEE2-81A1-6E8E-1404-722000091D25}"/>
                    </a:ext>
                  </a:extLst>
                </p14:cNvPr>
                <p14:cNvContentPartPr/>
                <p14:nvPr/>
              </p14:nvContentPartPr>
              <p14:xfrm>
                <a:off x="5881620" y="3233934"/>
                <a:ext cx="126360" cy="188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FDAEE2-81A1-6E8E-1404-722000091D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72980" y="3224934"/>
                  <a:ext cx="144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5DA4103-C862-8AA6-664C-A81409A3E535}"/>
                    </a:ext>
                  </a:extLst>
                </p14:cNvPr>
                <p14:cNvContentPartPr/>
                <p14:nvPr/>
              </p14:nvContentPartPr>
              <p14:xfrm>
                <a:off x="5987820" y="3238254"/>
                <a:ext cx="143640" cy="1544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5DA4103-C862-8AA6-664C-A81409A3E5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8820" y="3229254"/>
                  <a:ext cx="161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82DB574-0937-8A84-509B-B91135004F85}"/>
                    </a:ext>
                  </a:extLst>
                </p14:cNvPr>
                <p14:cNvContentPartPr/>
                <p14:nvPr/>
              </p14:nvContentPartPr>
              <p14:xfrm>
                <a:off x="6088260" y="3266694"/>
                <a:ext cx="75240" cy="1396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82DB574-0937-8A84-509B-B91135004F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79260" y="3257694"/>
                  <a:ext cx="9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2898EB5-1FD9-A74C-DB00-816A7C3BE39A}"/>
                    </a:ext>
                  </a:extLst>
                </p14:cNvPr>
                <p14:cNvContentPartPr/>
                <p14:nvPr/>
              </p14:nvContentPartPr>
              <p14:xfrm>
                <a:off x="6180060" y="3212694"/>
                <a:ext cx="92520" cy="2116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2898EB5-1FD9-A74C-DB00-816A7C3BE3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71060" y="3204054"/>
                  <a:ext cx="110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504F0C5-AD57-986D-5B08-14F5A474C6A1}"/>
                    </a:ext>
                  </a:extLst>
                </p14:cNvPr>
                <p14:cNvContentPartPr/>
                <p14:nvPr/>
              </p14:nvContentPartPr>
              <p14:xfrm>
                <a:off x="6285540" y="3206214"/>
                <a:ext cx="108000" cy="226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504F0C5-AD57-986D-5B08-14F5A474C6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76540" y="3197574"/>
                  <a:ext cx="125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09571AA-CD3D-22EE-1958-A069E8DA069E}"/>
                    </a:ext>
                  </a:extLst>
                </p14:cNvPr>
                <p14:cNvContentPartPr/>
                <p14:nvPr/>
              </p14:nvContentPartPr>
              <p14:xfrm>
                <a:off x="6423420" y="3241134"/>
                <a:ext cx="43200" cy="105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09571AA-CD3D-22EE-1958-A069E8DA06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14780" y="3232134"/>
                  <a:ext cx="60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65C74CA-B82F-9996-CDF9-BCA674B7379E}"/>
                    </a:ext>
                  </a:extLst>
                </p14:cNvPr>
                <p14:cNvContentPartPr/>
                <p14:nvPr/>
              </p14:nvContentPartPr>
              <p14:xfrm>
                <a:off x="6353220" y="3368214"/>
                <a:ext cx="96120" cy="114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65C74CA-B82F-9996-CDF9-BCA674B737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44580" y="3359574"/>
                  <a:ext cx="113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9662C17-E448-ECD1-F7C3-1F3E7BEA10F4}"/>
                    </a:ext>
                  </a:extLst>
                </p14:cNvPr>
                <p14:cNvContentPartPr/>
                <p14:nvPr/>
              </p14:nvContentPartPr>
              <p14:xfrm>
                <a:off x="6355740" y="3427974"/>
                <a:ext cx="193320" cy="637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9662C17-E448-ECD1-F7C3-1F3E7BEA10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46740" y="3418974"/>
                  <a:ext cx="210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81213D2-8D2D-500C-6DD8-45714F453D45}"/>
                    </a:ext>
                  </a:extLst>
                </p14:cNvPr>
                <p14:cNvContentPartPr/>
                <p14:nvPr/>
              </p14:nvContentPartPr>
              <p14:xfrm>
                <a:off x="6609540" y="3298734"/>
                <a:ext cx="201240" cy="166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81213D2-8D2D-500C-6DD8-45714F453D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00540" y="3289734"/>
                  <a:ext cx="218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B1AAF02-B420-7240-F156-ACE09C93BD92}"/>
                    </a:ext>
                  </a:extLst>
                </p14:cNvPr>
                <p14:cNvContentPartPr/>
                <p14:nvPr/>
              </p14:nvContentPartPr>
              <p14:xfrm>
                <a:off x="6694860" y="3472254"/>
                <a:ext cx="142920" cy="97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B1AAF02-B420-7240-F156-ACE09C93BD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85860" y="3463614"/>
                  <a:ext cx="16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4CF8982-4864-8CF7-03C2-9E62EDA85E9E}"/>
                    </a:ext>
                  </a:extLst>
                </p14:cNvPr>
                <p14:cNvContentPartPr/>
                <p14:nvPr/>
              </p14:nvContentPartPr>
              <p14:xfrm>
                <a:off x="6816180" y="3505734"/>
                <a:ext cx="130320" cy="59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4CF8982-4864-8CF7-03C2-9E62EDA85E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7540" y="3496734"/>
                  <a:ext cx="147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C9E0517-CD2E-8A3A-CF65-23E9B4F9C6B2}"/>
                    </a:ext>
                  </a:extLst>
                </p14:cNvPr>
                <p14:cNvContentPartPr/>
                <p14:nvPr/>
              </p14:nvContentPartPr>
              <p14:xfrm>
                <a:off x="6889260" y="3360294"/>
                <a:ext cx="83160" cy="1245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C9E0517-CD2E-8A3A-CF65-23E9B4F9C6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0260" y="3351294"/>
                  <a:ext cx="100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6C328FA-F656-3017-B722-470B468FAA27}"/>
                    </a:ext>
                  </a:extLst>
                </p14:cNvPr>
                <p14:cNvContentPartPr/>
                <p14:nvPr/>
              </p14:nvContentPartPr>
              <p14:xfrm>
                <a:off x="7035060" y="3352374"/>
                <a:ext cx="31680" cy="190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6C328FA-F656-3017-B722-470B468FAA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26420" y="3343374"/>
                  <a:ext cx="49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A54DD16-3144-A731-B193-083BF8FDF4D0}"/>
                    </a:ext>
                  </a:extLst>
                </p14:cNvPr>
                <p14:cNvContentPartPr/>
                <p14:nvPr/>
              </p14:nvContentPartPr>
              <p14:xfrm>
                <a:off x="7203540" y="3291894"/>
                <a:ext cx="123120" cy="180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A54DD16-3144-A731-B193-083BF8FDF4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94540" y="3283254"/>
                  <a:ext cx="140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EAD5EEF-79DF-7977-6B8D-9F1E70724770}"/>
                    </a:ext>
                  </a:extLst>
                </p14:cNvPr>
                <p14:cNvContentPartPr/>
                <p14:nvPr/>
              </p14:nvContentPartPr>
              <p14:xfrm>
                <a:off x="7314780" y="3338334"/>
                <a:ext cx="92880" cy="1519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EAD5EEF-79DF-7977-6B8D-9F1E707247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06140" y="3329334"/>
                  <a:ext cx="110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DB16805-2B0D-85A8-C921-92C1F31A3268}"/>
                    </a:ext>
                  </a:extLst>
                </p14:cNvPr>
                <p14:cNvContentPartPr/>
                <p14:nvPr/>
              </p14:nvContentPartPr>
              <p14:xfrm>
                <a:off x="7395780" y="3319974"/>
                <a:ext cx="127800" cy="134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DB16805-2B0D-85A8-C921-92C1F31A326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86780" y="3310974"/>
                  <a:ext cx="145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862E517-D22D-4428-B851-F7EB04D5136D}"/>
                    </a:ext>
                  </a:extLst>
                </p14:cNvPr>
                <p14:cNvContentPartPr/>
                <p14:nvPr/>
              </p14:nvContentPartPr>
              <p14:xfrm>
                <a:off x="7409100" y="3479094"/>
                <a:ext cx="109800" cy="1029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862E517-D22D-4428-B851-F7EB04D513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00460" y="3470454"/>
                  <a:ext cx="127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FBCF965-307E-8E2A-36C0-AB7C7FE7DC80}"/>
                    </a:ext>
                  </a:extLst>
                </p14:cNvPr>
                <p14:cNvContentPartPr/>
                <p14:nvPr/>
              </p14:nvContentPartPr>
              <p14:xfrm>
                <a:off x="7657500" y="3545334"/>
                <a:ext cx="38520" cy="154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FBCF965-307E-8E2A-36C0-AB7C7FE7DC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48860" y="3536694"/>
                  <a:ext cx="561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7" name="그룹 17436">
            <a:extLst>
              <a:ext uri="{FF2B5EF4-FFF2-40B4-BE49-F238E27FC236}">
                <a16:creationId xmlns:a16="http://schemas.microsoft.com/office/drawing/2014/main" id="{8D2C7116-0FF2-B22D-C0D2-F3647C9A7453}"/>
              </a:ext>
            </a:extLst>
          </p:cNvPr>
          <p:cNvGrpSpPr/>
          <p:nvPr/>
        </p:nvGrpSpPr>
        <p:grpSpPr>
          <a:xfrm>
            <a:off x="6184380" y="5659974"/>
            <a:ext cx="488880" cy="307080"/>
            <a:chOff x="6184380" y="5659974"/>
            <a:chExt cx="4888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7413" name="잉크 17412">
                  <a:extLst>
                    <a:ext uri="{FF2B5EF4-FFF2-40B4-BE49-F238E27FC236}">
                      <a16:creationId xmlns:a16="http://schemas.microsoft.com/office/drawing/2014/main" id="{23128EB2-F2F9-A7FC-3F7D-8F842877FB92}"/>
                    </a:ext>
                  </a:extLst>
                </p14:cNvPr>
                <p14:cNvContentPartPr/>
                <p14:nvPr/>
              </p14:nvContentPartPr>
              <p14:xfrm>
                <a:off x="6184380" y="5659974"/>
                <a:ext cx="119160" cy="124560"/>
              </p14:xfrm>
            </p:contentPart>
          </mc:Choice>
          <mc:Fallback xmlns="">
            <p:pic>
              <p:nvPicPr>
                <p:cNvPr id="17413" name="잉크 17412">
                  <a:extLst>
                    <a:ext uri="{FF2B5EF4-FFF2-40B4-BE49-F238E27FC236}">
                      <a16:creationId xmlns:a16="http://schemas.microsoft.com/office/drawing/2014/main" id="{23128EB2-F2F9-A7FC-3F7D-8F842877FB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5380" y="5651334"/>
                  <a:ext cx="136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7414" name="잉크 17413">
                  <a:extLst>
                    <a:ext uri="{FF2B5EF4-FFF2-40B4-BE49-F238E27FC236}">
                      <a16:creationId xmlns:a16="http://schemas.microsoft.com/office/drawing/2014/main" id="{DA06CF6F-3633-3CE8-42C3-C1F6D51D0388}"/>
                    </a:ext>
                  </a:extLst>
                </p14:cNvPr>
                <p14:cNvContentPartPr/>
                <p14:nvPr/>
              </p14:nvContentPartPr>
              <p14:xfrm>
                <a:off x="6276180" y="5683014"/>
                <a:ext cx="97200" cy="92160"/>
              </p14:xfrm>
            </p:contentPart>
          </mc:Choice>
          <mc:Fallback xmlns="">
            <p:pic>
              <p:nvPicPr>
                <p:cNvPr id="17414" name="잉크 17413">
                  <a:extLst>
                    <a:ext uri="{FF2B5EF4-FFF2-40B4-BE49-F238E27FC236}">
                      <a16:creationId xmlns:a16="http://schemas.microsoft.com/office/drawing/2014/main" id="{DA06CF6F-3633-3CE8-42C3-C1F6D51D03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67180" y="5674374"/>
                  <a:ext cx="11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7415" name="잉크 17414">
                  <a:extLst>
                    <a:ext uri="{FF2B5EF4-FFF2-40B4-BE49-F238E27FC236}">
                      <a16:creationId xmlns:a16="http://schemas.microsoft.com/office/drawing/2014/main" id="{DEBBA46C-5EC8-7BCE-60DB-BE992D67FDCE}"/>
                    </a:ext>
                  </a:extLst>
                </p14:cNvPr>
                <p14:cNvContentPartPr/>
                <p14:nvPr/>
              </p14:nvContentPartPr>
              <p14:xfrm>
                <a:off x="6230100" y="5795334"/>
                <a:ext cx="136800" cy="36720"/>
              </p14:xfrm>
            </p:contentPart>
          </mc:Choice>
          <mc:Fallback xmlns="">
            <p:pic>
              <p:nvPicPr>
                <p:cNvPr id="17415" name="잉크 17414">
                  <a:extLst>
                    <a:ext uri="{FF2B5EF4-FFF2-40B4-BE49-F238E27FC236}">
                      <a16:creationId xmlns:a16="http://schemas.microsoft.com/office/drawing/2014/main" id="{DEBBA46C-5EC8-7BCE-60DB-BE992D67FD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21460" y="5786694"/>
                  <a:ext cx="154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416" name="잉크 17415">
                  <a:extLst>
                    <a:ext uri="{FF2B5EF4-FFF2-40B4-BE49-F238E27FC236}">
                      <a16:creationId xmlns:a16="http://schemas.microsoft.com/office/drawing/2014/main" id="{0951722B-E64E-8EC8-0677-8DD4B39F1446}"/>
                    </a:ext>
                  </a:extLst>
                </p14:cNvPr>
                <p14:cNvContentPartPr/>
                <p14:nvPr/>
              </p14:nvContentPartPr>
              <p14:xfrm>
                <a:off x="6275100" y="5871654"/>
                <a:ext cx="145800" cy="88560"/>
              </p14:xfrm>
            </p:contentPart>
          </mc:Choice>
          <mc:Fallback xmlns="">
            <p:pic>
              <p:nvPicPr>
                <p:cNvPr id="17416" name="잉크 17415">
                  <a:extLst>
                    <a:ext uri="{FF2B5EF4-FFF2-40B4-BE49-F238E27FC236}">
                      <a16:creationId xmlns:a16="http://schemas.microsoft.com/office/drawing/2014/main" id="{0951722B-E64E-8EC8-0677-8DD4B39F14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66460" y="5862654"/>
                  <a:ext cx="163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417" name="잉크 17416">
                  <a:extLst>
                    <a:ext uri="{FF2B5EF4-FFF2-40B4-BE49-F238E27FC236}">
                      <a16:creationId xmlns:a16="http://schemas.microsoft.com/office/drawing/2014/main" id="{70B53BC9-81D4-CF69-0D70-A93062B3133F}"/>
                    </a:ext>
                  </a:extLst>
                </p14:cNvPr>
                <p14:cNvContentPartPr/>
                <p14:nvPr/>
              </p14:nvContentPartPr>
              <p14:xfrm>
                <a:off x="6435660" y="5753574"/>
                <a:ext cx="237600" cy="213480"/>
              </p14:xfrm>
            </p:contentPart>
          </mc:Choice>
          <mc:Fallback xmlns="">
            <p:pic>
              <p:nvPicPr>
                <p:cNvPr id="17417" name="잉크 17416">
                  <a:extLst>
                    <a:ext uri="{FF2B5EF4-FFF2-40B4-BE49-F238E27FC236}">
                      <a16:creationId xmlns:a16="http://schemas.microsoft.com/office/drawing/2014/main" id="{70B53BC9-81D4-CF69-0D70-A93062B313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27020" y="5744934"/>
                  <a:ext cx="25524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6" name="그룹 17435">
            <a:extLst>
              <a:ext uri="{FF2B5EF4-FFF2-40B4-BE49-F238E27FC236}">
                <a16:creationId xmlns:a16="http://schemas.microsoft.com/office/drawing/2014/main" id="{4E7DAA61-2994-91A4-EF56-62DF4F0D8CC7}"/>
              </a:ext>
            </a:extLst>
          </p:cNvPr>
          <p:cNvGrpSpPr/>
          <p:nvPr/>
        </p:nvGrpSpPr>
        <p:grpSpPr>
          <a:xfrm>
            <a:off x="6853620" y="5706414"/>
            <a:ext cx="1715400" cy="299880"/>
            <a:chOff x="6853620" y="5706414"/>
            <a:chExt cx="17154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418" name="잉크 17417">
                  <a:extLst>
                    <a:ext uri="{FF2B5EF4-FFF2-40B4-BE49-F238E27FC236}">
                      <a16:creationId xmlns:a16="http://schemas.microsoft.com/office/drawing/2014/main" id="{311715D1-548D-EA32-66C5-F71F16854B75}"/>
                    </a:ext>
                  </a:extLst>
                </p14:cNvPr>
                <p14:cNvContentPartPr/>
                <p14:nvPr/>
              </p14:nvContentPartPr>
              <p14:xfrm>
                <a:off x="6853620" y="5730174"/>
                <a:ext cx="156600" cy="175320"/>
              </p14:xfrm>
            </p:contentPart>
          </mc:Choice>
          <mc:Fallback xmlns="">
            <p:pic>
              <p:nvPicPr>
                <p:cNvPr id="17418" name="잉크 17417">
                  <a:extLst>
                    <a:ext uri="{FF2B5EF4-FFF2-40B4-BE49-F238E27FC236}">
                      <a16:creationId xmlns:a16="http://schemas.microsoft.com/office/drawing/2014/main" id="{311715D1-548D-EA32-66C5-F71F16854B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44620" y="5721174"/>
                  <a:ext cx="174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419" name="잉크 17418">
                  <a:extLst>
                    <a:ext uri="{FF2B5EF4-FFF2-40B4-BE49-F238E27FC236}">
                      <a16:creationId xmlns:a16="http://schemas.microsoft.com/office/drawing/2014/main" id="{B3ECADE6-2738-E847-2DD7-C64950ADB5DC}"/>
                    </a:ext>
                  </a:extLst>
                </p14:cNvPr>
                <p14:cNvContentPartPr/>
                <p14:nvPr/>
              </p14:nvContentPartPr>
              <p14:xfrm>
                <a:off x="6892500" y="5918454"/>
                <a:ext cx="132480" cy="87840"/>
              </p14:xfrm>
            </p:contentPart>
          </mc:Choice>
          <mc:Fallback xmlns="">
            <p:pic>
              <p:nvPicPr>
                <p:cNvPr id="17419" name="잉크 17418">
                  <a:extLst>
                    <a:ext uri="{FF2B5EF4-FFF2-40B4-BE49-F238E27FC236}">
                      <a16:creationId xmlns:a16="http://schemas.microsoft.com/office/drawing/2014/main" id="{B3ECADE6-2738-E847-2DD7-C64950ADB5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83500" y="5909454"/>
                  <a:ext cx="150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420" name="잉크 17419">
                  <a:extLst>
                    <a:ext uri="{FF2B5EF4-FFF2-40B4-BE49-F238E27FC236}">
                      <a16:creationId xmlns:a16="http://schemas.microsoft.com/office/drawing/2014/main" id="{1321E878-E90F-7F61-6B5F-1945EF7F7BF4}"/>
                    </a:ext>
                  </a:extLst>
                </p14:cNvPr>
                <p14:cNvContentPartPr/>
                <p14:nvPr/>
              </p14:nvContentPartPr>
              <p14:xfrm>
                <a:off x="7053780" y="5806494"/>
                <a:ext cx="109080" cy="109800"/>
              </p14:xfrm>
            </p:contentPart>
          </mc:Choice>
          <mc:Fallback xmlns="">
            <p:pic>
              <p:nvPicPr>
                <p:cNvPr id="17420" name="잉크 17419">
                  <a:extLst>
                    <a:ext uri="{FF2B5EF4-FFF2-40B4-BE49-F238E27FC236}">
                      <a16:creationId xmlns:a16="http://schemas.microsoft.com/office/drawing/2014/main" id="{1321E878-E90F-7F61-6B5F-1945EF7F7B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44780" y="5797854"/>
                  <a:ext cx="12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421" name="잉크 17420">
                  <a:extLst>
                    <a:ext uri="{FF2B5EF4-FFF2-40B4-BE49-F238E27FC236}">
                      <a16:creationId xmlns:a16="http://schemas.microsoft.com/office/drawing/2014/main" id="{5B1572F1-FCEE-A29C-D5A7-67D264FEDD88}"/>
                    </a:ext>
                  </a:extLst>
                </p14:cNvPr>
                <p14:cNvContentPartPr/>
                <p14:nvPr/>
              </p14:nvContentPartPr>
              <p14:xfrm>
                <a:off x="7159620" y="5846454"/>
                <a:ext cx="72360" cy="84600"/>
              </p14:xfrm>
            </p:contentPart>
          </mc:Choice>
          <mc:Fallback xmlns="">
            <p:pic>
              <p:nvPicPr>
                <p:cNvPr id="17421" name="잉크 17420">
                  <a:extLst>
                    <a:ext uri="{FF2B5EF4-FFF2-40B4-BE49-F238E27FC236}">
                      <a16:creationId xmlns:a16="http://schemas.microsoft.com/office/drawing/2014/main" id="{5B1572F1-FCEE-A29C-D5A7-67D264FEDD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50980" y="5837814"/>
                  <a:ext cx="90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422" name="잉크 17421">
                  <a:extLst>
                    <a:ext uri="{FF2B5EF4-FFF2-40B4-BE49-F238E27FC236}">
                      <a16:creationId xmlns:a16="http://schemas.microsoft.com/office/drawing/2014/main" id="{1BB52FF7-D254-1879-C4F0-39AFCEF62E1C}"/>
                    </a:ext>
                  </a:extLst>
                </p14:cNvPr>
                <p14:cNvContentPartPr/>
                <p14:nvPr/>
              </p14:nvContentPartPr>
              <p14:xfrm>
                <a:off x="7235580" y="5787774"/>
                <a:ext cx="162000" cy="156240"/>
              </p14:xfrm>
            </p:contentPart>
          </mc:Choice>
          <mc:Fallback xmlns="">
            <p:pic>
              <p:nvPicPr>
                <p:cNvPr id="17422" name="잉크 17421">
                  <a:extLst>
                    <a:ext uri="{FF2B5EF4-FFF2-40B4-BE49-F238E27FC236}">
                      <a16:creationId xmlns:a16="http://schemas.microsoft.com/office/drawing/2014/main" id="{1BB52FF7-D254-1879-C4F0-39AFCEF62E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6940" y="5778774"/>
                  <a:ext cx="179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423" name="잉크 17422">
                  <a:extLst>
                    <a:ext uri="{FF2B5EF4-FFF2-40B4-BE49-F238E27FC236}">
                      <a16:creationId xmlns:a16="http://schemas.microsoft.com/office/drawing/2014/main" id="{3641487D-0DBC-D7ED-C57B-421CA2705CA0}"/>
                    </a:ext>
                  </a:extLst>
                </p14:cNvPr>
                <p14:cNvContentPartPr/>
                <p14:nvPr/>
              </p14:nvContentPartPr>
              <p14:xfrm>
                <a:off x="7406220" y="5706414"/>
                <a:ext cx="156240" cy="142200"/>
              </p14:xfrm>
            </p:contentPart>
          </mc:Choice>
          <mc:Fallback xmlns="">
            <p:pic>
              <p:nvPicPr>
                <p:cNvPr id="17423" name="잉크 17422">
                  <a:extLst>
                    <a:ext uri="{FF2B5EF4-FFF2-40B4-BE49-F238E27FC236}">
                      <a16:creationId xmlns:a16="http://schemas.microsoft.com/office/drawing/2014/main" id="{3641487D-0DBC-D7ED-C57B-421CA2705C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97220" y="5697414"/>
                  <a:ext cx="173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424" name="잉크 17423">
                  <a:extLst>
                    <a:ext uri="{FF2B5EF4-FFF2-40B4-BE49-F238E27FC236}">
                      <a16:creationId xmlns:a16="http://schemas.microsoft.com/office/drawing/2014/main" id="{185B8A21-BA08-71B8-0CB4-FC76A6230721}"/>
                    </a:ext>
                  </a:extLst>
                </p14:cNvPr>
                <p14:cNvContentPartPr/>
                <p14:nvPr/>
              </p14:nvContentPartPr>
              <p14:xfrm>
                <a:off x="7466700" y="5788854"/>
                <a:ext cx="136440" cy="95400"/>
              </p14:xfrm>
            </p:contentPart>
          </mc:Choice>
          <mc:Fallback xmlns="">
            <p:pic>
              <p:nvPicPr>
                <p:cNvPr id="17424" name="잉크 17423">
                  <a:extLst>
                    <a:ext uri="{FF2B5EF4-FFF2-40B4-BE49-F238E27FC236}">
                      <a16:creationId xmlns:a16="http://schemas.microsoft.com/office/drawing/2014/main" id="{185B8A21-BA08-71B8-0CB4-FC76A62307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58060" y="5780214"/>
                  <a:ext cx="154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425" name="잉크 17424">
                  <a:extLst>
                    <a:ext uri="{FF2B5EF4-FFF2-40B4-BE49-F238E27FC236}">
                      <a16:creationId xmlns:a16="http://schemas.microsoft.com/office/drawing/2014/main" id="{68462154-CFC3-58D9-F944-573718D83EBA}"/>
                    </a:ext>
                  </a:extLst>
                </p14:cNvPr>
                <p14:cNvContentPartPr/>
                <p14:nvPr/>
              </p14:nvContentPartPr>
              <p14:xfrm>
                <a:off x="7507380" y="5773014"/>
                <a:ext cx="147240" cy="219960"/>
              </p14:xfrm>
            </p:contentPart>
          </mc:Choice>
          <mc:Fallback xmlns="">
            <p:pic>
              <p:nvPicPr>
                <p:cNvPr id="17425" name="잉크 17424">
                  <a:extLst>
                    <a:ext uri="{FF2B5EF4-FFF2-40B4-BE49-F238E27FC236}">
                      <a16:creationId xmlns:a16="http://schemas.microsoft.com/office/drawing/2014/main" id="{68462154-CFC3-58D9-F944-573718D83E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8740" y="5764014"/>
                  <a:ext cx="164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7426" name="잉크 17425">
                  <a:extLst>
                    <a:ext uri="{FF2B5EF4-FFF2-40B4-BE49-F238E27FC236}">
                      <a16:creationId xmlns:a16="http://schemas.microsoft.com/office/drawing/2014/main" id="{C9796779-D2C0-C766-8763-A30309ED7C90}"/>
                    </a:ext>
                  </a:extLst>
                </p14:cNvPr>
                <p14:cNvContentPartPr/>
                <p14:nvPr/>
              </p14:nvContentPartPr>
              <p14:xfrm>
                <a:off x="7571820" y="5958054"/>
                <a:ext cx="99720" cy="46440"/>
              </p14:xfrm>
            </p:contentPart>
          </mc:Choice>
          <mc:Fallback xmlns="">
            <p:pic>
              <p:nvPicPr>
                <p:cNvPr id="17426" name="잉크 17425">
                  <a:extLst>
                    <a:ext uri="{FF2B5EF4-FFF2-40B4-BE49-F238E27FC236}">
                      <a16:creationId xmlns:a16="http://schemas.microsoft.com/office/drawing/2014/main" id="{C9796779-D2C0-C766-8763-A30309ED7C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3180" y="5949054"/>
                  <a:ext cx="117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7427" name="잉크 17426">
                  <a:extLst>
                    <a:ext uri="{FF2B5EF4-FFF2-40B4-BE49-F238E27FC236}">
                      <a16:creationId xmlns:a16="http://schemas.microsoft.com/office/drawing/2014/main" id="{56929AE1-65C3-F0EE-EA0A-9DDA686C59D5}"/>
                    </a:ext>
                  </a:extLst>
                </p14:cNvPr>
                <p14:cNvContentPartPr/>
                <p14:nvPr/>
              </p14:nvContentPartPr>
              <p14:xfrm>
                <a:off x="7663980" y="5780214"/>
                <a:ext cx="77400" cy="98280"/>
              </p14:xfrm>
            </p:contentPart>
          </mc:Choice>
          <mc:Fallback xmlns="">
            <p:pic>
              <p:nvPicPr>
                <p:cNvPr id="17427" name="잉크 17426">
                  <a:extLst>
                    <a:ext uri="{FF2B5EF4-FFF2-40B4-BE49-F238E27FC236}">
                      <a16:creationId xmlns:a16="http://schemas.microsoft.com/office/drawing/2014/main" id="{56929AE1-65C3-F0EE-EA0A-9DDA686C59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4980" y="5771214"/>
                  <a:ext cx="95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7428" name="잉크 17427">
                  <a:extLst>
                    <a:ext uri="{FF2B5EF4-FFF2-40B4-BE49-F238E27FC236}">
                      <a16:creationId xmlns:a16="http://schemas.microsoft.com/office/drawing/2014/main" id="{0D1DBE84-E90C-4F65-CF1F-4AD49AE68468}"/>
                    </a:ext>
                  </a:extLst>
                </p14:cNvPr>
                <p14:cNvContentPartPr/>
                <p14:nvPr/>
              </p14:nvContentPartPr>
              <p14:xfrm>
                <a:off x="7647420" y="5897574"/>
                <a:ext cx="132480" cy="95400"/>
              </p14:xfrm>
            </p:contentPart>
          </mc:Choice>
          <mc:Fallback xmlns="">
            <p:pic>
              <p:nvPicPr>
                <p:cNvPr id="17428" name="잉크 17427">
                  <a:extLst>
                    <a:ext uri="{FF2B5EF4-FFF2-40B4-BE49-F238E27FC236}">
                      <a16:creationId xmlns:a16="http://schemas.microsoft.com/office/drawing/2014/main" id="{0D1DBE84-E90C-4F65-CF1F-4AD49AE6846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38420" y="5888934"/>
                  <a:ext cx="150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7429" name="잉크 17428">
                  <a:extLst>
                    <a:ext uri="{FF2B5EF4-FFF2-40B4-BE49-F238E27FC236}">
                      <a16:creationId xmlns:a16="http://schemas.microsoft.com/office/drawing/2014/main" id="{254EC0C4-C730-2ABE-13BF-056A90B8A913}"/>
                    </a:ext>
                  </a:extLst>
                </p14:cNvPr>
                <p14:cNvContentPartPr/>
                <p14:nvPr/>
              </p14:nvContentPartPr>
              <p14:xfrm>
                <a:off x="7750020" y="5798934"/>
                <a:ext cx="105840" cy="185040"/>
              </p14:xfrm>
            </p:contentPart>
          </mc:Choice>
          <mc:Fallback xmlns="">
            <p:pic>
              <p:nvPicPr>
                <p:cNvPr id="17429" name="잉크 17428">
                  <a:extLst>
                    <a:ext uri="{FF2B5EF4-FFF2-40B4-BE49-F238E27FC236}">
                      <a16:creationId xmlns:a16="http://schemas.microsoft.com/office/drawing/2014/main" id="{254EC0C4-C730-2ABE-13BF-056A90B8A9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41380" y="5790294"/>
                  <a:ext cx="123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7430" name="잉크 17429">
                  <a:extLst>
                    <a:ext uri="{FF2B5EF4-FFF2-40B4-BE49-F238E27FC236}">
                      <a16:creationId xmlns:a16="http://schemas.microsoft.com/office/drawing/2014/main" id="{B3C98D18-FEE4-3E69-AB4F-CF74DD4161D2}"/>
                    </a:ext>
                  </a:extLst>
                </p14:cNvPr>
                <p14:cNvContentPartPr/>
                <p14:nvPr/>
              </p14:nvContentPartPr>
              <p14:xfrm>
                <a:off x="7885740" y="5783814"/>
                <a:ext cx="140040" cy="170640"/>
              </p14:xfrm>
            </p:contentPart>
          </mc:Choice>
          <mc:Fallback xmlns="">
            <p:pic>
              <p:nvPicPr>
                <p:cNvPr id="17430" name="잉크 17429">
                  <a:extLst>
                    <a:ext uri="{FF2B5EF4-FFF2-40B4-BE49-F238E27FC236}">
                      <a16:creationId xmlns:a16="http://schemas.microsoft.com/office/drawing/2014/main" id="{B3C98D18-FEE4-3E69-AB4F-CF74DD4161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77100" y="5775174"/>
                  <a:ext cx="157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431" name="잉크 17430">
                  <a:extLst>
                    <a:ext uri="{FF2B5EF4-FFF2-40B4-BE49-F238E27FC236}">
                      <a16:creationId xmlns:a16="http://schemas.microsoft.com/office/drawing/2014/main" id="{A9494082-52CE-3FBC-D878-B85C155D5978}"/>
                    </a:ext>
                  </a:extLst>
                </p14:cNvPr>
                <p14:cNvContentPartPr/>
                <p14:nvPr/>
              </p14:nvContentPartPr>
              <p14:xfrm>
                <a:off x="8097060" y="5749254"/>
                <a:ext cx="177120" cy="134640"/>
              </p14:xfrm>
            </p:contentPart>
          </mc:Choice>
          <mc:Fallback xmlns="">
            <p:pic>
              <p:nvPicPr>
                <p:cNvPr id="17431" name="잉크 17430">
                  <a:extLst>
                    <a:ext uri="{FF2B5EF4-FFF2-40B4-BE49-F238E27FC236}">
                      <a16:creationId xmlns:a16="http://schemas.microsoft.com/office/drawing/2014/main" id="{A9494082-52CE-3FBC-D878-B85C155D59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88420" y="5740254"/>
                  <a:ext cx="194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432" name="잉크 17431">
                  <a:extLst>
                    <a:ext uri="{FF2B5EF4-FFF2-40B4-BE49-F238E27FC236}">
                      <a16:creationId xmlns:a16="http://schemas.microsoft.com/office/drawing/2014/main" id="{82A5AB3E-76D6-E6AB-54C9-D2FF1F176CFE}"/>
                    </a:ext>
                  </a:extLst>
                </p14:cNvPr>
                <p14:cNvContentPartPr/>
                <p14:nvPr/>
              </p14:nvContentPartPr>
              <p14:xfrm>
                <a:off x="8202540" y="5784534"/>
                <a:ext cx="92520" cy="140040"/>
              </p14:xfrm>
            </p:contentPart>
          </mc:Choice>
          <mc:Fallback xmlns="">
            <p:pic>
              <p:nvPicPr>
                <p:cNvPr id="17432" name="잉크 17431">
                  <a:extLst>
                    <a:ext uri="{FF2B5EF4-FFF2-40B4-BE49-F238E27FC236}">
                      <a16:creationId xmlns:a16="http://schemas.microsoft.com/office/drawing/2014/main" id="{82A5AB3E-76D6-E6AB-54C9-D2FF1F176C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93540" y="5775534"/>
                  <a:ext cx="110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7433" name="잉크 17432">
                  <a:extLst>
                    <a:ext uri="{FF2B5EF4-FFF2-40B4-BE49-F238E27FC236}">
                      <a16:creationId xmlns:a16="http://schemas.microsoft.com/office/drawing/2014/main" id="{60CCF189-2EE4-E89E-8542-88E03AEAFD82}"/>
                    </a:ext>
                  </a:extLst>
                </p14:cNvPr>
                <p14:cNvContentPartPr/>
                <p14:nvPr/>
              </p14:nvContentPartPr>
              <p14:xfrm>
                <a:off x="8187780" y="5936094"/>
                <a:ext cx="136080" cy="46800"/>
              </p14:xfrm>
            </p:contentPart>
          </mc:Choice>
          <mc:Fallback xmlns="">
            <p:pic>
              <p:nvPicPr>
                <p:cNvPr id="17433" name="잉크 17432">
                  <a:extLst>
                    <a:ext uri="{FF2B5EF4-FFF2-40B4-BE49-F238E27FC236}">
                      <a16:creationId xmlns:a16="http://schemas.microsoft.com/office/drawing/2014/main" id="{60CCF189-2EE4-E89E-8542-88E03AEAFD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78780" y="5927454"/>
                  <a:ext cx="153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7434" name="잉크 17433">
                  <a:extLst>
                    <a:ext uri="{FF2B5EF4-FFF2-40B4-BE49-F238E27FC236}">
                      <a16:creationId xmlns:a16="http://schemas.microsoft.com/office/drawing/2014/main" id="{5A645E7E-0E8A-71E6-14B6-6BB0D1A754A2}"/>
                    </a:ext>
                  </a:extLst>
                </p14:cNvPr>
                <p14:cNvContentPartPr/>
                <p14:nvPr/>
              </p14:nvContentPartPr>
              <p14:xfrm>
                <a:off x="8329620" y="5790654"/>
                <a:ext cx="148680" cy="93960"/>
              </p14:xfrm>
            </p:contentPart>
          </mc:Choice>
          <mc:Fallback xmlns="">
            <p:pic>
              <p:nvPicPr>
                <p:cNvPr id="17434" name="잉크 17433">
                  <a:extLst>
                    <a:ext uri="{FF2B5EF4-FFF2-40B4-BE49-F238E27FC236}">
                      <a16:creationId xmlns:a16="http://schemas.microsoft.com/office/drawing/2014/main" id="{5A645E7E-0E8A-71E6-14B6-6BB0D1A754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0980" y="5782014"/>
                  <a:ext cx="166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435" name="잉크 17434">
                  <a:extLst>
                    <a:ext uri="{FF2B5EF4-FFF2-40B4-BE49-F238E27FC236}">
                      <a16:creationId xmlns:a16="http://schemas.microsoft.com/office/drawing/2014/main" id="{04E03F09-681E-F651-991F-58273A570305}"/>
                    </a:ext>
                  </a:extLst>
                </p14:cNvPr>
                <p14:cNvContentPartPr/>
                <p14:nvPr/>
              </p14:nvContentPartPr>
              <p14:xfrm>
                <a:off x="8363820" y="5940414"/>
                <a:ext cx="205200" cy="53640"/>
              </p14:xfrm>
            </p:contentPart>
          </mc:Choice>
          <mc:Fallback xmlns="">
            <p:pic>
              <p:nvPicPr>
                <p:cNvPr id="17435" name="잉크 17434">
                  <a:extLst>
                    <a:ext uri="{FF2B5EF4-FFF2-40B4-BE49-F238E27FC236}">
                      <a16:creationId xmlns:a16="http://schemas.microsoft.com/office/drawing/2014/main" id="{04E03F09-681E-F651-991F-58273A5703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54820" y="5931414"/>
                  <a:ext cx="222840" cy="71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250825" y="842963"/>
            <a:ext cx="4953000" cy="5167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#define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   512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    char *msg1 = "apple is red";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char *msg2 = "banana is yellow";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char buffer[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]; 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   …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    if(pipe(filedes)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        …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write(filedes[1], msg1,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write(filedes[1], msg2,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 printf("%d, %s\n", nread, buffer);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    printf("%d, %s\n", nread, buffer);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5435600" y="4933950"/>
            <a:ext cx="3240088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ex11-08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512, 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512, 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436" name="직사각형 1"/>
          <p:cNvSpPr>
            <a:spLocks noChangeArrowheads="1"/>
          </p:cNvSpPr>
          <p:nvPr/>
        </p:nvSpPr>
        <p:spPr bwMode="auto">
          <a:xfrm>
            <a:off x="323850" y="115888"/>
            <a:ext cx="1376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11-08.c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fpathconf, fpathconf </a:t>
            </a:r>
            <a:endParaRPr lang="ko-KR" altLang="en-US"/>
          </a:p>
        </p:txBody>
      </p:sp>
      <p:sp>
        <p:nvSpPr>
          <p:cNvPr id="19459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지정한 파일과 관련된 여러 가지 정보를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 기술자나 경로로 지정한 파일에 대해서 정보확인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395288" y="1628775"/>
          <a:ext cx="8353425" cy="324326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long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fpathconf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long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pathconf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경로이다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대해 설정된 항목의 이름이다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name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선택한 항목으로 설정된 한계 값이 반환되고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한계값이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설정되어 있지 않거나 호출이 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fpathconf</a:t>
            </a:r>
            <a:r>
              <a:rPr lang="en-US" altLang="ko-KR" dirty="0"/>
              <a:t>, </a:t>
            </a:r>
            <a:r>
              <a:rPr lang="en-US" altLang="ko-KR" dirty="0" err="1"/>
              <a:t>fpathconf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int name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파이프의 크기를 미리 확인하여 메시지의 크기를 결정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048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15E66661-7767-40DD-80D1-2C757F80ECAB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048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048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9D1F7-E09E-4474-95D6-FA865754CC89}" type="slidenum">
              <a:rPr lang="ko-KR" altLang="en-US" smtClean="0"/>
              <a:pPr/>
              <a:t>18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684213" y="1700213"/>
          <a:ext cx="7848600" cy="250825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_PC_LINK_MAX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링크의 개수를 의미한다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_PC_NAME_MAX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이름의 최대 길이를 의미한다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_PC_PATH_MAX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상대 경로의 최대 길이를 의미한다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_PC_PIPE_BUF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파이프 버퍼의 최대 크기를 의미한다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는 반드시 파이프나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가리켜야 하고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는 반드시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가리켜야 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BBFAD65-EB06-EBEE-0DCD-F8EED89C013C}"/>
                  </a:ext>
                </a:extLst>
              </p14:cNvPr>
              <p14:cNvContentPartPr/>
              <p14:nvPr/>
            </p14:nvContentPartPr>
            <p14:xfrm>
              <a:off x="187860" y="4099011"/>
              <a:ext cx="177480" cy="23112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BBFAD65-EB06-EBEE-0DCD-F8EED89C01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20" y="4090011"/>
                <a:ext cx="195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48BA30E-D932-2D8C-CA96-9DB1249F7C8F}"/>
                  </a:ext>
                </a:extLst>
              </p14:cNvPr>
              <p14:cNvContentPartPr/>
              <p14:nvPr/>
            </p14:nvContentPartPr>
            <p14:xfrm>
              <a:off x="346980" y="4141131"/>
              <a:ext cx="75240" cy="1828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48BA30E-D932-2D8C-CA96-9DB1249F7C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980" y="4132131"/>
                <a:ext cx="92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AAFD627-80CA-CB8C-B35E-22A1EEA6E841}"/>
                  </a:ext>
                </a:extLst>
              </p14:cNvPr>
              <p14:cNvContentPartPr/>
              <p14:nvPr/>
            </p14:nvContentPartPr>
            <p14:xfrm>
              <a:off x="413940" y="4066251"/>
              <a:ext cx="156600" cy="2127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AAFD627-80CA-CB8C-B35E-22A1EEA6E8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300" y="4057611"/>
                <a:ext cx="1742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BF396A1-3FE9-6702-751A-4D5CD15463B6}"/>
                  </a:ext>
                </a:extLst>
              </p14:cNvPr>
              <p14:cNvContentPartPr/>
              <p14:nvPr/>
            </p14:nvContentPartPr>
            <p14:xfrm>
              <a:off x="433380" y="4093251"/>
              <a:ext cx="138960" cy="1828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BF396A1-3FE9-6702-751A-4D5CD15463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740" y="4084611"/>
                <a:ext cx="156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C5F76A3-30FC-D279-E41D-A1E5F7B8CA73}"/>
                  </a:ext>
                </a:extLst>
              </p14:cNvPr>
              <p14:cNvContentPartPr/>
              <p14:nvPr/>
            </p14:nvContentPartPr>
            <p14:xfrm>
              <a:off x="530220" y="4077771"/>
              <a:ext cx="149400" cy="294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C5F76A3-30FC-D279-E41D-A1E5F7B8CA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1220" y="4069131"/>
                <a:ext cx="1670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176D926-655F-A7D1-73C6-E37030C1954E}"/>
                  </a:ext>
                </a:extLst>
              </p14:cNvPr>
              <p14:cNvContentPartPr/>
              <p14:nvPr/>
            </p14:nvContentPartPr>
            <p14:xfrm>
              <a:off x="588900" y="4096491"/>
              <a:ext cx="345600" cy="2876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176D926-655F-A7D1-73C6-E37030C195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900" y="4087491"/>
                <a:ext cx="3632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621EEC2-BD06-C2CB-1F6D-9C4FC9F78BC6}"/>
                  </a:ext>
                </a:extLst>
              </p14:cNvPr>
              <p14:cNvContentPartPr/>
              <p14:nvPr/>
            </p14:nvContentPartPr>
            <p14:xfrm>
              <a:off x="868620" y="4042131"/>
              <a:ext cx="185040" cy="1562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621EEC2-BD06-C2CB-1F6D-9C4FC9F78B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9620" y="4033131"/>
                <a:ext cx="202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BFFD9A3-0195-26B6-A318-90E6E1029AE6}"/>
                  </a:ext>
                </a:extLst>
              </p14:cNvPr>
              <p14:cNvContentPartPr/>
              <p14:nvPr/>
            </p14:nvContentPartPr>
            <p14:xfrm>
              <a:off x="1087500" y="4003251"/>
              <a:ext cx="89640" cy="1861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BFFD9A3-0195-26B6-A318-90E6E1029A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8860" y="3994251"/>
                <a:ext cx="107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34C39A6-7142-74BC-99F0-8C4847F809C4}"/>
                  </a:ext>
                </a:extLst>
              </p14:cNvPr>
              <p14:cNvContentPartPr/>
              <p14:nvPr/>
            </p14:nvContentPartPr>
            <p14:xfrm>
              <a:off x="994980" y="4244811"/>
              <a:ext cx="176040" cy="161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34C39A6-7142-74BC-99F0-8C4847F809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6340" y="4235811"/>
                <a:ext cx="193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0AA5E24-BF02-D833-1CE6-BE7ED121A8F7}"/>
                  </a:ext>
                </a:extLst>
              </p14:cNvPr>
              <p14:cNvContentPartPr/>
              <p14:nvPr/>
            </p14:nvContentPartPr>
            <p14:xfrm>
              <a:off x="1149420" y="4281891"/>
              <a:ext cx="111960" cy="1148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0AA5E24-BF02-D833-1CE6-BE7ED121A8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0420" y="4272891"/>
                <a:ext cx="1296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4D3538B-4922-A777-CA36-5B075F30A1F3}"/>
                  </a:ext>
                </a:extLst>
              </p14:cNvPr>
              <p14:cNvContentPartPr/>
              <p14:nvPr/>
            </p14:nvContentPartPr>
            <p14:xfrm>
              <a:off x="1314300" y="4100451"/>
              <a:ext cx="123120" cy="2646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4D3538B-4922-A777-CA36-5B075F30A1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05660" y="4091811"/>
                <a:ext cx="1407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58C5176-7834-32AC-CE69-B9FBC7462FE7}"/>
                  </a:ext>
                </a:extLst>
              </p14:cNvPr>
              <p14:cNvContentPartPr/>
              <p14:nvPr/>
            </p14:nvContentPartPr>
            <p14:xfrm>
              <a:off x="1507980" y="4014771"/>
              <a:ext cx="141840" cy="2599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58C5176-7834-32AC-CE69-B9FBC7462F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99340" y="4006131"/>
                <a:ext cx="1594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B0BABA6-3758-CE5E-CA3B-A87D1394D19E}"/>
                  </a:ext>
                </a:extLst>
              </p14:cNvPr>
              <p14:cNvContentPartPr/>
              <p14:nvPr/>
            </p14:nvContentPartPr>
            <p14:xfrm>
              <a:off x="1682220" y="4099011"/>
              <a:ext cx="118440" cy="1792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B0BABA6-3758-CE5E-CA3B-A87D1394D1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3580" y="4090371"/>
                <a:ext cx="136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3B82D3D-3F08-6087-2689-D66A98F3BADF}"/>
                  </a:ext>
                </a:extLst>
              </p14:cNvPr>
              <p14:cNvContentPartPr/>
              <p14:nvPr/>
            </p14:nvContentPartPr>
            <p14:xfrm>
              <a:off x="1810380" y="4103691"/>
              <a:ext cx="211680" cy="1533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3B82D3D-3F08-6087-2689-D66A98F3BA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1380" y="4095051"/>
                <a:ext cx="229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2707CEF-50B7-FC81-2E82-E5FE8BA57D3D}"/>
                  </a:ext>
                </a:extLst>
              </p14:cNvPr>
              <p14:cNvContentPartPr/>
              <p14:nvPr/>
            </p14:nvContentPartPr>
            <p14:xfrm>
              <a:off x="2073540" y="4107651"/>
              <a:ext cx="172800" cy="2142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2707CEF-50B7-FC81-2E82-E5FE8BA57D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64540" y="4098651"/>
                <a:ext cx="190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837A151-B2CC-454F-97BC-E735E7945DD8}"/>
                  </a:ext>
                </a:extLst>
              </p14:cNvPr>
              <p14:cNvContentPartPr/>
              <p14:nvPr/>
            </p14:nvContentPartPr>
            <p14:xfrm>
              <a:off x="2261100" y="3981291"/>
              <a:ext cx="106560" cy="3020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837A151-B2CC-454F-97BC-E735E7945D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52460" y="3972651"/>
                <a:ext cx="12420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90922-69B2-99D4-F2DD-313574888EC1}"/>
              </a:ext>
            </a:extLst>
          </p:cNvPr>
          <p:cNvGrpSpPr/>
          <p:nvPr/>
        </p:nvGrpSpPr>
        <p:grpSpPr>
          <a:xfrm>
            <a:off x="250860" y="2255811"/>
            <a:ext cx="722520" cy="1634040"/>
            <a:chOff x="250860" y="2255811"/>
            <a:chExt cx="722520" cy="16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C813EA5-DC8B-5CF1-9031-0240BED221A1}"/>
                    </a:ext>
                  </a:extLst>
                </p14:cNvPr>
                <p14:cNvContentPartPr/>
                <p14:nvPr/>
              </p14:nvContentPartPr>
              <p14:xfrm>
                <a:off x="530580" y="2255811"/>
                <a:ext cx="191880" cy="12013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C813EA5-DC8B-5CF1-9031-0240BED221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940" y="2247171"/>
                  <a:ext cx="20952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AFF6C4D-3B4E-7187-4F81-AC23DE214E4A}"/>
                    </a:ext>
                  </a:extLst>
                </p14:cNvPr>
                <p14:cNvContentPartPr/>
                <p14:nvPr/>
              </p14:nvContentPartPr>
              <p14:xfrm>
                <a:off x="325380" y="2952771"/>
                <a:ext cx="185760" cy="9370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AFF6C4D-3B4E-7187-4F81-AC23DE214E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6380" y="2943771"/>
                  <a:ext cx="2034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95E7F00-1D8C-D27F-9162-43B2BFF9A3B9}"/>
                    </a:ext>
                  </a:extLst>
                </p14:cNvPr>
                <p14:cNvContentPartPr/>
                <p14:nvPr/>
              </p14:nvContentPartPr>
              <p14:xfrm>
                <a:off x="250860" y="3710556"/>
                <a:ext cx="249120" cy="1670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95E7F00-1D8C-D27F-9162-43B2BFF9A3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2220" y="3701556"/>
                  <a:ext cx="266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80B6BDB-51A6-D490-C84D-90C6CB5B9449}"/>
                    </a:ext>
                  </a:extLst>
                </p14:cNvPr>
                <p14:cNvContentPartPr/>
                <p14:nvPr/>
              </p14:nvContentPartPr>
              <p14:xfrm>
                <a:off x="635700" y="3279291"/>
                <a:ext cx="337680" cy="3214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80B6BDB-51A6-D490-C84D-90C6CB5B94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060" y="3270291"/>
                  <a:ext cx="3553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F86E187-5D02-3637-3E10-699F22C660D9}"/>
                  </a:ext>
                </a:extLst>
              </p14:cNvPr>
              <p14:cNvContentPartPr/>
              <p14:nvPr/>
            </p14:nvContentPartPr>
            <p14:xfrm>
              <a:off x="2659260" y="3496371"/>
              <a:ext cx="2376360" cy="864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F86E187-5D02-3637-3E10-699F22C660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0260" y="3487731"/>
                <a:ext cx="239400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56E0F0EF-70CC-D992-EE6C-0654FB524FB9}"/>
              </a:ext>
            </a:extLst>
          </p:cNvPr>
          <p:cNvGrpSpPr/>
          <p:nvPr/>
        </p:nvGrpSpPr>
        <p:grpSpPr>
          <a:xfrm>
            <a:off x="3268740" y="3148251"/>
            <a:ext cx="1796400" cy="181800"/>
            <a:chOff x="3268740" y="3148251"/>
            <a:chExt cx="179640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EF6A0BF-7514-B054-FD17-DAF6AF0A3BF8}"/>
                    </a:ext>
                  </a:extLst>
                </p14:cNvPr>
                <p14:cNvContentPartPr/>
                <p14:nvPr/>
              </p14:nvContentPartPr>
              <p14:xfrm>
                <a:off x="3268740" y="3202251"/>
                <a:ext cx="71640" cy="84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EF6A0BF-7514-B054-FD17-DAF6AF0A3B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0100" y="3193251"/>
                  <a:ext cx="89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DFA512C-846D-2A39-9DC8-C01E18F01AA5}"/>
                    </a:ext>
                  </a:extLst>
                </p14:cNvPr>
                <p14:cNvContentPartPr/>
                <p14:nvPr/>
              </p14:nvContentPartPr>
              <p14:xfrm>
                <a:off x="3365940" y="3195771"/>
                <a:ext cx="65880" cy="95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DFA512C-846D-2A39-9DC8-C01E18F01A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6940" y="3186771"/>
                  <a:ext cx="83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E82D711-78F2-ED94-B1AF-A120A3029028}"/>
                    </a:ext>
                  </a:extLst>
                </p14:cNvPr>
                <p14:cNvContentPartPr/>
                <p14:nvPr/>
              </p14:nvContentPartPr>
              <p14:xfrm>
                <a:off x="3493740" y="3160131"/>
                <a:ext cx="106200" cy="106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E82D711-78F2-ED94-B1AF-A120A30290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84740" y="3151491"/>
                  <a:ext cx="123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5923B30-8298-8920-355A-DBF4521EFEE4}"/>
                    </a:ext>
                  </a:extLst>
                </p14:cNvPr>
                <p14:cNvContentPartPr/>
                <p14:nvPr/>
              </p14:nvContentPartPr>
              <p14:xfrm>
                <a:off x="3589500" y="3180291"/>
                <a:ext cx="62640" cy="810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5923B30-8298-8920-355A-DBF4521EFE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0500" y="3171291"/>
                  <a:ext cx="80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A11DEED-323D-F509-AFFB-07D4C9B52261}"/>
                    </a:ext>
                  </a:extLst>
                </p14:cNvPr>
                <p14:cNvContentPartPr/>
                <p14:nvPr/>
              </p14:nvContentPartPr>
              <p14:xfrm>
                <a:off x="3642060" y="3151491"/>
                <a:ext cx="68400" cy="93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A11DEED-323D-F509-AFFB-07D4C9B522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33060" y="3142851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0098B9F-86CB-256E-20B5-B3D90C776079}"/>
                    </a:ext>
                  </a:extLst>
                </p14:cNvPr>
                <p14:cNvContentPartPr/>
                <p14:nvPr/>
              </p14:nvContentPartPr>
              <p14:xfrm>
                <a:off x="3709020" y="3189291"/>
                <a:ext cx="57960" cy="70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0098B9F-86CB-256E-20B5-B3D90C7760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00380" y="3180291"/>
                  <a:ext cx="75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0751315-56CC-1567-0DC9-C0B55BBBE8B8}"/>
                    </a:ext>
                  </a:extLst>
                </p14:cNvPr>
                <p14:cNvContentPartPr/>
                <p14:nvPr/>
              </p14:nvContentPartPr>
              <p14:xfrm>
                <a:off x="3873540" y="3164451"/>
                <a:ext cx="161280" cy="1108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0751315-56CC-1567-0DC9-C0B55BBBE8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64540" y="3155451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7491069-8714-4AAC-AD1D-59A875BEFDAE}"/>
                    </a:ext>
                  </a:extLst>
                </p14:cNvPr>
                <p14:cNvContentPartPr/>
                <p14:nvPr/>
              </p14:nvContentPartPr>
              <p14:xfrm>
                <a:off x="4035900" y="3156531"/>
                <a:ext cx="104040" cy="65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7491069-8714-4AAC-AD1D-59A875BEFD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26900" y="3147531"/>
                  <a:ext cx="121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3475A94-DF16-8F28-486B-8D5DE74387A4}"/>
                    </a:ext>
                  </a:extLst>
                </p14:cNvPr>
                <p14:cNvContentPartPr/>
                <p14:nvPr/>
              </p14:nvContentPartPr>
              <p14:xfrm>
                <a:off x="4052100" y="3217731"/>
                <a:ext cx="86040" cy="212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3475A94-DF16-8F28-486B-8D5DE74387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43460" y="3208731"/>
                  <a:ext cx="103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C52A905-5691-D84E-2AF5-095E44B3B739}"/>
                    </a:ext>
                  </a:extLst>
                </p14:cNvPr>
                <p14:cNvContentPartPr/>
                <p14:nvPr/>
              </p14:nvContentPartPr>
              <p14:xfrm>
                <a:off x="4088820" y="3263451"/>
                <a:ext cx="82440" cy="50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C52A905-5691-D84E-2AF5-095E44B3B7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9820" y="3254451"/>
                  <a:ext cx="100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5627998-E97B-583A-91CC-83FF1D0A036B}"/>
                    </a:ext>
                  </a:extLst>
                </p14:cNvPr>
                <p14:cNvContentPartPr/>
                <p14:nvPr/>
              </p14:nvContentPartPr>
              <p14:xfrm>
                <a:off x="4230660" y="3258051"/>
                <a:ext cx="23040" cy="248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5627998-E97B-583A-91CC-83FF1D0A03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22020" y="3249411"/>
                  <a:ext cx="40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C2E9198-A4B4-5F27-DF19-37A02BB665D7}"/>
                    </a:ext>
                  </a:extLst>
                </p14:cNvPr>
                <p14:cNvContentPartPr/>
                <p14:nvPr/>
              </p14:nvContentPartPr>
              <p14:xfrm>
                <a:off x="4353420" y="3148251"/>
                <a:ext cx="94320" cy="99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C2E9198-A4B4-5F27-DF19-37A02BB665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44420" y="3139251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D6AEB4A-9310-C540-4853-B2C50727A266}"/>
                    </a:ext>
                  </a:extLst>
                </p14:cNvPr>
                <p14:cNvContentPartPr/>
                <p14:nvPr/>
              </p14:nvContentPartPr>
              <p14:xfrm>
                <a:off x="4384380" y="3227091"/>
                <a:ext cx="56880" cy="76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D6AEB4A-9310-C540-4853-B2C50727A2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75380" y="3218451"/>
                  <a:ext cx="74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BC7C160-F3B2-42DC-F1D4-AC5BCC54EA32}"/>
                    </a:ext>
                  </a:extLst>
                </p14:cNvPr>
                <p14:cNvContentPartPr/>
                <p14:nvPr/>
              </p14:nvContentPartPr>
              <p14:xfrm>
                <a:off x="4466100" y="3160491"/>
                <a:ext cx="77040" cy="111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BC7C160-F3B2-42DC-F1D4-AC5BCC54E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7100" y="3151491"/>
                  <a:ext cx="94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0EB1392-EBFD-0692-0242-8B634FD048B5}"/>
                    </a:ext>
                  </a:extLst>
                </p14:cNvPr>
                <p14:cNvContentPartPr/>
                <p14:nvPr/>
              </p14:nvContentPartPr>
              <p14:xfrm>
                <a:off x="4501740" y="3182451"/>
                <a:ext cx="66240" cy="122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0EB1392-EBFD-0692-0242-8B634FD048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2740" y="3173811"/>
                  <a:ext cx="83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BA0A1D9-9706-967F-C31E-ED0EC027DBC0}"/>
                    </a:ext>
                  </a:extLst>
                </p14:cNvPr>
                <p14:cNvContentPartPr/>
                <p14:nvPr/>
              </p14:nvContentPartPr>
              <p14:xfrm>
                <a:off x="4583820" y="3217011"/>
                <a:ext cx="10440" cy="885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BA0A1D9-9706-967F-C31E-ED0EC027DB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75180" y="3208371"/>
                  <a:ext cx="28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43B730F-ACB4-B54F-4F2B-118AE6A1FFFD}"/>
                    </a:ext>
                  </a:extLst>
                </p14:cNvPr>
                <p14:cNvContentPartPr/>
                <p14:nvPr/>
              </p14:nvContentPartPr>
              <p14:xfrm>
                <a:off x="4616580" y="3162291"/>
                <a:ext cx="55440" cy="327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43B730F-ACB4-B54F-4F2B-118AE6A1FF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7580" y="3153651"/>
                  <a:ext cx="73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3FAA646-F1B2-4C6D-9965-CDED5B9A7ADC}"/>
                    </a:ext>
                  </a:extLst>
                </p14:cNvPr>
                <p14:cNvContentPartPr/>
                <p14:nvPr/>
              </p14:nvContentPartPr>
              <p14:xfrm>
                <a:off x="4603260" y="3193971"/>
                <a:ext cx="136800" cy="806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3FAA646-F1B2-4C6D-9965-CDED5B9A7A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4260" y="3185331"/>
                  <a:ext cx="154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21A90EF-9C68-4CDE-F07D-521F1E17056A}"/>
                    </a:ext>
                  </a:extLst>
                </p14:cNvPr>
                <p14:cNvContentPartPr/>
                <p14:nvPr/>
              </p14:nvContentPartPr>
              <p14:xfrm>
                <a:off x="4675260" y="3255531"/>
                <a:ext cx="79920" cy="734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21A90EF-9C68-4CDE-F07D-521F1E1705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66620" y="3246891"/>
                  <a:ext cx="97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34759C9-661B-82BD-1C21-6737BDCF5394}"/>
                    </a:ext>
                  </a:extLst>
                </p14:cNvPr>
                <p14:cNvContentPartPr/>
                <p14:nvPr/>
              </p14:nvContentPartPr>
              <p14:xfrm>
                <a:off x="4731780" y="3168051"/>
                <a:ext cx="137160" cy="162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34759C9-661B-82BD-1C21-6737BDCF53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22780" y="3159411"/>
                  <a:ext cx="154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FA71624-14EC-42F0-FBCB-22A83D2B1563}"/>
                    </a:ext>
                  </a:extLst>
                </p14:cNvPr>
                <p14:cNvContentPartPr/>
                <p14:nvPr/>
              </p14:nvContentPartPr>
              <p14:xfrm>
                <a:off x="4887660" y="3195771"/>
                <a:ext cx="69840" cy="982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FA71624-14EC-42F0-FBCB-22A83D2B15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79020" y="3186771"/>
                  <a:ext cx="87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311EB6E-991F-E314-4DF5-E042409E1E5C}"/>
                    </a:ext>
                  </a:extLst>
                </p14:cNvPr>
                <p14:cNvContentPartPr/>
                <p14:nvPr/>
              </p14:nvContentPartPr>
              <p14:xfrm>
                <a:off x="4890900" y="3181731"/>
                <a:ext cx="174240" cy="108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311EB6E-991F-E314-4DF5-E042409E1E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82260" y="3173091"/>
                  <a:ext cx="1918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07879F94-738A-E59F-3B3D-829E333CA7F5}"/>
                  </a:ext>
                </a:extLst>
              </p14:cNvPr>
              <p14:cNvContentPartPr/>
              <p14:nvPr/>
            </p14:nvContentPartPr>
            <p14:xfrm>
              <a:off x="2652060" y="3600051"/>
              <a:ext cx="80280" cy="5907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07879F94-738A-E59F-3B3D-829E333CA7F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43420" y="3591051"/>
                <a:ext cx="979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9EF5CA00-DB25-C920-0975-E56679D41A32}"/>
                  </a:ext>
                </a:extLst>
              </p14:cNvPr>
              <p14:cNvContentPartPr/>
              <p14:nvPr/>
            </p14:nvContentPartPr>
            <p14:xfrm>
              <a:off x="2582580" y="4076691"/>
              <a:ext cx="174960" cy="1569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9EF5CA00-DB25-C920-0975-E56679D41A3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73940" y="4067691"/>
                <a:ext cx="192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480" name="잉크 20479">
                <a:extLst>
                  <a:ext uri="{FF2B5EF4-FFF2-40B4-BE49-F238E27FC236}">
                    <a16:creationId xmlns:a16="http://schemas.microsoft.com/office/drawing/2014/main" id="{3D3FDF96-E06C-FF88-5F12-4D2995C97A7D}"/>
                  </a:ext>
                </a:extLst>
              </p14:cNvPr>
              <p14:cNvContentPartPr/>
              <p14:nvPr/>
            </p14:nvContentPartPr>
            <p14:xfrm>
              <a:off x="2704980" y="4349931"/>
              <a:ext cx="46440" cy="233280"/>
            </p14:xfrm>
          </p:contentPart>
        </mc:Choice>
        <mc:Fallback xmlns="">
          <p:pic>
            <p:nvPicPr>
              <p:cNvPr id="20480" name="잉크 20479">
                <a:extLst>
                  <a:ext uri="{FF2B5EF4-FFF2-40B4-BE49-F238E27FC236}">
                    <a16:creationId xmlns:a16="http://schemas.microsoft.com/office/drawing/2014/main" id="{3D3FDF96-E06C-FF88-5F12-4D2995C97A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96340" y="4340931"/>
                <a:ext cx="640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481" name="잉크 20480">
                <a:extLst>
                  <a:ext uri="{FF2B5EF4-FFF2-40B4-BE49-F238E27FC236}">
                    <a16:creationId xmlns:a16="http://schemas.microsoft.com/office/drawing/2014/main" id="{1AB1FE23-59B5-9405-3040-657D9642E223}"/>
                  </a:ext>
                </a:extLst>
              </p14:cNvPr>
              <p14:cNvContentPartPr/>
              <p14:nvPr/>
            </p14:nvContentPartPr>
            <p14:xfrm>
              <a:off x="2666460" y="4299531"/>
              <a:ext cx="112680" cy="169920"/>
            </p14:xfrm>
          </p:contentPart>
        </mc:Choice>
        <mc:Fallback xmlns="">
          <p:pic>
            <p:nvPicPr>
              <p:cNvPr id="20481" name="잉크 20480">
                <a:extLst>
                  <a:ext uri="{FF2B5EF4-FFF2-40B4-BE49-F238E27FC236}">
                    <a16:creationId xmlns:a16="http://schemas.microsoft.com/office/drawing/2014/main" id="{1AB1FE23-59B5-9405-3040-657D9642E22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57820" y="4290531"/>
                <a:ext cx="1303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0487" name="잉크 20486">
                <a:extLst>
                  <a:ext uri="{FF2B5EF4-FFF2-40B4-BE49-F238E27FC236}">
                    <a16:creationId xmlns:a16="http://schemas.microsoft.com/office/drawing/2014/main" id="{55B00A2E-08AD-3450-0AB8-1E0AA5F7D6B5}"/>
                  </a:ext>
                </a:extLst>
              </p14:cNvPr>
              <p14:cNvContentPartPr/>
              <p14:nvPr/>
            </p14:nvContentPartPr>
            <p14:xfrm>
              <a:off x="2839980" y="4474851"/>
              <a:ext cx="16200" cy="115560"/>
            </p14:xfrm>
          </p:contentPart>
        </mc:Choice>
        <mc:Fallback xmlns="">
          <p:pic>
            <p:nvPicPr>
              <p:cNvPr id="20487" name="잉크 20486">
                <a:extLst>
                  <a:ext uri="{FF2B5EF4-FFF2-40B4-BE49-F238E27FC236}">
                    <a16:creationId xmlns:a16="http://schemas.microsoft.com/office/drawing/2014/main" id="{55B00A2E-08AD-3450-0AB8-1E0AA5F7D6B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31340" y="4466211"/>
                <a:ext cx="338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489" name="잉크 20488">
                <a:extLst>
                  <a:ext uri="{FF2B5EF4-FFF2-40B4-BE49-F238E27FC236}">
                    <a16:creationId xmlns:a16="http://schemas.microsoft.com/office/drawing/2014/main" id="{3B720301-25E6-436A-50E1-8E263287AC59}"/>
                  </a:ext>
                </a:extLst>
              </p14:cNvPr>
              <p14:cNvContentPartPr/>
              <p14:nvPr/>
            </p14:nvContentPartPr>
            <p14:xfrm>
              <a:off x="2967780" y="4435251"/>
              <a:ext cx="149400" cy="16200"/>
            </p14:xfrm>
          </p:contentPart>
        </mc:Choice>
        <mc:Fallback xmlns="">
          <p:pic>
            <p:nvPicPr>
              <p:cNvPr id="20489" name="잉크 20488">
                <a:extLst>
                  <a:ext uri="{FF2B5EF4-FFF2-40B4-BE49-F238E27FC236}">
                    <a16:creationId xmlns:a16="http://schemas.microsoft.com/office/drawing/2014/main" id="{3B720301-25E6-436A-50E1-8E263287AC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58780" y="4426611"/>
                <a:ext cx="1670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490" name="잉크 20489">
                <a:extLst>
                  <a:ext uri="{FF2B5EF4-FFF2-40B4-BE49-F238E27FC236}">
                    <a16:creationId xmlns:a16="http://schemas.microsoft.com/office/drawing/2014/main" id="{3BC01748-E165-F0D6-336F-19CDF205E6C9}"/>
                  </a:ext>
                </a:extLst>
              </p14:cNvPr>
              <p14:cNvContentPartPr/>
              <p14:nvPr/>
            </p14:nvContentPartPr>
            <p14:xfrm>
              <a:off x="3048420" y="4349931"/>
              <a:ext cx="81000" cy="157680"/>
            </p14:xfrm>
          </p:contentPart>
        </mc:Choice>
        <mc:Fallback xmlns="">
          <p:pic>
            <p:nvPicPr>
              <p:cNvPr id="20490" name="잉크 20489">
                <a:extLst>
                  <a:ext uri="{FF2B5EF4-FFF2-40B4-BE49-F238E27FC236}">
                    <a16:creationId xmlns:a16="http://schemas.microsoft.com/office/drawing/2014/main" id="{3BC01748-E165-F0D6-336F-19CDF205E6C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39780" y="4341291"/>
                <a:ext cx="98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491" name="잉크 20490">
                <a:extLst>
                  <a:ext uri="{FF2B5EF4-FFF2-40B4-BE49-F238E27FC236}">
                    <a16:creationId xmlns:a16="http://schemas.microsoft.com/office/drawing/2014/main" id="{82604028-023B-DCC4-6B42-F247F64908EB}"/>
                  </a:ext>
                </a:extLst>
              </p14:cNvPr>
              <p14:cNvContentPartPr/>
              <p14:nvPr/>
            </p14:nvContentPartPr>
            <p14:xfrm>
              <a:off x="3226260" y="4319331"/>
              <a:ext cx="102600" cy="200520"/>
            </p14:xfrm>
          </p:contentPart>
        </mc:Choice>
        <mc:Fallback xmlns="">
          <p:pic>
            <p:nvPicPr>
              <p:cNvPr id="20491" name="잉크 20490">
                <a:extLst>
                  <a:ext uri="{FF2B5EF4-FFF2-40B4-BE49-F238E27FC236}">
                    <a16:creationId xmlns:a16="http://schemas.microsoft.com/office/drawing/2014/main" id="{82604028-023B-DCC4-6B42-F247F64908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17620" y="4310691"/>
                <a:ext cx="1202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492" name="잉크 20491">
                <a:extLst>
                  <a:ext uri="{FF2B5EF4-FFF2-40B4-BE49-F238E27FC236}">
                    <a16:creationId xmlns:a16="http://schemas.microsoft.com/office/drawing/2014/main" id="{18B06E85-0F3B-AD17-3C95-B97790FAB70B}"/>
                  </a:ext>
                </a:extLst>
              </p14:cNvPr>
              <p14:cNvContentPartPr/>
              <p14:nvPr/>
            </p14:nvContentPartPr>
            <p14:xfrm>
              <a:off x="3292500" y="4252371"/>
              <a:ext cx="515160" cy="73800"/>
            </p14:xfrm>
          </p:contentPart>
        </mc:Choice>
        <mc:Fallback xmlns="">
          <p:pic>
            <p:nvPicPr>
              <p:cNvPr id="20492" name="잉크 20491">
                <a:extLst>
                  <a:ext uri="{FF2B5EF4-FFF2-40B4-BE49-F238E27FC236}">
                    <a16:creationId xmlns:a16="http://schemas.microsoft.com/office/drawing/2014/main" id="{18B06E85-0F3B-AD17-3C95-B97790FAB7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83860" y="4243371"/>
                <a:ext cx="532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493" name="잉크 20492">
                <a:extLst>
                  <a:ext uri="{FF2B5EF4-FFF2-40B4-BE49-F238E27FC236}">
                    <a16:creationId xmlns:a16="http://schemas.microsoft.com/office/drawing/2014/main" id="{08A4B51F-2D56-1186-ABE4-0518EB7ACD4C}"/>
                  </a:ext>
                </a:extLst>
              </p14:cNvPr>
              <p14:cNvContentPartPr/>
              <p14:nvPr/>
            </p14:nvContentPartPr>
            <p14:xfrm>
              <a:off x="3290700" y="4531011"/>
              <a:ext cx="567360" cy="41760"/>
            </p14:xfrm>
          </p:contentPart>
        </mc:Choice>
        <mc:Fallback xmlns="">
          <p:pic>
            <p:nvPicPr>
              <p:cNvPr id="20493" name="잉크 20492">
                <a:extLst>
                  <a:ext uri="{FF2B5EF4-FFF2-40B4-BE49-F238E27FC236}">
                    <a16:creationId xmlns:a16="http://schemas.microsoft.com/office/drawing/2014/main" id="{08A4B51F-2D56-1186-ABE4-0518EB7ACD4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81700" y="4522011"/>
                <a:ext cx="5850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494" name="잉크 20493">
                <a:extLst>
                  <a:ext uri="{FF2B5EF4-FFF2-40B4-BE49-F238E27FC236}">
                    <a16:creationId xmlns:a16="http://schemas.microsoft.com/office/drawing/2014/main" id="{9C729C38-3380-308C-6BED-DA865DE7C5CF}"/>
                  </a:ext>
                </a:extLst>
              </p14:cNvPr>
              <p14:cNvContentPartPr/>
              <p14:nvPr/>
            </p14:nvContentPartPr>
            <p14:xfrm>
              <a:off x="3845100" y="4230051"/>
              <a:ext cx="129960" cy="335160"/>
            </p14:xfrm>
          </p:contentPart>
        </mc:Choice>
        <mc:Fallback xmlns="">
          <p:pic>
            <p:nvPicPr>
              <p:cNvPr id="20494" name="잉크 20493">
                <a:extLst>
                  <a:ext uri="{FF2B5EF4-FFF2-40B4-BE49-F238E27FC236}">
                    <a16:creationId xmlns:a16="http://schemas.microsoft.com/office/drawing/2014/main" id="{9C729C38-3380-308C-6BED-DA865DE7C5C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36460" y="4221051"/>
                <a:ext cx="1476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495" name="잉크 20494">
                <a:extLst>
                  <a:ext uri="{FF2B5EF4-FFF2-40B4-BE49-F238E27FC236}">
                    <a16:creationId xmlns:a16="http://schemas.microsoft.com/office/drawing/2014/main" id="{B8FE30E7-28FA-3D73-4FE6-4B4812DA5C84}"/>
                  </a:ext>
                </a:extLst>
              </p14:cNvPr>
              <p14:cNvContentPartPr/>
              <p14:nvPr/>
            </p14:nvContentPartPr>
            <p14:xfrm>
              <a:off x="3832500" y="4226451"/>
              <a:ext cx="102960" cy="300600"/>
            </p14:xfrm>
          </p:contentPart>
        </mc:Choice>
        <mc:Fallback xmlns="">
          <p:pic>
            <p:nvPicPr>
              <p:cNvPr id="20495" name="잉크 20494">
                <a:extLst>
                  <a:ext uri="{FF2B5EF4-FFF2-40B4-BE49-F238E27FC236}">
                    <a16:creationId xmlns:a16="http://schemas.microsoft.com/office/drawing/2014/main" id="{B8FE30E7-28FA-3D73-4FE6-4B4812DA5C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23500" y="4217811"/>
                <a:ext cx="120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497" name="잉크 20496">
                <a:extLst>
                  <a:ext uri="{FF2B5EF4-FFF2-40B4-BE49-F238E27FC236}">
                    <a16:creationId xmlns:a16="http://schemas.microsoft.com/office/drawing/2014/main" id="{0E0B060E-1FAC-9B3E-3344-BA39C4ACE38F}"/>
                  </a:ext>
                </a:extLst>
              </p14:cNvPr>
              <p14:cNvContentPartPr/>
              <p14:nvPr/>
            </p14:nvContentPartPr>
            <p14:xfrm>
              <a:off x="4109700" y="4358931"/>
              <a:ext cx="124200" cy="27360"/>
            </p14:xfrm>
          </p:contentPart>
        </mc:Choice>
        <mc:Fallback xmlns="">
          <p:pic>
            <p:nvPicPr>
              <p:cNvPr id="20497" name="잉크 20496">
                <a:extLst>
                  <a:ext uri="{FF2B5EF4-FFF2-40B4-BE49-F238E27FC236}">
                    <a16:creationId xmlns:a16="http://schemas.microsoft.com/office/drawing/2014/main" id="{0E0B060E-1FAC-9B3E-3344-BA39C4ACE3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00700" y="4350291"/>
                <a:ext cx="1418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498" name="잉크 20497">
                <a:extLst>
                  <a:ext uri="{FF2B5EF4-FFF2-40B4-BE49-F238E27FC236}">
                    <a16:creationId xmlns:a16="http://schemas.microsoft.com/office/drawing/2014/main" id="{7E8A6937-F361-31DD-18BE-D9C464FC6047}"/>
                  </a:ext>
                </a:extLst>
              </p14:cNvPr>
              <p14:cNvContentPartPr/>
              <p14:nvPr/>
            </p14:nvContentPartPr>
            <p14:xfrm>
              <a:off x="4197900" y="4309611"/>
              <a:ext cx="54000" cy="122760"/>
            </p14:xfrm>
          </p:contentPart>
        </mc:Choice>
        <mc:Fallback xmlns="">
          <p:pic>
            <p:nvPicPr>
              <p:cNvPr id="20498" name="잉크 20497">
                <a:extLst>
                  <a:ext uri="{FF2B5EF4-FFF2-40B4-BE49-F238E27FC236}">
                    <a16:creationId xmlns:a16="http://schemas.microsoft.com/office/drawing/2014/main" id="{7E8A6937-F361-31DD-18BE-D9C464FC604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88900" y="4300971"/>
                <a:ext cx="716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499" name="잉크 20498">
                <a:extLst>
                  <a:ext uri="{FF2B5EF4-FFF2-40B4-BE49-F238E27FC236}">
                    <a16:creationId xmlns:a16="http://schemas.microsoft.com/office/drawing/2014/main" id="{3D20142C-7D01-016C-0443-79997DBEA669}"/>
                  </a:ext>
                </a:extLst>
              </p14:cNvPr>
              <p14:cNvContentPartPr/>
              <p14:nvPr/>
            </p14:nvContentPartPr>
            <p14:xfrm>
              <a:off x="4382580" y="4256691"/>
              <a:ext cx="25200" cy="232200"/>
            </p14:xfrm>
          </p:contentPart>
        </mc:Choice>
        <mc:Fallback xmlns="">
          <p:pic>
            <p:nvPicPr>
              <p:cNvPr id="20499" name="잉크 20498">
                <a:extLst>
                  <a:ext uri="{FF2B5EF4-FFF2-40B4-BE49-F238E27FC236}">
                    <a16:creationId xmlns:a16="http://schemas.microsoft.com/office/drawing/2014/main" id="{3D20142C-7D01-016C-0443-79997DBEA6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73940" y="4247691"/>
                <a:ext cx="42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500" name="잉크 20499">
                <a:extLst>
                  <a:ext uri="{FF2B5EF4-FFF2-40B4-BE49-F238E27FC236}">
                    <a16:creationId xmlns:a16="http://schemas.microsoft.com/office/drawing/2014/main" id="{CBC88B64-A700-F9D2-AA8D-03B9DA69F04F}"/>
                  </a:ext>
                </a:extLst>
              </p14:cNvPr>
              <p14:cNvContentPartPr/>
              <p14:nvPr/>
            </p14:nvContentPartPr>
            <p14:xfrm>
              <a:off x="4367100" y="4252371"/>
              <a:ext cx="102960" cy="135360"/>
            </p14:xfrm>
          </p:contentPart>
        </mc:Choice>
        <mc:Fallback xmlns="">
          <p:pic>
            <p:nvPicPr>
              <p:cNvPr id="20500" name="잉크 20499">
                <a:extLst>
                  <a:ext uri="{FF2B5EF4-FFF2-40B4-BE49-F238E27FC236}">
                    <a16:creationId xmlns:a16="http://schemas.microsoft.com/office/drawing/2014/main" id="{CBC88B64-A700-F9D2-AA8D-03B9DA69F04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58100" y="4243371"/>
                <a:ext cx="120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501" name="잉크 20500">
                <a:extLst>
                  <a:ext uri="{FF2B5EF4-FFF2-40B4-BE49-F238E27FC236}">
                    <a16:creationId xmlns:a16="http://schemas.microsoft.com/office/drawing/2014/main" id="{33A7E8A0-646E-3F48-6E97-B624813D40A8}"/>
                  </a:ext>
                </a:extLst>
              </p14:cNvPr>
              <p14:cNvContentPartPr/>
              <p14:nvPr/>
            </p14:nvContentPartPr>
            <p14:xfrm>
              <a:off x="4505700" y="4388091"/>
              <a:ext cx="120960" cy="102600"/>
            </p14:xfrm>
          </p:contentPart>
        </mc:Choice>
        <mc:Fallback xmlns="">
          <p:pic>
            <p:nvPicPr>
              <p:cNvPr id="20501" name="잉크 20500">
                <a:extLst>
                  <a:ext uri="{FF2B5EF4-FFF2-40B4-BE49-F238E27FC236}">
                    <a16:creationId xmlns:a16="http://schemas.microsoft.com/office/drawing/2014/main" id="{33A7E8A0-646E-3F48-6E97-B624813D40A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96700" y="4379091"/>
                <a:ext cx="138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502" name="잉크 20501">
                <a:extLst>
                  <a:ext uri="{FF2B5EF4-FFF2-40B4-BE49-F238E27FC236}">
                    <a16:creationId xmlns:a16="http://schemas.microsoft.com/office/drawing/2014/main" id="{4A1E7284-4ACA-8423-69FC-C213F925C652}"/>
                  </a:ext>
                </a:extLst>
              </p14:cNvPr>
              <p14:cNvContentPartPr/>
              <p14:nvPr/>
            </p14:nvContentPartPr>
            <p14:xfrm>
              <a:off x="4729620" y="4466571"/>
              <a:ext cx="10800" cy="12960"/>
            </p14:xfrm>
          </p:contentPart>
        </mc:Choice>
        <mc:Fallback xmlns="">
          <p:pic>
            <p:nvPicPr>
              <p:cNvPr id="20502" name="잉크 20501">
                <a:extLst>
                  <a:ext uri="{FF2B5EF4-FFF2-40B4-BE49-F238E27FC236}">
                    <a16:creationId xmlns:a16="http://schemas.microsoft.com/office/drawing/2014/main" id="{4A1E7284-4ACA-8423-69FC-C213F925C65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20980" y="4457931"/>
                <a:ext cx="28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504" name="잉크 20503">
                <a:extLst>
                  <a:ext uri="{FF2B5EF4-FFF2-40B4-BE49-F238E27FC236}">
                    <a16:creationId xmlns:a16="http://schemas.microsoft.com/office/drawing/2014/main" id="{8B2EB143-CFB9-4891-8F99-C7015AEA1482}"/>
                  </a:ext>
                </a:extLst>
              </p14:cNvPr>
              <p14:cNvContentPartPr/>
              <p14:nvPr/>
            </p14:nvContentPartPr>
            <p14:xfrm>
              <a:off x="3421740" y="4140051"/>
              <a:ext cx="13680" cy="64800"/>
            </p14:xfrm>
          </p:contentPart>
        </mc:Choice>
        <mc:Fallback xmlns="">
          <p:pic>
            <p:nvPicPr>
              <p:cNvPr id="20504" name="잉크 20503">
                <a:extLst>
                  <a:ext uri="{FF2B5EF4-FFF2-40B4-BE49-F238E27FC236}">
                    <a16:creationId xmlns:a16="http://schemas.microsoft.com/office/drawing/2014/main" id="{8B2EB143-CFB9-4891-8F99-C7015AEA148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13100" y="4131411"/>
                <a:ext cx="31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505" name="잉크 20504">
                <a:extLst>
                  <a:ext uri="{FF2B5EF4-FFF2-40B4-BE49-F238E27FC236}">
                    <a16:creationId xmlns:a16="http://schemas.microsoft.com/office/drawing/2014/main" id="{66C796A1-82F5-CECB-6A4E-D67B6D5A212A}"/>
                  </a:ext>
                </a:extLst>
              </p14:cNvPr>
              <p14:cNvContentPartPr/>
              <p14:nvPr/>
            </p14:nvContentPartPr>
            <p14:xfrm>
              <a:off x="3376380" y="4160931"/>
              <a:ext cx="92160" cy="58320"/>
            </p14:xfrm>
          </p:contentPart>
        </mc:Choice>
        <mc:Fallback xmlns="">
          <p:pic>
            <p:nvPicPr>
              <p:cNvPr id="20505" name="잉크 20504">
                <a:extLst>
                  <a:ext uri="{FF2B5EF4-FFF2-40B4-BE49-F238E27FC236}">
                    <a16:creationId xmlns:a16="http://schemas.microsoft.com/office/drawing/2014/main" id="{66C796A1-82F5-CECB-6A4E-D67B6D5A212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67740" y="4152291"/>
                <a:ext cx="1098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506" name="잉크 20505">
                <a:extLst>
                  <a:ext uri="{FF2B5EF4-FFF2-40B4-BE49-F238E27FC236}">
                    <a16:creationId xmlns:a16="http://schemas.microsoft.com/office/drawing/2014/main" id="{657964E7-777B-4817-600F-EFAEF2FBD66A}"/>
                  </a:ext>
                </a:extLst>
              </p14:cNvPr>
              <p14:cNvContentPartPr/>
              <p14:nvPr/>
            </p14:nvContentPartPr>
            <p14:xfrm>
              <a:off x="3167580" y="4009731"/>
              <a:ext cx="136800" cy="118440"/>
            </p14:xfrm>
          </p:contentPart>
        </mc:Choice>
        <mc:Fallback xmlns="">
          <p:pic>
            <p:nvPicPr>
              <p:cNvPr id="20506" name="잉크 20505">
                <a:extLst>
                  <a:ext uri="{FF2B5EF4-FFF2-40B4-BE49-F238E27FC236}">
                    <a16:creationId xmlns:a16="http://schemas.microsoft.com/office/drawing/2014/main" id="{657964E7-777B-4817-600F-EFAEF2FBD66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58580" y="4001091"/>
                <a:ext cx="154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507" name="잉크 20506">
                <a:extLst>
                  <a:ext uri="{FF2B5EF4-FFF2-40B4-BE49-F238E27FC236}">
                    <a16:creationId xmlns:a16="http://schemas.microsoft.com/office/drawing/2014/main" id="{AC92CF8B-7C18-03CC-0318-E998776F0467}"/>
                  </a:ext>
                </a:extLst>
              </p14:cNvPr>
              <p14:cNvContentPartPr/>
              <p14:nvPr/>
            </p14:nvContentPartPr>
            <p14:xfrm>
              <a:off x="3211860" y="4004331"/>
              <a:ext cx="58680" cy="173520"/>
            </p14:xfrm>
          </p:contentPart>
        </mc:Choice>
        <mc:Fallback xmlns="">
          <p:pic>
            <p:nvPicPr>
              <p:cNvPr id="20507" name="잉크 20506">
                <a:extLst>
                  <a:ext uri="{FF2B5EF4-FFF2-40B4-BE49-F238E27FC236}">
                    <a16:creationId xmlns:a16="http://schemas.microsoft.com/office/drawing/2014/main" id="{AC92CF8B-7C18-03CC-0318-E998776F046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02860" y="3995691"/>
                <a:ext cx="763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508" name="잉크 20507">
                <a:extLst>
                  <a:ext uri="{FF2B5EF4-FFF2-40B4-BE49-F238E27FC236}">
                    <a16:creationId xmlns:a16="http://schemas.microsoft.com/office/drawing/2014/main" id="{4A1B4A06-A4CD-D5FA-902A-03563E8A63AE}"/>
                  </a:ext>
                </a:extLst>
              </p14:cNvPr>
              <p14:cNvContentPartPr/>
              <p14:nvPr/>
            </p14:nvContentPartPr>
            <p14:xfrm>
              <a:off x="3299340" y="4029171"/>
              <a:ext cx="76320" cy="78480"/>
            </p14:xfrm>
          </p:contentPart>
        </mc:Choice>
        <mc:Fallback xmlns="">
          <p:pic>
            <p:nvPicPr>
              <p:cNvPr id="20508" name="잉크 20507">
                <a:extLst>
                  <a:ext uri="{FF2B5EF4-FFF2-40B4-BE49-F238E27FC236}">
                    <a16:creationId xmlns:a16="http://schemas.microsoft.com/office/drawing/2014/main" id="{4A1B4A06-A4CD-D5FA-902A-03563E8A63A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90700" y="4020531"/>
                <a:ext cx="93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509" name="잉크 20508">
                <a:extLst>
                  <a:ext uri="{FF2B5EF4-FFF2-40B4-BE49-F238E27FC236}">
                    <a16:creationId xmlns:a16="http://schemas.microsoft.com/office/drawing/2014/main" id="{99AF6996-B624-9B30-CA48-1DA79F59F871}"/>
                  </a:ext>
                </a:extLst>
              </p14:cNvPr>
              <p14:cNvContentPartPr/>
              <p14:nvPr/>
            </p14:nvContentPartPr>
            <p14:xfrm>
              <a:off x="3400860" y="3985971"/>
              <a:ext cx="81360" cy="129960"/>
            </p14:xfrm>
          </p:contentPart>
        </mc:Choice>
        <mc:Fallback xmlns="">
          <p:pic>
            <p:nvPicPr>
              <p:cNvPr id="20509" name="잉크 20508">
                <a:extLst>
                  <a:ext uri="{FF2B5EF4-FFF2-40B4-BE49-F238E27FC236}">
                    <a16:creationId xmlns:a16="http://schemas.microsoft.com/office/drawing/2014/main" id="{99AF6996-B624-9B30-CA48-1DA79F59F87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91860" y="3977331"/>
                <a:ext cx="99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510" name="잉크 20509">
                <a:extLst>
                  <a:ext uri="{FF2B5EF4-FFF2-40B4-BE49-F238E27FC236}">
                    <a16:creationId xmlns:a16="http://schemas.microsoft.com/office/drawing/2014/main" id="{7F218CC7-03C5-B519-287E-B99B81B298D8}"/>
                  </a:ext>
                </a:extLst>
              </p14:cNvPr>
              <p14:cNvContentPartPr/>
              <p14:nvPr/>
            </p14:nvContentPartPr>
            <p14:xfrm>
              <a:off x="3531180" y="3969771"/>
              <a:ext cx="57240" cy="149400"/>
            </p14:xfrm>
          </p:contentPart>
        </mc:Choice>
        <mc:Fallback xmlns="">
          <p:pic>
            <p:nvPicPr>
              <p:cNvPr id="20510" name="잉크 20509">
                <a:extLst>
                  <a:ext uri="{FF2B5EF4-FFF2-40B4-BE49-F238E27FC236}">
                    <a16:creationId xmlns:a16="http://schemas.microsoft.com/office/drawing/2014/main" id="{7F218CC7-03C5-B519-287E-B99B81B298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22180" y="3960771"/>
                <a:ext cx="74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511" name="잉크 20510">
                <a:extLst>
                  <a:ext uri="{FF2B5EF4-FFF2-40B4-BE49-F238E27FC236}">
                    <a16:creationId xmlns:a16="http://schemas.microsoft.com/office/drawing/2014/main" id="{A9BE55F5-B7D0-2E21-2737-D3C2116216E8}"/>
                  </a:ext>
                </a:extLst>
              </p14:cNvPr>
              <p14:cNvContentPartPr/>
              <p14:nvPr/>
            </p14:nvContentPartPr>
            <p14:xfrm>
              <a:off x="3647820" y="3957171"/>
              <a:ext cx="45720" cy="154800"/>
            </p14:xfrm>
          </p:contentPart>
        </mc:Choice>
        <mc:Fallback xmlns="">
          <p:pic>
            <p:nvPicPr>
              <p:cNvPr id="20511" name="잉크 20510">
                <a:extLst>
                  <a:ext uri="{FF2B5EF4-FFF2-40B4-BE49-F238E27FC236}">
                    <a16:creationId xmlns:a16="http://schemas.microsoft.com/office/drawing/2014/main" id="{A9BE55F5-B7D0-2E21-2737-D3C2116216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38820" y="3948531"/>
                <a:ext cx="633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512" name="잉크 20511">
                <a:extLst>
                  <a:ext uri="{FF2B5EF4-FFF2-40B4-BE49-F238E27FC236}">
                    <a16:creationId xmlns:a16="http://schemas.microsoft.com/office/drawing/2014/main" id="{A49CF4C4-DE93-D9B0-1C06-38B05A0045DD}"/>
                  </a:ext>
                </a:extLst>
              </p14:cNvPr>
              <p14:cNvContentPartPr/>
              <p14:nvPr/>
            </p14:nvContentPartPr>
            <p14:xfrm>
              <a:off x="3717660" y="4020531"/>
              <a:ext cx="53640" cy="46080"/>
            </p14:xfrm>
          </p:contentPart>
        </mc:Choice>
        <mc:Fallback xmlns="">
          <p:pic>
            <p:nvPicPr>
              <p:cNvPr id="20512" name="잉크 20511">
                <a:extLst>
                  <a:ext uri="{FF2B5EF4-FFF2-40B4-BE49-F238E27FC236}">
                    <a16:creationId xmlns:a16="http://schemas.microsoft.com/office/drawing/2014/main" id="{A49CF4C4-DE93-D9B0-1C06-38B05A0045D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09020" y="4011891"/>
                <a:ext cx="71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513" name="잉크 20512">
                <a:extLst>
                  <a:ext uri="{FF2B5EF4-FFF2-40B4-BE49-F238E27FC236}">
                    <a16:creationId xmlns:a16="http://schemas.microsoft.com/office/drawing/2014/main" id="{B9C50AA9-CDF3-FA43-3053-0F4C5A173942}"/>
                  </a:ext>
                </a:extLst>
              </p14:cNvPr>
              <p14:cNvContentPartPr/>
              <p14:nvPr/>
            </p14:nvContentPartPr>
            <p14:xfrm>
              <a:off x="3736740" y="4002171"/>
              <a:ext cx="140760" cy="133200"/>
            </p14:xfrm>
          </p:contentPart>
        </mc:Choice>
        <mc:Fallback xmlns="">
          <p:pic>
            <p:nvPicPr>
              <p:cNvPr id="20513" name="잉크 20512">
                <a:extLst>
                  <a:ext uri="{FF2B5EF4-FFF2-40B4-BE49-F238E27FC236}">
                    <a16:creationId xmlns:a16="http://schemas.microsoft.com/office/drawing/2014/main" id="{B9C50AA9-CDF3-FA43-3053-0F4C5A1739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27740" y="3993531"/>
                <a:ext cx="1584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514" name="잉크 20513">
                <a:extLst>
                  <a:ext uri="{FF2B5EF4-FFF2-40B4-BE49-F238E27FC236}">
                    <a16:creationId xmlns:a16="http://schemas.microsoft.com/office/drawing/2014/main" id="{B332C1A7-ED67-677D-B78D-65DA604FB10A}"/>
                  </a:ext>
                </a:extLst>
              </p14:cNvPr>
              <p14:cNvContentPartPr/>
              <p14:nvPr/>
            </p14:nvContentPartPr>
            <p14:xfrm>
              <a:off x="3825660" y="3969771"/>
              <a:ext cx="43920" cy="135360"/>
            </p14:xfrm>
          </p:contentPart>
        </mc:Choice>
        <mc:Fallback xmlns="">
          <p:pic>
            <p:nvPicPr>
              <p:cNvPr id="20514" name="잉크 20513">
                <a:extLst>
                  <a:ext uri="{FF2B5EF4-FFF2-40B4-BE49-F238E27FC236}">
                    <a16:creationId xmlns:a16="http://schemas.microsoft.com/office/drawing/2014/main" id="{B332C1A7-ED67-677D-B78D-65DA604FB10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16660" y="3960771"/>
                <a:ext cx="615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515" name="잉크 20514">
                <a:extLst>
                  <a:ext uri="{FF2B5EF4-FFF2-40B4-BE49-F238E27FC236}">
                    <a16:creationId xmlns:a16="http://schemas.microsoft.com/office/drawing/2014/main" id="{1D6DEF33-0857-BB3B-19D1-7AE86BE832A4}"/>
                  </a:ext>
                </a:extLst>
              </p14:cNvPr>
              <p14:cNvContentPartPr/>
              <p14:nvPr/>
            </p14:nvContentPartPr>
            <p14:xfrm>
              <a:off x="3883620" y="4029531"/>
              <a:ext cx="68400" cy="74880"/>
            </p14:xfrm>
          </p:contentPart>
        </mc:Choice>
        <mc:Fallback xmlns="">
          <p:pic>
            <p:nvPicPr>
              <p:cNvPr id="20515" name="잉크 20514">
                <a:extLst>
                  <a:ext uri="{FF2B5EF4-FFF2-40B4-BE49-F238E27FC236}">
                    <a16:creationId xmlns:a16="http://schemas.microsoft.com/office/drawing/2014/main" id="{1D6DEF33-0857-BB3B-19D1-7AE86BE832A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74620" y="4020891"/>
                <a:ext cx="860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516" name="잉크 20515">
                <a:extLst>
                  <a:ext uri="{FF2B5EF4-FFF2-40B4-BE49-F238E27FC236}">
                    <a16:creationId xmlns:a16="http://schemas.microsoft.com/office/drawing/2014/main" id="{0067A7A3-3466-F92B-BC9A-4A34BD7C8DBA}"/>
                  </a:ext>
                </a:extLst>
              </p14:cNvPr>
              <p14:cNvContentPartPr/>
              <p14:nvPr/>
            </p14:nvContentPartPr>
            <p14:xfrm>
              <a:off x="3973260" y="3976971"/>
              <a:ext cx="84240" cy="164880"/>
            </p14:xfrm>
          </p:contentPart>
        </mc:Choice>
        <mc:Fallback xmlns="">
          <p:pic>
            <p:nvPicPr>
              <p:cNvPr id="20516" name="잉크 20515">
                <a:extLst>
                  <a:ext uri="{FF2B5EF4-FFF2-40B4-BE49-F238E27FC236}">
                    <a16:creationId xmlns:a16="http://schemas.microsoft.com/office/drawing/2014/main" id="{0067A7A3-3466-F92B-BC9A-4A34BD7C8DB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64260" y="3967971"/>
                <a:ext cx="1018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517" name="잉크 20516">
                <a:extLst>
                  <a:ext uri="{FF2B5EF4-FFF2-40B4-BE49-F238E27FC236}">
                    <a16:creationId xmlns:a16="http://schemas.microsoft.com/office/drawing/2014/main" id="{8221E49F-3431-64AD-3327-92CF335A3CFC}"/>
                  </a:ext>
                </a:extLst>
              </p14:cNvPr>
              <p14:cNvContentPartPr/>
              <p14:nvPr/>
            </p14:nvContentPartPr>
            <p14:xfrm>
              <a:off x="4047780" y="4028811"/>
              <a:ext cx="90000" cy="73800"/>
            </p14:xfrm>
          </p:contentPart>
        </mc:Choice>
        <mc:Fallback xmlns="">
          <p:pic>
            <p:nvPicPr>
              <p:cNvPr id="20517" name="잉크 20516">
                <a:extLst>
                  <a:ext uri="{FF2B5EF4-FFF2-40B4-BE49-F238E27FC236}">
                    <a16:creationId xmlns:a16="http://schemas.microsoft.com/office/drawing/2014/main" id="{8221E49F-3431-64AD-3327-92CF335A3CF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38780" y="4020171"/>
                <a:ext cx="107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518" name="잉크 20517">
                <a:extLst>
                  <a:ext uri="{FF2B5EF4-FFF2-40B4-BE49-F238E27FC236}">
                    <a16:creationId xmlns:a16="http://schemas.microsoft.com/office/drawing/2014/main" id="{DED766B2-8901-A145-525C-0744ED71B628}"/>
                  </a:ext>
                </a:extLst>
              </p14:cNvPr>
              <p14:cNvContentPartPr/>
              <p14:nvPr/>
            </p14:nvContentPartPr>
            <p14:xfrm>
              <a:off x="4135980" y="4037091"/>
              <a:ext cx="61560" cy="64800"/>
            </p14:xfrm>
          </p:contentPart>
        </mc:Choice>
        <mc:Fallback xmlns="">
          <p:pic>
            <p:nvPicPr>
              <p:cNvPr id="20518" name="잉크 20517">
                <a:extLst>
                  <a:ext uri="{FF2B5EF4-FFF2-40B4-BE49-F238E27FC236}">
                    <a16:creationId xmlns:a16="http://schemas.microsoft.com/office/drawing/2014/main" id="{DED766B2-8901-A145-525C-0744ED71B62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27340" y="4028451"/>
                <a:ext cx="79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19" name="잉크 20518">
                <a:extLst>
                  <a:ext uri="{FF2B5EF4-FFF2-40B4-BE49-F238E27FC236}">
                    <a16:creationId xmlns:a16="http://schemas.microsoft.com/office/drawing/2014/main" id="{376A7901-0BC1-1B28-F25C-FE73EAB35630}"/>
                  </a:ext>
                </a:extLst>
              </p14:cNvPr>
              <p14:cNvContentPartPr/>
              <p14:nvPr/>
            </p14:nvContentPartPr>
            <p14:xfrm>
              <a:off x="4200780" y="3983091"/>
              <a:ext cx="32040" cy="161280"/>
            </p14:xfrm>
          </p:contentPart>
        </mc:Choice>
        <mc:Fallback xmlns="">
          <p:pic>
            <p:nvPicPr>
              <p:cNvPr id="20519" name="잉크 20518">
                <a:extLst>
                  <a:ext uri="{FF2B5EF4-FFF2-40B4-BE49-F238E27FC236}">
                    <a16:creationId xmlns:a16="http://schemas.microsoft.com/office/drawing/2014/main" id="{376A7901-0BC1-1B28-F25C-FE73EAB3563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91780" y="3974451"/>
                <a:ext cx="49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528" name="잉크 20527">
                <a:extLst>
                  <a:ext uri="{FF2B5EF4-FFF2-40B4-BE49-F238E27FC236}">
                    <a16:creationId xmlns:a16="http://schemas.microsoft.com/office/drawing/2014/main" id="{4248D429-7D47-616C-FABF-C7AF18D91425}"/>
                  </a:ext>
                </a:extLst>
              </p14:cNvPr>
              <p14:cNvContentPartPr/>
              <p14:nvPr/>
            </p14:nvContentPartPr>
            <p14:xfrm>
              <a:off x="3517860" y="4727571"/>
              <a:ext cx="62280" cy="114840"/>
            </p14:xfrm>
          </p:contentPart>
        </mc:Choice>
        <mc:Fallback xmlns="">
          <p:pic>
            <p:nvPicPr>
              <p:cNvPr id="20528" name="잉크 20527">
                <a:extLst>
                  <a:ext uri="{FF2B5EF4-FFF2-40B4-BE49-F238E27FC236}">
                    <a16:creationId xmlns:a16="http://schemas.microsoft.com/office/drawing/2014/main" id="{4248D429-7D47-616C-FABF-C7AF18D9142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09220" y="4718931"/>
                <a:ext cx="79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529" name="잉크 20528">
                <a:extLst>
                  <a:ext uri="{FF2B5EF4-FFF2-40B4-BE49-F238E27FC236}">
                    <a16:creationId xmlns:a16="http://schemas.microsoft.com/office/drawing/2014/main" id="{A2F1B849-D189-827F-3257-59B14BE599AC}"/>
                  </a:ext>
                </a:extLst>
              </p14:cNvPr>
              <p14:cNvContentPartPr/>
              <p14:nvPr/>
            </p14:nvContentPartPr>
            <p14:xfrm>
              <a:off x="3607140" y="4740531"/>
              <a:ext cx="186840" cy="104040"/>
            </p14:xfrm>
          </p:contentPart>
        </mc:Choice>
        <mc:Fallback xmlns="">
          <p:pic>
            <p:nvPicPr>
              <p:cNvPr id="20529" name="잉크 20528">
                <a:extLst>
                  <a:ext uri="{FF2B5EF4-FFF2-40B4-BE49-F238E27FC236}">
                    <a16:creationId xmlns:a16="http://schemas.microsoft.com/office/drawing/2014/main" id="{A2F1B849-D189-827F-3257-59B14BE599A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98140" y="4731891"/>
                <a:ext cx="204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530" name="잉크 20529">
                <a:extLst>
                  <a:ext uri="{FF2B5EF4-FFF2-40B4-BE49-F238E27FC236}">
                    <a16:creationId xmlns:a16="http://schemas.microsoft.com/office/drawing/2014/main" id="{8ACF07CE-6B54-1B67-62A1-7090F40EBC26}"/>
                  </a:ext>
                </a:extLst>
              </p14:cNvPr>
              <p14:cNvContentPartPr/>
              <p14:nvPr/>
            </p14:nvContentPartPr>
            <p14:xfrm>
              <a:off x="3836820" y="4686891"/>
              <a:ext cx="95760" cy="122040"/>
            </p14:xfrm>
          </p:contentPart>
        </mc:Choice>
        <mc:Fallback xmlns="">
          <p:pic>
            <p:nvPicPr>
              <p:cNvPr id="20530" name="잉크 20529">
                <a:extLst>
                  <a:ext uri="{FF2B5EF4-FFF2-40B4-BE49-F238E27FC236}">
                    <a16:creationId xmlns:a16="http://schemas.microsoft.com/office/drawing/2014/main" id="{8ACF07CE-6B54-1B67-62A1-7090F40EBC2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827820" y="4678251"/>
                <a:ext cx="113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531" name="잉크 20530">
                <a:extLst>
                  <a:ext uri="{FF2B5EF4-FFF2-40B4-BE49-F238E27FC236}">
                    <a16:creationId xmlns:a16="http://schemas.microsoft.com/office/drawing/2014/main" id="{A7B14381-953D-CCF1-C432-F6186B3E5865}"/>
                  </a:ext>
                </a:extLst>
              </p14:cNvPr>
              <p14:cNvContentPartPr/>
              <p14:nvPr/>
            </p14:nvContentPartPr>
            <p14:xfrm>
              <a:off x="3937980" y="4703451"/>
              <a:ext cx="26640" cy="139680"/>
            </p14:xfrm>
          </p:contentPart>
        </mc:Choice>
        <mc:Fallback xmlns="">
          <p:pic>
            <p:nvPicPr>
              <p:cNvPr id="20531" name="잉크 20530">
                <a:extLst>
                  <a:ext uri="{FF2B5EF4-FFF2-40B4-BE49-F238E27FC236}">
                    <a16:creationId xmlns:a16="http://schemas.microsoft.com/office/drawing/2014/main" id="{A7B14381-953D-CCF1-C432-F6186B3E586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29340" y="4694811"/>
                <a:ext cx="44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532" name="잉크 20531">
                <a:extLst>
                  <a:ext uri="{FF2B5EF4-FFF2-40B4-BE49-F238E27FC236}">
                    <a16:creationId xmlns:a16="http://schemas.microsoft.com/office/drawing/2014/main" id="{91C137D2-F6A5-8F8A-ABF5-3436F95B3A00}"/>
                  </a:ext>
                </a:extLst>
              </p14:cNvPr>
              <p14:cNvContentPartPr/>
              <p14:nvPr/>
            </p14:nvContentPartPr>
            <p14:xfrm>
              <a:off x="4004580" y="4703811"/>
              <a:ext cx="114120" cy="97920"/>
            </p14:xfrm>
          </p:contentPart>
        </mc:Choice>
        <mc:Fallback xmlns="">
          <p:pic>
            <p:nvPicPr>
              <p:cNvPr id="20532" name="잉크 20531">
                <a:extLst>
                  <a:ext uri="{FF2B5EF4-FFF2-40B4-BE49-F238E27FC236}">
                    <a16:creationId xmlns:a16="http://schemas.microsoft.com/office/drawing/2014/main" id="{91C137D2-F6A5-8F8A-ABF5-3436F95B3A0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95580" y="4695171"/>
                <a:ext cx="1317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0533" name="잉크 20532">
                <a:extLst>
                  <a:ext uri="{FF2B5EF4-FFF2-40B4-BE49-F238E27FC236}">
                    <a16:creationId xmlns:a16="http://schemas.microsoft.com/office/drawing/2014/main" id="{4D1D191F-B40B-6C55-3C0E-6AB8892518D6}"/>
                  </a:ext>
                </a:extLst>
              </p14:cNvPr>
              <p14:cNvContentPartPr/>
              <p14:nvPr/>
            </p14:nvContentPartPr>
            <p14:xfrm>
              <a:off x="4099620" y="4667451"/>
              <a:ext cx="73800" cy="62280"/>
            </p14:xfrm>
          </p:contentPart>
        </mc:Choice>
        <mc:Fallback xmlns="">
          <p:pic>
            <p:nvPicPr>
              <p:cNvPr id="20533" name="잉크 20532">
                <a:extLst>
                  <a:ext uri="{FF2B5EF4-FFF2-40B4-BE49-F238E27FC236}">
                    <a16:creationId xmlns:a16="http://schemas.microsoft.com/office/drawing/2014/main" id="{4D1D191F-B40B-6C55-3C0E-6AB8892518D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090620" y="4658811"/>
                <a:ext cx="914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0534" name="잉크 20533">
                <a:extLst>
                  <a:ext uri="{FF2B5EF4-FFF2-40B4-BE49-F238E27FC236}">
                    <a16:creationId xmlns:a16="http://schemas.microsoft.com/office/drawing/2014/main" id="{9F05B073-6DED-1535-EC93-74CE389BF554}"/>
                  </a:ext>
                </a:extLst>
              </p14:cNvPr>
              <p14:cNvContentPartPr/>
              <p14:nvPr/>
            </p14:nvContentPartPr>
            <p14:xfrm>
              <a:off x="4119060" y="4675371"/>
              <a:ext cx="75600" cy="180720"/>
            </p14:xfrm>
          </p:contentPart>
        </mc:Choice>
        <mc:Fallback xmlns="">
          <p:pic>
            <p:nvPicPr>
              <p:cNvPr id="20534" name="잉크 20533">
                <a:extLst>
                  <a:ext uri="{FF2B5EF4-FFF2-40B4-BE49-F238E27FC236}">
                    <a16:creationId xmlns:a16="http://schemas.microsoft.com/office/drawing/2014/main" id="{9F05B073-6DED-1535-EC93-74CE389BF55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10060" y="4666731"/>
                <a:ext cx="93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0536" name="잉크 20535">
                <a:extLst>
                  <a:ext uri="{FF2B5EF4-FFF2-40B4-BE49-F238E27FC236}">
                    <a16:creationId xmlns:a16="http://schemas.microsoft.com/office/drawing/2014/main" id="{93D7ABBF-9925-A457-A7B1-C3B59D1DBE1E}"/>
                  </a:ext>
                </a:extLst>
              </p14:cNvPr>
              <p14:cNvContentPartPr/>
              <p14:nvPr/>
            </p14:nvContentPartPr>
            <p14:xfrm>
              <a:off x="4297260" y="4652331"/>
              <a:ext cx="84600" cy="111240"/>
            </p14:xfrm>
          </p:contentPart>
        </mc:Choice>
        <mc:Fallback xmlns="">
          <p:pic>
            <p:nvPicPr>
              <p:cNvPr id="20536" name="잉크 20535">
                <a:extLst>
                  <a:ext uri="{FF2B5EF4-FFF2-40B4-BE49-F238E27FC236}">
                    <a16:creationId xmlns:a16="http://schemas.microsoft.com/office/drawing/2014/main" id="{93D7ABBF-9925-A457-A7B1-C3B59D1DBE1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88620" y="4643691"/>
                <a:ext cx="102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537" name="잉크 20536">
                <a:extLst>
                  <a:ext uri="{FF2B5EF4-FFF2-40B4-BE49-F238E27FC236}">
                    <a16:creationId xmlns:a16="http://schemas.microsoft.com/office/drawing/2014/main" id="{8C1A8A60-B61A-13AE-3402-47D1F9BE4B35}"/>
                  </a:ext>
                </a:extLst>
              </p14:cNvPr>
              <p14:cNvContentPartPr/>
              <p14:nvPr/>
            </p14:nvContentPartPr>
            <p14:xfrm>
              <a:off x="4387980" y="4677891"/>
              <a:ext cx="64080" cy="96480"/>
            </p14:xfrm>
          </p:contentPart>
        </mc:Choice>
        <mc:Fallback xmlns="">
          <p:pic>
            <p:nvPicPr>
              <p:cNvPr id="20537" name="잉크 20536">
                <a:extLst>
                  <a:ext uri="{FF2B5EF4-FFF2-40B4-BE49-F238E27FC236}">
                    <a16:creationId xmlns:a16="http://schemas.microsoft.com/office/drawing/2014/main" id="{8C1A8A60-B61A-13AE-3402-47D1F9BE4B3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79340" y="4668891"/>
                <a:ext cx="817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538" name="잉크 20537">
                <a:extLst>
                  <a:ext uri="{FF2B5EF4-FFF2-40B4-BE49-F238E27FC236}">
                    <a16:creationId xmlns:a16="http://schemas.microsoft.com/office/drawing/2014/main" id="{6537EA97-6B8A-131A-A9F8-DBCF36B668B5}"/>
                  </a:ext>
                </a:extLst>
              </p14:cNvPr>
              <p14:cNvContentPartPr/>
              <p14:nvPr/>
            </p14:nvContentPartPr>
            <p14:xfrm>
              <a:off x="4361340" y="4782651"/>
              <a:ext cx="79200" cy="53640"/>
            </p14:xfrm>
          </p:contentPart>
        </mc:Choice>
        <mc:Fallback xmlns="">
          <p:pic>
            <p:nvPicPr>
              <p:cNvPr id="20538" name="잉크 20537">
                <a:extLst>
                  <a:ext uri="{FF2B5EF4-FFF2-40B4-BE49-F238E27FC236}">
                    <a16:creationId xmlns:a16="http://schemas.microsoft.com/office/drawing/2014/main" id="{6537EA97-6B8A-131A-A9F8-DBCF36B668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52340" y="4774011"/>
                <a:ext cx="96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539" name="잉크 20538">
                <a:extLst>
                  <a:ext uri="{FF2B5EF4-FFF2-40B4-BE49-F238E27FC236}">
                    <a16:creationId xmlns:a16="http://schemas.microsoft.com/office/drawing/2014/main" id="{FA2048F0-A5F2-EB61-39FA-4834580A2C75}"/>
                  </a:ext>
                </a:extLst>
              </p14:cNvPr>
              <p14:cNvContentPartPr/>
              <p14:nvPr/>
            </p14:nvContentPartPr>
            <p14:xfrm>
              <a:off x="4425780" y="4703451"/>
              <a:ext cx="56520" cy="123840"/>
            </p14:xfrm>
          </p:contentPart>
        </mc:Choice>
        <mc:Fallback xmlns="">
          <p:pic>
            <p:nvPicPr>
              <p:cNvPr id="20539" name="잉크 20538">
                <a:extLst>
                  <a:ext uri="{FF2B5EF4-FFF2-40B4-BE49-F238E27FC236}">
                    <a16:creationId xmlns:a16="http://schemas.microsoft.com/office/drawing/2014/main" id="{FA2048F0-A5F2-EB61-39FA-4834580A2C7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17140" y="4694811"/>
                <a:ext cx="74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540" name="잉크 20539">
                <a:extLst>
                  <a:ext uri="{FF2B5EF4-FFF2-40B4-BE49-F238E27FC236}">
                    <a16:creationId xmlns:a16="http://schemas.microsoft.com/office/drawing/2014/main" id="{A1A75596-D2A8-6285-465B-53E592A6A97A}"/>
                  </a:ext>
                </a:extLst>
              </p14:cNvPr>
              <p14:cNvContentPartPr/>
              <p14:nvPr/>
            </p14:nvContentPartPr>
            <p14:xfrm>
              <a:off x="4495980" y="4722891"/>
              <a:ext cx="11160" cy="137520"/>
            </p14:xfrm>
          </p:contentPart>
        </mc:Choice>
        <mc:Fallback xmlns="">
          <p:pic>
            <p:nvPicPr>
              <p:cNvPr id="20540" name="잉크 20539">
                <a:extLst>
                  <a:ext uri="{FF2B5EF4-FFF2-40B4-BE49-F238E27FC236}">
                    <a16:creationId xmlns:a16="http://schemas.microsoft.com/office/drawing/2014/main" id="{A1A75596-D2A8-6285-465B-53E592A6A97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487340" y="4713891"/>
                <a:ext cx="28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541" name="잉크 20540">
                <a:extLst>
                  <a:ext uri="{FF2B5EF4-FFF2-40B4-BE49-F238E27FC236}">
                    <a16:creationId xmlns:a16="http://schemas.microsoft.com/office/drawing/2014/main" id="{A13CF6DE-21D1-83DD-53D1-5D0D7F5583CF}"/>
                  </a:ext>
                </a:extLst>
              </p14:cNvPr>
              <p14:cNvContentPartPr/>
              <p14:nvPr/>
            </p14:nvContentPartPr>
            <p14:xfrm>
              <a:off x="4576620" y="4678251"/>
              <a:ext cx="79920" cy="174600"/>
            </p14:xfrm>
          </p:contentPart>
        </mc:Choice>
        <mc:Fallback xmlns="">
          <p:pic>
            <p:nvPicPr>
              <p:cNvPr id="20541" name="잉크 20540">
                <a:extLst>
                  <a:ext uri="{FF2B5EF4-FFF2-40B4-BE49-F238E27FC236}">
                    <a16:creationId xmlns:a16="http://schemas.microsoft.com/office/drawing/2014/main" id="{A13CF6DE-21D1-83DD-53D1-5D0D7F5583C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67620" y="4669251"/>
                <a:ext cx="97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542" name="잉크 20541">
                <a:extLst>
                  <a:ext uri="{FF2B5EF4-FFF2-40B4-BE49-F238E27FC236}">
                    <a16:creationId xmlns:a16="http://schemas.microsoft.com/office/drawing/2014/main" id="{A5F63C6D-0B5F-4B8C-BFF5-3F2DCF3E9B29}"/>
                  </a:ext>
                </a:extLst>
              </p14:cNvPr>
              <p14:cNvContentPartPr/>
              <p14:nvPr/>
            </p14:nvContentPartPr>
            <p14:xfrm>
              <a:off x="4678140" y="4685451"/>
              <a:ext cx="15480" cy="141120"/>
            </p14:xfrm>
          </p:contentPart>
        </mc:Choice>
        <mc:Fallback xmlns="">
          <p:pic>
            <p:nvPicPr>
              <p:cNvPr id="20542" name="잉크 20541">
                <a:extLst>
                  <a:ext uri="{FF2B5EF4-FFF2-40B4-BE49-F238E27FC236}">
                    <a16:creationId xmlns:a16="http://schemas.microsoft.com/office/drawing/2014/main" id="{A5F63C6D-0B5F-4B8C-BFF5-3F2DCF3E9B2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669500" y="4676811"/>
                <a:ext cx="33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543" name="잉크 20542">
                <a:extLst>
                  <a:ext uri="{FF2B5EF4-FFF2-40B4-BE49-F238E27FC236}">
                    <a16:creationId xmlns:a16="http://schemas.microsoft.com/office/drawing/2014/main" id="{94878CC3-805C-B402-3A08-5CBD71DAC247}"/>
                  </a:ext>
                </a:extLst>
              </p14:cNvPr>
              <p14:cNvContentPartPr/>
              <p14:nvPr/>
            </p14:nvContentPartPr>
            <p14:xfrm>
              <a:off x="4717380" y="4740891"/>
              <a:ext cx="30600" cy="78840"/>
            </p14:xfrm>
          </p:contentPart>
        </mc:Choice>
        <mc:Fallback xmlns="">
          <p:pic>
            <p:nvPicPr>
              <p:cNvPr id="20543" name="잉크 20542">
                <a:extLst>
                  <a:ext uri="{FF2B5EF4-FFF2-40B4-BE49-F238E27FC236}">
                    <a16:creationId xmlns:a16="http://schemas.microsoft.com/office/drawing/2014/main" id="{94878CC3-805C-B402-3A08-5CBD71DAC24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08380" y="4731891"/>
                <a:ext cx="48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544" name="잉크 20543">
                <a:extLst>
                  <a:ext uri="{FF2B5EF4-FFF2-40B4-BE49-F238E27FC236}">
                    <a16:creationId xmlns:a16="http://schemas.microsoft.com/office/drawing/2014/main" id="{AE1EF015-BC39-8985-0329-68CF12B4FD88}"/>
                  </a:ext>
                </a:extLst>
              </p14:cNvPr>
              <p14:cNvContentPartPr/>
              <p14:nvPr/>
            </p14:nvContentPartPr>
            <p14:xfrm>
              <a:off x="4777140" y="4681491"/>
              <a:ext cx="79560" cy="133200"/>
            </p14:xfrm>
          </p:contentPart>
        </mc:Choice>
        <mc:Fallback xmlns="">
          <p:pic>
            <p:nvPicPr>
              <p:cNvPr id="20544" name="잉크 20543">
                <a:extLst>
                  <a:ext uri="{FF2B5EF4-FFF2-40B4-BE49-F238E27FC236}">
                    <a16:creationId xmlns:a16="http://schemas.microsoft.com/office/drawing/2014/main" id="{AE1EF015-BC39-8985-0329-68CF12B4FD8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768140" y="4672851"/>
                <a:ext cx="97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545" name="잉크 20544">
                <a:extLst>
                  <a:ext uri="{FF2B5EF4-FFF2-40B4-BE49-F238E27FC236}">
                    <a16:creationId xmlns:a16="http://schemas.microsoft.com/office/drawing/2014/main" id="{7E2A7DAF-5888-4D29-857D-3F56A35A6616}"/>
                  </a:ext>
                </a:extLst>
              </p14:cNvPr>
              <p14:cNvContentPartPr/>
              <p14:nvPr/>
            </p14:nvContentPartPr>
            <p14:xfrm>
              <a:off x="4846260" y="4731531"/>
              <a:ext cx="191520" cy="92880"/>
            </p14:xfrm>
          </p:contentPart>
        </mc:Choice>
        <mc:Fallback xmlns="">
          <p:pic>
            <p:nvPicPr>
              <p:cNvPr id="20545" name="잉크 20544">
                <a:extLst>
                  <a:ext uri="{FF2B5EF4-FFF2-40B4-BE49-F238E27FC236}">
                    <a16:creationId xmlns:a16="http://schemas.microsoft.com/office/drawing/2014/main" id="{7E2A7DAF-5888-4D29-857D-3F56A35A66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837620" y="4722531"/>
                <a:ext cx="2091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547" name="잉크 20546">
                <a:extLst>
                  <a:ext uri="{FF2B5EF4-FFF2-40B4-BE49-F238E27FC236}">
                    <a16:creationId xmlns:a16="http://schemas.microsoft.com/office/drawing/2014/main" id="{B54C1E34-EA31-CB7B-52E2-F2A5FEDBE0B5}"/>
                  </a:ext>
                </a:extLst>
              </p14:cNvPr>
              <p14:cNvContentPartPr/>
              <p14:nvPr/>
            </p14:nvContentPartPr>
            <p14:xfrm>
              <a:off x="3365580" y="4362891"/>
              <a:ext cx="99000" cy="43920"/>
            </p14:xfrm>
          </p:contentPart>
        </mc:Choice>
        <mc:Fallback xmlns="">
          <p:pic>
            <p:nvPicPr>
              <p:cNvPr id="20547" name="잉크 20546">
                <a:extLst>
                  <a:ext uri="{FF2B5EF4-FFF2-40B4-BE49-F238E27FC236}">
                    <a16:creationId xmlns:a16="http://schemas.microsoft.com/office/drawing/2014/main" id="{B54C1E34-EA31-CB7B-52E2-F2A5FEDBE0B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56940" y="4353891"/>
                <a:ext cx="116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548" name="잉크 20547">
                <a:extLst>
                  <a:ext uri="{FF2B5EF4-FFF2-40B4-BE49-F238E27FC236}">
                    <a16:creationId xmlns:a16="http://schemas.microsoft.com/office/drawing/2014/main" id="{707344EC-B894-217F-EA73-23B507579EE3}"/>
                  </a:ext>
                </a:extLst>
              </p14:cNvPr>
              <p14:cNvContentPartPr/>
              <p14:nvPr/>
            </p14:nvContentPartPr>
            <p14:xfrm>
              <a:off x="3391140" y="4401411"/>
              <a:ext cx="12960" cy="13680"/>
            </p14:xfrm>
          </p:contentPart>
        </mc:Choice>
        <mc:Fallback xmlns="">
          <p:pic>
            <p:nvPicPr>
              <p:cNvPr id="20548" name="잉크 20547">
                <a:extLst>
                  <a:ext uri="{FF2B5EF4-FFF2-40B4-BE49-F238E27FC236}">
                    <a16:creationId xmlns:a16="http://schemas.microsoft.com/office/drawing/2014/main" id="{707344EC-B894-217F-EA73-23B507579EE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382500" y="4392411"/>
                <a:ext cx="306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549" name="잉크 20548">
                <a:extLst>
                  <a:ext uri="{FF2B5EF4-FFF2-40B4-BE49-F238E27FC236}">
                    <a16:creationId xmlns:a16="http://schemas.microsoft.com/office/drawing/2014/main" id="{A48E8A14-2DCD-53B6-2CE6-4B9F1E7BAA71}"/>
                  </a:ext>
                </a:extLst>
              </p14:cNvPr>
              <p14:cNvContentPartPr/>
              <p14:nvPr/>
            </p14:nvContentPartPr>
            <p14:xfrm>
              <a:off x="3365580" y="4331571"/>
              <a:ext cx="78840" cy="117000"/>
            </p14:xfrm>
          </p:contentPart>
        </mc:Choice>
        <mc:Fallback xmlns="">
          <p:pic>
            <p:nvPicPr>
              <p:cNvPr id="20549" name="잉크 20548">
                <a:extLst>
                  <a:ext uri="{FF2B5EF4-FFF2-40B4-BE49-F238E27FC236}">
                    <a16:creationId xmlns:a16="http://schemas.microsoft.com/office/drawing/2014/main" id="{A48E8A14-2DCD-53B6-2CE6-4B9F1E7BAA7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56580" y="4322931"/>
                <a:ext cx="96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550" name="잉크 20549">
                <a:extLst>
                  <a:ext uri="{FF2B5EF4-FFF2-40B4-BE49-F238E27FC236}">
                    <a16:creationId xmlns:a16="http://schemas.microsoft.com/office/drawing/2014/main" id="{5F9672A9-FE04-DC1D-6779-69CC4F4D1BBC}"/>
                  </a:ext>
                </a:extLst>
              </p14:cNvPr>
              <p14:cNvContentPartPr/>
              <p14:nvPr/>
            </p14:nvContentPartPr>
            <p14:xfrm>
              <a:off x="3444420" y="4371891"/>
              <a:ext cx="86760" cy="9360"/>
            </p14:xfrm>
          </p:contentPart>
        </mc:Choice>
        <mc:Fallback xmlns="">
          <p:pic>
            <p:nvPicPr>
              <p:cNvPr id="20550" name="잉크 20549">
                <a:extLst>
                  <a:ext uri="{FF2B5EF4-FFF2-40B4-BE49-F238E27FC236}">
                    <a16:creationId xmlns:a16="http://schemas.microsoft.com/office/drawing/2014/main" id="{5F9672A9-FE04-DC1D-6779-69CC4F4D1BB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435780" y="4362891"/>
                <a:ext cx="104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551" name="잉크 20550">
                <a:extLst>
                  <a:ext uri="{FF2B5EF4-FFF2-40B4-BE49-F238E27FC236}">
                    <a16:creationId xmlns:a16="http://schemas.microsoft.com/office/drawing/2014/main" id="{C4BFC074-2509-560E-253F-3B20AC7270A4}"/>
                  </a:ext>
                </a:extLst>
              </p14:cNvPr>
              <p14:cNvContentPartPr/>
              <p14:nvPr/>
            </p14:nvContentPartPr>
            <p14:xfrm>
              <a:off x="3508140" y="4335531"/>
              <a:ext cx="22320" cy="131400"/>
            </p14:xfrm>
          </p:contentPart>
        </mc:Choice>
        <mc:Fallback xmlns="">
          <p:pic>
            <p:nvPicPr>
              <p:cNvPr id="20551" name="잉크 20550">
                <a:extLst>
                  <a:ext uri="{FF2B5EF4-FFF2-40B4-BE49-F238E27FC236}">
                    <a16:creationId xmlns:a16="http://schemas.microsoft.com/office/drawing/2014/main" id="{C4BFC074-2509-560E-253F-3B20AC7270A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99140" y="4326891"/>
                <a:ext cx="399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552" name="잉크 20551">
                <a:extLst>
                  <a:ext uri="{FF2B5EF4-FFF2-40B4-BE49-F238E27FC236}">
                    <a16:creationId xmlns:a16="http://schemas.microsoft.com/office/drawing/2014/main" id="{D56A0EDD-C551-3D86-B7A1-DC09C27AF8FD}"/>
                  </a:ext>
                </a:extLst>
              </p14:cNvPr>
              <p14:cNvContentPartPr/>
              <p14:nvPr/>
            </p14:nvContentPartPr>
            <p14:xfrm>
              <a:off x="3558540" y="4337331"/>
              <a:ext cx="71280" cy="87480"/>
            </p14:xfrm>
          </p:contentPart>
        </mc:Choice>
        <mc:Fallback xmlns="">
          <p:pic>
            <p:nvPicPr>
              <p:cNvPr id="20552" name="잉크 20551">
                <a:extLst>
                  <a:ext uri="{FF2B5EF4-FFF2-40B4-BE49-F238E27FC236}">
                    <a16:creationId xmlns:a16="http://schemas.microsoft.com/office/drawing/2014/main" id="{D56A0EDD-C551-3D86-B7A1-DC09C27AF8F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549540" y="4328691"/>
                <a:ext cx="88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553" name="잉크 20552">
                <a:extLst>
                  <a:ext uri="{FF2B5EF4-FFF2-40B4-BE49-F238E27FC236}">
                    <a16:creationId xmlns:a16="http://schemas.microsoft.com/office/drawing/2014/main" id="{1C62A81A-31F3-7B27-2306-E0D3CECEFB06}"/>
                  </a:ext>
                </a:extLst>
              </p14:cNvPr>
              <p14:cNvContentPartPr/>
              <p14:nvPr/>
            </p14:nvContentPartPr>
            <p14:xfrm>
              <a:off x="3588060" y="4359651"/>
              <a:ext cx="86760" cy="82080"/>
            </p14:xfrm>
          </p:contentPart>
        </mc:Choice>
        <mc:Fallback xmlns="">
          <p:pic>
            <p:nvPicPr>
              <p:cNvPr id="20553" name="잉크 20552">
                <a:extLst>
                  <a:ext uri="{FF2B5EF4-FFF2-40B4-BE49-F238E27FC236}">
                    <a16:creationId xmlns:a16="http://schemas.microsoft.com/office/drawing/2014/main" id="{1C62A81A-31F3-7B27-2306-E0D3CECEFB0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579420" y="4351011"/>
                <a:ext cx="104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554" name="잉크 20553">
                <a:extLst>
                  <a:ext uri="{FF2B5EF4-FFF2-40B4-BE49-F238E27FC236}">
                    <a16:creationId xmlns:a16="http://schemas.microsoft.com/office/drawing/2014/main" id="{DD8E3D12-A21B-E26C-F783-84A39E8E3D4D}"/>
                  </a:ext>
                </a:extLst>
              </p14:cNvPr>
              <p14:cNvContentPartPr/>
              <p14:nvPr/>
            </p14:nvContentPartPr>
            <p14:xfrm>
              <a:off x="3665460" y="4363251"/>
              <a:ext cx="79560" cy="119160"/>
            </p14:xfrm>
          </p:contentPart>
        </mc:Choice>
        <mc:Fallback xmlns="">
          <p:pic>
            <p:nvPicPr>
              <p:cNvPr id="20554" name="잉크 20553">
                <a:extLst>
                  <a:ext uri="{FF2B5EF4-FFF2-40B4-BE49-F238E27FC236}">
                    <a16:creationId xmlns:a16="http://schemas.microsoft.com/office/drawing/2014/main" id="{DD8E3D12-A21B-E26C-F783-84A39E8E3D4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56820" y="4354251"/>
                <a:ext cx="9720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82" name="그룹 20581">
            <a:extLst>
              <a:ext uri="{FF2B5EF4-FFF2-40B4-BE49-F238E27FC236}">
                <a16:creationId xmlns:a16="http://schemas.microsoft.com/office/drawing/2014/main" id="{2CF3392C-7F25-555B-CE1F-E5E27C3C9C89}"/>
              </a:ext>
            </a:extLst>
          </p:cNvPr>
          <p:cNvGrpSpPr/>
          <p:nvPr/>
        </p:nvGrpSpPr>
        <p:grpSpPr>
          <a:xfrm>
            <a:off x="5164140" y="4604451"/>
            <a:ext cx="1731960" cy="233280"/>
            <a:chOff x="5164140" y="4604451"/>
            <a:chExt cx="173196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556" name="잉크 20555">
                  <a:extLst>
                    <a:ext uri="{FF2B5EF4-FFF2-40B4-BE49-F238E27FC236}">
                      <a16:creationId xmlns:a16="http://schemas.microsoft.com/office/drawing/2014/main" id="{1F545350-67A8-695B-8F4B-8DF20D4F7603}"/>
                    </a:ext>
                  </a:extLst>
                </p14:cNvPr>
                <p14:cNvContentPartPr/>
                <p14:nvPr/>
              </p14:nvContentPartPr>
              <p14:xfrm>
                <a:off x="5166300" y="4662051"/>
                <a:ext cx="52200" cy="175680"/>
              </p14:xfrm>
            </p:contentPart>
          </mc:Choice>
          <mc:Fallback xmlns="">
            <p:pic>
              <p:nvPicPr>
                <p:cNvPr id="20556" name="잉크 20555">
                  <a:extLst>
                    <a:ext uri="{FF2B5EF4-FFF2-40B4-BE49-F238E27FC236}">
                      <a16:creationId xmlns:a16="http://schemas.microsoft.com/office/drawing/2014/main" id="{1F545350-67A8-695B-8F4B-8DF20D4F760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57300" y="4653051"/>
                  <a:ext cx="69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557" name="잉크 20556">
                  <a:extLst>
                    <a:ext uri="{FF2B5EF4-FFF2-40B4-BE49-F238E27FC236}">
                      <a16:creationId xmlns:a16="http://schemas.microsoft.com/office/drawing/2014/main" id="{6B6722D9-B952-0A67-42A4-C94AAD127E48}"/>
                    </a:ext>
                  </a:extLst>
                </p14:cNvPr>
                <p14:cNvContentPartPr/>
                <p14:nvPr/>
              </p14:nvContentPartPr>
              <p14:xfrm>
                <a:off x="5164140" y="4656291"/>
                <a:ext cx="76680" cy="123480"/>
              </p14:xfrm>
            </p:contentPart>
          </mc:Choice>
          <mc:Fallback xmlns="">
            <p:pic>
              <p:nvPicPr>
                <p:cNvPr id="20557" name="잉크 20556">
                  <a:extLst>
                    <a:ext uri="{FF2B5EF4-FFF2-40B4-BE49-F238E27FC236}">
                      <a16:creationId xmlns:a16="http://schemas.microsoft.com/office/drawing/2014/main" id="{6B6722D9-B952-0A67-42A4-C94AAD127E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55500" y="4647651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558" name="잉크 20557">
                  <a:extLst>
                    <a:ext uri="{FF2B5EF4-FFF2-40B4-BE49-F238E27FC236}">
                      <a16:creationId xmlns:a16="http://schemas.microsoft.com/office/drawing/2014/main" id="{DAEED30B-768F-260F-4CDC-87DE20F6CB58}"/>
                    </a:ext>
                  </a:extLst>
                </p14:cNvPr>
                <p14:cNvContentPartPr/>
                <p14:nvPr/>
              </p14:nvContentPartPr>
              <p14:xfrm>
                <a:off x="5266380" y="4700571"/>
                <a:ext cx="73440" cy="89280"/>
              </p14:xfrm>
            </p:contentPart>
          </mc:Choice>
          <mc:Fallback xmlns="">
            <p:pic>
              <p:nvPicPr>
                <p:cNvPr id="20558" name="잉크 20557">
                  <a:extLst>
                    <a:ext uri="{FF2B5EF4-FFF2-40B4-BE49-F238E27FC236}">
                      <a16:creationId xmlns:a16="http://schemas.microsoft.com/office/drawing/2014/main" id="{DAEED30B-768F-260F-4CDC-87DE20F6CB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57740" y="4691931"/>
                  <a:ext cx="91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559" name="잉크 20558">
                  <a:extLst>
                    <a:ext uri="{FF2B5EF4-FFF2-40B4-BE49-F238E27FC236}">
                      <a16:creationId xmlns:a16="http://schemas.microsoft.com/office/drawing/2014/main" id="{6F492158-BC34-A2ED-9710-EA22514C9EF0}"/>
                    </a:ext>
                  </a:extLst>
                </p14:cNvPr>
                <p14:cNvContentPartPr/>
                <p14:nvPr/>
              </p14:nvContentPartPr>
              <p14:xfrm>
                <a:off x="5348820" y="4672851"/>
                <a:ext cx="48600" cy="93600"/>
              </p14:xfrm>
            </p:contentPart>
          </mc:Choice>
          <mc:Fallback xmlns="">
            <p:pic>
              <p:nvPicPr>
                <p:cNvPr id="20559" name="잉크 20558">
                  <a:extLst>
                    <a:ext uri="{FF2B5EF4-FFF2-40B4-BE49-F238E27FC236}">
                      <a16:creationId xmlns:a16="http://schemas.microsoft.com/office/drawing/2014/main" id="{6F492158-BC34-A2ED-9710-EA22514C9E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39820" y="4664211"/>
                  <a:ext cx="66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560" name="잉크 20559">
                  <a:extLst>
                    <a:ext uri="{FF2B5EF4-FFF2-40B4-BE49-F238E27FC236}">
                      <a16:creationId xmlns:a16="http://schemas.microsoft.com/office/drawing/2014/main" id="{D7128ACC-5DF0-37E8-C3C9-578A5DAE07B6}"/>
                    </a:ext>
                  </a:extLst>
                </p14:cNvPr>
                <p14:cNvContentPartPr/>
                <p14:nvPr/>
              </p14:nvContentPartPr>
              <p14:xfrm>
                <a:off x="5441700" y="4698051"/>
                <a:ext cx="43560" cy="84240"/>
              </p14:xfrm>
            </p:contentPart>
          </mc:Choice>
          <mc:Fallback xmlns="">
            <p:pic>
              <p:nvPicPr>
                <p:cNvPr id="20560" name="잉크 20559">
                  <a:extLst>
                    <a:ext uri="{FF2B5EF4-FFF2-40B4-BE49-F238E27FC236}">
                      <a16:creationId xmlns:a16="http://schemas.microsoft.com/office/drawing/2014/main" id="{D7128ACC-5DF0-37E8-C3C9-578A5DAE07B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32700" y="4689051"/>
                  <a:ext cx="61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561" name="잉크 20560">
                  <a:extLst>
                    <a:ext uri="{FF2B5EF4-FFF2-40B4-BE49-F238E27FC236}">
                      <a16:creationId xmlns:a16="http://schemas.microsoft.com/office/drawing/2014/main" id="{B21ABC9C-86AD-BAA6-B762-51B1EF166C6F}"/>
                    </a:ext>
                  </a:extLst>
                </p14:cNvPr>
                <p14:cNvContentPartPr/>
                <p14:nvPr/>
              </p14:nvContentPartPr>
              <p14:xfrm>
                <a:off x="5478780" y="4672851"/>
                <a:ext cx="152640" cy="131400"/>
              </p14:xfrm>
            </p:contentPart>
          </mc:Choice>
          <mc:Fallback xmlns="">
            <p:pic>
              <p:nvPicPr>
                <p:cNvPr id="20561" name="잉크 20560">
                  <a:extLst>
                    <a:ext uri="{FF2B5EF4-FFF2-40B4-BE49-F238E27FC236}">
                      <a16:creationId xmlns:a16="http://schemas.microsoft.com/office/drawing/2014/main" id="{B21ABC9C-86AD-BAA6-B762-51B1EF166C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69780" y="4664211"/>
                  <a:ext cx="170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562" name="잉크 20561">
                  <a:extLst>
                    <a:ext uri="{FF2B5EF4-FFF2-40B4-BE49-F238E27FC236}">
                      <a16:creationId xmlns:a16="http://schemas.microsoft.com/office/drawing/2014/main" id="{F31D6592-A9F3-BBC2-55D4-2AC853B84BE2}"/>
                    </a:ext>
                  </a:extLst>
                </p14:cNvPr>
                <p14:cNvContentPartPr/>
                <p14:nvPr/>
              </p14:nvContentPartPr>
              <p14:xfrm>
                <a:off x="5605140" y="4660611"/>
                <a:ext cx="122400" cy="99000"/>
              </p14:xfrm>
            </p:contentPart>
          </mc:Choice>
          <mc:Fallback xmlns="">
            <p:pic>
              <p:nvPicPr>
                <p:cNvPr id="20562" name="잉크 20561">
                  <a:extLst>
                    <a:ext uri="{FF2B5EF4-FFF2-40B4-BE49-F238E27FC236}">
                      <a16:creationId xmlns:a16="http://schemas.microsoft.com/office/drawing/2014/main" id="{F31D6592-A9F3-BBC2-55D4-2AC853B84B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96140" y="4651971"/>
                  <a:ext cx="140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563" name="잉크 20562">
                  <a:extLst>
                    <a:ext uri="{FF2B5EF4-FFF2-40B4-BE49-F238E27FC236}">
                      <a16:creationId xmlns:a16="http://schemas.microsoft.com/office/drawing/2014/main" id="{E1A334F6-05DE-8F47-6751-955834CE6A4D}"/>
                    </a:ext>
                  </a:extLst>
                </p14:cNvPr>
                <p14:cNvContentPartPr/>
                <p14:nvPr/>
              </p14:nvContentPartPr>
              <p14:xfrm>
                <a:off x="5689020" y="4669611"/>
                <a:ext cx="74520" cy="51120"/>
              </p14:xfrm>
            </p:contentPart>
          </mc:Choice>
          <mc:Fallback xmlns="">
            <p:pic>
              <p:nvPicPr>
                <p:cNvPr id="20563" name="잉크 20562">
                  <a:extLst>
                    <a:ext uri="{FF2B5EF4-FFF2-40B4-BE49-F238E27FC236}">
                      <a16:creationId xmlns:a16="http://schemas.microsoft.com/office/drawing/2014/main" id="{E1A334F6-05DE-8F47-6751-955834CE6A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80020" y="4660611"/>
                  <a:ext cx="92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564" name="잉크 20563">
                  <a:extLst>
                    <a:ext uri="{FF2B5EF4-FFF2-40B4-BE49-F238E27FC236}">
                      <a16:creationId xmlns:a16="http://schemas.microsoft.com/office/drawing/2014/main" id="{38762776-2E92-4B74-6277-3587A8B60E3B}"/>
                    </a:ext>
                  </a:extLst>
                </p14:cNvPr>
                <p14:cNvContentPartPr/>
                <p14:nvPr/>
              </p14:nvContentPartPr>
              <p14:xfrm>
                <a:off x="5762820" y="4639731"/>
                <a:ext cx="65520" cy="124200"/>
              </p14:xfrm>
            </p:contentPart>
          </mc:Choice>
          <mc:Fallback xmlns="">
            <p:pic>
              <p:nvPicPr>
                <p:cNvPr id="20564" name="잉크 20563">
                  <a:extLst>
                    <a:ext uri="{FF2B5EF4-FFF2-40B4-BE49-F238E27FC236}">
                      <a16:creationId xmlns:a16="http://schemas.microsoft.com/office/drawing/2014/main" id="{38762776-2E92-4B74-6277-3587A8B60E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53820" y="4630731"/>
                  <a:ext cx="83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565" name="잉크 20564">
                  <a:extLst>
                    <a:ext uri="{FF2B5EF4-FFF2-40B4-BE49-F238E27FC236}">
                      <a16:creationId xmlns:a16="http://schemas.microsoft.com/office/drawing/2014/main" id="{6EBAF32A-F12B-99AF-EB34-06899ECC34B9}"/>
                    </a:ext>
                  </a:extLst>
                </p14:cNvPr>
                <p14:cNvContentPartPr/>
                <p14:nvPr/>
              </p14:nvContentPartPr>
              <p14:xfrm>
                <a:off x="5854980" y="4673211"/>
                <a:ext cx="29880" cy="72720"/>
              </p14:xfrm>
            </p:contentPart>
          </mc:Choice>
          <mc:Fallback xmlns="">
            <p:pic>
              <p:nvPicPr>
                <p:cNvPr id="20565" name="잉크 20564">
                  <a:extLst>
                    <a:ext uri="{FF2B5EF4-FFF2-40B4-BE49-F238E27FC236}">
                      <a16:creationId xmlns:a16="http://schemas.microsoft.com/office/drawing/2014/main" id="{6EBAF32A-F12B-99AF-EB34-06899ECC34B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45980" y="4664211"/>
                  <a:ext cx="47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566" name="잉크 20565">
                  <a:extLst>
                    <a:ext uri="{FF2B5EF4-FFF2-40B4-BE49-F238E27FC236}">
                      <a16:creationId xmlns:a16="http://schemas.microsoft.com/office/drawing/2014/main" id="{F9903B9D-5E13-841F-D2F2-BD0BCDA698E8}"/>
                    </a:ext>
                  </a:extLst>
                </p14:cNvPr>
                <p14:cNvContentPartPr/>
                <p14:nvPr/>
              </p14:nvContentPartPr>
              <p14:xfrm>
                <a:off x="5899620" y="4638291"/>
                <a:ext cx="111960" cy="87480"/>
              </p14:xfrm>
            </p:contentPart>
          </mc:Choice>
          <mc:Fallback xmlns="">
            <p:pic>
              <p:nvPicPr>
                <p:cNvPr id="20566" name="잉크 20565">
                  <a:extLst>
                    <a:ext uri="{FF2B5EF4-FFF2-40B4-BE49-F238E27FC236}">
                      <a16:creationId xmlns:a16="http://schemas.microsoft.com/office/drawing/2014/main" id="{F9903B9D-5E13-841F-D2F2-BD0BCDA698E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90980" y="4629651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567" name="잉크 20566">
                  <a:extLst>
                    <a:ext uri="{FF2B5EF4-FFF2-40B4-BE49-F238E27FC236}">
                      <a16:creationId xmlns:a16="http://schemas.microsoft.com/office/drawing/2014/main" id="{78DE5CFA-78B5-723E-59C7-AB9C8727270E}"/>
                    </a:ext>
                  </a:extLst>
                </p14:cNvPr>
                <p14:cNvContentPartPr/>
                <p14:nvPr/>
              </p14:nvContentPartPr>
              <p14:xfrm>
                <a:off x="5996100" y="4624251"/>
                <a:ext cx="72720" cy="79560"/>
              </p14:xfrm>
            </p:contentPart>
          </mc:Choice>
          <mc:Fallback xmlns="">
            <p:pic>
              <p:nvPicPr>
                <p:cNvPr id="20567" name="잉크 20566">
                  <a:extLst>
                    <a:ext uri="{FF2B5EF4-FFF2-40B4-BE49-F238E27FC236}">
                      <a16:creationId xmlns:a16="http://schemas.microsoft.com/office/drawing/2014/main" id="{78DE5CFA-78B5-723E-59C7-AB9C872727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87100" y="4615611"/>
                  <a:ext cx="90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568" name="잉크 20567">
                  <a:extLst>
                    <a:ext uri="{FF2B5EF4-FFF2-40B4-BE49-F238E27FC236}">
                      <a16:creationId xmlns:a16="http://schemas.microsoft.com/office/drawing/2014/main" id="{216A3F29-B547-F8C8-80F0-F3452EA1744F}"/>
                    </a:ext>
                  </a:extLst>
                </p14:cNvPr>
                <p14:cNvContentPartPr/>
                <p14:nvPr/>
              </p14:nvContentPartPr>
              <p14:xfrm>
                <a:off x="6020220" y="4722171"/>
                <a:ext cx="65520" cy="34560"/>
              </p14:xfrm>
            </p:contentPart>
          </mc:Choice>
          <mc:Fallback xmlns="">
            <p:pic>
              <p:nvPicPr>
                <p:cNvPr id="20568" name="잉크 20567">
                  <a:extLst>
                    <a:ext uri="{FF2B5EF4-FFF2-40B4-BE49-F238E27FC236}">
                      <a16:creationId xmlns:a16="http://schemas.microsoft.com/office/drawing/2014/main" id="{216A3F29-B547-F8C8-80F0-F3452EA174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11220" y="4713531"/>
                  <a:ext cx="83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0570" name="잉크 20569">
                  <a:extLst>
                    <a:ext uri="{FF2B5EF4-FFF2-40B4-BE49-F238E27FC236}">
                      <a16:creationId xmlns:a16="http://schemas.microsoft.com/office/drawing/2014/main" id="{CECD020B-84E9-77E4-255A-E9787BD17BDB}"/>
                    </a:ext>
                  </a:extLst>
                </p14:cNvPr>
                <p14:cNvContentPartPr/>
                <p14:nvPr/>
              </p14:nvContentPartPr>
              <p14:xfrm>
                <a:off x="6143700" y="4604451"/>
                <a:ext cx="72000" cy="123120"/>
              </p14:xfrm>
            </p:contentPart>
          </mc:Choice>
          <mc:Fallback xmlns="">
            <p:pic>
              <p:nvPicPr>
                <p:cNvPr id="20570" name="잉크 20569">
                  <a:extLst>
                    <a:ext uri="{FF2B5EF4-FFF2-40B4-BE49-F238E27FC236}">
                      <a16:creationId xmlns:a16="http://schemas.microsoft.com/office/drawing/2014/main" id="{CECD020B-84E9-77E4-255A-E9787BD17B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34700" y="4595451"/>
                  <a:ext cx="89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0571" name="잉크 20570">
                  <a:extLst>
                    <a:ext uri="{FF2B5EF4-FFF2-40B4-BE49-F238E27FC236}">
                      <a16:creationId xmlns:a16="http://schemas.microsoft.com/office/drawing/2014/main" id="{F73A027A-5381-91A5-1647-204E5EAF4BFB}"/>
                    </a:ext>
                  </a:extLst>
                </p14:cNvPr>
                <p14:cNvContentPartPr/>
                <p14:nvPr/>
              </p14:nvContentPartPr>
              <p14:xfrm>
                <a:off x="6217500" y="4643331"/>
                <a:ext cx="25560" cy="106560"/>
              </p14:xfrm>
            </p:contentPart>
          </mc:Choice>
          <mc:Fallback xmlns="">
            <p:pic>
              <p:nvPicPr>
                <p:cNvPr id="20571" name="잉크 20570">
                  <a:extLst>
                    <a:ext uri="{FF2B5EF4-FFF2-40B4-BE49-F238E27FC236}">
                      <a16:creationId xmlns:a16="http://schemas.microsoft.com/office/drawing/2014/main" id="{F73A027A-5381-91A5-1647-204E5EAF4B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08860" y="4634331"/>
                  <a:ext cx="43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0572" name="잉크 20571">
                  <a:extLst>
                    <a:ext uri="{FF2B5EF4-FFF2-40B4-BE49-F238E27FC236}">
                      <a16:creationId xmlns:a16="http://schemas.microsoft.com/office/drawing/2014/main" id="{89A6BD67-05AA-F5C8-6F95-146A82A7A635}"/>
                    </a:ext>
                  </a:extLst>
                </p14:cNvPr>
                <p14:cNvContentPartPr/>
                <p14:nvPr/>
              </p14:nvContentPartPr>
              <p14:xfrm>
                <a:off x="6213180" y="4723251"/>
                <a:ext cx="123840" cy="48960"/>
              </p14:xfrm>
            </p:contentPart>
          </mc:Choice>
          <mc:Fallback xmlns="">
            <p:pic>
              <p:nvPicPr>
                <p:cNvPr id="20572" name="잉크 20571">
                  <a:extLst>
                    <a:ext uri="{FF2B5EF4-FFF2-40B4-BE49-F238E27FC236}">
                      <a16:creationId xmlns:a16="http://schemas.microsoft.com/office/drawing/2014/main" id="{89A6BD67-05AA-F5C8-6F95-146A82A7A6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04180" y="4714611"/>
                  <a:ext cx="141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0574" name="잉크 20573">
                  <a:extLst>
                    <a:ext uri="{FF2B5EF4-FFF2-40B4-BE49-F238E27FC236}">
                      <a16:creationId xmlns:a16="http://schemas.microsoft.com/office/drawing/2014/main" id="{8C6324A6-87B9-8A99-512D-C3671BFB7279}"/>
                    </a:ext>
                  </a:extLst>
                </p14:cNvPr>
                <p14:cNvContentPartPr/>
                <p14:nvPr/>
              </p14:nvContentPartPr>
              <p14:xfrm>
                <a:off x="6394260" y="4617771"/>
                <a:ext cx="72720" cy="158760"/>
              </p14:xfrm>
            </p:contentPart>
          </mc:Choice>
          <mc:Fallback xmlns="">
            <p:pic>
              <p:nvPicPr>
                <p:cNvPr id="20574" name="잉크 20573">
                  <a:extLst>
                    <a:ext uri="{FF2B5EF4-FFF2-40B4-BE49-F238E27FC236}">
                      <a16:creationId xmlns:a16="http://schemas.microsoft.com/office/drawing/2014/main" id="{8C6324A6-87B9-8A99-512D-C3671BFB72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85260" y="4609131"/>
                  <a:ext cx="90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0575" name="잉크 20574">
                  <a:extLst>
                    <a:ext uri="{FF2B5EF4-FFF2-40B4-BE49-F238E27FC236}">
                      <a16:creationId xmlns:a16="http://schemas.microsoft.com/office/drawing/2014/main" id="{53CFD16E-08B3-5AB7-0A4D-7C2AC4990160}"/>
                    </a:ext>
                  </a:extLst>
                </p14:cNvPr>
                <p14:cNvContentPartPr/>
                <p14:nvPr/>
              </p14:nvContentPartPr>
              <p14:xfrm>
                <a:off x="6473820" y="4627851"/>
                <a:ext cx="55800" cy="92880"/>
              </p14:xfrm>
            </p:contentPart>
          </mc:Choice>
          <mc:Fallback xmlns="">
            <p:pic>
              <p:nvPicPr>
                <p:cNvPr id="20575" name="잉크 20574">
                  <a:extLst>
                    <a:ext uri="{FF2B5EF4-FFF2-40B4-BE49-F238E27FC236}">
                      <a16:creationId xmlns:a16="http://schemas.microsoft.com/office/drawing/2014/main" id="{53CFD16E-08B3-5AB7-0A4D-7C2AC49901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64820" y="4619211"/>
                  <a:ext cx="73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576" name="잉크 20575">
                  <a:extLst>
                    <a:ext uri="{FF2B5EF4-FFF2-40B4-BE49-F238E27FC236}">
                      <a16:creationId xmlns:a16="http://schemas.microsoft.com/office/drawing/2014/main" id="{B675F94E-3235-076C-0212-4A589AAF9009}"/>
                    </a:ext>
                  </a:extLst>
                </p14:cNvPr>
                <p14:cNvContentPartPr/>
                <p14:nvPr/>
              </p14:nvContentPartPr>
              <p14:xfrm>
                <a:off x="6506220" y="4654131"/>
                <a:ext cx="43200" cy="80640"/>
              </p14:xfrm>
            </p:contentPart>
          </mc:Choice>
          <mc:Fallback xmlns="">
            <p:pic>
              <p:nvPicPr>
                <p:cNvPr id="20576" name="잉크 20575">
                  <a:extLst>
                    <a:ext uri="{FF2B5EF4-FFF2-40B4-BE49-F238E27FC236}">
                      <a16:creationId xmlns:a16="http://schemas.microsoft.com/office/drawing/2014/main" id="{B675F94E-3235-076C-0212-4A589AAF900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97580" y="4645131"/>
                  <a:ext cx="60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577" name="잉크 20576">
                  <a:extLst>
                    <a:ext uri="{FF2B5EF4-FFF2-40B4-BE49-F238E27FC236}">
                      <a16:creationId xmlns:a16="http://schemas.microsoft.com/office/drawing/2014/main" id="{17B087B1-5539-7527-C33A-24AB558EB0D2}"/>
                    </a:ext>
                  </a:extLst>
                </p14:cNvPr>
                <p14:cNvContentPartPr/>
                <p14:nvPr/>
              </p14:nvContentPartPr>
              <p14:xfrm>
                <a:off x="6568500" y="4655931"/>
                <a:ext cx="11160" cy="81720"/>
              </p14:xfrm>
            </p:contentPart>
          </mc:Choice>
          <mc:Fallback xmlns="">
            <p:pic>
              <p:nvPicPr>
                <p:cNvPr id="20577" name="잉크 20576">
                  <a:extLst>
                    <a:ext uri="{FF2B5EF4-FFF2-40B4-BE49-F238E27FC236}">
                      <a16:creationId xmlns:a16="http://schemas.microsoft.com/office/drawing/2014/main" id="{17B087B1-5539-7527-C33A-24AB558EB0D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59500" y="4647291"/>
                  <a:ext cx="2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578" name="잉크 20577">
                  <a:extLst>
                    <a:ext uri="{FF2B5EF4-FFF2-40B4-BE49-F238E27FC236}">
                      <a16:creationId xmlns:a16="http://schemas.microsoft.com/office/drawing/2014/main" id="{F9906E54-6D52-C6AB-6481-AAEB3007623F}"/>
                    </a:ext>
                  </a:extLst>
                </p14:cNvPr>
                <p14:cNvContentPartPr/>
                <p14:nvPr/>
              </p14:nvContentPartPr>
              <p14:xfrm>
                <a:off x="6619980" y="4660251"/>
                <a:ext cx="73800" cy="99720"/>
              </p14:xfrm>
            </p:contentPart>
          </mc:Choice>
          <mc:Fallback xmlns="">
            <p:pic>
              <p:nvPicPr>
                <p:cNvPr id="20578" name="잉크 20577">
                  <a:extLst>
                    <a:ext uri="{FF2B5EF4-FFF2-40B4-BE49-F238E27FC236}">
                      <a16:creationId xmlns:a16="http://schemas.microsoft.com/office/drawing/2014/main" id="{F9906E54-6D52-C6AB-6481-AAEB300762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11340" y="4651611"/>
                  <a:ext cx="9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579" name="잉크 20578">
                  <a:extLst>
                    <a:ext uri="{FF2B5EF4-FFF2-40B4-BE49-F238E27FC236}">
                      <a16:creationId xmlns:a16="http://schemas.microsoft.com/office/drawing/2014/main" id="{E1976D21-6D06-D397-2D1D-3B78FBAF295C}"/>
                    </a:ext>
                  </a:extLst>
                </p14:cNvPr>
                <p14:cNvContentPartPr/>
                <p14:nvPr/>
              </p14:nvContentPartPr>
              <p14:xfrm>
                <a:off x="6698100" y="4610931"/>
                <a:ext cx="75240" cy="107280"/>
              </p14:xfrm>
            </p:contentPart>
          </mc:Choice>
          <mc:Fallback xmlns="">
            <p:pic>
              <p:nvPicPr>
                <p:cNvPr id="20579" name="잉크 20578">
                  <a:extLst>
                    <a:ext uri="{FF2B5EF4-FFF2-40B4-BE49-F238E27FC236}">
                      <a16:creationId xmlns:a16="http://schemas.microsoft.com/office/drawing/2014/main" id="{E1976D21-6D06-D397-2D1D-3B78FBAF29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89100" y="4601931"/>
                  <a:ext cx="92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580" name="잉크 20579">
                  <a:extLst>
                    <a:ext uri="{FF2B5EF4-FFF2-40B4-BE49-F238E27FC236}">
                      <a16:creationId xmlns:a16="http://schemas.microsoft.com/office/drawing/2014/main" id="{B7275742-A9B2-956D-915B-1EF2612C25D7}"/>
                    </a:ext>
                  </a:extLst>
                </p14:cNvPr>
                <p14:cNvContentPartPr/>
                <p14:nvPr/>
              </p14:nvContentPartPr>
              <p14:xfrm>
                <a:off x="6696660" y="4638651"/>
                <a:ext cx="120240" cy="85320"/>
              </p14:xfrm>
            </p:contentPart>
          </mc:Choice>
          <mc:Fallback xmlns="">
            <p:pic>
              <p:nvPicPr>
                <p:cNvPr id="20580" name="잉크 20579">
                  <a:extLst>
                    <a:ext uri="{FF2B5EF4-FFF2-40B4-BE49-F238E27FC236}">
                      <a16:creationId xmlns:a16="http://schemas.microsoft.com/office/drawing/2014/main" id="{B7275742-A9B2-956D-915B-1EF2612C25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88020" y="4629651"/>
                  <a:ext cx="137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581" name="잉크 20580">
                  <a:extLst>
                    <a:ext uri="{FF2B5EF4-FFF2-40B4-BE49-F238E27FC236}">
                      <a16:creationId xmlns:a16="http://schemas.microsoft.com/office/drawing/2014/main" id="{708E2898-92FD-FE1D-700F-A54089574164}"/>
                    </a:ext>
                  </a:extLst>
                </p14:cNvPr>
                <p14:cNvContentPartPr/>
                <p14:nvPr/>
              </p14:nvContentPartPr>
              <p14:xfrm>
                <a:off x="6844260" y="4615971"/>
                <a:ext cx="51840" cy="200160"/>
              </p14:xfrm>
            </p:contentPart>
          </mc:Choice>
          <mc:Fallback xmlns="">
            <p:pic>
              <p:nvPicPr>
                <p:cNvPr id="20581" name="잉크 20580">
                  <a:extLst>
                    <a:ext uri="{FF2B5EF4-FFF2-40B4-BE49-F238E27FC236}">
                      <a16:creationId xmlns:a16="http://schemas.microsoft.com/office/drawing/2014/main" id="{708E2898-92FD-FE1D-700F-A540895741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35260" y="4606971"/>
                  <a:ext cx="694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14" name="그룹 20613">
            <a:extLst>
              <a:ext uri="{FF2B5EF4-FFF2-40B4-BE49-F238E27FC236}">
                <a16:creationId xmlns:a16="http://schemas.microsoft.com/office/drawing/2014/main" id="{B5A4BBE6-0123-E527-38DD-B70EE391E467}"/>
              </a:ext>
            </a:extLst>
          </p:cNvPr>
          <p:cNvGrpSpPr/>
          <p:nvPr/>
        </p:nvGrpSpPr>
        <p:grpSpPr>
          <a:xfrm>
            <a:off x="1994700" y="4733331"/>
            <a:ext cx="1426320" cy="990720"/>
            <a:chOff x="1994700" y="4733331"/>
            <a:chExt cx="1426320" cy="99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521" name="잉크 20520">
                  <a:extLst>
                    <a:ext uri="{FF2B5EF4-FFF2-40B4-BE49-F238E27FC236}">
                      <a16:creationId xmlns:a16="http://schemas.microsoft.com/office/drawing/2014/main" id="{93A15CF8-9E90-F8DF-C18F-8DB2A273ACE6}"/>
                    </a:ext>
                  </a:extLst>
                </p14:cNvPr>
                <p14:cNvContentPartPr/>
                <p14:nvPr/>
              </p14:nvContentPartPr>
              <p14:xfrm>
                <a:off x="2890380" y="4755651"/>
                <a:ext cx="114840" cy="183600"/>
              </p14:xfrm>
            </p:contentPart>
          </mc:Choice>
          <mc:Fallback xmlns="">
            <p:pic>
              <p:nvPicPr>
                <p:cNvPr id="20521" name="잉크 20520">
                  <a:extLst>
                    <a:ext uri="{FF2B5EF4-FFF2-40B4-BE49-F238E27FC236}">
                      <a16:creationId xmlns:a16="http://schemas.microsoft.com/office/drawing/2014/main" id="{93A15CF8-9E90-F8DF-C18F-8DB2A273ACE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81740" y="4747011"/>
                  <a:ext cx="132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0522" name="잉크 20521">
                  <a:extLst>
                    <a:ext uri="{FF2B5EF4-FFF2-40B4-BE49-F238E27FC236}">
                      <a16:creationId xmlns:a16="http://schemas.microsoft.com/office/drawing/2014/main" id="{E880B083-2F47-CA6D-AEDF-6D41497E9B13}"/>
                    </a:ext>
                  </a:extLst>
                </p14:cNvPr>
                <p14:cNvContentPartPr/>
                <p14:nvPr/>
              </p14:nvContentPartPr>
              <p14:xfrm>
                <a:off x="2907300" y="4790211"/>
                <a:ext cx="109440" cy="37800"/>
              </p14:xfrm>
            </p:contentPart>
          </mc:Choice>
          <mc:Fallback xmlns="">
            <p:pic>
              <p:nvPicPr>
                <p:cNvPr id="20522" name="잉크 20521">
                  <a:extLst>
                    <a:ext uri="{FF2B5EF4-FFF2-40B4-BE49-F238E27FC236}">
                      <a16:creationId xmlns:a16="http://schemas.microsoft.com/office/drawing/2014/main" id="{E880B083-2F47-CA6D-AEDF-6D41497E9B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98300" y="4781571"/>
                  <a:ext cx="127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0523" name="잉크 20522">
                  <a:extLst>
                    <a:ext uri="{FF2B5EF4-FFF2-40B4-BE49-F238E27FC236}">
                      <a16:creationId xmlns:a16="http://schemas.microsoft.com/office/drawing/2014/main" id="{21D23BAA-0B1A-1D22-52DE-4DE52ED6FD3A}"/>
                    </a:ext>
                  </a:extLst>
                </p14:cNvPr>
                <p14:cNvContentPartPr/>
                <p14:nvPr/>
              </p14:nvContentPartPr>
              <p14:xfrm>
                <a:off x="3008460" y="4748091"/>
                <a:ext cx="46080" cy="165240"/>
              </p14:xfrm>
            </p:contentPart>
          </mc:Choice>
          <mc:Fallback xmlns="">
            <p:pic>
              <p:nvPicPr>
                <p:cNvPr id="20523" name="잉크 20522">
                  <a:extLst>
                    <a:ext uri="{FF2B5EF4-FFF2-40B4-BE49-F238E27FC236}">
                      <a16:creationId xmlns:a16="http://schemas.microsoft.com/office/drawing/2014/main" id="{21D23BAA-0B1A-1D22-52DE-4DE52ED6FD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99460" y="4739091"/>
                  <a:ext cx="6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0524" name="잉크 20523">
                  <a:extLst>
                    <a:ext uri="{FF2B5EF4-FFF2-40B4-BE49-F238E27FC236}">
                      <a16:creationId xmlns:a16="http://schemas.microsoft.com/office/drawing/2014/main" id="{716C1AC3-9B01-BD47-DE4E-C79EF5D7230D}"/>
                    </a:ext>
                  </a:extLst>
                </p14:cNvPr>
                <p14:cNvContentPartPr/>
                <p14:nvPr/>
              </p14:nvContentPartPr>
              <p14:xfrm>
                <a:off x="3054180" y="4763931"/>
                <a:ext cx="210600" cy="140760"/>
              </p14:xfrm>
            </p:contentPart>
          </mc:Choice>
          <mc:Fallback xmlns="">
            <p:pic>
              <p:nvPicPr>
                <p:cNvPr id="20524" name="잉크 20523">
                  <a:extLst>
                    <a:ext uri="{FF2B5EF4-FFF2-40B4-BE49-F238E27FC236}">
                      <a16:creationId xmlns:a16="http://schemas.microsoft.com/office/drawing/2014/main" id="{716C1AC3-9B01-BD47-DE4E-C79EF5D723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45540" y="4754931"/>
                  <a:ext cx="228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525" name="잉크 20524">
                  <a:extLst>
                    <a:ext uri="{FF2B5EF4-FFF2-40B4-BE49-F238E27FC236}">
                      <a16:creationId xmlns:a16="http://schemas.microsoft.com/office/drawing/2014/main" id="{404E5E8B-CEE7-4B85-F37E-4E2BC0F1F093}"/>
                    </a:ext>
                  </a:extLst>
                </p14:cNvPr>
                <p14:cNvContentPartPr/>
                <p14:nvPr/>
              </p14:nvContentPartPr>
              <p14:xfrm>
                <a:off x="3166140" y="4782651"/>
                <a:ext cx="87120" cy="95040"/>
              </p14:xfrm>
            </p:contentPart>
          </mc:Choice>
          <mc:Fallback xmlns="">
            <p:pic>
              <p:nvPicPr>
                <p:cNvPr id="20525" name="잉크 20524">
                  <a:extLst>
                    <a:ext uri="{FF2B5EF4-FFF2-40B4-BE49-F238E27FC236}">
                      <a16:creationId xmlns:a16="http://schemas.microsoft.com/office/drawing/2014/main" id="{404E5E8B-CEE7-4B85-F37E-4E2BC0F1F0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57500" y="4773651"/>
                  <a:ext cx="104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526" name="잉크 20525">
                  <a:extLst>
                    <a:ext uri="{FF2B5EF4-FFF2-40B4-BE49-F238E27FC236}">
                      <a16:creationId xmlns:a16="http://schemas.microsoft.com/office/drawing/2014/main" id="{CEC00A10-994B-7DA8-8BC9-C72A398F8A87}"/>
                    </a:ext>
                  </a:extLst>
                </p14:cNvPr>
                <p14:cNvContentPartPr/>
                <p14:nvPr/>
              </p14:nvContentPartPr>
              <p14:xfrm>
                <a:off x="3277380" y="4733331"/>
                <a:ext cx="71640" cy="175680"/>
              </p14:xfrm>
            </p:contentPart>
          </mc:Choice>
          <mc:Fallback xmlns="">
            <p:pic>
              <p:nvPicPr>
                <p:cNvPr id="20526" name="잉크 20525">
                  <a:extLst>
                    <a:ext uri="{FF2B5EF4-FFF2-40B4-BE49-F238E27FC236}">
                      <a16:creationId xmlns:a16="http://schemas.microsoft.com/office/drawing/2014/main" id="{CEC00A10-994B-7DA8-8BC9-C72A398F8A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68380" y="4724691"/>
                  <a:ext cx="89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583" name="잉크 20582">
                  <a:extLst>
                    <a:ext uri="{FF2B5EF4-FFF2-40B4-BE49-F238E27FC236}">
                      <a16:creationId xmlns:a16="http://schemas.microsoft.com/office/drawing/2014/main" id="{0063AB6A-F73B-A3F0-5B83-C98E2B6F93E7}"/>
                    </a:ext>
                  </a:extLst>
                </p14:cNvPr>
                <p14:cNvContentPartPr/>
                <p14:nvPr/>
              </p14:nvContentPartPr>
              <p14:xfrm>
                <a:off x="2227620" y="4797411"/>
                <a:ext cx="112680" cy="132840"/>
              </p14:xfrm>
            </p:contentPart>
          </mc:Choice>
          <mc:Fallback xmlns="">
            <p:pic>
              <p:nvPicPr>
                <p:cNvPr id="20583" name="잉크 20582">
                  <a:extLst>
                    <a:ext uri="{FF2B5EF4-FFF2-40B4-BE49-F238E27FC236}">
                      <a16:creationId xmlns:a16="http://schemas.microsoft.com/office/drawing/2014/main" id="{0063AB6A-F73B-A3F0-5B83-C98E2B6F93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18620" y="4788771"/>
                  <a:ext cx="130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584" name="잉크 20583">
                  <a:extLst>
                    <a:ext uri="{FF2B5EF4-FFF2-40B4-BE49-F238E27FC236}">
                      <a16:creationId xmlns:a16="http://schemas.microsoft.com/office/drawing/2014/main" id="{B2C66266-4F1A-6DDD-F2A3-49BA40A5357F}"/>
                    </a:ext>
                  </a:extLst>
                </p14:cNvPr>
                <p14:cNvContentPartPr/>
                <p14:nvPr/>
              </p14:nvContentPartPr>
              <p14:xfrm>
                <a:off x="2351100" y="4805691"/>
                <a:ext cx="83160" cy="100440"/>
              </p14:xfrm>
            </p:contentPart>
          </mc:Choice>
          <mc:Fallback xmlns="">
            <p:pic>
              <p:nvPicPr>
                <p:cNvPr id="20584" name="잉크 20583">
                  <a:extLst>
                    <a:ext uri="{FF2B5EF4-FFF2-40B4-BE49-F238E27FC236}">
                      <a16:creationId xmlns:a16="http://schemas.microsoft.com/office/drawing/2014/main" id="{B2C66266-4F1A-6DDD-F2A3-49BA40A5357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42460" y="4797051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585" name="잉크 20584">
                  <a:extLst>
                    <a:ext uri="{FF2B5EF4-FFF2-40B4-BE49-F238E27FC236}">
                      <a16:creationId xmlns:a16="http://schemas.microsoft.com/office/drawing/2014/main" id="{838A220F-3724-DE0F-2018-512BE427D925}"/>
                    </a:ext>
                  </a:extLst>
                </p14:cNvPr>
                <p14:cNvContentPartPr/>
                <p14:nvPr/>
              </p14:nvContentPartPr>
              <p14:xfrm>
                <a:off x="2413740" y="4822251"/>
                <a:ext cx="47160" cy="92160"/>
              </p14:xfrm>
            </p:contentPart>
          </mc:Choice>
          <mc:Fallback xmlns="">
            <p:pic>
              <p:nvPicPr>
                <p:cNvPr id="20585" name="잉크 20584">
                  <a:extLst>
                    <a:ext uri="{FF2B5EF4-FFF2-40B4-BE49-F238E27FC236}">
                      <a16:creationId xmlns:a16="http://schemas.microsoft.com/office/drawing/2014/main" id="{838A220F-3724-DE0F-2018-512BE427D92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04740" y="4813611"/>
                  <a:ext cx="64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586" name="잉크 20585">
                  <a:extLst>
                    <a:ext uri="{FF2B5EF4-FFF2-40B4-BE49-F238E27FC236}">
                      <a16:creationId xmlns:a16="http://schemas.microsoft.com/office/drawing/2014/main" id="{F8DD799F-99A7-4838-3482-FA837E26C489}"/>
                    </a:ext>
                  </a:extLst>
                </p14:cNvPr>
                <p14:cNvContentPartPr/>
                <p14:nvPr/>
              </p14:nvContentPartPr>
              <p14:xfrm>
                <a:off x="2409780" y="4920171"/>
                <a:ext cx="67320" cy="42120"/>
              </p14:xfrm>
            </p:contentPart>
          </mc:Choice>
          <mc:Fallback xmlns="">
            <p:pic>
              <p:nvPicPr>
                <p:cNvPr id="20586" name="잉크 20585">
                  <a:extLst>
                    <a:ext uri="{FF2B5EF4-FFF2-40B4-BE49-F238E27FC236}">
                      <a16:creationId xmlns:a16="http://schemas.microsoft.com/office/drawing/2014/main" id="{F8DD799F-99A7-4838-3482-FA837E26C4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00780" y="4911531"/>
                  <a:ext cx="84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587" name="잉크 20586">
                  <a:extLst>
                    <a:ext uri="{FF2B5EF4-FFF2-40B4-BE49-F238E27FC236}">
                      <a16:creationId xmlns:a16="http://schemas.microsoft.com/office/drawing/2014/main" id="{B2B60EE9-3A91-D772-DBC7-65262FE83ED2}"/>
                    </a:ext>
                  </a:extLst>
                </p14:cNvPr>
                <p14:cNvContentPartPr/>
                <p14:nvPr/>
              </p14:nvContentPartPr>
              <p14:xfrm>
                <a:off x="2485380" y="4834491"/>
                <a:ext cx="74520" cy="97200"/>
              </p14:xfrm>
            </p:contentPart>
          </mc:Choice>
          <mc:Fallback xmlns="">
            <p:pic>
              <p:nvPicPr>
                <p:cNvPr id="20587" name="잉크 20586">
                  <a:extLst>
                    <a:ext uri="{FF2B5EF4-FFF2-40B4-BE49-F238E27FC236}">
                      <a16:creationId xmlns:a16="http://schemas.microsoft.com/office/drawing/2014/main" id="{B2B60EE9-3A91-D772-DBC7-65262FE83E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76740" y="4825851"/>
                  <a:ext cx="92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588" name="잉크 20587">
                  <a:extLst>
                    <a:ext uri="{FF2B5EF4-FFF2-40B4-BE49-F238E27FC236}">
                      <a16:creationId xmlns:a16="http://schemas.microsoft.com/office/drawing/2014/main" id="{43CE0EE8-1C52-9CCC-4C14-5904057DD25C}"/>
                    </a:ext>
                  </a:extLst>
                </p14:cNvPr>
                <p14:cNvContentPartPr/>
                <p14:nvPr/>
              </p14:nvContentPartPr>
              <p14:xfrm>
                <a:off x="2521740" y="4870491"/>
                <a:ext cx="39240" cy="8640"/>
              </p14:xfrm>
            </p:contentPart>
          </mc:Choice>
          <mc:Fallback xmlns="">
            <p:pic>
              <p:nvPicPr>
                <p:cNvPr id="20588" name="잉크 20587">
                  <a:extLst>
                    <a:ext uri="{FF2B5EF4-FFF2-40B4-BE49-F238E27FC236}">
                      <a16:creationId xmlns:a16="http://schemas.microsoft.com/office/drawing/2014/main" id="{43CE0EE8-1C52-9CCC-4C14-5904057DD25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12740" y="4861491"/>
                  <a:ext cx="56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589" name="잉크 20588">
                  <a:extLst>
                    <a:ext uri="{FF2B5EF4-FFF2-40B4-BE49-F238E27FC236}">
                      <a16:creationId xmlns:a16="http://schemas.microsoft.com/office/drawing/2014/main" id="{0EC6BF76-E756-1279-83CA-7AB309A730B9}"/>
                    </a:ext>
                  </a:extLst>
                </p14:cNvPr>
                <p14:cNvContentPartPr/>
                <p14:nvPr/>
              </p14:nvContentPartPr>
              <p14:xfrm>
                <a:off x="2518860" y="4834131"/>
                <a:ext cx="59400" cy="159480"/>
              </p14:xfrm>
            </p:contentPart>
          </mc:Choice>
          <mc:Fallback xmlns="">
            <p:pic>
              <p:nvPicPr>
                <p:cNvPr id="20589" name="잉크 20588">
                  <a:extLst>
                    <a:ext uri="{FF2B5EF4-FFF2-40B4-BE49-F238E27FC236}">
                      <a16:creationId xmlns:a16="http://schemas.microsoft.com/office/drawing/2014/main" id="{0EC6BF76-E756-1279-83CA-7AB309A730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09860" y="4825491"/>
                  <a:ext cx="77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90" name="잉크 20589">
                  <a:extLst>
                    <a:ext uri="{FF2B5EF4-FFF2-40B4-BE49-F238E27FC236}">
                      <a16:creationId xmlns:a16="http://schemas.microsoft.com/office/drawing/2014/main" id="{51A70A6C-AEE3-5DAB-C351-ED15A0600E40}"/>
                    </a:ext>
                  </a:extLst>
                </p14:cNvPr>
                <p14:cNvContentPartPr/>
                <p14:nvPr/>
              </p14:nvContentPartPr>
              <p14:xfrm>
                <a:off x="2591580" y="4842051"/>
                <a:ext cx="60480" cy="88920"/>
              </p14:xfrm>
            </p:contentPart>
          </mc:Choice>
          <mc:Fallback xmlns="">
            <p:pic>
              <p:nvPicPr>
                <p:cNvPr id="20590" name="잉크 20589">
                  <a:extLst>
                    <a:ext uri="{FF2B5EF4-FFF2-40B4-BE49-F238E27FC236}">
                      <a16:creationId xmlns:a16="http://schemas.microsoft.com/office/drawing/2014/main" id="{51A70A6C-AEE3-5DAB-C351-ED15A0600E4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82940" y="4833051"/>
                  <a:ext cx="78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91" name="잉크 20590">
                  <a:extLst>
                    <a:ext uri="{FF2B5EF4-FFF2-40B4-BE49-F238E27FC236}">
                      <a16:creationId xmlns:a16="http://schemas.microsoft.com/office/drawing/2014/main" id="{360299E4-1B44-E37B-22A1-7CC055C33E58}"/>
                    </a:ext>
                  </a:extLst>
                </p14:cNvPr>
                <p14:cNvContentPartPr/>
                <p14:nvPr/>
              </p14:nvContentPartPr>
              <p14:xfrm>
                <a:off x="2590860" y="4850331"/>
                <a:ext cx="104400" cy="134640"/>
              </p14:xfrm>
            </p:contentPart>
          </mc:Choice>
          <mc:Fallback xmlns="">
            <p:pic>
              <p:nvPicPr>
                <p:cNvPr id="20591" name="잉크 20590">
                  <a:extLst>
                    <a:ext uri="{FF2B5EF4-FFF2-40B4-BE49-F238E27FC236}">
                      <a16:creationId xmlns:a16="http://schemas.microsoft.com/office/drawing/2014/main" id="{360299E4-1B44-E37B-22A1-7CC055C33E5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81860" y="4841331"/>
                  <a:ext cx="12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592" name="잉크 20591">
                  <a:extLst>
                    <a:ext uri="{FF2B5EF4-FFF2-40B4-BE49-F238E27FC236}">
                      <a16:creationId xmlns:a16="http://schemas.microsoft.com/office/drawing/2014/main" id="{8B516AF1-8F7D-219F-E91A-F275D8A59305}"/>
                    </a:ext>
                  </a:extLst>
                </p14:cNvPr>
                <p14:cNvContentPartPr/>
                <p14:nvPr/>
              </p14:nvContentPartPr>
              <p14:xfrm>
                <a:off x="2686980" y="4853211"/>
                <a:ext cx="45360" cy="42840"/>
              </p14:xfrm>
            </p:contentPart>
          </mc:Choice>
          <mc:Fallback xmlns="">
            <p:pic>
              <p:nvPicPr>
                <p:cNvPr id="20592" name="잉크 20591">
                  <a:extLst>
                    <a:ext uri="{FF2B5EF4-FFF2-40B4-BE49-F238E27FC236}">
                      <a16:creationId xmlns:a16="http://schemas.microsoft.com/office/drawing/2014/main" id="{8B516AF1-8F7D-219F-E91A-F275D8A593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78340" y="4844571"/>
                  <a:ext cx="63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93" name="잉크 20592">
                  <a:extLst>
                    <a:ext uri="{FF2B5EF4-FFF2-40B4-BE49-F238E27FC236}">
                      <a16:creationId xmlns:a16="http://schemas.microsoft.com/office/drawing/2014/main" id="{98053C55-A8AA-50CD-3599-5197FB0E5D57}"/>
                    </a:ext>
                  </a:extLst>
                </p14:cNvPr>
                <p14:cNvContentPartPr/>
                <p14:nvPr/>
              </p14:nvContentPartPr>
              <p14:xfrm>
                <a:off x="2724780" y="4862931"/>
                <a:ext cx="20520" cy="81360"/>
              </p14:xfrm>
            </p:contentPart>
          </mc:Choice>
          <mc:Fallback xmlns="">
            <p:pic>
              <p:nvPicPr>
                <p:cNvPr id="20593" name="잉크 20592">
                  <a:extLst>
                    <a:ext uri="{FF2B5EF4-FFF2-40B4-BE49-F238E27FC236}">
                      <a16:creationId xmlns:a16="http://schemas.microsoft.com/office/drawing/2014/main" id="{98053C55-A8AA-50CD-3599-5197FB0E5D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15780" y="4854291"/>
                  <a:ext cx="38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594" name="잉크 20593">
                  <a:extLst>
                    <a:ext uri="{FF2B5EF4-FFF2-40B4-BE49-F238E27FC236}">
                      <a16:creationId xmlns:a16="http://schemas.microsoft.com/office/drawing/2014/main" id="{15CB6CEC-821A-7515-EC70-B30361331858}"/>
                    </a:ext>
                  </a:extLst>
                </p14:cNvPr>
                <p14:cNvContentPartPr/>
                <p14:nvPr/>
              </p14:nvContentPartPr>
              <p14:xfrm>
                <a:off x="2711100" y="4933491"/>
                <a:ext cx="29880" cy="50400"/>
              </p14:xfrm>
            </p:contentPart>
          </mc:Choice>
          <mc:Fallback xmlns="">
            <p:pic>
              <p:nvPicPr>
                <p:cNvPr id="20594" name="잉크 20593">
                  <a:extLst>
                    <a:ext uri="{FF2B5EF4-FFF2-40B4-BE49-F238E27FC236}">
                      <a16:creationId xmlns:a16="http://schemas.microsoft.com/office/drawing/2014/main" id="{15CB6CEC-821A-7515-EC70-B303613318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02460" y="4924851"/>
                  <a:ext cx="47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595" name="잉크 20594">
                  <a:extLst>
                    <a:ext uri="{FF2B5EF4-FFF2-40B4-BE49-F238E27FC236}">
                      <a16:creationId xmlns:a16="http://schemas.microsoft.com/office/drawing/2014/main" id="{BC8DA3C7-3DEA-959D-9984-A74E2F5BB1E8}"/>
                    </a:ext>
                  </a:extLst>
                </p14:cNvPr>
                <p14:cNvContentPartPr/>
                <p14:nvPr/>
              </p14:nvContentPartPr>
              <p14:xfrm>
                <a:off x="2736660" y="4886691"/>
                <a:ext cx="112320" cy="124920"/>
              </p14:xfrm>
            </p:contentPart>
          </mc:Choice>
          <mc:Fallback xmlns="">
            <p:pic>
              <p:nvPicPr>
                <p:cNvPr id="20595" name="잉크 20594">
                  <a:extLst>
                    <a:ext uri="{FF2B5EF4-FFF2-40B4-BE49-F238E27FC236}">
                      <a16:creationId xmlns:a16="http://schemas.microsoft.com/office/drawing/2014/main" id="{BC8DA3C7-3DEA-959D-9984-A74E2F5BB1E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27660" y="4878051"/>
                  <a:ext cx="12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97" name="잉크 20596">
                  <a:extLst>
                    <a:ext uri="{FF2B5EF4-FFF2-40B4-BE49-F238E27FC236}">
                      <a16:creationId xmlns:a16="http://schemas.microsoft.com/office/drawing/2014/main" id="{DC5ADCFA-4340-FF20-F88A-0D9ED6EE0BBA}"/>
                    </a:ext>
                  </a:extLst>
                </p14:cNvPr>
                <p14:cNvContentPartPr/>
                <p14:nvPr/>
              </p14:nvContentPartPr>
              <p14:xfrm>
                <a:off x="2078940" y="4888491"/>
                <a:ext cx="277560" cy="767160"/>
              </p14:xfrm>
            </p:contentPart>
          </mc:Choice>
          <mc:Fallback xmlns="">
            <p:pic>
              <p:nvPicPr>
                <p:cNvPr id="20597" name="잉크 20596">
                  <a:extLst>
                    <a:ext uri="{FF2B5EF4-FFF2-40B4-BE49-F238E27FC236}">
                      <a16:creationId xmlns:a16="http://schemas.microsoft.com/office/drawing/2014/main" id="{DC5ADCFA-4340-FF20-F88A-0D9ED6EE0B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70300" y="4879851"/>
                  <a:ext cx="29520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598" name="잉크 20597">
                  <a:extLst>
                    <a:ext uri="{FF2B5EF4-FFF2-40B4-BE49-F238E27FC236}">
                      <a16:creationId xmlns:a16="http://schemas.microsoft.com/office/drawing/2014/main" id="{B8BF167C-8F0E-6BA2-A9B5-450FFF13FB11}"/>
                    </a:ext>
                  </a:extLst>
                </p14:cNvPr>
                <p14:cNvContentPartPr/>
                <p14:nvPr/>
              </p14:nvContentPartPr>
              <p14:xfrm>
                <a:off x="1994700" y="4925211"/>
                <a:ext cx="175320" cy="213480"/>
              </p14:xfrm>
            </p:contentPart>
          </mc:Choice>
          <mc:Fallback xmlns="">
            <p:pic>
              <p:nvPicPr>
                <p:cNvPr id="20598" name="잉크 20597">
                  <a:extLst>
                    <a:ext uri="{FF2B5EF4-FFF2-40B4-BE49-F238E27FC236}">
                      <a16:creationId xmlns:a16="http://schemas.microsoft.com/office/drawing/2014/main" id="{B8BF167C-8F0E-6BA2-A9B5-450FFF13FB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86060" y="4916211"/>
                  <a:ext cx="192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99" name="잉크 20598">
                  <a:extLst>
                    <a:ext uri="{FF2B5EF4-FFF2-40B4-BE49-F238E27FC236}">
                      <a16:creationId xmlns:a16="http://schemas.microsoft.com/office/drawing/2014/main" id="{847D42F9-F43C-E7B1-67AA-729D5104E536}"/>
                    </a:ext>
                  </a:extLst>
                </p14:cNvPr>
                <p14:cNvContentPartPr/>
                <p14:nvPr/>
              </p14:nvContentPartPr>
              <p14:xfrm>
                <a:off x="2286660" y="5563851"/>
                <a:ext cx="89280" cy="137880"/>
              </p14:xfrm>
            </p:contentPart>
          </mc:Choice>
          <mc:Fallback xmlns="">
            <p:pic>
              <p:nvPicPr>
                <p:cNvPr id="20599" name="잉크 20598">
                  <a:extLst>
                    <a:ext uri="{FF2B5EF4-FFF2-40B4-BE49-F238E27FC236}">
                      <a16:creationId xmlns:a16="http://schemas.microsoft.com/office/drawing/2014/main" id="{847D42F9-F43C-E7B1-67AA-729D5104E5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77660" y="5554851"/>
                  <a:ext cx="106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600" name="잉크 20599">
                  <a:extLst>
                    <a:ext uri="{FF2B5EF4-FFF2-40B4-BE49-F238E27FC236}">
                      <a16:creationId xmlns:a16="http://schemas.microsoft.com/office/drawing/2014/main" id="{A9E88608-3A0A-3D56-2D22-2F2BF252A377}"/>
                    </a:ext>
                  </a:extLst>
                </p14:cNvPr>
                <p14:cNvContentPartPr/>
                <p14:nvPr/>
              </p14:nvContentPartPr>
              <p14:xfrm>
                <a:off x="2395380" y="5532531"/>
                <a:ext cx="106920" cy="163440"/>
              </p14:xfrm>
            </p:contentPart>
          </mc:Choice>
          <mc:Fallback xmlns="">
            <p:pic>
              <p:nvPicPr>
                <p:cNvPr id="20600" name="잉크 20599">
                  <a:extLst>
                    <a:ext uri="{FF2B5EF4-FFF2-40B4-BE49-F238E27FC236}">
                      <a16:creationId xmlns:a16="http://schemas.microsoft.com/office/drawing/2014/main" id="{A9E88608-3A0A-3D56-2D22-2F2BF252A37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86740" y="5523531"/>
                  <a:ext cx="124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601" name="잉크 20600">
                  <a:extLst>
                    <a:ext uri="{FF2B5EF4-FFF2-40B4-BE49-F238E27FC236}">
                      <a16:creationId xmlns:a16="http://schemas.microsoft.com/office/drawing/2014/main" id="{26F15B98-A11B-A300-968E-F4B744A2E178}"/>
                    </a:ext>
                  </a:extLst>
                </p14:cNvPr>
                <p14:cNvContentPartPr/>
                <p14:nvPr/>
              </p14:nvContentPartPr>
              <p14:xfrm>
                <a:off x="2524260" y="5552331"/>
                <a:ext cx="74520" cy="106920"/>
              </p14:xfrm>
            </p:contentPart>
          </mc:Choice>
          <mc:Fallback xmlns="">
            <p:pic>
              <p:nvPicPr>
                <p:cNvPr id="20601" name="잉크 20600">
                  <a:extLst>
                    <a:ext uri="{FF2B5EF4-FFF2-40B4-BE49-F238E27FC236}">
                      <a16:creationId xmlns:a16="http://schemas.microsoft.com/office/drawing/2014/main" id="{26F15B98-A11B-A300-968E-F4B744A2E1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15260" y="5543331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602" name="잉크 20601">
                  <a:extLst>
                    <a:ext uri="{FF2B5EF4-FFF2-40B4-BE49-F238E27FC236}">
                      <a16:creationId xmlns:a16="http://schemas.microsoft.com/office/drawing/2014/main" id="{67532BA2-DF04-0B5F-22D5-46F830401050}"/>
                    </a:ext>
                  </a:extLst>
                </p14:cNvPr>
                <p14:cNvContentPartPr/>
                <p14:nvPr/>
              </p14:nvContentPartPr>
              <p14:xfrm>
                <a:off x="2591580" y="5512371"/>
                <a:ext cx="104760" cy="140400"/>
              </p14:xfrm>
            </p:contentPart>
          </mc:Choice>
          <mc:Fallback xmlns="">
            <p:pic>
              <p:nvPicPr>
                <p:cNvPr id="20602" name="잉크 20601">
                  <a:extLst>
                    <a:ext uri="{FF2B5EF4-FFF2-40B4-BE49-F238E27FC236}">
                      <a16:creationId xmlns:a16="http://schemas.microsoft.com/office/drawing/2014/main" id="{67532BA2-DF04-0B5F-22D5-46F83040105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82580" y="5503371"/>
                  <a:ext cx="122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603" name="잉크 20602">
                  <a:extLst>
                    <a:ext uri="{FF2B5EF4-FFF2-40B4-BE49-F238E27FC236}">
                      <a16:creationId xmlns:a16="http://schemas.microsoft.com/office/drawing/2014/main" id="{C91D43C1-3B09-0728-9FE3-4DB0A4DFE82F}"/>
                    </a:ext>
                  </a:extLst>
                </p14:cNvPr>
                <p14:cNvContentPartPr/>
                <p14:nvPr/>
              </p14:nvContentPartPr>
              <p14:xfrm>
                <a:off x="2691660" y="5521011"/>
                <a:ext cx="65880" cy="68760"/>
              </p14:xfrm>
            </p:contentPart>
          </mc:Choice>
          <mc:Fallback xmlns="">
            <p:pic>
              <p:nvPicPr>
                <p:cNvPr id="20603" name="잉크 20602">
                  <a:extLst>
                    <a:ext uri="{FF2B5EF4-FFF2-40B4-BE49-F238E27FC236}">
                      <a16:creationId xmlns:a16="http://schemas.microsoft.com/office/drawing/2014/main" id="{C91D43C1-3B09-0728-9FE3-4DB0A4DFE8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82660" y="5512011"/>
                  <a:ext cx="83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604" name="잉크 20603">
                  <a:extLst>
                    <a:ext uri="{FF2B5EF4-FFF2-40B4-BE49-F238E27FC236}">
                      <a16:creationId xmlns:a16="http://schemas.microsoft.com/office/drawing/2014/main" id="{33122B54-03F5-581B-83E5-7D3AFE8775F4}"/>
                    </a:ext>
                  </a:extLst>
                </p14:cNvPr>
                <p14:cNvContentPartPr/>
                <p14:nvPr/>
              </p14:nvContentPartPr>
              <p14:xfrm>
                <a:off x="2717940" y="5513091"/>
                <a:ext cx="92520" cy="155880"/>
              </p14:xfrm>
            </p:contentPart>
          </mc:Choice>
          <mc:Fallback xmlns="">
            <p:pic>
              <p:nvPicPr>
                <p:cNvPr id="20604" name="잉크 20603">
                  <a:extLst>
                    <a:ext uri="{FF2B5EF4-FFF2-40B4-BE49-F238E27FC236}">
                      <a16:creationId xmlns:a16="http://schemas.microsoft.com/office/drawing/2014/main" id="{33122B54-03F5-581B-83E5-7D3AFE8775F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08940" y="5504451"/>
                  <a:ext cx="110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05" name="잉크 20604">
                  <a:extLst>
                    <a:ext uri="{FF2B5EF4-FFF2-40B4-BE49-F238E27FC236}">
                      <a16:creationId xmlns:a16="http://schemas.microsoft.com/office/drawing/2014/main" id="{16FB2793-38DA-3977-B131-11433B58B99D}"/>
                    </a:ext>
                  </a:extLst>
                </p14:cNvPr>
                <p14:cNvContentPartPr/>
                <p14:nvPr/>
              </p14:nvContentPartPr>
              <p14:xfrm>
                <a:off x="2805780" y="5504451"/>
                <a:ext cx="106560" cy="111960"/>
              </p14:xfrm>
            </p:contentPart>
          </mc:Choice>
          <mc:Fallback xmlns="">
            <p:pic>
              <p:nvPicPr>
                <p:cNvPr id="20605" name="잉크 20604">
                  <a:extLst>
                    <a:ext uri="{FF2B5EF4-FFF2-40B4-BE49-F238E27FC236}">
                      <a16:creationId xmlns:a16="http://schemas.microsoft.com/office/drawing/2014/main" id="{16FB2793-38DA-3977-B131-11433B58B99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96780" y="5495451"/>
                  <a:ext cx="12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06" name="잉크 20605">
                  <a:extLst>
                    <a:ext uri="{FF2B5EF4-FFF2-40B4-BE49-F238E27FC236}">
                      <a16:creationId xmlns:a16="http://schemas.microsoft.com/office/drawing/2014/main" id="{3046EDD1-5835-BF23-5FE6-A715771E5D89}"/>
                    </a:ext>
                  </a:extLst>
                </p14:cNvPr>
                <p14:cNvContentPartPr/>
                <p14:nvPr/>
              </p14:nvContentPartPr>
              <p14:xfrm>
                <a:off x="2853300" y="5561691"/>
                <a:ext cx="65880" cy="21600"/>
              </p14:xfrm>
            </p:contentPart>
          </mc:Choice>
          <mc:Fallback xmlns="">
            <p:pic>
              <p:nvPicPr>
                <p:cNvPr id="20606" name="잉크 20605">
                  <a:extLst>
                    <a:ext uri="{FF2B5EF4-FFF2-40B4-BE49-F238E27FC236}">
                      <a16:creationId xmlns:a16="http://schemas.microsoft.com/office/drawing/2014/main" id="{3046EDD1-5835-BF23-5FE6-A715771E5D8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44300" y="5552691"/>
                  <a:ext cx="83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607" name="잉크 20606">
                  <a:extLst>
                    <a:ext uri="{FF2B5EF4-FFF2-40B4-BE49-F238E27FC236}">
                      <a16:creationId xmlns:a16="http://schemas.microsoft.com/office/drawing/2014/main" id="{B205CB9C-5CD4-FC9C-5F77-EA1C32A0A472}"/>
                    </a:ext>
                  </a:extLst>
                </p14:cNvPr>
                <p14:cNvContentPartPr/>
                <p14:nvPr/>
              </p14:nvContentPartPr>
              <p14:xfrm>
                <a:off x="2865180" y="5527131"/>
                <a:ext cx="141840" cy="196920"/>
              </p14:xfrm>
            </p:contentPart>
          </mc:Choice>
          <mc:Fallback xmlns="">
            <p:pic>
              <p:nvPicPr>
                <p:cNvPr id="20607" name="잉크 20606">
                  <a:extLst>
                    <a:ext uri="{FF2B5EF4-FFF2-40B4-BE49-F238E27FC236}">
                      <a16:creationId xmlns:a16="http://schemas.microsoft.com/office/drawing/2014/main" id="{B205CB9C-5CD4-FC9C-5F77-EA1C32A0A47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56180" y="5518131"/>
                  <a:ext cx="15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608" name="잉크 20607">
                  <a:extLst>
                    <a:ext uri="{FF2B5EF4-FFF2-40B4-BE49-F238E27FC236}">
                      <a16:creationId xmlns:a16="http://schemas.microsoft.com/office/drawing/2014/main" id="{C6218A05-B423-F072-DD0D-00B827EC26CF}"/>
                    </a:ext>
                  </a:extLst>
                </p14:cNvPr>
                <p14:cNvContentPartPr/>
                <p14:nvPr/>
              </p14:nvContentPartPr>
              <p14:xfrm>
                <a:off x="2980740" y="5521371"/>
                <a:ext cx="81000" cy="198000"/>
              </p14:xfrm>
            </p:contentPart>
          </mc:Choice>
          <mc:Fallback xmlns="">
            <p:pic>
              <p:nvPicPr>
                <p:cNvPr id="20608" name="잉크 20607">
                  <a:extLst>
                    <a:ext uri="{FF2B5EF4-FFF2-40B4-BE49-F238E27FC236}">
                      <a16:creationId xmlns:a16="http://schemas.microsoft.com/office/drawing/2014/main" id="{C6218A05-B423-F072-DD0D-00B827EC26C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71740" y="5512731"/>
                  <a:ext cx="98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609" name="잉크 20608">
                  <a:extLst>
                    <a:ext uri="{FF2B5EF4-FFF2-40B4-BE49-F238E27FC236}">
                      <a16:creationId xmlns:a16="http://schemas.microsoft.com/office/drawing/2014/main" id="{770E55D0-3D51-5C1C-A686-368C9313DB67}"/>
                    </a:ext>
                  </a:extLst>
                </p14:cNvPr>
                <p14:cNvContentPartPr/>
                <p14:nvPr/>
              </p14:nvContentPartPr>
              <p14:xfrm>
                <a:off x="3104580" y="5521731"/>
                <a:ext cx="79920" cy="146160"/>
              </p14:xfrm>
            </p:contentPart>
          </mc:Choice>
          <mc:Fallback xmlns="">
            <p:pic>
              <p:nvPicPr>
                <p:cNvPr id="20609" name="잉크 20608">
                  <a:extLst>
                    <a:ext uri="{FF2B5EF4-FFF2-40B4-BE49-F238E27FC236}">
                      <a16:creationId xmlns:a16="http://schemas.microsoft.com/office/drawing/2014/main" id="{770E55D0-3D51-5C1C-A686-368C9313DB6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95580" y="5512731"/>
                  <a:ext cx="97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610" name="잉크 20609">
                  <a:extLst>
                    <a:ext uri="{FF2B5EF4-FFF2-40B4-BE49-F238E27FC236}">
                      <a16:creationId xmlns:a16="http://schemas.microsoft.com/office/drawing/2014/main" id="{861C7238-9920-A846-17AD-01CE6DA71B6F}"/>
                    </a:ext>
                  </a:extLst>
                </p14:cNvPr>
                <p14:cNvContentPartPr/>
                <p14:nvPr/>
              </p14:nvContentPartPr>
              <p14:xfrm>
                <a:off x="3161100" y="5536851"/>
                <a:ext cx="90360" cy="65160"/>
              </p14:xfrm>
            </p:contentPart>
          </mc:Choice>
          <mc:Fallback xmlns="">
            <p:pic>
              <p:nvPicPr>
                <p:cNvPr id="20610" name="잉크 20609">
                  <a:extLst>
                    <a:ext uri="{FF2B5EF4-FFF2-40B4-BE49-F238E27FC236}">
                      <a16:creationId xmlns:a16="http://schemas.microsoft.com/office/drawing/2014/main" id="{861C7238-9920-A846-17AD-01CE6DA71B6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52460" y="5527851"/>
                  <a:ext cx="108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11" name="잉크 20610">
                  <a:extLst>
                    <a:ext uri="{FF2B5EF4-FFF2-40B4-BE49-F238E27FC236}">
                      <a16:creationId xmlns:a16="http://schemas.microsoft.com/office/drawing/2014/main" id="{21A51143-D1DD-DB93-20C8-79EEEE5FB1D9}"/>
                    </a:ext>
                  </a:extLst>
                </p14:cNvPr>
                <p14:cNvContentPartPr/>
                <p14:nvPr/>
              </p14:nvContentPartPr>
              <p14:xfrm>
                <a:off x="3234900" y="5495091"/>
                <a:ext cx="14040" cy="149760"/>
              </p14:xfrm>
            </p:contentPart>
          </mc:Choice>
          <mc:Fallback xmlns="">
            <p:pic>
              <p:nvPicPr>
                <p:cNvPr id="20611" name="잉크 20610">
                  <a:extLst>
                    <a:ext uri="{FF2B5EF4-FFF2-40B4-BE49-F238E27FC236}">
                      <a16:creationId xmlns:a16="http://schemas.microsoft.com/office/drawing/2014/main" id="{21A51143-D1DD-DB93-20C8-79EEEE5FB1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26260" y="5486451"/>
                  <a:ext cx="31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612" name="잉크 20611">
                  <a:extLst>
                    <a:ext uri="{FF2B5EF4-FFF2-40B4-BE49-F238E27FC236}">
                      <a16:creationId xmlns:a16="http://schemas.microsoft.com/office/drawing/2014/main" id="{30BED7BC-D5FC-18A2-1A48-DAC304CC2B9B}"/>
                    </a:ext>
                  </a:extLst>
                </p14:cNvPr>
                <p14:cNvContentPartPr/>
                <p14:nvPr/>
              </p14:nvContentPartPr>
              <p14:xfrm>
                <a:off x="3199620" y="5654571"/>
                <a:ext cx="102960" cy="63360"/>
              </p14:xfrm>
            </p:contentPart>
          </mc:Choice>
          <mc:Fallback xmlns="">
            <p:pic>
              <p:nvPicPr>
                <p:cNvPr id="20612" name="잉크 20611">
                  <a:extLst>
                    <a:ext uri="{FF2B5EF4-FFF2-40B4-BE49-F238E27FC236}">
                      <a16:creationId xmlns:a16="http://schemas.microsoft.com/office/drawing/2014/main" id="{30BED7BC-D5FC-18A2-1A48-DAC304CC2B9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90980" y="5645931"/>
                  <a:ext cx="120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13" name="잉크 20612">
                  <a:extLst>
                    <a:ext uri="{FF2B5EF4-FFF2-40B4-BE49-F238E27FC236}">
                      <a16:creationId xmlns:a16="http://schemas.microsoft.com/office/drawing/2014/main" id="{2D96CE0F-4D88-4A0A-CC23-1C9185494C17}"/>
                    </a:ext>
                  </a:extLst>
                </p14:cNvPr>
                <p14:cNvContentPartPr/>
                <p14:nvPr/>
              </p14:nvContentPartPr>
              <p14:xfrm>
                <a:off x="3293580" y="5555211"/>
                <a:ext cx="127440" cy="150840"/>
              </p14:xfrm>
            </p:contentPart>
          </mc:Choice>
          <mc:Fallback xmlns="">
            <p:pic>
              <p:nvPicPr>
                <p:cNvPr id="20613" name="잉크 20612">
                  <a:extLst>
                    <a:ext uri="{FF2B5EF4-FFF2-40B4-BE49-F238E27FC236}">
                      <a16:creationId xmlns:a16="http://schemas.microsoft.com/office/drawing/2014/main" id="{2D96CE0F-4D88-4A0A-CC23-1C9185494C1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84580" y="5546571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58" name="그룹 20657">
            <a:extLst>
              <a:ext uri="{FF2B5EF4-FFF2-40B4-BE49-F238E27FC236}">
                <a16:creationId xmlns:a16="http://schemas.microsoft.com/office/drawing/2014/main" id="{AF30B7D1-DAF5-EB2C-FFE1-342B99594526}"/>
              </a:ext>
            </a:extLst>
          </p:cNvPr>
          <p:cNvGrpSpPr/>
          <p:nvPr/>
        </p:nvGrpSpPr>
        <p:grpSpPr>
          <a:xfrm>
            <a:off x="3597420" y="5424171"/>
            <a:ext cx="3119040" cy="296640"/>
            <a:chOff x="3597420" y="5424171"/>
            <a:chExt cx="31190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615" name="잉크 20614">
                  <a:extLst>
                    <a:ext uri="{FF2B5EF4-FFF2-40B4-BE49-F238E27FC236}">
                      <a16:creationId xmlns:a16="http://schemas.microsoft.com/office/drawing/2014/main" id="{253A5D19-FDE7-627F-4508-2C1CFCE66CC2}"/>
                    </a:ext>
                  </a:extLst>
                </p14:cNvPr>
                <p14:cNvContentPartPr/>
                <p14:nvPr/>
              </p14:nvContentPartPr>
              <p14:xfrm>
                <a:off x="3597420" y="5521371"/>
                <a:ext cx="13680" cy="154080"/>
              </p14:xfrm>
            </p:contentPart>
          </mc:Choice>
          <mc:Fallback xmlns="">
            <p:pic>
              <p:nvPicPr>
                <p:cNvPr id="20615" name="잉크 20614">
                  <a:extLst>
                    <a:ext uri="{FF2B5EF4-FFF2-40B4-BE49-F238E27FC236}">
                      <a16:creationId xmlns:a16="http://schemas.microsoft.com/office/drawing/2014/main" id="{253A5D19-FDE7-627F-4508-2C1CFCE66C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88780" y="5512731"/>
                  <a:ext cx="3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16" name="잉크 20615">
                  <a:extLst>
                    <a:ext uri="{FF2B5EF4-FFF2-40B4-BE49-F238E27FC236}">
                      <a16:creationId xmlns:a16="http://schemas.microsoft.com/office/drawing/2014/main" id="{0A5419ED-EC1E-BA8B-F58A-FC4FCAA19A86}"/>
                    </a:ext>
                  </a:extLst>
                </p14:cNvPr>
                <p14:cNvContentPartPr/>
                <p14:nvPr/>
              </p14:nvContentPartPr>
              <p14:xfrm>
                <a:off x="3645660" y="5540091"/>
                <a:ext cx="53280" cy="164520"/>
              </p14:xfrm>
            </p:contentPart>
          </mc:Choice>
          <mc:Fallback xmlns="">
            <p:pic>
              <p:nvPicPr>
                <p:cNvPr id="20616" name="잉크 20615">
                  <a:extLst>
                    <a:ext uri="{FF2B5EF4-FFF2-40B4-BE49-F238E27FC236}">
                      <a16:creationId xmlns:a16="http://schemas.microsoft.com/office/drawing/2014/main" id="{0A5419ED-EC1E-BA8B-F58A-FC4FCAA19A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37020" y="5531451"/>
                  <a:ext cx="70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17" name="잉크 20616">
                  <a:extLst>
                    <a:ext uri="{FF2B5EF4-FFF2-40B4-BE49-F238E27FC236}">
                      <a16:creationId xmlns:a16="http://schemas.microsoft.com/office/drawing/2014/main" id="{A3ABD598-DB65-1D3C-BBEE-F3EB3AE66112}"/>
                    </a:ext>
                  </a:extLst>
                </p14:cNvPr>
                <p14:cNvContentPartPr/>
                <p14:nvPr/>
              </p14:nvContentPartPr>
              <p14:xfrm>
                <a:off x="3653940" y="5554491"/>
                <a:ext cx="63000" cy="36360"/>
              </p14:xfrm>
            </p:contentPart>
          </mc:Choice>
          <mc:Fallback xmlns="">
            <p:pic>
              <p:nvPicPr>
                <p:cNvPr id="20617" name="잉크 20616">
                  <a:extLst>
                    <a:ext uri="{FF2B5EF4-FFF2-40B4-BE49-F238E27FC236}">
                      <a16:creationId xmlns:a16="http://schemas.microsoft.com/office/drawing/2014/main" id="{A3ABD598-DB65-1D3C-BBEE-F3EB3AE661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45300" y="5545851"/>
                  <a:ext cx="80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18" name="잉크 20617">
                  <a:extLst>
                    <a:ext uri="{FF2B5EF4-FFF2-40B4-BE49-F238E27FC236}">
                      <a16:creationId xmlns:a16="http://schemas.microsoft.com/office/drawing/2014/main" id="{8C557BF6-C6A5-E21D-BC00-92402850F7A4}"/>
                    </a:ext>
                  </a:extLst>
                </p14:cNvPr>
                <p14:cNvContentPartPr/>
                <p14:nvPr/>
              </p14:nvContentPartPr>
              <p14:xfrm>
                <a:off x="3733140" y="5547651"/>
                <a:ext cx="102600" cy="133920"/>
              </p14:xfrm>
            </p:contentPart>
          </mc:Choice>
          <mc:Fallback xmlns="">
            <p:pic>
              <p:nvPicPr>
                <p:cNvPr id="20618" name="잉크 20617">
                  <a:extLst>
                    <a:ext uri="{FF2B5EF4-FFF2-40B4-BE49-F238E27FC236}">
                      <a16:creationId xmlns:a16="http://schemas.microsoft.com/office/drawing/2014/main" id="{8C557BF6-C6A5-E21D-BC00-92402850F7A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24140" y="5538651"/>
                  <a:ext cx="120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619" name="잉크 20618">
                  <a:extLst>
                    <a:ext uri="{FF2B5EF4-FFF2-40B4-BE49-F238E27FC236}">
                      <a16:creationId xmlns:a16="http://schemas.microsoft.com/office/drawing/2014/main" id="{50BCF68E-2437-587A-B02A-3F8BA2632CA9}"/>
                    </a:ext>
                  </a:extLst>
                </p14:cNvPr>
                <p14:cNvContentPartPr/>
                <p14:nvPr/>
              </p14:nvContentPartPr>
              <p14:xfrm>
                <a:off x="3832860" y="5572491"/>
                <a:ext cx="33480" cy="83880"/>
              </p14:xfrm>
            </p:contentPart>
          </mc:Choice>
          <mc:Fallback xmlns="">
            <p:pic>
              <p:nvPicPr>
                <p:cNvPr id="20619" name="잉크 20618">
                  <a:extLst>
                    <a:ext uri="{FF2B5EF4-FFF2-40B4-BE49-F238E27FC236}">
                      <a16:creationId xmlns:a16="http://schemas.microsoft.com/office/drawing/2014/main" id="{50BCF68E-2437-587A-B02A-3F8BA2632CA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23860" y="5563851"/>
                  <a:ext cx="51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20" name="잉크 20619">
                  <a:extLst>
                    <a:ext uri="{FF2B5EF4-FFF2-40B4-BE49-F238E27FC236}">
                      <a16:creationId xmlns:a16="http://schemas.microsoft.com/office/drawing/2014/main" id="{D9ADAE66-ACA1-FD60-CB85-18614DFE1ED5}"/>
                    </a:ext>
                  </a:extLst>
                </p14:cNvPr>
                <p14:cNvContentPartPr/>
                <p14:nvPr/>
              </p14:nvContentPartPr>
              <p14:xfrm>
                <a:off x="3873900" y="5544051"/>
                <a:ext cx="102960" cy="142560"/>
              </p14:xfrm>
            </p:contentPart>
          </mc:Choice>
          <mc:Fallback xmlns="">
            <p:pic>
              <p:nvPicPr>
                <p:cNvPr id="20620" name="잉크 20619">
                  <a:extLst>
                    <a:ext uri="{FF2B5EF4-FFF2-40B4-BE49-F238E27FC236}">
                      <a16:creationId xmlns:a16="http://schemas.microsoft.com/office/drawing/2014/main" id="{D9ADAE66-ACA1-FD60-CB85-18614DFE1ED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65260" y="5535411"/>
                  <a:ext cx="120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21" name="잉크 20620">
                  <a:extLst>
                    <a:ext uri="{FF2B5EF4-FFF2-40B4-BE49-F238E27FC236}">
                      <a16:creationId xmlns:a16="http://schemas.microsoft.com/office/drawing/2014/main" id="{A0B4A723-B812-8ABE-8AFC-8F9CBEF5B498}"/>
                    </a:ext>
                  </a:extLst>
                </p14:cNvPr>
                <p14:cNvContentPartPr/>
                <p14:nvPr/>
              </p14:nvContentPartPr>
              <p14:xfrm>
                <a:off x="3958140" y="5518851"/>
                <a:ext cx="79920" cy="117360"/>
              </p14:xfrm>
            </p:contentPart>
          </mc:Choice>
          <mc:Fallback xmlns="">
            <p:pic>
              <p:nvPicPr>
                <p:cNvPr id="20621" name="잉크 20620">
                  <a:extLst>
                    <a:ext uri="{FF2B5EF4-FFF2-40B4-BE49-F238E27FC236}">
                      <a16:creationId xmlns:a16="http://schemas.microsoft.com/office/drawing/2014/main" id="{A0B4A723-B812-8ABE-8AFC-8F9CBEF5B49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49500" y="5510211"/>
                  <a:ext cx="97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22" name="잉크 20621">
                  <a:extLst>
                    <a:ext uri="{FF2B5EF4-FFF2-40B4-BE49-F238E27FC236}">
                      <a16:creationId xmlns:a16="http://schemas.microsoft.com/office/drawing/2014/main" id="{D6D1D56C-6FF0-D96A-18DE-891C60A54611}"/>
                    </a:ext>
                  </a:extLst>
                </p14:cNvPr>
                <p14:cNvContentPartPr/>
                <p14:nvPr/>
              </p14:nvContentPartPr>
              <p14:xfrm>
                <a:off x="3980100" y="5584731"/>
                <a:ext cx="96120" cy="90720"/>
              </p14:xfrm>
            </p:contentPart>
          </mc:Choice>
          <mc:Fallback xmlns="">
            <p:pic>
              <p:nvPicPr>
                <p:cNvPr id="20622" name="잉크 20621">
                  <a:extLst>
                    <a:ext uri="{FF2B5EF4-FFF2-40B4-BE49-F238E27FC236}">
                      <a16:creationId xmlns:a16="http://schemas.microsoft.com/office/drawing/2014/main" id="{D6D1D56C-6FF0-D96A-18DE-891C60A5461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71100" y="5576091"/>
                  <a:ext cx="113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24" name="잉크 20623">
                  <a:extLst>
                    <a:ext uri="{FF2B5EF4-FFF2-40B4-BE49-F238E27FC236}">
                      <a16:creationId xmlns:a16="http://schemas.microsoft.com/office/drawing/2014/main" id="{F3DAA99D-B006-F3BB-FEF7-69F3C05494DB}"/>
                    </a:ext>
                  </a:extLst>
                </p14:cNvPr>
                <p14:cNvContentPartPr/>
                <p14:nvPr/>
              </p14:nvContentPartPr>
              <p14:xfrm>
                <a:off x="4142820" y="5521371"/>
                <a:ext cx="104040" cy="88200"/>
              </p14:xfrm>
            </p:contentPart>
          </mc:Choice>
          <mc:Fallback xmlns="">
            <p:pic>
              <p:nvPicPr>
                <p:cNvPr id="20624" name="잉크 20623">
                  <a:extLst>
                    <a:ext uri="{FF2B5EF4-FFF2-40B4-BE49-F238E27FC236}">
                      <a16:creationId xmlns:a16="http://schemas.microsoft.com/office/drawing/2014/main" id="{F3DAA99D-B006-F3BB-FEF7-69F3C05494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34180" y="5512731"/>
                  <a:ext cx="121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25" name="잉크 20624">
                  <a:extLst>
                    <a:ext uri="{FF2B5EF4-FFF2-40B4-BE49-F238E27FC236}">
                      <a16:creationId xmlns:a16="http://schemas.microsoft.com/office/drawing/2014/main" id="{FECF8387-4C12-B8A5-ADE0-3D984469EE03}"/>
                    </a:ext>
                  </a:extLst>
                </p14:cNvPr>
                <p14:cNvContentPartPr/>
                <p14:nvPr/>
              </p14:nvContentPartPr>
              <p14:xfrm>
                <a:off x="4212300" y="5505531"/>
                <a:ext cx="70560" cy="106200"/>
              </p14:xfrm>
            </p:contentPart>
          </mc:Choice>
          <mc:Fallback xmlns="">
            <p:pic>
              <p:nvPicPr>
                <p:cNvPr id="20625" name="잉크 20624">
                  <a:extLst>
                    <a:ext uri="{FF2B5EF4-FFF2-40B4-BE49-F238E27FC236}">
                      <a16:creationId xmlns:a16="http://schemas.microsoft.com/office/drawing/2014/main" id="{FECF8387-4C12-B8A5-ADE0-3D984469EE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03660" y="5496531"/>
                  <a:ext cx="88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626" name="잉크 20625">
                  <a:extLst>
                    <a:ext uri="{FF2B5EF4-FFF2-40B4-BE49-F238E27FC236}">
                      <a16:creationId xmlns:a16="http://schemas.microsoft.com/office/drawing/2014/main" id="{35D3C636-B655-DD6F-2894-444096C9FF79}"/>
                    </a:ext>
                  </a:extLst>
                </p14:cNvPr>
                <p14:cNvContentPartPr/>
                <p14:nvPr/>
              </p14:nvContentPartPr>
              <p14:xfrm>
                <a:off x="4222740" y="5609571"/>
                <a:ext cx="52920" cy="54000"/>
              </p14:xfrm>
            </p:contentPart>
          </mc:Choice>
          <mc:Fallback xmlns="">
            <p:pic>
              <p:nvPicPr>
                <p:cNvPr id="20626" name="잉크 20625">
                  <a:extLst>
                    <a:ext uri="{FF2B5EF4-FFF2-40B4-BE49-F238E27FC236}">
                      <a16:creationId xmlns:a16="http://schemas.microsoft.com/office/drawing/2014/main" id="{35D3C636-B655-DD6F-2894-444096C9FF7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14100" y="5600571"/>
                  <a:ext cx="70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27" name="잉크 20626">
                  <a:extLst>
                    <a:ext uri="{FF2B5EF4-FFF2-40B4-BE49-F238E27FC236}">
                      <a16:creationId xmlns:a16="http://schemas.microsoft.com/office/drawing/2014/main" id="{A64307D0-92BB-8C21-373F-6834445FF9BB}"/>
                    </a:ext>
                  </a:extLst>
                </p14:cNvPr>
                <p14:cNvContentPartPr/>
                <p14:nvPr/>
              </p14:nvContentPartPr>
              <p14:xfrm>
                <a:off x="4299060" y="5486091"/>
                <a:ext cx="91800" cy="131400"/>
              </p14:xfrm>
            </p:contentPart>
          </mc:Choice>
          <mc:Fallback xmlns="">
            <p:pic>
              <p:nvPicPr>
                <p:cNvPr id="20627" name="잉크 20626">
                  <a:extLst>
                    <a:ext uri="{FF2B5EF4-FFF2-40B4-BE49-F238E27FC236}">
                      <a16:creationId xmlns:a16="http://schemas.microsoft.com/office/drawing/2014/main" id="{A64307D0-92BB-8C21-373F-6834445FF9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90060" y="5477091"/>
                  <a:ext cx="109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628" name="잉크 20627">
                  <a:extLst>
                    <a:ext uri="{FF2B5EF4-FFF2-40B4-BE49-F238E27FC236}">
                      <a16:creationId xmlns:a16="http://schemas.microsoft.com/office/drawing/2014/main" id="{DFB0F6B6-B105-8354-02A0-9DCBB3677D30}"/>
                    </a:ext>
                  </a:extLst>
                </p14:cNvPr>
                <p14:cNvContentPartPr/>
                <p14:nvPr/>
              </p14:nvContentPartPr>
              <p14:xfrm>
                <a:off x="4414620" y="5499051"/>
                <a:ext cx="124560" cy="103680"/>
              </p14:xfrm>
            </p:contentPart>
          </mc:Choice>
          <mc:Fallback xmlns="">
            <p:pic>
              <p:nvPicPr>
                <p:cNvPr id="20628" name="잉크 20627">
                  <a:extLst>
                    <a:ext uri="{FF2B5EF4-FFF2-40B4-BE49-F238E27FC236}">
                      <a16:creationId xmlns:a16="http://schemas.microsoft.com/office/drawing/2014/main" id="{DFB0F6B6-B105-8354-02A0-9DCBB3677D3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05980" y="5490411"/>
                  <a:ext cx="142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29" name="잉크 20628">
                  <a:extLst>
                    <a:ext uri="{FF2B5EF4-FFF2-40B4-BE49-F238E27FC236}">
                      <a16:creationId xmlns:a16="http://schemas.microsoft.com/office/drawing/2014/main" id="{834F3DC1-C64A-7988-10ED-C0F0A3E89FDB}"/>
                    </a:ext>
                  </a:extLst>
                </p14:cNvPr>
                <p14:cNvContentPartPr/>
                <p14:nvPr/>
              </p14:nvContentPartPr>
              <p14:xfrm>
                <a:off x="4492020" y="5490051"/>
                <a:ext cx="42480" cy="64440"/>
              </p14:xfrm>
            </p:contentPart>
          </mc:Choice>
          <mc:Fallback xmlns="">
            <p:pic>
              <p:nvPicPr>
                <p:cNvPr id="20629" name="잉크 20628">
                  <a:extLst>
                    <a:ext uri="{FF2B5EF4-FFF2-40B4-BE49-F238E27FC236}">
                      <a16:creationId xmlns:a16="http://schemas.microsoft.com/office/drawing/2014/main" id="{834F3DC1-C64A-7988-10ED-C0F0A3E89F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83380" y="5481051"/>
                  <a:ext cx="60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30" name="잉크 20629">
                  <a:extLst>
                    <a:ext uri="{FF2B5EF4-FFF2-40B4-BE49-F238E27FC236}">
                      <a16:creationId xmlns:a16="http://schemas.microsoft.com/office/drawing/2014/main" id="{365E0F56-F739-6D36-B01F-DEC6B5CF64BB}"/>
                    </a:ext>
                  </a:extLst>
                </p14:cNvPr>
                <p14:cNvContentPartPr/>
                <p14:nvPr/>
              </p14:nvContentPartPr>
              <p14:xfrm>
                <a:off x="4503900" y="5497251"/>
                <a:ext cx="62640" cy="167760"/>
              </p14:xfrm>
            </p:contentPart>
          </mc:Choice>
          <mc:Fallback xmlns="">
            <p:pic>
              <p:nvPicPr>
                <p:cNvPr id="20630" name="잉크 20629">
                  <a:extLst>
                    <a:ext uri="{FF2B5EF4-FFF2-40B4-BE49-F238E27FC236}">
                      <a16:creationId xmlns:a16="http://schemas.microsoft.com/office/drawing/2014/main" id="{365E0F56-F739-6D36-B01F-DEC6B5CF64B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94900" y="5488611"/>
                  <a:ext cx="80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31" name="잉크 20630">
                  <a:extLst>
                    <a:ext uri="{FF2B5EF4-FFF2-40B4-BE49-F238E27FC236}">
                      <a16:creationId xmlns:a16="http://schemas.microsoft.com/office/drawing/2014/main" id="{35DC4B00-923D-DC96-6584-F45B3B748320}"/>
                    </a:ext>
                  </a:extLst>
                </p14:cNvPr>
                <p14:cNvContentPartPr/>
                <p14:nvPr/>
              </p14:nvContentPartPr>
              <p14:xfrm>
                <a:off x="4656900" y="5451891"/>
                <a:ext cx="84600" cy="20880"/>
              </p14:xfrm>
            </p:contentPart>
          </mc:Choice>
          <mc:Fallback xmlns="">
            <p:pic>
              <p:nvPicPr>
                <p:cNvPr id="20631" name="잉크 20630">
                  <a:extLst>
                    <a:ext uri="{FF2B5EF4-FFF2-40B4-BE49-F238E27FC236}">
                      <a16:creationId xmlns:a16="http://schemas.microsoft.com/office/drawing/2014/main" id="{35DC4B00-923D-DC96-6584-F45B3B7483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48260" y="5443251"/>
                  <a:ext cx="102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632" name="잉크 20631">
                  <a:extLst>
                    <a:ext uri="{FF2B5EF4-FFF2-40B4-BE49-F238E27FC236}">
                      <a16:creationId xmlns:a16="http://schemas.microsoft.com/office/drawing/2014/main" id="{77971FEB-5699-6E01-5358-C2612BA713B4}"/>
                    </a:ext>
                  </a:extLst>
                </p14:cNvPr>
                <p14:cNvContentPartPr/>
                <p14:nvPr/>
              </p14:nvContentPartPr>
              <p14:xfrm>
                <a:off x="4675260" y="5506611"/>
                <a:ext cx="114840" cy="148680"/>
              </p14:xfrm>
            </p:contentPart>
          </mc:Choice>
          <mc:Fallback xmlns="">
            <p:pic>
              <p:nvPicPr>
                <p:cNvPr id="20632" name="잉크 20631">
                  <a:extLst>
                    <a:ext uri="{FF2B5EF4-FFF2-40B4-BE49-F238E27FC236}">
                      <a16:creationId xmlns:a16="http://schemas.microsoft.com/office/drawing/2014/main" id="{77971FEB-5699-6E01-5358-C2612BA713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66260" y="5497611"/>
                  <a:ext cx="132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633" name="잉크 20632">
                  <a:extLst>
                    <a:ext uri="{FF2B5EF4-FFF2-40B4-BE49-F238E27FC236}">
                      <a16:creationId xmlns:a16="http://schemas.microsoft.com/office/drawing/2014/main" id="{EC61E133-6F46-16A1-C051-B276AC83EACF}"/>
                    </a:ext>
                  </a:extLst>
                </p14:cNvPr>
                <p14:cNvContentPartPr/>
                <p14:nvPr/>
              </p14:nvContentPartPr>
              <p14:xfrm>
                <a:off x="4793700" y="5496531"/>
                <a:ext cx="15120" cy="157320"/>
              </p14:xfrm>
            </p:contentPart>
          </mc:Choice>
          <mc:Fallback xmlns="">
            <p:pic>
              <p:nvPicPr>
                <p:cNvPr id="20633" name="잉크 20632">
                  <a:extLst>
                    <a:ext uri="{FF2B5EF4-FFF2-40B4-BE49-F238E27FC236}">
                      <a16:creationId xmlns:a16="http://schemas.microsoft.com/office/drawing/2014/main" id="{EC61E133-6F46-16A1-C051-B276AC83EAC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84700" y="5487531"/>
                  <a:ext cx="3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634" name="잉크 20633">
                  <a:extLst>
                    <a:ext uri="{FF2B5EF4-FFF2-40B4-BE49-F238E27FC236}">
                      <a16:creationId xmlns:a16="http://schemas.microsoft.com/office/drawing/2014/main" id="{6D76BBC9-21D2-935B-5A4E-76CBB4B04A6B}"/>
                    </a:ext>
                  </a:extLst>
                </p14:cNvPr>
                <p14:cNvContentPartPr/>
                <p14:nvPr/>
              </p14:nvContentPartPr>
              <p14:xfrm>
                <a:off x="4759860" y="5651691"/>
                <a:ext cx="101520" cy="42840"/>
              </p14:xfrm>
            </p:contentPart>
          </mc:Choice>
          <mc:Fallback xmlns="">
            <p:pic>
              <p:nvPicPr>
                <p:cNvPr id="20634" name="잉크 20633">
                  <a:extLst>
                    <a:ext uri="{FF2B5EF4-FFF2-40B4-BE49-F238E27FC236}">
                      <a16:creationId xmlns:a16="http://schemas.microsoft.com/office/drawing/2014/main" id="{6D76BBC9-21D2-935B-5A4E-76CBB4B04A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51220" y="5642691"/>
                  <a:ext cx="119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635" name="잉크 20634">
                  <a:extLst>
                    <a:ext uri="{FF2B5EF4-FFF2-40B4-BE49-F238E27FC236}">
                      <a16:creationId xmlns:a16="http://schemas.microsoft.com/office/drawing/2014/main" id="{3654664C-C4FB-A0B6-9B9D-F78EA3AF6958}"/>
                    </a:ext>
                  </a:extLst>
                </p14:cNvPr>
                <p14:cNvContentPartPr/>
                <p14:nvPr/>
              </p14:nvContentPartPr>
              <p14:xfrm>
                <a:off x="4854900" y="5518851"/>
                <a:ext cx="89280" cy="99000"/>
              </p14:xfrm>
            </p:contentPart>
          </mc:Choice>
          <mc:Fallback xmlns="">
            <p:pic>
              <p:nvPicPr>
                <p:cNvPr id="20635" name="잉크 20634">
                  <a:extLst>
                    <a:ext uri="{FF2B5EF4-FFF2-40B4-BE49-F238E27FC236}">
                      <a16:creationId xmlns:a16="http://schemas.microsoft.com/office/drawing/2014/main" id="{3654664C-C4FB-A0B6-9B9D-F78EA3AF69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45900" y="5509851"/>
                  <a:ext cx="106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636" name="잉크 20635">
                  <a:extLst>
                    <a:ext uri="{FF2B5EF4-FFF2-40B4-BE49-F238E27FC236}">
                      <a16:creationId xmlns:a16="http://schemas.microsoft.com/office/drawing/2014/main" id="{B1EF6B6B-00A3-E776-6C95-779BC5765495}"/>
                    </a:ext>
                  </a:extLst>
                </p14:cNvPr>
                <p14:cNvContentPartPr/>
                <p14:nvPr/>
              </p14:nvContentPartPr>
              <p14:xfrm>
                <a:off x="4893060" y="5531811"/>
                <a:ext cx="75240" cy="189000"/>
              </p14:xfrm>
            </p:contentPart>
          </mc:Choice>
          <mc:Fallback xmlns="">
            <p:pic>
              <p:nvPicPr>
                <p:cNvPr id="20636" name="잉크 20635">
                  <a:extLst>
                    <a:ext uri="{FF2B5EF4-FFF2-40B4-BE49-F238E27FC236}">
                      <a16:creationId xmlns:a16="http://schemas.microsoft.com/office/drawing/2014/main" id="{B1EF6B6B-00A3-E776-6C95-779BC576549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84420" y="5523171"/>
                  <a:ext cx="92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637" name="잉크 20636">
                  <a:extLst>
                    <a:ext uri="{FF2B5EF4-FFF2-40B4-BE49-F238E27FC236}">
                      <a16:creationId xmlns:a16="http://schemas.microsoft.com/office/drawing/2014/main" id="{74560739-E35A-ED6B-DDDA-93B295403667}"/>
                    </a:ext>
                  </a:extLst>
                </p14:cNvPr>
                <p14:cNvContentPartPr/>
                <p14:nvPr/>
              </p14:nvContentPartPr>
              <p14:xfrm>
                <a:off x="5025540" y="5496531"/>
                <a:ext cx="94680" cy="118440"/>
              </p14:xfrm>
            </p:contentPart>
          </mc:Choice>
          <mc:Fallback xmlns="">
            <p:pic>
              <p:nvPicPr>
                <p:cNvPr id="20637" name="잉크 20636">
                  <a:extLst>
                    <a:ext uri="{FF2B5EF4-FFF2-40B4-BE49-F238E27FC236}">
                      <a16:creationId xmlns:a16="http://schemas.microsoft.com/office/drawing/2014/main" id="{74560739-E35A-ED6B-DDDA-93B29540366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16900" y="5487531"/>
                  <a:ext cx="112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638" name="잉크 20637">
                  <a:extLst>
                    <a:ext uri="{FF2B5EF4-FFF2-40B4-BE49-F238E27FC236}">
                      <a16:creationId xmlns:a16="http://schemas.microsoft.com/office/drawing/2014/main" id="{A2614B7D-BB91-14E5-F6BD-569E0974A79E}"/>
                    </a:ext>
                  </a:extLst>
                </p14:cNvPr>
                <p14:cNvContentPartPr/>
                <p14:nvPr/>
              </p14:nvContentPartPr>
              <p14:xfrm>
                <a:off x="5057220" y="5509851"/>
                <a:ext cx="88200" cy="183600"/>
              </p14:xfrm>
            </p:contentPart>
          </mc:Choice>
          <mc:Fallback xmlns="">
            <p:pic>
              <p:nvPicPr>
                <p:cNvPr id="20638" name="잉크 20637">
                  <a:extLst>
                    <a:ext uri="{FF2B5EF4-FFF2-40B4-BE49-F238E27FC236}">
                      <a16:creationId xmlns:a16="http://schemas.microsoft.com/office/drawing/2014/main" id="{A2614B7D-BB91-14E5-F6BD-569E0974A79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48580" y="5500851"/>
                  <a:ext cx="105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639" name="잉크 20638">
                  <a:extLst>
                    <a:ext uri="{FF2B5EF4-FFF2-40B4-BE49-F238E27FC236}">
                      <a16:creationId xmlns:a16="http://schemas.microsoft.com/office/drawing/2014/main" id="{A0BD58B5-C531-7923-4334-120073A2CF12}"/>
                    </a:ext>
                  </a:extLst>
                </p14:cNvPr>
                <p14:cNvContentPartPr/>
                <p14:nvPr/>
              </p14:nvContentPartPr>
              <p14:xfrm>
                <a:off x="5110500" y="5582211"/>
                <a:ext cx="51480" cy="19440"/>
              </p14:xfrm>
            </p:contentPart>
          </mc:Choice>
          <mc:Fallback xmlns="">
            <p:pic>
              <p:nvPicPr>
                <p:cNvPr id="20639" name="잉크 20638">
                  <a:extLst>
                    <a:ext uri="{FF2B5EF4-FFF2-40B4-BE49-F238E27FC236}">
                      <a16:creationId xmlns:a16="http://schemas.microsoft.com/office/drawing/2014/main" id="{A0BD58B5-C531-7923-4334-120073A2CF1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01500" y="5573211"/>
                  <a:ext cx="69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640" name="잉크 20639">
                  <a:extLst>
                    <a:ext uri="{FF2B5EF4-FFF2-40B4-BE49-F238E27FC236}">
                      <a16:creationId xmlns:a16="http://schemas.microsoft.com/office/drawing/2014/main" id="{104F1441-7160-2838-6815-45391B4C6275}"/>
                    </a:ext>
                  </a:extLst>
                </p14:cNvPr>
                <p14:cNvContentPartPr/>
                <p14:nvPr/>
              </p14:nvContentPartPr>
              <p14:xfrm>
                <a:off x="5116980" y="5611371"/>
                <a:ext cx="63720" cy="86040"/>
              </p14:xfrm>
            </p:contentPart>
          </mc:Choice>
          <mc:Fallback xmlns="">
            <p:pic>
              <p:nvPicPr>
                <p:cNvPr id="20640" name="잉크 20639">
                  <a:extLst>
                    <a:ext uri="{FF2B5EF4-FFF2-40B4-BE49-F238E27FC236}">
                      <a16:creationId xmlns:a16="http://schemas.microsoft.com/office/drawing/2014/main" id="{104F1441-7160-2838-6815-45391B4C62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107980" y="560237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641" name="잉크 20640">
                  <a:extLst>
                    <a:ext uri="{FF2B5EF4-FFF2-40B4-BE49-F238E27FC236}">
                      <a16:creationId xmlns:a16="http://schemas.microsoft.com/office/drawing/2014/main" id="{3AEA453C-6E02-6C4A-07C2-5E1838F8396A}"/>
                    </a:ext>
                  </a:extLst>
                </p14:cNvPr>
                <p14:cNvContentPartPr/>
                <p14:nvPr/>
              </p14:nvContentPartPr>
              <p14:xfrm>
                <a:off x="5202660" y="5518491"/>
                <a:ext cx="96120" cy="130680"/>
              </p14:xfrm>
            </p:contentPart>
          </mc:Choice>
          <mc:Fallback xmlns="">
            <p:pic>
              <p:nvPicPr>
                <p:cNvPr id="20641" name="잉크 20640">
                  <a:extLst>
                    <a:ext uri="{FF2B5EF4-FFF2-40B4-BE49-F238E27FC236}">
                      <a16:creationId xmlns:a16="http://schemas.microsoft.com/office/drawing/2014/main" id="{3AEA453C-6E02-6C4A-07C2-5E1838F8396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93660" y="5509491"/>
                  <a:ext cx="113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0642" name="잉크 20641">
                  <a:extLst>
                    <a:ext uri="{FF2B5EF4-FFF2-40B4-BE49-F238E27FC236}">
                      <a16:creationId xmlns:a16="http://schemas.microsoft.com/office/drawing/2014/main" id="{087C8C75-F2B3-AECE-FFE1-30885090CDE8}"/>
                    </a:ext>
                  </a:extLst>
                </p14:cNvPr>
                <p14:cNvContentPartPr/>
                <p14:nvPr/>
              </p14:nvContentPartPr>
              <p14:xfrm>
                <a:off x="5386620" y="5460891"/>
                <a:ext cx="143640" cy="124560"/>
              </p14:xfrm>
            </p:contentPart>
          </mc:Choice>
          <mc:Fallback xmlns="">
            <p:pic>
              <p:nvPicPr>
                <p:cNvPr id="20642" name="잉크 20641">
                  <a:extLst>
                    <a:ext uri="{FF2B5EF4-FFF2-40B4-BE49-F238E27FC236}">
                      <a16:creationId xmlns:a16="http://schemas.microsoft.com/office/drawing/2014/main" id="{087C8C75-F2B3-AECE-FFE1-30885090CDE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77620" y="5451891"/>
                  <a:ext cx="161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0643" name="잉크 20642">
                  <a:extLst>
                    <a:ext uri="{FF2B5EF4-FFF2-40B4-BE49-F238E27FC236}">
                      <a16:creationId xmlns:a16="http://schemas.microsoft.com/office/drawing/2014/main" id="{7B2FB83C-3EC0-E9AB-6626-3E9C02BD0416}"/>
                    </a:ext>
                  </a:extLst>
                </p14:cNvPr>
                <p14:cNvContentPartPr/>
                <p14:nvPr/>
              </p14:nvContentPartPr>
              <p14:xfrm>
                <a:off x="5512260" y="5452611"/>
                <a:ext cx="97560" cy="83160"/>
              </p14:xfrm>
            </p:contentPart>
          </mc:Choice>
          <mc:Fallback xmlns="">
            <p:pic>
              <p:nvPicPr>
                <p:cNvPr id="20643" name="잉크 20642">
                  <a:extLst>
                    <a:ext uri="{FF2B5EF4-FFF2-40B4-BE49-F238E27FC236}">
                      <a16:creationId xmlns:a16="http://schemas.microsoft.com/office/drawing/2014/main" id="{7B2FB83C-3EC0-E9AB-6626-3E9C02BD04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03620" y="5443971"/>
                  <a:ext cx="11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0644" name="잉크 20643">
                  <a:extLst>
                    <a:ext uri="{FF2B5EF4-FFF2-40B4-BE49-F238E27FC236}">
                      <a16:creationId xmlns:a16="http://schemas.microsoft.com/office/drawing/2014/main" id="{4DFCB43C-1B80-6953-8AB0-DD4E7EB8D835}"/>
                    </a:ext>
                  </a:extLst>
                </p14:cNvPr>
                <p14:cNvContentPartPr/>
                <p14:nvPr/>
              </p14:nvContentPartPr>
              <p14:xfrm>
                <a:off x="5525220" y="5569611"/>
                <a:ext cx="64440" cy="75600"/>
              </p14:xfrm>
            </p:contentPart>
          </mc:Choice>
          <mc:Fallback xmlns="">
            <p:pic>
              <p:nvPicPr>
                <p:cNvPr id="20644" name="잉크 20643">
                  <a:extLst>
                    <a:ext uri="{FF2B5EF4-FFF2-40B4-BE49-F238E27FC236}">
                      <a16:creationId xmlns:a16="http://schemas.microsoft.com/office/drawing/2014/main" id="{4DFCB43C-1B80-6953-8AB0-DD4E7EB8D8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16220" y="5560971"/>
                  <a:ext cx="82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0645" name="잉크 20644">
                  <a:extLst>
                    <a:ext uri="{FF2B5EF4-FFF2-40B4-BE49-F238E27FC236}">
                      <a16:creationId xmlns:a16="http://schemas.microsoft.com/office/drawing/2014/main" id="{BBEE41A4-4CF7-C22D-CD87-A395A3981A0A}"/>
                    </a:ext>
                  </a:extLst>
                </p14:cNvPr>
                <p14:cNvContentPartPr/>
                <p14:nvPr/>
              </p14:nvContentPartPr>
              <p14:xfrm>
                <a:off x="5607660" y="5454051"/>
                <a:ext cx="83880" cy="90000"/>
              </p14:xfrm>
            </p:contentPart>
          </mc:Choice>
          <mc:Fallback xmlns="">
            <p:pic>
              <p:nvPicPr>
                <p:cNvPr id="20645" name="잉크 20644">
                  <a:extLst>
                    <a:ext uri="{FF2B5EF4-FFF2-40B4-BE49-F238E27FC236}">
                      <a16:creationId xmlns:a16="http://schemas.microsoft.com/office/drawing/2014/main" id="{BBEE41A4-4CF7-C22D-CD87-A395A3981A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98660" y="5445411"/>
                  <a:ext cx="101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0646" name="잉크 20645">
                  <a:extLst>
                    <a:ext uri="{FF2B5EF4-FFF2-40B4-BE49-F238E27FC236}">
                      <a16:creationId xmlns:a16="http://schemas.microsoft.com/office/drawing/2014/main" id="{46E6353D-1123-5C7D-FA66-8887E9B7C05B}"/>
                    </a:ext>
                  </a:extLst>
                </p14:cNvPr>
                <p14:cNvContentPartPr/>
                <p14:nvPr/>
              </p14:nvContentPartPr>
              <p14:xfrm>
                <a:off x="5632860" y="5565291"/>
                <a:ext cx="128520" cy="69480"/>
              </p14:xfrm>
            </p:contentPart>
          </mc:Choice>
          <mc:Fallback xmlns="">
            <p:pic>
              <p:nvPicPr>
                <p:cNvPr id="20646" name="잉크 20645">
                  <a:extLst>
                    <a:ext uri="{FF2B5EF4-FFF2-40B4-BE49-F238E27FC236}">
                      <a16:creationId xmlns:a16="http://schemas.microsoft.com/office/drawing/2014/main" id="{46E6353D-1123-5C7D-FA66-8887E9B7C05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23860" y="5556651"/>
                  <a:ext cx="146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0647" name="잉크 20646">
                  <a:extLst>
                    <a:ext uri="{FF2B5EF4-FFF2-40B4-BE49-F238E27FC236}">
                      <a16:creationId xmlns:a16="http://schemas.microsoft.com/office/drawing/2014/main" id="{E7CEE4B8-C327-105C-CDD6-E8456CA26FE6}"/>
                    </a:ext>
                  </a:extLst>
                </p14:cNvPr>
                <p14:cNvContentPartPr/>
                <p14:nvPr/>
              </p14:nvContentPartPr>
              <p14:xfrm>
                <a:off x="5792700" y="5452971"/>
                <a:ext cx="72360" cy="116640"/>
              </p14:xfrm>
            </p:contentPart>
          </mc:Choice>
          <mc:Fallback xmlns="">
            <p:pic>
              <p:nvPicPr>
                <p:cNvPr id="20647" name="잉크 20646">
                  <a:extLst>
                    <a:ext uri="{FF2B5EF4-FFF2-40B4-BE49-F238E27FC236}">
                      <a16:creationId xmlns:a16="http://schemas.microsoft.com/office/drawing/2014/main" id="{E7CEE4B8-C327-105C-CDD6-E8456CA26FE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84060" y="5443971"/>
                  <a:ext cx="90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0648" name="잉크 20647">
                  <a:extLst>
                    <a:ext uri="{FF2B5EF4-FFF2-40B4-BE49-F238E27FC236}">
                      <a16:creationId xmlns:a16="http://schemas.microsoft.com/office/drawing/2014/main" id="{0488A6A2-569B-F969-3D5D-A95E0172EC0F}"/>
                    </a:ext>
                  </a:extLst>
                </p14:cNvPr>
                <p14:cNvContentPartPr/>
                <p14:nvPr/>
              </p14:nvContentPartPr>
              <p14:xfrm>
                <a:off x="5799900" y="5617851"/>
                <a:ext cx="82080" cy="55440"/>
              </p14:xfrm>
            </p:contentPart>
          </mc:Choice>
          <mc:Fallback xmlns="">
            <p:pic>
              <p:nvPicPr>
                <p:cNvPr id="20648" name="잉크 20647">
                  <a:extLst>
                    <a:ext uri="{FF2B5EF4-FFF2-40B4-BE49-F238E27FC236}">
                      <a16:creationId xmlns:a16="http://schemas.microsoft.com/office/drawing/2014/main" id="{0488A6A2-569B-F969-3D5D-A95E0172EC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90900" y="5609211"/>
                  <a:ext cx="99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0649" name="잉크 20648">
                  <a:extLst>
                    <a:ext uri="{FF2B5EF4-FFF2-40B4-BE49-F238E27FC236}">
                      <a16:creationId xmlns:a16="http://schemas.microsoft.com/office/drawing/2014/main" id="{3ADA3271-77FC-13EF-2102-CAC1F53A6E34}"/>
                    </a:ext>
                  </a:extLst>
                </p14:cNvPr>
                <p14:cNvContentPartPr/>
                <p14:nvPr/>
              </p14:nvContentPartPr>
              <p14:xfrm>
                <a:off x="5979900" y="5431731"/>
                <a:ext cx="115200" cy="131400"/>
              </p14:xfrm>
            </p:contentPart>
          </mc:Choice>
          <mc:Fallback xmlns="">
            <p:pic>
              <p:nvPicPr>
                <p:cNvPr id="20649" name="잉크 20648">
                  <a:extLst>
                    <a:ext uri="{FF2B5EF4-FFF2-40B4-BE49-F238E27FC236}">
                      <a16:creationId xmlns:a16="http://schemas.microsoft.com/office/drawing/2014/main" id="{3ADA3271-77FC-13EF-2102-CAC1F53A6E3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71260" y="5423091"/>
                  <a:ext cx="13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0650" name="잉크 20649">
                  <a:extLst>
                    <a:ext uri="{FF2B5EF4-FFF2-40B4-BE49-F238E27FC236}">
                      <a16:creationId xmlns:a16="http://schemas.microsoft.com/office/drawing/2014/main" id="{015379E5-CF01-959E-B80F-4DBC537881D4}"/>
                    </a:ext>
                  </a:extLst>
                </p14:cNvPr>
                <p14:cNvContentPartPr/>
                <p14:nvPr/>
              </p14:nvContentPartPr>
              <p14:xfrm>
                <a:off x="6010500" y="5532891"/>
                <a:ext cx="99360" cy="70200"/>
              </p14:xfrm>
            </p:contentPart>
          </mc:Choice>
          <mc:Fallback xmlns="">
            <p:pic>
              <p:nvPicPr>
                <p:cNvPr id="20650" name="잉크 20649">
                  <a:extLst>
                    <a:ext uri="{FF2B5EF4-FFF2-40B4-BE49-F238E27FC236}">
                      <a16:creationId xmlns:a16="http://schemas.microsoft.com/office/drawing/2014/main" id="{015379E5-CF01-959E-B80F-4DBC537881D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01860" y="5523891"/>
                  <a:ext cx="117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651" name="잉크 20650">
                  <a:extLst>
                    <a:ext uri="{FF2B5EF4-FFF2-40B4-BE49-F238E27FC236}">
                      <a16:creationId xmlns:a16="http://schemas.microsoft.com/office/drawing/2014/main" id="{77DC1021-228E-6066-B4F6-FE672D267303}"/>
                    </a:ext>
                  </a:extLst>
                </p14:cNvPr>
                <p14:cNvContentPartPr/>
                <p14:nvPr/>
              </p14:nvContentPartPr>
              <p14:xfrm>
                <a:off x="6067020" y="5543691"/>
                <a:ext cx="72720" cy="70560"/>
              </p14:xfrm>
            </p:contentPart>
          </mc:Choice>
          <mc:Fallback xmlns="">
            <p:pic>
              <p:nvPicPr>
                <p:cNvPr id="20651" name="잉크 20650">
                  <a:extLst>
                    <a:ext uri="{FF2B5EF4-FFF2-40B4-BE49-F238E27FC236}">
                      <a16:creationId xmlns:a16="http://schemas.microsoft.com/office/drawing/2014/main" id="{77DC1021-228E-6066-B4F6-FE672D26730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380" y="5535051"/>
                  <a:ext cx="90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652" name="잉크 20651">
                  <a:extLst>
                    <a:ext uri="{FF2B5EF4-FFF2-40B4-BE49-F238E27FC236}">
                      <a16:creationId xmlns:a16="http://schemas.microsoft.com/office/drawing/2014/main" id="{C7F8DBCC-C90C-464C-0002-9E9B7928729E}"/>
                    </a:ext>
                  </a:extLst>
                </p14:cNvPr>
                <p14:cNvContentPartPr/>
                <p14:nvPr/>
              </p14:nvContentPartPr>
              <p14:xfrm>
                <a:off x="6108420" y="5460531"/>
                <a:ext cx="105480" cy="101880"/>
              </p14:xfrm>
            </p:contentPart>
          </mc:Choice>
          <mc:Fallback xmlns="">
            <p:pic>
              <p:nvPicPr>
                <p:cNvPr id="20652" name="잉크 20651">
                  <a:extLst>
                    <a:ext uri="{FF2B5EF4-FFF2-40B4-BE49-F238E27FC236}">
                      <a16:creationId xmlns:a16="http://schemas.microsoft.com/office/drawing/2014/main" id="{C7F8DBCC-C90C-464C-0002-9E9B792872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99780" y="5451891"/>
                  <a:ext cx="123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653" name="잉크 20652">
                  <a:extLst>
                    <a:ext uri="{FF2B5EF4-FFF2-40B4-BE49-F238E27FC236}">
                      <a16:creationId xmlns:a16="http://schemas.microsoft.com/office/drawing/2014/main" id="{C3DF4443-542B-DA5A-CBCB-43F8A3987AC4}"/>
                    </a:ext>
                  </a:extLst>
                </p14:cNvPr>
                <p14:cNvContentPartPr/>
                <p14:nvPr/>
              </p14:nvContentPartPr>
              <p14:xfrm>
                <a:off x="6154140" y="5580771"/>
                <a:ext cx="144360" cy="72720"/>
              </p14:xfrm>
            </p:contentPart>
          </mc:Choice>
          <mc:Fallback xmlns="">
            <p:pic>
              <p:nvPicPr>
                <p:cNvPr id="20653" name="잉크 20652">
                  <a:extLst>
                    <a:ext uri="{FF2B5EF4-FFF2-40B4-BE49-F238E27FC236}">
                      <a16:creationId xmlns:a16="http://schemas.microsoft.com/office/drawing/2014/main" id="{C3DF4443-542B-DA5A-CBCB-43F8A3987AC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45140" y="5572131"/>
                  <a:ext cx="162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654" name="잉크 20653">
                  <a:extLst>
                    <a:ext uri="{FF2B5EF4-FFF2-40B4-BE49-F238E27FC236}">
                      <a16:creationId xmlns:a16="http://schemas.microsoft.com/office/drawing/2014/main" id="{B46BFCDD-BD92-7EDA-71D7-04AD78CA96AA}"/>
                    </a:ext>
                  </a:extLst>
                </p14:cNvPr>
                <p14:cNvContentPartPr/>
                <p14:nvPr/>
              </p14:nvContentPartPr>
              <p14:xfrm>
                <a:off x="6397140" y="5424171"/>
                <a:ext cx="114480" cy="151560"/>
              </p14:xfrm>
            </p:contentPart>
          </mc:Choice>
          <mc:Fallback xmlns="">
            <p:pic>
              <p:nvPicPr>
                <p:cNvPr id="20654" name="잉크 20653">
                  <a:extLst>
                    <a:ext uri="{FF2B5EF4-FFF2-40B4-BE49-F238E27FC236}">
                      <a16:creationId xmlns:a16="http://schemas.microsoft.com/office/drawing/2014/main" id="{B46BFCDD-BD92-7EDA-71D7-04AD78CA96A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88500" y="5415171"/>
                  <a:ext cx="13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0655" name="잉크 20654">
                  <a:extLst>
                    <a:ext uri="{FF2B5EF4-FFF2-40B4-BE49-F238E27FC236}">
                      <a16:creationId xmlns:a16="http://schemas.microsoft.com/office/drawing/2014/main" id="{C6CAD5AC-78CA-DFFD-6E08-86A7A401C0E3}"/>
                    </a:ext>
                  </a:extLst>
                </p14:cNvPr>
                <p14:cNvContentPartPr/>
                <p14:nvPr/>
              </p14:nvContentPartPr>
              <p14:xfrm>
                <a:off x="6493260" y="5466291"/>
                <a:ext cx="79560" cy="168840"/>
              </p14:xfrm>
            </p:contentPart>
          </mc:Choice>
          <mc:Fallback xmlns="">
            <p:pic>
              <p:nvPicPr>
                <p:cNvPr id="20655" name="잉크 20654">
                  <a:extLst>
                    <a:ext uri="{FF2B5EF4-FFF2-40B4-BE49-F238E27FC236}">
                      <a16:creationId xmlns:a16="http://schemas.microsoft.com/office/drawing/2014/main" id="{C6CAD5AC-78CA-DFFD-6E08-86A7A401C0E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484260" y="5457651"/>
                  <a:ext cx="97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656" name="잉크 20655">
                  <a:extLst>
                    <a:ext uri="{FF2B5EF4-FFF2-40B4-BE49-F238E27FC236}">
                      <a16:creationId xmlns:a16="http://schemas.microsoft.com/office/drawing/2014/main" id="{7E1F8B60-0181-0B8A-6740-60909526C201}"/>
                    </a:ext>
                  </a:extLst>
                </p14:cNvPr>
                <p14:cNvContentPartPr/>
                <p14:nvPr/>
              </p14:nvContentPartPr>
              <p14:xfrm>
                <a:off x="6600900" y="5466291"/>
                <a:ext cx="81000" cy="106920"/>
              </p14:xfrm>
            </p:contentPart>
          </mc:Choice>
          <mc:Fallback xmlns="">
            <p:pic>
              <p:nvPicPr>
                <p:cNvPr id="20656" name="잉크 20655">
                  <a:extLst>
                    <a:ext uri="{FF2B5EF4-FFF2-40B4-BE49-F238E27FC236}">
                      <a16:creationId xmlns:a16="http://schemas.microsoft.com/office/drawing/2014/main" id="{7E1F8B60-0181-0B8A-6740-60909526C20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92260" y="5457651"/>
                  <a:ext cx="98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657" name="잉크 20656">
                  <a:extLst>
                    <a:ext uri="{FF2B5EF4-FFF2-40B4-BE49-F238E27FC236}">
                      <a16:creationId xmlns:a16="http://schemas.microsoft.com/office/drawing/2014/main" id="{C648F3EB-BD04-FF74-3941-29D3DD45DA21}"/>
                    </a:ext>
                  </a:extLst>
                </p14:cNvPr>
                <p14:cNvContentPartPr/>
                <p14:nvPr/>
              </p14:nvContentPartPr>
              <p14:xfrm>
                <a:off x="6629700" y="5501211"/>
                <a:ext cx="86760" cy="183960"/>
              </p14:xfrm>
            </p:contentPart>
          </mc:Choice>
          <mc:Fallback xmlns="">
            <p:pic>
              <p:nvPicPr>
                <p:cNvPr id="20657" name="잉크 20656">
                  <a:extLst>
                    <a:ext uri="{FF2B5EF4-FFF2-40B4-BE49-F238E27FC236}">
                      <a16:creationId xmlns:a16="http://schemas.microsoft.com/office/drawing/2014/main" id="{C648F3EB-BD04-FF74-3941-29D3DD45DA2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21060" y="5492211"/>
                  <a:ext cx="1044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88" name="그룹 20687">
            <a:extLst>
              <a:ext uri="{FF2B5EF4-FFF2-40B4-BE49-F238E27FC236}">
                <a16:creationId xmlns:a16="http://schemas.microsoft.com/office/drawing/2014/main" id="{01134D60-CC36-7BDE-F575-5158AD15F913}"/>
              </a:ext>
            </a:extLst>
          </p:cNvPr>
          <p:cNvGrpSpPr/>
          <p:nvPr/>
        </p:nvGrpSpPr>
        <p:grpSpPr>
          <a:xfrm>
            <a:off x="6860100" y="5400411"/>
            <a:ext cx="2043000" cy="279360"/>
            <a:chOff x="6860100" y="5400411"/>
            <a:chExt cx="20430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0659" name="잉크 20658">
                  <a:extLst>
                    <a:ext uri="{FF2B5EF4-FFF2-40B4-BE49-F238E27FC236}">
                      <a16:creationId xmlns:a16="http://schemas.microsoft.com/office/drawing/2014/main" id="{241E9E90-C0E4-B01C-C5B5-48C196B86EC6}"/>
                    </a:ext>
                  </a:extLst>
                </p14:cNvPr>
                <p14:cNvContentPartPr/>
                <p14:nvPr/>
              </p14:nvContentPartPr>
              <p14:xfrm>
                <a:off x="6860100" y="5405811"/>
                <a:ext cx="86040" cy="178920"/>
              </p14:xfrm>
            </p:contentPart>
          </mc:Choice>
          <mc:Fallback xmlns="">
            <p:pic>
              <p:nvPicPr>
                <p:cNvPr id="20659" name="잉크 20658">
                  <a:extLst>
                    <a:ext uri="{FF2B5EF4-FFF2-40B4-BE49-F238E27FC236}">
                      <a16:creationId xmlns:a16="http://schemas.microsoft.com/office/drawing/2014/main" id="{241E9E90-C0E4-B01C-C5B5-48C196B86E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51100" y="5397171"/>
                  <a:ext cx="103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0660" name="잉크 20659">
                  <a:extLst>
                    <a:ext uri="{FF2B5EF4-FFF2-40B4-BE49-F238E27FC236}">
                      <a16:creationId xmlns:a16="http://schemas.microsoft.com/office/drawing/2014/main" id="{BA0A6FE2-2395-5DD5-34C9-E99FBEA3B9BA}"/>
                    </a:ext>
                  </a:extLst>
                </p14:cNvPr>
                <p14:cNvContentPartPr/>
                <p14:nvPr/>
              </p14:nvContentPartPr>
              <p14:xfrm>
                <a:off x="6944340" y="5496531"/>
                <a:ext cx="59760" cy="110160"/>
              </p14:xfrm>
            </p:contentPart>
          </mc:Choice>
          <mc:Fallback xmlns="">
            <p:pic>
              <p:nvPicPr>
                <p:cNvPr id="20660" name="잉크 20659">
                  <a:extLst>
                    <a:ext uri="{FF2B5EF4-FFF2-40B4-BE49-F238E27FC236}">
                      <a16:creationId xmlns:a16="http://schemas.microsoft.com/office/drawing/2014/main" id="{BA0A6FE2-2395-5DD5-34C9-E99FBEA3B9B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35340" y="5487531"/>
                  <a:ext cx="77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0661" name="잉크 20660">
                  <a:extLst>
                    <a:ext uri="{FF2B5EF4-FFF2-40B4-BE49-F238E27FC236}">
                      <a16:creationId xmlns:a16="http://schemas.microsoft.com/office/drawing/2014/main" id="{E1EC5D1F-E45C-53F4-75FE-C89D1D361BB4}"/>
                    </a:ext>
                  </a:extLst>
                </p14:cNvPr>
                <p14:cNvContentPartPr/>
                <p14:nvPr/>
              </p14:nvContentPartPr>
              <p14:xfrm>
                <a:off x="7006980" y="5490411"/>
                <a:ext cx="76320" cy="108720"/>
              </p14:xfrm>
            </p:contentPart>
          </mc:Choice>
          <mc:Fallback xmlns="">
            <p:pic>
              <p:nvPicPr>
                <p:cNvPr id="20661" name="잉크 20660">
                  <a:extLst>
                    <a:ext uri="{FF2B5EF4-FFF2-40B4-BE49-F238E27FC236}">
                      <a16:creationId xmlns:a16="http://schemas.microsoft.com/office/drawing/2014/main" id="{E1EC5D1F-E45C-53F4-75FE-C89D1D361BB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98340" y="5481771"/>
                  <a:ext cx="93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0662" name="잉크 20661">
                  <a:extLst>
                    <a:ext uri="{FF2B5EF4-FFF2-40B4-BE49-F238E27FC236}">
                      <a16:creationId xmlns:a16="http://schemas.microsoft.com/office/drawing/2014/main" id="{B1B01FEB-60E6-6973-4B59-E10BECF3EC81}"/>
                    </a:ext>
                  </a:extLst>
                </p14:cNvPr>
                <p14:cNvContentPartPr/>
                <p14:nvPr/>
              </p14:nvContentPartPr>
              <p14:xfrm>
                <a:off x="7078260" y="5468451"/>
                <a:ext cx="109440" cy="82800"/>
              </p14:xfrm>
            </p:contentPart>
          </mc:Choice>
          <mc:Fallback xmlns="">
            <p:pic>
              <p:nvPicPr>
                <p:cNvPr id="20662" name="잉크 20661">
                  <a:extLst>
                    <a:ext uri="{FF2B5EF4-FFF2-40B4-BE49-F238E27FC236}">
                      <a16:creationId xmlns:a16="http://schemas.microsoft.com/office/drawing/2014/main" id="{B1B01FEB-60E6-6973-4B59-E10BECF3EC8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69260" y="5459811"/>
                  <a:ext cx="127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0663" name="잉크 20662">
                  <a:extLst>
                    <a:ext uri="{FF2B5EF4-FFF2-40B4-BE49-F238E27FC236}">
                      <a16:creationId xmlns:a16="http://schemas.microsoft.com/office/drawing/2014/main" id="{3C19AE5E-66F0-A6F3-93F7-B3ABF839B1D0}"/>
                    </a:ext>
                  </a:extLst>
                </p14:cNvPr>
                <p14:cNvContentPartPr/>
                <p14:nvPr/>
              </p14:nvContentPartPr>
              <p14:xfrm>
                <a:off x="7122540" y="5584731"/>
                <a:ext cx="92160" cy="32760"/>
              </p14:xfrm>
            </p:contentPart>
          </mc:Choice>
          <mc:Fallback xmlns="">
            <p:pic>
              <p:nvPicPr>
                <p:cNvPr id="20663" name="잉크 20662">
                  <a:extLst>
                    <a:ext uri="{FF2B5EF4-FFF2-40B4-BE49-F238E27FC236}">
                      <a16:creationId xmlns:a16="http://schemas.microsoft.com/office/drawing/2014/main" id="{3C19AE5E-66F0-A6F3-93F7-B3ABF839B1D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13540" y="5576091"/>
                  <a:ext cx="109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0664" name="잉크 20663">
                  <a:extLst>
                    <a:ext uri="{FF2B5EF4-FFF2-40B4-BE49-F238E27FC236}">
                      <a16:creationId xmlns:a16="http://schemas.microsoft.com/office/drawing/2014/main" id="{9364A923-AA38-7048-45CA-4702D6A2703D}"/>
                    </a:ext>
                  </a:extLst>
                </p14:cNvPr>
                <p14:cNvContentPartPr/>
                <p14:nvPr/>
              </p14:nvContentPartPr>
              <p14:xfrm>
                <a:off x="7180860" y="5455131"/>
                <a:ext cx="137520" cy="108720"/>
              </p14:xfrm>
            </p:contentPart>
          </mc:Choice>
          <mc:Fallback xmlns="">
            <p:pic>
              <p:nvPicPr>
                <p:cNvPr id="20664" name="잉크 20663">
                  <a:extLst>
                    <a:ext uri="{FF2B5EF4-FFF2-40B4-BE49-F238E27FC236}">
                      <a16:creationId xmlns:a16="http://schemas.microsoft.com/office/drawing/2014/main" id="{9364A923-AA38-7048-45CA-4702D6A2703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72220" y="5446491"/>
                  <a:ext cx="155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0665" name="잉크 20664">
                  <a:extLst>
                    <a:ext uri="{FF2B5EF4-FFF2-40B4-BE49-F238E27FC236}">
                      <a16:creationId xmlns:a16="http://schemas.microsoft.com/office/drawing/2014/main" id="{54624C2D-13E6-AC61-66E3-3BE758955346}"/>
                    </a:ext>
                  </a:extLst>
                </p14:cNvPr>
                <p14:cNvContentPartPr/>
                <p14:nvPr/>
              </p14:nvContentPartPr>
              <p14:xfrm>
                <a:off x="7265820" y="5590491"/>
                <a:ext cx="96120" cy="42120"/>
              </p14:xfrm>
            </p:contentPart>
          </mc:Choice>
          <mc:Fallback xmlns="">
            <p:pic>
              <p:nvPicPr>
                <p:cNvPr id="20665" name="잉크 20664">
                  <a:extLst>
                    <a:ext uri="{FF2B5EF4-FFF2-40B4-BE49-F238E27FC236}">
                      <a16:creationId xmlns:a16="http://schemas.microsoft.com/office/drawing/2014/main" id="{54624C2D-13E6-AC61-66E3-3BE75895534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56820" y="5581851"/>
                  <a:ext cx="113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0666" name="잉크 20665">
                  <a:extLst>
                    <a:ext uri="{FF2B5EF4-FFF2-40B4-BE49-F238E27FC236}">
                      <a16:creationId xmlns:a16="http://schemas.microsoft.com/office/drawing/2014/main" id="{B9BFF753-A560-3D69-FE44-2A80AEDF83BD}"/>
                    </a:ext>
                  </a:extLst>
                </p14:cNvPr>
                <p14:cNvContentPartPr/>
                <p14:nvPr/>
              </p14:nvContentPartPr>
              <p14:xfrm>
                <a:off x="7462380" y="5402211"/>
                <a:ext cx="57960" cy="111600"/>
              </p14:xfrm>
            </p:contentPart>
          </mc:Choice>
          <mc:Fallback xmlns="">
            <p:pic>
              <p:nvPicPr>
                <p:cNvPr id="20666" name="잉크 20665">
                  <a:extLst>
                    <a:ext uri="{FF2B5EF4-FFF2-40B4-BE49-F238E27FC236}">
                      <a16:creationId xmlns:a16="http://schemas.microsoft.com/office/drawing/2014/main" id="{B9BFF753-A560-3D69-FE44-2A80AEDF83B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53740" y="5393571"/>
                  <a:ext cx="75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0667" name="잉크 20666">
                  <a:extLst>
                    <a:ext uri="{FF2B5EF4-FFF2-40B4-BE49-F238E27FC236}">
                      <a16:creationId xmlns:a16="http://schemas.microsoft.com/office/drawing/2014/main" id="{97A26089-8F32-0FF5-411C-A7F91502D000}"/>
                    </a:ext>
                  </a:extLst>
                </p14:cNvPr>
                <p14:cNvContentPartPr/>
                <p14:nvPr/>
              </p14:nvContentPartPr>
              <p14:xfrm>
                <a:off x="7526460" y="5414091"/>
                <a:ext cx="26280" cy="139320"/>
              </p14:xfrm>
            </p:contentPart>
          </mc:Choice>
          <mc:Fallback xmlns="">
            <p:pic>
              <p:nvPicPr>
                <p:cNvPr id="20667" name="잉크 20666">
                  <a:extLst>
                    <a:ext uri="{FF2B5EF4-FFF2-40B4-BE49-F238E27FC236}">
                      <a16:creationId xmlns:a16="http://schemas.microsoft.com/office/drawing/2014/main" id="{97A26089-8F32-0FF5-411C-A7F91502D00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517820" y="5405091"/>
                  <a:ext cx="4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0668" name="잉크 20667">
                  <a:extLst>
                    <a:ext uri="{FF2B5EF4-FFF2-40B4-BE49-F238E27FC236}">
                      <a16:creationId xmlns:a16="http://schemas.microsoft.com/office/drawing/2014/main" id="{143A57D0-4809-69BB-17BF-DB152E7EAAB4}"/>
                    </a:ext>
                  </a:extLst>
                </p14:cNvPr>
                <p14:cNvContentPartPr/>
                <p14:nvPr/>
              </p14:nvContentPartPr>
              <p14:xfrm>
                <a:off x="7494060" y="5555931"/>
                <a:ext cx="109800" cy="63720"/>
              </p14:xfrm>
            </p:contentPart>
          </mc:Choice>
          <mc:Fallback xmlns="">
            <p:pic>
              <p:nvPicPr>
                <p:cNvPr id="20668" name="잉크 20667">
                  <a:extLst>
                    <a:ext uri="{FF2B5EF4-FFF2-40B4-BE49-F238E27FC236}">
                      <a16:creationId xmlns:a16="http://schemas.microsoft.com/office/drawing/2014/main" id="{143A57D0-4809-69BB-17BF-DB152E7EAAB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85420" y="5547291"/>
                  <a:ext cx="127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0669" name="잉크 20668">
                  <a:extLst>
                    <a:ext uri="{FF2B5EF4-FFF2-40B4-BE49-F238E27FC236}">
                      <a16:creationId xmlns:a16="http://schemas.microsoft.com/office/drawing/2014/main" id="{F75675FA-99F9-0C60-356F-66E7A69BCFD8}"/>
                    </a:ext>
                  </a:extLst>
                </p14:cNvPr>
                <p14:cNvContentPartPr/>
                <p14:nvPr/>
              </p14:nvContentPartPr>
              <p14:xfrm>
                <a:off x="7633380" y="5602731"/>
                <a:ext cx="12240" cy="56160"/>
              </p14:xfrm>
            </p:contentPart>
          </mc:Choice>
          <mc:Fallback xmlns="">
            <p:pic>
              <p:nvPicPr>
                <p:cNvPr id="20669" name="잉크 20668">
                  <a:extLst>
                    <a:ext uri="{FF2B5EF4-FFF2-40B4-BE49-F238E27FC236}">
                      <a16:creationId xmlns:a16="http://schemas.microsoft.com/office/drawing/2014/main" id="{F75675FA-99F9-0C60-356F-66E7A69BCFD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24740" y="5593731"/>
                  <a:ext cx="2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0670" name="잉크 20669">
                  <a:extLst>
                    <a:ext uri="{FF2B5EF4-FFF2-40B4-BE49-F238E27FC236}">
                      <a16:creationId xmlns:a16="http://schemas.microsoft.com/office/drawing/2014/main" id="{3454F3DE-763F-DA8A-592F-37A877B39ABD}"/>
                    </a:ext>
                  </a:extLst>
                </p14:cNvPr>
                <p14:cNvContentPartPr/>
                <p14:nvPr/>
              </p14:nvContentPartPr>
              <p14:xfrm>
                <a:off x="7705020" y="5443611"/>
                <a:ext cx="83880" cy="85320"/>
              </p14:xfrm>
            </p:contentPart>
          </mc:Choice>
          <mc:Fallback xmlns="">
            <p:pic>
              <p:nvPicPr>
                <p:cNvPr id="20670" name="잉크 20669">
                  <a:extLst>
                    <a:ext uri="{FF2B5EF4-FFF2-40B4-BE49-F238E27FC236}">
                      <a16:creationId xmlns:a16="http://schemas.microsoft.com/office/drawing/2014/main" id="{3454F3DE-763F-DA8A-592F-37A877B39AB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6020" y="5434971"/>
                  <a:ext cx="101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0671" name="잉크 20670">
                  <a:extLst>
                    <a:ext uri="{FF2B5EF4-FFF2-40B4-BE49-F238E27FC236}">
                      <a16:creationId xmlns:a16="http://schemas.microsoft.com/office/drawing/2014/main" id="{04FDA36F-FA7E-F71C-EFF8-EEE930814C8A}"/>
                    </a:ext>
                  </a:extLst>
                </p14:cNvPr>
                <p14:cNvContentPartPr/>
                <p14:nvPr/>
              </p14:nvContentPartPr>
              <p14:xfrm>
                <a:off x="7745340" y="5455491"/>
                <a:ext cx="95040" cy="149760"/>
              </p14:xfrm>
            </p:contentPart>
          </mc:Choice>
          <mc:Fallback xmlns="">
            <p:pic>
              <p:nvPicPr>
                <p:cNvPr id="20671" name="잉크 20670">
                  <a:extLst>
                    <a:ext uri="{FF2B5EF4-FFF2-40B4-BE49-F238E27FC236}">
                      <a16:creationId xmlns:a16="http://schemas.microsoft.com/office/drawing/2014/main" id="{04FDA36F-FA7E-F71C-EFF8-EEE930814C8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736700" y="5446851"/>
                  <a:ext cx="112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672" name="잉크 20671">
                  <a:extLst>
                    <a:ext uri="{FF2B5EF4-FFF2-40B4-BE49-F238E27FC236}">
                      <a16:creationId xmlns:a16="http://schemas.microsoft.com/office/drawing/2014/main" id="{2E05E24B-0183-204F-B149-BE89AE036AEF}"/>
                    </a:ext>
                  </a:extLst>
                </p14:cNvPr>
                <p14:cNvContentPartPr/>
                <p14:nvPr/>
              </p14:nvContentPartPr>
              <p14:xfrm>
                <a:off x="7891860" y="5411931"/>
                <a:ext cx="59400" cy="5760"/>
              </p14:xfrm>
            </p:contentPart>
          </mc:Choice>
          <mc:Fallback xmlns="">
            <p:pic>
              <p:nvPicPr>
                <p:cNvPr id="20672" name="잉크 20671">
                  <a:extLst>
                    <a:ext uri="{FF2B5EF4-FFF2-40B4-BE49-F238E27FC236}">
                      <a16:creationId xmlns:a16="http://schemas.microsoft.com/office/drawing/2014/main" id="{2E05E24B-0183-204F-B149-BE89AE036AE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82860" y="5402931"/>
                  <a:ext cx="77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673" name="잉크 20672">
                  <a:extLst>
                    <a:ext uri="{FF2B5EF4-FFF2-40B4-BE49-F238E27FC236}">
                      <a16:creationId xmlns:a16="http://schemas.microsoft.com/office/drawing/2014/main" id="{D55AE951-589E-AE11-52E9-8F1C3C5B0042}"/>
                    </a:ext>
                  </a:extLst>
                </p14:cNvPr>
                <p14:cNvContentPartPr/>
                <p14:nvPr/>
              </p14:nvContentPartPr>
              <p14:xfrm>
                <a:off x="7871340" y="5428131"/>
                <a:ext cx="124560" cy="110160"/>
              </p14:xfrm>
            </p:contentPart>
          </mc:Choice>
          <mc:Fallback xmlns="">
            <p:pic>
              <p:nvPicPr>
                <p:cNvPr id="20673" name="잉크 20672">
                  <a:extLst>
                    <a:ext uri="{FF2B5EF4-FFF2-40B4-BE49-F238E27FC236}">
                      <a16:creationId xmlns:a16="http://schemas.microsoft.com/office/drawing/2014/main" id="{D55AE951-589E-AE11-52E9-8F1C3C5B004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62340" y="5419491"/>
                  <a:ext cx="14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674" name="잉크 20673">
                  <a:extLst>
                    <a:ext uri="{FF2B5EF4-FFF2-40B4-BE49-F238E27FC236}">
                      <a16:creationId xmlns:a16="http://schemas.microsoft.com/office/drawing/2014/main" id="{730E4B94-38FB-DC84-D42A-06F851B22475}"/>
                    </a:ext>
                  </a:extLst>
                </p14:cNvPr>
                <p14:cNvContentPartPr/>
                <p14:nvPr/>
              </p14:nvContentPartPr>
              <p14:xfrm>
                <a:off x="7918140" y="5547651"/>
                <a:ext cx="93960" cy="62640"/>
              </p14:xfrm>
            </p:contentPart>
          </mc:Choice>
          <mc:Fallback xmlns="">
            <p:pic>
              <p:nvPicPr>
                <p:cNvPr id="20674" name="잉크 20673">
                  <a:extLst>
                    <a:ext uri="{FF2B5EF4-FFF2-40B4-BE49-F238E27FC236}">
                      <a16:creationId xmlns:a16="http://schemas.microsoft.com/office/drawing/2014/main" id="{730E4B94-38FB-DC84-D42A-06F851B2247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09140" y="5538651"/>
                  <a:ext cx="11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0675" name="잉크 20674">
                  <a:extLst>
                    <a:ext uri="{FF2B5EF4-FFF2-40B4-BE49-F238E27FC236}">
                      <a16:creationId xmlns:a16="http://schemas.microsoft.com/office/drawing/2014/main" id="{87252ED6-855C-4700-B0D1-90068E199B4E}"/>
                    </a:ext>
                  </a:extLst>
                </p14:cNvPr>
                <p14:cNvContentPartPr/>
                <p14:nvPr/>
              </p14:nvContentPartPr>
              <p14:xfrm>
                <a:off x="8003460" y="5439651"/>
                <a:ext cx="70200" cy="92880"/>
              </p14:xfrm>
            </p:contentPart>
          </mc:Choice>
          <mc:Fallback xmlns="">
            <p:pic>
              <p:nvPicPr>
                <p:cNvPr id="20675" name="잉크 20674">
                  <a:extLst>
                    <a:ext uri="{FF2B5EF4-FFF2-40B4-BE49-F238E27FC236}">
                      <a16:creationId xmlns:a16="http://schemas.microsoft.com/office/drawing/2014/main" id="{87252ED6-855C-4700-B0D1-90068E199B4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994460" y="5431011"/>
                  <a:ext cx="87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0676" name="잉크 20675">
                  <a:extLst>
                    <a:ext uri="{FF2B5EF4-FFF2-40B4-BE49-F238E27FC236}">
                      <a16:creationId xmlns:a16="http://schemas.microsoft.com/office/drawing/2014/main" id="{9E4FD97F-AC1C-1B38-3903-30AB395178B6}"/>
                    </a:ext>
                  </a:extLst>
                </p14:cNvPr>
                <p14:cNvContentPartPr/>
                <p14:nvPr/>
              </p14:nvContentPartPr>
              <p14:xfrm>
                <a:off x="8056020" y="5436051"/>
                <a:ext cx="101880" cy="160920"/>
              </p14:xfrm>
            </p:contentPart>
          </mc:Choice>
          <mc:Fallback xmlns="">
            <p:pic>
              <p:nvPicPr>
                <p:cNvPr id="20676" name="잉크 20675">
                  <a:extLst>
                    <a:ext uri="{FF2B5EF4-FFF2-40B4-BE49-F238E27FC236}">
                      <a16:creationId xmlns:a16="http://schemas.microsoft.com/office/drawing/2014/main" id="{9E4FD97F-AC1C-1B38-3903-30AB395178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047020" y="5427051"/>
                  <a:ext cx="119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0677" name="잉크 20676">
                  <a:extLst>
                    <a:ext uri="{FF2B5EF4-FFF2-40B4-BE49-F238E27FC236}">
                      <a16:creationId xmlns:a16="http://schemas.microsoft.com/office/drawing/2014/main" id="{6EA419F2-C18E-10E2-B226-7968538C6987}"/>
                    </a:ext>
                  </a:extLst>
                </p14:cNvPr>
                <p14:cNvContentPartPr/>
                <p14:nvPr/>
              </p14:nvContentPartPr>
              <p14:xfrm>
                <a:off x="8232060" y="5404371"/>
                <a:ext cx="78840" cy="108360"/>
              </p14:xfrm>
            </p:contentPart>
          </mc:Choice>
          <mc:Fallback xmlns="">
            <p:pic>
              <p:nvPicPr>
                <p:cNvPr id="20677" name="잉크 20676">
                  <a:extLst>
                    <a:ext uri="{FF2B5EF4-FFF2-40B4-BE49-F238E27FC236}">
                      <a16:creationId xmlns:a16="http://schemas.microsoft.com/office/drawing/2014/main" id="{6EA419F2-C18E-10E2-B226-7968538C698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223060" y="5395371"/>
                  <a:ext cx="96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0678" name="잉크 20677">
                  <a:extLst>
                    <a:ext uri="{FF2B5EF4-FFF2-40B4-BE49-F238E27FC236}">
                      <a16:creationId xmlns:a16="http://schemas.microsoft.com/office/drawing/2014/main" id="{4A533679-84FE-AEE3-B31D-4A26C4C29789}"/>
                    </a:ext>
                  </a:extLst>
                </p14:cNvPr>
                <p14:cNvContentPartPr/>
                <p14:nvPr/>
              </p14:nvContentPartPr>
              <p14:xfrm>
                <a:off x="8323500" y="5400411"/>
                <a:ext cx="58680" cy="78120"/>
              </p14:xfrm>
            </p:contentPart>
          </mc:Choice>
          <mc:Fallback xmlns="">
            <p:pic>
              <p:nvPicPr>
                <p:cNvPr id="20678" name="잉크 20677">
                  <a:extLst>
                    <a:ext uri="{FF2B5EF4-FFF2-40B4-BE49-F238E27FC236}">
                      <a16:creationId xmlns:a16="http://schemas.microsoft.com/office/drawing/2014/main" id="{4A533679-84FE-AEE3-B31D-4A26C4C2978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314500" y="5391411"/>
                  <a:ext cx="76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679" name="잉크 20678">
                  <a:extLst>
                    <a:ext uri="{FF2B5EF4-FFF2-40B4-BE49-F238E27FC236}">
                      <a16:creationId xmlns:a16="http://schemas.microsoft.com/office/drawing/2014/main" id="{4F0E6161-AAC1-10E3-984C-B31B5FB928F7}"/>
                    </a:ext>
                  </a:extLst>
                </p14:cNvPr>
                <p14:cNvContentPartPr/>
                <p14:nvPr/>
              </p14:nvContentPartPr>
              <p14:xfrm>
                <a:off x="8264460" y="5422731"/>
                <a:ext cx="201240" cy="181800"/>
              </p14:xfrm>
            </p:contentPart>
          </mc:Choice>
          <mc:Fallback xmlns="">
            <p:pic>
              <p:nvPicPr>
                <p:cNvPr id="20679" name="잉크 20678">
                  <a:extLst>
                    <a:ext uri="{FF2B5EF4-FFF2-40B4-BE49-F238E27FC236}">
                      <a16:creationId xmlns:a16="http://schemas.microsoft.com/office/drawing/2014/main" id="{4F0E6161-AAC1-10E3-984C-B31B5FB928F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55820" y="5413731"/>
                  <a:ext cx="218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680" name="잉크 20679">
                  <a:extLst>
                    <a:ext uri="{FF2B5EF4-FFF2-40B4-BE49-F238E27FC236}">
                      <a16:creationId xmlns:a16="http://schemas.microsoft.com/office/drawing/2014/main" id="{7932107B-0652-2D15-DB82-AEC5BFF65756}"/>
                    </a:ext>
                  </a:extLst>
                </p14:cNvPr>
                <p14:cNvContentPartPr/>
                <p14:nvPr/>
              </p14:nvContentPartPr>
              <p14:xfrm>
                <a:off x="8417460" y="5442171"/>
                <a:ext cx="63000" cy="70200"/>
              </p14:xfrm>
            </p:contentPart>
          </mc:Choice>
          <mc:Fallback xmlns="">
            <p:pic>
              <p:nvPicPr>
                <p:cNvPr id="20680" name="잉크 20679">
                  <a:extLst>
                    <a:ext uri="{FF2B5EF4-FFF2-40B4-BE49-F238E27FC236}">
                      <a16:creationId xmlns:a16="http://schemas.microsoft.com/office/drawing/2014/main" id="{7932107B-0652-2D15-DB82-AEC5BFF6575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08460" y="5433531"/>
                  <a:ext cx="8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0681" name="잉크 20680">
                  <a:extLst>
                    <a:ext uri="{FF2B5EF4-FFF2-40B4-BE49-F238E27FC236}">
                      <a16:creationId xmlns:a16="http://schemas.microsoft.com/office/drawing/2014/main" id="{88F51029-CCA9-FD83-F64D-5250CE6B2776}"/>
                    </a:ext>
                  </a:extLst>
                </p14:cNvPr>
                <p14:cNvContentPartPr/>
                <p14:nvPr/>
              </p14:nvContentPartPr>
              <p14:xfrm>
                <a:off x="8476500" y="5447571"/>
                <a:ext cx="14040" cy="107640"/>
              </p14:xfrm>
            </p:contentPart>
          </mc:Choice>
          <mc:Fallback xmlns="">
            <p:pic>
              <p:nvPicPr>
                <p:cNvPr id="20681" name="잉크 20680">
                  <a:extLst>
                    <a:ext uri="{FF2B5EF4-FFF2-40B4-BE49-F238E27FC236}">
                      <a16:creationId xmlns:a16="http://schemas.microsoft.com/office/drawing/2014/main" id="{88F51029-CCA9-FD83-F64D-5250CE6B277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67860" y="5438571"/>
                  <a:ext cx="31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0682" name="잉크 20681">
                  <a:extLst>
                    <a:ext uri="{FF2B5EF4-FFF2-40B4-BE49-F238E27FC236}">
                      <a16:creationId xmlns:a16="http://schemas.microsoft.com/office/drawing/2014/main" id="{6873B71C-930F-C4D0-0C6A-609DA52E5A86}"/>
                    </a:ext>
                  </a:extLst>
                </p14:cNvPr>
                <p14:cNvContentPartPr/>
                <p14:nvPr/>
              </p14:nvContentPartPr>
              <p14:xfrm>
                <a:off x="8494140" y="5405091"/>
                <a:ext cx="104760" cy="189360"/>
              </p14:xfrm>
            </p:contentPart>
          </mc:Choice>
          <mc:Fallback xmlns="">
            <p:pic>
              <p:nvPicPr>
                <p:cNvPr id="20682" name="잉크 20681">
                  <a:extLst>
                    <a:ext uri="{FF2B5EF4-FFF2-40B4-BE49-F238E27FC236}">
                      <a16:creationId xmlns:a16="http://schemas.microsoft.com/office/drawing/2014/main" id="{6873B71C-930F-C4D0-0C6A-609DA52E5A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85140" y="5396451"/>
                  <a:ext cx="122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0683" name="잉크 20682">
                  <a:extLst>
                    <a:ext uri="{FF2B5EF4-FFF2-40B4-BE49-F238E27FC236}">
                      <a16:creationId xmlns:a16="http://schemas.microsoft.com/office/drawing/2014/main" id="{C9152C3B-6DCB-01BA-DA7B-2DA436F1EA1E}"/>
                    </a:ext>
                  </a:extLst>
                </p14:cNvPr>
                <p14:cNvContentPartPr/>
                <p14:nvPr/>
              </p14:nvContentPartPr>
              <p14:xfrm>
                <a:off x="8596020" y="5495451"/>
                <a:ext cx="11880" cy="115560"/>
              </p14:xfrm>
            </p:contentPart>
          </mc:Choice>
          <mc:Fallback xmlns="">
            <p:pic>
              <p:nvPicPr>
                <p:cNvPr id="20683" name="잉크 20682">
                  <a:extLst>
                    <a:ext uri="{FF2B5EF4-FFF2-40B4-BE49-F238E27FC236}">
                      <a16:creationId xmlns:a16="http://schemas.microsoft.com/office/drawing/2014/main" id="{C9152C3B-6DCB-01BA-DA7B-2DA436F1EA1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87380" y="5486811"/>
                  <a:ext cx="2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0684" name="잉크 20683">
                  <a:extLst>
                    <a:ext uri="{FF2B5EF4-FFF2-40B4-BE49-F238E27FC236}">
                      <a16:creationId xmlns:a16="http://schemas.microsoft.com/office/drawing/2014/main" id="{563A4D9B-A020-812C-B493-E997D833E5BD}"/>
                    </a:ext>
                  </a:extLst>
                </p14:cNvPr>
                <p14:cNvContentPartPr/>
                <p14:nvPr/>
              </p14:nvContentPartPr>
              <p14:xfrm>
                <a:off x="8637780" y="5459811"/>
                <a:ext cx="122040" cy="103320"/>
              </p14:xfrm>
            </p:contentPart>
          </mc:Choice>
          <mc:Fallback xmlns="">
            <p:pic>
              <p:nvPicPr>
                <p:cNvPr id="20684" name="잉크 20683">
                  <a:extLst>
                    <a:ext uri="{FF2B5EF4-FFF2-40B4-BE49-F238E27FC236}">
                      <a16:creationId xmlns:a16="http://schemas.microsoft.com/office/drawing/2014/main" id="{563A4D9B-A020-812C-B493-E997D833E5B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28780" y="5450811"/>
                  <a:ext cx="139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0685" name="잉크 20684">
                  <a:extLst>
                    <a:ext uri="{FF2B5EF4-FFF2-40B4-BE49-F238E27FC236}">
                      <a16:creationId xmlns:a16="http://schemas.microsoft.com/office/drawing/2014/main" id="{0D54B2FD-939C-6998-EA29-0915D20ABAC3}"/>
                    </a:ext>
                  </a:extLst>
                </p14:cNvPr>
                <p14:cNvContentPartPr/>
                <p14:nvPr/>
              </p14:nvContentPartPr>
              <p14:xfrm>
                <a:off x="8754060" y="5445411"/>
                <a:ext cx="131760" cy="132840"/>
              </p14:xfrm>
            </p:contentPart>
          </mc:Choice>
          <mc:Fallback xmlns="">
            <p:pic>
              <p:nvPicPr>
                <p:cNvPr id="20685" name="잉크 20684">
                  <a:extLst>
                    <a:ext uri="{FF2B5EF4-FFF2-40B4-BE49-F238E27FC236}">
                      <a16:creationId xmlns:a16="http://schemas.microsoft.com/office/drawing/2014/main" id="{0D54B2FD-939C-6998-EA29-0915D20ABAC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45060" y="5436411"/>
                  <a:ext cx="149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0686" name="잉크 20685">
                  <a:extLst>
                    <a:ext uri="{FF2B5EF4-FFF2-40B4-BE49-F238E27FC236}">
                      <a16:creationId xmlns:a16="http://schemas.microsoft.com/office/drawing/2014/main" id="{66025005-28B7-5D26-F368-155649E16C5D}"/>
                    </a:ext>
                  </a:extLst>
                </p14:cNvPr>
                <p14:cNvContentPartPr/>
                <p14:nvPr/>
              </p14:nvContentPartPr>
              <p14:xfrm>
                <a:off x="8776020" y="5582571"/>
                <a:ext cx="67680" cy="84600"/>
              </p14:xfrm>
            </p:contentPart>
          </mc:Choice>
          <mc:Fallback xmlns="">
            <p:pic>
              <p:nvPicPr>
                <p:cNvPr id="20686" name="잉크 20685">
                  <a:extLst>
                    <a:ext uri="{FF2B5EF4-FFF2-40B4-BE49-F238E27FC236}">
                      <a16:creationId xmlns:a16="http://schemas.microsoft.com/office/drawing/2014/main" id="{66025005-28B7-5D26-F368-155649E16C5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767380" y="5573931"/>
                  <a:ext cx="85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0687" name="잉크 20686">
                  <a:extLst>
                    <a:ext uri="{FF2B5EF4-FFF2-40B4-BE49-F238E27FC236}">
                      <a16:creationId xmlns:a16="http://schemas.microsoft.com/office/drawing/2014/main" id="{5A931541-6E80-F21A-D9CE-4BD5B62E33D5}"/>
                    </a:ext>
                  </a:extLst>
                </p14:cNvPr>
                <p14:cNvContentPartPr/>
                <p14:nvPr/>
              </p14:nvContentPartPr>
              <p14:xfrm>
                <a:off x="8876100" y="5658891"/>
                <a:ext cx="27000" cy="20880"/>
              </p14:xfrm>
            </p:contentPart>
          </mc:Choice>
          <mc:Fallback xmlns="">
            <p:pic>
              <p:nvPicPr>
                <p:cNvPr id="20687" name="잉크 20686">
                  <a:extLst>
                    <a:ext uri="{FF2B5EF4-FFF2-40B4-BE49-F238E27FC236}">
                      <a16:creationId xmlns:a16="http://schemas.microsoft.com/office/drawing/2014/main" id="{5A931541-6E80-F21A-D9CE-4BD5B62E33D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67460" y="5649891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2727985-1E7B-454C-B067-E698B1ABFBBB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150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150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842A-ADDC-4E9F-88CF-87F67CB45CD6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539750" y="404813"/>
            <a:ext cx="4654550" cy="54578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&lt;signal.h&gt;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&lt;limits.h&gt;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int nc;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void alarm_action(int);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filedes[2];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char msg = 'A';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struct sigaction act;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act.sa_handler = alarm_action;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sigfillset(&amp;(act.sa_mask));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if(pipe(filedes) == -1)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printf("fail to call pipe()\n");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9B8985-1F68-0347-932D-78D83CFD2CFA}"/>
              </a:ext>
            </a:extLst>
          </p:cNvPr>
          <p:cNvGrpSpPr/>
          <p:nvPr/>
        </p:nvGrpSpPr>
        <p:grpSpPr>
          <a:xfrm>
            <a:off x="3350100" y="1743174"/>
            <a:ext cx="2256120" cy="348480"/>
            <a:chOff x="3350100" y="1743174"/>
            <a:chExt cx="22561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12D29C54-8A5A-2DB7-8737-9FDFB8946297}"/>
                    </a:ext>
                  </a:extLst>
                </p14:cNvPr>
                <p14:cNvContentPartPr/>
                <p14:nvPr/>
              </p14:nvContentPartPr>
              <p14:xfrm>
                <a:off x="3350100" y="1888254"/>
                <a:ext cx="130680" cy="154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12D29C54-8A5A-2DB7-8737-9FDFB89462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41100" y="1879254"/>
                  <a:ext cx="148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E42DAFA-C6D0-59F5-9C9A-A19CC3F3D7D7}"/>
                    </a:ext>
                  </a:extLst>
                </p14:cNvPr>
                <p14:cNvContentPartPr/>
                <p14:nvPr/>
              </p14:nvContentPartPr>
              <p14:xfrm>
                <a:off x="3430380" y="1824894"/>
                <a:ext cx="67680" cy="1612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E42DAFA-C6D0-59F5-9C9A-A19CC3F3D7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1740" y="1816254"/>
                  <a:ext cx="85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99C0D86-D1BB-2176-4A03-6C39EBF27B67}"/>
                    </a:ext>
                  </a:extLst>
                </p14:cNvPr>
                <p14:cNvContentPartPr/>
                <p14:nvPr/>
              </p14:nvContentPartPr>
              <p14:xfrm>
                <a:off x="3575100" y="1823454"/>
                <a:ext cx="131040" cy="172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99C0D86-D1BB-2176-4A03-6C39EBF27B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6460" y="1814814"/>
                  <a:ext cx="148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5E7ECC9-1DCF-DCDC-98E2-C53CB165A58E}"/>
                    </a:ext>
                  </a:extLst>
                </p14:cNvPr>
                <p14:cNvContentPartPr/>
                <p14:nvPr/>
              </p14:nvContentPartPr>
              <p14:xfrm>
                <a:off x="3732780" y="1860174"/>
                <a:ext cx="130680" cy="1202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5E7ECC9-1DCF-DCDC-98E2-C53CB165A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4140" y="1851174"/>
                  <a:ext cx="148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08F3EB4-065C-E30A-C311-CD2E75FD7F3A}"/>
                    </a:ext>
                  </a:extLst>
                </p14:cNvPr>
                <p14:cNvContentPartPr/>
                <p14:nvPr/>
              </p14:nvContentPartPr>
              <p14:xfrm>
                <a:off x="3870300" y="1789254"/>
                <a:ext cx="145800" cy="882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08F3EB4-065C-E30A-C311-CD2E75FD7F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1300" y="1780254"/>
                  <a:ext cx="163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7ECD258-83DE-D4FA-9986-69B6BCC040FD}"/>
                    </a:ext>
                  </a:extLst>
                </p14:cNvPr>
                <p14:cNvContentPartPr/>
                <p14:nvPr/>
              </p14:nvContentPartPr>
              <p14:xfrm>
                <a:off x="3918900" y="1937934"/>
                <a:ext cx="108720" cy="13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7ECD258-83DE-D4FA-9986-69B6BCC040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09900" y="1928934"/>
                  <a:ext cx="12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A1F7CD2-ED00-5CAD-CE2B-3C582ADA5C9A}"/>
                    </a:ext>
                  </a:extLst>
                </p14:cNvPr>
                <p14:cNvContentPartPr/>
                <p14:nvPr/>
              </p14:nvContentPartPr>
              <p14:xfrm>
                <a:off x="3956340" y="1968174"/>
                <a:ext cx="124560" cy="66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A1F7CD2-ED00-5CAD-CE2B-3C582ADA5C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47700" y="1959174"/>
                  <a:ext cx="142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3C3F450-50E2-A6F8-830E-A60594F566C2}"/>
                    </a:ext>
                  </a:extLst>
                </p14:cNvPr>
                <p14:cNvContentPartPr/>
                <p14:nvPr/>
              </p14:nvContentPartPr>
              <p14:xfrm>
                <a:off x="4192140" y="1743174"/>
                <a:ext cx="133920" cy="41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3C3F450-50E2-A6F8-830E-A60594F566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3500" y="1734534"/>
                  <a:ext cx="151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90D1937-E532-0BDD-EB35-867303BA6A92}"/>
                    </a:ext>
                  </a:extLst>
                </p14:cNvPr>
                <p14:cNvContentPartPr/>
                <p14:nvPr/>
              </p14:nvContentPartPr>
              <p14:xfrm>
                <a:off x="4161540" y="1792854"/>
                <a:ext cx="115560" cy="96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90D1937-E532-0BDD-EB35-867303BA6A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2540" y="1783854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7F06E28-CE8E-7D88-CC46-F1F9A90C1582}"/>
                    </a:ext>
                  </a:extLst>
                </p14:cNvPr>
                <p14:cNvContentPartPr/>
                <p14:nvPr/>
              </p14:nvContentPartPr>
              <p14:xfrm>
                <a:off x="4216980" y="1920294"/>
                <a:ext cx="186480" cy="134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7F06E28-CE8E-7D88-CC46-F1F9A90C15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7980" y="1911294"/>
                  <a:ext cx="20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32EA519-82AE-358C-BE16-7AC42F25D0D2}"/>
                    </a:ext>
                  </a:extLst>
                </p14:cNvPr>
                <p14:cNvContentPartPr/>
                <p14:nvPr/>
              </p14:nvContentPartPr>
              <p14:xfrm>
                <a:off x="4356300" y="1811574"/>
                <a:ext cx="145440" cy="140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32EA519-82AE-358C-BE16-7AC42F25D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47300" y="1802574"/>
                  <a:ext cx="163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5A565EF-E9ED-BCD2-3CF3-9C3AA125E1FC}"/>
                    </a:ext>
                  </a:extLst>
                </p14:cNvPr>
                <p14:cNvContentPartPr/>
                <p14:nvPr/>
              </p14:nvContentPartPr>
              <p14:xfrm>
                <a:off x="4443780" y="1829934"/>
                <a:ext cx="105120" cy="673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5A565EF-E9ED-BCD2-3CF3-9C3AA125E1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4780" y="1821294"/>
                  <a:ext cx="122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6F13C25-DAB8-FAE0-65AD-B591322073AD}"/>
                    </a:ext>
                  </a:extLst>
                </p14:cNvPr>
                <p14:cNvContentPartPr/>
                <p14:nvPr/>
              </p14:nvContentPartPr>
              <p14:xfrm>
                <a:off x="4479420" y="1815174"/>
                <a:ext cx="73800" cy="227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6F13C25-DAB8-FAE0-65AD-B591322073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0780" y="1806174"/>
                  <a:ext cx="91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56A0E68-4EFF-8702-AD03-678AA37E2D64}"/>
                    </a:ext>
                  </a:extLst>
                </p14:cNvPr>
                <p14:cNvContentPartPr/>
                <p14:nvPr/>
              </p14:nvContentPartPr>
              <p14:xfrm>
                <a:off x="4573380" y="1818774"/>
                <a:ext cx="76320" cy="16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56A0E68-4EFF-8702-AD03-678AA37E2D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4380" y="1809774"/>
                  <a:ext cx="93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2269750-19E6-7630-AE07-460FEC04CFB6}"/>
                    </a:ext>
                  </a:extLst>
                </p14:cNvPr>
                <p14:cNvContentPartPr/>
                <p14:nvPr/>
              </p14:nvContentPartPr>
              <p14:xfrm>
                <a:off x="4573020" y="1825614"/>
                <a:ext cx="173160" cy="130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2269750-19E6-7630-AE07-460FEC04CF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4020" y="1816974"/>
                  <a:ext cx="190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FB0CA58-597B-713A-A5AA-5CE30468579F}"/>
                    </a:ext>
                  </a:extLst>
                </p14:cNvPr>
                <p14:cNvContentPartPr/>
                <p14:nvPr/>
              </p14:nvContentPartPr>
              <p14:xfrm>
                <a:off x="4665900" y="1963854"/>
                <a:ext cx="104040" cy="82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FB0CA58-597B-713A-A5AA-5CE3046857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7260" y="1954854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22F8206-CBC7-B1BA-3F51-356FC0F72FFC}"/>
                    </a:ext>
                  </a:extLst>
                </p14:cNvPr>
                <p14:cNvContentPartPr/>
                <p14:nvPr/>
              </p14:nvContentPartPr>
              <p14:xfrm>
                <a:off x="4923660" y="1839654"/>
                <a:ext cx="108720" cy="25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22F8206-CBC7-B1BA-3F51-356FC0F72F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5020" y="1831014"/>
                  <a:ext cx="126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BB6950B-02EA-4DD0-A9DF-2C2F7732C087}"/>
                    </a:ext>
                  </a:extLst>
                </p14:cNvPr>
                <p14:cNvContentPartPr/>
                <p14:nvPr/>
              </p14:nvContentPartPr>
              <p14:xfrm>
                <a:off x="4876860" y="1873134"/>
                <a:ext cx="228960" cy="164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BB6950B-02EA-4DD0-A9DF-2C2F7732C0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67860" y="1864134"/>
                  <a:ext cx="24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3FBABB9-FED3-BDD7-66FF-AF7E4E30A927}"/>
                    </a:ext>
                  </a:extLst>
                </p14:cNvPr>
                <p14:cNvContentPartPr/>
                <p14:nvPr/>
              </p14:nvContentPartPr>
              <p14:xfrm>
                <a:off x="5042460" y="1999494"/>
                <a:ext cx="153720" cy="92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3FBABB9-FED3-BDD7-66FF-AF7E4E30A9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3820" y="1990854"/>
                  <a:ext cx="171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9AE5EA0-637E-D568-FEAF-926E704D8D42}"/>
                    </a:ext>
                  </a:extLst>
                </p14:cNvPr>
                <p14:cNvContentPartPr/>
                <p14:nvPr/>
              </p14:nvContentPartPr>
              <p14:xfrm>
                <a:off x="5145420" y="1802574"/>
                <a:ext cx="121680" cy="80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9AE5EA0-637E-D568-FEAF-926E704D8D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36420" y="1793574"/>
                  <a:ext cx="139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069582F-877C-7535-D351-0D617EDF8104}"/>
                    </a:ext>
                  </a:extLst>
                </p14:cNvPr>
                <p14:cNvContentPartPr/>
                <p14:nvPr/>
              </p14:nvContentPartPr>
              <p14:xfrm>
                <a:off x="5162700" y="1933974"/>
                <a:ext cx="169920" cy="130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069582F-877C-7535-D351-0D617EDF81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54060" y="1925334"/>
                  <a:ext cx="187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AB98DA7-4D0E-1699-DD30-61C6B9AEB2B2}"/>
                    </a:ext>
                  </a:extLst>
                </p14:cNvPr>
                <p14:cNvContentPartPr/>
                <p14:nvPr/>
              </p14:nvContentPartPr>
              <p14:xfrm>
                <a:off x="5311380" y="1912014"/>
                <a:ext cx="115200" cy="118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AB98DA7-4D0E-1699-DD30-61C6B9AEB2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2380" y="1903374"/>
                  <a:ext cx="13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046F020-9C7D-91E3-CBEC-76C202A9C6CF}"/>
                    </a:ext>
                  </a:extLst>
                </p14:cNvPr>
                <p14:cNvContentPartPr/>
                <p14:nvPr/>
              </p14:nvContentPartPr>
              <p14:xfrm>
                <a:off x="5419740" y="1915614"/>
                <a:ext cx="47160" cy="138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046F020-9C7D-91E3-CBEC-76C202A9C6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0740" y="1906614"/>
                  <a:ext cx="64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0022C76-4BB7-5689-E90C-44A56AE29A07}"/>
                    </a:ext>
                  </a:extLst>
                </p14:cNvPr>
                <p14:cNvContentPartPr/>
                <p14:nvPr/>
              </p14:nvContentPartPr>
              <p14:xfrm>
                <a:off x="5588220" y="2036214"/>
                <a:ext cx="18000" cy="23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0022C76-4BB7-5689-E90C-44A56AE29A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79580" y="2027574"/>
                  <a:ext cx="356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9C656EB-AC18-E167-87FC-3CA6D45E3B64}"/>
              </a:ext>
            </a:extLst>
          </p:cNvPr>
          <p:cNvGrpSpPr/>
          <p:nvPr/>
        </p:nvGrpSpPr>
        <p:grpSpPr>
          <a:xfrm>
            <a:off x="3576540" y="3701574"/>
            <a:ext cx="497520" cy="207000"/>
            <a:chOff x="3576540" y="3701574"/>
            <a:chExt cx="497520" cy="20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4E6F1AA-5E3E-A3AC-723F-329D48D766E4}"/>
                    </a:ext>
                  </a:extLst>
                </p14:cNvPr>
                <p14:cNvContentPartPr/>
                <p14:nvPr/>
              </p14:nvContentPartPr>
              <p14:xfrm>
                <a:off x="3578700" y="3718134"/>
                <a:ext cx="77760" cy="914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4E6F1AA-5E3E-A3AC-723F-329D48D766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9700" y="3709134"/>
                  <a:ext cx="95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92EB9F0-1814-DD80-D9FC-E53B09E6AAAC}"/>
                    </a:ext>
                  </a:extLst>
                </p14:cNvPr>
                <p14:cNvContentPartPr/>
                <p14:nvPr/>
              </p14:nvContentPartPr>
              <p14:xfrm>
                <a:off x="3576540" y="3823254"/>
                <a:ext cx="104040" cy="85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92EB9F0-1814-DD80-D9FC-E53B09E6AA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7540" y="3814614"/>
                  <a:ext cx="121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B4DD930-83DC-8198-D399-B2FCB8EB09A5}"/>
                    </a:ext>
                  </a:extLst>
                </p14:cNvPr>
                <p14:cNvContentPartPr/>
                <p14:nvPr/>
              </p14:nvContentPartPr>
              <p14:xfrm>
                <a:off x="3681300" y="3701574"/>
                <a:ext cx="83520" cy="950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B4DD930-83DC-8198-D399-B2FCB8EB09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2660" y="3692574"/>
                  <a:ext cx="101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AE022F9-B1AB-5DCA-AEDD-534D56F1F7E7}"/>
                    </a:ext>
                  </a:extLst>
                </p14:cNvPr>
                <p14:cNvContentPartPr/>
                <p14:nvPr/>
              </p14:nvContentPartPr>
              <p14:xfrm>
                <a:off x="3691740" y="3819654"/>
                <a:ext cx="117000" cy="53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AE022F9-B1AB-5DCA-AEDD-534D56F1F7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740" y="3811014"/>
                  <a:ext cx="134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55DB8C8-02D6-BF93-3B5F-9C10B5E37A9B}"/>
                    </a:ext>
                  </a:extLst>
                </p14:cNvPr>
                <p14:cNvContentPartPr/>
                <p14:nvPr/>
              </p14:nvContentPartPr>
              <p14:xfrm>
                <a:off x="3832140" y="3727854"/>
                <a:ext cx="46800" cy="23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55DB8C8-02D6-BF93-3B5F-9C10B5E37A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23140" y="3718854"/>
                  <a:ext cx="6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BCF2677-18DE-007B-3639-15F6FE17C235}"/>
                    </a:ext>
                  </a:extLst>
                </p14:cNvPr>
                <p14:cNvContentPartPr/>
                <p14:nvPr/>
              </p14:nvContentPartPr>
              <p14:xfrm>
                <a:off x="3805140" y="3754134"/>
                <a:ext cx="98640" cy="633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BCF2677-18DE-007B-3639-15F6FE17C2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96500" y="3745134"/>
                  <a:ext cx="116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2E386A9-6885-2FB8-79F5-23170E278821}"/>
                    </a:ext>
                  </a:extLst>
                </p14:cNvPr>
                <p14:cNvContentPartPr/>
                <p14:nvPr/>
              </p14:nvContentPartPr>
              <p14:xfrm>
                <a:off x="3874620" y="3745134"/>
                <a:ext cx="93600" cy="140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2E386A9-6885-2FB8-79F5-23170E2788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5980" y="3736494"/>
                  <a:ext cx="111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ED5FAFB-7861-C894-050C-AFE117CE3AA0}"/>
                    </a:ext>
                  </a:extLst>
                </p14:cNvPr>
                <p14:cNvContentPartPr/>
                <p14:nvPr/>
              </p14:nvContentPartPr>
              <p14:xfrm>
                <a:off x="4056060" y="3874734"/>
                <a:ext cx="18000" cy="61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ED5FAFB-7861-C894-050C-AFE117CE3A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7060" y="3866094"/>
                  <a:ext cx="356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9AFF31B-EC02-CABF-6328-434C3497294A}"/>
              </a:ext>
            </a:extLst>
          </p:cNvPr>
          <p:cNvGrpSpPr/>
          <p:nvPr/>
        </p:nvGrpSpPr>
        <p:grpSpPr>
          <a:xfrm>
            <a:off x="4031580" y="4696614"/>
            <a:ext cx="939960" cy="225720"/>
            <a:chOff x="4031580" y="4696614"/>
            <a:chExt cx="9399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4A5EE8B-50CB-4ACF-F357-CABB9313D245}"/>
                    </a:ext>
                  </a:extLst>
                </p14:cNvPr>
                <p14:cNvContentPartPr/>
                <p14:nvPr/>
              </p14:nvContentPartPr>
              <p14:xfrm>
                <a:off x="4031580" y="4758174"/>
                <a:ext cx="117720" cy="136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4A5EE8B-50CB-4ACF-F357-CABB9313D2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940" y="4749174"/>
                  <a:ext cx="13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213F399-025E-4D55-7B6F-32C9997E8864}"/>
                    </a:ext>
                  </a:extLst>
                </p14:cNvPr>
                <p14:cNvContentPartPr/>
                <p14:nvPr/>
              </p14:nvContentPartPr>
              <p14:xfrm>
                <a:off x="4064700" y="4801374"/>
                <a:ext cx="102600" cy="99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213F399-025E-4D55-7B6F-32C9997E88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56060" y="4792734"/>
                  <a:ext cx="120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1BA3D16-EE96-78E5-8668-57D20E6D2C32}"/>
                    </a:ext>
                  </a:extLst>
                </p14:cNvPr>
                <p14:cNvContentPartPr/>
                <p14:nvPr/>
              </p14:nvContentPartPr>
              <p14:xfrm>
                <a:off x="4154340" y="4789134"/>
                <a:ext cx="69480" cy="107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1BA3D16-EE96-78E5-8668-57D20E6D2C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45700" y="4780494"/>
                  <a:ext cx="87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01E2336-BDB9-2CC0-EF8D-EE6C48C832A1}"/>
                    </a:ext>
                  </a:extLst>
                </p14:cNvPr>
                <p14:cNvContentPartPr/>
                <p14:nvPr/>
              </p14:nvContentPartPr>
              <p14:xfrm>
                <a:off x="4221660" y="4798134"/>
                <a:ext cx="59760" cy="91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01E2336-BDB9-2CC0-EF8D-EE6C48C832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13020" y="4789494"/>
                  <a:ext cx="77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E3198EF-B19C-EF89-6DF7-A2C9ACAEA1F0}"/>
                    </a:ext>
                  </a:extLst>
                </p14:cNvPr>
                <p14:cNvContentPartPr/>
                <p14:nvPr/>
              </p14:nvContentPartPr>
              <p14:xfrm>
                <a:off x="4281780" y="4708494"/>
                <a:ext cx="110160" cy="192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E3198EF-B19C-EF89-6DF7-A2C9ACAEA1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73140" y="4699494"/>
                  <a:ext cx="127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D90B57D-833E-63E8-F397-DB1296F7CD42}"/>
                    </a:ext>
                  </a:extLst>
                </p14:cNvPr>
                <p14:cNvContentPartPr/>
                <p14:nvPr/>
              </p14:nvContentPartPr>
              <p14:xfrm>
                <a:off x="4345140" y="4726854"/>
                <a:ext cx="51480" cy="135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D90B57D-833E-63E8-F397-DB1296F7CD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36500" y="4717854"/>
                  <a:ext cx="6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CA8B42D-5C01-B96E-FE19-8E556532B14F}"/>
                    </a:ext>
                  </a:extLst>
                </p14:cNvPr>
                <p14:cNvContentPartPr/>
                <p14:nvPr/>
              </p14:nvContentPartPr>
              <p14:xfrm>
                <a:off x="4375740" y="4749894"/>
                <a:ext cx="105120" cy="155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CA8B42D-5C01-B96E-FE19-8E556532B1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67100" y="4741254"/>
                  <a:ext cx="122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4BD901D-B1B7-3E6C-4E12-432B39796908}"/>
                    </a:ext>
                  </a:extLst>
                </p14:cNvPr>
                <p14:cNvContentPartPr/>
                <p14:nvPr/>
              </p14:nvContentPartPr>
              <p14:xfrm>
                <a:off x="4547820" y="4701654"/>
                <a:ext cx="18360" cy="136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4BD901D-B1B7-3E6C-4E12-432B397969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39180" y="4693014"/>
                  <a:ext cx="36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4827A8A-0FD0-0BD9-981F-661A8039476D}"/>
                    </a:ext>
                  </a:extLst>
                </p14:cNvPr>
                <p14:cNvContentPartPr/>
                <p14:nvPr/>
              </p14:nvContentPartPr>
              <p14:xfrm>
                <a:off x="4550340" y="4793454"/>
                <a:ext cx="48960" cy="23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4827A8A-0FD0-0BD9-981F-661A803947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41700" y="4784814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4AAD203-AA32-30FA-E60D-B0A1C9025EC8}"/>
                    </a:ext>
                  </a:extLst>
                </p14:cNvPr>
                <p14:cNvContentPartPr/>
                <p14:nvPr/>
              </p14:nvContentPartPr>
              <p14:xfrm>
                <a:off x="4612260" y="4745214"/>
                <a:ext cx="55080" cy="126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4AAD203-AA32-30FA-E60D-B0A1C9025E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03620" y="4736214"/>
                  <a:ext cx="72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9C2550B-A62C-12FA-DA4E-577CA23FB74B}"/>
                    </a:ext>
                  </a:extLst>
                </p14:cNvPr>
                <p14:cNvContentPartPr/>
                <p14:nvPr/>
              </p14:nvContentPartPr>
              <p14:xfrm>
                <a:off x="4622700" y="4856454"/>
                <a:ext cx="78120" cy="65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9C2550B-A62C-12FA-DA4E-577CA23FB7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13700" y="4847454"/>
                  <a:ext cx="95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E2F38F9-E1A2-A70F-CBEF-1845E507B393}"/>
                    </a:ext>
                  </a:extLst>
                </p14:cNvPr>
                <p14:cNvContentPartPr/>
                <p14:nvPr/>
              </p14:nvContentPartPr>
              <p14:xfrm>
                <a:off x="4702620" y="4696614"/>
                <a:ext cx="82080" cy="178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E2F38F9-E1A2-A70F-CBEF-1845E507B3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93980" y="4687974"/>
                  <a:ext cx="9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697FC0D-9ADE-1F89-387D-529219EC824D}"/>
                    </a:ext>
                  </a:extLst>
                </p14:cNvPr>
                <p14:cNvContentPartPr/>
                <p14:nvPr/>
              </p14:nvContentPartPr>
              <p14:xfrm>
                <a:off x="4780740" y="4725054"/>
                <a:ext cx="72360" cy="192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697FC0D-9ADE-1F89-387D-529219EC82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71740" y="4716054"/>
                  <a:ext cx="90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360A225-7265-CE96-C802-19D94C5618D4}"/>
                    </a:ext>
                  </a:extLst>
                </p14:cNvPr>
                <p14:cNvContentPartPr/>
                <p14:nvPr/>
              </p14:nvContentPartPr>
              <p14:xfrm>
                <a:off x="4963620" y="4874814"/>
                <a:ext cx="7920" cy="15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360A225-7265-CE96-C802-19D94C5618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54620" y="4866174"/>
                  <a:ext cx="2556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37494CEA-CCAD-E8FB-CEF4-3282FBD3FC1A}"/>
                  </a:ext>
                </a:extLst>
              </p14:cNvPr>
              <p14:cNvContentPartPr/>
              <p14:nvPr/>
            </p14:nvContentPartPr>
            <p14:xfrm>
              <a:off x="2410860" y="3120894"/>
              <a:ext cx="367920" cy="34524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37494CEA-CCAD-E8FB-CEF4-3282FBD3FC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2220" y="3111894"/>
                <a:ext cx="385560" cy="36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강의내용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파이프를 사용하여 통신을 하기 위한 시스템 호출</a:t>
            </a:r>
            <a:r>
              <a:rPr lang="en-US" altLang="ko-KR"/>
              <a:t>/</a:t>
            </a:r>
            <a:r>
              <a:rPr lang="ko-KR" altLang="en-US"/>
              <a:t>표준 라이브러리 함수</a:t>
            </a:r>
          </a:p>
          <a:p>
            <a:endParaRPr lang="ko-KR" altLang="en-US"/>
          </a:p>
        </p:txBody>
      </p:sp>
      <p:sp>
        <p:nvSpPr>
          <p:cNvPr id="4100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0487D21-7894-4B3B-992E-965C22123874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410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410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B5C7-3B3D-4D78-AC9E-7ECC23A41D65}" type="slidenum">
              <a:rPr lang="ko-KR" altLang="en-US" smtClean="0"/>
              <a:pPr/>
              <a:t>2</a:t>
            </a:fld>
            <a:endParaRPr lang="en-US" altLang="ko-KR"/>
          </a:p>
        </p:txBody>
      </p:sp>
      <p:graphicFrame>
        <p:nvGraphicFramePr>
          <p:cNvPr id="8" name="Group 45"/>
          <p:cNvGraphicFramePr>
            <a:graphicFrameLocks noGrp="1"/>
          </p:cNvGraphicFramePr>
          <p:nvPr/>
        </p:nvGraphicFramePr>
        <p:xfrm>
          <a:off x="336550" y="2016125"/>
          <a:ext cx="8496300" cy="2689225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pipe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프로세스간 통신을 위해 파이프를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fpathconf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시스템의 정보를 알아본다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pathconf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시스템의 정보를 알아온다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select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기술자의 집합 내에서 상태가 변한 파일 기술자를 관찰한다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mkfifo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네임드 파이프인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dup2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기술자의 사본을 생성한다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F0BF65-628F-2A45-4164-9DA6976332DC}"/>
              </a:ext>
            </a:extLst>
          </p:cNvPr>
          <p:cNvGrpSpPr/>
          <p:nvPr/>
        </p:nvGrpSpPr>
        <p:grpSpPr>
          <a:xfrm>
            <a:off x="2869376" y="273049"/>
            <a:ext cx="5283000" cy="840240"/>
            <a:chOff x="2869376" y="273049"/>
            <a:chExt cx="528300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1622A10-9742-C1DE-B10B-F6C2FB63A102}"/>
                    </a:ext>
                  </a:extLst>
                </p14:cNvPr>
                <p14:cNvContentPartPr/>
                <p14:nvPr/>
              </p14:nvContentPartPr>
              <p14:xfrm>
                <a:off x="2869376" y="273049"/>
                <a:ext cx="200160" cy="1753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1622A10-9742-C1DE-B10B-F6C2FB63A1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60376" y="264409"/>
                  <a:ext cx="217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20003B3-5C23-2CD3-7A49-C1CD97B052E0}"/>
                    </a:ext>
                  </a:extLst>
                </p14:cNvPr>
                <p14:cNvContentPartPr/>
                <p14:nvPr/>
              </p14:nvContentPartPr>
              <p14:xfrm>
                <a:off x="2897816" y="287809"/>
                <a:ext cx="168840" cy="214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20003B3-5C23-2CD3-7A49-C1CD97B052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9176" y="278809"/>
                  <a:ext cx="186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1E489E8-01E0-5209-4D84-F4A213CF8172}"/>
                    </a:ext>
                  </a:extLst>
                </p14:cNvPr>
                <p14:cNvContentPartPr/>
                <p14:nvPr/>
              </p14:nvContentPartPr>
              <p14:xfrm>
                <a:off x="2887376" y="545929"/>
                <a:ext cx="174600" cy="39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1E489E8-01E0-5209-4D84-F4A213CF81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8736" y="536929"/>
                  <a:ext cx="192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4C3A36D-0B5E-39FA-2BB8-DA317432CAE6}"/>
                    </a:ext>
                  </a:extLst>
                </p14:cNvPr>
                <p14:cNvContentPartPr/>
                <p14:nvPr/>
              </p14:nvContentPartPr>
              <p14:xfrm>
                <a:off x="3080696" y="327049"/>
                <a:ext cx="213480" cy="263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4C3A36D-0B5E-39FA-2BB8-DA317432CA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2056" y="318409"/>
                  <a:ext cx="231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3A939A1-2B0F-41D9-25ED-911859CC0E97}"/>
                    </a:ext>
                  </a:extLst>
                </p14:cNvPr>
                <p14:cNvContentPartPr/>
                <p14:nvPr/>
              </p14:nvContentPartPr>
              <p14:xfrm>
                <a:off x="3318656" y="338929"/>
                <a:ext cx="108000" cy="175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3A939A1-2B0F-41D9-25ED-911859CC0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0016" y="330289"/>
                  <a:ext cx="125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006C40-BB15-AD8E-C768-1BB4CC35595D}"/>
                    </a:ext>
                  </a:extLst>
                </p14:cNvPr>
                <p14:cNvContentPartPr/>
                <p14:nvPr/>
              </p14:nvContentPartPr>
              <p14:xfrm>
                <a:off x="3358976" y="369889"/>
                <a:ext cx="100440" cy="138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006C40-BB15-AD8E-C768-1BB4CC3559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0336" y="361249"/>
                  <a:ext cx="118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31F86F5-5837-CC54-5A1C-8E24BCF0C1F5}"/>
                    </a:ext>
                  </a:extLst>
                </p14:cNvPr>
                <p14:cNvContentPartPr/>
                <p14:nvPr/>
              </p14:nvContentPartPr>
              <p14:xfrm>
                <a:off x="3479576" y="360169"/>
                <a:ext cx="41400" cy="207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31F86F5-5837-CC54-5A1C-8E24BCF0C1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0936" y="351529"/>
                  <a:ext cx="59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00A70B5-BE2F-2F2D-D939-D293F9A2FCA7}"/>
                    </a:ext>
                  </a:extLst>
                </p14:cNvPr>
                <p14:cNvContentPartPr/>
                <p14:nvPr/>
              </p14:nvContentPartPr>
              <p14:xfrm>
                <a:off x="3573176" y="350449"/>
                <a:ext cx="189360" cy="260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00A70B5-BE2F-2F2D-D939-D293F9A2F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64536" y="341449"/>
                  <a:ext cx="207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C4CF195-DA04-C4AC-EACF-C2B9E19117DF}"/>
                    </a:ext>
                  </a:extLst>
                </p14:cNvPr>
                <p14:cNvContentPartPr/>
                <p14:nvPr/>
              </p14:nvContentPartPr>
              <p14:xfrm>
                <a:off x="3814736" y="317329"/>
                <a:ext cx="93960" cy="381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C4CF195-DA04-C4AC-EACF-C2B9E19117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6096" y="308329"/>
                  <a:ext cx="111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5745E56-4EA3-F766-7F01-2EF2EEE7C25C}"/>
                    </a:ext>
                  </a:extLst>
                </p14:cNvPr>
                <p14:cNvContentPartPr/>
                <p14:nvPr/>
              </p14:nvContentPartPr>
              <p14:xfrm>
                <a:off x="4010216" y="363409"/>
                <a:ext cx="169560" cy="223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5745E56-4EA3-F766-7F01-2EF2EEE7C2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1576" y="354409"/>
                  <a:ext cx="187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194DD70-C700-CD85-B663-BE88FF988840}"/>
                    </a:ext>
                  </a:extLst>
                </p14:cNvPr>
                <p14:cNvContentPartPr/>
                <p14:nvPr/>
              </p14:nvContentPartPr>
              <p14:xfrm>
                <a:off x="4197056" y="368089"/>
                <a:ext cx="260640" cy="285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194DD70-C700-CD85-B663-BE88FF9888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8416" y="359089"/>
                  <a:ext cx="2782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9D62E70-7179-9B3B-074D-E74E7FCCABF2}"/>
                    </a:ext>
                  </a:extLst>
                </p14:cNvPr>
                <p14:cNvContentPartPr/>
                <p14:nvPr/>
              </p14:nvContentPartPr>
              <p14:xfrm>
                <a:off x="4332056" y="431089"/>
                <a:ext cx="198720" cy="155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9D62E70-7179-9B3B-074D-E74E7FCCAB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3056" y="422089"/>
                  <a:ext cx="216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45BB194-BE6D-99CD-B4C0-307D89A2ABB2}"/>
                    </a:ext>
                  </a:extLst>
                </p14:cNvPr>
                <p14:cNvContentPartPr/>
                <p14:nvPr/>
              </p14:nvContentPartPr>
              <p14:xfrm>
                <a:off x="4397936" y="603889"/>
                <a:ext cx="273600" cy="193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45BB194-BE6D-99CD-B4C0-307D89A2A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88936" y="594889"/>
                  <a:ext cx="291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CD25C8F-2986-C853-62C1-C1505B2C985D}"/>
                    </a:ext>
                  </a:extLst>
                </p14:cNvPr>
                <p14:cNvContentPartPr/>
                <p14:nvPr/>
              </p14:nvContentPartPr>
              <p14:xfrm>
                <a:off x="4618256" y="403009"/>
                <a:ext cx="207720" cy="256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CD25C8F-2986-C853-62C1-C1505B2C98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9256" y="394369"/>
                  <a:ext cx="225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06C3161-796B-ABDE-6FD3-3A28FCAA5975}"/>
                    </a:ext>
                  </a:extLst>
                </p14:cNvPr>
                <p14:cNvContentPartPr/>
                <p14:nvPr/>
              </p14:nvContentPartPr>
              <p14:xfrm>
                <a:off x="4782416" y="483649"/>
                <a:ext cx="89280" cy="17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06C3161-796B-ABDE-6FD3-3A28FCAA59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3416" y="475009"/>
                  <a:ext cx="106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E7753D5-4269-770D-8EE7-21E33454099D}"/>
                    </a:ext>
                  </a:extLst>
                </p14:cNvPr>
                <p14:cNvContentPartPr/>
                <p14:nvPr/>
              </p14:nvContentPartPr>
              <p14:xfrm>
                <a:off x="4769816" y="459169"/>
                <a:ext cx="161280" cy="312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E7753D5-4269-770D-8EE7-21E3345409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1176" y="450169"/>
                  <a:ext cx="178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23A2C03-BC0B-B35D-75AE-EB63902FF533}"/>
                    </a:ext>
                  </a:extLst>
                </p14:cNvPr>
                <p14:cNvContentPartPr/>
                <p14:nvPr/>
              </p14:nvContentPartPr>
              <p14:xfrm>
                <a:off x="5054936" y="570769"/>
                <a:ext cx="447480" cy="32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23A2C03-BC0B-B35D-75AE-EB63902FF5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5936" y="562129"/>
                  <a:ext cx="465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7A126E2-C8BB-2A8F-46B2-DFC8142C42EE}"/>
                    </a:ext>
                  </a:extLst>
                </p14:cNvPr>
                <p14:cNvContentPartPr/>
                <p14:nvPr/>
              </p14:nvContentPartPr>
              <p14:xfrm>
                <a:off x="5333216" y="420289"/>
                <a:ext cx="186120" cy="323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7A126E2-C8BB-2A8F-46B2-DFC8142C42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4576" y="411649"/>
                  <a:ext cx="203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3D257BC-4D89-842B-F891-8B493C804CBD}"/>
                    </a:ext>
                  </a:extLst>
                </p14:cNvPr>
                <p14:cNvContentPartPr/>
                <p14:nvPr/>
              </p14:nvContentPartPr>
              <p14:xfrm>
                <a:off x="5673776" y="371329"/>
                <a:ext cx="275400" cy="192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3D257BC-4D89-842B-F891-8B493C804C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64776" y="362329"/>
                  <a:ext cx="293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CE36D80-4A69-E66A-A80A-BBDD6360F60A}"/>
                    </a:ext>
                  </a:extLst>
                </p14:cNvPr>
                <p14:cNvContentPartPr/>
                <p14:nvPr/>
              </p14:nvContentPartPr>
              <p14:xfrm>
                <a:off x="5718056" y="375289"/>
                <a:ext cx="252360" cy="239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CE36D80-4A69-E66A-A80A-BBDD6360F6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09416" y="366289"/>
                  <a:ext cx="270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2933A3A-4F3C-8790-5192-AB026CAF28EE}"/>
                    </a:ext>
                  </a:extLst>
                </p14:cNvPr>
                <p14:cNvContentPartPr/>
                <p14:nvPr/>
              </p14:nvContentPartPr>
              <p14:xfrm>
                <a:off x="5685656" y="622609"/>
                <a:ext cx="273240" cy="18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2933A3A-4F3C-8790-5192-AB026CAF28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6656" y="613609"/>
                  <a:ext cx="29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AF830C9-E9D9-27D1-2323-27498CEAA5D4}"/>
                    </a:ext>
                  </a:extLst>
                </p14:cNvPr>
                <p14:cNvContentPartPr/>
                <p14:nvPr/>
              </p14:nvContentPartPr>
              <p14:xfrm>
                <a:off x="5930816" y="343969"/>
                <a:ext cx="254160" cy="342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AF830C9-E9D9-27D1-2323-27498CEAA5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2176" y="334969"/>
                  <a:ext cx="271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E28F14F-CA7A-AF98-75FA-15DD567587D1}"/>
                    </a:ext>
                  </a:extLst>
                </p14:cNvPr>
                <p14:cNvContentPartPr/>
                <p14:nvPr/>
              </p14:nvContentPartPr>
              <p14:xfrm>
                <a:off x="6172736" y="494809"/>
                <a:ext cx="163080" cy="158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E28F14F-CA7A-AF98-75FA-15DD567587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3736" y="485809"/>
                  <a:ext cx="180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33A0B16-57CC-C37F-EAF0-AB7FF86FF1A6}"/>
                    </a:ext>
                  </a:extLst>
                </p14:cNvPr>
                <p14:cNvContentPartPr/>
                <p14:nvPr/>
              </p14:nvContentPartPr>
              <p14:xfrm>
                <a:off x="6248696" y="463129"/>
                <a:ext cx="151560" cy="200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33A0B16-57CC-C37F-EAF0-AB7FF86FF1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0056" y="454129"/>
                  <a:ext cx="169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A88FE87-B6E9-2D94-D40F-0295074E0649}"/>
                    </a:ext>
                  </a:extLst>
                </p14:cNvPr>
                <p14:cNvContentPartPr/>
                <p14:nvPr/>
              </p14:nvContentPartPr>
              <p14:xfrm>
                <a:off x="6451016" y="480049"/>
                <a:ext cx="26640" cy="185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A88FE87-B6E9-2D94-D40F-0295074E06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2376" y="471049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9F133CC-AD07-C681-DB92-F7744C823B8B}"/>
                    </a:ext>
                  </a:extLst>
                </p14:cNvPr>
                <p14:cNvContentPartPr/>
                <p14:nvPr/>
              </p14:nvContentPartPr>
              <p14:xfrm>
                <a:off x="6529136" y="398689"/>
                <a:ext cx="191160" cy="273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9F133CC-AD07-C681-DB92-F7744C823B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0136" y="389689"/>
                  <a:ext cx="208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D9E313A-3D32-06A1-8985-02FAB8CA6733}"/>
                    </a:ext>
                  </a:extLst>
                </p14:cNvPr>
                <p14:cNvContentPartPr/>
                <p14:nvPr/>
              </p14:nvContentPartPr>
              <p14:xfrm>
                <a:off x="6711656" y="401569"/>
                <a:ext cx="272520" cy="268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D9E313A-3D32-06A1-8985-02FAB8CA67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02656" y="392929"/>
                  <a:ext cx="290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6C06540-BFFE-4A5E-FAFF-BFC433D3D981}"/>
                    </a:ext>
                  </a:extLst>
                </p14:cNvPr>
                <p14:cNvContentPartPr/>
                <p14:nvPr/>
              </p14:nvContentPartPr>
              <p14:xfrm>
                <a:off x="6993176" y="406249"/>
                <a:ext cx="114480" cy="162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6C06540-BFFE-4A5E-FAFF-BFC433D3D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4176" y="397609"/>
                  <a:ext cx="132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9FCD2CA-CDE6-E6D4-E84A-B8E4AFA85A07}"/>
                    </a:ext>
                  </a:extLst>
                </p14:cNvPr>
                <p14:cNvContentPartPr/>
                <p14:nvPr/>
              </p14:nvContentPartPr>
              <p14:xfrm>
                <a:off x="7007576" y="481129"/>
                <a:ext cx="236880" cy="2815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9FCD2CA-CDE6-E6D4-E84A-B8E4AFA85A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8576" y="472489"/>
                  <a:ext cx="254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B67AA30-9075-716D-EF38-320DA5AE386D}"/>
                    </a:ext>
                  </a:extLst>
                </p14:cNvPr>
                <p14:cNvContentPartPr/>
                <p14:nvPr/>
              </p14:nvContentPartPr>
              <p14:xfrm>
                <a:off x="7381976" y="361969"/>
                <a:ext cx="165600" cy="190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B67AA30-9075-716D-EF38-320DA5AE38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72976" y="352969"/>
                  <a:ext cx="183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79CA331-70BB-7E47-53A2-596A23927F5F}"/>
                    </a:ext>
                  </a:extLst>
                </p14:cNvPr>
                <p14:cNvContentPartPr/>
                <p14:nvPr/>
              </p14:nvContentPartPr>
              <p14:xfrm>
                <a:off x="7586096" y="388249"/>
                <a:ext cx="27720" cy="198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79CA331-70BB-7E47-53A2-596A23927F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7096" y="379249"/>
                  <a:ext cx="45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094A6F5-8ED2-7108-B3B2-0C564DDE58E3}"/>
                    </a:ext>
                  </a:extLst>
                </p14:cNvPr>
                <p14:cNvContentPartPr/>
                <p14:nvPr/>
              </p14:nvContentPartPr>
              <p14:xfrm>
                <a:off x="7404656" y="558169"/>
                <a:ext cx="253800" cy="194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094A6F5-8ED2-7108-B3B2-0C564DDE58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5656" y="549529"/>
                  <a:ext cx="271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B77833F-98CD-AA29-F895-F1A590137E71}"/>
                    </a:ext>
                  </a:extLst>
                </p14:cNvPr>
                <p14:cNvContentPartPr/>
                <p14:nvPr/>
              </p14:nvContentPartPr>
              <p14:xfrm>
                <a:off x="7654856" y="428569"/>
                <a:ext cx="213840" cy="254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B77833F-98CD-AA29-F895-F1A590137E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46216" y="419929"/>
                  <a:ext cx="231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92A2AC1-6711-1762-4440-EC880762A3C3}"/>
                    </a:ext>
                  </a:extLst>
                </p14:cNvPr>
                <p14:cNvContentPartPr/>
                <p14:nvPr/>
              </p14:nvContentPartPr>
              <p14:xfrm>
                <a:off x="7764296" y="432169"/>
                <a:ext cx="190080" cy="2142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92A2AC1-6711-1762-4440-EC880762A3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55296" y="423169"/>
                  <a:ext cx="207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656CFD3-910E-24F9-D092-454A87ADE495}"/>
                    </a:ext>
                  </a:extLst>
                </p14:cNvPr>
                <p14:cNvContentPartPr/>
                <p14:nvPr/>
              </p14:nvContentPartPr>
              <p14:xfrm>
                <a:off x="7831256" y="706849"/>
                <a:ext cx="140400" cy="93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656CFD3-910E-24F9-D092-454A87ADE4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22256" y="698209"/>
                  <a:ext cx="158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4D9EADC-56DC-C74E-E089-EABD4722E0C3}"/>
                    </a:ext>
                  </a:extLst>
                </p14:cNvPr>
                <p14:cNvContentPartPr/>
                <p14:nvPr/>
              </p14:nvContentPartPr>
              <p14:xfrm>
                <a:off x="8101616" y="724129"/>
                <a:ext cx="50760" cy="136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4D9EADC-56DC-C74E-E089-EABD4722E0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92976" y="715129"/>
                  <a:ext cx="68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1F55820-9D7F-F931-F446-7DDA50041C28}"/>
                    </a:ext>
                  </a:extLst>
                </p14:cNvPr>
                <p14:cNvContentPartPr/>
                <p14:nvPr/>
              </p14:nvContentPartPr>
              <p14:xfrm>
                <a:off x="5126936" y="791089"/>
                <a:ext cx="164880" cy="196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1F55820-9D7F-F931-F446-7DDA50041C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17936" y="782089"/>
                  <a:ext cx="182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EF6B692-6100-BCEE-5163-54D400498E6C}"/>
                    </a:ext>
                  </a:extLst>
                </p14:cNvPr>
                <p14:cNvContentPartPr/>
                <p14:nvPr/>
              </p14:nvContentPartPr>
              <p14:xfrm>
                <a:off x="5221256" y="795769"/>
                <a:ext cx="105480" cy="157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EF6B692-6100-BCEE-5163-54D400498E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2616" y="786769"/>
                  <a:ext cx="123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FC65A71-440B-83EB-DDD0-E6DA91B19A2F}"/>
                    </a:ext>
                  </a:extLst>
                </p14:cNvPr>
                <p14:cNvContentPartPr/>
                <p14:nvPr/>
              </p14:nvContentPartPr>
              <p14:xfrm>
                <a:off x="5272016" y="946969"/>
                <a:ext cx="104760" cy="94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FC65A71-440B-83EB-DDD0-E6DA91B19A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3016" y="938329"/>
                  <a:ext cx="122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2D9F91B-7FFC-DCE2-DB8E-1C1E45A83F37}"/>
                    </a:ext>
                  </a:extLst>
                </p14:cNvPr>
                <p14:cNvContentPartPr/>
                <p14:nvPr/>
              </p14:nvContentPartPr>
              <p14:xfrm>
                <a:off x="5392976" y="836449"/>
                <a:ext cx="173520" cy="1393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2D9F91B-7FFC-DCE2-DB8E-1C1E45A83F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3976" y="827809"/>
                  <a:ext cx="191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EA9C646-3B81-F2EC-520E-91E397019443}"/>
                    </a:ext>
                  </a:extLst>
                </p14:cNvPr>
                <p14:cNvContentPartPr/>
                <p14:nvPr/>
              </p14:nvContentPartPr>
              <p14:xfrm>
                <a:off x="5474336" y="831409"/>
                <a:ext cx="123120" cy="150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EA9C646-3B81-F2EC-520E-91E3970194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65696" y="822409"/>
                  <a:ext cx="140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A99B701-72E7-5A9C-8F8A-27ABBCACF7BE}"/>
                    </a:ext>
                  </a:extLst>
                </p14:cNvPr>
                <p14:cNvContentPartPr/>
                <p14:nvPr/>
              </p14:nvContentPartPr>
              <p14:xfrm>
                <a:off x="5619416" y="766969"/>
                <a:ext cx="120960" cy="150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A99B701-72E7-5A9C-8F8A-27ABBCACF7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10776" y="757969"/>
                  <a:ext cx="138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9EFCA3F-BBB6-E842-3B0F-77E3D68E38C1}"/>
                    </a:ext>
                  </a:extLst>
                </p14:cNvPr>
                <p14:cNvContentPartPr/>
                <p14:nvPr/>
              </p14:nvContentPartPr>
              <p14:xfrm>
                <a:off x="5610776" y="936529"/>
                <a:ext cx="124200" cy="46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9EFCA3F-BBB6-E842-3B0F-77E3D68E38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01776" y="927889"/>
                  <a:ext cx="141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75BC60C-CF41-5485-3600-C9A9126BD8DF}"/>
                    </a:ext>
                  </a:extLst>
                </p14:cNvPr>
                <p14:cNvContentPartPr/>
                <p14:nvPr/>
              </p14:nvContentPartPr>
              <p14:xfrm>
                <a:off x="5681336" y="1018969"/>
                <a:ext cx="132120" cy="59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75BC60C-CF41-5485-3600-C9A9126BD8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72696" y="1009969"/>
                  <a:ext cx="149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F51BB4D-2263-91B7-3D8A-2671F5CC8BCD}"/>
                    </a:ext>
                  </a:extLst>
                </p14:cNvPr>
                <p14:cNvContentPartPr/>
                <p14:nvPr/>
              </p14:nvContentPartPr>
              <p14:xfrm>
                <a:off x="5892656" y="819169"/>
                <a:ext cx="119520" cy="239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F51BB4D-2263-91B7-3D8A-2671F5CC8B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84016" y="810529"/>
                  <a:ext cx="137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B8B6D60-2EC7-D82D-74EF-4A67AC3447DE}"/>
                    </a:ext>
                  </a:extLst>
                </p14:cNvPr>
                <p14:cNvContentPartPr/>
                <p14:nvPr/>
              </p14:nvContentPartPr>
              <p14:xfrm>
                <a:off x="6043496" y="831769"/>
                <a:ext cx="180720" cy="184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B8B6D60-2EC7-D82D-74EF-4A67AC3447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34496" y="822769"/>
                  <a:ext cx="19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6660F14-234B-F194-637A-A804C197C54E}"/>
                    </a:ext>
                  </a:extLst>
                </p14:cNvPr>
                <p14:cNvContentPartPr/>
                <p14:nvPr/>
              </p14:nvContentPartPr>
              <p14:xfrm>
                <a:off x="6220256" y="855889"/>
                <a:ext cx="90000" cy="1159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6660F14-234B-F194-637A-A804C197C5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1616" y="846889"/>
                  <a:ext cx="107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22979E3-FC79-7D96-4DA7-B3E21048F3B0}"/>
                    </a:ext>
                  </a:extLst>
                </p14:cNvPr>
                <p14:cNvContentPartPr/>
                <p14:nvPr/>
              </p14:nvContentPartPr>
              <p14:xfrm>
                <a:off x="6364976" y="819889"/>
                <a:ext cx="176400" cy="167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22979E3-FC79-7D96-4DA7-B3E21048F3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55976" y="811249"/>
                  <a:ext cx="19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D523230-4C6B-2ECD-9AE2-88678767955F}"/>
                    </a:ext>
                  </a:extLst>
                </p14:cNvPr>
                <p14:cNvContentPartPr/>
                <p14:nvPr/>
              </p14:nvContentPartPr>
              <p14:xfrm>
                <a:off x="6601136" y="828169"/>
                <a:ext cx="95040" cy="38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D523230-4C6B-2ECD-9AE2-8867876795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92496" y="819529"/>
                  <a:ext cx="11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C3EC862-EB0A-56D6-60B0-A75023440EA9}"/>
                    </a:ext>
                  </a:extLst>
                </p14:cNvPr>
                <p14:cNvContentPartPr/>
                <p14:nvPr/>
              </p14:nvContentPartPr>
              <p14:xfrm>
                <a:off x="6582416" y="850129"/>
                <a:ext cx="118800" cy="1292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C3EC862-EB0A-56D6-60B0-A75023440E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73776" y="841129"/>
                  <a:ext cx="136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3812283-29A5-BBBA-12D0-8FC70FBDF5FA}"/>
                    </a:ext>
                  </a:extLst>
                </p14:cNvPr>
                <p14:cNvContentPartPr/>
                <p14:nvPr/>
              </p14:nvContentPartPr>
              <p14:xfrm>
                <a:off x="6583136" y="1023649"/>
                <a:ext cx="134640" cy="36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3812283-29A5-BBBA-12D0-8FC70FBDF5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74136" y="1015009"/>
                  <a:ext cx="152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8A107BE-5039-8F03-5B5A-87C5E82F8F15}"/>
                    </a:ext>
                  </a:extLst>
                </p14:cNvPr>
                <p14:cNvContentPartPr/>
                <p14:nvPr/>
              </p14:nvContentPartPr>
              <p14:xfrm>
                <a:off x="6748376" y="831049"/>
                <a:ext cx="103320" cy="282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8A107BE-5039-8F03-5B5A-87C5E82F8F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9376" y="822049"/>
                  <a:ext cx="120960" cy="29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8C2F172A-0116-451D-B218-65C77344A232}"/>
                  </a:ext>
                </a:extLst>
              </p14:cNvPr>
              <p14:cNvContentPartPr/>
              <p14:nvPr/>
            </p14:nvContentPartPr>
            <p14:xfrm>
              <a:off x="5492959" y="2361004"/>
              <a:ext cx="347400" cy="3762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8C2F172A-0116-451D-B218-65C77344A23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83959" y="2352004"/>
                <a:ext cx="365040" cy="39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1" name="그룹 4120">
            <a:extLst>
              <a:ext uri="{FF2B5EF4-FFF2-40B4-BE49-F238E27FC236}">
                <a16:creationId xmlns:a16="http://schemas.microsoft.com/office/drawing/2014/main" id="{F3548722-CBCC-7DA7-6A35-E6DE7B96EA94}"/>
              </a:ext>
            </a:extLst>
          </p:cNvPr>
          <p:cNvGrpSpPr/>
          <p:nvPr/>
        </p:nvGrpSpPr>
        <p:grpSpPr>
          <a:xfrm>
            <a:off x="1070719" y="3621724"/>
            <a:ext cx="638280" cy="223200"/>
            <a:chOff x="1070719" y="3621724"/>
            <a:chExt cx="6382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12" name="잉크 4111">
                  <a:extLst>
                    <a:ext uri="{FF2B5EF4-FFF2-40B4-BE49-F238E27FC236}">
                      <a16:creationId xmlns:a16="http://schemas.microsoft.com/office/drawing/2014/main" id="{5DFFC933-A38B-C774-DCA0-6E4E59FB2CAC}"/>
                    </a:ext>
                  </a:extLst>
                </p14:cNvPr>
                <p14:cNvContentPartPr/>
                <p14:nvPr/>
              </p14:nvContentPartPr>
              <p14:xfrm>
                <a:off x="1070719" y="3727204"/>
                <a:ext cx="142560" cy="12600"/>
              </p14:xfrm>
            </p:contentPart>
          </mc:Choice>
          <mc:Fallback xmlns="">
            <p:pic>
              <p:nvPicPr>
                <p:cNvPr id="4112" name="잉크 4111">
                  <a:extLst>
                    <a:ext uri="{FF2B5EF4-FFF2-40B4-BE49-F238E27FC236}">
                      <a16:creationId xmlns:a16="http://schemas.microsoft.com/office/drawing/2014/main" id="{5DFFC933-A38B-C774-DCA0-6E4E59FB2C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079" y="3718564"/>
                  <a:ext cx="160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13" name="잉크 4112">
                  <a:extLst>
                    <a:ext uri="{FF2B5EF4-FFF2-40B4-BE49-F238E27FC236}">
                      <a16:creationId xmlns:a16="http://schemas.microsoft.com/office/drawing/2014/main" id="{F534894F-C37C-6DA4-EC69-D8C96211DF94}"/>
                    </a:ext>
                  </a:extLst>
                </p14:cNvPr>
                <p14:cNvContentPartPr/>
                <p14:nvPr/>
              </p14:nvContentPartPr>
              <p14:xfrm>
                <a:off x="1129399" y="3663484"/>
                <a:ext cx="87120" cy="181440"/>
              </p14:xfrm>
            </p:contentPart>
          </mc:Choice>
          <mc:Fallback xmlns="">
            <p:pic>
              <p:nvPicPr>
                <p:cNvPr id="4113" name="잉크 4112">
                  <a:extLst>
                    <a:ext uri="{FF2B5EF4-FFF2-40B4-BE49-F238E27FC236}">
                      <a16:creationId xmlns:a16="http://schemas.microsoft.com/office/drawing/2014/main" id="{F534894F-C37C-6DA4-EC69-D8C96211DF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0759" y="3654844"/>
                  <a:ext cx="104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15" name="잉크 4114">
                  <a:extLst>
                    <a:ext uri="{FF2B5EF4-FFF2-40B4-BE49-F238E27FC236}">
                      <a16:creationId xmlns:a16="http://schemas.microsoft.com/office/drawing/2014/main" id="{DC880C55-42A2-C1D9-8B3C-3FF61F5EA89D}"/>
                    </a:ext>
                  </a:extLst>
                </p14:cNvPr>
                <p14:cNvContentPartPr/>
                <p14:nvPr/>
              </p14:nvContentPartPr>
              <p14:xfrm>
                <a:off x="1286719" y="3655204"/>
                <a:ext cx="142560" cy="124560"/>
              </p14:xfrm>
            </p:contentPart>
          </mc:Choice>
          <mc:Fallback xmlns="">
            <p:pic>
              <p:nvPicPr>
                <p:cNvPr id="4115" name="잉크 4114">
                  <a:extLst>
                    <a:ext uri="{FF2B5EF4-FFF2-40B4-BE49-F238E27FC236}">
                      <a16:creationId xmlns:a16="http://schemas.microsoft.com/office/drawing/2014/main" id="{DC880C55-42A2-C1D9-8B3C-3FF61F5EA8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77719" y="3646204"/>
                  <a:ext cx="160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16" name="잉크 4115">
                  <a:extLst>
                    <a:ext uri="{FF2B5EF4-FFF2-40B4-BE49-F238E27FC236}">
                      <a16:creationId xmlns:a16="http://schemas.microsoft.com/office/drawing/2014/main" id="{910A526A-B2FA-ABF4-45CF-E89AE3ED9FCA}"/>
                    </a:ext>
                  </a:extLst>
                </p14:cNvPr>
                <p14:cNvContentPartPr/>
                <p14:nvPr/>
              </p14:nvContentPartPr>
              <p14:xfrm>
                <a:off x="1440799" y="3659524"/>
                <a:ext cx="78120" cy="113400"/>
              </p14:xfrm>
            </p:contentPart>
          </mc:Choice>
          <mc:Fallback xmlns="">
            <p:pic>
              <p:nvPicPr>
                <p:cNvPr id="4116" name="잉크 4115">
                  <a:extLst>
                    <a:ext uri="{FF2B5EF4-FFF2-40B4-BE49-F238E27FC236}">
                      <a16:creationId xmlns:a16="http://schemas.microsoft.com/office/drawing/2014/main" id="{910A526A-B2FA-ABF4-45CF-E89AE3ED9F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31799" y="3650884"/>
                  <a:ext cx="95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17" name="잉크 4116">
                  <a:extLst>
                    <a:ext uri="{FF2B5EF4-FFF2-40B4-BE49-F238E27FC236}">
                      <a16:creationId xmlns:a16="http://schemas.microsoft.com/office/drawing/2014/main" id="{68F77E20-7EB6-56C2-7DF7-88DEFA356C3A}"/>
                    </a:ext>
                  </a:extLst>
                </p14:cNvPr>
                <p14:cNvContentPartPr/>
                <p14:nvPr/>
              </p14:nvContentPartPr>
              <p14:xfrm>
                <a:off x="1509199" y="3666004"/>
                <a:ext cx="61920" cy="46800"/>
              </p14:xfrm>
            </p:contentPart>
          </mc:Choice>
          <mc:Fallback xmlns="">
            <p:pic>
              <p:nvPicPr>
                <p:cNvPr id="4117" name="잉크 4116">
                  <a:extLst>
                    <a:ext uri="{FF2B5EF4-FFF2-40B4-BE49-F238E27FC236}">
                      <a16:creationId xmlns:a16="http://schemas.microsoft.com/office/drawing/2014/main" id="{68F77E20-7EB6-56C2-7DF7-88DEFA356C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00559" y="3657364"/>
                  <a:ext cx="79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18" name="잉크 4117">
                  <a:extLst>
                    <a:ext uri="{FF2B5EF4-FFF2-40B4-BE49-F238E27FC236}">
                      <a16:creationId xmlns:a16="http://schemas.microsoft.com/office/drawing/2014/main" id="{0502830E-B0D6-D9E6-C1FA-72CEC9C1B3CE}"/>
                    </a:ext>
                  </a:extLst>
                </p14:cNvPr>
                <p14:cNvContentPartPr/>
                <p14:nvPr/>
              </p14:nvContentPartPr>
              <p14:xfrm>
                <a:off x="1558879" y="3664564"/>
                <a:ext cx="23400" cy="89280"/>
              </p14:xfrm>
            </p:contentPart>
          </mc:Choice>
          <mc:Fallback xmlns="">
            <p:pic>
              <p:nvPicPr>
                <p:cNvPr id="4118" name="잉크 4117">
                  <a:extLst>
                    <a:ext uri="{FF2B5EF4-FFF2-40B4-BE49-F238E27FC236}">
                      <a16:creationId xmlns:a16="http://schemas.microsoft.com/office/drawing/2014/main" id="{0502830E-B0D6-D9E6-C1FA-72CEC9C1B3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49879" y="3655564"/>
                  <a:ext cx="41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19" name="잉크 4118">
                  <a:extLst>
                    <a:ext uri="{FF2B5EF4-FFF2-40B4-BE49-F238E27FC236}">
                      <a16:creationId xmlns:a16="http://schemas.microsoft.com/office/drawing/2014/main" id="{B0DCCD5F-4E16-2BED-8DF6-4C5B3C7FFB02}"/>
                    </a:ext>
                  </a:extLst>
                </p14:cNvPr>
                <p14:cNvContentPartPr/>
                <p14:nvPr/>
              </p14:nvContentPartPr>
              <p14:xfrm>
                <a:off x="1570759" y="3621724"/>
                <a:ext cx="73800" cy="69120"/>
              </p14:xfrm>
            </p:contentPart>
          </mc:Choice>
          <mc:Fallback xmlns="">
            <p:pic>
              <p:nvPicPr>
                <p:cNvPr id="4119" name="잉크 4118">
                  <a:extLst>
                    <a:ext uri="{FF2B5EF4-FFF2-40B4-BE49-F238E27FC236}">
                      <a16:creationId xmlns:a16="http://schemas.microsoft.com/office/drawing/2014/main" id="{B0DCCD5F-4E16-2BED-8DF6-4C5B3C7FFB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62119" y="3613084"/>
                  <a:ext cx="91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20" name="잉크 4119">
                  <a:extLst>
                    <a:ext uri="{FF2B5EF4-FFF2-40B4-BE49-F238E27FC236}">
                      <a16:creationId xmlns:a16="http://schemas.microsoft.com/office/drawing/2014/main" id="{8FA7C420-E2A6-0924-FA39-C33386301ACF}"/>
                    </a:ext>
                  </a:extLst>
                </p14:cNvPr>
                <p14:cNvContentPartPr/>
                <p14:nvPr/>
              </p14:nvContentPartPr>
              <p14:xfrm>
                <a:off x="1589839" y="3721444"/>
                <a:ext cx="119160" cy="106920"/>
              </p14:xfrm>
            </p:contentPart>
          </mc:Choice>
          <mc:Fallback xmlns="">
            <p:pic>
              <p:nvPicPr>
                <p:cNvPr id="4120" name="잉크 4119">
                  <a:extLst>
                    <a:ext uri="{FF2B5EF4-FFF2-40B4-BE49-F238E27FC236}">
                      <a16:creationId xmlns:a16="http://schemas.microsoft.com/office/drawing/2014/main" id="{8FA7C420-E2A6-0924-FA39-C33386301A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80839" y="3712804"/>
                  <a:ext cx="1368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E7F8E91E-2BD9-F4B2-ED67-E5A86938911C}"/>
              </a:ext>
            </a:extLst>
          </p:cNvPr>
          <p:cNvGrpSpPr/>
          <p:nvPr/>
        </p:nvGrpSpPr>
        <p:grpSpPr>
          <a:xfrm>
            <a:off x="7232119" y="3884884"/>
            <a:ext cx="196200" cy="476280"/>
            <a:chOff x="7232119" y="3884884"/>
            <a:chExt cx="1962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22" name="잉크 4121">
                  <a:extLst>
                    <a:ext uri="{FF2B5EF4-FFF2-40B4-BE49-F238E27FC236}">
                      <a16:creationId xmlns:a16="http://schemas.microsoft.com/office/drawing/2014/main" id="{C55670A3-C374-5137-ADDF-56E5CDD929E7}"/>
                    </a:ext>
                  </a:extLst>
                </p14:cNvPr>
                <p14:cNvContentPartPr/>
                <p14:nvPr/>
              </p14:nvContentPartPr>
              <p14:xfrm>
                <a:off x="7290799" y="3884884"/>
                <a:ext cx="42840" cy="476280"/>
              </p14:xfrm>
            </p:contentPart>
          </mc:Choice>
          <mc:Fallback xmlns="">
            <p:pic>
              <p:nvPicPr>
                <p:cNvPr id="4122" name="잉크 4121">
                  <a:extLst>
                    <a:ext uri="{FF2B5EF4-FFF2-40B4-BE49-F238E27FC236}">
                      <a16:creationId xmlns:a16="http://schemas.microsoft.com/office/drawing/2014/main" id="{C55670A3-C374-5137-ADDF-56E5CDD929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81799" y="3875884"/>
                  <a:ext cx="60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123" name="잉크 4122">
                  <a:extLst>
                    <a:ext uri="{FF2B5EF4-FFF2-40B4-BE49-F238E27FC236}">
                      <a16:creationId xmlns:a16="http://schemas.microsoft.com/office/drawing/2014/main" id="{33E57925-F7DD-8666-BB14-B1E43CE28733}"/>
                    </a:ext>
                  </a:extLst>
                </p14:cNvPr>
                <p14:cNvContentPartPr/>
                <p14:nvPr/>
              </p14:nvContentPartPr>
              <p14:xfrm>
                <a:off x="7232119" y="4190524"/>
                <a:ext cx="196200" cy="146880"/>
              </p14:xfrm>
            </p:contentPart>
          </mc:Choice>
          <mc:Fallback xmlns="">
            <p:pic>
              <p:nvPicPr>
                <p:cNvPr id="4123" name="잉크 4122">
                  <a:extLst>
                    <a:ext uri="{FF2B5EF4-FFF2-40B4-BE49-F238E27FC236}">
                      <a16:creationId xmlns:a16="http://schemas.microsoft.com/office/drawing/2014/main" id="{33E57925-F7DD-8666-BB14-B1E43CE287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23119" y="4181524"/>
                  <a:ext cx="2138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1" name="그룹 4140">
            <a:extLst>
              <a:ext uri="{FF2B5EF4-FFF2-40B4-BE49-F238E27FC236}">
                <a16:creationId xmlns:a16="http://schemas.microsoft.com/office/drawing/2014/main" id="{F3ADD225-ABBA-5C91-9E8C-7D6A52223CE0}"/>
              </a:ext>
            </a:extLst>
          </p:cNvPr>
          <p:cNvGrpSpPr/>
          <p:nvPr/>
        </p:nvGrpSpPr>
        <p:grpSpPr>
          <a:xfrm>
            <a:off x="7066879" y="4482844"/>
            <a:ext cx="1177200" cy="310680"/>
            <a:chOff x="7066879" y="4482844"/>
            <a:chExt cx="1177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124" name="잉크 4123">
                  <a:extLst>
                    <a:ext uri="{FF2B5EF4-FFF2-40B4-BE49-F238E27FC236}">
                      <a16:creationId xmlns:a16="http://schemas.microsoft.com/office/drawing/2014/main" id="{506CFBDD-66C5-C6CA-41C7-2DF326F0A884}"/>
                    </a:ext>
                  </a:extLst>
                </p14:cNvPr>
                <p14:cNvContentPartPr/>
                <p14:nvPr/>
              </p14:nvContentPartPr>
              <p14:xfrm>
                <a:off x="7078759" y="4482844"/>
                <a:ext cx="108720" cy="182160"/>
              </p14:xfrm>
            </p:contentPart>
          </mc:Choice>
          <mc:Fallback xmlns="">
            <p:pic>
              <p:nvPicPr>
                <p:cNvPr id="4124" name="잉크 4123">
                  <a:extLst>
                    <a:ext uri="{FF2B5EF4-FFF2-40B4-BE49-F238E27FC236}">
                      <a16:creationId xmlns:a16="http://schemas.microsoft.com/office/drawing/2014/main" id="{506CFBDD-66C5-C6CA-41C7-2DF326F0A88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0119" y="4473844"/>
                  <a:ext cx="126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25" name="잉크 4124">
                  <a:extLst>
                    <a:ext uri="{FF2B5EF4-FFF2-40B4-BE49-F238E27FC236}">
                      <a16:creationId xmlns:a16="http://schemas.microsoft.com/office/drawing/2014/main" id="{8D724957-9D1B-15B3-0593-84028AA4F5B6}"/>
                    </a:ext>
                  </a:extLst>
                </p14:cNvPr>
                <p14:cNvContentPartPr/>
                <p14:nvPr/>
              </p14:nvContentPartPr>
              <p14:xfrm>
                <a:off x="7066879" y="4647364"/>
                <a:ext cx="99360" cy="95040"/>
              </p14:xfrm>
            </p:contentPart>
          </mc:Choice>
          <mc:Fallback xmlns="">
            <p:pic>
              <p:nvPicPr>
                <p:cNvPr id="4125" name="잉크 4124">
                  <a:extLst>
                    <a:ext uri="{FF2B5EF4-FFF2-40B4-BE49-F238E27FC236}">
                      <a16:creationId xmlns:a16="http://schemas.microsoft.com/office/drawing/2014/main" id="{8D724957-9D1B-15B3-0593-84028AA4F5B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57879" y="4638724"/>
                  <a:ext cx="117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26" name="잉크 4125">
                  <a:extLst>
                    <a:ext uri="{FF2B5EF4-FFF2-40B4-BE49-F238E27FC236}">
                      <a16:creationId xmlns:a16="http://schemas.microsoft.com/office/drawing/2014/main" id="{1DAB103D-DA73-1C64-0F57-806933E94115}"/>
                    </a:ext>
                  </a:extLst>
                </p14:cNvPr>
                <p14:cNvContentPartPr/>
                <p14:nvPr/>
              </p14:nvContentPartPr>
              <p14:xfrm>
                <a:off x="7166239" y="4564564"/>
                <a:ext cx="82440" cy="121680"/>
              </p14:xfrm>
            </p:contentPart>
          </mc:Choice>
          <mc:Fallback xmlns="">
            <p:pic>
              <p:nvPicPr>
                <p:cNvPr id="4126" name="잉크 4125">
                  <a:extLst>
                    <a:ext uri="{FF2B5EF4-FFF2-40B4-BE49-F238E27FC236}">
                      <a16:creationId xmlns:a16="http://schemas.microsoft.com/office/drawing/2014/main" id="{1DAB103D-DA73-1C64-0F57-806933E941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57239" y="4555564"/>
                  <a:ext cx="10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27" name="잉크 4126">
                  <a:extLst>
                    <a:ext uri="{FF2B5EF4-FFF2-40B4-BE49-F238E27FC236}">
                      <a16:creationId xmlns:a16="http://schemas.microsoft.com/office/drawing/2014/main" id="{6F74E749-80D5-F0C1-2895-B7B0FDCB1A31}"/>
                    </a:ext>
                  </a:extLst>
                </p14:cNvPr>
                <p14:cNvContentPartPr/>
                <p14:nvPr/>
              </p14:nvContentPartPr>
              <p14:xfrm>
                <a:off x="7174519" y="4569964"/>
                <a:ext cx="129240" cy="131760"/>
              </p14:xfrm>
            </p:contentPart>
          </mc:Choice>
          <mc:Fallback xmlns="">
            <p:pic>
              <p:nvPicPr>
                <p:cNvPr id="4127" name="잉크 4126">
                  <a:extLst>
                    <a:ext uri="{FF2B5EF4-FFF2-40B4-BE49-F238E27FC236}">
                      <a16:creationId xmlns:a16="http://schemas.microsoft.com/office/drawing/2014/main" id="{6F74E749-80D5-F0C1-2895-B7B0FDCB1A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65519" y="4561324"/>
                  <a:ext cx="146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28" name="잉크 4127">
                  <a:extLst>
                    <a:ext uri="{FF2B5EF4-FFF2-40B4-BE49-F238E27FC236}">
                      <a16:creationId xmlns:a16="http://schemas.microsoft.com/office/drawing/2014/main" id="{672E9430-2920-906E-1701-50B131DFE022}"/>
                    </a:ext>
                  </a:extLst>
                </p14:cNvPr>
                <p14:cNvContentPartPr/>
                <p14:nvPr/>
              </p14:nvContentPartPr>
              <p14:xfrm>
                <a:off x="7322839" y="4559884"/>
                <a:ext cx="10800" cy="120240"/>
              </p14:xfrm>
            </p:contentPart>
          </mc:Choice>
          <mc:Fallback xmlns="">
            <p:pic>
              <p:nvPicPr>
                <p:cNvPr id="4128" name="잉크 4127">
                  <a:extLst>
                    <a:ext uri="{FF2B5EF4-FFF2-40B4-BE49-F238E27FC236}">
                      <a16:creationId xmlns:a16="http://schemas.microsoft.com/office/drawing/2014/main" id="{672E9430-2920-906E-1701-50B131DFE0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13839" y="4551244"/>
                  <a:ext cx="28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129" name="잉크 4128">
                  <a:extLst>
                    <a:ext uri="{FF2B5EF4-FFF2-40B4-BE49-F238E27FC236}">
                      <a16:creationId xmlns:a16="http://schemas.microsoft.com/office/drawing/2014/main" id="{A3A2B42E-8B5F-2BD7-AA90-8CD50D1C56AA}"/>
                    </a:ext>
                  </a:extLst>
                </p14:cNvPr>
                <p14:cNvContentPartPr/>
                <p14:nvPr/>
              </p14:nvContentPartPr>
              <p14:xfrm>
                <a:off x="7272439" y="4698124"/>
                <a:ext cx="94320" cy="95400"/>
              </p14:xfrm>
            </p:contentPart>
          </mc:Choice>
          <mc:Fallback xmlns="">
            <p:pic>
              <p:nvPicPr>
                <p:cNvPr id="4129" name="잉크 4128">
                  <a:extLst>
                    <a:ext uri="{FF2B5EF4-FFF2-40B4-BE49-F238E27FC236}">
                      <a16:creationId xmlns:a16="http://schemas.microsoft.com/office/drawing/2014/main" id="{A3A2B42E-8B5F-2BD7-AA90-8CD50D1C56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63439" y="4689484"/>
                  <a:ext cx="111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130" name="잉크 4129">
                  <a:extLst>
                    <a:ext uri="{FF2B5EF4-FFF2-40B4-BE49-F238E27FC236}">
                      <a16:creationId xmlns:a16="http://schemas.microsoft.com/office/drawing/2014/main" id="{4EBAA252-20CB-A830-8341-50F20AA652DB}"/>
                    </a:ext>
                  </a:extLst>
                </p14:cNvPr>
                <p14:cNvContentPartPr/>
                <p14:nvPr/>
              </p14:nvContentPartPr>
              <p14:xfrm>
                <a:off x="7348759" y="4562764"/>
                <a:ext cx="109080" cy="109440"/>
              </p14:xfrm>
            </p:contentPart>
          </mc:Choice>
          <mc:Fallback xmlns="">
            <p:pic>
              <p:nvPicPr>
                <p:cNvPr id="4130" name="잉크 4129">
                  <a:extLst>
                    <a:ext uri="{FF2B5EF4-FFF2-40B4-BE49-F238E27FC236}">
                      <a16:creationId xmlns:a16="http://schemas.microsoft.com/office/drawing/2014/main" id="{4EBAA252-20CB-A830-8341-50F20AA652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39759" y="4553764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31" name="잉크 4130">
                  <a:extLst>
                    <a:ext uri="{FF2B5EF4-FFF2-40B4-BE49-F238E27FC236}">
                      <a16:creationId xmlns:a16="http://schemas.microsoft.com/office/drawing/2014/main" id="{A12D079C-0069-3A6E-CAF4-299C8E251B10}"/>
                    </a:ext>
                  </a:extLst>
                </p14:cNvPr>
                <p14:cNvContentPartPr/>
                <p14:nvPr/>
              </p14:nvContentPartPr>
              <p14:xfrm>
                <a:off x="7401319" y="4698124"/>
                <a:ext cx="115920" cy="90360"/>
              </p14:xfrm>
            </p:contentPart>
          </mc:Choice>
          <mc:Fallback xmlns="">
            <p:pic>
              <p:nvPicPr>
                <p:cNvPr id="4131" name="잉크 4130">
                  <a:extLst>
                    <a:ext uri="{FF2B5EF4-FFF2-40B4-BE49-F238E27FC236}">
                      <a16:creationId xmlns:a16="http://schemas.microsoft.com/office/drawing/2014/main" id="{A12D079C-0069-3A6E-CAF4-299C8E251B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2319" y="4689484"/>
                  <a:ext cx="133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132" name="잉크 4131">
                  <a:extLst>
                    <a:ext uri="{FF2B5EF4-FFF2-40B4-BE49-F238E27FC236}">
                      <a16:creationId xmlns:a16="http://schemas.microsoft.com/office/drawing/2014/main" id="{FB6F5653-515A-EEFB-0C69-F49B3DE34F3F}"/>
                    </a:ext>
                  </a:extLst>
                </p14:cNvPr>
                <p14:cNvContentPartPr/>
                <p14:nvPr/>
              </p14:nvContentPartPr>
              <p14:xfrm>
                <a:off x="7600039" y="4546564"/>
                <a:ext cx="89280" cy="155880"/>
              </p14:xfrm>
            </p:contentPart>
          </mc:Choice>
          <mc:Fallback xmlns="">
            <p:pic>
              <p:nvPicPr>
                <p:cNvPr id="4132" name="잉크 4131">
                  <a:extLst>
                    <a:ext uri="{FF2B5EF4-FFF2-40B4-BE49-F238E27FC236}">
                      <a16:creationId xmlns:a16="http://schemas.microsoft.com/office/drawing/2014/main" id="{FB6F5653-515A-EEFB-0C69-F49B3DE34F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91039" y="453792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33" name="잉크 4132">
                  <a:extLst>
                    <a:ext uri="{FF2B5EF4-FFF2-40B4-BE49-F238E27FC236}">
                      <a16:creationId xmlns:a16="http://schemas.microsoft.com/office/drawing/2014/main" id="{4D87DEEA-B751-66E8-72C7-24B9228F33A9}"/>
                    </a:ext>
                  </a:extLst>
                </p14:cNvPr>
                <p14:cNvContentPartPr/>
                <p14:nvPr/>
              </p14:nvContentPartPr>
              <p14:xfrm>
                <a:off x="7717759" y="4567444"/>
                <a:ext cx="29880" cy="177120"/>
              </p14:xfrm>
            </p:contentPart>
          </mc:Choice>
          <mc:Fallback xmlns="">
            <p:pic>
              <p:nvPicPr>
                <p:cNvPr id="4133" name="잉크 4132">
                  <a:extLst>
                    <a:ext uri="{FF2B5EF4-FFF2-40B4-BE49-F238E27FC236}">
                      <a16:creationId xmlns:a16="http://schemas.microsoft.com/office/drawing/2014/main" id="{4D87DEEA-B751-66E8-72C7-24B9228F33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08759" y="4558444"/>
                  <a:ext cx="47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34" name="잉크 4133">
                  <a:extLst>
                    <a:ext uri="{FF2B5EF4-FFF2-40B4-BE49-F238E27FC236}">
                      <a16:creationId xmlns:a16="http://schemas.microsoft.com/office/drawing/2014/main" id="{0C47637E-491D-7F03-F2DD-DF344227FDA8}"/>
                    </a:ext>
                  </a:extLst>
                </p14:cNvPr>
                <p14:cNvContentPartPr/>
                <p14:nvPr/>
              </p14:nvContentPartPr>
              <p14:xfrm>
                <a:off x="7781479" y="4522084"/>
                <a:ext cx="81360" cy="156240"/>
              </p14:xfrm>
            </p:contentPart>
          </mc:Choice>
          <mc:Fallback xmlns="">
            <p:pic>
              <p:nvPicPr>
                <p:cNvPr id="4134" name="잉크 4133">
                  <a:extLst>
                    <a:ext uri="{FF2B5EF4-FFF2-40B4-BE49-F238E27FC236}">
                      <a16:creationId xmlns:a16="http://schemas.microsoft.com/office/drawing/2014/main" id="{0C47637E-491D-7F03-F2DD-DF344227FD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2479" y="4513444"/>
                  <a:ext cx="9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135" name="잉크 4134">
                  <a:extLst>
                    <a:ext uri="{FF2B5EF4-FFF2-40B4-BE49-F238E27FC236}">
                      <a16:creationId xmlns:a16="http://schemas.microsoft.com/office/drawing/2014/main" id="{E162AB9C-CF08-9DDF-3DB2-29276BB7E4D9}"/>
                    </a:ext>
                  </a:extLst>
                </p14:cNvPr>
                <p14:cNvContentPartPr/>
                <p14:nvPr/>
              </p14:nvContentPartPr>
              <p14:xfrm>
                <a:off x="7810279" y="4608844"/>
                <a:ext cx="87840" cy="172800"/>
              </p14:xfrm>
            </p:contentPart>
          </mc:Choice>
          <mc:Fallback xmlns="">
            <p:pic>
              <p:nvPicPr>
                <p:cNvPr id="4135" name="잉크 4134">
                  <a:extLst>
                    <a:ext uri="{FF2B5EF4-FFF2-40B4-BE49-F238E27FC236}">
                      <a16:creationId xmlns:a16="http://schemas.microsoft.com/office/drawing/2014/main" id="{E162AB9C-CF08-9DDF-3DB2-29276BB7E4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1279" y="4599844"/>
                  <a:ext cx="10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136" name="잉크 4135">
                  <a:extLst>
                    <a:ext uri="{FF2B5EF4-FFF2-40B4-BE49-F238E27FC236}">
                      <a16:creationId xmlns:a16="http://schemas.microsoft.com/office/drawing/2014/main" id="{CAF0646F-3158-9DE1-365C-11DCDFE7E285}"/>
                    </a:ext>
                  </a:extLst>
                </p14:cNvPr>
                <p14:cNvContentPartPr/>
                <p14:nvPr/>
              </p14:nvContentPartPr>
              <p14:xfrm>
                <a:off x="7894879" y="4554484"/>
                <a:ext cx="86760" cy="31320"/>
              </p14:xfrm>
            </p:contentPart>
          </mc:Choice>
          <mc:Fallback xmlns="">
            <p:pic>
              <p:nvPicPr>
                <p:cNvPr id="4136" name="잉크 4135">
                  <a:extLst>
                    <a:ext uri="{FF2B5EF4-FFF2-40B4-BE49-F238E27FC236}">
                      <a16:creationId xmlns:a16="http://schemas.microsoft.com/office/drawing/2014/main" id="{CAF0646F-3158-9DE1-365C-11DCDFE7E2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85879" y="4545844"/>
                  <a:ext cx="104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137" name="잉크 4136">
                  <a:extLst>
                    <a:ext uri="{FF2B5EF4-FFF2-40B4-BE49-F238E27FC236}">
                      <a16:creationId xmlns:a16="http://schemas.microsoft.com/office/drawing/2014/main" id="{9F151FBD-0F86-5BBF-683B-3ECA69A7808A}"/>
                    </a:ext>
                  </a:extLst>
                </p14:cNvPr>
                <p14:cNvContentPartPr/>
                <p14:nvPr/>
              </p14:nvContentPartPr>
              <p14:xfrm>
                <a:off x="7896679" y="4605244"/>
                <a:ext cx="103320" cy="124200"/>
              </p14:xfrm>
            </p:contentPart>
          </mc:Choice>
          <mc:Fallback xmlns="">
            <p:pic>
              <p:nvPicPr>
                <p:cNvPr id="4137" name="잉크 4136">
                  <a:extLst>
                    <a:ext uri="{FF2B5EF4-FFF2-40B4-BE49-F238E27FC236}">
                      <a16:creationId xmlns:a16="http://schemas.microsoft.com/office/drawing/2014/main" id="{9F151FBD-0F86-5BBF-683B-3ECA69A780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88039" y="4596604"/>
                  <a:ext cx="12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138" name="잉크 4137">
                  <a:extLst>
                    <a:ext uri="{FF2B5EF4-FFF2-40B4-BE49-F238E27FC236}">
                      <a16:creationId xmlns:a16="http://schemas.microsoft.com/office/drawing/2014/main" id="{F10CE89B-E9B0-105A-4BBC-B9E810F1CF2E}"/>
                    </a:ext>
                  </a:extLst>
                </p14:cNvPr>
                <p14:cNvContentPartPr/>
                <p14:nvPr/>
              </p14:nvContentPartPr>
              <p14:xfrm>
                <a:off x="8014759" y="4589404"/>
                <a:ext cx="56160" cy="176760"/>
              </p14:xfrm>
            </p:contentPart>
          </mc:Choice>
          <mc:Fallback xmlns="">
            <p:pic>
              <p:nvPicPr>
                <p:cNvPr id="4138" name="잉크 4137">
                  <a:extLst>
                    <a:ext uri="{FF2B5EF4-FFF2-40B4-BE49-F238E27FC236}">
                      <a16:creationId xmlns:a16="http://schemas.microsoft.com/office/drawing/2014/main" id="{F10CE89B-E9B0-105A-4BBC-B9E810F1CF2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05759" y="4580404"/>
                  <a:ext cx="7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139" name="잉크 4138">
                  <a:extLst>
                    <a:ext uri="{FF2B5EF4-FFF2-40B4-BE49-F238E27FC236}">
                      <a16:creationId xmlns:a16="http://schemas.microsoft.com/office/drawing/2014/main" id="{7ED6DA89-E38D-BB5D-E708-EB6324ADF419}"/>
                    </a:ext>
                  </a:extLst>
                </p14:cNvPr>
                <p14:cNvContentPartPr/>
                <p14:nvPr/>
              </p14:nvContentPartPr>
              <p14:xfrm>
                <a:off x="8100439" y="4571404"/>
                <a:ext cx="86400" cy="142920"/>
              </p14:xfrm>
            </p:contentPart>
          </mc:Choice>
          <mc:Fallback xmlns="">
            <p:pic>
              <p:nvPicPr>
                <p:cNvPr id="4139" name="잉크 4138">
                  <a:extLst>
                    <a:ext uri="{FF2B5EF4-FFF2-40B4-BE49-F238E27FC236}">
                      <a16:creationId xmlns:a16="http://schemas.microsoft.com/office/drawing/2014/main" id="{7ED6DA89-E38D-BB5D-E708-EB6324ADF4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91799" y="4562764"/>
                  <a:ext cx="104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140" name="잉크 4139">
                  <a:extLst>
                    <a:ext uri="{FF2B5EF4-FFF2-40B4-BE49-F238E27FC236}">
                      <a16:creationId xmlns:a16="http://schemas.microsoft.com/office/drawing/2014/main" id="{3F71E511-A581-D728-CB91-60591D67A35D}"/>
                    </a:ext>
                  </a:extLst>
                </p14:cNvPr>
                <p14:cNvContentPartPr/>
                <p14:nvPr/>
              </p14:nvContentPartPr>
              <p14:xfrm>
                <a:off x="8161639" y="4576084"/>
                <a:ext cx="82440" cy="197640"/>
              </p14:xfrm>
            </p:contentPart>
          </mc:Choice>
          <mc:Fallback xmlns="">
            <p:pic>
              <p:nvPicPr>
                <p:cNvPr id="4140" name="잉크 4139">
                  <a:extLst>
                    <a:ext uri="{FF2B5EF4-FFF2-40B4-BE49-F238E27FC236}">
                      <a16:creationId xmlns:a16="http://schemas.microsoft.com/office/drawing/2014/main" id="{3F71E511-A581-D728-CB91-60591D67A3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52639" y="4567084"/>
                  <a:ext cx="1000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0" name="그룹 4159">
            <a:extLst>
              <a:ext uri="{FF2B5EF4-FFF2-40B4-BE49-F238E27FC236}">
                <a16:creationId xmlns:a16="http://schemas.microsoft.com/office/drawing/2014/main" id="{C1B9BA8A-D96F-7EAE-FEA6-C905C517E5C9}"/>
              </a:ext>
            </a:extLst>
          </p:cNvPr>
          <p:cNvGrpSpPr/>
          <p:nvPr/>
        </p:nvGrpSpPr>
        <p:grpSpPr>
          <a:xfrm>
            <a:off x="7059319" y="4927444"/>
            <a:ext cx="919800" cy="252720"/>
            <a:chOff x="7059319" y="4927444"/>
            <a:chExt cx="9198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43" name="잉크 4142">
                  <a:extLst>
                    <a:ext uri="{FF2B5EF4-FFF2-40B4-BE49-F238E27FC236}">
                      <a16:creationId xmlns:a16="http://schemas.microsoft.com/office/drawing/2014/main" id="{70200A3D-BD8F-E7CA-693D-E30D05899BD0}"/>
                    </a:ext>
                  </a:extLst>
                </p14:cNvPr>
                <p14:cNvContentPartPr/>
                <p14:nvPr/>
              </p14:nvContentPartPr>
              <p14:xfrm>
                <a:off x="7059319" y="4929244"/>
                <a:ext cx="87480" cy="107280"/>
              </p14:xfrm>
            </p:contentPart>
          </mc:Choice>
          <mc:Fallback xmlns="">
            <p:pic>
              <p:nvPicPr>
                <p:cNvPr id="4143" name="잉크 4142">
                  <a:extLst>
                    <a:ext uri="{FF2B5EF4-FFF2-40B4-BE49-F238E27FC236}">
                      <a16:creationId xmlns:a16="http://schemas.microsoft.com/office/drawing/2014/main" id="{70200A3D-BD8F-E7CA-693D-E30D05899B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50319" y="4920244"/>
                  <a:ext cx="105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44" name="잉크 4143">
                  <a:extLst>
                    <a:ext uri="{FF2B5EF4-FFF2-40B4-BE49-F238E27FC236}">
                      <a16:creationId xmlns:a16="http://schemas.microsoft.com/office/drawing/2014/main" id="{B4BD270C-22CA-3CF8-9CCC-FE6ECE5883B6}"/>
                    </a:ext>
                  </a:extLst>
                </p14:cNvPr>
                <p14:cNvContentPartPr/>
                <p14:nvPr/>
              </p14:nvContentPartPr>
              <p14:xfrm>
                <a:off x="7150399" y="4939324"/>
                <a:ext cx="27360" cy="119160"/>
              </p14:xfrm>
            </p:contentPart>
          </mc:Choice>
          <mc:Fallback xmlns="">
            <p:pic>
              <p:nvPicPr>
                <p:cNvPr id="4144" name="잉크 4143">
                  <a:extLst>
                    <a:ext uri="{FF2B5EF4-FFF2-40B4-BE49-F238E27FC236}">
                      <a16:creationId xmlns:a16="http://schemas.microsoft.com/office/drawing/2014/main" id="{B4BD270C-22CA-3CF8-9CCC-FE6ECE5883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41759" y="4930684"/>
                  <a:ext cx="4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145" name="잉크 4144">
                  <a:extLst>
                    <a:ext uri="{FF2B5EF4-FFF2-40B4-BE49-F238E27FC236}">
                      <a16:creationId xmlns:a16="http://schemas.microsoft.com/office/drawing/2014/main" id="{92F95E1D-5B20-612C-747C-88C7D22F8572}"/>
                    </a:ext>
                  </a:extLst>
                </p14:cNvPr>
                <p14:cNvContentPartPr/>
                <p14:nvPr/>
              </p14:nvContentPartPr>
              <p14:xfrm>
                <a:off x="7098559" y="5071084"/>
                <a:ext cx="109440" cy="104760"/>
              </p14:xfrm>
            </p:contentPart>
          </mc:Choice>
          <mc:Fallback xmlns="">
            <p:pic>
              <p:nvPicPr>
                <p:cNvPr id="4145" name="잉크 4144">
                  <a:extLst>
                    <a:ext uri="{FF2B5EF4-FFF2-40B4-BE49-F238E27FC236}">
                      <a16:creationId xmlns:a16="http://schemas.microsoft.com/office/drawing/2014/main" id="{92F95E1D-5B20-612C-747C-88C7D22F85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89559" y="5062444"/>
                  <a:ext cx="127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46" name="잉크 4145">
                  <a:extLst>
                    <a:ext uri="{FF2B5EF4-FFF2-40B4-BE49-F238E27FC236}">
                      <a16:creationId xmlns:a16="http://schemas.microsoft.com/office/drawing/2014/main" id="{A6169B30-065F-042E-7B7E-6CDB8FFA6432}"/>
                    </a:ext>
                  </a:extLst>
                </p14:cNvPr>
                <p14:cNvContentPartPr/>
                <p14:nvPr/>
              </p14:nvContentPartPr>
              <p14:xfrm>
                <a:off x="7164799" y="4943644"/>
                <a:ext cx="207360" cy="222480"/>
              </p14:xfrm>
            </p:contentPart>
          </mc:Choice>
          <mc:Fallback xmlns="">
            <p:pic>
              <p:nvPicPr>
                <p:cNvPr id="4146" name="잉크 4145">
                  <a:extLst>
                    <a:ext uri="{FF2B5EF4-FFF2-40B4-BE49-F238E27FC236}">
                      <a16:creationId xmlns:a16="http://schemas.microsoft.com/office/drawing/2014/main" id="{A6169B30-065F-042E-7B7E-6CDB8FFA64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56159" y="4934644"/>
                  <a:ext cx="225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147" name="잉크 4146">
                  <a:extLst>
                    <a:ext uri="{FF2B5EF4-FFF2-40B4-BE49-F238E27FC236}">
                      <a16:creationId xmlns:a16="http://schemas.microsoft.com/office/drawing/2014/main" id="{B46E5D6A-8E19-71D8-5D24-72762109D022}"/>
                    </a:ext>
                  </a:extLst>
                </p14:cNvPr>
                <p14:cNvContentPartPr/>
                <p14:nvPr/>
              </p14:nvContentPartPr>
              <p14:xfrm>
                <a:off x="7283599" y="5028244"/>
                <a:ext cx="135360" cy="103680"/>
              </p14:xfrm>
            </p:contentPart>
          </mc:Choice>
          <mc:Fallback xmlns="">
            <p:pic>
              <p:nvPicPr>
                <p:cNvPr id="4147" name="잉크 4146">
                  <a:extLst>
                    <a:ext uri="{FF2B5EF4-FFF2-40B4-BE49-F238E27FC236}">
                      <a16:creationId xmlns:a16="http://schemas.microsoft.com/office/drawing/2014/main" id="{B46E5D6A-8E19-71D8-5D24-72762109D0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74599" y="5019604"/>
                  <a:ext cx="153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48" name="잉크 4147">
                  <a:extLst>
                    <a:ext uri="{FF2B5EF4-FFF2-40B4-BE49-F238E27FC236}">
                      <a16:creationId xmlns:a16="http://schemas.microsoft.com/office/drawing/2014/main" id="{2BC24F30-4E7F-BDDB-3CB1-67A49AC33C83}"/>
                    </a:ext>
                  </a:extLst>
                </p14:cNvPr>
                <p14:cNvContentPartPr/>
                <p14:nvPr/>
              </p14:nvContentPartPr>
              <p14:xfrm>
                <a:off x="7515079" y="4927444"/>
                <a:ext cx="116640" cy="113400"/>
              </p14:xfrm>
            </p:contentPart>
          </mc:Choice>
          <mc:Fallback xmlns="">
            <p:pic>
              <p:nvPicPr>
                <p:cNvPr id="4148" name="잉크 4147">
                  <a:extLst>
                    <a:ext uri="{FF2B5EF4-FFF2-40B4-BE49-F238E27FC236}">
                      <a16:creationId xmlns:a16="http://schemas.microsoft.com/office/drawing/2014/main" id="{2BC24F30-4E7F-BDDB-3CB1-67A49AC33C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06079" y="4918804"/>
                  <a:ext cx="13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149" name="잉크 4148">
                  <a:extLst>
                    <a:ext uri="{FF2B5EF4-FFF2-40B4-BE49-F238E27FC236}">
                      <a16:creationId xmlns:a16="http://schemas.microsoft.com/office/drawing/2014/main" id="{EE24195C-10C5-DD78-4EC4-3236D72129A2}"/>
                    </a:ext>
                  </a:extLst>
                </p14:cNvPr>
                <p14:cNvContentPartPr/>
                <p14:nvPr/>
              </p14:nvContentPartPr>
              <p14:xfrm>
                <a:off x="7600759" y="4938964"/>
                <a:ext cx="95040" cy="83880"/>
              </p14:xfrm>
            </p:contentPart>
          </mc:Choice>
          <mc:Fallback xmlns="">
            <p:pic>
              <p:nvPicPr>
                <p:cNvPr id="4149" name="잉크 4148">
                  <a:extLst>
                    <a:ext uri="{FF2B5EF4-FFF2-40B4-BE49-F238E27FC236}">
                      <a16:creationId xmlns:a16="http://schemas.microsoft.com/office/drawing/2014/main" id="{EE24195C-10C5-DD78-4EC4-3236D72129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91759" y="4930324"/>
                  <a:ext cx="112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150" name="잉크 4149">
                  <a:extLst>
                    <a:ext uri="{FF2B5EF4-FFF2-40B4-BE49-F238E27FC236}">
                      <a16:creationId xmlns:a16="http://schemas.microsoft.com/office/drawing/2014/main" id="{42F26F6A-E83F-8A5D-A214-1F52BDA4E749}"/>
                    </a:ext>
                  </a:extLst>
                </p14:cNvPr>
                <p14:cNvContentPartPr/>
                <p14:nvPr/>
              </p14:nvContentPartPr>
              <p14:xfrm>
                <a:off x="7570879" y="5069644"/>
                <a:ext cx="102600" cy="4680"/>
              </p14:xfrm>
            </p:contentPart>
          </mc:Choice>
          <mc:Fallback xmlns="">
            <p:pic>
              <p:nvPicPr>
                <p:cNvPr id="4150" name="잉크 4149">
                  <a:extLst>
                    <a:ext uri="{FF2B5EF4-FFF2-40B4-BE49-F238E27FC236}">
                      <a16:creationId xmlns:a16="http://schemas.microsoft.com/office/drawing/2014/main" id="{42F26F6A-E83F-8A5D-A214-1F52BDA4E7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62239" y="5060644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151" name="잉크 4150">
                  <a:extLst>
                    <a:ext uri="{FF2B5EF4-FFF2-40B4-BE49-F238E27FC236}">
                      <a16:creationId xmlns:a16="http://schemas.microsoft.com/office/drawing/2014/main" id="{E1787C65-B37C-5F26-B46D-BDF12E0466EC}"/>
                    </a:ext>
                  </a:extLst>
                </p14:cNvPr>
                <p14:cNvContentPartPr/>
                <p14:nvPr/>
              </p14:nvContentPartPr>
              <p14:xfrm>
                <a:off x="7609039" y="5117524"/>
                <a:ext cx="106560" cy="62640"/>
              </p14:xfrm>
            </p:contentPart>
          </mc:Choice>
          <mc:Fallback xmlns="">
            <p:pic>
              <p:nvPicPr>
                <p:cNvPr id="4151" name="잉크 4150">
                  <a:extLst>
                    <a:ext uri="{FF2B5EF4-FFF2-40B4-BE49-F238E27FC236}">
                      <a16:creationId xmlns:a16="http://schemas.microsoft.com/office/drawing/2014/main" id="{E1787C65-B37C-5F26-B46D-BDF12E0466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00039" y="5108524"/>
                  <a:ext cx="124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152" name="잉크 4151">
                  <a:extLst>
                    <a:ext uri="{FF2B5EF4-FFF2-40B4-BE49-F238E27FC236}">
                      <a16:creationId xmlns:a16="http://schemas.microsoft.com/office/drawing/2014/main" id="{45953337-003E-F361-445A-AB66D4577EA4}"/>
                    </a:ext>
                  </a:extLst>
                </p14:cNvPr>
                <p14:cNvContentPartPr/>
                <p14:nvPr/>
              </p14:nvContentPartPr>
              <p14:xfrm>
                <a:off x="7750519" y="4947964"/>
                <a:ext cx="87120" cy="115920"/>
              </p14:xfrm>
            </p:contentPart>
          </mc:Choice>
          <mc:Fallback xmlns="">
            <p:pic>
              <p:nvPicPr>
                <p:cNvPr id="4152" name="잉크 4151">
                  <a:extLst>
                    <a:ext uri="{FF2B5EF4-FFF2-40B4-BE49-F238E27FC236}">
                      <a16:creationId xmlns:a16="http://schemas.microsoft.com/office/drawing/2014/main" id="{45953337-003E-F361-445A-AB66D4577E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41879" y="4938964"/>
                  <a:ext cx="10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153" name="잉크 4152">
                  <a:extLst>
                    <a:ext uri="{FF2B5EF4-FFF2-40B4-BE49-F238E27FC236}">
                      <a16:creationId xmlns:a16="http://schemas.microsoft.com/office/drawing/2014/main" id="{83241224-EA43-7EE8-A99E-DAA9FECB1F78}"/>
                    </a:ext>
                  </a:extLst>
                </p14:cNvPr>
                <p14:cNvContentPartPr/>
                <p14:nvPr/>
              </p14:nvContentPartPr>
              <p14:xfrm>
                <a:off x="7823599" y="4947964"/>
                <a:ext cx="155520" cy="168480"/>
              </p14:xfrm>
            </p:contentPart>
          </mc:Choice>
          <mc:Fallback xmlns="">
            <p:pic>
              <p:nvPicPr>
                <p:cNvPr id="4153" name="잉크 4152">
                  <a:extLst>
                    <a:ext uri="{FF2B5EF4-FFF2-40B4-BE49-F238E27FC236}">
                      <a16:creationId xmlns:a16="http://schemas.microsoft.com/office/drawing/2014/main" id="{83241224-EA43-7EE8-A99E-DAA9FECB1F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14959" y="4938964"/>
                  <a:ext cx="173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9" name="그룹 4158">
            <a:extLst>
              <a:ext uri="{FF2B5EF4-FFF2-40B4-BE49-F238E27FC236}">
                <a16:creationId xmlns:a16="http://schemas.microsoft.com/office/drawing/2014/main" id="{6983A30E-285C-DA78-7B84-3BE7BAF02F38}"/>
              </a:ext>
            </a:extLst>
          </p:cNvPr>
          <p:cNvGrpSpPr/>
          <p:nvPr/>
        </p:nvGrpSpPr>
        <p:grpSpPr>
          <a:xfrm>
            <a:off x="8148679" y="4875964"/>
            <a:ext cx="425880" cy="264600"/>
            <a:chOff x="8148679" y="4875964"/>
            <a:chExt cx="4258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54" name="잉크 4153">
                  <a:extLst>
                    <a:ext uri="{FF2B5EF4-FFF2-40B4-BE49-F238E27FC236}">
                      <a16:creationId xmlns:a16="http://schemas.microsoft.com/office/drawing/2014/main" id="{1AC2E478-6DC1-0925-2E27-08E9033F8562}"/>
                    </a:ext>
                  </a:extLst>
                </p14:cNvPr>
                <p14:cNvContentPartPr/>
                <p14:nvPr/>
              </p14:nvContentPartPr>
              <p14:xfrm>
                <a:off x="8148679" y="4875964"/>
                <a:ext cx="132480" cy="155880"/>
              </p14:xfrm>
            </p:contentPart>
          </mc:Choice>
          <mc:Fallback xmlns="">
            <p:pic>
              <p:nvPicPr>
                <p:cNvPr id="4154" name="잉크 4153">
                  <a:extLst>
                    <a:ext uri="{FF2B5EF4-FFF2-40B4-BE49-F238E27FC236}">
                      <a16:creationId xmlns:a16="http://schemas.microsoft.com/office/drawing/2014/main" id="{1AC2E478-6DC1-0925-2E27-08E9033F85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40039" y="4867324"/>
                  <a:ext cx="150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155" name="잉크 4154">
                  <a:extLst>
                    <a:ext uri="{FF2B5EF4-FFF2-40B4-BE49-F238E27FC236}">
                      <a16:creationId xmlns:a16="http://schemas.microsoft.com/office/drawing/2014/main" id="{12E91280-9FEE-734E-CF33-3F07B8E4BBBD}"/>
                    </a:ext>
                  </a:extLst>
                </p14:cNvPr>
                <p14:cNvContentPartPr/>
                <p14:nvPr/>
              </p14:nvContentPartPr>
              <p14:xfrm>
                <a:off x="8268919" y="4933564"/>
                <a:ext cx="67680" cy="76320"/>
              </p14:xfrm>
            </p:contentPart>
          </mc:Choice>
          <mc:Fallback xmlns="">
            <p:pic>
              <p:nvPicPr>
                <p:cNvPr id="4155" name="잉크 4154">
                  <a:extLst>
                    <a:ext uri="{FF2B5EF4-FFF2-40B4-BE49-F238E27FC236}">
                      <a16:creationId xmlns:a16="http://schemas.microsoft.com/office/drawing/2014/main" id="{12E91280-9FEE-734E-CF33-3F07B8E4BB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60279" y="4924924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156" name="잉크 4155">
                  <a:extLst>
                    <a:ext uri="{FF2B5EF4-FFF2-40B4-BE49-F238E27FC236}">
                      <a16:creationId xmlns:a16="http://schemas.microsoft.com/office/drawing/2014/main" id="{39FC4BAE-F94F-FF20-199C-4792900E19AD}"/>
                    </a:ext>
                  </a:extLst>
                </p14:cNvPr>
                <p14:cNvContentPartPr/>
                <p14:nvPr/>
              </p14:nvContentPartPr>
              <p14:xfrm>
                <a:off x="8346319" y="4891084"/>
                <a:ext cx="88200" cy="140760"/>
              </p14:xfrm>
            </p:contentPart>
          </mc:Choice>
          <mc:Fallback xmlns="">
            <p:pic>
              <p:nvPicPr>
                <p:cNvPr id="4156" name="잉크 4155">
                  <a:extLst>
                    <a:ext uri="{FF2B5EF4-FFF2-40B4-BE49-F238E27FC236}">
                      <a16:creationId xmlns:a16="http://schemas.microsoft.com/office/drawing/2014/main" id="{39FC4BAE-F94F-FF20-199C-4792900E19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7679" y="4882444"/>
                  <a:ext cx="105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157" name="잉크 4156">
                  <a:extLst>
                    <a:ext uri="{FF2B5EF4-FFF2-40B4-BE49-F238E27FC236}">
                      <a16:creationId xmlns:a16="http://schemas.microsoft.com/office/drawing/2014/main" id="{F83EBD81-16E4-680F-A6A9-B51791B92053}"/>
                    </a:ext>
                  </a:extLst>
                </p14:cNvPr>
                <p14:cNvContentPartPr/>
                <p14:nvPr/>
              </p14:nvContentPartPr>
              <p14:xfrm>
                <a:off x="8360359" y="4971724"/>
                <a:ext cx="89640" cy="75960"/>
              </p14:xfrm>
            </p:contentPart>
          </mc:Choice>
          <mc:Fallback xmlns="">
            <p:pic>
              <p:nvPicPr>
                <p:cNvPr id="4157" name="잉크 4156">
                  <a:extLst>
                    <a:ext uri="{FF2B5EF4-FFF2-40B4-BE49-F238E27FC236}">
                      <a16:creationId xmlns:a16="http://schemas.microsoft.com/office/drawing/2014/main" id="{F83EBD81-16E4-680F-A6A9-B51791B920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51359" y="4963084"/>
                  <a:ext cx="107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158" name="잉크 4157">
                  <a:extLst>
                    <a:ext uri="{FF2B5EF4-FFF2-40B4-BE49-F238E27FC236}">
                      <a16:creationId xmlns:a16="http://schemas.microsoft.com/office/drawing/2014/main" id="{3E6AD8CF-B18E-D70E-CC86-B02287FA9DE8}"/>
                    </a:ext>
                  </a:extLst>
                </p14:cNvPr>
                <p14:cNvContentPartPr/>
                <p14:nvPr/>
              </p14:nvContentPartPr>
              <p14:xfrm>
                <a:off x="8402119" y="5072524"/>
                <a:ext cx="172440" cy="68040"/>
              </p14:xfrm>
            </p:contentPart>
          </mc:Choice>
          <mc:Fallback xmlns="">
            <p:pic>
              <p:nvPicPr>
                <p:cNvPr id="4158" name="잉크 4157">
                  <a:extLst>
                    <a:ext uri="{FF2B5EF4-FFF2-40B4-BE49-F238E27FC236}">
                      <a16:creationId xmlns:a16="http://schemas.microsoft.com/office/drawing/2014/main" id="{3E6AD8CF-B18E-D70E-CC86-B02287FA9D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93479" y="5063524"/>
                  <a:ext cx="1900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7" name="그룹 4176">
            <a:extLst>
              <a:ext uri="{FF2B5EF4-FFF2-40B4-BE49-F238E27FC236}">
                <a16:creationId xmlns:a16="http://schemas.microsoft.com/office/drawing/2014/main" id="{E389943C-CC5E-A85C-2F18-01CE2401C58A}"/>
              </a:ext>
            </a:extLst>
          </p:cNvPr>
          <p:cNvGrpSpPr/>
          <p:nvPr/>
        </p:nvGrpSpPr>
        <p:grpSpPr>
          <a:xfrm>
            <a:off x="7092799" y="5271964"/>
            <a:ext cx="1382040" cy="266760"/>
            <a:chOff x="7092799" y="5271964"/>
            <a:chExt cx="138204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161" name="잉크 4160">
                  <a:extLst>
                    <a:ext uri="{FF2B5EF4-FFF2-40B4-BE49-F238E27FC236}">
                      <a16:creationId xmlns:a16="http://schemas.microsoft.com/office/drawing/2014/main" id="{7EBE2D33-0FCD-D308-A374-2160B81F750F}"/>
                    </a:ext>
                  </a:extLst>
                </p14:cNvPr>
                <p14:cNvContentPartPr/>
                <p14:nvPr/>
              </p14:nvContentPartPr>
              <p14:xfrm>
                <a:off x="7092799" y="5271964"/>
                <a:ext cx="133560" cy="259200"/>
              </p14:xfrm>
            </p:contentPart>
          </mc:Choice>
          <mc:Fallback xmlns="">
            <p:pic>
              <p:nvPicPr>
                <p:cNvPr id="4161" name="잉크 4160">
                  <a:extLst>
                    <a:ext uri="{FF2B5EF4-FFF2-40B4-BE49-F238E27FC236}">
                      <a16:creationId xmlns:a16="http://schemas.microsoft.com/office/drawing/2014/main" id="{7EBE2D33-0FCD-D308-A374-2160B81F75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84159" y="5262964"/>
                  <a:ext cx="151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162" name="잉크 4161">
                  <a:extLst>
                    <a:ext uri="{FF2B5EF4-FFF2-40B4-BE49-F238E27FC236}">
                      <a16:creationId xmlns:a16="http://schemas.microsoft.com/office/drawing/2014/main" id="{843BDBCD-9011-E754-F3CF-1150B9A205C8}"/>
                    </a:ext>
                  </a:extLst>
                </p14:cNvPr>
                <p14:cNvContentPartPr/>
                <p14:nvPr/>
              </p14:nvContentPartPr>
              <p14:xfrm>
                <a:off x="7229959" y="5375284"/>
                <a:ext cx="95400" cy="10800"/>
              </p14:xfrm>
            </p:contentPart>
          </mc:Choice>
          <mc:Fallback xmlns="">
            <p:pic>
              <p:nvPicPr>
                <p:cNvPr id="4162" name="잉크 4161">
                  <a:extLst>
                    <a:ext uri="{FF2B5EF4-FFF2-40B4-BE49-F238E27FC236}">
                      <a16:creationId xmlns:a16="http://schemas.microsoft.com/office/drawing/2014/main" id="{843BDBCD-9011-E754-F3CF-1150B9A205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21319" y="5366284"/>
                  <a:ext cx="11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63" name="잉크 4162">
                  <a:extLst>
                    <a:ext uri="{FF2B5EF4-FFF2-40B4-BE49-F238E27FC236}">
                      <a16:creationId xmlns:a16="http://schemas.microsoft.com/office/drawing/2014/main" id="{A94F935B-03E6-E657-2D17-03C0C109DDE9}"/>
                    </a:ext>
                  </a:extLst>
                </p14:cNvPr>
                <p14:cNvContentPartPr/>
                <p14:nvPr/>
              </p14:nvContentPartPr>
              <p14:xfrm>
                <a:off x="7255519" y="5374204"/>
                <a:ext cx="116280" cy="126360"/>
              </p14:xfrm>
            </p:contentPart>
          </mc:Choice>
          <mc:Fallback xmlns="">
            <p:pic>
              <p:nvPicPr>
                <p:cNvPr id="4163" name="잉크 4162">
                  <a:extLst>
                    <a:ext uri="{FF2B5EF4-FFF2-40B4-BE49-F238E27FC236}">
                      <a16:creationId xmlns:a16="http://schemas.microsoft.com/office/drawing/2014/main" id="{A94F935B-03E6-E657-2D17-03C0C109DD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6879" y="5365564"/>
                  <a:ext cx="133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164" name="잉크 4163">
                  <a:extLst>
                    <a:ext uri="{FF2B5EF4-FFF2-40B4-BE49-F238E27FC236}">
                      <a16:creationId xmlns:a16="http://schemas.microsoft.com/office/drawing/2014/main" id="{4307B382-0745-B781-E544-136CC4CD8B8C}"/>
                    </a:ext>
                  </a:extLst>
                </p14:cNvPr>
                <p14:cNvContentPartPr/>
                <p14:nvPr/>
              </p14:nvContentPartPr>
              <p14:xfrm>
                <a:off x="7361359" y="5381404"/>
                <a:ext cx="71640" cy="109800"/>
              </p14:xfrm>
            </p:contentPart>
          </mc:Choice>
          <mc:Fallback xmlns="">
            <p:pic>
              <p:nvPicPr>
                <p:cNvPr id="4164" name="잉크 4163">
                  <a:extLst>
                    <a:ext uri="{FF2B5EF4-FFF2-40B4-BE49-F238E27FC236}">
                      <a16:creationId xmlns:a16="http://schemas.microsoft.com/office/drawing/2014/main" id="{4307B382-0745-B781-E544-136CC4CD8B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52359" y="5372404"/>
                  <a:ext cx="89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65" name="잉크 4164">
                  <a:extLst>
                    <a:ext uri="{FF2B5EF4-FFF2-40B4-BE49-F238E27FC236}">
                      <a16:creationId xmlns:a16="http://schemas.microsoft.com/office/drawing/2014/main" id="{4352BC76-3389-03BA-3B70-3321D02A761D}"/>
                    </a:ext>
                  </a:extLst>
                </p14:cNvPr>
                <p14:cNvContentPartPr/>
                <p14:nvPr/>
              </p14:nvContentPartPr>
              <p14:xfrm>
                <a:off x="7438039" y="5325244"/>
                <a:ext cx="103680" cy="126000"/>
              </p14:xfrm>
            </p:contentPart>
          </mc:Choice>
          <mc:Fallback xmlns="">
            <p:pic>
              <p:nvPicPr>
                <p:cNvPr id="4165" name="잉크 4164">
                  <a:extLst>
                    <a:ext uri="{FF2B5EF4-FFF2-40B4-BE49-F238E27FC236}">
                      <a16:creationId xmlns:a16="http://schemas.microsoft.com/office/drawing/2014/main" id="{4352BC76-3389-03BA-3B70-3321D02A76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29399" y="5316244"/>
                  <a:ext cx="12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166" name="잉크 4165">
                  <a:extLst>
                    <a:ext uri="{FF2B5EF4-FFF2-40B4-BE49-F238E27FC236}">
                      <a16:creationId xmlns:a16="http://schemas.microsoft.com/office/drawing/2014/main" id="{FD04B82E-2E60-DF8D-7C5C-731C1DFE8878}"/>
                    </a:ext>
                  </a:extLst>
                </p14:cNvPr>
                <p14:cNvContentPartPr/>
                <p14:nvPr/>
              </p14:nvContentPartPr>
              <p14:xfrm>
                <a:off x="7493839" y="5474644"/>
                <a:ext cx="97920" cy="61920"/>
              </p14:xfrm>
            </p:contentPart>
          </mc:Choice>
          <mc:Fallback xmlns="">
            <p:pic>
              <p:nvPicPr>
                <p:cNvPr id="4166" name="잉크 4165">
                  <a:extLst>
                    <a:ext uri="{FF2B5EF4-FFF2-40B4-BE49-F238E27FC236}">
                      <a16:creationId xmlns:a16="http://schemas.microsoft.com/office/drawing/2014/main" id="{FD04B82E-2E60-DF8D-7C5C-731C1DFE88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84839" y="5465644"/>
                  <a:ext cx="115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167" name="잉크 4166">
                  <a:extLst>
                    <a:ext uri="{FF2B5EF4-FFF2-40B4-BE49-F238E27FC236}">
                      <a16:creationId xmlns:a16="http://schemas.microsoft.com/office/drawing/2014/main" id="{61A894D1-DA35-7AB9-E564-3B0CDCCA5255}"/>
                    </a:ext>
                  </a:extLst>
                </p14:cNvPr>
                <p14:cNvContentPartPr/>
                <p14:nvPr/>
              </p14:nvContentPartPr>
              <p14:xfrm>
                <a:off x="7570519" y="5344324"/>
                <a:ext cx="128520" cy="142920"/>
              </p14:xfrm>
            </p:contentPart>
          </mc:Choice>
          <mc:Fallback xmlns="">
            <p:pic>
              <p:nvPicPr>
                <p:cNvPr id="4167" name="잉크 4166">
                  <a:extLst>
                    <a:ext uri="{FF2B5EF4-FFF2-40B4-BE49-F238E27FC236}">
                      <a16:creationId xmlns:a16="http://schemas.microsoft.com/office/drawing/2014/main" id="{61A894D1-DA35-7AB9-E564-3B0CDCCA52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61879" y="5335684"/>
                  <a:ext cx="146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168" name="잉크 4167">
                  <a:extLst>
                    <a:ext uri="{FF2B5EF4-FFF2-40B4-BE49-F238E27FC236}">
                      <a16:creationId xmlns:a16="http://schemas.microsoft.com/office/drawing/2014/main" id="{C9EB45B7-2802-9E4C-43F7-B981C911BF70}"/>
                    </a:ext>
                  </a:extLst>
                </p14:cNvPr>
                <p14:cNvContentPartPr/>
                <p14:nvPr/>
              </p14:nvContentPartPr>
              <p14:xfrm>
                <a:off x="7691119" y="5425684"/>
                <a:ext cx="26280" cy="113040"/>
              </p14:xfrm>
            </p:contentPart>
          </mc:Choice>
          <mc:Fallback xmlns="">
            <p:pic>
              <p:nvPicPr>
                <p:cNvPr id="4168" name="잉크 4167">
                  <a:extLst>
                    <a:ext uri="{FF2B5EF4-FFF2-40B4-BE49-F238E27FC236}">
                      <a16:creationId xmlns:a16="http://schemas.microsoft.com/office/drawing/2014/main" id="{C9EB45B7-2802-9E4C-43F7-B981C911BF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82119" y="5416684"/>
                  <a:ext cx="4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169" name="잉크 4168">
                  <a:extLst>
                    <a:ext uri="{FF2B5EF4-FFF2-40B4-BE49-F238E27FC236}">
                      <a16:creationId xmlns:a16="http://schemas.microsoft.com/office/drawing/2014/main" id="{070FD2FB-F7F0-8632-BB12-D4EAB4843C00}"/>
                    </a:ext>
                  </a:extLst>
                </p14:cNvPr>
                <p14:cNvContentPartPr/>
                <p14:nvPr/>
              </p14:nvContentPartPr>
              <p14:xfrm>
                <a:off x="7771759" y="5353324"/>
                <a:ext cx="149760" cy="132840"/>
              </p14:xfrm>
            </p:contentPart>
          </mc:Choice>
          <mc:Fallback xmlns="">
            <p:pic>
              <p:nvPicPr>
                <p:cNvPr id="4169" name="잉크 4168">
                  <a:extLst>
                    <a:ext uri="{FF2B5EF4-FFF2-40B4-BE49-F238E27FC236}">
                      <a16:creationId xmlns:a16="http://schemas.microsoft.com/office/drawing/2014/main" id="{070FD2FB-F7F0-8632-BB12-D4EAB4843C0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62759" y="5344684"/>
                  <a:ext cx="167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170" name="잉크 4169">
                  <a:extLst>
                    <a:ext uri="{FF2B5EF4-FFF2-40B4-BE49-F238E27FC236}">
                      <a16:creationId xmlns:a16="http://schemas.microsoft.com/office/drawing/2014/main" id="{FD5C9F39-40D7-9B21-2999-118101307279}"/>
                    </a:ext>
                  </a:extLst>
                </p14:cNvPr>
                <p14:cNvContentPartPr/>
                <p14:nvPr/>
              </p14:nvContentPartPr>
              <p14:xfrm>
                <a:off x="7919359" y="5364124"/>
                <a:ext cx="48240" cy="132480"/>
              </p14:xfrm>
            </p:contentPart>
          </mc:Choice>
          <mc:Fallback xmlns="">
            <p:pic>
              <p:nvPicPr>
                <p:cNvPr id="4170" name="잉크 4169">
                  <a:extLst>
                    <a:ext uri="{FF2B5EF4-FFF2-40B4-BE49-F238E27FC236}">
                      <a16:creationId xmlns:a16="http://schemas.microsoft.com/office/drawing/2014/main" id="{FD5C9F39-40D7-9B21-2999-1181013072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10359" y="5355124"/>
                  <a:ext cx="65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171" name="잉크 4170">
                  <a:extLst>
                    <a:ext uri="{FF2B5EF4-FFF2-40B4-BE49-F238E27FC236}">
                      <a16:creationId xmlns:a16="http://schemas.microsoft.com/office/drawing/2014/main" id="{3D943B1B-3A51-897D-8A03-543228D62099}"/>
                    </a:ext>
                  </a:extLst>
                </p14:cNvPr>
                <p14:cNvContentPartPr/>
                <p14:nvPr/>
              </p14:nvContentPartPr>
              <p14:xfrm>
                <a:off x="7998919" y="5351884"/>
                <a:ext cx="70920" cy="120600"/>
              </p14:xfrm>
            </p:contentPart>
          </mc:Choice>
          <mc:Fallback xmlns="">
            <p:pic>
              <p:nvPicPr>
                <p:cNvPr id="4171" name="잉크 4170">
                  <a:extLst>
                    <a:ext uri="{FF2B5EF4-FFF2-40B4-BE49-F238E27FC236}">
                      <a16:creationId xmlns:a16="http://schemas.microsoft.com/office/drawing/2014/main" id="{3D943B1B-3A51-897D-8A03-543228D620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90279" y="5342884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172" name="잉크 4171">
                  <a:extLst>
                    <a:ext uri="{FF2B5EF4-FFF2-40B4-BE49-F238E27FC236}">
                      <a16:creationId xmlns:a16="http://schemas.microsoft.com/office/drawing/2014/main" id="{58009926-BE78-30AB-32E0-1A8E860A94AA}"/>
                    </a:ext>
                  </a:extLst>
                </p14:cNvPr>
                <p14:cNvContentPartPr/>
                <p14:nvPr/>
              </p14:nvContentPartPr>
              <p14:xfrm>
                <a:off x="8080999" y="5378164"/>
                <a:ext cx="49680" cy="126000"/>
              </p14:xfrm>
            </p:contentPart>
          </mc:Choice>
          <mc:Fallback xmlns="">
            <p:pic>
              <p:nvPicPr>
                <p:cNvPr id="4172" name="잉크 4171">
                  <a:extLst>
                    <a:ext uri="{FF2B5EF4-FFF2-40B4-BE49-F238E27FC236}">
                      <a16:creationId xmlns:a16="http://schemas.microsoft.com/office/drawing/2014/main" id="{58009926-BE78-30AB-32E0-1A8E860A94A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2359" y="5369524"/>
                  <a:ext cx="67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173" name="잉크 4172">
                  <a:extLst>
                    <a:ext uri="{FF2B5EF4-FFF2-40B4-BE49-F238E27FC236}">
                      <a16:creationId xmlns:a16="http://schemas.microsoft.com/office/drawing/2014/main" id="{BC994E55-8C09-AA9B-0935-2420DDD4987D}"/>
                    </a:ext>
                  </a:extLst>
                </p14:cNvPr>
                <p14:cNvContentPartPr/>
                <p14:nvPr/>
              </p14:nvContentPartPr>
              <p14:xfrm>
                <a:off x="8147239" y="5322724"/>
                <a:ext cx="122760" cy="146520"/>
              </p14:xfrm>
            </p:contentPart>
          </mc:Choice>
          <mc:Fallback xmlns="">
            <p:pic>
              <p:nvPicPr>
                <p:cNvPr id="4173" name="잉크 4172">
                  <a:extLst>
                    <a:ext uri="{FF2B5EF4-FFF2-40B4-BE49-F238E27FC236}">
                      <a16:creationId xmlns:a16="http://schemas.microsoft.com/office/drawing/2014/main" id="{BC994E55-8C09-AA9B-0935-2420DDD498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38239" y="5314084"/>
                  <a:ext cx="14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174" name="잉크 4173">
                  <a:extLst>
                    <a:ext uri="{FF2B5EF4-FFF2-40B4-BE49-F238E27FC236}">
                      <a16:creationId xmlns:a16="http://schemas.microsoft.com/office/drawing/2014/main" id="{6F7157C2-B467-4A6B-C119-E0395752F2C8}"/>
                    </a:ext>
                  </a:extLst>
                </p14:cNvPr>
                <p14:cNvContentPartPr/>
                <p14:nvPr/>
              </p14:nvContentPartPr>
              <p14:xfrm>
                <a:off x="8283319" y="5345404"/>
                <a:ext cx="76320" cy="148680"/>
              </p14:xfrm>
            </p:contentPart>
          </mc:Choice>
          <mc:Fallback xmlns="">
            <p:pic>
              <p:nvPicPr>
                <p:cNvPr id="4174" name="잉크 4173">
                  <a:extLst>
                    <a:ext uri="{FF2B5EF4-FFF2-40B4-BE49-F238E27FC236}">
                      <a16:creationId xmlns:a16="http://schemas.microsoft.com/office/drawing/2014/main" id="{6F7157C2-B467-4A6B-C119-E0395752F2C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74679" y="5336764"/>
                  <a:ext cx="93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175" name="잉크 4174">
                  <a:extLst>
                    <a:ext uri="{FF2B5EF4-FFF2-40B4-BE49-F238E27FC236}">
                      <a16:creationId xmlns:a16="http://schemas.microsoft.com/office/drawing/2014/main" id="{3A354F97-FB53-E320-49BB-294BACAFBFBA}"/>
                    </a:ext>
                  </a:extLst>
                </p14:cNvPr>
                <p14:cNvContentPartPr/>
                <p14:nvPr/>
              </p14:nvContentPartPr>
              <p14:xfrm>
                <a:off x="8450359" y="5468884"/>
                <a:ext cx="7920" cy="2520"/>
              </p14:xfrm>
            </p:contentPart>
          </mc:Choice>
          <mc:Fallback xmlns="">
            <p:pic>
              <p:nvPicPr>
                <p:cNvPr id="4175" name="잉크 4174">
                  <a:extLst>
                    <a:ext uri="{FF2B5EF4-FFF2-40B4-BE49-F238E27FC236}">
                      <a16:creationId xmlns:a16="http://schemas.microsoft.com/office/drawing/2014/main" id="{3A354F97-FB53-E320-49BB-294BACAFBF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41359" y="5459884"/>
                  <a:ext cx="25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176" name="잉크 4175">
                  <a:extLst>
                    <a:ext uri="{FF2B5EF4-FFF2-40B4-BE49-F238E27FC236}">
                      <a16:creationId xmlns:a16="http://schemas.microsoft.com/office/drawing/2014/main" id="{2F952CEC-2DDE-F92B-BE83-3725AFB83880}"/>
                    </a:ext>
                  </a:extLst>
                </p14:cNvPr>
                <p14:cNvContentPartPr/>
                <p14:nvPr/>
              </p14:nvContentPartPr>
              <p14:xfrm>
                <a:off x="8429119" y="5289964"/>
                <a:ext cx="45720" cy="248400"/>
              </p14:xfrm>
            </p:contentPart>
          </mc:Choice>
          <mc:Fallback xmlns="">
            <p:pic>
              <p:nvPicPr>
                <p:cNvPr id="4176" name="잉크 4175">
                  <a:extLst>
                    <a:ext uri="{FF2B5EF4-FFF2-40B4-BE49-F238E27FC236}">
                      <a16:creationId xmlns:a16="http://schemas.microsoft.com/office/drawing/2014/main" id="{2F952CEC-2DDE-F92B-BE83-3725AFB8388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20119" y="5281324"/>
                  <a:ext cx="6336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178" name="잉크 4177">
                <a:extLst>
                  <a:ext uri="{FF2B5EF4-FFF2-40B4-BE49-F238E27FC236}">
                    <a16:creationId xmlns:a16="http://schemas.microsoft.com/office/drawing/2014/main" id="{FB4E7824-C556-9526-DB0D-CE6519C3BE40}"/>
                  </a:ext>
                </a:extLst>
              </p14:cNvPr>
              <p14:cNvContentPartPr/>
              <p14:nvPr/>
            </p14:nvContentPartPr>
            <p14:xfrm>
              <a:off x="2400919" y="4182964"/>
              <a:ext cx="1371960" cy="90720"/>
            </p14:xfrm>
          </p:contentPart>
        </mc:Choice>
        <mc:Fallback xmlns="">
          <p:pic>
            <p:nvPicPr>
              <p:cNvPr id="4178" name="잉크 4177">
                <a:extLst>
                  <a:ext uri="{FF2B5EF4-FFF2-40B4-BE49-F238E27FC236}">
                    <a16:creationId xmlns:a16="http://schemas.microsoft.com/office/drawing/2014/main" id="{FB4E7824-C556-9526-DB0D-CE6519C3BE4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392279" y="4173964"/>
                <a:ext cx="13896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8" name="그룹 4197">
            <a:extLst>
              <a:ext uri="{FF2B5EF4-FFF2-40B4-BE49-F238E27FC236}">
                <a16:creationId xmlns:a16="http://schemas.microsoft.com/office/drawing/2014/main" id="{4F85191C-0897-77D7-247C-F45CDE43A4C2}"/>
              </a:ext>
            </a:extLst>
          </p:cNvPr>
          <p:cNvGrpSpPr/>
          <p:nvPr/>
        </p:nvGrpSpPr>
        <p:grpSpPr>
          <a:xfrm>
            <a:off x="556279" y="4621804"/>
            <a:ext cx="1242000" cy="636120"/>
            <a:chOff x="556279" y="4621804"/>
            <a:chExt cx="124200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179" name="잉크 4178">
                  <a:extLst>
                    <a:ext uri="{FF2B5EF4-FFF2-40B4-BE49-F238E27FC236}">
                      <a16:creationId xmlns:a16="http://schemas.microsoft.com/office/drawing/2014/main" id="{58BC6B1D-A93C-C5AA-F754-4DAC2D375B59}"/>
                    </a:ext>
                  </a:extLst>
                </p14:cNvPr>
                <p14:cNvContentPartPr/>
                <p14:nvPr/>
              </p14:nvContentPartPr>
              <p14:xfrm>
                <a:off x="636919" y="4621804"/>
                <a:ext cx="48960" cy="271440"/>
              </p14:xfrm>
            </p:contentPart>
          </mc:Choice>
          <mc:Fallback xmlns="">
            <p:pic>
              <p:nvPicPr>
                <p:cNvPr id="4179" name="잉크 4178">
                  <a:extLst>
                    <a:ext uri="{FF2B5EF4-FFF2-40B4-BE49-F238E27FC236}">
                      <a16:creationId xmlns:a16="http://schemas.microsoft.com/office/drawing/2014/main" id="{58BC6B1D-A93C-C5AA-F754-4DAC2D375B5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7919" y="4612804"/>
                  <a:ext cx="66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180" name="잉크 4179">
                  <a:extLst>
                    <a:ext uri="{FF2B5EF4-FFF2-40B4-BE49-F238E27FC236}">
                      <a16:creationId xmlns:a16="http://schemas.microsoft.com/office/drawing/2014/main" id="{0C458A5F-5222-A7D1-9C60-D313B4781F0E}"/>
                    </a:ext>
                  </a:extLst>
                </p14:cNvPr>
                <p14:cNvContentPartPr/>
                <p14:nvPr/>
              </p14:nvContentPartPr>
              <p14:xfrm>
                <a:off x="608479" y="4838164"/>
                <a:ext cx="152640" cy="103320"/>
              </p14:xfrm>
            </p:contentPart>
          </mc:Choice>
          <mc:Fallback xmlns="">
            <p:pic>
              <p:nvPicPr>
                <p:cNvPr id="4180" name="잉크 4179">
                  <a:extLst>
                    <a:ext uri="{FF2B5EF4-FFF2-40B4-BE49-F238E27FC236}">
                      <a16:creationId xmlns:a16="http://schemas.microsoft.com/office/drawing/2014/main" id="{0C458A5F-5222-A7D1-9C60-D313B4781F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479" y="4829164"/>
                  <a:ext cx="170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181" name="잉크 4180">
                  <a:extLst>
                    <a:ext uri="{FF2B5EF4-FFF2-40B4-BE49-F238E27FC236}">
                      <a16:creationId xmlns:a16="http://schemas.microsoft.com/office/drawing/2014/main" id="{94C8D938-30EA-BC00-9484-05798ED2C021}"/>
                    </a:ext>
                  </a:extLst>
                </p14:cNvPr>
                <p14:cNvContentPartPr/>
                <p14:nvPr/>
              </p14:nvContentPartPr>
              <p14:xfrm>
                <a:off x="556279" y="5049484"/>
                <a:ext cx="108720" cy="101880"/>
              </p14:xfrm>
            </p:contentPart>
          </mc:Choice>
          <mc:Fallback xmlns="">
            <p:pic>
              <p:nvPicPr>
                <p:cNvPr id="4181" name="잉크 4180">
                  <a:extLst>
                    <a:ext uri="{FF2B5EF4-FFF2-40B4-BE49-F238E27FC236}">
                      <a16:creationId xmlns:a16="http://schemas.microsoft.com/office/drawing/2014/main" id="{94C8D938-30EA-BC00-9484-05798ED2C0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7639" y="5040844"/>
                  <a:ext cx="126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182" name="잉크 4181">
                  <a:extLst>
                    <a:ext uri="{FF2B5EF4-FFF2-40B4-BE49-F238E27FC236}">
                      <a16:creationId xmlns:a16="http://schemas.microsoft.com/office/drawing/2014/main" id="{161C96B9-C958-0BEE-D76E-4F360CE6ACF3}"/>
                    </a:ext>
                  </a:extLst>
                </p14:cNvPr>
                <p14:cNvContentPartPr/>
                <p14:nvPr/>
              </p14:nvContentPartPr>
              <p14:xfrm>
                <a:off x="621079" y="5051644"/>
                <a:ext cx="79920" cy="141120"/>
              </p14:xfrm>
            </p:contentPart>
          </mc:Choice>
          <mc:Fallback xmlns="">
            <p:pic>
              <p:nvPicPr>
                <p:cNvPr id="4182" name="잉크 4181">
                  <a:extLst>
                    <a:ext uri="{FF2B5EF4-FFF2-40B4-BE49-F238E27FC236}">
                      <a16:creationId xmlns:a16="http://schemas.microsoft.com/office/drawing/2014/main" id="{161C96B9-C958-0BEE-D76E-4F360CE6AC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2079" y="5043004"/>
                  <a:ext cx="9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183" name="잉크 4182">
                  <a:extLst>
                    <a:ext uri="{FF2B5EF4-FFF2-40B4-BE49-F238E27FC236}">
                      <a16:creationId xmlns:a16="http://schemas.microsoft.com/office/drawing/2014/main" id="{9BDBE433-5EE0-9590-6FF8-993EA5E4E61B}"/>
                    </a:ext>
                  </a:extLst>
                </p14:cNvPr>
                <p14:cNvContentPartPr/>
                <p14:nvPr/>
              </p14:nvContentPartPr>
              <p14:xfrm>
                <a:off x="690559" y="5071444"/>
                <a:ext cx="81720" cy="131040"/>
              </p14:xfrm>
            </p:contentPart>
          </mc:Choice>
          <mc:Fallback xmlns="">
            <p:pic>
              <p:nvPicPr>
                <p:cNvPr id="4183" name="잉크 4182">
                  <a:extLst>
                    <a:ext uri="{FF2B5EF4-FFF2-40B4-BE49-F238E27FC236}">
                      <a16:creationId xmlns:a16="http://schemas.microsoft.com/office/drawing/2014/main" id="{9BDBE433-5EE0-9590-6FF8-993EA5E4E6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1919" y="5062804"/>
                  <a:ext cx="99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184" name="잉크 4183">
                  <a:extLst>
                    <a:ext uri="{FF2B5EF4-FFF2-40B4-BE49-F238E27FC236}">
                      <a16:creationId xmlns:a16="http://schemas.microsoft.com/office/drawing/2014/main" id="{CFA6C1EA-B1A6-144D-FD35-55D209B916EA}"/>
                    </a:ext>
                  </a:extLst>
                </p14:cNvPr>
                <p14:cNvContentPartPr/>
                <p14:nvPr/>
              </p14:nvContentPartPr>
              <p14:xfrm>
                <a:off x="766519" y="5062804"/>
                <a:ext cx="135000" cy="144000"/>
              </p14:xfrm>
            </p:contentPart>
          </mc:Choice>
          <mc:Fallback xmlns="">
            <p:pic>
              <p:nvPicPr>
                <p:cNvPr id="4184" name="잉크 4183">
                  <a:extLst>
                    <a:ext uri="{FF2B5EF4-FFF2-40B4-BE49-F238E27FC236}">
                      <a16:creationId xmlns:a16="http://schemas.microsoft.com/office/drawing/2014/main" id="{CFA6C1EA-B1A6-144D-FD35-55D209B916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7879" y="5053804"/>
                  <a:ext cx="15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185" name="잉크 4184">
                  <a:extLst>
                    <a:ext uri="{FF2B5EF4-FFF2-40B4-BE49-F238E27FC236}">
                      <a16:creationId xmlns:a16="http://schemas.microsoft.com/office/drawing/2014/main" id="{4D212FD0-C8E9-6012-E08E-4E3BB48013F5}"/>
                    </a:ext>
                  </a:extLst>
                </p14:cNvPr>
                <p14:cNvContentPartPr/>
                <p14:nvPr/>
              </p14:nvContentPartPr>
              <p14:xfrm>
                <a:off x="909079" y="5022844"/>
                <a:ext cx="142200" cy="141480"/>
              </p14:xfrm>
            </p:contentPart>
          </mc:Choice>
          <mc:Fallback xmlns="">
            <p:pic>
              <p:nvPicPr>
                <p:cNvPr id="4185" name="잉크 4184">
                  <a:extLst>
                    <a:ext uri="{FF2B5EF4-FFF2-40B4-BE49-F238E27FC236}">
                      <a16:creationId xmlns:a16="http://schemas.microsoft.com/office/drawing/2014/main" id="{4D212FD0-C8E9-6012-E08E-4E3BB48013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0439" y="5013844"/>
                  <a:ext cx="159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186" name="잉크 4185">
                  <a:extLst>
                    <a:ext uri="{FF2B5EF4-FFF2-40B4-BE49-F238E27FC236}">
                      <a16:creationId xmlns:a16="http://schemas.microsoft.com/office/drawing/2014/main" id="{6D424219-A356-DFAC-5D03-54BCB5E17FD8}"/>
                    </a:ext>
                  </a:extLst>
                </p14:cNvPr>
                <p14:cNvContentPartPr/>
                <p14:nvPr/>
              </p14:nvContentPartPr>
              <p14:xfrm>
                <a:off x="956959" y="5200684"/>
                <a:ext cx="146520" cy="30240"/>
              </p14:xfrm>
            </p:contentPart>
          </mc:Choice>
          <mc:Fallback xmlns="">
            <p:pic>
              <p:nvPicPr>
                <p:cNvPr id="4186" name="잉크 4185">
                  <a:extLst>
                    <a:ext uri="{FF2B5EF4-FFF2-40B4-BE49-F238E27FC236}">
                      <a16:creationId xmlns:a16="http://schemas.microsoft.com/office/drawing/2014/main" id="{6D424219-A356-DFAC-5D03-54BCB5E17F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8319" y="5192044"/>
                  <a:ext cx="164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187" name="잉크 4186">
                  <a:extLst>
                    <a:ext uri="{FF2B5EF4-FFF2-40B4-BE49-F238E27FC236}">
                      <a16:creationId xmlns:a16="http://schemas.microsoft.com/office/drawing/2014/main" id="{EEA83A28-BD6B-AA3D-FEEE-26D599B34E51}"/>
                    </a:ext>
                  </a:extLst>
                </p14:cNvPr>
                <p14:cNvContentPartPr/>
                <p14:nvPr/>
              </p14:nvContentPartPr>
              <p14:xfrm>
                <a:off x="1067839" y="5005924"/>
                <a:ext cx="146880" cy="171720"/>
              </p14:xfrm>
            </p:contentPart>
          </mc:Choice>
          <mc:Fallback xmlns="">
            <p:pic>
              <p:nvPicPr>
                <p:cNvPr id="4187" name="잉크 4186">
                  <a:extLst>
                    <a:ext uri="{FF2B5EF4-FFF2-40B4-BE49-F238E27FC236}">
                      <a16:creationId xmlns:a16="http://schemas.microsoft.com/office/drawing/2014/main" id="{EEA83A28-BD6B-AA3D-FEEE-26D599B34E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9199" y="4996924"/>
                  <a:ext cx="16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188" name="잉크 4187">
                  <a:extLst>
                    <a:ext uri="{FF2B5EF4-FFF2-40B4-BE49-F238E27FC236}">
                      <a16:creationId xmlns:a16="http://schemas.microsoft.com/office/drawing/2014/main" id="{BA223DA8-E8E3-65FC-B321-75E355E9B556}"/>
                    </a:ext>
                  </a:extLst>
                </p14:cNvPr>
                <p14:cNvContentPartPr/>
                <p14:nvPr/>
              </p14:nvContentPartPr>
              <p14:xfrm>
                <a:off x="1229839" y="5045164"/>
                <a:ext cx="22320" cy="181800"/>
              </p14:xfrm>
            </p:contentPart>
          </mc:Choice>
          <mc:Fallback xmlns="">
            <p:pic>
              <p:nvPicPr>
                <p:cNvPr id="4188" name="잉크 4187">
                  <a:extLst>
                    <a:ext uri="{FF2B5EF4-FFF2-40B4-BE49-F238E27FC236}">
                      <a16:creationId xmlns:a16="http://schemas.microsoft.com/office/drawing/2014/main" id="{BA223DA8-E8E3-65FC-B321-75E355E9B5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20839" y="5036164"/>
                  <a:ext cx="3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189" name="잉크 4188">
                  <a:extLst>
                    <a:ext uri="{FF2B5EF4-FFF2-40B4-BE49-F238E27FC236}">
                      <a16:creationId xmlns:a16="http://schemas.microsoft.com/office/drawing/2014/main" id="{77743021-DF3C-0315-60B6-78797D500D57}"/>
                    </a:ext>
                  </a:extLst>
                </p14:cNvPr>
                <p14:cNvContentPartPr/>
                <p14:nvPr/>
              </p14:nvContentPartPr>
              <p14:xfrm>
                <a:off x="1424239" y="4986124"/>
                <a:ext cx="108000" cy="117720"/>
              </p14:xfrm>
            </p:contentPart>
          </mc:Choice>
          <mc:Fallback xmlns="">
            <p:pic>
              <p:nvPicPr>
                <p:cNvPr id="4189" name="잉크 4188">
                  <a:extLst>
                    <a:ext uri="{FF2B5EF4-FFF2-40B4-BE49-F238E27FC236}">
                      <a16:creationId xmlns:a16="http://schemas.microsoft.com/office/drawing/2014/main" id="{77743021-DF3C-0315-60B6-78797D500D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5599" y="4977124"/>
                  <a:ext cx="125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190" name="잉크 4189">
                  <a:extLst>
                    <a:ext uri="{FF2B5EF4-FFF2-40B4-BE49-F238E27FC236}">
                      <a16:creationId xmlns:a16="http://schemas.microsoft.com/office/drawing/2014/main" id="{48535E13-127E-DB8A-86B3-7A69375D0B38}"/>
                    </a:ext>
                  </a:extLst>
                </p14:cNvPr>
                <p14:cNvContentPartPr/>
                <p14:nvPr/>
              </p14:nvContentPartPr>
              <p14:xfrm>
                <a:off x="1451599" y="5101324"/>
                <a:ext cx="140040" cy="68760"/>
              </p14:xfrm>
            </p:contentPart>
          </mc:Choice>
          <mc:Fallback xmlns="">
            <p:pic>
              <p:nvPicPr>
                <p:cNvPr id="4190" name="잉크 4189">
                  <a:extLst>
                    <a:ext uri="{FF2B5EF4-FFF2-40B4-BE49-F238E27FC236}">
                      <a16:creationId xmlns:a16="http://schemas.microsoft.com/office/drawing/2014/main" id="{48535E13-127E-DB8A-86B3-7A69375D0B3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42599" y="5092324"/>
                  <a:ext cx="157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191" name="잉크 4190">
                  <a:extLst>
                    <a:ext uri="{FF2B5EF4-FFF2-40B4-BE49-F238E27FC236}">
                      <a16:creationId xmlns:a16="http://schemas.microsoft.com/office/drawing/2014/main" id="{60368398-5D81-3F81-E605-30E042315B92}"/>
                    </a:ext>
                  </a:extLst>
                </p14:cNvPr>
                <p14:cNvContentPartPr/>
                <p14:nvPr/>
              </p14:nvContentPartPr>
              <p14:xfrm>
                <a:off x="1503079" y="5200684"/>
                <a:ext cx="90720" cy="57240"/>
              </p14:xfrm>
            </p:contentPart>
          </mc:Choice>
          <mc:Fallback xmlns="">
            <p:pic>
              <p:nvPicPr>
                <p:cNvPr id="4191" name="잉크 4190">
                  <a:extLst>
                    <a:ext uri="{FF2B5EF4-FFF2-40B4-BE49-F238E27FC236}">
                      <a16:creationId xmlns:a16="http://schemas.microsoft.com/office/drawing/2014/main" id="{60368398-5D81-3F81-E605-30E042315B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94439" y="5191684"/>
                  <a:ext cx="108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192" name="잉크 4191">
                  <a:extLst>
                    <a:ext uri="{FF2B5EF4-FFF2-40B4-BE49-F238E27FC236}">
                      <a16:creationId xmlns:a16="http://schemas.microsoft.com/office/drawing/2014/main" id="{F9904948-A620-4509-57E0-C893B76C662A}"/>
                    </a:ext>
                  </a:extLst>
                </p14:cNvPr>
                <p14:cNvContentPartPr/>
                <p14:nvPr/>
              </p14:nvContentPartPr>
              <p14:xfrm>
                <a:off x="1609639" y="5040484"/>
                <a:ext cx="117720" cy="131040"/>
              </p14:xfrm>
            </p:contentPart>
          </mc:Choice>
          <mc:Fallback xmlns="">
            <p:pic>
              <p:nvPicPr>
                <p:cNvPr id="4192" name="잉크 4191">
                  <a:extLst>
                    <a:ext uri="{FF2B5EF4-FFF2-40B4-BE49-F238E27FC236}">
                      <a16:creationId xmlns:a16="http://schemas.microsoft.com/office/drawing/2014/main" id="{F9904948-A620-4509-57E0-C893B76C66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00999" y="5031844"/>
                  <a:ext cx="135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193" name="잉크 4192">
                  <a:extLst>
                    <a:ext uri="{FF2B5EF4-FFF2-40B4-BE49-F238E27FC236}">
                      <a16:creationId xmlns:a16="http://schemas.microsoft.com/office/drawing/2014/main" id="{07DF0268-50A2-A414-36E9-E1B9088AC264}"/>
                    </a:ext>
                  </a:extLst>
                </p14:cNvPr>
                <p14:cNvContentPartPr/>
                <p14:nvPr/>
              </p14:nvContentPartPr>
              <p14:xfrm>
                <a:off x="1670119" y="5055244"/>
                <a:ext cx="81720" cy="143280"/>
              </p14:xfrm>
            </p:contentPart>
          </mc:Choice>
          <mc:Fallback xmlns="">
            <p:pic>
              <p:nvPicPr>
                <p:cNvPr id="4193" name="잉크 4192">
                  <a:extLst>
                    <a:ext uri="{FF2B5EF4-FFF2-40B4-BE49-F238E27FC236}">
                      <a16:creationId xmlns:a16="http://schemas.microsoft.com/office/drawing/2014/main" id="{07DF0268-50A2-A414-36E9-E1B9088AC2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61119" y="5046604"/>
                  <a:ext cx="99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194" name="잉크 4193">
                  <a:extLst>
                    <a:ext uri="{FF2B5EF4-FFF2-40B4-BE49-F238E27FC236}">
                      <a16:creationId xmlns:a16="http://schemas.microsoft.com/office/drawing/2014/main" id="{5FB4F27F-7107-A11E-2C5A-B7F0E1DBDC35}"/>
                    </a:ext>
                  </a:extLst>
                </p14:cNvPr>
                <p14:cNvContentPartPr/>
                <p14:nvPr/>
              </p14:nvContentPartPr>
              <p14:xfrm>
                <a:off x="1788919" y="5045524"/>
                <a:ext cx="9360" cy="169920"/>
              </p14:xfrm>
            </p:contentPart>
          </mc:Choice>
          <mc:Fallback xmlns="">
            <p:pic>
              <p:nvPicPr>
                <p:cNvPr id="4194" name="잉크 4193">
                  <a:extLst>
                    <a:ext uri="{FF2B5EF4-FFF2-40B4-BE49-F238E27FC236}">
                      <a16:creationId xmlns:a16="http://schemas.microsoft.com/office/drawing/2014/main" id="{5FB4F27F-7107-A11E-2C5A-B7F0E1DBDC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80279" y="5036524"/>
                  <a:ext cx="2700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95" name="잉크 4194">
                <a:extLst>
                  <a:ext uri="{FF2B5EF4-FFF2-40B4-BE49-F238E27FC236}">
                    <a16:creationId xmlns:a16="http://schemas.microsoft.com/office/drawing/2014/main" id="{CD2757FA-DCAB-55A9-E51A-F596C06AF6E7}"/>
                  </a:ext>
                </a:extLst>
              </p14:cNvPr>
              <p14:cNvContentPartPr/>
              <p14:nvPr/>
            </p14:nvContentPartPr>
            <p14:xfrm>
              <a:off x="122119" y="4444324"/>
              <a:ext cx="232560" cy="184680"/>
            </p14:xfrm>
          </p:contentPart>
        </mc:Choice>
        <mc:Fallback xmlns="">
          <p:pic>
            <p:nvPicPr>
              <p:cNvPr id="4195" name="잉크 4194">
                <a:extLst>
                  <a:ext uri="{FF2B5EF4-FFF2-40B4-BE49-F238E27FC236}">
                    <a16:creationId xmlns:a16="http://schemas.microsoft.com/office/drawing/2014/main" id="{CD2757FA-DCAB-55A9-E51A-F596C06AF6E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3479" y="4435684"/>
                <a:ext cx="250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96" name="잉크 4195">
                <a:extLst>
                  <a:ext uri="{FF2B5EF4-FFF2-40B4-BE49-F238E27FC236}">
                    <a16:creationId xmlns:a16="http://schemas.microsoft.com/office/drawing/2014/main" id="{314BDF84-AE6E-66AF-3B01-4BA4711DB02B}"/>
                  </a:ext>
                </a:extLst>
              </p14:cNvPr>
              <p14:cNvContentPartPr/>
              <p14:nvPr/>
            </p14:nvContentPartPr>
            <p14:xfrm>
              <a:off x="131479" y="3616684"/>
              <a:ext cx="210600" cy="224280"/>
            </p14:xfrm>
          </p:contentPart>
        </mc:Choice>
        <mc:Fallback xmlns="">
          <p:pic>
            <p:nvPicPr>
              <p:cNvPr id="4196" name="잉크 4195">
                <a:extLst>
                  <a:ext uri="{FF2B5EF4-FFF2-40B4-BE49-F238E27FC236}">
                    <a16:creationId xmlns:a16="http://schemas.microsoft.com/office/drawing/2014/main" id="{314BDF84-AE6E-66AF-3B01-4BA4711DB02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22479" y="3608044"/>
                <a:ext cx="228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97" name="잉크 4196">
                <a:extLst>
                  <a:ext uri="{FF2B5EF4-FFF2-40B4-BE49-F238E27FC236}">
                    <a16:creationId xmlns:a16="http://schemas.microsoft.com/office/drawing/2014/main" id="{48EA33CD-135C-9279-F299-294F2A60F2ED}"/>
                  </a:ext>
                </a:extLst>
              </p14:cNvPr>
              <p14:cNvContentPartPr/>
              <p14:nvPr/>
            </p14:nvContentPartPr>
            <p14:xfrm>
              <a:off x="130759" y="2512564"/>
              <a:ext cx="204840" cy="239400"/>
            </p14:xfrm>
          </p:contentPart>
        </mc:Choice>
        <mc:Fallback xmlns="">
          <p:pic>
            <p:nvPicPr>
              <p:cNvPr id="4197" name="잉크 4196">
                <a:extLst>
                  <a:ext uri="{FF2B5EF4-FFF2-40B4-BE49-F238E27FC236}">
                    <a16:creationId xmlns:a16="http://schemas.microsoft.com/office/drawing/2014/main" id="{48EA33CD-135C-9279-F299-294F2A60F2E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21759" y="2503564"/>
                <a:ext cx="222480" cy="25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0949BD5C-A482-4BC6-ACEA-712A05C76C57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253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DDC50-1A20-4F0A-9709-51CD17030E93}" type="slidenum">
              <a:rPr lang="ko-KR" altLang="en-US" smtClean="0"/>
              <a:pPr/>
              <a:t>20</a:t>
            </a:fld>
            <a:endParaRPr lang="en-US" altLang="ko-KR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395288" y="620713"/>
            <a:ext cx="8053387" cy="37592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printf("PIPE size : %d bytes\n",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fpathconf(filedes[1], _PC_PIPE_BUF)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nc = 0;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sigaction(SIGALRM, &amp;act, NULL);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alarm(1);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 while(1)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 write(filedes[1], &amp;msg, 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     nc++;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}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void alarm_action(int signo)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 printf("\n\nblocked after %d characters\n", nc);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611188" y="5157788"/>
            <a:ext cx="5329237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ex11-09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PIPE size : 4096 bytes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blocked after 4096 characters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484F0A-676B-FF24-1BEA-5667620833E7}"/>
                  </a:ext>
                </a:extLst>
              </p14:cNvPr>
              <p14:cNvContentPartPr/>
              <p14:nvPr/>
            </p14:nvContentPartPr>
            <p14:xfrm>
              <a:off x="5549700" y="3502854"/>
              <a:ext cx="424800" cy="4597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484F0A-676B-FF24-1BEA-566762083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0700" y="3494214"/>
                <a:ext cx="442440" cy="47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29" name="그룹 22528">
            <a:extLst>
              <a:ext uri="{FF2B5EF4-FFF2-40B4-BE49-F238E27FC236}">
                <a16:creationId xmlns:a16="http://schemas.microsoft.com/office/drawing/2014/main" id="{B7E72550-7BF8-93B2-464C-39D14C8FC2F3}"/>
              </a:ext>
            </a:extLst>
          </p:cNvPr>
          <p:cNvGrpSpPr/>
          <p:nvPr/>
        </p:nvGrpSpPr>
        <p:grpSpPr>
          <a:xfrm>
            <a:off x="1993980" y="934614"/>
            <a:ext cx="473760" cy="158040"/>
            <a:chOff x="1993980" y="934614"/>
            <a:chExt cx="47376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0887F50-88DC-46B6-8A53-A772731EDCE4}"/>
                    </a:ext>
                  </a:extLst>
                </p14:cNvPr>
                <p14:cNvContentPartPr/>
                <p14:nvPr/>
              </p14:nvContentPartPr>
              <p14:xfrm>
                <a:off x="1993980" y="956574"/>
                <a:ext cx="82800" cy="223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0887F50-88DC-46B6-8A53-A772731EDC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85340" y="947934"/>
                  <a:ext cx="100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F54B7D2-D683-C6FB-2D0F-D4B18E226D70}"/>
                    </a:ext>
                  </a:extLst>
                </p14:cNvPr>
                <p14:cNvContentPartPr/>
                <p14:nvPr/>
              </p14:nvContentPartPr>
              <p14:xfrm>
                <a:off x="2016300" y="1004814"/>
                <a:ext cx="180360" cy="878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F54B7D2-D683-C6FB-2D0F-D4B18E226D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07660" y="996174"/>
                  <a:ext cx="198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BE7020A-710E-B739-2532-CC3B2BBC69E3}"/>
                    </a:ext>
                  </a:extLst>
                </p14:cNvPr>
                <p14:cNvContentPartPr/>
                <p14:nvPr/>
              </p14:nvContentPartPr>
              <p14:xfrm>
                <a:off x="2154180" y="959814"/>
                <a:ext cx="64800" cy="972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BE7020A-710E-B739-2532-CC3B2BBC69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5180" y="950814"/>
                  <a:ext cx="8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2782000-FAF4-EEEE-E408-2E2C56A8D2DE}"/>
                    </a:ext>
                  </a:extLst>
                </p14:cNvPr>
                <p14:cNvContentPartPr/>
                <p14:nvPr/>
              </p14:nvContentPartPr>
              <p14:xfrm>
                <a:off x="2234100" y="934614"/>
                <a:ext cx="85680" cy="1497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2782000-FAF4-EEEE-E408-2E2C56A8D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5100" y="925974"/>
                  <a:ext cx="10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0A0C931-88EB-0CD0-3B08-B0913BB7100D}"/>
                    </a:ext>
                  </a:extLst>
                </p14:cNvPr>
                <p14:cNvContentPartPr/>
                <p14:nvPr/>
              </p14:nvContentPartPr>
              <p14:xfrm>
                <a:off x="2258220" y="978534"/>
                <a:ext cx="135360" cy="100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0A0C931-88EB-0CD0-3B08-B0913BB71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9220" y="969894"/>
                  <a:ext cx="153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528" name="잉크 22527">
                  <a:extLst>
                    <a:ext uri="{FF2B5EF4-FFF2-40B4-BE49-F238E27FC236}">
                      <a16:creationId xmlns:a16="http://schemas.microsoft.com/office/drawing/2014/main" id="{8AC57276-FE1D-B7A5-54FC-B95589D58F06}"/>
                    </a:ext>
                  </a:extLst>
                </p14:cNvPr>
                <p14:cNvContentPartPr/>
                <p14:nvPr/>
              </p14:nvContentPartPr>
              <p14:xfrm>
                <a:off x="2400780" y="987174"/>
                <a:ext cx="66960" cy="90720"/>
              </p14:xfrm>
            </p:contentPart>
          </mc:Choice>
          <mc:Fallback xmlns="">
            <p:pic>
              <p:nvPicPr>
                <p:cNvPr id="22528" name="잉크 22527">
                  <a:extLst>
                    <a:ext uri="{FF2B5EF4-FFF2-40B4-BE49-F238E27FC236}">
                      <a16:creationId xmlns:a16="http://schemas.microsoft.com/office/drawing/2014/main" id="{8AC57276-FE1D-B7A5-54FC-B95589D58F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2140" y="978534"/>
                  <a:ext cx="846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A34EFAF-55FF-4ED5-63A7-7D28AAE3C3B4}"/>
                  </a:ext>
                </a:extLst>
              </p14:cNvPr>
              <p14:cNvContentPartPr/>
              <p14:nvPr/>
            </p14:nvContentPartPr>
            <p14:xfrm>
              <a:off x="5809620" y="961254"/>
              <a:ext cx="64080" cy="93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A34EFAF-55FF-4ED5-63A7-7D28AAE3C3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00620" y="952254"/>
                <a:ext cx="817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8E97A5-C3B3-6CB3-AFA0-2C7ED6EB3ACE}"/>
                  </a:ext>
                </a:extLst>
              </p14:cNvPr>
              <p14:cNvContentPartPr/>
              <p14:nvPr/>
            </p14:nvContentPartPr>
            <p14:xfrm>
              <a:off x="5869020" y="977454"/>
              <a:ext cx="71280" cy="637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8E97A5-C3B3-6CB3-AFA0-2C7ED6EB3A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60020" y="968814"/>
                <a:ext cx="88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A2C348F-14F1-F4C1-5B39-70550C2EE4B2}"/>
                  </a:ext>
                </a:extLst>
              </p14:cNvPr>
              <p14:cNvContentPartPr/>
              <p14:nvPr/>
            </p14:nvContentPartPr>
            <p14:xfrm>
              <a:off x="5846700" y="1064574"/>
              <a:ext cx="87120" cy="219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A2C348F-14F1-F4C1-5B39-70550C2EE4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38060" y="1055574"/>
                <a:ext cx="104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480DBB-1D8E-F143-3BD2-FFB5CDBD3D07}"/>
                  </a:ext>
                </a:extLst>
              </p14:cNvPr>
              <p14:cNvContentPartPr/>
              <p14:nvPr/>
            </p14:nvContentPartPr>
            <p14:xfrm>
              <a:off x="5929860" y="1000854"/>
              <a:ext cx="129960" cy="135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480DBB-1D8E-F143-3BD2-FFB5CDBD3D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1220" y="991854"/>
                <a:ext cx="147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25D54F3-1735-FCAA-7825-5DEB6F16D222}"/>
                  </a:ext>
                </a:extLst>
              </p14:cNvPr>
              <p14:cNvContentPartPr/>
              <p14:nvPr/>
            </p14:nvContentPartPr>
            <p14:xfrm>
              <a:off x="6124620" y="977454"/>
              <a:ext cx="65160" cy="145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25D54F3-1735-FCAA-7825-5DEB6F16D2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5980" y="968454"/>
                <a:ext cx="82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E1284D3-AD14-1847-FC7F-207759388E6E}"/>
                  </a:ext>
                </a:extLst>
              </p14:cNvPr>
              <p14:cNvContentPartPr/>
              <p14:nvPr/>
            </p14:nvContentPartPr>
            <p14:xfrm>
              <a:off x="6100860" y="1077894"/>
              <a:ext cx="89640" cy="140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E1284D3-AD14-1847-FC7F-207759388E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2220" y="1068894"/>
                <a:ext cx="10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C6477D5-8558-6ACF-30BA-AAE01AB09F15}"/>
                  </a:ext>
                </a:extLst>
              </p14:cNvPr>
              <p14:cNvContentPartPr/>
              <p14:nvPr/>
            </p14:nvContentPartPr>
            <p14:xfrm>
              <a:off x="6226860" y="994014"/>
              <a:ext cx="119880" cy="1332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C6477D5-8558-6ACF-30BA-AAE01AB09F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17860" y="985374"/>
                <a:ext cx="1375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AC695A1-63B0-FA0D-9E9C-AFF270177852}"/>
                  </a:ext>
                </a:extLst>
              </p14:cNvPr>
              <p14:cNvContentPartPr/>
              <p14:nvPr/>
            </p14:nvContentPartPr>
            <p14:xfrm>
              <a:off x="6339900" y="1037214"/>
              <a:ext cx="152640" cy="108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AC695A1-63B0-FA0D-9E9C-AFF2701778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30900" y="1028574"/>
                <a:ext cx="170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670473F-9C84-48B2-FD3C-13D4036D93CD}"/>
                  </a:ext>
                </a:extLst>
              </p14:cNvPr>
              <p14:cNvContentPartPr/>
              <p14:nvPr/>
            </p14:nvContentPartPr>
            <p14:xfrm>
              <a:off x="6977820" y="1014894"/>
              <a:ext cx="90360" cy="15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670473F-9C84-48B2-FD3C-13D4036D93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68820" y="1005894"/>
                <a:ext cx="108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6C7847A-FAB5-40B4-55AF-E761874F5B16}"/>
                  </a:ext>
                </a:extLst>
              </p14:cNvPr>
              <p14:cNvContentPartPr/>
              <p14:nvPr/>
            </p14:nvContentPartPr>
            <p14:xfrm>
              <a:off x="6986100" y="1041894"/>
              <a:ext cx="123840" cy="734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6C7847A-FAB5-40B4-55AF-E761874F5B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77460" y="1033254"/>
                <a:ext cx="1414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E72B790-37E9-2416-4EFD-765195AC1D87}"/>
                  </a:ext>
                </a:extLst>
              </p14:cNvPr>
              <p14:cNvContentPartPr/>
              <p14:nvPr/>
            </p14:nvContentPartPr>
            <p14:xfrm>
              <a:off x="7041900" y="1027134"/>
              <a:ext cx="65520" cy="849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E72B790-37E9-2416-4EFD-765195AC1D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3260" y="1018134"/>
                <a:ext cx="83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9729458-D523-A2B3-90D6-F7029BDFF949}"/>
                  </a:ext>
                </a:extLst>
              </p14:cNvPr>
              <p14:cNvContentPartPr/>
              <p14:nvPr/>
            </p14:nvContentPartPr>
            <p14:xfrm>
              <a:off x="7050900" y="1099854"/>
              <a:ext cx="83520" cy="266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9729458-D523-A2B3-90D6-F7029BDFF9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1900" y="1091214"/>
                <a:ext cx="101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B1AA288-7414-4FAF-304D-1DFC40521D05}"/>
                  </a:ext>
                </a:extLst>
              </p14:cNvPr>
              <p14:cNvContentPartPr/>
              <p14:nvPr/>
            </p14:nvContentPartPr>
            <p14:xfrm>
              <a:off x="7116420" y="1033974"/>
              <a:ext cx="71640" cy="820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B1AA288-7414-4FAF-304D-1DFC40521D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07420" y="1024974"/>
                <a:ext cx="89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9544970-F2BB-D679-4848-B5F9CE082E8D}"/>
                  </a:ext>
                </a:extLst>
              </p14:cNvPr>
              <p14:cNvContentPartPr/>
              <p14:nvPr/>
            </p14:nvContentPartPr>
            <p14:xfrm>
              <a:off x="7190220" y="1054494"/>
              <a:ext cx="45720" cy="871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9544970-F2BB-D679-4848-B5F9CE082E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81220" y="1045854"/>
                <a:ext cx="633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A6E547F-6BFE-035B-F37E-CDD9BBB09675}"/>
                  </a:ext>
                </a:extLst>
              </p14:cNvPr>
              <p14:cNvContentPartPr/>
              <p14:nvPr/>
            </p14:nvContentPartPr>
            <p14:xfrm>
              <a:off x="7303260" y="1024254"/>
              <a:ext cx="73800" cy="1029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A6E547F-6BFE-035B-F37E-CDD9BBB0967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94620" y="1015614"/>
                <a:ext cx="914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548C055-572F-6C70-95DA-7CB90010B83F}"/>
                  </a:ext>
                </a:extLst>
              </p14:cNvPr>
              <p14:cNvContentPartPr/>
              <p14:nvPr/>
            </p14:nvContentPartPr>
            <p14:xfrm>
              <a:off x="7314060" y="1060974"/>
              <a:ext cx="122400" cy="72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548C055-572F-6C70-95DA-7CB90010B8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05060" y="1052334"/>
                <a:ext cx="140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2E602FA-92DB-BFF3-19FD-1E8A7E74FBA3}"/>
                  </a:ext>
                </a:extLst>
              </p14:cNvPr>
              <p14:cNvContentPartPr/>
              <p14:nvPr/>
            </p14:nvContentPartPr>
            <p14:xfrm>
              <a:off x="7439340" y="1045854"/>
              <a:ext cx="79200" cy="954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2E602FA-92DB-BFF3-19FD-1E8A7E74FB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30340" y="1036854"/>
                <a:ext cx="96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5D04399-63E5-1D69-4785-F1E1A75B07EA}"/>
                  </a:ext>
                </a:extLst>
              </p14:cNvPr>
              <p14:cNvContentPartPr/>
              <p14:nvPr/>
            </p14:nvContentPartPr>
            <p14:xfrm>
              <a:off x="7528620" y="1039734"/>
              <a:ext cx="57600" cy="792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5D04399-63E5-1D69-4785-F1E1A75B07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19980" y="1030734"/>
                <a:ext cx="752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0F985E2-B94A-ED34-B43C-7DEE675E0717}"/>
                  </a:ext>
                </a:extLst>
              </p14:cNvPr>
              <p14:cNvContentPartPr/>
              <p14:nvPr/>
            </p14:nvContentPartPr>
            <p14:xfrm>
              <a:off x="7556340" y="1069254"/>
              <a:ext cx="31680" cy="475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0F985E2-B94A-ED34-B43C-7DEE675E07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7340" y="1060254"/>
                <a:ext cx="49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8CF8C3B-0F4B-B005-C218-3ED5EEED10BD}"/>
                  </a:ext>
                </a:extLst>
              </p14:cNvPr>
              <p14:cNvContentPartPr/>
              <p14:nvPr/>
            </p14:nvContentPartPr>
            <p14:xfrm>
              <a:off x="7530420" y="1132254"/>
              <a:ext cx="89280" cy="115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8CF8C3B-0F4B-B005-C218-3ED5EEED10B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1780" y="1123614"/>
                <a:ext cx="106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181622E-4589-1912-A19B-85ED87BFF794}"/>
                  </a:ext>
                </a:extLst>
              </p14:cNvPr>
              <p14:cNvContentPartPr/>
              <p14:nvPr/>
            </p14:nvContentPartPr>
            <p14:xfrm>
              <a:off x="7676940" y="989694"/>
              <a:ext cx="72360" cy="284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181622E-4589-1912-A19B-85ED87BFF7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67940" y="981054"/>
                <a:ext cx="90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681C1A3-D948-D831-F724-E3434AC7553D}"/>
                  </a:ext>
                </a:extLst>
              </p14:cNvPr>
              <p14:cNvContentPartPr/>
              <p14:nvPr/>
            </p14:nvContentPartPr>
            <p14:xfrm>
              <a:off x="7671900" y="1038654"/>
              <a:ext cx="112320" cy="900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681C1A3-D948-D831-F724-E3434AC7553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3260" y="1029654"/>
                <a:ext cx="1299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E218995-A063-CF83-FD04-7F424D1D3AE7}"/>
                  </a:ext>
                </a:extLst>
              </p14:cNvPr>
              <p14:cNvContentPartPr/>
              <p14:nvPr/>
            </p14:nvContentPartPr>
            <p14:xfrm>
              <a:off x="7783860" y="1070334"/>
              <a:ext cx="9360" cy="8892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E218995-A063-CF83-FD04-7F424D1D3A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75220" y="1061334"/>
                <a:ext cx="27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BB8ED102-EA80-4BE3-62EA-8EE18100FF9A}"/>
                  </a:ext>
                </a:extLst>
              </p14:cNvPr>
              <p14:cNvContentPartPr/>
              <p14:nvPr/>
            </p14:nvContentPartPr>
            <p14:xfrm>
              <a:off x="7801140" y="1026414"/>
              <a:ext cx="120240" cy="1368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BB8ED102-EA80-4BE3-62EA-8EE18100FF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92140" y="1017774"/>
                <a:ext cx="137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23348C6-F24F-9096-A9D2-05ECE636D312}"/>
                  </a:ext>
                </a:extLst>
              </p14:cNvPr>
              <p14:cNvContentPartPr/>
              <p14:nvPr/>
            </p14:nvContentPartPr>
            <p14:xfrm>
              <a:off x="7922100" y="1023894"/>
              <a:ext cx="88200" cy="1000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23348C6-F24F-9096-A9D2-05ECE636D3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13100" y="1015254"/>
                <a:ext cx="105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65C1AFC-0A6D-1E75-77DB-89458C2110C7}"/>
                  </a:ext>
                </a:extLst>
              </p14:cNvPr>
              <p14:cNvContentPartPr/>
              <p14:nvPr/>
            </p14:nvContentPartPr>
            <p14:xfrm>
              <a:off x="7928220" y="1158534"/>
              <a:ext cx="108000" cy="144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65C1AFC-0A6D-1E75-77DB-89458C2110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19220" y="1149534"/>
                <a:ext cx="1256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7E6F83B-E1D6-0E92-8956-491B10FF11A2}"/>
                  </a:ext>
                </a:extLst>
              </p14:cNvPr>
              <p14:cNvContentPartPr/>
              <p14:nvPr/>
            </p14:nvContentPartPr>
            <p14:xfrm>
              <a:off x="8017500" y="1039734"/>
              <a:ext cx="82440" cy="1432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7E6F83B-E1D6-0E92-8956-491B10FF11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08860" y="1030734"/>
                <a:ext cx="100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9EB3EA6-5D9F-26A5-BABF-C5FA09E5E8C0}"/>
                  </a:ext>
                </a:extLst>
              </p14:cNvPr>
              <p14:cNvContentPartPr/>
              <p14:nvPr/>
            </p14:nvContentPartPr>
            <p14:xfrm>
              <a:off x="8189580" y="994014"/>
              <a:ext cx="101160" cy="1335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9EB3EA6-5D9F-26A5-BABF-C5FA09E5E8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80940" y="985374"/>
                <a:ext cx="118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6455EE3-5769-557D-45F1-2D3064C5CEAC}"/>
                  </a:ext>
                </a:extLst>
              </p14:cNvPr>
              <p14:cNvContentPartPr/>
              <p14:nvPr/>
            </p14:nvContentPartPr>
            <p14:xfrm>
              <a:off x="8252580" y="1042254"/>
              <a:ext cx="113400" cy="1533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6455EE3-5769-557D-45F1-2D3064C5CE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43580" y="1033254"/>
                <a:ext cx="131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3BE95B1-1490-13B3-AE00-1EAABCDE3460}"/>
                  </a:ext>
                </a:extLst>
              </p14:cNvPr>
              <p14:cNvContentPartPr/>
              <p14:nvPr/>
            </p14:nvContentPartPr>
            <p14:xfrm>
              <a:off x="8356260" y="1040814"/>
              <a:ext cx="66960" cy="248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3BE95B1-1490-13B3-AE00-1EAABCDE34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47620" y="1032174"/>
                <a:ext cx="84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74FC5E8-E9DF-BFA9-3C2F-057D952290F1}"/>
                  </a:ext>
                </a:extLst>
              </p14:cNvPr>
              <p14:cNvContentPartPr/>
              <p14:nvPr/>
            </p14:nvContentPartPr>
            <p14:xfrm>
              <a:off x="8332860" y="1075014"/>
              <a:ext cx="169200" cy="774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74FC5E8-E9DF-BFA9-3C2F-057D952290F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23860" y="1066374"/>
                <a:ext cx="186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D1E648F-B1C6-1245-3353-486EF036A2F9}"/>
                  </a:ext>
                </a:extLst>
              </p14:cNvPr>
              <p14:cNvContentPartPr/>
              <p14:nvPr/>
            </p14:nvContentPartPr>
            <p14:xfrm>
              <a:off x="8426820" y="1181574"/>
              <a:ext cx="184320" cy="4104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D1E648F-B1C6-1245-3353-486EF036A2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17820" y="1172934"/>
                <a:ext cx="201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535" name="잉크 22534">
                <a:extLst>
                  <a:ext uri="{FF2B5EF4-FFF2-40B4-BE49-F238E27FC236}">
                    <a16:creationId xmlns:a16="http://schemas.microsoft.com/office/drawing/2014/main" id="{99F11F69-82BC-E66F-E4A6-222E95AFEF02}"/>
                  </a:ext>
                </a:extLst>
              </p14:cNvPr>
              <p14:cNvContentPartPr/>
              <p14:nvPr/>
            </p14:nvContentPartPr>
            <p14:xfrm>
              <a:off x="4398780" y="1251054"/>
              <a:ext cx="140040" cy="20520"/>
            </p14:xfrm>
          </p:contentPart>
        </mc:Choice>
        <mc:Fallback xmlns="">
          <p:pic>
            <p:nvPicPr>
              <p:cNvPr id="22535" name="잉크 22534">
                <a:extLst>
                  <a:ext uri="{FF2B5EF4-FFF2-40B4-BE49-F238E27FC236}">
                    <a16:creationId xmlns:a16="http://schemas.microsoft.com/office/drawing/2014/main" id="{99F11F69-82BC-E66F-E4A6-222E95AFEF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9780" y="1242054"/>
                <a:ext cx="157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536" name="잉크 22535">
                <a:extLst>
                  <a:ext uri="{FF2B5EF4-FFF2-40B4-BE49-F238E27FC236}">
                    <a16:creationId xmlns:a16="http://schemas.microsoft.com/office/drawing/2014/main" id="{B938E4F6-6AC5-799E-A485-EAC405947F9D}"/>
                  </a:ext>
                </a:extLst>
              </p14:cNvPr>
              <p14:cNvContentPartPr/>
              <p14:nvPr/>
            </p14:nvContentPartPr>
            <p14:xfrm>
              <a:off x="4481940" y="1184454"/>
              <a:ext cx="65160" cy="143280"/>
            </p14:xfrm>
          </p:contentPart>
        </mc:Choice>
        <mc:Fallback xmlns="">
          <p:pic>
            <p:nvPicPr>
              <p:cNvPr id="22536" name="잉크 22535">
                <a:extLst>
                  <a:ext uri="{FF2B5EF4-FFF2-40B4-BE49-F238E27FC236}">
                    <a16:creationId xmlns:a16="http://schemas.microsoft.com/office/drawing/2014/main" id="{B938E4F6-6AC5-799E-A485-EAC405947F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73300" y="1175454"/>
                <a:ext cx="82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537" name="잉크 22536">
                <a:extLst>
                  <a:ext uri="{FF2B5EF4-FFF2-40B4-BE49-F238E27FC236}">
                    <a16:creationId xmlns:a16="http://schemas.microsoft.com/office/drawing/2014/main" id="{825C2F25-0128-7484-F379-C5245150F624}"/>
                  </a:ext>
                </a:extLst>
              </p14:cNvPr>
              <p14:cNvContentPartPr/>
              <p14:nvPr/>
            </p14:nvContentPartPr>
            <p14:xfrm>
              <a:off x="4713060" y="1161414"/>
              <a:ext cx="85680" cy="145080"/>
            </p14:xfrm>
          </p:contentPart>
        </mc:Choice>
        <mc:Fallback xmlns="">
          <p:pic>
            <p:nvPicPr>
              <p:cNvPr id="22537" name="잉크 22536">
                <a:extLst>
                  <a:ext uri="{FF2B5EF4-FFF2-40B4-BE49-F238E27FC236}">
                    <a16:creationId xmlns:a16="http://schemas.microsoft.com/office/drawing/2014/main" id="{825C2F25-0128-7484-F379-C5245150F6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04420" y="1152414"/>
                <a:ext cx="103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2538" name="잉크 22537">
                <a:extLst>
                  <a:ext uri="{FF2B5EF4-FFF2-40B4-BE49-F238E27FC236}">
                    <a16:creationId xmlns:a16="http://schemas.microsoft.com/office/drawing/2014/main" id="{68103647-2998-6FAD-7E7B-A3C9C1BE1D9A}"/>
                  </a:ext>
                </a:extLst>
              </p14:cNvPr>
              <p14:cNvContentPartPr/>
              <p14:nvPr/>
            </p14:nvContentPartPr>
            <p14:xfrm>
              <a:off x="4827540" y="1185534"/>
              <a:ext cx="8280" cy="142920"/>
            </p14:xfrm>
          </p:contentPart>
        </mc:Choice>
        <mc:Fallback xmlns="">
          <p:pic>
            <p:nvPicPr>
              <p:cNvPr id="22538" name="잉크 22537">
                <a:extLst>
                  <a:ext uri="{FF2B5EF4-FFF2-40B4-BE49-F238E27FC236}">
                    <a16:creationId xmlns:a16="http://schemas.microsoft.com/office/drawing/2014/main" id="{68103647-2998-6FAD-7E7B-A3C9C1BE1D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18540" y="1176894"/>
                <a:ext cx="259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539" name="잉크 22538">
                <a:extLst>
                  <a:ext uri="{FF2B5EF4-FFF2-40B4-BE49-F238E27FC236}">
                    <a16:creationId xmlns:a16="http://schemas.microsoft.com/office/drawing/2014/main" id="{7861F9D2-711A-AF74-8132-85B6FE43520C}"/>
                  </a:ext>
                </a:extLst>
              </p14:cNvPr>
              <p14:cNvContentPartPr/>
              <p14:nvPr/>
            </p14:nvContentPartPr>
            <p14:xfrm>
              <a:off x="4893420" y="1194174"/>
              <a:ext cx="119520" cy="157320"/>
            </p14:xfrm>
          </p:contentPart>
        </mc:Choice>
        <mc:Fallback xmlns="">
          <p:pic>
            <p:nvPicPr>
              <p:cNvPr id="22539" name="잉크 22538">
                <a:extLst>
                  <a:ext uri="{FF2B5EF4-FFF2-40B4-BE49-F238E27FC236}">
                    <a16:creationId xmlns:a16="http://schemas.microsoft.com/office/drawing/2014/main" id="{7861F9D2-711A-AF74-8132-85B6FE4352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84780" y="1185174"/>
                <a:ext cx="137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540" name="잉크 22539">
                <a:extLst>
                  <a:ext uri="{FF2B5EF4-FFF2-40B4-BE49-F238E27FC236}">
                    <a16:creationId xmlns:a16="http://schemas.microsoft.com/office/drawing/2014/main" id="{A14C4C6D-2750-2103-D886-98A9D04B0189}"/>
                  </a:ext>
                </a:extLst>
              </p14:cNvPr>
              <p14:cNvContentPartPr/>
              <p14:nvPr/>
            </p14:nvContentPartPr>
            <p14:xfrm>
              <a:off x="5080620" y="1172214"/>
              <a:ext cx="88920" cy="187920"/>
            </p14:xfrm>
          </p:contentPart>
        </mc:Choice>
        <mc:Fallback xmlns="">
          <p:pic>
            <p:nvPicPr>
              <p:cNvPr id="22540" name="잉크 22539">
                <a:extLst>
                  <a:ext uri="{FF2B5EF4-FFF2-40B4-BE49-F238E27FC236}">
                    <a16:creationId xmlns:a16="http://schemas.microsoft.com/office/drawing/2014/main" id="{A14C4C6D-2750-2103-D886-98A9D04B01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71620" y="1163574"/>
                <a:ext cx="106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541" name="잉크 22540">
                <a:extLst>
                  <a:ext uri="{FF2B5EF4-FFF2-40B4-BE49-F238E27FC236}">
                    <a16:creationId xmlns:a16="http://schemas.microsoft.com/office/drawing/2014/main" id="{245EC6AD-499C-3B14-C548-842CF9CC55D6}"/>
                  </a:ext>
                </a:extLst>
              </p14:cNvPr>
              <p14:cNvContentPartPr/>
              <p14:nvPr/>
            </p14:nvContentPartPr>
            <p14:xfrm>
              <a:off x="5070180" y="1294254"/>
              <a:ext cx="117720" cy="16200"/>
            </p14:xfrm>
          </p:contentPart>
        </mc:Choice>
        <mc:Fallback xmlns="">
          <p:pic>
            <p:nvPicPr>
              <p:cNvPr id="22541" name="잉크 22540">
                <a:extLst>
                  <a:ext uri="{FF2B5EF4-FFF2-40B4-BE49-F238E27FC236}">
                    <a16:creationId xmlns:a16="http://schemas.microsoft.com/office/drawing/2014/main" id="{245EC6AD-499C-3B14-C548-842CF9CC55D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61180" y="1285254"/>
                <a:ext cx="1353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544" name="잉크 22543">
                <a:extLst>
                  <a:ext uri="{FF2B5EF4-FFF2-40B4-BE49-F238E27FC236}">
                    <a16:creationId xmlns:a16="http://schemas.microsoft.com/office/drawing/2014/main" id="{FDA4DCCF-E174-3DE9-84B1-B1AAF2853964}"/>
                  </a:ext>
                </a:extLst>
              </p14:cNvPr>
              <p14:cNvContentPartPr/>
              <p14:nvPr/>
            </p14:nvContentPartPr>
            <p14:xfrm>
              <a:off x="5228940" y="1167174"/>
              <a:ext cx="86760" cy="165960"/>
            </p14:xfrm>
          </p:contentPart>
        </mc:Choice>
        <mc:Fallback xmlns="">
          <p:pic>
            <p:nvPicPr>
              <p:cNvPr id="22544" name="잉크 22543">
                <a:extLst>
                  <a:ext uri="{FF2B5EF4-FFF2-40B4-BE49-F238E27FC236}">
                    <a16:creationId xmlns:a16="http://schemas.microsoft.com/office/drawing/2014/main" id="{FDA4DCCF-E174-3DE9-84B1-B1AAF28539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20300" y="1158534"/>
                <a:ext cx="104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545" name="잉크 22544">
                <a:extLst>
                  <a:ext uri="{FF2B5EF4-FFF2-40B4-BE49-F238E27FC236}">
                    <a16:creationId xmlns:a16="http://schemas.microsoft.com/office/drawing/2014/main" id="{6D4E1DA1-8068-98D6-443D-CC32599D0D8C}"/>
                  </a:ext>
                </a:extLst>
              </p14:cNvPr>
              <p14:cNvContentPartPr/>
              <p14:nvPr/>
            </p14:nvContentPartPr>
            <p14:xfrm>
              <a:off x="5336220" y="1179054"/>
              <a:ext cx="19440" cy="141840"/>
            </p14:xfrm>
          </p:contentPart>
        </mc:Choice>
        <mc:Fallback xmlns="">
          <p:pic>
            <p:nvPicPr>
              <p:cNvPr id="22545" name="잉크 22544">
                <a:extLst>
                  <a:ext uri="{FF2B5EF4-FFF2-40B4-BE49-F238E27FC236}">
                    <a16:creationId xmlns:a16="http://schemas.microsoft.com/office/drawing/2014/main" id="{6D4E1DA1-8068-98D6-443D-CC32599D0D8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27580" y="1170054"/>
                <a:ext cx="37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2546" name="잉크 22545">
                <a:extLst>
                  <a:ext uri="{FF2B5EF4-FFF2-40B4-BE49-F238E27FC236}">
                    <a16:creationId xmlns:a16="http://schemas.microsoft.com/office/drawing/2014/main" id="{ABCDC9F2-8A2F-DD1A-8A9F-9E5BAD077874}"/>
                  </a:ext>
                </a:extLst>
              </p14:cNvPr>
              <p14:cNvContentPartPr/>
              <p14:nvPr/>
            </p14:nvContentPartPr>
            <p14:xfrm>
              <a:off x="5333340" y="1173654"/>
              <a:ext cx="89640" cy="166320"/>
            </p14:xfrm>
          </p:contentPart>
        </mc:Choice>
        <mc:Fallback xmlns="">
          <p:pic>
            <p:nvPicPr>
              <p:cNvPr id="22546" name="잉크 22545">
                <a:extLst>
                  <a:ext uri="{FF2B5EF4-FFF2-40B4-BE49-F238E27FC236}">
                    <a16:creationId xmlns:a16="http://schemas.microsoft.com/office/drawing/2014/main" id="{ABCDC9F2-8A2F-DD1A-8A9F-9E5BAD0778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24700" y="1165014"/>
                <a:ext cx="107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2547" name="잉크 22546">
                <a:extLst>
                  <a:ext uri="{FF2B5EF4-FFF2-40B4-BE49-F238E27FC236}">
                    <a16:creationId xmlns:a16="http://schemas.microsoft.com/office/drawing/2014/main" id="{D7A28BDE-7B46-03CE-A14E-68837BF914AC}"/>
                  </a:ext>
                </a:extLst>
              </p14:cNvPr>
              <p14:cNvContentPartPr/>
              <p14:nvPr/>
            </p14:nvContentPartPr>
            <p14:xfrm>
              <a:off x="5466540" y="1210014"/>
              <a:ext cx="119880" cy="157320"/>
            </p14:xfrm>
          </p:contentPart>
        </mc:Choice>
        <mc:Fallback xmlns="">
          <p:pic>
            <p:nvPicPr>
              <p:cNvPr id="22547" name="잉크 22546">
                <a:extLst>
                  <a:ext uri="{FF2B5EF4-FFF2-40B4-BE49-F238E27FC236}">
                    <a16:creationId xmlns:a16="http://schemas.microsoft.com/office/drawing/2014/main" id="{D7A28BDE-7B46-03CE-A14E-68837BF914A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57540" y="1201374"/>
                <a:ext cx="1375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2548" name="잉크 22547">
                <a:extLst>
                  <a:ext uri="{FF2B5EF4-FFF2-40B4-BE49-F238E27FC236}">
                    <a16:creationId xmlns:a16="http://schemas.microsoft.com/office/drawing/2014/main" id="{CC706092-DB34-D544-B07F-9A55FED80A6D}"/>
                  </a:ext>
                </a:extLst>
              </p14:cNvPr>
              <p14:cNvContentPartPr/>
              <p14:nvPr/>
            </p14:nvContentPartPr>
            <p14:xfrm>
              <a:off x="5645100" y="1224054"/>
              <a:ext cx="72000" cy="115560"/>
            </p14:xfrm>
          </p:contentPart>
        </mc:Choice>
        <mc:Fallback xmlns="">
          <p:pic>
            <p:nvPicPr>
              <p:cNvPr id="22548" name="잉크 22547">
                <a:extLst>
                  <a:ext uri="{FF2B5EF4-FFF2-40B4-BE49-F238E27FC236}">
                    <a16:creationId xmlns:a16="http://schemas.microsoft.com/office/drawing/2014/main" id="{CC706092-DB34-D544-B07F-9A55FED80A6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36100" y="1215054"/>
                <a:ext cx="896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2549" name="잉크 22548">
                <a:extLst>
                  <a:ext uri="{FF2B5EF4-FFF2-40B4-BE49-F238E27FC236}">
                    <a16:creationId xmlns:a16="http://schemas.microsoft.com/office/drawing/2014/main" id="{2DA63B69-91DF-708F-035B-F68506DC7583}"/>
                  </a:ext>
                </a:extLst>
              </p14:cNvPr>
              <p14:cNvContentPartPr/>
              <p14:nvPr/>
            </p14:nvContentPartPr>
            <p14:xfrm>
              <a:off x="5767500" y="1229814"/>
              <a:ext cx="28440" cy="153720"/>
            </p14:xfrm>
          </p:contentPart>
        </mc:Choice>
        <mc:Fallback xmlns="">
          <p:pic>
            <p:nvPicPr>
              <p:cNvPr id="22549" name="잉크 22548">
                <a:extLst>
                  <a:ext uri="{FF2B5EF4-FFF2-40B4-BE49-F238E27FC236}">
                    <a16:creationId xmlns:a16="http://schemas.microsoft.com/office/drawing/2014/main" id="{2DA63B69-91DF-708F-035B-F68506DC758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58860" y="1220814"/>
                <a:ext cx="460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550" name="잉크 22549">
                <a:extLst>
                  <a:ext uri="{FF2B5EF4-FFF2-40B4-BE49-F238E27FC236}">
                    <a16:creationId xmlns:a16="http://schemas.microsoft.com/office/drawing/2014/main" id="{5D957CAB-2CDC-ADE7-3D3B-B4194128C5FA}"/>
                  </a:ext>
                </a:extLst>
              </p14:cNvPr>
              <p14:cNvContentPartPr/>
              <p14:nvPr/>
            </p14:nvContentPartPr>
            <p14:xfrm>
              <a:off x="5879100" y="1199214"/>
              <a:ext cx="79920" cy="133200"/>
            </p14:xfrm>
          </p:contentPart>
        </mc:Choice>
        <mc:Fallback xmlns="">
          <p:pic>
            <p:nvPicPr>
              <p:cNvPr id="22550" name="잉크 22549">
                <a:extLst>
                  <a:ext uri="{FF2B5EF4-FFF2-40B4-BE49-F238E27FC236}">
                    <a16:creationId xmlns:a16="http://schemas.microsoft.com/office/drawing/2014/main" id="{5D957CAB-2CDC-ADE7-3D3B-B4194128C5F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70100" y="1190214"/>
                <a:ext cx="97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551" name="잉크 22550">
                <a:extLst>
                  <a:ext uri="{FF2B5EF4-FFF2-40B4-BE49-F238E27FC236}">
                    <a16:creationId xmlns:a16="http://schemas.microsoft.com/office/drawing/2014/main" id="{EF937303-8DEC-8C77-DF6F-E79D9A6714FE}"/>
                  </a:ext>
                </a:extLst>
              </p14:cNvPr>
              <p14:cNvContentPartPr/>
              <p14:nvPr/>
            </p14:nvContentPartPr>
            <p14:xfrm>
              <a:off x="5934900" y="1248894"/>
              <a:ext cx="42480" cy="90720"/>
            </p14:xfrm>
          </p:contentPart>
        </mc:Choice>
        <mc:Fallback xmlns="">
          <p:pic>
            <p:nvPicPr>
              <p:cNvPr id="22551" name="잉크 22550">
                <a:extLst>
                  <a:ext uri="{FF2B5EF4-FFF2-40B4-BE49-F238E27FC236}">
                    <a16:creationId xmlns:a16="http://schemas.microsoft.com/office/drawing/2014/main" id="{EF937303-8DEC-8C77-DF6F-E79D9A6714F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25900" y="1240254"/>
                <a:ext cx="60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552" name="잉크 22551">
                <a:extLst>
                  <a:ext uri="{FF2B5EF4-FFF2-40B4-BE49-F238E27FC236}">
                    <a16:creationId xmlns:a16="http://schemas.microsoft.com/office/drawing/2014/main" id="{48356DD3-FD76-AEF5-D096-9B8C4CB89664}"/>
                  </a:ext>
                </a:extLst>
              </p14:cNvPr>
              <p14:cNvContentPartPr/>
              <p14:nvPr/>
            </p14:nvContentPartPr>
            <p14:xfrm>
              <a:off x="5896740" y="1270494"/>
              <a:ext cx="183600" cy="142200"/>
            </p14:xfrm>
          </p:contentPart>
        </mc:Choice>
        <mc:Fallback xmlns="">
          <p:pic>
            <p:nvPicPr>
              <p:cNvPr id="22552" name="잉크 22551">
                <a:extLst>
                  <a:ext uri="{FF2B5EF4-FFF2-40B4-BE49-F238E27FC236}">
                    <a16:creationId xmlns:a16="http://schemas.microsoft.com/office/drawing/2014/main" id="{48356DD3-FD76-AEF5-D096-9B8C4CB896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88100" y="1261494"/>
                <a:ext cx="201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553" name="잉크 22552">
                <a:extLst>
                  <a:ext uri="{FF2B5EF4-FFF2-40B4-BE49-F238E27FC236}">
                    <a16:creationId xmlns:a16="http://schemas.microsoft.com/office/drawing/2014/main" id="{C4015214-0FDF-5AEF-CB29-63E1E405B875}"/>
                  </a:ext>
                </a:extLst>
              </p14:cNvPr>
              <p14:cNvContentPartPr/>
              <p14:nvPr/>
            </p14:nvContentPartPr>
            <p14:xfrm>
              <a:off x="6001860" y="1289214"/>
              <a:ext cx="81360" cy="93240"/>
            </p14:xfrm>
          </p:contentPart>
        </mc:Choice>
        <mc:Fallback xmlns="">
          <p:pic>
            <p:nvPicPr>
              <p:cNvPr id="22553" name="잉크 22552">
                <a:extLst>
                  <a:ext uri="{FF2B5EF4-FFF2-40B4-BE49-F238E27FC236}">
                    <a16:creationId xmlns:a16="http://schemas.microsoft.com/office/drawing/2014/main" id="{C4015214-0FDF-5AEF-CB29-63E1E405B8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92860" y="1280214"/>
                <a:ext cx="99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554" name="잉크 22553">
                <a:extLst>
                  <a:ext uri="{FF2B5EF4-FFF2-40B4-BE49-F238E27FC236}">
                    <a16:creationId xmlns:a16="http://schemas.microsoft.com/office/drawing/2014/main" id="{0AC88E4F-C278-9FDA-5D91-6ECA016BE5CC}"/>
                  </a:ext>
                </a:extLst>
              </p14:cNvPr>
              <p14:cNvContentPartPr/>
              <p14:nvPr/>
            </p14:nvContentPartPr>
            <p14:xfrm>
              <a:off x="6098700" y="1281654"/>
              <a:ext cx="49320" cy="106560"/>
            </p14:xfrm>
          </p:contentPart>
        </mc:Choice>
        <mc:Fallback xmlns="">
          <p:pic>
            <p:nvPicPr>
              <p:cNvPr id="22554" name="잉크 22553">
                <a:extLst>
                  <a:ext uri="{FF2B5EF4-FFF2-40B4-BE49-F238E27FC236}">
                    <a16:creationId xmlns:a16="http://schemas.microsoft.com/office/drawing/2014/main" id="{0AC88E4F-C278-9FDA-5D91-6ECA016BE5C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89700" y="1273014"/>
                <a:ext cx="66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555" name="잉크 22554">
                <a:extLst>
                  <a:ext uri="{FF2B5EF4-FFF2-40B4-BE49-F238E27FC236}">
                    <a16:creationId xmlns:a16="http://schemas.microsoft.com/office/drawing/2014/main" id="{DE70133B-E220-84C4-3D72-5E4889758B7C}"/>
                  </a:ext>
                </a:extLst>
              </p14:cNvPr>
              <p14:cNvContentPartPr/>
              <p14:nvPr/>
            </p14:nvContentPartPr>
            <p14:xfrm>
              <a:off x="6111660" y="1404054"/>
              <a:ext cx="68760" cy="66960"/>
            </p14:xfrm>
          </p:contentPart>
        </mc:Choice>
        <mc:Fallback xmlns="">
          <p:pic>
            <p:nvPicPr>
              <p:cNvPr id="22555" name="잉크 22554">
                <a:extLst>
                  <a:ext uri="{FF2B5EF4-FFF2-40B4-BE49-F238E27FC236}">
                    <a16:creationId xmlns:a16="http://schemas.microsoft.com/office/drawing/2014/main" id="{DE70133B-E220-84C4-3D72-5E4889758B7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02660" y="1395414"/>
                <a:ext cx="86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556" name="잉크 22555">
                <a:extLst>
                  <a:ext uri="{FF2B5EF4-FFF2-40B4-BE49-F238E27FC236}">
                    <a16:creationId xmlns:a16="http://schemas.microsoft.com/office/drawing/2014/main" id="{FD55A4F1-95A8-093B-84F0-B0CF26B05093}"/>
                  </a:ext>
                </a:extLst>
              </p14:cNvPr>
              <p14:cNvContentPartPr/>
              <p14:nvPr/>
            </p14:nvContentPartPr>
            <p14:xfrm>
              <a:off x="6240540" y="1278054"/>
              <a:ext cx="41760" cy="37800"/>
            </p14:xfrm>
          </p:contentPart>
        </mc:Choice>
        <mc:Fallback xmlns="">
          <p:pic>
            <p:nvPicPr>
              <p:cNvPr id="22556" name="잉크 22555">
                <a:extLst>
                  <a:ext uri="{FF2B5EF4-FFF2-40B4-BE49-F238E27FC236}">
                    <a16:creationId xmlns:a16="http://schemas.microsoft.com/office/drawing/2014/main" id="{FD55A4F1-95A8-093B-84F0-B0CF26B0509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31540" y="1269414"/>
                <a:ext cx="59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557" name="잉크 22556">
                <a:extLst>
                  <a:ext uri="{FF2B5EF4-FFF2-40B4-BE49-F238E27FC236}">
                    <a16:creationId xmlns:a16="http://schemas.microsoft.com/office/drawing/2014/main" id="{DBD9F9CD-0C72-18CB-2D55-5D5CBE9CE5F9}"/>
                  </a:ext>
                </a:extLst>
              </p14:cNvPr>
              <p14:cNvContentPartPr/>
              <p14:nvPr/>
            </p14:nvContentPartPr>
            <p14:xfrm>
              <a:off x="6201300" y="1329534"/>
              <a:ext cx="182880" cy="120240"/>
            </p14:xfrm>
          </p:contentPart>
        </mc:Choice>
        <mc:Fallback xmlns="">
          <p:pic>
            <p:nvPicPr>
              <p:cNvPr id="22557" name="잉크 22556">
                <a:extLst>
                  <a:ext uri="{FF2B5EF4-FFF2-40B4-BE49-F238E27FC236}">
                    <a16:creationId xmlns:a16="http://schemas.microsoft.com/office/drawing/2014/main" id="{DBD9F9CD-0C72-18CB-2D55-5D5CBE9CE5F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92300" y="1320534"/>
                <a:ext cx="200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558" name="잉크 22557">
                <a:extLst>
                  <a:ext uri="{FF2B5EF4-FFF2-40B4-BE49-F238E27FC236}">
                    <a16:creationId xmlns:a16="http://schemas.microsoft.com/office/drawing/2014/main" id="{111E10E2-F241-8F85-9922-A43B6F1AF090}"/>
                  </a:ext>
                </a:extLst>
              </p14:cNvPr>
              <p14:cNvContentPartPr/>
              <p14:nvPr/>
            </p14:nvContentPartPr>
            <p14:xfrm>
              <a:off x="6400020" y="1319094"/>
              <a:ext cx="117000" cy="111960"/>
            </p14:xfrm>
          </p:contentPart>
        </mc:Choice>
        <mc:Fallback xmlns="">
          <p:pic>
            <p:nvPicPr>
              <p:cNvPr id="22558" name="잉크 22557">
                <a:extLst>
                  <a:ext uri="{FF2B5EF4-FFF2-40B4-BE49-F238E27FC236}">
                    <a16:creationId xmlns:a16="http://schemas.microsoft.com/office/drawing/2014/main" id="{111E10E2-F241-8F85-9922-A43B6F1AF09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91380" y="1310094"/>
                <a:ext cx="134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559" name="잉크 22558">
                <a:extLst>
                  <a:ext uri="{FF2B5EF4-FFF2-40B4-BE49-F238E27FC236}">
                    <a16:creationId xmlns:a16="http://schemas.microsoft.com/office/drawing/2014/main" id="{A72ECB1B-1434-F05F-97FF-A2D9E7F0E576}"/>
                  </a:ext>
                </a:extLst>
              </p14:cNvPr>
              <p14:cNvContentPartPr/>
              <p14:nvPr/>
            </p14:nvContentPartPr>
            <p14:xfrm>
              <a:off x="6482100" y="1301454"/>
              <a:ext cx="78120" cy="57240"/>
            </p14:xfrm>
          </p:contentPart>
        </mc:Choice>
        <mc:Fallback xmlns="">
          <p:pic>
            <p:nvPicPr>
              <p:cNvPr id="22559" name="잉크 22558">
                <a:extLst>
                  <a:ext uri="{FF2B5EF4-FFF2-40B4-BE49-F238E27FC236}">
                    <a16:creationId xmlns:a16="http://schemas.microsoft.com/office/drawing/2014/main" id="{A72ECB1B-1434-F05F-97FF-A2D9E7F0E57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73100" y="1292814"/>
                <a:ext cx="957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560" name="잉크 22559">
                <a:extLst>
                  <a:ext uri="{FF2B5EF4-FFF2-40B4-BE49-F238E27FC236}">
                    <a16:creationId xmlns:a16="http://schemas.microsoft.com/office/drawing/2014/main" id="{62BCE5C6-AC15-BD20-30A7-2E70D352D30F}"/>
                  </a:ext>
                </a:extLst>
              </p14:cNvPr>
              <p14:cNvContentPartPr/>
              <p14:nvPr/>
            </p14:nvContentPartPr>
            <p14:xfrm>
              <a:off x="6501180" y="1296054"/>
              <a:ext cx="88560" cy="157320"/>
            </p14:xfrm>
          </p:contentPart>
        </mc:Choice>
        <mc:Fallback xmlns="">
          <p:pic>
            <p:nvPicPr>
              <p:cNvPr id="22560" name="잉크 22559">
                <a:extLst>
                  <a:ext uri="{FF2B5EF4-FFF2-40B4-BE49-F238E27FC236}">
                    <a16:creationId xmlns:a16="http://schemas.microsoft.com/office/drawing/2014/main" id="{62BCE5C6-AC15-BD20-30A7-2E70D352D30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92540" y="1287414"/>
                <a:ext cx="106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561" name="잉크 22560">
                <a:extLst>
                  <a:ext uri="{FF2B5EF4-FFF2-40B4-BE49-F238E27FC236}">
                    <a16:creationId xmlns:a16="http://schemas.microsoft.com/office/drawing/2014/main" id="{723D5C09-BA61-095F-2FC7-6238AEDFBAC3}"/>
                  </a:ext>
                </a:extLst>
              </p14:cNvPr>
              <p14:cNvContentPartPr/>
              <p14:nvPr/>
            </p14:nvContentPartPr>
            <p14:xfrm>
              <a:off x="6696300" y="1306854"/>
              <a:ext cx="106920" cy="163800"/>
            </p14:xfrm>
          </p:contentPart>
        </mc:Choice>
        <mc:Fallback xmlns="">
          <p:pic>
            <p:nvPicPr>
              <p:cNvPr id="22561" name="잉크 22560">
                <a:extLst>
                  <a:ext uri="{FF2B5EF4-FFF2-40B4-BE49-F238E27FC236}">
                    <a16:creationId xmlns:a16="http://schemas.microsoft.com/office/drawing/2014/main" id="{723D5C09-BA61-095F-2FC7-6238AEDFBAC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87660" y="1297854"/>
                <a:ext cx="124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562" name="잉크 22561">
                <a:extLst>
                  <a:ext uri="{FF2B5EF4-FFF2-40B4-BE49-F238E27FC236}">
                    <a16:creationId xmlns:a16="http://schemas.microsoft.com/office/drawing/2014/main" id="{F7DC5433-30E6-7F8A-130E-652B1DCC88F0}"/>
                  </a:ext>
                </a:extLst>
              </p14:cNvPr>
              <p14:cNvContentPartPr/>
              <p14:nvPr/>
            </p14:nvContentPartPr>
            <p14:xfrm>
              <a:off x="6821220" y="1347534"/>
              <a:ext cx="112320" cy="110520"/>
            </p14:xfrm>
          </p:contentPart>
        </mc:Choice>
        <mc:Fallback xmlns="">
          <p:pic>
            <p:nvPicPr>
              <p:cNvPr id="22562" name="잉크 22561">
                <a:extLst>
                  <a:ext uri="{FF2B5EF4-FFF2-40B4-BE49-F238E27FC236}">
                    <a16:creationId xmlns:a16="http://schemas.microsoft.com/office/drawing/2014/main" id="{F7DC5433-30E6-7F8A-130E-652B1DCC88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12580" y="1338894"/>
                <a:ext cx="129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563" name="잉크 22562">
                <a:extLst>
                  <a:ext uri="{FF2B5EF4-FFF2-40B4-BE49-F238E27FC236}">
                    <a16:creationId xmlns:a16="http://schemas.microsoft.com/office/drawing/2014/main" id="{373E3502-71F9-A818-33DA-582048CB2113}"/>
                  </a:ext>
                </a:extLst>
              </p14:cNvPr>
              <p14:cNvContentPartPr/>
              <p14:nvPr/>
            </p14:nvContentPartPr>
            <p14:xfrm>
              <a:off x="6916980" y="1289574"/>
              <a:ext cx="57960" cy="209520"/>
            </p14:xfrm>
          </p:contentPart>
        </mc:Choice>
        <mc:Fallback xmlns="">
          <p:pic>
            <p:nvPicPr>
              <p:cNvPr id="22563" name="잉크 22562">
                <a:extLst>
                  <a:ext uri="{FF2B5EF4-FFF2-40B4-BE49-F238E27FC236}">
                    <a16:creationId xmlns:a16="http://schemas.microsoft.com/office/drawing/2014/main" id="{373E3502-71F9-A818-33DA-582048CB21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08340" y="1280934"/>
                <a:ext cx="75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564" name="잉크 22563">
                <a:extLst>
                  <a:ext uri="{FF2B5EF4-FFF2-40B4-BE49-F238E27FC236}">
                    <a16:creationId xmlns:a16="http://schemas.microsoft.com/office/drawing/2014/main" id="{976E4DA4-20A5-E889-75B1-DCB63C906D9B}"/>
                  </a:ext>
                </a:extLst>
              </p14:cNvPr>
              <p14:cNvContentPartPr/>
              <p14:nvPr/>
            </p14:nvContentPartPr>
            <p14:xfrm>
              <a:off x="7079700" y="1345014"/>
              <a:ext cx="87840" cy="59760"/>
            </p14:xfrm>
          </p:contentPart>
        </mc:Choice>
        <mc:Fallback xmlns="">
          <p:pic>
            <p:nvPicPr>
              <p:cNvPr id="22564" name="잉크 22563">
                <a:extLst>
                  <a:ext uri="{FF2B5EF4-FFF2-40B4-BE49-F238E27FC236}">
                    <a16:creationId xmlns:a16="http://schemas.microsoft.com/office/drawing/2014/main" id="{976E4DA4-20A5-E889-75B1-DCB63C906D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070700" y="1336014"/>
                <a:ext cx="1054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565" name="잉크 22564">
                <a:extLst>
                  <a:ext uri="{FF2B5EF4-FFF2-40B4-BE49-F238E27FC236}">
                    <a16:creationId xmlns:a16="http://schemas.microsoft.com/office/drawing/2014/main" id="{DA7B3DAC-237A-C1DF-3B72-06A203835B5F}"/>
                  </a:ext>
                </a:extLst>
              </p14:cNvPr>
              <p14:cNvContentPartPr/>
              <p14:nvPr/>
            </p14:nvContentPartPr>
            <p14:xfrm>
              <a:off x="7157460" y="1336374"/>
              <a:ext cx="39960" cy="60480"/>
            </p14:xfrm>
          </p:contentPart>
        </mc:Choice>
        <mc:Fallback xmlns="">
          <p:pic>
            <p:nvPicPr>
              <p:cNvPr id="22565" name="잉크 22564">
                <a:extLst>
                  <a:ext uri="{FF2B5EF4-FFF2-40B4-BE49-F238E27FC236}">
                    <a16:creationId xmlns:a16="http://schemas.microsoft.com/office/drawing/2014/main" id="{DA7B3DAC-237A-C1DF-3B72-06A203835B5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48460" y="1327374"/>
                <a:ext cx="57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566" name="잉크 22565">
                <a:extLst>
                  <a:ext uri="{FF2B5EF4-FFF2-40B4-BE49-F238E27FC236}">
                    <a16:creationId xmlns:a16="http://schemas.microsoft.com/office/drawing/2014/main" id="{53DF35B5-7EA1-393E-656B-2B516C4225FB}"/>
                  </a:ext>
                </a:extLst>
              </p14:cNvPr>
              <p14:cNvContentPartPr/>
              <p14:nvPr/>
            </p14:nvContentPartPr>
            <p14:xfrm>
              <a:off x="7112460" y="1301814"/>
              <a:ext cx="201240" cy="172440"/>
            </p14:xfrm>
          </p:contentPart>
        </mc:Choice>
        <mc:Fallback xmlns="">
          <p:pic>
            <p:nvPicPr>
              <p:cNvPr id="22566" name="잉크 22565">
                <a:extLst>
                  <a:ext uri="{FF2B5EF4-FFF2-40B4-BE49-F238E27FC236}">
                    <a16:creationId xmlns:a16="http://schemas.microsoft.com/office/drawing/2014/main" id="{53DF35B5-7EA1-393E-656B-2B516C4225F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03460" y="1292814"/>
                <a:ext cx="218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567" name="잉크 22566">
                <a:extLst>
                  <a:ext uri="{FF2B5EF4-FFF2-40B4-BE49-F238E27FC236}">
                    <a16:creationId xmlns:a16="http://schemas.microsoft.com/office/drawing/2014/main" id="{70DCF4A0-B8A3-0839-140F-5775ED756270}"/>
                  </a:ext>
                </a:extLst>
              </p14:cNvPr>
              <p14:cNvContentPartPr/>
              <p14:nvPr/>
            </p14:nvContentPartPr>
            <p14:xfrm>
              <a:off x="7209660" y="1336374"/>
              <a:ext cx="117000" cy="106920"/>
            </p14:xfrm>
          </p:contentPart>
        </mc:Choice>
        <mc:Fallback xmlns="">
          <p:pic>
            <p:nvPicPr>
              <p:cNvPr id="22567" name="잉크 22566">
                <a:extLst>
                  <a:ext uri="{FF2B5EF4-FFF2-40B4-BE49-F238E27FC236}">
                    <a16:creationId xmlns:a16="http://schemas.microsoft.com/office/drawing/2014/main" id="{70DCF4A0-B8A3-0839-140F-5775ED75627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1020" y="1327374"/>
                <a:ext cx="1346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568" name="잉크 22567">
                <a:extLst>
                  <a:ext uri="{FF2B5EF4-FFF2-40B4-BE49-F238E27FC236}">
                    <a16:creationId xmlns:a16="http://schemas.microsoft.com/office/drawing/2014/main" id="{6E7E342D-8919-566C-F81C-D13A4F1DE50F}"/>
                  </a:ext>
                </a:extLst>
              </p14:cNvPr>
              <p14:cNvContentPartPr/>
              <p14:nvPr/>
            </p14:nvContentPartPr>
            <p14:xfrm>
              <a:off x="7234500" y="1439694"/>
              <a:ext cx="101520" cy="64440"/>
            </p14:xfrm>
          </p:contentPart>
        </mc:Choice>
        <mc:Fallback xmlns="">
          <p:pic>
            <p:nvPicPr>
              <p:cNvPr id="22568" name="잉크 22567">
                <a:extLst>
                  <a:ext uri="{FF2B5EF4-FFF2-40B4-BE49-F238E27FC236}">
                    <a16:creationId xmlns:a16="http://schemas.microsoft.com/office/drawing/2014/main" id="{6E7E342D-8919-566C-F81C-D13A4F1DE50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25500" y="1430694"/>
                <a:ext cx="1191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569" name="잉크 22568">
                <a:extLst>
                  <a:ext uri="{FF2B5EF4-FFF2-40B4-BE49-F238E27FC236}">
                    <a16:creationId xmlns:a16="http://schemas.microsoft.com/office/drawing/2014/main" id="{7225E22A-6C7D-1873-4F6A-F87F2A688DBC}"/>
                  </a:ext>
                </a:extLst>
              </p14:cNvPr>
              <p14:cNvContentPartPr/>
              <p14:nvPr/>
            </p14:nvContentPartPr>
            <p14:xfrm>
              <a:off x="7334220" y="1378494"/>
              <a:ext cx="106200" cy="80280"/>
            </p14:xfrm>
          </p:contentPart>
        </mc:Choice>
        <mc:Fallback xmlns="">
          <p:pic>
            <p:nvPicPr>
              <p:cNvPr id="22569" name="잉크 22568">
                <a:extLst>
                  <a:ext uri="{FF2B5EF4-FFF2-40B4-BE49-F238E27FC236}">
                    <a16:creationId xmlns:a16="http://schemas.microsoft.com/office/drawing/2014/main" id="{7225E22A-6C7D-1873-4F6A-F87F2A688DB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325580" y="1369854"/>
                <a:ext cx="123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570" name="잉크 22569">
                <a:extLst>
                  <a:ext uri="{FF2B5EF4-FFF2-40B4-BE49-F238E27FC236}">
                    <a16:creationId xmlns:a16="http://schemas.microsoft.com/office/drawing/2014/main" id="{3488BFBE-F984-6F58-E4E9-4D6E997FAE5B}"/>
                  </a:ext>
                </a:extLst>
              </p14:cNvPr>
              <p14:cNvContentPartPr/>
              <p14:nvPr/>
            </p14:nvContentPartPr>
            <p14:xfrm>
              <a:off x="7431060" y="1350774"/>
              <a:ext cx="140040" cy="168480"/>
            </p14:xfrm>
          </p:contentPart>
        </mc:Choice>
        <mc:Fallback xmlns="">
          <p:pic>
            <p:nvPicPr>
              <p:cNvPr id="22570" name="잉크 22569">
                <a:extLst>
                  <a:ext uri="{FF2B5EF4-FFF2-40B4-BE49-F238E27FC236}">
                    <a16:creationId xmlns:a16="http://schemas.microsoft.com/office/drawing/2014/main" id="{3488BFBE-F984-6F58-E4E9-4D6E997FAE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22060" y="1342134"/>
                <a:ext cx="157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571" name="잉크 22570">
                <a:extLst>
                  <a:ext uri="{FF2B5EF4-FFF2-40B4-BE49-F238E27FC236}">
                    <a16:creationId xmlns:a16="http://schemas.microsoft.com/office/drawing/2014/main" id="{D75085F3-EDF1-89D8-99D8-F278C3C11545}"/>
                  </a:ext>
                </a:extLst>
              </p14:cNvPr>
              <p14:cNvContentPartPr/>
              <p14:nvPr/>
            </p14:nvContentPartPr>
            <p14:xfrm>
              <a:off x="7469220" y="1373814"/>
              <a:ext cx="171000" cy="74520"/>
            </p14:xfrm>
          </p:contentPart>
        </mc:Choice>
        <mc:Fallback xmlns="">
          <p:pic>
            <p:nvPicPr>
              <p:cNvPr id="22571" name="잉크 22570">
                <a:extLst>
                  <a:ext uri="{FF2B5EF4-FFF2-40B4-BE49-F238E27FC236}">
                    <a16:creationId xmlns:a16="http://schemas.microsoft.com/office/drawing/2014/main" id="{D75085F3-EDF1-89D8-99D8-F278C3C1154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460580" y="1364814"/>
                <a:ext cx="18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572" name="잉크 22571">
                <a:extLst>
                  <a:ext uri="{FF2B5EF4-FFF2-40B4-BE49-F238E27FC236}">
                    <a16:creationId xmlns:a16="http://schemas.microsoft.com/office/drawing/2014/main" id="{7766C860-0875-7168-2478-674423EB4510}"/>
                  </a:ext>
                </a:extLst>
              </p14:cNvPr>
              <p14:cNvContentPartPr/>
              <p14:nvPr/>
            </p14:nvContentPartPr>
            <p14:xfrm>
              <a:off x="7557420" y="1372374"/>
              <a:ext cx="103320" cy="85320"/>
            </p14:xfrm>
          </p:contentPart>
        </mc:Choice>
        <mc:Fallback xmlns="">
          <p:pic>
            <p:nvPicPr>
              <p:cNvPr id="22572" name="잉크 22571">
                <a:extLst>
                  <a:ext uri="{FF2B5EF4-FFF2-40B4-BE49-F238E27FC236}">
                    <a16:creationId xmlns:a16="http://schemas.microsoft.com/office/drawing/2014/main" id="{7766C860-0875-7168-2478-674423EB45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48780" y="1363374"/>
                <a:ext cx="120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573" name="잉크 22572">
                <a:extLst>
                  <a:ext uri="{FF2B5EF4-FFF2-40B4-BE49-F238E27FC236}">
                    <a16:creationId xmlns:a16="http://schemas.microsoft.com/office/drawing/2014/main" id="{65F85716-4CEC-DF0A-7A98-2A8C92D9C7F7}"/>
                  </a:ext>
                </a:extLst>
              </p14:cNvPr>
              <p14:cNvContentPartPr/>
              <p14:nvPr/>
            </p14:nvContentPartPr>
            <p14:xfrm>
              <a:off x="7667580" y="1351854"/>
              <a:ext cx="135360" cy="135360"/>
            </p14:xfrm>
          </p:contentPart>
        </mc:Choice>
        <mc:Fallback xmlns="">
          <p:pic>
            <p:nvPicPr>
              <p:cNvPr id="22573" name="잉크 22572">
                <a:extLst>
                  <a:ext uri="{FF2B5EF4-FFF2-40B4-BE49-F238E27FC236}">
                    <a16:creationId xmlns:a16="http://schemas.microsoft.com/office/drawing/2014/main" id="{65F85716-4CEC-DF0A-7A98-2A8C92D9C7F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658940" y="1343214"/>
                <a:ext cx="153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574" name="잉크 22573">
                <a:extLst>
                  <a:ext uri="{FF2B5EF4-FFF2-40B4-BE49-F238E27FC236}">
                    <a16:creationId xmlns:a16="http://schemas.microsoft.com/office/drawing/2014/main" id="{45208870-FB7D-C989-A099-6152B0693DBC}"/>
                  </a:ext>
                </a:extLst>
              </p14:cNvPr>
              <p14:cNvContentPartPr/>
              <p14:nvPr/>
            </p14:nvContentPartPr>
            <p14:xfrm>
              <a:off x="7832100" y="1512054"/>
              <a:ext cx="16560" cy="4680"/>
            </p14:xfrm>
          </p:contentPart>
        </mc:Choice>
        <mc:Fallback xmlns="">
          <p:pic>
            <p:nvPicPr>
              <p:cNvPr id="22574" name="잉크 22573">
                <a:extLst>
                  <a:ext uri="{FF2B5EF4-FFF2-40B4-BE49-F238E27FC236}">
                    <a16:creationId xmlns:a16="http://schemas.microsoft.com/office/drawing/2014/main" id="{45208870-FB7D-C989-A099-6152B0693DB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23100" y="1503054"/>
                <a:ext cx="34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609" name="잉크 22608">
                <a:extLst>
                  <a:ext uri="{FF2B5EF4-FFF2-40B4-BE49-F238E27FC236}">
                    <a16:creationId xmlns:a16="http://schemas.microsoft.com/office/drawing/2014/main" id="{C0535EFD-D492-5B4E-B54B-3DEDC3DD3515}"/>
                  </a:ext>
                </a:extLst>
              </p14:cNvPr>
              <p14:cNvContentPartPr/>
              <p14:nvPr/>
            </p14:nvContentPartPr>
            <p14:xfrm>
              <a:off x="5117340" y="1435014"/>
              <a:ext cx="89280" cy="221040"/>
            </p14:xfrm>
          </p:contentPart>
        </mc:Choice>
        <mc:Fallback xmlns="">
          <p:pic>
            <p:nvPicPr>
              <p:cNvPr id="22609" name="잉크 22608">
                <a:extLst>
                  <a:ext uri="{FF2B5EF4-FFF2-40B4-BE49-F238E27FC236}">
                    <a16:creationId xmlns:a16="http://schemas.microsoft.com/office/drawing/2014/main" id="{C0535EFD-D492-5B4E-B54B-3DEDC3DD351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08340" y="1426374"/>
                <a:ext cx="106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610" name="잉크 22609">
                <a:extLst>
                  <a:ext uri="{FF2B5EF4-FFF2-40B4-BE49-F238E27FC236}">
                    <a16:creationId xmlns:a16="http://schemas.microsoft.com/office/drawing/2014/main" id="{276909F3-38BB-35B1-F17F-EAEEC6AE9FFD}"/>
                  </a:ext>
                </a:extLst>
              </p14:cNvPr>
              <p14:cNvContentPartPr/>
              <p14:nvPr/>
            </p14:nvContentPartPr>
            <p14:xfrm>
              <a:off x="5241540" y="1441854"/>
              <a:ext cx="74520" cy="119520"/>
            </p14:xfrm>
          </p:contentPart>
        </mc:Choice>
        <mc:Fallback xmlns="">
          <p:pic>
            <p:nvPicPr>
              <p:cNvPr id="22610" name="잉크 22609">
                <a:extLst>
                  <a:ext uri="{FF2B5EF4-FFF2-40B4-BE49-F238E27FC236}">
                    <a16:creationId xmlns:a16="http://schemas.microsoft.com/office/drawing/2014/main" id="{276909F3-38BB-35B1-F17F-EAEEC6AE9FF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32900" y="1433214"/>
                <a:ext cx="92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611" name="잉크 22610">
                <a:extLst>
                  <a:ext uri="{FF2B5EF4-FFF2-40B4-BE49-F238E27FC236}">
                    <a16:creationId xmlns:a16="http://schemas.microsoft.com/office/drawing/2014/main" id="{CC70FE94-33E2-8DE5-4F7B-7CE1C9A6857C}"/>
                  </a:ext>
                </a:extLst>
              </p14:cNvPr>
              <p14:cNvContentPartPr/>
              <p14:nvPr/>
            </p14:nvContentPartPr>
            <p14:xfrm>
              <a:off x="5327220" y="1491894"/>
              <a:ext cx="22680" cy="122760"/>
            </p14:xfrm>
          </p:contentPart>
        </mc:Choice>
        <mc:Fallback xmlns="">
          <p:pic>
            <p:nvPicPr>
              <p:cNvPr id="22611" name="잉크 22610">
                <a:extLst>
                  <a:ext uri="{FF2B5EF4-FFF2-40B4-BE49-F238E27FC236}">
                    <a16:creationId xmlns:a16="http://schemas.microsoft.com/office/drawing/2014/main" id="{CC70FE94-33E2-8DE5-4F7B-7CE1C9A6857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18220" y="1482894"/>
                <a:ext cx="40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612" name="잉크 22611">
                <a:extLst>
                  <a:ext uri="{FF2B5EF4-FFF2-40B4-BE49-F238E27FC236}">
                    <a16:creationId xmlns:a16="http://schemas.microsoft.com/office/drawing/2014/main" id="{F9C538AA-1339-8494-A68D-F52E600859B3}"/>
                  </a:ext>
                </a:extLst>
              </p14:cNvPr>
              <p14:cNvContentPartPr/>
              <p14:nvPr/>
            </p14:nvContentPartPr>
            <p14:xfrm>
              <a:off x="5361420" y="1472454"/>
              <a:ext cx="104040" cy="136800"/>
            </p14:xfrm>
          </p:contentPart>
        </mc:Choice>
        <mc:Fallback xmlns="">
          <p:pic>
            <p:nvPicPr>
              <p:cNvPr id="22612" name="잉크 22611">
                <a:extLst>
                  <a:ext uri="{FF2B5EF4-FFF2-40B4-BE49-F238E27FC236}">
                    <a16:creationId xmlns:a16="http://schemas.microsoft.com/office/drawing/2014/main" id="{F9C538AA-1339-8494-A68D-F52E600859B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352780" y="1463814"/>
                <a:ext cx="121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613" name="잉크 22612">
                <a:extLst>
                  <a:ext uri="{FF2B5EF4-FFF2-40B4-BE49-F238E27FC236}">
                    <a16:creationId xmlns:a16="http://schemas.microsoft.com/office/drawing/2014/main" id="{DBF719FC-CE8A-2A5B-88CB-623731ABF79F}"/>
                  </a:ext>
                </a:extLst>
              </p14:cNvPr>
              <p14:cNvContentPartPr/>
              <p14:nvPr/>
            </p14:nvContentPartPr>
            <p14:xfrm>
              <a:off x="5468700" y="1469934"/>
              <a:ext cx="50760" cy="94320"/>
            </p14:xfrm>
          </p:contentPart>
        </mc:Choice>
        <mc:Fallback xmlns="">
          <p:pic>
            <p:nvPicPr>
              <p:cNvPr id="22613" name="잉크 22612">
                <a:extLst>
                  <a:ext uri="{FF2B5EF4-FFF2-40B4-BE49-F238E27FC236}">
                    <a16:creationId xmlns:a16="http://schemas.microsoft.com/office/drawing/2014/main" id="{DBF719FC-CE8A-2A5B-88CB-623731ABF79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60060" y="1461294"/>
                <a:ext cx="68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614" name="잉크 22613">
                <a:extLst>
                  <a:ext uri="{FF2B5EF4-FFF2-40B4-BE49-F238E27FC236}">
                    <a16:creationId xmlns:a16="http://schemas.microsoft.com/office/drawing/2014/main" id="{8293BD96-3F52-B1CF-52BD-E9203C7EFF56}"/>
                  </a:ext>
                </a:extLst>
              </p14:cNvPr>
              <p14:cNvContentPartPr/>
              <p14:nvPr/>
            </p14:nvContentPartPr>
            <p14:xfrm>
              <a:off x="5504340" y="1480374"/>
              <a:ext cx="136440" cy="191160"/>
            </p14:xfrm>
          </p:contentPart>
        </mc:Choice>
        <mc:Fallback xmlns="">
          <p:pic>
            <p:nvPicPr>
              <p:cNvPr id="22614" name="잉크 22613">
                <a:extLst>
                  <a:ext uri="{FF2B5EF4-FFF2-40B4-BE49-F238E27FC236}">
                    <a16:creationId xmlns:a16="http://schemas.microsoft.com/office/drawing/2014/main" id="{8293BD96-3F52-B1CF-52BD-E9203C7EFF5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95700" y="1471734"/>
                <a:ext cx="154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615" name="잉크 22614">
                <a:extLst>
                  <a:ext uri="{FF2B5EF4-FFF2-40B4-BE49-F238E27FC236}">
                    <a16:creationId xmlns:a16="http://schemas.microsoft.com/office/drawing/2014/main" id="{A692509D-B221-F8F2-DA34-6C64C0F6BFC7}"/>
                  </a:ext>
                </a:extLst>
              </p14:cNvPr>
              <p14:cNvContentPartPr/>
              <p14:nvPr/>
            </p14:nvContentPartPr>
            <p14:xfrm>
              <a:off x="5646900" y="1467774"/>
              <a:ext cx="165600" cy="109080"/>
            </p14:xfrm>
          </p:contentPart>
        </mc:Choice>
        <mc:Fallback xmlns="">
          <p:pic>
            <p:nvPicPr>
              <p:cNvPr id="22615" name="잉크 22614">
                <a:extLst>
                  <a:ext uri="{FF2B5EF4-FFF2-40B4-BE49-F238E27FC236}">
                    <a16:creationId xmlns:a16="http://schemas.microsoft.com/office/drawing/2014/main" id="{A692509D-B221-F8F2-DA34-6C64C0F6BFC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37900" y="1458774"/>
                <a:ext cx="1832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616" name="잉크 22615">
                <a:extLst>
                  <a:ext uri="{FF2B5EF4-FFF2-40B4-BE49-F238E27FC236}">
                    <a16:creationId xmlns:a16="http://schemas.microsoft.com/office/drawing/2014/main" id="{D40A540E-3761-A532-44FB-5626A360BA71}"/>
                  </a:ext>
                </a:extLst>
              </p14:cNvPr>
              <p14:cNvContentPartPr/>
              <p14:nvPr/>
            </p14:nvContentPartPr>
            <p14:xfrm>
              <a:off x="5723940" y="1592694"/>
              <a:ext cx="97200" cy="65880"/>
            </p14:xfrm>
          </p:contentPart>
        </mc:Choice>
        <mc:Fallback xmlns="">
          <p:pic>
            <p:nvPicPr>
              <p:cNvPr id="22616" name="잉크 22615">
                <a:extLst>
                  <a:ext uri="{FF2B5EF4-FFF2-40B4-BE49-F238E27FC236}">
                    <a16:creationId xmlns:a16="http://schemas.microsoft.com/office/drawing/2014/main" id="{D40A540E-3761-A532-44FB-5626A360BA7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14940" y="1584054"/>
                <a:ext cx="114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617" name="잉크 22616">
                <a:extLst>
                  <a:ext uri="{FF2B5EF4-FFF2-40B4-BE49-F238E27FC236}">
                    <a16:creationId xmlns:a16="http://schemas.microsoft.com/office/drawing/2014/main" id="{A8CEA81F-D4F3-D1B0-5BB0-23C402222E83}"/>
                  </a:ext>
                </a:extLst>
              </p14:cNvPr>
              <p14:cNvContentPartPr/>
              <p14:nvPr/>
            </p14:nvContentPartPr>
            <p14:xfrm>
              <a:off x="5825100" y="1475694"/>
              <a:ext cx="66240" cy="104040"/>
            </p14:xfrm>
          </p:contentPart>
        </mc:Choice>
        <mc:Fallback xmlns="">
          <p:pic>
            <p:nvPicPr>
              <p:cNvPr id="22617" name="잉크 22616">
                <a:extLst>
                  <a:ext uri="{FF2B5EF4-FFF2-40B4-BE49-F238E27FC236}">
                    <a16:creationId xmlns:a16="http://schemas.microsoft.com/office/drawing/2014/main" id="{A8CEA81F-D4F3-D1B0-5BB0-23C402222E8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816460" y="1466694"/>
                <a:ext cx="838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618" name="잉크 22617">
                <a:extLst>
                  <a:ext uri="{FF2B5EF4-FFF2-40B4-BE49-F238E27FC236}">
                    <a16:creationId xmlns:a16="http://schemas.microsoft.com/office/drawing/2014/main" id="{F5FF3FDA-9AEB-4979-D817-983315F4EC09}"/>
                  </a:ext>
                </a:extLst>
              </p14:cNvPr>
              <p14:cNvContentPartPr/>
              <p14:nvPr/>
            </p14:nvContentPartPr>
            <p14:xfrm>
              <a:off x="5879460" y="1495494"/>
              <a:ext cx="59400" cy="110160"/>
            </p14:xfrm>
          </p:contentPart>
        </mc:Choice>
        <mc:Fallback xmlns="">
          <p:pic>
            <p:nvPicPr>
              <p:cNvPr id="22618" name="잉크 22617">
                <a:extLst>
                  <a:ext uri="{FF2B5EF4-FFF2-40B4-BE49-F238E27FC236}">
                    <a16:creationId xmlns:a16="http://schemas.microsoft.com/office/drawing/2014/main" id="{F5FF3FDA-9AEB-4979-D817-983315F4EC0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70820" y="1486494"/>
                <a:ext cx="77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619" name="잉크 22618">
                <a:extLst>
                  <a:ext uri="{FF2B5EF4-FFF2-40B4-BE49-F238E27FC236}">
                    <a16:creationId xmlns:a16="http://schemas.microsoft.com/office/drawing/2014/main" id="{31FEECBD-DA12-E4C1-C460-C9E2A18AA04D}"/>
                  </a:ext>
                </a:extLst>
              </p14:cNvPr>
              <p14:cNvContentPartPr/>
              <p14:nvPr/>
            </p14:nvContentPartPr>
            <p14:xfrm>
              <a:off x="5881260" y="1520334"/>
              <a:ext cx="148680" cy="196920"/>
            </p14:xfrm>
          </p:contentPart>
        </mc:Choice>
        <mc:Fallback xmlns="">
          <p:pic>
            <p:nvPicPr>
              <p:cNvPr id="22619" name="잉크 22618">
                <a:extLst>
                  <a:ext uri="{FF2B5EF4-FFF2-40B4-BE49-F238E27FC236}">
                    <a16:creationId xmlns:a16="http://schemas.microsoft.com/office/drawing/2014/main" id="{31FEECBD-DA12-E4C1-C460-C9E2A18AA04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72260" y="1511694"/>
                <a:ext cx="1663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31" name="그룹 22630">
            <a:extLst>
              <a:ext uri="{FF2B5EF4-FFF2-40B4-BE49-F238E27FC236}">
                <a16:creationId xmlns:a16="http://schemas.microsoft.com/office/drawing/2014/main" id="{460B7611-7EF2-9E84-8D71-2717F49CE47F}"/>
              </a:ext>
            </a:extLst>
          </p:cNvPr>
          <p:cNvGrpSpPr/>
          <p:nvPr/>
        </p:nvGrpSpPr>
        <p:grpSpPr>
          <a:xfrm>
            <a:off x="2146620" y="1433214"/>
            <a:ext cx="2900880" cy="468720"/>
            <a:chOff x="2146620" y="1433214"/>
            <a:chExt cx="2900880" cy="46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579" name="잉크 22578">
                  <a:extLst>
                    <a:ext uri="{FF2B5EF4-FFF2-40B4-BE49-F238E27FC236}">
                      <a16:creationId xmlns:a16="http://schemas.microsoft.com/office/drawing/2014/main" id="{96CB2366-4A8B-8031-5EA5-D6456782E47B}"/>
                    </a:ext>
                  </a:extLst>
                </p14:cNvPr>
                <p14:cNvContentPartPr/>
                <p14:nvPr/>
              </p14:nvContentPartPr>
              <p14:xfrm>
                <a:off x="2146620" y="1530774"/>
                <a:ext cx="108720" cy="6840"/>
              </p14:xfrm>
            </p:contentPart>
          </mc:Choice>
          <mc:Fallback xmlns="">
            <p:pic>
              <p:nvPicPr>
                <p:cNvPr id="22579" name="잉크 22578">
                  <a:extLst>
                    <a:ext uri="{FF2B5EF4-FFF2-40B4-BE49-F238E27FC236}">
                      <a16:creationId xmlns:a16="http://schemas.microsoft.com/office/drawing/2014/main" id="{96CB2366-4A8B-8031-5EA5-D6456782E4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7980" y="1521774"/>
                  <a:ext cx="126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580" name="잉크 22579">
                  <a:extLst>
                    <a:ext uri="{FF2B5EF4-FFF2-40B4-BE49-F238E27FC236}">
                      <a16:creationId xmlns:a16="http://schemas.microsoft.com/office/drawing/2014/main" id="{C9CD1185-83D1-E53C-04A1-74C04C045AD3}"/>
                    </a:ext>
                  </a:extLst>
                </p14:cNvPr>
                <p14:cNvContentPartPr/>
                <p14:nvPr/>
              </p14:nvContentPartPr>
              <p14:xfrm>
                <a:off x="2222940" y="1477854"/>
                <a:ext cx="56880" cy="129960"/>
              </p14:xfrm>
            </p:contentPart>
          </mc:Choice>
          <mc:Fallback xmlns="">
            <p:pic>
              <p:nvPicPr>
                <p:cNvPr id="22580" name="잉크 22579">
                  <a:extLst>
                    <a:ext uri="{FF2B5EF4-FFF2-40B4-BE49-F238E27FC236}">
                      <a16:creationId xmlns:a16="http://schemas.microsoft.com/office/drawing/2014/main" id="{C9CD1185-83D1-E53C-04A1-74C04C045A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14300" y="1468854"/>
                  <a:ext cx="74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581" name="잉크 22580">
                  <a:extLst>
                    <a:ext uri="{FF2B5EF4-FFF2-40B4-BE49-F238E27FC236}">
                      <a16:creationId xmlns:a16="http://schemas.microsoft.com/office/drawing/2014/main" id="{EBCC21B0-FD0C-E996-DC51-C458D8280C6D}"/>
                    </a:ext>
                  </a:extLst>
                </p14:cNvPr>
                <p14:cNvContentPartPr/>
                <p14:nvPr/>
              </p14:nvContentPartPr>
              <p14:xfrm>
                <a:off x="2427060" y="1433214"/>
                <a:ext cx="20520" cy="157320"/>
              </p14:xfrm>
            </p:contentPart>
          </mc:Choice>
          <mc:Fallback xmlns="">
            <p:pic>
              <p:nvPicPr>
                <p:cNvPr id="22581" name="잉크 22580">
                  <a:extLst>
                    <a:ext uri="{FF2B5EF4-FFF2-40B4-BE49-F238E27FC236}">
                      <a16:creationId xmlns:a16="http://schemas.microsoft.com/office/drawing/2014/main" id="{EBCC21B0-FD0C-E996-DC51-C458D8280C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18420" y="1424574"/>
                  <a:ext cx="3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582" name="잉크 22581">
                  <a:extLst>
                    <a:ext uri="{FF2B5EF4-FFF2-40B4-BE49-F238E27FC236}">
                      <a16:creationId xmlns:a16="http://schemas.microsoft.com/office/drawing/2014/main" id="{1BF43B8C-A1F9-94E7-63E7-D9BBB337AC08}"/>
                    </a:ext>
                  </a:extLst>
                </p14:cNvPr>
                <p14:cNvContentPartPr/>
                <p14:nvPr/>
              </p14:nvContentPartPr>
              <p14:xfrm>
                <a:off x="2461260" y="1462374"/>
                <a:ext cx="91080" cy="32040"/>
              </p14:xfrm>
            </p:contentPart>
          </mc:Choice>
          <mc:Fallback xmlns="">
            <p:pic>
              <p:nvPicPr>
                <p:cNvPr id="22582" name="잉크 22581">
                  <a:extLst>
                    <a:ext uri="{FF2B5EF4-FFF2-40B4-BE49-F238E27FC236}">
                      <a16:creationId xmlns:a16="http://schemas.microsoft.com/office/drawing/2014/main" id="{1BF43B8C-A1F9-94E7-63E7-D9BBB337AC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52620" y="1453374"/>
                  <a:ext cx="108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583" name="잉크 22582">
                  <a:extLst>
                    <a:ext uri="{FF2B5EF4-FFF2-40B4-BE49-F238E27FC236}">
                      <a16:creationId xmlns:a16="http://schemas.microsoft.com/office/drawing/2014/main" id="{2393FEDD-AA4B-6E34-F50F-75D431B7C109}"/>
                    </a:ext>
                  </a:extLst>
                </p14:cNvPr>
                <p14:cNvContentPartPr/>
                <p14:nvPr/>
              </p14:nvContentPartPr>
              <p14:xfrm>
                <a:off x="2468820" y="1512054"/>
                <a:ext cx="148320" cy="128160"/>
              </p14:xfrm>
            </p:contentPart>
          </mc:Choice>
          <mc:Fallback xmlns="">
            <p:pic>
              <p:nvPicPr>
                <p:cNvPr id="22583" name="잉크 22582">
                  <a:extLst>
                    <a:ext uri="{FF2B5EF4-FFF2-40B4-BE49-F238E27FC236}">
                      <a16:creationId xmlns:a16="http://schemas.microsoft.com/office/drawing/2014/main" id="{2393FEDD-AA4B-6E34-F50F-75D431B7C1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60180" y="1503054"/>
                  <a:ext cx="165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584" name="잉크 22583">
                  <a:extLst>
                    <a:ext uri="{FF2B5EF4-FFF2-40B4-BE49-F238E27FC236}">
                      <a16:creationId xmlns:a16="http://schemas.microsoft.com/office/drawing/2014/main" id="{19CF20B2-B3CB-B6C4-65E3-51BB4BB5AE00}"/>
                    </a:ext>
                  </a:extLst>
                </p14:cNvPr>
                <p14:cNvContentPartPr/>
                <p14:nvPr/>
              </p14:nvContentPartPr>
              <p14:xfrm>
                <a:off x="2708940" y="1441854"/>
                <a:ext cx="81000" cy="39600"/>
              </p14:xfrm>
            </p:contentPart>
          </mc:Choice>
          <mc:Fallback xmlns="">
            <p:pic>
              <p:nvPicPr>
                <p:cNvPr id="22584" name="잉크 22583">
                  <a:extLst>
                    <a:ext uri="{FF2B5EF4-FFF2-40B4-BE49-F238E27FC236}">
                      <a16:creationId xmlns:a16="http://schemas.microsoft.com/office/drawing/2014/main" id="{19CF20B2-B3CB-B6C4-65E3-51BB4BB5AE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00300" y="1433214"/>
                  <a:ext cx="98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2585" name="잉크 22584">
                  <a:extLst>
                    <a:ext uri="{FF2B5EF4-FFF2-40B4-BE49-F238E27FC236}">
                      <a16:creationId xmlns:a16="http://schemas.microsoft.com/office/drawing/2014/main" id="{2BE3F10E-5448-0D19-A8EA-A93D9F2B418A}"/>
                    </a:ext>
                  </a:extLst>
                </p14:cNvPr>
                <p14:cNvContentPartPr/>
                <p14:nvPr/>
              </p14:nvContentPartPr>
              <p14:xfrm>
                <a:off x="2722980" y="1498014"/>
                <a:ext cx="117720" cy="190080"/>
              </p14:xfrm>
            </p:contentPart>
          </mc:Choice>
          <mc:Fallback xmlns="">
            <p:pic>
              <p:nvPicPr>
                <p:cNvPr id="22585" name="잉크 22584">
                  <a:extLst>
                    <a:ext uri="{FF2B5EF4-FFF2-40B4-BE49-F238E27FC236}">
                      <a16:creationId xmlns:a16="http://schemas.microsoft.com/office/drawing/2014/main" id="{2BE3F10E-5448-0D19-A8EA-A93D9F2B41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13980" y="1489374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2587" name="잉크 22586">
                  <a:extLst>
                    <a:ext uri="{FF2B5EF4-FFF2-40B4-BE49-F238E27FC236}">
                      <a16:creationId xmlns:a16="http://schemas.microsoft.com/office/drawing/2014/main" id="{A3460379-30DB-1EA8-7732-B873FB333200}"/>
                    </a:ext>
                  </a:extLst>
                </p14:cNvPr>
                <p14:cNvContentPartPr/>
                <p14:nvPr/>
              </p14:nvContentPartPr>
              <p14:xfrm>
                <a:off x="3044460" y="1497654"/>
                <a:ext cx="106920" cy="155520"/>
              </p14:xfrm>
            </p:contentPart>
          </mc:Choice>
          <mc:Fallback xmlns="">
            <p:pic>
              <p:nvPicPr>
                <p:cNvPr id="22587" name="잉크 22586">
                  <a:extLst>
                    <a:ext uri="{FF2B5EF4-FFF2-40B4-BE49-F238E27FC236}">
                      <a16:creationId xmlns:a16="http://schemas.microsoft.com/office/drawing/2014/main" id="{A3460379-30DB-1EA8-7732-B873FB3332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35460" y="1488654"/>
                  <a:ext cx="124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588" name="잉크 22587">
                  <a:extLst>
                    <a:ext uri="{FF2B5EF4-FFF2-40B4-BE49-F238E27FC236}">
                      <a16:creationId xmlns:a16="http://schemas.microsoft.com/office/drawing/2014/main" id="{EA88081E-E143-081E-A7C7-53AC97AB7E31}"/>
                    </a:ext>
                  </a:extLst>
                </p14:cNvPr>
                <p14:cNvContentPartPr/>
                <p14:nvPr/>
              </p14:nvContentPartPr>
              <p14:xfrm>
                <a:off x="3194940" y="1472814"/>
                <a:ext cx="23040" cy="163800"/>
              </p14:xfrm>
            </p:contentPart>
          </mc:Choice>
          <mc:Fallback xmlns="">
            <p:pic>
              <p:nvPicPr>
                <p:cNvPr id="22588" name="잉크 22587">
                  <a:extLst>
                    <a:ext uri="{FF2B5EF4-FFF2-40B4-BE49-F238E27FC236}">
                      <a16:creationId xmlns:a16="http://schemas.microsoft.com/office/drawing/2014/main" id="{EA88081E-E143-081E-A7C7-53AC97AB7E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86300" y="1463814"/>
                  <a:ext cx="40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589" name="잉크 22588">
                  <a:extLst>
                    <a:ext uri="{FF2B5EF4-FFF2-40B4-BE49-F238E27FC236}">
                      <a16:creationId xmlns:a16="http://schemas.microsoft.com/office/drawing/2014/main" id="{435F798D-8F0A-89FA-CB16-E6C72C4BAA3A}"/>
                    </a:ext>
                  </a:extLst>
                </p14:cNvPr>
                <p14:cNvContentPartPr/>
                <p14:nvPr/>
              </p14:nvContentPartPr>
              <p14:xfrm>
                <a:off x="3292860" y="1497654"/>
                <a:ext cx="92880" cy="127440"/>
              </p14:xfrm>
            </p:contentPart>
          </mc:Choice>
          <mc:Fallback xmlns="">
            <p:pic>
              <p:nvPicPr>
                <p:cNvPr id="22589" name="잉크 22588">
                  <a:extLst>
                    <a:ext uri="{FF2B5EF4-FFF2-40B4-BE49-F238E27FC236}">
                      <a16:creationId xmlns:a16="http://schemas.microsoft.com/office/drawing/2014/main" id="{435F798D-8F0A-89FA-CB16-E6C72C4BAA3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83860" y="1488654"/>
                  <a:ext cx="110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591" name="잉크 22590">
                  <a:extLst>
                    <a:ext uri="{FF2B5EF4-FFF2-40B4-BE49-F238E27FC236}">
                      <a16:creationId xmlns:a16="http://schemas.microsoft.com/office/drawing/2014/main" id="{A25745D0-F65B-5F66-E7B9-D394071E4B64}"/>
                    </a:ext>
                  </a:extLst>
                </p14:cNvPr>
                <p14:cNvContentPartPr/>
                <p14:nvPr/>
              </p14:nvContentPartPr>
              <p14:xfrm>
                <a:off x="3454140" y="1458054"/>
                <a:ext cx="70560" cy="162000"/>
              </p14:xfrm>
            </p:contentPart>
          </mc:Choice>
          <mc:Fallback xmlns="">
            <p:pic>
              <p:nvPicPr>
                <p:cNvPr id="22591" name="잉크 22590">
                  <a:extLst>
                    <a:ext uri="{FF2B5EF4-FFF2-40B4-BE49-F238E27FC236}">
                      <a16:creationId xmlns:a16="http://schemas.microsoft.com/office/drawing/2014/main" id="{A25745D0-F65B-5F66-E7B9-D394071E4B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45140" y="1449414"/>
                  <a:ext cx="88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592" name="잉크 22591">
                  <a:extLst>
                    <a:ext uri="{FF2B5EF4-FFF2-40B4-BE49-F238E27FC236}">
                      <a16:creationId xmlns:a16="http://schemas.microsoft.com/office/drawing/2014/main" id="{21AA3805-EE95-1391-1CBA-0DAAC9019D04}"/>
                    </a:ext>
                  </a:extLst>
                </p14:cNvPr>
                <p14:cNvContentPartPr/>
                <p14:nvPr/>
              </p14:nvContentPartPr>
              <p14:xfrm>
                <a:off x="3428580" y="1574334"/>
                <a:ext cx="146160" cy="12960"/>
              </p14:xfrm>
            </p:contentPart>
          </mc:Choice>
          <mc:Fallback xmlns="">
            <p:pic>
              <p:nvPicPr>
                <p:cNvPr id="22592" name="잉크 22591">
                  <a:extLst>
                    <a:ext uri="{FF2B5EF4-FFF2-40B4-BE49-F238E27FC236}">
                      <a16:creationId xmlns:a16="http://schemas.microsoft.com/office/drawing/2014/main" id="{21AA3805-EE95-1391-1CBA-0DAAC9019D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19580" y="1565694"/>
                  <a:ext cx="163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593" name="잉크 22592">
                  <a:extLst>
                    <a:ext uri="{FF2B5EF4-FFF2-40B4-BE49-F238E27FC236}">
                      <a16:creationId xmlns:a16="http://schemas.microsoft.com/office/drawing/2014/main" id="{96163F84-ADDA-32B1-D3B6-D3F13292B6C8}"/>
                    </a:ext>
                  </a:extLst>
                </p14:cNvPr>
                <p14:cNvContentPartPr/>
                <p14:nvPr/>
              </p14:nvContentPartPr>
              <p14:xfrm>
                <a:off x="3601740" y="1472454"/>
                <a:ext cx="82800" cy="153000"/>
              </p14:xfrm>
            </p:contentPart>
          </mc:Choice>
          <mc:Fallback xmlns="">
            <p:pic>
              <p:nvPicPr>
                <p:cNvPr id="22593" name="잉크 22592">
                  <a:extLst>
                    <a:ext uri="{FF2B5EF4-FFF2-40B4-BE49-F238E27FC236}">
                      <a16:creationId xmlns:a16="http://schemas.microsoft.com/office/drawing/2014/main" id="{96163F84-ADDA-32B1-D3B6-D3F13292B6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92740" y="1463814"/>
                  <a:ext cx="100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594" name="잉크 22593">
                  <a:extLst>
                    <a:ext uri="{FF2B5EF4-FFF2-40B4-BE49-F238E27FC236}">
                      <a16:creationId xmlns:a16="http://schemas.microsoft.com/office/drawing/2014/main" id="{7491CFB6-9F81-0FE8-1928-C66A9AB4864E}"/>
                    </a:ext>
                  </a:extLst>
                </p14:cNvPr>
                <p14:cNvContentPartPr/>
                <p14:nvPr/>
              </p14:nvContentPartPr>
              <p14:xfrm>
                <a:off x="3718020" y="1470654"/>
                <a:ext cx="123480" cy="160920"/>
              </p14:xfrm>
            </p:contentPart>
          </mc:Choice>
          <mc:Fallback xmlns="">
            <p:pic>
              <p:nvPicPr>
                <p:cNvPr id="22594" name="잉크 22593">
                  <a:extLst>
                    <a:ext uri="{FF2B5EF4-FFF2-40B4-BE49-F238E27FC236}">
                      <a16:creationId xmlns:a16="http://schemas.microsoft.com/office/drawing/2014/main" id="{7491CFB6-9F81-0FE8-1928-C66A9AB486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09020" y="1461654"/>
                  <a:ext cx="141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595" name="잉크 22594">
                  <a:extLst>
                    <a:ext uri="{FF2B5EF4-FFF2-40B4-BE49-F238E27FC236}">
                      <a16:creationId xmlns:a16="http://schemas.microsoft.com/office/drawing/2014/main" id="{81E1A7D5-658B-FD36-AC2C-C9528937D966}"/>
                    </a:ext>
                  </a:extLst>
                </p14:cNvPr>
                <p14:cNvContentPartPr/>
                <p14:nvPr/>
              </p14:nvContentPartPr>
              <p14:xfrm>
                <a:off x="3868140" y="1462374"/>
                <a:ext cx="105840" cy="136800"/>
              </p14:xfrm>
            </p:contentPart>
          </mc:Choice>
          <mc:Fallback xmlns="">
            <p:pic>
              <p:nvPicPr>
                <p:cNvPr id="22595" name="잉크 22594">
                  <a:extLst>
                    <a:ext uri="{FF2B5EF4-FFF2-40B4-BE49-F238E27FC236}">
                      <a16:creationId xmlns:a16="http://schemas.microsoft.com/office/drawing/2014/main" id="{81E1A7D5-658B-FD36-AC2C-C9528937D9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59140" y="1453734"/>
                  <a:ext cx="123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596" name="잉크 22595">
                  <a:extLst>
                    <a:ext uri="{FF2B5EF4-FFF2-40B4-BE49-F238E27FC236}">
                      <a16:creationId xmlns:a16="http://schemas.microsoft.com/office/drawing/2014/main" id="{971C1F94-4675-4F49-C15D-FFAA7AA434B9}"/>
                    </a:ext>
                  </a:extLst>
                </p14:cNvPr>
                <p14:cNvContentPartPr/>
                <p14:nvPr/>
              </p14:nvContentPartPr>
              <p14:xfrm>
                <a:off x="4089900" y="1476774"/>
                <a:ext cx="84240" cy="153360"/>
              </p14:xfrm>
            </p:contentPart>
          </mc:Choice>
          <mc:Fallback xmlns="">
            <p:pic>
              <p:nvPicPr>
                <p:cNvPr id="22596" name="잉크 22595">
                  <a:extLst>
                    <a:ext uri="{FF2B5EF4-FFF2-40B4-BE49-F238E27FC236}">
                      <a16:creationId xmlns:a16="http://schemas.microsoft.com/office/drawing/2014/main" id="{971C1F94-4675-4F49-C15D-FFAA7AA434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80900" y="1468134"/>
                  <a:ext cx="101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597" name="잉크 22596">
                  <a:extLst>
                    <a:ext uri="{FF2B5EF4-FFF2-40B4-BE49-F238E27FC236}">
                      <a16:creationId xmlns:a16="http://schemas.microsoft.com/office/drawing/2014/main" id="{3055E5BE-5BA7-F8F1-F057-78FF55D25A73}"/>
                    </a:ext>
                  </a:extLst>
                </p14:cNvPr>
                <p14:cNvContentPartPr/>
                <p14:nvPr/>
              </p14:nvContentPartPr>
              <p14:xfrm>
                <a:off x="4196100" y="1480734"/>
                <a:ext cx="58680" cy="88560"/>
              </p14:xfrm>
            </p:contentPart>
          </mc:Choice>
          <mc:Fallback xmlns="">
            <p:pic>
              <p:nvPicPr>
                <p:cNvPr id="22597" name="잉크 22596">
                  <a:extLst>
                    <a:ext uri="{FF2B5EF4-FFF2-40B4-BE49-F238E27FC236}">
                      <a16:creationId xmlns:a16="http://schemas.microsoft.com/office/drawing/2014/main" id="{3055E5BE-5BA7-F8F1-F057-78FF55D25A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87100" y="1472094"/>
                  <a:ext cx="76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598" name="잉크 22597">
                  <a:extLst>
                    <a:ext uri="{FF2B5EF4-FFF2-40B4-BE49-F238E27FC236}">
                      <a16:creationId xmlns:a16="http://schemas.microsoft.com/office/drawing/2014/main" id="{95C3D125-B5F3-03BC-37B5-9C50F85AF92D}"/>
                    </a:ext>
                  </a:extLst>
                </p14:cNvPr>
                <p14:cNvContentPartPr/>
                <p14:nvPr/>
              </p14:nvContentPartPr>
              <p14:xfrm>
                <a:off x="4255140" y="1480374"/>
                <a:ext cx="80280" cy="136800"/>
              </p14:xfrm>
            </p:contentPart>
          </mc:Choice>
          <mc:Fallback xmlns="">
            <p:pic>
              <p:nvPicPr>
                <p:cNvPr id="22598" name="잉크 22597">
                  <a:extLst>
                    <a:ext uri="{FF2B5EF4-FFF2-40B4-BE49-F238E27FC236}">
                      <a16:creationId xmlns:a16="http://schemas.microsoft.com/office/drawing/2014/main" id="{95C3D125-B5F3-03BC-37B5-9C50F85AF9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46500" y="1471734"/>
                  <a:ext cx="97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599" name="잉크 22598">
                  <a:extLst>
                    <a:ext uri="{FF2B5EF4-FFF2-40B4-BE49-F238E27FC236}">
                      <a16:creationId xmlns:a16="http://schemas.microsoft.com/office/drawing/2014/main" id="{D6558C51-048E-9712-C266-6CBD9B0A2541}"/>
                    </a:ext>
                  </a:extLst>
                </p14:cNvPr>
                <p14:cNvContentPartPr/>
                <p14:nvPr/>
              </p14:nvContentPartPr>
              <p14:xfrm>
                <a:off x="4344420" y="1467054"/>
                <a:ext cx="108000" cy="84600"/>
              </p14:xfrm>
            </p:contentPart>
          </mc:Choice>
          <mc:Fallback xmlns="">
            <p:pic>
              <p:nvPicPr>
                <p:cNvPr id="22599" name="잉크 22598">
                  <a:extLst>
                    <a:ext uri="{FF2B5EF4-FFF2-40B4-BE49-F238E27FC236}">
                      <a16:creationId xmlns:a16="http://schemas.microsoft.com/office/drawing/2014/main" id="{D6558C51-048E-9712-C266-6CBD9B0A25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35420" y="1458054"/>
                  <a:ext cx="12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600" name="잉크 22599">
                  <a:extLst>
                    <a:ext uri="{FF2B5EF4-FFF2-40B4-BE49-F238E27FC236}">
                      <a16:creationId xmlns:a16="http://schemas.microsoft.com/office/drawing/2014/main" id="{36F5773F-3AEC-73D2-9F55-7C24C1714626}"/>
                    </a:ext>
                  </a:extLst>
                </p14:cNvPr>
                <p14:cNvContentPartPr/>
                <p14:nvPr/>
              </p14:nvContentPartPr>
              <p14:xfrm>
                <a:off x="4395900" y="1586934"/>
                <a:ext cx="59760" cy="53640"/>
              </p14:xfrm>
            </p:contentPart>
          </mc:Choice>
          <mc:Fallback xmlns="">
            <p:pic>
              <p:nvPicPr>
                <p:cNvPr id="22600" name="잉크 22599">
                  <a:extLst>
                    <a:ext uri="{FF2B5EF4-FFF2-40B4-BE49-F238E27FC236}">
                      <a16:creationId xmlns:a16="http://schemas.microsoft.com/office/drawing/2014/main" id="{36F5773F-3AEC-73D2-9F55-7C24C17146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87260" y="1578294"/>
                  <a:ext cx="77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601" name="잉크 22600">
                  <a:extLst>
                    <a:ext uri="{FF2B5EF4-FFF2-40B4-BE49-F238E27FC236}">
                      <a16:creationId xmlns:a16="http://schemas.microsoft.com/office/drawing/2014/main" id="{E693B447-857F-95AD-D5C9-285A5CF98B0E}"/>
                    </a:ext>
                  </a:extLst>
                </p14:cNvPr>
                <p14:cNvContentPartPr/>
                <p14:nvPr/>
              </p14:nvContentPartPr>
              <p14:xfrm>
                <a:off x="4503900" y="1495494"/>
                <a:ext cx="39240" cy="151920"/>
              </p14:xfrm>
            </p:contentPart>
          </mc:Choice>
          <mc:Fallback xmlns="">
            <p:pic>
              <p:nvPicPr>
                <p:cNvPr id="22601" name="잉크 22600">
                  <a:extLst>
                    <a:ext uri="{FF2B5EF4-FFF2-40B4-BE49-F238E27FC236}">
                      <a16:creationId xmlns:a16="http://schemas.microsoft.com/office/drawing/2014/main" id="{E693B447-857F-95AD-D5C9-285A5CF98B0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95260" y="1486494"/>
                  <a:ext cx="56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602" name="잉크 22601">
                  <a:extLst>
                    <a:ext uri="{FF2B5EF4-FFF2-40B4-BE49-F238E27FC236}">
                      <a16:creationId xmlns:a16="http://schemas.microsoft.com/office/drawing/2014/main" id="{6234EEE3-B975-31B3-1C43-36607C2B83BF}"/>
                    </a:ext>
                  </a:extLst>
                </p14:cNvPr>
                <p14:cNvContentPartPr/>
                <p14:nvPr/>
              </p14:nvContentPartPr>
              <p14:xfrm>
                <a:off x="4617660" y="1517094"/>
                <a:ext cx="83160" cy="77040"/>
              </p14:xfrm>
            </p:contentPart>
          </mc:Choice>
          <mc:Fallback xmlns="">
            <p:pic>
              <p:nvPicPr>
                <p:cNvPr id="22602" name="잉크 22601">
                  <a:extLst>
                    <a:ext uri="{FF2B5EF4-FFF2-40B4-BE49-F238E27FC236}">
                      <a16:creationId xmlns:a16="http://schemas.microsoft.com/office/drawing/2014/main" id="{6234EEE3-B975-31B3-1C43-36607C2B83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08660" y="1508454"/>
                  <a:ext cx="10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603" name="잉크 22602">
                  <a:extLst>
                    <a:ext uri="{FF2B5EF4-FFF2-40B4-BE49-F238E27FC236}">
                      <a16:creationId xmlns:a16="http://schemas.microsoft.com/office/drawing/2014/main" id="{6261B597-E173-6594-3B82-E5DE5B5E90E1}"/>
                    </a:ext>
                  </a:extLst>
                </p14:cNvPr>
                <p14:cNvContentPartPr/>
                <p14:nvPr/>
              </p14:nvContentPartPr>
              <p14:xfrm>
                <a:off x="4706580" y="1478574"/>
                <a:ext cx="19440" cy="121320"/>
              </p14:xfrm>
            </p:contentPart>
          </mc:Choice>
          <mc:Fallback xmlns="">
            <p:pic>
              <p:nvPicPr>
                <p:cNvPr id="22603" name="잉크 22602">
                  <a:extLst>
                    <a:ext uri="{FF2B5EF4-FFF2-40B4-BE49-F238E27FC236}">
                      <a16:creationId xmlns:a16="http://schemas.microsoft.com/office/drawing/2014/main" id="{6261B597-E173-6594-3B82-E5DE5B5E90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97940" y="1469934"/>
                  <a:ext cx="37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2604" name="잉크 22603">
                  <a:extLst>
                    <a:ext uri="{FF2B5EF4-FFF2-40B4-BE49-F238E27FC236}">
                      <a16:creationId xmlns:a16="http://schemas.microsoft.com/office/drawing/2014/main" id="{315B08FC-4257-1193-5508-2F186C103165}"/>
                    </a:ext>
                  </a:extLst>
                </p14:cNvPr>
                <p14:cNvContentPartPr/>
                <p14:nvPr/>
              </p14:nvContentPartPr>
              <p14:xfrm>
                <a:off x="4685340" y="1487214"/>
                <a:ext cx="144720" cy="162360"/>
              </p14:xfrm>
            </p:contentPart>
          </mc:Choice>
          <mc:Fallback xmlns="">
            <p:pic>
              <p:nvPicPr>
                <p:cNvPr id="22604" name="잉크 22603">
                  <a:extLst>
                    <a:ext uri="{FF2B5EF4-FFF2-40B4-BE49-F238E27FC236}">
                      <a16:creationId xmlns:a16="http://schemas.microsoft.com/office/drawing/2014/main" id="{315B08FC-4257-1193-5508-2F186C1031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76340" y="1478574"/>
                  <a:ext cx="16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2605" name="잉크 22604">
                  <a:extLst>
                    <a:ext uri="{FF2B5EF4-FFF2-40B4-BE49-F238E27FC236}">
                      <a16:creationId xmlns:a16="http://schemas.microsoft.com/office/drawing/2014/main" id="{539688F7-AE30-7687-C4D5-7B4C9F70D953}"/>
                    </a:ext>
                  </a:extLst>
                </p14:cNvPr>
                <p14:cNvContentPartPr/>
                <p14:nvPr/>
              </p14:nvContentPartPr>
              <p14:xfrm>
                <a:off x="4749420" y="1505934"/>
                <a:ext cx="96120" cy="82800"/>
              </p14:xfrm>
            </p:contentPart>
          </mc:Choice>
          <mc:Fallback xmlns="">
            <p:pic>
              <p:nvPicPr>
                <p:cNvPr id="22605" name="잉크 22604">
                  <a:extLst>
                    <a:ext uri="{FF2B5EF4-FFF2-40B4-BE49-F238E27FC236}">
                      <a16:creationId xmlns:a16="http://schemas.microsoft.com/office/drawing/2014/main" id="{539688F7-AE30-7687-C4D5-7B4C9F70D9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40780" y="1496934"/>
                  <a:ext cx="113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2606" name="잉크 22605">
                  <a:extLst>
                    <a:ext uri="{FF2B5EF4-FFF2-40B4-BE49-F238E27FC236}">
                      <a16:creationId xmlns:a16="http://schemas.microsoft.com/office/drawing/2014/main" id="{B8625C3D-D084-FF5B-454F-23D0DFE6963A}"/>
                    </a:ext>
                  </a:extLst>
                </p14:cNvPr>
                <p14:cNvContentPartPr/>
                <p14:nvPr/>
              </p14:nvContentPartPr>
              <p14:xfrm>
                <a:off x="4859940" y="1487214"/>
                <a:ext cx="72000" cy="79560"/>
              </p14:xfrm>
            </p:contentPart>
          </mc:Choice>
          <mc:Fallback xmlns="">
            <p:pic>
              <p:nvPicPr>
                <p:cNvPr id="22606" name="잉크 22605">
                  <a:extLst>
                    <a:ext uri="{FF2B5EF4-FFF2-40B4-BE49-F238E27FC236}">
                      <a16:creationId xmlns:a16="http://schemas.microsoft.com/office/drawing/2014/main" id="{B8625C3D-D084-FF5B-454F-23D0DFE696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51300" y="1478214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2607" name="잉크 22606">
                  <a:extLst>
                    <a:ext uri="{FF2B5EF4-FFF2-40B4-BE49-F238E27FC236}">
                      <a16:creationId xmlns:a16="http://schemas.microsoft.com/office/drawing/2014/main" id="{ED651A51-383A-D10F-AE9A-68CBAA0E72A2}"/>
                    </a:ext>
                  </a:extLst>
                </p14:cNvPr>
                <p14:cNvContentPartPr/>
                <p14:nvPr/>
              </p14:nvContentPartPr>
              <p14:xfrm>
                <a:off x="4868940" y="1586214"/>
                <a:ext cx="178560" cy="69840"/>
              </p14:xfrm>
            </p:contentPart>
          </mc:Choice>
          <mc:Fallback xmlns="">
            <p:pic>
              <p:nvPicPr>
                <p:cNvPr id="22607" name="잉크 22606">
                  <a:extLst>
                    <a:ext uri="{FF2B5EF4-FFF2-40B4-BE49-F238E27FC236}">
                      <a16:creationId xmlns:a16="http://schemas.microsoft.com/office/drawing/2014/main" id="{ED651A51-383A-D10F-AE9A-68CBAA0E72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60300" y="1577574"/>
                  <a:ext cx="196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2621" name="잉크 22620">
                  <a:extLst>
                    <a:ext uri="{FF2B5EF4-FFF2-40B4-BE49-F238E27FC236}">
                      <a16:creationId xmlns:a16="http://schemas.microsoft.com/office/drawing/2014/main" id="{E67D8D16-5C09-95CB-812E-237E6AB6146F}"/>
                    </a:ext>
                  </a:extLst>
                </p14:cNvPr>
                <p14:cNvContentPartPr/>
                <p14:nvPr/>
              </p14:nvContentPartPr>
              <p14:xfrm>
                <a:off x="2317980" y="1663614"/>
                <a:ext cx="103680" cy="135720"/>
              </p14:xfrm>
            </p:contentPart>
          </mc:Choice>
          <mc:Fallback xmlns="">
            <p:pic>
              <p:nvPicPr>
                <p:cNvPr id="22621" name="잉크 22620">
                  <a:extLst>
                    <a:ext uri="{FF2B5EF4-FFF2-40B4-BE49-F238E27FC236}">
                      <a16:creationId xmlns:a16="http://schemas.microsoft.com/office/drawing/2014/main" id="{E67D8D16-5C09-95CB-812E-237E6AB614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09340" y="1654614"/>
                  <a:ext cx="12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2622" name="잉크 22621">
                  <a:extLst>
                    <a:ext uri="{FF2B5EF4-FFF2-40B4-BE49-F238E27FC236}">
                      <a16:creationId xmlns:a16="http://schemas.microsoft.com/office/drawing/2014/main" id="{B2AFF7D2-BB67-41C1-7C90-4599A9ADD2E3}"/>
                    </a:ext>
                  </a:extLst>
                </p14:cNvPr>
                <p14:cNvContentPartPr/>
                <p14:nvPr/>
              </p14:nvContentPartPr>
              <p14:xfrm>
                <a:off x="2328060" y="1792494"/>
                <a:ext cx="78840" cy="109440"/>
              </p14:xfrm>
            </p:contentPart>
          </mc:Choice>
          <mc:Fallback xmlns="">
            <p:pic>
              <p:nvPicPr>
                <p:cNvPr id="22622" name="잉크 22621">
                  <a:extLst>
                    <a:ext uri="{FF2B5EF4-FFF2-40B4-BE49-F238E27FC236}">
                      <a16:creationId xmlns:a16="http://schemas.microsoft.com/office/drawing/2014/main" id="{B2AFF7D2-BB67-41C1-7C90-4599A9ADD2E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19420" y="1783854"/>
                  <a:ext cx="9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623" name="잉크 22622">
                  <a:extLst>
                    <a:ext uri="{FF2B5EF4-FFF2-40B4-BE49-F238E27FC236}">
                      <a16:creationId xmlns:a16="http://schemas.microsoft.com/office/drawing/2014/main" id="{EA48F40D-6A55-A674-63B8-01350CC30F53}"/>
                    </a:ext>
                  </a:extLst>
                </p14:cNvPr>
                <p14:cNvContentPartPr/>
                <p14:nvPr/>
              </p14:nvContentPartPr>
              <p14:xfrm>
                <a:off x="2436060" y="1695654"/>
                <a:ext cx="55080" cy="7560"/>
              </p14:xfrm>
            </p:contentPart>
          </mc:Choice>
          <mc:Fallback xmlns="">
            <p:pic>
              <p:nvPicPr>
                <p:cNvPr id="22623" name="잉크 22622">
                  <a:extLst>
                    <a:ext uri="{FF2B5EF4-FFF2-40B4-BE49-F238E27FC236}">
                      <a16:creationId xmlns:a16="http://schemas.microsoft.com/office/drawing/2014/main" id="{EA48F40D-6A55-A674-63B8-01350CC30F5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27060" y="1686654"/>
                  <a:ext cx="72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624" name="잉크 22623">
                  <a:extLst>
                    <a:ext uri="{FF2B5EF4-FFF2-40B4-BE49-F238E27FC236}">
                      <a16:creationId xmlns:a16="http://schemas.microsoft.com/office/drawing/2014/main" id="{D3770730-F95B-C3BB-D3D2-4CFC29451A22}"/>
                    </a:ext>
                  </a:extLst>
                </p14:cNvPr>
                <p14:cNvContentPartPr/>
                <p14:nvPr/>
              </p14:nvContentPartPr>
              <p14:xfrm>
                <a:off x="2431380" y="1713654"/>
                <a:ext cx="62280" cy="106560"/>
              </p14:xfrm>
            </p:contentPart>
          </mc:Choice>
          <mc:Fallback xmlns="">
            <p:pic>
              <p:nvPicPr>
                <p:cNvPr id="22624" name="잉크 22623">
                  <a:extLst>
                    <a:ext uri="{FF2B5EF4-FFF2-40B4-BE49-F238E27FC236}">
                      <a16:creationId xmlns:a16="http://schemas.microsoft.com/office/drawing/2014/main" id="{D3770730-F95B-C3BB-D3D2-4CFC29451A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22740" y="1705014"/>
                  <a:ext cx="79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625" name="잉크 22624">
                  <a:extLst>
                    <a:ext uri="{FF2B5EF4-FFF2-40B4-BE49-F238E27FC236}">
                      <a16:creationId xmlns:a16="http://schemas.microsoft.com/office/drawing/2014/main" id="{3C40C16C-0EA5-192D-BA32-416FC8D3DB4F}"/>
                    </a:ext>
                  </a:extLst>
                </p14:cNvPr>
                <p14:cNvContentPartPr/>
                <p14:nvPr/>
              </p14:nvContentPartPr>
              <p14:xfrm>
                <a:off x="2487900" y="1705374"/>
                <a:ext cx="79920" cy="166680"/>
              </p14:xfrm>
            </p:contentPart>
          </mc:Choice>
          <mc:Fallback xmlns="">
            <p:pic>
              <p:nvPicPr>
                <p:cNvPr id="22625" name="잉크 22624">
                  <a:extLst>
                    <a:ext uri="{FF2B5EF4-FFF2-40B4-BE49-F238E27FC236}">
                      <a16:creationId xmlns:a16="http://schemas.microsoft.com/office/drawing/2014/main" id="{3C40C16C-0EA5-192D-BA32-416FC8D3DB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9260" y="1696734"/>
                  <a:ext cx="97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626" name="잉크 22625">
                  <a:extLst>
                    <a:ext uri="{FF2B5EF4-FFF2-40B4-BE49-F238E27FC236}">
                      <a16:creationId xmlns:a16="http://schemas.microsoft.com/office/drawing/2014/main" id="{3431561A-DD61-9911-BAF0-6B0173E6913E}"/>
                    </a:ext>
                  </a:extLst>
                </p14:cNvPr>
                <p14:cNvContentPartPr/>
                <p14:nvPr/>
              </p14:nvContentPartPr>
              <p14:xfrm>
                <a:off x="2555220" y="1714374"/>
                <a:ext cx="145440" cy="77400"/>
              </p14:xfrm>
            </p:contentPart>
          </mc:Choice>
          <mc:Fallback xmlns="">
            <p:pic>
              <p:nvPicPr>
                <p:cNvPr id="22626" name="잉크 22625">
                  <a:extLst>
                    <a:ext uri="{FF2B5EF4-FFF2-40B4-BE49-F238E27FC236}">
                      <a16:creationId xmlns:a16="http://schemas.microsoft.com/office/drawing/2014/main" id="{3431561A-DD61-9911-BAF0-6B0173E6913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46220" y="1705374"/>
                  <a:ext cx="163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627" name="잉크 22626">
                  <a:extLst>
                    <a:ext uri="{FF2B5EF4-FFF2-40B4-BE49-F238E27FC236}">
                      <a16:creationId xmlns:a16="http://schemas.microsoft.com/office/drawing/2014/main" id="{0427B4F7-E3F3-9F7F-F729-C01C00E04FEC}"/>
                    </a:ext>
                  </a:extLst>
                </p14:cNvPr>
                <p14:cNvContentPartPr/>
                <p14:nvPr/>
              </p14:nvContentPartPr>
              <p14:xfrm>
                <a:off x="2607420" y="1805454"/>
                <a:ext cx="107280" cy="90360"/>
              </p14:xfrm>
            </p:contentPart>
          </mc:Choice>
          <mc:Fallback xmlns="">
            <p:pic>
              <p:nvPicPr>
                <p:cNvPr id="22627" name="잉크 22626">
                  <a:extLst>
                    <a:ext uri="{FF2B5EF4-FFF2-40B4-BE49-F238E27FC236}">
                      <a16:creationId xmlns:a16="http://schemas.microsoft.com/office/drawing/2014/main" id="{0427B4F7-E3F3-9F7F-F729-C01C00E04F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98420" y="1796454"/>
                  <a:ext cx="12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628" name="잉크 22627">
                  <a:extLst>
                    <a:ext uri="{FF2B5EF4-FFF2-40B4-BE49-F238E27FC236}">
                      <a16:creationId xmlns:a16="http://schemas.microsoft.com/office/drawing/2014/main" id="{67F476EE-9102-6981-C935-F5973F2B078C}"/>
                    </a:ext>
                  </a:extLst>
                </p14:cNvPr>
                <p14:cNvContentPartPr/>
                <p14:nvPr/>
              </p14:nvContentPartPr>
              <p14:xfrm>
                <a:off x="2726220" y="1725174"/>
                <a:ext cx="97920" cy="96120"/>
              </p14:xfrm>
            </p:contentPart>
          </mc:Choice>
          <mc:Fallback xmlns="">
            <p:pic>
              <p:nvPicPr>
                <p:cNvPr id="22628" name="잉크 22627">
                  <a:extLst>
                    <a:ext uri="{FF2B5EF4-FFF2-40B4-BE49-F238E27FC236}">
                      <a16:creationId xmlns:a16="http://schemas.microsoft.com/office/drawing/2014/main" id="{67F476EE-9102-6981-C935-F5973F2B078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17220" y="1716174"/>
                  <a:ext cx="115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629" name="잉크 22628">
                  <a:extLst>
                    <a:ext uri="{FF2B5EF4-FFF2-40B4-BE49-F238E27FC236}">
                      <a16:creationId xmlns:a16="http://schemas.microsoft.com/office/drawing/2014/main" id="{AD2AF851-5845-7A93-3D68-8820D9E36D9A}"/>
                    </a:ext>
                  </a:extLst>
                </p14:cNvPr>
                <p14:cNvContentPartPr/>
                <p14:nvPr/>
              </p14:nvContentPartPr>
              <p14:xfrm>
                <a:off x="2794980" y="1732014"/>
                <a:ext cx="88920" cy="113760"/>
              </p14:xfrm>
            </p:contentPart>
          </mc:Choice>
          <mc:Fallback xmlns="">
            <p:pic>
              <p:nvPicPr>
                <p:cNvPr id="22629" name="잉크 22628">
                  <a:extLst>
                    <a:ext uri="{FF2B5EF4-FFF2-40B4-BE49-F238E27FC236}">
                      <a16:creationId xmlns:a16="http://schemas.microsoft.com/office/drawing/2014/main" id="{AD2AF851-5845-7A93-3D68-8820D9E36D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85980" y="1723014"/>
                  <a:ext cx="106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630" name="잉크 22629">
                  <a:extLst>
                    <a:ext uri="{FF2B5EF4-FFF2-40B4-BE49-F238E27FC236}">
                      <a16:creationId xmlns:a16="http://schemas.microsoft.com/office/drawing/2014/main" id="{B493D3FF-8461-381D-5237-E9B290EC759F}"/>
                    </a:ext>
                  </a:extLst>
                </p14:cNvPr>
                <p14:cNvContentPartPr/>
                <p14:nvPr/>
              </p14:nvContentPartPr>
              <p14:xfrm>
                <a:off x="2806500" y="1878534"/>
                <a:ext cx="92880" cy="15480"/>
              </p14:xfrm>
            </p:contentPart>
          </mc:Choice>
          <mc:Fallback xmlns="">
            <p:pic>
              <p:nvPicPr>
                <p:cNvPr id="22630" name="잉크 22629">
                  <a:extLst>
                    <a:ext uri="{FF2B5EF4-FFF2-40B4-BE49-F238E27FC236}">
                      <a16:creationId xmlns:a16="http://schemas.microsoft.com/office/drawing/2014/main" id="{B493D3FF-8461-381D-5237-E9B290EC75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97500" y="1869534"/>
                  <a:ext cx="110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53" name="그룹 22652">
            <a:extLst>
              <a:ext uri="{FF2B5EF4-FFF2-40B4-BE49-F238E27FC236}">
                <a16:creationId xmlns:a16="http://schemas.microsoft.com/office/drawing/2014/main" id="{D910E85A-9222-96B6-D0FA-05B33B8A97A5}"/>
              </a:ext>
            </a:extLst>
          </p:cNvPr>
          <p:cNvGrpSpPr/>
          <p:nvPr/>
        </p:nvGrpSpPr>
        <p:grpSpPr>
          <a:xfrm>
            <a:off x="4376460" y="1929294"/>
            <a:ext cx="775080" cy="238320"/>
            <a:chOff x="4376460" y="1929294"/>
            <a:chExt cx="7750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632" name="잉크 22631">
                  <a:extLst>
                    <a:ext uri="{FF2B5EF4-FFF2-40B4-BE49-F238E27FC236}">
                      <a16:creationId xmlns:a16="http://schemas.microsoft.com/office/drawing/2014/main" id="{20AB0428-5A33-F511-916A-928BD9C978F6}"/>
                    </a:ext>
                  </a:extLst>
                </p14:cNvPr>
                <p14:cNvContentPartPr/>
                <p14:nvPr/>
              </p14:nvContentPartPr>
              <p14:xfrm>
                <a:off x="4376460" y="1999494"/>
                <a:ext cx="127080" cy="12600"/>
              </p14:xfrm>
            </p:contentPart>
          </mc:Choice>
          <mc:Fallback xmlns="">
            <p:pic>
              <p:nvPicPr>
                <p:cNvPr id="22632" name="잉크 22631">
                  <a:extLst>
                    <a:ext uri="{FF2B5EF4-FFF2-40B4-BE49-F238E27FC236}">
                      <a16:creationId xmlns:a16="http://schemas.microsoft.com/office/drawing/2014/main" id="{20AB0428-5A33-F511-916A-928BD9C978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67820" y="1990854"/>
                  <a:ext cx="144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633" name="잉크 22632">
                  <a:extLst>
                    <a:ext uri="{FF2B5EF4-FFF2-40B4-BE49-F238E27FC236}">
                      <a16:creationId xmlns:a16="http://schemas.microsoft.com/office/drawing/2014/main" id="{B88384F3-58AA-5920-3136-A0E72AE3557E}"/>
                    </a:ext>
                  </a:extLst>
                </p14:cNvPr>
                <p14:cNvContentPartPr/>
                <p14:nvPr/>
              </p14:nvContentPartPr>
              <p14:xfrm>
                <a:off x="4466460" y="1929294"/>
                <a:ext cx="52200" cy="144360"/>
              </p14:xfrm>
            </p:contentPart>
          </mc:Choice>
          <mc:Fallback xmlns="">
            <p:pic>
              <p:nvPicPr>
                <p:cNvPr id="22633" name="잉크 22632">
                  <a:extLst>
                    <a:ext uri="{FF2B5EF4-FFF2-40B4-BE49-F238E27FC236}">
                      <a16:creationId xmlns:a16="http://schemas.microsoft.com/office/drawing/2014/main" id="{B88384F3-58AA-5920-3136-A0E72AE355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57820" y="1920654"/>
                  <a:ext cx="69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634" name="잉크 22633">
                  <a:extLst>
                    <a:ext uri="{FF2B5EF4-FFF2-40B4-BE49-F238E27FC236}">
                      <a16:creationId xmlns:a16="http://schemas.microsoft.com/office/drawing/2014/main" id="{F55017B5-3CC5-01FE-F80E-3B7D683E0C32}"/>
                    </a:ext>
                  </a:extLst>
                </p14:cNvPr>
                <p14:cNvContentPartPr/>
                <p14:nvPr/>
              </p14:nvContentPartPr>
              <p14:xfrm>
                <a:off x="4589580" y="1955214"/>
                <a:ext cx="111960" cy="143280"/>
              </p14:xfrm>
            </p:contentPart>
          </mc:Choice>
          <mc:Fallback xmlns="">
            <p:pic>
              <p:nvPicPr>
                <p:cNvPr id="22634" name="잉크 22633">
                  <a:extLst>
                    <a:ext uri="{FF2B5EF4-FFF2-40B4-BE49-F238E27FC236}">
                      <a16:creationId xmlns:a16="http://schemas.microsoft.com/office/drawing/2014/main" id="{F55017B5-3CC5-01FE-F80E-3B7D683E0C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80940" y="1946574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635" name="잉크 22634">
                  <a:extLst>
                    <a:ext uri="{FF2B5EF4-FFF2-40B4-BE49-F238E27FC236}">
                      <a16:creationId xmlns:a16="http://schemas.microsoft.com/office/drawing/2014/main" id="{9F99EF26-2BA6-FAED-AE57-886E42222413}"/>
                    </a:ext>
                  </a:extLst>
                </p14:cNvPr>
                <p14:cNvContentPartPr/>
                <p14:nvPr/>
              </p14:nvContentPartPr>
              <p14:xfrm>
                <a:off x="4741860" y="1963134"/>
                <a:ext cx="57240" cy="132480"/>
              </p14:xfrm>
            </p:contentPart>
          </mc:Choice>
          <mc:Fallback xmlns="">
            <p:pic>
              <p:nvPicPr>
                <p:cNvPr id="22635" name="잉크 22634">
                  <a:extLst>
                    <a:ext uri="{FF2B5EF4-FFF2-40B4-BE49-F238E27FC236}">
                      <a16:creationId xmlns:a16="http://schemas.microsoft.com/office/drawing/2014/main" id="{9F99EF26-2BA6-FAED-AE57-886E4222241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33220" y="1954134"/>
                  <a:ext cx="74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636" name="잉크 22635">
                  <a:extLst>
                    <a:ext uri="{FF2B5EF4-FFF2-40B4-BE49-F238E27FC236}">
                      <a16:creationId xmlns:a16="http://schemas.microsoft.com/office/drawing/2014/main" id="{8DCA5E36-729D-03C4-9070-F5072A1127E5}"/>
                    </a:ext>
                  </a:extLst>
                </p14:cNvPr>
                <p14:cNvContentPartPr/>
                <p14:nvPr/>
              </p14:nvContentPartPr>
              <p14:xfrm>
                <a:off x="4844100" y="1969974"/>
                <a:ext cx="149400" cy="174600"/>
              </p14:xfrm>
            </p:contentPart>
          </mc:Choice>
          <mc:Fallback xmlns="">
            <p:pic>
              <p:nvPicPr>
                <p:cNvPr id="22636" name="잉크 22635">
                  <a:extLst>
                    <a:ext uri="{FF2B5EF4-FFF2-40B4-BE49-F238E27FC236}">
                      <a16:creationId xmlns:a16="http://schemas.microsoft.com/office/drawing/2014/main" id="{8DCA5E36-729D-03C4-9070-F5072A1127E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35460" y="1961334"/>
                  <a:ext cx="167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637" name="잉크 22636">
                  <a:extLst>
                    <a:ext uri="{FF2B5EF4-FFF2-40B4-BE49-F238E27FC236}">
                      <a16:creationId xmlns:a16="http://schemas.microsoft.com/office/drawing/2014/main" id="{18AE9AA3-EEA8-468F-9F6E-677A32F6EF06}"/>
                    </a:ext>
                  </a:extLst>
                </p14:cNvPr>
                <p14:cNvContentPartPr/>
                <p14:nvPr/>
              </p14:nvContentPartPr>
              <p14:xfrm>
                <a:off x="4967580" y="1948374"/>
                <a:ext cx="126360" cy="65160"/>
              </p14:xfrm>
            </p:contentPart>
          </mc:Choice>
          <mc:Fallback xmlns="">
            <p:pic>
              <p:nvPicPr>
                <p:cNvPr id="22637" name="잉크 22636">
                  <a:extLst>
                    <a:ext uri="{FF2B5EF4-FFF2-40B4-BE49-F238E27FC236}">
                      <a16:creationId xmlns:a16="http://schemas.microsoft.com/office/drawing/2014/main" id="{18AE9AA3-EEA8-468F-9F6E-677A32F6EF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58940" y="1939374"/>
                  <a:ext cx="144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2638" name="잉크 22637">
                  <a:extLst>
                    <a:ext uri="{FF2B5EF4-FFF2-40B4-BE49-F238E27FC236}">
                      <a16:creationId xmlns:a16="http://schemas.microsoft.com/office/drawing/2014/main" id="{4BA04927-6BBA-930A-CE0C-67C6A04AE9A8}"/>
                    </a:ext>
                  </a:extLst>
                </p14:cNvPr>
                <p14:cNvContentPartPr/>
                <p14:nvPr/>
              </p14:nvContentPartPr>
              <p14:xfrm>
                <a:off x="5017260" y="2036934"/>
                <a:ext cx="73800" cy="31680"/>
              </p14:xfrm>
            </p:contentPart>
          </mc:Choice>
          <mc:Fallback xmlns="">
            <p:pic>
              <p:nvPicPr>
                <p:cNvPr id="22638" name="잉크 22637">
                  <a:extLst>
                    <a:ext uri="{FF2B5EF4-FFF2-40B4-BE49-F238E27FC236}">
                      <a16:creationId xmlns:a16="http://schemas.microsoft.com/office/drawing/2014/main" id="{4BA04927-6BBA-930A-CE0C-67C6A04AE9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8260" y="2028294"/>
                  <a:ext cx="91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2639" name="잉크 22638">
                  <a:extLst>
                    <a:ext uri="{FF2B5EF4-FFF2-40B4-BE49-F238E27FC236}">
                      <a16:creationId xmlns:a16="http://schemas.microsoft.com/office/drawing/2014/main" id="{76FBFAA6-9872-007D-F95F-C06BE621BD11}"/>
                    </a:ext>
                  </a:extLst>
                </p14:cNvPr>
                <p14:cNvContentPartPr/>
                <p14:nvPr/>
              </p14:nvContentPartPr>
              <p14:xfrm>
                <a:off x="5033460" y="2091654"/>
                <a:ext cx="118080" cy="75960"/>
              </p14:xfrm>
            </p:contentPart>
          </mc:Choice>
          <mc:Fallback xmlns="">
            <p:pic>
              <p:nvPicPr>
                <p:cNvPr id="22639" name="잉크 22638">
                  <a:extLst>
                    <a:ext uri="{FF2B5EF4-FFF2-40B4-BE49-F238E27FC236}">
                      <a16:creationId xmlns:a16="http://schemas.microsoft.com/office/drawing/2014/main" id="{76FBFAA6-9872-007D-F95F-C06BE621BD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24460" y="2083014"/>
                  <a:ext cx="1357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52" name="그룹 22651">
            <a:extLst>
              <a:ext uri="{FF2B5EF4-FFF2-40B4-BE49-F238E27FC236}">
                <a16:creationId xmlns:a16="http://schemas.microsoft.com/office/drawing/2014/main" id="{363BEC9F-A941-A5CB-5468-0E2551437117}"/>
              </a:ext>
            </a:extLst>
          </p:cNvPr>
          <p:cNvGrpSpPr/>
          <p:nvPr/>
        </p:nvGrpSpPr>
        <p:grpSpPr>
          <a:xfrm>
            <a:off x="5317500" y="1904814"/>
            <a:ext cx="954000" cy="343440"/>
            <a:chOff x="5317500" y="1904814"/>
            <a:chExt cx="9540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2640" name="잉크 22639">
                  <a:extLst>
                    <a:ext uri="{FF2B5EF4-FFF2-40B4-BE49-F238E27FC236}">
                      <a16:creationId xmlns:a16="http://schemas.microsoft.com/office/drawing/2014/main" id="{2E25BC6B-0ACA-839D-E96D-9A923F7D8493}"/>
                    </a:ext>
                  </a:extLst>
                </p14:cNvPr>
                <p14:cNvContentPartPr/>
                <p14:nvPr/>
              </p14:nvContentPartPr>
              <p14:xfrm>
                <a:off x="5317500" y="1910214"/>
                <a:ext cx="49320" cy="222480"/>
              </p14:xfrm>
            </p:contentPart>
          </mc:Choice>
          <mc:Fallback xmlns="">
            <p:pic>
              <p:nvPicPr>
                <p:cNvPr id="22640" name="잉크 22639">
                  <a:extLst>
                    <a:ext uri="{FF2B5EF4-FFF2-40B4-BE49-F238E27FC236}">
                      <a16:creationId xmlns:a16="http://schemas.microsoft.com/office/drawing/2014/main" id="{2E25BC6B-0ACA-839D-E96D-9A923F7D84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08500" y="1901214"/>
                  <a:ext cx="66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2641" name="잉크 22640">
                  <a:extLst>
                    <a:ext uri="{FF2B5EF4-FFF2-40B4-BE49-F238E27FC236}">
                      <a16:creationId xmlns:a16="http://schemas.microsoft.com/office/drawing/2014/main" id="{DD968149-852B-3F39-A4F9-C59A278AA87F}"/>
                    </a:ext>
                  </a:extLst>
                </p14:cNvPr>
                <p14:cNvContentPartPr/>
                <p14:nvPr/>
              </p14:nvContentPartPr>
              <p14:xfrm>
                <a:off x="5410380" y="1904814"/>
                <a:ext cx="73080" cy="216720"/>
              </p14:xfrm>
            </p:contentPart>
          </mc:Choice>
          <mc:Fallback xmlns="">
            <p:pic>
              <p:nvPicPr>
                <p:cNvPr id="22641" name="잉크 22640">
                  <a:extLst>
                    <a:ext uri="{FF2B5EF4-FFF2-40B4-BE49-F238E27FC236}">
                      <a16:creationId xmlns:a16="http://schemas.microsoft.com/office/drawing/2014/main" id="{DD968149-852B-3F39-A4F9-C59A278AA87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01380" y="1896174"/>
                  <a:ext cx="90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2642" name="잉크 22641">
                  <a:extLst>
                    <a:ext uri="{FF2B5EF4-FFF2-40B4-BE49-F238E27FC236}">
                      <a16:creationId xmlns:a16="http://schemas.microsoft.com/office/drawing/2014/main" id="{AD12F14D-F970-E285-96BA-61ED67A75767}"/>
                    </a:ext>
                  </a:extLst>
                </p14:cNvPr>
                <p14:cNvContentPartPr/>
                <p14:nvPr/>
              </p14:nvContentPartPr>
              <p14:xfrm>
                <a:off x="5498940" y="2017854"/>
                <a:ext cx="72720" cy="65880"/>
              </p14:xfrm>
            </p:contentPart>
          </mc:Choice>
          <mc:Fallback xmlns="">
            <p:pic>
              <p:nvPicPr>
                <p:cNvPr id="22642" name="잉크 22641">
                  <a:extLst>
                    <a:ext uri="{FF2B5EF4-FFF2-40B4-BE49-F238E27FC236}">
                      <a16:creationId xmlns:a16="http://schemas.microsoft.com/office/drawing/2014/main" id="{AD12F14D-F970-E285-96BA-61ED67A757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89940" y="2009214"/>
                  <a:ext cx="90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643" name="잉크 22642">
                  <a:extLst>
                    <a:ext uri="{FF2B5EF4-FFF2-40B4-BE49-F238E27FC236}">
                      <a16:creationId xmlns:a16="http://schemas.microsoft.com/office/drawing/2014/main" id="{B5965AB2-768A-E223-2663-2BCC36C4385A}"/>
                    </a:ext>
                  </a:extLst>
                </p14:cNvPr>
                <p14:cNvContentPartPr/>
                <p14:nvPr/>
              </p14:nvContentPartPr>
              <p14:xfrm>
                <a:off x="5563380" y="1994454"/>
                <a:ext cx="136440" cy="159120"/>
              </p14:xfrm>
            </p:contentPart>
          </mc:Choice>
          <mc:Fallback xmlns="">
            <p:pic>
              <p:nvPicPr>
                <p:cNvPr id="22643" name="잉크 22642">
                  <a:extLst>
                    <a:ext uri="{FF2B5EF4-FFF2-40B4-BE49-F238E27FC236}">
                      <a16:creationId xmlns:a16="http://schemas.microsoft.com/office/drawing/2014/main" id="{B5965AB2-768A-E223-2663-2BCC36C4385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54380" y="1985814"/>
                  <a:ext cx="154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644" name="잉크 22643">
                  <a:extLst>
                    <a:ext uri="{FF2B5EF4-FFF2-40B4-BE49-F238E27FC236}">
                      <a16:creationId xmlns:a16="http://schemas.microsoft.com/office/drawing/2014/main" id="{77C346A9-1FAE-B0AC-D845-C81D879C9D25}"/>
                    </a:ext>
                  </a:extLst>
                </p14:cNvPr>
                <p14:cNvContentPartPr/>
                <p14:nvPr/>
              </p14:nvContentPartPr>
              <p14:xfrm>
                <a:off x="5631780" y="1950534"/>
                <a:ext cx="35640" cy="175320"/>
              </p14:xfrm>
            </p:contentPart>
          </mc:Choice>
          <mc:Fallback xmlns="">
            <p:pic>
              <p:nvPicPr>
                <p:cNvPr id="22644" name="잉크 22643">
                  <a:extLst>
                    <a:ext uri="{FF2B5EF4-FFF2-40B4-BE49-F238E27FC236}">
                      <a16:creationId xmlns:a16="http://schemas.microsoft.com/office/drawing/2014/main" id="{77C346A9-1FAE-B0AC-D845-C81D879C9D2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23140" y="1941894"/>
                  <a:ext cx="53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645" name="잉크 22644">
                  <a:extLst>
                    <a:ext uri="{FF2B5EF4-FFF2-40B4-BE49-F238E27FC236}">
                      <a16:creationId xmlns:a16="http://schemas.microsoft.com/office/drawing/2014/main" id="{BA15555E-F049-9145-B706-8660A9EC85AE}"/>
                    </a:ext>
                  </a:extLst>
                </p14:cNvPr>
                <p14:cNvContentPartPr/>
                <p14:nvPr/>
              </p14:nvContentPartPr>
              <p14:xfrm>
                <a:off x="5689020" y="2031174"/>
                <a:ext cx="72720" cy="98280"/>
              </p14:xfrm>
            </p:contentPart>
          </mc:Choice>
          <mc:Fallback xmlns="">
            <p:pic>
              <p:nvPicPr>
                <p:cNvPr id="22645" name="잉크 22644">
                  <a:extLst>
                    <a:ext uri="{FF2B5EF4-FFF2-40B4-BE49-F238E27FC236}">
                      <a16:creationId xmlns:a16="http://schemas.microsoft.com/office/drawing/2014/main" id="{BA15555E-F049-9145-B706-8660A9EC85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80020" y="2022534"/>
                  <a:ext cx="90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646" name="잉크 22645">
                  <a:extLst>
                    <a:ext uri="{FF2B5EF4-FFF2-40B4-BE49-F238E27FC236}">
                      <a16:creationId xmlns:a16="http://schemas.microsoft.com/office/drawing/2014/main" id="{975ED83C-F179-DA86-70D4-004F8C86AF13}"/>
                    </a:ext>
                  </a:extLst>
                </p14:cNvPr>
                <p14:cNvContentPartPr/>
                <p14:nvPr/>
              </p14:nvContentPartPr>
              <p14:xfrm>
                <a:off x="5798820" y="2009934"/>
                <a:ext cx="81360" cy="91440"/>
              </p14:xfrm>
            </p:contentPart>
          </mc:Choice>
          <mc:Fallback xmlns="">
            <p:pic>
              <p:nvPicPr>
                <p:cNvPr id="22646" name="잉크 22645">
                  <a:extLst>
                    <a:ext uri="{FF2B5EF4-FFF2-40B4-BE49-F238E27FC236}">
                      <a16:creationId xmlns:a16="http://schemas.microsoft.com/office/drawing/2014/main" id="{975ED83C-F179-DA86-70D4-004F8C86AF1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90180" y="2001294"/>
                  <a:ext cx="99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647" name="잉크 22646">
                  <a:extLst>
                    <a:ext uri="{FF2B5EF4-FFF2-40B4-BE49-F238E27FC236}">
                      <a16:creationId xmlns:a16="http://schemas.microsoft.com/office/drawing/2014/main" id="{82105EF2-3F54-80C3-CFB4-714D2EBB3097}"/>
                    </a:ext>
                  </a:extLst>
                </p14:cNvPr>
                <p14:cNvContentPartPr/>
                <p14:nvPr/>
              </p14:nvContentPartPr>
              <p14:xfrm>
                <a:off x="5853180" y="2013534"/>
                <a:ext cx="96840" cy="160560"/>
              </p14:xfrm>
            </p:contentPart>
          </mc:Choice>
          <mc:Fallback xmlns="">
            <p:pic>
              <p:nvPicPr>
                <p:cNvPr id="22647" name="잉크 22646">
                  <a:extLst>
                    <a:ext uri="{FF2B5EF4-FFF2-40B4-BE49-F238E27FC236}">
                      <a16:creationId xmlns:a16="http://schemas.microsoft.com/office/drawing/2014/main" id="{82105EF2-3F54-80C3-CFB4-714D2EBB309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44180" y="2004894"/>
                  <a:ext cx="114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648" name="잉크 22647">
                  <a:extLst>
                    <a:ext uri="{FF2B5EF4-FFF2-40B4-BE49-F238E27FC236}">
                      <a16:creationId xmlns:a16="http://schemas.microsoft.com/office/drawing/2014/main" id="{B0ADE4A0-90AA-99D6-FE10-0D85F474A802}"/>
                    </a:ext>
                  </a:extLst>
                </p14:cNvPr>
                <p14:cNvContentPartPr/>
                <p14:nvPr/>
              </p14:nvContentPartPr>
              <p14:xfrm>
                <a:off x="6045060" y="1978974"/>
                <a:ext cx="89280" cy="110160"/>
              </p14:xfrm>
            </p:contentPart>
          </mc:Choice>
          <mc:Fallback xmlns="">
            <p:pic>
              <p:nvPicPr>
                <p:cNvPr id="22648" name="잉크 22647">
                  <a:extLst>
                    <a:ext uri="{FF2B5EF4-FFF2-40B4-BE49-F238E27FC236}">
                      <a16:creationId xmlns:a16="http://schemas.microsoft.com/office/drawing/2014/main" id="{B0ADE4A0-90AA-99D6-FE10-0D85F474A8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36420" y="1970334"/>
                  <a:ext cx="10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649" name="잉크 22648">
                  <a:extLst>
                    <a:ext uri="{FF2B5EF4-FFF2-40B4-BE49-F238E27FC236}">
                      <a16:creationId xmlns:a16="http://schemas.microsoft.com/office/drawing/2014/main" id="{D91C5E0C-2BBA-37AA-F1A4-03361465169A}"/>
                    </a:ext>
                  </a:extLst>
                </p14:cNvPr>
                <p14:cNvContentPartPr/>
                <p14:nvPr/>
              </p14:nvContentPartPr>
              <p14:xfrm>
                <a:off x="6108420" y="2000574"/>
                <a:ext cx="63720" cy="119160"/>
              </p14:xfrm>
            </p:contentPart>
          </mc:Choice>
          <mc:Fallback xmlns="">
            <p:pic>
              <p:nvPicPr>
                <p:cNvPr id="22649" name="잉크 22648">
                  <a:extLst>
                    <a:ext uri="{FF2B5EF4-FFF2-40B4-BE49-F238E27FC236}">
                      <a16:creationId xmlns:a16="http://schemas.microsoft.com/office/drawing/2014/main" id="{D91C5E0C-2BBA-37AA-F1A4-03361465169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99420" y="1991574"/>
                  <a:ext cx="81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650" name="잉크 22649">
                  <a:extLst>
                    <a:ext uri="{FF2B5EF4-FFF2-40B4-BE49-F238E27FC236}">
                      <a16:creationId xmlns:a16="http://schemas.microsoft.com/office/drawing/2014/main" id="{3670A05B-010D-70D4-091D-1AEB45976362}"/>
                    </a:ext>
                  </a:extLst>
                </p14:cNvPr>
                <p14:cNvContentPartPr/>
                <p14:nvPr/>
              </p14:nvContentPartPr>
              <p14:xfrm>
                <a:off x="6039300" y="2167614"/>
                <a:ext cx="115560" cy="14400"/>
              </p14:xfrm>
            </p:contentPart>
          </mc:Choice>
          <mc:Fallback xmlns="">
            <p:pic>
              <p:nvPicPr>
                <p:cNvPr id="22650" name="잉크 22649">
                  <a:extLst>
                    <a:ext uri="{FF2B5EF4-FFF2-40B4-BE49-F238E27FC236}">
                      <a16:creationId xmlns:a16="http://schemas.microsoft.com/office/drawing/2014/main" id="{3670A05B-010D-70D4-091D-1AEB459763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30660" y="2158974"/>
                  <a:ext cx="133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651" name="잉크 22650">
                  <a:extLst>
                    <a:ext uri="{FF2B5EF4-FFF2-40B4-BE49-F238E27FC236}">
                      <a16:creationId xmlns:a16="http://schemas.microsoft.com/office/drawing/2014/main" id="{3D4035E7-E1AE-2CC2-CABA-96858BD44186}"/>
                    </a:ext>
                  </a:extLst>
                </p14:cNvPr>
                <p14:cNvContentPartPr/>
                <p14:nvPr/>
              </p14:nvContentPartPr>
              <p14:xfrm>
                <a:off x="6109860" y="2195694"/>
                <a:ext cx="161640" cy="52560"/>
              </p14:xfrm>
            </p:contentPart>
          </mc:Choice>
          <mc:Fallback xmlns="">
            <p:pic>
              <p:nvPicPr>
                <p:cNvPr id="22651" name="잉크 22650">
                  <a:extLst>
                    <a:ext uri="{FF2B5EF4-FFF2-40B4-BE49-F238E27FC236}">
                      <a16:creationId xmlns:a16="http://schemas.microsoft.com/office/drawing/2014/main" id="{3D4035E7-E1AE-2CC2-CABA-96858BD4418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01220" y="2186694"/>
                  <a:ext cx="1792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60" name="그룹 22659">
            <a:extLst>
              <a:ext uri="{FF2B5EF4-FFF2-40B4-BE49-F238E27FC236}">
                <a16:creationId xmlns:a16="http://schemas.microsoft.com/office/drawing/2014/main" id="{BC90FCEF-2731-AAF6-0C58-1051490B5A50}"/>
              </a:ext>
            </a:extLst>
          </p:cNvPr>
          <p:cNvGrpSpPr/>
          <p:nvPr/>
        </p:nvGrpSpPr>
        <p:grpSpPr>
          <a:xfrm>
            <a:off x="3513180" y="2141334"/>
            <a:ext cx="592200" cy="317880"/>
            <a:chOff x="3513180" y="2141334"/>
            <a:chExt cx="5922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654" name="잉크 22653">
                  <a:extLst>
                    <a:ext uri="{FF2B5EF4-FFF2-40B4-BE49-F238E27FC236}">
                      <a16:creationId xmlns:a16="http://schemas.microsoft.com/office/drawing/2014/main" id="{7533DB4B-D328-ADA4-0BF7-49FCCD1C9E03}"/>
                    </a:ext>
                  </a:extLst>
                </p14:cNvPr>
                <p14:cNvContentPartPr/>
                <p14:nvPr/>
              </p14:nvContentPartPr>
              <p14:xfrm>
                <a:off x="3513180" y="2141334"/>
                <a:ext cx="215640" cy="30600"/>
              </p14:xfrm>
            </p:contentPart>
          </mc:Choice>
          <mc:Fallback xmlns="">
            <p:pic>
              <p:nvPicPr>
                <p:cNvPr id="22654" name="잉크 22653">
                  <a:extLst>
                    <a:ext uri="{FF2B5EF4-FFF2-40B4-BE49-F238E27FC236}">
                      <a16:creationId xmlns:a16="http://schemas.microsoft.com/office/drawing/2014/main" id="{7533DB4B-D328-ADA4-0BF7-49FCCD1C9E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04540" y="2132694"/>
                  <a:ext cx="233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655" name="잉크 22654">
                  <a:extLst>
                    <a:ext uri="{FF2B5EF4-FFF2-40B4-BE49-F238E27FC236}">
                      <a16:creationId xmlns:a16="http://schemas.microsoft.com/office/drawing/2014/main" id="{F2507B67-F0D6-C571-BA53-B569F5FDC19F}"/>
                    </a:ext>
                  </a:extLst>
                </p14:cNvPr>
                <p14:cNvContentPartPr/>
                <p14:nvPr/>
              </p14:nvContentPartPr>
              <p14:xfrm>
                <a:off x="3604980" y="2150334"/>
                <a:ext cx="158040" cy="173520"/>
              </p14:xfrm>
            </p:contentPart>
          </mc:Choice>
          <mc:Fallback xmlns="">
            <p:pic>
              <p:nvPicPr>
                <p:cNvPr id="22655" name="잉크 22654">
                  <a:extLst>
                    <a:ext uri="{FF2B5EF4-FFF2-40B4-BE49-F238E27FC236}">
                      <a16:creationId xmlns:a16="http://schemas.microsoft.com/office/drawing/2014/main" id="{F2507B67-F0D6-C571-BA53-B569F5FDC1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95980" y="2141334"/>
                  <a:ext cx="175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656" name="잉크 22655">
                  <a:extLst>
                    <a:ext uri="{FF2B5EF4-FFF2-40B4-BE49-F238E27FC236}">
                      <a16:creationId xmlns:a16="http://schemas.microsoft.com/office/drawing/2014/main" id="{2167C944-7F46-7A61-1E2F-B308E10D755F}"/>
                    </a:ext>
                  </a:extLst>
                </p14:cNvPr>
                <p14:cNvContentPartPr/>
                <p14:nvPr/>
              </p14:nvContentPartPr>
              <p14:xfrm>
                <a:off x="3701460" y="2259054"/>
                <a:ext cx="66240" cy="114480"/>
              </p14:xfrm>
            </p:contentPart>
          </mc:Choice>
          <mc:Fallback xmlns="">
            <p:pic>
              <p:nvPicPr>
                <p:cNvPr id="22656" name="잉크 22655">
                  <a:extLst>
                    <a:ext uri="{FF2B5EF4-FFF2-40B4-BE49-F238E27FC236}">
                      <a16:creationId xmlns:a16="http://schemas.microsoft.com/office/drawing/2014/main" id="{2167C944-7F46-7A61-1E2F-B308E10D75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92460" y="2250414"/>
                  <a:ext cx="83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657" name="잉크 22656">
                  <a:extLst>
                    <a:ext uri="{FF2B5EF4-FFF2-40B4-BE49-F238E27FC236}">
                      <a16:creationId xmlns:a16="http://schemas.microsoft.com/office/drawing/2014/main" id="{7834A38D-A95C-54CE-9DE7-61D512EFBD89}"/>
                    </a:ext>
                  </a:extLst>
                </p14:cNvPr>
                <p14:cNvContentPartPr/>
                <p14:nvPr/>
              </p14:nvContentPartPr>
              <p14:xfrm>
                <a:off x="3854820" y="2217294"/>
                <a:ext cx="7560" cy="98280"/>
              </p14:xfrm>
            </p:contentPart>
          </mc:Choice>
          <mc:Fallback xmlns="">
            <p:pic>
              <p:nvPicPr>
                <p:cNvPr id="22657" name="잉크 22656">
                  <a:extLst>
                    <a:ext uri="{FF2B5EF4-FFF2-40B4-BE49-F238E27FC236}">
                      <a16:creationId xmlns:a16="http://schemas.microsoft.com/office/drawing/2014/main" id="{7834A38D-A95C-54CE-9DE7-61D512EFBD8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46180" y="2208654"/>
                  <a:ext cx="25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2658" name="잉크 22657">
                  <a:extLst>
                    <a:ext uri="{FF2B5EF4-FFF2-40B4-BE49-F238E27FC236}">
                      <a16:creationId xmlns:a16="http://schemas.microsoft.com/office/drawing/2014/main" id="{479D0F04-D766-7652-E1D1-7F0A2914E5F7}"/>
                    </a:ext>
                  </a:extLst>
                </p14:cNvPr>
                <p14:cNvContentPartPr/>
                <p14:nvPr/>
              </p14:nvContentPartPr>
              <p14:xfrm>
                <a:off x="3909180" y="2273814"/>
                <a:ext cx="95040" cy="185400"/>
              </p14:xfrm>
            </p:contentPart>
          </mc:Choice>
          <mc:Fallback xmlns="">
            <p:pic>
              <p:nvPicPr>
                <p:cNvPr id="22658" name="잉크 22657">
                  <a:extLst>
                    <a:ext uri="{FF2B5EF4-FFF2-40B4-BE49-F238E27FC236}">
                      <a16:creationId xmlns:a16="http://schemas.microsoft.com/office/drawing/2014/main" id="{479D0F04-D766-7652-E1D1-7F0A2914E5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00540" y="2265174"/>
                  <a:ext cx="112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659" name="잉크 22658">
                  <a:extLst>
                    <a:ext uri="{FF2B5EF4-FFF2-40B4-BE49-F238E27FC236}">
                      <a16:creationId xmlns:a16="http://schemas.microsoft.com/office/drawing/2014/main" id="{D61BB8C4-C498-1CB1-50DF-000146A12541}"/>
                    </a:ext>
                  </a:extLst>
                </p14:cNvPr>
                <p14:cNvContentPartPr/>
                <p14:nvPr/>
              </p14:nvContentPartPr>
              <p14:xfrm>
                <a:off x="3925020" y="2236734"/>
                <a:ext cx="180360" cy="154080"/>
              </p14:xfrm>
            </p:contentPart>
          </mc:Choice>
          <mc:Fallback xmlns="">
            <p:pic>
              <p:nvPicPr>
                <p:cNvPr id="22659" name="잉크 22658">
                  <a:extLst>
                    <a:ext uri="{FF2B5EF4-FFF2-40B4-BE49-F238E27FC236}">
                      <a16:creationId xmlns:a16="http://schemas.microsoft.com/office/drawing/2014/main" id="{D61BB8C4-C498-1CB1-50DF-000146A125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16020" y="2228094"/>
                  <a:ext cx="19800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2731" name="잉크 22730">
                <a:extLst>
                  <a:ext uri="{FF2B5EF4-FFF2-40B4-BE49-F238E27FC236}">
                    <a16:creationId xmlns:a16="http://schemas.microsoft.com/office/drawing/2014/main" id="{64778D68-4C18-99AC-FECA-EA4091169C95}"/>
                  </a:ext>
                </a:extLst>
              </p14:cNvPr>
              <p14:cNvContentPartPr/>
              <p14:nvPr/>
            </p14:nvContentPartPr>
            <p14:xfrm>
              <a:off x="2114580" y="5320494"/>
              <a:ext cx="361440" cy="193320"/>
            </p14:xfrm>
          </p:contentPart>
        </mc:Choice>
        <mc:Fallback xmlns="">
          <p:pic>
            <p:nvPicPr>
              <p:cNvPr id="22731" name="잉크 22730">
                <a:extLst>
                  <a:ext uri="{FF2B5EF4-FFF2-40B4-BE49-F238E27FC236}">
                    <a16:creationId xmlns:a16="http://schemas.microsoft.com/office/drawing/2014/main" id="{64778D68-4C18-99AC-FECA-EA4091169C9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105580" y="5311854"/>
                <a:ext cx="37908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63" name="그룹 22762">
            <a:extLst>
              <a:ext uri="{FF2B5EF4-FFF2-40B4-BE49-F238E27FC236}">
                <a16:creationId xmlns:a16="http://schemas.microsoft.com/office/drawing/2014/main" id="{B9A1C586-9C45-20F9-098C-AE50369BA9C5}"/>
              </a:ext>
            </a:extLst>
          </p:cNvPr>
          <p:cNvGrpSpPr/>
          <p:nvPr/>
        </p:nvGrpSpPr>
        <p:grpSpPr>
          <a:xfrm>
            <a:off x="1529580" y="2589174"/>
            <a:ext cx="7370640" cy="3565800"/>
            <a:chOff x="1529580" y="2589174"/>
            <a:chExt cx="7370640" cy="35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A53711-9169-A346-61C7-D14542E9834F}"/>
                    </a:ext>
                  </a:extLst>
                </p14:cNvPr>
                <p14:cNvContentPartPr/>
                <p14:nvPr/>
              </p14:nvContentPartPr>
              <p14:xfrm>
                <a:off x="2989380" y="5584734"/>
                <a:ext cx="151560" cy="14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A53711-9169-A346-61C7-D14542E983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80740" y="5576094"/>
                  <a:ext cx="169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3FA1DEC-09DA-E2F6-A089-D500CC30A826}"/>
                    </a:ext>
                  </a:extLst>
                </p14:cNvPr>
                <p14:cNvContentPartPr/>
                <p14:nvPr/>
              </p14:nvContentPartPr>
              <p14:xfrm>
                <a:off x="3080460" y="5538294"/>
                <a:ext cx="70560" cy="131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3FA1DEC-09DA-E2F6-A089-D500CC30A8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71460" y="5529294"/>
                  <a:ext cx="88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77B2A6E-FC0D-5CC8-70DA-9E12B7E4FD34}"/>
                    </a:ext>
                  </a:extLst>
                </p14:cNvPr>
                <p14:cNvContentPartPr/>
                <p14:nvPr/>
              </p14:nvContentPartPr>
              <p14:xfrm>
                <a:off x="3220860" y="5489694"/>
                <a:ext cx="149760" cy="110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77B2A6E-FC0D-5CC8-70DA-9E12B7E4FD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11860" y="5481054"/>
                  <a:ext cx="167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5607C01-364F-6AA7-3CC1-FABDD7B749E3}"/>
                    </a:ext>
                  </a:extLst>
                </p14:cNvPr>
                <p14:cNvContentPartPr/>
                <p14:nvPr/>
              </p14:nvContentPartPr>
              <p14:xfrm>
                <a:off x="3350820" y="5499054"/>
                <a:ext cx="84240" cy="91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5607C01-364F-6AA7-3CC1-FABDD7B749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41820" y="5490414"/>
                  <a:ext cx="10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7F36E77-E7C3-6A8B-6C16-ECB527278ED0}"/>
                    </a:ext>
                  </a:extLst>
                </p14:cNvPr>
                <p14:cNvContentPartPr/>
                <p14:nvPr/>
              </p14:nvContentPartPr>
              <p14:xfrm>
                <a:off x="3421380" y="5470614"/>
                <a:ext cx="57960" cy="85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7F36E77-E7C3-6A8B-6C16-ECB527278ED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12380" y="5461614"/>
                  <a:ext cx="75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CDBFA31-28D1-CA4A-5277-50653D15609F}"/>
                    </a:ext>
                  </a:extLst>
                </p14:cNvPr>
                <p14:cNvContentPartPr/>
                <p14:nvPr/>
              </p14:nvContentPartPr>
              <p14:xfrm>
                <a:off x="3486180" y="5442894"/>
                <a:ext cx="69480" cy="135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CDBFA31-28D1-CA4A-5277-50653D1560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77540" y="5433894"/>
                  <a:ext cx="87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CAFBD9A-C55C-9027-1572-AA7121D24049}"/>
                    </a:ext>
                  </a:extLst>
                </p14:cNvPr>
                <p14:cNvContentPartPr/>
                <p14:nvPr/>
              </p14:nvContentPartPr>
              <p14:xfrm>
                <a:off x="3522540" y="5445414"/>
                <a:ext cx="101160" cy="100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CAFBD9A-C55C-9027-1572-AA7121D2404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13900" y="5436774"/>
                  <a:ext cx="118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C7FDC16-12E2-D00F-97BC-B2EC14C5C409}"/>
                    </a:ext>
                  </a:extLst>
                </p14:cNvPr>
                <p14:cNvContentPartPr/>
                <p14:nvPr/>
              </p14:nvContentPartPr>
              <p14:xfrm>
                <a:off x="3585900" y="5570334"/>
                <a:ext cx="69840" cy="12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C7FDC16-12E2-D00F-97BC-B2EC14C5C4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77260" y="5561334"/>
                  <a:ext cx="87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E728D2D-12DB-21F9-BF39-8D7CBA2513E1}"/>
                    </a:ext>
                  </a:extLst>
                </p14:cNvPr>
                <p14:cNvContentPartPr/>
                <p14:nvPr/>
              </p14:nvContentPartPr>
              <p14:xfrm>
                <a:off x="3699300" y="5437494"/>
                <a:ext cx="88560" cy="1062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E728D2D-12DB-21F9-BF39-8D7CBA2513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90300" y="5428494"/>
                  <a:ext cx="106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B76A39E-4B60-5191-1B36-34A4D12E4738}"/>
                    </a:ext>
                  </a:extLst>
                </p14:cNvPr>
                <p14:cNvContentPartPr/>
                <p14:nvPr/>
              </p14:nvContentPartPr>
              <p14:xfrm>
                <a:off x="3700020" y="5466294"/>
                <a:ext cx="120960" cy="42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B76A39E-4B60-5191-1B36-34A4D12E47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91020" y="5457654"/>
                  <a:ext cx="138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6100BD3-3C9F-3082-45E5-9AE569EF20BA}"/>
                    </a:ext>
                  </a:extLst>
                </p14:cNvPr>
                <p14:cNvContentPartPr/>
                <p14:nvPr/>
              </p14:nvContentPartPr>
              <p14:xfrm>
                <a:off x="3810900" y="5405814"/>
                <a:ext cx="104040" cy="139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6100BD3-3C9F-3082-45E5-9AE569EF20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02260" y="5397174"/>
                  <a:ext cx="12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293B07B-1DB0-8963-4832-B7F5FC41FC80}"/>
                    </a:ext>
                  </a:extLst>
                </p14:cNvPr>
                <p14:cNvContentPartPr/>
                <p14:nvPr/>
              </p14:nvContentPartPr>
              <p14:xfrm>
                <a:off x="3865620" y="5435334"/>
                <a:ext cx="56520" cy="770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293B07B-1DB0-8963-4832-B7F5FC41FC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56980" y="5426694"/>
                  <a:ext cx="74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968B78B-8160-4CBE-7E87-37CDC23D78CF}"/>
                    </a:ext>
                  </a:extLst>
                </p14:cNvPr>
                <p14:cNvContentPartPr/>
                <p14:nvPr/>
              </p14:nvContentPartPr>
              <p14:xfrm>
                <a:off x="3896580" y="5435334"/>
                <a:ext cx="131400" cy="106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968B78B-8160-4CBE-7E87-37CDC23D78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87940" y="5426694"/>
                  <a:ext cx="14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A280125-6D90-9823-6D6C-ADA2C0C1115B}"/>
                    </a:ext>
                  </a:extLst>
                </p14:cNvPr>
                <p14:cNvContentPartPr/>
                <p14:nvPr/>
              </p14:nvContentPartPr>
              <p14:xfrm>
                <a:off x="3988740" y="5372694"/>
                <a:ext cx="155160" cy="1922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A280125-6D90-9823-6D6C-ADA2C0C1115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79740" y="5363694"/>
                  <a:ext cx="172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12CABB2-FDC4-CAC8-51A7-A40A88C3C310}"/>
                    </a:ext>
                  </a:extLst>
                </p14:cNvPr>
                <p14:cNvContentPartPr/>
                <p14:nvPr/>
              </p14:nvContentPartPr>
              <p14:xfrm>
                <a:off x="4090620" y="5416614"/>
                <a:ext cx="115560" cy="101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12CABB2-FDC4-CAC8-51A7-A40A88C3C31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81620" y="5407974"/>
                  <a:ext cx="133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650A602-C176-E312-C75A-3D1B0162C6EB}"/>
                    </a:ext>
                  </a:extLst>
                </p14:cNvPr>
                <p14:cNvContentPartPr/>
                <p14:nvPr/>
              </p14:nvContentPartPr>
              <p14:xfrm>
                <a:off x="4197180" y="5410494"/>
                <a:ext cx="31680" cy="1198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650A602-C176-E312-C75A-3D1B0162C6E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88540" y="5401854"/>
                  <a:ext cx="49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5317CED-9B04-2374-BC07-7AAF6F8FE95B}"/>
                    </a:ext>
                  </a:extLst>
                </p14:cNvPr>
                <p14:cNvContentPartPr/>
                <p14:nvPr/>
              </p14:nvContentPartPr>
              <p14:xfrm>
                <a:off x="4215540" y="5381694"/>
                <a:ext cx="170640" cy="122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5317CED-9B04-2374-BC07-7AAF6F8FE9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06540" y="5373054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FB02260-4294-960E-D895-15E459A9AA4F}"/>
                    </a:ext>
                  </a:extLst>
                </p14:cNvPr>
                <p14:cNvContentPartPr/>
                <p14:nvPr/>
              </p14:nvContentPartPr>
              <p14:xfrm>
                <a:off x="4411740" y="5370174"/>
                <a:ext cx="93960" cy="82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FB02260-4294-960E-D895-15E459A9AA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02740" y="5361534"/>
                  <a:ext cx="11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ED626C0-A397-2FBB-8FF3-351EA361E596}"/>
                    </a:ext>
                  </a:extLst>
                </p14:cNvPr>
                <p14:cNvContentPartPr/>
                <p14:nvPr/>
              </p14:nvContentPartPr>
              <p14:xfrm>
                <a:off x="4438380" y="5401854"/>
                <a:ext cx="131400" cy="968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ED626C0-A397-2FBB-8FF3-351EA361E5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29380" y="5392854"/>
                  <a:ext cx="14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A1A21CD-6E04-2B2E-05EB-A8A6AAC82B96}"/>
                    </a:ext>
                  </a:extLst>
                </p14:cNvPr>
                <p14:cNvContentPartPr/>
                <p14:nvPr/>
              </p14:nvContentPartPr>
              <p14:xfrm>
                <a:off x="4549620" y="5365854"/>
                <a:ext cx="72720" cy="102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A1A21CD-6E04-2B2E-05EB-A8A6AAC82B9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40980" y="5357214"/>
                  <a:ext cx="90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B371DE3-8DD1-DC52-C9A1-818ECCEDE3BF}"/>
                    </a:ext>
                  </a:extLst>
                </p14:cNvPr>
                <p14:cNvContentPartPr/>
                <p14:nvPr/>
              </p14:nvContentPartPr>
              <p14:xfrm>
                <a:off x="4647540" y="5352174"/>
                <a:ext cx="46800" cy="1404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B371DE3-8DD1-DC52-C9A1-818ECCEDE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38900" y="5343534"/>
                  <a:ext cx="64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661" name="잉크 22660">
                  <a:extLst>
                    <a:ext uri="{FF2B5EF4-FFF2-40B4-BE49-F238E27FC236}">
                      <a16:creationId xmlns:a16="http://schemas.microsoft.com/office/drawing/2014/main" id="{56BA5017-7329-165C-0D99-6550D51558AF}"/>
                    </a:ext>
                  </a:extLst>
                </p14:cNvPr>
                <p14:cNvContentPartPr/>
                <p14:nvPr/>
              </p14:nvContentPartPr>
              <p14:xfrm>
                <a:off x="1529580" y="2589174"/>
                <a:ext cx="126000" cy="217080"/>
              </p14:xfrm>
            </p:contentPart>
          </mc:Choice>
          <mc:Fallback xmlns="">
            <p:pic>
              <p:nvPicPr>
                <p:cNvPr id="22661" name="잉크 22660">
                  <a:extLst>
                    <a:ext uri="{FF2B5EF4-FFF2-40B4-BE49-F238E27FC236}">
                      <a16:creationId xmlns:a16="http://schemas.microsoft.com/office/drawing/2014/main" id="{56BA5017-7329-165C-0D99-6550D51558A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20940" y="2580534"/>
                  <a:ext cx="143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662" name="잉크 22661">
                  <a:extLst>
                    <a:ext uri="{FF2B5EF4-FFF2-40B4-BE49-F238E27FC236}">
                      <a16:creationId xmlns:a16="http://schemas.microsoft.com/office/drawing/2014/main" id="{73A9A447-59EF-DEA4-B44A-5B736E99D20C}"/>
                    </a:ext>
                  </a:extLst>
                </p14:cNvPr>
                <p14:cNvContentPartPr/>
                <p14:nvPr/>
              </p14:nvContentPartPr>
              <p14:xfrm>
                <a:off x="1561620" y="2706174"/>
                <a:ext cx="117000" cy="34200"/>
              </p14:xfrm>
            </p:contentPart>
          </mc:Choice>
          <mc:Fallback xmlns="">
            <p:pic>
              <p:nvPicPr>
                <p:cNvPr id="22662" name="잉크 22661">
                  <a:extLst>
                    <a:ext uri="{FF2B5EF4-FFF2-40B4-BE49-F238E27FC236}">
                      <a16:creationId xmlns:a16="http://schemas.microsoft.com/office/drawing/2014/main" id="{73A9A447-59EF-DEA4-B44A-5B736E99D20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52980" y="2697174"/>
                  <a:ext cx="134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63" name="잉크 22662">
                  <a:extLst>
                    <a:ext uri="{FF2B5EF4-FFF2-40B4-BE49-F238E27FC236}">
                      <a16:creationId xmlns:a16="http://schemas.microsoft.com/office/drawing/2014/main" id="{1F4AD676-F2F8-8FAE-D0B0-3DEEB303F8FA}"/>
                    </a:ext>
                  </a:extLst>
                </p14:cNvPr>
                <p14:cNvContentPartPr/>
                <p14:nvPr/>
              </p14:nvContentPartPr>
              <p14:xfrm>
                <a:off x="1687260" y="2611134"/>
                <a:ext cx="114840" cy="84240"/>
              </p14:xfrm>
            </p:contentPart>
          </mc:Choice>
          <mc:Fallback xmlns="">
            <p:pic>
              <p:nvPicPr>
                <p:cNvPr id="22663" name="잉크 22662">
                  <a:extLst>
                    <a:ext uri="{FF2B5EF4-FFF2-40B4-BE49-F238E27FC236}">
                      <a16:creationId xmlns:a16="http://schemas.microsoft.com/office/drawing/2014/main" id="{1F4AD676-F2F8-8FAE-D0B0-3DEEB303F8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78620" y="2602494"/>
                  <a:ext cx="132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664" name="잉크 22663">
                  <a:extLst>
                    <a:ext uri="{FF2B5EF4-FFF2-40B4-BE49-F238E27FC236}">
                      <a16:creationId xmlns:a16="http://schemas.microsoft.com/office/drawing/2014/main" id="{B4711525-1363-8C4D-C924-36DCDF1F7C57}"/>
                    </a:ext>
                  </a:extLst>
                </p14:cNvPr>
                <p14:cNvContentPartPr/>
                <p14:nvPr/>
              </p14:nvContentPartPr>
              <p14:xfrm>
                <a:off x="1718580" y="2719494"/>
                <a:ext cx="131760" cy="118080"/>
              </p14:xfrm>
            </p:contentPart>
          </mc:Choice>
          <mc:Fallback xmlns="">
            <p:pic>
              <p:nvPicPr>
                <p:cNvPr id="22664" name="잉크 22663">
                  <a:extLst>
                    <a:ext uri="{FF2B5EF4-FFF2-40B4-BE49-F238E27FC236}">
                      <a16:creationId xmlns:a16="http://schemas.microsoft.com/office/drawing/2014/main" id="{B4711525-1363-8C4D-C924-36DCDF1F7C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09940" y="2710854"/>
                  <a:ext cx="14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665" name="잉크 22664">
                  <a:extLst>
                    <a:ext uri="{FF2B5EF4-FFF2-40B4-BE49-F238E27FC236}">
                      <a16:creationId xmlns:a16="http://schemas.microsoft.com/office/drawing/2014/main" id="{7FC84EF9-2AC0-4B08-3BE8-77A70CDEF9F5}"/>
                    </a:ext>
                  </a:extLst>
                </p14:cNvPr>
                <p14:cNvContentPartPr/>
                <p14:nvPr/>
              </p14:nvContentPartPr>
              <p14:xfrm>
                <a:off x="1930260" y="2619774"/>
                <a:ext cx="136440" cy="153720"/>
              </p14:xfrm>
            </p:contentPart>
          </mc:Choice>
          <mc:Fallback xmlns="">
            <p:pic>
              <p:nvPicPr>
                <p:cNvPr id="22665" name="잉크 22664">
                  <a:extLst>
                    <a:ext uri="{FF2B5EF4-FFF2-40B4-BE49-F238E27FC236}">
                      <a16:creationId xmlns:a16="http://schemas.microsoft.com/office/drawing/2014/main" id="{7FC84EF9-2AC0-4B08-3BE8-77A70CDEF9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21260" y="2610774"/>
                  <a:ext cx="154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666" name="잉크 22665">
                  <a:extLst>
                    <a:ext uri="{FF2B5EF4-FFF2-40B4-BE49-F238E27FC236}">
                      <a16:creationId xmlns:a16="http://schemas.microsoft.com/office/drawing/2014/main" id="{4EC2E45C-64F1-B004-E7CE-C4018CD51B1E}"/>
                    </a:ext>
                  </a:extLst>
                </p14:cNvPr>
                <p14:cNvContentPartPr/>
                <p14:nvPr/>
              </p14:nvContentPartPr>
              <p14:xfrm>
                <a:off x="2016660" y="2653254"/>
                <a:ext cx="91800" cy="54360"/>
              </p14:xfrm>
            </p:contentPart>
          </mc:Choice>
          <mc:Fallback xmlns="">
            <p:pic>
              <p:nvPicPr>
                <p:cNvPr id="22666" name="잉크 22665">
                  <a:extLst>
                    <a:ext uri="{FF2B5EF4-FFF2-40B4-BE49-F238E27FC236}">
                      <a16:creationId xmlns:a16="http://schemas.microsoft.com/office/drawing/2014/main" id="{4EC2E45C-64F1-B004-E7CE-C4018CD51B1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08020" y="2644254"/>
                  <a:ext cx="10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67" name="잉크 22666">
                  <a:extLst>
                    <a:ext uri="{FF2B5EF4-FFF2-40B4-BE49-F238E27FC236}">
                      <a16:creationId xmlns:a16="http://schemas.microsoft.com/office/drawing/2014/main" id="{24BD8DEB-0D1D-664B-48A5-40B46ED6A295}"/>
                    </a:ext>
                  </a:extLst>
                </p14:cNvPr>
                <p14:cNvContentPartPr/>
                <p14:nvPr/>
              </p14:nvContentPartPr>
              <p14:xfrm>
                <a:off x="2056260" y="2636694"/>
                <a:ext cx="81000" cy="153360"/>
              </p14:xfrm>
            </p:contentPart>
          </mc:Choice>
          <mc:Fallback xmlns="">
            <p:pic>
              <p:nvPicPr>
                <p:cNvPr id="22667" name="잉크 22666">
                  <a:extLst>
                    <a:ext uri="{FF2B5EF4-FFF2-40B4-BE49-F238E27FC236}">
                      <a16:creationId xmlns:a16="http://schemas.microsoft.com/office/drawing/2014/main" id="{24BD8DEB-0D1D-664B-48A5-40B46ED6A2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47260" y="2628054"/>
                  <a:ext cx="98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68" name="잉크 22667">
                  <a:extLst>
                    <a:ext uri="{FF2B5EF4-FFF2-40B4-BE49-F238E27FC236}">
                      <a16:creationId xmlns:a16="http://schemas.microsoft.com/office/drawing/2014/main" id="{D87F798C-7989-C154-2B46-0516F7BB979E}"/>
                    </a:ext>
                  </a:extLst>
                </p14:cNvPr>
                <p14:cNvContentPartPr/>
                <p14:nvPr/>
              </p14:nvContentPartPr>
              <p14:xfrm>
                <a:off x="2063100" y="2813094"/>
                <a:ext cx="102240" cy="44280"/>
              </p14:xfrm>
            </p:contentPart>
          </mc:Choice>
          <mc:Fallback xmlns="">
            <p:pic>
              <p:nvPicPr>
                <p:cNvPr id="22668" name="잉크 22667">
                  <a:extLst>
                    <a:ext uri="{FF2B5EF4-FFF2-40B4-BE49-F238E27FC236}">
                      <a16:creationId xmlns:a16="http://schemas.microsoft.com/office/drawing/2014/main" id="{D87F798C-7989-C154-2B46-0516F7BB979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54460" y="2804454"/>
                  <a:ext cx="119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669" name="잉크 22668">
                  <a:extLst>
                    <a:ext uri="{FF2B5EF4-FFF2-40B4-BE49-F238E27FC236}">
                      <a16:creationId xmlns:a16="http://schemas.microsoft.com/office/drawing/2014/main" id="{35FFDD5D-E31B-3EED-B043-0BB444161038}"/>
                    </a:ext>
                  </a:extLst>
                </p14:cNvPr>
                <p14:cNvContentPartPr/>
                <p14:nvPr/>
              </p14:nvContentPartPr>
              <p14:xfrm>
                <a:off x="2172540" y="2657214"/>
                <a:ext cx="190800" cy="211320"/>
              </p14:xfrm>
            </p:contentPart>
          </mc:Choice>
          <mc:Fallback xmlns="">
            <p:pic>
              <p:nvPicPr>
                <p:cNvPr id="22669" name="잉크 22668">
                  <a:extLst>
                    <a:ext uri="{FF2B5EF4-FFF2-40B4-BE49-F238E27FC236}">
                      <a16:creationId xmlns:a16="http://schemas.microsoft.com/office/drawing/2014/main" id="{35FFDD5D-E31B-3EED-B043-0BB4441610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63900" y="2648574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670" name="잉크 22669">
                  <a:extLst>
                    <a:ext uri="{FF2B5EF4-FFF2-40B4-BE49-F238E27FC236}">
                      <a16:creationId xmlns:a16="http://schemas.microsoft.com/office/drawing/2014/main" id="{E8E07BD7-D7A4-CBBC-B184-FF1BEB38226F}"/>
                    </a:ext>
                  </a:extLst>
                </p14:cNvPr>
                <p14:cNvContentPartPr/>
                <p14:nvPr/>
              </p14:nvContentPartPr>
              <p14:xfrm>
                <a:off x="2386020" y="2589534"/>
                <a:ext cx="115560" cy="146520"/>
              </p14:xfrm>
            </p:contentPart>
          </mc:Choice>
          <mc:Fallback xmlns="">
            <p:pic>
              <p:nvPicPr>
                <p:cNvPr id="22670" name="잉크 22669">
                  <a:extLst>
                    <a:ext uri="{FF2B5EF4-FFF2-40B4-BE49-F238E27FC236}">
                      <a16:creationId xmlns:a16="http://schemas.microsoft.com/office/drawing/2014/main" id="{E8E07BD7-D7A4-CBBC-B184-FF1BEB3822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77380" y="2580534"/>
                  <a:ext cx="133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671" name="잉크 22670">
                  <a:extLst>
                    <a:ext uri="{FF2B5EF4-FFF2-40B4-BE49-F238E27FC236}">
                      <a16:creationId xmlns:a16="http://schemas.microsoft.com/office/drawing/2014/main" id="{FC1C7EBA-1474-093D-6164-7AC91863C6F1}"/>
                    </a:ext>
                  </a:extLst>
                </p14:cNvPr>
                <p14:cNvContentPartPr/>
                <p14:nvPr/>
              </p14:nvContentPartPr>
              <p14:xfrm>
                <a:off x="2469180" y="2636694"/>
                <a:ext cx="76680" cy="73800"/>
              </p14:xfrm>
            </p:contentPart>
          </mc:Choice>
          <mc:Fallback xmlns="">
            <p:pic>
              <p:nvPicPr>
                <p:cNvPr id="22671" name="잉크 22670">
                  <a:extLst>
                    <a:ext uri="{FF2B5EF4-FFF2-40B4-BE49-F238E27FC236}">
                      <a16:creationId xmlns:a16="http://schemas.microsoft.com/office/drawing/2014/main" id="{FC1C7EBA-1474-093D-6164-7AC91863C6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60180" y="2627694"/>
                  <a:ext cx="94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72" name="잉크 22671">
                  <a:extLst>
                    <a:ext uri="{FF2B5EF4-FFF2-40B4-BE49-F238E27FC236}">
                      <a16:creationId xmlns:a16="http://schemas.microsoft.com/office/drawing/2014/main" id="{304D047D-DFFC-AD4B-F9E1-57F9EF2661A2}"/>
                    </a:ext>
                  </a:extLst>
                </p14:cNvPr>
                <p14:cNvContentPartPr/>
                <p14:nvPr/>
              </p14:nvContentPartPr>
              <p14:xfrm>
                <a:off x="2445420" y="2759454"/>
                <a:ext cx="156960" cy="111240"/>
              </p14:xfrm>
            </p:contentPart>
          </mc:Choice>
          <mc:Fallback xmlns="">
            <p:pic>
              <p:nvPicPr>
                <p:cNvPr id="22672" name="잉크 22671">
                  <a:extLst>
                    <a:ext uri="{FF2B5EF4-FFF2-40B4-BE49-F238E27FC236}">
                      <a16:creationId xmlns:a16="http://schemas.microsoft.com/office/drawing/2014/main" id="{304D047D-DFFC-AD4B-F9E1-57F9EF2661A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36420" y="2750454"/>
                  <a:ext cx="174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673" name="잉크 22672">
                  <a:extLst>
                    <a:ext uri="{FF2B5EF4-FFF2-40B4-BE49-F238E27FC236}">
                      <a16:creationId xmlns:a16="http://schemas.microsoft.com/office/drawing/2014/main" id="{09DF7887-9F06-815D-C3B2-97B883624914}"/>
                    </a:ext>
                  </a:extLst>
                </p14:cNvPr>
                <p14:cNvContentPartPr/>
                <p14:nvPr/>
              </p14:nvContentPartPr>
              <p14:xfrm>
                <a:off x="2677980" y="2614734"/>
                <a:ext cx="125280" cy="109800"/>
              </p14:xfrm>
            </p:contentPart>
          </mc:Choice>
          <mc:Fallback xmlns="">
            <p:pic>
              <p:nvPicPr>
                <p:cNvPr id="22673" name="잉크 22672">
                  <a:extLst>
                    <a:ext uri="{FF2B5EF4-FFF2-40B4-BE49-F238E27FC236}">
                      <a16:creationId xmlns:a16="http://schemas.microsoft.com/office/drawing/2014/main" id="{09DF7887-9F06-815D-C3B2-97B88362491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68980" y="2605734"/>
                  <a:ext cx="14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74" name="잉크 22673">
                  <a:extLst>
                    <a:ext uri="{FF2B5EF4-FFF2-40B4-BE49-F238E27FC236}">
                      <a16:creationId xmlns:a16="http://schemas.microsoft.com/office/drawing/2014/main" id="{F28A1DA7-0604-A582-7CCE-A7039347E552}"/>
                    </a:ext>
                  </a:extLst>
                </p14:cNvPr>
                <p14:cNvContentPartPr/>
                <p14:nvPr/>
              </p14:nvContentPartPr>
              <p14:xfrm>
                <a:off x="2692740" y="2764134"/>
                <a:ext cx="148320" cy="96120"/>
              </p14:xfrm>
            </p:contentPart>
          </mc:Choice>
          <mc:Fallback xmlns="">
            <p:pic>
              <p:nvPicPr>
                <p:cNvPr id="22674" name="잉크 22673">
                  <a:extLst>
                    <a:ext uri="{FF2B5EF4-FFF2-40B4-BE49-F238E27FC236}">
                      <a16:creationId xmlns:a16="http://schemas.microsoft.com/office/drawing/2014/main" id="{F28A1DA7-0604-A582-7CCE-A7039347E55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84100" y="2755134"/>
                  <a:ext cx="165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675" name="잉크 22674">
                  <a:extLst>
                    <a:ext uri="{FF2B5EF4-FFF2-40B4-BE49-F238E27FC236}">
                      <a16:creationId xmlns:a16="http://schemas.microsoft.com/office/drawing/2014/main" id="{A0F8A8CD-BBB1-C034-1985-B445CAAD1B5F}"/>
                    </a:ext>
                  </a:extLst>
                </p14:cNvPr>
                <p14:cNvContentPartPr/>
                <p14:nvPr/>
              </p14:nvContentPartPr>
              <p14:xfrm>
                <a:off x="2952300" y="2642814"/>
                <a:ext cx="97200" cy="144000"/>
              </p14:xfrm>
            </p:contentPart>
          </mc:Choice>
          <mc:Fallback xmlns="">
            <p:pic>
              <p:nvPicPr>
                <p:cNvPr id="22675" name="잉크 22674">
                  <a:extLst>
                    <a:ext uri="{FF2B5EF4-FFF2-40B4-BE49-F238E27FC236}">
                      <a16:creationId xmlns:a16="http://schemas.microsoft.com/office/drawing/2014/main" id="{A0F8A8CD-BBB1-C034-1985-B445CAAD1B5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43660" y="2634174"/>
                  <a:ext cx="114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676" name="잉크 22675">
                  <a:extLst>
                    <a:ext uri="{FF2B5EF4-FFF2-40B4-BE49-F238E27FC236}">
                      <a16:creationId xmlns:a16="http://schemas.microsoft.com/office/drawing/2014/main" id="{3D6A13F2-F11E-2FBA-B886-A4F3734434F7}"/>
                    </a:ext>
                  </a:extLst>
                </p14:cNvPr>
                <p14:cNvContentPartPr/>
                <p14:nvPr/>
              </p14:nvContentPartPr>
              <p14:xfrm>
                <a:off x="3080460" y="2643894"/>
                <a:ext cx="14400" cy="130680"/>
              </p14:xfrm>
            </p:contentPart>
          </mc:Choice>
          <mc:Fallback xmlns="">
            <p:pic>
              <p:nvPicPr>
                <p:cNvPr id="22676" name="잉크 22675">
                  <a:extLst>
                    <a:ext uri="{FF2B5EF4-FFF2-40B4-BE49-F238E27FC236}">
                      <a16:creationId xmlns:a16="http://schemas.microsoft.com/office/drawing/2014/main" id="{3D6A13F2-F11E-2FBA-B886-A4F3734434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71460" y="2635254"/>
                  <a:ext cx="32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677" name="잉크 22676">
                  <a:extLst>
                    <a:ext uri="{FF2B5EF4-FFF2-40B4-BE49-F238E27FC236}">
                      <a16:creationId xmlns:a16="http://schemas.microsoft.com/office/drawing/2014/main" id="{DE15AD99-0355-81D4-9DFB-C63C4D5A948D}"/>
                    </a:ext>
                  </a:extLst>
                </p14:cNvPr>
                <p14:cNvContentPartPr/>
                <p14:nvPr/>
              </p14:nvContentPartPr>
              <p14:xfrm>
                <a:off x="3053100" y="2794374"/>
                <a:ext cx="143640" cy="67320"/>
              </p14:xfrm>
            </p:contentPart>
          </mc:Choice>
          <mc:Fallback xmlns="">
            <p:pic>
              <p:nvPicPr>
                <p:cNvPr id="22677" name="잉크 22676">
                  <a:extLst>
                    <a:ext uri="{FF2B5EF4-FFF2-40B4-BE49-F238E27FC236}">
                      <a16:creationId xmlns:a16="http://schemas.microsoft.com/office/drawing/2014/main" id="{DE15AD99-0355-81D4-9DFB-C63C4D5A948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44100" y="2785734"/>
                  <a:ext cx="161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78" name="잉크 22677">
                  <a:extLst>
                    <a:ext uri="{FF2B5EF4-FFF2-40B4-BE49-F238E27FC236}">
                      <a16:creationId xmlns:a16="http://schemas.microsoft.com/office/drawing/2014/main" id="{FAB83B17-AC2E-DFD4-52AF-C3FEB57761D5}"/>
                    </a:ext>
                  </a:extLst>
                </p14:cNvPr>
                <p14:cNvContentPartPr/>
                <p14:nvPr/>
              </p14:nvContentPartPr>
              <p14:xfrm>
                <a:off x="3146340" y="2660454"/>
                <a:ext cx="130320" cy="118800"/>
              </p14:xfrm>
            </p:contentPart>
          </mc:Choice>
          <mc:Fallback xmlns="">
            <p:pic>
              <p:nvPicPr>
                <p:cNvPr id="22678" name="잉크 22677">
                  <a:extLst>
                    <a:ext uri="{FF2B5EF4-FFF2-40B4-BE49-F238E27FC236}">
                      <a16:creationId xmlns:a16="http://schemas.microsoft.com/office/drawing/2014/main" id="{FAB83B17-AC2E-DFD4-52AF-C3FEB57761D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37340" y="2651814"/>
                  <a:ext cx="147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679" name="잉크 22678">
                  <a:extLst>
                    <a:ext uri="{FF2B5EF4-FFF2-40B4-BE49-F238E27FC236}">
                      <a16:creationId xmlns:a16="http://schemas.microsoft.com/office/drawing/2014/main" id="{294B91CD-3113-D8B9-8B87-CBC8C27F917B}"/>
                    </a:ext>
                  </a:extLst>
                </p14:cNvPr>
                <p14:cNvContentPartPr/>
                <p14:nvPr/>
              </p14:nvContentPartPr>
              <p14:xfrm>
                <a:off x="3187020" y="2805534"/>
                <a:ext cx="159120" cy="65520"/>
              </p14:xfrm>
            </p:contentPart>
          </mc:Choice>
          <mc:Fallback xmlns="">
            <p:pic>
              <p:nvPicPr>
                <p:cNvPr id="22679" name="잉크 22678">
                  <a:extLst>
                    <a:ext uri="{FF2B5EF4-FFF2-40B4-BE49-F238E27FC236}">
                      <a16:creationId xmlns:a16="http://schemas.microsoft.com/office/drawing/2014/main" id="{294B91CD-3113-D8B9-8B87-CBC8C27F917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78020" y="2796894"/>
                  <a:ext cx="176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680" name="잉크 22679">
                  <a:extLst>
                    <a:ext uri="{FF2B5EF4-FFF2-40B4-BE49-F238E27FC236}">
                      <a16:creationId xmlns:a16="http://schemas.microsoft.com/office/drawing/2014/main" id="{66DAE83D-9726-FD09-1C6A-06A90D31BFCB}"/>
                    </a:ext>
                  </a:extLst>
                </p14:cNvPr>
                <p14:cNvContentPartPr/>
                <p14:nvPr/>
              </p14:nvContentPartPr>
              <p14:xfrm>
                <a:off x="3289980" y="2704734"/>
                <a:ext cx="102960" cy="85680"/>
              </p14:xfrm>
            </p:contentPart>
          </mc:Choice>
          <mc:Fallback xmlns="">
            <p:pic>
              <p:nvPicPr>
                <p:cNvPr id="22680" name="잉크 22679">
                  <a:extLst>
                    <a:ext uri="{FF2B5EF4-FFF2-40B4-BE49-F238E27FC236}">
                      <a16:creationId xmlns:a16="http://schemas.microsoft.com/office/drawing/2014/main" id="{66DAE83D-9726-FD09-1C6A-06A90D31BFC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80980" y="2695734"/>
                  <a:ext cx="12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681" name="잉크 22680">
                  <a:extLst>
                    <a:ext uri="{FF2B5EF4-FFF2-40B4-BE49-F238E27FC236}">
                      <a16:creationId xmlns:a16="http://schemas.microsoft.com/office/drawing/2014/main" id="{AECB8320-B91B-3D56-753D-9914F31CEBD9}"/>
                    </a:ext>
                  </a:extLst>
                </p14:cNvPr>
                <p14:cNvContentPartPr/>
                <p14:nvPr/>
              </p14:nvContentPartPr>
              <p14:xfrm>
                <a:off x="3379980" y="2696814"/>
                <a:ext cx="180720" cy="106920"/>
              </p14:xfrm>
            </p:contentPart>
          </mc:Choice>
          <mc:Fallback xmlns="">
            <p:pic>
              <p:nvPicPr>
                <p:cNvPr id="22681" name="잉크 22680">
                  <a:extLst>
                    <a:ext uri="{FF2B5EF4-FFF2-40B4-BE49-F238E27FC236}">
                      <a16:creationId xmlns:a16="http://schemas.microsoft.com/office/drawing/2014/main" id="{AECB8320-B91B-3D56-753D-9914F31CEBD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71340" y="2688174"/>
                  <a:ext cx="198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682" name="잉크 22681">
                  <a:extLst>
                    <a:ext uri="{FF2B5EF4-FFF2-40B4-BE49-F238E27FC236}">
                      <a16:creationId xmlns:a16="http://schemas.microsoft.com/office/drawing/2014/main" id="{492CF19E-0273-F09B-9F67-DC62C48F8710}"/>
                    </a:ext>
                  </a:extLst>
                </p14:cNvPr>
                <p14:cNvContentPartPr/>
                <p14:nvPr/>
              </p14:nvContentPartPr>
              <p14:xfrm>
                <a:off x="3566820" y="2688534"/>
                <a:ext cx="58320" cy="183240"/>
              </p14:xfrm>
            </p:contentPart>
          </mc:Choice>
          <mc:Fallback xmlns="">
            <p:pic>
              <p:nvPicPr>
                <p:cNvPr id="22682" name="잉크 22681">
                  <a:extLst>
                    <a:ext uri="{FF2B5EF4-FFF2-40B4-BE49-F238E27FC236}">
                      <a16:creationId xmlns:a16="http://schemas.microsoft.com/office/drawing/2014/main" id="{492CF19E-0273-F09B-9F67-DC62C48F87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57820" y="2679894"/>
                  <a:ext cx="75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684" name="잉크 22683">
                  <a:extLst>
                    <a:ext uri="{FF2B5EF4-FFF2-40B4-BE49-F238E27FC236}">
                      <a16:creationId xmlns:a16="http://schemas.microsoft.com/office/drawing/2014/main" id="{E6661177-947E-337D-540C-F0687F4A1D1A}"/>
                    </a:ext>
                  </a:extLst>
                </p14:cNvPr>
                <p14:cNvContentPartPr/>
                <p14:nvPr/>
              </p14:nvContentPartPr>
              <p14:xfrm>
                <a:off x="3781380" y="2700414"/>
                <a:ext cx="117000" cy="129600"/>
              </p14:xfrm>
            </p:contentPart>
          </mc:Choice>
          <mc:Fallback xmlns="">
            <p:pic>
              <p:nvPicPr>
                <p:cNvPr id="22684" name="잉크 22683">
                  <a:extLst>
                    <a:ext uri="{FF2B5EF4-FFF2-40B4-BE49-F238E27FC236}">
                      <a16:creationId xmlns:a16="http://schemas.microsoft.com/office/drawing/2014/main" id="{E6661177-947E-337D-540C-F0687F4A1D1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72740" y="2691414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685" name="잉크 22684">
                  <a:extLst>
                    <a:ext uri="{FF2B5EF4-FFF2-40B4-BE49-F238E27FC236}">
                      <a16:creationId xmlns:a16="http://schemas.microsoft.com/office/drawing/2014/main" id="{8D50D35A-3DAD-1922-BC35-0A11346E3180}"/>
                    </a:ext>
                  </a:extLst>
                </p14:cNvPr>
                <p14:cNvContentPartPr/>
                <p14:nvPr/>
              </p14:nvContentPartPr>
              <p14:xfrm>
                <a:off x="3842580" y="2729574"/>
                <a:ext cx="101880" cy="129600"/>
              </p14:xfrm>
            </p:contentPart>
          </mc:Choice>
          <mc:Fallback xmlns="">
            <p:pic>
              <p:nvPicPr>
                <p:cNvPr id="22685" name="잉크 22684">
                  <a:extLst>
                    <a:ext uri="{FF2B5EF4-FFF2-40B4-BE49-F238E27FC236}">
                      <a16:creationId xmlns:a16="http://schemas.microsoft.com/office/drawing/2014/main" id="{8D50D35A-3DAD-1922-BC35-0A11346E31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33580" y="2720934"/>
                  <a:ext cx="119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686" name="잉크 22685">
                  <a:extLst>
                    <a:ext uri="{FF2B5EF4-FFF2-40B4-BE49-F238E27FC236}">
                      <a16:creationId xmlns:a16="http://schemas.microsoft.com/office/drawing/2014/main" id="{E6ED9DB9-6DC9-3A1F-4775-841FA63601F9}"/>
                    </a:ext>
                  </a:extLst>
                </p14:cNvPr>
                <p14:cNvContentPartPr/>
                <p14:nvPr/>
              </p14:nvContentPartPr>
              <p14:xfrm>
                <a:off x="3939060" y="2743614"/>
                <a:ext cx="61200" cy="124920"/>
              </p14:xfrm>
            </p:contentPart>
          </mc:Choice>
          <mc:Fallback xmlns="">
            <p:pic>
              <p:nvPicPr>
                <p:cNvPr id="22686" name="잉크 22685">
                  <a:extLst>
                    <a:ext uri="{FF2B5EF4-FFF2-40B4-BE49-F238E27FC236}">
                      <a16:creationId xmlns:a16="http://schemas.microsoft.com/office/drawing/2014/main" id="{E6ED9DB9-6DC9-3A1F-4775-841FA63601F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30060" y="2734614"/>
                  <a:ext cx="78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687" name="잉크 22686">
                  <a:extLst>
                    <a:ext uri="{FF2B5EF4-FFF2-40B4-BE49-F238E27FC236}">
                      <a16:creationId xmlns:a16="http://schemas.microsoft.com/office/drawing/2014/main" id="{8FBDCF46-7C3A-4485-2FD6-1E4107AA3CDB}"/>
                    </a:ext>
                  </a:extLst>
                </p14:cNvPr>
                <p14:cNvContentPartPr/>
                <p14:nvPr/>
              </p14:nvContentPartPr>
              <p14:xfrm>
                <a:off x="3997380" y="2738574"/>
                <a:ext cx="120960" cy="140400"/>
              </p14:xfrm>
            </p:contentPart>
          </mc:Choice>
          <mc:Fallback xmlns="">
            <p:pic>
              <p:nvPicPr>
                <p:cNvPr id="22687" name="잉크 22686">
                  <a:extLst>
                    <a:ext uri="{FF2B5EF4-FFF2-40B4-BE49-F238E27FC236}">
                      <a16:creationId xmlns:a16="http://schemas.microsoft.com/office/drawing/2014/main" id="{8FBDCF46-7C3A-4485-2FD6-1E4107AA3CD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88380" y="2729934"/>
                  <a:ext cx="13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688" name="잉크 22687">
                  <a:extLst>
                    <a:ext uri="{FF2B5EF4-FFF2-40B4-BE49-F238E27FC236}">
                      <a16:creationId xmlns:a16="http://schemas.microsoft.com/office/drawing/2014/main" id="{5C3B21CC-A648-7B8B-9E18-702518CDD59C}"/>
                    </a:ext>
                  </a:extLst>
                </p14:cNvPr>
                <p14:cNvContentPartPr/>
                <p14:nvPr/>
              </p14:nvContentPartPr>
              <p14:xfrm>
                <a:off x="4121940" y="2723454"/>
                <a:ext cx="73440" cy="78840"/>
              </p14:xfrm>
            </p:contentPart>
          </mc:Choice>
          <mc:Fallback xmlns="">
            <p:pic>
              <p:nvPicPr>
                <p:cNvPr id="22688" name="잉크 22687">
                  <a:extLst>
                    <a:ext uri="{FF2B5EF4-FFF2-40B4-BE49-F238E27FC236}">
                      <a16:creationId xmlns:a16="http://schemas.microsoft.com/office/drawing/2014/main" id="{5C3B21CC-A648-7B8B-9E18-702518CDD59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13300" y="2714454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689" name="잉크 22688">
                  <a:extLst>
                    <a:ext uri="{FF2B5EF4-FFF2-40B4-BE49-F238E27FC236}">
                      <a16:creationId xmlns:a16="http://schemas.microsoft.com/office/drawing/2014/main" id="{8136D4E8-BB26-800D-7B2E-9B55E5B53363}"/>
                    </a:ext>
                  </a:extLst>
                </p14:cNvPr>
                <p14:cNvContentPartPr/>
                <p14:nvPr/>
              </p14:nvContentPartPr>
              <p14:xfrm>
                <a:off x="4150020" y="2720214"/>
                <a:ext cx="91800" cy="105840"/>
              </p14:xfrm>
            </p:contentPart>
          </mc:Choice>
          <mc:Fallback xmlns="">
            <p:pic>
              <p:nvPicPr>
                <p:cNvPr id="22689" name="잉크 22688">
                  <a:extLst>
                    <a:ext uri="{FF2B5EF4-FFF2-40B4-BE49-F238E27FC236}">
                      <a16:creationId xmlns:a16="http://schemas.microsoft.com/office/drawing/2014/main" id="{8136D4E8-BB26-800D-7B2E-9B55E5B533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41380" y="2711214"/>
                  <a:ext cx="109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690" name="잉크 22689">
                  <a:extLst>
                    <a:ext uri="{FF2B5EF4-FFF2-40B4-BE49-F238E27FC236}">
                      <a16:creationId xmlns:a16="http://schemas.microsoft.com/office/drawing/2014/main" id="{B4817BA1-EB71-DA24-C57D-5C6788C9211B}"/>
                    </a:ext>
                  </a:extLst>
                </p14:cNvPr>
                <p14:cNvContentPartPr/>
                <p14:nvPr/>
              </p14:nvContentPartPr>
              <p14:xfrm>
                <a:off x="4162260" y="2880414"/>
                <a:ext cx="99000" cy="16920"/>
              </p14:xfrm>
            </p:contentPart>
          </mc:Choice>
          <mc:Fallback xmlns="">
            <p:pic>
              <p:nvPicPr>
                <p:cNvPr id="22690" name="잉크 22689">
                  <a:extLst>
                    <a:ext uri="{FF2B5EF4-FFF2-40B4-BE49-F238E27FC236}">
                      <a16:creationId xmlns:a16="http://schemas.microsoft.com/office/drawing/2014/main" id="{B4817BA1-EB71-DA24-C57D-5C6788C9211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53620" y="2871414"/>
                  <a:ext cx="116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691" name="잉크 22690">
                  <a:extLst>
                    <a:ext uri="{FF2B5EF4-FFF2-40B4-BE49-F238E27FC236}">
                      <a16:creationId xmlns:a16="http://schemas.microsoft.com/office/drawing/2014/main" id="{E09CD7F5-01BF-B3FE-0409-693D1DB07568}"/>
                    </a:ext>
                  </a:extLst>
                </p14:cNvPr>
                <p14:cNvContentPartPr/>
                <p14:nvPr/>
              </p14:nvContentPartPr>
              <p14:xfrm>
                <a:off x="4263420" y="2704014"/>
                <a:ext cx="128880" cy="155880"/>
              </p14:xfrm>
            </p:contentPart>
          </mc:Choice>
          <mc:Fallback xmlns="">
            <p:pic>
              <p:nvPicPr>
                <p:cNvPr id="22691" name="잉크 22690">
                  <a:extLst>
                    <a:ext uri="{FF2B5EF4-FFF2-40B4-BE49-F238E27FC236}">
                      <a16:creationId xmlns:a16="http://schemas.microsoft.com/office/drawing/2014/main" id="{E09CD7F5-01BF-B3FE-0409-693D1DB0756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54420" y="2695374"/>
                  <a:ext cx="146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692" name="잉크 22691">
                  <a:extLst>
                    <a:ext uri="{FF2B5EF4-FFF2-40B4-BE49-F238E27FC236}">
                      <a16:creationId xmlns:a16="http://schemas.microsoft.com/office/drawing/2014/main" id="{7F213EBC-6B05-EC36-9291-6FAEED3F716F}"/>
                    </a:ext>
                  </a:extLst>
                </p14:cNvPr>
                <p14:cNvContentPartPr/>
                <p14:nvPr/>
              </p14:nvContentPartPr>
              <p14:xfrm>
                <a:off x="4386900" y="2790774"/>
                <a:ext cx="17640" cy="110880"/>
              </p14:xfrm>
            </p:contentPart>
          </mc:Choice>
          <mc:Fallback xmlns="">
            <p:pic>
              <p:nvPicPr>
                <p:cNvPr id="22692" name="잉크 22691">
                  <a:extLst>
                    <a:ext uri="{FF2B5EF4-FFF2-40B4-BE49-F238E27FC236}">
                      <a16:creationId xmlns:a16="http://schemas.microsoft.com/office/drawing/2014/main" id="{7F213EBC-6B05-EC36-9291-6FAEED3F716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377900" y="2782134"/>
                  <a:ext cx="35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693" name="잉크 22692">
                  <a:extLst>
                    <a:ext uri="{FF2B5EF4-FFF2-40B4-BE49-F238E27FC236}">
                      <a16:creationId xmlns:a16="http://schemas.microsoft.com/office/drawing/2014/main" id="{CADF2E8C-EB60-2FDC-A3A4-BDCB594286EE}"/>
                    </a:ext>
                  </a:extLst>
                </p14:cNvPr>
                <p14:cNvContentPartPr/>
                <p14:nvPr/>
              </p14:nvContentPartPr>
              <p14:xfrm>
                <a:off x="4543140" y="2691414"/>
                <a:ext cx="91080" cy="19440"/>
              </p14:xfrm>
            </p:contentPart>
          </mc:Choice>
          <mc:Fallback xmlns="">
            <p:pic>
              <p:nvPicPr>
                <p:cNvPr id="22693" name="잉크 22692">
                  <a:extLst>
                    <a:ext uri="{FF2B5EF4-FFF2-40B4-BE49-F238E27FC236}">
                      <a16:creationId xmlns:a16="http://schemas.microsoft.com/office/drawing/2014/main" id="{CADF2E8C-EB60-2FDC-A3A4-BDCB594286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34140" y="2682414"/>
                  <a:ext cx="108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2694" name="잉크 22693">
                  <a:extLst>
                    <a:ext uri="{FF2B5EF4-FFF2-40B4-BE49-F238E27FC236}">
                      <a16:creationId xmlns:a16="http://schemas.microsoft.com/office/drawing/2014/main" id="{13698F5F-A1DE-4544-759C-2BC264459C0D}"/>
                    </a:ext>
                  </a:extLst>
                </p14:cNvPr>
                <p14:cNvContentPartPr/>
                <p14:nvPr/>
              </p14:nvContentPartPr>
              <p14:xfrm>
                <a:off x="4537020" y="2727774"/>
                <a:ext cx="137160" cy="114480"/>
              </p14:xfrm>
            </p:contentPart>
          </mc:Choice>
          <mc:Fallback xmlns="">
            <p:pic>
              <p:nvPicPr>
                <p:cNvPr id="22694" name="잉크 22693">
                  <a:extLst>
                    <a:ext uri="{FF2B5EF4-FFF2-40B4-BE49-F238E27FC236}">
                      <a16:creationId xmlns:a16="http://schemas.microsoft.com/office/drawing/2014/main" id="{13698F5F-A1DE-4544-759C-2BC264459C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28380" y="2718774"/>
                  <a:ext cx="154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2695" name="잉크 22694">
                  <a:extLst>
                    <a:ext uri="{FF2B5EF4-FFF2-40B4-BE49-F238E27FC236}">
                      <a16:creationId xmlns:a16="http://schemas.microsoft.com/office/drawing/2014/main" id="{BE683927-F9B5-9EA3-FEAD-22EEED826351}"/>
                    </a:ext>
                  </a:extLst>
                </p14:cNvPr>
                <p14:cNvContentPartPr/>
                <p14:nvPr/>
              </p14:nvContentPartPr>
              <p14:xfrm>
                <a:off x="4702980" y="2700054"/>
                <a:ext cx="25920" cy="206280"/>
              </p14:xfrm>
            </p:contentPart>
          </mc:Choice>
          <mc:Fallback xmlns="">
            <p:pic>
              <p:nvPicPr>
                <p:cNvPr id="22695" name="잉크 22694">
                  <a:extLst>
                    <a:ext uri="{FF2B5EF4-FFF2-40B4-BE49-F238E27FC236}">
                      <a16:creationId xmlns:a16="http://schemas.microsoft.com/office/drawing/2014/main" id="{BE683927-F9B5-9EA3-FEAD-22EEED8263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694340" y="2691054"/>
                  <a:ext cx="43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2696" name="잉크 22695">
                  <a:extLst>
                    <a:ext uri="{FF2B5EF4-FFF2-40B4-BE49-F238E27FC236}">
                      <a16:creationId xmlns:a16="http://schemas.microsoft.com/office/drawing/2014/main" id="{72468F6B-B27B-6151-2B5F-700871AC1A24}"/>
                    </a:ext>
                  </a:extLst>
                </p14:cNvPr>
                <p14:cNvContentPartPr/>
                <p14:nvPr/>
              </p14:nvContentPartPr>
              <p14:xfrm>
                <a:off x="4708380" y="2723094"/>
                <a:ext cx="165600" cy="162000"/>
              </p14:xfrm>
            </p:contentPart>
          </mc:Choice>
          <mc:Fallback xmlns="">
            <p:pic>
              <p:nvPicPr>
                <p:cNvPr id="22696" name="잉크 22695">
                  <a:extLst>
                    <a:ext uri="{FF2B5EF4-FFF2-40B4-BE49-F238E27FC236}">
                      <a16:creationId xmlns:a16="http://schemas.microsoft.com/office/drawing/2014/main" id="{72468F6B-B27B-6151-2B5F-700871AC1A2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99740" y="2714094"/>
                  <a:ext cx="18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2697" name="잉크 22696">
                  <a:extLst>
                    <a:ext uri="{FF2B5EF4-FFF2-40B4-BE49-F238E27FC236}">
                      <a16:creationId xmlns:a16="http://schemas.microsoft.com/office/drawing/2014/main" id="{BBDC13DE-B05D-6BEB-0375-6987D12FC70F}"/>
                    </a:ext>
                  </a:extLst>
                </p14:cNvPr>
                <p14:cNvContentPartPr/>
                <p14:nvPr/>
              </p14:nvContentPartPr>
              <p14:xfrm>
                <a:off x="4882620" y="2727774"/>
                <a:ext cx="101160" cy="109080"/>
              </p14:xfrm>
            </p:contentPart>
          </mc:Choice>
          <mc:Fallback xmlns="">
            <p:pic>
              <p:nvPicPr>
                <p:cNvPr id="22697" name="잉크 22696">
                  <a:extLst>
                    <a:ext uri="{FF2B5EF4-FFF2-40B4-BE49-F238E27FC236}">
                      <a16:creationId xmlns:a16="http://schemas.microsoft.com/office/drawing/2014/main" id="{BBDC13DE-B05D-6BEB-0375-6987D12FC70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73980" y="2718774"/>
                  <a:ext cx="118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2698" name="잉크 22697">
                  <a:extLst>
                    <a:ext uri="{FF2B5EF4-FFF2-40B4-BE49-F238E27FC236}">
                      <a16:creationId xmlns:a16="http://schemas.microsoft.com/office/drawing/2014/main" id="{456D0225-9270-B2A9-2F76-EBC61F3AF88A}"/>
                    </a:ext>
                  </a:extLst>
                </p14:cNvPr>
                <p14:cNvContentPartPr/>
                <p14:nvPr/>
              </p14:nvContentPartPr>
              <p14:xfrm>
                <a:off x="4906020" y="2788614"/>
                <a:ext cx="133200" cy="109440"/>
              </p14:xfrm>
            </p:contentPart>
          </mc:Choice>
          <mc:Fallback xmlns="">
            <p:pic>
              <p:nvPicPr>
                <p:cNvPr id="22698" name="잉크 22697">
                  <a:extLst>
                    <a:ext uri="{FF2B5EF4-FFF2-40B4-BE49-F238E27FC236}">
                      <a16:creationId xmlns:a16="http://schemas.microsoft.com/office/drawing/2014/main" id="{456D0225-9270-B2A9-2F76-EBC61F3AF88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97020" y="2779974"/>
                  <a:ext cx="150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2699" name="잉크 22698">
                  <a:extLst>
                    <a:ext uri="{FF2B5EF4-FFF2-40B4-BE49-F238E27FC236}">
                      <a16:creationId xmlns:a16="http://schemas.microsoft.com/office/drawing/2014/main" id="{42101AD6-88D6-8BCA-E13D-D47949B546EB}"/>
                    </a:ext>
                  </a:extLst>
                </p14:cNvPr>
                <p14:cNvContentPartPr/>
                <p14:nvPr/>
              </p14:nvContentPartPr>
              <p14:xfrm>
                <a:off x="5004660" y="2728854"/>
                <a:ext cx="153720" cy="172440"/>
              </p14:xfrm>
            </p:contentPart>
          </mc:Choice>
          <mc:Fallback xmlns="">
            <p:pic>
              <p:nvPicPr>
                <p:cNvPr id="22699" name="잉크 22698">
                  <a:extLst>
                    <a:ext uri="{FF2B5EF4-FFF2-40B4-BE49-F238E27FC236}">
                      <a16:creationId xmlns:a16="http://schemas.microsoft.com/office/drawing/2014/main" id="{42101AD6-88D6-8BCA-E13D-D47949B546E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995660" y="2719854"/>
                  <a:ext cx="171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2700" name="잉크 22699">
                  <a:extLst>
                    <a:ext uri="{FF2B5EF4-FFF2-40B4-BE49-F238E27FC236}">
                      <a16:creationId xmlns:a16="http://schemas.microsoft.com/office/drawing/2014/main" id="{C79EEC25-ED98-E249-E835-C8D65BA40B80}"/>
                    </a:ext>
                  </a:extLst>
                </p14:cNvPr>
                <p14:cNvContentPartPr/>
                <p14:nvPr/>
              </p14:nvContentPartPr>
              <p14:xfrm>
                <a:off x="5188620" y="2750094"/>
                <a:ext cx="74880" cy="75600"/>
              </p14:xfrm>
            </p:contentPart>
          </mc:Choice>
          <mc:Fallback xmlns="">
            <p:pic>
              <p:nvPicPr>
                <p:cNvPr id="22700" name="잉크 22699">
                  <a:extLst>
                    <a:ext uri="{FF2B5EF4-FFF2-40B4-BE49-F238E27FC236}">
                      <a16:creationId xmlns:a16="http://schemas.microsoft.com/office/drawing/2014/main" id="{C79EEC25-ED98-E249-E835-C8D65BA40B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79980" y="2741094"/>
                  <a:ext cx="92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2701" name="잉크 22700">
                  <a:extLst>
                    <a:ext uri="{FF2B5EF4-FFF2-40B4-BE49-F238E27FC236}">
                      <a16:creationId xmlns:a16="http://schemas.microsoft.com/office/drawing/2014/main" id="{FDBA2104-4716-63C7-7365-12C2CB5E0C01}"/>
                    </a:ext>
                  </a:extLst>
                </p14:cNvPr>
                <p14:cNvContentPartPr/>
                <p14:nvPr/>
              </p14:nvContentPartPr>
              <p14:xfrm>
                <a:off x="5192940" y="2862054"/>
                <a:ext cx="112320" cy="101880"/>
              </p14:xfrm>
            </p:contentPart>
          </mc:Choice>
          <mc:Fallback xmlns="">
            <p:pic>
              <p:nvPicPr>
                <p:cNvPr id="22701" name="잉크 22700">
                  <a:extLst>
                    <a:ext uri="{FF2B5EF4-FFF2-40B4-BE49-F238E27FC236}">
                      <a16:creationId xmlns:a16="http://schemas.microsoft.com/office/drawing/2014/main" id="{FDBA2104-4716-63C7-7365-12C2CB5E0C0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84300" y="2853054"/>
                  <a:ext cx="12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702" name="잉크 22701">
                  <a:extLst>
                    <a:ext uri="{FF2B5EF4-FFF2-40B4-BE49-F238E27FC236}">
                      <a16:creationId xmlns:a16="http://schemas.microsoft.com/office/drawing/2014/main" id="{EF987C41-C89C-A2D7-D3F2-80D4DA26C731}"/>
                    </a:ext>
                  </a:extLst>
                </p14:cNvPr>
                <p14:cNvContentPartPr/>
                <p14:nvPr/>
              </p14:nvContentPartPr>
              <p14:xfrm>
                <a:off x="5462940" y="2759454"/>
                <a:ext cx="121680" cy="146160"/>
              </p14:xfrm>
            </p:contentPart>
          </mc:Choice>
          <mc:Fallback xmlns="">
            <p:pic>
              <p:nvPicPr>
                <p:cNvPr id="22702" name="잉크 22701">
                  <a:extLst>
                    <a:ext uri="{FF2B5EF4-FFF2-40B4-BE49-F238E27FC236}">
                      <a16:creationId xmlns:a16="http://schemas.microsoft.com/office/drawing/2014/main" id="{EF987C41-C89C-A2D7-D3F2-80D4DA26C73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53940" y="2750454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703" name="잉크 22702">
                  <a:extLst>
                    <a:ext uri="{FF2B5EF4-FFF2-40B4-BE49-F238E27FC236}">
                      <a16:creationId xmlns:a16="http://schemas.microsoft.com/office/drawing/2014/main" id="{E36EBCCE-AE45-3B94-6260-0A15266D5DBD}"/>
                    </a:ext>
                  </a:extLst>
                </p14:cNvPr>
                <p14:cNvContentPartPr/>
                <p14:nvPr/>
              </p14:nvContentPartPr>
              <p14:xfrm>
                <a:off x="5520900" y="2807694"/>
                <a:ext cx="32040" cy="146520"/>
              </p14:xfrm>
            </p:contentPart>
          </mc:Choice>
          <mc:Fallback xmlns="">
            <p:pic>
              <p:nvPicPr>
                <p:cNvPr id="22703" name="잉크 22702">
                  <a:extLst>
                    <a:ext uri="{FF2B5EF4-FFF2-40B4-BE49-F238E27FC236}">
                      <a16:creationId xmlns:a16="http://schemas.microsoft.com/office/drawing/2014/main" id="{E36EBCCE-AE45-3B94-6260-0A15266D5D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1900" y="2799054"/>
                  <a:ext cx="4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704" name="잉크 22703">
                  <a:extLst>
                    <a:ext uri="{FF2B5EF4-FFF2-40B4-BE49-F238E27FC236}">
                      <a16:creationId xmlns:a16="http://schemas.microsoft.com/office/drawing/2014/main" id="{75994BE2-4FC2-8ADE-3836-C17EEC954EEC}"/>
                    </a:ext>
                  </a:extLst>
                </p14:cNvPr>
                <p14:cNvContentPartPr/>
                <p14:nvPr/>
              </p14:nvContentPartPr>
              <p14:xfrm>
                <a:off x="5607660" y="2837574"/>
                <a:ext cx="68760" cy="101880"/>
              </p14:xfrm>
            </p:contentPart>
          </mc:Choice>
          <mc:Fallback xmlns="">
            <p:pic>
              <p:nvPicPr>
                <p:cNvPr id="22704" name="잉크 22703">
                  <a:extLst>
                    <a:ext uri="{FF2B5EF4-FFF2-40B4-BE49-F238E27FC236}">
                      <a16:creationId xmlns:a16="http://schemas.microsoft.com/office/drawing/2014/main" id="{75994BE2-4FC2-8ADE-3836-C17EEC954EE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598660" y="2828574"/>
                  <a:ext cx="86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705" name="잉크 22704">
                  <a:extLst>
                    <a:ext uri="{FF2B5EF4-FFF2-40B4-BE49-F238E27FC236}">
                      <a16:creationId xmlns:a16="http://schemas.microsoft.com/office/drawing/2014/main" id="{0722F59D-49F3-C348-7E79-434D2FA9AEC1}"/>
                    </a:ext>
                  </a:extLst>
                </p14:cNvPr>
                <p14:cNvContentPartPr/>
                <p14:nvPr/>
              </p14:nvContentPartPr>
              <p14:xfrm>
                <a:off x="5714220" y="2806254"/>
                <a:ext cx="96120" cy="195120"/>
              </p14:xfrm>
            </p:contentPart>
          </mc:Choice>
          <mc:Fallback xmlns="">
            <p:pic>
              <p:nvPicPr>
                <p:cNvPr id="22705" name="잉크 22704">
                  <a:extLst>
                    <a:ext uri="{FF2B5EF4-FFF2-40B4-BE49-F238E27FC236}">
                      <a16:creationId xmlns:a16="http://schemas.microsoft.com/office/drawing/2014/main" id="{0722F59D-49F3-C348-7E79-434D2FA9AE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05220" y="2797614"/>
                  <a:ext cx="113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706" name="잉크 22705">
                  <a:extLst>
                    <a:ext uri="{FF2B5EF4-FFF2-40B4-BE49-F238E27FC236}">
                      <a16:creationId xmlns:a16="http://schemas.microsoft.com/office/drawing/2014/main" id="{7E5C4952-FF97-CED4-B4E4-01F64F6E91FC}"/>
                    </a:ext>
                  </a:extLst>
                </p14:cNvPr>
                <p14:cNvContentPartPr/>
                <p14:nvPr/>
              </p14:nvContentPartPr>
              <p14:xfrm>
                <a:off x="5878380" y="2810934"/>
                <a:ext cx="60480" cy="171360"/>
              </p14:xfrm>
            </p:contentPart>
          </mc:Choice>
          <mc:Fallback xmlns="">
            <p:pic>
              <p:nvPicPr>
                <p:cNvPr id="22706" name="잉크 22705">
                  <a:extLst>
                    <a:ext uri="{FF2B5EF4-FFF2-40B4-BE49-F238E27FC236}">
                      <a16:creationId xmlns:a16="http://schemas.microsoft.com/office/drawing/2014/main" id="{7E5C4952-FF97-CED4-B4E4-01F64F6E91F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69740" y="2802294"/>
                  <a:ext cx="78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707" name="잉크 22706">
                  <a:extLst>
                    <a:ext uri="{FF2B5EF4-FFF2-40B4-BE49-F238E27FC236}">
                      <a16:creationId xmlns:a16="http://schemas.microsoft.com/office/drawing/2014/main" id="{ECD60A25-5E70-89E6-745E-C05FC4E849B0}"/>
                    </a:ext>
                  </a:extLst>
                </p14:cNvPr>
                <p14:cNvContentPartPr/>
                <p14:nvPr/>
              </p14:nvContentPartPr>
              <p14:xfrm>
                <a:off x="6055500" y="2979414"/>
                <a:ext cx="4680" cy="13320"/>
              </p14:xfrm>
            </p:contentPart>
          </mc:Choice>
          <mc:Fallback xmlns="">
            <p:pic>
              <p:nvPicPr>
                <p:cNvPr id="22707" name="잉크 22706">
                  <a:extLst>
                    <a:ext uri="{FF2B5EF4-FFF2-40B4-BE49-F238E27FC236}">
                      <a16:creationId xmlns:a16="http://schemas.microsoft.com/office/drawing/2014/main" id="{ECD60A25-5E70-89E6-745E-C05FC4E849B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46500" y="2970414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710" name="잉크 22709">
                  <a:extLst>
                    <a:ext uri="{FF2B5EF4-FFF2-40B4-BE49-F238E27FC236}">
                      <a16:creationId xmlns:a16="http://schemas.microsoft.com/office/drawing/2014/main" id="{AA7AA60F-894F-2ECD-23B9-0C8E75E85C40}"/>
                    </a:ext>
                  </a:extLst>
                </p14:cNvPr>
                <p14:cNvContentPartPr/>
                <p14:nvPr/>
              </p14:nvContentPartPr>
              <p14:xfrm>
                <a:off x="6169980" y="2847654"/>
                <a:ext cx="59400" cy="90000"/>
              </p14:xfrm>
            </p:contentPart>
          </mc:Choice>
          <mc:Fallback xmlns="">
            <p:pic>
              <p:nvPicPr>
                <p:cNvPr id="22710" name="잉크 22709">
                  <a:extLst>
                    <a:ext uri="{FF2B5EF4-FFF2-40B4-BE49-F238E27FC236}">
                      <a16:creationId xmlns:a16="http://schemas.microsoft.com/office/drawing/2014/main" id="{AA7AA60F-894F-2ECD-23B9-0C8E75E85C4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61340" y="2839014"/>
                  <a:ext cx="77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2711" name="잉크 22710">
                  <a:extLst>
                    <a:ext uri="{FF2B5EF4-FFF2-40B4-BE49-F238E27FC236}">
                      <a16:creationId xmlns:a16="http://schemas.microsoft.com/office/drawing/2014/main" id="{EE6E7C11-DE42-C380-0E4F-7F523012EEE3}"/>
                    </a:ext>
                  </a:extLst>
                </p14:cNvPr>
                <p14:cNvContentPartPr/>
                <p14:nvPr/>
              </p14:nvContentPartPr>
              <p14:xfrm>
                <a:off x="6277620" y="2819934"/>
                <a:ext cx="22680" cy="156960"/>
              </p14:xfrm>
            </p:contentPart>
          </mc:Choice>
          <mc:Fallback xmlns="">
            <p:pic>
              <p:nvPicPr>
                <p:cNvPr id="22711" name="잉크 22710">
                  <a:extLst>
                    <a:ext uri="{FF2B5EF4-FFF2-40B4-BE49-F238E27FC236}">
                      <a16:creationId xmlns:a16="http://schemas.microsoft.com/office/drawing/2014/main" id="{EE6E7C11-DE42-C380-0E4F-7F523012EEE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68980" y="2810934"/>
                  <a:ext cx="40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2712" name="잉크 22711">
                  <a:extLst>
                    <a:ext uri="{FF2B5EF4-FFF2-40B4-BE49-F238E27FC236}">
                      <a16:creationId xmlns:a16="http://schemas.microsoft.com/office/drawing/2014/main" id="{14DAECB5-C0F3-819C-EB2A-E2EFA336C4C5}"/>
                    </a:ext>
                  </a:extLst>
                </p14:cNvPr>
                <p14:cNvContentPartPr/>
                <p14:nvPr/>
              </p14:nvContentPartPr>
              <p14:xfrm>
                <a:off x="6322260" y="2826054"/>
                <a:ext cx="94320" cy="98280"/>
              </p14:xfrm>
            </p:contentPart>
          </mc:Choice>
          <mc:Fallback xmlns="">
            <p:pic>
              <p:nvPicPr>
                <p:cNvPr id="22712" name="잉크 22711">
                  <a:extLst>
                    <a:ext uri="{FF2B5EF4-FFF2-40B4-BE49-F238E27FC236}">
                      <a16:creationId xmlns:a16="http://schemas.microsoft.com/office/drawing/2014/main" id="{14DAECB5-C0F3-819C-EB2A-E2EFA336C4C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13620" y="2817414"/>
                  <a:ext cx="111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2713" name="잉크 22712">
                  <a:extLst>
                    <a:ext uri="{FF2B5EF4-FFF2-40B4-BE49-F238E27FC236}">
                      <a16:creationId xmlns:a16="http://schemas.microsoft.com/office/drawing/2014/main" id="{D16BBA6F-7840-6DCD-EF49-8D8D5C1A4870}"/>
                    </a:ext>
                  </a:extLst>
                </p14:cNvPr>
                <p14:cNvContentPartPr/>
                <p14:nvPr/>
              </p14:nvContentPartPr>
              <p14:xfrm>
                <a:off x="6365100" y="2927214"/>
                <a:ext cx="59400" cy="75600"/>
              </p14:xfrm>
            </p:contentPart>
          </mc:Choice>
          <mc:Fallback xmlns="">
            <p:pic>
              <p:nvPicPr>
                <p:cNvPr id="22713" name="잉크 22712">
                  <a:extLst>
                    <a:ext uri="{FF2B5EF4-FFF2-40B4-BE49-F238E27FC236}">
                      <a16:creationId xmlns:a16="http://schemas.microsoft.com/office/drawing/2014/main" id="{D16BBA6F-7840-6DCD-EF49-8D8D5C1A48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56100" y="2918214"/>
                  <a:ext cx="77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2714" name="잉크 22713">
                  <a:extLst>
                    <a:ext uri="{FF2B5EF4-FFF2-40B4-BE49-F238E27FC236}">
                      <a16:creationId xmlns:a16="http://schemas.microsoft.com/office/drawing/2014/main" id="{5573758A-0DC1-D067-C8F4-93FC75E6329D}"/>
                    </a:ext>
                  </a:extLst>
                </p14:cNvPr>
                <p14:cNvContentPartPr/>
                <p14:nvPr/>
              </p14:nvContentPartPr>
              <p14:xfrm>
                <a:off x="6467340" y="2806614"/>
                <a:ext cx="104400" cy="114120"/>
              </p14:xfrm>
            </p:contentPart>
          </mc:Choice>
          <mc:Fallback xmlns="">
            <p:pic>
              <p:nvPicPr>
                <p:cNvPr id="22714" name="잉크 22713">
                  <a:extLst>
                    <a:ext uri="{FF2B5EF4-FFF2-40B4-BE49-F238E27FC236}">
                      <a16:creationId xmlns:a16="http://schemas.microsoft.com/office/drawing/2014/main" id="{5573758A-0DC1-D067-C8F4-93FC75E632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58700" y="2797614"/>
                  <a:ext cx="122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2715" name="잉크 22714">
                  <a:extLst>
                    <a:ext uri="{FF2B5EF4-FFF2-40B4-BE49-F238E27FC236}">
                      <a16:creationId xmlns:a16="http://schemas.microsoft.com/office/drawing/2014/main" id="{8102F561-CE94-F18D-2429-AA93940C546C}"/>
                    </a:ext>
                  </a:extLst>
                </p14:cNvPr>
                <p14:cNvContentPartPr/>
                <p14:nvPr/>
              </p14:nvContentPartPr>
              <p14:xfrm>
                <a:off x="6547980" y="2813094"/>
                <a:ext cx="22680" cy="93600"/>
              </p14:xfrm>
            </p:contentPart>
          </mc:Choice>
          <mc:Fallback xmlns="">
            <p:pic>
              <p:nvPicPr>
                <p:cNvPr id="22715" name="잉크 22714">
                  <a:extLst>
                    <a:ext uri="{FF2B5EF4-FFF2-40B4-BE49-F238E27FC236}">
                      <a16:creationId xmlns:a16="http://schemas.microsoft.com/office/drawing/2014/main" id="{8102F561-CE94-F18D-2429-AA93940C546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38980" y="2804094"/>
                  <a:ext cx="40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2716" name="잉크 22715">
                  <a:extLst>
                    <a:ext uri="{FF2B5EF4-FFF2-40B4-BE49-F238E27FC236}">
                      <a16:creationId xmlns:a16="http://schemas.microsoft.com/office/drawing/2014/main" id="{653944E2-CC5E-C235-F4F5-EEA78B686944}"/>
                    </a:ext>
                  </a:extLst>
                </p14:cNvPr>
                <p14:cNvContentPartPr/>
                <p14:nvPr/>
              </p14:nvContentPartPr>
              <p14:xfrm>
                <a:off x="6527100" y="2930094"/>
                <a:ext cx="65520" cy="51120"/>
              </p14:xfrm>
            </p:contentPart>
          </mc:Choice>
          <mc:Fallback xmlns="">
            <p:pic>
              <p:nvPicPr>
                <p:cNvPr id="22716" name="잉크 22715">
                  <a:extLst>
                    <a:ext uri="{FF2B5EF4-FFF2-40B4-BE49-F238E27FC236}">
                      <a16:creationId xmlns:a16="http://schemas.microsoft.com/office/drawing/2014/main" id="{653944E2-CC5E-C235-F4F5-EEA78B68694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18460" y="2921094"/>
                  <a:ext cx="83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2718" name="잉크 22717">
                  <a:extLst>
                    <a:ext uri="{FF2B5EF4-FFF2-40B4-BE49-F238E27FC236}">
                      <a16:creationId xmlns:a16="http://schemas.microsoft.com/office/drawing/2014/main" id="{34C46A8C-B220-3257-9488-8FC7B064DBBB}"/>
                    </a:ext>
                  </a:extLst>
                </p14:cNvPr>
                <p14:cNvContentPartPr/>
                <p14:nvPr/>
              </p14:nvContentPartPr>
              <p14:xfrm>
                <a:off x="6626460" y="2802294"/>
                <a:ext cx="122760" cy="138960"/>
              </p14:xfrm>
            </p:contentPart>
          </mc:Choice>
          <mc:Fallback xmlns="">
            <p:pic>
              <p:nvPicPr>
                <p:cNvPr id="22718" name="잉크 22717">
                  <a:extLst>
                    <a:ext uri="{FF2B5EF4-FFF2-40B4-BE49-F238E27FC236}">
                      <a16:creationId xmlns:a16="http://schemas.microsoft.com/office/drawing/2014/main" id="{34C46A8C-B220-3257-9488-8FC7B064DBB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17460" y="2793294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2719" name="잉크 22718">
                  <a:extLst>
                    <a:ext uri="{FF2B5EF4-FFF2-40B4-BE49-F238E27FC236}">
                      <a16:creationId xmlns:a16="http://schemas.microsoft.com/office/drawing/2014/main" id="{3F39C8FF-6804-F7C6-5E23-33C618017809}"/>
                    </a:ext>
                  </a:extLst>
                </p14:cNvPr>
                <p14:cNvContentPartPr/>
                <p14:nvPr/>
              </p14:nvContentPartPr>
              <p14:xfrm>
                <a:off x="6737700" y="2780334"/>
                <a:ext cx="133200" cy="142200"/>
              </p14:xfrm>
            </p:contentPart>
          </mc:Choice>
          <mc:Fallback xmlns="">
            <p:pic>
              <p:nvPicPr>
                <p:cNvPr id="22719" name="잉크 22718">
                  <a:extLst>
                    <a:ext uri="{FF2B5EF4-FFF2-40B4-BE49-F238E27FC236}">
                      <a16:creationId xmlns:a16="http://schemas.microsoft.com/office/drawing/2014/main" id="{3F39C8FF-6804-F7C6-5E23-33C61801780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29060" y="2771334"/>
                  <a:ext cx="150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720" name="잉크 22719">
                  <a:extLst>
                    <a:ext uri="{FF2B5EF4-FFF2-40B4-BE49-F238E27FC236}">
                      <a16:creationId xmlns:a16="http://schemas.microsoft.com/office/drawing/2014/main" id="{A800E451-EF64-CAD1-D5EE-5ECD26EEEA4D}"/>
                    </a:ext>
                  </a:extLst>
                </p14:cNvPr>
                <p14:cNvContentPartPr/>
                <p14:nvPr/>
              </p14:nvContentPartPr>
              <p14:xfrm>
                <a:off x="6845700" y="2782494"/>
                <a:ext cx="68760" cy="27360"/>
              </p14:xfrm>
            </p:contentPart>
          </mc:Choice>
          <mc:Fallback xmlns="">
            <p:pic>
              <p:nvPicPr>
                <p:cNvPr id="22720" name="잉크 22719">
                  <a:extLst>
                    <a:ext uri="{FF2B5EF4-FFF2-40B4-BE49-F238E27FC236}">
                      <a16:creationId xmlns:a16="http://schemas.microsoft.com/office/drawing/2014/main" id="{A800E451-EF64-CAD1-D5EE-5ECD26EEEA4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37060" y="2773494"/>
                  <a:ext cx="86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2721" name="잉크 22720">
                  <a:extLst>
                    <a:ext uri="{FF2B5EF4-FFF2-40B4-BE49-F238E27FC236}">
                      <a16:creationId xmlns:a16="http://schemas.microsoft.com/office/drawing/2014/main" id="{F621453E-5F41-B7A7-F6D7-BA07B2D5DA92}"/>
                    </a:ext>
                  </a:extLst>
                </p14:cNvPr>
                <p14:cNvContentPartPr/>
                <p14:nvPr/>
              </p14:nvContentPartPr>
              <p14:xfrm>
                <a:off x="6857580" y="2751534"/>
                <a:ext cx="99720" cy="207000"/>
              </p14:xfrm>
            </p:contentPart>
          </mc:Choice>
          <mc:Fallback xmlns="">
            <p:pic>
              <p:nvPicPr>
                <p:cNvPr id="22721" name="잉크 22720">
                  <a:extLst>
                    <a:ext uri="{FF2B5EF4-FFF2-40B4-BE49-F238E27FC236}">
                      <a16:creationId xmlns:a16="http://schemas.microsoft.com/office/drawing/2014/main" id="{F621453E-5F41-B7A7-F6D7-BA07B2D5DA9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48940" y="2742894"/>
                  <a:ext cx="117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2722" name="잉크 22721">
                  <a:extLst>
                    <a:ext uri="{FF2B5EF4-FFF2-40B4-BE49-F238E27FC236}">
                      <a16:creationId xmlns:a16="http://schemas.microsoft.com/office/drawing/2014/main" id="{2659B948-565C-AE3E-B191-8764938FEFB3}"/>
                    </a:ext>
                  </a:extLst>
                </p14:cNvPr>
                <p14:cNvContentPartPr/>
                <p14:nvPr/>
              </p14:nvContentPartPr>
              <p14:xfrm>
                <a:off x="7084020" y="2713374"/>
                <a:ext cx="100800" cy="124200"/>
              </p14:xfrm>
            </p:contentPart>
          </mc:Choice>
          <mc:Fallback xmlns="">
            <p:pic>
              <p:nvPicPr>
                <p:cNvPr id="22722" name="잉크 22721">
                  <a:extLst>
                    <a:ext uri="{FF2B5EF4-FFF2-40B4-BE49-F238E27FC236}">
                      <a16:creationId xmlns:a16="http://schemas.microsoft.com/office/drawing/2014/main" id="{2659B948-565C-AE3E-B191-8764938FEFB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75020" y="2704734"/>
                  <a:ext cx="11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723" name="잉크 22722">
                  <a:extLst>
                    <a:ext uri="{FF2B5EF4-FFF2-40B4-BE49-F238E27FC236}">
                      <a16:creationId xmlns:a16="http://schemas.microsoft.com/office/drawing/2014/main" id="{4DA184B9-F4C2-7682-2E65-EE50BD4671C5}"/>
                    </a:ext>
                  </a:extLst>
                </p14:cNvPr>
                <p14:cNvContentPartPr/>
                <p14:nvPr/>
              </p14:nvContentPartPr>
              <p14:xfrm>
                <a:off x="7078260" y="2777814"/>
                <a:ext cx="118440" cy="81000"/>
              </p14:xfrm>
            </p:contentPart>
          </mc:Choice>
          <mc:Fallback xmlns="">
            <p:pic>
              <p:nvPicPr>
                <p:cNvPr id="22723" name="잉크 22722">
                  <a:extLst>
                    <a:ext uri="{FF2B5EF4-FFF2-40B4-BE49-F238E27FC236}">
                      <a16:creationId xmlns:a16="http://schemas.microsoft.com/office/drawing/2014/main" id="{4DA184B9-F4C2-7682-2E65-EE50BD4671C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69620" y="2768814"/>
                  <a:ext cx="136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724" name="잉크 22723">
                  <a:extLst>
                    <a:ext uri="{FF2B5EF4-FFF2-40B4-BE49-F238E27FC236}">
                      <a16:creationId xmlns:a16="http://schemas.microsoft.com/office/drawing/2014/main" id="{ABA0BD50-8098-2663-1D1B-745E20175F2C}"/>
                    </a:ext>
                  </a:extLst>
                </p14:cNvPr>
                <p14:cNvContentPartPr/>
                <p14:nvPr/>
              </p14:nvContentPartPr>
              <p14:xfrm>
                <a:off x="7113180" y="2896614"/>
                <a:ext cx="115200" cy="57960"/>
              </p14:xfrm>
            </p:contentPart>
          </mc:Choice>
          <mc:Fallback xmlns="">
            <p:pic>
              <p:nvPicPr>
                <p:cNvPr id="22724" name="잉크 22723">
                  <a:extLst>
                    <a:ext uri="{FF2B5EF4-FFF2-40B4-BE49-F238E27FC236}">
                      <a16:creationId xmlns:a16="http://schemas.microsoft.com/office/drawing/2014/main" id="{ABA0BD50-8098-2663-1D1B-745E20175F2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04540" y="2887614"/>
                  <a:ext cx="132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725" name="잉크 22724">
                  <a:extLst>
                    <a:ext uri="{FF2B5EF4-FFF2-40B4-BE49-F238E27FC236}">
                      <a16:creationId xmlns:a16="http://schemas.microsoft.com/office/drawing/2014/main" id="{E131B48F-09E4-E677-F82E-4DA56C8BB306}"/>
                    </a:ext>
                  </a:extLst>
                </p14:cNvPr>
                <p14:cNvContentPartPr/>
                <p14:nvPr/>
              </p14:nvContentPartPr>
              <p14:xfrm>
                <a:off x="7221900" y="2728134"/>
                <a:ext cx="107280" cy="133560"/>
              </p14:xfrm>
            </p:contentPart>
          </mc:Choice>
          <mc:Fallback xmlns="">
            <p:pic>
              <p:nvPicPr>
                <p:cNvPr id="22725" name="잉크 22724">
                  <a:extLst>
                    <a:ext uri="{FF2B5EF4-FFF2-40B4-BE49-F238E27FC236}">
                      <a16:creationId xmlns:a16="http://schemas.microsoft.com/office/drawing/2014/main" id="{E131B48F-09E4-E677-F82E-4DA56C8BB30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213260" y="2719494"/>
                  <a:ext cx="124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726" name="잉크 22725">
                  <a:extLst>
                    <a:ext uri="{FF2B5EF4-FFF2-40B4-BE49-F238E27FC236}">
                      <a16:creationId xmlns:a16="http://schemas.microsoft.com/office/drawing/2014/main" id="{C707B8FB-3BB1-52E2-ED28-C72C4A77E445}"/>
                    </a:ext>
                  </a:extLst>
                </p14:cNvPr>
                <p14:cNvContentPartPr/>
                <p14:nvPr/>
              </p14:nvContentPartPr>
              <p14:xfrm>
                <a:off x="7268340" y="2911014"/>
                <a:ext cx="86040" cy="66240"/>
              </p14:xfrm>
            </p:contentPart>
          </mc:Choice>
          <mc:Fallback xmlns="">
            <p:pic>
              <p:nvPicPr>
                <p:cNvPr id="22726" name="잉크 22725">
                  <a:extLst>
                    <a:ext uri="{FF2B5EF4-FFF2-40B4-BE49-F238E27FC236}">
                      <a16:creationId xmlns:a16="http://schemas.microsoft.com/office/drawing/2014/main" id="{C707B8FB-3BB1-52E2-ED28-C72C4A77E44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59700" y="2902014"/>
                  <a:ext cx="10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2727" name="잉크 22726">
                  <a:extLst>
                    <a:ext uri="{FF2B5EF4-FFF2-40B4-BE49-F238E27FC236}">
                      <a16:creationId xmlns:a16="http://schemas.microsoft.com/office/drawing/2014/main" id="{82111C8F-64AD-DF98-4D25-1F31AA1C2856}"/>
                    </a:ext>
                  </a:extLst>
                </p14:cNvPr>
                <p14:cNvContentPartPr/>
                <p14:nvPr/>
              </p14:nvContentPartPr>
              <p14:xfrm>
                <a:off x="7474620" y="2937294"/>
                <a:ext cx="24120" cy="10800"/>
              </p14:xfrm>
            </p:contentPart>
          </mc:Choice>
          <mc:Fallback xmlns="">
            <p:pic>
              <p:nvPicPr>
                <p:cNvPr id="22727" name="잉크 22726">
                  <a:extLst>
                    <a:ext uri="{FF2B5EF4-FFF2-40B4-BE49-F238E27FC236}">
                      <a16:creationId xmlns:a16="http://schemas.microsoft.com/office/drawing/2014/main" id="{82111C8F-64AD-DF98-4D25-1F31AA1C285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65620" y="2928294"/>
                  <a:ext cx="41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2736" name="잉크 22735">
                  <a:extLst>
                    <a:ext uri="{FF2B5EF4-FFF2-40B4-BE49-F238E27FC236}">
                      <a16:creationId xmlns:a16="http://schemas.microsoft.com/office/drawing/2014/main" id="{BD1E1A56-CEBF-2C67-9693-EE2672F4BD4D}"/>
                    </a:ext>
                  </a:extLst>
                </p14:cNvPr>
                <p14:cNvContentPartPr/>
                <p14:nvPr/>
              </p14:nvContentPartPr>
              <p14:xfrm>
                <a:off x="6459420" y="4723614"/>
                <a:ext cx="173160" cy="132480"/>
              </p14:xfrm>
            </p:contentPart>
          </mc:Choice>
          <mc:Fallback xmlns="">
            <p:pic>
              <p:nvPicPr>
                <p:cNvPr id="22736" name="잉크 22735">
                  <a:extLst>
                    <a:ext uri="{FF2B5EF4-FFF2-40B4-BE49-F238E27FC236}">
                      <a16:creationId xmlns:a16="http://schemas.microsoft.com/office/drawing/2014/main" id="{BD1E1A56-CEBF-2C67-9693-EE2672F4BD4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50780" y="4714974"/>
                  <a:ext cx="190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2737" name="잉크 22736">
                  <a:extLst>
                    <a:ext uri="{FF2B5EF4-FFF2-40B4-BE49-F238E27FC236}">
                      <a16:creationId xmlns:a16="http://schemas.microsoft.com/office/drawing/2014/main" id="{231AC889-1AF1-48AA-2520-427FA486F9DF}"/>
                    </a:ext>
                  </a:extLst>
                </p14:cNvPr>
                <p14:cNvContentPartPr/>
                <p14:nvPr/>
              </p14:nvContentPartPr>
              <p14:xfrm>
                <a:off x="6538620" y="4731894"/>
                <a:ext cx="39600" cy="222840"/>
              </p14:xfrm>
            </p:contentPart>
          </mc:Choice>
          <mc:Fallback xmlns="">
            <p:pic>
              <p:nvPicPr>
                <p:cNvPr id="22737" name="잉크 22736">
                  <a:extLst>
                    <a:ext uri="{FF2B5EF4-FFF2-40B4-BE49-F238E27FC236}">
                      <a16:creationId xmlns:a16="http://schemas.microsoft.com/office/drawing/2014/main" id="{231AC889-1AF1-48AA-2520-427FA486F9D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29980" y="4723254"/>
                  <a:ext cx="57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2738" name="잉크 22737">
                  <a:extLst>
                    <a:ext uri="{FF2B5EF4-FFF2-40B4-BE49-F238E27FC236}">
                      <a16:creationId xmlns:a16="http://schemas.microsoft.com/office/drawing/2014/main" id="{F0800586-DE9B-1E8D-B4DB-246D21DE6432}"/>
                    </a:ext>
                  </a:extLst>
                </p14:cNvPr>
                <p14:cNvContentPartPr/>
                <p14:nvPr/>
              </p14:nvContentPartPr>
              <p14:xfrm>
                <a:off x="6645180" y="4743054"/>
                <a:ext cx="67320" cy="160920"/>
              </p14:xfrm>
            </p:contentPart>
          </mc:Choice>
          <mc:Fallback xmlns="">
            <p:pic>
              <p:nvPicPr>
                <p:cNvPr id="22738" name="잉크 22737">
                  <a:extLst>
                    <a:ext uri="{FF2B5EF4-FFF2-40B4-BE49-F238E27FC236}">
                      <a16:creationId xmlns:a16="http://schemas.microsoft.com/office/drawing/2014/main" id="{F0800586-DE9B-1E8D-B4DB-246D21DE64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636180" y="4734414"/>
                  <a:ext cx="84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2739" name="잉크 22738">
                  <a:extLst>
                    <a:ext uri="{FF2B5EF4-FFF2-40B4-BE49-F238E27FC236}">
                      <a16:creationId xmlns:a16="http://schemas.microsoft.com/office/drawing/2014/main" id="{9DD15098-1EB8-075E-D49A-6AC2D4CD5ADF}"/>
                    </a:ext>
                  </a:extLst>
                </p14:cNvPr>
                <p14:cNvContentPartPr/>
                <p14:nvPr/>
              </p14:nvContentPartPr>
              <p14:xfrm>
                <a:off x="6721140" y="4677174"/>
                <a:ext cx="110880" cy="209520"/>
              </p14:xfrm>
            </p:contentPart>
          </mc:Choice>
          <mc:Fallback xmlns="">
            <p:pic>
              <p:nvPicPr>
                <p:cNvPr id="22739" name="잉크 22738">
                  <a:extLst>
                    <a:ext uri="{FF2B5EF4-FFF2-40B4-BE49-F238E27FC236}">
                      <a16:creationId xmlns:a16="http://schemas.microsoft.com/office/drawing/2014/main" id="{9DD15098-1EB8-075E-D49A-6AC2D4CD5AD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12500" y="4668174"/>
                  <a:ext cx="128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2740" name="잉크 22739">
                  <a:extLst>
                    <a:ext uri="{FF2B5EF4-FFF2-40B4-BE49-F238E27FC236}">
                      <a16:creationId xmlns:a16="http://schemas.microsoft.com/office/drawing/2014/main" id="{9A9A194D-0EBF-884A-3AF3-1B1609921649}"/>
                    </a:ext>
                  </a:extLst>
                </p14:cNvPr>
                <p14:cNvContentPartPr/>
                <p14:nvPr/>
              </p14:nvContentPartPr>
              <p14:xfrm>
                <a:off x="6864780" y="4693014"/>
                <a:ext cx="83160" cy="200880"/>
              </p14:xfrm>
            </p:contentPart>
          </mc:Choice>
          <mc:Fallback xmlns="">
            <p:pic>
              <p:nvPicPr>
                <p:cNvPr id="22740" name="잉크 22739">
                  <a:extLst>
                    <a:ext uri="{FF2B5EF4-FFF2-40B4-BE49-F238E27FC236}">
                      <a16:creationId xmlns:a16="http://schemas.microsoft.com/office/drawing/2014/main" id="{9A9A194D-0EBF-884A-3AF3-1B160992164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55780" y="4684374"/>
                  <a:ext cx="100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2741" name="잉크 22740">
                  <a:extLst>
                    <a:ext uri="{FF2B5EF4-FFF2-40B4-BE49-F238E27FC236}">
                      <a16:creationId xmlns:a16="http://schemas.microsoft.com/office/drawing/2014/main" id="{6585F6FC-E091-6D43-E597-512701F4AA77}"/>
                    </a:ext>
                  </a:extLst>
                </p14:cNvPr>
                <p14:cNvContentPartPr/>
                <p14:nvPr/>
              </p14:nvContentPartPr>
              <p14:xfrm>
                <a:off x="6947580" y="4670334"/>
                <a:ext cx="140040" cy="174960"/>
              </p14:xfrm>
            </p:contentPart>
          </mc:Choice>
          <mc:Fallback xmlns="">
            <p:pic>
              <p:nvPicPr>
                <p:cNvPr id="22741" name="잉크 22740">
                  <a:extLst>
                    <a:ext uri="{FF2B5EF4-FFF2-40B4-BE49-F238E27FC236}">
                      <a16:creationId xmlns:a16="http://schemas.microsoft.com/office/drawing/2014/main" id="{6585F6FC-E091-6D43-E597-512701F4AA7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38940" y="4661334"/>
                  <a:ext cx="157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2742" name="잉크 22741">
                  <a:extLst>
                    <a:ext uri="{FF2B5EF4-FFF2-40B4-BE49-F238E27FC236}">
                      <a16:creationId xmlns:a16="http://schemas.microsoft.com/office/drawing/2014/main" id="{AFED99C3-4752-41CC-0FE2-89DCC1EFA8B2}"/>
                    </a:ext>
                  </a:extLst>
                </p14:cNvPr>
                <p14:cNvContentPartPr/>
                <p14:nvPr/>
              </p14:nvContentPartPr>
              <p14:xfrm>
                <a:off x="7127580" y="4677534"/>
                <a:ext cx="93240" cy="148320"/>
              </p14:xfrm>
            </p:contentPart>
          </mc:Choice>
          <mc:Fallback xmlns="">
            <p:pic>
              <p:nvPicPr>
                <p:cNvPr id="22742" name="잉크 22741">
                  <a:extLst>
                    <a:ext uri="{FF2B5EF4-FFF2-40B4-BE49-F238E27FC236}">
                      <a16:creationId xmlns:a16="http://schemas.microsoft.com/office/drawing/2014/main" id="{AFED99C3-4752-41CC-0FE2-89DCC1EFA8B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18940" y="4668534"/>
                  <a:ext cx="11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2743" name="잉크 22742">
                  <a:extLst>
                    <a:ext uri="{FF2B5EF4-FFF2-40B4-BE49-F238E27FC236}">
                      <a16:creationId xmlns:a16="http://schemas.microsoft.com/office/drawing/2014/main" id="{ECEADA26-2284-CFFB-ED6D-86546207C63F}"/>
                    </a:ext>
                  </a:extLst>
                </p14:cNvPr>
                <p14:cNvContentPartPr/>
                <p14:nvPr/>
              </p14:nvContentPartPr>
              <p14:xfrm>
                <a:off x="7178700" y="4678974"/>
                <a:ext cx="145440" cy="160920"/>
              </p14:xfrm>
            </p:contentPart>
          </mc:Choice>
          <mc:Fallback xmlns="">
            <p:pic>
              <p:nvPicPr>
                <p:cNvPr id="22743" name="잉크 22742">
                  <a:extLst>
                    <a:ext uri="{FF2B5EF4-FFF2-40B4-BE49-F238E27FC236}">
                      <a16:creationId xmlns:a16="http://schemas.microsoft.com/office/drawing/2014/main" id="{ECEADA26-2284-CFFB-ED6D-86546207C63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70060" y="4670334"/>
                  <a:ext cx="163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2744" name="잉크 22743">
                  <a:extLst>
                    <a:ext uri="{FF2B5EF4-FFF2-40B4-BE49-F238E27FC236}">
                      <a16:creationId xmlns:a16="http://schemas.microsoft.com/office/drawing/2014/main" id="{DF7DEB5B-00B3-D531-4282-FB39E3F7670C}"/>
                    </a:ext>
                  </a:extLst>
                </p14:cNvPr>
                <p14:cNvContentPartPr/>
                <p14:nvPr/>
              </p14:nvContentPartPr>
              <p14:xfrm>
                <a:off x="7325940" y="4707414"/>
                <a:ext cx="33120" cy="218880"/>
              </p14:xfrm>
            </p:contentPart>
          </mc:Choice>
          <mc:Fallback xmlns="">
            <p:pic>
              <p:nvPicPr>
                <p:cNvPr id="22744" name="잉크 22743">
                  <a:extLst>
                    <a:ext uri="{FF2B5EF4-FFF2-40B4-BE49-F238E27FC236}">
                      <a16:creationId xmlns:a16="http://schemas.microsoft.com/office/drawing/2014/main" id="{DF7DEB5B-00B3-D531-4282-FB39E3F7670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317300" y="4698774"/>
                  <a:ext cx="50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2745" name="잉크 22744">
                  <a:extLst>
                    <a:ext uri="{FF2B5EF4-FFF2-40B4-BE49-F238E27FC236}">
                      <a16:creationId xmlns:a16="http://schemas.microsoft.com/office/drawing/2014/main" id="{D46080EF-3870-4046-6AC5-2CFA9ED33F03}"/>
                    </a:ext>
                  </a:extLst>
                </p14:cNvPr>
                <p14:cNvContentPartPr/>
                <p14:nvPr/>
              </p14:nvContentPartPr>
              <p14:xfrm>
                <a:off x="7491180" y="4610214"/>
                <a:ext cx="184320" cy="119520"/>
              </p14:xfrm>
            </p:contentPart>
          </mc:Choice>
          <mc:Fallback xmlns="">
            <p:pic>
              <p:nvPicPr>
                <p:cNvPr id="22745" name="잉크 22744">
                  <a:extLst>
                    <a:ext uri="{FF2B5EF4-FFF2-40B4-BE49-F238E27FC236}">
                      <a16:creationId xmlns:a16="http://schemas.microsoft.com/office/drawing/2014/main" id="{D46080EF-3870-4046-6AC5-2CFA9ED33F0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82180" y="4601214"/>
                  <a:ext cx="201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2746" name="잉크 22745">
                  <a:extLst>
                    <a:ext uri="{FF2B5EF4-FFF2-40B4-BE49-F238E27FC236}">
                      <a16:creationId xmlns:a16="http://schemas.microsoft.com/office/drawing/2014/main" id="{499A50F1-1567-B86E-D825-1D6CE633E892}"/>
                    </a:ext>
                  </a:extLst>
                </p14:cNvPr>
                <p14:cNvContentPartPr/>
                <p14:nvPr/>
              </p14:nvContentPartPr>
              <p14:xfrm>
                <a:off x="7523580" y="4781934"/>
                <a:ext cx="177120" cy="105840"/>
              </p14:xfrm>
            </p:contentPart>
          </mc:Choice>
          <mc:Fallback xmlns="">
            <p:pic>
              <p:nvPicPr>
                <p:cNvPr id="22746" name="잉크 22745">
                  <a:extLst>
                    <a:ext uri="{FF2B5EF4-FFF2-40B4-BE49-F238E27FC236}">
                      <a16:creationId xmlns:a16="http://schemas.microsoft.com/office/drawing/2014/main" id="{499A50F1-1567-B86E-D825-1D6CE633E89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14580" y="4772934"/>
                  <a:ext cx="194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2747" name="잉크 22746">
                  <a:extLst>
                    <a:ext uri="{FF2B5EF4-FFF2-40B4-BE49-F238E27FC236}">
                      <a16:creationId xmlns:a16="http://schemas.microsoft.com/office/drawing/2014/main" id="{C7786BFF-CDDD-E81F-48E5-94563B1DB118}"/>
                    </a:ext>
                  </a:extLst>
                </p14:cNvPr>
                <p14:cNvContentPartPr/>
                <p14:nvPr/>
              </p14:nvContentPartPr>
              <p14:xfrm>
                <a:off x="7658580" y="4644054"/>
                <a:ext cx="99360" cy="204480"/>
              </p14:xfrm>
            </p:contentPart>
          </mc:Choice>
          <mc:Fallback xmlns="">
            <p:pic>
              <p:nvPicPr>
                <p:cNvPr id="22747" name="잉크 22746">
                  <a:extLst>
                    <a:ext uri="{FF2B5EF4-FFF2-40B4-BE49-F238E27FC236}">
                      <a16:creationId xmlns:a16="http://schemas.microsoft.com/office/drawing/2014/main" id="{C7786BFF-CDDD-E81F-48E5-94563B1DB11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649580" y="4635054"/>
                  <a:ext cx="11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2748" name="잉크 22747">
                  <a:extLst>
                    <a:ext uri="{FF2B5EF4-FFF2-40B4-BE49-F238E27FC236}">
                      <a16:creationId xmlns:a16="http://schemas.microsoft.com/office/drawing/2014/main" id="{32A836AF-2E84-3EB6-A762-663DA815E11B}"/>
                    </a:ext>
                  </a:extLst>
                </p14:cNvPr>
                <p14:cNvContentPartPr/>
                <p14:nvPr/>
              </p14:nvContentPartPr>
              <p14:xfrm>
                <a:off x="7786740" y="4638654"/>
                <a:ext cx="132840" cy="223200"/>
              </p14:xfrm>
            </p:contentPart>
          </mc:Choice>
          <mc:Fallback xmlns="">
            <p:pic>
              <p:nvPicPr>
                <p:cNvPr id="22748" name="잉크 22747">
                  <a:extLst>
                    <a:ext uri="{FF2B5EF4-FFF2-40B4-BE49-F238E27FC236}">
                      <a16:creationId xmlns:a16="http://schemas.microsoft.com/office/drawing/2014/main" id="{32A836AF-2E84-3EB6-A762-663DA815E11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77740" y="4629654"/>
                  <a:ext cx="15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2749" name="잉크 22748">
                  <a:extLst>
                    <a:ext uri="{FF2B5EF4-FFF2-40B4-BE49-F238E27FC236}">
                      <a16:creationId xmlns:a16="http://schemas.microsoft.com/office/drawing/2014/main" id="{48D35FD3-6F36-C57E-E5F2-649C31716483}"/>
                    </a:ext>
                  </a:extLst>
                </p14:cNvPr>
                <p14:cNvContentPartPr/>
                <p14:nvPr/>
              </p14:nvContentPartPr>
              <p14:xfrm>
                <a:off x="7824180" y="4700574"/>
                <a:ext cx="207360" cy="143640"/>
              </p14:xfrm>
            </p:contentPart>
          </mc:Choice>
          <mc:Fallback xmlns="">
            <p:pic>
              <p:nvPicPr>
                <p:cNvPr id="22749" name="잉크 22748">
                  <a:extLst>
                    <a:ext uri="{FF2B5EF4-FFF2-40B4-BE49-F238E27FC236}">
                      <a16:creationId xmlns:a16="http://schemas.microsoft.com/office/drawing/2014/main" id="{48D35FD3-6F36-C57E-E5F2-649C3171648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815180" y="4691574"/>
                  <a:ext cx="225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2750" name="잉크 22749">
                  <a:extLst>
                    <a:ext uri="{FF2B5EF4-FFF2-40B4-BE49-F238E27FC236}">
                      <a16:creationId xmlns:a16="http://schemas.microsoft.com/office/drawing/2014/main" id="{097C16E8-7426-52D4-AF83-411D2E028A43}"/>
                    </a:ext>
                  </a:extLst>
                </p14:cNvPr>
                <p14:cNvContentPartPr/>
                <p14:nvPr/>
              </p14:nvContentPartPr>
              <p14:xfrm>
                <a:off x="7966380" y="4672854"/>
                <a:ext cx="117720" cy="105840"/>
              </p14:xfrm>
            </p:contentPart>
          </mc:Choice>
          <mc:Fallback xmlns="">
            <p:pic>
              <p:nvPicPr>
                <p:cNvPr id="22750" name="잉크 22749">
                  <a:extLst>
                    <a:ext uri="{FF2B5EF4-FFF2-40B4-BE49-F238E27FC236}">
                      <a16:creationId xmlns:a16="http://schemas.microsoft.com/office/drawing/2014/main" id="{097C16E8-7426-52D4-AF83-411D2E028A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957740" y="4664214"/>
                  <a:ext cx="135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2751" name="잉크 22750">
                  <a:extLst>
                    <a:ext uri="{FF2B5EF4-FFF2-40B4-BE49-F238E27FC236}">
                      <a16:creationId xmlns:a16="http://schemas.microsoft.com/office/drawing/2014/main" id="{048912FB-6C8D-FAF9-3B06-48EBC07909D3}"/>
                    </a:ext>
                  </a:extLst>
                </p14:cNvPr>
                <p14:cNvContentPartPr/>
                <p14:nvPr/>
              </p14:nvContentPartPr>
              <p14:xfrm>
                <a:off x="7982940" y="4766094"/>
                <a:ext cx="114840" cy="104400"/>
              </p14:xfrm>
            </p:contentPart>
          </mc:Choice>
          <mc:Fallback xmlns="">
            <p:pic>
              <p:nvPicPr>
                <p:cNvPr id="22751" name="잉크 22750">
                  <a:extLst>
                    <a:ext uri="{FF2B5EF4-FFF2-40B4-BE49-F238E27FC236}">
                      <a16:creationId xmlns:a16="http://schemas.microsoft.com/office/drawing/2014/main" id="{048912FB-6C8D-FAF9-3B06-48EBC07909D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74300" y="4757094"/>
                  <a:ext cx="132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2752" name="잉크 22751">
                  <a:extLst>
                    <a:ext uri="{FF2B5EF4-FFF2-40B4-BE49-F238E27FC236}">
                      <a16:creationId xmlns:a16="http://schemas.microsoft.com/office/drawing/2014/main" id="{6675F3E6-758E-FA0E-5A1C-A85999A2875E}"/>
                    </a:ext>
                  </a:extLst>
                </p14:cNvPr>
                <p14:cNvContentPartPr/>
                <p14:nvPr/>
              </p14:nvContentPartPr>
              <p14:xfrm>
                <a:off x="8190660" y="4609134"/>
                <a:ext cx="87480" cy="238320"/>
              </p14:xfrm>
            </p:contentPart>
          </mc:Choice>
          <mc:Fallback xmlns="">
            <p:pic>
              <p:nvPicPr>
                <p:cNvPr id="22752" name="잉크 22751">
                  <a:extLst>
                    <a:ext uri="{FF2B5EF4-FFF2-40B4-BE49-F238E27FC236}">
                      <a16:creationId xmlns:a16="http://schemas.microsoft.com/office/drawing/2014/main" id="{6675F3E6-758E-FA0E-5A1C-A85999A2875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82020" y="4600494"/>
                  <a:ext cx="105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2753" name="잉크 22752">
                  <a:extLst>
                    <a:ext uri="{FF2B5EF4-FFF2-40B4-BE49-F238E27FC236}">
                      <a16:creationId xmlns:a16="http://schemas.microsoft.com/office/drawing/2014/main" id="{A03FF418-0947-934D-E9E7-5D1BF8BF584C}"/>
                    </a:ext>
                  </a:extLst>
                </p14:cNvPr>
                <p14:cNvContentPartPr/>
                <p14:nvPr/>
              </p14:nvContentPartPr>
              <p14:xfrm>
                <a:off x="8308740" y="4639014"/>
                <a:ext cx="34560" cy="221040"/>
              </p14:xfrm>
            </p:contentPart>
          </mc:Choice>
          <mc:Fallback xmlns="">
            <p:pic>
              <p:nvPicPr>
                <p:cNvPr id="22753" name="잉크 22752">
                  <a:extLst>
                    <a:ext uri="{FF2B5EF4-FFF2-40B4-BE49-F238E27FC236}">
                      <a16:creationId xmlns:a16="http://schemas.microsoft.com/office/drawing/2014/main" id="{A03FF418-0947-934D-E9E7-5D1BF8BF584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99740" y="4630014"/>
                  <a:ext cx="52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2754" name="잉크 22753">
                  <a:extLst>
                    <a:ext uri="{FF2B5EF4-FFF2-40B4-BE49-F238E27FC236}">
                      <a16:creationId xmlns:a16="http://schemas.microsoft.com/office/drawing/2014/main" id="{FBE9946F-9FDE-0326-9866-1BD9C645FC3A}"/>
                    </a:ext>
                  </a:extLst>
                </p14:cNvPr>
                <p14:cNvContentPartPr/>
                <p14:nvPr/>
              </p14:nvContentPartPr>
              <p14:xfrm>
                <a:off x="8358780" y="4733694"/>
                <a:ext cx="45720" cy="116640"/>
              </p14:xfrm>
            </p:contentPart>
          </mc:Choice>
          <mc:Fallback xmlns="">
            <p:pic>
              <p:nvPicPr>
                <p:cNvPr id="22754" name="잉크 22753">
                  <a:extLst>
                    <a:ext uri="{FF2B5EF4-FFF2-40B4-BE49-F238E27FC236}">
                      <a16:creationId xmlns:a16="http://schemas.microsoft.com/office/drawing/2014/main" id="{FBE9946F-9FDE-0326-9866-1BD9C645FC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350140" y="4725054"/>
                  <a:ext cx="63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2755" name="잉크 22754">
                  <a:extLst>
                    <a:ext uri="{FF2B5EF4-FFF2-40B4-BE49-F238E27FC236}">
                      <a16:creationId xmlns:a16="http://schemas.microsoft.com/office/drawing/2014/main" id="{D3E1648C-5FA8-91D9-B3CE-E5579DA0E6FF}"/>
                    </a:ext>
                  </a:extLst>
                </p14:cNvPr>
                <p14:cNvContentPartPr/>
                <p14:nvPr/>
              </p14:nvContentPartPr>
              <p14:xfrm>
                <a:off x="8420340" y="4717494"/>
                <a:ext cx="95400" cy="172440"/>
              </p14:xfrm>
            </p:contentPart>
          </mc:Choice>
          <mc:Fallback xmlns="">
            <p:pic>
              <p:nvPicPr>
                <p:cNvPr id="22755" name="잉크 22754">
                  <a:extLst>
                    <a:ext uri="{FF2B5EF4-FFF2-40B4-BE49-F238E27FC236}">
                      <a16:creationId xmlns:a16="http://schemas.microsoft.com/office/drawing/2014/main" id="{D3E1648C-5FA8-91D9-B3CE-E5579DA0E6F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11340" y="4708854"/>
                  <a:ext cx="113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2756" name="잉크 22755">
                  <a:extLst>
                    <a:ext uri="{FF2B5EF4-FFF2-40B4-BE49-F238E27FC236}">
                      <a16:creationId xmlns:a16="http://schemas.microsoft.com/office/drawing/2014/main" id="{0CDC0904-4C54-ADC2-B9FA-E5B12EADC175}"/>
                    </a:ext>
                  </a:extLst>
                </p14:cNvPr>
                <p14:cNvContentPartPr/>
                <p14:nvPr/>
              </p14:nvContentPartPr>
              <p14:xfrm>
                <a:off x="8511780" y="4786254"/>
                <a:ext cx="106560" cy="81720"/>
              </p14:xfrm>
            </p:contentPart>
          </mc:Choice>
          <mc:Fallback xmlns="">
            <p:pic>
              <p:nvPicPr>
                <p:cNvPr id="22756" name="잉크 22755">
                  <a:extLst>
                    <a:ext uri="{FF2B5EF4-FFF2-40B4-BE49-F238E27FC236}">
                      <a16:creationId xmlns:a16="http://schemas.microsoft.com/office/drawing/2014/main" id="{0CDC0904-4C54-ADC2-B9FA-E5B12EADC17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03140" y="4777614"/>
                  <a:ext cx="124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2757" name="잉크 22756">
                  <a:extLst>
                    <a:ext uri="{FF2B5EF4-FFF2-40B4-BE49-F238E27FC236}">
                      <a16:creationId xmlns:a16="http://schemas.microsoft.com/office/drawing/2014/main" id="{13374508-CA9E-EC0B-2187-1CDEB3558BA4}"/>
                    </a:ext>
                  </a:extLst>
                </p14:cNvPr>
                <p14:cNvContentPartPr/>
                <p14:nvPr/>
              </p14:nvContentPartPr>
              <p14:xfrm>
                <a:off x="8612220" y="4720374"/>
                <a:ext cx="100440" cy="152280"/>
              </p14:xfrm>
            </p:contentPart>
          </mc:Choice>
          <mc:Fallback xmlns="">
            <p:pic>
              <p:nvPicPr>
                <p:cNvPr id="22757" name="잉크 22756">
                  <a:extLst>
                    <a:ext uri="{FF2B5EF4-FFF2-40B4-BE49-F238E27FC236}">
                      <a16:creationId xmlns:a16="http://schemas.microsoft.com/office/drawing/2014/main" id="{13374508-CA9E-EC0B-2187-1CDEB3558BA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603580" y="4711734"/>
                  <a:ext cx="118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2758" name="잉크 22757">
                  <a:extLst>
                    <a:ext uri="{FF2B5EF4-FFF2-40B4-BE49-F238E27FC236}">
                      <a16:creationId xmlns:a16="http://schemas.microsoft.com/office/drawing/2014/main" id="{5F4FB466-B447-8FA1-A5E6-F295A0FF1391}"/>
                    </a:ext>
                  </a:extLst>
                </p14:cNvPr>
                <p14:cNvContentPartPr/>
                <p14:nvPr/>
              </p14:nvContentPartPr>
              <p14:xfrm>
                <a:off x="8719140" y="4712454"/>
                <a:ext cx="74520" cy="223920"/>
              </p14:xfrm>
            </p:contentPart>
          </mc:Choice>
          <mc:Fallback xmlns="">
            <p:pic>
              <p:nvPicPr>
                <p:cNvPr id="22758" name="잉크 22757">
                  <a:extLst>
                    <a:ext uri="{FF2B5EF4-FFF2-40B4-BE49-F238E27FC236}">
                      <a16:creationId xmlns:a16="http://schemas.microsoft.com/office/drawing/2014/main" id="{5F4FB466-B447-8FA1-A5E6-F295A0FF139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10500" y="4703454"/>
                  <a:ext cx="92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2759" name="잉크 22758">
                  <a:extLst>
                    <a:ext uri="{FF2B5EF4-FFF2-40B4-BE49-F238E27FC236}">
                      <a16:creationId xmlns:a16="http://schemas.microsoft.com/office/drawing/2014/main" id="{D372DE28-9EB7-22A8-AF7E-A0FC215E9C87}"/>
                    </a:ext>
                  </a:extLst>
                </p14:cNvPr>
                <p14:cNvContentPartPr/>
                <p14:nvPr/>
              </p14:nvContentPartPr>
              <p14:xfrm>
                <a:off x="8872860" y="4910094"/>
                <a:ext cx="27360" cy="10080"/>
              </p14:xfrm>
            </p:contentPart>
          </mc:Choice>
          <mc:Fallback xmlns="">
            <p:pic>
              <p:nvPicPr>
                <p:cNvPr id="22759" name="잉크 22758">
                  <a:extLst>
                    <a:ext uri="{FF2B5EF4-FFF2-40B4-BE49-F238E27FC236}">
                      <a16:creationId xmlns:a16="http://schemas.microsoft.com/office/drawing/2014/main" id="{D372DE28-9EB7-22A8-AF7E-A0FC215E9C8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63860" y="4901094"/>
                  <a:ext cx="45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2761" name="잉크 22760">
                  <a:extLst>
                    <a:ext uri="{FF2B5EF4-FFF2-40B4-BE49-F238E27FC236}">
                      <a16:creationId xmlns:a16="http://schemas.microsoft.com/office/drawing/2014/main" id="{50A12BC4-2F65-C276-49FA-8C2443C8EBAC}"/>
                    </a:ext>
                  </a:extLst>
                </p14:cNvPr>
                <p14:cNvContentPartPr/>
                <p14:nvPr/>
              </p14:nvContentPartPr>
              <p14:xfrm>
                <a:off x="3761220" y="2799054"/>
                <a:ext cx="4272840" cy="3237120"/>
              </p14:xfrm>
            </p:contentPart>
          </mc:Choice>
          <mc:Fallback xmlns="">
            <p:pic>
              <p:nvPicPr>
                <p:cNvPr id="22761" name="잉크 22760">
                  <a:extLst>
                    <a:ext uri="{FF2B5EF4-FFF2-40B4-BE49-F238E27FC236}">
                      <a16:creationId xmlns:a16="http://schemas.microsoft.com/office/drawing/2014/main" id="{50A12BC4-2F65-C276-49FA-8C2443C8EBA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52220" y="2790414"/>
                  <a:ext cx="4290480" cy="32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2762" name="잉크 22761">
                  <a:extLst>
                    <a:ext uri="{FF2B5EF4-FFF2-40B4-BE49-F238E27FC236}">
                      <a16:creationId xmlns:a16="http://schemas.microsoft.com/office/drawing/2014/main" id="{BE59843C-D91C-E8DD-ED5D-50E6DFCD5328}"/>
                    </a:ext>
                  </a:extLst>
                </p14:cNvPr>
                <p14:cNvContentPartPr/>
                <p14:nvPr/>
              </p14:nvContentPartPr>
              <p14:xfrm>
                <a:off x="3675180" y="5724414"/>
                <a:ext cx="257400" cy="430560"/>
              </p14:xfrm>
            </p:contentPart>
          </mc:Choice>
          <mc:Fallback xmlns="">
            <p:pic>
              <p:nvPicPr>
                <p:cNvPr id="22762" name="잉크 22761">
                  <a:extLst>
                    <a:ext uri="{FF2B5EF4-FFF2-40B4-BE49-F238E27FC236}">
                      <a16:creationId xmlns:a16="http://schemas.microsoft.com/office/drawing/2014/main" id="{BE59843C-D91C-E8DD-ED5D-50E6DFCD532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666540" y="5715414"/>
                  <a:ext cx="27504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66" name="그룹 22765">
            <a:extLst>
              <a:ext uri="{FF2B5EF4-FFF2-40B4-BE49-F238E27FC236}">
                <a16:creationId xmlns:a16="http://schemas.microsoft.com/office/drawing/2014/main" id="{F57E7CCC-BA3B-85AD-3E8C-47495789642B}"/>
              </a:ext>
            </a:extLst>
          </p:cNvPr>
          <p:cNvGrpSpPr/>
          <p:nvPr/>
        </p:nvGrpSpPr>
        <p:grpSpPr>
          <a:xfrm>
            <a:off x="4493100" y="3911814"/>
            <a:ext cx="1208160" cy="716400"/>
            <a:chOff x="4493100" y="3911814"/>
            <a:chExt cx="120816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2764" name="잉크 22763">
                  <a:extLst>
                    <a:ext uri="{FF2B5EF4-FFF2-40B4-BE49-F238E27FC236}">
                      <a16:creationId xmlns:a16="http://schemas.microsoft.com/office/drawing/2014/main" id="{831D3EA4-8808-B245-DFAD-A2368B94ABD3}"/>
                    </a:ext>
                  </a:extLst>
                </p14:cNvPr>
                <p14:cNvContentPartPr/>
                <p14:nvPr/>
              </p14:nvContentPartPr>
              <p14:xfrm>
                <a:off x="4569060" y="3915774"/>
                <a:ext cx="1132200" cy="712440"/>
              </p14:xfrm>
            </p:contentPart>
          </mc:Choice>
          <mc:Fallback xmlns="">
            <p:pic>
              <p:nvPicPr>
                <p:cNvPr id="22764" name="잉크 22763">
                  <a:extLst>
                    <a:ext uri="{FF2B5EF4-FFF2-40B4-BE49-F238E27FC236}">
                      <a16:creationId xmlns:a16="http://schemas.microsoft.com/office/drawing/2014/main" id="{831D3EA4-8808-B245-DFAD-A2368B94ABD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560420" y="3906774"/>
                  <a:ext cx="114984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2765" name="잉크 22764">
                  <a:extLst>
                    <a:ext uri="{FF2B5EF4-FFF2-40B4-BE49-F238E27FC236}">
                      <a16:creationId xmlns:a16="http://schemas.microsoft.com/office/drawing/2014/main" id="{07A09BA7-95D7-CD0C-2EE3-712516C2A954}"/>
                    </a:ext>
                  </a:extLst>
                </p14:cNvPr>
                <p14:cNvContentPartPr/>
                <p14:nvPr/>
              </p14:nvContentPartPr>
              <p14:xfrm>
                <a:off x="4493100" y="3911814"/>
                <a:ext cx="268560" cy="171000"/>
              </p14:xfrm>
            </p:contentPart>
          </mc:Choice>
          <mc:Fallback xmlns="">
            <p:pic>
              <p:nvPicPr>
                <p:cNvPr id="22765" name="잉크 22764">
                  <a:extLst>
                    <a:ext uri="{FF2B5EF4-FFF2-40B4-BE49-F238E27FC236}">
                      <a16:creationId xmlns:a16="http://schemas.microsoft.com/office/drawing/2014/main" id="{07A09BA7-95D7-CD0C-2EE3-712516C2A95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484460" y="3902814"/>
                  <a:ext cx="286200" cy="188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  <a:endParaRPr lang="ko-KR" altLang="en-US"/>
          </a:p>
        </p:txBody>
      </p:sp>
      <p:sp>
        <p:nvSpPr>
          <p:cNvPr id="23555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지정한 파일 기술자의 집합에서 상태가 바뀐 파일 기술자가 있는지 관찰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3556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87C0341-9D1C-4763-B296-B455D4ACDF8C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3557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355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9131-250B-43C7-993A-DD064CA73267}" type="slidenum">
              <a:rPr lang="ko-KR" altLang="en-US" smtClean="0"/>
              <a:pPr/>
              <a:t>21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989138"/>
          <a:ext cx="8353425" cy="3960812"/>
        </p:xfrm>
        <a:graphic>
          <a:graphicData uri="http://schemas.openxmlformats.org/drawingml/2006/table">
            <a:tbl>
              <a:tblPr/>
              <a:tblGrid>
                <a:gridCol w="835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time.h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niclude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select(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readfds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writefds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b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    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exceptfds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struct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timeval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timeout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FD_CLR(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FD_ISSET(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FD_ZERO(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52F4504E-DAB8-47E7-0423-A9A2979B6499}"/>
              </a:ext>
            </a:extLst>
          </p:cNvPr>
          <p:cNvGrpSpPr/>
          <p:nvPr/>
        </p:nvGrpSpPr>
        <p:grpSpPr>
          <a:xfrm>
            <a:off x="3034599" y="445509"/>
            <a:ext cx="1323000" cy="271440"/>
            <a:chOff x="3034599" y="445509"/>
            <a:chExt cx="132300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924F1DE-E652-F5E1-D25A-07EA2892A376}"/>
                    </a:ext>
                  </a:extLst>
                </p14:cNvPr>
                <p14:cNvContentPartPr/>
                <p14:nvPr/>
              </p14:nvContentPartPr>
              <p14:xfrm>
                <a:off x="3034599" y="491589"/>
                <a:ext cx="142560" cy="149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924F1DE-E652-F5E1-D25A-07EA2892A3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25599" y="482949"/>
                  <a:ext cx="160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3E37C0D-A0DD-AB1A-7CA0-4DDD0C5D1E08}"/>
                    </a:ext>
                  </a:extLst>
                </p14:cNvPr>
                <p14:cNvContentPartPr/>
                <p14:nvPr/>
              </p14:nvContentPartPr>
              <p14:xfrm>
                <a:off x="3159159" y="512829"/>
                <a:ext cx="58320" cy="910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3E37C0D-A0DD-AB1A-7CA0-4DDD0C5D1E0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0519" y="504189"/>
                  <a:ext cx="75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97518BB-42CA-6604-C642-E0830CF4D17F}"/>
                    </a:ext>
                  </a:extLst>
                </p14:cNvPr>
                <p14:cNvContentPartPr/>
                <p14:nvPr/>
              </p14:nvContentPartPr>
              <p14:xfrm>
                <a:off x="3164199" y="647109"/>
                <a:ext cx="70200" cy="698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97518BB-42CA-6604-C642-E0830CF4D1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55559" y="638109"/>
                  <a:ext cx="87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4E9E486-3F1C-3099-A4DF-277364FC17A1}"/>
                    </a:ext>
                  </a:extLst>
                </p14:cNvPr>
                <p14:cNvContentPartPr/>
                <p14:nvPr/>
              </p14:nvContentPartPr>
              <p14:xfrm>
                <a:off x="3236919" y="527229"/>
                <a:ext cx="117000" cy="151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4E9E486-3F1C-3099-A4DF-277364FC17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27919" y="518229"/>
                  <a:ext cx="134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B7F54E8-DCC2-44A5-D7AB-253C6AB4A348}"/>
                    </a:ext>
                  </a:extLst>
                </p14:cNvPr>
                <p14:cNvContentPartPr/>
                <p14:nvPr/>
              </p14:nvContentPartPr>
              <p14:xfrm>
                <a:off x="3244479" y="585189"/>
                <a:ext cx="101880" cy="15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B7F54E8-DCC2-44A5-D7AB-253C6AB4A3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35839" y="576549"/>
                  <a:ext cx="11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166D1EC-0A94-4FB7-982E-F19E9BB704CC}"/>
                    </a:ext>
                  </a:extLst>
                </p14:cNvPr>
                <p14:cNvContentPartPr/>
                <p14:nvPr/>
              </p14:nvContentPartPr>
              <p14:xfrm>
                <a:off x="3372999" y="550989"/>
                <a:ext cx="68760" cy="1238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166D1EC-0A94-4FB7-982E-F19E9BB704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3999" y="542349"/>
                  <a:ext cx="86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2F1450C-3331-DB74-D8A5-F2D9C2CFA569}"/>
                    </a:ext>
                  </a:extLst>
                </p14:cNvPr>
                <p14:cNvContentPartPr/>
                <p14:nvPr/>
              </p14:nvContentPartPr>
              <p14:xfrm>
                <a:off x="3463359" y="484749"/>
                <a:ext cx="87840" cy="135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2F1450C-3331-DB74-D8A5-F2D9C2CFA5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54719" y="476109"/>
                  <a:ext cx="10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4F2DE05-27E7-B4A0-9045-FDCDA56134AA}"/>
                    </a:ext>
                  </a:extLst>
                </p14:cNvPr>
                <p14:cNvContentPartPr/>
                <p14:nvPr/>
              </p14:nvContentPartPr>
              <p14:xfrm>
                <a:off x="3534999" y="497349"/>
                <a:ext cx="79920" cy="399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4F2DE05-27E7-B4A0-9045-FDCDA56134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25999" y="488349"/>
                  <a:ext cx="97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124A8BF-5179-8707-2849-FE475FCD1B5F}"/>
                    </a:ext>
                  </a:extLst>
                </p14:cNvPr>
                <p14:cNvContentPartPr/>
                <p14:nvPr/>
              </p14:nvContentPartPr>
              <p14:xfrm>
                <a:off x="3563439" y="475029"/>
                <a:ext cx="87120" cy="1954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124A8BF-5179-8707-2849-FE475FCD1B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54799" y="466389"/>
                  <a:ext cx="1047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FE4EC1A-DBC9-3368-B475-787EEEB2982B}"/>
                    </a:ext>
                  </a:extLst>
                </p14:cNvPr>
                <p14:cNvContentPartPr/>
                <p14:nvPr/>
              </p14:nvContentPartPr>
              <p14:xfrm>
                <a:off x="3633279" y="493029"/>
                <a:ext cx="58680" cy="23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FE4EC1A-DBC9-3368-B475-787EEEB298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24639" y="484029"/>
                  <a:ext cx="76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95BF4D2-92A4-02D6-AA2B-9DED3F7C55F5}"/>
                    </a:ext>
                  </a:extLst>
                </p14:cNvPr>
                <p14:cNvContentPartPr/>
                <p14:nvPr/>
              </p14:nvContentPartPr>
              <p14:xfrm>
                <a:off x="3623199" y="535509"/>
                <a:ext cx="179280" cy="156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95BF4D2-92A4-02D6-AA2B-9DED3F7C55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14559" y="526509"/>
                  <a:ext cx="196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01EFD67-F461-B62A-7C14-BA8D1AE84D6E}"/>
                    </a:ext>
                  </a:extLst>
                </p14:cNvPr>
                <p14:cNvContentPartPr/>
                <p14:nvPr/>
              </p14:nvContentPartPr>
              <p14:xfrm>
                <a:off x="3785919" y="544869"/>
                <a:ext cx="75240" cy="939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01EFD67-F461-B62A-7C14-BA8D1AE84D6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76919" y="536229"/>
                  <a:ext cx="92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0352C70-C51C-D76C-A05A-067C10051675}"/>
                    </a:ext>
                  </a:extLst>
                </p14:cNvPr>
                <p14:cNvContentPartPr/>
                <p14:nvPr/>
              </p14:nvContentPartPr>
              <p14:xfrm>
                <a:off x="3924519" y="445509"/>
                <a:ext cx="109800" cy="144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0352C70-C51C-D76C-A05A-067C100516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15879" y="436869"/>
                  <a:ext cx="127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CE422A9-A8C3-6032-E36E-339AA209F508}"/>
                    </a:ext>
                  </a:extLst>
                </p14:cNvPr>
                <p14:cNvContentPartPr/>
                <p14:nvPr/>
              </p14:nvContentPartPr>
              <p14:xfrm>
                <a:off x="4061319" y="457389"/>
                <a:ext cx="52200" cy="100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CE422A9-A8C3-6032-E36E-339AA209F5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52679" y="448749"/>
                  <a:ext cx="69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305E248-DDC7-5F71-5BE0-3C01967DADB1}"/>
                    </a:ext>
                  </a:extLst>
                </p14:cNvPr>
                <p14:cNvContentPartPr/>
                <p14:nvPr/>
              </p14:nvContentPartPr>
              <p14:xfrm>
                <a:off x="4054839" y="588789"/>
                <a:ext cx="113400" cy="943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305E248-DDC7-5F71-5BE0-3C01967DAD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6199" y="580149"/>
                  <a:ext cx="1310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416CE95-8B90-E9B5-0BFF-8FBE325414BC}"/>
                    </a:ext>
                  </a:extLst>
                </p14:cNvPr>
                <p14:cNvContentPartPr/>
                <p14:nvPr/>
              </p14:nvContentPartPr>
              <p14:xfrm>
                <a:off x="4102719" y="487629"/>
                <a:ext cx="136800" cy="110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416CE95-8B90-E9B5-0BFF-8FBE325414B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93719" y="478629"/>
                  <a:ext cx="154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F0876B9-99D4-9DC4-0627-31C93D913646}"/>
                    </a:ext>
                  </a:extLst>
                </p14:cNvPr>
                <p14:cNvContentPartPr/>
                <p14:nvPr/>
              </p14:nvContentPartPr>
              <p14:xfrm>
                <a:off x="4231599" y="491949"/>
                <a:ext cx="31680" cy="1548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F0876B9-99D4-9DC4-0627-31C93D91364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22959" y="483309"/>
                  <a:ext cx="49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7E3F92-3553-73B9-9363-48467A65078D}"/>
                    </a:ext>
                  </a:extLst>
                </p14:cNvPr>
                <p14:cNvContentPartPr/>
                <p14:nvPr/>
              </p14:nvContentPartPr>
              <p14:xfrm>
                <a:off x="4310799" y="472869"/>
                <a:ext cx="46800" cy="2070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7E3F92-3553-73B9-9363-48467A65078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02159" y="464229"/>
                  <a:ext cx="6444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BF29F3-F4FC-C93C-6E3D-E6B0DEB1CACB}"/>
              </a:ext>
            </a:extLst>
          </p:cNvPr>
          <p:cNvGrpSpPr/>
          <p:nvPr/>
        </p:nvGrpSpPr>
        <p:grpSpPr>
          <a:xfrm>
            <a:off x="1669119" y="490509"/>
            <a:ext cx="1227240" cy="284040"/>
            <a:chOff x="1669119" y="490509"/>
            <a:chExt cx="122724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35FA32C-6083-5BB5-8A0E-B3ADC9865D1F}"/>
                    </a:ext>
                  </a:extLst>
                </p14:cNvPr>
                <p14:cNvContentPartPr/>
                <p14:nvPr/>
              </p14:nvContentPartPr>
              <p14:xfrm>
                <a:off x="1810599" y="521469"/>
                <a:ext cx="147240" cy="1454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35FA32C-6083-5BB5-8A0E-B3ADC9865D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01599" y="512829"/>
                  <a:ext cx="164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E6FD1E9-A981-9881-EE83-B570D505C0F3}"/>
                    </a:ext>
                  </a:extLst>
                </p14:cNvPr>
                <p14:cNvContentPartPr/>
                <p14:nvPr/>
              </p14:nvContentPartPr>
              <p14:xfrm>
                <a:off x="1832559" y="549189"/>
                <a:ext cx="107280" cy="1789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E6FD1E9-A981-9881-EE83-B570D505C0F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23559" y="540549"/>
                  <a:ext cx="124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8BD6BC-CC2B-4465-AD87-1299755E657B}"/>
                    </a:ext>
                  </a:extLst>
                </p14:cNvPr>
                <p14:cNvContentPartPr/>
                <p14:nvPr/>
              </p14:nvContentPartPr>
              <p14:xfrm>
                <a:off x="1947039" y="608589"/>
                <a:ext cx="79200" cy="1054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8BD6BC-CC2B-4465-AD87-1299755E657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38399" y="599949"/>
                  <a:ext cx="96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1237AA3-9E7C-9834-4AD2-A4E4390752A0}"/>
                    </a:ext>
                  </a:extLst>
                </p14:cNvPr>
                <p14:cNvContentPartPr/>
                <p14:nvPr/>
              </p14:nvContentPartPr>
              <p14:xfrm>
                <a:off x="2027319" y="559629"/>
                <a:ext cx="66600" cy="92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1237AA3-9E7C-9834-4AD2-A4E4390752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18679" y="550629"/>
                  <a:ext cx="84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7CE4180-CF99-2789-30E3-3906C4483B83}"/>
                    </a:ext>
                  </a:extLst>
                </p14:cNvPr>
                <p14:cNvContentPartPr/>
                <p14:nvPr/>
              </p14:nvContentPartPr>
              <p14:xfrm>
                <a:off x="2117319" y="540549"/>
                <a:ext cx="27720" cy="119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7CE4180-CF99-2789-30E3-3906C4483B8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08679" y="531909"/>
                  <a:ext cx="4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F5565A7-E18B-60E3-E274-9E1345DF5382}"/>
                    </a:ext>
                  </a:extLst>
                </p14:cNvPr>
                <p14:cNvContentPartPr/>
                <p14:nvPr/>
              </p14:nvContentPartPr>
              <p14:xfrm>
                <a:off x="2084919" y="682029"/>
                <a:ext cx="122040" cy="83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F5565A7-E18B-60E3-E274-9E1345DF538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76279" y="673029"/>
                  <a:ext cx="139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2177319-F2E5-9E20-7CE6-0E31EB337E07}"/>
                    </a:ext>
                  </a:extLst>
                </p14:cNvPr>
                <p14:cNvContentPartPr/>
                <p14:nvPr/>
              </p14:nvContentPartPr>
              <p14:xfrm>
                <a:off x="2219199" y="582309"/>
                <a:ext cx="120960" cy="141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2177319-F2E5-9E20-7CE6-0E31EB337E0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10559" y="573309"/>
                  <a:ext cx="138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8F9F6D9-C194-95BF-93B9-5731ED7D9860}"/>
                    </a:ext>
                  </a:extLst>
                </p14:cNvPr>
                <p14:cNvContentPartPr/>
                <p14:nvPr/>
              </p14:nvContentPartPr>
              <p14:xfrm>
                <a:off x="2376879" y="535869"/>
                <a:ext cx="37800" cy="157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8F9F6D9-C194-95BF-93B9-5731ED7D986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68239" y="526869"/>
                  <a:ext cx="55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404A8B8-F26C-044F-E2C5-5EDC7705E5B0}"/>
                    </a:ext>
                  </a:extLst>
                </p14:cNvPr>
                <p14:cNvContentPartPr/>
                <p14:nvPr/>
              </p14:nvContentPartPr>
              <p14:xfrm>
                <a:off x="2449959" y="523989"/>
                <a:ext cx="75600" cy="113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404A8B8-F26C-044F-E2C5-5EDC7705E5B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0959" y="514989"/>
                  <a:ext cx="93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08A8E5B-7658-5135-C446-822294ED7EFC}"/>
                    </a:ext>
                  </a:extLst>
                </p14:cNvPr>
                <p14:cNvContentPartPr/>
                <p14:nvPr/>
              </p14:nvContentPartPr>
              <p14:xfrm>
                <a:off x="2449239" y="620109"/>
                <a:ext cx="155880" cy="152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08A8E5B-7658-5135-C446-822294ED7E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40239" y="611109"/>
                  <a:ext cx="173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E3FC0EE-96DC-029A-9D49-92750B709652}"/>
                    </a:ext>
                  </a:extLst>
                </p14:cNvPr>
                <p14:cNvContentPartPr/>
                <p14:nvPr/>
              </p14:nvContentPartPr>
              <p14:xfrm>
                <a:off x="2577039" y="568989"/>
                <a:ext cx="124560" cy="99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E3FC0EE-96DC-029A-9D49-92750B7096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68039" y="559989"/>
                  <a:ext cx="14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67205F6-A3F3-3148-EEF5-E3940FB62E3A}"/>
                    </a:ext>
                  </a:extLst>
                </p14:cNvPr>
                <p14:cNvContentPartPr/>
                <p14:nvPr/>
              </p14:nvContentPartPr>
              <p14:xfrm>
                <a:off x="2677839" y="573669"/>
                <a:ext cx="83520" cy="1173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67205F6-A3F3-3148-EEF5-E3940FB62E3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68839" y="564669"/>
                  <a:ext cx="101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6F757EF-4A02-4D3E-F115-1D1B40B35C56}"/>
                    </a:ext>
                  </a:extLst>
                </p14:cNvPr>
                <p14:cNvContentPartPr/>
                <p14:nvPr/>
              </p14:nvContentPartPr>
              <p14:xfrm>
                <a:off x="2734359" y="544509"/>
                <a:ext cx="141120" cy="127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6F757EF-4A02-4D3E-F115-1D1B40B35C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25359" y="535869"/>
                  <a:ext cx="158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4F8F469-36F9-EEFD-B417-F57A61B19440}"/>
                    </a:ext>
                  </a:extLst>
                </p14:cNvPr>
                <p14:cNvContentPartPr/>
                <p14:nvPr/>
              </p14:nvContentPartPr>
              <p14:xfrm>
                <a:off x="2877639" y="575469"/>
                <a:ext cx="18720" cy="1677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4F8F469-36F9-EEFD-B417-F57A61B194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868639" y="566469"/>
                  <a:ext cx="36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8447BAB-4DA8-A372-7404-1419589C46B0}"/>
                    </a:ext>
                  </a:extLst>
                </p14:cNvPr>
                <p14:cNvContentPartPr/>
                <p14:nvPr/>
              </p14:nvContentPartPr>
              <p14:xfrm>
                <a:off x="1669119" y="490509"/>
                <a:ext cx="79920" cy="284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8447BAB-4DA8-A372-7404-1419589C46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60119" y="481869"/>
                  <a:ext cx="9756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43" name="그룹 23642">
            <a:extLst>
              <a:ext uri="{FF2B5EF4-FFF2-40B4-BE49-F238E27FC236}">
                <a16:creationId xmlns:a16="http://schemas.microsoft.com/office/drawing/2014/main" id="{9C542C70-4BCB-C719-32EB-782EC416AA87}"/>
              </a:ext>
            </a:extLst>
          </p:cNvPr>
          <p:cNvGrpSpPr/>
          <p:nvPr/>
        </p:nvGrpSpPr>
        <p:grpSpPr>
          <a:xfrm>
            <a:off x="1074039" y="2710269"/>
            <a:ext cx="3521160" cy="599760"/>
            <a:chOff x="1074039" y="2710269"/>
            <a:chExt cx="352116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0A09980-22F0-DA92-2F63-61694325E9D4}"/>
                    </a:ext>
                  </a:extLst>
                </p14:cNvPr>
                <p14:cNvContentPartPr/>
                <p14:nvPr/>
              </p14:nvContentPartPr>
              <p14:xfrm>
                <a:off x="1124439" y="2971269"/>
                <a:ext cx="79920" cy="74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0A09980-22F0-DA92-2F63-61694325E9D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5799" y="2962629"/>
                  <a:ext cx="97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D304756-6B2F-CFC1-F10E-2291F3A6B30A}"/>
                    </a:ext>
                  </a:extLst>
                </p14:cNvPr>
                <p14:cNvContentPartPr/>
                <p14:nvPr/>
              </p14:nvContentPartPr>
              <p14:xfrm>
                <a:off x="1180239" y="2902149"/>
                <a:ext cx="547200" cy="1630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D304756-6B2F-CFC1-F10E-2291F3A6B3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71599" y="2893509"/>
                  <a:ext cx="564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A9C4AFA-45C4-0831-1F69-F63175DB4553}"/>
                    </a:ext>
                  </a:extLst>
                </p14:cNvPr>
                <p14:cNvContentPartPr/>
                <p14:nvPr/>
              </p14:nvContentPartPr>
              <p14:xfrm>
                <a:off x="1733559" y="2890629"/>
                <a:ext cx="77760" cy="49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A9C4AFA-45C4-0831-1F69-F63175DB45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24919" y="2881629"/>
                  <a:ext cx="95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FBB48B4-6387-8667-C957-B72C065263EE}"/>
                    </a:ext>
                  </a:extLst>
                </p14:cNvPr>
                <p14:cNvContentPartPr/>
                <p14:nvPr/>
              </p14:nvContentPartPr>
              <p14:xfrm>
                <a:off x="1756599" y="2949309"/>
                <a:ext cx="85680" cy="83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FBB48B4-6387-8667-C957-B72C065263E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747599" y="2940309"/>
                  <a:ext cx="103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EF048F9-E452-CABE-4FBE-F046F715F006}"/>
                    </a:ext>
                  </a:extLst>
                </p14:cNvPr>
                <p14:cNvContentPartPr/>
                <p14:nvPr/>
              </p14:nvContentPartPr>
              <p14:xfrm>
                <a:off x="1161159" y="3156309"/>
                <a:ext cx="75600" cy="720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EF048F9-E452-CABE-4FBE-F046F715F0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2159" y="3147309"/>
                  <a:ext cx="93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E90C690-9A8F-DDA2-9E08-0D7D7AF3B5F7}"/>
                    </a:ext>
                  </a:extLst>
                </p14:cNvPr>
                <p14:cNvContentPartPr/>
                <p14:nvPr/>
              </p14:nvContentPartPr>
              <p14:xfrm>
                <a:off x="1256919" y="3147669"/>
                <a:ext cx="68400" cy="810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E90C690-9A8F-DDA2-9E08-0D7D7AF3B5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47919" y="3138669"/>
                  <a:ext cx="86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973AD30-A91B-9F2C-61D0-2448D3B4921F}"/>
                    </a:ext>
                  </a:extLst>
                </p14:cNvPr>
                <p14:cNvContentPartPr/>
                <p14:nvPr/>
              </p14:nvContentPartPr>
              <p14:xfrm>
                <a:off x="1282839" y="3117789"/>
                <a:ext cx="95400" cy="680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973AD30-A91B-9F2C-61D0-2448D3B4921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73839" y="3108789"/>
                  <a:ext cx="113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1A4ACAB-85C0-3917-3789-2E9608396301}"/>
                    </a:ext>
                  </a:extLst>
                </p14:cNvPr>
                <p14:cNvContentPartPr/>
                <p14:nvPr/>
              </p14:nvContentPartPr>
              <p14:xfrm>
                <a:off x="1363839" y="3098709"/>
                <a:ext cx="47880" cy="42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1A4ACAB-85C0-3917-3789-2E960839630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55199" y="3089709"/>
                  <a:ext cx="65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0F83F8C-B923-08A7-134C-C7EEF91ECB90}"/>
                    </a:ext>
                  </a:extLst>
                </p14:cNvPr>
                <p14:cNvContentPartPr/>
                <p14:nvPr/>
              </p14:nvContentPartPr>
              <p14:xfrm>
                <a:off x="1358799" y="3187629"/>
                <a:ext cx="63720" cy="482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0F83F8C-B923-08A7-134C-C7EEF91ECB9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50159" y="3178989"/>
                  <a:ext cx="813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CF3A594-3488-7923-7BEF-11D3A4F29066}"/>
                    </a:ext>
                  </a:extLst>
                </p14:cNvPr>
                <p14:cNvContentPartPr/>
                <p14:nvPr/>
              </p14:nvContentPartPr>
              <p14:xfrm>
                <a:off x="1441239" y="3078549"/>
                <a:ext cx="61200" cy="81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CF3A594-3488-7923-7BEF-11D3A4F2906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32239" y="3069909"/>
                  <a:ext cx="78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9C8D124-B528-C225-08D8-2BFC82A57335}"/>
                    </a:ext>
                  </a:extLst>
                </p14:cNvPr>
                <p14:cNvContentPartPr/>
                <p14:nvPr/>
              </p14:nvContentPartPr>
              <p14:xfrm>
                <a:off x="1445919" y="3168549"/>
                <a:ext cx="112320" cy="500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9C8D124-B528-C225-08D8-2BFC82A5733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36919" y="3159549"/>
                  <a:ext cx="129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65E41E1-3DBB-0C85-C787-142CD1E38645}"/>
                    </a:ext>
                  </a:extLst>
                </p14:cNvPr>
                <p14:cNvContentPartPr/>
                <p14:nvPr/>
              </p14:nvContentPartPr>
              <p14:xfrm>
                <a:off x="1521519" y="3112389"/>
                <a:ext cx="69480" cy="730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65E41E1-3DBB-0C85-C787-142CD1E3864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12519" y="3103749"/>
                  <a:ext cx="87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0B72B68-B256-660D-3CE4-D6AE34E3371A}"/>
                    </a:ext>
                  </a:extLst>
                </p14:cNvPr>
                <p14:cNvContentPartPr/>
                <p14:nvPr/>
              </p14:nvContentPartPr>
              <p14:xfrm>
                <a:off x="1590999" y="3126069"/>
                <a:ext cx="50760" cy="590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0B72B68-B256-660D-3CE4-D6AE34E3371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81999" y="3117069"/>
                  <a:ext cx="68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FDE4536-0499-7FB9-0E23-9B9C68313674}"/>
                    </a:ext>
                  </a:extLst>
                </p14:cNvPr>
                <p14:cNvContentPartPr/>
                <p14:nvPr/>
              </p14:nvContentPartPr>
              <p14:xfrm>
                <a:off x="1606119" y="3103389"/>
                <a:ext cx="61560" cy="763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FDE4536-0499-7FB9-0E23-9B9C6831367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97119" y="3094749"/>
                  <a:ext cx="79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705CE31-D92E-B4C8-6BCB-C6C00049FA9D}"/>
                    </a:ext>
                  </a:extLst>
                </p14:cNvPr>
                <p14:cNvContentPartPr/>
                <p14:nvPr/>
              </p14:nvContentPartPr>
              <p14:xfrm>
                <a:off x="1670199" y="3108429"/>
                <a:ext cx="74160" cy="71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705CE31-D92E-B4C8-6BCB-C6C00049FA9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61559" y="3099789"/>
                  <a:ext cx="91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F0487A1-F140-BEE9-95BD-B975472933C4}"/>
                    </a:ext>
                  </a:extLst>
                </p14:cNvPr>
                <p14:cNvContentPartPr/>
                <p14:nvPr/>
              </p14:nvContentPartPr>
              <p14:xfrm>
                <a:off x="1738599" y="3077829"/>
                <a:ext cx="75960" cy="554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F0487A1-F140-BEE9-95BD-B975472933C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729959" y="3069189"/>
                  <a:ext cx="93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7ADC497-E142-D59E-2949-0F9DCDEBA76C}"/>
                    </a:ext>
                  </a:extLst>
                </p14:cNvPr>
                <p14:cNvContentPartPr/>
                <p14:nvPr/>
              </p14:nvContentPartPr>
              <p14:xfrm>
                <a:off x="1750119" y="3153069"/>
                <a:ext cx="106920" cy="471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7ADC497-E142-D59E-2949-0F9DCDEBA76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41119" y="3144429"/>
                  <a:ext cx="124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9CA50B2-061A-6379-27B8-7DE1450570EF}"/>
                    </a:ext>
                  </a:extLst>
                </p14:cNvPr>
                <p14:cNvContentPartPr/>
                <p14:nvPr/>
              </p14:nvContentPartPr>
              <p14:xfrm>
                <a:off x="1074039" y="2851029"/>
                <a:ext cx="55800" cy="838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9CA50B2-061A-6379-27B8-7DE1450570E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65039" y="2842389"/>
                  <a:ext cx="73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E4E9B05-AF70-EE8E-A342-268620AB93C3}"/>
                    </a:ext>
                  </a:extLst>
                </p14:cNvPr>
                <p14:cNvContentPartPr/>
                <p14:nvPr/>
              </p14:nvContentPartPr>
              <p14:xfrm>
                <a:off x="1131279" y="2841669"/>
                <a:ext cx="1080" cy="2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E4E9B05-AF70-EE8E-A342-268620AB93C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22279" y="2832669"/>
                  <a:ext cx="187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3552" name="잉크 23551">
                  <a:extLst>
                    <a:ext uri="{FF2B5EF4-FFF2-40B4-BE49-F238E27FC236}">
                      <a16:creationId xmlns:a16="http://schemas.microsoft.com/office/drawing/2014/main" id="{154DEB01-96DC-BA64-1240-BEDDD1F9D242}"/>
                    </a:ext>
                  </a:extLst>
                </p14:cNvPr>
                <p14:cNvContentPartPr/>
                <p14:nvPr/>
              </p14:nvContentPartPr>
              <p14:xfrm>
                <a:off x="1121919" y="2836989"/>
                <a:ext cx="89280" cy="67680"/>
              </p14:xfrm>
            </p:contentPart>
          </mc:Choice>
          <mc:Fallback>
            <p:pic>
              <p:nvPicPr>
                <p:cNvPr id="23552" name="잉크 23551">
                  <a:extLst>
                    <a:ext uri="{FF2B5EF4-FFF2-40B4-BE49-F238E27FC236}">
                      <a16:creationId xmlns:a16="http://schemas.microsoft.com/office/drawing/2014/main" id="{154DEB01-96DC-BA64-1240-BEDDD1F9D24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13279" y="2827989"/>
                  <a:ext cx="106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3553" name="잉크 23552">
                  <a:extLst>
                    <a:ext uri="{FF2B5EF4-FFF2-40B4-BE49-F238E27FC236}">
                      <a16:creationId xmlns:a16="http://schemas.microsoft.com/office/drawing/2014/main" id="{8738FAB1-7670-FFE9-CE90-10159CCD32AA}"/>
                    </a:ext>
                  </a:extLst>
                </p14:cNvPr>
                <p14:cNvContentPartPr/>
                <p14:nvPr/>
              </p14:nvContentPartPr>
              <p14:xfrm>
                <a:off x="1169439" y="2816469"/>
                <a:ext cx="52200" cy="47160"/>
              </p14:xfrm>
            </p:contentPart>
          </mc:Choice>
          <mc:Fallback>
            <p:pic>
              <p:nvPicPr>
                <p:cNvPr id="23553" name="잉크 23552">
                  <a:extLst>
                    <a:ext uri="{FF2B5EF4-FFF2-40B4-BE49-F238E27FC236}">
                      <a16:creationId xmlns:a16="http://schemas.microsoft.com/office/drawing/2014/main" id="{8738FAB1-7670-FFE9-CE90-10159CCD32A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60439" y="2807829"/>
                  <a:ext cx="69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3559" name="잉크 23558">
                  <a:extLst>
                    <a:ext uri="{FF2B5EF4-FFF2-40B4-BE49-F238E27FC236}">
                      <a16:creationId xmlns:a16="http://schemas.microsoft.com/office/drawing/2014/main" id="{03B72D24-4CCA-28F9-A1BF-9DFD81B8AF16}"/>
                    </a:ext>
                  </a:extLst>
                </p14:cNvPr>
                <p14:cNvContentPartPr/>
                <p14:nvPr/>
              </p14:nvContentPartPr>
              <p14:xfrm>
                <a:off x="1210839" y="2869029"/>
                <a:ext cx="48960" cy="39240"/>
              </p14:xfrm>
            </p:contentPart>
          </mc:Choice>
          <mc:Fallback>
            <p:pic>
              <p:nvPicPr>
                <p:cNvPr id="23559" name="잉크 23558">
                  <a:extLst>
                    <a:ext uri="{FF2B5EF4-FFF2-40B4-BE49-F238E27FC236}">
                      <a16:creationId xmlns:a16="http://schemas.microsoft.com/office/drawing/2014/main" id="{03B72D24-4CCA-28F9-A1BF-9DFD81B8AF1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202199" y="2860029"/>
                  <a:ext cx="66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3560" name="잉크 23559">
                  <a:extLst>
                    <a:ext uri="{FF2B5EF4-FFF2-40B4-BE49-F238E27FC236}">
                      <a16:creationId xmlns:a16="http://schemas.microsoft.com/office/drawing/2014/main" id="{1DEEBE09-172B-CC0D-34E3-B0A15C62EF3E}"/>
                    </a:ext>
                  </a:extLst>
                </p14:cNvPr>
                <p14:cNvContentPartPr/>
                <p14:nvPr/>
              </p14:nvContentPartPr>
              <p14:xfrm>
                <a:off x="1253319" y="2814309"/>
                <a:ext cx="41760" cy="54720"/>
              </p14:xfrm>
            </p:contentPart>
          </mc:Choice>
          <mc:Fallback>
            <p:pic>
              <p:nvPicPr>
                <p:cNvPr id="23560" name="잉크 23559">
                  <a:extLst>
                    <a:ext uri="{FF2B5EF4-FFF2-40B4-BE49-F238E27FC236}">
                      <a16:creationId xmlns:a16="http://schemas.microsoft.com/office/drawing/2014/main" id="{1DEEBE09-172B-CC0D-34E3-B0A15C62EF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44679" y="2805669"/>
                  <a:ext cx="59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3561" name="잉크 23560">
                  <a:extLst>
                    <a:ext uri="{FF2B5EF4-FFF2-40B4-BE49-F238E27FC236}">
                      <a16:creationId xmlns:a16="http://schemas.microsoft.com/office/drawing/2014/main" id="{07F75083-1953-188B-DD74-2FB5BC716F68}"/>
                    </a:ext>
                  </a:extLst>
                </p14:cNvPr>
                <p14:cNvContentPartPr/>
                <p14:nvPr/>
              </p14:nvContentPartPr>
              <p14:xfrm>
                <a:off x="1263399" y="2822589"/>
                <a:ext cx="106560" cy="66240"/>
              </p14:xfrm>
            </p:contentPart>
          </mc:Choice>
          <mc:Fallback>
            <p:pic>
              <p:nvPicPr>
                <p:cNvPr id="23561" name="잉크 23560">
                  <a:extLst>
                    <a:ext uri="{FF2B5EF4-FFF2-40B4-BE49-F238E27FC236}">
                      <a16:creationId xmlns:a16="http://schemas.microsoft.com/office/drawing/2014/main" id="{07F75083-1953-188B-DD74-2FB5BC716F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254399" y="2813949"/>
                  <a:ext cx="124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3562" name="잉크 23561">
                  <a:extLst>
                    <a:ext uri="{FF2B5EF4-FFF2-40B4-BE49-F238E27FC236}">
                      <a16:creationId xmlns:a16="http://schemas.microsoft.com/office/drawing/2014/main" id="{D10C9C2E-9596-A227-B200-4242313235D4}"/>
                    </a:ext>
                  </a:extLst>
                </p14:cNvPr>
                <p14:cNvContentPartPr/>
                <p14:nvPr/>
              </p14:nvContentPartPr>
              <p14:xfrm>
                <a:off x="1363479" y="2824029"/>
                <a:ext cx="35280" cy="49680"/>
              </p14:xfrm>
            </p:contentPart>
          </mc:Choice>
          <mc:Fallback>
            <p:pic>
              <p:nvPicPr>
                <p:cNvPr id="23562" name="잉크 23561">
                  <a:extLst>
                    <a:ext uri="{FF2B5EF4-FFF2-40B4-BE49-F238E27FC236}">
                      <a16:creationId xmlns:a16="http://schemas.microsoft.com/office/drawing/2014/main" id="{D10C9C2E-9596-A227-B200-4242313235D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54479" y="2815029"/>
                  <a:ext cx="52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3563" name="잉크 23562">
                  <a:extLst>
                    <a:ext uri="{FF2B5EF4-FFF2-40B4-BE49-F238E27FC236}">
                      <a16:creationId xmlns:a16="http://schemas.microsoft.com/office/drawing/2014/main" id="{713CFC31-8EE1-9AB2-D21A-202124DD301A}"/>
                    </a:ext>
                  </a:extLst>
                </p14:cNvPr>
                <p14:cNvContentPartPr/>
                <p14:nvPr/>
              </p14:nvContentPartPr>
              <p14:xfrm>
                <a:off x="1370679" y="2813589"/>
                <a:ext cx="43920" cy="34200"/>
              </p14:xfrm>
            </p:contentPart>
          </mc:Choice>
          <mc:Fallback>
            <p:pic>
              <p:nvPicPr>
                <p:cNvPr id="23563" name="잉크 23562">
                  <a:extLst>
                    <a:ext uri="{FF2B5EF4-FFF2-40B4-BE49-F238E27FC236}">
                      <a16:creationId xmlns:a16="http://schemas.microsoft.com/office/drawing/2014/main" id="{713CFC31-8EE1-9AB2-D21A-202124DD301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62039" y="2804949"/>
                  <a:ext cx="61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3564" name="잉크 23563">
                  <a:extLst>
                    <a:ext uri="{FF2B5EF4-FFF2-40B4-BE49-F238E27FC236}">
                      <a16:creationId xmlns:a16="http://schemas.microsoft.com/office/drawing/2014/main" id="{92436BF7-3558-CE37-C320-5E305E73EBF5}"/>
                    </a:ext>
                  </a:extLst>
                </p14:cNvPr>
                <p14:cNvContentPartPr/>
                <p14:nvPr/>
              </p14:nvContentPartPr>
              <p14:xfrm>
                <a:off x="1410279" y="2816109"/>
                <a:ext cx="80280" cy="45360"/>
              </p14:xfrm>
            </p:contentPart>
          </mc:Choice>
          <mc:Fallback>
            <p:pic>
              <p:nvPicPr>
                <p:cNvPr id="23564" name="잉크 23563">
                  <a:extLst>
                    <a:ext uri="{FF2B5EF4-FFF2-40B4-BE49-F238E27FC236}">
                      <a16:creationId xmlns:a16="http://schemas.microsoft.com/office/drawing/2014/main" id="{92436BF7-3558-CE37-C320-5E305E73EBF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401279" y="2807109"/>
                  <a:ext cx="979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3565" name="잉크 23564">
                  <a:extLst>
                    <a:ext uri="{FF2B5EF4-FFF2-40B4-BE49-F238E27FC236}">
                      <a16:creationId xmlns:a16="http://schemas.microsoft.com/office/drawing/2014/main" id="{8FC226C0-079A-5042-630B-48336ACBA16F}"/>
                    </a:ext>
                  </a:extLst>
                </p14:cNvPr>
                <p14:cNvContentPartPr/>
                <p14:nvPr/>
              </p14:nvContentPartPr>
              <p14:xfrm>
                <a:off x="1472919" y="2781189"/>
                <a:ext cx="71640" cy="108360"/>
              </p14:xfrm>
            </p:contentPart>
          </mc:Choice>
          <mc:Fallback>
            <p:pic>
              <p:nvPicPr>
                <p:cNvPr id="23565" name="잉크 23564">
                  <a:extLst>
                    <a:ext uri="{FF2B5EF4-FFF2-40B4-BE49-F238E27FC236}">
                      <a16:creationId xmlns:a16="http://schemas.microsoft.com/office/drawing/2014/main" id="{8FC226C0-079A-5042-630B-48336ACBA16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64279" y="2772549"/>
                  <a:ext cx="89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3567" name="잉크 23566">
                  <a:extLst>
                    <a:ext uri="{FF2B5EF4-FFF2-40B4-BE49-F238E27FC236}">
                      <a16:creationId xmlns:a16="http://schemas.microsoft.com/office/drawing/2014/main" id="{ECCA7D94-D21E-D430-3CA1-DA9B81286874}"/>
                    </a:ext>
                  </a:extLst>
                </p14:cNvPr>
                <p14:cNvContentPartPr/>
                <p14:nvPr/>
              </p14:nvContentPartPr>
              <p14:xfrm>
                <a:off x="1833279" y="3075309"/>
                <a:ext cx="62280" cy="67680"/>
              </p14:xfrm>
            </p:contentPart>
          </mc:Choice>
          <mc:Fallback>
            <p:pic>
              <p:nvPicPr>
                <p:cNvPr id="23567" name="잉크 23566">
                  <a:extLst>
                    <a:ext uri="{FF2B5EF4-FFF2-40B4-BE49-F238E27FC236}">
                      <a16:creationId xmlns:a16="http://schemas.microsoft.com/office/drawing/2014/main" id="{ECCA7D94-D21E-D430-3CA1-DA9B8128687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824279" y="3066309"/>
                  <a:ext cx="79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3568" name="잉크 23567">
                  <a:extLst>
                    <a:ext uri="{FF2B5EF4-FFF2-40B4-BE49-F238E27FC236}">
                      <a16:creationId xmlns:a16="http://schemas.microsoft.com/office/drawing/2014/main" id="{785BBE5A-7041-6CC7-E61C-09C7D6CA7E7E}"/>
                    </a:ext>
                  </a:extLst>
                </p14:cNvPr>
                <p14:cNvContentPartPr/>
                <p14:nvPr/>
              </p14:nvContentPartPr>
              <p14:xfrm>
                <a:off x="1909959" y="3068829"/>
                <a:ext cx="24840" cy="59040"/>
              </p14:xfrm>
            </p:contentPart>
          </mc:Choice>
          <mc:Fallback>
            <p:pic>
              <p:nvPicPr>
                <p:cNvPr id="23568" name="잉크 23567">
                  <a:extLst>
                    <a:ext uri="{FF2B5EF4-FFF2-40B4-BE49-F238E27FC236}">
                      <a16:creationId xmlns:a16="http://schemas.microsoft.com/office/drawing/2014/main" id="{785BBE5A-7041-6CC7-E61C-09C7D6CA7E7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901319" y="3060189"/>
                  <a:ext cx="42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3569" name="잉크 23568">
                  <a:extLst>
                    <a:ext uri="{FF2B5EF4-FFF2-40B4-BE49-F238E27FC236}">
                      <a16:creationId xmlns:a16="http://schemas.microsoft.com/office/drawing/2014/main" id="{8C51CECD-2920-7C89-8F44-C2E24476E1F0}"/>
                    </a:ext>
                  </a:extLst>
                </p14:cNvPr>
                <p14:cNvContentPartPr/>
                <p14:nvPr/>
              </p14:nvContentPartPr>
              <p14:xfrm>
                <a:off x="1882959" y="3137589"/>
                <a:ext cx="54000" cy="60840"/>
              </p14:xfrm>
            </p:contentPart>
          </mc:Choice>
          <mc:Fallback>
            <p:pic>
              <p:nvPicPr>
                <p:cNvPr id="23569" name="잉크 23568">
                  <a:extLst>
                    <a:ext uri="{FF2B5EF4-FFF2-40B4-BE49-F238E27FC236}">
                      <a16:creationId xmlns:a16="http://schemas.microsoft.com/office/drawing/2014/main" id="{8C51CECD-2920-7C89-8F44-C2E24476E1F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73959" y="3128949"/>
                  <a:ext cx="71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3570" name="잉크 23569">
                  <a:extLst>
                    <a:ext uri="{FF2B5EF4-FFF2-40B4-BE49-F238E27FC236}">
                      <a16:creationId xmlns:a16="http://schemas.microsoft.com/office/drawing/2014/main" id="{116272C7-CB3E-947E-A827-9EB425413D14}"/>
                    </a:ext>
                  </a:extLst>
                </p14:cNvPr>
                <p14:cNvContentPartPr/>
                <p14:nvPr/>
              </p14:nvContentPartPr>
              <p14:xfrm>
                <a:off x="1942359" y="3148029"/>
                <a:ext cx="39240" cy="43920"/>
              </p14:xfrm>
            </p:contentPart>
          </mc:Choice>
          <mc:Fallback>
            <p:pic>
              <p:nvPicPr>
                <p:cNvPr id="23570" name="잉크 23569">
                  <a:extLst>
                    <a:ext uri="{FF2B5EF4-FFF2-40B4-BE49-F238E27FC236}">
                      <a16:creationId xmlns:a16="http://schemas.microsoft.com/office/drawing/2014/main" id="{116272C7-CB3E-947E-A827-9EB425413D1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33719" y="3139029"/>
                  <a:ext cx="56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3571" name="잉크 23570">
                  <a:extLst>
                    <a:ext uri="{FF2B5EF4-FFF2-40B4-BE49-F238E27FC236}">
                      <a16:creationId xmlns:a16="http://schemas.microsoft.com/office/drawing/2014/main" id="{51AB8229-B174-B3D3-1965-9D346F9A87AD}"/>
                    </a:ext>
                  </a:extLst>
                </p14:cNvPr>
                <p14:cNvContentPartPr/>
                <p14:nvPr/>
              </p14:nvContentPartPr>
              <p14:xfrm>
                <a:off x="1968999" y="3112029"/>
                <a:ext cx="61200" cy="13320"/>
              </p14:xfrm>
            </p:contentPart>
          </mc:Choice>
          <mc:Fallback>
            <p:pic>
              <p:nvPicPr>
                <p:cNvPr id="23571" name="잉크 23570">
                  <a:extLst>
                    <a:ext uri="{FF2B5EF4-FFF2-40B4-BE49-F238E27FC236}">
                      <a16:creationId xmlns:a16="http://schemas.microsoft.com/office/drawing/2014/main" id="{51AB8229-B174-B3D3-1965-9D346F9A87A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959999" y="3103389"/>
                  <a:ext cx="78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3572" name="잉크 23571">
                  <a:extLst>
                    <a:ext uri="{FF2B5EF4-FFF2-40B4-BE49-F238E27FC236}">
                      <a16:creationId xmlns:a16="http://schemas.microsoft.com/office/drawing/2014/main" id="{1FDFE76B-179F-0C72-451C-51AAEA77672F}"/>
                    </a:ext>
                  </a:extLst>
                </p14:cNvPr>
                <p14:cNvContentPartPr/>
                <p14:nvPr/>
              </p14:nvContentPartPr>
              <p14:xfrm>
                <a:off x="1996359" y="3063069"/>
                <a:ext cx="30600" cy="94680"/>
              </p14:xfrm>
            </p:contentPart>
          </mc:Choice>
          <mc:Fallback>
            <p:pic>
              <p:nvPicPr>
                <p:cNvPr id="23572" name="잉크 23571">
                  <a:extLst>
                    <a:ext uri="{FF2B5EF4-FFF2-40B4-BE49-F238E27FC236}">
                      <a16:creationId xmlns:a16="http://schemas.microsoft.com/office/drawing/2014/main" id="{1FDFE76B-179F-0C72-451C-51AAEA77672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987359" y="3054429"/>
                  <a:ext cx="48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3573" name="잉크 23572">
                  <a:extLst>
                    <a:ext uri="{FF2B5EF4-FFF2-40B4-BE49-F238E27FC236}">
                      <a16:creationId xmlns:a16="http://schemas.microsoft.com/office/drawing/2014/main" id="{81700482-444A-5795-3C46-E64C960A51A3}"/>
                    </a:ext>
                  </a:extLst>
                </p14:cNvPr>
                <p14:cNvContentPartPr/>
                <p14:nvPr/>
              </p14:nvContentPartPr>
              <p14:xfrm>
                <a:off x="2081319" y="3041469"/>
                <a:ext cx="29520" cy="82440"/>
              </p14:xfrm>
            </p:contentPart>
          </mc:Choice>
          <mc:Fallback>
            <p:pic>
              <p:nvPicPr>
                <p:cNvPr id="23573" name="잉크 23572">
                  <a:extLst>
                    <a:ext uri="{FF2B5EF4-FFF2-40B4-BE49-F238E27FC236}">
                      <a16:creationId xmlns:a16="http://schemas.microsoft.com/office/drawing/2014/main" id="{81700482-444A-5795-3C46-E64C960A51A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72679" y="3032829"/>
                  <a:ext cx="47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3575" name="잉크 23574">
                  <a:extLst>
                    <a:ext uri="{FF2B5EF4-FFF2-40B4-BE49-F238E27FC236}">
                      <a16:creationId xmlns:a16="http://schemas.microsoft.com/office/drawing/2014/main" id="{45B75E61-69C4-23D0-1BC7-C9093CDC8278}"/>
                    </a:ext>
                  </a:extLst>
                </p14:cNvPr>
                <p14:cNvContentPartPr/>
                <p14:nvPr/>
              </p14:nvContentPartPr>
              <p14:xfrm>
                <a:off x="2052519" y="3036789"/>
                <a:ext cx="56880" cy="112680"/>
              </p14:xfrm>
            </p:contentPart>
          </mc:Choice>
          <mc:Fallback>
            <p:pic>
              <p:nvPicPr>
                <p:cNvPr id="23575" name="잉크 23574">
                  <a:extLst>
                    <a:ext uri="{FF2B5EF4-FFF2-40B4-BE49-F238E27FC236}">
                      <a16:creationId xmlns:a16="http://schemas.microsoft.com/office/drawing/2014/main" id="{45B75E61-69C4-23D0-1BC7-C9093CDC827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043519" y="3027789"/>
                  <a:ext cx="74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3576" name="잉크 23575">
                  <a:extLst>
                    <a:ext uri="{FF2B5EF4-FFF2-40B4-BE49-F238E27FC236}">
                      <a16:creationId xmlns:a16="http://schemas.microsoft.com/office/drawing/2014/main" id="{1FE13C66-6FB9-2399-207B-5D5E6C132DDA}"/>
                    </a:ext>
                  </a:extLst>
                </p14:cNvPr>
                <p14:cNvContentPartPr/>
                <p14:nvPr/>
              </p14:nvContentPartPr>
              <p14:xfrm>
                <a:off x="2076639" y="3148749"/>
                <a:ext cx="74520" cy="6480"/>
              </p14:xfrm>
            </p:contentPart>
          </mc:Choice>
          <mc:Fallback>
            <p:pic>
              <p:nvPicPr>
                <p:cNvPr id="23576" name="잉크 23575">
                  <a:extLst>
                    <a:ext uri="{FF2B5EF4-FFF2-40B4-BE49-F238E27FC236}">
                      <a16:creationId xmlns:a16="http://schemas.microsoft.com/office/drawing/2014/main" id="{1FE13C66-6FB9-2399-207B-5D5E6C132DD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67999" y="3140109"/>
                  <a:ext cx="921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3578" name="잉크 23577">
                  <a:extLst>
                    <a:ext uri="{FF2B5EF4-FFF2-40B4-BE49-F238E27FC236}">
                      <a16:creationId xmlns:a16="http://schemas.microsoft.com/office/drawing/2014/main" id="{0994E667-26D3-01C7-5F95-27F4FBFD2364}"/>
                    </a:ext>
                  </a:extLst>
                </p14:cNvPr>
                <p14:cNvContentPartPr/>
                <p14:nvPr/>
              </p14:nvContentPartPr>
              <p14:xfrm>
                <a:off x="1861359" y="3218949"/>
                <a:ext cx="142920" cy="61200"/>
              </p14:xfrm>
            </p:contentPart>
          </mc:Choice>
          <mc:Fallback>
            <p:pic>
              <p:nvPicPr>
                <p:cNvPr id="23578" name="잉크 23577">
                  <a:extLst>
                    <a:ext uri="{FF2B5EF4-FFF2-40B4-BE49-F238E27FC236}">
                      <a16:creationId xmlns:a16="http://schemas.microsoft.com/office/drawing/2014/main" id="{0994E667-26D3-01C7-5F95-27F4FBFD236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852719" y="3209949"/>
                  <a:ext cx="1605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3579" name="잉크 23578">
                  <a:extLst>
                    <a:ext uri="{FF2B5EF4-FFF2-40B4-BE49-F238E27FC236}">
                      <a16:creationId xmlns:a16="http://schemas.microsoft.com/office/drawing/2014/main" id="{CCA4C830-3D46-3852-CC58-D1C4EFE28210}"/>
                    </a:ext>
                  </a:extLst>
                </p14:cNvPr>
                <p14:cNvContentPartPr/>
                <p14:nvPr/>
              </p14:nvContentPartPr>
              <p14:xfrm>
                <a:off x="1859199" y="3247389"/>
                <a:ext cx="54000" cy="62640"/>
              </p14:xfrm>
            </p:contentPart>
          </mc:Choice>
          <mc:Fallback>
            <p:pic>
              <p:nvPicPr>
                <p:cNvPr id="23579" name="잉크 23578">
                  <a:extLst>
                    <a:ext uri="{FF2B5EF4-FFF2-40B4-BE49-F238E27FC236}">
                      <a16:creationId xmlns:a16="http://schemas.microsoft.com/office/drawing/2014/main" id="{CCA4C830-3D46-3852-CC58-D1C4EFE2821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50559" y="3238389"/>
                  <a:ext cx="71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3581" name="잉크 23580">
                  <a:extLst>
                    <a:ext uri="{FF2B5EF4-FFF2-40B4-BE49-F238E27FC236}">
                      <a16:creationId xmlns:a16="http://schemas.microsoft.com/office/drawing/2014/main" id="{E12DEEA5-008F-46F4-0DCB-9DD6E0C66331}"/>
                    </a:ext>
                  </a:extLst>
                </p14:cNvPr>
                <p14:cNvContentPartPr/>
                <p14:nvPr/>
              </p14:nvContentPartPr>
              <p14:xfrm>
                <a:off x="2331519" y="3090429"/>
                <a:ext cx="86760" cy="140400"/>
              </p14:xfrm>
            </p:contentPart>
          </mc:Choice>
          <mc:Fallback>
            <p:pic>
              <p:nvPicPr>
                <p:cNvPr id="23581" name="잉크 23580">
                  <a:extLst>
                    <a:ext uri="{FF2B5EF4-FFF2-40B4-BE49-F238E27FC236}">
                      <a16:creationId xmlns:a16="http://schemas.microsoft.com/office/drawing/2014/main" id="{E12DEEA5-008F-46F4-0DCB-9DD6E0C6633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322879" y="3081429"/>
                  <a:ext cx="104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3582" name="잉크 23581">
                  <a:extLst>
                    <a:ext uri="{FF2B5EF4-FFF2-40B4-BE49-F238E27FC236}">
                      <a16:creationId xmlns:a16="http://schemas.microsoft.com/office/drawing/2014/main" id="{EB33DAE9-8A38-AC6D-6815-BE690DFBD2B2}"/>
                    </a:ext>
                  </a:extLst>
                </p14:cNvPr>
                <p14:cNvContentPartPr/>
                <p14:nvPr/>
              </p14:nvContentPartPr>
              <p14:xfrm>
                <a:off x="2375799" y="3077109"/>
                <a:ext cx="69120" cy="47160"/>
              </p14:xfrm>
            </p:contentPart>
          </mc:Choice>
          <mc:Fallback>
            <p:pic>
              <p:nvPicPr>
                <p:cNvPr id="23582" name="잉크 23581">
                  <a:extLst>
                    <a:ext uri="{FF2B5EF4-FFF2-40B4-BE49-F238E27FC236}">
                      <a16:creationId xmlns:a16="http://schemas.microsoft.com/office/drawing/2014/main" id="{EB33DAE9-8A38-AC6D-6815-BE690DFBD2B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367159" y="3068109"/>
                  <a:ext cx="86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3583" name="잉크 23582">
                  <a:extLst>
                    <a:ext uri="{FF2B5EF4-FFF2-40B4-BE49-F238E27FC236}">
                      <a16:creationId xmlns:a16="http://schemas.microsoft.com/office/drawing/2014/main" id="{0E3837A2-D02C-7D42-FC41-36498F6FF37C}"/>
                    </a:ext>
                  </a:extLst>
                </p14:cNvPr>
                <p14:cNvContentPartPr/>
                <p14:nvPr/>
              </p14:nvContentPartPr>
              <p14:xfrm>
                <a:off x="2167359" y="2922309"/>
                <a:ext cx="67320" cy="62280"/>
              </p14:xfrm>
            </p:contentPart>
          </mc:Choice>
          <mc:Fallback>
            <p:pic>
              <p:nvPicPr>
                <p:cNvPr id="23583" name="잉크 23582">
                  <a:extLst>
                    <a:ext uri="{FF2B5EF4-FFF2-40B4-BE49-F238E27FC236}">
                      <a16:creationId xmlns:a16="http://schemas.microsoft.com/office/drawing/2014/main" id="{0E3837A2-D02C-7D42-FC41-36498F6FF37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58359" y="2913669"/>
                  <a:ext cx="84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3584" name="잉크 23583">
                  <a:extLst>
                    <a:ext uri="{FF2B5EF4-FFF2-40B4-BE49-F238E27FC236}">
                      <a16:creationId xmlns:a16="http://schemas.microsoft.com/office/drawing/2014/main" id="{28BA236B-04E1-ED9C-183A-F44DDBFA8C61}"/>
                    </a:ext>
                  </a:extLst>
                </p14:cNvPr>
                <p14:cNvContentPartPr/>
                <p14:nvPr/>
              </p14:nvContentPartPr>
              <p14:xfrm>
                <a:off x="2236479" y="2926989"/>
                <a:ext cx="38160" cy="63360"/>
              </p14:xfrm>
            </p:contentPart>
          </mc:Choice>
          <mc:Fallback>
            <p:pic>
              <p:nvPicPr>
                <p:cNvPr id="23584" name="잉크 23583">
                  <a:extLst>
                    <a:ext uri="{FF2B5EF4-FFF2-40B4-BE49-F238E27FC236}">
                      <a16:creationId xmlns:a16="http://schemas.microsoft.com/office/drawing/2014/main" id="{28BA236B-04E1-ED9C-183A-F44DDBFA8C6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27839" y="2917989"/>
                  <a:ext cx="55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3585" name="잉크 23584">
                  <a:extLst>
                    <a:ext uri="{FF2B5EF4-FFF2-40B4-BE49-F238E27FC236}">
                      <a16:creationId xmlns:a16="http://schemas.microsoft.com/office/drawing/2014/main" id="{E7BF97E0-BA9B-711A-AEDD-74ACF2D5C042}"/>
                    </a:ext>
                  </a:extLst>
                </p14:cNvPr>
                <p14:cNvContentPartPr/>
                <p14:nvPr/>
              </p14:nvContentPartPr>
              <p14:xfrm>
                <a:off x="2276439" y="2925189"/>
                <a:ext cx="42840" cy="54000"/>
              </p14:xfrm>
            </p:contentPart>
          </mc:Choice>
          <mc:Fallback>
            <p:pic>
              <p:nvPicPr>
                <p:cNvPr id="23585" name="잉크 23584">
                  <a:extLst>
                    <a:ext uri="{FF2B5EF4-FFF2-40B4-BE49-F238E27FC236}">
                      <a16:creationId xmlns:a16="http://schemas.microsoft.com/office/drawing/2014/main" id="{E7BF97E0-BA9B-711A-AEDD-74ACF2D5C04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67799" y="2916549"/>
                  <a:ext cx="60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3586" name="잉크 23585">
                  <a:extLst>
                    <a:ext uri="{FF2B5EF4-FFF2-40B4-BE49-F238E27FC236}">
                      <a16:creationId xmlns:a16="http://schemas.microsoft.com/office/drawing/2014/main" id="{609D0691-6B02-6590-AF2C-EAA1E73829C3}"/>
                    </a:ext>
                  </a:extLst>
                </p14:cNvPr>
                <p14:cNvContentPartPr/>
                <p14:nvPr/>
              </p14:nvContentPartPr>
              <p14:xfrm>
                <a:off x="2311719" y="2883069"/>
                <a:ext cx="43200" cy="50400"/>
              </p14:xfrm>
            </p:contentPart>
          </mc:Choice>
          <mc:Fallback>
            <p:pic>
              <p:nvPicPr>
                <p:cNvPr id="23586" name="잉크 23585">
                  <a:extLst>
                    <a:ext uri="{FF2B5EF4-FFF2-40B4-BE49-F238E27FC236}">
                      <a16:creationId xmlns:a16="http://schemas.microsoft.com/office/drawing/2014/main" id="{609D0691-6B02-6590-AF2C-EAA1E73829C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302719" y="2874069"/>
                  <a:ext cx="60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3587" name="잉크 23586">
                  <a:extLst>
                    <a:ext uri="{FF2B5EF4-FFF2-40B4-BE49-F238E27FC236}">
                      <a16:creationId xmlns:a16="http://schemas.microsoft.com/office/drawing/2014/main" id="{CDD88D41-8A66-9F4D-23BC-4F07B1CB19B4}"/>
                    </a:ext>
                  </a:extLst>
                </p14:cNvPr>
                <p14:cNvContentPartPr/>
                <p14:nvPr/>
              </p14:nvContentPartPr>
              <p14:xfrm>
                <a:off x="2359959" y="2869749"/>
                <a:ext cx="75240" cy="106560"/>
              </p14:xfrm>
            </p:contentPart>
          </mc:Choice>
          <mc:Fallback>
            <p:pic>
              <p:nvPicPr>
                <p:cNvPr id="23587" name="잉크 23586">
                  <a:extLst>
                    <a:ext uri="{FF2B5EF4-FFF2-40B4-BE49-F238E27FC236}">
                      <a16:creationId xmlns:a16="http://schemas.microsoft.com/office/drawing/2014/main" id="{CDD88D41-8A66-9F4D-23BC-4F07B1CB19B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51319" y="2861109"/>
                  <a:ext cx="92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3588" name="잉크 23587">
                  <a:extLst>
                    <a:ext uri="{FF2B5EF4-FFF2-40B4-BE49-F238E27FC236}">
                      <a16:creationId xmlns:a16="http://schemas.microsoft.com/office/drawing/2014/main" id="{FD49DB4B-BE49-0475-7DA3-333D601580D8}"/>
                    </a:ext>
                  </a:extLst>
                </p14:cNvPr>
                <p14:cNvContentPartPr/>
                <p14:nvPr/>
              </p14:nvContentPartPr>
              <p14:xfrm>
                <a:off x="2401359" y="2884869"/>
                <a:ext cx="57600" cy="45360"/>
              </p14:xfrm>
            </p:contentPart>
          </mc:Choice>
          <mc:Fallback>
            <p:pic>
              <p:nvPicPr>
                <p:cNvPr id="23588" name="잉크 23587">
                  <a:extLst>
                    <a:ext uri="{FF2B5EF4-FFF2-40B4-BE49-F238E27FC236}">
                      <a16:creationId xmlns:a16="http://schemas.microsoft.com/office/drawing/2014/main" id="{FD49DB4B-BE49-0475-7DA3-333D601580D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392359" y="2876229"/>
                  <a:ext cx="75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3589" name="잉크 23588">
                  <a:extLst>
                    <a:ext uri="{FF2B5EF4-FFF2-40B4-BE49-F238E27FC236}">
                      <a16:creationId xmlns:a16="http://schemas.microsoft.com/office/drawing/2014/main" id="{74D797B9-D1FE-F774-A57A-0EF75D21AB40}"/>
                    </a:ext>
                  </a:extLst>
                </p14:cNvPr>
                <p14:cNvContentPartPr/>
                <p14:nvPr/>
              </p14:nvContentPartPr>
              <p14:xfrm>
                <a:off x="2456439" y="2827989"/>
                <a:ext cx="49680" cy="103320"/>
              </p14:xfrm>
            </p:contentPart>
          </mc:Choice>
          <mc:Fallback>
            <p:pic>
              <p:nvPicPr>
                <p:cNvPr id="23589" name="잉크 23588">
                  <a:extLst>
                    <a:ext uri="{FF2B5EF4-FFF2-40B4-BE49-F238E27FC236}">
                      <a16:creationId xmlns:a16="http://schemas.microsoft.com/office/drawing/2014/main" id="{74D797B9-D1FE-F774-A57A-0EF75D21AB4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47439" y="2818989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3590" name="잉크 23589">
                  <a:extLst>
                    <a:ext uri="{FF2B5EF4-FFF2-40B4-BE49-F238E27FC236}">
                      <a16:creationId xmlns:a16="http://schemas.microsoft.com/office/drawing/2014/main" id="{B78862DC-ABCF-6A5A-7610-263192673351}"/>
                    </a:ext>
                  </a:extLst>
                </p14:cNvPr>
                <p14:cNvContentPartPr/>
                <p14:nvPr/>
              </p14:nvContentPartPr>
              <p14:xfrm>
                <a:off x="2502519" y="2808909"/>
                <a:ext cx="51120" cy="54720"/>
              </p14:xfrm>
            </p:contentPart>
          </mc:Choice>
          <mc:Fallback>
            <p:pic>
              <p:nvPicPr>
                <p:cNvPr id="23590" name="잉크 23589">
                  <a:extLst>
                    <a:ext uri="{FF2B5EF4-FFF2-40B4-BE49-F238E27FC236}">
                      <a16:creationId xmlns:a16="http://schemas.microsoft.com/office/drawing/2014/main" id="{B78862DC-ABCF-6A5A-7610-26319267335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493519" y="2799909"/>
                  <a:ext cx="687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3591" name="잉크 23590">
                  <a:extLst>
                    <a:ext uri="{FF2B5EF4-FFF2-40B4-BE49-F238E27FC236}">
                      <a16:creationId xmlns:a16="http://schemas.microsoft.com/office/drawing/2014/main" id="{146F671A-C19F-F724-A62B-629C74FC06D2}"/>
                    </a:ext>
                  </a:extLst>
                </p14:cNvPr>
                <p14:cNvContentPartPr/>
                <p14:nvPr/>
              </p14:nvContentPartPr>
              <p14:xfrm>
                <a:off x="2521599" y="2867949"/>
                <a:ext cx="99720" cy="45000"/>
              </p14:xfrm>
            </p:contentPart>
          </mc:Choice>
          <mc:Fallback>
            <p:pic>
              <p:nvPicPr>
                <p:cNvPr id="23591" name="잉크 23590">
                  <a:extLst>
                    <a:ext uri="{FF2B5EF4-FFF2-40B4-BE49-F238E27FC236}">
                      <a16:creationId xmlns:a16="http://schemas.microsoft.com/office/drawing/2014/main" id="{146F671A-C19F-F724-A62B-629C74FC06D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12959" y="2859309"/>
                  <a:ext cx="117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3592" name="잉크 23591">
                  <a:extLst>
                    <a:ext uri="{FF2B5EF4-FFF2-40B4-BE49-F238E27FC236}">
                      <a16:creationId xmlns:a16="http://schemas.microsoft.com/office/drawing/2014/main" id="{A9B0A3D0-48ED-B516-1281-E8C6594A139A}"/>
                    </a:ext>
                  </a:extLst>
                </p14:cNvPr>
                <p14:cNvContentPartPr/>
                <p14:nvPr/>
              </p14:nvContentPartPr>
              <p14:xfrm>
                <a:off x="2563719" y="2786589"/>
                <a:ext cx="96840" cy="66600"/>
              </p14:xfrm>
            </p:contentPart>
          </mc:Choice>
          <mc:Fallback>
            <p:pic>
              <p:nvPicPr>
                <p:cNvPr id="23592" name="잉크 23591">
                  <a:extLst>
                    <a:ext uri="{FF2B5EF4-FFF2-40B4-BE49-F238E27FC236}">
                      <a16:creationId xmlns:a16="http://schemas.microsoft.com/office/drawing/2014/main" id="{A9B0A3D0-48ED-B516-1281-E8C6594A139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55079" y="2777949"/>
                  <a:ext cx="1144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3593" name="잉크 23592">
                  <a:extLst>
                    <a:ext uri="{FF2B5EF4-FFF2-40B4-BE49-F238E27FC236}">
                      <a16:creationId xmlns:a16="http://schemas.microsoft.com/office/drawing/2014/main" id="{24A5E5A9-FD80-AF3A-DD57-37303E0ADF7A}"/>
                    </a:ext>
                  </a:extLst>
                </p14:cNvPr>
                <p14:cNvContentPartPr/>
                <p14:nvPr/>
              </p14:nvContentPartPr>
              <p14:xfrm>
                <a:off x="2647959" y="2804229"/>
                <a:ext cx="54000" cy="51480"/>
              </p14:xfrm>
            </p:contentPart>
          </mc:Choice>
          <mc:Fallback>
            <p:pic>
              <p:nvPicPr>
                <p:cNvPr id="23593" name="잉크 23592">
                  <a:extLst>
                    <a:ext uri="{FF2B5EF4-FFF2-40B4-BE49-F238E27FC236}">
                      <a16:creationId xmlns:a16="http://schemas.microsoft.com/office/drawing/2014/main" id="{24A5E5A9-FD80-AF3A-DD57-37303E0ADF7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638959" y="2795589"/>
                  <a:ext cx="71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3594" name="잉크 23593">
                  <a:extLst>
                    <a:ext uri="{FF2B5EF4-FFF2-40B4-BE49-F238E27FC236}">
                      <a16:creationId xmlns:a16="http://schemas.microsoft.com/office/drawing/2014/main" id="{87F7E183-0A57-2352-EEE5-E17F7AA60552}"/>
                    </a:ext>
                  </a:extLst>
                </p14:cNvPr>
                <p14:cNvContentPartPr/>
                <p14:nvPr/>
              </p14:nvContentPartPr>
              <p14:xfrm>
                <a:off x="2517279" y="2983509"/>
                <a:ext cx="97920" cy="64080"/>
              </p14:xfrm>
            </p:contentPart>
          </mc:Choice>
          <mc:Fallback>
            <p:pic>
              <p:nvPicPr>
                <p:cNvPr id="23594" name="잉크 23593">
                  <a:extLst>
                    <a:ext uri="{FF2B5EF4-FFF2-40B4-BE49-F238E27FC236}">
                      <a16:creationId xmlns:a16="http://schemas.microsoft.com/office/drawing/2014/main" id="{87F7E183-0A57-2352-EEE5-E17F7AA6055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508279" y="2974509"/>
                  <a:ext cx="115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3595" name="잉크 23594">
                  <a:extLst>
                    <a:ext uri="{FF2B5EF4-FFF2-40B4-BE49-F238E27FC236}">
                      <a16:creationId xmlns:a16="http://schemas.microsoft.com/office/drawing/2014/main" id="{9BB16E5F-A0E4-F4D5-7B00-3614BD233D8F}"/>
                    </a:ext>
                  </a:extLst>
                </p14:cNvPr>
                <p14:cNvContentPartPr/>
                <p14:nvPr/>
              </p14:nvContentPartPr>
              <p14:xfrm>
                <a:off x="2592879" y="2935269"/>
                <a:ext cx="77040" cy="169560"/>
              </p14:xfrm>
            </p:contentPart>
          </mc:Choice>
          <mc:Fallback>
            <p:pic>
              <p:nvPicPr>
                <p:cNvPr id="23595" name="잉크 23594">
                  <a:extLst>
                    <a:ext uri="{FF2B5EF4-FFF2-40B4-BE49-F238E27FC236}">
                      <a16:creationId xmlns:a16="http://schemas.microsoft.com/office/drawing/2014/main" id="{9BB16E5F-A0E4-F4D5-7B00-3614BD233D8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83879" y="2926629"/>
                  <a:ext cx="94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3596" name="잉크 23595">
                  <a:extLst>
                    <a:ext uri="{FF2B5EF4-FFF2-40B4-BE49-F238E27FC236}">
                      <a16:creationId xmlns:a16="http://schemas.microsoft.com/office/drawing/2014/main" id="{4A713EF7-592D-64B1-7494-4CE6610475C7}"/>
                    </a:ext>
                  </a:extLst>
                </p14:cNvPr>
                <p14:cNvContentPartPr/>
                <p14:nvPr/>
              </p14:nvContentPartPr>
              <p14:xfrm>
                <a:off x="2624919" y="3058389"/>
                <a:ext cx="54000" cy="29520"/>
              </p14:xfrm>
            </p:contentPart>
          </mc:Choice>
          <mc:Fallback>
            <p:pic>
              <p:nvPicPr>
                <p:cNvPr id="23596" name="잉크 23595">
                  <a:extLst>
                    <a:ext uri="{FF2B5EF4-FFF2-40B4-BE49-F238E27FC236}">
                      <a16:creationId xmlns:a16="http://schemas.microsoft.com/office/drawing/2014/main" id="{4A713EF7-592D-64B1-7494-4CE6610475C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15919" y="3049389"/>
                  <a:ext cx="7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3597" name="잉크 23596">
                  <a:extLst>
                    <a:ext uri="{FF2B5EF4-FFF2-40B4-BE49-F238E27FC236}">
                      <a16:creationId xmlns:a16="http://schemas.microsoft.com/office/drawing/2014/main" id="{D9C28C01-5E9A-3859-37E9-A59EB8FDEA64}"/>
                    </a:ext>
                  </a:extLst>
                </p14:cNvPr>
                <p14:cNvContentPartPr/>
                <p14:nvPr/>
              </p14:nvContentPartPr>
              <p14:xfrm>
                <a:off x="2654439" y="2933829"/>
                <a:ext cx="45000" cy="22680"/>
              </p14:xfrm>
            </p:contentPart>
          </mc:Choice>
          <mc:Fallback>
            <p:pic>
              <p:nvPicPr>
                <p:cNvPr id="23597" name="잉크 23596">
                  <a:extLst>
                    <a:ext uri="{FF2B5EF4-FFF2-40B4-BE49-F238E27FC236}">
                      <a16:creationId xmlns:a16="http://schemas.microsoft.com/office/drawing/2014/main" id="{D9C28C01-5E9A-3859-37E9-A59EB8FDEA6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45439" y="2924829"/>
                  <a:ext cx="62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3598" name="잉크 23597">
                  <a:extLst>
                    <a:ext uri="{FF2B5EF4-FFF2-40B4-BE49-F238E27FC236}">
                      <a16:creationId xmlns:a16="http://schemas.microsoft.com/office/drawing/2014/main" id="{015AFECB-05D2-2CA3-0FB6-C9061203E86F}"/>
                    </a:ext>
                  </a:extLst>
                </p14:cNvPr>
                <p14:cNvContentPartPr/>
                <p14:nvPr/>
              </p14:nvContentPartPr>
              <p14:xfrm>
                <a:off x="2649039" y="2916549"/>
                <a:ext cx="113760" cy="110520"/>
              </p14:xfrm>
            </p:contentPart>
          </mc:Choice>
          <mc:Fallback>
            <p:pic>
              <p:nvPicPr>
                <p:cNvPr id="23598" name="잉크 23597">
                  <a:extLst>
                    <a:ext uri="{FF2B5EF4-FFF2-40B4-BE49-F238E27FC236}">
                      <a16:creationId xmlns:a16="http://schemas.microsoft.com/office/drawing/2014/main" id="{015AFECB-05D2-2CA3-0FB6-C9061203E86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640399" y="2907909"/>
                  <a:ext cx="131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3599" name="잉크 23598">
                  <a:extLst>
                    <a:ext uri="{FF2B5EF4-FFF2-40B4-BE49-F238E27FC236}">
                      <a16:creationId xmlns:a16="http://schemas.microsoft.com/office/drawing/2014/main" id="{B37615BC-D354-530B-1EA6-65013FD911D1}"/>
                    </a:ext>
                  </a:extLst>
                </p14:cNvPr>
                <p14:cNvContentPartPr/>
                <p14:nvPr/>
              </p14:nvContentPartPr>
              <p14:xfrm>
                <a:off x="2708439" y="2990709"/>
                <a:ext cx="97560" cy="74160"/>
              </p14:xfrm>
            </p:contentPart>
          </mc:Choice>
          <mc:Fallback>
            <p:pic>
              <p:nvPicPr>
                <p:cNvPr id="23599" name="잉크 23598">
                  <a:extLst>
                    <a:ext uri="{FF2B5EF4-FFF2-40B4-BE49-F238E27FC236}">
                      <a16:creationId xmlns:a16="http://schemas.microsoft.com/office/drawing/2014/main" id="{B37615BC-D354-530B-1EA6-65013FD911D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99799" y="2982069"/>
                  <a:ext cx="1152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3601" name="잉크 23600">
                  <a:extLst>
                    <a:ext uri="{FF2B5EF4-FFF2-40B4-BE49-F238E27FC236}">
                      <a16:creationId xmlns:a16="http://schemas.microsoft.com/office/drawing/2014/main" id="{BD092EEF-CE3E-BFA3-B0AD-9E244DBA0880}"/>
                    </a:ext>
                  </a:extLst>
                </p14:cNvPr>
                <p14:cNvContentPartPr/>
                <p14:nvPr/>
              </p14:nvContentPartPr>
              <p14:xfrm>
                <a:off x="2479839" y="3181509"/>
                <a:ext cx="106560" cy="73800"/>
              </p14:xfrm>
            </p:contentPart>
          </mc:Choice>
          <mc:Fallback>
            <p:pic>
              <p:nvPicPr>
                <p:cNvPr id="23601" name="잉크 23600">
                  <a:extLst>
                    <a:ext uri="{FF2B5EF4-FFF2-40B4-BE49-F238E27FC236}">
                      <a16:creationId xmlns:a16="http://schemas.microsoft.com/office/drawing/2014/main" id="{BD092EEF-CE3E-BFA3-B0AD-9E244DBA088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470839" y="3172509"/>
                  <a:ext cx="124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3602" name="잉크 23601">
                  <a:extLst>
                    <a:ext uri="{FF2B5EF4-FFF2-40B4-BE49-F238E27FC236}">
                      <a16:creationId xmlns:a16="http://schemas.microsoft.com/office/drawing/2014/main" id="{F4A859BA-1415-718E-4DB0-6491B89DF988}"/>
                    </a:ext>
                  </a:extLst>
                </p14:cNvPr>
                <p14:cNvContentPartPr/>
                <p14:nvPr/>
              </p14:nvContentPartPr>
              <p14:xfrm>
                <a:off x="2559039" y="3182949"/>
                <a:ext cx="53640" cy="56160"/>
              </p14:xfrm>
            </p:contentPart>
          </mc:Choice>
          <mc:Fallback>
            <p:pic>
              <p:nvPicPr>
                <p:cNvPr id="23602" name="잉크 23601">
                  <a:extLst>
                    <a:ext uri="{FF2B5EF4-FFF2-40B4-BE49-F238E27FC236}">
                      <a16:creationId xmlns:a16="http://schemas.microsoft.com/office/drawing/2014/main" id="{F4A859BA-1415-718E-4DB0-6491B89DF9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550399" y="3174309"/>
                  <a:ext cx="712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3603" name="잉크 23602">
                  <a:extLst>
                    <a:ext uri="{FF2B5EF4-FFF2-40B4-BE49-F238E27FC236}">
                      <a16:creationId xmlns:a16="http://schemas.microsoft.com/office/drawing/2014/main" id="{6AB7CD65-60E2-BCAC-2E38-068D90EC8390}"/>
                    </a:ext>
                  </a:extLst>
                </p14:cNvPr>
                <p14:cNvContentPartPr/>
                <p14:nvPr/>
              </p14:nvContentPartPr>
              <p14:xfrm>
                <a:off x="2586759" y="3157389"/>
                <a:ext cx="80280" cy="38880"/>
              </p14:xfrm>
            </p:contentPart>
          </mc:Choice>
          <mc:Fallback>
            <p:pic>
              <p:nvPicPr>
                <p:cNvPr id="23603" name="잉크 23602">
                  <a:extLst>
                    <a:ext uri="{FF2B5EF4-FFF2-40B4-BE49-F238E27FC236}">
                      <a16:creationId xmlns:a16="http://schemas.microsoft.com/office/drawing/2014/main" id="{6AB7CD65-60E2-BCAC-2E38-068D90EC839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77759" y="3148749"/>
                  <a:ext cx="97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3604" name="잉크 23603">
                  <a:extLst>
                    <a:ext uri="{FF2B5EF4-FFF2-40B4-BE49-F238E27FC236}">
                      <a16:creationId xmlns:a16="http://schemas.microsoft.com/office/drawing/2014/main" id="{27FFFFA5-5F5B-8411-2148-30449481D7E3}"/>
                    </a:ext>
                  </a:extLst>
                </p14:cNvPr>
                <p14:cNvContentPartPr/>
                <p14:nvPr/>
              </p14:nvContentPartPr>
              <p14:xfrm>
                <a:off x="2641479" y="3184029"/>
                <a:ext cx="54360" cy="54000"/>
              </p14:xfrm>
            </p:contentPart>
          </mc:Choice>
          <mc:Fallback>
            <p:pic>
              <p:nvPicPr>
                <p:cNvPr id="23604" name="잉크 23603">
                  <a:extLst>
                    <a:ext uri="{FF2B5EF4-FFF2-40B4-BE49-F238E27FC236}">
                      <a16:creationId xmlns:a16="http://schemas.microsoft.com/office/drawing/2014/main" id="{27FFFFA5-5F5B-8411-2148-30449481D7E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32479" y="3175029"/>
                  <a:ext cx="72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3605" name="잉크 23604">
                  <a:extLst>
                    <a:ext uri="{FF2B5EF4-FFF2-40B4-BE49-F238E27FC236}">
                      <a16:creationId xmlns:a16="http://schemas.microsoft.com/office/drawing/2014/main" id="{9CD7B5F3-4F31-1088-5819-6C05A67AE994}"/>
                    </a:ext>
                  </a:extLst>
                </p14:cNvPr>
                <p14:cNvContentPartPr/>
                <p14:nvPr/>
              </p14:nvContentPartPr>
              <p14:xfrm>
                <a:off x="2672439" y="3106269"/>
                <a:ext cx="32760" cy="9000"/>
              </p14:xfrm>
            </p:contentPart>
          </mc:Choice>
          <mc:Fallback>
            <p:pic>
              <p:nvPicPr>
                <p:cNvPr id="23605" name="잉크 23604">
                  <a:extLst>
                    <a:ext uri="{FF2B5EF4-FFF2-40B4-BE49-F238E27FC236}">
                      <a16:creationId xmlns:a16="http://schemas.microsoft.com/office/drawing/2014/main" id="{9CD7B5F3-4F31-1088-5819-6C05A67AE9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663799" y="3097269"/>
                  <a:ext cx="5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3606" name="잉크 23605">
                  <a:extLst>
                    <a:ext uri="{FF2B5EF4-FFF2-40B4-BE49-F238E27FC236}">
                      <a16:creationId xmlns:a16="http://schemas.microsoft.com/office/drawing/2014/main" id="{1F88BC5D-46B3-C040-8709-226E6E60FE0B}"/>
                    </a:ext>
                  </a:extLst>
                </p14:cNvPr>
                <p14:cNvContentPartPr/>
                <p14:nvPr/>
              </p14:nvContentPartPr>
              <p14:xfrm>
                <a:off x="2673159" y="3121389"/>
                <a:ext cx="38160" cy="50040"/>
              </p14:xfrm>
            </p:contentPart>
          </mc:Choice>
          <mc:Fallback>
            <p:pic>
              <p:nvPicPr>
                <p:cNvPr id="23606" name="잉크 23605">
                  <a:extLst>
                    <a:ext uri="{FF2B5EF4-FFF2-40B4-BE49-F238E27FC236}">
                      <a16:creationId xmlns:a16="http://schemas.microsoft.com/office/drawing/2014/main" id="{1F88BC5D-46B3-C040-8709-226E6E60FE0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664159" y="3112389"/>
                  <a:ext cx="55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607" name="잉크 23606">
                  <a:extLst>
                    <a:ext uri="{FF2B5EF4-FFF2-40B4-BE49-F238E27FC236}">
                      <a16:creationId xmlns:a16="http://schemas.microsoft.com/office/drawing/2014/main" id="{9BBFAF39-3899-5B9D-C51A-10CF8B255287}"/>
                    </a:ext>
                  </a:extLst>
                </p14:cNvPr>
                <p14:cNvContentPartPr/>
                <p14:nvPr/>
              </p14:nvContentPartPr>
              <p14:xfrm>
                <a:off x="2705199" y="3079269"/>
                <a:ext cx="70920" cy="72720"/>
              </p14:xfrm>
            </p:contentPart>
          </mc:Choice>
          <mc:Fallback>
            <p:pic>
              <p:nvPicPr>
                <p:cNvPr id="23607" name="잉크 23606">
                  <a:extLst>
                    <a:ext uri="{FF2B5EF4-FFF2-40B4-BE49-F238E27FC236}">
                      <a16:creationId xmlns:a16="http://schemas.microsoft.com/office/drawing/2014/main" id="{9BBFAF39-3899-5B9D-C51A-10CF8B25528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696199" y="3070269"/>
                  <a:ext cx="88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608" name="잉크 23607">
                  <a:extLst>
                    <a:ext uri="{FF2B5EF4-FFF2-40B4-BE49-F238E27FC236}">
                      <a16:creationId xmlns:a16="http://schemas.microsoft.com/office/drawing/2014/main" id="{F9595F1B-9C13-8685-E3AF-4299D0E884D4}"/>
                    </a:ext>
                  </a:extLst>
                </p14:cNvPr>
                <p14:cNvContentPartPr/>
                <p14:nvPr/>
              </p14:nvContentPartPr>
              <p14:xfrm>
                <a:off x="2753439" y="3144429"/>
                <a:ext cx="42840" cy="51480"/>
              </p14:xfrm>
            </p:contentPart>
          </mc:Choice>
          <mc:Fallback>
            <p:pic>
              <p:nvPicPr>
                <p:cNvPr id="23608" name="잉크 23607">
                  <a:extLst>
                    <a:ext uri="{FF2B5EF4-FFF2-40B4-BE49-F238E27FC236}">
                      <a16:creationId xmlns:a16="http://schemas.microsoft.com/office/drawing/2014/main" id="{F9595F1B-9C13-8685-E3AF-4299D0E884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744439" y="3135429"/>
                  <a:ext cx="60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609" name="잉크 23608">
                  <a:extLst>
                    <a:ext uri="{FF2B5EF4-FFF2-40B4-BE49-F238E27FC236}">
                      <a16:creationId xmlns:a16="http://schemas.microsoft.com/office/drawing/2014/main" id="{7F70129D-E706-77C9-39D1-0C34EC6AB143}"/>
                    </a:ext>
                  </a:extLst>
                </p14:cNvPr>
                <p14:cNvContentPartPr/>
                <p14:nvPr/>
              </p14:nvContentPartPr>
              <p14:xfrm>
                <a:off x="2838039" y="3151989"/>
                <a:ext cx="6840" cy="6120"/>
              </p14:xfrm>
            </p:contentPart>
          </mc:Choice>
          <mc:Fallback>
            <p:pic>
              <p:nvPicPr>
                <p:cNvPr id="23609" name="잉크 23608">
                  <a:extLst>
                    <a:ext uri="{FF2B5EF4-FFF2-40B4-BE49-F238E27FC236}">
                      <a16:creationId xmlns:a16="http://schemas.microsoft.com/office/drawing/2014/main" id="{7F70129D-E706-77C9-39D1-0C34EC6AB14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829399" y="3142989"/>
                  <a:ext cx="24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611" name="잉크 23610">
                  <a:extLst>
                    <a:ext uri="{FF2B5EF4-FFF2-40B4-BE49-F238E27FC236}">
                      <a16:creationId xmlns:a16="http://schemas.microsoft.com/office/drawing/2014/main" id="{4DCFAD3C-B677-9D96-B7D0-E90FF1B29413}"/>
                    </a:ext>
                  </a:extLst>
                </p14:cNvPr>
                <p14:cNvContentPartPr/>
                <p14:nvPr/>
              </p14:nvContentPartPr>
              <p14:xfrm>
                <a:off x="2456799" y="3173229"/>
                <a:ext cx="77400" cy="108360"/>
              </p14:xfrm>
            </p:contentPart>
          </mc:Choice>
          <mc:Fallback>
            <p:pic>
              <p:nvPicPr>
                <p:cNvPr id="23611" name="잉크 23610">
                  <a:extLst>
                    <a:ext uri="{FF2B5EF4-FFF2-40B4-BE49-F238E27FC236}">
                      <a16:creationId xmlns:a16="http://schemas.microsoft.com/office/drawing/2014/main" id="{4DCFAD3C-B677-9D96-B7D0-E90FF1B2941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48159" y="3164229"/>
                  <a:ext cx="95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3612" name="잉크 23611">
                  <a:extLst>
                    <a:ext uri="{FF2B5EF4-FFF2-40B4-BE49-F238E27FC236}">
                      <a16:creationId xmlns:a16="http://schemas.microsoft.com/office/drawing/2014/main" id="{6F4C7CDC-03C4-CF95-DFE2-2B3F43F3A03C}"/>
                    </a:ext>
                  </a:extLst>
                </p14:cNvPr>
                <p14:cNvContentPartPr/>
                <p14:nvPr/>
              </p14:nvContentPartPr>
              <p14:xfrm>
                <a:off x="2821119" y="3077829"/>
                <a:ext cx="54720" cy="109800"/>
              </p14:xfrm>
            </p:contentPart>
          </mc:Choice>
          <mc:Fallback>
            <p:pic>
              <p:nvPicPr>
                <p:cNvPr id="23612" name="잉크 23611">
                  <a:extLst>
                    <a:ext uri="{FF2B5EF4-FFF2-40B4-BE49-F238E27FC236}">
                      <a16:creationId xmlns:a16="http://schemas.microsoft.com/office/drawing/2014/main" id="{6F4C7CDC-03C4-CF95-DFE2-2B3F43F3A03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12479" y="3068829"/>
                  <a:ext cx="72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614" name="잉크 23613">
                  <a:extLst>
                    <a:ext uri="{FF2B5EF4-FFF2-40B4-BE49-F238E27FC236}">
                      <a16:creationId xmlns:a16="http://schemas.microsoft.com/office/drawing/2014/main" id="{633E9691-1309-FD73-0B05-E38755B01046}"/>
                    </a:ext>
                  </a:extLst>
                </p14:cNvPr>
                <p14:cNvContentPartPr/>
                <p14:nvPr/>
              </p14:nvContentPartPr>
              <p14:xfrm>
                <a:off x="2888079" y="2900709"/>
                <a:ext cx="132840" cy="42120"/>
              </p14:xfrm>
            </p:contentPart>
          </mc:Choice>
          <mc:Fallback>
            <p:pic>
              <p:nvPicPr>
                <p:cNvPr id="23614" name="잉크 23613">
                  <a:extLst>
                    <a:ext uri="{FF2B5EF4-FFF2-40B4-BE49-F238E27FC236}">
                      <a16:creationId xmlns:a16="http://schemas.microsoft.com/office/drawing/2014/main" id="{633E9691-1309-FD73-0B05-E38755B0104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79439" y="2892069"/>
                  <a:ext cx="150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615" name="잉크 23614">
                  <a:extLst>
                    <a:ext uri="{FF2B5EF4-FFF2-40B4-BE49-F238E27FC236}">
                      <a16:creationId xmlns:a16="http://schemas.microsoft.com/office/drawing/2014/main" id="{9F4D849B-2413-7A63-F76B-4271B5020044}"/>
                    </a:ext>
                  </a:extLst>
                </p14:cNvPr>
                <p14:cNvContentPartPr/>
                <p14:nvPr/>
              </p14:nvContentPartPr>
              <p14:xfrm>
                <a:off x="2988879" y="2872989"/>
                <a:ext cx="69480" cy="107640"/>
              </p14:xfrm>
            </p:contentPart>
          </mc:Choice>
          <mc:Fallback>
            <p:pic>
              <p:nvPicPr>
                <p:cNvPr id="23615" name="잉크 23614">
                  <a:extLst>
                    <a:ext uri="{FF2B5EF4-FFF2-40B4-BE49-F238E27FC236}">
                      <a16:creationId xmlns:a16="http://schemas.microsoft.com/office/drawing/2014/main" id="{9F4D849B-2413-7A63-F76B-4271B502004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79879" y="2864349"/>
                  <a:ext cx="87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616" name="잉크 23615">
                  <a:extLst>
                    <a:ext uri="{FF2B5EF4-FFF2-40B4-BE49-F238E27FC236}">
                      <a16:creationId xmlns:a16="http://schemas.microsoft.com/office/drawing/2014/main" id="{A9EB5192-B167-3BD3-A47D-2C758CFBCD1F}"/>
                    </a:ext>
                  </a:extLst>
                </p14:cNvPr>
                <p14:cNvContentPartPr/>
                <p14:nvPr/>
              </p14:nvContentPartPr>
              <p14:xfrm>
                <a:off x="3158079" y="2789469"/>
                <a:ext cx="65880" cy="81000"/>
              </p14:xfrm>
            </p:contentPart>
          </mc:Choice>
          <mc:Fallback>
            <p:pic>
              <p:nvPicPr>
                <p:cNvPr id="23616" name="잉크 23615">
                  <a:extLst>
                    <a:ext uri="{FF2B5EF4-FFF2-40B4-BE49-F238E27FC236}">
                      <a16:creationId xmlns:a16="http://schemas.microsoft.com/office/drawing/2014/main" id="{A9EB5192-B167-3BD3-A47D-2C758CFBCD1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49079" y="2780829"/>
                  <a:ext cx="83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617" name="잉크 23616">
                  <a:extLst>
                    <a:ext uri="{FF2B5EF4-FFF2-40B4-BE49-F238E27FC236}">
                      <a16:creationId xmlns:a16="http://schemas.microsoft.com/office/drawing/2014/main" id="{76BB1B9D-BEA7-1F3F-AD31-736C992DDF63}"/>
                    </a:ext>
                  </a:extLst>
                </p14:cNvPr>
                <p14:cNvContentPartPr/>
                <p14:nvPr/>
              </p14:nvContentPartPr>
              <p14:xfrm>
                <a:off x="3240519" y="2775789"/>
                <a:ext cx="10800" cy="70200"/>
              </p14:xfrm>
            </p:contentPart>
          </mc:Choice>
          <mc:Fallback>
            <p:pic>
              <p:nvPicPr>
                <p:cNvPr id="23617" name="잉크 23616">
                  <a:extLst>
                    <a:ext uri="{FF2B5EF4-FFF2-40B4-BE49-F238E27FC236}">
                      <a16:creationId xmlns:a16="http://schemas.microsoft.com/office/drawing/2014/main" id="{76BB1B9D-BEA7-1F3F-AD31-736C992DDF6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31879" y="2766789"/>
                  <a:ext cx="28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618" name="잉크 23617">
                  <a:extLst>
                    <a:ext uri="{FF2B5EF4-FFF2-40B4-BE49-F238E27FC236}">
                      <a16:creationId xmlns:a16="http://schemas.microsoft.com/office/drawing/2014/main" id="{FD83E767-B98B-A6DB-2646-E28080312245}"/>
                    </a:ext>
                  </a:extLst>
                </p14:cNvPr>
                <p14:cNvContentPartPr/>
                <p14:nvPr/>
              </p14:nvContentPartPr>
              <p14:xfrm>
                <a:off x="3204159" y="2897109"/>
                <a:ext cx="74160" cy="60840"/>
              </p14:xfrm>
            </p:contentPart>
          </mc:Choice>
          <mc:Fallback>
            <p:pic>
              <p:nvPicPr>
                <p:cNvPr id="23618" name="잉크 23617">
                  <a:extLst>
                    <a:ext uri="{FF2B5EF4-FFF2-40B4-BE49-F238E27FC236}">
                      <a16:creationId xmlns:a16="http://schemas.microsoft.com/office/drawing/2014/main" id="{FD83E767-B98B-A6DB-2646-E2808031224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95159" y="2888469"/>
                  <a:ext cx="91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619" name="잉크 23618">
                  <a:extLst>
                    <a:ext uri="{FF2B5EF4-FFF2-40B4-BE49-F238E27FC236}">
                      <a16:creationId xmlns:a16="http://schemas.microsoft.com/office/drawing/2014/main" id="{C03685AB-72E2-2559-73C7-725E966322C0}"/>
                    </a:ext>
                  </a:extLst>
                </p14:cNvPr>
                <p14:cNvContentPartPr/>
                <p14:nvPr/>
              </p14:nvContentPartPr>
              <p14:xfrm>
                <a:off x="3247719" y="2863989"/>
                <a:ext cx="65520" cy="68040"/>
              </p14:xfrm>
            </p:contentPart>
          </mc:Choice>
          <mc:Fallback>
            <p:pic>
              <p:nvPicPr>
                <p:cNvPr id="23619" name="잉크 23618">
                  <a:extLst>
                    <a:ext uri="{FF2B5EF4-FFF2-40B4-BE49-F238E27FC236}">
                      <a16:creationId xmlns:a16="http://schemas.microsoft.com/office/drawing/2014/main" id="{C03685AB-72E2-2559-73C7-725E966322C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238719" y="2854989"/>
                  <a:ext cx="83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620" name="잉크 23619">
                  <a:extLst>
                    <a:ext uri="{FF2B5EF4-FFF2-40B4-BE49-F238E27FC236}">
                      <a16:creationId xmlns:a16="http://schemas.microsoft.com/office/drawing/2014/main" id="{2539FEED-E260-251B-D663-B4DDFAC7C60E}"/>
                    </a:ext>
                  </a:extLst>
                </p14:cNvPr>
                <p14:cNvContentPartPr/>
                <p14:nvPr/>
              </p14:nvContentPartPr>
              <p14:xfrm>
                <a:off x="3308559" y="2851389"/>
                <a:ext cx="5400" cy="9360"/>
              </p14:xfrm>
            </p:contentPart>
          </mc:Choice>
          <mc:Fallback>
            <p:pic>
              <p:nvPicPr>
                <p:cNvPr id="23620" name="잉크 23619">
                  <a:extLst>
                    <a:ext uri="{FF2B5EF4-FFF2-40B4-BE49-F238E27FC236}">
                      <a16:creationId xmlns:a16="http://schemas.microsoft.com/office/drawing/2014/main" id="{2539FEED-E260-251B-D663-B4DDFAC7C60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299919" y="2842749"/>
                  <a:ext cx="2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621" name="잉크 23620">
                  <a:extLst>
                    <a:ext uri="{FF2B5EF4-FFF2-40B4-BE49-F238E27FC236}">
                      <a16:creationId xmlns:a16="http://schemas.microsoft.com/office/drawing/2014/main" id="{61972112-9A74-A38E-D6A4-A349F631495A}"/>
                    </a:ext>
                  </a:extLst>
                </p14:cNvPr>
                <p14:cNvContentPartPr/>
                <p14:nvPr/>
              </p14:nvContentPartPr>
              <p14:xfrm>
                <a:off x="3300639" y="2793069"/>
                <a:ext cx="85680" cy="89280"/>
              </p14:xfrm>
            </p:contentPart>
          </mc:Choice>
          <mc:Fallback>
            <p:pic>
              <p:nvPicPr>
                <p:cNvPr id="23621" name="잉크 23620">
                  <a:extLst>
                    <a:ext uri="{FF2B5EF4-FFF2-40B4-BE49-F238E27FC236}">
                      <a16:creationId xmlns:a16="http://schemas.microsoft.com/office/drawing/2014/main" id="{61972112-9A74-A38E-D6A4-A349F631495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91639" y="2784069"/>
                  <a:ext cx="103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3622" name="잉크 23621">
                  <a:extLst>
                    <a:ext uri="{FF2B5EF4-FFF2-40B4-BE49-F238E27FC236}">
                      <a16:creationId xmlns:a16="http://schemas.microsoft.com/office/drawing/2014/main" id="{410ED716-0350-86E4-30F7-36AC43D464D9}"/>
                    </a:ext>
                  </a:extLst>
                </p14:cNvPr>
                <p14:cNvContentPartPr/>
                <p14:nvPr/>
              </p14:nvContentPartPr>
              <p14:xfrm>
                <a:off x="3399279" y="2779389"/>
                <a:ext cx="39600" cy="101520"/>
              </p14:xfrm>
            </p:contentPart>
          </mc:Choice>
          <mc:Fallback>
            <p:pic>
              <p:nvPicPr>
                <p:cNvPr id="23622" name="잉크 23621">
                  <a:extLst>
                    <a:ext uri="{FF2B5EF4-FFF2-40B4-BE49-F238E27FC236}">
                      <a16:creationId xmlns:a16="http://schemas.microsoft.com/office/drawing/2014/main" id="{410ED716-0350-86E4-30F7-36AC43D464D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390639" y="2770749"/>
                  <a:ext cx="57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3623" name="잉크 23622">
                  <a:extLst>
                    <a:ext uri="{FF2B5EF4-FFF2-40B4-BE49-F238E27FC236}">
                      <a16:creationId xmlns:a16="http://schemas.microsoft.com/office/drawing/2014/main" id="{B04A3056-F65F-0230-C974-72EB866C773F}"/>
                    </a:ext>
                  </a:extLst>
                </p14:cNvPr>
                <p14:cNvContentPartPr/>
                <p14:nvPr/>
              </p14:nvContentPartPr>
              <p14:xfrm>
                <a:off x="3428079" y="2763189"/>
                <a:ext cx="64800" cy="99720"/>
              </p14:xfrm>
            </p:contentPart>
          </mc:Choice>
          <mc:Fallback>
            <p:pic>
              <p:nvPicPr>
                <p:cNvPr id="23623" name="잉크 23622">
                  <a:extLst>
                    <a:ext uri="{FF2B5EF4-FFF2-40B4-BE49-F238E27FC236}">
                      <a16:creationId xmlns:a16="http://schemas.microsoft.com/office/drawing/2014/main" id="{B04A3056-F65F-0230-C974-72EB866C773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419439" y="2754549"/>
                  <a:ext cx="82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3624" name="잉크 23623">
                  <a:extLst>
                    <a:ext uri="{FF2B5EF4-FFF2-40B4-BE49-F238E27FC236}">
                      <a16:creationId xmlns:a16="http://schemas.microsoft.com/office/drawing/2014/main" id="{2FA71937-F3FC-F009-CC53-B7E4A37EAB6C}"/>
                    </a:ext>
                  </a:extLst>
                </p14:cNvPr>
                <p14:cNvContentPartPr/>
                <p14:nvPr/>
              </p14:nvContentPartPr>
              <p14:xfrm>
                <a:off x="3469119" y="2799189"/>
                <a:ext cx="60840" cy="90720"/>
              </p14:xfrm>
            </p:contentPart>
          </mc:Choice>
          <mc:Fallback>
            <p:pic>
              <p:nvPicPr>
                <p:cNvPr id="23624" name="잉크 23623">
                  <a:extLst>
                    <a:ext uri="{FF2B5EF4-FFF2-40B4-BE49-F238E27FC236}">
                      <a16:creationId xmlns:a16="http://schemas.microsoft.com/office/drawing/2014/main" id="{2FA71937-F3FC-F009-CC53-B7E4A37EAB6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460119" y="2790189"/>
                  <a:ext cx="78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3625" name="잉크 23624">
                  <a:extLst>
                    <a:ext uri="{FF2B5EF4-FFF2-40B4-BE49-F238E27FC236}">
                      <a16:creationId xmlns:a16="http://schemas.microsoft.com/office/drawing/2014/main" id="{58982361-2611-C657-5617-C30D6A0738D5}"/>
                    </a:ext>
                  </a:extLst>
                </p14:cNvPr>
                <p14:cNvContentPartPr/>
                <p14:nvPr/>
              </p14:nvContentPartPr>
              <p14:xfrm>
                <a:off x="3497559" y="2891349"/>
                <a:ext cx="114120" cy="71280"/>
              </p14:xfrm>
            </p:contentPart>
          </mc:Choice>
          <mc:Fallback>
            <p:pic>
              <p:nvPicPr>
                <p:cNvPr id="23625" name="잉크 23624">
                  <a:extLst>
                    <a:ext uri="{FF2B5EF4-FFF2-40B4-BE49-F238E27FC236}">
                      <a16:creationId xmlns:a16="http://schemas.microsoft.com/office/drawing/2014/main" id="{58982361-2611-C657-5617-C30D6A0738D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488559" y="2882349"/>
                  <a:ext cx="131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3626" name="잉크 23625">
                  <a:extLst>
                    <a:ext uri="{FF2B5EF4-FFF2-40B4-BE49-F238E27FC236}">
                      <a16:creationId xmlns:a16="http://schemas.microsoft.com/office/drawing/2014/main" id="{5DF01794-44F7-B579-FB3B-43038E676CC0}"/>
                    </a:ext>
                  </a:extLst>
                </p14:cNvPr>
                <p14:cNvContentPartPr/>
                <p14:nvPr/>
              </p14:nvContentPartPr>
              <p14:xfrm>
                <a:off x="3684759" y="2748069"/>
                <a:ext cx="84600" cy="106920"/>
              </p14:xfrm>
            </p:contentPart>
          </mc:Choice>
          <mc:Fallback>
            <p:pic>
              <p:nvPicPr>
                <p:cNvPr id="23626" name="잉크 23625">
                  <a:extLst>
                    <a:ext uri="{FF2B5EF4-FFF2-40B4-BE49-F238E27FC236}">
                      <a16:creationId xmlns:a16="http://schemas.microsoft.com/office/drawing/2014/main" id="{5DF01794-44F7-B579-FB3B-43038E676CC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676119" y="2739429"/>
                  <a:ext cx="10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3627" name="잉크 23626">
                  <a:extLst>
                    <a:ext uri="{FF2B5EF4-FFF2-40B4-BE49-F238E27FC236}">
                      <a16:creationId xmlns:a16="http://schemas.microsoft.com/office/drawing/2014/main" id="{DC701BCB-CC64-F713-4101-AEEC13D13B37}"/>
                    </a:ext>
                  </a:extLst>
                </p14:cNvPr>
                <p14:cNvContentPartPr/>
                <p14:nvPr/>
              </p14:nvContentPartPr>
              <p14:xfrm>
                <a:off x="3762159" y="2764629"/>
                <a:ext cx="46800" cy="92880"/>
              </p14:xfrm>
            </p:contentPart>
          </mc:Choice>
          <mc:Fallback>
            <p:pic>
              <p:nvPicPr>
                <p:cNvPr id="23627" name="잉크 23626">
                  <a:extLst>
                    <a:ext uri="{FF2B5EF4-FFF2-40B4-BE49-F238E27FC236}">
                      <a16:creationId xmlns:a16="http://schemas.microsoft.com/office/drawing/2014/main" id="{DC701BCB-CC64-F713-4101-AEEC13D13B3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753159" y="2755989"/>
                  <a:ext cx="64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3628" name="잉크 23627">
                  <a:extLst>
                    <a:ext uri="{FF2B5EF4-FFF2-40B4-BE49-F238E27FC236}">
                      <a16:creationId xmlns:a16="http://schemas.microsoft.com/office/drawing/2014/main" id="{EC092EE8-3427-86E5-6097-5A224179551C}"/>
                    </a:ext>
                  </a:extLst>
                </p14:cNvPr>
                <p14:cNvContentPartPr/>
                <p14:nvPr/>
              </p14:nvContentPartPr>
              <p14:xfrm>
                <a:off x="3735159" y="2878029"/>
                <a:ext cx="74880" cy="25200"/>
              </p14:xfrm>
            </p:contentPart>
          </mc:Choice>
          <mc:Fallback>
            <p:pic>
              <p:nvPicPr>
                <p:cNvPr id="23628" name="잉크 23627">
                  <a:extLst>
                    <a:ext uri="{FF2B5EF4-FFF2-40B4-BE49-F238E27FC236}">
                      <a16:creationId xmlns:a16="http://schemas.microsoft.com/office/drawing/2014/main" id="{EC092EE8-3427-86E5-6097-5A224179551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726519" y="2869029"/>
                  <a:ext cx="92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3629" name="잉크 23628">
                  <a:extLst>
                    <a:ext uri="{FF2B5EF4-FFF2-40B4-BE49-F238E27FC236}">
                      <a16:creationId xmlns:a16="http://schemas.microsoft.com/office/drawing/2014/main" id="{40CB6407-DCFD-28B6-67F3-149E962B1722}"/>
                    </a:ext>
                  </a:extLst>
                </p14:cNvPr>
                <p14:cNvContentPartPr/>
                <p14:nvPr/>
              </p14:nvContentPartPr>
              <p14:xfrm>
                <a:off x="3799239" y="2763189"/>
                <a:ext cx="113400" cy="123840"/>
              </p14:xfrm>
            </p:contentPart>
          </mc:Choice>
          <mc:Fallback>
            <p:pic>
              <p:nvPicPr>
                <p:cNvPr id="23629" name="잉크 23628">
                  <a:extLst>
                    <a:ext uri="{FF2B5EF4-FFF2-40B4-BE49-F238E27FC236}">
                      <a16:creationId xmlns:a16="http://schemas.microsoft.com/office/drawing/2014/main" id="{40CB6407-DCFD-28B6-67F3-149E962B172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790599" y="2754189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3630" name="잉크 23629">
                  <a:extLst>
                    <a:ext uri="{FF2B5EF4-FFF2-40B4-BE49-F238E27FC236}">
                      <a16:creationId xmlns:a16="http://schemas.microsoft.com/office/drawing/2014/main" id="{AE5CBD48-CF2F-B2C3-A85B-215E7535E5CA}"/>
                    </a:ext>
                  </a:extLst>
                </p14:cNvPr>
                <p14:cNvContentPartPr/>
                <p14:nvPr/>
              </p14:nvContentPartPr>
              <p14:xfrm>
                <a:off x="3906519" y="2710269"/>
                <a:ext cx="98640" cy="132120"/>
              </p14:xfrm>
            </p:contentPart>
          </mc:Choice>
          <mc:Fallback>
            <p:pic>
              <p:nvPicPr>
                <p:cNvPr id="23630" name="잉크 23629">
                  <a:extLst>
                    <a:ext uri="{FF2B5EF4-FFF2-40B4-BE49-F238E27FC236}">
                      <a16:creationId xmlns:a16="http://schemas.microsoft.com/office/drawing/2014/main" id="{AE5CBD48-CF2F-B2C3-A85B-215E7535E5C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897519" y="2701629"/>
                  <a:ext cx="116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3631" name="잉크 23630">
                  <a:extLst>
                    <a:ext uri="{FF2B5EF4-FFF2-40B4-BE49-F238E27FC236}">
                      <a16:creationId xmlns:a16="http://schemas.microsoft.com/office/drawing/2014/main" id="{1CFDB7DE-F342-B1EA-4886-E0493FE690FF}"/>
                    </a:ext>
                  </a:extLst>
                </p14:cNvPr>
                <p14:cNvContentPartPr/>
                <p14:nvPr/>
              </p14:nvContentPartPr>
              <p14:xfrm>
                <a:off x="3972039" y="2854989"/>
                <a:ext cx="70920" cy="59760"/>
              </p14:xfrm>
            </p:contentPart>
          </mc:Choice>
          <mc:Fallback>
            <p:pic>
              <p:nvPicPr>
                <p:cNvPr id="23631" name="잉크 23630">
                  <a:extLst>
                    <a:ext uri="{FF2B5EF4-FFF2-40B4-BE49-F238E27FC236}">
                      <a16:creationId xmlns:a16="http://schemas.microsoft.com/office/drawing/2014/main" id="{1CFDB7DE-F342-B1EA-4886-E0493FE690F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963399" y="2845989"/>
                  <a:ext cx="88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3632" name="잉크 23631">
                  <a:extLst>
                    <a:ext uri="{FF2B5EF4-FFF2-40B4-BE49-F238E27FC236}">
                      <a16:creationId xmlns:a16="http://schemas.microsoft.com/office/drawing/2014/main" id="{8A0E64EB-F617-220E-25FF-9DFAA990537D}"/>
                    </a:ext>
                  </a:extLst>
                </p14:cNvPr>
                <p14:cNvContentPartPr/>
                <p14:nvPr/>
              </p14:nvContentPartPr>
              <p14:xfrm>
                <a:off x="4020279" y="2746629"/>
                <a:ext cx="97560" cy="101520"/>
              </p14:xfrm>
            </p:contentPart>
          </mc:Choice>
          <mc:Fallback>
            <p:pic>
              <p:nvPicPr>
                <p:cNvPr id="23632" name="잉크 23631">
                  <a:extLst>
                    <a:ext uri="{FF2B5EF4-FFF2-40B4-BE49-F238E27FC236}">
                      <a16:creationId xmlns:a16="http://schemas.microsoft.com/office/drawing/2014/main" id="{8A0E64EB-F617-220E-25FF-9DFAA990537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011639" y="2737629"/>
                  <a:ext cx="11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3633" name="잉크 23632">
                  <a:extLst>
                    <a:ext uri="{FF2B5EF4-FFF2-40B4-BE49-F238E27FC236}">
                      <a16:creationId xmlns:a16="http://schemas.microsoft.com/office/drawing/2014/main" id="{0B2E9290-B746-3196-E5EA-1D2A9D265DD7}"/>
                    </a:ext>
                  </a:extLst>
                </p14:cNvPr>
                <p14:cNvContentPartPr/>
                <p14:nvPr/>
              </p14:nvContentPartPr>
              <p14:xfrm>
                <a:off x="4081839" y="2866149"/>
                <a:ext cx="111240" cy="48240"/>
              </p14:xfrm>
            </p:contentPart>
          </mc:Choice>
          <mc:Fallback>
            <p:pic>
              <p:nvPicPr>
                <p:cNvPr id="23633" name="잉크 23632">
                  <a:extLst>
                    <a:ext uri="{FF2B5EF4-FFF2-40B4-BE49-F238E27FC236}">
                      <a16:creationId xmlns:a16="http://schemas.microsoft.com/office/drawing/2014/main" id="{0B2E9290-B746-3196-E5EA-1D2A9D265DD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072839" y="2857509"/>
                  <a:ext cx="128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3634" name="잉크 23633">
                  <a:extLst>
                    <a:ext uri="{FF2B5EF4-FFF2-40B4-BE49-F238E27FC236}">
                      <a16:creationId xmlns:a16="http://schemas.microsoft.com/office/drawing/2014/main" id="{D56982ED-5227-7132-3C63-4EF891C8F787}"/>
                    </a:ext>
                  </a:extLst>
                </p14:cNvPr>
                <p14:cNvContentPartPr/>
                <p14:nvPr/>
              </p14:nvContentPartPr>
              <p14:xfrm>
                <a:off x="4222239" y="2741949"/>
                <a:ext cx="102240" cy="69840"/>
              </p14:xfrm>
            </p:contentPart>
          </mc:Choice>
          <mc:Fallback>
            <p:pic>
              <p:nvPicPr>
                <p:cNvPr id="23634" name="잉크 23633">
                  <a:extLst>
                    <a:ext uri="{FF2B5EF4-FFF2-40B4-BE49-F238E27FC236}">
                      <a16:creationId xmlns:a16="http://schemas.microsoft.com/office/drawing/2014/main" id="{D56982ED-5227-7132-3C63-4EF891C8F78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213239" y="2733309"/>
                  <a:ext cx="119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3635" name="잉크 23634">
                  <a:extLst>
                    <a:ext uri="{FF2B5EF4-FFF2-40B4-BE49-F238E27FC236}">
                      <a16:creationId xmlns:a16="http://schemas.microsoft.com/office/drawing/2014/main" id="{8A987C94-84D2-995A-71D8-A4A113379965}"/>
                    </a:ext>
                  </a:extLst>
                </p14:cNvPr>
                <p14:cNvContentPartPr/>
                <p14:nvPr/>
              </p14:nvContentPartPr>
              <p14:xfrm>
                <a:off x="4240599" y="2813589"/>
                <a:ext cx="88200" cy="48600"/>
              </p14:xfrm>
            </p:contentPart>
          </mc:Choice>
          <mc:Fallback>
            <p:pic>
              <p:nvPicPr>
                <p:cNvPr id="23635" name="잉크 23634">
                  <a:extLst>
                    <a:ext uri="{FF2B5EF4-FFF2-40B4-BE49-F238E27FC236}">
                      <a16:creationId xmlns:a16="http://schemas.microsoft.com/office/drawing/2014/main" id="{8A987C94-84D2-995A-71D8-A4A11337996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231959" y="2804949"/>
                  <a:ext cx="105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3636" name="잉크 23635">
                  <a:extLst>
                    <a:ext uri="{FF2B5EF4-FFF2-40B4-BE49-F238E27FC236}">
                      <a16:creationId xmlns:a16="http://schemas.microsoft.com/office/drawing/2014/main" id="{36A32AD8-91B9-A006-F723-768BC578C397}"/>
                    </a:ext>
                  </a:extLst>
                </p14:cNvPr>
                <p14:cNvContentPartPr/>
                <p14:nvPr/>
              </p14:nvContentPartPr>
              <p14:xfrm>
                <a:off x="4337439" y="2739429"/>
                <a:ext cx="99720" cy="69480"/>
              </p14:xfrm>
            </p:contentPart>
          </mc:Choice>
          <mc:Fallback>
            <p:pic>
              <p:nvPicPr>
                <p:cNvPr id="23636" name="잉크 23635">
                  <a:extLst>
                    <a:ext uri="{FF2B5EF4-FFF2-40B4-BE49-F238E27FC236}">
                      <a16:creationId xmlns:a16="http://schemas.microsoft.com/office/drawing/2014/main" id="{36A32AD8-91B9-A006-F723-768BC578C39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328799" y="2730789"/>
                  <a:ext cx="11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637" name="잉크 23636">
                  <a:extLst>
                    <a:ext uri="{FF2B5EF4-FFF2-40B4-BE49-F238E27FC236}">
                      <a16:creationId xmlns:a16="http://schemas.microsoft.com/office/drawing/2014/main" id="{BEEC37D7-CA5E-68E9-C6FA-DCE0F774BADE}"/>
                    </a:ext>
                  </a:extLst>
                </p14:cNvPr>
                <p14:cNvContentPartPr/>
                <p14:nvPr/>
              </p14:nvContentPartPr>
              <p14:xfrm>
                <a:off x="4388199" y="2828349"/>
                <a:ext cx="108360" cy="99360"/>
              </p14:xfrm>
            </p:contentPart>
          </mc:Choice>
          <mc:Fallback>
            <p:pic>
              <p:nvPicPr>
                <p:cNvPr id="23637" name="잉크 23636">
                  <a:extLst>
                    <a:ext uri="{FF2B5EF4-FFF2-40B4-BE49-F238E27FC236}">
                      <a16:creationId xmlns:a16="http://schemas.microsoft.com/office/drawing/2014/main" id="{BEEC37D7-CA5E-68E9-C6FA-DCE0F774BAD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379199" y="2819709"/>
                  <a:ext cx="126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3638" name="잉크 23637">
                  <a:extLst>
                    <a:ext uri="{FF2B5EF4-FFF2-40B4-BE49-F238E27FC236}">
                      <a16:creationId xmlns:a16="http://schemas.microsoft.com/office/drawing/2014/main" id="{489E19CD-ACB1-F27E-2B7A-15EC470A08B0}"/>
                    </a:ext>
                  </a:extLst>
                </p14:cNvPr>
                <p14:cNvContentPartPr/>
                <p14:nvPr/>
              </p14:nvContentPartPr>
              <p14:xfrm>
                <a:off x="4585479" y="2826909"/>
                <a:ext cx="9720" cy="8280"/>
              </p14:xfrm>
            </p:contentPart>
          </mc:Choice>
          <mc:Fallback>
            <p:pic>
              <p:nvPicPr>
                <p:cNvPr id="23638" name="잉크 23637">
                  <a:extLst>
                    <a:ext uri="{FF2B5EF4-FFF2-40B4-BE49-F238E27FC236}">
                      <a16:creationId xmlns:a16="http://schemas.microsoft.com/office/drawing/2014/main" id="{489E19CD-ACB1-F27E-2B7A-15EC470A08B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576479" y="2817909"/>
                  <a:ext cx="27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3639" name="잉크 23638">
                  <a:extLst>
                    <a:ext uri="{FF2B5EF4-FFF2-40B4-BE49-F238E27FC236}">
                      <a16:creationId xmlns:a16="http://schemas.microsoft.com/office/drawing/2014/main" id="{D3C64182-C4A0-F19F-2E51-49C6BB5D56D8}"/>
                    </a:ext>
                  </a:extLst>
                </p14:cNvPr>
                <p14:cNvContentPartPr/>
                <p14:nvPr/>
              </p14:nvContentPartPr>
              <p14:xfrm>
                <a:off x="3310359" y="2983509"/>
                <a:ext cx="85680" cy="179280"/>
              </p14:xfrm>
            </p:contentPart>
          </mc:Choice>
          <mc:Fallback>
            <p:pic>
              <p:nvPicPr>
                <p:cNvPr id="23639" name="잉크 23638">
                  <a:extLst>
                    <a:ext uri="{FF2B5EF4-FFF2-40B4-BE49-F238E27FC236}">
                      <a16:creationId xmlns:a16="http://schemas.microsoft.com/office/drawing/2014/main" id="{D3C64182-C4A0-F19F-2E51-49C6BB5D56D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301719" y="2974509"/>
                  <a:ext cx="103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3640" name="잉크 23639">
                  <a:extLst>
                    <a:ext uri="{FF2B5EF4-FFF2-40B4-BE49-F238E27FC236}">
                      <a16:creationId xmlns:a16="http://schemas.microsoft.com/office/drawing/2014/main" id="{D6225D71-EB16-037A-A667-A425326BDA38}"/>
                    </a:ext>
                  </a:extLst>
                </p14:cNvPr>
                <p14:cNvContentPartPr/>
                <p14:nvPr/>
              </p14:nvContentPartPr>
              <p14:xfrm>
                <a:off x="3287319" y="3086469"/>
                <a:ext cx="109800" cy="101520"/>
              </p14:xfrm>
            </p:contentPart>
          </mc:Choice>
          <mc:Fallback>
            <p:pic>
              <p:nvPicPr>
                <p:cNvPr id="23640" name="잉크 23639">
                  <a:extLst>
                    <a:ext uri="{FF2B5EF4-FFF2-40B4-BE49-F238E27FC236}">
                      <a16:creationId xmlns:a16="http://schemas.microsoft.com/office/drawing/2014/main" id="{D6225D71-EB16-037A-A667-A425326BDA3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278679" y="3077469"/>
                  <a:ext cx="127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3641" name="잉크 23640">
                  <a:extLst>
                    <a:ext uri="{FF2B5EF4-FFF2-40B4-BE49-F238E27FC236}">
                      <a16:creationId xmlns:a16="http://schemas.microsoft.com/office/drawing/2014/main" id="{A3C52F47-9986-571F-77EE-F4B0E0276659}"/>
                    </a:ext>
                  </a:extLst>
                </p14:cNvPr>
                <p14:cNvContentPartPr/>
                <p14:nvPr/>
              </p14:nvContentPartPr>
              <p14:xfrm>
                <a:off x="3983559" y="2956869"/>
                <a:ext cx="493200" cy="251640"/>
              </p14:xfrm>
            </p:contentPart>
          </mc:Choice>
          <mc:Fallback>
            <p:pic>
              <p:nvPicPr>
                <p:cNvPr id="23641" name="잉크 23640">
                  <a:extLst>
                    <a:ext uri="{FF2B5EF4-FFF2-40B4-BE49-F238E27FC236}">
                      <a16:creationId xmlns:a16="http://schemas.microsoft.com/office/drawing/2014/main" id="{A3C52F47-9986-571F-77EE-F4B0E027665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74919" y="2947869"/>
                  <a:ext cx="5108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3642" name="잉크 23641">
                  <a:extLst>
                    <a:ext uri="{FF2B5EF4-FFF2-40B4-BE49-F238E27FC236}">
                      <a16:creationId xmlns:a16="http://schemas.microsoft.com/office/drawing/2014/main" id="{ADA7FAFE-73AC-020C-795A-120207C8A380}"/>
                    </a:ext>
                  </a:extLst>
                </p14:cNvPr>
                <p14:cNvContentPartPr/>
                <p14:nvPr/>
              </p14:nvContentPartPr>
              <p14:xfrm>
                <a:off x="4394319" y="3156309"/>
                <a:ext cx="96840" cy="65520"/>
              </p14:xfrm>
            </p:contentPart>
          </mc:Choice>
          <mc:Fallback>
            <p:pic>
              <p:nvPicPr>
                <p:cNvPr id="23642" name="잉크 23641">
                  <a:extLst>
                    <a:ext uri="{FF2B5EF4-FFF2-40B4-BE49-F238E27FC236}">
                      <a16:creationId xmlns:a16="http://schemas.microsoft.com/office/drawing/2014/main" id="{ADA7FAFE-73AC-020C-795A-120207C8A38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85679" y="3147309"/>
                  <a:ext cx="11448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50" name="그룹 23749">
            <a:extLst>
              <a:ext uri="{FF2B5EF4-FFF2-40B4-BE49-F238E27FC236}">
                <a16:creationId xmlns:a16="http://schemas.microsoft.com/office/drawing/2014/main" id="{06B763F6-DEC0-DDBA-680D-36838FA64051}"/>
              </a:ext>
            </a:extLst>
          </p:cNvPr>
          <p:cNvGrpSpPr/>
          <p:nvPr/>
        </p:nvGrpSpPr>
        <p:grpSpPr>
          <a:xfrm>
            <a:off x="4618599" y="2048949"/>
            <a:ext cx="4390920" cy="693720"/>
            <a:chOff x="4618599" y="2048949"/>
            <a:chExt cx="4390920" cy="69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3644" name="잉크 23643">
                  <a:extLst>
                    <a:ext uri="{FF2B5EF4-FFF2-40B4-BE49-F238E27FC236}">
                      <a16:creationId xmlns:a16="http://schemas.microsoft.com/office/drawing/2014/main" id="{5816D473-7696-FBBA-55DA-A8F3C6C7640E}"/>
                    </a:ext>
                  </a:extLst>
                </p14:cNvPr>
                <p14:cNvContentPartPr/>
                <p14:nvPr/>
              </p14:nvContentPartPr>
              <p14:xfrm>
                <a:off x="4802919" y="2223189"/>
                <a:ext cx="73080" cy="92520"/>
              </p14:xfrm>
            </p:contentPart>
          </mc:Choice>
          <mc:Fallback>
            <p:pic>
              <p:nvPicPr>
                <p:cNvPr id="23644" name="잉크 23643">
                  <a:extLst>
                    <a:ext uri="{FF2B5EF4-FFF2-40B4-BE49-F238E27FC236}">
                      <a16:creationId xmlns:a16="http://schemas.microsoft.com/office/drawing/2014/main" id="{5816D473-7696-FBBA-55DA-A8F3C6C7640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794279" y="2214189"/>
                  <a:ext cx="90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645" name="잉크 23644">
                  <a:extLst>
                    <a:ext uri="{FF2B5EF4-FFF2-40B4-BE49-F238E27FC236}">
                      <a16:creationId xmlns:a16="http://schemas.microsoft.com/office/drawing/2014/main" id="{CD910C73-B285-A954-150E-28F5016FDC00}"/>
                    </a:ext>
                  </a:extLst>
                </p14:cNvPr>
                <p14:cNvContentPartPr/>
                <p14:nvPr/>
              </p14:nvContentPartPr>
              <p14:xfrm>
                <a:off x="4885719" y="2204109"/>
                <a:ext cx="23400" cy="106920"/>
              </p14:xfrm>
            </p:contentPart>
          </mc:Choice>
          <mc:Fallback>
            <p:pic>
              <p:nvPicPr>
                <p:cNvPr id="23645" name="잉크 23644">
                  <a:extLst>
                    <a:ext uri="{FF2B5EF4-FFF2-40B4-BE49-F238E27FC236}">
                      <a16:creationId xmlns:a16="http://schemas.microsoft.com/office/drawing/2014/main" id="{CD910C73-B285-A954-150E-28F5016FDC0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76719" y="2195109"/>
                  <a:ext cx="4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646" name="잉크 23645">
                  <a:extLst>
                    <a:ext uri="{FF2B5EF4-FFF2-40B4-BE49-F238E27FC236}">
                      <a16:creationId xmlns:a16="http://schemas.microsoft.com/office/drawing/2014/main" id="{A632EAE8-4633-E3A9-CDE7-DD26331C939E}"/>
                    </a:ext>
                  </a:extLst>
                </p14:cNvPr>
                <p14:cNvContentPartPr/>
                <p14:nvPr/>
              </p14:nvContentPartPr>
              <p14:xfrm>
                <a:off x="4868439" y="2356029"/>
                <a:ext cx="83520" cy="46800"/>
              </p14:xfrm>
            </p:contentPart>
          </mc:Choice>
          <mc:Fallback>
            <p:pic>
              <p:nvPicPr>
                <p:cNvPr id="23646" name="잉크 23645">
                  <a:extLst>
                    <a:ext uri="{FF2B5EF4-FFF2-40B4-BE49-F238E27FC236}">
                      <a16:creationId xmlns:a16="http://schemas.microsoft.com/office/drawing/2014/main" id="{A632EAE8-4633-E3A9-CDE7-DD26331C939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859439" y="2347389"/>
                  <a:ext cx="101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647" name="잉크 23646">
                  <a:extLst>
                    <a:ext uri="{FF2B5EF4-FFF2-40B4-BE49-F238E27FC236}">
                      <a16:creationId xmlns:a16="http://schemas.microsoft.com/office/drawing/2014/main" id="{0ECFACA5-8817-DD25-A278-AF45DCC12544}"/>
                    </a:ext>
                  </a:extLst>
                </p14:cNvPr>
                <p14:cNvContentPartPr/>
                <p14:nvPr/>
              </p14:nvContentPartPr>
              <p14:xfrm>
                <a:off x="4915959" y="2338749"/>
                <a:ext cx="59760" cy="62640"/>
              </p14:xfrm>
            </p:contentPart>
          </mc:Choice>
          <mc:Fallback>
            <p:pic>
              <p:nvPicPr>
                <p:cNvPr id="23647" name="잉크 23646">
                  <a:extLst>
                    <a:ext uri="{FF2B5EF4-FFF2-40B4-BE49-F238E27FC236}">
                      <a16:creationId xmlns:a16="http://schemas.microsoft.com/office/drawing/2014/main" id="{0ECFACA5-8817-DD25-A278-AF45DCC1254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07319" y="2330109"/>
                  <a:ext cx="77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648" name="잉크 23647">
                  <a:extLst>
                    <a:ext uri="{FF2B5EF4-FFF2-40B4-BE49-F238E27FC236}">
                      <a16:creationId xmlns:a16="http://schemas.microsoft.com/office/drawing/2014/main" id="{322E89E1-5175-C9C3-91BA-E9FCE5B3517A}"/>
                    </a:ext>
                  </a:extLst>
                </p14:cNvPr>
                <p14:cNvContentPartPr/>
                <p14:nvPr/>
              </p14:nvContentPartPr>
              <p14:xfrm>
                <a:off x="4958079" y="2235069"/>
                <a:ext cx="144720" cy="127800"/>
              </p14:xfrm>
            </p:contentPart>
          </mc:Choice>
          <mc:Fallback>
            <p:pic>
              <p:nvPicPr>
                <p:cNvPr id="23648" name="잉크 23647">
                  <a:extLst>
                    <a:ext uri="{FF2B5EF4-FFF2-40B4-BE49-F238E27FC236}">
                      <a16:creationId xmlns:a16="http://schemas.microsoft.com/office/drawing/2014/main" id="{322E89E1-5175-C9C3-91BA-E9FCE5B3517A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49079" y="2226429"/>
                  <a:ext cx="162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649" name="잉크 23648">
                  <a:extLst>
                    <a:ext uri="{FF2B5EF4-FFF2-40B4-BE49-F238E27FC236}">
                      <a16:creationId xmlns:a16="http://schemas.microsoft.com/office/drawing/2014/main" id="{B917DBC0-A69F-985B-A290-F304C2C36762}"/>
                    </a:ext>
                  </a:extLst>
                </p14:cNvPr>
                <p14:cNvContentPartPr/>
                <p14:nvPr/>
              </p14:nvContentPartPr>
              <p14:xfrm>
                <a:off x="5108199" y="2196189"/>
                <a:ext cx="91440" cy="114120"/>
              </p14:xfrm>
            </p:contentPart>
          </mc:Choice>
          <mc:Fallback>
            <p:pic>
              <p:nvPicPr>
                <p:cNvPr id="23649" name="잉크 23648">
                  <a:extLst>
                    <a:ext uri="{FF2B5EF4-FFF2-40B4-BE49-F238E27FC236}">
                      <a16:creationId xmlns:a16="http://schemas.microsoft.com/office/drawing/2014/main" id="{B917DBC0-A69F-985B-A290-F304C2C3676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099199" y="2187549"/>
                  <a:ext cx="109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650" name="잉크 23649">
                  <a:extLst>
                    <a:ext uri="{FF2B5EF4-FFF2-40B4-BE49-F238E27FC236}">
                      <a16:creationId xmlns:a16="http://schemas.microsoft.com/office/drawing/2014/main" id="{79261183-E5FB-EB57-76EA-75A41E4CF9D4}"/>
                    </a:ext>
                  </a:extLst>
                </p14:cNvPr>
                <p14:cNvContentPartPr/>
                <p14:nvPr/>
              </p14:nvContentPartPr>
              <p14:xfrm>
                <a:off x="5179479" y="2334789"/>
                <a:ext cx="52560" cy="46440"/>
              </p14:xfrm>
            </p:contentPart>
          </mc:Choice>
          <mc:Fallback>
            <p:pic>
              <p:nvPicPr>
                <p:cNvPr id="23650" name="잉크 23649">
                  <a:extLst>
                    <a:ext uri="{FF2B5EF4-FFF2-40B4-BE49-F238E27FC236}">
                      <a16:creationId xmlns:a16="http://schemas.microsoft.com/office/drawing/2014/main" id="{79261183-E5FB-EB57-76EA-75A41E4CF9D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170839" y="2326149"/>
                  <a:ext cx="70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3651" name="잉크 23650">
                  <a:extLst>
                    <a:ext uri="{FF2B5EF4-FFF2-40B4-BE49-F238E27FC236}">
                      <a16:creationId xmlns:a16="http://schemas.microsoft.com/office/drawing/2014/main" id="{5C3BB2B8-23A2-5D58-19FD-F721CE5278A7}"/>
                    </a:ext>
                  </a:extLst>
                </p14:cNvPr>
                <p14:cNvContentPartPr/>
                <p14:nvPr/>
              </p14:nvContentPartPr>
              <p14:xfrm>
                <a:off x="5253639" y="2258109"/>
                <a:ext cx="59040" cy="51120"/>
              </p14:xfrm>
            </p:contentPart>
          </mc:Choice>
          <mc:Fallback>
            <p:pic>
              <p:nvPicPr>
                <p:cNvPr id="23651" name="잉크 23650">
                  <a:extLst>
                    <a:ext uri="{FF2B5EF4-FFF2-40B4-BE49-F238E27FC236}">
                      <a16:creationId xmlns:a16="http://schemas.microsoft.com/office/drawing/2014/main" id="{5C3BB2B8-23A2-5D58-19FD-F721CE5278A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244639" y="2249469"/>
                  <a:ext cx="76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3652" name="잉크 23651">
                  <a:extLst>
                    <a:ext uri="{FF2B5EF4-FFF2-40B4-BE49-F238E27FC236}">
                      <a16:creationId xmlns:a16="http://schemas.microsoft.com/office/drawing/2014/main" id="{7F36ABDB-84FB-6977-9B60-5EB0BB36798E}"/>
                    </a:ext>
                  </a:extLst>
                </p14:cNvPr>
                <p14:cNvContentPartPr/>
                <p14:nvPr/>
              </p14:nvContentPartPr>
              <p14:xfrm>
                <a:off x="5368839" y="2190429"/>
                <a:ext cx="66600" cy="79200"/>
              </p14:xfrm>
            </p:contentPart>
          </mc:Choice>
          <mc:Fallback>
            <p:pic>
              <p:nvPicPr>
                <p:cNvPr id="23652" name="잉크 23651">
                  <a:extLst>
                    <a:ext uri="{FF2B5EF4-FFF2-40B4-BE49-F238E27FC236}">
                      <a16:creationId xmlns:a16="http://schemas.microsoft.com/office/drawing/2014/main" id="{7F36ABDB-84FB-6977-9B60-5EB0BB36798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359839" y="2181429"/>
                  <a:ext cx="84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3653" name="잉크 23652">
                  <a:extLst>
                    <a:ext uri="{FF2B5EF4-FFF2-40B4-BE49-F238E27FC236}">
                      <a16:creationId xmlns:a16="http://schemas.microsoft.com/office/drawing/2014/main" id="{B6DFFCB4-8C33-9634-4ED8-172D9255C4D9}"/>
                    </a:ext>
                  </a:extLst>
                </p14:cNvPr>
                <p14:cNvContentPartPr/>
                <p14:nvPr/>
              </p14:nvContentPartPr>
              <p14:xfrm>
                <a:off x="5457759" y="2187189"/>
                <a:ext cx="21240" cy="69840"/>
              </p14:xfrm>
            </p:contentPart>
          </mc:Choice>
          <mc:Fallback>
            <p:pic>
              <p:nvPicPr>
                <p:cNvPr id="23653" name="잉크 23652">
                  <a:extLst>
                    <a:ext uri="{FF2B5EF4-FFF2-40B4-BE49-F238E27FC236}">
                      <a16:creationId xmlns:a16="http://schemas.microsoft.com/office/drawing/2014/main" id="{B6DFFCB4-8C33-9634-4ED8-172D9255C4D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448759" y="2178189"/>
                  <a:ext cx="3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3654" name="잉크 23653">
                  <a:extLst>
                    <a:ext uri="{FF2B5EF4-FFF2-40B4-BE49-F238E27FC236}">
                      <a16:creationId xmlns:a16="http://schemas.microsoft.com/office/drawing/2014/main" id="{5B2A69CA-FF61-8C3D-9BBF-ADB26EAE8D4C}"/>
                    </a:ext>
                  </a:extLst>
                </p14:cNvPr>
                <p14:cNvContentPartPr/>
                <p14:nvPr/>
              </p14:nvContentPartPr>
              <p14:xfrm>
                <a:off x="5438679" y="2287269"/>
                <a:ext cx="98280" cy="64800"/>
              </p14:xfrm>
            </p:contentPart>
          </mc:Choice>
          <mc:Fallback>
            <p:pic>
              <p:nvPicPr>
                <p:cNvPr id="23654" name="잉크 23653">
                  <a:extLst>
                    <a:ext uri="{FF2B5EF4-FFF2-40B4-BE49-F238E27FC236}">
                      <a16:creationId xmlns:a16="http://schemas.microsoft.com/office/drawing/2014/main" id="{5B2A69CA-FF61-8C3D-9BBF-ADB26EAE8D4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429679" y="2278629"/>
                  <a:ext cx="115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3655" name="잉크 23654">
                  <a:extLst>
                    <a:ext uri="{FF2B5EF4-FFF2-40B4-BE49-F238E27FC236}">
                      <a16:creationId xmlns:a16="http://schemas.microsoft.com/office/drawing/2014/main" id="{4A6A2F84-B278-8F08-155D-EF8B4C451504}"/>
                    </a:ext>
                  </a:extLst>
                </p14:cNvPr>
                <p14:cNvContentPartPr/>
                <p14:nvPr/>
              </p14:nvContentPartPr>
              <p14:xfrm>
                <a:off x="5532639" y="2191869"/>
                <a:ext cx="69480" cy="68400"/>
              </p14:xfrm>
            </p:contentPart>
          </mc:Choice>
          <mc:Fallback>
            <p:pic>
              <p:nvPicPr>
                <p:cNvPr id="23655" name="잉크 23654">
                  <a:extLst>
                    <a:ext uri="{FF2B5EF4-FFF2-40B4-BE49-F238E27FC236}">
                      <a16:creationId xmlns:a16="http://schemas.microsoft.com/office/drawing/2014/main" id="{4A6A2F84-B278-8F08-155D-EF8B4C45150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523999" y="2183229"/>
                  <a:ext cx="87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656" name="잉크 23655">
                  <a:extLst>
                    <a:ext uri="{FF2B5EF4-FFF2-40B4-BE49-F238E27FC236}">
                      <a16:creationId xmlns:a16="http://schemas.microsoft.com/office/drawing/2014/main" id="{9CC3D2EA-0DDC-AB3F-9E5C-1199266231DC}"/>
                    </a:ext>
                  </a:extLst>
                </p14:cNvPr>
                <p14:cNvContentPartPr/>
                <p14:nvPr/>
              </p14:nvContentPartPr>
              <p14:xfrm>
                <a:off x="5583039" y="2284389"/>
                <a:ext cx="93960" cy="47880"/>
              </p14:xfrm>
            </p:contentPart>
          </mc:Choice>
          <mc:Fallback>
            <p:pic>
              <p:nvPicPr>
                <p:cNvPr id="23656" name="잉크 23655">
                  <a:extLst>
                    <a:ext uri="{FF2B5EF4-FFF2-40B4-BE49-F238E27FC236}">
                      <a16:creationId xmlns:a16="http://schemas.microsoft.com/office/drawing/2014/main" id="{9CC3D2EA-0DDC-AB3F-9E5C-1199266231D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574039" y="2275389"/>
                  <a:ext cx="111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657" name="잉크 23656">
                  <a:extLst>
                    <a:ext uri="{FF2B5EF4-FFF2-40B4-BE49-F238E27FC236}">
                      <a16:creationId xmlns:a16="http://schemas.microsoft.com/office/drawing/2014/main" id="{7CBE3EB3-FA3A-AA79-4C19-E6A6DB02E674}"/>
                    </a:ext>
                  </a:extLst>
                </p14:cNvPr>
                <p14:cNvContentPartPr/>
                <p14:nvPr/>
              </p14:nvContentPartPr>
              <p14:xfrm>
                <a:off x="5624799" y="2192589"/>
                <a:ext cx="113040" cy="88200"/>
              </p14:xfrm>
            </p:contentPart>
          </mc:Choice>
          <mc:Fallback>
            <p:pic>
              <p:nvPicPr>
                <p:cNvPr id="23657" name="잉크 23656">
                  <a:extLst>
                    <a:ext uri="{FF2B5EF4-FFF2-40B4-BE49-F238E27FC236}">
                      <a16:creationId xmlns:a16="http://schemas.microsoft.com/office/drawing/2014/main" id="{7CBE3EB3-FA3A-AA79-4C19-E6A6DB02E67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616159" y="2183589"/>
                  <a:ext cx="13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658" name="잉크 23657">
                  <a:extLst>
                    <a:ext uri="{FF2B5EF4-FFF2-40B4-BE49-F238E27FC236}">
                      <a16:creationId xmlns:a16="http://schemas.microsoft.com/office/drawing/2014/main" id="{7EFC55D1-722C-7B69-E177-10B66C921E5F}"/>
                    </a:ext>
                  </a:extLst>
                </p14:cNvPr>
                <p14:cNvContentPartPr/>
                <p14:nvPr/>
              </p14:nvContentPartPr>
              <p14:xfrm>
                <a:off x="5734239" y="2193669"/>
                <a:ext cx="72000" cy="126360"/>
              </p14:xfrm>
            </p:contentPart>
          </mc:Choice>
          <mc:Fallback>
            <p:pic>
              <p:nvPicPr>
                <p:cNvPr id="23658" name="잉크 23657">
                  <a:extLst>
                    <a:ext uri="{FF2B5EF4-FFF2-40B4-BE49-F238E27FC236}">
                      <a16:creationId xmlns:a16="http://schemas.microsoft.com/office/drawing/2014/main" id="{7EFC55D1-722C-7B69-E177-10B66C921E5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725239" y="2184669"/>
                  <a:ext cx="89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659" name="잉크 23658">
                  <a:extLst>
                    <a:ext uri="{FF2B5EF4-FFF2-40B4-BE49-F238E27FC236}">
                      <a16:creationId xmlns:a16="http://schemas.microsoft.com/office/drawing/2014/main" id="{717CC2E3-5361-EB1C-1B79-A6A07EA5F788}"/>
                    </a:ext>
                  </a:extLst>
                </p14:cNvPr>
                <p14:cNvContentPartPr/>
                <p14:nvPr/>
              </p14:nvContentPartPr>
              <p14:xfrm>
                <a:off x="5850879" y="2125989"/>
                <a:ext cx="120600" cy="108720"/>
              </p14:xfrm>
            </p:contentPart>
          </mc:Choice>
          <mc:Fallback>
            <p:pic>
              <p:nvPicPr>
                <p:cNvPr id="23659" name="잉크 23658">
                  <a:extLst>
                    <a:ext uri="{FF2B5EF4-FFF2-40B4-BE49-F238E27FC236}">
                      <a16:creationId xmlns:a16="http://schemas.microsoft.com/office/drawing/2014/main" id="{717CC2E3-5361-EB1C-1B79-A6A07EA5F78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841879" y="2116989"/>
                  <a:ext cx="138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660" name="잉크 23659">
                  <a:extLst>
                    <a:ext uri="{FF2B5EF4-FFF2-40B4-BE49-F238E27FC236}">
                      <a16:creationId xmlns:a16="http://schemas.microsoft.com/office/drawing/2014/main" id="{AF40BD6A-B119-BCEA-1A82-B6D8DC31603C}"/>
                    </a:ext>
                  </a:extLst>
                </p14:cNvPr>
                <p14:cNvContentPartPr/>
                <p14:nvPr/>
              </p14:nvContentPartPr>
              <p14:xfrm>
                <a:off x="5909199" y="2250909"/>
                <a:ext cx="91440" cy="60480"/>
              </p14:xfrm>
            </p:contentPart>
          </mc:Choice>
          <mc:Fallback>
            <p:pic>
              <p:nvPicPr>
                <p:cNvPr id="23660" name="잉크 23659">
                  <a:extLst>
                    <a:ext uri="{FF2B5EF4-FFF2-40B4-BE49-F238E27FC236}">
                      <a16:creationId xmlns:a16="http://schemas.microsoft.com/office/drawing/2014/main" id="{AF40BD6A-B119-BCEA-1A82-B6D8DC31603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00559" y="2241909"/>
                  <a:ext cx="109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661" name="잉크 23660">
                  <a:extLst>
                    <a:ext uri="{FF2B5EF4-FFF2-40B4-BE49-F238E27FC236}">
                      <a16:creationId xmlns:a16="http://schemas.microsoft.com/office/drawing/2014/main" id="{5E078851-9ECD-986C-1AE1-2DCA65031EF7}"/>
                    </a:ext>
                  </a:extLst>
                </p14:cNvPr>
                <p14:cNvContentPartPr/>
                <p14:nvPr/>
              </p14:nvContentPartPr>
              <p14:xfrm>
                <a:off x="6004599" y="2254149"/>
                <a:ext cx="41760" cy="51120"/>
              </p14:xfrm>
            </p:contentPart>
          </mc:Choice>
          <mc:Fallback>
            <p:pic>
              <p:nvPicPr>
                <p:cNvPr id="23661" name="잉크 23660">
                  <a:extLst>
                    <a:ext uri="{FF2B5EF4-FFF2-40B4-BE49-F238E27FC236}">
                      <a16:creationId xmlns:a16="http://schemas.microsoft.com/office/drawing/2014/main" id="{5E078851-9ECD-986C-1AE1-2DCA65031EF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995959" y="2245509"/>
                  <a:ext cx="59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662" name="잉크 23661">
                  <a:extLst>
                    <a:ext uri="{FF2B5EF4-FFF2-40B4-BE49-F238E27FC236}">
                      <a16:creationId xmlns:a16="http://schemas.microsoft.com/office/drawing/2014/main" id="{8B79A77F-D1E3-FCD3-69D0-66ECB56EEF52}"/>
                    </a:ext>
                  </a:extLst>
                </p14:cNvPr>
                <p14:cNvContentPartPr/>
                <p14:nvPr/>
              </p14:nvContentPartPr>
              <p14:xfrm>
                <a:off x="5999919" y="2162709"/>
                <a:ext cx="85680" cy="81720"/>
              </p14:xfrm>
            </p:contentPart>
          </mc:Choice>
          <mc:Fallback>
            <p:pic>
              <p:nvPicPr>
                <p:cNvPr id="23662" name="잉크 23661">
                  <a:extLst>
                    <a:ext uri="{FF2B5EF4-FFF2-40B4-BE49-F238E27FC236}">
                      <a16:creationId xmlns:a16="http://schemas.microsoft.com/office/drawing/2014/main" id="{8B79A77F-D1E3-FCD3-69D0-66ECB56EEF5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91279" y="2153709"/>
                  <a:ext cx="103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663" name="잉크 23662">
                  <a:extLst>
                    <a:ext uri="{FF2B5EF4-FFF2-40B4-BE49-F238E27FC236}">
                      <a16:creationId xmlns:a16="http://schemas.microsoft.com/office/drawing/2014/main" id="{F8C76300-C33B-4913-DC5C-CF549A2647BC}"/>
                    </a:ext>
                  </a:extLst>
                </p14:cNvPr>
                <p14:cNvContentPartPr/>
                <p14:nvPr/>
              </p14:nvContentPartPr>
              <p14:xfrm>
                <a:off x="6054999" y="2269989"/>
                <a:ext cx="75600" cy="37080"/>
              </p14:xfrm>
            </p:contentPart>
          </mc:Choice>
          <mc:Fallback>
            <p:pic>
              <p:nvPicPr>
                <p:cNvPr id="23663" name="잉크 23662">
                  <a:extLst>
                    <a:ext uri="{FF2B5EF4-FFF2-40B4-BE49-F238E27FC236}">
                      <a16:creationId xmlns:a16="http://schemas.microsoft.com/office/drawing/2014/main" id="{F8C76300-C33B-4913-DC5C-CF549A2647B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45999" y="2261349"/>
                  <a:ext cx="93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64" name="잉크 23663">
                  <a:extLst>
                    <a:ext uri="{FF2B5EF4-FFF2-40B4-BE49-F238E27FC236}">
                      <a16:creationId xmlns:a16="http://schemas.microsoft.com/office/drawing/2014/main" id="{117D7EBB-C141-B7B8-6EB6-34B03206E353}"/>
                    </a:ext>
                  </a:extLst>
                </p14:cNvPr>
                <p14:cNvContentPartPr/>
                <p14:nvPr/>
              </p14:nvContentPartPr>
              <p14:xfrm>
                <a:off x="6134199" y="2148669"/>
                <a:ext cx="100080" cy="140040"/>
              </p14:xfrm>
            </p:contentPart>
          </mc:Choice>
          <mc:Fallback>
            <p:pic>
              <p:nvPicPr>
                <p:cNvPr id="23664" name="잉크 23663">
                  <a:extLst>
                    <a:ext uri="{FF2B5EF4-FFF2-40B4-BE49-F238E27FC236}">
                      <a16:creationId xmlns:a16="http://schemas.microsoft.com/office/drawing/2014/main" id="{117D7EBB-C141-B7B8-6EB6-34B03206E35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25199" y="2139669"/>
                  <a:ext cx="117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665" name="잉크 23664">
                  <a:extLst>
                    <a:ext uri="{FF2B5EF4-FFF2-40B4-BE49-F238E27FC236}">
                      <a16:creationId xmlns:a16="http://schemas.microsoft.com/office/drawing/2014/main" id="{656A0664-91E3-7707-A08F-BFE2E1EC3865}"/>
                    </a:ext>
                  </a:extLst>
                </p14:cNvPr>
                <p14:cNvContentPartPr/>
                <p14:nvPr/>
              </p14:nvContentPartPr>
              <p14:xfrm>
                <a:off x="6220239" y="2138949"/>
                <a:ext cx="116280" cy="121320"/>
              </p14:xfrm>
            </p:contentPart>
          </mc:Choice>
          <mc:Fallback>
            <p:pic>
              <p:nvPicPr>
                <p:cNvPr id="23665" name="잉크 23664">
                  <a:extLst>
                    <a:ext uri="{FF2B5EF4-FFF2-40B4-BE49-F238E27FC236}">
                      <a16:creationId xmlns:a16="http://schemas.microsoft.com/office/drawing/2014/main" id="{656A0664-91E3-7707-A08F-BFE2E1EC386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211599" y="2129949"/>
                  <a:ext cx="133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666" name="잉크 23665">
                  <a:extLst>
                    <a:ext uri="{FF2B5EF4-FFF2-40B4-BE49-F238E27FC236}">
                      <a16:creationId xmlns:a16="http://schemas.microsoft.com/office/drawing/2014/main" id="{B0CE385D-5692-594A-996A-790207AF8F73}"/>
                    </a:ext>
                  </a:extLst>
                </p14:cNvPr>
                <p14:cNvContentPartPr/>
                <p14:nvPr/>
              </p14:nvContentPartPr>
              <p14:xfrm>
                <a:off x="6392319" y="2115909"/>
                <a:ext cx="60480" cy="78120"/>
              </p14:xfrm>
            </p:contentPart>
          </mc:Choice>
          <mc:Fallback>
            <p:pic>
              <p:nvPicPr>
                <p:cNvPr id="23666" name="잉크 23665">
                  <a:extLst>
                    <a:ext uri="{FF2B5EF4-FFF2-40B4-BE49-F238E27FC236}">
                      <a16:creationId xmlns:a16="http://schemas.microsoft.com/office/drawing/2014/main" id="{B0CE385D-5692-594A-996A-790207AF8F7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383679" y="2107269"/>
                  <a:ext cx="78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667" name="잉크 23666">
                  <a:extLst>
                    <a:ext uri="{FF2B5EF4-FFF2-40B4-BE49-F238E27FC236}">
                      <a16:creationId xmlns:a16="http://schemas.microsoft.com/office/drawing/2014/main" id="{2C5FC59D-7E5E-E9D9-FB49-A430CBD61D69}"/>
                    </a:ext>
                  </a:extLst>
                </p14:cNvPr>
                <p14:cNvContentPartPr/>
                <p14:nvPr/>
              </p14:nvContentPartPr>
              <p14:xfrm>
                <a:off x="6476199" y="2109429"/>
                <a:ext cx="9000" cy="74520"/>
              </p14:xfrm>
            </p:contentPart>
          </mc:Choice>
          <mc:Fallback>
            <p:pic>
              <p:nvPicPr>
                <p:cNvPr id="23667" name="잉크 23666">
                  <a:extLst>
                    <a:ext uri="{FF2B5EF4-FFF2-40B4-BE49-F238E27FC236}">
                      <a16:creationId xmlns:a16="http://schemas.microsoft.com/office/drawing/2014/main" id="{2C5FC59D-7E5E-E9D9-FB49-A430CBD61D6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467199" y="2100789"/>
                  <a:ext cx="26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3668" name="잉크 23667">
                  <a:extLst>
                    <a:ext uri="{FF2B5EF4-FFF2-40B4-BE49-F238E27FC236}">
                      <a16:creationId xmlns:a16="http://schemas.microsoft.com/office/drawing/2014/main" id="{A8006E5C-A7A5-06D4-3136-60B454629126}"/>
                    </a:ext>
                  </a:extLst>
                </p14:cNvPr>
                <p14:cNvContentPartPr/>
                <p14:nvPr/>
              </p14:nvContentPartPr>
              <p14:xfrm>
                <a:off x="6461439" y="2208789"/>
                <a:ext cx="93240" cy="52560"/>
              </p14:xfrm>
            </p:contentPart>
          </mc:Choice>
          <mc:Fallback>
            <p:pic>
              <p:nvPicPr>
                <p:cNvPr id="23668" name="잉크 23667">
                  <a:extLst>
                    <a:ext uri="{FF2B5EF4-FFF2-40B4-BE49-F238E27FC236}">
                      <a16:creationId xmlns:a16="http://schemas.microsoft.com/office/drawing/2014/main" id="{A8006E5C-A7A5-06D4-3136-60B45462912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52439" y="2200149"/>
                  <a:ext cx="110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3669" name="잉크 23668">
                  <a:extLst>
                    <a:ext uri="{FF2B5EF4-FFF2-40B4-BE49-F238E27FC236}">
                      <a16:creationId xmlns:a16="http://schemas.microsoft.com/office/drawing/2014/main" id="{34E9B426-192C-256F-557A-6CEE425C58F6}"/>
                    </a:ext>
                  </a:extLst>
                </p14:cNvPr>
                <p14:cNvContentPartPr/>
                <p14:nvPr/>
              </p14:nvContentPartPr>
              <p14:xfrm>
                <a:off x="6526959" y="2144349"/>
                <a:ext cx="109800" cy="106200"/>
              </p14:xfrm>
            </p:contentPart>
          </mc:Choice>
          <mc:Fallback>
            <p:pic>
              <p:nvPicPr>
                <p:cNvPr id="23669" name="잉크 23668">
                  <a:extLst>
                    <a:ext uri="{FF2B5EF4-FFF2-40B4-BE49-F238E27FC236}">
                      <a16:creationId xmlns:a16="http://schemas.microsoft.com/office/drawing/2014/main" id="{34E9B426-192C-256F-557A-6CEE425C58F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18319" y="2135349"/>
                  <a:ext cx="127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3670" name="잉크 23669">
                  <a:extLst>
                    <a:ext uri="{FF2B5EF4-FFF2-40B4-BE49-F238E27FC236}">
                      <a16:creationId xmlns:a16="http://schemas.microsoft.com/office/drawing/2014/main" id="{0B0EF55E-2CE6-B083-E98A-A1E47EDD58D6}"/>
                    </a:ext>
                  </a:extLst>
                </p14:cNvPr>
                <p14:cNvContentPartPr/>
                <p14:nvPr/>
              </p14:nvContentPartPr>
              <p14:xfrm>
                <a:off x="6648639" y="2142909"/>
                <a:ext cx="78480" cy="80280"/>
              </p14:xfrm>
            </p:contentPart>
          </mc:Choice>
          <mc:Fallback>
            <p:pic>
              <p:nvPicPr>
                <p:cNvPr id="23670" name="잉크 23669">
                  <a:extLst>
                    <a:ext uri="{FF2B5EF4-FFF2-40B4-BE49-F238E27FC236}">
                      <a16:creationId xmlns:a16="http://schemas.microsoft.com/office/drawing/2014/main" id="{0B0EF55E-2CE6-B083-E98A-A1E47EDD58D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639999" y="2134269"/>
                  <a:ext cx="96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3671" name="잉크 23670">
                  <a:extLst>
                    <a:ext uri="{FF2B5EF4-FFF2-40B4-BE49-F238E27FC236}">
                      <a16:creationId xmlns:a16="http://schemas.microsoft.com/office/drawing/2014/main" id="{9BB4F3AE-DA81-194F-F20F-FE4918586376}"/>
                    </a:ext>
                  </a:extLst>
                </p14:cNvPr>
                <p14:cNvContentPartPr/>
                <p14:nvPr/>
              </p14:nvContentPartPr>
              <p14:xfrm>
                <a:off x="6704079" y="2135709"/>
                <a:ext cx="113400" cy="109800"/>
              </p14:xfrm>
            </p:contentPart>
          </mc:Choice>
          <mc:Fallback>
            <p:pic>
              <p:nvPicPr>
                <p:cNvPr id="23671" name="잉크 23670">
                  <a:extLst>
                    <a:ext uri="{FF2B5EF4-FFF2-40B4-BE49-F238E27FC236}">
                      <a16:creationId xmlns:a16="http://schemas.microsoft.com/office/drawing/2014/main" id="{9BB4F3AE-DA81-194F-F20F-FE491858637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695079" y="2127069"/>
                  <a:ext cx="131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3672" name="잉크 23671">
                  <a:extLst>
                    <a:ext uri="{FF2B5EF4-FFF2-40B4-BE49-F238E27FC236}">
                      <a16:creationId xmlns:a16="http://schemas.microsoft.com/office/drawing/2014/main" id="{AE3469CF-C4C8-DB54-BA80-3F7F7332FFDE}"/>
                    </a:ext>
                  </a:extLst>
                </p14:cNvPr>
                <p14:cNvContentPartPr/>
                <p14:nvPr/>
              </p14:nvContentPartPr>
              <p14:xfrm>
                <a:off x="6846639" y="2143269"/>
                <a:ext cx="95760" cy="102960"/>
              </p14:xfrm>
            </p:contentPart>
          </mc:Choice>
          <mc:Fallback>
            <p:pic>
              <p:nvPicPr>
                <p:cNvPr id="23672" name="잉크 23671">
                  <a:extLst>
                    <a:ext uri="{FF2B5EF4-FFF2-40B4-BE49-F238E27FC236}">
                      <a16:creationId xmlns:a16="http://schemas.microsoft.com/office/drawing/2014/main" id="{AE3469CF-C4C8-DB54-BA80-3F7F7332FFD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37639" y="2134269"/>
                  <a:ext cx="113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673" name="잉크 23672">
                  <a:extLst>
                    <a:ext uri="{FF2B5EF4-FFF2-40B4-BE49-F238E27FC236}">
                      <a16:creationId xmlns:a16="http://schemas.microsoft.com/office/drawing/2014/main" id="{14C76ADF-4FE2-6FC4-00FD-2F1B4D6E9B8E}"/>
                    </a:ext>
                  </a:extLst>
                </p14:cNvPr>
                <p14:cNvContentPartPr/>
                <p14:nvPr/>
              </p14:nvContentPartPr>
              <p14:xfrm>
                <a:off x="6889479" y="2251629"/>
                <a:ext cx="80640" cy="64800"/>
              </p14:xfrm>
            </p:contentPart>
          </mc:Choice>
          <mc:Fallback>
            <p:pic>
              <p:nvPicPr>
                <p:cNvPr id="23673" name="잉크 23672">
                  <a:extLst>
                    <a:ext uri="{FF2B5EF4-FFF2-40B4-BE49-F238E27FC236}">
                      <a16:creationId xmlns:a16="http://schemas.microsoft.com/office/drawing/2014/main" id="{14C76ADF-4FE2-6FC4-00FD-2F1B4D6E9B8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880839" y="2242989"/>
                  <a:ext cx="98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674" name="잉크 23673">
                  <a:extLst>
                    <a:ext uri="{FF2B5EF4-FFF2-40B4-BE49-F238E27FC236}">
                      <a16:creationId xmlns:a16="http://schemas.microsoft.com/office/drawing/2014/main" id="{4D019066-52E7-15C9-5FA5-71EBCFC4731C}"/>
                    </a:ext>
                  </a:extLst>
                </p14:cNvPr>
                <p14:cNvContentPartPr/>
                <p14:nvPr/>
              </p14:nvContentPartPr>
              <p14:xfrm>
                <a:off x="4932159" y="2526309"/>
                <a:ext cx="92160" cy="113040"/>
              </p14:xfrm>
            </p:contentPart>
          </mc:Choice>
          <mc:Fallback>
            <p:pic>
              <p:nvPicPr>
                <p:cNvPr id="23674" name="잉크 23673">
                  <a:extLst>
                    <a:ext uri="{FF2B5EF4-FFF2-40B4-BE49-F238E27FC236}">
                      <a16:creationId xmlns:a16="http://schemas.microsoft.com/office/drawing/2014/main" id="{4D019066-52E7-15C9-5FA5-71EBCFC4731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923519" y="2517669"/>
                  <a:ext cx="109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3675" name="잉크 23674">
                  <a:extLst>
                    <a:ext uri="{FF2B5EF4-FFF2-40B4-BE49-F238E27FC236}">
                      <a16:creationId xmlns:a16="http://schemas.microsoft.com/office/drawing/2014/main" id="{2A962C40-FD09-7CBC-02A9-560A2F628A3D}"/>
                    </a:ext>
                  </a:extLst>
                </p14:cNvPr>
                <p14:cNvContentPartPr/>
                <p14:nvPr/>
              </p14:nvContentPartPr>
              <p14:xfrm>
                <a:off x="4996599" y="2559789"/>
                <a:ext cx="89280" cy="81360"/>
              </p14:xfrm>
            </p:contentPart>
          </mc:Choice>
          <mc:Fallback>
            <p:pic>
              <p:nvPicPr>
                <p:cNvPr id="23675" name="잉크 23674">
                  <a:extLst>
                    <a:ext uri="{FF2B5EF4-FFF2-40B4-BE49-F238E27FC236}">
                      <a16:creationId xmlns:a16="http://schemas.microsoft.com/office/drawing/2014/main" id="{2A962C40-FD09-7CBC-02A9-560A2F628A3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987599" y="2551149"/>
                  <a:ext cx="106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3676" name="잉크 23675">
                  <a:extLst>
                    <a:ext uri="{FF2B5EF4-FFF2-40B4-BE49-F238E27FC236}">
                      <a16:creationId xmlns:a16="http://schemas.microsoft.com/office/drawing/2014/main" id="{7BF07DFA-66DA-976D-EE5C-224433DB5478}"/>
                    </a:ext>
                  </a:extLst>
                </p14:cNvPr>
                <p14:cNvContentPartPr/>
                <p14:nvPr/>
              </p14:nvContentPartPr>
              <p14:xfrm>
                <a:off x="4974639" y="2686509"/>
                <a:ext cx="121680" cy="28080"/>
              </p14:xfrm>
            </p:contentPart>
          </mc:Choice>
          <mc:Fallback>
            <p:pic>
              <p:nvPicPr>
                <p:cNvPr id="23676" name="잉크 23675">
                  <a:extLst>
                    <a:ext uri="{FF2B5EF4-FFF2-40B4-BE49-F238E27FC236}">
                      <a16:creationId xmlns:a16="http://schemas.microsoft.com/office/drawing/2014/main" id="{7BF07DFA-66DA-976D-EE5C-224433DB5478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65639" y="2677509"/>
                  <a:ext cx="139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677" name="잉크 23676">
                  <a:extLst>
                    <a:ext uri="{FF2B5EF4-FFF2-40B4-BE49-F238E27FC236}">
                      <a16:creationId xmlns:a16="http://schemas.microsoft.com/office/drawing/2014/main" id="{00C520B7-DE1D-CE8E-AC0C-D347E2ABE3A1}"/>
                    </a:ext>
                  </a:extLst>
                </p14:cNvPr>
                <p14:cNvContentPartPr/>
                <p14:nvPr/>
              </p14:nvContentPartPr>
              <p14:xfrm>
                <a:off x="5075079" y="2569869"/>
                <a:ext cx="136440" cy="111600"/>
              </p14:xfrm>
            </p:contentPart>
          </mc:Choice>
          <mc:Fallback>
            <p:pic>
              <p:nvPicPr>
                <p:cNvPr id="23677" name="잉크 23676">
                  <a:extLst>
                    <a:ext uri="{FF2B5EF4-FFF2-40B4-BE49-F238E27FC236}">
                      <a16:creationId xmlns:a16="http://schemas.microsoft.com/office/drawing/2014/main" id="{00C520B7-DE1D-CE8E-AC0C-D347E2ABE3A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066079" y="2560869"/>
                  <a:ext cx="1540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3678" name="잉크 23677">
                  <a:extLst>
                    <a:ext uri="{FF2B5EF4-FFF2-40B4-BE49-F238E27FC236}">
                      <a16:creationId xmlns:a16="http://schemas.microsoft.com/office/drawing/2014/main" id="{440D5926-DA4D-7D77-16EA-8AB36DD26769}"/>
                    </a:ext>
                  </a:extLst>
                </p14:cNvPr>
                <p14:cNvContentPartPr/>
                <p14:nvPr/>
              </p14:nvContentPartPr>
              <p14:xfrm>
                <a:off x="5195319" y="2553309"/>
                <a:ext cx="127800" cy="129960"/>
              </p14:xfrm>
            </p:contentPart>
          </mc:Choice>
          <mc:Fallback>
            <p:pic>
              <p:nvPicPr>
                <p:cNvPr id="23678" name="잉크 23677">
                  <a:extLst>
                    <a:ext uri="{FF2B5EF4-FFF2-40B4-BE49-F238E27FC236}">
                      <a16:creationId xmlns:a16="http://schemas.microsoft.com/office/drawing/2014/main" id="{440D5926-DA4D-7D77-16EA-8AB36DD2676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186679" y="2544309"/>
                  <a:ext cx="145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679" name="잉크 23678">
                  <a:extLst>
                    <a:ext uri="{FF2B5EF4-FFF2-40B4-BE49-F238E27FC236}">
                      <a16:creationId xmlns:a16="http://schemas.microsoft.com/office/drawing/2014/main" id="{D9DB2112-D958-EAE3-EA39-30E6EDE119BC}"/>
                    </a:ext>
                  </a:extLst>
                </p14:cNvPr>
                <p14:cNvContentPartPr/>
                <p14:nvPr/>
              </p14:nvContentPartPr>
              <p14:xfrm>
                <a:off x="5289999" y="2691189"/>
                <a:ext cx="55080" cy="51480"/>
              </p14:xfrm>
            </p:contentPart>
          </mc:Choice>
          <mc:Fallback>
            <p:pic>
              <p:nvPicPr>
                <p:cNvPr id="23679" name="잉크 23678">
                  <a:extLst>
                    <a:ext uri="{FF2B5EF4-FFF2-40B4-BE49-F238E27FC236}">
                      <a16:creationId xmlns:a16="http://schemas.microsoft.com/office/drawing/2014/main" id="{D9DB2112-D958-EAE3-EA39-30E6EDE119B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280999" y="2682189"/>
                  <a:ext cx="72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680" name="잉크 23679">
                  <a:extLst>
                    <a:ext uri="{FF2B5EF4-FFF2-40B4-BE49-F238E27FC236}">
                      <a16:creationId xmlns:a16="http://schemas.microsoft.com/office/drawing/2014/main" id="{D65AE6D1-9FB7-DBCC-3966-12DEAFEEF755}"/>
                    </a:ext>
                  </a:extLst>
                </p14:cNvPr>
                <p14:cNvContentPartPr/>
                <p14:nvPr/>
              </p14:nvContentPartPr>
              <p14:xfrm>
                <a:off x="5390079" y="2595429"/>
                <a:ext cx="44280" cy="70920"/>
              </p14:xfrm>
            </p:contentPart>
          </mc:Choice>
          <mc:Fallback>
            <p:pic>
              <p:nvPicPr>
                <p:cNvPr id="23680" name="잉크 23679">
                  <a:extLst>
                    <a:ext uri="{FF2B5EF4-FFF2-40B4-BE49-F238E27FC236}">
                      <a16:creationId xmlns:a16="http://schemas.microsoft.com/office/drawing/2014/main" id="{D65AE6D1-9FB7-DBCC-3966-12DEAFEEF75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381439" y="2586429"/>
                  <a:ext cx="61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683" name="잉크 23682">
                  <a:extLst>
                    <a:ext uri="{FF2B5EF4-FFF2-40B4-BE49-F238E27FC236}">
                      <a16:creationId xmlns:a16="http://schemas.microsoft.com/office/drawing/2014/main" id="{BEFE60AF-278A-31E9-4A88-D6FDE9F17DC1}"/>
                    </a:ext>
                  </a:extLst>
                </p14:cNvPr>
                <p14:cNvContentPartPr/>
                <p14:nvPr/>
              </p14:nvContentPartPr>
              <p14:xfrm>
                <a:off x="5531919" y="2548989"/>
                <a:ext cx="103680" cy="99000"/>
              </p14:xfrm>
            </p:contentPart>
          </mc:Choice>
          <mc:Fallback>
            <p:pic>
              <p:nvPicPr>
                <p:cNvPr id="23683" name="잉크 23682">
                  <a:extLst>
                    <a:ext uri="{FF2B5EF4-FFF2-40B4-BE49-F238E27FC236}">
                      <a16:creationId xmlns:a16="http://schemas.microsoft.com/office/drawing/2014/main" id="{BEFE60AF-278A-31E9-4A88-D6FDE9F17DC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522919" y="2540349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684" name="잉크 23683">
                  <a:extLst>
                    <a:ext uri="{FF2B5EF4-FFF2-40B4-BE49-F238E27FC236}">
                      <a16:creationId xmlns:a16="http://schemas.microsoft.com/office/drawing/2014/main" id="{72F031C9-509F-0CF1-9AFF-1305BA9F65A0}"/>
                    </a:ext>
                  </a:extLst>
                </p14:cNvPr>
                <p14:cNvContentPartPr/>
                <p14:nvPr/>
              </p14:nvContentPartPr>
              <p14:xfrm>
                <a:off x="5599599" y="2577429"/>
                <a:ext cx="68040" cy="93960"/>
              </p14:xfrm>
            </p:contentPart>
          </mc:Choice>
          <mc:Fallback>
            <p:pic>
              <p:nvPicPr>
                <p:cNvPr id="23684" name="잉크 23683">
                  <a:extLst>
                    <a:ext uri="{FF2B5EF4-FFF2-40B4-BE49-F238E27FC236}">
                      <a16:creationId xmlns:a16="http://schemas.microsoft.com/office/drawing/2014/main" id="{72F031C9-509F-0CF1-9AFF-1305BA9F65A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590599" y="2568789"/>
                  <a:ext cx="85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685" name="잉크 23684">
                  <a:extLst>
                    <a:ext uri="{FF2B5EF4-FFF2-40B4-BE49-F238E27FC236}">
                      <a16:creationId xmlns:a16="http://schemas.microsoft.com/office/drawing/2014/main" id="{93730B3E-142D-76BC-09B2-42206052341F}"/>
                    </a:ext>
                  </a:extLst>
                </p14:cNvPr>
                <p14:cNvContentPartPr/>
                <p14:nvPr/>
              </p14:nvContentPartPr>
              <p14:xfrm>
                <a:off x="5658639" y="2582469"/>
                <a:ext cx="72720" cy="81000"/>
              </p14:xfrm>
            </p:contentPart>
          </mc:Choice>
          <mc:Fallback>
            <p:pic>
              <p:nvPicPr>
                <p:cNvPr id="23685" name="잉크 23684">
                  <a:extLst>
                    <a:ext uri="{FF2B5EF4-FFF2-40B4-BE49-F238E27FC236}">
                      <a16:creationId xmlns:a16="http://schemas.microsoft.com/office/drawing/2014/main" id="{93730B3E-142D-76BC-09B2-42206052341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649999" y="2573469"/>
                  <a:ext cx="9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686" name="잉크 23685">
                  <a:extLst>
                    <a:ext uri="{FF2B5EF4-FFF2-40B4-BE49-F238E27FC236}">
                      <a16:creationId xmlns:a16="http://schemas.microsoft.com/office/drawing/2014/main" id="{CE366AB3-5B88-7E53-C230-74C3B03B8052}"/>
                    </a:ext>
                  </a:extLst>
                </p14:cNvPr>
                <p14:cNvContentPartPr/>
                <p14:nvPr/>
              </p14:nvContentPartPr>
              <p14:xfrm>
                <a:off x="5709759" y="2523429"/>
                <a:ext cx="131040" cy="129240"/>
              </p14:xfrm>
            </p:contentPart>
          </mc:Choice>
          <mc:Fallback>
            <p:pic>
              <p:nvPicPr>
                <p:cNvPr id="23686" name="잉크 23685">
                  <a:extLst>
                    <a:ext uri="{FF2B5EF4-FFF2-40B4-BE49-F238E27FC236}">
                      <a16:creationId xmlns:a16="http://schemas.microsoft.com/office/drawing/2014/main" id="{CE366AB3-5B88-7E53-C230-74C3B03B805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700759" y="2514429"/>
                  <a:ext cx="148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687" name="잉크 23686">
                  <a:extLst>
                    <a:ext uri="{FF2B5EF4-FFF2-40B4-BE49-F238E27FC236}">
                      <a16:creationId xmlns:a16="http://schemas.microsoft.com/office/drawing/2014/main" id="{D1E58115-5F54-9A72-64A3-63887F974982}"/>
                    </a:ext>
                  </a:extLst>
                </p14:cNvPr>
                <p14:cNvContentPartPr/>
                <p14:nvPr/>
              </p14:nvContentPartPr>
              <p14:xfrm>
                <a:off x="5830719" y="2513349"/>
                <a:ext cx="81000" cy="97560"/>
              </p14:xfrm>
            </p:contentPart>
          </mc:Choice>
          <mc:Fallback>
            <p:pic>
              <p:nvPicPr>
                <p:cNvPr id="23687" name="잉크 23686">
                  <a:extLst>
                    <a:ext uri="{FF2B5EF4-FFF2-40B4-BE49-F238E27FC236}">
                      <a16:creationId xmlns:a16="http://schemas.microsoft.com/office/drawing/2014/main" id="{D1E58115-5F54-9A72-64A3-63887F97498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822079" y="2504709"/>
                  <a:ext cx="98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688" name="잉크 23687">
                  <a:extLst>
                    <a:ext uri="{FF2B5EF4-FFF2-40B4-BE49-F238E27FC236}">
                      <a16:creationId xmlns:a16="http://schemas.microsoft.com/office/drawing/2014/main" id="{704D975D-5687-5699-3221-DCCADEAC83DC}"/>
                    </a:ext>
                  </a:extLst>
                </p14:cNvPr>
                <p14:cNvContentPartPr/>
                <p14:nvPr/>
              </p14:nvContentPartPr>
              <p14:xfrm>
                <a:off x="5868519" y="2541789"/>
                <a:ext cx="70920" cy="94680"/>
              </p14:xfrm>
            </p:contentPart>
          </mc:Choice>
          <mc:Fallback>
            <p:pic>
              <p:nvPicPr>
                <p:cNvPr id="23688" name="잉크 23687">
                  <a:extLst>
                    <a:ext uri="{FF2B5EF4-FFF2-40B4-BE49-F238E27FC236}">
                      <a16:creationId xmlns:a16="http://schemas.microsoft.com/office/drawing/2014/main" id="{704D975D-5687-5699-3221-DCCADEAC83D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859519" y="2532789"/>
                  <a:ext cx="88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689" name="잉크 23688">
                  <a:extLst>
                    <a:ext uri="{FF2B5EF4-FFF2-40B4-BE49-F238E27FC236}">
                      <a16:creationId xmlns:a16="http://schemas.microsoft.com/office/drawing/2014/main" id="{A1C7B35D-A536-7839-9CF3-287EF03AC40D}"/>
                    </a:ext>
                  </a:extLst>
                </p14:cNvPr>
                <p14:cNvContentPartPr/>
                <p14:nvPr/>
              </p14:nvContentPartPr>
              <p14:xfrm>
                <a:off x="5891199" y="2667429"/>
                <a:ext cx="84600" cy="11520"/>
              </p14:xfrm>
            </p:contentPart>
          </mc:Choice>
          <mc:Fallback>
            <p:pic>
              <p:nvPicPr>
                <p:cNvPr id="23689" name="잉크 23688">
                  <a:extLst>
                    <a:ext uri="{FF2B5EF4-FFF2-40B4-BE49-F238E27FC236}">
                      <a16:creationId xmlns:a16="http://schemas.microsoft.com/office/drawing/2014/main" id="{A1C7B35D-A536-7839-9CF3-287EF03AC40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882199" y="2658429"/>
                  <a:ext cx="1022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3690" name="잉크 23689">
                  <a:extLst>
                    <a:ext uri="{FF2B5EF4-FFF2-40B4-BE49-F238E27FC236}">
                      <a16:creationId xmlns:a16="http://schemas.microsoft.com/office/drawing/2014/main" id="{49119EFD-B57B-CCC0-AC08-E2F4E02D70D3}"/>
                    </a:ext>
                  </a:extLst>
                </p14:cNvPr>
                <p14:cNvContentPartPr/>
                <p14:nvPr/>
              </p14:nvContentPartPr>
              <p14:xfrm>
                <a:off x="6013239" y="2518749"/>
                <a:ext cx="105480" cy="86760"/>
              </p14:xfrm>
            </p:contentPart>
          </mc:Choice>
          <mc:Fallback>
            <p:pic>
              <p:nvPicPr>
                <p:cNvPr id="23690" name="잉크 23689">
                  <a:extLst>
                    <a:ext uri="{FF2B5EF4-FFF2-40B4-BE49-F238E27FC236}">
                      <a16:creationId xmlns:a16="http://schemas.microsoft.com/office/drawing/2014/main" id="{49119EFD-B57B-CCC0-AC08-E2F4E02D70D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004599" y="2510109"/>
                  <a:ext cx="123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3691" name="잉크 23690">
                  <a:extLst>
                    <a:ext uri="{FF2B5EF4-FFF2-40B4-BE49-F238E27FC236}">
                      <a16:creationId xmlns:a16="http://schemas.microsoft.com/office/drawing/2014/main" id="{5CFAB2E6-E335-79CC-38F5-5CF19E700A89}"/>
                    </a:ext>
                  </a:extLst>
                </p14:cNvPr>
                <p14:cNvContentPartPr/>
                <p14:nvPr/>
              </p14:nvContentPartPr>
              <p14:xfrm>
                <a:off x="6059319" y="2571669"/>
                <a:ext cx="54360" cy="15120"/>
              </p14:xfrm>
            </p:contentPart>
          </mc:Choice>
          <mc:Fallback>
            <p:pic>
              <p:nvPicPr>
                <p:cNvPr id="23691" name="잉크 23690">
                  <a:extLst>
                    <a:ext uri="{FF2B5EF4-FFF2-40B4-BE49-F238E27FC236}">
                      <a16:creationId xmlns:a16="http://schemas.microsoft.com/office/drawing/2014/main" id="{5CFAB2E6-E335-79CC-38F5-5CF19E700A8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050319" y="2562669"/>
                  <a:ext cx="72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3692" name="잉크 23691">
                  <a:extLst>
                    <a:ext uri="{FF2B5EF4-FFF2-40B4-BE49-F238E27FC236}">
                      <a16:creationId xmlns:a16="http://schemas.microsoft.com/office/drawing/2014/main" id="{EDD25F47-6166-3DF9-8CA1-DB2C6115D202}"/>
                    </a:ext>
                  </a:extLst>
                </p14:cNvPr>
                <p14:cNvContentPartPr/>
                <p14:nvPr/>
              </p14:nvContentPartPr>
              <p14:xfrm>
                <a:off x="6130959" y="2492829"/>
                <a:ext cx="120960" cy="134280"/>
              </p14:xfrm>
            </p:contentPart>
          </mc:Choice>
          <mc:Fallback>
            <p:pic>
              <p:nvPicPr>
                <p:cNvPr id="23692" name="잉크 23691">
                  <a:extLst>
                    <a:ext uri="{FF2B5EF4-FFF2-40B4-BE49-F238E27FC236}">
                      <a16:creationId xmlns:a16="http://schemas.microsoft.com/office/drawing/2014/main" id="{EDD25F47-6166-3DF9-8CA1-DB2C6115D20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122319" y="2483829"/>
                  <a:ext cx="138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3693" name="잉크 23692">
                  <a:extLst>
                    <a:ext uri="{FF2B5EF4-FFF2-40B4-BE49-F238E27FC236}">
                      <a16:creationId xmlns:a16="http://schemas.microsoft.com/office/drawing/2014/main" id="{AF26D9E5-5979-CC37-EA3F-43EC2DC6124B}"/>
                    </a:ext>
                  </a:extLst>
                </p14:cNvPr>
                <p14:cNvContentPartPr/>
                <p14:nvPr/>
              </p14:nvContentPartPr>
              <p14:xfrm>
                <a:off x="6208359" y="2504349"/>
                <a:ext cx="38520" cy="79200"/>
              </p14:xfrm>
            </p:contentPart>
          </mc:Choice>
          <mc:Fallback>
            <p:pic>
              <p:nvPicPr>
                <p:cNvPr id="23693" name="잉크 23692">
                  <a:extLst>
                    <a:ext uri="{FF2B5EF4-FFF2-40B4-BE49-F238E27FC236}">
                      <a16:creationId xmlns:a16="http://schemas.microsoft.com/office/drawing/2014/main" id="{AF26D9E5-5979-CC37-EA3F-43EC2DC6124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199359" y="2495709"/>
                  <a:ext cx="56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3694" name="잉크 23693">
                  <a:extLst>
                    <a:ext uri="{FF2B5EF4-FFF2-40B4-BE49-F238E27FC236}">
                      <a16:creationId xmlns:a16="http://schemas.microsoft.com/office/drawing/2014/main" id="{EFA45EDC-985D-6B11-7E67-24911E83AF21}"/>
                    </a:ext>
                  </a:extLst>
                </p14:cNvPr>
                <p14:cNvContentPartPr/>
                <p14:nvPr/>
              </p14:nvContentPartPr>
              <p14:xfrm>
                <a:off x="6228159" y="2512269"/>
                <a:ext cx="126000" cy="97920"/>
              </p14:xfrm>
            </p:contentPart>
          </mc:Choice>
          <mc:Fallback>
            <p:pic>
              <p:nvPicPr>
                <p:cNvPr id="23694" name="잉크 23693">
                  <a:extLst>
                    <a:ext uri="{FF2B5EF4-FFF2-40B4-BE49-F238E27FC236}">
                      <a16:creationId xmlns:a16="http://schemas.microsoft.com/office/drawing/2014/main" id="{EFA45EDC-985D-6B11-7E67-24911E83AF2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219519" y="2503269"/>
                  <a:ext cx="143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3695" name="잉크 23694">
                  <a:extLst>
                    <a:ext uri="{FF2B5EF4-FFF2-40B4-BE49-F238E27FC236}">
                      <a16:creationId xmlns:a16="http://schemas.microsoft.com/office/drawing/2014/main" id="{FAC44D30-D539-2F5E-D3A6-1E5EDBE65BE9}"/>
                    </a:ext>
                  </a:extLst>
                </p14:cNvPr>
                <p14:cNvContentPartPr/>
                <p14:nvPr/>
              </p14:nvContentPartPr>
              <p14:xfrm>
                <a:off x="6334719" y="2466549"/>
                <a:ext cx="91080" cy="77400"/>
              </p14:xfrm>
            </p:contentPart>
          </mc:Choice>
          <mc:Fallback>
            <p:pic>
              <p:nvPicPr>
                <p:cNvPr id="23695" name="잉크 23694">
                  <a:extLst>
                    <a:ext uri="{FF2B5EF4-FFF2-40B4-BE49-F238E27FC236}">
                      <a16:creationId xmlns:a16="http://schemas.microsoft.com/office/drawing/2014/main" id="{FAC44D30-D539-2F5E-D3A6-1E5EDBE65BE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326079" y="2457909"/>
                  <a:ext cx="108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3696" name="잉크 23695">
                  <a:extLst>
                    <a:ext uri="{FF2B5EF4-FFF2-40B4-BE49-F238E27FC236}">
                      <a16:creationId xmlns:a16="http://schemas.microsoft.com/office/drawing/2014/main" id="{7FA9BA18-D159-1DD4-BE0A-BE95E42A64F2}"/>
                    </a:ext>
                  </a:extLst>
                </p14:cNvPr>
                <p14:cNvContentPartPr/>
                <p14:nvPr/>
              </p14:nvContentPartPr>
              <p14:xfrm>
                <a:off x="6370359" y="2563389"/>
                <a:ext cx="99000" cy="75240"/>
              </p14:xfrm>
            </p:contentPart>
          </mc:Choice>
          <mc:Fallback>
            <p:pic>
              <p:nvPicPr>
                <p:cNvPr id="23696" name="잉크 23695">
                  <a:extLst>
                    <a:ext uri="{FF2B5EF4-FFF2-40B4-BE49-F238E27FC236}">
                      <a16:creationId xmlns:a16="http://schemas.microsoft.com/office/drawing/2014/main" id="{7FA9BA18-D159-1DD4-BE0A-BE95E42A64F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361359" y="2554389"/>
                  <a:ext cx="116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3697" name="잉크 23696">
                  <a:extLst>
                    <a:ext uri="{FF2B5EF4-FFF2-40B4-BE49-F238E27FC236}">
                      <a16:creationId xmlns:a16="http://schemas.microsoft.com/office/drawing/2014/main" id="{E664C6A6-E047-7924-A87C-F87CC50A9A7E}"/>
                    </a:ext>
                  </a:extLst>
                </p14:cNvPr>
                <p14:cNvContentPartPr/>
                <p14:nvPr/>
              </p14:nvContentPartPr>
              <p14:xfrm>
                <a:off x="6538119" y="2429469"/>
                <a:ext cx="61920" cy="19080"/>
              </p14:xfrm>
            </p:contentPart>
          </mc:Choice>
          <mc:Fallback>
            <p:pic>
              <p:nvPicPr>
                <p:cNvPr id="23697" name="잉크 23696">
                  <a:extLst>
                    <a:ext uri="{FF2B5EF4-FFF2-40B4-BE49-F238E27FC236}">
                      <a16:creationId xmlns:a16="http://schemas.microsoft.com/office/drawing/2014/main" id="{E664C6A6-E047-7924-A87C-F87CC50A9A7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29119" y="2420829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3698" name="잉크 23697">
                  <a:extLst>
                    <a:ext uri="{FF2B5EF4-FFF2-40B4-BE49-F238E27FC236}">
                      <a16:creationId xmlns:a16="http://schemas.microsoft.com/office/drawing/2014/main" id="{281FB7DE-6FD5-A857-48E5-73ABEA238AC9}"/>
                    </a:ext>
                  </a:extLst>
                </p14:cNvPr>
                <p14:cNvContentPartPr/>
                <p14:nvPr/>
              </p14:nvContentPartPr>
              <p14:xfrm>
                <a:off x="6539919" y="2481669"/>
                <a:ext cx="72360" cy="68040"/>
              </p14:xfrm>
            </p:contentPart>
          </mc:Choice>
          <mc:Fallback>
            <p:pic>
              <p:nvPicPr>
                <p:cNvPr id="23698" name="잉크 23697">
                  <a:extLst>
                    <a:ext uri="{FF2B5EF4-FFF2-40B4-BE49-F238E27FC236}">
                      <a16:creationId xmlns:a16="http://schemas.microsoft.com/office/drawing/2014/main" id="{281FB7DE-6FD5-A857-48E5-73ABEA238AC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530919" y="2473029"/>
                  <a:ext cx="90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3699" name="잉크 23698">
                  <a:extLst>
                    <a:ext uri="{FF2B5EF4-FFF2-40B4-BE49-F238E27FC236}">
                      <a16:creationId xmlns:a16="http://schemas.microsoft.com/office/drawing/2014/main" id="{3DE6472A-4C4D-226C-1C47-0BA6D6D323BD}"/>
                    </a:ext>
                  </a:extLst>
                </p14:cNvPr>
                <p14:cNvContentPartPr/>
                <p14:nvPr/>
              </p14:nvContentPartPr>
              <p14:xfrm>
                <a:off x="6609399" y="2467629"/>
                <a:ext cx="110160" cy="126720"/>
              </p14:xfrm>
            </p:contentPart>
          </mc:Choice>
          <mc:Fallback>
            <p:pic>
              <p:nvPicPr>
                <p:cNvPr id="23699" name="잉크 23698">
                  <a:extLst>
                    <a:ext uri="{FF2B5EF4-FFF2-40B4-BE49-F238E27FC236}">
                      <a16:creationId xmlns:a16="http://schemas.microsoft.com/office/drawing/2014/main" id="{3DE6472A-4C4D-226C-1C47-0BA6D6D323B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00759" y="2458629"/>
                  <a:ext cx="127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700" name="잉크 23699">
                  <a:extLst>
                    <a:ext uri="{FF2B5EF4-FFF2-40B4-BE49-F238E27FC236}">
                      <a16:creationId xmlns:a16="http://schemas.microsoft.com/office/drawing/2014/main" id="{859AB267-4755-EA63-8A77-B86FBB12DC6D}"/>
                    </a:ext>
                  </a:extLst>
                </p14:cNvPr>
                <p14:cNvContentPartPr/>
                <p14:nvPr/>
              </p14:nvContentPartPr>
              <p14:xfrm>
                <a:off x="6688959" y="2479149"/>
                <a:ext cx="83160" cy="75600"/>
              </p14:xfrm>
            </p:contentPart>
          </mc:Choice>
          <mc:Fallback>
            <p:pic>
              <p:nvPicPr>
                <p:cNvPr id="23700" name="잉크 23699">
                  <a:extLst>
                    <a:ext uri="{FF2B5EF4-FFF2-40B4-BE49-F238E27FC236}">
                      <a16:creationId xmlns:a16="http://schemas.microsoft.com/office/drawing/2014/main" id="{859AB267-4755-EA63-8A77-B86FBB12DC6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679959" y="2470509"/>
                  <a:ext cx="100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701" name="잉크 23700">
                  <a:extLst>
                    <a:ext uri="{FF2B5EF4-FFF2-40B4-BE49-F238E27FC236}">
                      <a16:creationId xmlns:a16="http://schemas.microsoft.com/office/drawing/2014/main" id="{6D3829CC-22D0-7469-C179-F5E6DD6DB701}"/>
                    </a:ext>
                  </a:extLst>
                </p14:cNvPr>
                <p14:cNvContentPartPr/>
                <p14:nvPr/>
              </p14:nvContentPartPr>
              <p14:xfrm>
                <a:off x="6731439" y="2470149"/>
                <a:ext cx="95040" cy="85320"/>
              </p14:xfrm>
            </p:contentPart>
          </mc:Choice>
          <mc:Fallback>
            <p:pic>
              <p:nvPicPr>
                <p:cNvPr id="23701" name="잉크 23700">
                  <a:extLst>
                    <a:ext uri="{FF2B5EF4-FFF2-40B4-BE49-F238E27FC236}">
                      <a16:creationId xmlns:a16="http://schemas.microsoft.com/office/drawing/2014/main" id="{6D3829CC-22D0-7469-C179-F5E6DD6DB70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722439" y="2461149"/>
                  <a:ext cx="112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702" name="잉크 23701">
                  <a:extLst>
                    <a:ext uri="{FF2B5EF4-FFF2-40B4-BE49-F238E27FC236}">
                      <a16:creationId xmlns:a16="http://schemas.microsoft.com/office/drawing/2014/main" id="{55E86EBC-4C05-9B89-0C32-835123EC8EA4}"/>
                    </a:ext>
                  </a:extLst>
                </p14:cNvPr>
                <p14:cNvContentPartPr/>
                <p14:nvPr/>
              </p14:nvContentPartPr>
              <p14:xfrm>
                <a:off x="6817479" y="2466909"/>
                <a:ext cx="39600" cy="89640"/>
              </p14:xfrm>
            </p:contentPart>
          </mc:Choice>
          <mc:Fallback>
            <p:pic>
              <p:nvPicPr>
                <p:cNvPr id="23702" name="잉크 23701">
                  <a:extLst>
                    <a:ext uri="{FF2B5EF4-FFF2-40B4-BE49-F238E27FC236}">
                      <a16:creationId xmlns:a16="http://schemas.microsoft.com/office/drawing/2014/main" id="{55E86EBC-4C05-9B89-0C32-835123EC8EA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08839" y="2458269"/>
                  <a:ext cx="57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703" name="잉크 23702">
                  <a:extLst>
                    <a:ext uri="{FF2B5EF4-FFF2-40B4-BE49-F238E27FC236}">
                      <a16:creationId xmlns:a16="http://schemas.microsoft.com/office/drawing/2014/main" id="{7FC29260-2C05-4BC1-2C13-B89C9E14D45F}"/>
                    </a:ext>
                  </a:extLst>
                </p14:cNvPr>
                <p14:cNvContentPartPr/>
                <p14:nvPr/>
              </p14:nvContentPartPr>
              <p14:xfrm>
                <a:off x="6827919" y="2418669"/>
                <a:ext cx="154800" cy="121680"/>
              </p14:xfrm>
            </p:contentPart>
          </mc:Choice>
          <mc:Fallback>
            <p:pic>
              <p:nvPicPr>
                <p:cNvPr id="23703" name="잉크 23702">
                  <a:extLst>
                    <a:ext uri="{FF2B5EF4-FFF2-40B4-BE49-F238E27FC236}">
                      <a16:creationId xmlns:a16="http://schemas.microsoft.com/office/drawing/2014/main" id="{7FC29260-2C05-4BC1-2C13-B89C9E14D45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819279" y="2409669"/>
                  <a:ext cx="172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704" name="잉크 23703">
                  <a:extLst>
                    <a:ext uri="{FF2B5EF4-FFF2-40B4-BE49-F238E27FC236}">
                      <a16:creationId xmlns:a16="http://schemas.microsoft.com/office/drawing/2014/main" id="{C8F5C516-1227-61C8-448A-41573FC8A4B4}"/>
                    </a:ext>
                  </a:extLst>
                </p14:cNvPr>
                <p14:cNvContentPartPr/>
                <p14:nvPr/>
              </p14:nvContentPartPr>
              <p14:xfrm>
                <a:off x="7023039" y="2404989"/>
                <a:ext cx="67680" cy="73440"/>
              </p14:xfrm>
            </p:contentPart>
          </mc:Choice>
          <mc:Fallback>
            <p:pic>
              <p:nvPicPr>
                <p:cNvPr id="23704" name="잉크 23703">
                  <a:extLst>
                    <a:ext uri="{FF2B5EF4-FFF2-40B4-BE49-F238E27FC236}">
                      <a16:creationId xmlns:a16="http://schemas.microsoft.com/office/drawing/2014/main" id="{C8F5C516-1227-61C8-448A-41573FC8A4B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014039" y="2395989"/>
                  <a:ext cx="85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705" name="잉크 23704">
                  <a:extLst>
                    <a:ext uri="{FF2B5EF4-FFF2-40B4-BE49-F238E27FC236}">
                      <a16:creationId xmlns:a16="http://schemas.microsoft.com/office/drawing/2014/main" id="{3B62D24C-1D56-39FF-FF7E-E4159F5971A6}"/>
                    </a:ext>
                  </a:extLst>
                </p14:cNvPr>
                <p14:cNvContentPartPr/>
                <p14:nvPr/>
              </p14:nvContentPartPr>
              <p14:xfrm>
                <a:off x="7083159" y="2370429"/>
                <a:ext cx="64800" cy="168480"/>
              </p14:xfrm>
            </p:contentPart>
          </mc:Choice>
          <mc:Fallback>
            <p:pic>
              <p:nvPicPr>
                <p:cNvPr id="23705" name="잉크 23704">
                  <a:extLst>
                    <a:ext uri="{FF2B5EF4-FFF2-40B4-BE49-F238E27FC236}">
                      <a16:creationId xmlns:a16="http://schemas.microsoft.com/office/drawing/2014/main" id="{3B62D24C-1D56-39FF-FF7E-E4159F5971A6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074519" y="2361789"/>
                  <a:ext cx="82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706" name="잉크 23705">
                  <a:extLst>
                    <a:ext uri="{FF2B5EF4-FFF2-40B4-BE49-F238E27FC236}">
                      <a16:creationId xmlns:a16="http://schemas.microsoft.com/office/drawing/2014/main" id="{1387203D-C60A-83ED-87A5-322BB070C07D}"/>
                    </a:ext>
                  </a:extLst>
                </p14:cNvPr>
                <p14:cNvContentPartPr/>
                <p14:nvPr/>
              </p14:nvContentPartPr>
              <p14:xfrm>
                <a:off x="7149759" y="2485629"/>
                <a:ext cx="54000" cy="53280"/>
              </p14:xfrm>
            </p:contentPart>
          </mc:Choice>
          <mc:Fallback>
            <p:pic>
              <p:nvPicPr>
                <p:cNvPr id="23706" name="잉크 23705">
                  <a:extLst>
                    <a:ext uri="{FF2B5EF4-FFF2-40B4-BE49-F238E27FC236}">
                      <a16:creationId xmlns:a16="http://schemas.microsoft.com/office/drawing/2014/main" id="{1387203D-C60A-83ED-87A5-322BB070C07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140759" y="2476989"/>
                  <a:ext cx="71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707" name="잉크 23706">
                  <a:extLst>
                    <a:ext uri="{FF2B5EF4-FFF2-40B4-BE49-F238E27FC236}">
                      <a16:creationId xmlns:a16="http://schemas.microsoft.com/office/drawing/2014/main" id="{1DB4652A-6DD7-2F8D-CF15-F2D6DBAA7684}"/>
                    </a:ext>
                  </a:extLst>
                </p14:cNvPr>
                <p14:cNvContentPartPr/>
                <p14:nvPr/>
              </p14:nvContentPartPr>
              <p14:xfrm>
                <a:off x="7163799" y="2376909"/>
                <a:ext cx="136800" cy="114480"/>
              </p14:xfrm>
            </p:contentPart>
          </mc:Choice>
          <mc:Fallback>
            <p:pic>
              <p:nvPicPr>
                <p:cNvPr id="23707" name="잉크 23706">
                  <a:extLst>
                    <a:ext uri="{FF2B5EF4-FFF2-40B4-BE49-F238E27FC236}">
                      <a16:creationId xmlns:a16="http://schemas.microsoft.com/office/drawing/2014/main" id="{1DB4652A-6DD7-2F8D-CF15-F2D6DBAA768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154799" y="2368269"/>
                  <a:ext cx="1544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708" name="잉크 23707">
                  <a:extLst>
                    <a:ext uri="{FF2B5EF4-FFF2-40B4-BE49-F238E27FC236}">
                      <a16:creationId xmlns:a16="http://schemas.microsoft.com/office/drawing/2014/main" id="{3CD09116-1C98-74F3-E60C-9813B6111BE5}"/>
                    </a:ext>
                  </a:extLst>
                </p14:cNvPr>
                <p14:cNvContentPartPr/>
                <p14:nvPr/>
              </p14:nvContentPartPr>
              <p14:xfrm>
                <a:off x="7349559" y="2343429"/>
                <a:ext cx="76680" cy="104040"/>
              </p14:xfrm>
            </p:contentPart>
          </mc:Choice>
          <mc:Fallback>
            <p:pic>
              <p:nvPicPr>
                <p:cNvPr id="23708" name="잉크 23707">
                  <a:extLst>
                    <a:ext uri="{FF2B5EF4-FFF2-40B4-BE49-F238E27FC236}">
                      <a16:creationId xmlns:a16="http://schemas.microsoft.com/office/drawing/2014/main" id="{3CD09116-1C98-74F3-E60C-9813B6111BE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340559" y="2334789"/>
                  <a:ext cx="94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709" name="잉크 23708">
                  <a:extLst>
                    <a:ext uri="{FF2B5EF4-FFF2-40B4-BE49-F238E27FC236}">
                      <a16:creationId xmlns:a16="http://schemas.microsoft.com/office/drawing/2014/main" id="{A15FF2FE-2215-53F7-AC1B-89C11F27F1E5}"/>
                    </a:ext>
                  </a:extLst>
                </p14:cNvPr>
                <p14:cNvContentPartPr/>
                <p14:nvPr/>
              </p14:nvContentPartPr>
              <p14:xfrm>
                <a:off x="7415079" y="2361789"/>
                <a:ext cx="78840" cy="80280"/>
              </p14:xfrm>
            </p:contentPart>
          </mc:Choice>
          <mc:Fallback>
            <p:pic>
              <p:nvPicPr>
                <p:cNvPr id="23709" name="잉크 23708">
                  <a:extLst>
                    <a:ext uri="{FF2B5EF4-FFF2-40B4-BE49-F238E27FC236}">
                      <a16:creationId xmlns:a16="http://schemas.microsoft.com/office/drawing/2014/main" id="{A15FF2FE-2215-53F7-AC1B-89C11F27F1E5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406079" y="2353149"/>
                  <a:ext cx="96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710" name="잉크 23709">
                  <a:extLst>
                    <a:ext uri="{FF2B5EF4-FFF2-40B4-BE49-F238E27FC236}">
                      <a16:creationId xmlns:a16="http://schemas.microsoft.com/office/drawing/2014/main" id="{2000CBE8-3197-5896-BDC3-9D5FD7BBF1F9}"/>
                    </a:ext>
                  </a:extLst>
                </p14:cNvPr>
                <p14:cNvContentPartPr/>
                <p14:nvPr/>
              </p14:nvContentPartPr>
              <p14:xfrm>
                <a:off x="7473399" y="2379069"/>
                <a:ext cx="77760" cy="82080"/>
              </p14:xfrm>
            </p:contentPart>
          </mc:Choice>
          <mc:Fallback>
            <p:pic>
              <p:nvPicPr>
                <p:cNvPr id="23710" name="잉크 23709">
                  <a:extLst>
                    <a:ext uri="{FF2B5EF4-FFF2-40B4-BE49-F238E27FC236}">
                      <a16:creationId xmlns:a16="http://schemas.microsoft.com/office/drawing/2014/main" id="{2000CBE8-3197-5896-BDC3-9D5FD7BBF1F9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464399" y="2370429"/>
                  <a:ext cx="95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711" name="잉크 23710">
                  <a:extLst>
                    <a:ext uri="{FF2B5EF4-FFF2-40B4-BE49-F238E27FC236}">
                      <a16:creationId xmlns:a16="http://schemas.microsoft.com/office/drawing/2014/main" id="{35E0596A-2407-AE87-F8DA-704AE94C3890}"/>
                    </a:ext>
                  </a:extLst>
                </p14:cNvPr>
                <p14:cNvContentPartPr/>
                <p14:nvPr/>
              </p14:nvContentPartPr>
              <p14:xfrm>
                <a:off x="7544319" y="2304549"/>
                <a:ext cx="110520" cy="79560"/>
              </p14:xfrm>
            </p:contentPart>
          </mc:Choice>
          <mc:Fallback>
            <p:pic>
              <p:nvPicPr>
                <p:cNvPr id="23711" name="잉크 23710">
                  <a:extLst>
                    <a:ext uri="{FF2B5EF4-FFF2-40B4-BE49-F238E27FC236}">
                      <a16:creationId xmlns:a16="http://schemas.microsoft.com/office/drawing/2014/main" id="{35E0596A-2407-AE87-F8DA-704AE94C389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535319" y="2295909"/>
                  <a:ext cx="12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712" name="잉크 23711">
                  <a:extLst>
                    <a:ext uri="{FF2B5EF4-FFF2-40B4-BE49-F238E27FC236}">
                      <a16:creationId xmlns:a16="http://schemas.microsoft.com/office/drawing/2014/main" id="{05A8D95D-943C-2143-CB4D-032B474DCA7D}"/>
                    </a:ext>
                  </a:extLst>
                </p14:cNvPr>
                <p14:cNvContentPartPr/>
                <p14:nvPr/>
              </p14:nvContentPartPr>
              <p14:xfrm>
                <a:off x="7597599" y="2419029"/>
                <a:ext cx="71280" cy="46800"/>
              </p14:xfrm>
            </p:contentPart>
          </mc:Choice>
          <mc:Fallback>
            <p:pic>
              <p:nvPicPr>
                <p:cNvPr id="23712" name="잉크 23711">
                  <a:extLst>
                    <a:ext uri="{FF2B5EF4-FFF2-40B4-BE49-F238E27FC236}">
                      <a16:creationId xmlns:a16="http://schemas.microsoft.com/office/drawing/2014/main" id="{05A8D95D-943C-2143-CB4D-032B474DCA7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588599" y="2410389"/>
                  <a:ext cx="88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713" name="잉크 23712">
                  <a:extLst>
                    <a:ext uri="{FF2B5EF4-FFF2-40B4-BE49-F238E27FC236}">
                      <a16:creationId xmlns:a16="http://schemas.microsoft.com/office/drawing/2014/main" id="{A42D0364-730E-DAA8-F260-6CE1AE5A611F}"/>
                    </a:ext>
                  </a:extLst>
                </p14:cNvPr>
                <p14:cNvContentPartPr/>
                <p14:nvPr/>
              </p14:nvContentPartPr>
              <p14:xfrm>
                <a:off x="7605519" y="2468709"/>
                <a:ext cx="94680" cy="68040"/>
              </p14:xfrm>
            </p:contentPart>
          </mc:Choice>
          <mc:Fallback>
            <p:pic>
              <p:nvPicPr>
                <p:cNvPr id="23713" name="잉크 23712">
                  <a:extLst>
                    <a:ext uri="{FF2B5EF4-FFF2-40B4-BE49-F238E27FC236}">
                      <a16:creationId xmlns:a16="http://schemas.microsoft.com/office/drawing/2014/main" id="{A42D0364-730E-DAA8-F260-6CE1AE5A61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96519" y="2460069"/>
                  <a:ext cx="112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3714" name="잉크 23713">
                  <a:extLst>
                    <a:ext uri="{FF2B5EF4-FFF2-40B4-BE49-F238E27FC236}">
                      <a16:creationId xmlns:a16="http://schemas.microsoft.com/office/drawing/2014/main" id="{5634FBEF-F5B8-4270-6574-F5D2ABCABAA8}"/>
                    </a:ext>
                  </a:extLst>
                </p14:cNvPr>
                <p14:cNvContentPartPr/>
                <p14:nvPr/>
              </p14:nvContentPartPr>
              <p14:xfrm>
                <a:off x="4618599" y="2364309"/>
                <a:ext cx="267480" cy="314280"/>
              </p14:xfrm>
            </p:contentPart>
          </mc:Choice>
          <mc:Fallback>
            <p:pic>
              <p:nvPicPr>
                <p:cNvPr id="23714" name="잉크 23713">
                  <a:extLst>
                    <a:ext uri="{FF2B5EF4-FFF2-40B4-BE49-F238E27FC236}">
                      <a16:creationId xmlns:a16="http://schemas.microsoft.com/office/drawing/2014/main" id="{5634FBEF-F5B8-4270-6574-F5D2ABCABAA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609599" y="2355669"/>
                  <a:ext cx="2851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3716" name="잉크 23715">
                  <a:extLst>
                    <a:ext uri="{FF2B5EF4-FFF2-40B4-BE49-F238E27FC236}">
                      <a16:creationId xmlns:a16="http://schemas.microsoft.com/office/drawing/2014/main" id="{79E13106-D3EC-CE4D-A6C0-65ADB4171E01}"/>
                    </a:ext>
                  </a:extLst>
                </p14:cNvPr>
                <p14:cNvContentPartPr/>
                <p14:nvPr/>
              </p14:nvContentPartPr>
              <p14:xfrm>
                <a:off x="7015839" y="2110509"/>
                <a:ext cx="83880" cy="166320"/>
              </p14:xfrm>
            </p:contentPart>
          </mc:Choice>
          <mc:Fallback>
            <p:pic>
              <p:nvPicPr>
                <p:cNvPr id="23716" name="잉크 23715">
                  <a:extLst>
                    <a:ext uri="{FF2B5EF4-FFF2-40B4-BE49-F238E27FC236}">
                      <a16:creationId xmlns:a16="http://schemas.microsoft.com/office/drawing/2014/main" id="{79E13106-D3EC-CE4D-A6C0-65ADB4171E0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006839" y="2101509"/>
                  <a:ext cx="101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3717" name="잉크 23716">
                  <a:extLst>
                    <a:ext uri="{FF2B5EF4-FFF2-40B4-BE49-F238E27FC236}">
                      <a16:creationId xmlns:a16="http://schemas.microsoft.com/office/drawing/2014/main" id="{B0DC52E7-89C0-EFF4-0CCC-C601EA20A110}"/>
                    </a:ext>
                  </a:extLst>
                </p14:cNvPr>
                <p14:cNvContentPartPr/>
                <p14:nvPr/>
              </p14:nvContentPartPr>
              <p14:xfrm>
                <a:off x="7110519" y="2101869"/>
                <a:ext cx="98280" cy="95760"/>
              </p14:xfrm>
            </p:contentPart>
          </mc:Choice>
          <mc:Fallback>
            <p:pic>
              <p:nvPicPr>
                <p:cNvPr id="23717" name="잉크 23716">
                  <a:extLst>
                    <a:ext uri="{FF2B5EF4-FFF2-40B4-BE49-F238E27FC236}">
                      <a16:creationId xmlns:a16="http://schemas.microsoft.com/office/drawing/2014/main" id="{B0DC52E7-89C0-EFF4-0CCC-C601EA20A11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101879" y="2093229"/>
                  <a:ext cx="115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718" name="잉크 23717">
                  <a:extLst>
                    <a:ext uri="{FF2B5EF4-FFF2-40B4-BE49-F238E27FC236}">
                      <a16:creationId xmlns:a16="http://schemas.microsoft.com/office/drawing/2014/main" id="{B55827F6-3776-AA49-1389-8080224751D4}"/>
                    </a:ext>
                  </a:extLst>
                </p14:cNvPr>
                <p14:cNvContentPartPr/>
                <p14:nvPr/>
              </p14:nvContentPartPr>
              <p14:xfrm>
                <a:off x="7150479" y="2191509"/>
                <a:ext cx="67680" cy="60120"/>
              </p14:xfrm>
            </p:contentPart>
          </mc:Choice>
          <mc:Fallback>
            <p:pic>
              <p:nvPicPr>
                <p:cNvPr id="23718" name="잉크 23717">
                  <a:extLst>
                    <a:ext uri="{FF2B5EF4-FFF2-40B4-BE49-F238E27FC236}">
                      <a16:creationId xmlns:a16="http://schemas.microsoft.com/office/drawing/2014/main" id="{B55827F6-3776-AA49-1389-8080224751D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141479" y="2182509"/>
                  <a:ext cx="85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719" name="잉크 23718">
                  <a:extLst>
                    <a:ext uri="{FF2B5EF4-FFF2-40B4-BE49-F238E27FC236}">
                      <a16:creationId xmlns:a16="http://schemas.microsoft.com/office/drawing/2014/main" id="{2114878A-6BE5-C27F-8378-58552690AE48}"/>
                    </a:ext>
                  </a:extLst>
                </p14:cNvPr>
                <p14:cNvContentPartPr/>
                <p14:nvPr/>
              </p14:nvContentPartPr>
              <p14:xfrm>
                <a:off x="7162359" y="2208789"/>
                <a:ext cx="117720" cy="36720"/>
              </p14:xfrm>
            </p:contentPart>
          </mc:Choice>
          <mc:Fallback>
            <p:pic>
              <p:nvPicPr>
                <p:cNvPr id="23719" name="잉크 23718">
                  <a:extLst>
                    <a:ext uri="{FF2B5EF4-FFF2-40B4-BE49-F238E27FC236}">
                      <a16:creationId xmlns:a16="http://schemas.microsoft.com/office/drawing/2014/main" id="{2114878A-6BE5-C27F-8378-58552690AE4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7153719" y="2200149"/>
                  <a:ext cx="135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720" name="잉크 23719">
                  <a:extLst>
                    <a:ext uri="{FF2B5EF4-FFF2-40B4-BE49-F238E27FC236}">
                      <a16:creationId xmlns:a16="http://schemas.microsoft.com/office/drawing/2014/main" id="{485A308F-F08E-007E-51B7-2F17F5A45C3C}"/>
                    </a:ext>
                  </a:extLst>
                </p14:cNvPr>
                <p14:cNvContentPartPr/>
                <p14:nvPr/>
              </p14:nvContentPartPr>
              <p14:xfrm>
                <a:off x="7254879" y="2109789"/>
                <a:ext cx="82440" cy="96840"/>
              </p14:xfrm>
            </p:contentPart>
          </mc:Choice>
          <mc:Fallback>
            <p:pic>
              <p:nvPicPr>
                <p:cNvPr id="23720" name="잉크 23719">
                  <a:extLst>
                    <a:ext uri="{FF2B5EF4-FFF2-40B4-BE49-F238E27FC236}">
                      <a16:creationId xmlns:a16="http://schemas.microsoft.com/office/drawing/2014/main" id="{485A308F-F08E-007E-51B7-2F17F5A45C3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7246239" y="2100789"/>
                  <a:ext cx="100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721" name="잉크 23720">
                  <a:extLst>
                    <a:ext uri="{FF2B5EF4-FFF2-40B4-BE49-F238E27FC236}">
                      <a16:creationId xmlns:a16="http://schemas.microsoft.com/office/drawing/2014/main" id="{447C6A93-BF4C-E3D4-82DF-3FCA32542820}"/>
                    </a:ext>
                  </a:extLst>
                </p14:cNvPr>
                <p14:cNvContentPartPr/>
                <p14:nvPr/>
              </p14:nvContentPartPr>
              <p14:xfrm>
                <a:off x="7335879" y="2113749"/>
                <a:ext cx="85680" cy="86040"/>
              </p14:xfrm>
            </p:contentPart>
          </mc:Choice>
          <mc:Fallback>
            <p:pic>
              <p:nvPicPr>
                <p:cNvPr id="23721" name="잉크 23720">
                  <a:extLst>
                    <a:ext uri="{FF2B5EF4-FFF2-40B4-BE49-F238E27FC236}">
                      <a16:creationId xmlns:a16="http://schemas.microsoft.com/office/drawing/2014/main" id="{447C6A93-BF4C-E3D4-82DF-3FCA3254282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327239" y="2104749"/>
                  <a:ext cx="103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722" name="잉크 23721">
                  <a:extLst>
                    <a:ext uri="{FF2B5EF4-FFF2-40B4-BE49-F238E27FC236}">
                      <a16:creationId xmlns:a16="http://schemas.microsoft.com/office/drawing/2014/main" id="{FD10A406-2947-DA1E-6D3D-A058D01C766A}"/>
                    </a:ext>
                  </a:extLst>
                </p14:cNvPr>
                <p14:cNvContentPartPr/>
                <p14:nvPr/>
              </p14:nvContentPartPr>
              <p14:xfrm>
                <a:off x="7411839" y="2102589"/>
                <a:ext cx="41400" cy="46440"/>
              </p14:xfrm>
            </p:contentPart>
          </mc:Choice>
          <mc:Fallback>
            <p:pic>
              <p:nvPicPr>
                <p:cNvPr id="23722" name="잉크 23721">
                  <a:extLst>
                    <a:ext uri="{FF2B5EF4-FFF2-40B4-BE49-F238E27FC236}">
                      <a16:creationId xmlns:a16="http://schemas.microsoft.com/office/drawing/2014/main" id="{FD10A406-2947-DA1E-6D3D-A058D01C766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403199" y="2093949"/>
                  <a:ext cx="59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723" name="잉크 23722">
                  <a:extLst>
                    <a:ext uri="{FF2B5EF4-FFF2-40B4-BE49-F238E27FC236}">
                      <a16:creationId xmlns:a16="http://schemas.microsoft.com/office/drawing/2014/main" id="{EAC2624D-0798-AA9D-A6DD-8BD9640307BB}"/>
                    </a:ext>
                  </a:extLst>
                </p14:cNvPr>
                <p14:cNvContentPartPr/>
                <p14:nvPr/>
              </p14:nvContentPartPr>
              <p14:xfrm>
                <a:off x="7437759" y="2086389"/>
                <a:ext cx="66960" cy="149040"/>
              </p14:xfrm>
            </p:contentPart>
          </mc:Choice>
          <mc:Fallback>
            <p:pic>
              <p:nvPicPr>
                <p:cNvPr id="23723" name="잉크 23722">
                  <a:extLst>
                    <a:ext uri="{FF2B5EF4-FFF2-40B4-BE49-F238E27FC236}">
                      <a16:creationId xmlns:a16="http://schemas.microsoft.com/office/drawing/2014/main" id="{EAC2624D-0798-AA9D-A6DD-8BD9640307B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428759" y="2077389"/>
                  <a:ext cx="84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3724" name="잉크 23723">
                  <a:extLst>
                    <a:ext uri="{FF2B5EF4-FFF2-40B4-BE49-F238E27FC236}">
                      <a16:creationId xmlns:a16="http://schemas.microsoft.com/office/drawing/2014/main" id="{5F6470D9-3266-3856-EBDE-B1FF60E0F58C}"/>
                    </a:ext>
                  </a:extLst>
                </p14:cNvPr>
                <p14:cNvContentPartPr/>
                <p14:nvPr/>
              </p14:nvContentPartPr>
              <p14:xfrm>
                <a:off x="7562679" y="2055789"/>
                <a:ext cx="83160" cy="114480"/>
              </p14:xfrm>
            </p:contentPart>
          </mc:Choice>
          <mc:Fallback>
            <p:pic>
              <p:nvPicPr>
                <p:cNvPr id="23724" name="잉크 23723">
                  <a:extLst>
                    <a:ext uri="{FF2B5EF4-FFF2-40B4-BE49-F238E27FC236}">
                      <a16:creationId xmlns:a16="http://schemas.microsoft.com/office/drawing/2014/main" id="{5F6470D9-3266-3856-EBDE-B1FF60E0F58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554039" y="2046789"/>
                  <a:ext cx="100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3725" name="잉크 23724">
                  <a:extLst>
                    <a:ext uri="{FF2B5EF4-FFF2-40B4-BE49-F238E27FC236}">
                      <a16:creationId xmlns:a16="http://schemas.microsoft.com/office/drawing/2014/main" id="{5A2626AB-F80A-273E-48A9-3C4A68BBC587}"/>
                    </a:ext>
                  </a:extLst>
                </p14:cNvPr>
                <p14:cNvContentPartPr/>
                <p14:nvPr/>
              </p14:nvContentPartPr>
              <p14:xfrm>
                <a:off x="7650519" y="2059389"/>
                <a:ext cx="21600" cy="105840"/>
              </p14:xfrm>
            </p:contentPart>
          </mc:Choice>
          <mc:Fallback>
            <p:pic>
              <p:nvPicPr>
                <p:cNvPr id="23725" name="잉크 23724">
                  <a:extLst>
                    <a:ext uri="{FF2B5EF4-FFF2-40B4-BE49-F238E27FC236}">
                      <a16:creationId xmlns:a16="http://schemas.microsoft.com/office/drawing/2014/main" id="{5A2626AB-F80A-273E-48A9-3C4A68BBC58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641519" y="2050749"/>
                  <a:ext cx="39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3726" name="잉크 23725">
                  <a:extLst>
                    <a:ext uri="{FF2B5EF4-FFF2-40B4-BE49-F238E27FC236}">
                      <a16:creationId xmlns:a16="http://schemas.microsoft.com/office/drawing/2014/main" id="{AF8839F6-27D8-4F06-E473-8CF0CF54386B}"/>
                    </a:ext>
                  </a:extLst>
                </p14:cNvPr>
                <p14:cNvContentPartPr/>
                <p14:nvPr/>
              </p14:nvContentPartPr>
              <p14:xfrm>
                <a:off x="7710279" y="2102949"/>
                <a:ext cx="41040" cy="61560"/>
              </p14:xfrm>
            </p:contentPart>
          </mc:Choice>
          <mc:Fallback>
            <p:pic>
              <p:nvPicPr>
                <p:cNvPr id="23726" name="잉크 23725">
                  <a:extLst>
                    <a:ext uri="{FF2B5EF4-FFF2-40B4-BE49-F238E27FC236}">
                      <a16:creationId xmlns:a16="http://schemas.microsoft.com/office/drawing/2014/main" id="{AF8839F6-27D8-4F06-E473-8CF0CF54386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701639" y="2093949"/>
                  <a:ext cx="58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3727" name="잉크 23726">
                  <a:extLst>
                    <a:ext uri="{FF2B5EF4-FFF2-40B4-BE49-F238E27FC236}">
                      <a16:creationId xmlns:a16="http://schemas.microsoft.com/office/drawing/2014/main" id="{80752111-D207-427D-25C3-54FE8848B9AD}"/>
                    </a:ext>
                  </a:extLst>
                </p14:cNvPr>
                <p14:cNvContentPartPr/>
                <p14:nvPr/>
              </p14:nvContentPartPr>
              <p14:xfrm>
                <a:off x="7778679" y="2093949"/>
                <a:ext cx="63360" cy="62640"/>
              </p14:xfrm>
            </p:contentPart>
          </mc:Choice>
          <mc:Fallback>
            <p:pic>
              <p:nvPicPr>
                <p:cNvPr id="23727" name="잉크 23726">
                  <a:extLst>
                    <a:ext uri="{FF2B5EF4-FFF2-40B4-BE49-F238E27FC236}">
                      <a16:creationId xmlns:a16="http://schemas.microsoft.com/office/drawing/2014/main" id="{80752111-D207-427D-25C3-54FE8848B9A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770039" y="2085309"/>
                  <a:ext cx="81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3728" name="잉크 23727">
                  <a:extLst>
                    <a:ext uri="{FF2B5EF4-FFF2-40B4-BE49-F238E27FC236}">
                      <a16:creationId xmlns:a16="http://schemas.microsoft.com/office/drawing/2014/main" id="{3EC2A8E0-39BA-6C37-44ED-939AD619B57F}"/>
                    </a:ext>
                  </a:extLst>
                </p14:cNvPr>
                <p14:cNvContentPartPr/>
                <p14:nvPr/>
              </p14:nvContentPartPr>
              <p14:xfrm>
                <a:off x="7837359" y="2069829"/>
                <a:ext cx="100440" cy="91440"/>
              </p14:xfrm>
            </p:contentPart>
          </mc:Choice>
          <mc:Fallback>
            <p:pic>
              <p:nvPicPr>
                <p:cNvPr id="23728" name="잉크 23727">
                  <a:extLst>
                    <a:ext uri="{FF2B5EF4-FFF2-40B4-BE49-F238E27FC236}">
                      <a16:creationId xmlns:a16="http://schemas.microsoft.com/office/drawing/2014/main" id="{3EC2A8E0-39BA-6C37-44ED-939AD619B57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28359" y="2060829"/>
                  <a:ext cx="11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3729" name="잉크 23728">
                  <a:extLst>
                    <a:ext uri="{FF2B5EF4-FFF2-40B4-BE49-F238E27FC236}">
                      <a16:creationId xmlns:a16="http://schemas.microsoft.com/office/drawing/2014/main" id="{E12CEC66-1B11-9144-7EA2-7DC2EAA4B776}"/>
                    </a:ext>
                  </a:extLst>
                </p14:cNvPr>
                <p14:cNvContentPartPr/>
                <p14:nvPr/>
              </p14:nvContentPartPr>
              <p14:xfrm>
                <a:off x="7940319" y="2048949"/>
                <a:ext cx="42480" cy="172800"/>
              </p14:xfrm>
            </p:contentPart>
          </mc:Choice>
          <mc:Fallback>
            <p:pic>
              <p:nvPicPr>
                <p:cNvPr id="23729" name="잉크 23728">
                  <a:extLst>
                    <a:ext uri="{FF2B5EF4-FFF2-40B4-BE49-F238E27FC236}">
                      <a16:creationId xmlns:a16="http://schemas.microsoft.com/office/drawing/2014/main" id="{E12CEC66-1B11-9144-7EA2-7DC2EAA4B77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31679" y="2039949"/>
                  <a:ext cx="601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3731" name="잉크 23730">
                  <a:extLst>
                    <a:ext uri="{FF2B5EF4-FFF2-40B4-BE49-F238E27FC236}">
                      <a16:creationId xmlns:a16="http://schemas.microsoft.com/office/drawing/2014/main" id="{EF321F72-2AE6-05B8-EF90-91D019373910}"/>
                    </a:ext>
                  </a:extLst>
                </p14:cNvPr>
                <p14:cNvContentPartPr/>
                <p14:nvPr/>
              </p14:nvContentPartPr>
              <p14:xfrm>
                <a:off x="7734399" y="2293029"/>
                <a:ext cx="84240" cy="202320"/>
              </p14:xfrm>
            </p:contentPart>
          </mc:Choice>
          <mc:Fallback>
            <p:pic>
              <p:nvPicPr>
                <p:cNvPr id="23731" name="잉크 23730">
                  <a:extLst>
                    <a:ext uri="{FF2B5EF4-FFF2-40B4-BE49-F238E27FC236}">
                      <a16:creationId xmlns:a16="http://schemas.microsoft.com/office/drawing/2014/main" id="{EF321F72-2AE6-05B8-EF90-91D01937391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725759" y="2284029"/>
                  <a:ext cx="101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3732" name="잉크 23731">
                  <a:extLst>
                    <a:ext uri="{FF2B5EF4-FFF2-40B4-BE49-F238E27FC236}">
                      <a16:creationId xmlns:a16="http://schemas.microsoft.com/office/drawing/2014/main" id="{2ADBAFDC-EA6B-EE71-0356-DA15253A34A8}"/>
                    </a:ext>
                  </a:extLst>
                </p14:cNvPr>
                <p14:cNvContentPartPr/>
                <p14:nvPr/>
              </p14:nvContentPartPr>
              <p14:xfrm>
                <a:off x="7820079" y="2343429"/>
                <a:ext cx="79920" cy="112680"/>
              </p14:xfrm>
            </p:contentPart>
          </mc:Choice>
          <mc:Fallback>
            <p:pic>
              <p:nvPicPr>
                <p:cNvPr id="23732" name="잉크 23731">
                  <a:extLst>
                    <a:ext uri="{FF2B5EF4-FFF2-40B4-BE49-F238E27FC236}">
                      <a16:creationId xmlns:a16="http://schemas.microsoft.com/office/drawing/2014/main" id="{2ADBAFDC-EA6B-EE71-0356-DA15253A34A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811439" y="2334789"/>
                  <a:ext cx="97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3733" name="잉크 23732">
                  <a:extLst>
                    <a:ext uri="{FF2B5EF4-FFF2-40B4-BE49-F238E27FC236}">
                      <a16:creationId xmlns:a16="http://schemas.microsoft.com/office/drawing/2014/main" id="{8A9081A0-0802-8328-5998-0E74627369B7}"/>
                    </a:ext>
                  </a:extLst>
                </p14:cNvPr>
                <p14:cNvContentPartPr/>
                <p14:nvPr/>
              </p14:nvContentPartPr>
              <p14:xfrm>
                <a:off x="7840239" y="2373669"/>
                <a:ext cx="122400" cy="86760"/>
              </p14:xfrm>
            </p:contentPart>
          </mc:Choice>
          <mc:Fallback>
            <p:pic>
              <p:nvPicPr>
                <p:cNvPr id="23733" name="잉크 23732">
                  <a:extLst>
                    <a:ext uri="{FF2B5EF4-FFF2-40B4-BE49-F238E27FC236}">
                      <a16:creationId xmlns:a16="http://schemas.microsoft.com/office/drawing/2014/main" id="{8A9081A0-0802-8328-5998-0E74627369B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831239" y="2365029"/>
                  <a:ext cx="1400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3734" name="잉크 23733">
                  <a:extLst>
                    <a:ext uri="{FF2B5EF4-FFF2-40B4-BE49-F238E27FC236}">
                      <a16:creationId xmlns:a16="http://schemas.microsoft.com/office/drawing/2014/main" id="{87099FA0-9A64-A7DC-CB11-93B5901FBD57}"/>
                    </a:ext>
                  </a:extLst>
                </p14:cNvPr>
                <p14:cNvContentPartPr/>
                <p14:nvPr/>
              </p14:nvContentPartPr>
              <p14:xfrm>
                <a:off x="7950759" y="2329029"/>
                <a:ext cx="69840" cy="113760"/>
              </p14:xfrm>
            </p:contentPart>
          </mc:Choice>
          <mc:Fallback>
            <p:pic>
              <p:nvPicPr>
                <p:cNvPr id="23734" name="잉크 23733">
                  <a:extLst>
                    <a:ext uri="{FF2B5EF4-FFF2-40B4-BE49-F238E27FC236}">
                      <a16:creationId xmlns:a16="http://schemas.microsoft.com/office/drawing/2014/main" id="{87099FA0-9A64-A7DC-CB11-93B5901FBD5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942119" y="2320029"/>
                  <a:ext cx="87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3735" name="잉크 23734">
                  <a:extLst>
                    <a:ext uri="{FF2B5EF4-FFF2-40B4-BE49-F238E27FC236}">
                      <a16:creationId xmlns:a16="http://schemas.microsoft.com/office/drawing/2014/main" id="{7281C244-4DE3-58C5-5327-E6C4BA2CB527}"/>
                    </a:ext>
                  </a:extLst>
                </p14:cNvPr>
                <p14:cNvContentPartPr/>
                <p14:nvPr/>
              </p14:nvContentPartPr>
              <p14:xfrm>
                <a:off x="7992879" y="2377989"/>
                <a:ext cx="88920" cy="79560"/>
              </p14:xfrm>
            </p:contentPart>
          </mc:Choice>
          <mc:Fallback>
            <p:pic>
              <p:nvPicPr>
                <p:cNvPr id="23735" name="잉크 23734">
                  <a:extLst>
                    <a:ext uri="{FF2B5EF4-FFF2-40B4-BE49-F238E27FC236}">
                      <a16:creationId xmlns:a16="http://schemas.microsoft.com/office/drawing/2014/main" id="{7281C244-4DE3-58C5-5327-E6C4BA2CB52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983879" y="2368989"/>
                  <a:ext cx="106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3736" name="잉크 23735">
                  <a:extLst>
                    <a:ext uri="{FF2B5EF4-FFF2-40B4-BE49-F238E27FC236}">
                      <a16:creationId xmlns:a16="http://schemas.microsoft.com/office/drawing/2014/main" id="{5ACABCD3-3AA0-D647-6D6D-A3B9F5A9DB3E}"/>
                    </a:ext>
                  </a:extLst>
                </p14:cNvPr>
                <p14:cNvContentPartPr/>
                <p14:nvPr/>
              </p14:nvContentPartPr>
              <p14:xfrm>
                <a:off x="8051199" y="2355309"/>
                <a:ext cx="72360" cy="99720"/>
              </p14:xfrm>
            </p:contentPart>
          </mc:Choice>
          <mc:Fallback>
            <p:pic>
              <p:nvPicPr>
                <p:cNvPr id="23736" name="잉크 23735">
                  <a:extLst>
                    <a:ext uri="{FF2B5EF4-FFF2-40B4-BE49-F238E27FC236}">
                      <a16:creationId xmlns:a16="http://schemas.microsoft.com/office/drawing/2014/main" id="{5ACABCD3-3AA0-D647-6D6D-A3B9F5A9DB3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42199" y="2346309"/>
                  <a:ext cx="90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3737" name="잉크 23736">
                  <a:extLst>
                    <a:ext uri="{FF2B5EF4-FFF2-40B4-BE49-F238E27FC236}">
                      <a16:creationId xmlns:a16="http://schemas.microsoft.com/office/drawing/2014/main" id="{A6820D16-A765-12B8-9190-8CC7E45F3865}"/>
                    </a:ext>
                  </a:extLst>
                </p14:cNvPr>
                <p14:cNvContentPartPr/>
                <p14:nvPr/>
              </p14:nvContentPartPr>
              <p14:xfrm>
                <a:off x="8157039" y="2316069"/>
                <a:ext cx="69120" cy="81360"/>
              </p14:xfrm>
            </p:contentPart>
          </mc:Choice>
          <mc:Fallback>
            <p:pic>
              <p:nvPicPr>
                <p:cNvPr id="23737" name="잉크 23736">
                  <a:extLst>
                    <a:ext uri="{FF2B5EF4-FFF2-40B4-BE49-F238E27FC236}">
                      <a16:creationId xmlns:a16="http://schemas.microsoft.com/office/drawing/2014/main" id="{A6820D16-A765-12B8-9190-8CC7E45F386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148039" y="2307429"/>
                  <a:ext cx="86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3738" name="잉크 23737">
                  <a:extLst>
                    <a:ext uri="{FF2B5EF4-FFF2-40B4-BE49-F238E27FC236}">
                      <a16:creationId xmlns:a16="http://schemas.microsoft.com/office/drawing/2014/main" id="{997E31BB-339F-128A-64F6-D3247A9305A9}"/>
                    </a:ext>
                  </a:extLst>
                </p14:cNvPr>
                <p14:cNvContentPartPr/>
                <p14:nvPr/>
              </p14:nvContentPartPr>
              <p14:xfrm>
                <a:off x="8241999" y="2340909"/>
                <a:ext cx="20520" cy="85320"/>
              </p14:xfrm>
            </p:contentPart>
          </mc:Choice>
          <mc:Fallback>
            <p:pic>
              <p:nvPicPr>
                <p:cNvPr id="23738" name="잉크 23737">
                  <a:extLst>
                    <a:ext uri="{FF2B5EF4-FFF2-40B4-BE49-F238E27FC236}">
                      <a16:creationId xmlns:a16="http://schemas.microsoft.com/office/drawing/2014/main" id="{997E31BB-339F-128A-64F6-D3247A9305A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233359" y="2332269"/>
                  <a:ext cx="38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3739" name="잉크 23738">
                  <a:extLst>
                    <a:ext uri="{FF2B5EF4-FFF2-40B4-BE49-F238E27FC236}">
                      <a16:creationId xmlns:a16="http://schemas.microsoft.com/office/drawing/2014/main" id="{707AD456-6CC5-226A-C3D7-EFA020A2B9CD}"/>
                    </a:ext>
                  </a:extLst>
                </p14:cNvPr>
                <p14:cNvContentPartPr/>
                <p14:nvPr/>
              </p14:nvContentPartPr>
              <p14:xfrm>
                <a:off x="8248479" y="2274309"/>
                <a:ext cx="64800" cy="27720"/>
              </p14:xfrm>
            </p:contentPart>
          </mc:Choice>
          <mc:Fallback>
            <p:pic>
              <p:nvPicPr>
                <p:cNvPr id="23739" name="잉크 23738">
                  <a:extLst>
                    <a:ext uri="{FF2B5EF4-FFF2-40B4-BE49-F238E27FC236}">
                      <a16:creationId xmlns:a16="http://schemas.microsoft.com/office/drawing/2014/main" id="{707AD456-6CC5-226A-C3D7-EFA020A2B9C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239479" y="226530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3740" name="잉크 23739">
                  <a:extLst>
                    <a:ext uri="{FF2B5EF4-FFF2-40B4-BE49-F238E27FC236}">
                      <a16:creationId xmlns:a16="http://schemas.microsoft.com/office/drawing/2014/main" id="{0766CE02-DA34-FF1F-2E87-A16653B211B4}"/>
                    </a:ext>
                  </a:extLst>
                </p14:cNvPr>
                <p14:cNvContentPartPr/>
                <p14:nvPr/>
              </p14:nvContentPartPr>
              <p14:xfrm>
                <a:off x="8264319" y="2321469"/>
                <a:ext cx="120240" cy="66600"/>
              </p14:xfrm>
            </p:contentPart>
          </mc:Choice>
          <mc:Fallback>
            <p:pic>
              <p:nvPicPr>
                <p:cNvPr id="23740" name="잉크 23739">
                  <a:extLst>
                    <a:ext uri="{FF2B5EF4-FFF2-40B4-BE49-F238E27FC236}">
                      <a16:creationId xmlns:a16="http://schemas.microsoft.com/office/drawing/2014/main" id="{0766CE02-DA34-FF1F-2E87-A16653B211B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255679" y="2312829"/>
                  <a:ext cx="137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3741" name="잉크 23740">
                  <a:extLst>
                    <a:ext uri="{FF2B5EF4-FFF2-40B4-BE49-F238E27FC236}">
                      <a16:creationId xmlns:a16="http://schemas.microsoft.com/office/drawing/2014/main" id="{EAB17CFA-FA5A-B81A-4A8D-D332B4E71F76}"/>
                    </a:ext>
                  </a:extLst>
                </p14:cNvPr>
                <p14:cNvContentPartPr/>
                <p14:nvPr/>
              </p14:nvContentPartPr>
              <p14:xfrm>
                <a:off x="8371239" y="2275029"/>
                <a:ext cx="95760" cy="121680"/>
              </p14:xfrm>
            </p:contentPart>
          </mc:Choice>
          <mc:Fallback>
            <p:pic>
              <p:nvPicPr>
                <p:cNvPr id="23741" name="잉크 23740">
                  <a:extLst>
                    <a:ext uri="{FF2B5EF4-FFF2-40B4-BE49-F238E27FC236}">
                      <a16:creationId xmlns:a16="http://schemas.microsoft.com/office/drawing/2014/main" id="{EAB17CFA-FA5A-B81A-4A8D-D332B4E71F7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362239" y="2266389"/>
                  <a:ext cx="113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3742" name="잉크 23741">
                  <a:extLst>
                    <a:ext uri="{FF2B5EF4-FFF2-40B4-BE49-F238E27FC236}">
                      <a16:creationId xmlns:a16="http://schemas.microsoft.com/office/drawing/2014/main" id="{642995B1-378F-F478-44B0-A63CB1099F17}"/>
                    </a:ext>
                  </a:extLst>
                </p14:cNvPr>
                <p14:cNvContentPartPr/>
                <p14:nvPr/>
              </p14:nvContentPartPr>
              <p14:xfrm>
                <a:off x="8424879" y="2282229"/>
                <a:ext cx="77760" cy="56520"/>
              </p14:xfrm>
            </p:contentPart>
          </mc:Choice>
          <mc:Fallback>
            <p:pic>
              <p:nvPicPr>
                <p:cNvPr id="23742" name="잉크 23741">
                  <a:extLst>
                    <a:ext uri="{FF2B5EF4-FFF2-40B4-BE49-F238E27FC236}">
                      <a16:creationId xmlns:a16="http://schemas.microsoft.com/office/drawing/2014/main" id="{642995B1-378F-F478-44B0-A63CB1099F1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415879" y="2273229"/>
                  <a:ext cx="95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3743" name="잉크 23742">
                  <a:extLst>
                    <a:ext uri="{FF2B5EF4-FFF2-40B4-BE49-F238E27FC236}">
                      <a16:creationId xmlns:a16="http://schemas.microsoft.com/office/drawing/2014/main" id="{695588B6-B1BD-488A-F6D6-B4E452E9DF23}"/>
                    </a:ext>
                  </a:extLst>
                </p14:cNvPr>
                <p14:cNvContentPartPr/>
                <p14:nvPr/>
              </p14:nvContentPartPr>
              <p14:xfrm>
                <a:off x="8470599" y="2268189"/>
                <a:ext cx="82800" cy="181800"/>
              </p14:xfrm>
            </p:contentPart>
          </mc:Choice>
          <mc:Fallback>
            <p:pic>
              <p:nvPicPr>
                <p:cNvPr id="23743" name="잉크 23742">
                  <a:extLst>
                    <a:ext uri="{FF2B5EF4-FFF2-40B4-BE49-F238E27FC236}">
                      <a16:creationId xmlns:a16="http://schemas.microsoft.com/office/drawing/2014/main" id="{695588B6-B1BD-488A-F6D6-B4E452E9DF2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461599" y="2259189"/>
                  <a:ext cx="100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3744" name="잉크 23743">
                  <a:extLst>
                    <a:ext uri="{FF2B5EF4-FFF2-40B4-BE49-F238E27FC236}">
                      <a16:creationId xmlns:a16="http://schemas.microsoft.com/office/drawing/2014/main" id="{364E2F9F-1818-A115-4C52-27D988852533}"/>
                    </a:ext>
                  </a:extLst>
                </p14:cNvPr>
                <p14:cNvContentPartPr/>
                <p14:nvPr/>
              </p14:nvContentPartPr>
              <p14:xfrm>
                <a:off x="8574279" y="2237589"/>
                <a:ext cx="95040" cy="121320"/>
              </p14:xfrm>
            </p:contentPart>
          </mc:Choice>
          <mc:Fallback>
            <p:pic>
              <p:nvPicPr>
                <p:cNvPr id="23744" name="잉크 23743">
                  <a:extLst>
                    <a:ext uri="{FF2B5EF4-FFF2-40B4-BE49-F238E27FC236}">
                      <a16:creationId xmlns:a16="http://schemas.microsoft.com/office/drawing/2014/main" id="{364E2F9F-1818-A115-4C52-27D98885253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565279" y="2228949"/>
                  <a:ext cx="112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3745" name="잉크 23744">
                  <a:extLst>
                    <a:ext uri="{FF2B5EF4-FFF2-40B4-BE49-F238E27FC236}">
                      <a16:creationId xmlns:a16="http://schemas.microsoft.com/office/drawing/2014/main" id="{BC29E8CC-A5AA-2BC7-375A-BF4601403D13}"/>
                    </a:ext>
                  </a:extLst>
                </p14:cNvPr>
                <p14:cNvContentPartPr/>
                <p14:nvPr/>
              </p14:nvContentPartPr>
              <p14:xfrm>
                <a:off x="8663559" y="2219949"/>
                <a:ext cx="51840" cy="154440"/>
              </p14:xfrm>
            </p:contentPart>
          </mc:Choice>
          <mc:Fallback>
            <p:pic>
              <p:nvPicPr>
                <p:cNvPr id="23745" name="잉크 23744">
                  <a:extLst>
                    <a:ext uri="{FF2B5EF4-FFF2-40B4-BE49-F238E27FC236}">
                      <a16:creationId xmlns:a16="http://schemas.microsoft.com/office/drawing/2014/main" id="{BC29E8CC-A5AA-2BC7-375A-BF4601403D1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654919" y="2211309"/>
                  <a:ext cx="69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3746" name="잉크 23745">
                  <a:extLst>
                    <a:ext uri="{FF2B5EF4-FFF2-40B4-BE49-F238E27FC236}">
                      <a16:creationId xmlns:a16="http://schemas.microsoft.com/office/drawing/2014/main" id="{842AE0EF-20CB-23F2-6785-076A3C4A3B51}"/>
                    </a:ext>
                  </a:extLst>
                </p14:cNvPr>
                <p14:cNvContentPartPr/>
                <p14:nvPr/>
              </p14:nvContentPartPr>
              <p14:xfrm>
                <a:off x="8726199" y="2254149"/>
                <a:ext cx="59760" cy="81360"/>
              </p14:xfrm>
            </p:contentPart>
          </mc:Choice>
          <mc:Fallback>
            <p:pic>
              <p:nvPicPr>
                <p:cNvPr id="23746" name="잉크 23745">
                  <a:extLst>
                    <a:ext uri="{FF2B5EF4-FFF2-40B4-BE49-F238E27FC236}">
                      <a16:creationId xmlns:a16="http://schemas.microsoft.com/office/drawing/2014/main" id="{842AE0EF-20CB-23F2-6785-076A3C4A3B5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717199" y="2245149"/>
                  <a:ext cx="77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3747" name="잉크 23746">
                  <a:extLst>
                    <a:ext uri="{FF2B5EF4-FFF2-40B4-BE49-F238E27FC236}">
                      <a16:creationId xmlns:a16="http://schemas.microsoft.com/office/drawing/2014/main" id="{BFF2DEA8-D67B-B3A1-EB3F-AD8FBC764121}"/>
                    </a:ext>
                  </a:extLst>
                </p14:cNvPr>
                <p14:cNvContentPartPr/>
                <p14:nvPr/>
              </p14:nvContentPartPr>
              <p14:xfrm>
                <a:off x="8805399" y="2196549"/>
                <a:ext cx="101160" cy="133200"/>
              </p14:xfrm>
            </p:contentPart>
          </mc:Choice>
          <mc:Fallback>
            <p:pic>
              <p:nvPicPr>
                <p:cNvPr id="23747" name="잉크 23746">
                  <a:extLst>
                    <a:ext uri="{FF2B5EF4-FFF2-40B4-BE49-F238E27FC236}">
                      <a16:creationId xmlns:a16="http://schemas.microsoft.com/office/drawing/2014/main" id="{BFF2DEA8-D67B-B3A1-EB3F-AD8FBC76412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796759" y="2187909"/>
                  <a:ext cx="118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3748" name="잉크 23747">
                  <a:extLst>
                    <a:ext uri="{FF2B5EF4-FFF2-40B4-BE49-F238E27FC236}">
                      <a16:creationId xmlns:a16="http://schemas.microsoft.com/office/drawing/2014/main" id="{1AF5535E-2652-FD34-A61B-527E9724C9F0}"/>
                    </a:ext>
                  </a:extLst>
                </p14:cNvPr>
                <p14:cNvContentPartPr/>
                <p14:nvPr/>
              </p14:nvContentPartPr>
              <p14:xfrm>
                <a:off x="8896479" y="2245149"/>
                <a:ext cx="72720" cy="63720"/>
              </p14:xfrm>
            </p:contentPart>
          </mc:Choice>
          <mc:Fallback>
            <p:pic>
              <p:nvPicPr>
                <p:cNvPr id="23748" name="잉크 23747">
                  <a:extLst>
                    <a:ext uri="{FF2B5EF4-FFF2-40B4-BE49-F238E27FC236}">
                      <a16:creationId xmlns:a16="http://schemas.microsoft.com/office/drawing/2014/main" id="{1AF5535E-2652-FD34-A61B-527E9724C9F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887839" y="2236149"/>
                  <a:ext cx="90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3749" name="잉크 23748">
                  <a:extLst>
                    <a:ext uri="{FF2B5EF4-FFF2-40B4-BE49-F238E27FC236}">
                      <a16:creationId xmlns:a16="http://schemas.microsoft.com/office/drawing/2014/main" id="{C3C725F4-AD05-4997-0009-4068ABB26251}"/>
                    </a:ext>
                  </a:extLst>
                </p14:cNvPr>
                <p14:cNvContentPartPr/>
                <p14:nvPr/>
              </p14:nvContentPartPr>
              <p14:xfrm>
                <a:off x="8963439" y="2170629"/>
                <a:ext cx="46080" cy="210960"/>
              </p14:xfrm>
            </p:contentPart>
          </mc:Choice>
          <mc:Fallback>
            <p:pic>
              <p:nvPicPr>
                <p:cNvPr id="23749" name="잉크 23748">
                  <a:extLst>
                    <a:ext uri="{FF2B5EF4-FFF2-40B4-BE49-F238E27FC236}">
                      <a16:creationId xmlns:a16="http://schemas.microsoft.com/office/drawing/2014/main" id="{C3C725F4-AD05-4997-0009-4068ABB2625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54439" y="2161989"/>
                  <a:ext cx="6372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84" name="그룹 23783">
            <a:extLst>
              <a:ext uri="{FF2B5EF4-FFF2-40B4-BE49-F238E27FC236}">
                <a16:creationId xmlns:a16="http://schemas.microsoft.com/office/drawing/2014/main" id="{0CC0A37F-480C-714A-0878-E7A8A635A3A7}"/>
              </a:ext>
            </a:extLst>
          </p:cNvPr>
          <p:cNvGrpSpPr/>
          <p:nvPr/>
        </p:nvGrpSpPr>
        <p:grpSpPr>
          <a:xfrm>
            <a:off x="1664799" y="3755709"/>
            <a:ext cx="1390680" cy="336960"/>
            <a:chOff x="1664799" y="3755709"/>
            <a:chExt cx="139068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3751" name="잉크 23750">
                  <a:extLst>
                    <a:ext uri="{FF2B5EF4-FFF2-40B4-BE49-F238E27FC236}">
                      <a16:creationId xmlns:a16="http://schemas.microsoft.com/office/drawing/2014/main" id="{EDF70124-86F2-A4B6-3459-838CBDEFDAE5}"/>
                    </a:ext>
                  </a:extLst>
                </p14:cNvPr>
                <p14:cNvContentPartPr/>
                <p14:nvPr/>
              </p14:nvContentPartPr>
              <p14:xfrm>
                <a:off x="1664799" y="3793149"/>
                <a:ext cx="113040" cy="106560"/>
              </p14:xfrm>
            </p:contentPart>
          </mc:Choice>
          <mc:Fallback>
            <p:pic>
              <p:nvPicPr>
                <p:cNvPr id="23751" name="잉크 23750">
                  <a:extLst>
                    <a:ext uri="{FF2B5EF4-FFF2-40B4-BE49-F238E27FC236}">
                      <a16:creationId xmlns:a16="http://schemas.microsoft.com/office/drawing/2014/main" id="{EDF70124-86F2-A4B6-3459-838CBDEFDAE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656159" y="3784509"/>
                  <a:ext cx="130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3752" name="잉크 23751">
                  <a:extLst>
                    <a:ext uri="{FF2B5EF4-FFF2-40B4-BE49-F238E27FC236}">
                      <a16:creationId xmlns:a16="http://schemas.microsoft.com/office/drawing/2014/main" id="{76F6DC61-EF3C-A746-8E57-54202082ABA7}"/>
                    </a:ext>
                  </a:extLst>
                </p14:cNvPr>
                <p14:cNvContentPartPr/>
                <p14:nvPr/>
              </p14:nvContentPartPr>
              <p14:xfrm>
                <a:off x="1723479" y="3838869"/>
                <a:ext cx="60480" cy="25920"/>
              </p14:xfrm>
            </p:contentPart>
          </mc:Choice>
          <mc:Fallback>
            <p:pic>
              <p:nvPicPr>
                <p:cNvPr id="23752" name="잉크 23751">
                  <a:extLst>
                    <a:ext uri="{FF2B5EF4-FFF2-40B4-BE49-F238E27FC236}">
                      <a16:creationId xmlns:a16="http://schemas.microsoft.com/office/drawing/2014/main" id="{76F6DC61-EF3C-A746-8E57-54202082ABA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714839" y="3830229"/>
                  <a:ext cx="78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3753" name="잉크 23752">
                  <a:extLst>
                    <a:ext uri="{FF2B5EF4-FFF2-40B4-BE49-F238E27FC236}">
                      <a16:creationId xmlns:a16="http://schemas.microsoft.com/office/drawing/2014/main" id="{8FDB5CDB-B60C-C0DB-8E2A-58AA8200B21B}"/>
                    </a:ext>
                  </a:extLst>
                </p14:cNvPr>
                <p14:cNvContentPartPr/>
                <p14:nvPr/>
              </p14:nvContentPartPr>
              <p14:xfrm>
                <a:off x="1760919" y="3806829"/>
                <a:ext cx="65880" cy="105480"/>
              </p14:xfrm>
            </p:contentPart>
          </mc:Choice>
          <mc:Fallback>
            <p:pic>
              <p:nvPicPr>
                <p:cNvPr id="23753" name="잉크 23752">
                  <a:extLst>
                    <a:ext uri="{FF2B5EF4-FFF2-40B4-BE49-F238E27FC236}">
                      <a16:creationId xmlns:a16="http://schemas.microsoft.com/office/drawing/2014/main" id="{8FDB5CDB-B60C-C0DB-8E2A-58AA8200B21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752279" y="3797829"/>
                  <a:ext cx="83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3754" name="잉크 23753">
                  <a:extLst>
                    <a:ext uri="{FF2B5EF4-FFF2-40B4-BE49-F238E27FC236}">
                      <a16:creationId xmlns:a16="http://schemas.microsoft.com/office/drawing/2014/main" id="{8E856A59-F168-2F25-4CFA-C15FAA8BD541}"/>
                    </a:ext>
                  </a:extLst>
                </p14:cNvPr>
                <p14:cNvContentPartPr/>
                <p14:nvPr/>
              </p14:nvContentPartPr>
              <p14:xfrm>
                <a:off x="1821759" y="3784509"/>
                <a:ext cx="95760" cy="93240"/>
              </p14:xfrm>
            </p:contentPart>
          </mc:Choice>
          <mc:Fallback>
            <p:pic>
              <p:nvPicPr>
                <p:cNvPr id="23754" name="잉크 23753">
                  <a:extLst>
                    <a:ext uri="{FF2B5EF4-FFF2-40B4-BE49-F238E27FC236}">
                      <a16:creationId xmlns:a16="http://schemas.microsoft.com/office/drawing/2014/main" id="{8E856A59-F168-2F25-4CFA-C15FAA8BD54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813119" y="3775509"/>
                  <a:ext cx="113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3755" name="잉크 23754">
                  <a:extLst>
                    <a:ext uri="{FF2B5EF4-FFF2-40B4-BE49-F238E27FC236}">
                      <a16:creationId xmlns:a16="http://schemas.microsoft.com/office/drawing/2014/main" id="{10D58AE4-AD3B-B903-D0F9-16991E9BBA36}"/>
                    </a:ext>
                  </a:extLst>
                </p14:cNvPr>
                <p14:cNvContentPartPr/>
                <p14:nvPr/>
              </p14:nvContentPartPr>
              <p14:xfrm>
                <a:off x="1845879" y="3837429"/>
                <a:ext cx="97920" cy="89640"/>
              </p14:xfrm>
            </p:contentPart>
          </mc:Choice>
          <mc:Fallback>
            <p:pic>
              <p:nvPicPr>
                <p:cNvPr id="23755" name="잉크 23754">
                  <a:extLst>
                    <a:ext uri="{FF2B5EF4-FFF2-40B4-BE49-F238E27FC236}">
                      <a16:creationId xmlns:a16="http://schemas.microsoft.com/office/drawing/2014/main" id="{10D58AE4-AD3B-B903-D0F9-16991E9BBA36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836879" y="3828789"/>
                  <a:ext cx="115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3756" name="잉크 23755">
                  <a:extLst>
                    <a:ext uri="{FF2B5EF4-FFF2-40B4-BE49-F238E27FC236}">
                      <a16:creationId xmlns:a16="http://schemas.microsoft.com/office/drawing/2014/main" id="{1694B525-53CB-1B42-16A3-DCDDA7FCB85B}"/>
                    </a:ext>
                  </a:extLst>
                </p14:cNvPr>
                <p14:cNvContentPartPr/>
                <p14:nvPr/>
              </p14:nvContentPartPr>
              <p14:xfrm>
                <a:off x="1922199" y="3799989"/>
                <a:ext cx="114480" cy="114840"/>
              </p14:xfrm>
            </p:contentPart>
          </mc:Choice>
          <mc:Fallback>
            <p:pic>
              <p:nvPicPr>
                <p:cNvPr id="23756" name="잉크 23755">
                  <a:extLst>
                    <a:ext uri="{FF2B5EF4-FFF2-40B4-BE49-F238E27FC236}">
                      <a16:creationId xmlns:a16="http://schemas.microsoft.com/office/drawing/2014/main" id="{1694B525-53CB-1B42-16A3-DCDDA7FCB85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913559" y="3791349"/>
                  <a:ext cx="132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3757" name="잉크 23756">
                  <a:extLst>
                    <a:ext uri="{FF2B5EF4-FFF2-40B4-BE49-F238E27FC236}">
                      <a16:creationId xmlns:a16="http://schemas.microsoft.com/office/drawing/2014/main" id="{DB926925-FCB6-6B0B-5330-70506F56F547}"/>
                    </a:ext>
                  </a:extLst>
                </p14:cNvPr>
                <p14:cNvContentPartPr/>
                <p14:nvPr/>
              </p14:nvContentPartPr>
              <p14:xfrm>
                <a:off x="2021199" y="3837789"/>
                <a:ext cx="28800" cy="87840"/>
              </p14:xfrm>
            </p:contentPart>
          </mc:Choice>
          <mc:Fallback>
            <p:pic>
              <p:nvPicPr>
                <p:cNvPr id="23757" name="잉크 23756">
                  <a:extLst>
                    <a:ext uri="{FF2B5EF4-FFF2-40B4-BE49-F238E27FC236}">
                      <a16:creationId xmlns:a16="http://schemas.microsoft.com/office/drawing/2014/main" id="{DB926925-FCB6-6B0B-5330-70506F56F54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012199" y="3828789"/>
                  <a:ext cx="46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3758" name="잉크 23757">
                  <a:extLst>
                    <a:ext uri="{FF2B5EF4-FFF2-40B4-BE49-F238E27FC236}">
                      <a16:creationId xmlns:a16="http://schemas.microsoft.com/office/drawing/2014/main" id="{1B4A1A8F-DC95-48C2-1D01-59FFD1AD7482}"/>
                    </a:ext>
                  </a:extLst>
                </p14:cNvPr>
                <p14:cNvContentPartPr/>
                <p14:nvPr/>
              </p14:nvContentPartPr>
              <p14:xfrm>
                <a:off x="2043519" y="3785589"/>
                <a:ext cx="65160" cy="83520"/>
              </p14:xfrm>
            </p:contentPart>
          </mc:Choice>
          <mc:Fallback>
            <p:pic>
              <p:nvPicPr>
                <p:cNvPr id="23758" name="잉크 23757">
                  <a:extLst>
                    <a:ext uri="{FF2B5EF4-FFF2-40B4-BE49-F238E27FC236}">
                      <a16:creationId xmlns:a16="http://schemas.microsoft.com/office/drawing/2014/main" id="{1B4A1A8F-DC95-48C2-1D01-59FFD1AD748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034519" y="3776949"/>
                  <a:ext cx="82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3759" name="잉크 23758">
                  <a:extLst>
                    <a:ext uri="{FF2B5EF4-FFF2-40B4-BE49-F238E27FC236}">
                      <a16:creationId xmlns:a16="http://schemas.microsoft.com/office/drawing/2014/main" id="{62D8433B-5C78-4B4F-3F0A-F3F8F9672257}"/>
                    </a:ext>
                  </a:extLst>
                </p14:cNvPr>
                <p14:cNvContentPartPr/>
                <p14:nvPr/>
              </p14:nvContentPartPr>
              <p14:xfrm>
                <a:off x="2051079" y="3844989"/>
                <a:ext cx="99000" cy="70200"/>
              </p14:xfrm>
            </p:contentPart>
          </mc:Choice>
          <mc:Fallback>
            <p:pic>
              <p:nvPicPr>
                <p:cNvPr id="23759" name="잉크 23758">
                  <a:extLst>
                    <a:ext uri="{FF2B5EF4-FFF2-40B4-BE49-F238E27FC236}">
                      <a16:creationId xmlns:a16="http://schemas.microsoft.com/office/drawing/2014/main" id="{62D8433B-5C78-4B4F-3F0A-F3F8F967225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042439" y="3836349"/>
                  <a:ext cx="11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3761" name="잉크 23760">
                  <a:extLst>
                    <a:ext uri="{FF2B5EF4-FFF2-40B4-BE49-F238E27FC236}">
                      <a16:creationId xmlns:a16="http://schemas.microsoft.com/office/drawing/2014/main" id="{C82A56CE-1CCA-E356-0FAB-18704B77E989}"/>
                    </a:ext>
                  </a:extLst>
                </p14:cNvPr>
                <p14:cNvContentPartPr/>
                <p14:nvPr/>
              </p14:nvContentPartPr>
              <p14:xfrm>
                <a:off x="2218479" y="3771909"/>
                <a:ext cx="50400" cy="62640"/>
              </p14:xfrm>
            </p:contentPart>
          </mc:Choice>
          <mc:Fallback>
            <p:pic>
              <p:nvPicPr>
                <p:cNvPr id="23761" name="잉크 23760">
                  <a:extLst>
                    <a:ext uri="{FF2B5EF4-FFF2-40B4-BE49-F238E27FC236}">
                      <a16:creationId xmlns:a16="http://schemas.microsoft.com/office/drawing/2014/main" id="{C82A56CE-1CCA-E356-0FAB-18704B77E989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209479" y="3762909"/>
                  <a:ext cx="68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3762" name="잉크 23761">
                  <a:extLst>
                    <a:ext uri="{FF2B5EF4-FFF2-40B4-BE49-F238E27FC236}">
                      <a16:creationId xmlns:a16="http://schemas.microsoft.com/office/drawing/2014/main" id="{F44E352C-E6A3-875F-FA74-E92DC608CDE1}"/>
                    </a:ext>
                  </a:extLst>
                </p14:cNvPr>
                <p14:cNvContentPartPr/>
                <p14:nvPr/>
              </p14:nvContentPartPr>
              <p14:xfrm>
                <a:off x="2225679" y="3850389"/>
                <a:ext cx="72000" cy="59040"/>
              </p14:xfrm>
            </p:contentPart>
          </mc:Choice>
          <mc:Fallback>
            <p:pic>
              <p:nvPicPr>
                <p:cNvPr id="23762" name="잉크 23761">
                  <a:extLst>
                    <a:ext uri="{FF2B5EF4-FFF2-40B4-BE49-F238E27FC236}">
                      <a16:creationId xmlns:a16="http://schemas.microsoft.com/office/drawing/2014/main" id="{F44E352C-E6A3-875F-FA74-E92DC608CDE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217039" y="3841749"/>
                  <a:ext cx="89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3763" name="잉크 23762">
                  <a:extLst>
                    <a:ext uri="{FF2B5EF4-FFF2-40B4-BE49-F238E27FC236}">
                      <a16:creationId xmlns:a16="http://schemas.microsoft.com/office/drawing/2014/main" id="{BDF92740-F93A-4835-7B36-EC082B81995E}"/>
                    </a:ext>
                  </a:extLst>
                </p14:cNvPr>
                <p14:cNvContentPartPr/>
                <p14:nvPr/>
              </p14:nvContentPartPr>
              <p14:xfrm>
                <a:off x="2314599" y="3773349"/>
                <a:ext cx="63360" cy="95760"/>
              </p14:xfrm>
            </p:contentPart>
          </mc:Choice>
          <mc:Fallback>
            <p:pic>
              <p:nvPicPr>
                <p:cNvPr id="23763" name="잉크 23762">
                  <a:extLst>
                    <a:ext uri="{FF2B5EF4-FFF2-40B4-BE49-F238E27FC236}">
                      <a16:creationId xmlns:a16="http://schemas.microsoft.com/office/drawing/2014/main" id="{BDF92740-F93A-4835-7B36-EC082B81995E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305599" y="3764709"/>
                  <a:ext cx="81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3764" name="잉크 23763">
                  <a:extLst>
                    <a:ext uri="{FF2B5EF4-FFF2-40B4-BE49-F238E27FC236}">
                      <a16:creationId xmlns:a16="http://schemas.microsoft.com/office/drawing/2014/main" id="{2AF3F182-F9B0-BDE3-A676-ABA36725BA12}"/>
                    </a:ext>
                  </a:extLst>
                </p14:cNvPr>
                <p14:cNvContentPartPr/>
                <p14:nvPr/>
              </p14:nvContentPartPr>
              <p14:xfrm>
                <a:off x="2354559" y="3776949"/>
                <a:ext cx="68040" cy="145440"/>
              </p14:xfrm>
            </p:contentPart>
          </mc:Choice>
          <mc:Fallback>
            <p:pic>
              <p:nvPicPr>
                <p:cNvPr id="23764" name="잉크 23763">
                  <a:extLst>
                    <a:ext uri="{FF2B5EF4-FFF2-40B4-BE49-F238E27FC236}">
                      <a16:creationId xmlns:a16="http://schemas.microsoft.com/office/drawing/2014/main" id="{2AF3F182-F9B0-BDE3-A676-ABA36725BA1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45559" y="3768309"/>
                  <a:ext cx="85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3765" name="잉크 23764">
                  <a:extLst>
                    <a:ext uri="{FF2B5EF4-FFF2-40B4-BE49-F238E27FC236}">
                      <a16:creationId xmlns:a16="http://schemas.microsoft.com/office/drawing/2014/main" id="{6148B76E-26D5-9B03-CDC3-D79A972EED21}"/>
                    </a:ext>
                  </a:extLst>
                </p14:cNvPr>
                <p14:cNvContentPartPr/>
                <p14:nvPr/>
              </p14:nvContentPartPr>
              <p14:xfrm>
                <a:off x="2381919" y="3769749"/>
                <a:ext cx="49680" cy="16920"/>
              </p14:xfrm>
            </p:contentPart>
          </mc:Choice>
          <mc:Fallback>
            <p:pic>
              <p:nvPicPr>
                <p:cNvPr id="23765" name="잉크 23764">
                  <a:extLst>
                    <a:ext uri="{FF2B5EF4-FFF2-40B4-BE49-F238E27FC236}">
                      <a16:creationId xmlns:a16="http://schemas.microsoft.com/office/drawing/2014/main" id="{6148B76E-26D5-9B03-CDC3-D79A972EED2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372919" y="3760749"/>
                  <a:ext cx="67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3766" name="잉크 23765">
                  <a:extLst>
                    <a:ext uri="{FF2B5EF4-FFF2-40B4-BE49-F238E27FC236}">
                      <a16:creationId xmlns:a16="http://schemas.microsoft.com/office/drawing/2014/main" id="{93FAD80D-A442-64FC-5440-DC3701FD98A7}"/>
                    </a:ext>
                  </a:extLst>
                </p14:cNvPr>
                <p14:cNvContentPartPr/>
                <p14:nvPr/>
              </p14:nvContentPartPr>
              <p14:xfrm>
                <a:off x="2391639" y="3800349"/>
                <a:ext cx="120960" cy="83520"/>
              </p14:xfrm>
            </p:contentPart>
          </mc:Choice>
          <mc:Fallback>
            <p:pic>
              <p:nvPicPr>
                <p:cNvPr id="23766" name="잉크 23765">
                  <a:extLst>
                    <a:ext uri="{FF2B5EF4-FFF2-40B4-BE49-F238E27FC236}">
                      <a16:creationId xmlns:a16="http://schemas.microsoft.com/office/drawing/2014/main" id="{93FAD80D-A442-64FC-5440-DC3701FD98A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382999" y="3791709"/>
                  <a:ext cx="138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3767" name="잉크 23766">
                  <a:extLst>
                    <a:ext uri="{FF2B5EF4-FFF2-40B4-BE49-F238E27FC236}">
                      <a16:creationId xmlns:a16="http://schemas.microsoft.com/office/drawing/2014/main" id="{E3B918B0-B3E9-9364-89A7-6AE5412D9AB5}"/>
                    </a:ext>
                  </a:extLst>
                </p14:cNvPr>
                <p14:cNvContentPartPr/>
                <p14:nvPr/>
              </p14:nvContentPartPr>
              <p14:xfrm>
                <a:off x="2493879" y="3789189"/>
                <a:ext cx="67680" cy="50760"/>
              </p14:xfrm>
            </p:contentPart>
          </mc:Choice>
          <mc:Fallback>
            <p:pic>
              <p:nvPicPr>
                <p:cNvPr id="23767" name="잉크 23766">
                  <a:extLst>
                    <a:ext uri="{FF2B5EF4-FFF2-40B4-BE49-F238E27FC236}">
                      <a16:creationId xmlns:a16="http://schemas.microsoft.com/office/drawing/2014/main" id="{E3B918B0-B3E9-9364-89A7-6AE5412D9AB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84879" y="3780549"/>
                  <a:ext cx="85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3768" name="잉크 23767">
                  <a:extLst>
                    <a:ext uri="{FF2B5EF4-FFF2-40B4-BE49-F238E27FC236}">
                      <a16:creationId xmlns:a16="http://schemas.microsoft.com/office/drawing/2014/main" id="{B21F0D49-33B9-97AD-2F7A-A0EC8F24A715}"/>
                    </a:ext>
                  </a:extLst>
                </p14:cNvPr>
                <p14:cNvContentPartPr/>
                <p14:nvPr/>
              </p14:nvContentPartPr>
              <p14:xfrm>
                <a:off x="2514759" y="3874509"/>
                <a:ext cx="131400" cy="53280"/>
              </p14:xfrm>
            </p:contentPart>
          </mc:Choice>
          <mc:Fallback>
            <p:pic>
              <p:nvPicPr>
                <p:cNvPr id="23768" name="잉크 23767">
                  <a:extLst>
                    <a:ext uri="{FF2B5EF4-FFF2-40B4-BE49-F238E27FC236}">
                      <a16:creationId xmlns:a16="http://schemas.microsoft.com/office/drawing/2014/main" id="{B21F0D49-33B9-97AD-2F7A-A0EC8F24A71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506119" y="3865869"/>
                  <a:ext cx="149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3770" name="잉크 23769">
                  <a:extLst>
                    <a:ext uri="{FF2B5EF4-FFF2-40B4-BE49-F238E27FC236}">
                      <a16:creationId xmlns:a16="http://schemas.microsoft.com/office/drawing/2014/main" id="{696CA86D-16FB-82B6-7C3C-90CEB0B11AFF}"/>
                    </a:ext>
                  </a:extLst>
                </p14:cNvPr>
                <p14:cNvContentPartPr/>
                <p14:nvPr/>
              </p14:nvContentPartPr>
              <p14:xfrm>
                <a:off x="2628159" y="3770829"/>
                <a:ext cx="51840" cy="80640"/>
              </p14:xfrm>
            </p:contentPart>
          </mc:Choice>
          <mc:Fallback>
            <p:pic>
              <p:nvPicPr>
                <p:cNvPr id="23770" name="잉크 23769">
                  <a:extLst>
                    <a:ext uri="{FF2B5EF4-FFF2-40B4-BE49-F238E27FC236}">
                      <a16:creationId xmlns:a16="http://schemas.microsoft.com/office/drawing/2014/main" id="{696CA86D-16FB-82B6-7C3C-90CEB0B11AF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619159" y="3762189"/>
                  <a:ext cx="69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3771" name="잉크 23770">
                  <a:extLst>
                    <a:ext uri="{FF2B5EF4-FFF2-40B4-BE49-F238E27FC236}">
                      <a16:creationId xmlns:a16="http://schemas.microsoft.com/office/drawing/2014/main" id="{F3FBD94D-6E32-4CDE-76B6-35898198B630}"/>
                    </a:ext>
                  </a:extLst>
                </p14:cNvPr>
                <p14:cNvContentPartPr/>
                <p14:nvPr/>
              </p14:nvContentPartPr>
              <p14:xfrm>
                <a:off x="2667399" y="3785589"/>
                <a:ext cx="54360" cy="89280"/>
              </p14:xfrm>
            </p:contentPart>
          </mc:Choice>
          <mc:Fallback>
            <p:pic>
              <p:nvPicPr>
                <p:cNvPr id="23771" name="잉크 23770">
                  <a:extLst>
                    <a:ext uri="{FF2B5EF4-FFF2-40B4-BE49-F238E27FC236}">
                      <a16:creationId xmlns:a16="http://schemas.microsoft.com/office/drawing/2014/main" id="{F3FBD94D-6E32-4CDE-76B6-35898198B630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658759" y="3776589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3772" name="잉크 23771">
                  <a:extLst>
                    <a:ext uri="{FF2B5EF4-FFF2-40B4-BE49-F238E27FC236}">
                      <a16:creationId xmlns:a16="http://schemas.microsoft.com/office/drawing/2014/main" id="{F997AE66-31C5-3BE8-A414-FB2C0AC0FFB4}"/>
                    </a:ext>
                  </a:extLst>
                </p14:cNvPr>
                <p14:cNvContentPartPr/>
                <p14:nvPr/>
              </p14:nvContentPartPr>
              <p14:xfrm>
                <a:off x="2708799" y="3800349"/>
                <a:ext cx="53640" cy="65880"/>
              </p14:xfrm>
            </p:contentPart>
          </mc:Choice>
          <mc:Fallback>
            <p:pic>
              <p:nvPicPr>
                <p:cNvPr id="23772" name="잉크 23771">
                  <a:extLst>
                    <a:ext uri="{FF2B5EF4-FFF2-40B4-BE49-F238E27FC236}">
                      <a16:creationId xmlns:a16="http://schemas.microsoft.com/office/drawing/2014/main" id="{F997AE66-31C5-3BE8-A414-FB2C0AC0FFB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700159" y="3791709"/>
                  <a:ext cx="71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3773" name="잉크 23772">
                  <a:extLst>
                    <a:ext uri="{FF2B5EF4-FFF2-40B4-BE49-F238E27FC236}">
                      <a16:creationId xmlns:a16="http://schemas.microsoft.com/office/drawing/2014/main" id="{E3F379B2-D21E-9F19-8AB5-F3F3DF0D8094}"/>
                    </a:ext>
                  </a:extLst>
                </p14:cNvPr>
                <p14:cNvContentPartPr/>
                <p14:nvPr/>
              </p14:nvContentPartPr>
              <p14:xfrm>
                <a:off x="2744079" y="3755709"/>
                <a:ext cx="64080" cy="92520"/>
              </p14:xfrm>
            </p:contentPart>
          </mc:Choice>
          <mc:Fallback>
            <p:pic>
              <p:nvPicPr>
                <p:cNvPr id="23773" name="잉크 23772">
                  <a:extLst>
                    <a:ext uri="{FF2B5EF4-FFF2-40B4-BE49-F238E27FC236}">
                      <a16:creationId xmlns:a16="http://schemas.microsoft.com/office/drawing/2014/main" id="{E3F379B2-D21E-9F19-8AB5-F3F3DF0D809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735439" y="3747069"/>
                  <a:ext cx="81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3774" name="잉크 23773">
                  <a:extLst>
                    <a:ext uri="{FF2B5EF4-FFF2-40B4-BE49-F238E27FC236}">
                      <a16:creationId xmlns:a16="http://schemas.microsoft.com/office/drawing/2014/main" id="{FC64A29D-3479-3BD8-4826-362B77D8A3E2}"/>
                    </a:ext>
                  </a:extLst>
                </p14:cNvPr>
                <p14:cNvContentPartPr/>
                <p14:nvPr/>
              </p14:nvContentPartPr>
              <p14:xfrm>
                <a:off x="2761359" y="3861549"/>
                <a:ext cx="91080" cy="51120"/>
              </p14:xfrm>
            </p:contentPart>
          </mc:Choice>
          <mc:Fallback>
            <p:pic>
              <p:nvPicPr>
                <p:cNvPr id="23774" name="잉크 23773">
                  <a:extLst>
                    <a:ext uri="{FF2B5EF4-FFF2-40B4-BE49-F238E27FC236}">
                      <a16:creationId xmlns:a16="http://schemas.microsoft.com/office/drawing/2014/main" id="{FC64A29D-3479-3BD8-4826-362B77D8A3E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752719" y="3852909"/>
                  <a:ext cx="108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3775" name="잉크 23774">
                  <a:extLst>
                    <a:ext uri="{FF2B5EF4-FFF2-40B4-BE49-F238E27FC236}">
                      <a16:creationId xmlns:a16="http://schemas.microsoft.com/office/drawing/2014/main" id="{426FE9CE-FF5F-6EA8-D208-FAC0B14C588A}"/>
                    </a:ext>
                  </a:extLst>
                </p14:cNvPr>
                <p14:cNvContentPartPr/>
                <p14:nvPr/>
              </p14:nvContentPartPr>
              <p14:xfrm>
                <a:off x="2809599" y="3778029"/>
                <a:ext cx="88920" cy="87840"/>
              </p14:xfrm>
            </p:contentPart>
          </mc:Choice>
          <mc:Fallback>
            <p:pic>
              <p:nvPicPr>
                <p:cNvPr id="23775" name="잉크 23774">
                  <a:extLst>
                    <a:ext uri="{FF2B5EF4-FFF2-40B4-BE49-F238E27FC236}">
                      <a16:creationId xmlns:a16="http://schemas.microsoft.com/office/drawing/2014/main" id="{426FE9CE-FF5F-6EA8-D208-FAC0B14C588A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800959" y="3769389"/>
                  <a:ext cx="106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3776" name="잉크 23775">
                  <a:extLst>
                    <a:ext uri="{FF2B5EF4-FFF2-40B4-BE49-F238E27FC236}">
                      <a16:creationId xmlns:a16="http://schemas.microsoft.com/office/drawing/2014/main" id="{A1D12940-F770-DE27-8537-28F952E18462}"/>
                    </a:ext>
                  </a:extLst>
                </p14:cNvPr>
                <p14:cNvContentPartPr/>
                <p14:nvPr/>
              </p14:nvContentPartPr>
              <p14:xfrm>
                <a:off x="2908959" y="3767229"/>
                <a:ext cx="41760" cy="53640"/>
              </p14:xfrm>
            </p:contentPart>
          </mc:Choice>
          <mc:Fallback>
            <p:pic>
              <p:nvPicPr>
                <p:cNvPr id="23776" name="잉크 23775">
                  <a:extLst>
                    <a:ext uri="{FF2B5EF4-FFF2-40B4-BE49-F238E27FC236}">
                      <a16:creationId xmlns:a16="http://schemas.microsoft.com/office/drawing/2014/main" id="{A1D12940-F770-DE27-8537-28F952E1846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899959" y="3758229"/>
                  <a:ext cx="59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3777" name="잉크 23776">
                  <a:extLst>
                    <a:ext uri="{FF2B5EF4-FFF2-40B4-BE49-F238E27FC236}">
                      <a16:creationId xmlns:a16="http://schemas.microsoft.com/office/drawing/2014/main" id="{15182D8A-F6D5-83DA-1F2A-8BDEC40B50BE}"/>
                    </a:ext>
                  </a:extLst>
                </p14:cNvPr>
                <p14:cNvContentPartPr/>
                <p14:nvPr/>
              </p14:nvContentPartPr>
              <p14:xfrm>
                <a:off x="2922279" y="3841029"/>
                <a:ext cx="82800" cy="70560"/>
              </p14:xfrm>
            </p:contentPart>
          </mc:Choice>
          <mc:Fallback>
            <p:pic>
              <p:nvPicPr>
                <p:cNvPr id="23777" name="잉크 23776">
                  <a:extLst>
                    <a:ext uri="{FF2B5EF4-FFF2-40B4-BE49-F238E27FC236}">
                      <a16:creationId xmlns:a16="http://schemas.microsoft.com/office/drawing/2014/main" id="{15182D8A-F6D5-83DA-1F2A-8BDEC40B50BE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913279" y="3832029"/>
                  <a:ext cx="100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3778" name="잉크 23777">
                  <a:extLst>
                    <a:ext uri="{FF2B5EF4-FFF2-40B4-BE49-F238E27FC236}">
                      <a16:creationId xmlns:a16="http://schemas.microsoft.com/office/drawing/2014/main" id="{399496A6-03A7-C8A4-C30C-EBD2D2AEDE55}"/>
                    </a:ext>
                  </a:extLst>
                </p14:cNvPr>
                <p14:cNvContentPartPr/>
                <p14:nvPr/>
              </p14:nvContentPartPr>
              <p14:xfrm>
                <a:off x="2970159" y="3779469"/>
                <a:ext cx="85320" cy="74520"/>
              </p14:xfrm>
            </p:contentPart>
          </mc:Choice>
          <mc:Fallback>
            <p:pic>
              <p:nvPicPr>
                <p:cNvPr id="23778" name="잉크 23777">
                  <a:extLst>
                    <a:ext uri="{FF2B5EF4-FFF2-40B4-BE49-F238E27FC236}">
                      <a16:creationId xmlns:a16="http://schemas.microsoft.com/office/drawing/2014/main" id="{399496A6-03A7-C8A4-C30C-EBD2D2AEDE5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961159" y="3770829"/>
                  <a:ext cx="102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3779" name="잉크 23778">
                  <a:extLst>
                    <a:ext uri="{FF2B5EF4-FFF2-40B4-BE49-F238E27FC236}">
                      <a16:creationId xmlns:a16="http://schemas.microsoft.com/office/drawing/2014/main" id="{FCD45C5A-63E1-88E8-1549-486FEDDCBAD6}"/>
                    </a:ext>
                  </a:extLst>
                </p14:cNvPr>
                <p14:cNvContentPartPr/>
                <p14:nvPr/>
              </p14:nvContentPartPr>
              <p14:xfrm>
                <a:off x="2710239" y="3994749"/>
                <a:ext cx="70200" cy="57960"/>
              </p14:xfrm>
            </p:contentPart>
          </mc:Choice>
          <mc:Fallback>
            <p:pic>
              <p:nvPicPr>
                <p:cNvPr id="23779" name="잉크 23778">
                  <a:extLst>
                    <a:ext uri="{FF2B5EF4-FFF2-40B4-BE49-F238E27FC236}">
                      <a16:creationId xmlns:a16="http://schemas.microsoft.com/office/drawing/2014/main" id="{FCD45C5A-63E1-88E8-1549-486FEDDCBAD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701599" y="3985749"/>
                  <a:ext cx="87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3780" name="잉크 23779">
                  <a:extLst>
                    <a:ext uri="{FF2B5EF4-FFF2-40B4-BE49-F238E27FC236}">
                      <a16:creationId xmlns:a16="http://schemas.microsoft.com/office/drawing/2014/main" id="{8C600CDC-F287-1300-8616-A39DB31705B4}"/>
                    </a:ext>
                  </a:extLst>
                </p14:cNvPr>
                <p14:cNvContentPartPr/>
                <p14:nvPr/>
              </p14:nvContentPartPr>
              <p14:xfrm>
                <a:off x="2786559" y="3969909"/>
                <a:ext cx="60840" cy="44640"/>
              </p14:xfrm>
            </p:contentPart>
          </mc:Choice>
          <mc:Fallback>
            <p:pic>
              <p:nvPicPr>
                <p:cNvPr id="23780" name="잉크 23779">
                  <a:extLst>
                    <a:ext uri="{FF2B5EF4-FFF2-40B4-BE49-F238E27FC236}">
                      <a16:creationId xmlns:a16="http://schemas.microsoft.com/office/drawing/2014/main" id="{8C600CDC-F287-1300-8616-A39DB31705B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777559" y="3961269"/>
                  <a:ext cx="78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3781" name="잉크 23780">
                  <a:extLst>
                    <a:ext uri="{FF2B5EF4-FFF2-40B4-BE49-F238E27FC236}">
                      <a16:creationId xmlns:a16="http://schemas.microsoft.com/office/drawing/2014/main" id="{7858FA56-B5E3-95E9-FC32-614870D8BB74}"/>
                    </a:ext>
                  </a:extLst>
                </p14:cNvPr>
                <p14:cNvContentPartPr/>
                <p14:nvPr/>
              </p14:nvContentPartPr>
              <p14:xfrm>
                <a:off x="2807439" y="4039389"/>
                <a:ext cx="79920" cy="53280"/>
              </p14:xfrm>
            </p:contentPart>
          </mc:Choice>
          <mc:Fallback>
            <p:pic>
              <p:nvPicPr>
                <p:cNvPr id="23781" name="잉크 23780">
                  <a:extLst>
                    <a:ext uri="{FF2B5EF4-FFF2-40B4-BE49-F238E27FC236}">
                      <a16:creationId xmlns:a16="http://schemas.microsoft.com/office/drawing/2014/main" id="{7858FA56-B5E3-95E9-FC32-614870D8BB7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798799" y="4030389"/>
                  <a:ext cx="97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23782" name="잉크 23781">
                  <a:extLst>
                    <a:ext uri="{FF2B5EF4-FFF2-40B4-BE49-F238E27FC236}">
                      <a16:creationId xmlns:a16="http://schemas.microsoft.com/office/drawing/2014/main" id="{CCB03CC8-F539-2A7A-5348-B63479A64086}"/>
                    </a:ext>
                  </a:extLst>
                </p14:cNvPr>
                <p14:cNvContentPartPr/>
                <p14:nvPr/>
              </p14:nvContentPartPr>
              <p14:xfrm>
                <a:off x="2856039" y="3966309"/>
                <a:ext cx="129960" cy="91080"/>
              </p14:xfrm>
            </p:contentPart>
          </mc:Choice>
          <mc:Fallback>
            <p:pic>
              <p:nvPicPr>
                <p:cNvPr id="23782" name="잉크 23781">
                  <a:extLst>
                    <a:ext uri="{FF2B5EF4-FFF2-40B4-BE49-F238E27FC236}">
                      <a16:creationId xmlns:a16="http://schemas.microsoft.com/office/drawing/2014/main" id="{CCB03CC8-F539-2A7A-5348-B63479A6408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847039" y="3957309"/>
                  <a:ext cx="147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23783" name="잉크 23782">
                  <a:extLst>
                    <a:ext uri="{FF2B5EF4-FFF2-40B4-BE49-F238E27FC236}">
                      <a16:creationId xmlns:a16="http://schemas.microsoft.com/office/drawing/2014/main" id="{1055E01D-6E84-F0F7-9D45-523A85E1CE3D}"/>
                    </a:ext>
                  </a:extLst>
                </p14:cNvPr>
                <p14:cNvContentPartPr/>
                <p14:nvPr/>
              </p14:nvContentPartPr>
              <p14:xfrm>
                <a:off x="3035679" y="4004109"/>
                <a:ext cx="9360" cy="5040"/>
              </p14:xfrm>
            </p:contentPart>
          </mc:Choice>
          <mc:Fallback>
            <p:pic>
              <p:nvPicPr>
                <p:cNvPr id="23783" name="잉크 23782">
                  <a:extLst>
                    <a:ext uri="{FF2B5EF4-FFF2-40B4-BE49-F238E27FC236}">
                      <a16:creationId xmlns:a16="http://schemas.microsoft.com/office/drawing/2014/main" id="{1055E01D-6E84-F0F7-9D45-523A85E1CE3D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3027039" y="3995469"/>
                  <a:ext cx="270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94" name="그룹 23793">
            <a:extLst>
              <a:ext uri="{FF2B5EF4-FFF2-40B4-BE49-F238E27FC236}">
                <a16:creationId xmlns:a16="http://schemas.microsoft.com/office/drawing/2014/main" id="{603FDA0A-EE41-7E32-BAF2-9F87B25A88DD}"/>
              </a:ext>
            </a:extLst>
          </p:cNvPr>
          <p:cNvGrpSpPr/>
          <p:nvPr/>
        </p:nvGrpSpPr>
        <p:grpSpPr>
          <a:xfrm>
            <a:off x="3462279" y="3760389"/>
            <a:ext cx="496080" cy="130320"/>
            <a:chOff x="3462279" y="3760389"/>
            <a:chExt cx="49608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23785" name="잉크 23784">
                  <a:extLst>
                    <a:ext uri="{FF2B5EF4-FFF2-40B4-BE49-F238E27FC236}">
                      <a16:creationId xmlns:a16="http://schemas.microsoft.com/office/drawing/2014/main" id="{0584C2C3-25A3-DFE1-C457-D651DB2A8AF8}"/>
                    </a:ext>
                  </a:extLst>
                </p14:cNvPr>
                <p14:cNvContentPartPr/>
                <p14:nvPr/>
              </p14:nvContentPartPr>
              <p14:xfrm>
                <a:off x="3462279" y="3760389"/>
                <a:ext cx="114480" cy="79560"/>
              </p14:xfrm>
            </p:contentPart>
          </mc:Choice>
          <mc:Fallback>
            <p:pic>
              <p:nvPicPr>
                <p:cNvPr id="23785" name="잉크 23784">
                  <a:extLst>
                    <a:ext uri="{FF2B5EF4-FFF2-40B4-BE49-F238E27FC236}">
                      <a16:creationId xmlns:a16="http://schemas.microsoft.com/office/drawing/2014/main" id="{0584C2C3-25A3-DFE1-C457-D651DB2A8AF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3453279" y="3751749"/>
                  <a:ext cx="132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3786" name="잉크 23785">
                  <a:extLst>
                    <a:ext uri="{FF2B5EF4-FFF2-40B4-BE49-F238E27FC236}">
                      <a16:creationId xmlns:a16="http://schemas.microsoft.com/office/drawing/2014/main" id="{315BE1D8-A583-7B3A-BB75-735F242350B6}"/>
                    </a:ext>
                  </a:extLst>
                </p14:cNvPr>
                <p14:cNvContentPartPr/>
                <p14:nvPr/>
              </p14:nvContentPartPr>
              <p14:xfrm>
                <a:off x="3515919" y="3843189"/>
                <a:ext cx="90720" cy="47520"/>
              </p14:xfrm>
            </p:contentPart>
          </mc:Choice>
          <mc:Fallback>
            <p:pic>
              <p:nvPicPr>
                <p:cNvPr id="23786" name="잉크 23785">
                  <a:extLst>
                    <a:ext uri="{FF2B5EF4-FFF2-40B4-BE49-F238E27FC236}">
                      <a16:creationId xmlns:a16="http://schemas.microsoft.com/office/drawing/2014/main" id="{315BE1D8-A583-7B3A-BB75-735F242350B6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507279" y="3834549"/>
                  <a:ext cx="108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3788" name="잉크 23787">
                  <a:extLst>
                    <a:ext uri="{FF2B5EF4-FFF2-40B4-BE49-F238E27FC236}">
                      <a16:creationId xmlns:a16="http://schemas.microsoft.com/office/drawing/2014/main" id="{1A31D110-B1BD-125B-1BDC-438438677464}"/>
                    </a:ext>
                  </a:extLst>
                </p14:cNvPr>
                <p14:cNvContentPartPr/>
                <p14:nvPr/>
              </p14:nvContentPartPr>
              <p14:xfrm>
                <a:off x="3586479" y="3773349"/>
                <a:ext cx="151200" cy="117360"/>
              </p14:xfrm>
            </p:contentPart>
          </mc:Choice>
          <mc:Fallback>
            <p:pic>
              <p:nvPicPr>
                <p:cNvPr id="23788" name="잉크 23787">
                  <a:extLst>
                    <a:ext uri="{FF2B5EF4-FFF2-40B4-BE49-F238E27FC236}">
                      <a16:creationId xmlns:a16="http://schemas.microsoft.com/office/drawing/2014/main" id="{1A31D110-B1BD-125B-1BDC-43843867746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577839" y="3764349"/>
                  <a:ext cx="168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23789" name="잉크 23788">
                  <a:extLst>
                    <a:ext uri="{FF2B5EF4-FFF2-40B4-BE49-F238E27FC236}">
                      <a16:creationId xmlns:a16="http://schemas.microsoft.com/office/drawing/2014/main" id="{C5CE1B9F-2711-B303-3C49-5EAD1DA2E9D3}"/>
                    </a:ext>
                  </a:extLst>
                </p14:cNvPr>
                <p14:cNvContentPartPr/>
                <p14:nvPr/>
              </p14:nvContentPartPr>
              <p14:xfrm>
                <a:off x="3700239" y="3765429"/>
                <a:ext cx="66960" cy="30240"/>
              </p14:xfrm>
            </p:contentPart>
          </mc:Choice>
          <mc:Fallback>
            <p:pic>
              <p:nvPicPr>
                <p:cNvPr id="23789" name="잉크 23788">
                  <a:extLst>
                    <a:ext uri="{FF2B5EF4-FFF2-40B4-BE49-F238E27FC236}">
                      <a16:creationId xmlns:a16="http://schemas.microsoft.com/office/drawing/2014/main" id="{C5CE1B9F-2711-B303-3C49-5EAD1DA2E9D3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691599" y="3756429"/>
                  <a:ext cx="84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3790" name="잉크 23789">
                  <a:extLst>
                    <a:ext uri="{FF2B5EF4-FFF2-40B4-BE49-F238E27FC236}">
                      <a16:creationId xmlns:a16="http://schemas.microsoft.com/office/drawing/2014/main" id="{9942A79F-3F22-4071-A58F-BA05977B772E}"/>
                    </a:ext>
                  </a:extLst>
                </p14:cNvPr>
                <p14:cNvContentPartPr/>
                <p14:nvPr/>
              </p14:nvContentPartPr>
              <p14:xfrm>
                <a:off x="3726519" y="3812949"/>
                <a:ext cx="104040" cy="49320"/>
              </p14:xfrm>
            </p:contentPart>
          </mc:Choice>
          <mc:Fallback>
            <p:pic>
              <p:nvPicPr>
                <p:cNvPr id="23790" name="잉크 23789">
                  <a:extLst>
                    <a:ext uri="{FF2B5EF4-FFF2-40B4-BE49-F238E27FC236}">
                      <a16:creationId xmlns:a16="http://schemas.microsoft.com/office/drawing/2014/main" id="{9942A79F-3F22-4071-A58F-BA05977B772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717519" y="3804309"/>
                  <a:ext cx="121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3791" name="잉크 23790">
                  <a:extLst>
                    <a:ext uri="{FF2B5EF4-FFF2-40B4-BE49-F238E27FC236}">
                      <a16:creationId xmlns:a16="http://schemas.microsoft.com/office/drawing/2014/main" id="{D65F6782-7D37-EE70-CA7B-50A64FB9A74B}"/>
                    </a:ext>
                  </a:extLst>
                </p14:cNvPr>
                <p14:cNvContentPartPr/>
                <p14:nvPr/>
              </p14:nvContentPartPr>
              <p14:xfrm>
                <a:off x="3792399" y="3772629"/>
                <a:ext cx="102240" cy="114480"/>
              </p14:xfrm>
            </p:contentPart>
          </mc:Choice>
          <mc:Fallback>
            <p:pic>
              <p:nvPicPr>
                <p:cNvPr id="23791" name="잉크 23790">
                  <a:extLst>
                    <a:ext uri="{FF2B5EF4-FFF2-40B4-BE49-F238E27FC236}">
                      <a16:creationId xmlns:a16="http://schemas.microsoft.com/office/drawing/2014/main" id="{D65F6782-7D37-EE70-CA7B-50A64FB9A74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783399" y="3763989"/>
                  <a:ext cx="119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3792" name="잉크 23791">
                  <a:extLst>
                    <a:ext uri="{FF2B5EF4-FFF2-40B4-BE49-F238E27FC236}">
                      <a16:creationId xmlns:a16="http://schemas.microsoft.com/office/drawing/2014/main" id="{C133D795-D34E-E410-9FDD-94250C6BDE38}"/>
                    </a:ext>
                  </a:extLst>
                </p14:cNvPr>
                <p14:cNvContentPartPr/>
                <p14:nvPr/>
              </p14:nvContentPartPr>
              <p14:xfrm>
                <a:off x="3946119" y="3861189"/>
                <a:ext cx="12240" cy="6120"/>
              </p14:xfrm>
            </p:contentPart>
          </mc:Choice>
          <mc:Fallback>
            <p:pic>
              <p:nvPicPr>
                <p:cNvPr id="23792" name="잉크 23791">
                  <a:extLst>
                    <a:ext uri="{FF2B5EF4-FFF2-40B4-BE49-F238E27FC236}">
                      <a16:creationId xmlns:a16="http://schemas.microsoft.com/office/drawing/2014/main" id="{C133D795-D34E-E410-9FDD-94250C6BDE3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3937479" y="3852189"/>
                  <a:ext cx="298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37" name="그룹 23936">
            <a:extLst>
              <a:ext uri="{FF2B5EF4-FFF2-40B4-BE49-F238E27FC236}">
                <a16:creationId xmlns:a16="http://schemas.microsoft.com/office/drawing/2014/main" id="{4B8D9E6B-2684-1CAB-BC72-B6B9AB6813A6}"/>
              </a:ext>
            </a:extLst>
          </p:cNvPr>
          <p:cNvGrpSpPr/>
          <p:nvPr/>
        </p:nvGrpSpPr>
        <p:grpSpPr>
          <a:xfrm>
            <a:off x="4528599" y="3700269"/>
            <a:ext cx="4015080" cy="1020600"/>
            <a:chOff x="4528599" y="3700269"/>
            <a:chExt cx="4015080" cy="102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3793" name="잉크 23792">
                  <a:extLst>
                    <a:ext uri="{FF2B5EF4-FFF2-40B4-BE49-F238E27FC236}">
                      <a16:creationId xmlns:a16="http://schemas.microsoft.com/office/drawing/2014/main" id="{E74E812B-3A66-BA61-14A0-9A0A7EFA107F}"/>
                    </a:ext>
                  </a:extLst>
                </p14:cNvPr>
                <p14:cNvContentPartPr/>
                <p14:nvPr/>
              </p14:nvContentPartPr>
              <p14:xfrm>
                <a:off x="4528599" y="3700269"/>
                <a:ext cx="686520" cy="27360"/>
              </p14:xfrm>
            </p:contentPart>
          </mc:Choice>
          <mc:Fallback>
            <p:pic>
              <p:nvPicPr>
                <p:cNvPr id="23793" name="잉크 23792">
                  <a:extLst>
                    <a:ext uri="{FF2B5EF4-FFF2-40B4-BE49-F238E27FC236}">
                      <a16:creationId xmlns:a16="http://schemas.microsoft.com/office/drawing/2014/main" id="{E74E812B-3A66-BA61-14A0-9A0A7EFA107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519959" y="3691629"/>
                  <a:ext cx="704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3795" name="잉크 23794">
                  <a:extLst>
                    <a:ext uri="{FF2B5EF4-FFF2-40B4-BE49-F238E27FC236}">
                      <a16:creationId xmlns:a16="http://schemas.microsoft.com/office/drawing/2014/main" id="{DDE329BC-4772-2949-8B4E-BB2DF4051A2C}"/>
                    </a:ext>
                  </a:extLst>
                </p14:cNvPr>
                <p14:cNvContentPartPr/>
                <p14:nvPr/>
              </p14:nvContentPartPr>
              <p14:xfrm>
                <a:off x="4827039" y="3756789"/>
                <a:ext cx="141480" cy="136080"/>
              </p14:xfrm>
            </p:contentPart>
          </mc:Choice>
          <mc:Fallback>
            <p:pic>
              <p:nvPicPr>
                <p:cNvPr id="23795" name="잉크 23794">
                  <a:extLst>
                    <a:ext uri="{FF2B5EF4-FFF2-40B4-BE49-F238E27FC236}">
                      <a16:creationId xmlns:a16="http://schemas.microsoft.com/office/drawing/2014/main" id="{DDE329BC-4772-2949-8B4E-BB2DF4051A2C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818039" y="3747789"/>
                  <a:ext cx="159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3796" name="잉크 23795">
                  <a:extLst>
                    <a:ext uri="{FF2B5EF4-FFF2-40B4-BE49-F238E27FC236}">
                      <a16:creationId xmlns:a16="http://schemas.microsoft.com/office/drawing/2014/main" id="{2FDD4849-2ACF-30CC-39BE-94B3E5D4AE3A}"/>
                    </a:ext>
                  </a:extLst>
                </p14:cNvPr>
                <p14:cNvContentPartPr/>
                <p14:nvPr/>
              </p14:nvContentPartPr>
              <p14:xfrm>
                <a:off x="4922079" y="3838509"/>
                <a:ext cx="73080" cy="109440"/>
              </p14:xfrm>
            </p:contentPart>
          </mc:Choice>
          <mc:Fallback>
            <p:pic>
              <p:nvPicPr>
                <p:cNvPr id="23796" name="잉크 23795">
                  <a:extLst>
                    <a:ext uri="{FF2B5EF4-FFF2-40B4-BE49-F238E27FC236}">
                      <a16:creationId xmlns:a16="http://schemas.microsoft.com/office/drawing/2014/main" id="{2FDD4849-2ACF-30CC-39BE-94B3E5D4AE3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4913079" y="3829869"/>
                  <a:ext cx="90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23797" name="잉크 23796">
                  <a:extLst>
                    <a:ext uri="{FF2B5EF4-FFF2-40B4-BE49-F238E27FC236}">
                      <a16:creationId xmlns:a16="http://schemas.microsoft.com/office/drawing/2014/main" id="{D6CA7FE3-B44F-16D5-0B07-17A23AF4E4F6}"/>
                    </a:ext>
                  </a:extLst>
                </p14:cNvPr>
                <p14:cNvContentPartPr/>
                <p14:nvPr/>
              </p14:nvContentPartPr>
              <p14:xfrm>
                <a:off x="5068239" y="3826629"/>
                <a:ext cx="82080" cy="98280"/>
              </p14:xfrm>
            </p:contentPart>
          </mc:Choice>
          <mc:Fallback>
            <p:pic>
              <p:nvPicPr>
                <p:cNvPr id="23797" name="잉크 23796">
                  <a:extLst>
                    <a:ext uri="{FF2B5EF4-FFF2-40B4-BE49-F238E27FC236}">
                      <a16:creationId xmlns:a16="http://schemas.microsoft.com/office/drawing/2014/main" id="{D6CA7FE3-B44F-16D5-0B07-17A23AF4E4F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059599" y="3817989"/>
                  <a:ext cx="99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23798" name="잉크 23797">
                  <a:extLst>
                    <a:ext uri="{FF2B5EF4-FFF2-40B4-BE49-F238E27FC236}">
                      <a16:creationId xmlns:a16="http://schemas.microsoft.com/office/drawing/2014/main" id="{08EEE84B-027F-C91A-C9F9-35E3AAFEC725}"/>
                    </a:ext>
                  </a:extLst>
                </p14:cNvPr>
                <p14:cNvContentPartPr/>
                <p14:nvPr/>
              </p14:nvContentPartPr>
              <p14:xfrm>
                <a:off x="5164359" y="3851109"/>
                <a:ext cx="18360" cy="76320"/>
              </p14:xfrm>
            </p:contentPart>
          </mc:Choice>
          <mc:Fallback>
            <p:pic>
              <p:nvPicPr>
                <p:cNvPr id="23798" name="잉크 23797">
                  <a:extLst>
                    <a:ext uri="{FF2B5EF4-FFF2-40B4-BE49-F238E27FC236}">
                      <a16:creationId xmlns:a16="http://schemas.microsoft.com/office/drawing/2014/main" id="{08EEE84B-027F-C91A-C9F9-35E3AAFEC72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155359" y="3842109"/>
                  <a:ext cx="36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23799" name="잉크 23798">
                  <a:extLst>
                    <a:ext uri="{FF2B5EF4-FFF2-40B4-BE49-F238E27FC236}">
                      <a16:creationId xmlns:a16="http://schemas.microsoft.com/office/drawing/2014/main" id="{65CE8DEB-293C-1EFC-2EA9-BEE6FCE7DC36}"/>
                    </a:ext>
                  </a:extLst>
                </p14:cNvPr>
                <p14:cNvContentPartPr/>
                <p14:nvPr/>
              </p14:nvContentPartPr>
              <p14:xfrm>
                <a:off x="5181639" y="3786669"/>
                <a:ext cx="139680" cy="93600"/>
              </p14:xfrm>
            </p:contentPart>
          </mc:Choice>
          <mc:Fallback>
            <p:pic>
              <p:nvPicPr>
                <p:cNvPr id="23799" name="잉크 23798">
                  <a:extLst>
                    <a:ext uri="{FF2B5EF4-FFF2-40B4-BE49-F238E27FC236}">
                      <a16:creationId xmlns:a16="http://schemas.microsoft.com/office/drawing/2014/main" id="{65CE8DEB-293C-1EFC-2EA9-BEE6FCE7DC3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172999" y="3778029"/>
                  <a:ext cx="15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23800" name="잉크 23799">
                  <a:extLst>
                    <a:ext uri="{FF2B5EF4-FFF2-40B4-BE49-F238E27FC236}">
                      <a16:creationId xmlns:a16="http://schemas.microsoft.com/office/drawing/2014/main" id="{C8AF8C91-3DC5-45AD-D8D0-A6B4D72DCA08}"/>
                    </a:ext>
                  </a:extLst>
                </p14:cNvPr>
                <p14:cNvContentPartPr/>
                <p14:nvPr/>
              </p14:nvContentPartPr>
              <p14:xfrm>
                <a:off x="5269479" y="3885669"/>
                <a:ext cx="76320" cy="65880"/>
              </p14:xfrm>
            </p:contentPart>
          </mc:Choice>
          <mc:Fallback>
            <p:pic>
              <p:nvPicPr>
                <p:cNvPr id="23800" name="잉크 23799">
                  <a:extLst>
                    <a:ext uri="{FF2B5EF4-FFF2-40B4-BE49-F238E27FC236}">
                      <a16:creationId xmlns:a16="http://schemas.microsoft.com/office/drawing/2014/main" id="{C8AF8C91-3DC5-45AD-D8D0-A6B4D72DCA0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260479" y="3877029"/>
                  <a:ext cx="93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23801" name="잉크 23800">
                  <a:extLst>
                    <a:ext uri="{FF2B5EF4-FFF2-40B4-BE49-F238E27FC236}">
                      <a16:creationId xmlns:a16="http://schemas.microsoft.com/office/drawing/2014/main" id="{CAC16411-3212-8DE0-0AB6-924108CF56A8}"/>
                    </a:ext>
                  </a:extLst>
                </p14:cNvPr>
                <p14:cNvContentPartPr/>
                <p14:nvPr/>
              </p14:nvContentPartPr>
              <p14:xfrm>
                <a:off x="5431839" y="3768669"/>
                <a:ext cx="77400" cy="108360"/>
              </p14:xfrm>
            </p:contentPart>
          </mc:Choice>
          <mc:Fallback>
            <p:pic>
              <p:nvPicPr>
                <p:cNvPr id="23801" name="잉크 23800">
                  <a:extLst>
                    <a:ext uri="{FF2B5EF4-FFF2-40B4-BE49-F238E27FC236}">
                      <a16:creationId xmlns:a16="http://schemas.microsoft.com/office/drawing/2014/main" id="{CAC16411-3212-8DE0-0AB6-924108CF56A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423199" y="3759669"/>
                  <a:ext cx="95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23802" name="잉크 23801">
                  <a:extLst>
                    <a:ext uri="{FF2B5EF4-FFF2-40B4-BE49-F238E27FC236}">
                      <a16:creationId xmlns:a16="http://schemas.microsoft.com/office/drawing/2014/main" id="{179E363F-27A1-47F9-ABD4-9770ECAC6A5B}"/>
                    </a:ext>
                  </a:extLst>
                </p14:cNvPr>
                <p14:cNvContentPartPr/>
                <p14:nvPr/>
              </p14:nvContentPartPr>
              <p14:xfrm>
                <a:off x="5464239" y="3771549"/>
                <a:ext cx="60120" cy="112680"/>
              </p14:xfrm>
            </p:contentPart>
          </mc:Choice>
          <mc:Fallback>
            <p:pic>
              <p:nvPicPr>
                <p:cNvPr id="23802" name="잉크 23801">
                  <a:extLst>
                    <a:ext uri="{FF2B5EF4-FFF2-40B4-BE49-F238E27FC236}">
                      <a16:creationId xmlns:a16="http://schemas.microsoft.com/office/drawing/2014/main" id="{179E363F-27A1-47F9-ABD4-9770ECAC6A5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455239" y="3762909"/>
                  <a:ext cx="77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23803" name="잉크 23802">
                  <a:extLst>
                    <a:ext uri="{FF2B5EF4-FFF2-40B4-BE49-F238E27FC236}">
                      <a16:creationId xmlns:a16="http://schemas.microsoft.com/office/drawing/2014/main" id="{12C95B09-4DB1-3C4A-C556-FBB59C29A552}"/>
                    </a:ext>
                  </a:extLst>
                </p14:cNvPr>
                <p14:cNvContentPartPr/>
                <p14:nvPr/>
              </p14:nvContentPartPr>
              <p14:xfrm>
                <a:off x="5482239" y="3897189"/>
                <a:ext cx="126720" cy="49320"/>
              </p14:xfrm>
            </p:contentPart>
          </mc:Choice>
          <mc:Fallback>
            <p:pic>
              <p:nvPicPr>
                <p:cNvPr id="23803" name="잉크 23802">
                  <a:extLst>
                    <a:ext uri="{FF2B5EF4-FFF2-40B4-BE49-F238E27FC236}">
                      <a16:creationId xmlns:a16="http://schemas.microsoft.com/office/drawing/2014/main" id="{12C95B09-4DB1-3C4A-C556-FBB59C29A55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5473599" y="3888189"/>
                  <a:ext cx="144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23804" name="잉크 23803">
                  <a:extLst>
                    <a:ext uri="{FF2B5EF4-FFF2-40B4-BE49-F238E27FC236}">
                      <a16:creationId xmlns:a16="http://schemas.microsoft.com/office/drawing/2014/main" id="{74CE665E-7E7E-9F4C-E5BA-44700AC804F1}"/>
                    </a:ext>
                  </a:extLst>
                </p14:cNvPr>
                <p14:cNvContentPartPr/>
                <p14:nvPr/>
              </p14:nvContentPartPr>
              <p14:xfrm>
                <a:off x="5529399" y="3788109"/>
                <a:ext cx="105480" cy="88200"/>
              </p14:xfrm>
            </p:contentPart>
          </mc:Choice>
          <mc:Fallback>
            <p:pic>
              <p:nvPicPr>
                <p:cNvPr id="23804" name="잉크 23803">
                  <a:extLst>
                    <a:ext uri="{FF2B5EF4-FFF2-40B4-BE49-F238E27FC236}">
                      <a16:creationId xmlns:a16="http://schemas.microsoft.com/office/drawing/2014/main" id="{74CE665E-7E7E-9F4C-E5BA-44700AC804F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520399" y="3779109"/>
                  <a:ext cx="123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23805" name="잉크 23804">
                  <a:extLst>
                    <a:ext uri="{FF2B5EF4-FFF2-40B4-BE49-F238E27FC236}">
                      <a16:creationId xmlns:a16="http://schemas.microsoft.com/office/drawing/2014/main" id="{C6A87FEC-F6AC-5C4C-386D-CC4347284E71}"/>
                    </a:ext>
                  </a:extLst>
                </p14:cNvPr>
                <p14:cNvContentPartPr/>
                <p14:nvPr/>
              </p14:nvContentPartPr>
              <p14:xfrm>
                <a:off x="5594559" y="3792429"/>
                <a:ext cx="68400" cy="85680"/>
              </p14:xfrm>
            </p:contentPart>
          </mc:Choice>
          <mc:Fallback>
            <p:pic>
              <p:nvPicPr>
                <p:cNvPr id="23805" name="잉크 23804">
                  <a:extLst>
                    <a:ext uri="{FF2B5EF4-FFF2-40B4-BE49-F238E27FC236}">
                      <a16:creationId xmlns:a16="http://schemas.microsoft.com/office/drawing/2014/main" id="{C6A87FEC-F6AC-5C4C-386D-CC4347284E7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5585919" y="3783429"/>
                  <a:ext cx="86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23806" name="잉크 23805">
                  <a:extLst>
                    <a:ext uri="{FF2B5EF4-FFF2-40B4-BE49-F238E27FC236}">
                      <a16:creationId xmlns:a16="http://schemas.microsoft.com/office/drawing/2014/main" id="{E0558D52-21B8-CF32-A6BB-3510BA289A4E}"/>
                    </a:ext>
                  </a:extLst>
                </p14:cNvPr>
                <p14:cNvContentPartPr/>
                <p14:nvPr/>
              </p14:nvContentPartPr>
              <p14:xfrm>
                <a:off x="5643519" y="3898989"/>
                <a:ext cx="74520" cy="59760"/>
              </p14:xfrm>
            </p:contentPart>
          </mc:Choice>
          <mc:Fallback>
            <p:pic>
              <p:nvPicPr>
                <p:cNvPr id="23806" name="잉크 23805">
                  <a:extLst>
                    <a:ext uri="{FF2B5EF4-FFF2-40B4-BE49-F238E27FC236}">
                      <a16:creationId xmlns:a16="http://schemas.microsoft.com/office/drawing/2014/main" id="{E0558D52-21B8-CF32-A6BB-3510BA289A4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5634879" y="3889989"/>
                  <a:ext cx="92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23807" name="잉크 23806">
                  <a:extLst>
                    <a:ext uri="{FF2B5EF4-FFF2-40B4-BE49-F238E27FC236}">
                      <a16:creationId xmlns:a16="http://schemas.microsoft.com/office/drawing/2014/main" id="{45123E9D-7E3C-E3DB-E25F-12E02E4DA5BE}"/>
                    </a:ext>
                  </a:extLst>
                </p14:cNvPr>
                <p14:cNvContentPartPr/>
                <p14:nvPr/>
              </p14:nvContentPartPr>
              <p14:xfrm>
                <a:off x="5766279" y="3953349"/>
                <a:ext cx="15120" cy="9000"/>
              </p14:xfrm>
            </p:contentPart>
          </mc:Choice>
          <mc:Fallback>
            <p:pic>
              <p:nvPicPr>
                <p:cNvPr id="23807" name="잉크 23806">
                  <a:extLst>
                    <a:ext uri="{FF2B5EF4-FFF2-40B4-BE49-F238E27FC236}">
                      <a16:creationId xmlns:a16="http://schemas.microsoft.com/office/drawing/2014/main" id="{45123E9D-7E3C-E3DB-E25F-12E02E4DA5BE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5757279" y="3944709"/>
                  <a:ext cx="3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23808" name="잉크 23807">
                  <a:extLst>
                    <a:ext uri="{FF2B5EF4-FFF2-40B4-BE49-F238E27FC236}">
                      <a16:creationId xmlns:a16="http://schemas.microsoft.com/office/drawing/2014/main" id="{C521F7E8-1D7A-EAE9-F294-B96FEB74B4FD}"/>
                    </a:ext>
                  </a:extLst>
                </p14:cNvPr>
                <p14:cNvContentPartPr/>
                <p14:nvPr/>
              </p14:nvContentPartPr>
              <p14:xfrm>
                <a:off x="5843679" y="3825189"/>
                <a:ext cx="76320" cy="66960"/>
              </p14:xfrm>
            </p:contentPart>
          </mc:Choice>
          <mc:Fallback>
            <p:pic>
              <p:nvPicPr>
                <p:cNvPr id="23808" name="잉크 23807">
                  <a:extLst>
                    <a:ext uri="{FF2B5EF4-FFF2-40B4-BE49-F238E27FC236}">
                      <a16:creationId xmlns:a16="http://schemas.microsoft.com/office/drawing/2014/main" id="{C521F7E8-1D7A-EAE9-F294-B96FEB74B4FD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5835039" y="3816549"/>
                  <a:ext cx="93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23809" name="잉크 23808">
                  <a:extLst>
                    <a:ext uri="{FF2B5EF4-FFF2-40B4-BE49-F238E27FC236}">
                      <a16:creationId xmlns:a16="http://schemas.microsoft.com/office/drawing/2014/main" id="{E131F649-FC54-E889-09F1-BBE9775AE8D3}"/>
                    </a:ext>
                  </a:extLst>
                </p14:cNvPr>
                <p14:cNvContentPartPr/>
                <p14:nvPr/>
              </p14:nvContentPartPr>
              <p14:xfrm>
                <a:off x="5937639" y="3815829"/>
                <a:ext cx="29160" cy="86760"/>
              </p14:xfrm>
            </p:contentPart>
          </mc:Choice>
          <mc:Fallback>
            <p:pic>
              <p:nvPicPr>
                <p:cNvPr id="23809" name="잉크 23808">
                  <a:extLst>
                    <a:ext uri="{FF2B5EF4-FFF2-40B4-BE49-F238E27FC236}">
                      <a16:creationId xmlns:a16="http://schemas.microsoft.com/office/drawing/2014/main" id="{E131F649-FC54-E889-09F1-BBE9775AE8D3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5928999" y="3807189"/>
                  <a:ext cx="46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23810" name="잉크 23809">
                  <a:extLst>
                    <a:ext uri="{FF2B5EF4-FFF2-40B4-BE49-F238E27FC236}">
                      <a16:creationId xmlns:a16="http://schemas.microsoft.com/office/drawing/2014/main" id="{4AACA8F8-FA83-C8B5-B039-53B61F0A8916}"/>
                    </a:ext>
                  </a:extLst>
                </p14:cNvPr>
                <p14:cNvContentPartPr/>
                <p14:nvPr/>
              </p14:nvContentPartPr>
              <p14:xfrm>
                <a:off x="6077319" y="3776229"/>
                <a:ext cx="80640" cy="125280"/>
              </p14:xfrm>
            </p:contentPart>
          </mc:Choice>
          <mc:Fallback>
            <p:pic>
              <p:nvPicPr>
                <p:cNvPr id="23810" name="잉크 23809">
                  <a:extLst>
                    <a:ext uri="{FF2B5EF4-FFF2-40B4-BE49-F238E27FC236}">
                      <a16:creationId xmlns:a16="http://schemas.microsoft.com/office/drawing/2014/main" id="{4AACA8F8-FA83-C8B5-B039-53B61F0A891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068319" y="3767229"/>
                  <a:ext cx="98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23811" name="잉크 23810">
                  <a:extLst>
                    <a:ext uri="{FF2B5EF4-FFF2-40B4-BE49-F238E27FC236}">
                      <a16:creationId xmlns:a16="http://schemas.microsoft.com/office/drawing/2014/main" id="{937898EE-FC4B-4D13-265F-1014A9EA7DD0}"/>
                    </a:ext>
                  </a:extLst>
                </p14:cNvPr>
                <p14:cNvContentPartPr/>
                <p14:nvPr/>
              </p14:nvContentPartPr>
              <p14:xfrm>
                <a:off x="6157959" y="3826989"/>
                <a:ext cx="38880" cy="102600"/>
              </p14:xfrm>
            </p:contentPart>
          </mc:Choice>
          <mc:Fallback>
            <p:pic>
              <p:nvPicPr>
                <p:cNvPr id="23811" name="잉크 23810">
                  <a:extLst>
                    <a:ext uri="{FF2B5EF4-FFF2-40B4-BE49-F238E27FC236}">
                      <a16:creationId xmlns:a16="http://schemas.microsoft.com/office/drawing/2014/main" id="{937898EE-FC4B-4D13-265F-1014A9EA7DD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149319" y="3817989"/>
                  <a:ext cx="56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23812" name="잉크 23811">
                  <a:extLst>
                    <a:ext uri="{FF2B5EF4-FFF2-40B4-BE49-F238E27FC236}">
                      <a16:creationId xmlns:a16="http://schemas.microsoft.com/office/drawing/2014/main" id="{1B6954A1-9EE2-5C8F-C059-D18D45F0F607}"/>
                    </a:ext>
                  </a:extLst>
                </p14:cNvPr>
                <p14:cNvContentPartPr/>
                <p14:nvPr/>
              </p14:nvContentPartPr>
              <p14:xfrm>
                <a:off x="6159399" y="3767589"/>
                <a:ext cx="133920" cy="88920"/>
              </p14:xfrm>
            </p:contentPart>
          </mc:Choice>
          <mc:Fallback>
            <p:pic>
              <p:nvPicPr>
                <p:cNvPr id="23812" name="잉크 23811">
                  <a:extLst>
                    <a:ext uri="{FF2B5EF4-FFF2-40B4-BE49-F238E27FC236}">
                      <a16:creationId xmlns:a16="http://schemas.microsoft.com/office/drawing/2014/main" id="{1B6954A1-9EE2-5C8F-C059-D18D45F0F607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150399" y="3758589"/>
                  <a:ext cx="151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23813" name="잉크 23812">
                  <a:extLst>
                    <a:ext uri="{FF2B5EF4-FFF2-40B4-BE49-F238E27FC236}">
                      <a16:creationId xmlns:a16="http://schemas.microsoft.com/office/drawing/2014/main" id="{0BDBED8D-A718-C0EC-AF48-8D680C036144}"/>
                    </a:ext>
                  </a:extLst>
                </p14:cNvPr>
                <p14:cNvContentPartPr/>
                <p14:nvPr/>
              </p14:nvContentPartPr>
              <p14:xfrm>
                <a:off x="6236439" y="3877749"/>
                <a:ext cx="62640" cy="58320"/>
              </p14:xfrm>
            </p:contentPart>
          </mc:Choice>
          <mc:Fallback>
            <p:pic>
              <p:nvPicPr>
                <p:cNvPr id="23813" name="잉크 23812">
                  <a:extLst>
                    <a:ext uri="{FF2B5EF4-FFF2-40B4-BE49-F238E27FC236}">
                      <a16:creationId xmlns:a16="http://schemas.microsoft.com/office/drawing/2014/main" id="{0BDBED8D-A718-C0EC-AF48-8D680C03614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6227439" y="3868749"/>
                  <a:ext cx="802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23814" name="잉크 23813">
                  <a:extLst>
                    <a:ext uri="{FF2B5EF4-FFF2-40B4-BE49-F238E27FC236}">
                      <a16:creationId xmlns:a16="http://schemas.microsoft.com/office/drawing/2014/main" id="{C6585233-4ECA-498B-EAF6-4FF759A9B1C9}"/>
                    </a:ext>
                  </a:extLst>
                </p14:cNvPr>
                <p14:cNvContentPartPr/>
                <p14:nvPr/>
              </p14:nvContentPartPr>
              <p14:xfrm>
                <a:off x="6312039" y="3760029"/>
                <a:ext cx="92880" cy="115560"/>
              </p14:xfrm>
            </p:contentPart>
          </mc:Choice>
          <mc:Fallback>
            <p:pic>
              <p:nvPicPr>
                <p:cNvPr id="23814" name="잉크 23813">
                  <a:extLst>
                    <a:ext uri="{FF2B5EF4-FFF2-40B4-BE49-F238E27FC236}">
                      <a16:creationId xmlns:a16="http://schemas.microsoft.com/office/drawing/2014/main" id="{C6585233-4ECA-498B-EAF6-4FF759A9B1C9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303399" y="3751389"/>
                  <a:ext cx="110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23815" name="잉크 23814">
                  <a:extLst>
                    <a:ext uri="{FF2B5EF4-FFF2-40B4-BE49-F238E27FC236}">
                      <a16:creationId xmlns:a16="http://schemas.microsoft.com/office/drawing/2014/main" id="{DAF1090B-6436-250E-FEB6-7C8C7A229295}"/>
                    </a:ext>
                  </a:extLst>
                </p14:cNvPr>
                <p14:cNvContentPartPr/>
                <p14:nvPr/>
              </p14:nvContentPartPr>
              <p14:xfrm>
                <a:off x="6394839" y="3796389"/>
                <a:ext cx="80280" cy="144720"/>
              </p14:xfrm>
            </p:contentPart>
          </mc:Choice>
          <mc:Fallback>
            <p:pic>
              <p:nvPicPr>
                <p:cNvPr id="23815" name="잉크 23814">
                  <a:extLst>
                    <a:ext uri="{FF2B5EF4-FFF2-40B4-BE49-F238E27FC236}">
                      <a16:creationId xmlns:a16="http://schemas.microsoft.com/office/drawing/2014/main" id="{DAF1090B-6436-250E-FEB6-7C8C7A22929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385839" y="3787749"/>
                  <a:ext cx="97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23816" name="잉크 23815">
                  <a:extLst>
                    <a:ext uri="{FF2B5EF4-FFF2-40B4-BE49-F238E27FC236}">
                      <a16:creationId xmlns:a16="http://schemas.microsoft.com/office/drawing/2014/main" id="{5FB15665-BFB8-EF79-1277-23ADE52C7445}"/>
                    </a:ext>
                  </a:extLst>
                </p14:cNvPr>
                <p14:cNvContentPartPr/>
                <p14:nvPr/>
              </p14:nvContentPartPr>
              <p14:xfrm>
                <a:off x="6446319" y="3791349"/>
                <a:ext cx="86400" cy="65160"/>
              </p14:xfrm>
            </p:contentPart>
          </mc:Choice>
          <mc:Fallback>
            <p:pic>
              <p:nvPicPr>
                <p:cNvPr id="23816" name="잉크 23815">
                  <a:extLst>
                    <a:ext uri="{FF2B5EF4-FFF2-40B4-BE49-F238E27FC236}">
                      <a16:creationId xmlns:a16="http://schemas.microsoft.com/office/drawing/2014/main" id="{5FB15665-BFB8-EF79-1277-23ADE52C744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437679" y="3782349"/>
                  <a:ext cx="104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23817" name="잉크 23816">
                  <a:extLst>
                    <a:ext uri="{FF2B5EF4-FFF2-40B4-BE49-F238E27FC236}">
                      <a16:creationId xmlns:a16="http://schemas.microsoft.com/office/drawing/2014/main" id="{50A4F991-FD29-FB7F-9B8B-2B872FD1E7C1}"/>
                    </a:ext>
                  </a:extLst>
                </p14:cNvPr>
                <p14:cNvContentPartPr/>
                <p14:nvPr/>
              </p14:nvContentPartPr>
              <p14:xfrm>
                <a:off x="6466119" y="3837429"/>
                <a:ext cx="91080" cy="47880"/>
              </p14:xfrm>
            </p:contentPart>
          </mc:Choice>
          <mc:Fallback>
            <p:pic>
              <p:nvPicPr>
                <p:cNvPr id="23817" name="잉크 23816">
                  <a:extLst>
                    <a:ext uri="{FF2B5EF4-FFF2-40B4-BE49-F238E27FC236}">
                      <a16:creationId xmlns:a16="http://schemas.microsoft.com/office/drawing/2014/main" id="{50A4F991-FD29-FB7F-9B8B-2B872FD1E7C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457119" y="3828429"/>
                  <a:ext cx="108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23818" name="잉크 23817">
                  <a:extLst>
                    <a:ext uri="{FF2B5EF4-FFF2-40B4-BE49-F238E27FC236}">
                      <a16:creationId xmlns:a16="http://schemas.microsoft.com/office/drawing/2014/main" id="{127F4EA3-8C44-F79E-2ABF-D04F523B096B}"/>
                    </a:ext>
                  </a:extLst>
                </p14:cNvPr>
                <p14:cNvContentPartPr/>
                <p14:nvPr/>
              </p14:nvContentPartPr>
              <p14:xfrm>
                <a:off x="6527319" y="3914829"/>
                <a:ext cx="87120" cy="84240"/>
              </p14:xfrm>
            </p:contentPart>
          </mc:Choice>
          <mc:Fallback>
            <p:pic>
              <p:nvPicPr>
                <p:cNvPr id="23818" name="잉크 23817">
                  <a:extLst>
                    <a:ext uri="{FF2B5EF4-FFF2-40B4-BE49-F238E27FC236}">
                      <a16:creationId xmlns:a16="http://schemas.microsoft.com/office/drawing/2014/main" id="{127F4EA3-8C44-F79E-2ABF-D04F523B096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518319" y="3906189"/>
                  <a:ext cx="104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23819" name="잉크 23818">
                  <a:extLst>
                    <a:ext uri="{FF2B5EF4-FFF2-40B4-BE49-F238E27FC236}">
                      <a16:creationId xmlns:a16="http://schemas.microsoft.com/office/drawing/2014/main" id="{123310DD-4B43-4513-8BC3-B340289FD135}"/>
                    </a:ext>
                  </a:extLst>
                </p14:cNvPr>
                <p14:cNvContentPartPr/>
                <p14:nvPr/>
              </p14:nvContentPartPr>
              <p14:xfrm>
                <a:off x="6709119" y="3799989"/>
                <a:ext cx="100080" cy="101520"/>
              </p14:xfrm>
            </p:contentPart>
          </mc:Choice>
          <mc:Fallback>
            <p:pic>
              <p:nvPicPr>
                <p:cNvPr id="23819" name="잉크 23818">
                  <a:extLst>
                    <a:ext uri="{FF2B5EF4-FFF2-40B4-BE49-F238E27FC236}">
                      <a16:creationId xmlns:a16="http://schemas.microsoft.com/office/drawing/2014/main" id="{123310DD-4B43-4513-8BC3-B340289FD13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700119" y="3790989"/>
                  <a:ext cx="117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23820" name="잉크 23819">
                  <a:extLst>
                    <a:ext uri="{FF2B5EF4-FFF2-40B4-BE49-F238E27FC236}">
                      <a16:creationId xmlns:a16="http://schemas.microsoft.com/office/drawing/2014/main" id="{85979567-7889-1BA3-DA00-C03CC7DC5E72}"/>
                    </a:ext>
                  </a:extLst>
                </p14:cNvPr>
                <p14:cNvContentPartPr/>
                <p14:nvPr/>
              </p14:nvContentPartPr>
              <p14:xfrm>
                <a:off x="6816399" y="3778389"/>
                <a:ext cx="67680" cy="109440"/>
              </p14:xfrm>
            </p:contentPart>
          </mc:Choice>
          <mc:Fallback>
            <p:pic>
              <p:nvPicPr>
                <p:cNvPr id="23820" name="잉크 23819">
                  <a:extLst>
                    <a:ext uri="{FF2B5EF4-FFF2-40B4-BE49-F238E27FC236}">
                      <a16:creationId xmlns:a16="http://schemas.microsoft.com/office/drawing/2014/main" id="{85979567-7889-1BA3-DA00-C03CC7DC5E7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807399" y="3769389"/>
                  <a:ext cx="85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23821" name="잉크 23820">
                  <a:extLst>
                    <a:ext uri="{FF2B5EF4-FFF2-40B4-BE49-F238E27FC236}">
                      <a16:creationId xmlns:a16="http://schemas.microsoft.com/office/drawing/2014/main" id="{FD3BCF09-189B-B90A-133C-DE05743107E7}"/>
                    </a:ext>
                  </a:extLst>
                </p14:cNvPr>
                <p14:cNvContentPartPr/>
                <p14:nvPr/>
              </p14:nvContentPartPr>
              <p14:xfrm>
                <a:off x="6843039" y="3923829"/>
                <a:ext cx="76320" cy="67680"/>
              </p14:xfrm>
            </p:contentPart>
          </mc:Choice>
          <mc:Fallback>
            <p:pic>
              <p:nvPicPr>
                <p:cNvPr id="23821" name="잉크 23820">
                  <a:extLst>
                    <a:ext uri="{FF2B5EF4-FFF2-40B4-BE49-F238E27FC236}">
                      <a16:creationId xmlns:a16="http://schemas.microsoft.com/office/drawing/2014/main" id="{FD3BCF09-189B-B90A-133C-DE05743107E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834039" y="3915189"/>
                  <a:ext cx="93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23822" name="잉크 23821">
                  <a:extLst>
                    <a:ext uri="{FF2B5EF4-FFF2-40B4-BE49-F238E27FC236}">
                      <a16:creationId xmlns:a16="http://schemas.microsoft.com/office/drawing/2014/main" id="{42E519E9-EAB5-3EB3-3250-1D24FC160BE1}"/>
                    </a:ext>
                  </a:extLst>
                </p14:cNvPr>
                <p14:cNvContentPartPr/>
                <p14:nvPr/>
              </p14:nvContentPartPr>
              <p14:xfrm>
                <a:off x="6912519" y="3826989"/>
                <a:ext cx="65160" cy="98640"/>
              </p14:xfrm>
            </p:contentPart>
          </mc:Choice>
          <mc:Fallback>
            <p:pic>
              <p:nvPicPr>
                <p:cNvPr id="23822" name="잉크 23821">
                  <a:extLst>
                    <a:ext uri="{FF2B5EF4-FFF2-40B4-BE49-F238E27FC236}">
                      <a16:creationId xmlns:a16="http://schemas.microsoft.com/office/drawing/2014/main" id="{42E519E9-EAB5-3EB3-3250-1D24FC160BE1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903879" y="3817989"/>
                  <a:ext cx="82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23823" name="잉크 23822">
                  <a:extLst>
                    <a:ext uri="{FF2B5EF4-FFF2-40B4-BE49-F238E27FC236}">
                      <a16:creationId xmlns:a16="http://schemas.microsoft.com/office/drawing/2014/main" id="{9750C087-2523-7F7C-0742-4108873D573B}"/>
                    </a:ext>
                  </a:extLst>
                </p14:cNvPr>
                <p14:cNvContentPartPr/>
                <p14:nvPr/>
              </p14:nvContentPartPr>
              <p14:xfrm>
                <a:off x="6976959" y="3823749"/>
                <a:ext cx="91800" cy="180000"/>
              </p14:xfrm>
            </p:contentPart>
          </mc:Choice>
          <mc:Fallback>
            <p:pic>
              <p:nvPicPr>
                <p:cNvPr id="23823" name="잉크 23822">
                  <a:extLst>
                    <a:ext uri="{FF2B5EF4-FFF2-40B4-BE49-F238E27FC236}">
                      <a16:creationId xmlns:a16="http://schemas.microsoft.com/office/drawing/2014/main" id="{9750C087-2523-7F7C-0742-4108873D573B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968319" y="3815109"/>
                  <a:ext cx="109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23824" name="잉크 23823">
                  <a:extLst>
                    <a:ext uri="{FF2B5EF4-FFF2-40B4-BE49-F238E27FC236}">
                      <a16:creationId xmlns:a16="http://schemas.microsoft.com/office/drawing/2014/main" id="{5F839B78-127B-2A98-ADFA-A8F1BCEF4956}"/>
                    </a:ext>
                  </a:extLst>
                </p14:cNvPr>
                <p14:cNvContentPartPr/>
                <p14:nvPr/>
              </p14:nvContentPartPr>
              <p14:xfrm>
                <a:off x="7002159" y="3874869"/>
                <a:ext cx="134640" cy="95040"/>
              </p14:xfrm>
            </p:contentPart>
          </mc:Choice>
          <mc:Fallback>
            <p:pic>
              <p:nvPicPr>
                <p:cNvPr id="23824" name="잉크 23823">
                  <a:extLst>
                    <a:ext uri="{FF2B5EF4-FFF2-40B4-BE49-F238E27FC236}">
                      <a16:creationId xmlns:a16="http://schemas.microsoft.com/office/drawing/2014/main" id="{5F839B78-127B-2A98-ADFA-A8F1BCEF495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993159" y="3866229"/>
                  <a:ext cx="152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23825" name="잉크 23824">
                  <a:extLst>
                    <a:ext uri="{FF2B5EF4-FFF2-40B4-BE49-F238E27FC236}">
                      <a16:creationId xmlns:a16="http://schemas.microsoft.com/office/drawing/2014/main" id="{D0BB0F9F-BB8C-26D2-4038-A7D1D7CDAB70}"/>
                    </a:ext>
                  </a:extLst>
                </p14:cNvPr>
                <p14:cNvContentPartPr/>
                <p14:nvPr/>
              </p14:nvContentPartPr>
              <p14:xfrm>
                <a:off x="7138959" y="3852909"/>
                <a:ext cx="126360" cy="123120"/>
              </p14:xfrm>
            </p:contentPart>
          </mc:Choice>
          <mc:Fallback>
            <p:pic>
              <p:nvPicPr>
                <p:cNvPr id="23825" name="잉크 23824">
                  <a:extLst>
                    <a:ext uri="{FF2B5EF4-FFF2-40B4-BE49-F238E27FC236}">
                      <a16:creationId xmlns:a16="http://schemas.microsoft.com/office/drawing/2014/main" id="{D0BB0F9F-BB8C-26D2-4038-A7D1D7CDAB70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130319" y="3844269"/>
                  <a:ext cx="144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23826" name="잉크 23825">
                  <a:extLst>
                    <a:ext uri="{FF2B5EF4-FFF2-40B4-BE49-F238E27FC236}">
                      <a16:creationId xmlns:a16="http://schemas.microsoft.com/office/drawing/2014/main" id="{5EB0FF70-A4D5-BC28-C73A-0BC8B9C16605}"/>
                    </a:ext>
                  </a:extLst>
                </p14:cNvPr>
                <p14:cNvContentPartPr/>
                <p14:nvPr/>
              </p14:nvContentPartPr>
              <p14:xfrm>
                <a:off x="7239039" y="3862629"/>
                <a:ext cx="58320" cy="95400"/>
              </p14:xfrm>
            </p:contentPart>
          </mc:Choice>
          <mc:Fallback>
            <p:pic>
              <p:nvPicPr>
                <p:cNvPr id="23826" name="잉크 23825">
                  <a:extLst>
                    <a:ext uri="{FF2B5EF4-FFF2-40B4-BE49-F238E27FC236}">
                      <a16:creationId xmlns:a16="http://schemas.microsoft.com/office/drawing/2014/main" id="{5EB0FF70-A4D5-BC28-C73A-0BC8B9C1660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230399" y="3853989"/>
                  <a:ext cx="75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23827" name="잉크 23826">
                  <a:extLst>
                    <a:ext uri="{FF2B5EF4-FFF2-40B4-BE49-F238E27FC236}">
                      <a16:creationId xmlns:a16="http://schemas.microsoft.com/office/drawing/2014/main" id="{E2BD4EEB-5E67-F643-1A9A-AC28A162D5CE}"/>
                    </a:ext>
                  </a:extLst>
                </p14:cNvPr>
                <p14:cNvContentPartPr/>
                <p14:nvPr/>
              </p14:nvContentPartPr>
              <p14:xfrm>
                <a:off x="7314639" y="3891789"/>
                <a:ext cx="58680" cy="82800"/>
              </p14:xfrm>
            </p:contentPart>
          </mc:Choice>
          <mc:Fallback>
            <p:pic>
              <p:nvPicPr>
                <p:cNvPr id="23827" name="잉크 23826">
                  <a:extLst>
                    <a:ext uri="{FF2B5EF4-FFF2-40B4-BE49-F238E27FC236}">
                      <a16:creationId xmlns:a16="http://schemas.microsoft.com/office/drawing/2014/main" id="{E2BD4EEB-5E67-F643-1A9A-AC28A162D5CE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305639" y="3882789"/>
                  <a:ext cx="76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23828" name="잉크 23827">
                  <a:extLst>
                    <a:ext uri="{FF2B5EF4-FFF2-40B4-BE49-F238E27FC236}">
                      <a16:creationId xmlns:a16="http://schemas.microsoft.com/office/drawing/2014/main" id="{E431DDE7-9EF1-A537-7A40-4616248179F0}"/>
                    </a:ext>
                  </a:extLst>
                </p14:cNvPr>
                <p14:cNvContentPartPr/>
                <p14:nvPr/>
              </p14:nvContentPartPr>
              <p14:xfrm>
                <a:off x="7514079" y="3794589"/>
                <a:ext cx="97200" cy="140400"/>
              </p14:xfrm>
            </p:contentPart>
          </mc:Choice>
          <mc:Fallback>
            <p:pic>
              <p:nvPicPr>
                <p:cNvPr id="23828" name="잉크 23827">
                  <a:extLst>
                    <a:ext uri="{FF2B5EF4-FFF2-40B4-BE49-F238E27FC236}">
                      <a16:creationId xmlns:a16="http://schemas.microsoft.com/office/drawing/2014/main" id="{E431DDE7-9EF1-A537-7A40-4616248179F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505079" y="3785589"/>
                  <a:ext cx="114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23829" name="잉크 23828">
                  <a:extLst>
                    <a:ext uri="{FF2B5EF4-FFF2-40B4-BE49-F238E27FC236}">
                      <a16:creationId xmlns:a16="http://schemas.microsoft.com/office/drawing/2014/main" id="{D2A81A4A-448C-48A5-5281-3EDE9129618F}"/>
                    </a:ext>
                  </a:extLst>
                </p14:cNvPr>
                <p14:cNvContentPartPr/>
                <p14:nvPr/>
              </p14:nvContentPartPr>
              <p14:xfrm>
                <a:off x="7511919" y="3864069"/>
                <a:ext cx="105840" cy="27720"/>
              </p14:xfrm>
            </p:contentPart>
          </mc:Choice>
          <mc:Fallback>
            <p:pic>
              <p:nvPicPr>
                <p:cNvPr id="23829" name="잉크 23828">
                  <a:extLst>
                    <a:ext uri="{FF2B5EF4-FFF2-40B4-BE49-F238E27FC236}">
                      <a16:creationId xmlns:a16="http://schemas.microsoft.com/office/drawing/2014/main" id="{D2A81A4A-448C-48A5-5281-3EDE9129618F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502919" y="3855429"/>
                  <a:ext cx="123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23830" name="잉크 23829">
                  <a:extLst>
                    <a:ext uri="{FF2B5EF4-FFF2-40B4-BE49-F238E27FC236}">
                      <a16:creationId xmlns:a16="http://schemas.microsoft.com/office/drawing/2014/main" id="{E7FE6D9B-FE79-C50D-CF9C-2117C61B682D}"/>
                    </a:ext>
                  </a:extLst>
                </p14:cNvPr>
                <p14:cNvContentPartPr/>
                <p14:nvPr/>
              </p14:nvContentPartPr>
              <p14:xfrm>
                <a:off x="7617039" y="3809709"/>
                <a:ext cx="90720" cy="127800"/>
              </p14:xfrm>
            </p:contentPart>
          </mc:Choice>
          <mc:Fallback>
            <p:pic>
              <p:nvPicPr>
                <p:cNvPr id="23830" name="잉크 23829">
                  <a:extLst>
                    <a:ext uri="{FF2B5EF4-FFF2-40B4-BE49-F238E27FC236}">
                      <a16:creationId xmlns:a16="http://schemas.microsoft.com/office/drawing/2014/main" id="{E7FE6D9B-FE79-C50D-CF9C-2117C61B682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608399" y="3801069"/>
                  <a:ext cx="108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23831" name="잉크 23830">
                  <a:extLst>
                    <a:ext uri="{FF2B5EF4-FFF2-40B4-BE49-F238E27FC236}">
                      <a16:creationId xmlns:a16="http://schemas.microsoft.com/office/drawing/2014/main" id="{98A33124-111F-A18D-6E8E-D3D4F59271B7}"/>
                    </a:ext>
                  </a:extLst>
                </p14:cNvPr>
                <p14:cNvContentPartPr/>
                <p14:nvPr/>
              </p14:nvContentPartPr>
              <p14:xfrm>
                <a:off x="7721079" y="3796029"/>
                <a:ext cx="3240" cy="119160"/>
              </p14:xfrm>
            </p:contentPart>
          </mc:Choice>
          <mc:Fallback>
            <p:pic>
              <p:nvPicPr>
                <p:cNvPr id="23831" name="잉크 23830">
                  <a:extLst>
                    <a:ext uri="{FF2B5EF4-FFF2-40B4-BE49-F238E27FC236}">
                      <a16:creationId xmlns:a16="http://schemas.microsoft.com/office/drawing/2014/main" id="{98A33124-111F-A18D-6E8E-D3D4F59271B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712079" y="3787389"/>
                  <a:ext cx="20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23832" name="잉크 23831">
                  <a:extLst>
                    <a:ext uri="{FF2B5EF4-FFF2-40B4-BE49-F238E27FC236}">
                      <a16:creationId xmlns:a16="http://schemas.microsoft.com/office/drawing/2014/main" id="{7ECB1F12-E7F1-D92D-4585-51215748468C}"/>
                    </a:ext>
                  </a:extLst>
                </p14:cNvPr>
                <p14:cNvContentPartPr/>
                <p14:nvPr/>
              </p14:nvContentPartPr>
              <p14:xfrm>
                <a:off x="7704159" y="3908709"/>
                <a:ext cx="49680" cy="63360"/>
              </p14:xfrm>
            </p:contentPart>
          </mc:Choice>
          <mc:Fallback>
            <p:pic>
              <p:nvPicPr>
                <p:cNvPr id="23832" name="잉크 23831">
                  <a:extLst>
                    <a:ext uri="{FF2B5EF4-FFF2-40B4-BE49-F238E27FC236}">
                      <a16:creationId xmlns:a16="http://schemas.microsoft.com/office/drawing/2014/main" id="{7ECB1F12-E7F1-D92D-4585-51215748468C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695519" y="3900069"/>
                  <a:ext cx="67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23833" name="잉크 23832">
                  <a:extLst>
                    <a:ext uri="{FF2B5EF4-FFF2-40B4-BE49-F238E27FC236}">
                      <a16:creationId xmlns:a16="http://schemas.microsoft.com/office/drawing/2014/main" id="{38EB42AB-A5B3-DB8F-29DC-DB2D61AD586C}"/>
                    </a:ext>
                  </a:extLst>
                </p14:cNvPr>
                <p14:cNvContentPartPr/>
                <p14:nvPr/>
              </p14:nvContentPartPr>
              <p14:xfrm>
                <a:off x="7769319" y="3819789"/>
                <a:ext cx="133200" cy="97560"/>
              </p14:xfrm>
            </p:contentPart>
          </mc:Choice>
          <mc:Fallback>
            <p:pic>
              <p:nvPicPr>
                <p:cNvPr id="23833" name="잉크 23832">
                  <a:extLst>
                    <a:ext uri="{FF2B5EF4-FFF2-40B4-BE49-F238E27FC236}">
                      <a16:creationId xmlns:a16="http://schemas.microsoft.com/office/drawing/2014/main" id="{38EB42AB-A5B3-DB8F-29DC-DB2D61AD586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760679" y="3810789"/>
                  <a:ext cx="150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23834" name="잉크 23833">
                  <a:extLst>
                    <a:ext uri="{FF2B5EF4-FFF2-40B4-BE49-F238E27FC236}">
                      <a16:creationId xmlns:a16="http://schemas.microsoft.com/office/drawing/2014/main" id="{A82D3B62-F2F8-1A38-12D1-2530551EA3C7}"/>
                    </a:ext>
                  </a:extLst>
                </p14:cNvPr>
                <p14:cNvContentPartPr/>
                <p14:nvPr/>
              </p14:nvContentPartPr>
              <p14:xfrm>
                <a:off x="7872999" y="3799269"/>
                <a:ext cx="126000" cy="192240"/>
              </p14:xfrm>
            </p:contentPart>
          </mc:Choice>
          <mc:Fallback>
            <p:pic>
              <p:nvPicPr>
                <p:cNvPr id="23834" name="잉크 23833">
                  <a:extLst>
                    <a:ext uri="{FF2B5EF4-FFF2-40B4-BE49-F238E27FC236}">
                      <a16:creationId xmlns:a16="http://schemas.microsoft.com/office/drawing/2014/main" id="{A82D3B62-F2F8-1A38-12D1-2530551EA3C7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863999" y="3790269"/>
                  <a:ext cx="143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23835" name="잉크 23834">
                  <a:extLst>
                    <a:ext uri="{FF2B5EF4-FFF2-40B4-BE49-F238E27FC236}">
                      <a16:creationId xmlns:a16="http://schemas.microsoft.com/office/drawing/2014/main" id="{7AA5EB41-20E6-3B98-7969-E824D92A07D3}"/>
                    </a:ext>
                  </a:extLst>
                </p14:cNvPr>
                <p14:cNvContentPartPr/>
                <p14:nvPr/>
              </p14:nvContentPartPr>
              <p14:xfrm>
                <a:off x="8063439" y="3974949"/>
                <a:ext cx="13320" cy="9000"/>
              </p14:xfrm>
            </p:contentPart>
          </mc:Choice>
          <mc:Fallback>
            <p:pic>
              <p:nvPicPr>
                <p:cNvPr id="23835" name="잉크 23834">
                  <a:extLst>
                    <a:ext uri="{FF2B5EF4-FFF2-40B4-BE49-F238E27FC236}">
                      <a16:creationId xmlns:a16="http://schemas.microsoft.com/office/drawing/2014/main" id="{7AA5EB41-20E6-3B98-7969-E824D92A07D3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8054439" y="3966309"/>
                  <a:ext cx="30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23837" name="잉크 23836">
                  <a:extLst>
                    <a:ext uri="{FF2B5EF4-FFF2-40B4-BE49-F238E27FC236}">
                      <a16:creationId xmlns:a16="http://schemas.microsoft.com/office/drawing/2014/main" id="{0EC23CA1-9B25-22EA-5719-49E827CEB132}"/>
                    </a:ext>
                  </a:extLst>
                </p14:cNvPr>
                <p14:cNvContentPartPr/>
                <p14:nvPr/>
              </p14:nvContentPartPr>
              <p14:xfrm>
                <a:off x="5106039" y="4115709"/>
                <a:ext cx="97560" cy="177840"/>
              </p14:xfrm>
            </p:contentPart>
          </mc:Choice>
          <mc:Fallback>
            <p:pic>
              <p:nvPicPr>
                <p:cNvPr id="23837" name="잉크 23836">
                  <a:extLst>
                    <a:ext uri="{FF2B5EF4-FFF2-40B4-BE49-F238E27FC236}">
                      <a16:creationId xmlns:a16="http://schemas.microsoft.com/office/drawing/2014/main" id="{0EC23CA1-9B25-22EA-5719-49E827CEB132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5097399" y="4107069"/>
                  <a:ext cx="11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23838" name="잉크 23837">
                  <a:extLst>
                    <a:ext uri="{FF2B5EF4-FFF2-40B4-BE49-F238E27FC236}">
                      <a16:creationId xmlns:a16="http://schemas.microsoft.com/office/drawing/2014/main" id="{788C1138-342A-D48F-D684-184770CD8750}"/>
                    </a:ext>
                  </a:extLst>
                </p14:cNvPr>
                <p14:cNvContentPartPr/>
                <p14:nvPr/>
              </p14:nvContentPartPr>
              <p14:xfrm>
                <a:off x="5248239" y="4135869"/>
                <a:ext cx="73080" cy="153000"/>
              </p14:xfrm>
            </p:contentPart>
          </mc:Choice>
          <mc:Fallback>
            <p:pic>
              <p:nvPicPr>
                <p:cNvPr id="23838" name="잉크 23837">
                  <a:extLst>
                    <a:ext uri="{FF2B5EF4-FFF2-40B4-BE49-F238E27FC236}">
                      <a16:creationId xmlns:a16="http://schemas.microsoft.com/office/drawing/2014/main" id="{788C1138-342A-D48F-D684-184770CD8750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239599" y="4127229"/>
                  <a:ext cx="90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23839" name="잉크 23838">
                  <a:extLst>
                    <a:ext uri="{FF2B5EF4-FFF2-40B4-BE49-F238E27FC236}">
                      <a16:creationId xmlns:a16="http://schemas.microsoft.com/office/drawing/2014/main" id="{9546CE59-4500-7090-6719-BCFA0FE24DAD}"/>
                    </a:ext>
                  </a:extLst>
                </p14:cNvPr>
                <p14:cNvContentPartPr/>
                <p14:nvPr/>
              </p14:nvContentPartPr>
              <p14:xfrm>
                <a:off x="5370999" y="4133709"/>
                <a:ext cx="66600" cy="128160"/>
              </p14:xfrm>
            </p:contentPart>
          </mc:Choice>
          <mc:Fallback>
            <p:pic>
              <p:nvPicPr>
                <p:cNvPr id="23839" name="잉크 23838">
                  <a:extLst>
                    <a:ext uri="{FF2B5EF4-FFF2-40B4-BE49-F238E27FC236}">
                      <a16:creationId xmlns:a16="http://schemas.microsoft.com/office/drawing/2014/main" id="{9546CE59-4500-7090-6719-BCFA0FE24DAD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362359" y="4124709"/>
                  <a:ext cx="842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23840" name="잉크 23839">
                  <a:extLst>
                    <a:ext uri="{FF2B5EF4-FFF2-40B4-BE49-F238E27FC236}">
                      <a16:creationId xmlns:a16="http://schemas.microsoft.com/office/drawing/2014/main" id="{5F4420DC-CDD2-9B8F-31BF-C96088C3B6FF}"/>
                    </a:ext>
                  </a:extLst>
                </p14:cNvPr>
                <p14:cNvContentPartPr/>
                <p14:nvPr/>
              </p14:nvContentPartPr>
              <p14:xfrm>
                <a:off x="5446599" y="4145949"/>
                <a:ext cx="79920" cy="127080"/>
              </p14:xfrm>
            </p:contentPart>
          </mc:Choice>
          <mc:Fallback>
            <p:pic>
              <p:nvPicPr>
                <p:cNvPr id="23840" name="잉크 23839">
                  <a:extLst>
                    <a:ext uri="{FF2B5EF4-FFF2-40B4-BE49-F238E27FC236}">
                      <a16:creationId xmlns:a16="http://schemas.microsoft.com/office/drawing/2014/main" id="{5F4420DC-CDD2-9B8F-31BF-C96088C3B6FF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437599" y="4136949"/>
                  <a:ext cx="97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23841" name="잉크 23840">
                  <a:extLst>
                    <a:ext uri="{FF2B5EF4-FFF2-40B4-BE49-F238E27FC236}">
                      <a16:creationId xmlns:a16="http://schemas.microsoft.com/office/drawing/2014/main" id="{F40B335F-F2A8-E3B9-6816-4561D209A88A}"/>
                    </a:ext>
                  </a:extLst>
                </p14:cNvPr>
                <p14:cNvContentPartPr/>
                <p14:nvPr/>
              </p14:nvContentPartPr>
              <p14:xfrm>
                <a:off x="5507079" y="4125789"/>
                <a:ext cx="88560" cy="86760"/>
              </p14:xfrm>
            </p:contentPart>
          </mc:Choice>
          <mc:Fallback>
            <p:pic>
              <p:nvPicPr>
                <p:cNvPr id="23841" name="잉크 23840">
                  <a:extLst>
                    <a:ext uri="{FF2B5EF4-FFF2-40B4-BE49-F238E27FC236}">
                      <a16:creationId xmlns:a16="http://schemas.microsoft.com/office/drawing/2014/main" id="{F40B335F-F2A8-E3B9-6816-4561D209A88A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5498079" y="4116789"/>
                  <a:ext cx="106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23842" name="잉크 23841">
                  <a:extLst>
                    <a:ext uri="{FF2B5EF4-FFF2-40B4-BE49-F238E27FC236}">
                      <a16:creationId xmlns:a16="http://schemas.microsoft.com/office/drawing/2014/main" id="{06762416-EE8F-A8B6-FAA5-436661855F46}"/>
                    </a:ext>
                  </a:extLst>
                </p14:cNvPr>
                <p14:cNvContentPartPr/>
                <p14:nvPr/>
              </p14:nvContentPartPr>
              <p14:xfrm>
                <a:off x="5555319" y="4236309"/>
                <a:ext cx="88200" cy="55080"/>
              </p14:xfrm>
            </p:contentPart>
          </mc:Choice>
          <mc:Fallback>
            <p:pic>
              <p:nvPicPr>
                <p:cNvPr id="23842" name="잉크 23841">
                  <a:extLst>
                    <a:ext uri="{FF2B5EF4-FFF2-40B4-BE49-F238E27FC236}">
                      <a16:creationId xmlns:a16="http://schemas.microsoft.com/office/drawing/2014/main" id="{06762416-EE8F-A8B6-FAA5-436661855F46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546319" y="4227669"/>
                  <a:ext cx="105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23844" name="잉크 23843">
                  <a:extLst>
                    <a:ext uri="{FF2B5EF4-FFF2-40B4-BE49-F238E27FC236}">
                      <a16:creationId xmlns:a16="http://schemas.microsoft.com/office/drawing/2014/main" id="{4D8B84B7-7990-4BB5-C218-3D8F80F44747}"/>
                    </a:ext>
                  </a:extLst>
                </p14:cNvPr>
                <p14:cNvContentPartPr/>
                <p14:nvPr/>
              </p14:nvContentPartPr>
              <p14:xfrm>
                <a:off x="5707599" y="4108149"/>
                <a:ext cx="109800" cy="75600"/>
              </p14:xfrm>
            </p:contentPart>
          </mc:Choice>
          <mc:Fallback>
            <p:pic>
              <p:nvPicPr>
                <p:cNvPr id="23844" name="잉크 23843">
                  <a:extLst>
                    <a:ext uri="{FF2B5EF4-FFF2-40B4-BE49-F238E27FC236}">
                      <a16:creationId xmlns:a16="http://schemas.microsoft.com/office/drawing/2014/main" id="{4D8B84B7-7990-4BB5-C218-3D8F80F44747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698959" y="4099149"/>
                  <a:ext cx="127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23845" name="잉크 23844">
                  <a:extLst>
                    <a:ext uri="{FF2B5EF4-FFF2-40B4-BE49-F238E27FC236}">
                      <a16:creationId xmlns:a16="http://schemas.microsoft.com/office/drawing/2014/main" id="{D87845B7-1B00-0069-396D-6C50A65AE9BA}"/>
                    </a:ext>
                  </a:extLst>
                </p14:cNvPr>
                <p14:cNvContentPartPr/>
                <p14:nvPr/>
              </p14:nvContentPartPr>
              <p14:xfrm>
                <a:off x="5741439" y="4214709"/>
                <a:ext cx="90000" cy="57240"/>
              </p14:xfrm>
            </p:contentPart>
          </mc:Choice>
          <mc:Fallback>
            <p:pic>
              <p:nvPicPr>
                <p:cNvPr id="23845" name="잉크 23844">
                  <a:extLst>
                    <a:ext uri="{FF2B5EF4-FFF2-40B4-BE49-F238E27FC236}">
                      <a16:creationId xmlns:a16="http://schemas.microsoft.com/office/drawing/2014/main" id="{D87845B7-1B00-0069-396D-6C50A65AE9BA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732799" y="4206069"/>
                  <a:ext cx="107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23846" name="잉크 23845">
                  <a:extLst>
                    <a:ext uri="{FF2B5EF4-FFF2-40B4-BE49-F238E27FC236}">
                      <a16:creationId xmlns:a16="http://schemas.microsoft.com/office/drawing/2014/main" id="{95439D22-5896-C579-F998-CDB3C79D4FB3}"/>
                    </a:ext>
                  </a:extLst>
                </p14:cNvPr>
                <p14:cNvContentPartPr/>
                <p14:nvPr/>
              </p14:nvContentPartPr>
              <p14:xfrm>
                <a:off x="5850519" y="4111749"/>
                <a:ext cx="113400" cy="106920"/>
              </p14:xfrm>
            </p:contentPart>
          </mc:Choice>
          <mc:Fallback>
            <p:pic>
              <p:nvPicPr>
                <p:cNvPr id="23846" name="잉크 23845">
                  <a:extLst>
                    <a:ext uri="{FF2B5EF4-FFF2-40B4-BE49-F238E27FC236}">
                      <a16:creationId xmlns:a16="http://schemas.microsoft.com/office/drawing/2014/main" id="{95439D22-5896-C579-F998-CDB3C79D4FB3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841519" y="4102749"/>
                  <a:ext cx="131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23847" name="잉크 23846">
                  <a:extLst>
                    <a:ext uri="{FF2B5EF4-FFF2-40B4-BE49-F238E27FC236}">
                      <a16:creationId xmlns:a16="http://schemas.microsoft.com/office/drawing/2014/main" id="{74EF659C-D678-2929-6289-3181D27D062E}"/>
                    </a:ext>
                  </a:extLst>
                </p14:cNvPr>
                <p14:cNvContentPartPr/>
                <p14:nvPr/>
              </p14:nvContentPartPr>
              <p14:xfrm>
                <a:off x="5917479" y="4115709"/>
                <a:ext cx="68040" cy="48240"/>
              </p14:xfrm>
            </p:contentPart>
          </mc:Choice>
          <mc:Fallback>
            <p:pic>
              <p:nvPicPr>
                <p:cNvPr id="23847" name="잉크 23846">
                  <a:extLst>
                    <a:ext uri="{FF2B5EF4-FFF2-40B4-BE49-F238E27FC236}">
                      <a16:creationId xmlns:a16="http://schemas.microsoft.com/office/drawing/2014/main" id="{74EF659C-D678-2929-6289-3181D27D062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5908479" y="4107069"/>
                  <a:ext cx="85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23848" name="잉크 23847">
                  <a:extLst>
                    <a:ext uri="{FF2B5EF4-FFF2-40B4-BE49-F238E27FC236}">
                      <a16:creationId xmlns:a16="http://schemas.microsoft.com/office/drawing/2014/main" id="{04A6212A-E3FF-AF29-6837-43DB6E10587D}"/>
                    </a:ext>
                  </a:extLst>
                </p14:cNvPr>
                <p14:cNvContentPartPr/>
                <p14:nvPr/>
              </p14:nvContentPartPr>
              <p14:xfrm>
                <a:off x="5970039" y="4109589"/>
                <a:ext cx="73080" cy="162720"/>
              </p14:xfrm>
            </p:contentPart>
          </mc:Choice>
          <mc:Fallback>
            <p:pic>
              <p:nvPicPr>
                <p:cNvPr id="23848" name="잉크 23847">
                  <a:extLst>
                    <a:ext uri="{FF2B5EF4-FFF2-40B4-BE49-F238E27FC236}">
                      <a16:creationId xmlns:a16="http://schemas.microsoft.com/office/drawing/2014/main" id="{04A6212A-E3FF-AF29-6837-43DB6E10587D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5961399" y="4100589"/>
                  <a:ext cx="90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23850" name="잉크 23849">
                  <a:extLst>
                    <a:ext uri="{FF2B5EF4-FFF2-40B4-BE49-F238E27FC236}">
                      <a16:creationId xmlns:a16="http://schemas.microsoft.com/office/drawing/2014/main" id="{E10A0978-F2B1-1A49-25E9-F63EA5B6ADB5}"/>
                    </a:ext>
                  </a:extLst>
                </p14:cNvPr>
                <p14:cNvContentPartPr/>
                <p14:nvPr/>
              </p14:nvContentPartPr>
              <p14:xfrm>
                <a:off x="6150759" y="4088709"/>
                <a:ext cx="102600" cy="114120"/>
              </p14:xfrm>
            </p:contentPart>
          </mc:Choice>
          <mc:Fallback>
            <p:pic>
              <p:nvPicPr>
                <p:cNvPr id="23850" name="잉크 23849">
                  <a:extLst>
                    <a:ext uri="{FF2B5EF4-FFF2-40B4-BE49-F238E27FC236}">
                      <a16:creationId xmlns:a16="http://schemas.microsoft.com/office/drawing/2014/main" id="{E10A0978-F2B1-1A49-25E9-F63EA5B6ADB5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6142119" y="4080069"/>
                  <a:ext cx="120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23851" name="잉크 23850">
                  <a:extLst>
                    <a:ext uri="{FF2B5EF4-FFF2-40B4-BE49-F238E27FC236}">
                      <a16:creationId xmlns:a16="http://schemas.microsoft.com/office/drawing/2014/main" id="{D4BE43E4-8609-14EC-77B2-3333D263F7E8}"/>
                    </a:ext>
                  </a:extLst>
                </p14:cNvPr>
                <p14:cNvContentPartPr/>
                <p14:nvPr/>
              </p14:nvContentPartPr>
              <p14:xfrm>
                <a:off x="6270999" y="4104189"/>
                <a:ext cx="44640" cy="86040"/>
              </p14:xfrm>
            </p:contentPart>
          </mc:Choice>
          <mc:Fallback>
            <p:pic>
              <p:nvPicPr>
                <p:cNvPr id="23851" name="잉크 23850">
                  <a:extLst>
                    <a:ext uri="{FF2B5EF4-FFF2-40B4-BE49-F238E27FC236}">
                      <a16:creationId xmlns:a16="http://schemas.microsoft.com/office/drawing/2014/main" id="{D4BE43E4-8609-14EC-77B2-3333D263F7E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6261999" y="4095549"/>
                  <a:ext cx="62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23852" name="잉크 23851">
                  <a:extLst>
                    <a:ext uri="{FF2B5EF4-FFF2-40B4-BE49-F238E27FC236}">
                      <a16:creationId xmlns:a16="http://schemas.microsoft.com/office/drawing/2014/main" id="{4D389059-E317-A7F2-6158-D0B1CB4AA8C6}"/>
                    </a:ext>
                  </a:extLst>
                </p14:cNvPr>
                <p14:cNvContentPartPr/>
                <p14:nvPr/>
              </p14:nvContentPartPr>
              <p14:xfrm>
                <a:off x="6272439" y="4202829"/>
                <a:ext cx="81360" cy="81360"/>
              </p14:xfrm>
            </p:contentPart>
          </mc:Choice>
          <mc:Fallback>
            <p:pic>
              <p:nvPicPr>
                <p:cNvPr id="23852" name="잉크 23851">
                  <a:extLst>
                    <a:ext uri="{FF2B5EF4-FFF2-40B4-BE49-F238E27FC236}">
                      <a16:creationId xmlns:a16="http://schemas.microsoft.com/office/drawing/2014/main" id="{4D389059-E317-A7F2-6158-D0B1CB4AA8C6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6263799" y="4193829"/>
                  <a:ext cx="99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23854" name="잉크 23853">
                  <a:extLst>
                    <a:ext uri="{FF2B5EF4-FFF2-40B4-BE49-F238E27FC236}">
                      <a16:creationId xmlns:a16="http://schemas.microsoft.com/office/drawing/2014/main" id="{1A9F74C1-22F5-1B14-7551-49A280553D20}"/>
                    </a:ext>
                  </a:extLst>
                </p14:cNvPr>
                <p14:cNvContentPartPr/>
                <p14:nvPr/>
              </p14:nvContentPartPr>
              <p14:xfrm>
                <a:off x="6322839" y="4117149"/>
                <a:ext cx="124560" cy="94680"/>
              </p14:xfrm>
            </p:contentPart>
          </mc:Choice>
          <mc:Fallback>
            <p:pic>
              <p:nvPicPr>
                <p:cNvPr id="23854" name="잉크 23853">
                  <a:extLst>
                    <a:ext uri="{FF2B5EF4-FFF2-40B4-BE49-F238E27FC236}">
                      <a16:creationId xmlns:a16="http://schemas.microsoft.com/office/drawing/2014/main" id="{1A9F74C1-22F5-1B14-7551-49A280553D20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6313839" y="4108509"/>
                  <a:ext cx="142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23855" name="잉크 23854">
                  <a:extLst>
                    <a:ext uri="{FF2B5EF4-FFF2-40B4-BE49-F238E27FC236}">
                      <a16:creationId xmlns:a16="http://schemas.microsoft.com/office/drawing/2014/main" id="{B6900E14-6C0A-BA32-BD63-3A392F6A4054}"/>
                    </a:ext>
                  </a:extLst>
                </p14:cNvPr>
                <p14:cNvContentPartPr/>
                <p14:nvPr/>
              </p14:nvContentPartPr>
              <p14:xfrm>
                <a:off x="6438039" y="4157469"/>
                <a:ext cx="23040" cy="111960"/>
              </p14:xfrm>
            </p:contentPart>
          </mc:Choice>
          <mc:Fallback>
            <p:pic>
              <p:nvPicPr>
                <p:cNvPr id="23855" name="잉크 23854">
                  <a:extLst>
                    <a:ext uri="{FF2B5EF4-FFF2-40B4-BE49-F238E27FC236}">
                      <a16:creationId xmlns:a16="http://schemas.microsoft.com/office/drawing/2014/main" id="{B6900E14-6C0A-BA32-BD63-3A392F6A4054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6429039" y="4148829"/>
                  <a:ext cx="40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23856" name="잉크 23855">
                  <a:extLst>
                    <a:ext uri="{FF2B5EF4-FFF2-40B4-BE49-F238E27FC236}">
                      <a16:creationId xmlns:a16="http://schemas.microsoft.com/office/drawing/2014/main" id="{92C9895A-84E7-4AF0-DEE7-168E1EAD754B}"/>
                    </a:ext>
                  </a:extLst>
                </p14:cNvPr>
                <p14:cNvContentPartPr/>
                <p14:nvPr/>
              </p14:nvContentPartPr>
              <p14:xfrm>
                <a:off x="6447759" y="4135509"/>
                <a:ext cx="72000" cy="117360"/>
              </p14:xfrm>
            </p:contentPart>
          </mc:Choice>
          <mc:Fallback>
            <p:pic>
              <p:nvPicPr>
                <p:cNvPr id="23856" name="잉크 23855">
                  <a:extLst>
                    <a:ext uri="{FF2B5EF4-FFF2-40B4-BE49-F238E27FC236}">
                      <a16:creationId xmlns:a16="http://schemas.microsoft.com/office/drawing/2014/main" id="{92C9895A-84E7-4AF0-DEE7-168E1EAD754B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6439119" y="4126509"/>
                  <a:ext cx="8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23857" name="잉크 23856">
                  <a:extLst>
                    <a:ext uri="{FF2B5EF4-FFF2-40B4-BE49-F238E27FC236}">
                      <a16:creationId xmlns:a16="http://schemas.microsoft.com/office/drawing/2014/main" id="{446E4BA9-DB86-D20B-A6A0-21CD37957078}"/>
                    </a:ext>
                  </a:extLst>
                </p14:cNvPr>
                <p14:cNvContentPartPr/>
                <p14:nvPr/>
              </p14:nvContentPartPr>
              <p14:xfrm>
                <a:off x="6545679" y="4174389"/>
                <a:ext cx="54000" cy="87480"/>
              </p14:xfrm>
            </p:contentPart>
          </mc:Choice>
          <mc:Fallback>
            <p:pic>
              <p:nvPicPr>
                <p:cNvPr id="23857" name="잉크 23856">
                  <a:extLst>
                    <a:ext uri="{FF2B5EF4-FFF2-40B4-BE49-F238E27FC236}">
                      <a16:creationId xmlns:a16="http://schemas.microsoft.com/office/drawing/2014/main" id="{446E4BA9-DB86-D20B-A6A0-21CD37957078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6537039" y="4165749"/>
                  <a:ext cx="71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23858" name="잉크 23857">
                  <a:extLst>
                    <a:ext uri="{FF2B5EF4-FFF2-40B4-BE49-F238E27FC236}">
                      <a16:creationId xmlns:a16="http://schemas.microsoft.com/office/drawing/2014/main" id="{AE213BB9-6B3D-3208-3197-18EDA27C3363}"/>
                    </a:ext>
                  </a:extLst>
                </p14:cNvPr>
                <p14:cNvContentPartPr/>
                <p14:nvPr/>
              </p14:nvContentPartPr>
              <p14:xfrm>
                <a:off x="6664479" y="4131549"/>
                <a:ext cx="83880" cy="103680"/>
              </p14:xfrm>
            </p:contentPart>
          </mc:Choice>
          <mc:Fallback>
            <p:pic>
              <p:nvPicPr>
                <p:cNvPr id="23858" name="잉크 23857">
                  <a:extLst>
                    <a:ext uri="{FF2B5EF4-FFF2-40B4-BE49-F238E27FC236}">
                      <a16:creationId xmlns:a16="http://schemas.microsoft.com/office/drawing/2014/main" id="{AE213BB9-6B3D-3208-3197-18EDA27C3363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6655479" y="4122909"/>
                  <a:ext cx="101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23859" name="잉크 23858">
                  <a:extLst>
                    <a:ext uri="{FF2B5EF4-FFF2-40B4-BE49-F238E27FC236}">
                      <a16:creationId xmlns:a16="http://schemas.microsoft.com/office/drawing/2014/main" id="{76C53D5D-7204-91AD-A2CC-C85C0AFC5ABB}"/>
                    </a:ext>
                  </a:extLst>
                </p14:cNvPr>
                <p14:cNvContentPartPr/>
                <p14:nvPr/>
              </p14:nvContentPartPr>
              <p14:xfrm>
                <a:off x="6753399" y="4155309"/>
                <a:ext cx="17280" cy="113760"/>
              </p14:xfrm>
            </p:contentPart>
          </mc:Choice>
          <mc:Fallback>
            <p:pic>
              <p:nvPicPr>
                <p:cNvPr id="23859" name="잉크 23858">
                  <a:extLst>
                    <a:ext uri="{FF2B5EF4-FFF2-40B4-BE49-F238E27FC236}">
                      <a16:creationId xmlns:a16="http://schemas.microsoft.com/office/drawing/2014/main" id="{76C53D5D-7204-91AD-A2CC-C85C0AFC5ABB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6744759" y="4146309"/>
                  <a:ext cx="34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23860" name="잉크 23859">
                  <a:extLst>
                    <a:ext uri="{FF2B5EF4-FFF2-40B4-BE49-F238E27FC236}">
                      <a16:creationId xmlns:a16="http://schemas.microsoft.com/office/drawing/2014/main" id="{B9E2C995-5BE4-6D11-45B1-54B51D72C45C}"/>
                    </a:ext>
                  </a:extLst>
                </p14:cNvPr>
                <p14:cNvContentPartPr/>
                <p14:nvPr/>
              </p14:nvContentPartPr>
              <p14:xfrm>
                <a:off x="6728199" y="4266909"/>
                <a:ext cx="89640" cy="50040"/>
              </p14:xfrm>
            </p:contentPart>
          </mc:Choice>
          <mc:Fallback>
            <p:pic>
              <p:nvPicPr>
                <p:cNvPr id="23860" name="잉크 23859">
                  <a:extLst>
                    <a:ext uri="{FF2B5EF4-FFF2-40B4-BE49-F238E27FC236}">
                      <a16:creationId xmlns:a16="http://schemas.microsoft.com/office/drawing/2014/main" id="{B9E2C995-5BE4-6D11-45B1-54B51D72C45C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6719559" y="4258269"/>
                  <a:ext cx="107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23861" name="잉크 23860">
                  <a:extLst>
                    <a:ext uri="{FF2B5EF4-FFF2-40B4-BE49-F238E27FC236}">
                      <a16:creationId xmlns:a16="http://schemas.microsoft.com/office/drawing/2014/main" id="{33EBF252-97E8-32B1-BEF4-748737FA63E6}"/>
                    </a:ext>
                  </a:extLst>
                </p14:cNvPr>
                <p14:cNvContentPartPr/>
                <p14:nvPr/>
              </p14:nvContentPartPr>
              <p14:xfrm>
                <a:off x="6813159" y="4176189"/>
                <a:ext cx="77760" cy="84240"/>
              </p14:xfrm>
            </p:contentPart>
          </mc:Choice>
          <mc:Fallback>
            <p:pic>
              <p:nvPicPr>
                <p:cNvPr id="23861" name="잉크 23860">
                  <a:extLst>
                    <a:ext uri="{FF2B5EF4-FFF2-40B4-BE49-F238E27FC236}">
                      <a16:creationId xmlns:a16="http://schemas.microsoft.com/office/drawing/2014/main" id="{33EBF252-97E8-32B1-BEF4-748737FA63E6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6804519" y="4167549"/>
                  <a:ext cx="95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23862" name="잉크 23861">
                  <a:extLst>
                    <a:ext uri="{FF2B5EF4-FFF2-40B4-BE49-F238E27FC236}">
                      <a16:creationId xmlns:a16="http://schemas.microsoft.com/office/drawing/2014/main" id="{AB6FACAA-8167-25E1-56C5-84A1DA605480}"/>
                    </a:ext>
                  </a:extLst>
                </p14:cNvPr>
                <p14:cNvContentPartPr/>
                <p14:nvPr/>
              </p14:nvContentPartPr>
              <p14:xfrm>
                <a:off x="6873279" y="4165389"/>
                <a:ext cx="125280" cy="145800"/>
              </p14:xfrm>
            </p:contentPart>
          </mc:Choice>
          <mc:Fallback>
            <p:pic>
              <p:nvPicPr>
                <p:cNvPr id="23862" name="잉크 23861">
                  <a:extLst>
                    <a:ext uri="{FF2B5EF4-FFF2-40B4-BE49-F238E27FC236}">
                      <a16:creationId xmlns:a16="http://schemas.microsoft.com/office/drawing/2014/main" id="{AB6FACAA-8167-25E1-56C5-84A1DA60548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864639" y="4156749"/>
                  <a:ext cx="142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23863" name="잉크 23862">
                  <a:extLst>
                    <a:ext uri="{FF2B5EF4-FFF2-40B4-BE49-F238E27FC236}">
                      <a16:creationId xmlns:a16="http://schemas.microsoft.com/office/drawing/2014/main" id="{38E3168B-7603-2AC1-C891-25084A3632D5}"/>
                    </a:ext>
                  </a:extLst>
                </p14:cNvPr>
                <p14:cNvContentPartPr/>
                <p14:nvPr/>
              </p14:nvContentPartPr>
              <p14:xfrm>
                <a:off x="6970479" y="4160349"/>
                <a:ext cx="70560" cy="100800"/>
              </p14:xfrm>
            </p:contentPart>
          </mc:Choice>
          <mc:Fallback>
            <p:pic>
              <p:nvPicPr>
                <p:cNvPr id="23863" name="잉크 23862">
                  <a:extLst>
                    <a:ext uri="{FF2B5EF4-FFF2-40B4-BE49-F238E27FC236}">
                      <a16:creationId xmlns:a16="http://schemas.microsoft.com/office/drawing/2014/main" id="{38E3168B-7603-2AC1-C891-25084A3632D5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961839" y="4151349"/>
                  <a:ext cx="88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23864" name="잉크 23863">
                  <a:extLst>
                    <a:ext uri="{FF2B5EF4-FFF2-40B4-BE49-F238E27FC236}">
                      <a16:creationId xmlns:a16="http://schemas.microsoft.com/office/drawing/2014/main" id="{5FEFD024-8D0C-22A9-8121-222233E46A26}"/>
                    </a:ext>
                  </a:extLst>
                </p14:cNvPr>
                <p14:cNvContentPartPr/>
                <p14:nvPr/>
              </p14:nvContentPartPr>
              <p14:xfrm>
                <a:off x="7035999" y="4183389"/>
                <a:ext cx="48240" cy="96120"/>
              </p14:xfrm>
            </p:contentPart>
          </mc:Choice>
          <mc:Fallback>
            <p:pic>
              <p:nvPicPr>
                <p:cNvPr id="23864" name="잉크 23863">
                  <a:extLst>
                    <a:ext uri="{FF2B5EF4-FFF2-40B4-BE49-F238E27FC236}">
                      <a16:creationId xmlns:a16="http://schemas.microsoft.com/office/drawing/2014/main" id="{5FEFD024-8D0C-22A9-8121-222233E46A26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7026999" y="4174749"/>
                  <a:ext cx="65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23865" name="잉크 23864">
                  <a:extLst>
                    <a:ext uri="{FF2B5EF4-FFF2-40B4-BE49-F238E27FC236}">
                      <a16:creationId xmlns:a16="http://schemas.microsoft.com/office/drawing/2014/main" id="{803D11D2-62BF-E27B-E1A5-D8C38CD4C4AB}"/>
                    </a:ext>
                  </a:extLst>
                </p14:cNvPr>
                <p14:cNvContentPartPr/>
                <p14:nvPr/>
              </p14:nvContentPartPr>
              <p14:xfrm>
                <a:off x="7104759" y="4189869"/>
                <a:ext cx="51480" cy="86760"/>
              </p14:xfrm>
            </p:contentPart>
          </mc:Choice>
          <mc:Fallback>
            <p:pic>
              <p:nvPicPr>
                <p:cNvPr id="23865" name="잉크 23864">
                  <a:extLst>
                    <a:ext uri="{FF2B5EF4-FFF2-40B4-BE49-F238E27FC236}">
                      <a16:creationId xmlns:a16="http://schemas.microsoft.com/office/drawing/2014/main" id="{803D11D2-62BF-E27B-E1A5-D8C38CD4C4AB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7096119" y="4181229"/>
                  <a:ext cx="69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23866" name="잉크 23865">
                  <a:extLst>
                    <a:ext uri="{FF2B5EF4-FFF2-40B4-BE49-F238E27FC236}">
                      <a16:creationId xmlns:a16="http://schemas.microsoft.com/office/drawing/2014/main" id="{730F9BDE-51C3-3543-9A8D-D44269E40516}"/>
                    </a:ext>
                  </a:extLst>
                </p14:cNvPr>
                <p14:cNvContentPartPr/>
                <p14:nvPr/>
              </p14:nvContentPartPr>
              <p14:xfrm>
                <a:off x="7147599" y="4154589"/>
                <a:ext cx="99720" cy="169560"/>
              </p14:xfrm>
            </p:contentPart>
          </mc:Choice>
          <mc:Fallback>
            <p:pic>
              <p:nvPicPr>
                <p:cNvPr id="23866" name="잉크 23865">
                  <a:extLst>
                    <a:ext uri="{FF2B5EF4-FFF2-40B4-BE49-F238E27FC236}">
                      <a16:creationId xmlns:a16="http://schemas.microsoft.com/office/drawing/2014/main" id="{730F9BDE-51C3-3543-9A8D-D44269E40516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7138959" y="4145949"/>
                  <a:ext cx="11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23867" name="잉크 23866">
                  <a:extLst>
                    <a:ext uri="{FF2B5EF4-FFF2-40B4-BE49-F238E27FC236}">
                      <a16:creationId xmlns:a16="http://schemas.microsoft.com/office/drawing/2014/main" id="{49DEB739-CFC0-63F8-E5FE-79C95D19141B}"/>
                    </a:ext>
                  </a:extLst>
                </p14:cNvPr>
                <p14:cNvContentPartPr/>
                <p14:nvPr/>
              </p14:nvContentPartPr>
              <p14:xfrm>
                <a:off x="7356039" y="4118949"/>
                <a:ext cx="89640" cy="126720"/>
              </p14:xfrm>
            </p:contentPart>
          </mc:Choice>
          <mc:Fallback>
            <p:pic>
              <p:nvPicPr>
                <p:cNvPr id="23867" name="잉크 23866">
                  <a:extLst>
                    <a:ext uri="{FF2B5EF4-FFF2-40B4-BE49-F238E27FC236}">
                      <a16:creationId xmlns:a16="http://schemas.microsoft.com/office/drawing/2014/main" id="{49DEB739-CFC0-63F8-E5FE-79C95D19141B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7347039" y="4109949"/>
                  <a:ext cx="107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23868" name="잉크 23867">
                  <a:extLst>
                    <a:ext uri="{FF2B5EF4-FFF2-40B4-BE49-F238E27FC236}">
                      <a16:creationId xmlns:a16="http://schemas.microsoft.com/office/drawing/2014/main" id="{F848D2EA-CE2B-FDB3-EBE3-E0234FF5F5CC}"/>
                    </a:ext>
                  </a:extLst>
                </p14:cNvPr>
                <p14:cNvContentPartPr/>
                <p14:nvPr/>
              </p14:nvContentPartPr>
              <p14:xfrm>
                <a:off x="7461159" y="4113189"/>
                <a:ext cx="24840" cy="117360"/>
              </p14:xfrm>
            </p:contentPart>
          </mc:Choice>
          <mc:Fallback>
            <p:pic>
              <p:nvPicPr>
                <p:cNvPr id="23868" name="잉크 23867">
                  <a:extLst>
                    <a:ext uri="{FF2B5EF4-FFF2-40B4-BE49-F238E27FC236}">
                      <a16:creationId xmlns:a16="http://schemas.microsoft.com/office/drawing/2014/main" id="{F848D2EA-CE2B-FDB3-EBE3-E0234FF5F5CC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7452519" y="4104189"/>
                  <a:ext cx="42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23869" name="잉크 23868">
                  <a:extLst>
                    <a:ext uri="{FF2B5EF4-FFF2-40B4-BE49-F238E27FC236}">
                      <a16:creationId xmlns:a16="http://schemas.microsoft.com/office/drawing/2014/main" id="{B0D1276F-B785-40C2-8BA5-FD80246A3E97}"/>
                    </a:ext>
                  </a:extLst>
                </p14:cNvPr>
                <p14:cNvContentPartPr/>
                <p14:nvPr/>
              </p14:nvContentPartPr>
              <p14:xfrm>
                <a:off x="7513719" y="4184469"/>
                <a:ext cx="52920" cy="69480"/>
              </p14:xfrm>
            </p:contentPart>
          </mc:Choice>
          <mc:Fallback>
            <p:pic>
              <p:nvPicPr>
                <p:cNvPr id="23869" name="잉크 23868">
                  <a:extLst>
                    <a:ext uri="{FF2B5EF4-FFF2-40B4-BE49-F238E27FC236}">
                      <a16:creationId xmlns:a16="http://schemas.microsoft.com/office/drawing/2014/main" id="{B0D1276F-B785-40C2-8BA5-FD80246A3E97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7504719" y="4175469"/>
                  <a:ext cx="70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23870" name="잉크 23869">
                  <a:extLst>
                    <a:ext uri="{FF2B5EF4-FFF2-40B4-BE49-F238E27FC236}">
                      <a16:creationId xmlns:a16="http://schemas.microsoft.com/office/drawing/2014/main" id="{4BD1E0F7-C226-65D8-25F7-BBA3C3A8A583}"/>
                    </a:ext>
                  </a:extLst>
                </p14:cNvPr>
                <p14:cNvContentPartPr/>
                <p14:nvPr/>
              </p14:nvContentPartPr>
              <p14:xfrm>
                <a:off x="7586439" y="4132269"/>
                <a:ext cx="131040" cy="136800"/>
              </p14:xfrm>
            </p:contentPart>
          </mc:Choice>
          <mc:Fallback>
            <p:pic>
              <p:nvPicPr>
                <p:cNvPr id="23870" name="잉크 23869">
                  <a:extLst>
                    <a:ext uri="{FF2B5EF4-FFF2-40B4-BE49-F238E27FC236}">
                      <a16:creationId xmlns:a16="http://schemas.microsoft.com/office/drawing/2014/main" id="{4BD1E0F7-C226-65D8-25F7-BBA3C3A8A583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7577799" y="4123629"/>
                  <a:ext cx="148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23871" name="잉크 23870">
                  <a:extLst>
                    <a:ext uri="{FF2B5EF4-FFF2-40B4-BE49-F238E27FC236}">
                      <a16:creationId xmlns:a16="http://schemas.microsoft.com/office/drawing/2014/main" id="{342D159B-03DF-204F-AD2C-7050F5024DCA}"/>
                    </a:ext>
                  </a:extLst>
                </p14:cNvPr>
                <p14:cNvContentPartPr/>
                <p14:nvPr/>
              </p14:nvContentPartPr>
              <p14:xfrm>
                <a:off x="7703439" y="4189149"/>
                <a:ext cx="159480" cy="92880"/>
              </p14:xfrm>
            </p:contentPart>
          </mc:Choice>
          <mc:Fallback>
            <p:pic>
              <p:nvPicPr>
                <p:cNvPr id="23871" name="잉크 23870">
                  <a:extLst>
                    <a:ext uri="{FF2B5EF4-FFF2-40B4-BE49-F238E27FC236}">
                      <a16:creationId xmlns:a16="http://schemas.microsoft.com/office/drawing/2014/main" id="{342D159B-03DF-204F-AD2C-7050F5024DCA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7694799" y="4180149"/>
                  <a:ext cx="177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23895" name="잉크 23894">
                  <a:extLst>
                    <a:ext uri="{FF2B5EF4-FFF2-40B4-BE49-F238E27FC236}">
                      <a16:creationId xmlns:a16="http://schemas.microsoft.com/office/drawing/2014/main" id="{7CBE6EC3-3DBE-AFEF-ADBD-BB9DF6E7E775}"/>
                    </a:ext>
                  </a:extLst>
                </p14:cNvPr>
                <p14:cNvContentPartPr/>
                <p14:nvPr/>
              </p14:nvContentPartPr>
              <p14:xfrm>
                <a:off x="7892439" y="4129029"/>
                <a:ext cx="60840" cy="164160"/>
              </p14:xfrm>
            </p:contentPart>
          </mc:Choice>
          <mc:Fallback>
            <p:pic>
              <p:nvPicPr>
                <p:cNvPr id="23895" name="잉크 23894">
                  <a:extLst>
                    <a:ext uri="{FF2B5EF4-FFF2-40B4-BE49-F238E27FC236}">
                      <a16:creationId xmlns:a16="http://schemas.microsoft.com/office/drawing/2014/main" id="{7CBE6EC3-3DBE-AFEF-ADBD-BB9DF6E7E775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7883439" y="4120389"/>
                  <a:ext cx="78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23896" name="잉크 23895">
                  <a:extLst>
                    <a:ext uri="{FF2B5EF4-FFF2-40B4-BE49-F238E27FC236}">
                      <a16:creationId xmlns:a16="http://schemas.microsoft.com/office/drawing/2014/main" id="{3ECE1256-AED5-DFE2-922C-AC87BE866AD8}"/>
                    </a:ext>
                  </a:extLst>
                </p14:cNvPr>
                <p14:cNvContentPartPr/>
                <p14:nvPr/>
              </p14:nvContentPartPr>
              <p14:xfrm>
                <a:off x="7974519" y="4134789"/>
                <a:ext cx="76320" cy="98640"/>
              </p14:xfrm>
            </p:contentPart>
          </mc:Choice>
          <mc:Fallback>
            <p:pic>
              <p:nvPicPr>
                <p:cNvPr id="23896" name="잉크 23895">
                  <a:extLst>
                    <a:ext uri="{FF2B5EF4-FFF2-40B4-BE49-F238E27FC236}">
                      <a16:creationId xmlns:a16="http://schemas.microsoft.com/office/drawing/2014/main" id="{3ECE1256-AED5-DFE2-922C-AC87BE866AD8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7965879" y="4125789"/>
                  <a:ext cx="93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23897" name="잉크 23896">
                  <a:extLst>
                    <a:ext uri="{FF2B5EF4-FFF2-40B4-BE49-F238E27FC236}">
                      <a16:creationId xmlns:a16="http://schemas.microsoft.com/office/drawing/2014/main" id="{15FAD572-BCCE-CDD7-D944-330A5603E1BE}"/>
                    </a:ext>
                  </a:extLst>
                </p14:cNvPr>
                <p14:cNvContentPartPr/>
                <p14:nvPr/>
              </p14:nvContentPartPr>
              <p14:xfrm>
                <a:off x="7989999" y="4163589"/>
                <a:ext cx="126000" cy="168120"/>
              </p14:xfrm>
            </p:contentPart>
          </mc:Choice>
          <mc:Fallback>
            <p:pic>
              <p:nvPicPr>
                <p:cNvPr id="23897" name="잉크 23896">
                  <a:extLst>
                    <a:ext uri="{FF2B5EF4-FFF2-40B4-BE49-F238E27FC236}">
                      <a16:creationId xmlns:a16="http://schemas.microsoft.com/office/drawing/2014/main" id="{15FAD572-BCCE-CDD7-D944-330A5603E1BE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7981359" y="4154949"/>
                  <a:ext cx="143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23898" name="잉크 23897">
                  <a:extLst>
                    <a:ext uri="{FF2B5EF4-FFF2-40B4-BE49-F238E27FC236}">
                      <a16:creationId xmlns:a16="http://schemas.microsoft.com/office/drawing/2014/main" id="{FF57A248-F06D-C9D4-B1F2-67DEFE77DC77}"/>
                    </a:ext>
                  </a:extLst>
                </p14:cNvPr>
                <p14:cNvContentPartPr/>
                <p14:nvPr/>
              </p14:nvContentPartPr>
              <p14:xfrm>
                <a:off x="8076039" y="4197789"/>
                <a:ext cx="122040" cy="96480"/>
              </p14:xfrm>
            </p:contentPart>
          </mc:Choice>
          <mc:Fallback>
            <p:pic>
              <p:nvPicPr>
                <p:cNvPr id="23898" name="잉크 23897">
                  <a:extLst>
                    <a:ext uri="{FF2B5EF4-FFF2-40B4-BE49-F238E27FC236}">
                      <a16:creationId xmlns:a16="http://schemas.microsoft.com/office/drawing/2014/main" id="{FF57A248-F06D-C9D4-B1F2-67DEFE77DC77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8067039" y="4189149"/>
                  <a:ext cx="139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23899" name="잉크 23898">
                  <a:extLst>
                    <a:ext uri="{FF2B5EF4-FFF2-40B4-BE49-F238E27FC236}">
                      <a16:creationId xmlns:a16="http://schemas.microsoft.com/office/drawing/2014/main" id="{B6ECDFF3-C32C-F9FE-088F-670ECA40DB5C}"/>
                    </a:ext>
                  </a:extLst>
                </p14:cNvPr>
                <p14:cNvContentPartPr/>
                <p14:nvPr/>
              </p14:nvContentPartPr>
              <p14:xfrm>
                <a:off x="8144079" y="4303629"/>
                <a:ext cx="49680" cy="50760"/>
              </p14:xfrm>
            </p:contentPart>
          </mc:Choice>
          <mc:Fallback>
            <p:pic>
              <p:nvPicPr>
                <p:cNvPr id="23899" name="잉크 23898">
                  <a:extLst>
                    <a:ext uri="{FF2B5EF4-FFF2-40B4-BE49-F238E27FC236}">
                      <a16:creationId xmlns:a16="http://schemas.microsoft.com/office/drawing/2014/main" id="{B6ECDFF3-C32C-F9FE-088F-670ECA40DB5C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8135079" y="4294629"/>
                  <a:ext cx="67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23900" name="잉크 23899">
                  <a:extLst>
                    <a:ext uri="{FF2B5EF4-FFF2-40B4-BE49-F238E27FC236}">
                      <a16:creationId xmlns:a16="http://schemas.microsoft.com/office/drawing/2014/main" id="{7C6CB581-E10B-A3A3-5397-F9A959C2ACFE}"/>
                    </a:ext>
                  </a:extLst>
                </p14:cNvPr>
                <p14:cNvContentPartPr/>
                <p14:nvPr/>
              </p14:nvContentPartPr>
              <p14:xfrm>
                <a:off x="8218239" y="4208949"/>
                <a:ext cx="103320" cy="135360"/>
              </p14:xfrm>
            </p:contentPart>
          </mc:Choice>
          <mc:Fallback>
            <p:pic>
              <p:nvPicPr>
                <p:cNvPr id="23900" name="잉크 23899">
                  <a:extLst>
                    <a:ext uri="{FF2B5EF4-FFF2-40B4-BE49-F238E27FC236}">
                      <a16:creationId xmlns:a16="http://schemas.microsoft.com/office/drawing/2014/main" id="{7C6CB581-E10B-A3A3-5397-F9A959C2ACF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8209239" y="4200309"/>
                  <a:ext cx="120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23901" name="잉크 23900">
                  <a:extLst>
                    <a:ext uri="{FF2B5EF4-FFF2-40B4-BE49-F238E27FC236}">
                      <a16:creationId xmlns:a16="http://schemas.microsoft.com/office/drawing/2014/main" id="{CAB6BF08-D877-CDDD-B771-0F18E9DE56E4}"/>
                    </a:ext>
                  </a:extLst>
                </p14:cNvPr>
                <p14:cNvContentPartPr/>
                <p14:nvPr/>
              </p14:nvContentPartPr>
              <p14:xfrm>
                <a:off x="8338479" y="4201749"/>
                <a:ext cx="39960" cy="127440"/>
              </p14:xfrm>
            </p:contentPart>
          </mc:Choice>
          <mc:Fallback>
            <p:pic>
              <p:nvPicPr>
                <p:cNvPr id="23901" name="잉크 23900">
                  <a:extLst>
                    <a:ext uri="{FF2B5EF4-FFF2-40B4-BE49-F238E27FC236}">
                      <a16:creationId xmlns:a16="http://schemas.microsoft.com/office/drawing/2014/main" id="{CAB6BF08-D877-CDDD-B771-0F18E9DE56E4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8329479" y="4193109"/>
                  <a:ext cx="57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23902" name="잉크 23901">
                  <a:extLst>
                    <a:ext uri="{FF2B5EF4-FFF2-40B4-BE49-F238E27FC236}">
                      <a16:creationId xmlns:a16="http://schemas.microsoft.com/office/drawing/2014/main" id="{4D8FD151-FA4E-AC70-C13E-C3A84254A108}"/>
                    </a:ext>
                  </a:extLst>
                </p14:cNvPr>
                <p14:cNvContentPartPr/>
                <p14:nvPr/>
              </p14:nvContentPartPr>
              <p14:xfrm>
                <a:off x="8435679" y="4206429"/>
                <a:ext cx="13320" cy="120600"/>
              </p14:xfrm>
            </p:contentPart>
          </mc:Choice>
          <mc:Fallback>
            <p:pic>
              <p:nvPicPr>
                <p:cNvPr id="23902" name="잉크 23901">
                  <a:extLst>
                    <a:ext uri="{FF2B5EF4-FFF2-40B4-BE49-F238E27FC236}">
                      <a16:creationId xmlns:a16="http://schemas.microsoft.com/office/drawing/2014/main" id="{4D8FD151-FA4E-AC70-C13E-C3A84254A108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8426679" y="4197429"/>
                  <a:ext cx="30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23903" name="잉크 23902">
                  <a:extLst>
                    <a:ext uri="{FF2B5EF4-FFF2-40B4-BE49-F238E27FC236}">
                      <a16:creationId xmlns:a16="http://schemas.microsoft.com/office/drawing/2014/main" id="{8F18467B-6614-613C-0F5D-F3BAD41E8B97}"/>
                    </a:ext>
                  </a:extLst>
                </p14:cNvPr>
                <p14:cNvContentPartPr/>
                <p14:nvPr/>
              </p14:nvContentPartPr>
              <p14:xfrm>
                <a:off x="8493639" y="4166469"/>
                <a:ext cx="50040" cy="200160"/>
              </p14:xfrm>
            </p:contentPart>
          </mc:Choice>
          <mc:Fallback>
            <p:pic>
              <p:nvPicPr>
                <p:cNvPr id="23903" name="잉크 23902">
                  <a:extLst>
                    <a:ext uri="{FF2B5EF4-FFF2-40B4-BE49-F238E27FC236}">
                      <a16:creationId xmlns:a16="http://schemas.microsoft.com/office/drawing/2014/main" id="{8F18467B-6614-613C-0F5D-F3BAD41E8B9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8484639" y="4157469"/>
                  <a:ext cx="67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23905" name="잉크 23904">
                  <a:extLst>
                    <a:ext uri="{FF2B5EF4-FFF2-40B4-BE49-F238E27FC236}">
                      <a16:creationId xmlns:a16="http://schemas.microsoft.com/office/drawing/2014/main" id="{F67964ED-F85E-CCDB-3F9A-06AF6E29DDC2}"/>
                    </a:ext>
                  </a:extLst>
                </p14:cNvPr>
                <p14:cNvContentPartPr/>
                <p14:nvPr/>
              </p14:nvContentPartPr>
              <p14:xfrm>
                <a:off x="5158599" y="4438269"/>
                <a:ext cx="110520" cy="126720"/>
              </p14:xfrm>
            </p:contentPart>
          </mc:Choice>
          <mc:Fallback>
            <p:pic>
              <p:nvPicPr>
                <p:cNvPr id="23905" name="잉크 23904">
                  <a:extLst>
                    <a:ext uri="{FF2B5EF4-FFF2-40B4-BE49-F238E27FC236}">
                      <a16:creationId xmlns:a16="http://schemas.microsoft.com/office/drawing/2014/main" id="{F67964ED-F85E-CCDB-3F9A-06AF6E29DDC2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149599" y="4429629"/>
                  <a:ext cx="128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23906" name="잉크 23905">
                  <a:extLst>
                    <a:ext uri="{FF2B5EF4-FFF2-40B4-BE49-F238E27FC236}">
                      <a16:creationId xmlns:a16="http://schemas.microsoft.com/office/drawing/2014/main" id="{4AEE8B13-2A3C-20E3-B859-728BBEEC9EFE}"/>
                    </a:ext>
                  </a:extLst>
                </p14:cNvPr>
                <p14:cNvContentPartPr/>
                <p14:nvPr/>
              </p14:nvContentPartPr>
              <p14:xfrm>
                <a:off x="5221239" y="4450149"/>
                <a:ext cx="82440" cy="105840"/>
              </p14:xfrm>
            </p:contentPart>
          </mc:Choice>
          <mc:Fallback>
            <p:pic>
              <p:nvPicPr>
                <p:cNvPr id="23906" name="잉크 23905">
                  <a:extLst>
                    <a:ext uri="{FF2B5EF4-FFF2-40B4-BE49-F238E27FC236}">
                      <a16:creationId xmlns:a16="http://schemas.microsoft.com/office/drawing/2014/main" id="{4AEE8B13-2A3C-20E3-B859-728BBEEC9EF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212599" y="4441149"/>
                  <a:ext cx="100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23907" name="잉크 23906">
                  <a:extLst>
                    <a:ext uri="{FF2B5EF4-FFF2-40B4-BE49-F238E27FC236}">
                      <a16:creationId xmlns:a16="http://schemas.microsoft.com/office/drawing/2014/main" id="{5DA9869E-B6F4-7D4D-5C37-B3D147C56A73}"/>
                    </a:ext>
                  </a:extLst>
                </p14:cNvPr>
                <p14:cNvContentPartPr/>
                <p14:nvPr/>
              </p14:nvContentPartPr>
              <p14:xfrm>
                <a:off x="5317719" y="4430349"/>
                <a:ext cx="8640" cy="124200"/>
              </p14:xfrm>
            </p:contentPart>
          </mc:Choice>
          <mc:Fallback>
            <p:pic>
              <p:nvPicPr>
                <p:cNvPr id="23907" name="잉크 23906">
                  <a:extLst>
                    <a:ext uri="{FF2B5EF4-FFF2-40B4-BE49-F238E27FC236}">
                      <a16:creationId xmlns:a16="http://schemas.microsoft.com/office/drawing/2014/main" id="{5DA9869E-B6F4-7D4D-5C37-B3D147C56A73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309079" y="4421709"/>
                  <a:ext cx="26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23908" name="잉크 23907">
                  <a:extLst>
                    <a:ext uri="{FF2B5EF4-FFF2-40B4-BE49-F238E27FC236}">
                      <a16:creationId xmlns:a16="http://schemas.microsoft.com/office/drawing/2014/main" id="{D63033B2-40AA-C97D-A092-B32E42614D38}"/>
                    </a:ext>
                  </a:extLst>
                </p14:cNvPr>
                <p14:cNvContentPartPr/>
                <p14:nvPr/>
              </p14:nvContentPartPr>
              <p14:xfrm>
                <a:off x="5284239" y="4557789"/>
                <a:ext cx="78840" cy="68760"/>
              </p14:xfrm>
            </p:contentPart>
          </mc:Choice>
          <mc:Fallback>
            <p:pic>
              <p:nvPicPr>
                <p:cNvPr id="23908" name="잉크 23907">
                  <a:extLst>
                    <a:ext uri="{FF2B5EF4-FFF2-40B4-BE49-F238E27FC236}">
                      <a16:creationId xmlns:a16="http://schemas.microsoft.com/office/drawing/2014/main" id="{D63033B2-40AA-C97D-A092-B32E42614D38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275239" y="4548789"/>
                  <a:ext cx="96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23909" name="잉크 23908">
                  <a:extLst>
                    <a:ext uri="{FF2B5EF4-FFF2-40B4-BE49-F238E27FC236}">
                      <a16:creationId xmlns:a16="http://schemas.microsoft.com/office/drawing/2014/main" id="{3301A0EA-09B9-7801-62E1-C4C0714EFB5B}"/>
                    </a:ext>
                  </a:extLst>
                </p14:cNvPr>
                <p14:cNvContentPartPr/>
                <p14:nvPr/>
              </p14:nvContentPartPr>
              <p14:xfrm>
                <a:off x="5373159" y="4421349"/>
                <a:ext cx="155880" cy="178560"/>
              </p14:xfrm>
            </p:contentPart>
          </mc:Choice>
          <mc:Fallback>
            <p:pic>
              <p:nvPicPr>
                <p:cNvPr id="23909" name="잉크 23908">
                  <a:extLst>
                    <a:ext uri="{FF2B5EF4-FFF2-40B4-BE49-F238E27FC236}">
                      <a16:creationId xmlns:a16="http://schemas.microsoft.com/office/drawing/2014/main" id="{3301A0EA-09B9-7801-62E1-C4C0714EFB5B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364519" y="4412709"/>
                  <a:ext cx="173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23910" name="잉크 23909">
                  <a:extLst>
                    <a:ext uri="{FF2B5EF4-FFF2-40B4-BE49-F238E27FC236}">
                      <a16:creationId xmlns:a16="http://schemas.microsoft.com/office/drawing/2014/main" id="{925E55CA-B63F-4EEB-3E71-9123EB5D4B6C}"/>
                    </a:ext>
                  </a:extLst>
                </p14:cNvPr>
                <p14:cNvContentPartPr/>
                <p14:nvPr/>
              </p14:nvContentPartPr>
              <p14:xfrm>
                <a:off x="5561799" y="4435749"/>
                <a:ext cx="91080" cy="135000"/>
              </p14:xfrm>
            </p:contentPart>
          </mc:Choice>
          <mc:Fallback>
            <p:pic>
              <p:nvPicPr>
                <p:cNvPr id="23910" name="잉크 23909">
                  <a:extLst>
                    <a:ext uri="{FF2B5EF4-FFF2-40B4-BE49-F238E27FC236}">
                      <a16:creationId xmlns:a16="http://schemas.microsoft.com/office/drawing/2014/main" id="{925E55CA-B63F-4EEB-3E71-9123EB5D4B6C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5553159" y="4426749"/>
                  <a:ext cx="108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23911" name="잉크 23910">
                  <a:extLst>
                    <a:ext uri="{FF2B5EF4-FFF2-40B4-BE49-F238E27FC236}">
                      <a16:creationId xmlns:a16="http://schemas.microsoft.com/office/drawing/2014/main" id="{09640A1B-5A65-9E19-89E1-95CE991619C7}"/>
                    </a:ext>
                  </a:extLst>
                </p14:cNvPr>
                <p14:cNvContentPartPr/>
                <p14:nvPr/>
              </p14:nvContentPartPr>
              <p14:xfrm>
                <a:off x="5637039" y="4446189"/>
                <a:ext cx="61920" cy="51840"/>
              </p14:xfrm>
            </p:contentPart>
          </mc:Choice>
          <mc:Fallback>
            <p:pic>
              <p:nvPicPr>
                <p:cNvPr id="23911" name="잉크 23910">
                  <a:extLst>
                    <a:ext uri="{FF2B5EF4-FFF2-40B4-BE49-F238E27FC236}">
                      <a16:creationId xmlns:a16="http://schemas.microsoft.com/office/drawing/2014/main" id="{09640A1B-5A65-9E19-89E1-95CE991619C7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5628399" y="4437549"/>
                  <a:ext cx="79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23912" name="잉크 23911">
                  <a:extLst>
                    <a:ext uri="{FF2B5EF4-FFF2-40B4-BE49-F238E27FC236}">
                      <a16:creationId xmlns:a16="http://schemas.microsoft.com/office/drawing/2014/main" id="{E7C8C40F-2F5C-08DD-B3DC-3A1100631A63}"/>
                    </a:ext>
                  </a:extLst>
                </p14:cNvPr>
                <p14:cNvContentPartPr/>
                <p14:nvPr/>
              </p14:nvContentPartPr>
              <p14:xfrm>
                <a:off x="5655039" y="4411989"/>
                <a:ext cx="85680" cy="189360"/>
              </p14:xfrm>
            </p:contentPart>
          </mc:Choice>
          <mc:Fallback>
            <p:pic>
              <p:nvPicPr>
                <p:cNvPr id="23912" name="잉크 23911">
                  <a:extLst>
                    <a:ext uri="{FF2B5EF4-FFF2-40B4-BE49-F238E27FC236}">
                      <a16:creationId xmlns:a16="http://schemas.microsoft.com/office/drawing/2014/main" id="{E7C8C40F-2F5C-08DD-B3DC-3A1100631A63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5646039" y="4403349"/>
                  <a:ext cx="103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23913" name="잉크 23912">
                  <a:extLst>
                    <a:ext uri="{FF2B5EF4-FFF2-40B4-BE49-F238E27FC236}">
                      <a16:creationId xmlns:a16="http://schemas.microsoft.com/office/drawing/2014/main" id="{2C45D141-A54F-EE54-56B4-AA2BFCC5614C}"/>
                    </a:ext>
                  </a:extLst>
                </p14:cNvPr>
                <p14:cNvContentPartPr/>
                <p14:nvPr/>
              </p14:nvContentPartPr>
              <p14:xfrm>
                <a:off x="5754399" y="4409109"/>
                <a:ext cx="89640" cy="99000"/>
              </p14:xfrm>
            </p:contentPart>
          </mc:Choice>
          <mc:Fallback>
            <p:pic>
              <p:nvPicPr>
                <p:cNvPr id="23913" name="잉크 23912">
                  <a:extLst>
                    <a:ext uri="{FF2B5EF4-FFF2-40B4-BE49-F238E27FC236}">
                      <a16:creationId xmlns:a16="http://schemas.microsoft.com/office/drawing/2014/main" id="{2C45D141-A54F-EE54-56B4-AA2BFCC5614C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5745399" y="4400469"/>
                  <a:ext cx="107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23914" name="잉크 23913">
                  <a:extLst>
                    <a:ext uri="{FF2B5EF4-FFF2-40B4-BE49-F238E27FC236}">
                      <a16:creationId xmlns:a16="http://schemas.microsoft.com/office/drawing/2014/main" id="{6F6F8606-3E52-41DE-DDA3-C1CCA3D28C8E}"/>
                    </a:ext>
                  </a:extLst>
                </p14:cNvPr>
                <p14:cNvContentPartPr/>
                <p14:nvPr/>
              </p14:nvContentPartPr>
              <p14:xfrm>
                <a:off x="5764479" y="4525029"/>
                <a:ext cx="122040" cy="70920"/>
              </p14:xfrm>
            </p:contentPart>
          </mc:Choice>
          <mc:Fallback>
            <p:pic>
              <p:nvPicPr>
                <p:cNvPr id="23914" name="잉크 23913">
                  <a:extLst>
                    <a:ext uri="{FF2B5EF4-FFF2-40B4-BE49-F238E27FC236}">
                      <a16:creationId xmlns:a16="http://schemas.microsoft.com/office/drawing/2014/main" id="{6F6F8606-3E52-41DE-DDA3-C1CCA3D28C8E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5755839" y="4516389"/>
                  <a:ext cx="139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23915" name="잉크 23914">
                  <a:extLst>
                    <a:ext uri="{FF2B5EF4-FFF2-40B4-BE49-F238E27FC236}">
                      <a16:creationId xmlns:a16="http://schemas.microsoft.com/office/drawing/2014/main" id="{A176F64A-9648-D7FB-3FE5-F0CCBB7CE2AA}"/>
                    </a:ext>
                  </a:extLst>
                </p14:cNvPr>
                <p14:cNvContentPartPr/>
                <p14:nvPr/>
              </p14:nvContentPartPr>
              <p14:xfrm>
                <a:off x="5887599" y="4421709"/>
                <a:ext cx="102240" cy="120600"/>
              </p14:xfrm>
            </p:contentPart>
          </mc:Choice>
          <mc:Fallback>
            <p:pic>
              <p:nvPicPr>
                <p:cNvPr id="23915" name="잉크 23914">
                  <a:extLst>
                    <a:ext uri="{FF2B5EF4-FFF2-40B4-BE49-F238E27FC236}">
                      <a16:creationId xmlns:a16="http://schemas.microsoft.com/office/drawing/2014/main" id="{A176F64A-9648-D7FB-3FE5-F0CCBB7CE2AA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5878959" y="4412709"/>
                  <a:ext cx="119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23916" name="잉크 23915">
                  <a:extLst>
                    <a:ext uri="{FF2B5EF4-FFF2-40B4-BE49-F238E27FC236}">
                      <a16:creationId xmlns:a16="http://schemas.microsoft.com/office/drawing/2014/main" id="{E3240ABE-0BF2-3376-CC1D-7352C3401079}"/>
                    </a:ext>
                  </a:extLst>
                </p14:cNvPr>
                <p14:cNvContentPartPr/>
                <p14:nvPr/>
              </p14:nvContentPartPr>
              <p14:xfrm>
                <a:off x="5938359" y="4572909"/>
                <a:ext cx="90000" cy="56520"/>
              </p14:xfrm>
            </p:contentPart>
          </mc:Choice>
          <mc:Fallback>
            <p:pic>
              <p:nvPicPr>
                <p:cNvPr id="23916" name="잉크 23915">
                  <a:extLst>
                    <a:ext uri="{FF2B5EF4-FFF2-40B4-BE49-F238E27FC236}">
                      <a16:creationId xmlns:a16="http://schemas.microsoft.com/office/drawing/2014/main" id="{E3240ABE-0BF2-3376-CC1D-7352C3401079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5929359" y="4564269"/>
                  <a:ext cx="107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23917" name="잉크 23916">
                  <a:extLst>
                    <a:ext uri="{FF2B5EF4-FFF2-40B4-BE49-F238E27FC236}">
                      <a16:creationId xmlns:a16="http://schemas.microsoft.com/office/drawing/2014/main" id="{3BFB9798-48AE-3C3F-3334-D2E34FB0EFFB}"/>
                    </a:ext>
                  </a:extLst>
                </p14:cNvPr>
                <p14:cNvContentPartPr/>
                <p14:nvPr/>
              </p14:nvContentPartPr>
              <p14:xfrm>
                <a:off x="6154359" y="4431069"/>
                <a:ext cx="111960" cy="156960"/>
              </p14:xfrm>
            </p:contentPart>
          </mc:Choice>
          <mc:Fallback>
            <p:pic>
              <p:nvPicPr>
                <p:cNvPr id="23917" name="잉크 23916">
                  <a:extLst>
                    <a:ext uri="{FF2B5EF4-FFF2-40B4-BE49-F238E27FC236}">
                      <a16:creationId xmlns:a16="http://schemas.microsoft.com/office/drawing/2014/main" id="{3BFB9798-48AE-3C3F-3334-D2E34FB0EFFB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6145719" y="4422069"/>
                  <a:ext cx="1296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23918" name="잉크 23917">
                  <a:extLst>
                    <a:ext uri="{FF2B5EF4-FFF2-40B4-BE49-F238E27FC236}">
                      <a16:creationId xmlns:a16="http://schemas.microsoft.com/office/drawing/2014/main" id="{2FCD6181-5F8C-93FB-811F-DB2FCDC860E6}"/>
                    </a:ext>
                  </a:extLst>
                </p14:cNvPr>
                <p14:cNvContentPartPr/>
                <p14:nvPr/>
              </p14:nvContentPartPr>
              <p14:xfrm>
                <a:off x="6274599" y="4436469"/>
                <a:ext cx="132120" cy="153720"/>
              </p14:xfrm>
            </p:contentPart>
          </mc:Choice>
          <mc:Fallback>
            <p:pic>
              <p:nvPicPr>
                <p:cNvPr id="23918" name="잉크 23917">
                  <a:extLst>
                    <a:ext uri="{FF2B5EF4-FFF2-40B4-BE49-F238E27FC236}">
                      <a16:creationId xmlns:a16="http://schemas.microsoft.com/office/drawing/2014/main" id="{2FCD6181-5F8C-93FB-811F-DB2FCDC860E6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6265599" y="4427469"/>
                  <a:ext cx="149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23919" name="잉크 23918">
                  <a:extLst>
                    <a:ext uri="{FF2B5EF4-FFF2-40B4-BE49-F238E27FC236}">
                      <a16:creationId xmlns:a16="http://schemas.microsoft.com/office/drawing/2014/main" id="{66BDC975-D18C-95FD-C39C-18EC488CF01A}"/>
                    </a:ext>
                  </a:extLst>
                </p14:cNvPr>
                <p14:cNvContentPartPr/>
                <p14:nvPr/>
              </p14:nvContentPartPr>
              <p14:xfrm>
                <a:off x="6413559" y="4430349"/>
                <a:ext cx="140040" cy="164520"/>
              </p14:xfrm>
            </p:contentPart>
          </mc:Choice>
          <mc:Fallback>
            <p:pic>
              <p:nvPicPr>
                <p:cNvPr id="23919" name="잉크 23918">
                  <a:extLst>
                    <a:ext uri="{FF2B5EF4-FFF2-40B4-BE49-F238E27FC236}">
                      <a16:creationId xmlns:a16="http://schemas.microsoft.com/office/drawing/2014/main" id="{66BDC975-D18C-95FD-C39C-18EC488CF01A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6404919" y="4421709"/>
                  <a:ext cx="157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23920" name="잉크 23919">
                  <a:extLst>
                    <a:ext uri="{FF2B5EF4-FFF2-40B4-BE49-F238E27FC236}">
                      <a16:creationId xmlns:a16="http://schemas.microsoft.com/office/drawing/2014/main" id="{26E3D8EF-1E27-3ACB-19BC-71036CADB48E}"/>
                    </a:ext>
                  </a:extLst>
                </p14:cNvPr>
                <p14:cNvContentPartPr/>
                <p14:nvPr/>
              </p14:nvContentPartPr>
              <p14:xfrm>
                <a:off x="6669879" y="4403709"/>
                <a:ext cx="126360" cy="112680"/>
              </p14:xfrm>
            </p:contentPart>
          </mc:Choice>
          <mc:Fallback>
            <p:pic>
              <p:nvPicPr>
                <p:cNvPr id="23920" name="잉크 23919">
                  <a:extLst>
                    <a:ext uri="{FF2B5EF4-FFF2-40B4-BE49-F238E27FC236}">
                      <a16:creationId xmlns:a16="http://schemas.microsoft.com/office/drawing/2014/main" id="{26E3D8EF-1E27-3ACB-19BC-71036CADB48E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6661239" y="4395069"/>
                  <a:ext cx="144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23921" name="잉크 23920">
                  <a:extLst>
                    <a:ext uri="{FF2B5EF4-FFF2-40B4-BE49-F238E27FC236}">
                      <a16:creationId xmlns:a16="http://schemas.microsoft.com/office/drawing/2014/main" id="{CA569E2F-8BBA-56C4-FBED-E2F03AE43971}"/>
                    </a:ext>
                  </a:extLst>
                </p14:cNvPr>
                <p14:cNvContentPartPr/>
                <p14:nvPr/>
              </p14:nvContentPartPr>
              <p14:xfrm>
                <a:off x="6676719" y="4565349"/>
                <a:ext cx="102600" cy="95400"/>
              </p14:xfrm>
            </p:contentPart>
          </mc:Choice>
          <mc:Fallback>
            <p:pic>
              <p:nvPicPr>
                <p:cNvPr id="23921" name="잉크 23920">
                  <a:extLst>
                    <a:ext uri="{FF2B5EF4-FFF2-40B4-BE49-F238E27FC236}">
                      <a16:creationId xmlns:a16="http://schemas.microsoft.com/office/drawing/2014/main" id="{CA569E2F-8BBA-56C4-FBED-E2F03AE43971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6667719" y="4556349"/>
                  <a:ext cx="1202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23922" name="잉크 23921">
                  <a:extLst>
                    <a:ext uri="{FF2B5EF4-FFF2-40B4-BE49-F238E27FC236}">
                      <a16:creationId xmlns:a16="http://schemas.microsoft.com/office/drawing/2014/main" id="{82A821BD-4E49-44E9-07B1-752FE2CBC4EF}"/>
                    </a:ext>
                  </a:extLst>
                </p14:cNvPr>
                <p14:cNvContentPartPr/>
                <p14:nvPr/>
              </p14:nvContentPartPr>
              <p14:xfrm>
                <a:off x="6826119" y="4437549"/>
                <a:ext cx="96120" cy="150480"/>
              </p14:xfrm>
            </p:contentPart>
          </mc:Choice>
          <mc:Fallback>
            <p:pic>
              <p:nvPicPr>
                <p:cNvPr id="23922" name="잉크 23921">
                  <a:extLst>
                    <a:ext uri="{FF2B5EF4-FFF2-40B4-BE49-F238E27FC236}">
                      <a16:creationId xmlns:a16="http://schemas.microsoft.com/office/drawing/2014/main" id="{82A821BD-4E49-44E9-07B1-752FE2CBC4EF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6817479" y="4428549"/>
                  <a:ext cx="113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23923" name="잉크 23922">
                  <a:extLst>
                    <a:ext uri="{FF2B5EF4-FFF2-40B4-BE49-F238E27FC236}">
                      <a16:creationId xmlns:a16="http://schemas.microsoft.com/office/drawing/2014/main" id="{7A0C3AC4-5C51-12B7-A03D-9E4A7050B298}"/>
                    </a:ext>
                  </a:extLst>
                </p14:cNvPr>
                <p14:cNvContentPartPr/>
                <p14:nvPr/>
              </p14:nvContentPartPr>
              <p14:xfrm>
                <a:off x="6877599" y="4453389"/>
                <a:ext cx="72360" cy="82800"/>
              </p14:xfrm>
            </p:contentPart>
          </mc:Choice>
          <mc:Fallback>
            <p:pic>
              <p:nvPicPr>
                <p:cNvPr id="23923" name="잉크 23922">
                  <a:extLst>
                    <a:ext uri="{FF2B5EF4-FFF2-40B4-BE49-F238E27FC236}">
                      <a16:creationId xmlns:a16="http://schemas.microsoft.com/office/drawing/2014/main" id="{7A0C3AC4-5C51-12B7-A03D-9E4A7050B298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6868959" y="4444749"/>
                  <a:ext cx="90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23924" name="잉크 23923">
                  <a:extLst>
                    <a:ext uri="{FF2B5EF4-FFF2-40B4-BE49-F238E27FC236}">
                      <a16:creationId xmlns:a16="http://schemas.microsoft.com/office/drawing/2014/main" id="{1E2BAC0D-4AFD-B41E-67B3-AAF99486791F}"/>
                    </a:ext>
                  </a:extLst>
                </p14:cNvPr>
                <p14:cNvContentPartPr/>
                <p14:nvPr/>
              </p14:nvContentPartPr>
              <p14:xfrm>
                <a:off x="6910719" y="4470669"/>
                <a:ext cx="70200" cy="198000"/>
              </p14:xfrm>
            </p:contentPart>
          </mc:Choice>
          <mc:Fallback>
            <p:pic>
              <p:nvPicPr>
                <p:cNvPr id="23924" name="잉크 23923">
                  <a:extLst>
                    <a:ext uri="{FF2B5EF4-FFF2-40B4-BE49-F238E27FC236}">
                      <a16:creationId xmlns:a16="http://schemas.microsoft.com/office/drawing/2014/main" id="{1E2BAC0D-4AFD-B41E-67B3-AAF99486791F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6901719" y="4462029"/>
                  <a:ext cx="87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23925" name="잉크 23924">
                  <a:extLst>
                    <a:ext uri="{FF2B5EF4-FFF2-40B4-BE49-F238E27FC236}">
                      <a16:creationId xmlns:a16="http://schemas.microsoft.com/office/drawing/2014/main" id="{70004922-C6C3-0E3E-FC07-08C91C0EBEF5}"/>
                    </a:ext>
                  </a:extLst>
                </p14:cNvPr>
                <p14:cNvContentPartPr/>
                <p14:nvPr/>
              </p14:nvContentPartPr>
              <p14:xfrm>
                <a:off x="7104759" y="4472829"/>
                <a:ext cx="113760" cy="171720"/>
              </p14:xfrm>
            </p:contentPart>
          </mc:Choice>
          <mc:Fallback>
            <p:pic>
              <p:nvPicPr>
                <p:cNvPr id="23925" name="잉크 23924">
                  <a:extLst>
                    <a:ext uri="{FF2B5EF4-FFF2-40B4-BE49-F238E27FC236}">
                      <a16:creationId xmlns:a16="http://schemas.microsoft.com/office/drawing/2014/main" id="{70004922-C6C3-0E3E-FC07-08C91C0EBEF5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096119" y="4464189"/>
                  <a:ext cx="131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23926" name="잉크 23925">
                  <a:extLst>
                    <a:ext uri="{FF2B5EF4-FFF2-40B4-BE49-F238E27FC236}">
                      <a16:creationId xmlns:a16="http://schemas.microsoft.com/office/drawing/2014/main" id="{B85DF744-2DD8-1986-2B78-F009E36B5B58}"/>
                    </a:ext>
                  </a:extLst>
                </p14:cNvPr>
                <p14:cNvContentPartPr/>
                <p14:nvPr/>
              </p14:nvContentPartPr>
              <p14:xfrm>
                <a:off x="7221039" y="4557429"/>
                <a:ext cx="43200" cy="78840"/>
              </p14:xfrm>
            </p:contentPart>
          </mc:Choice>
          <mc:Fallback>
            <p:pic>
              <p:nvPicPr>
                <p:cNvPr id="23926" name="잉크 23925">
                  <a:extLst>
                    <a:ext uri="{FF2B5EF4-FFF2-40B4-BE49-F238E27FC236}">
                      <a16:creationId xmlns:a16="http://schemas.microsoft.com/office/drawing/2014/main" id="{B85DF744-2DD8-1986-2B78-F009E36B5B5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212399" y="4548789"/>
                  <a:ext cx="60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23927" name="잉크 23926">
                  <a:extLst>
                    <a:ext uri="{FF2B5EF4-FFF2-40B4-BE49-F238E27FC236}">
                      <a16:creationId xmlns:a16="http://schemas.microsoft.com/office/drawing/2014/main" id="{65A9A7FD-D5FA-A227-43F2-BC06FAD1905B}"/>
                    </a:ext>
                  </a:extLst>
                </p14:cNvPr>
                <p14:cNvContentPartPr/>
                <p14:nvPr/>
              </p14:nvContentPartPr>
              <p14:xfrm>
                <a:off x="7246599" y="4510269"/>
                <a:ext cx="129240" cy="147960"/>
              </p14:xfrm>
            </p:contentPart>
          </mc:Choice>
          <mc:Fallback>
            <p:pic>
              <p:nvPicPr>
                <p:cNvPr id="23927" name="잉크 23926">
                  <a:extLst>
                    <a:ext uri="{FF2B5EF4-FFF2-40B4-BE49-F238E27FC236}">
                      <a16:creationId xmlns:a16="http://schemas.microsoft.com/office/drawing/2014/main" id="{65A9A7FD-D5FA-A227-43F2-BC06FAD1905B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237599" y="4501269"/>
                  <a:ext cx="146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23928" name="잉크 23927">
                  <a:extLst>
                    <a:ext uri="{FF2B5EF4-FFF2-40B4-BE49-F238E27FC236}">
                      <a16:creationId xmlns:a16="http://schemas.microsoft.com/office/drawing/2014/main" id="{5B99F488-DAEF-B291-A1D6-1FD12C65DAEC}"/>
                    </a:ext>
                  </a:extLst>
                </p14:cNvPr>
                <p14:cNvContentPartPr/>
                <p14:nvPr/>
              </p14:nvContentPartPr>
              <p14:xfrm>
                <a:off x="7500039" y="4468869"/>
                <a:ext cx="85320" cy="88560"/>
              </p14:xfrm>
            </p:contentPart>
          </mc:Choice>
          <mc:Fallback>
            <p:pic>
              <p:nvPicPr>
                <p:cNvPr id="23928" name="잉크 23927">
                  <a:extLst>
                    <a:ext uri="{FF2B5EF4-FFF2-40B4-BE49-F238E27FC236}">
                      <a16:creationId xmlns:a16="http://schemas.microsoft.com/office/drawing/2014/main" id="{5B99F488-DAEF-B291-A1D6-1FD12C65DAEC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7491039" y="4460229"/>
                  <a:ext cx="102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23929" name="잉크 23928">
                  <a:extLst>
                    <a:ext uri="{FF2B5EF4-FFF2-40B4-BE49-F238E27FC236}">
                      <a16:creationId xmlns:a16="http://schemas.microsoft.com/office/drawing/2014/main" id="{EA9CD95E-14F1-71C1-24C2-2E7D10E54D0B}"/>
                    </a:ext>
                  </a:extLst>
                </p14:cNvPr>
                <p14:cNvContentPartPr/>
                <p14:nvPr/>
              </p14:nvContentPartPr>
              <p14:xfrm>
                <a:off x="7584999" y="4487949"/>
                <a:ext cx="92160" cy="68760"/>
              </p14:xfrm>
            </p:contentPart>
          </mc:Choice>
          <mc:Fallback>
            <p:pic>
              <p:nvPicPr>
                <p:cNvPr id="23929" name="잉크 23928">
                  <a:extLst>
                    <a:ext uri="{FF2B5EF4-FFF2-40B4-BE49-F238E27FC236}">
                      <a16:creationId xmlns:a16="http://schemas.microsoft.com/office/drawing/2014/main" id="{EA9CD95E-14F1-71C1-24C2-2E7D10E54D0B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7575999" y="4478949"/>
                  <a:ext cx="109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23930" name="잉크 23929">
                  <a:extLst>
                    <a:ext uri="{FF2B5EF4-FFF2-40B4-BE49-F238E27FC236}">
                      <a16:creationId xmlns:a16="http://schemas.microsoft.com/office/drawing/2014/main" id="{93536385-F551-50CE-6328-AF0EADC028EB}"/>
                    </a:ext>
                  </a:extLst>
                </p14:cNvPr>
                <p14:cNvContentPartPr/>
                <p14:nvPr/>
              </p14:nvContentPartPr>
              <p14:xfrm>
                <a:off x="7548279" y="4581909"/>
                <a:ext cx="106200" cy="14040"/>
              </p14:xfrm>
            </p:contentPart>
          </mc:Choice>
          <mc:Fallback>
            <p:pic>
              <p:nvPicPr>
                <p:cNvPr id="23930" name="잉크 23929">
                  <a:extLst>
                    <a:ext uri="{FF2B5EF4-FFF2-40B4-BE49-F238E27FC236}">
                      <a16:creationId xmlns:a16="http://schemas.microsoft.com/office/drawing/2014/main" id="{93536385-F551-50CE-6328-AF0EADC028EB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539279" y="4572909"/>
                  <a:ext cx="123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23931" name="잉크 23930">
                  <a:extLst>
                    <a:ext uri="{FF2B5EF4-FFF2-40B4-BE49-F238E27FC236}">
                      <a16:creationId xmlns:a16="http://schemas.microsoft.com/office/drawing/2014/main" id="{A3B3FD63-A538-0AC8-11B7-F5B55D919599}"/>
                    </a:ext>
                  </a:extLst>
                </p14:cNvPr>
                <p14:cNvContentPartPr/>
                <p14:nvPr/>
              </p14:nvContentPartPr>
              <p14:xfrm>
                <a:off x="7577799" y="4626549"/>
                <a:ext cx="100440" cy="94320"/>
              </p14:xfrm>
            </p:contentPart>
          </mc:Choice>
          <mc:Fallback>
            <p:pic>
              <p:nvPicPr>
                <p:cNvPr id="23931" name="잉크 23930">
                  <a:extLst>
                    <a:ext uri="{FF2B5EF4-FFF2-40B4-BE49-F238E27FC236}">
                      <a16:creationId xmlns:a16="http://schemas.microsoft.com/office/drawing/2014/main" id="{A3B3FD63-A538-0AC8-11B7-F5B55D919599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568799" y="4617909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23932" name="잉크 23931">
                  <a:extLst>
                    <a:ext uri="{FF2B5EF4-FFF2-40B4-BE49-F238E27FC236}">
                      <a16:creationId xmlns:a16="http://schemas.microsoft.com/office/drawing/2014/main" id="{60BDDE02-BF43-3D6D-CA5D-D03926B54C78}"/>
                    </a:ext>
                  </a:extLst>
                </p14:cNvPr>
                <p14:cNvContentPartPr/>
                <p14:nvPr/>
              </p14:nvContentPartPr>
              <p14:xfrm>
                <a:off x="7705239" y="4450869"/>
                <a:ext cx="132120" cy="129240"/>
              </p14:xfrm>
            </p:contentPart>
          </mc:Choice>
          <mc:Fallback>
            <p:pic>
              <p:nvPicPr>
                <p:cNvPr id="23932" name="잉크 23931">
                  <a:extLst>
                    <a:ext uri="{FF2B5EF4-FFF2-40B4-BE49-F238E27FC236}">
                      <a16:creationId xmlns:a16="http://schemas.microsoft.com/office/drawing/2014/main" id="{60BDDE02-BF43-3D6D-CA5D-D03926B54C78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7696239" y="4442229"/>
                  <a:ext cx="149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23933" name="잉크 23932">
                  <a:extLst>
                    <a:ext uri="{FF2B5EF4-FFF2-40B4-BE49-F238E27FC236}">
                      <a16:creationId xmlns:a16="http://schemas.microsoft.com/office/drawing/2014/main" id="{92535E91-8AA3-62B6-CC0E-8B6125C8DEBE}"/>
                    </a:ext>
                  </a:extLst>
                </p14:cNvPr>
                <p14:cNvContentPartPr/>
                <p14:nvPr/>
              </p14:nvContentPartPr>
              <p14:xfrm>
                <a:off x="7763559" y="4607469"/>
                <a:ext cx="68400" cy="70560"/>
              </p14:xfrm>
            </p:contentPart>
          </mc:Choice>
          <mc:Fallback>
            <p:pic>
              <p:nvPicPr>
                <p:cNvPr id="23933" name="잉크 23932">
                  <a:extLst>
                    <a:ext uri="{FF2B5EF4-FFF2-40B4-BE49-F238E27FC236}">
                      <a16:creationId xmlns:a16="http://schemas.microsoft.com/office/drawing/2014/main" id="{92535E91-8AA3-62B6-CC0E-8B6125C8DEB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7754559" y="4598469"/>
                  <a:ext cx="86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23934" name="잉크 23933">
                  <a:extLst>
                    <a:ext uri="{FF2B5EF4-FFF2-40B4-BE49-F238E27FC236}">
                      <a16:creationId xmlns:a16="http://schemas.microsoft.com/office/drawing/2014/main" id="{FA85084D-E731-B0BA-6A78-5EC7EA7F88E4}"/>
                    </a:ext>
                  </a:extLst>
                </p14:cNvPr>
                <p14:cNvContentPartPr/>
                <p14:nvPr/>
              </p14:nvContentPartPr>
              <p14:xfrm>
                <a:off x="7945359" y="4666149"/>
                <a:ext cx="2520" cy="5040"/>
              </p14:xfrm>
            </p:contentPart>
          </mc:Choice>
          <mc:Fallback>
            <p:pic>
              <p:nvPicPr>
                <p:cNvPr id="23934" name="잉크 23933">
                  <a:extLst>
                    <a:ext uri="{FF2B5EF4-FFF2-40B4-BE49-F238E27FC236}">
                      <a16:creationId xmlns:a16="http://schemas.microsoft.com/office/drawing/2014/main" id="{FA85084D-E731-B0BA-6A78-5EC7EA7F88E4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7936719" y="4657509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23936" name="잉크 23935">
                  <a:extLst>
                    <a:ext uri="{FF2B5EF4-FFF2-40B4-BE49-F238E27FC236}">
                      <a16:creationId xmlns:a16="http://schemas.microsoft.com/office/drawing/2014/main" id="{0B03EAC6-EA7D-202E-51ED-633CAD058F98}"/>
                    </a:ext>
                  </a:extLst>
                </p14:cNvPr>
                <p14:cNvContentPartPr/>
                <p14:nvPr/>
              </p14:nvContentPartPr>
              <p14:xfrm>
                <a:off x="4956639" y="3909789"/>
                <a:ext cx="143280" cy="644400"/>
              </p14:xfrm>
            </p:contentPart>
          </mc:Choice>
          <mc:Fallback>
            <p:pic>
              <p:nvPicPr>
                <p:cNvPr id="23936" name="잉크 23935">
                  <a:extLst>
                    <a:ext uri="{FF2B5EF4-FFF2-40B4-BE49-F238E27FC236}">
                      <a16:creationId xmlns:a16="http://schemas.microsoft.com/office/drawing/2014/main" id="{0B03EAC6-EA7D-202E-51ED-633CAD058F98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4947999" y="3900789"/>
                  <a:ext cx="160920" cy="66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49" name="그룹 23948">
            <a:extLst>
              <a:ext uri="{FF2B5EF4-FFF2-40B4-BE49-F238E27FC236}">
                <a16:creationId xmlns:a16="http://schemas.microsoft.com/office/drawing/2014/main" id="{3F103D8B-D4C2-792C-5BBC-41379748D507}"/>
              </a:ext>
            </a:extLst>
          </p:cNvPr>
          <p:cNvGrpSpPr/>
          <p:nvPr/>
        </p:nvGrpSpPr>
        <p:grpSpPr>
          <a:xfrm>
            <a:off x="5561079" y="2975229"/>
            <a:ext cx="536760" cy="414720"/>
            <a:chOff x="5561079" y="2975229"/>
            <a:chExt cx="53676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23942" name="잉크 23941">
                  <a:extLst>
                    <a:ext uri="{FF2B5EF4-FFF2-40B4-BE49-F238E27FC236}">
                      <a16:creationId xmlns:a16="http://schemas.microsoft.com/office/drawing/2014/main" id="{E00C5894-4FB9-4F08-7FDB-14DF3CDC5FE8}"/>
                    </a:ext>
                  </a:extLst>
                </p14:cNvPr>
                <p14:cNvContentPartPr/>
                <p14:nvPr/>
              </p14:nvContentPartPr>
              <p14:xfrm>
                <a:off x="5561079" y="3086469"/>
                <a:ext cx="105840" cy="138240"/>
              </p14:xfrm>
            </p:contentPart>
          </mc:Choice>
          <mc:Fallback>
            <p:pic>
              <p:nvPicPr>
                <p:cNvPr id="23942" name="잉크 23941">
                  <a:extLst>
                    <a:ext uri="{FF2B5EF4-FFF2-40B4-BE49-F238E27FC236}">
                      <a16:creationId xmlns:a16="http://schemas.microsoft.com/office/drawing/2014/main" id="{E00C5894-4FB9-4F08-7FDB-14DF3CDC5FE8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5552079" y="3077469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23943" name="잉크 23942">
                  <a:extLst>
                    <a:ext uri="{FF2B5EF4-FFF2-40B4-BE49-F238E27FC236}">
                      <a16:creationId xmlns:a16="http://schemas.microsoft.com/office/drawing/2014/main" id="{11AB06D4-0BEC-246B-77CA-65917DAA8226}"/>
                    </a:ext>
                  </a:extLst>
                </p14:cNvPr>
                <p14:cNvContentPartPr/>
                <p14:nvPr/>
              </p14:nvContentPartPr>
              <p14:xfrm>
                <a:off x="5683479" y="3101949"/>
                <a:ext cx="53640" cy="66960"/>
              </p14:xfrm>
            </p:contentPart>
          </mc:Choice>
          <mc:Fallback>
            <p:pic>
              <p:nvPicPr>
                <p:cNvPr id="23943" name="잉크 23942">
                  <a:extLst>
                    <a:ext uri="{FF2B5EF4-FFF2-40B4-BE49-F238E27FC236}">
                      <a16:creationId xmlns:a16="http://schemas.microsoft.com/office/drawing/2014/main" id="{11AB06D4-0BEC-246B-77CA-65917DAA8226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5674479" y="3092949"/>
                  <a:ext cx="712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23944" name="잉크 23943">
                  <a:extLst>
                    <a:ext uri="{FF2B5EF4-FFF2-40B4-BE49-F238E27FC236}">
                      <a16:creationId xmlns:a16="http://schemas.microsoft.com/office/drawing/2014/main" id="{7C38CE5B-F1BC-2008-02B0-5F4229D8D1F1}"/>
                    </a:ext>
                  </a:extLst>
                </p14:cNvPr>
                <p14:cNvContentPartPr/>
                <p14:nvPr/>
              </p14:nvContentPartPr>
              <p14:xfrm>
                <a:off x="5673039" y="3072069"/>
                <a:ext cx="113400" cy="199800"/>
              </p14:xfrm>
            </p:contentPart>
          </mc:Choice>
          <mc:Fallback>
            <p:pic>
              <p:nvPicPr>
                <p:cNvPr id="23944" name="잉크 23943">
                  <a:extLst>
                    <a:ext uri="{FF2B5EF4-FFF2-40B4-BE49-F238E27FC236}">
                      <a16:creationId xmlns:a16="http://schemas.microsoft.com/office/drawing/2014/main" id="{7C38CE5B-F1BC-2008-02B0-5F4229D8D1F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5664399" y="3063069"/>
                  <a:ext cx="131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23945" name="잉크 23944">
                  <a:extLst>
                    <a:ext uri="{FF2B5EF4-FFF2-40B4-BE49-F238E27FC236}">
                      <a16:creationId xmlns:a16="http://schemas.microsoft.com/office/drawing/2014/main" id="{543D241E-8430-E013-22E5-59EBBD5690AF}"/>
                    </a:ext>
                  </a:extLst>
                </p14:cNvPr>
                <p14:cNvContentPartPr/>
                <p14:nvPr/>
              </p14:nvContentPartPr>
              <p14:xfrm>
                <a:off x="5737839" y="3099789"/>
                <a:ext cx="83880" cy="122040"/>
              </p14:xfrm>
            </p:contentPart>
          </mc:Choice>
          <mc:Fallback>
            <p:pic>
              <p:nvPicPr>
                <p:cNvPr id="23945" name="잉크 23944">
                  <a:extLst>
                    <a:ext uri="{FF2B5EF4-FFF2-40B4-BE49-F238E27FC236}">
                      <a16:creationId xmlns:a16="http://schemas.microsoft.com/office/drawing/2014/main" id="{543D241E-8430-E013-22E5-59EBBD5690AF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5728839" y="3090789"/>
                  <a:ext cx="101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23946" name="잉크 23945">
                  <a:extLst>
                    <a:ext uri="{FF2B5EF4-FFF2-40B4-BE49-F238E27FC236}">
                      <a16:creationId xmlns:a16="http://schemas.microsoft.com/office/drawing/2014/main" id="{811F4B4F-AC8C-093E-E73B-EB0154C5F532}"/>
                    </a:ext>
                  </a:extLst>
                </p14:cNvPr>
                <p14:cNvContentPartPr/>
                <p14:nvPr/>
              </p14:nvContentPartPr>
              <p14:xfrm>
                <a:off x="5828199" y="3150909"/>
                <a:ext cx="56160" cy="68760"/>
              </p14:xfrm>
            </p:contentPart>
          </mc:Choice>
          <mc:Fallback>
            <p:pic>
              <p:nvPicPr>
                <p:cNvPr id="23946" name="잉크 23945">
                  <a:extLst>
                    <a:ext uri="{FF2B5EF4-FFF2-40B4-BE49-F238E27FC236}">
                      <a16:creationId xmlns:a16="http://schemas.microsoft.com/office/drawing/2014/main" id="{811F4B4F-AC8C-093E-E73B-EB0154C5F532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5819559" y="3141909"/>
                  <a:ext cx="73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23947" name="잉크 23946">
                  <a:extLst>
                    <a:ext uri="{FF2B5EF4-FFF2-40B4-BE49-F238E27FC236}">
                      <a16:creationId xmlns:a16="http://schemas.microsoft.com/office/drawing/2014/main" id="{36E67C5C-B637-5FD1-E99D-11EA933D7D29}"/>
                    </a:ext>
                  </a:extLst>
                </p14:cNvPr>
                <p14:cNvContentPartPr/>
                <p14:nvPr/>
              </p14:nvContentPartPr>
              <p14:xfrm>
                <a:off x="5818479" y="3222549"/>
                <a:ext cx="51480" cy="80280"/>
              </p14:xfrm>
            </p:contentPart>
          </mc:Choice>
          <mc:Fallback>
            <p:pic>
              <p:nvPicPr>
                <p:cNvPr id="23947" name="잉크 23946">
                  <a:extLst>
                    <a:ext uri="{FF2B5EF4-FFF2-40B4-BE49-F238E27FC236}">
                      <a16:creationId xmlns:a16="http://schemas.microsoft.com/office/drawing/2014/main" id="{36E67C5C-B637-5FD1-E99D-11EA933D7D29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5809839" y="3213549"/>
                  <a:ext cx="69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23948" name="잉크 23947">
                  <a:extLst>
                    <a:ext uri="{FF2B5EF4-FFF2-40B4-BE49-F238E27FC236}">
                      <a16:creationId xmlns:a16="http://schemas.microsoft.com/office/drawing/2014/main" id="{C67A7360-1746-6272-D487-6C95588721E6}"/>
                    </a:ext>
                  </a:extLst>
                </p14:cNvPr>
                <p14:cNvContentPartPr/>
                <p14:nvPr/>
              </p14:nvContentPartPr>
              <p14:xfrm>
                <a:off x="5975079" y="2975229"/>
                <a:ext cx="122760" cy="414720"/>
              </p14:xfrm>
            </p:contentPart>
          </mc:Choice>
          <mc:Fallback>
            <p:pic>
              <p:nvPicPr>
                <p:cNvPr id="23948" name="잉크 23947">
                  <a:extLst>
                    <a:ext uri="{FF2B5EF4-FFF2-40B4-BE49-F238E27FC236}">
                      <a16:creationId xmlns:a16="http://schemas.microsoft.com/office/drawing/2014/main" id="{C67A7360-1746-6272-D487-6C95588721E6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5966079" y="2966229"/>
                  <a:ext cx="140400" cy="43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16" name="그룹 24015">
            <a:extLst>
              <a:ext uri="{FF2B5EF4-FFF2-40B4-BE49-F238E27FC236}">
                <a16:creationId xmlns:a16="http://schemas.microsoft.com/office/drawing/2014/main" id="{3061D4FB-E4D6-039E-F201-8EEBF379A088}"/>
              </a:ext>
            </a:extLst>
          </p:cNvPr>
          <p:cNvGrpSpPr/>
          <p:nvPr/>
        </p:nvGrpSpPr>
        <p:grpSpPr>
          <a:xfrm>
            <a:off x="6137799" y="2889549"/>
            <a:ext cx="2905560" cy="602280"/>
            <a:chOff x="6137799" y="2889549"/>
            <a:chExt cx="2905560" cy="60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23950" name="잉크 23949">
                  <a:extLst>
                    <a:ext uri="{FF2B5EF4-FFF2-40B4-BE49-F238E27FC236}">
                      <a16:creationId xmlns:a16="http://schemas.microsoft.com/office/drawing/2014/main" id="{A1E87FE6-858B-F7E5-E06F-FADB13DC9921}"/>
                    </a:ext>
                  </a:extLst>
                </p14:cNvPr>
                <p14:cNvContentPartPr/>
                <p14:nvPr/>
              </p14:nvContentPartPr>
              <p14:xfrm>
                <a:off x="6160479" y="3284109"/>
                <a:ext cx="73800" cy="135000"/>
              </p14:xfrm>
            </p:contentPart>
          </mc:Choice>
          <mc:Fallback>
            <p:pic>
              <p:nvPicPr>
                <p:cNvPr id="23950" name="잉크 23949">
                  <a:extLst>
                    <a:ext uri="{FF2B5EF4-FFF2-40B4-BE49-F238E27FC236}">
                      <a16:creationId xmlns:a16="http://schemas.microsoft.com/office/drawing/2014/main" id="{A1E87FE6-858B-F7E5-E06F-FADB13DC9921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151839" y="3275469"/>
                  <a:ext cx="91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23951" name="잉크 23950">
                  <a:extLst>
                    <a:ext uri="{FF2B5EF4-FFF2-40B4-BE49-F238E27FC236}">
                      <a16:creationId xmlns:a16="http://schemas.microsoft.com/office/drawing/2014/main" id="{0D86BB31-D383-00A7-A771-F549D25A391B}"/>
                    </a:ext>
                  </a:extLst>
                </p14:cNvPr>
                <p14:cNvContentPartPr/>
                <p14:nvPr/>
              </p14:nvContentPartPr>
              <p14:xfrm>
                <a:off x="6259479" y="3264669"/>
                <a:ext cx="66960" cy="111240"/>
              </p14:xfrm>
            </p:contentPart>
          </mc:Choice>
          <mc:Fallback>
            <p:pic>
              <p:nvPicPr>
                <p:cNvPr id="23951" name="잉크 23950">
                  <a:extLst>
                    <a:ext uri="{FF2B5EF4-FFF2-40B4-BE49-F238E27FC236}">
                      <a16:creationId xmlns:a16="http://schemas.microsoft.com/office/drawing/2014/main" id="{0D86BB31-D383-00A7-A771-F549D25A391B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6250479" y="3256029"/>
                  <a:ext cx="84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23952" name="잉크 23951">
                  <a:extLst>
                    <a:ext uri="{FF2B5EF4-FFF2-40B4-BE49-F238E27FC236}">
                      <a16:creationId xmlns:a16="http://schemas.microsoft.com/office/drawing/2014/main" id="{2FB64BEC-922B-6716-36F6-4188F432CAB0}"/>
                    </a:ext>
                  </a:extLst>
                </p14:cNvPr>
                <p14:cNvContentPartPr/>
                <p14:nvPr/>
              </p14:nvContentPartPr>
              <p14:xfrm>
                <a:off x="6275319" y="3342069"/>
                <a:ext cx="135000" cy="96120"/>
              </p14:xfrm>
            </p:contentPart>
          </mc:Choice>
          <mc:Fallback>
            <p:pic>
              <p:nvPicPr>
                <p:cNvPr id="23952" name="잉크 23951">
                  <a:extLst>
                    <a:ext uri="{FF2B5EF4-FFF2-40B4-BE49-F238E27FC236}">
                      <a16:creationId xmlns:a16="http://schemas.microsoft.com/office/drawing/2014/main" id="{2FB64BEC-922B-6716-36F6-4188F432CAB0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266679" y="3333069"/>
                  <a:ext cx="152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23953" name="잉크 23952">
                  <a:extLst>
                    <a:ext uri="{FF2B5EF4-FFF2-40B4-BE49-F238E27FC236}">
                      <a16:creationId xmlns:a16="http://schemas.microsoft.com/office/drawing/2014/main" id="{5AFEE6D7-4A36-6589-8B7E-EA8676EB503E}"/>
                    </a:ext>
                  </a:extLst>
                </p14:cNvPr>
                <p14:cNvContentPartPr/>
                <p14:nvPr/>
              </p14:nvContentPartPr>
              <p14:xfrm>
                <a:off x="6399879" y="3288069"/>
                <a:ext cx="160200" cy="113760"/>
              </p14:xfrm>
            </p:contentPart>
          </mc:Choice>
          <mc:Fallback>
            <p:pic>
              <p:nvPicPr>
                <p:cNvPr id="23953" name="잉크 23952">
                  <a:extLst>
                    <a:ext uri="{FF2B5EF4-FFF2-40B4-BE49-F238E27FC236}">
                      <a16:creationId xmlns:a16="http://schemas.microsoft.com/office/drawing/2014/main" id="{5AFEE6D7-4A36-6589-8B7E-EA8676EB503E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6391239" y="3279429"/>
                  <a:ext cx="177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23954" name="잉크 23953">
                  <a:extLst>
                    <a:ext uri="{FF2B5EF4-FFF2-40B4-BE49-F238E27FC236}">
                      <a16:creationId xmlns:a16="http://schemas.microsoft.com/office/drawing/2014/main" id="{855EC6E3-3771-4A8B-7789-7B6BDBF6623A}"/>
                    </a:ext>
                  </a:extLst>
                </p14:cNvPr>
                <p14:cNvContentPartPr/>
                <p14:nvPr/>
              </p14:nvContentPartPr>
              <p14:xfrm>
                <a:off x="6612639" y="3249549"/>
                <a:ext cx="88560" cy="99360"/>
              </p14:xfrm>
            </p:contentPart>
          </mc:Choice>
          <mc:Fallback>
            <p:pic>
              <p:nvPicPr>
                <p:cNvPr id="23954" name="잉크 23953">
                  <a:extLst>
                    <a:ext uri="{FF2B5EF4-FFF2-40B4-BE49-F238E27FC236}">
                      <a16:creationId xmlns:a16="http://schemas.microsoft.com/office/drawing/2014/main" id="{855EC6E3-3771-4A8B-7789-7B6BDBF6623A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603639" y="3240909"/>
                  <a:ext cx="106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23955" name="잉크 23954">
                  <a:extLst>
                    <a:ext uri="{FF2B5EF4-FFF2-40B4-BE49-F238E27FC236}">
                      <a16:creationId xmlns:a16="http://schemas.microsoft.com/office/drawing/2014/main" id="{A1DDE318-79E7-CF42-EFFA-9F711D265F6A}"/>
                    </a:ext>
                  </a:extLst>
                </p14:cNvPr>
                <p14:cNvContentPartPr/>
                <p14:nvPr/>
              </p14:nvContentPartPr>
              <p14:xfrm>
                <a:off x="6612279" y="3308949"/>
                <a:ext cx="122400" cy="93960"/>
              </p14:xfrm>
            </p:contentPart>
          </mc:Choice>
          <mc:Fallback>
            <p:pic>
              <p:nvPicPr>
                <p:cNvPr id="23955" name="잉크 23954">
                  <a:extLst>
                    <a:ext uri="{FF2B5EF4-FFF2-40B4-BE49-F238E27FC236}">
                      <a16:creationId xmlns:a16="http://schemas.microsoft.com/office/drawing/2014/main" id="{A1DDE318-79E7-CF42-EFFA-9F711D265F6A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603279" y="3300309"/>
                  <a:ext cx="140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23956" name="잉크 23955">
                  <a:extLst>
                    <a:ext uri="{FF2B5EF4-FFF2-40B4-BE49-F238E27FC236}">
                      <a16:creationId xmlns:a16="http://schemas.microsoft.com/office/drawing/2014/main" id="{37E51F11-76E4-8D54-4FD0-0C0FED5CA1AB}"/>
                    </a:ext>
                  </a:extLst>
                </p14:cNvPr>
                <p14:cNvContentPartPr/>
                <p14:nvPr/>
              </p14:nvContentPartPr>
              <p14:xfrm>
                <a:off x="6737559" y="3304989"/>
                <a:ext cx="122040" cy="102240"/>
              </p14:xfrm>
            </p:contentPart>
          </mc:Choice>
          <mc:Fallback>
            <p:pic>
              <p:nvPicPr>
                <p:cNvPr id="23956" name="잉크 23955">
                  <a:extLst>
                    <a:ext uri="{FF2B5EF4-FFF2-40B4-BE49-F238E27FC236}">
                      <a16:creationId xmlns:a16="http://schemas.microsoft.com/office/drawing/2014/main" id="{37E51F11-76E4-8D54-4FD0-0C0FED5CA1AB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728919" y="3296349"/>
                  <a:ext cx="13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23957" name="잉크 23956">
                  <a:extLst>
                    <a:ext uri="{FF2B5EF4-FFF2-40B4-BE49-F238E27FC236}">
                      <a16:creationId xmlns:a16="http://schemas.microsoft.com/office/drawing/2014/main" id="{F4A50B69-C3FA-89D2-4F52-848DEA828E09}"/>
                    </a:ext>
                  </a:extLst>
                </p14:cNvPr>
                <p14:cNvContentPartPr/>
                <p14:nvPr/>
              </p14:nvContentPartPr>
              <p14:xfrm>
                <a:off x="6804879" y="3316149"/>
                <a:ext cx="110520" cy="163440"/>
              </p14:xfrm>
            </p:contentPart>
          </mc:Choice>
          <mc:Fallback>
            <p:pic>
              <p:nvPicPr>
                <p:cNvPr id="23957" name="잉크 23956">
                  <a:extLst>
                    <a:ext uri="{FF2B5EF4-FFF2-40B4-BE49-F238E27FC236}">
                      <a16:creationId xmlns:a16="http://schemas.microsoft.com/office/drawing/2014/main" id="{F4A50B69-C3FA-89D2-4F52-848DEA828E09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796239" y="3307149"/>
                  <a:ext cx="1281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23958" name="잉크 23957">
                  <a:extLst>
                    <a:ext uri="{FF2B5EF4-FFF2-40B4-BE49-F238E27FC236}">
                      <a16:creationId xmlns:a16="http://schemas.microsoft.com/office/drawing/2014/main" id="{B725CF13-F056-1215-07F2-4488DF9FB549}"/>
                    </a:ext>
                  </a:extLst>
                </p14:cNvPr>
                <p14:cNvContentPartPr/>
                <p14:nvPr/>
              </p14:nvContentPartPr>
              <p14:xfrm>
                <a:off x="6966519" y="3319389"/>
                <a:ext cx="82440" cy="110160"/>
              </p14:xfrm>
            </p:contentPart>
          </mc:Choice>
          <mc:Fallback>
            <p:pic>
              <p:nvPicPr>
                <p:cNvPr id="23958" name="잉크 23957">
                  <a:extLst>
                    <a:ext uri="{FF2B5EF4-FFF2-40B4-BE49-F238E27FC236}">
                      <a16:creationId xmlns:a16="http://schemas.microsoft.com/office/drawing/2014/main" id="{B725CF13-F056-1215-07F2-4488DF9FB549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957519" y="3310749"/>
                  <a:ext cx="100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23959" name="잉크 23958">
                  <a:extLst>
                    <a:ext uri="{FF2B5EF4-FFF2-40B4-BE49-F238E27FC236}">
                      <a16:creationId xmlns:a16="http://schemas.microsoft.com/office/drawing/2014/main" id="{FE16724E-BFAF-FACC-A238-09B351119EB3}"/>
                    </a:ext>
                  </a:extLst>
                </p14:cNvPr>
                <p14:cNvContentPartPr/>
                <p14:nvPr/>
              </p14:nvContentPartPr>
              <p14:xfrm>
                <a:off x="6959679" y="3355749"/>
                <a:ext cx="147240" cy="38160"/>
              </p14:xfrm>
            </p:contentPart>
          </mc:Choice>
          <mc:Fallback>
            <p:pic>
              <p:nvPicPr>
                <p:cNvPr id="23959" name="잉크 23958">
                  <a:extLst>
                    <a:ext uri="{FF2B5EF4-FFF2-40B4-BE49-F238E27FC236}">
                      <a16:creationId xmlns:a16="http://schemas.microsoft.com/office/drawing/2014/main" id="{FE16724E-BFAF-FACC-A238-09B351119EB3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950679" y="3347109"/>
                  <a:ext cx="164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23960" name="잉크 23959">
                  <a:extLst>
                    <a:ext uri="{FF2B5EF4-FFF2-40B4-BE49-F238E27FC236}">
                      <a16:creationId xmlns:a16="http://schemas.microsoft.com/office/drawing/2014/main" id="{0D573C33-21F3-D74C-99B0-4C507B16B9E8}"/>
                    </a:ext>
                  </a:extLst>
                </p14:cNvPr>
                <p14:cNvContentPartPr/>
                <p14:nvPr/>
              </p14:nvContentPartPr>
              <p14:xfrm>
                <a:off x="7036359" y="3333789"/>
                <a:ext cx="100440" cy="158040"/>
              </p14:xfrm>
            </p:contentPart>
          </mc:Choice>
          <mc:Fallback>
            <p:pic>
              <p:nvPicPr>
                <p:cNvPr id="23960" name="잉크 23959">
                  <a:extLst>
                    <a:ext uri="{FF2B5EF4-FFF2-40B4-BE49-F238E27FC236}">
                      <a16:creationId xmlns:a16="http://schemas.microsoft.com/office/drawing/2014/main" id="{0D573C33-21F3-D74C-99B0-4C507B16B9E8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7027719" y="3325149"/>
                  <a:ext cx="118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23961" name="잉크 23960">
                  <a:extLst>
                    <a:ext uri="{FF2B5EF4-FFF2-40B4-BE49-F238E27FC236}">
                      <a16:creationId xmlns:a16="http://schemas.microsoft.com/office/drawing/2014/main" id="{C9C920AD-BB0D-7E65-C22E-85ADB10141DB}"/>
                    </a:ext>
                  </a:extLst>
                </p14:cNvPr>
                <p14:cNvContentPartPr/>
                <p14:nvPr/>
              </p14:nvContentPartPr>
              <p14:xfrm>
                <a:off x="7119879" y="3302829"/>
                <a:ext cx="119520" cy="159840"/>
              </p14:xfrm>
            </p:contentPart>
          </mc:Choice>
          <mc:Fallback>
            <p:pic>
              <p:nvPicPr>
                <p:cNvPr id="23961" name="잉크 23960">
                  <a:extLst>
                    <a:ext uri="{FF2B5EF4-FFF2-40B4-BE49-F238E27FC236}">
                      <a16:creationId xmlns:a16="http://schemas.microsoft.com/office/drawing/2014/main" id="{C9C920AD-BB0D-7E65-C22E-85ADB10141DB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7111239" y="3294189"/>
                  <a:ext cx="137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23962" name="잉크 23961">
                  <a:extLst>
                    <a:ext uri="{FF2B5EF4-FFF2-40B4-BE49-F238E27FC236}">
                      <a16:creationId xmlns:a16="http://schemas.microsoft.com/office/drawing/2014/main" id="{5DC8D7AA-3252-E831-D935-FAB4192B105E}"/>
                    </a:ext>
                  </a:extLst>
                </p14:cNvPr>
                <p14:cNvContentPartPr/>
                <p14:nvPr/>
              </p14:nvContentPartPr>
              <p14:xfrm>
                <a:off x="7246959" y="3338829"/>
                <a:ext cx="96840" cy="110880"/>
              </p14:xfrm>
            </p:contentPart>
          </mc:Choice>
          <mc:Fallback>
            <p:pic>
              <p:nvPicPr>
                <p:cNvPr id="23962" name="잉크 23961">
                  <a:extLst>
                    <a:ext uri="{FF2B5EF4-FFF2-40B4-BE49-F238E27FC236}">
                      <a16:creationId xmlns:a16="http://schemas.microsoft.com/office/drawing/2014/main" id="{5DC8D7AA-3252-E831-D935-FAB4192B105E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7238319" y="3330189"/>
                  <a:ext cx="114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23963" name="잉크 23962">
                  <a:extLst>
                    <a:ext uri="{FF2B5EF4-FFF2-40B4-BE49-F238E27FC236}">
                      <a16:creationId xmlns:a16="http://schemas.microsoft.com/office/drawing/2014/main" id="{7A974436-2846-5FBB-99DC-69B06535B5AF}"/>
                    </a:ext>
                  </a:extLst>
                </p14:cNvPr>
                <p14:cNvContentPartPr/>
                <p14:nvPr/>
              </p14:nvContentPartPr>
              <p14:xfrm>
                <a:off x="7372959" y="3378429"/>
                <a:ext cx="54000" cy="78120"/>
              </p14:xfrm>
            </p:contentPart>
          </mc:Choice>
          <mc:Fallback>
            <p:pic>
              <p:nvPicPr>
                <p:cNvPr id="23963" name="잉크 23962">
                  <a:extLst>
                    <a:ext uri="{FF2B5EF4-FFF2-40B4-BE49-F238E27FC236}">
                      <a16:creationId xmlns:a16="http://schemas.microsoft.com/office/drawing/2014/main" id="{7A974436-2846-5FBB-99DC-69B06535B5AF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7364319" y="3369789"/>
                  <a:ext cx="71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23964" name="잉크 23963">
                  <a:extLst>
                    <a:ext uri="{FF2B5EF4-FFF2-40B4-BE49-F238E27FC236}">
                      <a16:creationId xmlns:a16="http://schemas.microsoft.com/office/drawing/2014/main" id="{E87CA371-019A-3AA3-2F4D-CFC81EDECB04}"/>
                    </a:ext>
                  </a:extLst>
                </p14:cNvPr>
                <p14:cNvContentPartPr/>
                <p14:nvPr/>
              </p14:nvContentPartPr>
              <p14:xfrm>
                <a:off x="7451799" y="3334149"/>
                <a:ext cx="95760" cy="65160"/>
              </p14:xfrm>
            </p:contentPart>
          </mc:Choice>
          <mc:Fallback>
            <p:pic>
              <p:nvPicPr>
                <p:cNvPr id="23964" name="잉크 23963">
                  <a:extLst>
                    <a:ext uri="{FF2B5EF4-FFF2-40B4-BE49-F238E27FC236}">
                      <a16:creationId xmlns:a16="http://schemas.microsoft.com/office/drawing/2014/main" id="{E87CA371-019A-3AA3-2F4D-CFC81EDECB04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7443159" y="332550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23965" name="잉크 23964">
                  <a:extLst>
                    <a:ext uri="{FF2B5EF4-FFF2-40B4-BE49-F238E27FC236}">
                      <a16:creationId xmlns:a16="http://schemas.microsoft.com/office/drawing/2014/main" id="{04568A05-9388-9C57-F39F-0CD8579111AE}"/>
                    </a:ext>
                  </a:extLst>
                </p14:cNvPr>
                <p14:cNvContentPartPr/>
                <p14:nvPr/>
              </p14:nvContentPartPr>
              <p14:xfrm>
                <a:off x="7511199" y="3415149"/>
                <a:ext cx="96480" cy="54000"/>
              </p14:xfrm>
            </p:contentPart>
          </mc:Choice>
          <mc:Fallback>
            <p:pic>
              <p:nvPicPr>
                <p:cNvPr id="23965" name="잉크 23964">
                  <a:extLst>
                    <a:ext uri="{FF2B5EF4-FFF2-40B4-BE49-F238E27FC236}">
                      <a16:creationId xmlns:a16="http://schemas.microsoft.com/office/drawing/2014/main" id="{04568A05-9388-9C57-F39F-0CD8579111AE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7502199" y="3406509"/>
                  <a:ext cx="114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23968" name="잉크 23967">
                  <a:extLst>
                    <a:ext uri="{FF2B5EF4-FFF2-40B4-BE49-F238E27FC236}">
                      <a16:creationId xmlns:a16="http://schemas.microsoft.com/office/drawing/2014/main" id="{EA7E7CDD-687C-D995-E6F9-A283179A41AA}"/>
                    </a:ext>
                  </a:extLst>
                </p14:cNvPr>
                <p14:cNvContentPartPr/>
                <p14:nvPr/>
              </p14:nvContentPartPr>
              <p14:xfrm>
                <a:off x="7604079" y="3330189"/>
                <a:ext cx="67320" cy="78480"/>
              </p14:xfrm>
            </p:contentPart>
          </mc:Choice>
          <mc:Fallback>
            <p:pic>
              <p:nvPicPr>
                <p:cNvPr id="23968" name="잉크 23967">
                  <a:extLst>
                    <a:ext uri="{FF2B5EF4-FFF2-40B4-BE49-F238E27FC236}">
                      <a16:creationId xmlns:a16="http://schemas.microsoft.com/office/drawing/2014/main" id="{EA7E7CDD-687C-D995-E6F9-A283179A41AA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595439" y="3321189"/>
                  <a:ext cx="84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23969" name="잉크 23968">
                  <a:extLst>
                    <a:ext uri="{FF2B5EF4-FFF2-40B4-BE49-F238E27FC236}">
                      <a16:creationId xmlns:a16="http://schemas.microsoft.com/office/drawing/2014/main" id="{B45AC319-51A2-D8A5-CA52-4FDED736D4F2}"/>
                    </a:ext>
                  </a:extLst>
                </p14:cNvPr>
                <p14:cNvContentPartPr/>
                <p14:nvPr/>
              </p14:nvContentPartPr>
              <p14:xfrm>
                <a:off x="7668519" y="3347829"/>
                <a:ext cx="46440" cy="97200"/>
              </p14:xfrm>
            </p:contentPart>
          </mc:Choice>
          <mc:Fallback>
            <p:pic>
              <p:nvPicPr>
                <p:cNvPr id="23969" name="잉크 23968">
                  <a:extLst>
                    <a:ext uri="{FF2B5EF4-FFF2-40B4-BE49-F238E27FC236}">
                      <a16:creationId xmlns:a16="http://schemas.microsoft.com/office/drawing/2014/main" id="{B45AC319-51A2-D8A5-CA52-4FDED736D4F2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7659879" y="3338829"/>
                  <a:ext cx="64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23970" name="잉크 23969">
                  <a:extLst>
                    <a:ext uri="{FF2B5EF4-FFF2-40B4-BE49-F238E27FC236}">
                      <a16:creationId xmlns:a16="http://schemas.microsoft.com/office/drawing/2014/main" id="{E7D2293D-BCAF-3913-FA30-09AC1CA2CB13}"/>
                    </a:ext>
                  </a:extLst>
                </p14:cNvPr>
                <p14:cNvContentPartPr/>
                <p14:nvPr/>
              </p14:nvContentPartPr>
              <p14:xfrm>
                <a:off x="7726479" y="3322629"/>
                <a:ext cx="79920" cy="63000"/>
              </p14:xfrm>
            </p:contentPart>
          </mc:Choice>
          <mc:Fallback>
            <p:pic>
              <p:nvPicPr>
                <p:cNvPr id="23970" name="잉크 23969">
                  <a:extLst>
                    <a:ext uri="{FF2B5EF4-FFF2-40B4-BE49-F238E27FC236}">
                      <a16:creationId xmlns:a16="http://schemas.microsoft.com/office/drawing/2014/main" id="{E7D2293D-BCAF-3913-FA30-09AC1CA2CB13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7717839" y="3313989"/>
                  <a:ext cx="97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23971" name="잉크 23970">
                  <a:extLst>
                    <a:ext uri="{FF2B5EF4-FFF2-40B4-BE49-F238E27FC236}">
                      <a16:creationId xmlns:a16="http://schemas.microsoft.com/office/drawing/2014/main" id="{E6CE8399-A95C-AC2F-E855-2EFE63C3A702}"/>
                    </a:ext>
                  </a:extLst>
                </p14:cNvPr>
                <p14:cNvContentPartPr/>
                <p14:nvPr/>
              </p14:nvContentPartPr>
              <p14:xfrm>
                <a:off x="7739079" y="3411909"/>
                <a:ext cx="92880" cy="60840"/>
              </p14:xfrm>
            </p:contentPart>
          </mc:Choice>
          <mc:Fallback>
            <p:pic>
              <p:nvPicPr>
                <p:cNvPr id="23971" name="잉크 23970">
                  <a:extLst>
                    <a:ext uri="{FF2B5EF4-FFF2-40B4-BE49-F238E27FC236}">
                      <a16:creationId xmlns:a16="http://schemas.microsoft.com/office/drawing/2014/main" id="{E6CE8399-A95C-AC2F-E855-2EFE63C3A702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7730079" y="3402909"/>
                  <a:ext cx="110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23972" name="잉크 23971">
                  <a:extLst>
                    <a:ext uri="{FF2B5EF4-FFF2-40B4-BE49-F238E27FC236}">
                      <a16:creationId xmlns:a16="http://schemas.microsoft.com/office/drawing/2014/main" id="{49917DFD-2406-7749-5D9B-7E3715BCD3CD}"/>
                    </a:ext>
                  </a:extLst>
                </p14:cNvPr>
                <p14:cNvContentPartPr/>
                <p14:nvPr/>
              </p14:nvContentPartPr>
              <p14:xfrm>
                <a:off x="7849599" y="3329109"/>
                <a:ext cx="79920" cy="96480"/>
              </p14:xfrm>
            </p:contentPart>
          </mc:Choice>
          <mc:Fallback>
            <p:pic>
              <p:nvPicPr>
                <p:cNvPr id="23972" name="잉크 23971">
                  <a:extLst>
                    <a:ext uri="{FF2B5EF4-FFF2-40B4-BE49-F238E27FC236}">
                      <a16:creationId xmlns:a16="http://schemas.microsoft.com/office/drawing/2014/main" id="{49917DFD-2406-7749-5D9B-7E3715BCD3CD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7840959" y="3320469"/>
                  <a:ext cx="9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23973" name="잉크 23972">
                  <a:extLst>
                    <a:ext uri="{FF2B5EF4-FFF2-40B4-BE49-F238E27FC236}">
                      <a16:creationId xmlns:a16="http://schemas.microsoft.com/office/drawing/2014/main" id="{64EC7908-0F74-23B5-960F-C1D7206702FB}"/>
                    </a:ext>
                  </a:extLst>
                </p14:cNvPr>
                <p14:cNvContentPartPr/>
                <p14:nvPr/>
              </p14:nvContentPartPr>
              <p14:xfrm>
                <a:off x="7895679" y="3347469"/>
                <a:ext cx="68040" cy="133920"/>
              </p14:xfrm>
            </p:contentPart>
          </mc:Choice>
          <mc:Fallback>
            <p:pic>
              <p:nvPicPr>
                <p:cNvPr id="23973" name="잉크 23972">
                  <a:extLst>
                    <a:ext uri="{FF2B5EF4-FFF2-40B4-BE49-F238E27FC236}">
                      <a16:creationId xmlns:a16="http://schemas.microsoft.com/office/drawing/2014/main" id="{64EC7908-0F74-23B5-960F-C1D7206702FB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7886679" y="3338829"/>
                  <a:ext cx="85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23974" name="잉크 23973">
                  <a:extLst>
                    <a:ext uri="{FF2B5EF4-FFF2-40B4-BE49-F238E27FC236}">
                      <a16:creationId xmlns:a16="http://schemas.microsoft.com/office/drawing/2014/main" id="{BC0B354E-3462-C597-BDF3-F2BA6768166C}"/>
                    </a:ext>
                  </a:extLst>
                </p14:cNvPr>
                <p14:cNvContentPartPr/>
                <p14:nvPr/>
              </p14:nvContentPartPr>
              <p14:xfrm>
                <a:off x="6137799" y="2930949"/>
                <a:ext cx="102600" cy="122040"/>
              </p14:xfrm>
            </p:contentPart>
          </mc:Choice>
          <mc:Fallback>
            <p:pic>
              <p:nvPicPr>
                <p:cNvPr id="23974" name="잉크 23973">
                  <a:extLst>
                    <a:ext uri="{FF2B5EF4-FFF2-40B4-BE49-F238E27FC236}">
                      <a16:creationId xmlns:a16="http://schemas.microsoft.com/office/drawing/2014/main" id="{BC0B354E-3462-C597-BDF3-F2BA6768166C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6129159" y="2921949"/>
                  <a:ext cx="120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23975" name="잉크 23974">
                  <a:extLst>
                    <a:ext uri="{FF2B5EF4-FFF2-40B4-BE49-F238E27FC236}">
                      <a16:creationId xmlns:a16="http://schemas.microsoft.com/office/drawing/2014/main" id="{87E87754-F767-E838-1ACD-DB353BCB8958}"/>
                    </a:ext>
                  </a:extLst>
                </p14:cNvPr>
                <p14:cNvContentPartPr/>
                <p14:nvPr/>
              </p14:nvContentPartPr>
              <p14:xfrm>
                <a:off x="6276039" y="2889549"/>
                <a:ext cx="109080" cy="106560"/>
              </p14:xfrm>
            </p:contentPart>
          </mc:Choice>
          <mc:Fallback>
            <p:pic>
              <p:nvPicPr>
                <p:cNvPr id="23975" name="잉크 23974">
                  <a:extLst>
                    <a:ext uri="{FF2B5EF4-FFF2-40B4-BE49-F238E27FC236}">
                      <a16:creationId xmlns:a16="http://schemas.microsoft.com/office/drawing/2014/main" id="{87E87754-F767-E838-1ACD-DB353BCB8958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267399" y="2880549"/>
                  <a:ext cx="1267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23976" name="잉크 23975">
                  <a:extLst>
                    <a:ext uri="{FF2B5EF4-FFF2-40B4-BE49-F238E27FC236}">
                      <a16:creationId xmlns:a16="http://schemas.microsoft.com/office/drawing/2014/main" id="{90CAB74F-F411-9277-E34C-21EB353C1CEA}"/>
                    </a:ext>
                  </a:extLst>
                </p14:cNvPr>
                <p14:cNvContentPartPr/>
                <p14:nvPr/>
              </p14:nvContentPartPr>
              <p14:xfrm>
                <a:off x="6331119" y="3027789"/>
                <a:ext cx="101160" cy="63000"/>
              </p14:xfrm>
            </p:contentPart>
          </mc:Choice>
          <mc:Fallback>
            <p:pic>
              <p:nvPicPr>
                <p:cNvPr id="23976" name="잉크 23975">
                  <a:extLst>
                    <a:ext uri="{FF2B5EF4-FFF2-40B4-BE49-F238E27FC236}">
                      <a16:creationId xmlns:a16="http://schemas.microsoft.com/office/drawing/2014/main" id="{90CAB74F-F411-9277-E34C-21EB353C1CEA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322119" y="3018789"/>
                  <a:ext cx="118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23977" name="잉크 23976">
                  <a:extLst>
                    <a:ext uri="{FF2B5EF4-FFF2-40B4-BE49-F238E27FC236}">
                      <a16:creationId xmlns:a16="http://schemas.microsoft.com/office/drawing/2014/main" id="{272F8DF7-C5AB-1DEC-0955-7DF2D5F138BF}"/>
                    </a:ext>
                  </a:extLst>
                </p14:cNvPr>
                <p14:cNvContentPartPr/>
                <p14:nvPr/>
              </p14:nvContentPartPr>
              <p14:xfrm>
                <a:off x="6498159" y="2941389"/>
                <a:ext cx="88560" cy="92160"/>
              </p14:xfrm>
            </p:contentPart>
          </mc:Choice>
          <mc:Fallback>
            <p:pic>
              <p:nvPicPr>
                <p:cNvPr id="23977" name="잉크 23976">
                  <a:extLst>
                    <a:ext uri="{FF2B5EF4-FFF2-40B4-BE49-F238E27FC236}">
                      <a16:creationId xmlns:a16="http://schemas.microsoft.com/office/drawing/2014/main" id="{272F8DF7-C5AB-1DEC-0955-7DF2D5F138BF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6489159" y="2932389"/>
                  <a:ext cx="106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23978" name="잉크 23977">
                  <a:extLst>
                    <a:ext uri="{FF2B5EF4-FFF2-40B4-BE49-F238E27FC236}">
                      <a16:creationId xmlns:a16="http://schemas.microsoft.com/office/drawing/2014/main" id="{A322F6C9-BDE0-A52D-96D5-C127214FF13C}"/>
                    </a:ext>
                  </a:extLst>
                </p14:cNvPr>
                <p14:cNvContentPartPr/>
                <p14:nvPr/>
              </p14:nvContentPartPr>
              <p14:xfrm>
                <a:off x="6587439" y="2952189"/>
                <a:ext cx="51480" cy="63360"/>
              </p14:xfrm>
            </p:contentPart>
          </mc:Choice>
          <mc:Fallback>
            <p:pic>
              <p:nvPicPr>
                <p:cNvPr id="23978" name="잉크 23977">
                  <a:extLst>
                    <a:ext uri="{FF2B5EF4-FFF2-40B4-BE49-F238E27FC236}">
                      <a16:creationId xmlns:a16="http://schemas.microsoft.com/office/drawing/2014/main" id="{A322F6C9-BDE0-A52D-96D5-C127214FF13C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6578439" y="2943549"/>
                  <a:ext cx="69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23979" name="잉크 23978">
                  <a:extLst>
                    <a:ext uri="{FF2B5EF4-FFF2-40B4-BE49-F238E27FC236}">
                      <a16:creationId xmlns:a16="http://schemas.microsoft.com/office/drawing/2014/main" id="{907772DA-BF83-5AF2-261C-952DE0208DB8}"/>
                    </a:ext>
                  </a:extLst>
                </p14:cNvPr>
                <p14:cNvContentPartPr/>
                <p14:nvPr/>
              </p14:nvContentPartPr>
              <p14:xfrm>
                <a:off x="6585999" y="2914749"/>
                <a:ext cx="115920" cy="183600"/>
              </p14:xfrm>
            </p:contentPart>
          </mc:Choice>
          <mc:Fallback>
            <p:pic>
              <p:nvPicPr>
                <p:cNvPr id="23979" name="잉크 23978">
                  <a:extLst>
                    <a:ext uri="{FF2B5EF4-FFF2-40B4-BE49-F238E27FC236}">
                      <a16:creationId xmlns:a16="http://schemas.microsoft.com/office/drawing/2014/main" id="{907772DA-BF83-5AF2-261C-952DE0208DB8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6576999" y="2905749"/>
                  <a:ext cx="133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23980" name="잉크 23979">
                  <a:extLst>
                    <a:ext uri="{FF2B5EF4-FFF2-40B4-BE49-F238E27FC236}">
                      <a16:creationId xmlns:a16="http://schemas.microsoft.com/office/drawing/2014/main" id="{3AD50A29-0DA6-A008-9834-EA752E07C661}"/>
                    </a:ext>
                  </a:extLst>
                </p14:cNvPr>
                <p14:cNvContentPartPr/>
                <p14:nvPr/>
              </p14:nvContentPartPr>
              <p14:xfrm>
                <a:off x="6648279" y="2947509"/>
                <a:ext cx="101880" cy="79920"/>
              </p14:xfrm>
            </p:contentPart>
          </mc:Choice>
          <mc:Fallback>
            <p:pic>
              <p:nvPicPr>
                <p:cNvPr id="23980" name="잉크 23979">
                  <a:extLst>
                    <a:ext uri="{FF2B5EF4-FFF2-40B4-BE49-F238E27FC236}">
                      <a16:creationId xmlns:a16="http://schemas.microsoft.com/office/drawing/2014/main" id="{3AD50A29-0DA6-A008-9834-EA752E07C661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6639639" y="2938869"/>
                  <a:ext cx="119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23981" name="잉크 23980">
                  <a:extLst>
                    <a:ext uri="{FF2B5EF4-FFF2-40B4-BE49-F238E27FC236}">
                      <a16:creationId xmlns:a16="http://schemas.microsoft.com/office/drawing/2014/main" id="{56E08775-08DC-D8B7-8CDA-640744E73924}"/>
                    </a:ext>
                  </a:extLst>
                </p14:cNvPr>
                <p14:cNvContentPartPr/>
                <p14:nvPr/>
              </p14:nvContentPartPr>
              <p14:xfrm>
                <a:off x="6767079" y="2957229"/>
                <a:ext cx="41760" cy="72720"/>
              </p14:xfrm>
            </p:contentPart>
          </mc:Choice>
          <mc:Fallback>
            <p:pic>
              <p:nvPicPr>
                <p:cNvPr id="23981" name="잉크 23980">
                  <a:extLst>
                    <a:ext uri="{FF2B5EF4-FFF2-40B4-BE49-F238E27FC236}">
                      <a16:creationId xmlns:a16="http://schemas.microsoft.com/office/drawing/2014/main" id="{56E08775-08DC-D8B7-8CDA-640744E73924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6758439" y="2948589"/>
                  <a:ext cx="59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23982" name="잉크 23981">
                  <a:extLst>
                    <a:ext uri="{FF2B5EF4-FFF2-40B4-BE49-F238E27FC236}">
                      <a16:creationId xmlns:a16="http://schemas.microsoft.com/office/drawing/2014/main" id="{BDA3BCCC-0C92-D5AB-D448-7C7AC7039AD1}"/>
                    </a:ext>
                  </a:extLst>
                </p14:cNvPr>
                <p14:cNvContentPartPr/>
                <p14:nvPr/>
              </p14:nvContentPartPr>
              <p14:xfrm>
                <a:off x="6752679" y="2937789"/>
                <a:ext cx="94320" cy="161280"/>
              </p14:xfrm>
            </p:contentPart>
          </mc:Choice>
          <mc:Fallback>
            <p:pic>
              <p:nvPicPr>
                <p:cNvPr id="23982" name="잉크 23981">
                  <a:extLst>
                    <a:ext uri="{FF2B5EF4-FFF2-40B4-BE49-F238E27FC236}">
                      <a16:creationId xmlns:a16="http://schemas.microsoft.com/office/drawing/2014/main" id="{BDA3BCCC-0C92-D5AB-D448-7C7AC7039AD1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6743679" y="2928789"/>
                  <a:ext cx="111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23983" name="잉크 23982">
                  <a:extLst>
                    <a:ext uri="{FF2B5EF4-FFF2-40B4-BE49-F238E27FC236}">
                      <a16:creationId xmlns:a16="http://schemas.microsoft.com/office/drawing/2014/main" id="{254BEE51-2DE4-330C-C9E4-A8F45EA65A6E}"/>
                    </a:ext>
                  </a:extLst>
                </p14:cNvPr>
                <p14:cNvContentPartPr/>
                <p14:nvPr/>
              </p14:nvContentPartPr>
              <p14:xfrm>
                <a:off x="6803799" y="2973789"/>
                <a:ext cx="83160" cy="87840"/>
              </p14:xfrm>
            </p:contentPart>
          </mc:Choice>
          <mc:Fallback>
            <p:pic>
              <p:nvPicPr>
                <p:cNvPr id="23983" name="잉크 23982">
                  <a:extLst>
                    <a:ext uri="{FF2B5EF4-FFF2-40B4-BE49-F238E27FC236}">
                      <a16:creationId xmlns:a16="http://schemas.microsoft.com/office/drawing/2014/main" id="{254BEE51-2DE4-330C-C9E4-A8F45EA65A6E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6794799" y="2965149"/>
                  <a:ext cx="100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23984" name="잉크 23983">
                  <a:extLst>
                    <a:ext uri="{FF2B5EF4-FFF2-40B4-BE49-F238E27FC236}">
                      <a16:creationId xmlns:a16="http://schemas.microsoft.com/office/drawing/2014/main" id="{A5614347-4A19-DA83-3428-F79CF4705A45}"/>
                    </a:ext>
                  </a:extLst>
                </p14:cNvPr>
                <p14:cNvContentPartPr/>
                <p14:nvPr/>
              </p14:nvContentPartPr>
              <p14:xfrm>
                <a:off x="6897039" y="2976669"/>
                <a:ext cx="36720" cy="65160"/>
              </p14:xfrm>
            </p:contentPart>
          </mc:Choice>
          <mc:Fallback>
            <p:pic>
              <p:nvPicPr>
                <p:cNvPr id="23984" name="잉크 23983">
                  <a:extLst>
                    <a:ext uri="{FF2B5EF4-FFF2-40B4-BE49-F238E27FC236}">
                      <a16:creationId xmlns:a16="http://schemas.microsoft.com/office/drawing/2014/main" id="{A5614347-4A19-DA83-3428-F79CF4705A45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6888399" y="2968029"/>
                  <a:ext cx="54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23985" name="잉크 23984">
                  <a:extLst>
                    <a:ext uri="{FF2B5EF4-FFF2-40B4-BE49-F238E27FC236}">
                      <a16:creationId xmlns:a16="http://schemas.microsoft.com/office/drawing/2014/main" id="{6A2D1A11-09E8-810C-215F-3D65F68D0DBE}"/>
                    </a:ext>
                  </a:extLst>
                </p14:cNvPr>
                <p14:cNvContentPartPr/>
                <p14:nvPr/>
              </p14:nvContentPartPr>
              <p14:xfrm>
                <a:off x="6942759" y="2920869"/>
                <a:ext cx="88560" cy="118080"/>
              </p14:xfrm>
            </p:contentPart>
          </mc:Choice>
          <mc:Fallback>
            <p:pic>
              <p:nvPicPr>
                <p:cNvPr id="23985" name="잉크 23984">
                  <a:extLst>
                    <a:ext uri="{FF2B5EF4-FFF2-40B4-BE49-F238E27FC236}">
                      <a16:creationId xmlns:a16="http://schemas.microsoft.com/office/drawing/2014/main" id="{6A2D1A11-09E8-810C-215F-3D65F68D0DBE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6934119" y="2912229"/>
                  <a:ext cx="106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23986" name="잉크 23985">
                  <a:extLst>
                    <a:ext uri="{FF2B5EF4-FFF2-40B4-BE49-F238E27FC236}">
                      <a16:creationId xmlns:a16="http://schemas.microsoft.com/office/drawing/2014/main" id="{93E323CE-2AAE-769A-B261-A366CDD84144}"/>
                    </a:ext>
                  </a:extLst>
                </p14:cNvPr>
                <p14:cNvContentPartPr/>
                <p14:nvPr/>
              </p14:nvContentPartPr>
              <p14:xfrm>
                <a:off x="7019799" y="2932749"/>
                <a:ext cx="60840" cy="67320"/>
              </p14:xfrm>
            </p:contentPart>
          </mc:Choice>
          <mc:Fallback>
            <p:pic>
              <p:nvPicPr>
                <p:cNvPr id="23986" name="잉크 23985">
                  <a:extLst>
                    <a:ext uri="{FF2B5EF4-FFF2-40B4-BE49-F238E27FC236}">
                      <a16:creationId xmlns:a16="http://schemas.microsoft.com/office/drawing/2014/main" id="{93E323CE-2AAE-769A-B261-A366CDD84144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7010799" y="2923749"/>
                  <a:ext cx="78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23987" name="잉크 23986">
                  <a:extLst>
                    <a:ext uri="{FF2B5EF4-FFF2-40B4-BE49-F238E27FC236}">
                      <a16:creationId xmlns:a16="http://schemas.microsoft.com/office/drawing/2014/main" id="{429F56A3-79A3-391E-E9EB-99004FDF87E1}"/>
                    </a:ext>
                  </a:extLst>
                </p14:cNvPr>
                <p14:cNvContentPartPr/>
                <p14:nvPr/>
              </p14:nvContentPartPr>
              <p14:xfrm>
                <a:off x="7039599" y="2932749"/>
                <a:ext cx="81360" cy="205560"/>
              </p14:xfrm>
            </p:contentPart>
          </mc:Choice>
          <mc:Fallback>
            <p:pic>
              <p:nvPicPr>
                <p:cNvPr id="23987" name="잉크 23986">
                  <a:extLst>
                    <a:ext uri="{FF2B5EF4-FFF2-40B4-BE49-F238E27FC236}">
                      <a16:creationId xmlns:a16="http://schemas.microsoft.com/office/drawing/2014/main" id="{429F56A3-79A3-391E-E9EB-99004FDF87E1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7030599" y="2924109"/>
                  <a:ext cx="99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23988" name="잉크 23987">
                  <a:extLst>
                    <a:ext uri="{FF2B5EF4-FFF2-40B4-BE49-F238E27FC236}">
                      <a16:creationId xmlns:a16="http://schemas.microsoft.com/office/drawing/2014/main" id="{A68E53DF-2C2A-35CF-553D-1A301717E391}"/>
                    </a:ext>
                  </a:extLst>
                </p14:cNvPr>
                <p14:cNvContentPartPr/>
                <p14:nvPr/>
              </p14:nvContentPartPr>
              <p14:xfrm>
                <a:off x="7205919" y="2944629"/>
                <a:ext cx="88560" cy="111240"/>
              </p14:xfrm>
            </p:contentPart>
          </mc:Choice>
          <mc:Fallback>
            <p:pic>
              <p:nvPicPr>
                <p:cNvPr id="23988" name="잉크 23987">
                  <a:extLst>
                    <a:ext uri="{FF2B5EF4-FFF2-40B4-BE49-F238E27FC236}">
                      <a16:creationId xmlns:a16="http://schemas.microsoft.com/office/drawing/2014/main" id="{A68E53DF-2C2A-35CF-553D-1A301717E391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7197279" y="2935629"/>
                  <a:ext cx="106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23989" name="잉크 23988">
                  <a:extLst>
                    <a:ext uri="{FF2B5EF4-FFF2-40B4-BE49-F238E27FC236}">
                      <a16:creationId xmlns:a16="http://schemas.microsoft.com/office/drawing/2014/main" id="{795EA404-86E2-0AAD-1519-5D08E4AA466F}"/>
                    </a:ext>
                  </a:extLst>
                </p14:cNvPr>
                <p14:cNvContentPartPr/>
                <p14:nvPr/>
              </p14:nvContentPartPr>
              <p14:xfrm>
                <a:off x="7296279" y="2969469"/>
                <a:ext cx="24840" cy="125640"/>
              </p14:xfrm>
            </p:contentPart>
          </mc:Choice>
          <mc:Fallback>
            <p:pic>
              <p:nvPicPr>
                <p:cNvPr id="23989" name="잉크 23988">
                  <a:extLst>
                    <a:ext uri="{FF2B5EF4-FFF2-40B4-BE49-F238E27FC236}">
                      <a16:creationId xmlns:a16="http://schemas.microsoft.com/office/drawing/2014/main" id="{795EA404-86E2-0AAD-1519-5D08E4AA466F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7287279" y="2960829"/>
                  <a:ext cx="42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23990" name="잉크 23989">
                  <a:extLst>
                    <a:ext uri="{FF2B5EF4-FFF2-40B4-BE49-F238E27FC236}">
                      <a16:creationId xmlns:a16="http://schemas.microsoft.com/office/drawing/2014/main" id="{7F622C7F-9FEE-A592-C1D1-2500D4177F25}"/>
                    </a:ext>
                  </a:extLst>
                </p14:cNvPr>
                <p14:cNvContentPartPr/>
                <p14:nvPr/>
              </p14:nvContentPartPr>
              <p14:xfrm>
                <a:off x="7294479" y="2926989"/>
                <a:ext cx="124200" cy="125640"/>
              </p14:xfrm>
            </p:contentPart>
          </mc:Choice>
          <mc:Fallback>
            <p:pic>
              <p:nvPicPr>
                <p:cNvPr id="23990" name="잉크 23989">
                  <a:extLst>
                    <a:ext uri="{FF2B5EF4-FFF2-40B4-BE49-F238E27FC236}">
                      <a16:creationId xmlns:a16="http://schemas.microsoft.com/office/drawing/2014/main" id="{7F622C7F-9FEE-A592-C1D1-2500D4177F25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7285479" y="2917989"/>
                  <a:ext cx="141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23991" name="잉크 23990">
                  <a:extLst>
                    <a:ext uri="{FF2B5EF4-FFF2-40B4-BE49-F238E27FC236}">
                      <a16:creationId xmlns:a16="http://schemas.microsoft.com/office/drawing/2014/main" id="{27BE28DF-A152-CDF6-5BCA-425A38EC6CC1}"/>
                    </a:ext>
                  </a:extLst>
                </p14:cNvPr>
                <p14:cNvContentPartPr/>
                <p14:nvPr/>
              </p14:nvContentPartPr>
              <p14:xfrm>
                <a:off x="7356399" y="3043629"/>
                <a:ext cx="70920" cy="46080"/>
              </p14:xfrm>
            </p:contentPart>
          </mc:Choice>
          <mc:Fallback>
            <p:pic>
              <p:nvPicPr>
                <p:cNvPr id="23991" name="잉크 23990">
                  <a:extLst>
                    <a:ext uri="{FF2B5EF4-FFF2-40B4-BE49-F238E27FC236}">
                      <a16:creationId xmlns:a16="http://schemas.microsoft.com/office/drawing/2014/main" id="{27BE28DF-A152-CDF6-5BCA-425A38EC6CC1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7347399" y="3034629"/>
                  <a:ext cx="88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23992" name="잉크 23991">
                  <a:extLst>
                    <a:ext uri="{FF2B5EF4-FFF2-40B4-BE49-F238E27FC236}">
                      <a16:creationId xmlns:a16="http://schemas.microsoft.com/office/drawing/2014/main" id="{5FC165C0-92B9-56B3-F050-667F08980754}"/>
                    </a:ext>
                  </a:extLst>
                </p14:cNvPr>
                <p14:cNvContentPartPr/>
                <p14:nvPr/>
              </p14:nvContentPartPr>
              <p14:xfrm>
                <a:off x="7447479" y="2970189"/>
                <a:ext cx="104400" cy="114480"/>
              </p14:xfrm>
            </p:contentPart>
          </mc:Choice>
          <mc:Fallback>
            <p:pic>
              <p:nvPicPr>
                <p:cNvPr id="23992" name="잉크 23991">
                  <a:extLst>
                    <a:ext uri="{FF2B5EF4-FFF2-40B4-BE49-F238E27FC236}">
                      <a16:creationId xmlns:a16="http://schemas.microsoft.com/office/drawing/2014/main" id="{5FC165C0-92B9-56B3-F050-667F08980754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7438479" y="2961189"/>
                  <a:ext cx="1220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23993" name="잉크 23992">
                  <a:extLst>
                    <a:ext uri="{FF2B5EF4-FFF2-40B4-BE49-F238E27FC236}">
                      <a16:creationId xmlns:a16="http://schemas.microsoft.com/office/drawing/2014/main" id="{7CDF618B-0EF0-A4AC-6C5E-B51692821677}"/>
                    </a:ext>
                  </a:extLst>
                </p14:cNvPr>
                <p14:cNvContentPartPr/>
                <p14:nvPr/>
              </p14:nvContentPartPr>
              <p14:xfrm>
                <a:off x="7588959" y="2959749"/>
                <a:ext cx="145800" cy="110520"/>
              </p14:xfrm>
            </p:contentPart>
          </mc:Choice>
          <mc:Fallback>
            <p:pic>
              <p:nvPicPr>
                <p:cNvPr id="23993" name="잉크 23992">
                  <a:extLst>
                    <a:ext uri="{FF2B5EF4-FFF2-40B4-BE49-F238E27FC236}">
                      <a16:creationId xmlns:a16="http://schemas.microsoft.com/office/drawing/2014/main" id="{7CDF618B-0EF0-A4AC-6C5E-B51692821677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7580319" y="2950749"/>
                  <a:ext cx="163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23994" name="잉크 23993">
                  <a:extLst>
                    <a:ext uri="{FF2B5EF4-FFF2-40B4-BE49-F238E27FC236}">
                      <a16:creationId xmlns:a16="http://schemas.microsoft.com/office/drawing/2014/main" id="{54FEEAF6-46FE-5C8F-C855-87B770A7B304}"/>
                    </a:ext>
                  </a:extLst>
                </p14:cNvPr>
                <p14:cNvContentPartPr/>
                <p14:nvPr/>
              </p14:nvContentPartPr>
              <p14:xfrm>
                <a:off x="7731159" y="2961549"/>
                <a:ext cx="99000" cy="122040"/>
              </p14:xfrm>
            </p:contentPart>
          </mc:Choice>
          <mc:Fallback>
            <p:pic>
              <p:nvPicPr>
                <p:cNvPr id="23994" name="잉크 23993">
                  <a:extLst>
                    <a:ext uri="{FF2B5EF4-FFF2-40B4-BE49-F238E27FC236}">
                      <a16:creationId xmlns:a16="http://schemas.microsoft.com/office/drawing/2014/main" id="{54FEEAF6-46FE-5C8F-C855-87B770A7B304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7722159" y="2952549"/>
                  <a:ext cx="116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23995" name="잉크 23994">
                  <a:extLst>
                    <a:ext uri="{FF2B5EF4-FFF2-40B4-BE49-F238E27FC236}">
                      <a16:creationId xmlns:a16="http://schemas.microsoft.com/office/drawing/2014/main" id="{9C0579B1-1854-ED75-2701-E4E52AE0EFA8}"/>
                    </a:ext>
                  </a:extLst>
                </p14:cNvPr>
                <p14:cNvContentPartPr/>
                <p14:nvPr/>
              </p14:nvContentPartPr>
              <p14:xfrm>
                <a:off x="7835919" y="2976669"/>
                <a:ext cx="65880" cy="133920"/>
              </p14:xfrm>
            </p:contentPart>
          </mc:Choice>
          <mc:Fallback>
            <p:pic>
              <p:nvPicPr>
                <p:cNvPr id="23995" name="잉크 23994">
                  <a:extLst>
                    <a:ext uri="{FF2B5EF4-FFF2-40B4-BE49-F238E27FC236}">
                      <a16:creationId xmlns:a16="http://schemas.microsoft.com/office/drawing/2014/main" id="{9C0579B1-1854-ED75-2701-E4E52AE0EFA8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7827279" y="2968029"/>
                  <a:ext cx="83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23996" name="잉크 23995">
                  <a:extLst>
                    <a:ext uri="{FF2B5EF4-FFF2-40B4-BE49-F238E27FC236}">
                      <a16:creationId xmlns:a16="http://schemas.microsoft.com/office/drawing/2014/main" id="{CE629C0F-82AB-A07E-CD88-8B15DDF135D3}"/>
                    </a:ext>
                  </a:extLst>
                </p14:cNvPr>
                <p14:cNvContentPartPr/>
                <p14:nvPr/>
              </p14:nvContentPartPr>
              <p14:xfrm>
                <a:off x="7930239" y="3011589"/>
                <a:ext cx="68760" cy="77400"/>
              </p14:xfrm>
            </p:contentPart>
          </mc:Choice>
          <mc:Fallback>
            <p:pic>
              <p:nvPicPr>
                <p:cNvPr id="23996" name="잉크 23995">
                  <a:extLst>
                    <a:ext uri="{FF2B5EF4-FFF2-40B4-BE49-F238E27FC236}">
                      <a16:creationId xmlns:a16="http://schemas.microsoft.com/office/drawing/2014/main" id="{CE629C0F-82AB-A07E-CD88-8B15DDF135D3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7921239" y="3002589"/>
                  <a:ext cx="86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23997" name="잉크 23996">
                  <a:extLst>
                    <a:ext uri="{FF2B5EF4-FFF2-40B4-BE49-F238E27FC236}">
                      <a16:creationId xmlns:a16="http://schemas.microsoft.com/office/drawing/2014/main" id="{1F1A1E67-E529-3931-6E82-3C940CF3D449}"/>
                    </a:ext>
                  </a:extLst>
                </p14:cNvPr>
                <p14:cNvContentPartPr/>
                <p14:nvPr/>
              </p14:nvContentPartPr>
              <p14:xfrm>
                <a:off x="7971999" y="2994669"/>
                <a:ext cx="63360" cy="129600"/>
              </p14:xfrm>
            </p:contentPart>
          </mc:Choice>
          <mc:Fallback>
            <p:pic>
              <p:nvPicPr>
                <p:cNvPr id="23997" name="잉크 23996">
                  <a:extLst>
                    <a:ext uri="{FF2B5EF4-FFF2-40B4-BE49-F238E27FC236}">
                      <a16:creationId xmlns:a16="http://schemas.microsoft.com/office/drawing/2014/main" id="{1F1A1E67-E529-3931-6E82-3C940CF3D449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7962999" y="2985669"/>
                  <a:ext cx="81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9">
              <p14:nvContentPartPr>
                <p14:cNvPr id="23998" name="잉크 23997">
                  <a:extLst>
                    <a:ext uri="{FF2B5EF4-FFF2-40B4-BE49-F238E27FC236}">
                      <a16:creationId xmlns:a16="http://schemas.microsoft.com/office/drawing/2014/main" id="{879F4E9B-3B80-2E6B-BE69-CDF1B407002B}"/>
                    </a:ext>
                  </a:extLst>
                </p14:cNvPr>
                <p14:cNvContentPartPr/>
                <p14:nvPr/>
              </p14:nvContentPartPr>
              <p14:xfrm>
                <a:off x="8077839" y="2954349"/>
                <a:ext cx="66600" cy="87840"/>
              </p14:xfrm>
            </p:contentPart>
          </mc:Choice>
          <mc:Fallback>
            <p:pic>
              <p:nvPicPr>
                <p:cNvPr id="23998" name="잉크 23997">
                  <a:extLst>
                    <a:ext uri="{FF2B5EF4-FFF2-40B4-BE49-F238E27FC236}">
                      <a16:creationId xmlns:a16="http://schemas.microsoft.com/office/drawing/2014/main" id="{879F4E9B-3B80-2E6B-BE69-CDF1B407002B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8068839" y="2945349"/>
                  <a:ext cx="84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1">
              <p14:nvContentPartPr>
                <p14:cNvPr id="23999" name="잉크 23998">
                  <a:extLst>
                    <a:ext uri="{FF2B5EF4-FFF2-40B4-BE49-F238E27FC236}">
                      <a16:creationId xmlns:a16="http://schemas.microsoft.com/office/drawing/2014/main" id="{419F283A-371D-848B-A74D-F66C5F95A26F}"/>
                    </a:ext>
                  </a:extLst>
                </p14:cNvPr>
                <p14:cNvContentPartPr/>
                <p14:nvPr/>
              </p14:nvContentPartPr>
              <p14:xfrm>
                <a:off x="8135439" y="2946789"/>
                <a:ext cx="62640" cy="80280"/>
              </p14:xfrm>
            </p:contentPart>
          </mc:Choice>
          <mc:Fallback>
            <p:pic>
              <p:nvPicPr>
                <p:cNvPr id="23999" name="잉크 23998">
                  <a:extLst>
                    <a:ext uri="{FF2B5EF4-FFF2-40B4-BE49-F238E27FC236}">
                      <a16:creationId xmlns:a16="http://schemas.microsoft.com/office/drawing/2014/main" id="{419F283A-371D-848B-A74D-F66C5F95A26F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8126439" y="2938149"/>
                  <a:ext cx="802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24000" name="잉크 23999">
                  <a:extLst>
                    <a:ext uri="{FF2B5EF4-FFF2-40B4-BE49-F238E27FC236}">
                      <a16:creationId xmlns:a16="http://schemas.microsoft.com/office/drawing/2014/main" id="{DBD582DB-50FB-C639-EC60-7EDEE59BC48A}"/>
                    </a:ext>
                  </a:extLst>
                </p14:cNvPr>
                <p14:cNvContentPartPr/>
                <p14:nvPr/>
              </p14:nvContentPartPr>
              <p14:xfrm>
                <a:off x="8099079" y="3034269"/>
                <a:ext cx="82440" cy="18720"/>
              </p14:xfrm>
            </p:contentPart>
          </mc:Choice>
          <mc:Fallback>
            <p:pic>
              <p:nvPicPr>
                <p:cNvPr id="24000" name="잉크 23999">
                  <a:extLst>
                    <a:ext uri="{FF2B5EF4-FFF2-40B4-BE49-F238E27FC236}">
                      <a16:creationId xmlns:a16="http://schemas.microsoft.com/office/drawing/2014/main" id="{DBD582DB-50FB-C639-EC60-7EDEE59BC48A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8090079" y="3025629"/>
                  <a:ext cx="100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24001" name="잉크 24000">
                  <a:extLst>
                    <a:ext uri="{FF2B5EF4-FFF2-40B4-BE49-F238E27FC236}">
                      <a16:creationId xmlns:a16="http://schemas.microsoft.com/office/drawing/2014/main" id="{C72A794E-06DD-BA99-256D-62F78BDFBA23}"/>
                    </a:ext>
                  </a:extLst>
                </p14:cNvPr>
                <p14:cNvContentPartPr/>
                <p14:nvPr/>
              </p14:nvContentPartPr>
              <p14:xfrm>
                <a:off x="8120679" y="3069549"/>
                <a:ext cx="74160" cy="74520"/>
              </p14:xfrm>
            </p:contentPart>
          </mc:Choice>
          <mc:Fallback>
            <p:pic>
              <p:nvPicPr>
                <p:cNvPr id="24001" name="잉크 24000">
                  <a:extLst>
                    <a:ext uri="{FF2B5EF4-FFF2-40B4-BE49-F238E27FC236}">
                      <a16:creationId xmlns:a16="http://schemas.microsoft.com/office/drawing/2014/main" id="{C72A794E-06DD-BA99-256D-62F78BDFBA23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8111679" y="3060549"/>
                  <a:ext cx="918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24002" name="잉크 24001">
                  <a:extLst>
                    <a:ext uri="{FF2B5EF4-FFF2-40B4-BE49-F238E27FC236}">
                      <a16:creationId xmlns:a16="http://schemas.microsoft.com/office/drawing/2014/main" id="{D10139C4-BCCB-3822-02A3-6141DA91CAE7}"/>
                    </a:ext>
                  </a:extLst>
                </p14:cNvPr>
                <p14:cNvContentPartPr/>
                <p14:nvPr/>
              </p14:nvContentPartPr>
              <p14:xfrm>
                <a:off x="8214639" y="2978469"/>
                <a:ext cx="65520" cy="95760"/>
              </p14:xfrm>
            </p:contentPart>
          </mc:Choice>
          <mc:Fallback>
            <p:pic>
              <p:nvPicPr>
                <p:cNvPr id="24002" name="잉크 24001">
                  <a:extLst>
                    <a:ext uri="{FF2B5EF4-FFF2-40B4-BE49-F238E27FC236}">
                      <a16:creationId xmlns:a16="http://schemas.microsoft.com/office/drawing/2014/main" id="{D10139C4-BCCB-3822-02A3-6141DA91CAE7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8205639" y="2969829"/>
                  <a:ext cx="83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24003" name="잉크 24002">
                  <a:extLst>
                    <a:ext uri="{FF2B5EF4-FFF2-40B4-BE49-F238E27FC236}">
                      <a16:creationId xmlns:a16="http://schemas.microsoft.com/office/drawing/2014/main" id="{E5200062-5FAD-4157-EDFE-ED645BE00C7C}"/>
                    </a:ext>
                  </a:extLst>
                </p14:cNvPr>
                <p14:cNvContentPartPr/>
                <p14:nvPr/>
              </p14:nvContentPartPr>
              <p14:xfrm>
                <a:off x="8261079" y="3022749"/>
                <a:ext cx="68040" cy="122760"/>
              </p14:xfrm>
            </p:contentPart>
          </mc:Choice>
          <mc:Fallback>
            <p:pic>
              <p:nvPicPr>
                <p:cNvPr id="24003" name="잉크 24002">
                  <a:extLst>
                    <a:ext uri="{FF2B5EF4-FFF2-40B4-BE49-F238E27FC236}">
                      <a16:creationId xmlns:a16="http://schemas.microsoft.com/office/drawing/2014/main" id="{E5200062-5FAD-4157-EDFE-ED645BE00C7C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8252439" y="3013749"/>
                  <a:ext cx="85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24004" name="잉크 24003">
                  <a:extLst>
                    <a:ext uri="{FF2B5EF4-FFF2-40B4-BE49-F238E27FC236}">
                      <a16:creationId xmlns:a16="http://schemas.microsoft.com/office/drawing/2014/main" id="{6CF6BBA8-3042-FEED-2458-F695FCA252FF}"/>
                    </a:ext>
                  </a:extLst>
                </p14:cNvPr>
                <p14:cNvContentPartPr/>
                <p14:nvPr/>
              </p14:nvContentPartPr>
              <p14:xfrm>
                <a:off x="8315439" y="3014109"/>
                <a:ext cx="85320" cy="73080"/>
              </p14:xfrm>
            </p:contentPart>
          </mc:Choice>
          <mc:Fallback>
            <p:pic>
              <p:nvPicPr>
                <p:cNvPr id="24004" name="잉크 24003">
                  <a:extLst>
                    <a:ext uri="{FF2B5EF4-FFF2-40B4-BE49-F238E27FC236}">
                      <a16:creationId xmlns:a16="http://schemas.microsoft.com/office/drawing/2014/main" id="{6CF6BBA8-3042-FEED-2458-F695FCA252FF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8306799" y="3005469"/>
                  <a:ext cx="102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24005" name="잉크 24004">
                  <a:extLst>
                    <a:ext uri="{FF2B5EF4-FFF2-40B4-BE49-F238E27FC236}">
                      <a16:creationId xmlns:a16="http://schemas.microsoft.com/office/drawing/2014/main" id="{6B2BA246-9B0B-6409-3258-4B01A7966D9B}"/>
                    </a:ext>
                  </a:extLst>
                </p14:cNvPr>
                <p14:cNvContentPartPr/>
                <p14:nvPr/>
              </p14:nvContentPartPr>
              <p14:xfrm>
                <a:off x="8398599" y="3045069"/>
                <a:ext cx="14040" cy="119160"/>
              </p14:xfrm>
            </p:contentPart>
          </mc:Choice>
          <mc:Fallback>
            <p:pic>
              <p:nvPicPr>
                <p:cNvPr id="24005" name="잉크 24004">
                  <a:extLst>
                    <a:ext uri="{FF2B5EF4-FFF2-40B4-BE49-F238E27FC236}">
                      <a16:creationId xmlns:a16="http://schemas.microsoft.com/office/drawing/2014/main" id="{6B2BA246-9B0B-6409-3258-4B01A7966D9B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8389959" y="3036069"/>
                  <a:ext cx="31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24006" name="잉크 24005">
                  <a:extLst>
                    <a:ext uri="{FF2B5EF4-FFF2-40B4-BE49-F238E27FC236}">
                      <a16:creationId xmlns:a16="http://schemas.microsoft.com/office/drawing/2014/main" id="{3F6C8BD1-C08D-F9A4-CF6C-4B944B92CF70}"/>
                    </a:ext>
                  </a:extLst>
                </p14:cNvPr>
                <p14:cNvContentPartPr/>
                <p14:nvPr/>
              </p14:nvContentPartPr>
              <p14:xfrm>
                <a:off x="8469519" y="2983509"/>
                <a:ext cx="71640" cy="195480"/>
              </p14:xfrm>
            </p:contentPart>
          </mc:Choice>
          <mc:Fallback>
            <p:pic>
              <p:nvPicPr>
                <p:cNvPr id="24006" name="잉크 24005">
                  <a:extLst>
                    <a:ext uri="{FF2B5EF4-FFF2-40B4-BE49-F238E27FC236}">
                      <a16:creationId xmlns:a16="http://schemas.microsoft.com/office/drawing/2014/main" id="{3F6C8BD1-C08D-F9A4-CF6C-4B944B92CF70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8460519" y="2974869"/>
                  <a:ext cx="89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24007" name="잉크 24006">
                  <a:extLst>
                    <a:ext uri="{FF2B5EF4-FFF2-40B4-BE49-F238E27FC236}">
                      <a16:creationId xmlns:a16="http://schemas.microsoft.com/office/drawing/2014/main" id="{93847FBE-CC96-7ECD-27DE-A9C78D3B2D80}"/>
                    </a:ext>
                  </a:extLst>
                </p14:cNvPr>
                <p14:cNvContentPartPr/>
                <p14:nvPr/>
              </p14:nvContentPartPr>
              <p14:xfrm>
                <a:off x="8511999" y="3082869"/>
                <a:ext cx="86400" cy="18720"/>
              </p14:xfrm>
            </p:contentPart>
          </mc:Choice>
          <mc:Fallback>
            <p:pic>
              <p:nvPicPr>
                <p:cNvPr id="24007" name="잉크 24006">
                  <a:extLst>
                    <a:ext uri="{FF2B5EF4-FFF2-40B4-BE49-F238E27FC236}">
                      <a16:creationId xmlns:a16="http://schemas.microsoft.com/office/drawing/2014/main" id="{93847FBE-CC96-7ECD-27DE-A9C78D3B2D80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8503359" y="3073869"/>
                  <a:ext cx="104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24008" name="잉크 24007">
                  <a:extLst>
                    <a:ext uri="{FF2B5EF4-FFF2-40B4-BE49-F238E27FC236}">
                      <a16:creationId xmlns:a16="http://schemas.microsoft.com/office/drawing/2014/main" id="{6460104D-011B-BA36-3A8A-5B19A39CD597}"/>
                    </a:ext>
                  </a:extLst>
                </p14:cNvPr>
                <p14:cNvContentPartPr/>
                <p14:nvPr/>
              </p14:nvContentPartPr>
              <p14:xfrm>
                <a:off x="8538999" y="3043269"/>
                <a:ext cx="39240" cy="127800"/>
              </p14:xfrm>
            </p:contentPart>
          </mc:Choice>
          <mc:Fallback>
            <p:pic>
              <p:nvPicPr>
                <p:cNvPr id="24008" name="잉크 24007">
                  <a:extLst>
                    <a:ext uri="{FF2B5EF4-FFF2-40B4-BE49-F238E27FC236}">
                      <a16:creationId xmlns:a16="http://schemas.microsoft.com/office/drawing/2014/main" id="{6460104D-011B-BA36-3A8A-5B19A39CD597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8529999" y="3034269"/>
                  <a:ext cx="56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24009" name="잉크 24008">
                  <a:extLst>
                    <a:ext uri="{FF2B5EF4-FFF2-40B4-BE49-F238E27FC236}">
                      <a16:creationId xmlns:a16="http://schemas.microsoft.com/office/drawing/2014/main" id="{CB33E008-33F4-2EBA-3CBA-59C152D65225}"/>
                    </a:ext>
                  </a:extLst>
                </p14:cNvPr>
                <p14:cNvContentPartPr/>
                <p14:nvPr/>
              </p14:nvContentPartPr>
              <p14:xfrm>
                <a:off x="8610279" y="3042549"/>
                <a:ext cx="9360" cy="123120"/>
              </p14:xfrm>
            </p:contentPart>
          </mc:Choice>
          <mc:Fallback>
            <p:pic>
              <p:nvPicPr>
                <p:cNvPr id="24009" name="잉크 24008">
                  <a:extLst>
                    <a:ext uri="{FF2B5EF4-FFF2-40B4-BE49-F238E27FC236}">
                      <a16:creationId xmlns:a16="http://schemas.microsoft.com/office/drawing/2014/main" id="{CB33E008-33F4-2EBA-3CBA-59C152D65225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8601279" y="3033909"/>
                  <a:ext cx="27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24010" name="잉크 24009">
                  <a:extLst>
                    <a:ext uri="{FF2B5EF4-FFF2-40B4-BE49-F238E27FC236}">
                      <a16:creationId xmlns:a16="http://schemas.microsoft.com/office/drawing/2014/main" id="{109B18AD-AA58-423B-3F00-A315EBDBCFF1}"/>
                    </a:ext>
                  </a:extLst>
                </p14:cNvPr>
                <p14:cNvContentPartPr/>
                <p14:nvPr/>
              </p14:nvContentPartPr>
              <p14:xfrm>
                <a:off x="8648799" y="3094389"/>
                <a:ext cx="86040" cy="89280"/>
              </p14:xfrm>
            </p:contentPart>
          </mc:Choice>
          <mc:Fallback>
            <p:pic>
              <p:nvPicPr>
                <p:cNvPr id="24010" name="잉크 24009">
                  <a:extLst>
                    <a:ext uri="{FF2B5EF4-FFF2-40B4-BE49-F238E27FC236}">
                      <a16:creationId xmlns:a16="http://schemas.microsoft.com/office/drawing/2014/main" id="{109B18AD-AA58-423B-3F00-A315EBDBCFF1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8639799" y="3085389"/>
                  <a:ext cx="103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24011" name="잉크 24010">
                  <a:extLst>
                    <a:ext uri="{FF2B5EF4-FFF2-40B4-BE49-F238E27FC236}">
                      <a16:creationId xmlns:a16="http://schemas.microsoft.com/office/drawing/2014/main" id="{464D3359-E553-DB5F-696B-7FD3A504DF02}"/>
                    </a:ext>
                  </a:extLst>
                </p14:cNvPr>
                <p14:cNvContentPartPr/>
                <p14:nvPr/>
              </p14:nvContentPartPr>
              <p14:xfrm>
                <a:off x="8733039" y="3083949"/>
                <a:ext cx="52920" cy="107640"/>
              </p14:xfrm>
            </p:contentPart>
          </mc:Choice>
          <mc:Fallback>
            <p:pic>
              <p:nvPicPr>
                <p:cNvPr id="24011" name="잉크 24010">
                  <a:extLst>
                    <a:ext uri="{FF2B5EF4-FFF2-40B4-BE49-F238E27FC236}">
                      <a16:creationId xmlns:a16="http://schemas.microsoft.com/office/drawing/2014/main" id="{464D3359-E553-DB5F-696B-7FD3A504DF02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8724399" y="3075309"/>
                  <a:ext cx="70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24012" name="잉크 24011">
                  <a:extLst>
                    <a:ext uri="{FF2B5EF4-FFF2-40B4-BE49-F238E27FC236}">
                      <a16:creationId xmlns:a16="http://schemas.microsoft.com/office/drawing/2014/main" id="{7C824A64-77E4-70AB-6E52-123A4731FEDA}"/>
                    </a:ext>
                  </a:extLst>
                </p14:cNvPr>
                <p14:cNvContentPartPr/>
                <p14:nvPr/>
              </p14:nvContentPartPr>
              <p14:xfrm>
                <a:off x="8804319" y="3088989"/>
                <a:ext cx="39960" cy="95760"/>
              </p14:xfrm>
            </p:contentPart>
          </mc:Choice>
          <mc:Fallback>
            <p:pic>
              <p:nvPicPr>
                <p:cNvPr id="24012" name="잉크 24011">
                  <a:extLst>
                    <a:ext uri="{FF2B5EF4-FFF2-40B4-BE49-F238E27FC236}">
                      <a16:creationId xmlns:a16="http://schemas.microsoft.com/office/drawing/2014/main" id="{7C824A64-77E4-70AB-6E52-123A4731FEDA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8795319" y="3080349"/>
                  <a:ext cx="57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24013" name="잉크 24012">
                  <a:extLst>
                    <a:ext uri="{FF2B5EF4-FFF2-40B4-BE49-F238E27FC236}">
                      <a16:creationId xmlns:a16="http://schemas.microsoft.com/office/drawing/2014/main" id="{F4832792-2998-40B9-7E97-5BD362C64F4E}"/>
                    </a:ext>
                  </a:extLst>
                </p14:cNvPr>
                <p14:cNvContentPartPr/>
                <p14:nvPr/>
              </p14:nvContentPartPr>
              <p14:xfrm>
                <a:off x="8855799" y="3095469"/>
                <a:ext cx="75960" cy="94320"/>
              </p14:xfrm>
            </p:contentPart>
          </mc:Choice>
          <mc:Fallback>
            <p:pic>
              <p:nvPicPr>
                <p:cNvPr id="24013" name="잉크 24012">
                  <a:extLst>
                    <a:ext uri="{FF2B5EF4-FFF2-40B4-BE49-F238E27FC236}">
                      <a16:creationId xmlns:a16="http://schemas.microsoft.com/office/drawing/2014/main" id="{F4832792-2998-40B9-7E97-5BD362C64F4E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8847159" y="3086469"/>
                  <a:ext cx="93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24014" name="잉크 24013">
                  <a:extLst>
                    <a:ext uri="{FF2B5EF4-FFF2-40B4-BE49-F238E27FC236}">
                      <a16:creationId xmlns:a16="http://schemas.microsoft.com/office/drawing/2014/main" id="{AB512E0D-2163-7F9C-376C-683100ED16DA}"/>
                    </a:ext>
                  </a:extLst>
                </p14:cNvPr>
                <p14:cNvContentPartPr/>
                <p14:nvPr/>
              </p14:nvContentPartPr>
              <p14:xfrm>
                <a:off x="8902599" y="3061269"/>
                <a:ext cx="73440" cy="131760"/>
              </p14:xfrm>
            </p:contentPart>
          </mc:Choice>
          <mc:Fallback>
            <p:pic>
              <p:nvPicPr>
                <p:cNvPr id="24014" name="잉크 24013">
                  <a:extLst>
                    <a:ext uri="{FF2B5EF4-FFF2-40B4-BE49-F238E27FC236}">
                      <a16:creationId xmlns:a16="http://schemas.microsoft.com/office/drawing/2014/main" id="{AB512E0D-2163-7F9C-376C-683100ED16DA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8893599" y="3052629"/>
                  <a:ext cx="91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24015" name="잉크 24014">
                  <a:extLst>
                    <a:ext uri="{FF2B5EF4-FFF2-40B4-BE49-F238E27FC236}">
                      <a16:creationId xmlns:a16="http://schemas.microsoft.com/office/drawing/2014/main" id="{7BAC09A6-B8B2-4765-1E8B-D3303935F002}"/>
                    </a:ext>
                  </a:extLst>
                </p14:cNvPr>
                <p14:cNvContentPartPr/>
                <p14:nvPr/>
              </p14:nvContentPartPr>
              <p14:xfrm>
                <a:off x="8995119" y="3034269"/>
                <a:ext cx="48240" cy="240840"/>
              </p14:xfrm>
            </p:contentPart>
          </mc:Choice>
          <mc:Fallback>
            <p:pic>
              <p:nvPicPr>
                <p:cNvPr id="24015" name="잉크 24014">
                  <a:extLst>
                    <a:ext uri="{FF2B5EF4-FFF2-40B4-BE49-F238E27FC236}">
                      <a16:creationId xmlns:a16="http://schemas.microsoft.com/office/drawing/2014/main" id="{7BAC09A6-B8B2-4765-1E8B-D3303935F002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8986479" y="3025629"/>
                  <a:ext cx="658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26" name="그룹 24025">
            <a:extLst>
              <a:ext uri="{FF2B5EF4-FFF2-40B4-BE49-F238E27FC236}">
                <a16:creationId xmlns:a16="http://schemas.microsoft.com/office/drawing/2014/main" id="{C9EE8BD8-95D1-398D-D655-FB745D8A68FF}"/>
              </a:ext>
            </a:extLst>
          </p:cNvPr>
          <p:cNvGrpSpPr/>
          <p:nvPr/>
        </p:nvGrpSpPr>
        <p:grpSpPr>
          <a:xfrm>
            <a:off x="30759" y="4185549"/>
            <a:ext cx="451080" cy="870480"/>
            <a:chOff x="30759" y="4185549"/>
            <a:chExt cx="451080" cy="87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24018" name="잉크 24017">
                  <a:extLst>
                    <a:ext uri="{FF2B5EF4-FFF2-40B4-BE49-F238E27FC236}">
                      <a16:creationId xmlns:a16="http://schemas.microsoft.com/office/drawing/2014/main" id="{9EC42C4B-6DD5-F2DD-7D7F-85AC222A90C1}"/>
                    </a:ext>
                  </a:extLst>
                </p14:cNvPr>
                <p14:cNvContentPartPr/>
                <p14:nvPr/>
              </p14:nvContentPartPr>
              <p14:xfrm>
                <a:off x="30759" y="4521429"/>
                <a:ext cx="59040" cy="103680"/>
              </p14:xfrm>
            </p:contentPart>
          </mc:Choice>
          <mc:Fallback>
            <p:pic>
              <p:nvPicPr>
                <p:cNvPr id="24018" name="잉크 24017">
                  <a:extLst>
                    <a:ext uri="{FF2B5EF4-FFF2-40B4-BE49-F238E27FC236}">
                      <a16:creationId xmlns:a16="http://schemas.microsoft.com/office/drawing/2014/main" id="{9EC42C4B-6DD5-F2DD-7D7F-85AC222A90C1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21759" y="4512429"/>
                  <a:ext cx="76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24017" name="잉크 24016">
                  <a:extLst>
                    <a:ext uri="{FF2B5EF4-FFF2-40B4-BE49-F238E27FC236}">
                      <a16:creationId xmlns:a16="http://schemas.microsoft.com/office/drawing/2014/main" id="{17C102B5-354F-9362-56BC-1C5DE6487555}"/>
                    </a:ext>
                  </a:extLst>
                </p14:cNvPr>
                <p14:cNvContentPartPr/>
                <p14:nvPr/>
              </p14:nvContentPartPr>
              <p14:xfrm>
                <a:off x="326679" y="4185549"/>
                <a:ext cx="155160" cy="870480"/>
              </p14:xfrm>
            </p:contentPart>
          </mc:Choice>
          <mc:Fallback>
            <p:pic>
              <p:nvPicPr>
                <p:cNvPr id="24017" name="잉크 24016">
                  <a:extLst>
                    <a:ext uri="{FF2B5EF4-FFF2-40B4-BE49-F238E27FC236}">
                      <a16:creationId xmlns:a16="http://schemas.microsoft.com/office/drawing/2014/main" id="{17C102B5-354F-9362-56BC-1C5DE6487555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318039" y="4176549"/>
                  <a:ext cx="17280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24021" name="잉크 24020">
                  <a:extLst>
                    <a:ext uri="{FF2B5EF4-FFF2-40B4-BE49-F238E27FC236}">
                      <a16:creationId xmlns:a16="http://schemas.microsoft.com/office/drawing/2014/main" id="{336DA026-E6DE-C6D4-4070-2F4A228B4DE2}"/>
                    </a:ext>
                  </a:extLst>
                </p14:cNvPr>
                <p14:cNvContentPartPr/>
                <p14:nvPr/>
              </p14:nvContentPartPr>
              <p14:xfrm>
                <a:off x="102399" y="4522869"/>
                <a:ext cx="38880" cy="139680"/>
              </p14:xfrm>
            </p:contentPart>
          </mc:Choice>
          <mc:Fallback>
            <p:pic>
              <p:nvPicPr>
                <p:cNvPr id="24021" name="잉크 24020">
                  <a:extLst>
                    <a:ext uri="{FF2B5EF4-FFF2-40B4-BE49-F238E27FC236}">
                      <a16:creationId xmlns:a16="http://schemas.microsoft.com/office/drawing/2014/main" id="{336DA026-E6DE-C6D4-4070-2F4A228B4DE2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93399" y="4514229"/>
                  <a:ext cx="56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24022" name="잉크 24021">
                  <a:extLst>
                    <a:ext uri="{FF2B5EF4-FFF2-40B4-BE49-F238E27FC236}">
                      <a16:creationId xmlns:a16="http://schemas.microsoft.com/office/drawing/2014/main" id="{44EC0982-BA64-DCD4-9B69-7F130FFA3F39}"/>
                    </a:ext>
                  </a:extLst>
                </p14:cNvPr>
                <p14:cNvContentPartPr/>
                <p14:nvPr/>
              </p14:nvContentPartPr>
              <p14:xfrm>
                <a:off x="134439" y="4573989"/>
                <a:ext cx="7560" cy="103680"/>
              </p14:xfrm>
            </p:contentPart>
          </mc:Choice>
          <mc:Fallback>
            <p:pic>
              <p:nvPicPr>
                <p:cNvPr id="24022" name="잉크 24021">
                  <a:extLst>
                    <a:ext uri="{FF2B5EF4-FFF2-40B4-BE49-F238E27FC236}">
                      <a16:creationId xmlns:a16="http://schemas.microsoft.com/office/drawing/2014/main" id="{44EC0982-BA64-DCD4-9B69-7F130FFA3F39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125439" y="4565349"/>
                  <a:ext cx="25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24023" name="잉크 24022">
                  <a:extLst>
                    <a:ext uri="{FF2B5EF4-FFF2-40B4-BE49-F238E27FC236}">
                      <a16:creationId xmlns:a16="http://schemas.microsoft.com/office/drawing/2014/main" id="{5616085A-9376-C846-7432-7B9C4AD528E4}"/>
                    </a:ext>
                  </a:extLst>
                </p14:cNvPr>
                <p14:cNvContentPartPr/>
                <p14:nvPr/>
              </p14:nvContentPartPr>
              <p14:xfrm>
                <a:off x="137679" y="4544469"/>
                <a:ext cx="50040" cy="96120"/>
              </p14:xfrm>
            </p:contentPart>
          </mc:Choice>
          <mc:Fallback>
            <p:pic>
              <p:nvPicPr>
                <p:cNvPr id="24023" name="잉크 24022">
                  <a:extLst>
                    <a:ext uri="{FF2B5EF4-FFF2-40B4-BE49-F238E27FC236}">
                      <a16:creationId xmlns:a16="http://schemas.microsoft.com/office/drawing/2014/main" id="{5616085A-9376-C846-7432-7B9C4AD528E4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129039" y="4535829"/>
                  <a:ext cx="67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24024" name="잉크 24023">
                  <a:extLst>
                    <a:ext uri="{FF2B5EF4-FFF2-40B4-BE49-F238E27FC236}">
                      <a16:creationId xmlns:a16="http://schemas.microsoft.com/office/drawing/2014/main" id="{ED9DCB3A-6489-EE63-9EB6-9612EC59EE5C}"/>
                    </a:ext>
                  </a:extLst>
                </p14:cNvPr>
                <p14:cNvContentPartPr/>
                <p14:nvPr/>
              </p14:nvContentPartPr>
              <p14:xfrm>
                <a:off x="149919" y="4654989"/>
                <a:ext cx="48960" cy="17280"/>
              </p14:xfrm>
            </p:contentPart>
          </mc:Choice>
          <mc:Fallback>
            <p:pic>
              <p:nvPicPr>
                <p:cNvPr id="24024" name="잉크 24023">
                  <a:extLst>
                    <a:ext uri="{FF2B5EF4-FFF2-40B4-BE49-F238E27FC236}">
                      <a16:creationId xmlns:a16="http://schemas.microsoft.com/office/drawing/2014/main" id="{ED9DCB3A-6489-EE63-9EB6-9612EC59EE5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140919" y="4645989"/>
                  <a:ext cx="66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24025" name="잉크 24024">
                  <a:extLst>
                    <a:ext uri="{FF2B5EF4-FFF2-40B4-BE49-F238E27FC236}">
                      <a16:creationId xmlns:a16="http://schemas.microsoft.com/office/drawing/2014/main" id="{EF7BE5F6-FB3D-4EC9-B7EC-12E36B5C00CF}"/>
                    </a:ext>
                  </a:extLst>
                </p14:cNvPr>
                <p14:cNvContentPartPr/>
                <p14:nvPr/>
              </p14:nvContentPartPr>
              <p14:xfrm>
                <a:off x="174399" y="4540509"/>
                <a:ext cx="99360" cy="139320"/>
              </p14:xfrm>
            </p:contentPart>
          </mc:Choice>
          <mc:Fallback>
            <p:pic>
              <p:nvPicPr>
                <p:cNvPr id="24025" name="잉크 24024">
                  <a:extLst>
                    <a:ext uri="{FF2B5EF4-FFF2-40B4-BE49-F238E27FC236}">
                      <a16:creationId xmlns:a16="http://schemas.microsoft.com/office/drawing/2014/main" id="{EF7BE5F6-FB3D-4EC9-B7EC-12E36B5C00CF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165759" y="4531509"/>
                  <a:ext cx="11700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07" name="그룹 24106">
            <a:extLst>
              <a:ext uri="{FF2B5EF4-FFF2-40B4-BE49-F238E27FC236}">
                <a16:creationId xmlns:a16="http://schemas.microsoft.com/office/drawing/2014/main" id="{93B5CD96-13EA-ECBC-EA29-6428947800DE}"/>
              </a:ext>
            </a:extLst>
          </p:cNvPr>
          <p:cNvGrpSpPr/>
          <p:nvPr/>
        </p:nvGrpSpPr>
        <p:grpSpPr>
          <a:xfrm>
            <a:off x="3139719" y="4026069"/>
            <a:ext cx="1792800" cy="513000"/>
            <a:chOff x="3139719" y="4026069"/>
            <a:chExt cx="1792800" cy="51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24027" name="잉크 24026">
                  <a:extLst>
                    <a:ext uri="{FF2B5EF4-FFF2-40B4-BE49-F238E27FC236}">
                      <a16:creationId xmlns:a16="http://schemas.microsoft.com/office/drawing/2014/main" id="{F0960BC9-68C7-2C97-DE00-97FE1316B5DD}"/>
                    </a:ext>
                  </a:extLst>
                </p14:cNvPr>
                <p14:cNvContentPartPr/>
                <p14:nvPr/>
              </p14:nvContentPartPr>
              <p14:xfrm>
                <a:off x="3139719" y="4141269"/>
                <a:ext cx="111240" cy="14760"/>
              </p14:xfrm>
            </p:contentPart>
          </mc:Choice>
          <mc:Fallback>
            <p:pic>
              <p:nvPicPr>
                <p:cNvPr id="24027" name="잉크 24026">
                  <a:extLst>
                    <a:ext uri="{FF2B5EF4-FFF2-40B4-BE49-F238E27FC236}">
                      <a16:creationId xmlns:a16="http://schemas.microsoft.com/office/drawing/2014/main" id="{F0960BC9-68C7-2C97-DE00-97FE1316B5DD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3131079" y="4132629"/>
                  <a:ext cx="128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24028" name="잉크 24027">
                  <a:extLst>
                    <a:ext uri="{FF2B5EF4-FFF2-40B4-BE49-F238E27FC236}">
                      <a16:creationId xmlns:a16="http://schemas.microsoft.com/office/drawing/2014/main" id="{F95F39A8-0CBC-1314-28F3-081A7EB848DF}"/>
                    </a:ext>
                  </a:extLst>
                </p14:cNvPr>
                <p14:cNvContentPartPr/>
                <p14:nvPr/>
              </p14:nvContentPartPr>
              <p14:xfrm>
                <a:off x="3207759" y="4083309"/>
                <a:ext cx="62640" cy="128160"/>
              </p14:xfrm>
            </p:contentPart>
          </mc:Choice>
          <mc:Fallback>
            <p:pic>
              <p:nvPicPr>
                <p:cNvPr id="24028" name="잉크 24027">
                  <a:extLst>
                    <a:ext uri="{FF2B5EF4-FFF2-40B4-BE49-F238E27FC236}">
                      <a16:creationId xmlns:a16="http://schemas.microsoft.com/office/drawing/2014/main" id="{F95F39A8-0CBC-1314-28F3-081A7EB848DF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3198759" y="4074669"/>
                  <a:ext cx="80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24029" name="잉크 24028">
                  <a:extLst>
                    <a:ext uri="{FF2B5EF4-FFF2-40B4-BE49-F238E27FC236}">
                      <a16:creationId xmlns:a16="http://schemas.microsoft.com/office/drawing/2014/main" id="{B84EAFFC-E435-21C1-2AD3-1C8AE4426D7D}"/>
                    </a:ext>
                  </a:extLst>
                </p14:cNvPr>
                <p14:cNvContentPartPr/>
                <p14:nvPr/>
              </p14:nvContentPartPr>
              <p14:xfrm>
                <a:off x="3347799" y="4027509"/>
                <a:ext cx="41760" cy="165600"/>
              </p14:xfrm>
            </p:contentPart>
          </mc:Choice>
          <mc:Fallback>
            <p:pic>
              <p:nvPicPr>
                <p:cNvPr id="24029" name="잉크 24028">
                  <a:extLst>
                    <a:ext uri="{FF2B5EF4-FFF2-40B4-BE49-F238E27FC236}">
                      <a16:creationId xmlns:a16="http://schemas.microsoft.com/office/drawing/2014/main" id="{B84EAFFC-E435-21C1-2AD3-1C8AE4426D7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3339159" y="4018509"/>
                  <a:ext cx="59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24030" name="잉크 24029">
                  <a:extLst>
                    <a:ext uri="{FF2B5EF4-FFF2-40B4-BE49-F238E27FC236}">
                      <a16:creationId xmlns:a16="http://schemas.microsoft.com/office/drawing/2014/main" id="{83E4F79A-B8E8-83F3-4C8D-297771619EB0}"/>
                    </a:ext>
                  </a:extLst>
                </p14:cNvPr>
                <p14:cNvContentPartPr/>
                <p14:nvPr/>
              </p14:nvContentPartPr>
              <p14:xfrm>
                <a:off x="3302439" y="4143429"/>
                <a:ext cx="99360" cy="11880"/>
              </p14:xfrm>
            </p:contentPart>
          </mc:Choice>
          <mc:Fallback>
            <p:pic>
              <p:nvPicPr>
                <p:cNvPr id="24030" name="잉크 24029">
                  <a:extLst>
                    <a:ext uri="{FF2B5EF4-FFF2-40B4-BE49-F238E27FC236}">
                      <a16:creationId xmlns:a16="http://schemas.microsoft.com/office/drawing/2014/main" id="{83E4F79A-B8E8-83F3-4C8D-297771619EB0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3293799" y="4134429"/>
                  <a:ext cx="117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24031" name="잉크 24030">
                  <a:extLst>
                    <a:ext uri="{FF2B5EF4-FFF2-40B4-BE49-F238E27FC236}">
                      <a16:creationId xmlns:a16="http://schemas.microsoft.com/office/drawing/2014/main" id="{1D35DD01-52D7-4B56-6381-B05961B7489B}"/>
                    </a:ext>
                  </a:extLst>
                </p14:cNvPr>
                <p14:cNvContentPartPr/>
                <p14:nvPr/>
              </p14:nvContentPartPr>
              <p14:xfrm>
                <a:off x="3423759" y="4037949"/>
                <a:ext cx="79200" cy="164160"/>
              </p14:xfrm>
            </p:contentPart>
          </mc:Choice>
          <mc:Fallback>
            <p:pic>
              <p:nvPicPr>
                <p:cNvPr id="24031" name="잉크 24030">
                  <a:extLst>
                    <a:ext uri="{FF2B5EF4-FFF2-40B4-BE49-F238E27FC236}">
                      <a16:creationId xmlns:a16="http://schemas.microsoft.com/office/drawing/2014/main" id="{1D35DD01-52D7-4B56-6381-B05961B7489B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3414759" y="4028949"/>
                  <a:ext cx="968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24032" name="잉크 24031">
                  <a:extLst>
                    <a:ext uri="{FF2B5EF4-FFF2-40B4-BE49-F238E27FC236}">
                      <a16:creationId xmlns:a16="http://schemas.microsoft.com/office/drawing/2014/main" id="{92C998B7-F492-E048-6A66-34A010E55907}"/>
                    </a:ext>
                  </a:extLst>
                </p14:cNvPr>
                <p14:cNvContentPartPr/>
                <p14:nvPr/>
              </p14:nvContentPartPr>
              <p14:xfrm>
                <a:off x="3544719" y="4041189"/>
                <a:ext cx="84960" cy="70920"/>
              </p14:xfrm>
            </p:contentPart>
          </mc:Choice>
          <mc:Fallback>
            <p:pic>
              <p:nvPicPr>
                <p:cNvPr id="24032" name="잉크 24031">
                  <a:extLst>
                    <a:ext uri="{FF2B5EF4-FFF2-40B4-BE49-F238E27FC236}">
                      <a16:creationId xmlns:a16="http://schemas.microsoft.com/office/drawing/2014/main" id="{92C998B7-F492-E048-6A66-34A010E5590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3535719" y="4032549"/>
                  <a:ext cx="102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24033" name="잉크 24032">
                  <a:extLst>
                    <a:ext uri="{FF2B5EF4-FFF2-40B4-BE49-F238E27FC236}">
                      <a16:creationId xmlns:a16="http://schemas.microsoft.com/office/drawing/2014/main" id="{0615CD94-6016-76B1-A89C-43EEE1A935D5}"/>
                    </a:ext>
                  </a:extLst>
                </p14:cNvPr>
                <p14:cNvContentPartPr/>
                <p14:nvPr/>
              </p14:nvContentPartPr>
              <p14:xfrm>
                <a:off x="3525999" y="4133349"/>
                <a:ext cx="156600" cy="74160"/>
              </p14:xfrm>
            </p:contentPart>
          </mc:Choice>
          <mc:Fallback>
            <p:pic>
              <p:nvPicPr>
                <p:cNvPr id="24033" name="잉크 24032">
                  <a:extLst>
                    <a:ext uri="{FF2B5EF4-FFF2-40B4-BE49-F238E27FC236}">
                      <a16:creationId xmlns:a16="http://schemas.microsoft.com/office/drawing/2014/main" id="{0615CD94-6016-76B1-A89C-43EEE1A935D5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3516999" y="4124709"/>
                  <a:ext cx="174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24034" name="잉크 24033">
                  <a:extLst>
                    <a:ext uri="{FF2B5EF4-FFF2-40B4-BE49-F238E27FC236}">
                      <a16:creationId xmlns:a16="http://schemas.microsoft.com/office/drawing/2014/main" id="{289C7495-E51D-2A07-2968-AD3B03EE7CA1}"/>
                    </a:ext>
                  </a:extLst>
                </p14:cNvPr>
                <p14:cNvContentPartPr/>
                <p14:nvPr/>
              </p14:nvContentPartPr>
              <p14:xfrm>
                <a:off x="3666399" y="4046589"/>
                <a:ext cx="92520" cy="90360"/>
              </p14:xfrm>
            </p:contentPart>
          </mc:Choice>
          <mc:Fallback>
            <p:pic>
              <p:nvPicPr>
                <p:cNvPr id="24034" name="잉크 24033">
                  <a:extLst>
                    <a:ext uri="{FF2B5EF4-FFF2-40B4-BE49-F238E27FC236}">
                      <a16:creationId xmlns:a16="http://schemas.microsoft.com/office/drawing/2014/main" id="{289C7495-E51D-2A07-2968-AD3B03EE7CA1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3657399" y="4037589"/>
                  <a:ext cx="110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24035" name="잉크 24034">
                  <a:extLst>
                    <a:ext uri="{FF2B5EF4-FFF2-40B4-BE49-F238E27FC236}">
                      <a16:creationId xmlns:a16="http://schemas.microsoft.com/office/drawing/2014/main" id="{D74EA5A1-6FFF-56CE-6770-2AEDA91946D4}"/>
                    </a:ext>
                  </a:extLst>
                </p14:cNvPr>
                <p14:cNvContentPartPr/>
                <p14:nvPr/>
              </p14:nvContentPartPr>
              <p14:xfrm>
                <a:off x="3751359" y="4073949"/>
                <a:ext cx="30960" cy="76680"/>
              </p14:xfrm>
            </p:contentPart>
          </mc:Choice>
          <mc:Fallback>
            <p:pic>
              <p:nvPicPr>
                <p:cNvPr id="24035" name="잉크 24034">
                  <a:extLst>
                    <a:ext uri="{FF2B5EF4-FFF2-40B4-BE49-F238E27FC236}">
                      <a16:creationId xmlns:a16="http://schemas.microsoft.com/office/drawing/2014/main" id="{D74EA5A1-6FFF-56CE-6770-2AEDA91946D4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3742359" y="4064949"/>
                  <a:ext cx="48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24036" name="잉크 24035">
                  <a:extLst>
                    <a:ext uri="{FF2B5EF4-FFF2-40B4-BE49-F238E27FC236}">
                      <a16:creationId xmlns:a16="http://schemas.microsoft.com/office/drawing/2014/main" id="{7A5A9443-196F-144C-C497-EF13B4B2FE08}"/>
                    </a:ext>
                  </a:extLst>
                </p14:cNvPr>
                <p14:cNvContentPartPr/>
                <p14:nvPr/>
              </p14:nvContentPartPr>
              <p14:xfrm>
                <a:off x="3785199" y="4035429"/>
                <a:ext cx="56520" cy="69480"/>
              </p14:xfrm>
            </p:contentPart>
          </mc:Choice>
          <mc:Fallback>
            <p:pic>
              <p:nvPicPr>
                <p:cNvPr id="24036" name="잉크 24035">
                  <a:extLst>
                    <a:ext uri="{FF2B5EF4-FFF2-40B4-BE49-F238E27FC236}">
                      <a16:creationId xmlns:a16="http://schemas.microsoft.com/office/drawing/2014/main" id="{7A5A9443-196F-144C-C497-EF13B4B2FE08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3776199" y="4026789"/>
                  <a:ext cx="74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24037" name="잉크 24036">
                  <a:extLst>
                    <a:ext uri="{FF2B5EF4-FFF2-40B4-BE49-F238E27FC236}">
                      <a16:creationId xmlns:a16="http://schemas.microsoft.com/office/drawing/2014/main" id="{388CD711-5ECD-7BAB-5EA6-8D1583D53D4D}"/>
                    </a:ext>
                  </a:extLst>
                </p14:cNvPr>
                <p14:cNvContentPartPr/>
                <p14:nvPr/>
              </p14:nvContentPartPr>
              <p14:xfrm>
                <a:off x="3868359" y="4053789"/>
                <a:ext cx="9720" cy="78480"/>
              </p14:xfrm>
            </p:contentPart>
          </mc:Choice>
          <mc:Fallback>
            <p:pic>
              <p:nvPicPr>
                <p:cNvPr id="24037" name="잉크 24036">
                  <a:extLst>
                    <a:ext uri="{FF2B5EF4-FFF2-40B4-BE49-F238E27FC236}">
                      <a16:creationId xmlns:a16="http://schemas.microsoft.com/office/drawing/2014/main" id="{388CD711-5ECD-7BAB-5EA6-8D1583D53D4D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3859359" y="4044789"/>
                  <a:ext cx="2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24038" name="잉크 24037">
                  <a:extLst>
                    <a:ext uri="{FF2B5EF4-FFF2-40B4-BE49-F238E27FC236}">
                      <a16:creationId xmlns:a16="http://schemas.microsoft.com/office/drawing/2014/main" id="{1B555BC0-AC7C-0527-4670-8678B2B45C50}"/>
                    </a:ext>
                  </a:extLst>
                </p14:cNvPr>
                <p14:cNvContentPartPr/>
                <p14:nvPr/>
              </p14:nvContentPartPr>
              <p14:xfrm>
                <a:off x="3820839" y="4076469"/>
                <a:ext cx="113400" cy="124920"/>
              </p14:xfrm>
            </p:contentPart>
          </mc:Choice>
          <mc:Fallback>
            <p:pic>
              <p:nvPicPr>
                <p:cNvPr id="24038" name="잉크 24037">
                  <a:extLst>
                    <a:ext uri="{FF2B5EF4-FFF2-40B4-BE49-F238E27FC236}">
                      <a16:creationId xmlns:a16="http://schemas.microsoft.com/office/drawing/2014/main" id="{1B555BC0-AC7C-0527-4670-8678B2B45C50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3811839" y="4067829"/>
                  <a:ext cx="131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24039" name="잉크 24038">
                  <a:extLst>
                    <a:ext uri="{FF2B5EF4-FFF2-40B4-BE49-F238E27FC236}">
                      <a16:creationId xmlns:a16="http://schemas.microsoft.com/office/drawing/2014/main" id="{F8AEA787-AB56-A412-8245-7AAFECCD621C}"/>
                    </a:ext>
                  </a:extLst>
                </p14:cNvPr>
                <p14:cNvContentPartPr/>
                <p14:nvPr/>
              </p14:nvContentPartPr>
              <p14:xfrm>
                <a:off x="3961239" y="4055229"/>
                <a:ext cx="7560" cy="104400"/>
              </p14:xfrm>
            </p:contentPart>
          </mc:Choice>
          <mc:Fallback>
            <p:pic>
              <p:nvPicPr>
                <p:cNvPr id="24039" name="잉크 24038">
                  <a:extLst>
                    <a:ext uri="{FF2B5EF4-FFF2-40B4-BE49-F238E27FC236}">
                      <a16:creationId xmlns:a16="http://schemas.microsoft.com/office/drawing/2014/main" id="{F8AEA787-AB56-A412-8245-7AAFECCD621C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3952599" y="4046229"/>
                  <a:ext cx="25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24040" name="잉크 24039">
                  <a:extLst>
                    <a:ext uri="{FF2B5EF4-FFF2-40B4-BE49-F238E27FC236}">
                      <a16:creationId xmlns:a16="http://schemas.microsoft.com/office/drawing/2014/main" id="{757D880A-74FA-39B2-5691-74D09C3813DC}"/>
                    </a:ext>
                  </a:extLst>
                </p14:cNvPr>
                <p14:cNvContentPartPr/>
                <p14:nvPr/>
              </p14:nvContentPartPr>
              <p14:xfrm>
                <a:off x="3980679" y="4039749"/>
                <a:ext cx="57960" cy="72000"/>
              </p14:xfrm>
            </p:contentPart>
          </mc:Choice>
          <mc:Fallback>
            <p:pic>
              <p:nvPicPr>
                <p:cNvPr id="24040" name="잉크 24039">
                  <a:extLst>
                    <a:ext uri="{FF2B5EF4-FFF2-40B4-BE49-F238E27FC236}">
                      <a16:creationId xmlns:a16="http://schemas.microsoft.com/office/drawing/2014/main" id="{757D880A-74FA-39B2-5691-74D09C3813DC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3971679" y="4031109"/>
                  <a:ext cx="75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24041" name="잉크 24040">
                  <a:extLst>
                    <a:ext uri="{FF2B5EF4-FFF2-40B4-BE49-F238E27FC236}">
                      <a16:creationId xmlns:a16="http://schemas.microsoft.com/office/drawing/2014/main" id="{C4107D2E-4060-BE77-C872-2C8C719192C8}"/>
                    </a:ext>
                  </a:extLst>
                </p14:cNvPr>
                <p14:cNvContentPartPr/>
                <p14:nvPr/>
              </p14:nvContentPartPr>
              <p14:xfrm>
                <a:off x="3986439" y="4129029"/>
                <a:ext cx="87120" cy="68760"/>
              </p14:xfrm>
            </p:contentPart>
          </mc:Choice>
          <mc:Fallback>
            <p:pic>
              <p:nvPicPr>
                <p:cNvPr id="24041" name="잉크 24040">
                  <a:extLst>
                    <a:ext uri="{FF2B5EF4-FFF2-40B4-BE49-F238E27FC236}">
                      <a16:creationId xmlns:a16="http://schemas.microsoft.com/office/drawing/2014/main" id="{C4107D2E-4060-BE77-C872-2C8C719192C8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3977439" y="4120389"/>
                  <a:ext cx="104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24042" name="잉크 24041">
                  <a:extLst>
                    <a:ext uri="{FF2B5EF4-FFF2-40B4-BE49-F238E27FC236}">
                      <a16:creationId xmlns:a16="http://schemas.microsoft.com/office/drawing/2014/main" id="{3583D9AE-1DA5-0FC1-2015-00E710D2084C}"/>
                    </a:ext>
                  </a:extLst>
                </p14:cNvPr>
                <p14:cNvContentPartPr/>
                <p14:nvPr/>
              </p14:nvContentPartPr>
              <p14:xfrm>
                <a:off x="4049439" y="4068189"/>
                <a:ext cx="120600" cy="88920"/>
              </p14:xfrm>
            </p:contentPart>
          </mc:Choice>
          <mc:Fallback>
            <p:pic>
              <p:nvPicPr>
                <p:cNvPr id="24042" name="잉크 24041">
                  <a:extLst>
                    <a:ext uri="{FF2B5EF4-FFF2-40B4-BE49-F238E27FC236}">
                      <a16:creationId xmlns:a16="http://schemas.microsoft.com/office/drawing/2014/main" id="{3583D9AE-1DA5-0FC1-2015-00E710D2084C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4040439" y="4059549"/>
                  <a:ext cx="138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24043" name="잉크 24042">
                  <a:extLst>
                    <a:ext uri="{FF2B5EF4-FFF2-40B4-BE49-F238E27FC236}">
                      <a16:creationId xmlns:a16="http://schemas.microsoft.com/office/drawing/2014/main" id="{F99184D1-1241-F959-3A92-F295FA5D4395}"/>
                    </a:ext>
                  </a:extLst>
                </p14:cNvPr>
                <p14:cNvContentPartPr/>
                <p14:nvPr/>
              </p14:nvContentPartPr>
              <p14:xfrm>
                <a:off x="4193079" y="4166829"/>
                <a:ext cx="28440" cy="24480"/>
              </p14:xfrm>
            </p:contentPart>
          </mc:Choice>
          <mc:Fallback>
            <p:pic>
              <p:nvPicPr>
                <p:cNvPr id="24043" name="잉크 24042">
                  <a:extLst>
                    <a:ext uri="{FF2B5EF4-FFF2-40B4-BE49-F238E27FC236}">
                      <a16:creationId xmlns:a16="http://schemas.microsoft.com/office/drawing/2014/main" id="{F99184D1-1241-F959-3A92-F295FA5D4395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4184079" y="4158189"/>
                  <a:ext cx="46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24044" name="잉크 24043">
                  <a:extLst>
                    <a:ext uri="{FF2B5EF4-FFF2-40B4-BE49-F238E27FC236}">
                      <a16:creationId xmlns:a16="http://schemas.microsoft.com/office/drawing/2014/main" id="{DFA447FD-3ABD-403A-CA0D-F4FF76D29C4F}"/>
                    </a:ext>
                  </a:extLst>
                </p14:cNvPr>
                <p14:cNvContentPartPr/>
                <p14:nvPr/>
              </p14:nvContentPartPr>
              <p14:xfrm>
                <a:off x="4289199" y="4040469"/>
                <a:ext cx="51120" cy="81720"/>
              </p14:xfrm>
            </p:contentPart>
          </mc:Choice>
          <mc:Fallback>
            <p:pic>
              <p:nvPicPr>
                <p:cNvPr id="24044" name="잉크 24043">
                  <a:extLst>
                    <a:ext uri="{FF2B5EF4-FFF2-40B4-BE49-F238E27FC236}">
                      <a16:creationId xmlns:a16="http://schemas.microsoft.com/office/drawing/2014/main" id="{DFA447FD-3ABD-403A-CA0D-F4FF76D29C4F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4280199" y="4031829"/>
                  <a:ext cx="68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24045" name="잉크 24044">
                  <a:extLst>
                    <a:ext uri="{FF2B5EF4-FFF2-40B4-BE49-F238E27FC236}">
                      <a16:creationId xmlns:a16="http://schemas.microsoft.com/office/drawing/2014/main" id="{DDD5C7D0-7A57-764A-6868-936617CAA585}"/>
                    </a:ext>
                  </a:extLst>
                </p14:cNvPr>
                <p14:cNvContentPartPr/>
                <p14:nvPr/>
              </p14:nvContentPartPr>
              <p14:xfrm>
                <a:off x="4356519" y="4032909"/>
                <a:ext cx="10440" cy="105120"/>
              </p14:xfrm>
            </p:contentPart>
          </mc:Choice>
          <mc:Fallback>
            <p:pic>
              <p:nvPicPr>
                <p:cNvPr id="24045" name="잉크 24044">
                  <a:extLst>
                    <a:ext uri="{FF2B5EF4-FFF2-40B4-BE49-F238E27FC236}">
                      <a16:creationId xmlns:a16="http://schemas.microsoft.com/office/drawing/2014/main" id="{DDD5C7D0-7A57-764A-6868-936617CAA585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4347519" y="4024269"/>
                  <a:ext cx="28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24046" name="잉크 24045">
                  <a:extLst>
                    <a:ext uri="{FF2B5EF4-FFF2-40B4-BE49-F238E27FC236}">
                      <a16:creationId xmlns:a16="http://schemas.microsoft.com/office/drawing/2014/main" id="{ED5288B1-BE7B-3021-EDFA-428F6A8DB48C}"/>
                    </a:ext>
                  </a:extLst>
                </p14:cNvPr>
                <p14:cNvContentPartPr/>
                <p14:nvPr/>
              </p14:nvContentPartPr>
              <p14:xfrm>
                <a:off x="4370559" y="4026069"/>
                <a:ext cx="74880" cy="85320"/>
              </p14:xfrm>
            </p:contentPart>
          </mc:Choice>
          <mc:Fallback>
            <p:pic>
              <p:nvPicPr>
                <p:cNvPr id="24046" name="잉크 24045">
                  <a:extLst>
                    <a:ext uri="{FF2B5EF4-FFF2-40B4-BE49-F238E27FC236}">
                      <a16:creationId xmlns:a16="http://schemas.microsoft.com/office/drawing/2014/main" id="{ED5288B1-BE7B-3021-EDFA-428F6A8DB48C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4361559" y="4017429"/>
                  <a:ext cx="92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24047" name="잉크 24046">
                  <a:extLst>
                    <a:ext uri="{FF2B5EF4-FFF2-40B4-BE49-F238E27FC236}">
                      <a16:creationId xmlns:a16="http://schemas.microsoft.com/office/drawing/2014/main" id="{1051029D-5441-2C96-6BD7-952AF7B69C68}"/>
                    </a:ext>
                  </a:extLst>
                </p14:cNvPr>
                <p14:cNvContentPartPr/>
                <p14:nvPr/>
              </p14:nvContentPartPr>
              <p14:xfrm>
                <a:off x="4402599" y="4134429"/>
                <a:ext cx="93960" cy="57960"/>
              </p14:xfrm>
            </p:contentPart>
          </mc:Choice>
          <mc:Fallback>
            <p:pic>
              <p:nvPicPr>
                <p:cNvPr id="24047" name="잉크 24046">
                  <a:extLst>
                    <a:ext uri="{FF2B5EF4-FFF2-40B4-BE49-F238E27FC236}">
                      <a16:creationId xmlns:a16="http://schemas.microsoft.com/office/drawing/2014/main" id="{1051029D-5441-2C96-6BD7-952AF7B69C68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4393959" y="4125429"/>
                  <a:ext cx="111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1">
              <p14:nvContentPartPr>
                <p14:cNvPr id="24049" name="잉크 24048">
                  <a:extLst>
                    <a:ext uri="{FF2B5EF4-FFF2-40B4-BE49-F238E27FC236}">
                      <a16:creationId xmlns:a16="http://schemas.microsoft.com/office/drawing/2014/main" id="{34AA7A32-503D-E3CB-5375-D2500D3C4870}"/>
                    </a:ext>
                  </a:extLst>
                </p14:cNvPr>
                <p14:cNvContentPartPr/>
                <p14:nvPr/>
              </p14:nvContentPartPr>
              <p14:xfrm>
                <a:off x="4529319" y="4035069"/>
                <a:ext cx="65520" cy="71640"/>
              </p14:xfrm>
            </p:contentPart>
          </mc:Choice>
          <mc:Fallback>
            <p:pic>
              <p:nvPicPr>
                <p:cNvPr id="24049" name="잉크 24048">
                  <a:extLst>
                    <a:ext uri="{FF2B5EF4-FFF2-40B4-BE49-F238E27FC236}">
                      <a16:creationId xmlns:a16="http://schemas.microsoft.com/office/drawing/2014/main" id="{34AA7A32-503D-E3CB-5375-D2500D3C4870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4520319" y="4026069"/>
                  <a:ext cx="83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3">
              <p14:nvContentPartPr>
                <p14:cNvPr id="24050" name="잉크 24049">
                  <a:extLst>
                    <a:ext uri="{FF2B5EF4-FFF2-40B4-BE49-F238E27FC236}">
                      <a16:creationId xmlns:a16="http://schemas.microsoft.com/office/drawing/2014/main" id="{11374622-7B39-F533-6EE1-D1BCFF523C8C}"/>
                    </a:ext>
                  </a:extLst>
                </p14:cNvPr>
                <p14:cNvContentPartPr/>
                <p14:nvPr/>
              </p14:nvContentPartPr>
              <p14:xfrm>
                <a:off x="4584759" y="4034349"/>
                <a:ext cx="9720" cy="87480"/>
              </p14:xfrm>
            </p:contentPart>
          </mc:Choice>
          <mc:Fallback>
            <p:pic>
              <p:nvPicPr>
                <p:cNvPr id="24050" name="잉크 24049">
                  <a:extLst>
                    <a:ext uri="{FF2B5EF4-FFF2-40B4-BE49-F238E27FC236}">
                      <a16:creationId xmlns:a16="http://schemas.microsoft.com/office/drawing/2014/main" id="{11374622-7B39-F533-6EE1-D1BCFF523C8C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4576119" y="4025349"/>
                  <a:ext cx="27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5">
              <p14:nvContentPartPr>
                <p14:cNvPr id="24051" name="잉크 24050">
                  <a:extLst>
                    <a:ext uri="{FF2B5EF4-FFF2-40B4-BE49-F238E27FC236}">
                      <a16:creationId xmlns:a16="http://schemas.microsoft.com/office/drawing/2014/main" id="{0A8B719F-0379-ED2C-4157-1C68B66940F2}"/>
                    </a:ext>
                  </a:extLst>
                </p14:cNvPr>
                <p14:cNvContentPartPr/>
                <p14:nvPr/>
              </p14:nvContentPartPr>
              <p14:xfrm>
                <a:off x="4548399" y="4111749"/>
                <a:ext cx="68760" cy="82440"/>
              </p14:xfrm>
            </p:contentPart>
          </mc:Choice>
          <mc:Fallback>
            <p:pic>
              <p:nvPicPr>
                <p:cNvPr id="24051" name="잉크 24050">
                  <a:extLst>
                    <a:ext uri="{FF2B5EF4-FFF2-40B4-BE49-F238E27FC236}">
                      <a16:creationId xmlns:a16="http://schemas.microsoft.com/office/drawing/2014/main" id="{0A8B719F-0379-ED2C-4157-1C68B66940F2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4539759" y="4103109"/>
                  <a:ext cx="86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24052" name="잉크 24051">
                  <a:extLst>
                    <a:ext uri="{FF2B5EF4-FFF2-40B4-BE49-F238E27FC236}">
                      <a16:creationId xmlns:a16="http://schemas.microsoft.com/office/drawing/2014/main" id="{F61EED19-FDA8-6612-A8EA-846223CCC738}"/>
                    </a:ext>
                  </a:extLst>
                </p14:cNvPr>
                <p14:cNvContentPartPr/>
                <p14:nvPr/>
              </p14:nvContentPartPr>
              <p14:xfrm>
                <a:off x="4605279" y="4052349"/>
                <a:ext cx="61200" cy="12960"/>
              </p14:xfrm>
            </p:contentPart>
          </mc:Choice>
          <mc:Fallback>
            <p:pic>
              <p:nvPicPr>
                <p:cNvPr id="24052" name="잉크 24051">
                  <a:extLst>
                    <a:ext uri="{FF2B5EF4-FFF2-40B4-BE49-F238E27FC236}">
                      <a16:creationId xmlns:a16="http://schemas.microsoft.com/office/drawing/2014/main" id="{F61EED19-FDA8-6612-A8EA-846223CCC738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4596279" y="4043709"/>
                  <a:ext cx="78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24053" name="잉크 24052">
                  <a:extLst>
                    <a:ext uri="{FF2B5EF4-FFF2-40B4-BE49-F238E27FC236}">
                      <a16:creationId xmlns:a16="http://schemas.microsoft.com/office/drawing/2014/main" id="{5CAEE991-C01A-7762-FA77-EB5B451FC556}"/>
                    </a:ext>
                  </a:extLst>
                </p14:cNvPr>
                <p14:cNvContentPartPr/>
                <p14:nvPr/>
              </p14:nvContentPartPr>
              <p14:xfrm>
                <a:off x="4614639" y="4053789"/>
                <a:ext cx="49320" cy="83160"/>
              </p14:xfrm>
            </p:contentPart>
          </mc:Choice>
          <mc:Fallback>
            <p:pic>
              <p:nvPicPr>
                <p:cNvPr id="24053" name="잉크 24052">
                  <a:extLst>
                    <a:ext uri="{FF2B5EF4-FFF2-40B4-BE49-F238E27FC236}">
                      <a16:creationId xmlns:a16="http://schemas.microsoft.com/office/drawing/2014/main" id="{5CAEE991-C01A-7762-FA77-EB5B451FC556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4605999" y="4045149"/>
                  <a:ext cx="66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24054" name="잉크 24053">
                  <a:extLst>
                    <a:ext uri="{FF2B5EF4-FFF2-40B4-BE49-F238E27FC236}">
                      <a16:creationId xmlns:a16="http://schemas.microsoft.com/office/drawing/2014/main" id="{7A108D5D-5B44-0CDD-3003-7D88C05D6CD0}"/>
                    </a:ext>
                  </a:extLst>
                </p14:cNvPr>
                <p14:cNvContentPartPr/>
                <p14:nvPr/>
              </p14:nvContentPartPr>
              <p14:xfrm>
                <a:off x="4654959" y="4048389"/>
                <a:ext cx="68760" cy="159840"/>
              </p14:xfrm>
            </p:contentPart>
          </mc:Choice>
          <mc:Fallback>
            <p:pic>
              <p:nvPicPr>
                <p:cNvPr id="24054" name="잉크 24053">
                  <a:extLst>
                    <a:ext uri="{FF2B5EF4-FFF2-40B4-BE49-F238E27FC236}">
                      <a16:creationId xmlns:a16="http://schemas.microsoft.com/office/drawing/2014/main" id="{7A108D5D-5B44-0CDD-3003-7D88C05D6CD0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4646319" y="4039749"/>
                  <a:ext cx="86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24055" name="잉크 24054">
                  <a:extLst>
                    <a:ext uri="{FF2B5EF4-FFF2-40B4-BE49-F238E27FC236}">
                      <a16:creationId xmlns:a16="http://schemas.microsoft.com/office/drawing/2014/main" id="{4C9C7AD8-0254-D9A9-B416-FE9AADA65FE7}"/>
                    </a:ext>
                  </a:extLst>
                </p14:cNvPr>
                <p14:cNvContentPartPr/>
                <p14:nvPr/>
              </p14:nvContentPartPr>
              <p14:xfrm>
                <a:off x="4694559" y="4061709"/>
                <a:ext cx="70920" cy="79200"/>
              </p14:xfrm>
            </p:contentPart>
          </mc:Choice>
          <mc:Fallback>
            <p:pic>
              <p:nvPicPr>
                <p:cNvPr id="24055" name="잉크 24054">
                  <a:extLst>
                    <a:ext uri="{FF2B5EF4-FFF2-40B4-BE49-F238E27FC236}">
                      <a16:creationId xmlns:a16="http://schemas.microsoft.com/office/drawing/2014/main" id="{4C9C7AD8-0254-D9A9-B416-FE9AADA65FE7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4685919" y="4053069"/>
                  <a:ext cx="88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24056" name="잉크 24055">
                  <a:extLst>
                    <a:ext uri="{FF2B5EF4-FFF2-40B4-BE49-F238E27FC236}">
                      <a16:creationId xmlns:a16="http://schemas.microsoft.com/office/drawing/2014/main" id="{C5D94212-9C66-0180-4BB0-BEB4CCA43ECD}"/>
                    </a:ext>
                  </a:extLst>
                </p14:cNvPr>
                <p14:cNvContentPartPr/>
                <p14:nvPr/>
              </p14:nvContentPartPr>
              <p14:xfrm>
                <a:off x="4774119" y="4057749"/>
                <a:ext cx="14760" cy="98280"/>
              </p14:xfrm>
            </p:contentPart>
          </mc:Choice>
          <mc:Fallback>
            <p:pic>
              <p:nvPicPr>
                <p:cNvPr id="24056" name="잉크 24055">
                  <a:extLst>
                    <a:ext uri="{FF2B5EF4-FFF2-40B4-BE49-F238E27FC236}">
                      <a16:creationId xmlns:a16="http://schemas.microsoft.com/office/drawing/2014/main" id="{C5D94212-9C66-0180-4BB0-BEB4CCA43ECD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4765119" y="4049109"/>
                  <a:ext cx="32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24057" name="잉크 24056">
                  <a:extLst>
                    <a:ext uri="{FF2B5EF4-FFF2-40B4-BE49-F238E27FC236}">
                      <a16:creationId xmlns:a16="http://schemas.microsoft.com/office/drawing/2014/main" id="{14EFE5DC-4BCE-2D3D-2EE9-4EAE09984A25}"/>
                    </a:ext>
                  </a:extLst>
                </p14:cNvPr>
                <p14:cNvContentPartPr/>
                <p14:nvPr/>
              </p14:nvContentPartPr>
              <p14:xfrm>
                <a:off x="4794279" y="4039389"/>
                <a:ext cx="62280" cy="85320"/>
              </p14:xfrm>
            </p:contentPart>
          </mc:Choice>
          <mc:Fallback>
            <p:pic>
              <p:nvPicPr>
                <p:cNvPr id="24057" name="잉크 24056">
                  <a:extLst>
                    <a:ext uri="{FF2B5EF4-FFF2-40B4-BE49-F238E27FC236}">
                      <a16:creationId xmlns:a16="http://schemas.microsoft.com/office/drawing/2014/main" id="{14EFE5DC-4BCE-2D3D-2EE9-4EAE09984A25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4785279" y="4030389"/>
                  <a:ext cx="79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24058" name="잉크 24057">
                  <a:extLst>
                    <a:ext uri="{FF2B5EF4-FFF2-40B4-BE49-F238E27FC236}">
                      <a16:creationId xmlns:a16="http://schemas.microsoft.com/office/drawing/2014/main" id="{997D3FC5-A4DE-59BB-4432-2D285CC5A7D1}"/>
                    </a:ext>
                  </a:extLst>
                </p14:cNvPr>
                <p14:cNvContentPartPr/>
                <p14:nvPr/>
              </p14:nvContentPartPr>
              <p14:xfrm>
                <a:off x="4821279" y="4037949"/>
                <a:ext cx="47880" cy="114120"/>
              </p14:xfrm>
            </p:contentPart>
          </mc:Choice>
          <mc:Fallback>
            <p:pic>
              <p:nvPicPr>
                <p:cNvPr id="24058" name="잉크 24057">
                  <a:extLst>
                    <a:ext uri="{FF2B5EF4-FFF2-40B4-BE49-F238E27FC236}">
                      <a16:creationId xmlns:a16="http://schemas.microsoft.com/office/drawing/2014/main" id="{997D3FC5-A4DE-59BB-4432-2D285CC5A7D1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4812639" y="4028949"/>
                  <a:ext cx="65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24059" name="잉크 24058">
                  <a:extLst>
                    <a:ext uri="{FF2B5EF4-FFF2-40B4-BE49-F238E27FC236}">
                      <a16:creationId xmlns:a16="http://schemas.microsoft.com/office/drawing/2014/main" id="{7AAD14D3-19F1-29C7-B175-B8B78DDF7FCC}"/>
                    </a:ext>
                  </a:extLst>
                </p14:cNvPr>
                <p14:cNvContentPartPr/>
                <p14:nvPr/>
              </p14:nvContentPartPr>
              <p14:xfrm>
                <a:off x="4703199" y="4247829"/>
                <a:ext cx="92160" cy="59760"/>
              </p14:xfrm>
            </p:contentPart>
          </mc:Choice>
          <mc:Fallback>
            <p:pic>
              <p:nvPicPr>
                <p:cNvPr id="24059" name="잉크 24058">
                  <a:extLst>
                    <a:ext uri="{FF2B5EF4-FFF2-40B4-BE49-F238E27FC236}">
                      <a16:creationId xmlns:a16="http://schemas.microsoft.com/office/drawing/2014/main" id="{7AAD14D3-19F1-29C7-B175-B8B78DDF7FCC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4694559" y="4238829"/>
                  <a:ext cx="109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24060" name="잉크 24059">
                  <a:extLst>
                    <a:ext uri="{FF2B5EF4-FFF2-40B4-BE49-F238E27FC236}">
                      <a16:creationId xmlns:a16="http://schemas.microsoft.com/office/drawing/2014/main" id="{4BE62AC4-B1B5-07A5-EAD1-488E99C76452}"/>
                    </a:ext>
                  </a:extLst>
                </p14:cNvPr>
                <p14:cNvContentPartPr/>
                <p14:nvPr/>
              </p14:nvContentPartPr>
              <p14:xfrm>
                <a:off x="4743519" y="4320189"/>
                <a:ext cx="42120" cy="34560"/>
              </p14:xfrm>
            </p:contentPart>
          </mc:Choice>
          <mc:Fallback>
            <p:pic>
              <p:nvPicPr>
                <p:cNvPr id="24060" name="잉크 24059">
                  <a:extLst>
                    <a:ext uri="{FF2B5EF4-FFF2-40B4-BE49-F238E27FC236}">
                      <a16:creationId xmlns:a16="http://schemas.microsoft.com/office/drawing/2014/main" id="{4BE62AC4-B1B5-07A5-EAD1-488E99C76452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4734879" y="4311549"/>
                  <a:ext cx="59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24061" name="잉크 24060">
                  <a:extLst>
                    <a:ext uri="{FF2B5EF4-FFF2-40B4-BE49-F238E27FC236}">
                      <a16:creationId xmlns:a16="http://schemas.microsoft.com/office/drawing/2014/main" id="{F6B84C9B-C1E8-5718-AD7F-EA7C672C8EE5}"/>
                    </a:ext>
                  </a:extLst>
                </p14:cNvPr>
                <p14:cNvContentPartPr/>
                <p14:nvPr/>
              </p14:nvContentPartPr>
              <p14:xfrm>
                <a:off x="4787079" y="4229829"/>
                <a:ext cx="62280" cy="94320"/>
              </p14:xfrm>
            </p:contentPart>
          </mc:Choice>
          <mc:Fallback>
            <p:pic>
              <p:nvPicPr>
                <p:cNvPr id="24061" name="잉크 24060">
                  <a:extLst>
                    <a:ext uri="{FF2B5EF4-FFF2-40B4-BE49-F238E27FC236}">
                      <a16:creationId xmlns:a16="http://schemas.microsoft.com/office/drawing/2014/main" id="{F6B84C9B-C1E8-5718-AD7F-EA7C672C8EE5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4778079" y="4220829"/>
                  <a:ext cx="79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24062" name="잉크 24061">
                  <a:extLst>
                    <a:ext uri="{FF2B5EF4-FFF2-40B4-BE49-F238E27FC236}">
                      <a16:creationId xmlns:a16="http://schemas.microsoft.com/office/drawing/2014/main" id="{683B3D7F-D6B4-F3D9-DBC7-766AC84B20F4}"/>
                    </a:ext>
                  </a:extLst>
                </p14:cNvPr>
                <p14:cNvContentPartPr/>
                <p14:nvPr/>
              </p14:nvContentPartPr>
              <p14:xfrm>
                <a:off x="4830999" y="4231629"/>
                <a:ext cx="27000" cy="93240"/>
              </p14:xfrm>
            </p:contentPart>
          </mc:Choice>
          <mc:Fallback>
            <p:pic>
              <p:nvPicPr>
                <p:cNvPr id="24062" name="잉크 24061">
                  <a:extLst>
                    <a:ext uri="{FF2B5EF4-FFF2-40B4-BE49-F238E27FC236}">
                      <a16:creationId xmlns:a16="http://schemas.microsoft.com/office/drawing/2014/main" id="{683B3D7F-D6B4-F3D9-DBC7-766AC84B20F4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4821999" y="4222989"/>
                  <a:ext cx="44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24063" name="잉크 24062">
                  <a:extLst>
                    <a:ext uri="{FF2B5EF4-FFF2-40B4-BE49-F238E27FC236}">
                      <a16:creationId xmlns:a16="http://schemas.microsoft.com/office/drawing/2014/main" id="{AB6BF12C-77C8-97E5-0C06-2F5EB0E6FEEC}"/>
                    </a:ext>
                  </a:extLst>
                </p14:cNvPr>
                <p14:cNvContentPartPr/>
                <p14:nvPr/>
              </p14:nvContentPartPr>
              <p14:xfrm>
                <a:off x="4865559" y="4204269"/>
                <a:ext cx="66960" cy="171000"/>
              </p14:xfrm>
            </p:contentPart>
          </mc:Choice>
          <mc:Fallback>
            <p:pic>
              <p:nvPicPr>
                <p:cNvPr id="24063" name="잉크 24062">
                  <a:extLst>
                    <a:ext uri="{FF2B5EF4-FFF2-40B4-BE49-F238E27FC236}">
                      <a16:creationId xmlns:a16="http://schemas.microsoft.com/office/drawing/2014/main" id="{AB6BF12C-77C8-97E5-0C06-2F5EB0E6FEEC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4856559" y="4195269"/>
                  <a:ext cx="84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24064" name="잉크 24063">
                  <a:extLst>
                    <a:ext uri="{FF2B5EF4-FFF2-40B4-BE49-F238E27FC236}">
                      <a16:creationId xmlns:a16="http://schemas.microsoft.com/office/drawing/2014/main" id="{A78B0D20-FB52-8B84-0B29-1B0AB7A5140E}"/>
                    </a:ext>
                  </a:extLst>
                </p14:cNvPr>
                <p14:cNvContentPartPr/>
                <p14:nvPr/>
              </p14:nvContentPartPr>
              <p14:xfrm>
                <a:off x="3273279" y="4463109"/>
                <a:ext cx="124560" cy="18720"/>
              </p14:xfrm>
            </p:contentPart>
          </mc:Choice>
          <mc:Fallback>
            <p:pic>
              <p:nvPicPr>
                <p:cNvPr id="24064" name="잉크 24063">
                  <a:extLst>
                    <a:ext uri="{FF2B5EF4-FFF2-40B4-BE49-F238E27FC236}">
                      <a16:creationId xmlns:a16="http://schemas.microsoft.com/office/drawing/2014/main" id="{A78B0D20-FB52-8B84-0B29-1B0AB7A5140E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3264639" y="4454109"/>
                  <a:ext cx="142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3">
              <p14:nvContentPartPr>
                <p14:cNvPr id="24065" name="잉크 24064">
                  <a:extLst>
                    <a:ext uri="{FF2B5EF4-FFF2-40B4-BE49-F238E27FC236}">
                      <a16:creationId xmlns:a16="http://schemas.microsoft.com/office/drawing/2014/main" id="{ED077ACA-9E87-6F61-6496-5233D82E7459}"/>
                    </a:ext>
                  </a:extLst>
                </p14:cNvPr>
                <p14:cNvContentPartPr/>
                <p14:nvPr/>
              </p14:nvContentPartPr>
              <p14:xfrm>
                <a:off x="3361839" y="4418469"/>
                <a:ext cx="69120" cy="103320"/>
              </p14:xfrm>
            </p:contentPart>
          </mc:Choice>
          <mc:Fallback>
            <p:pic>
              <p:nvPicPr>
                <p:cNvPr id="24065" name="잉크 24064">
                  <a:extLst>
                    <a:ext uri="{FF2B5EF4-FFF2-40B4-BE49-F238E27FC236}">
                      <a16:creationId xmlns:a16="http://schemas.microsoft.com/office/drawing/2014/main" id="{ED077ACA-9E87-6F61-6496-5233D82E7459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3352839" y="4409469"/>
                  <a:ext cx="86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5">
              <p14:nvContentPartPr>
                <p14:cNvPr id="24066" name="잉크 24065">
                  <a:extLst>
                    <a:ext uri="{FF2B5EF4-FFF2-40B4-BE49-F238E27FC236}">
                      <a16:creationId xmlns:a16="http://schemas.microsoft.com/office/drawing/2014/main" id="{7FC024F9-D3F4-0E3F-BC5A-1F2570F399C9}"/>
                    </a:ext>
                  </a:extLst>
                </p14:cNvPr>
                <p14:cNvContentPartPr/>
                <p14:nvPr/>
              </p14:nvContentPartPr>
              <p14:xfrm>
                <a:off x="3498999" y="4363029"/>
                <a:ext cx="85680" cy="145080"/>
              </p14:xfrm>
            </p:contentPart>
          </mc:Choice>
          <mc:Fallback>
            <p:pic>
              <p:nvPicPr>
                <p:cNvPr id="24066" name="잉크 24065">
                  <a:extLst>
                    <a:ext uri="{FF2B5EF4-FFF2-40B4-BE49-F238E27FC236}">
                      <a16:creationId xmlns:a16="http://schemas.microsoft.com/office/drawing/2014/main" id="{7FC024F9-D3F4-0E3F-BC5A-1F2570F399C9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3490359" y="4354029"/>
                  <a:ext cx="103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7">
              <p14:nvContentPartPr>
                <p14:cNvPr id="24067" name="잉크 24066">
                  <a:extLst>
                    <a:ext uri="{FF2B5EF4-FFF2-40B4-BE49-F238E27FC236}">
                      <a16:creationId xmlns:a16="http://schemas.microsoft.com/office/drawing/2014/main" id="{613BC26F-8E91-6922-ED53-2E745AA26D78}"/>
                    </a:ext>
                  </a:extLst>
                </p14:cNvPr>
                <p14:cNvContentPartPr/>
                <p14:nvPr/>
              </p14:nvContentPartPr>
              <p14:xfrm>
                <a:off x="3434199" y="4458789"/>
                <a:ext cx="136440" cy="7560"/>
              </p14:xfrm>
            </p:contentPart>
          </mc:Choice>
          <mc:Fallback>
            <p:pic>
              <p:nvPicPr>
                <p:cNvPr id="24067" name="잉크 24066">
                  <a:extLst>
                    <a:ext uri="{FF2B5EF4-FFF2-40B4-BE49-F238E27FC236}">
                      <a16:creationId xmlns:a16="http://schemas.microsoft.com/office/drawing/2014/main" id="{613BC26F-8E91-6922-ED53-2E745AA26D78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3425559" y="4449789"/>
                  <a:ext cx="154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9">
              <p14:nvContentPartPr>
                <p14:cNvPr id="24068" name="잉크 24067">
                  <a:extLst>
                    <a:ext uri="{FF2B5EF4-FFF2-40B4-BE49-F238E27FC236}">
                      <a16:creationId xmlns:a16="http://schemas.microsoft.com/office/drawing/2014/main" id="{216B91F6-3A78-3A4F-DE2E-008E804F8973}"/>
                    </a:ext>
                  </a:extLst>
                </p14:cNvPr>
                <p14:cNvContentPartPr/>
                <p14:nvPr/>
              </p14:nvContentPartPr>
              <p14:xfrm>
                <a:off x="3569919" y="4381749"/>
                <a:ext cx="88200" cy="137160"/>
              </p14:xfrm>
            </p:contentPart>
          </mc:Choice>
          <mc:Fallback>
            <p:pic>
              <p:nvPicPr>
                <p:cNvPr id="24068" name="잉크 24067">
                  <a:extLst>
                    <a:ext uri="{FF2B5EF4-FFF2-40B4-BE49-F238E27FC236}">
                      <a16:creationId xmlns:a16="http://schemas.microsoft.com/office/drawing/2014/main" id="{216B91F6-3A78-3A4F-DE2E-008E804F8973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3560919" y="4372749"/>
                  <a:ext cx="105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1">
              <p14:nvContentPartPr>
                <p14:cNvPr id="24069" name="잉크 24068">
                  <a:extLst>
                    <a:ext uri="{FF2B5EF4-FFF2-40B4-BE49-F238E27FC236}">
                      <a16:creationId xmlns:a16="http://schemas.microsoft.com/office/drawing/2014/main" id="{CC90C4C0-5B37-AB75-9769-7529A47C1A04}"/>
                    </a:ext>
                  </a:extLst>
                </p14:cNvPr>
                <p14:cNvContentPartPr/>
                <p14:nvPr/>
              </p14:nvContentPartPr>
              <p14:xfrm>
                <a:off x="3686199" y="4403709"/>
                <a:ext cx="50760" cy="99720"/>
              </p14:xfrm>
            </p:contentPart>
          </mc:Choice>
          <mc:Fallback>
            <p:pic>
              <p:nvPicPr>
                <p:cNvPr id="24069" name="잉크 24068">
                  <a:extLst>
                    <a:ext uri="{FF2B5EF4-FFF2-40B4-BE49-F238E27FC236}">
                      <a16:creationId xmlns:a16="http://schemas.microsoft.com/office/drawing/2014/main" id="{CC90C4C0-5B37-AB75-9769-7529A47C1A04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3677199" y="4395069"/>
                  <a:ext cx="68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3">
              <p14:nvContentPartPr>
                <p14:cNvPr id="24070" name="잉크 24069">
                  <a:extLst>
                    <a:ext uri="{FF2B5EF4-FFF2-40B4-BE49-F238E27FC236}">
                      <a16:creationId xmlns:a16="http://schemas.microsoft.com/office/drawing/2014/main" id="{39E8BF91-5723-7D4B-1ECD-14868B2467E4}"/>
                    </a:ext>
                  </a:extLst>
                </p14:cNvPr>
                <p14:cNvContentPartPr/>
                <p14:nvPr/>
              </p14:nvContentPartPr>
              <p14:xfrm>
                <a:off x="3755319" y="4379949"/>
                <a:ext cx="80640" cy="107280"/>
              </p14:xfrm>
            </p:contentPart>
          </mc:Choice>
          <mc:Fallback>
            <p:pic>
              <p:nvPicPr>
                <p:cNvPr id="24070" name="잉크 24069">
                  <a:extLst>
                    <a:ext uri="{FF2B5EF4-FFF2-40B4-BE49-F238E27FC236}">
                      <a16:creationId xmlns:a16="http://schemas.microsoft.com/office/drawing/2014/main" id="{39E8BF91-5723-7D4B-1ECD-14868B2467E4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3746319" y="4370949"/>
                  <a:ext cx="98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5">
              <p14:nvContentPartPr>
                <p14:cNvPr id="24071" name="잉크 24070">
                  <a:extLst>
                    <a:ext uri="{FF2B5EF4-FFF2-40B4-BE49-F238E27FC236}">
                      <a16:creationId xmlns:a16="http://schemas.microsoft.com/office/drawing/2014/main" id="{EB489BB7-3F95-6AB8-3C75-E5995F81C422}"/>
                    </a:ext>
                  </a:extLst>
                </p14:cNvPr>
                <p14:cNvContentPartPr/>
                <p14:nvPr/>
              </p14:nvContentPartPr>
              <p14:xfrm>
                <a:off x="3948639" y="4360869"/>
                <a:ext cx="49320" cy="100800"/>
              </p14:xfrm>
            </p:contentPart>
          </mc:Choice>
          <mc:Fallback>
            <p:pic>
              <p:nvPicPr>
                <p:cNvPr id="24071" name="잉크 24070">
                  <a:extLst>
                    <a:ext uri="{FF2B5EF4-FFF2-40B4-BE49-F238E27FC236}">
                      <a16:creationId xmlns:a16="http://schemas.microsoft.com/office/drawing/2014/main" id="{EB489BB7-3F95-6AB8-3C75-E5995F81C422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3939999" y="4352229"/>
                  <a:ext cx="66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7">
              <p14:nvContentPartPr>
                <p14:cNvPr id="24072" name="잉크 24071">
                  <a:extLst>
                    <a:ext uri="{FF2B5EF4-FFF2-40B4-BE49-F238E27FC236}">
                      <a16:creationId xmlns:a16="http://schemas.microsoft.com/office/drawing/2014/main" id="{AE6A1746-C52B-CD57-7EAD-9C4DBC3D2F91}"/>
                    </a:ext>
                  </a:extLst>
                </p14:cNvPr>
                <p14:cNvContentPartPr/>
                <p14:nvPr/>
              </p14:nvContentPartPr>
              <p14:xfrm>
                <a:off x="3965559" y="4382469"/>
                <a:ext cx="58680" cy="80640"/>
              </p14:xfrm>
            </p:contentPart>
          </mc:Choice>
          <mc:Fallback>
            <p:pic>
              <p:nvPicPr>
                <p:cNvPr id="24072" name="잉크 24071">
                  <a:extLst>
                    <a:ext uri="{FF2B5EF4-FFF2-40B4-BE49-F238E27FC236}">
                      <a16:creationId xmlns:a16="http://schemas.microsoft.com/office/drawing/2014/main" id="{AE6A1746-C52B-CD57-7EAD-9C4DBC3D2F91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3956919" y="4373829"/>
                  <a:ext cx="76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9">
              <p14:nvContentPartPr>
                <p14:cNvPr id="24073" name="잉크 24072">
                  <a:extLst>
                    <a:ext uri="{FF2B5EF4-FFF2-40B4-BE49-F238E27FC236}">
                      <a16:creationId xmlns:a16="http://schemas.microsoft.com/office/drawing/2014/main" id="{4A583192-E76F-7287-F0A9-19032D84CA87}"/>
                    </a:ext>
                  </a:extLst>
                </p14:cNvPr>
                <p14:cNvContentPartPr/>
                <p14:nvPr/>
              </p14:nvContentPartPr>
              <p14:xfrm>
                <a:off x="3970239" y="4477869"/>
                <a:ext cx="92520" cy="42480"/>
              </p14:xfrm>
            </p:contentPart>
          </mc:Choice>
          <mc:Fallback>
            <p:pic>
              <p:nvPicPr>
                <p:cNvPr id="24073" name="잉크 24072">
                  <a:extLst>
                    <a:ext uri="{FF2B5EF4-FFF2-40B4-BE49-F238E27FC236}">
                      <a16:creationId xmlns:a16="http://schemas.microsoft.com/office/drawing/2014/main" id="{4A583192-E76F-7287-F0A9-19032D84CA87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3961239" y="4468869"/>
                  <a:ext cx="110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24074" name="잉크 24073">
                  <a:extLst>
                    <a:ext uri="{FF2B5EF4-FFF2-40B4-BE49-F238E27FC236}">
                      <a16:creationId xmlns:a16="http://schemas.microsoft.com/office/drawing/2014/main" id="{D203C29A-AE2D-1609-AE5C-C65D61E197CD}"/>
                    </a:ext>
                  </a:extLst>
                </p14:cNvPr>
                <p14:cNvContentPartPr/>
                <p14:nvPr/>
              </p14:nvContentPartPr>
              <p14:xfrm>
                <a:off x="4033239" y="4379589"/>
                <a:ext cx="60480" cy="18000"/>
              </p14:xfrm>
            </p:contentPart>
          </mc:Choice>
          <mc:Fallback>
            <p:pic>
              <p:nvPicPr>
                <p:cNvPr id="24074" name="잉크 24073">
                  <a:extLst>
                    <a:ext uri="{FF2B5EF4-FFF2-40B4-BE49-F238E27FC236}">
                      <a16:creationId xmlns:a16="http://schemas.microsoft.com/office/drawing/2014/main" id="{D203C29A-AE2D-1609-AE5C-C65D61E197CD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4024599" y="4370589"/>
                  <a:ext cx="78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24075" name="잉크 24074">
                  <a:extLst>
                    <a:ext uri="{FF2B5EF4-FFF2-40B4-BE49-F238E27FC236}">
                      <a16:creationId xmlns:a16="http://schemas.microsoft.com/office/drawing/2014/main" id="{84E66227-1EA9-1888-BD59-3C956C1ADF8D}"/>
                    </a:ext>
                  </a:extLst>
                </p14:cNvPr>
                <p14:cNvContentPartPr/>
                <p14:nvPr/>
              </p14:nvContentPartPr>
              <p14:xfrm>
                <a:off x="4030359" y="4382469"/>
                <a:ext cx="167400" cy="98280"/>
              </p14:xfrm>
            </p:contentPart>
          </mc:Choice>
          <mc:Fallback>
            <p:pic>
              <p:nvPicPr>
                <p:cNvPr id="24075" name="잉크 24074">
                  <a:extLst>
                    <a:ext uri="{FF2B5EF4-FFF2-40B4-BE49-F238E27FC236}">
                      <a16:creationId xmlns:a16="http://schemas.microsoft.com/office/drawing/2014/main" id="{84E66227-1EA9-1888-BD59-3C956C1ADF8D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4021719" y="4373829"/>
                  <a:ext cx="185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24076" name="잉크 24075">
                  <a:extLst>
                    <a:ext uri="{FF2B5EF4-FFF2-40B4-BE49-F238E27FC236}">
                      <a16:creationId xmlns:a16="http://schemas.microsoft.com/office/drawing/2014/main" id="{CB4EB3A4-6A8B-DEF8-5574-EFEF334D1E7F}"/>
                    </a:ext>
                  </a:extLst>
                </p14:cNvPr>
                <p14:cNvContentPartPr/>
                <p14:nvPr/>
              </p14:nvContentPartPr>
              <p14:xfrm>
                <a:off x="4137279" y="4483629"/>
                <a:ext cx="70200" cy="55440"/>
              </p14:xfrm>
            </p:contentPart>
          </mc:Choice>
          <mc:Fallback>
            <p:pic>
              <p:nvPicPr>
                <p:cNvPr id="24076" name="잉크 24075">
                  <a:extLst>
                    <a:ext uri="{FF2B5EF4-FFF2-40B4-BE49-F238E27FC236}">
                      <a16:creationId xmlns:a16="http://schemas.microsoft.com/office/drawing/2014/main" id="{CB4EB3A4-6A8B-DEF8-5574-EFEF334D1E7F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4128279" y="4474989"/>
                  <a:ext cx="87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24077" name="잉크 24076">
                  <a:extLst>
                    <a:ext uri="{FF2B5EF4-FFF2-40B4-BE49-F238E27FC236}">
                      <a16:creationId xmlns:a16="http://schemas.microsoft.com/office/drawing/2014/main" id="{423597AF-79A1-F2AE-AB9D-F96D5C367B44}"/>
                    </a:ext>
                  </a:extLst>
                </p14:cNvPr>
                <p14:cNvContentPartPr/>
                <p14:nvPr/>
              </p14:nvContentPartPr>
              <p14:xfrm>
                <a:off x="4196679" y="4384629"/>
                <a:ext cx="89640" cy="101880"/>
              </p14:xfrm>
            </p:contentPart>
          </mc:Choice>
          <mc:Fallback>
            <p:pic>
              <p:nvPicPr>
                <p:cNvPr id="24077" name="잉크 24076">
                  <a:extLst>
                    <a:ext uri="{FF2B5EF4-FFF2-40B4-BE49-F238E27FC236}">
                      <a16:creationId xmlns:a16="http://schemas.microsoft.com/office/drawing/2014/main" id="{423597AF-79A1-F2AE-AB9D-F96D5C367B44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4187679" y="4375989"/>
                  <a:ext cx="107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24078" name="잉크 24077">
                  <a:extLst>
                    <a:ext uri="{FF2B5EF4-FFF2-40B4-BE49-F238E27FC236}">
                      <a16:creationId xmlns:a16="http://schemas.microsoft.com/office/drawing/2014/main" id="{DEB75740-ECF6-B95E-B661-91D8A1F46C87}"/>
                    </a:ext>
                  </a:extLst>
                </p14:cNvPr>
                <p14:cNvContentPartPr/>
                <p14:nvPr/>
              </p14:nvContentPartPr>
              <p14:xfrm>
                <a:off x="4289199" y="4402989"/>
                <a:ext cx="49320" cy="122400"/>
              </p14:xfrm>
            </p:contentPart>
          </mc:Choice>
          <mc:Fallback>
            <p:pic>
              <p:nvPicPr>
                <p:cNvPr id="24078" name="잉크 24077">
                  <a:extLst>
                    <a:ext uri="{FF2B5EF4-FFF2-40B4-BE49-F238E27FC236}">
                      <a16:creationId xmlns:a16="http://schemas.microsoft.com/office/drawing/2014/main" id="{DEB75740-ECF6-B95E-B661-91D8A1F46C87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4280559" y="4393989"/>
                  <a:ext cx="66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24079" name="잉크 24078">
                  <a:extLst>
                    <a:ext uri="{FF2B5EF4-FFF2-40B4-BE49-F238E27FC236}">
                      <a16:creationId xmlns:a16="http://schemas.microsoft.com/office/drawing/2014/main" id="{839D0C01-5BAF-0E24-9FC9-D860C7C6E1D6}"/>
                    </a:ext>
                  </a:extLst>
                </p14:cNvPr>
                <p14:cNvContentPartPr/>
                <p14:nvPr/>
              </p14:nvContentPartPr>
              <p14:xfrm>
                <a:off x="4328079" y="4339989"/>
                <a:ext cx="80640" cy="72360"/>
              </p14:xfrm>
            </p:contentPart>
          </mc:Choice>
          <mc:Fallback>
            <p:pic>
              <p:nvPicPr>
                <p:cNvPr id="24079" name="잉크 24078">
                  <a:extLst>
                    <a:ext uri="{FF2B5EF4-FFF2-40B4-BE49-F238E27FC236}">
                      <a16:creationId xmlns:a16="http://schemas.microsoft.com/office/drawing/2014/main" id="{839D0C01-5BAF-0E24-9FC9-D860C7C6E1D6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4319079" y="4330989"/>
                  <a:ext cx="98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24080" name="잉크 24079">
                  <a:extLst>
                    <a:ext uri="{FF2B5EF4-FFF2-40B4-BE49-F238E27FC236}">
                      <a16:creationId xmlns:a16="http://schemas.microsoft.com/office/drawing/2014/main" id="{B0F8BD8D-DE93-03AD-A277-EA747C9B76B9}"/>
                    </a:ext>
                  </a:extLst>
                </p14:cNvPr>
                <p14:cNvContentPartPr/>
                <p14:nvPr/>
              </p14:nvContentPartPr>
              <p14:xfrm>
                <a:off x="4349679" y="4472109"/>
                <a:ext cx="130680" cy="57600"/>
              </p14:xfrm>
            </p:contentPart>
          </mc:Choice>
          <mc:Fallback>
            <p:pic>
              <p:nvPicPr>
                <p:cNvPr id="24080" name="잉크 24079">
                  <a:extLst>
                    <a:ext uri="{FF2B5EF4-FFF2-40B4-BE49-F238E27FC236}">
                      <a16:creationId xmlns:a16="http://schemas.microsoft.com/office/drawing/2014/main" id="{B0F8BD8D-DE93-03AD-A277-EA747C9B76B9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4340679" y="4463109"/>
                  <a:ext cx="148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24081" name="잉크 24080">
                  <a:extLst>
                    <a:ext uri="{FF2B5EF4-FFF2-40B4-BE49-F238E27FC236}">
                      <a16:creationId xmlns:a16="http://schemas.microsoft.com/office/drawing/2014/main" id="{A368B8A7-36C8-230A-1AE8-CEBCFA0F2D41}"/>
                    </a:ext>
                  </a:extLst>
                </p14:cNvPr>
                <p14:cNvContentPartPr/>
                <p14:nvPr/>
              </p14:nvContentPartPr>
              <p14:xfrm>
                <a:off x="4442199" y="4401189"/>
                <a:ext cx="111960" cy="105840"/>
              </p14:xfrm>
            </p:contentPart>
          </mc:Choice>
          <mc:Fallback>
            <p:pic>
              <p:nvPicPr>
                <p:cNvPr id="24081" name="잉크 24080">
                  <a:extLst>
                    <a:ext uri="{FF2B5EF4-FFF2-40B4-BE49-F238E27FC236}">
                      <a16:creationId xmlns:a16="http://schemas.microsoft.com/office/drawing/2014/main" id="{A368B8A7-36C8-230A-1AE8-CEBCFA0F2D41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4433559" y="4392189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24082" name="잉크 24081">
                  <a:extLst>
                    <a:ext uri="{FF2B5EF4-FFF2-40B4-BE49-F238E27FC236}">
                      <a16:creationId xmlns:a16="http://schemas.microsoft.com/office/drawing/2014/main" id="{FE8BCAC1-494F-17D7-55D3-AF49602E9264}"/>
                    </a:ext>
                  </a:extLst>
                </p14:cNvPr>
                <p14:cNvContentPartPr/>
                <p14:nvPr/>
              </p14:nvContentPartPr>
              <p14:xfrm>
                <a:off x="4539759" y="4373469"/>
                <a:ext cx="58320" cy="143640"/>
              </p14:xfrm>
            </p:contentPart>
          </mc:Choice>
          <mc:Fallback>
            <p:pic>
              <p:nvPicPr>
                <p:cNvPr id="24082" name="잉크 24081">
                  <a:extLst>
                    <a:ext uri="{FF2B5EF4-FFF2-40B4-BE49-F238E27FC236}">
                      <a16:creationId xmlns:a16="http://schemas.microsoft.com/office/drawing/2014/main" id="{FE8BCAC1-494F-17D7-55D3-AF49602E9264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4531119" y="4364829"/>
                  <a:ext cx="759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06" name="그룹 24105">
            <a:extLst>
              <a:ext uri="{FF2B5EF4-FFF2-40B4-BE49-F238E27FC236}">
                <a16:creationId xmlns:a16="http://schemas.microsoft.com/office/drawing/2014/main" id="{CE46FEA6-7C7F-876A-9D4B-73E01D52BB9B}"/>
              </a:ext>
            </a:extLst>
          </p:cNvPr>
          <p:cNvGrpSpPr/>
          <p:nvPr/>
        </p:nvGrpSpPr>
        <p:grpSpPr>
          <a:xfrm>
            <a:off x="3187599" y="4666149"/>
            <a:ext cx="1716840" cy="195840"/>
            <a:chOff x="3187599" y="4666149"/>
            <a:chExt cx="171684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24083" name="잉크 24082">
                  <a:extLst>
                    <a:ext uri="{FF2B5EF4-FFF2-40B4-BE49-F238E27FC236}">
                      <a16:creationId xmlns:a16="http://schemas.microsoft.com/office/drawing/2014/main" id="{1A5FB34D-5A5E-59A3-224A-6F0907EFF0E7}"/>
                    </a:ext>
                  </a:extLst>
                </p14:cNvPr>
                <p14:cNvContentPartPr/>
                <p14:nvPr/>
              </p14:nvContentPartPr>
              <p14:xfrm>
                <a:off x="3187599" y="4757589"/>
                <a:ext cx="120960" cy="15120"/>
              </p14:xfrm>
            </p:contentPart>
          </mc:Choice>
          <mc:Fallback>
            <p:pic>
              <p:nvPicPr>
                <p:cNvPr id="24083" name="잉크 24082">
                  <a:extLst>
                    <a:ext uri="{FF2B5EF4-FFF2-40B4-BE49-F238E27FC236}">
                      <a16:creationId xmlns:a16="http://schemas.microsoft.com/office/drawing/2014/main" id="{1A5FB34D-5A5E-59A3-224A-6F0907EFF0E7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3178959" y="4748589"/>
                  <a:ext cx="138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24084" name="잉크 24083">
                  <a:extLst>
                    <a:ext uri="{FF2B5EF4-FFF2-40B4-BE49-F238E27FC236}">
                      <a16:creationId xmlns:a16="http://schemas.microsoft.com/office/drawing/2014/main" id="{01BC4C14-2885-4EE4-9A5B-B7B4CB28A9C5}"/>
                    </a:ext>
                  </a:extLst>
                </p14:cNvPr>
                <p14:cNvContentPartPr/>
                <p14:nvPr/>
              </p14:nvContentPartPr>
              <p14:xfrm>
                <a:off x="3239079" y="4707909"/>
                <a:ext cx="84960" cy="107640"/>
              </p14:xfrm>
            </p:contentPart>
          </mc:Choice>
          <mc:Fallback>
            <p:pic>
              <p:nvPicPr>
                <p:cNvPr id="24084" name="잉크 24083">
                  <a:extLst>
                    <a:ext uri="{FF2B5EF4-FFF2-40B4-BE49-F238E27FC236}">
                      <a16:creationId xmlns:a16="http://schemas.microsoft.com/office/drawing/2014/main" id="{01BC4C14-2885-4EE4-9A5B-B7B4CB28A9C5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3230079" y="4699269"/>
                  <a:ext cx="102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24085" name="잉크 24084">
                  <a:extLst>
                    <a:ext uri="{FF2B5EF4-FFF2-40B4-BE49-F238E27FC236}">
                      <a16:creationId xmlns:a16="http://schemas.microsoft.com/office/drawing/2014/main" id="{1B2C7FB7-D5DF-9818-29EC-8B4056CD4BBD}"/>
                    </a:ext>
                  </a:extLst>
                </p14:cNvPr>
                <p14:cNvContentPartPr/>
                <p14:nvPr/>
              </p14:nvContentPartPr>
              <p14:xfrm>
                <a:off x="3407919" y="4716189"/>
                <a:ext cx="37800" cy="79560"/>
              </p14:xfrm>
            </p:contentPart>
          </mc:Choice>
          <mc:Fallback>
            <p:pic>
              <p:nvPicPr>
                <p:cNvPr id="24085" name="잉크 24084">
                  <a:extLst>
                    <a:ext uri="{FF2B5EF4-FFF2-40B4-BE49-F238E27FC236}">
                      <a16:creationId xmlns:a16="http://schemas.microsoft.com/office/drawing/2014/main" id="{1B2C7FB7-D5DF-9818-29EC-8B4056CD4BBD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3398919" y="4707549"/>
                  <a:ext cx="55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24086" name="잉크 24085">
                  <a:extLst>
                    <a:ext uri="{FF2B5EF4-FFF2-40B4-BE49-F238E27FC236}">
                      <a16:creationId xmlns:a16="http://schemas.microsoft.com/office/drawing/2014/main" id="{684C9CC2-1FAE-176C-15EB-1C155B710DBC}"/>
                    </a:ext>
                  </a:extLst>
                </p14:cNvPr>
                <p14:cNvContentPartPr/>
                <p14:nvPr/>
              </p14:nvContentPartPr>
              <p14:xfrm>
                <a:off x="3471279" y="4712229"/>
                <a:ext cx="7920" cy="76680"/>
              </p14:xfrm>
            </p:contentPart>
          </mc:Choice>
          <mc:Fallback>
            <p:pic>
              <p:nvPicPr>
                <p:cNvPr id="24086" name="잉크 24085">
                  <a:extLst>
                    <a:ext uri="{FF2B5EF4-FFF2-40B4-BE49-F238E27FC236}">
                      <a16:creationId xmlns:a16="http://schemas.microsoft.com/office/drawing/2014/main" id="{684C9CC2-1FAE-176C-15EB-1C155B710DBC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3462279" y="4703229"/>
                  <a:ext cx="25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24087" name="잉크 24086">
                  <a:extLst>
                    <a:ext uri="{FF2B5EF4-FFF2-40B4-BE49-F238E27FC236}">
                      <a16:creationId xmlns:a16="http://schemas.microsoft.com/office/drawing/2014/main" id="{EA6E7E8C-B304-6F0E-5228-F0811FF2F9E5}"/>
                    </a:ext>
                  </a:extLst>
                </p14:cNvPr>
                <p14:cNvContentPartPr/>
                <p14:nvPr/>
              </p14:nvContentPartPr>
              <p14:xfrm>
                <a:off x="3501159" y="4710429"/>
                <a:ext cx="90720" cy="83520"/>
              </p14:xfrm>
            </p:contentPart>
          </mc:Choice>
          <mc:Fallback>
            <p:pic>
              <p:nvPicPr>
                <p:cNvPr id="24087" name="잉크 24086">
                  <a:extLst>
                    <a:ext uri="{FF2B5EF4-FFF2-40B4-BE49-F238E27FC236}">
                      <a16:creationId xmlns:a16="http://schemas.microsoft.com/office/drawing/2014/main" id="{EA6E7E8C-B304-6F0E-5228-F0811FF2F9E5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3492159" y="4701789"/>
                  <a:ext cx="108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24088" name="잉크 24087">
                  <a:extLst>
                    <a:ext uri="{FF2B5EF4-FFF2-40B4-BE49-F238E27FC236}">
                      <a16:creationId xmlns:a16="http://schemas.microsoft.com/office/drawing/2014/main" id="{0FA9AA49-AB31-3772-DEFD-984F89DF83E7}"/>
                    </a:ext>
                  </a:extLst>
                </p14:cNvPr>
                <p14:cNvContentPartPr/>
                <p14:nvPr/>
              </p14:nvContentPartPr>
              <p14:xfrm>
                <a:off x="3539679" y="4805469"/>
                <a:ext cx="111600" cy="46440"/>
              </p14:xfrm>
            </p:contentPart>
          </mc:Choice>
          <mc:Fallback>
            <p:pic>
              <p:nvPicPr>
                <p:cNvPr id="24088" name="잉크 24087">
                  <a:extLst>
                    <a:ext uri="{FF2B5EF4-FFF2-40B4-BE49-F238E27FC236}">
                      <a16:creationId xmlns:a16="http://schemas.microsoft.com/office/drawing/2014/main" id="{0FA9AA49-AB31-3772-DEFD-984F89DF83E7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3530679" y="4796829"/>
                  <a:ext cx="129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24089" name="잉크 24088">
                  <a:extLst>
                    <a:ext uri="{FF2B5EF4-FFF2-40B4-BE49-F238E27FC236}">
                      <a16:creationId xmlns:a16="http://schemas.microsoft.com/office/drawing/2014/main" id="{B41241D3-1A27-4A3A-6098-F36E7C84F35E}"/>
                    </a:ext>
                  </a:extLst>
                </p14:cNvPr>
                <p14:cNvContentPartPr/>
                <p14:nvPr/>
              </p14:nvContentPartPr>
              <p14:xfrm>
                <a:off x="3691239" y="4689909"/>
                <a:ext cx="123840" cy="159480"/>
              </p14:xfrm>
            </p:contentPart>
          </mc:Choice>
          <mc:Fallback>
            <p:pic>
              <p:nvPicPr>
                <p:cNvPr id="24089" name="잉크 24088">
                  <a:extLst>
                    <a:ext uri="{FF2B5EF4-FFF2-40B4-BE49-F238E27FC236}">
                      <a16:creationId xmlns:a16="http://schemas.microsoft.com/office/drawing/2014/main" id="{B41241D3-1A27-4A3A-6098-F36E7C84F35E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3682599" y="4680909"/>
                  <a:ext cx="141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24090" name="잉크 24089">
                  <a:extLst>
                    <a:ext uri="{FF2B5EF4-FFF2-40B4-BE49-F238E27FC236}">
                      <a16:creationId xmlns:a16="http://schemas.microsoft.com/office/drawing/2014/main" id="{16192CB9-266F-0C4B-5436-FCE33BFBECEB}"/>
                    </a:ext>
                  </a:extLst>
                </p14:cNvPr>
                <p14:cNvContentPartPr/>
                <p14:nvPr/>
              </p14:nvContentPartPr>
              <p14:xfrm>
                <a:off x="3813999" y="4690629"/>
                <a:ext cx="92520" cy="149400"/>
              </p14:xfrm>
            </p:contentPart>
          </mc:Choice>
          <mc:Fallback>
            <p:pic>
              <p:nvPicPr>
                <p:cNvPr id="24090" name="잉크 24089">
                  <a:extLst>
                    <a:ext uri="{FF2B5EF4-FFF2-40B4-BE49-F238E27FC236}">
                      <a16:creationId xmlns:a16="http://schemas.microsoft.com/office/drawing/2014/main" id="{16192CB9-266F-0C4B-5436-FCE33BFBECEB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3804999" y="4681989"/>
                  <a:ext cx="110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24091" name="잉크 24090">
                  <a:extLst>
                    <a:ext uri="{FF2B5EF4-FFF2-40B4-BE49-F238E27FC236}">
                      <a16:creationId xmlns:a16="http://schemas.microsoft.com/office/drawing/2014/main" id="{041C8684-AEC2-2D48-E77A-8243FB31667C}"/>
                    </a:ext>
                  </a:extLst>
                </p14:cNvPr>
                <p14:cNvContentPartPr/>
                <p14:nvPr/>
              </p14:nvContentPartPr>
              <p14:xfrm>
                <a:off x="3916959" y="4699989"/>
                <a:ext cx="83160" cy="70920"/>
              </p14:xfrm>
            </p:contentPart>
          </mc:Choice>
          <mc:Fallback>
            <p:pic>
              <p:nvPicPr>
                <p:cNvPr id="24091" name="잉크 24090">
                  <a:extLst>
                    <a:ext uri="{FF2B5EF4-FFF2-40B4-BE49-F238E27FC236}">
                      <a16:creationId xmlns:a16="http://schemas.microsoft.com/office/drawing/2014/main" id="{041C8684-AEC2-2D48-E77A-8243FB31667C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3907959" y="4691349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24092" name="잉크 24091">
                  <a:extLst>
                    <a:ext uri="{FF2B5EF4-FFF2-40B4-BE49-F238E27FC236}">
                      <a16:creationId xmlns:a16="http://schemas.microsoft.com/office/drawing/2014/main" id="{80BC44B4-A81C-2231-DF8E-E6CD24202774}"/>
                    </a:ext>
                  </a:extLst>
                </p14:cNvPr>
                <p14:cNvContentPartPr/>
                <p14:nvPr/>
              </p14:nvContentPartPr>
              <p14:xfrm>
                <a:off x="3944679" y="4780989"/>
                <a:ext cx="55440" cy="16200"/>
              </p14:xfrm>
            </p:contentPart>
          </mc:Choice>
          <mc:Fallback>
            <p:pic>
              <p:nvPicPr>
                <p:cNvPr id="24092" name="잉크 24091">
                  <a:extLst>
                    <a:ext uri="{FF2B5EF4-FFF2-40B4-BE49-F238E27FC236}">
                      <a16:creationId xmlns:a16="http://schemas.microsoft.com/office/drawing/2014/main" id="{80BC44B4-A81C-2231-DF8E-E6CD24202774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3935679" y="4772349"/>
                  <a:ext cx="73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24093" name="잉크 24092">
                  <a:extLst>
                    <a:ext uri="{FF2B5EF4-FFF2-40B4-BE49-F238E27FC236}">
                      <a16:creationId xmlns:a16="http://schemas.microsoft.com/office/drawing/2014/main" id="{BAEF7414-3E7C-C931-D1ED-90D88C5D7E2A}"/>
                    </a:ext>
                  </a:extLst>
                </p14:cNvPr>
                <p14:cNvContentPartPr/>
                <p14:nvPr/>
              </p14:nvContentPartPr>
              <p14:xfrm>
                <a:off x="3965919" y="4811229"/>
                <a:ext cx="88920" cy="50760"/>
              </p14:xfrm>
            </p:contentPart>
          </mc:Choice>
          <mc:Fallback>
            <p:pic>
              <p:nvPicPr>
                <p:cNvPr id="24093" name="잉크 24092">
                  <a:extLst>
                    <a:ext uri="{FF2B5EF4-FFF2-40B4-BE49-F238E27FC236}">
                      <a16:creationId xmlns:a16="http://schemas.microsoft.com/office/drawing/2014/main" id="{BAEF7414-3E7C-C931-D1ED-90D88C5D7E2A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3957279" y="4802589"/>
                  <a:ext cx="106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24094" name="잉크 24093">
                  <a:extLst>
                    <a:ext uri="{FF2B5EF4-FFF2-40B4-BE49-F238E27FC236}">
                      <a16:creationId xmlns:a16="http://schemas.microsoft.com/office/drawing/2014/main" id="{ABAE0FE5-4909-90BC-37BB-1ECBC9AB0BF3}"/>
                    </a:ext>
                  </a:extLst>
                </p14:cNvPr>
                <p14:cNvContentPartPr/>
                <p14:nvPr/>
              </p14:nvContentPartPr>
              <p14:xfrm>
                <a:off x="4087599" y="4712589"/>
                <a:ext cx="124560" cy="66960"/>
              </p14:xfrm>
            </p:contentPart>
          </mc:Choice>
          <mc:Fallback>
            <p:pic>
              <p:nvPicPr>
                <p:cNvPr id="24094" name="잉크 24093">
                  <a:extLst>
                    <a:ext uri="{FF2B5EF4-FFF2-40B4-BE49-F238E27FC236}">
                      <a16:creationId xmlns:a16="http://schemas.microsoft.com/office/drawing/2014/main" id="{ABAE0FE5-4909-90BC-37BB-1ECBC9AB0BF3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4078959" y="4703589"/>
                  <a:ext cx="142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24095" name="잉크 24094">
                  <a:extLst>
                    <a:ext uri="{FF2B5EF4-FFF2-40B4-BE49-F238E27FC236}">
                      <a16:creationId xmlns:a16="http://schemas.microsoft.com/office/drawing/2014/main" id="{B4119314-DE8E-FE63-660F-77AF70874E51}"/>
                    </a:ext>
                  </a:extLst>
                </p14:cNvPr>
                <p14:cNvContentPartPr/>
                <p14:nvPr/>
              </p14:nvContentPartPr>
              <p14:xfrm>
                <a:off x="4186599" y="4690269"/>
                <a:ext cx="28080" cy="88920"/>
              </p14:xfrm>
            </p:contentPart>
          </mc:Choice>
          <mc:Fallback>
            <p:pic>
              <p:nvPicPr>
                <p:cNvPr id="24095" name="잉크 24094">
                  <a:extLst>
                    <a:ext uri="{FF2B5EF4-FFF2-40B4-BE49-F238E27FC236}">
                      <a16:creationId xmlns:a16="http://schemas.microsoft.com/office/drawing/2014/main" id="{B4119314-DE8E-FE63-660F-77AF70874E51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4177599" y="4681629"/>
                  <a:ext cx="45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24096" name="잉크 24095">
                  <a:extLst>
                    <a:ext uri="{FF2B5EF4-FFF2-40B4-BE49-F238E27FC236}">
                      <a16:creationId xmlns:a16="http://schemas.microsoft.com/office/drawing/2014/main" id="{6F3F94A6-361B-A114-E690-865EF3C1CEF3}"/>
                    </a:ext>
                  </a:extLst>
                </p14:cNvPr>
                <p14:cNvContentPartPr/>
                <p14:nvPr/>
              </p14:nvContentPartPr>
              <p14:xfrm>
                <a:off x="4153479" y="4787109"/>
                <a:ext cx="105840" cy="70560"/>
              </p14:xfrm>
            </p:contentPart>
          </mc:Choice>
          <mc:Fallback>
            <p:pic>
              <p:nvPicPr>
                <p:cNvPr id="24096" name="잉크 24095">
                  <a:extLst>
                    <a:ext uri="{FF2B5EF4-FFF2-40B4-BE49-F238E27FC236}">
                      <a16:creationId xmlns:a16="http://schemas.microsoft.com/office/drawing/2014/main" id="{6F3F94A6-361B-A114-E690-865EF3C1CEF3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4144479" y="4778109"/>
                  <a:ext cx="123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7">
              <p14:nvContentPartPr>
                <p14:cNvPr id="24097" name="잉크 24096">
                  <a:extLst>
                    <a:ext uri="{FF2B5EF4-FFF2-40B4-BE49-F238E27FC236}">
                      <a16:creationId xmlns:a16="http://schemas.microsoft.com/office/drawing/2014/main" id="{20E4FB9F-D651-4F27-7138-C6404BC0D8BB}"/>
                    </a:ext>
                  </a:extLst>
                </p14:cNvPr>
                <p14:cNvContentPartPr/>
                <p14:nvPr/>
              </p14:nvContentPartPr>
              <p14:xfrm>
                <a:off x="4198119" y="4702149"/>
                <a:ext cx="89640" cy="17280"/>
              </p14:xfrm>
            </p:contentPart>
          </mc:Choice>
          <mc:Fallback>
            <p:pic>
              <p:nvPicPr>
                <p:cNvPr id="24097" name="잉크 24096">
                  <a:extLst>
                    <a:ext uri="{FF2B5EF4-FFF2-40B4-BE49-F238E27FC236}">
                      <a16:creationId xmlns:a16="http://schemas.microsoft.com/office/drawing/2014/main" id="{20E4FB9F-D651-4F27-7138-C6404BC0D8BB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4189119" y="4693149"/>
                  <a:ext cx="107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9">
              <p14:nvContentPartPr>
                <p14:cNvPr id="24098" name="잉크 24097">
                  <a:extLst>
                    <a:ext uri="{FF2B5EF4-FFF2-40B4-BE49-F238E27FC236}">
                      <a16:creationId xmlns:a16="http://schemas.microsoft.com/office/drawing/2014/main" id="{A25522F2-868A-230E-45A3-0E5DE9B190F0}"/>
                    </a:ext>
                  </a:extLst>
                </p14:cNvPr>
                <p14:cNvContentPartPr/>
                <p14:nvPr/>
              </p14:nvContentPartPr>
              <p14:xfrm>
                <a:off x="4218279" y="4692069"/>
                <a:ext cx="162360" cy="104400"/>
              </p14:xfrm>
            </p:contentPart>
          </mc:Choice>
          <mc:Fallback>
            <p:pic>
              <p:nvPicPr>
                <p:cNvPr id="24098" name="잉크 24097">
                  <a:extLst>
                    <a:ext uri="{FF2B5EF4-FFF2-40B4-BE49-F238E27FC236}">
                      <a16:creationId xmlns:a16="http://schemas.microsoft.com/office/drawing/2014/main" id="{A25522F2-868A-230E-45A3-0E5DE9B190F0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4209639" y="4683429"/>
                  <a:ext cx="180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1">
              <p14:nvContentPartPr>
                <p14:cNvPr id="24099" name="잉크 24098">
                  <a:extLst>
                    <a:ext uri="{FF2B5EF4-FFF2-40B4-BE49-F238E27FC236}">
                      <a16:creationId xmlns:a16="http://schemas.microsoft.com/office/drawing/2014/main" id="{819CC045-D499-66B9-DDAC-8EDB86C39DF6}"/>
                    </a:ext>
                  </a:extLst>
                </p14:cNvPr>
                <p14:cNvContentPartPr/>
                <p14:nvPr/>
              </p14:nvContentPartPr>
              <p14:xfrm>
                <a:off x="4310799" y="4775589"/>
                <a:ext cx="83880" cy="79560"/>
              </p14:xfrm>
            </p:contentPart>
          </mc:Choice>
          <mc:Fallback>
            <p:pic>
              <p:nvPicPr>
                <p:cNvPr id="24099" name="잉크 24098">
                  <a:extLst>
                    <a:ext uri="{FF2B5EF4-FFF2-40B4-BE49-F238E27FC236}">
                      <a16:creationId xmlns:a16="http://schemas.microsoft.com/office/drawing/2014/main" id="{819CC045-D499-66B9-DDAC-8EDB86C39DF6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4301799" y="4766589"/>
                  <a:ext cx="101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3">
              <p14:nvContentPartPr>
                <p14:cNvPr id="24100" name="잉크 24099">
                  <a:extLst>
                    <a:ext uri="{FF2B5EF4-FFF2-40B4-BE49-F238E27FC236}">
                      <a16:creationId xmlns:a16="http://schemas.microsoft.com/office/drawing/2014/main" id="{B7F6AF9E-60FD-2CEA-9170-85CF8F7917B6}"/>
                    </a:ext>
                  </a:extLst>
                </p14:cNvPr>
                <p14:cNvContentPartPr/>
                <p14:nvPr/>
              </p14:nvContentPartPr>
              <p14:xfrm>
                <a:off x="4395759" y="4709709"/>
                <a:ext cx="132480" cy="110880"/>
              </p14:xfrm>
            </p:contentPart>
          </mc:Choice>
          <mc:Fallback>
            <p:pic>
              <p:nvPicPr>
                <p:cNvPr id="24100" name="잉크 24099">
                  <a:extLst>
                    <a:ext uri="{FF2B5EF4-FFF2-40B4-BE49-F238E27FC236}">
                      <a16:creationId xmlns:a16="http://schemas.microsoft.com/office/drawing/2014/main" id="{B7F6AF9E-60FD-2CEA-9170-85CF8F7917B6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4387119" y="4700709"/>
                  <a:ext cx="150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5">
              <p14:nvContentPartPr>
                <p14:cNvPr id="24101" name="잉크 24100">
                  <a:extLst>
                    <a:ext uri="{FF2B5EF4-FFF2-40B4-BE49-F238E27FC236}">
                      <a16:creationId xmlns:a16="http://schemas.microsoft.com/office/drawing/2014/main" id="{2303C8BC-6AE3-738C-3C9F-09B92BAEFD30}"/>
                    </a:ext>
                  </a:extLst>
                </p14:cNvPr>
                <p14:cNvContentPartPr/>
                <p14:nvPr/>
              </p14:nvContentPartPr>
              <p14:xfrm>
                <a:off x="4510239" y="4721949"/>
                <a:ext cx="37080" cy="104040"/>
              </p14:xfrm>
            </p:contentPart>
          </mc:Choice>
          <mc:Fallback>
            <p:pic>
              <p:nvPicPr>
                <p:cNvPr id="24101" name="잉크 24100">
                  <a:extLst>
                    <a:ext uri="{FF2B5EF4-FFF2-40B4-BE49-F238E27FC236}">
                      <a16:creationId xmlns:a16="http://schemas.microsoft.com/office/drawing/2014/main" id="{2303C8BC-6AE3-738C-3C9F-09B92BAEFD30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4501599" y="4713309"/>
                  <a:ext cx="5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7">
              <p14:nvContentPartPr>
                <p14:cNvPr id="24102" name="잉크 24101">
                  <a:extLst>
                    <a:ext uri="{FF2B5EF4-FFF2-40B4-BE49-F238E27FC236}">
                      <a16:creationId xmlns:a16="http://schemas.microsoft.com/office/drawing/2014/main" id="{56094F3B-A3B4-1040-C8B6-466F35F3589E}"/>
                    </a:ext>
                  </a:extLst>
                </p14:cNvPr>
                <p14:cNvContentPartPr/>
                <p14:nvPr/>
              </p14:nvContentPartPr>
              <p14:xfrm>
                <a:off x="4555599" y="4666149"/>
                <a:ext cx="73440" cy="17640"/>
              </p14:xfrm>
            </p:contentPart>
          </mc:Choice>
          <mc:Fallback>
            <p:pic>
              <p:nvPicPr>
                <p:cNvPr id="24102" name="잉크 24101">
                  <a:extLst>
                    <a:ext uri="{FF2B5EF4-FFF2-40B4-BE49-F238E27FC236}">
                      <a16:creationId xmlns:a16="http://schemas.microsoft.com/office/drawing/2014/main" id="{56094F3B-A3B4-1040-C8B6-466F35F3589E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4546959" y="4657509"/>
                  <a:ext cx="91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9">
              <p14:nvContentPartPr>
                <p14:cNvPr id="24103" name="잉크 24102">
                  <a:extLst>
                    <a:ext uri="{FF2B5EF4-FFF2-40B4-BE49-F238E27FC236}">
                      <a16:creationId xmlns:a16="http://schemas.microsoft.com/office/drawing/2014/main" id="{E8723E5B-5D3F-86EE-C4E3-CFA833500217}"/>
                    </a:ext>
                  </a:extLst>
                </p14:cNvPr>
                <p14:cNvContentPartPr/>
                <p14:nvPr/>
              </p14:nvContentPartPr>
              <p14:xfrm>
                <a:off x="4548039" y="4706469"/>
                <a:ext cx="112680" cy="140400"/>
              </p14:xfrm>
            </p:contentPart>
          </mc:Choice>
          <mc:Fallback>
            <p:pic>
              <p:nvPicPr>
                <p:cNvPr id="24103" name="잉크 24102">
                  <a:extLst>
                    <a:ext uri="{FF2B5EF4-FFF2-40B4-BE49-F238E27FC236}">
                      <a16:creationId xmlns:a16="http://schemas.microsoft.com/office/drawing/2014/main" id="{E8723E5B-5D3F-86EE-C4E3-CFA833500217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4539039" y="4697469"/>
                  <a:ext cx="13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1">
              <p14:nvContentPartPr>
                <p14:cNvPr id="24104" name="잉크 24103">
                  <a:extLst>
                    <a:ext uri="{FF2B5EF4-FFF2-40B4-BE49-F238E27FC236}">
                      <a16:creationId xmlns:a16="http://schemas.microsoft.com/office/drawing/2014/main" id="{543C1F3F-86B9-7273-2D1C-41C9E2363966}"/>
                    </a:ext>
                  </a:extLst>
                </p14:cNvPr>
                <p14:cNvContentPartPr/>
                <p14:nvPr/>
              </p14:nvContentPartPr>
              <p14:xfrm>
                <a:off x="4650999" y="4703949"/>
                <a:ext cx="76680" cy="99360"/>
              </p14:xfrm>
            </p:contentPart>
          </mc:Choice>
          <mc:Fallback>
            <p:pic>
              <p:nvPicPr>
                <p:cNvPr id="24104" name="잉크 24103">
                  <a:extLst>
                    <a:ext uri="{FF2B5EF4-FFF2-40B4-BE49-F238E27FC236}">
                      <a16:creationId xmlns:a16="http://schemas.microsoft.com/office/drawing/2014/main" id="{543C1F3F-86B9-7273-2D1C-41C9E2363966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4642359" y="4695309"/>
                  <a:ext cx="94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3">
              <p14:nvContentPartPr>
                <p14:cNvPr id="24105" name="잉크 24104">
                  <a:extLst>
                    <a:ext uri="{FF2B5EF4-FFF2-40B4-BE49-F238E27FC236}">
                      <a16:creationId xmlns:a16="http://schemas.microsoft.com/office/drawing/2014/main" id="{867519D3-CC26-523C-1DA5-6E652FA43758}"/>
                    </a:ext>
                  </a:extLst>
                </p14:cNvPr>
                <p14:cNvContentPartPr/>
                <p14:nvPr/>
              </p14:nvContentPartPr>
              <p14:xfrm>
                <a:off x="4761879" y="4682709"/>
                <a:ext cx="142560" cy="132840"/>
              </p14:xfrm>
            </p:contentPart>
          </mc:Choice>
          <mc:Fallback>
            <p:pic>
              <p:nvPicPr>
                <p:cNvPr id="24105" name="잉크 24104">
                  <a:extLst>
                    <a:ext uri="{FF2B5EF4-FFF2-40B4-BE49-F238E27FC236}">
                      <a16:creationId xmlns:a16="http://schemas.microsoft.com/office/drawing/2014/main" id="{867519D3-CC26-523C-1DA5-6E652FA43758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4752879" y="4673709"/>
                  <a:ext cx="16020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30" name="그룹 24129">
            <a:extLst>
              <a:ext uri="{FF2B5EF4-FFF2-40B4-BE49-F238E27FC236}">
                <a16:creationId xmlns:a16="http://schemas.microsoft.com/office/drawing/2014/main" id="{CD512098-28E3-606A-6D51-41DB36E937F7}"/>
              </a:ext>
            </a:extLst>
          </p:cNvPr>
          <p:cNvGrpSpPr/>
          <p:nvPr/>
        </p:nvGrpSpPr>
        <p:grpSpPr>
          <a:xfrm>
            <a:off x="2652639" y="4967829"/>
            <a:ext cx="2162880" cy="225000"/>
            <a:chOff x="2652639" y="4967829"/>
            <a:chExt cx="216288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5">
              <p14:nvContentPartPr>
                <p14:cNvPr id="24108" name="잉크 24107">
                  <a:extLst>
                    <a:ext uri="{FF2B5EF4-FFF2-40B4-BE49-F238E27FC236}">
                      <a16:creationId xmlns:a16="http://schemas.microsoft.com/office/drawing/2014/main" id="{482BECDC-7939-A885-7D85-40D45E90F880}"/>
                    </a:ext>
                  </a:extLst>
                </p14:cNvPr>
                <p14:cNvContentPartPr/>
                <p14:nvPr/>
              </p14:nvContentPartPr>
              <p14:xfrm>
                <a:off x="2652639" y="5074389"/>
                <a:ext cx="141480" cy="15480"/>
              </p14:xfrm>
            </p:contentPart>
          </mc:Choice>
          <mc:Fallback>
            <p:pic>
              <p:nvPicPr>
                <p:cNvPr id="24108" name="잉크 24107">
                  <a:extLst>
                    <a:ext uri="{FF2B5EF4-FFF2-40B4-BE49-F238E27FC236}">
                      <a16:creationId xmlns:a16="http://schemas.microsoft.com/office/drawing/2014/main" id="{482BECDC-7939-A885-7D85-40D45E90F880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2643639" y="5065749"/>
                  <a:ext cx="159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7">
              <p14:nvContentPartPr>
                <p14:cNvPr id="24109" name="잉크 24108">
                  <a:extLst>
                    <a:ext uri="{FF2B5EF4-FFF2-40B4-BE49-F238E27FC236}">
                      <a16:creationId xmlns:a16="http://schemas.microsoft.com/office/drawing/2014/main" id="{13957E59-CD10-D934-2AD8-E48087B5F3ED}"/>
                    </a:ext>
                  </a:extLst>
                </p14:cNvPr>
                <p14:cNvContentPartPr/>
                <p14:nvPr/>
              </p14:nvContentPartPr>
              <p14:xfrm>
                <a:off x="2731839" y="5013909"/>
                <a:ext cx="107640" cy="120600"/>
              </p14:xfrm>
            </p:contentPart>
          </mc:Choice>
          <mc:Fallback>
            <p:pic>
              <p:nvPicPr>
                <p:cNvPr id="24109" name="잉크 24108">
                  <a:extLst>
                    <a:ext uri="{FF2B5EF4-FFF2-40B4-BE49-F238E27FC236}">
                      <a16:creationId xmlns:a16="http://schemas.microsoft.com/office/drawing/2014/main" id="{13957E59-CD10-D934-2AD8-E48087B5F3ED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2723199" y="5005269"/>
                  <a:ext cx="125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9">
              <p14:nvContentPartPr>
                <p14:cNvPr id="24111" name="잉크 24110">
                  <a:extLst>
                    <a:ext uri="{FF2B5EF4-FFF2-40B4-BE49-F238E27FC236}">
                      <a16:creationId xmlns:a16="http://schemas.microsoft.com/office/drawing/2014/main" id="{CDCA4D25-6FA1-D52C-3356-463587827DDD}"/>
                    </a:ext>
                  </a:extLst>
                </p14:cNvPr>
                <p14:cNvContentPartPr/>
                <p14:nvPr/>
              </p14:nvContentPartPr>
              <p14:xfrm>
                <a:off x="2916159" y="4991229"/>
                <a:ext cx="94320" cy="14040"/>
              </p14:xfrm>
            </p:contentPart>
          </mc:Choice>
          <mc:Fallback>
            <p:pic>
              <p:nvPicPr>
                <p:cNvPr id="24111" name="잉크 24110">
                  <a:extLst>
                    <a:ext uri="{FF2B5EF4-FFF2-40B4-BE49-F238E27FC236}">
                      <a16:creationId xmlns:a16="http://schemas.microsoft.com/office/drawing/2014/main" id="{CDCA4D25-6FA1-D52C-3356-463587827DDD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2907159" y="4982589"/>
                  <a:ext cx="111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1">
              <p14:nvContentPartPr>
                <p14:cNvPr id="24112" name="잉크 24111">
                  <a:extLst>
                    <a:ext uri="{FF2B5EF4-FFF2-40B4-BE49-F238E27FC236}">
                      <a16:creationId xmlns:a16="http://schemas.microsoft.com/office/drawing/2014/main" id="{8D3B0420-549B-B26C-CDAE-31F732278A08}"/>
                    </a:ext>
                  </a:extLst>
                </p14:cNvPr>
                <p14:cNvContentPartPr/>
                <p14:nvPr/>
              </p14:nvContentPartPr>
              <p14:xfrm>
                <a:off x="2945679" y="5036589"/>
                <a:ext cx="151920" cy="111960"/>
              </p14:xfrm>
            </p:contentPart>
          </mc:Choice>
          <mc:Fallback>
            <p:pic>
              <p:nvPicPr>
                <p:cNvPr id="24112" name="잉크 24111">
                  <a:extLst>
                    <a:ext uri="{FF2B5EF4-FFF2-40B4-BE49-F238E27FC236}">
                      <a16:creationId xmlns:a16="http://schemas.microsoft.com/office/drawing/2014/main" id="{8D3B0420-549B-B26C-CDAE-31F732278A08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2937039" y="5027949"/>
                  <a:ext cx="169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3">
              <p14:nvContentPartPr>
                <p14:cNvPr id="24113" name="잉크 24112">
                  <a:extLst>
                    <a:ext uri="{FF2B5EF4-FFF2-40B4-BE49-F238E27FC236}">
                      <a16:creationId xmlns:a16="http://schemas.microsoft.com/office/drawing/2014/main" id="{39D25EEC-780D-FDDA-E313-00CD0AC8BDDE}"/>
                    </a:ext>
                  </a:extLst>
                </p14:cNvPr>
                <p14:cNvContentPartPr/>
                <p14:nvPr/>
              </p14:nvContentPartPr>
              <p14:xfrm>
                <a:off x="3055119" y="5029029"/>
                <a:ext cx="73800" cy="95400"/>
              </p14:xfrm>
            </p:contentPart>
          </mc:Choice>
          <mc:Fallback>
            <p:pic>
              <p:nvPicPr>
                <p:cNvPr id="24113" name="잉크 24112">
                  <a:extLst>
                    <a:ext uri="{FF2B5EF4-FFF2-40B4-BE49-F238E27FC236}">
                      <a16:creationId xmlns:a16="http://schemas.microsoft.com/office/drawing/2014/main" id="{39D25EEC-780D-FDDA-E313-00CD0AC8BDDE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3046479" y="5020029"/>
                  <a:ext cx="91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5">
              <p14:nvContentPartPr>
                <p14:cNvPr id="24114" name="잉크 24113">
                  <a:extLst>
                    <a:ext uri="{FF2B5EF4-FFF2-40B4-BE49-F238E27FC236}">
                      <a16:creationId xmlns:a16="http://schemas.microsoft.com/office/drawing/2014/main" id="{AE0B9C84-3A00-3DA8-0A1F-939F4532E4B1}"/>
                    </a:ext>
                  </a:extLst>
                </p14:cNvPr>
                <p14:cNvContentPartPr/>
                <p14:nvPr/>
              </p14:nvContentPartPr>
              <p14:xfrm>
                <a:off x="3145839" y="4967829"/>
                <a:ext cx="115920" cy="154800"/>
              </p14:xfrm>
            </p:contentPart>
          </mc:Choice>
          <mc:Fallback>
            <p:pic>
              <p:nvPicPr>
                <p:cNvPr id="24114" name="잉크 24113">
                  <a:extLst>
                    <a:ext uri="{FF2B5EF4-FFF2-40B4-BE49-F238E27FC236}">
                      <a16:creationId xmlns:a16="http://schemas.microsoft.com/office/drawing/2014/main" id="{AE0B9C84-3A00-3DA8-0A1F-939F4532E4B1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3137199" y="4958829"/>
                  <a:ext cx="133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7">
              <p14:nvContentPartPr>
                <p14:cNvPr id="24115" name="잉크 24114">
                  <a:extLst>
                    <a:ext uri="{FF2B5EF4-FFF2-40B4-BE49-F238E27FC236}">
                      <a16:creationId xmlns:a16="http://schemas.microsoft.com/office/drawing/2014/main" id="{BB0EAE32-911E-C3B5-5983-553B5D2EBBC3}"/>
                    </a:ext>
                  </a:extLst>
                </p14:cNvPr>
                <p14:cNvContentPartPr/>
                <p14:nvPr/>
              </p14:nvContentPartPr>
              <p14:xfrm>
                <a:off x="3187239" y="5009229"/>
                <a:ext cx="129240" cy="119160"/>
              </p14:xfrm>
            </p:contentPart>
          </mc:Choice>
          <mc:Fallback>
            <p:pic>
              <p:nvPicPr>
                <p:cNvPr id="24115" name="잉크 24114">
                  <a:extLst>
                    <a:ext uri="{FF2B5EF4-FFF2-40B4-BE49-F238E27FC236}">
                      <a16:creationId xmlns:a16="http://schemas.microsoft.com/office/drawing/2014/main" id="{BB0EAE32-911E-C3B5-5983-553B5D2EBBC3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3178599" y="5000589"/>
                  <a:ext cx="146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9">
              <p14:nvContentPartPr>
                <p14:cNvPr id="24116" name="잉크 24115">
                  <a:extLst>
                    <a:ext uri="{FF2B5EF4-FFF2-40B4-BE49-F238E27FC236}">
                      <a16:creationId xmlns:a16="http://schemas.microsoft.com/office/drawing/2014/main" id="{CF05BE34-68EB-6E33-EEEF-19A902D50125}"/>
                    </a:ext>
                  </a:extLst>
                </p14:cNvPr>
                <p14:cNvContentPartPr/>
                <p14:nvPr/>
              </p14:nvContentPartPr>
              <p14:xfrm>
                <a:off x="3303159" y="5055669"/>
                <a:ext cx="68760" cy="86760"/>
              </p14:xfrm>
            </p:contentPart>
          </mc:Choice>
          <mc:Fallback>
            <p:pic>
              <p:nvPicPr>
                <p:cNvPr id="24116" name="잉크 24115">
                  <a:extLst>
                    <a:ext uri="{FF2B5EF4-FFF2-40B4-BE49-F238E27FC236}">
                      <a16:creationId xmlns:a16="http://schemas.microsoft.com/office/drawing/2014/main" id="{CF05BE34-68EB-6E33-EEEF-19A902D50125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3294519" y="5047029"/>
                  <a:ext cx="86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1">
              <p14:nvContentPartPr>
                <p14:cNvPr id="24117" name="잉크 24116">
                  <a:extLst>
                    <a:ext uri="{FF2B5EF4-FFF2-40B4-BE49-F238E27FC236}">
                      <a16:creationId xmlns:a16="http://schemas.microsoft.com/office/drawing/2014/main" id="{19024C01-8380-CEBA-D7BC-A26F3E4AF8B3}"/>
                    </a:ext>
                  </a:extLst>
                </p14:cNvPr>
                <p14:cNvContentPartPr/>
                <p14:nvPr/>
              </p14:nvContentPartPr>
              <p14:xfrm>
                <a:off x="3407559" y="4980789"/>
                <a:ext cx="473040" cy="198000"/>
              </p14:xfrm>
            </p:contentPart>
          </mc:Choice>
          <mc:Fallback>
            <p:pic>
              <p:nvPicPr>
                <p:cNvPr id="24117" name="잉크 24116">
                  <a:extLst>
                    <a:ext uri="{FF2B5EF4-FFF2-40B4-BE49-F238E27FC236}">
                      <a16:creationId xmlns:a16="http://schemas.microsoft.com/office/drawing/2014/main" id="{19024C01-8380-CEBA-D7BC-A26F3E4AF8B3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3398559" y="4971789"/>
                  <a:ext cx="490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3">
              <p14:nvContentPartPr>
                <p14:cNvPr id="24118" name="잉크 24117">
                  <a:extLst>
                    <a:ext uri="{FF2B5EF4-FFF2-40B4-BE49-F238E27FC236}">
                      <a16:creationId xmlns:a16="http://schemas.microsoft.com/office/drawing/2014/main" id="{A5EC9E53-3CB6-2A23-6585-65F630F9A7E4}"/>
                    </a:ext>
                  </a:extLst>
                </p14:cNvPr>
                <p14:cNvContentPartPr/>
                <p14:nvPr/>
              </p14:nvContentPartPr>
              <p14:xfrm>
                <a:off x="3939279" y="5014629"/>
                <a:ext cx="94320" cy="102600"/>
              </p14:xfrm>
            </p:contentPart>
          </mc:Choice>
          <mc:Fallback>
            <p:pic>
              <p:nvPicPr>
                <p:cNvPr id="24118" name="잉크 24117">
                  <a:extLst>
                    <a:ext uri="{FF2B5EF4-FFF2-40B4-BE49-F238E27FC236}">
                      <a16:creationId xmlns:a16="http://schemas.microsoft.com/office/drawing/2014/main" id="{A5EC9E53-3CB6-2A23-6585-65F630F9A7E4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3930279" y="5005629"/>
                  <a:ext cx="111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5">
              <p14:nvContentPartPr>
                <p14:cNvPr id="24119" name="잉크 24118">
                  <a:extLst>
                    <a:ext uri="{FF2B5EF4-FFF2-40B4-BE49-F238E27FC236}">
                      <a16:creationId xmlns:a16="http://schemas.microsoft.com/office/drawing/2014/main" id="{AF9D4920-C01A-938C-E00D-783D06E3B804}"/>
                    </a:ext>
                  </a:extLst>
                </p14:cNvPr>
                <p14:cNvContentPartPr/>
                <p14:nvPr/>
              </p14:nvContentPartPr>
              <p14:xfrm>
                <a:off x="4035039" y="4995909"/>
                <a:ext cx="125640" cy="155520"/>
              </p14:xfrm>
            </p:contentPart>
          </mc:Choice>
          <mc:Fallback>
            <p:pic>
              <p:nvPicPr>
                <p:cNvPr id="24119" name="잉크 24118">
                  <a:extLst>
                    <a:ext uri="{FF2B5EF4-FFF2-40B4-BE49-F238E27FC236}">
                      <a16:creationId xmlns:a16="http://schemas.microsoft.com/office/drawing/2014/main" id="{AF9D4920-C01A-938C-E00D-783D06E3B804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4026399" y="4987269"/>
                  <a:ext cx="143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7">
              <p14:nvContentPartPr>
                <p14:cNvPr id="24120" name="잉크 24119">
                  <a:extLst>
                    <a:ext uri="{FF2B5EF4-FFF2-40B4-BE49-F238E27FC236}">
                      <a16:creationId xmlns:a16="http://schemas.microsoft.com/office/drawing/2014/main" id="{B4D950B6-FDA4-E3C0-9D01-E1E669136168}"/>
                    </a:ext>
                  </a:extLst>
                </p14:cNvPr>
                <p14:cNvContentPartPr/>
                <p14:nvPr/>
              </p14:nvContentPartPr>
              <p14:xfrm>
                <a:off x="4172919" y="5009949"/>
                <a:ext cx="136440" cy="165240"/>
              </p14:xfrm>
            </p:contentPart>
          </mc:Choice>
          <mc:Fallback>
            <p:pic>
              <p:nvPicPr>
                <p:cNvPr id="24120" name="잉크 24119">
                  <a:extLst>
                    <a:ext uri="{FF2B5EF4-FFF2-40B4-BE49-F238E27FC236}">
                      <a16:creationId xmlns:a16="http://schemas.microsoft.com/office/drawing/2014/main" id="{B4D950B6-FDA4-E3C0-9D01-E1E669136168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4164279" y="5000949"/>
                  <a:ext cx="154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9">
              <p14:nvContentPartPr>
                <p14:cNvPr id="24121" name="잉크 24120">
                  <a:extLst>
                    <a:ext uri="{FF2B5EF4-FFF2-40B4-BE49-F238E27FC236}">
                      <a16:creationId xmlns:a16="http://schemas.microsoft.com/office/drawing/2014/main" id="{E5519C64-D28D-B742-1D73-F4B7CEE805B2}"/>
                    </a:ext>
                  </a:extLst>
                </p14:cNvPr>
                <p14:cNvContentPartPr/>
                <p14:nvPr/>
              </p14:nvContentPartPr>
              <p14:xfrm>
                <a:off x="4409439" y="5168709"/>
                <a:ext cx="3960" cy="13680"/>
              </p14:xfrm>
            </p:contentPart>
          </mc:Choice>
          <mc:Fallback>
            <p:pic>
              <p:nvPicPr>
                <p:cNvPr id="24121" name="잉크 24120">
                  <a:extLst>
                    <a:ext uri="{FF2B5EF4-FFF2-40B4-BE49-F238E27FC236}">
                      <a16:creationId xmlns:a16="http://schemas.microsoft.com/office/drawing/2014/main" id="{E5519C64-D28D-B742-1D73-F4B7CEE805B2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4400799" y="5160069"/>
                  <a:ext cx="216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1">
              <p14:nvContentPartPr>
                <p14:cNvPr id="24123" name="잉크 24122">
                  <a:extLst>
                    <a:ext uri="{FF2B5EF4-FFF2-40B4-BE49-F238E27FC236}">
                      <a16:creationId xmlns:a16="http://schemas.microsoft.com/office/drawing/2014/main" id="{65783928-63F1-047C-7012-E2055D7FF615}"/>
                    </a:ext>
                  </a:extLst>
                </p14:cNvPr>
                <p14:cNvContentPartPr/>
                <p14:nvPr/>
              </p14:nvContentPartPr>
              <p14:xfrm>
                <a:off x="4360479" y="4995909"/>
                <a:ext cx="83520" cy="101880"/>
              </p14:xfrm>
            </p:contentPart>
          </mc:Choice>
          <mc:Fallback>
            <p:pic>
              <p:nvPicPr>
                <p:cNvPr id="24123" name="잉크 24122">
                  <a:extLst>
                    <a:ext uri="{FF2B5EF4-FFF2-40B4-BE49-F238E27FC236}">
                      <a16:creationId xmlns:a16="http://schemas.microsoft.com/office/drawing/2014/main" id="{65783928-63F1-047C-7012-E2055D7FF615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4351479" y="4987269"/>
                  <a:ext cx="10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3">
              <p14:nvContentPartPr>
                <p14:cNvPr id="24124" name="잉크 24123">
                  <a:extLst>
                    <a:ext uri="{FF2B5EF4-FFF2-40B4-BE49-F238E27FC236}">
                      <a16:creationId xmlns:a16="http://schemas.microsoft.com/office/drawing/2014/main" id="{5DC2C197-A641-3AA7-BAFA-A6E90FC0866C}"/>
                    </a:ext>
                  </a:extLst>
                </p14:cNvPr>
                <p14:cNvContentPartPr/>
                <p14:nvPr/>
              </p14:nvContentPartPr>
              <p14:xfrm>
                <a:off x="4459119" y="5006709"/>
                <a:ext cx="54720" cy="71640"/>
              </p14:xfrm>
            </p:contentPart>
          </mc:Choice>
          <mc:Fallback>
            <p:pic>
              <p:nvPicPr>
                <p:cNvPr id="24124" name="잉크 24123">
                  <a:extLst>
                    <a:ext uri="{FF2B5EF4-FFF2-40B4-BE49-F238E27FC236}">
                      <a16:creationId xmlns:a16="http://schemas.microsoft.com/office/drawing/2014/main" id="{5DC2C197-A641-3AA7-BAFA-A6E90FC0866C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4450119" y="4998069"/>
                  <a:ext cx="72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5">
              <p14:nvContentPartPr>
                <p14:cNvPr id="24125" name="잉크 24124">
                  <a:extLst>
                    <a:ext uri="{FF2B5EF4-FFF2-40B4-BE49-F238E27FC236}">
                      <a16:creationId xmlns:a16="http://schemas.microsoft.com/office/drawing/2014/main" id="{9042AF35-DA5C-AECC-EB96-9E4B0AA24F69}"/>
                    </a:ext>
                  </a:extLst>
                </p14:cNvPr>
                <p14:cNvContentPartPr/>
                <p14:nvPr/>
              </p14:nvContentPartPr>
              <p14:xfrm>
                <a:off x="4383159" y="5099949"/>
                <a:ext cx="110160" cy="68400"/>
              </p14:xfrm>
            </p:contentPart>
          </mc:Choice>
          <mc:Fallback>
            <p:pic>
              <p:nvPicPr>
                <p:cNvPr id="24125" name="잉크 24124">
                  <a:extLst>
                    <a:ext uri="{FF2B5EF4-FFF2-40B4-BE49-F238E27FC236}">
                      <a16:creationId xmlns:a16="http://schemas.microsoft.com/office/drawing/2014/main" id="{9042AF35-DA5C-AECC-EB96-9E4B0AA24F69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4374159" y="5091309"/>
                  <a:ext cx="127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7">
              <p14:nvContentPartPr>
                <p14:cNvPr id="24126" name="잉크 24125">
                  <a:extLst>
                    <a:ext uri="{FF2B5EF4-FFF2-40B4-BE49-F238E27FC236}">
                      <a16:creationId xmlns:a16="http://schemas.microsoft.com/office/drawing/2014/main" id="{C00F974B-3D0D-AC3D-84F1-DBBD6873600E}"/>
                    </a:ext>
                  </a:extLst>
                </p14:cNvPr>
                <p14:cNvContentPartPr/>
                <p14:nvPr/>
              </p14:nvContentPartPr>
              <p14:xfrm>
                <a:off x="4537239" y="4996269"/>
                <a:ext cx="95040" cy="79560"/>
              </p14:xfrm>
            </p:contentPart>
          </mc:Choice>
          <mc:Fallback>
            <p:pic>
              <p:nvPicPr>
                <p:cNvPr id="24126" name="잉크 24125">
                  <a:extLst>
                    <a:ext uri="{FF2B5EF4-FFF2-40B4-BE49-F238E27FC236}">
                      <a16:creationId xmlns:a16="http://schemas.microsoft.com/office/drawing/2014/main" id="{C00F974B-3D0D-AC3D-84F1-DBBD6873600E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4528239" y="4987269"/>
                  <a:ext cx="112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9">
              <p14:nvContentPartPr>
                <p14:cNvPr id="24127" name="잉크 24126">
                  <a:extLst>
                    <a:ext uri="{FF2B5EF4-FFF2-40B4-BE49-F238E27FC236}">
                      <a16:creationId xmlns:a16="http://schemas.microsoft.com/office/drawing/2014/main" id="{60A95285-A8DE-AE22-FCF3-B45E2C5876C1}"/>
                    </a:ext>
                  </a:extLst>
                </p14:cNvPr>
                <p14:cNvContentPartPr/>
                <p14:nvPr/>
              </p14:nvContentPartPr>
              <p14:xfrm>
                <a:off x="4550919" y="5098149"/>
                <a:ext cx="97560" cy="23400"/>
              </p14:xfrm>
            </p:contentPart>
          </mc:Choice>
          <mc:Fallback>
            <p:pic>
              <p:nvPicPr>
                <p:cNvPr id="24127" name="잉크 24126">
                  <a:extLst>
                    <a:ext uri="{FF2B5EF4-FFF2-40B4-BE49-F238E27FC236}">
                      <a16:creationId xmlns:a16="http://schemas.microsoft.com/office/drawing/2014/main" id="{60A95285-A8DE-AE22-FCF3-B45E2C5876C1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4541919" y="5089149"/>
                  <a:ext cx="115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1">
              <p14:nvContentPartPr>
                <p14:cNvPr id="24128" name="잉크 24127">
                  <a:extLst>
                    <a:ext uri="{FF2B5EF4-FFF2-40B4-BE49-F238E27FC236}">
                      <a16:creationId xmlns:a16="http://schemas.microsoft.com/office/drawing/2014/main" id="{0268F35B-2A78-DB67-3661-541C64E3E164}"/>
                    </a:ext>
                  </a:extLst>
                </p14:cNvPr>
                <p14:cNvContentPartPr/>
                <p14:nvPr/>
              </p14:nvContentPartPr>
              <p14:xfrm>
                <a:off x="4588359" y="5037309"/>
                <a:ext cx="190080" cy="144360"/>
              </p14:xfrm>
            </p:contentPart>
          </mc:Choice>
          <mc:Fallback>
            <p:pic>
              <p:nvPicPr>
                <p:cNvPr id="24128" name="잉크 24127">
                  <a:extLst>
                    <a:ext uri="{FF2B5EF4-FFF2-40B4-BE49-F238E27FC236}">
                      <a16:creationId xmlns:a16="http://schemas.microsoft.com/office/drawing/2014/main" id="{0268F35B-2A78-DB67-3661-541C64E3E164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4579719" y="5028309"/>
                  <a:ext cx="207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3">
              <p14:nvContentPartPr>
                <p14:cNvPr id="24129" name="잉크 24128">
                  <a:extLst>
                    <a:ext uri="{FF2B5EF4-FFF2-40B4-BE49-F238E27FC236}">
                      <a16:creationId xmlns:a16="http://schemas.microsoft.com/office/drawing/2014/main" id="{8E71A69A-D9EA-BD6B-778A-E79DBD58422D}"/>
                    </a:ext>
                  </a:extLst>
                </p14:cNvPr>
                <p14:cNvContentPartPr/>
                <p14:nvPr/>
              </p14:nvContentPartPr>
              <p14:xfrm>
                <a:off x="4712199" y="5123349"/>
                <a:ext cx="103320" cy="69480"/>
              </p14:xfrm>
            </p:contentPart>
          </mc:Choice>
          <mc:Fallback>
            <p:pic>
              <p:nvPicPr>
                <p:cNvPr id="24129" name="잉크 24128">
                  <a:extLst>
                    <a:ext uri="{FF2B5EF4-FFF2-40B4-BE49-F238E27FC236}">
                      <a16:creationId xmlns:a16="http://schemas.microsoft.com/office/drawing/2014/main" id="{8E71A69A-D9EA-BD6B-778A-E79DBD58422D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4703559" y="5114349"/>
                  <a:ext cx="12096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57" name="그룹 24156">
            <a:extLst>
              <a:ext uri="{FF2B5EF4-FFF2-40B4-BE49-F238E27FC236}">
                <a16:creationId xmlns:a16="http://schemas.microsoft.com/office/drawing/2014/main" id="{9D0C7668-B605-B4A6-E391-466C01FDBFA8}"/>
              </a:ext>
            </a:extLst>
          </p:cNvPr>
          <p:cNvGrpSpPr/>
          <p:nvPr/>
        </p:nvGrpSpPr>
        <p:grpSpPr>
          <a:xfrm>
            <a:off x="4973919" y="4940829"/>
            <a:ext cx="1831320" cy="203400"/>
            <a:chOff x="4973919" y="4940829"/>
            <a:chExt cx="1831320" cy="20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5">
              <p14:nvContentPartPr>
                <p14:cNvPr id="24131" name="잉크 24130">
                  <a:extLst>
                    <a:ext uri="{FF2B5EF4-FFF2-40B4-BE49-F238E27FC236}">
                      <a16:creationId xmlns:a16="http://schemas.microsoft.com/office/drawing/2014/main" id="{E33BDED5-CFA2-7A79-DF1D-17B4A621F005}"/>
                    </a:ext>
                  </a:extLst>
                </p14:cNvPr>
                <p14:cNvContentPartPr/>
                <p14:nvPr/>
              </p14:nvContentPartPr>
              <p14:xfrm>
                <a:off x="4973919" y="4974669"/>
                <a:ext cx="75240" cy="137880"/>
              </p14:xfrm>
            </p:contentPart>
          </mc:Choice>
          <mc:Fallback>
            <p:pic>
              <p:nvPicPr>
                <p:cNvPr id="24131" name="잉크 24130">
                  <a:extLst>
                    <a:ext uri="{FF2B5EF4-FFF2-40B4-BE49-F238E27FC236}">
                      <a16:creationId xmlns:a16="http://schemas.microsoft.com/office/drawing/2014/main" id="{E33BDED5-CFA2-7A79-DF1D-17B4A621F005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4964919" y="4965669"/>
                  <a:ext cx="92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7">
              <p14:nvContentPartPr>
                <p14:cNvPr id="24132" name="잉크 24131">
                  <a:extLst>
                    <a:ext uri="{FF2B5EF4-FFF2-40B4-BE49-F238E27FC236}">
                      <a16:creationId xmlns:a16="http://schemas.microsoft.com/office/drawing/2014/main" id="{D6E1A70F-AEA5-4C2E-54E1-070A7B395D6F}"/>
                    </a:ext>
                  </a:extLst>
                </p14:cNvPr>
                <p14:cNvContentPartPr/>
                <p14:nvPr/>
              </p14:nvContentPartPr>
              <p14:xfrm>
                <a:off x="5037639" y="5013909"/>
                <a:ext cx="68400" cy="98640"/>
              </p14:xfrm>
            </p:contentPart>
          </mc:Choice>
          <mc:Fallback>
            <p:pic>
              <p:nvPicPr>
                <p:cNvPr id="24132" name="잉크 24131">
                  <a:extLst>
                    <a:ext uri="{FF2B5EF4-FFF2-40B4-BE49-F238E27FC236}">
                      <a16:creationId xmlns:a16="http://schemas.microsoft.com/office/drawing/2014/main" id="{D6E1A70F-AEA5-4C2E-54E1-070A7B395D6F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5028639" y="5004909"/>
                  <a:ext cx="8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9">
              <p14:nvContentPartPr>
                <p14:cNvPr id="24133" name="잉크 24132">
                  <a:extLst>
                    <a:ext uri="{FF2B5EF4-FFF2-40B4-BE49-F238E27FC236}">
                      <a16:creationId xmlns:a16="http://schemas.microsoft.com/office/drawing/2014/main" id="{E0E887AC-6432-E15C-B640-B07B826F0F4A}"/>
                    </a:ext>
                  </a:extLst>
                </p14:cNvPr>
                <p14:cNvContentPartPr/>
                <p14:nvPr/>
              </p14:nvContentPartPr>
              <p14:xfrm>
                <a:off x="5085879" y="4999149"/>
                <a:ext cx="33480" cy="128880"/>
              </p14:xfrm>
            </p:contentPart>
          </mc:Choice>
          <mc:Fallback>
            <p:pic>
              <p:nvPicPr>
                <p:cNvPr id="24133" name="잉크 24132">
                  <a:extLst>
                    <a:ext uri="{FF2B5EF4-FFF2-40B4-BE49-F238E27FC236}">
                      <a16:creationId xmlns:a16="http://schemas.microsoft.com/office/drawing/2014/main" id="{E0E887AC-6432-E15C-B640-B07B826F0F4A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5077239" y="4990509"/>
                  <a:ext cx="51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1">
              <p14:nvContentPartPr>
                <p14:cNvPr id="24134" name="잉크 24133">
                  <a:extLst>
                    <a:ext uri="{FF2B5EF4-FFF2-40B4-BE49-F238E27FC236}">
                      <a16:creationId xmlns:a16="http://schemas.microsoft.com/office/drawing/2014/main" id="{BA20939C-0DF3-9659-4200-BFBE25D64283}"/>
                    </a:ext>
                  </a:extLst>
                </p14:cNvPr>
                <p14:cNvContentPartPr/>
                <p14:nvPr/>
              </p14:nvContentPartPr>
              <p14:xfrm>
                <a:off x="5106759" y="4976829"/>
                <a:ext cx="101880" cy="129240"/>
              </p14:xfrm>
            </p:contentPart>
          </mc:Choice>
          <mc:Fallback>
            <p:pic>
              <p:nvPicPr>
                <p:cNvPr id="24134" name="잉크 24133">
                  <a:extLst>
                    <a:ext uri="{FF2B5EF4-FFF2-40B4-BE49-F238E27FC236}">
                      <a16:creationId xmlns:a16="http://schemas.microsoft.com/office/drawing/2014/main" id="{BA20939C-0DF3-9659-4200-BFBE25D64283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5098119" y="4967829"/>
                  <a:ext cx="119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3">
              <p14:nvContentPartPr>
                <p14:cNvPr id="24135" name="잉크 24134">
                  <a:extLst>
                    <a:ext uri="{FF2B5EF4-FFF2-40B4-BE49-F238E27FC236}">
                      <a16:creationId xmlns:a16="http://schemas.microsoft.com/office/drawing/2014/main" id="{4F1E3403-29A4-2E18-40D0-A8022349C5BC}"/>
                    </a:ext>
                  </a:extLst>
                </p14:cNvPr>
                <p14:cNvContentPartPr/>
                <p14:nvPr/>
              </p14:nvContentPartPr>
              <p14:xfrm>
                <a:off x="5196399" y="4950549"/>
                <a:ext cx="98640" cy="162000"/>
              </p14:xfrm>
            </p:contentPart>
          </mc:Choice>
          <mc:Fallback>
            <p:pic>
              <p:nvPicPr>
                <p:cNvPr id="24135" name="잉크 24134">
                  <a:extLst>
                    <a:ext uri="{FF2B5EF4-FFF2-40B4-BE49-F238E27FC236}">
                      <a16:creationId xmlns:a16="http://schemas.microsoft.com/office/drawing/2014/main" id="{4F1E3403-29A4-2E18-40D0-A8022349C5BC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5187759" y="4941549"/>
                  <a:ext cx="116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5">
              <p14:nvContentPartPr>
                <p14:cNvPr id="24136" name="잉크 24135">
                  <a:extLst>
                    <a:ext uri="{FF2B5EF4-FFF2-40B4-BE49-F238E27FC236}">
                      <a16:creationId xmlns:a16="http://schemas.microsoft.com/office/drawing/2014/main" id="{2579BE0B-BF00-2E00-861C-B7E3B6A2C3F3}"/>
                    </a:ext>
                  </a:extLst>
                </p14:cNvPr>
                <p14:cNvContentPartPr/>
                <p14:nvPr/>
              </p14:nvContentPartPr>
              <p14:xfrm>
                <a:off x="5230239" y="5091669"/>
                <a:ext cx="102600" cy="52560"/>
              </p14:xfrm>
            </p:contentPart>
          </mc:Choice>
          <mc:Fallback>
            <p:pic>
              <p:nvPicPr>
                <p:cNvPr id="24136" name="잉크 24135">
                  <a:extLst>
                    <a:ext uri="{FF2B5EF4-FFF2-40B4-BE49-F238E27FC236}">
                      <a16:creationId xmlns:a16="http://schemas.microsoft.com/office/drawing/2014/main" id="{2579BE0B-BF00-2E00-861C-B7E3B6A2C3F3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5221599" y="5082669"/>
                  <a:ext cx="1202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7">
              <p14:nvContentPartPr>
                <p14:cNvPr id="24137" name="잉크 24136">
                  <a:extLst>
                    <a:ext uri="{FF2B5EF4-FFF2-40B4-BE49-F238E27FC236}">
                      <a16:creationId xmlns:a16="http://schemas.microsoft.com/office/drawing/2014/main" id="{E5CE684A-538B-BA02-7022-486305DF6C5B}"/>
                    </a:ext>
                  </a:extLst>
                </p14:cNvPr>
                <p14:cNvContentPartPr/>
                <p14:nvPr/>
              </p14:nvContentPartPr>
              <p14:xfrm>
                <a:off x="5428239" y="4954509"/>
                <a:ext cx="82440" cy="116280"/>
              </p14:xfrm>
            </p:contentPart>
          </mc:Choice>
          <mc:Fallback>
            <p:pic>
              <p:nvPicPr>
                <p:cNvPr id="24137" name="잉크 24136">
                  <a:extLst>
                    <a:ext uri="{FF2B5EF4-FFF2-40B4-BE49-F238E27FC236}">
                      <a16:creationId xmlns:a16="http://schemas.microsoft.com/office/drawing/2014/main" id="{E5CE684A-538B-BA02-7022-486305DF6C5B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5419239" y="4945869"/>
                  <a:ext cx="100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9">
              <p14:nvContentPartPr>
                <p14:cNvPr id="24138" name="잉크 24137">
                  <a:extLst>
                    <a:ext uri="{FF2B5EF4-FFF2-40B4-BE49-F238E27FC236}">
                      <a16:creationId xmlns:a16="http://schemas.microsoft.com/office/drawing/2014/main" id="{89D047FB-DF96-F3A7-4F05-717A8A07E35C}"/>
                    </a:ext>
                  </a:extLst>
                </p14:cNvPr>
                <p14:cNvContentPartPr/>
                <p14:nvPr/>
              </p14:nvContentPartPr>
              <p14:xfrm>
                <a:off x="5462079" y="4968549"/>
                <a:ext cx="133200" cy="133200"/>
              </p14:xfrm>
            </p:contentPart>
          </mc:Choice>
          <mc:Fallback>
            <p:pic>
              <p:nvPicPr>
                <p:cNvPr id="24138" name="잉크 24137">
                  <a:extLst>
                    <a:ext uri="{FF2B5EF4-FFF2-40B4-BE49-F238E27FC236}">
                      <a16:creationId xmlns:a16="http://schemas.microsoft.com/office/drawing/2014/main" id="{89D047FB-DF96-F3A7-4F05-717A8A07E35C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5453079" y="4959909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1">
              <p14:nvContentPartPr>
                <p14:cNvPr id="24139" name="잉크 24138">
                  <a:extLst>
                    <a:ext uri="{FF2B5EF4-FFF2-40B4-BE49-F238E27FC236}">
                      <a16:creationId xmlns:a16="http://schemas.microsoft.com/office/drawing/2014/main" id="{AF907987-2FC1-20A4-4F71-816441CC4F31}"/>
                    </a:ext>
                  </a:extLst>
                </p14:cNvPr>
                <p14:cNvContentPartPr/>
                <p14:nvPr/>
              </p14:nvContentPartPr>
              <p14:xfrm>
                <a:off x="5572599" y="4952709"/>
                <a:ext cx="111240" cy="101160"/>
              </p14:xfrm>
            </p:contentPart>
          </mc:Choice>
          <mc:Fallback>
            <p:pic>
              <p:nvPicPr>
                <p:cNvPr id="24139" name="잉크 24138">
                  <a:extLst>
                    <a:ext uri="{FF2B5EF4-FFF2-40B4-BE49-F238E27FC236}">
                      <a16:creationId xmlns:a16="http://schemas.microsoft.com/office/drawing/2014/main" id="{AF907987-2FC1-20A4-4F71-816441CC4F31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5563959" y="4944069"/>
                  <a:ext cx="128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3">
              <p14:nvContentPartPr>
                <p14:cNvPr id="24140" name="잉크 24139">
                  <a:extLst>
                    <a:ext uri="{FF2B5EF4-FFF2-40B4-BE49-F238E27FC236}">
                      <a16:creationId xmlns:a16="http://schemas.microsoft.com/office/drawing/2014/main" id="{3EC228DD-3ED0-150B-48A6-6D47B0136170}"/>
                    </a:ext>
                  </a:extLst>
                </p14:cNvPr>
                <p14:cNvContentPartPr/>
                <p14:nvPr/>
              </p14:nvContentPartPr>
              <p14:xfrm>
                <a:off x="5618679" y="5064309"/>
                <a:ext cx="85320" cy="59760"/>
              </p14:xfrm>
            </p:contentPart>
          </mc:Choice>
          <mc:Fallback>
            <p:pic>
              <p:nvPicPr>
                <p:cNvPr id="24140" name="잉크 24139">
                  <a:extLst>
                    <a:ext uri="{FF2B5EF4-FFF2-40B4-BE49-F238E27FC236}">
                      <a16:creationId xmlns:a16="http://schemas.microsoft.com/office/drawing/2014/main" id="{3EC228DD-3ED0-150B-48A6-6D47B0136170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5609679" y="5055669"/>
                  <a:ext cx="102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5">
              <p14:nvContentPartPr>
                <p14:cNvPr id="24141" name="잉크 24140">
                  <a:extLst>
                    <a:ext uri="{FF2B5EF4-FFF2-40B4-BE49-F238E27FC236}">
                      <a16:creationId xmlns:a16="http://schemas.microsoft.com/office/drawing/2014/main" id="{BBDE0779-9709-0FA4-82AE-CE19E06C9945}"/>
                    </a:ext>
                  </a:extLst>
                </p14:cNvPr>
                <p14:cNvContentPartPr/>
                <p14:nvPr/>
              </p14:nvContentPartPr>
              <p14:xfrm>
                <a:off x="5720199" y="4960629"/>
                <a:ext cx="97920" cy="144000"/>
              </p14:xfrm>
            </p:contentPart>
          </mc:Choice>
          <mc:Fallback>
            <p:pic>
              <p:nvPicPr>
                <p:cNvPr id="24141" name="잉크 24140">
                  <a:extLst>
                    <a:ext uri="{FF2B5EF4-FFF2-40B4-BE49-F238E27FC236}">
                      <a16:creationId xmlns:a16="http://schemas.microsoft.com/office/drawing/2014/main" id="{BBDE0779-9709-0FA4-82AE-CE19E06C9945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5711559" y="4951989"/>
                  <a:ext cx="115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7">
              <p14:nvContentPartPr>
                <p14:cNvPr id="24142" name="잉크 24141">
                  <a:extLst>
                    <a:ext uri="{FF2B5EF4-FFF2-40B4-BE49-F238E27FC236}">
                      <a16:creationId xmlns:a16="http://schemas.microsoft.com/office/drawing/2014/main" id="{DEE50E0B-030C-F8E4-DC89-3D45BA0580FA}"/>
                    </a:ext>
                  </a:extLst>
                </p14:cNvPr>
                <p14:cNvContentPartPr/>
                <p14:nvPr/>
              </p14:nvContentPartPr>
              <p14:xfrm>
                <a:off x="5832159" y="4956669"/>
                <a:ext cx="90000" cy="122400"/>
              </p14:xfrm>
            </p:contentPart>
          </mc:Choice>
          <mc:Fallback>
            <p:pic>
              <p:nvPicPr>
                <p:cNvPr id="24142" name="잉크 24141">
                  <a:extLst>
                    <a:ext uri="{FF2B5EF4-FFF2-40B4-BE49-F238E27FC236}">
                      <a16:creationId xmlns:a16="http://schemas.microsoft.com/office/drawing/2014/main" id="{DEE50E0B-030C-F8E4-DC89-3D45BA0580FA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5823519" y="4948029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9">
              <p14:nvContentPartPr>
                <p14:cNvPr id="24143" name="잉크 24142">
                  <a:extLst>
                    <a:ext uri="{FF2B5EF4-FFF2-40B4-BE49-F238E27FC236}">
                      <a16:creationId xmlns:a16="http://schemas.microsoft.com/office/drawing/2014/main" id="{B067781E-3781-34B6-F6B3-3E6261BA89D7}"/>
                    </a:ext>
                  </a:extLst>
                </p14:cNvPr>
                <p14:cNvContentPartPr/>
                <p14:nvPr/>
              </p14:nvContentPartPr>
              <p14:xfrm>
                <a:off x="5877879" y="5090589"/>
                <a:ext cx="98280" cy="49320"/>
              </p14:xfrm>
            </p:contentPart>
          </mc:Choice>
          <mc:Fallback>
            <p:pic>
              <p:nvPicPr>
                <p:cNvPr id="24143" name="잉크 24142">
                  <a:extLst>
                    <a:ext uri="{FF2B5EF4-FFF2-40B4-BE49-F238E27FC236}">
                      <a16:creationId xmlns:a16="http://schemas.microsoft.com/office/drawing/2014/main" id="{B067781E-3781-34B6-F6B3-3E6261BA89D7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5868879" y="5081949"/>
                  <a:ext cx="115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1">
              <p14:nvContentPartPr>
                <p14:cNvPr id="24144" name="잉크 24143">
                  <a:extLst>
                    <a:ext uri="{FF2B5EF4-FFF2-40B4-BE49-F238E27FC236}">
                      <a16:creationId xmlns:a16="http://schemas.microsoft.com/office/drawing/2014/main" id="{2393DCA5-A116-4763-03D0-5047C3E6FD06}"/>
                    </a:ext>
                  </a:extLst>
                </p14:cNvPr>
                <p14:cNvContentPartPr/>
                <p14:nvPr/>
              </p14:nvContentPartPr>
              <p14:xfrm>
                <a:off x="5925399" y="4940829"/>
                <a:ext cx="330480" cy="153720"/>
              </p14:xfrm>
            </p:contentPart>
          </mc:Choice>
          <mc:Fallback>
            <p:pic>
              <p:nvPicPr>
                <p:cNvPr id="24144" name="잉크 24143">
                  <a:extLst>
                    <a:ext uri="{FF2B5EF4-FFF2-40B4-BE49-F238E27FC236}">
                      <a16:creationId xmlns:a16="http://schemas.microsoft.com/office/drawing/2014/main" id="{2393DCA5-A116-4763-03D0-5047C3E6FD06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5916759" y="4932189"/>
                  <a:ext cx="348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3">
              <p14:nvContentPartPr>
                <p14:cNvPr id="24145" name="잉크 24144">
                  <a:extLst>
                    <a:ext uri="{FF2B5EF4-FFF2-40B4-BE49-F238E27FC236}">
                      <a16:creationId xmlns:a16="http://schemas.microsoft.com/office/drawing/2014/main" id="{6047B976-DD8E-1C6B-ABA1-CD6241184316}"/>
                    </a:ext>
                  </a:extLst>
                </p14:cNvPr>
                <p14:cNvContentPartPr/>
                <p14:nvPr/>
              </p14:nvContentPartPr>
              <p14:xfrm>
                <a:off x="6163359" y="4980789"/>
                <a:ext cx="87840" cy="72360"/>
              </p14:xfrm>
            </p:contentPart>
          </mc:Choice>
          <mc:Fallback>
            <p:pic>
              <p:nvPicPr>
                <p:cNvPr id="24145" name="잉크 24144">
                  <a:extLst>
                    <a:ext uri="{FF2B5EF4-FFF2-40B4-BE49-F238E27FC236}">
                      <a16:creationId xmlns:a16="http://schemas.microsoft.com/office/drawing/2014/main" id="{6047B976-DD8E-1C6B-ABA1-CD6241184316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6154719" y="4971789"/>
                  <a:ext cx="105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5">
              <p14:nvContentPartPr>
                <p14:cNvPr id="24146" name="잉크 24145">
                  <a:extLst>
                    <a:ext uri="{FF2B5EF4-FFF2-40B4-BE49-F238E27FC236}">
                      <a16:creationId xmlns:a16="http://schemas.microsoft.com/office/drawing/2014/main" id="{BE9F789B-17A8-8BEE-1028-BACD46910146}"/>
                    </a:ext>
                  </a:extLst>
                </p14:cNvPr>
                <p14:cNvContentPartPr/>
                <p14:nvPr/>
              </p14:nvContentPartPr>
              <p14:xfrm>
                <a:off x="6187119" y="5068629"/>
                <a:ext cx="102240" cy="65160"/>
              </p14:xfrm>
            </p:contentPart>
          </mc:Choice>
          <mc:Fallback>
            <p:pic>
              <p:nvPicPr>
                <p:cNvPr id="24146" name="잉크 24145">
                  <a:extLst>
                    <a:ext uri="{FF2B5EF4-FFF2-40B4-BE49-F238E27FC236}">
                      <a16:creationId xmlns:a16="http://schemas.microsoft.com/office/drawing/2014/main" id="{BE9F789B-17A8-8BEE-1028-BACD46910146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6178119" y="5059629"/>
                  <a:ext cx="119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7">
              <p14:nvContentPartPr>
                <p14:cNvPr id="24147" name="잉크 24146">
                  <a:extLst>
                    <a:ext uri="{FF2B5EF4-FFF2-40B4-BE49-F238E27FC236}">
                      <a16:creationId xmlns:a16="http://schemas.microsoft.com/office/drawing/2014/main" id="{387F438E-D8BD-62A7-6BF6-2580C551C392}"/>
                    </a:ext>
                  </a:extLst>
                </p14:cNvPr>
                <p14:cNvContentPartPr/>
                <p14:nvPr/>
              </p14:nvContentPartPr>
              <p14:xfrm>
                <a:off x="6255159" y="4984749"/>
                <a:ext cx="176400" cy="119880"/>
              </p14:xfrm>
            </p:contentPart>
          </mc:Choice>
          <mc:Fallback>
            <p:pic>
              <p:nvPicPr>
                <p:cNvPr id="24147" name="잉크 24146">
                  <a:extLst>
                    <a:ext uri="{FF2B5EF4-FFF2-40B4-BE49-F238E27FC236}">
                      <a16:creationId xmlns:a16="http://schemas.microsoft.com/office/drawing/2014/main" id="{387F438E-D8BD-62A7-6BF6-2580C551C392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6246159" y="4975749"/>
                  <a:ext cx="194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9">
              <p14:nvContentPartPr>
                <p14:cNvPr id="24148" name="잉크 24147">
                  <a:extLst>
                    <a:ext uri="{FF2B5EF4-FFF2-40B4-BE49-F238E27FC236}">
                      <a16:creationId xmlns:a16="http://schemas.microsoft.com/office/drawing/2014/main" id="{B31F3E1B-AFAE-90AA-A32E-B65128591A17}"/>
                    </a:ext>
                  </a:extLst>
                </p14:cNvPr>
                <p14:cNvContentPartPr/>
                <p14:nvPr/>
              </p14:nvContentPartPr>
              <p14:xfrm>
                <a:off x="6373599" y="4962789"/>
                <a:ext cx="104760" cy="115920"/>
              </p14:xfrm>
            </p:contentPart>
          </mc:Choice>
          <mc:Fallback>
            <p:pic>
              <p:nvPicPr>
                <p:cNvPr id="24148" name="잉크 24147">
                  <a:extLst>
                    <a:ext uri="{FF2B5EF4-FFF2-40B4-BE49-F238E27FC236}">
                      <a16:creationId xmlns:a16="http://schemas.microsoft.com/office/drawing/2014/main" id="{B31F3E1B-AFAE-90AA-A32E-B65128591A17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6364599" y="4953789"/>
                  <a:ext cx="122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1">
              <p14:nvContentPartPr>
                <p14:cNvPr id="24149" name="잉크 24148">
                  <a:extLst>
                    <a:ext uri="{FF2B5EF4-FFF2-40B4-BE49-F238E27FC236}">
                      <a16:creationId xmlns:a16="http://schemas.microsoft.com/office/drawing/2014/main" id="{483AE3FF-25F3-4DF1-6544-9CD2E7D56E30}"/>
                    </a:ext>
                  </a:extLst>
                </p14:cNvPr>
                <p14:cNvContentPartPr/>
                <p14:nvPr/>
              </p14:nvContentPartPr>
              <p14:xfrm>
                <a:off x="6470799" y="4971069"/>
                <a:ext cx="92520" cy="167400"/>
              </p14:xfrm>
            </p:contentPart>
          </mc:Choice>
          <mc:Fallback>
            <p:pic>
              <p:nvPicPr>
                <p:cNvPr id="24149" name="잉크 24148">
                  <a:extLst>
                    <a:ext uri="{FF2B5EF4-FFF2-40B4-BE49-F238E27FC236}">
                      <a16:creationId xmlns:a16="http://schemas.microsoft.com/office/drawing/2014/main" id="{483AE3FF-25F3-4DF1-6544-9CD2E7D56E30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6461799" y="4962069"/>
                  <a:ext cx="110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3">
              <p14:nvContentPartPr>
                <p14:cNvPr id="24150" name="잉크 24149">
                  <a:extLst>
                    <a:ext uri="{FF2B5EF4-FFF2-40B4-BE49-F238E27FC236}">
                      <a16:creationId xmlns:a16="http://schemas.microsoft.com/office/drawing/2014/main" id="{1BA314C5-B091-91C2-6101-9A4FA7F8A588}"/>
                    </a:ext>
                  </a:extLst>
                </p14:cNvPr>
                <p14:cNvContentPartPr/>
                <p14:nvPr/>
              </p14:nvContentPartPr>
              <p14:xfrm>
                <a:off x="6566919" y="4980789"/>
                <a:ext cx="115200" cy="84240"/>
              </p14:xfrm>
            </p:contentPart>
          </mc:Choice>
          <mc:Fallback>
            <p:pic>
              <p:nvPicPr>
                <p:cNvPr id="24150" name="잉크 24149">
                  <a:extLst>
                    <a:ext uri="{FF2B5EF4-FFF2-40B4-BE49-F238E27FC236}">
                      <a16:creationId xmlns:a16="http://schemas.microsoft.com/office/drawing/2014/main" id="{1BA314C5-B091-91C2-6101-9A4FA7F8A588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6558279" y="4972149"/>
                  <a:ext cx="132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5">
              <p14:nvContentPartPr>
                <p14:cNvPr id="24151" name="잉크 24150">
                  <a:extLst>
                    <a:ext uri="{FF2B5EF4-FFF2-40B4-BE49-F238E27FC236}">
                      <a16:creationId xmlns:a16="http://schemas.microsoft.com/office/drawing/2014/main" id="{AD70CCE6-0FE0-B594-8F68-1673C61256A9}"/>
                    </a:ext>
                  </a:extLst>
                </p14:cNvPr>
                <p14:cNvContentPartPr/>
                <p14:nvPr/>
              </p14:nvContentPartPr>
              <p14:xfrm>
                <a:off x="6644319" y="4973949"/>
                <a:ext cx="160920" cy="163800"/>
              </p14:xfrm>
            </p:contentPart>
          </mc:Choice>
          <mc:Fallback>
            <p:pic>
              <p:nvPicPr>
                <p:cNvPr id="24151" name="잉크 24150">
                  <a:extLst>
                    <a:ext uri="{FF2B5EF4-FFF2-40B4-BE49-F238E27FC236}">
                      <a16:creationId xmlns:a16="http://schemas.microsoft.com/office/drawing/2014/main" id="{AD70CCE6-0FE0-B594-8F68-1673C61256A9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6635679" y="4965309"/>
                  <a:ext cx="17856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56" name="그룹 24155">
            <a:extLst>
              <a:ext uri="{FF2B5EF4-FFF2-40B4-BE49-F238E27FC236}">
                <a16:creationId xmlns:a16="http://schemas.microsoft.com/office/drawing/2014/main" id="{FF7C916E-7A8B-DE29-F39D-65DA59BEF01F}"/>
              </a:ext>
            </a:extLst>
          </p:cNvPr>
          <p:cNvGrpSpPr/>
          <p:nvPr/>
        </p:nvGrpSpPr>
        <p:grpSpPr>
          <a:xfrm>
            <a:off x="6963639" y="4946949"/>
            <a:ext cx="411840" cy="245880"/>
            <a:chOff x="6963639" y="4946949"/>
            <a:chExt cx="41184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7">
              <p14:nvContentPartPr>
                <p14:cNvPr id="24152" name="잉크 24151">
                  <a:extLst>
                    <a:ext uri="{FF2B5EF4-FFF2-40B4-BE49-F238E27FC236}">
                      <a16:creationId xmlns:a16="http://schemas.microsoft.com/office/drawing/2014/main" id="{CC102257-FD2D-989E-79E6-A4D20FF6A747}"/>
                    </a:ext>
                  </a:extLst>
                </p14:cNvPr>
                <p14:cNvContentPartPr/>
                <p14:nvPr/>
              </p14:nvContentPartPr>
              <p14:xfrm>
                <a:off x="6963639" y="4947669"/>
                <a:ext cx="82080" cy="118800"/>
              </p14:xfrm>
            </p:contentPart>
          </mc:Choice>
          <mc:Fallback>
            <p:pic>
              <p:nvPicPr>
                <p:cNvPr id="24152" name="잉크 24151">
                  <a:extLst>
                    <a:ext uri="{FF2B5EF4-FFF2-40B4-BE49-F238E27FC236}">
                      <a16:creationId xmlns:a16="http://schemas.microsoft.com/office/drawing/2014/main" id="{CC102257-FD2D-989E-79E6-A4D20FF6A747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6954999" y="4939029"/>
                  <a:ext cx="99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9">
              <p14:nvContentPartPr>
                <p14:cNvPr id="24153" name="잉크 24152">
                  <a:extLst>
                    <a:ext uri="{FF2B5EF4-FFF2-40B4-BE49-F238E27FC236}">
                      <a16:creationId xmlns:a16="http://schemas.microsoft.com/office/drawing/2014/main" id="{E27669AD-1306-EFD2-802A-3DFCE61454ED}"/>
                    </a:ext>
                  </a:extLst>
                </p14:cNvPr>
                <p14:cNvContentPartPr/>
                <p14:nvPr/>
              </p14:nvContentPartPr>
              <p14:xfrm>
                <a:off x="7050039" y="4975389"/>
                <a:ext cx="87480" cy="108000"/>
              </p14:xfrm>
            </p:contentPart>
          </mc:Choice>
          <mc:Fallback>
            <p:pic>
              <p:nvPicPr>
                <p:cNvPr id="24153" name="잉크 24152">
                  <a:extLst>
                    <a:ext uri="{FF2B5EF4-FFF2-40B4-BE49-F238E27FC236}">
                      <a16:creationId xmlns:a16="http://schemas.microsoft.com/office/drawing/2014/main" id="{E27669AD-1306-EFD2-802A-3DFCE61454ED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7041399" y="4966749"/>
                  <a:ext cx="105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1">
              <p14:nvContentPartPr>
                <p14:cNvPr id="24154" name="잉크 24153">
                  <a:extLst>
                    <a:ext uri="{FF2B5EF4-FFF2-40B4-BE49-F238E27FC236}">
                      <a16:creationId xmlns:a16="http://schemas.microsoft.com/office/drawing/2014/main" id="{7DB6C31A-0557-A7B5-E18D-0E04CADA8A5E}"/>
                    </a:ext>
                  </a:extLst>
                </p14:cNvPr>
                <p14:cNvContentPartPr/>
                <p14:nvPr/>
              </p14:nvContentPartPr>
              <p14:xfrm>
                <a:off x="7124559" y="4946949"/>
                <a:ext cx="112320" cy="151920"/>
              </p14:xfrm>
            </p:contentPart>
          </mc:Choice>
          <mc:Fallback>
            <p:pic>
              <p:nvPicPr>
                <p:cNvPr id="24154" name="잉크 24153">
                  <a:extLst>
                    <a:ext uri="{FF2B5EF4-FFF2-40B4-BE49-F238E27FC236}">
                      <a16:creationId xmlns:a16="http://schemas.microsoft.com/office/drawing/2014/main" id="{7DB6C31A-0557-A7B5-E18D-0E04CADA8A5E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7115559" y="4938309"/>
                  <a:ext cx="129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3">
              <p14:nvContentPartPr>
                <p14:cNvPr id="24155" name="잉크 24154">
                  <a:extLst>
                    <a:ext uri="{FF2B5EF4-FFF2-40B4-BE49-F238E27FC236}">
                      <a16:creationId xmlns:a16="http://schemas.microsoft.com/office/drawing/2014/main" id="{47D2D758-77B7-67DD-5FC8-A790598FA321}"/>
                    </a:ext>
                  </a:extLst>
                </p14:cNvPr>
                <p14:cNvContentPartPr/>
                <p14:nvPr/>
              </p14:nvContentPartPr>
              <p14:xfrm>
                <a:off x="7180359" y="5117589"/>
                <a:ext cx="195120" cy="75240"/>
              </p14:xfrm>
            </p:contentPart>
          </mc:Choice>
          <mc:Fallback>
            <p:pic>
              <p:nvPicPr>
                <p:cNvPr id="24155" name="잉크 24154">
                  <a:extLst>
                    <a:ext uri="{FF2B5EF4-FFF2-40B4-BE49-F238E27FC236}">
                      <a16:creationId xmlns:a16="http://schemas.microsoft.com/office/drawing/2014/main" id="{47D2D758-77B7-67DD-5FC8-A790598FA321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7171719" y="5108949"/>
                  <a:ext cx="212760" cy="92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  <a:endParaRPr lang="ko-KR" altLang="en-US"/>
          </a:p>
        </p:txBody>
      </p:sp>
      <p:sp>
        <p:nvSpPr>
          <p:cNvPr id="24579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0D9F10ED-6B94-4D87-A45F-D99CA06D0C75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458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458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06D5-218C-43E8-8619-0D5A9558A124}" type="slidenum">
              <a:rPr lang="ko-KR" altLang="en-US" smtClean="0"/>
              <a:pPr/>
              <a:t>22</a:t>
            </a:fld>
            <a:endParaRPr lang="en-US" altLang="ko-KR"/>
          </a:p>
        </p:txBody>
      </p:sp>
      <p:graphicFrame>
        <p:nvGraphicFramePr>
          <p:cNvPr id="8" name="Group 3"/>
          <p:cNvGraphicFramePr>
            <a:graphicFrameLocks noGrp="1"/>
          </p:cNvGraphicFramePr>
          <p:nvPr/>
        </p:nvGraphicFramePr>
        <p:xfrm>
          <a:off x="395288" y="890588"/>
          <a:ext cx="8353425" cy="5562602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 select(int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fd_set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readfds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fd_set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writefds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          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fd_set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exceptfds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struct timeval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timeout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readfds, wirtefds, exceptfds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 포함된 파일 기술자 중 가장 큰 값에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더한 값이다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readfds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읽을 수 있는 값이 있는지 관찰하게 될 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읽기 작업이 블록되지 않을 것인지를 관찰한다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writefds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쓰기 작업이 가능한지 관찰하게 될 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쓰기 작업이 블록되지 않을 것인지를 관찰한다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exceptfds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readfds, writefds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와 같이 예외처리를 위한 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timeout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select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가 리턴할 때까지 주어진 시간으로 지정된 시간만큼 파일 기술자들을 감시한다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성공할 경우 파일 기술자 집합에 포함된 파일 기술자 중 하나의 번호가 반환된다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주어진 시간이 지나면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실패할 경우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</a:p>
        </p:txBody>
      </p:sp>
      <p:sp>
        <p:nvSpPr>
          <p:cNvPr id="25603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하나의 프로세스가 여러 개 프로세스와 동시에 메시지를 주고 받을 경우</a:t>
            </a:r>
          </a:p>
          <a:p>
            <a:pPr lvl="1"/>
            <a:r>
              <a:rPr lang="ko-KR" altLang="en-US"/>
              <a:t>메시지 흐름마다 하나의 파이프 필요</a:t>
            </a:r>
            <a:endParaRPr lang="en-US" altLang="ko-KR"/>
          </a:p>
          <a:p>
            <a:pPr lvl="2"/>
            <a:r>
              <a:rPr lang="ko-KR" altLang="en-US"/>
              <a:t>한 개의 파이프를 공유하는 것이 아님</a:t>
            </a:r>
            <a:endParaRPr lang="en-US" altLang="ko-KR"/>
          </a:p>
          <a:p>
            <a:pPr lvl="1"/>
            <a:r>
              <a:rPr lang="ko-KR" altLang="en-US"/>
              <a:t>각 파이프를 통해서 전달되는 메시지의 순서가 항상 같지 않음</a:t>
            </a:r>
            <a:endParaRPr lang="en-US" altLang="ko-KR"/>
          </a:p>
          <a:p>
            <a:pPr lvl="2"/>
            <a:r>
              <a:rPr lang="ko-KR" altLang="en-US"/>
              <a:t>파이프를 위해 할당 받은 파일 기술자의 순서대로 메시지 처리하는 것은 비효율적</a:t>
            </a:r>
            <a:endParaRPr lang="en-US" altLang="ko-KR"/>
          </a:p>
          <a:p>
            <a:pPr lvl="2"/>
            <a:r>
              <a:rPr lang="ko-KR" altLang="en-US"/>
              <a:t>메시지가 도착한 순서대로 처리하는 것이 좋음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select </a:t>
            </a:r>
            <a:r>
              <a:rPr lang="ko-KR" altLang="en-US"/>
              <a:t>사용</a:t>
            </a:r>
          </a:p>
          <a:p>
            <a:pPr lvl="2"/>
            <a:r>
              <a:rPr lang="ko-KR" altLang="en-US"/>
              <a:t>파일 기술자의 집합을 만든 뒤에 상태가 변하는 것이 있는지 관찰하다가 상태가 변한 파일 기술자가 발생하면 이를 처리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2</a:t>
            </a:r>
            <a:r>
              <a:rPr lang="ko-KR" altLang="en-US"/>
              <a:t>개의 읽기용 파이프를 관찰하다가 메시지가 도착한 파이프가 발견되면 이를 읽어온 뒤에 다시 관찰 상태로 전환</a:t>
            </a:r>
          </a:p>
        </p:txBody>
      </p:sp>
      <p:sp>
        <p:nvSpPr>
          <p:cNvPr id="25604" name="날짜 개체 틀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FC76D0E-C1A1-4689-B236-A82E20938624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560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7C-9021-43A6-9B71-9201F5A25DF8}" type="slidenum">
              <a:rPr lang="ko-KR" altLang="en-US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  <a:endParaRPr lang="ko-KR" altLang="en-US"/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struct timeval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tv_sec</a:t>
            </a:r>
            <a:r>
              <a:rPr lang="ko-KR" altLang="en-US"/>
              <a:t>나 </a:t>
            </a:r>
            <a:r>
              <a:rPr lang="en-US" altLang="ko-KR"/>
              <a:t>tv_usec </a:t>
            </a:r>
            <a:r>
              <a:rPr lang="ko-KR" altLang="en-US"/>
              <a:t>중에 하나가 </a:t>
            </a:r>
            <a:r>
              <a:rPr lang="en-US" altLang="ko-KR"/>
              <a:t>0</a:t>
            </a:r>
            <a:r>
              <a:rPr lang="ko-KR" altLang="en-US"/>
              <a:t>이면 </a:t>
            </a:r>
            <a:r>
              <a:rPr lang="en-US" altLang="ko-KR"/>
              <a:t>Non-blocking</a:t>
            </a:r>
            <a:r>
              <a:rPr lang="ko-KR" altLang="en-US"/>
              <a:t>으로 파일 기술자 집합 감시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6628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EF34C549-630D-441E-8691-D5FC22CF02D1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662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663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6B93-B66E-4162-AD86-F9572350065C}" type="slidenum">
              <a:rPr lang="ko-KR" altLang="en-US" smtClean="0"/>
              <a:pPr/>
              <a:t>24</a:t>
            </a:fld>
            <a:endParaRPr lang="en-US" altLang="ko-KR"/>
          </a:p>
        </p:txBody>
      </p:sp>
      <p:sp>
        <p:nvSpPr>
          <p:cNvPr id="26631" name="Rectangle 4"/>
          <p:cNvSpPr>
            <a:spLocks noChangeArrowheads="1"/>
          </p:cNvSpPr>
          <p:nvPr/>
        </p:nvSpPr>
        <p:spPr bwMode="auto">
          <a:xfrm>
            <a:off x="684213" y="1639888"/>
            <a:ext cx="7775575" cy="14287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struct timeval {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    long    tv_sec;         /* seconds */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    long    tv_usec;        /* microseconds */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};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74F1F3-F0A6-9A8A-CEA9-C6AC0870A897}"/>
              </a:ext>
            </a:extLst>
          </p:cNvPr>
          <p:cNvGrpSpPr/>
          <p:nvPr/>
        </p:nvGrpSpPr>
        <p:grpSpPr>
          <a:xfrm>
            <a:off x="2759919" y="1744749"/>
            <a:ext cx="520920" cy="232200"/>
            <a:chOff x="2759919" y="1744749"/>
            <a:chExt cx="52092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339D389-889D-A72B-D076-BC44A79BE8D3}"/>
                    </a:ext>
                  </a:extLst>
                </p14:cNvPr>
                <p14:cNvContentPartPr/>
                <p14:nvPr/>
              </p14:nvContentPartPr>
              <p14:xfrm>
                <a:off x="2759919" y="1786509"/>
                <a:ext cx="136080" cy="763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339D389-889D-A72B-D076-BC44A79BE8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1279" y="1777509"/>
                  <a:ext cx="153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8CFD7FC-7F22-8A5E-23FE-6F5A1249DEAB}"/>
                    </a:ext>
                  </a:extLst>
                </p14:cNvPr>
                <p14:cNvContentPartPr/>
                <p14:nvPr/>
              </p14:nvContentPartPr>
              <p14:xfrm>
                <a:off x="2791959" y="1885869"/>
                <a:ext cx="117360" cy="910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8CFD7FC-7F22-8A5E-23FE-6F5A1249DE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82959" y="1876869"/>
                  <a:ext cx="135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0522441-B06C-DEF5-E362-DF60D7BFF133}"/>
                    </a:ext>
                  </a:extLst>
                </p14:cNvPr>
                <p14:cNvContentPartPr/>
                <p14:nvPr/>
              </p14:nvContentPartPr>
              <p14:xfrm>
                <a:off x="2898879" y="1765269"/>
                <a:ext cx="127800" cy="900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0522441-B06C-DEF5-E362-DF60D7BFF1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0239" y="1756269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82BF23F-48AA-DA6C-B10F-C95C4F913025}"/>
                    </a:ext>
                  </a:extLst>
                </p14:cNvPr>
                <p14:cNvContentPartPr/>
                <p14:nvPr/>
              </p14:nvContentPartPr>
              <p14:xfrm>
                <a:off x="2951439" y="1877229"/>
                <a:ext cx="102600" cy="550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82BF23F-48AA-DA6C-B10F-C95C4F9130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2799" y="1868229"/>
                  <a:ext cx="120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5FE3416-BC73-DCA0-82BF-4659B4E4B19F}"/>
                    </a:ext>
                  </a:extLst>
                </p14:cNvPr>
                <p14:cNvContentPartPr/>
                <p14:nvPr/>
              </p14:nvContentPartPr>
              <p14:xfrm>
                <a:off x="3050439" y="1744749"/>
                <a:ext cx="73080" cy="342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5FE3416-BC73-DCA0-82BF-4659B4E4B1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1799" y="1736109"/>
                  <a:ext cx="90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2967373-0A64-7983-BA28-ACD3E8AD0F29}"/>
                    </a:ext>
                  </a:extLst>
                </p14:cNvPr>
                <p14:cNvContentPartPr/>
                <p14:nvPr/>
              </p14:nvContentPartPr>
              <p14:xfrm>
                <a:off x="3030999" y="1784709"/>
                <a:ext cx="114120" cy="698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2967373-0A64-7983-BA28-ACD3E8AD0F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21999" y="1776069"/>
                  <a:ext cx="131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99328F0-6B19-22B7-2129-4EF161811956}"/>
                    </a:ext>
                  </a:extLst>
                </p14:cNvPr>
                <p14:cNvContentPartPr/>
                <p14:nvPr/>
              </p14:nvContentPartPr>
              <p14:xfrm>
                <a:off x="3098679" y="1762029"/>
                <a:ext cx="118080" cy="140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99328F0-6B19-22B7-2129-4EF1618119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9679" y="1753029"/>
                  <a:ext cx="135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BC99AD1-B950-07AA-B048-454562B32C2E}"/>
                    </a:ext>
                  </a:extLst>
                </p14:cNvPr>
                <p14:cNvContentPartPr/>
                <p14:nvPr/>
              </p14:nvContentPartPr>
              <p14:xfrm>
                <a:off x="3271839" y="1880829"/>
                <a:ext cx="9000" cy="5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BC99AD1-B950-07AA-B048-454562B32C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3199" y="1872189"/>
                  <a:ext cx="2664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EE6084-BD4F-F477-8E1D-F0F2B9244DA1}"/>
              </a:ext>
            </a:extLst>
          </p:cNvPr>
          <p:cNvGrpSpPr/>
          <p:nvPr/>
        </p:nvGrpSpPr>
        <p:grpSpPr>
          <a:xfrm>
            <a:off x="3013719" y="2170989"/>
            <a:ext cx="543600" cy="149400"/>
            <a:chOff x="3013719" y="2170989"/>
            <a:chExt cx="543600" cy="1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3CDFB25-21E0-417F-B7A9-CFB46DEB8E11}"/>
                    </a:ext>
                  </a:extLst>
                </p14:cNvPr>
                <p14:cNvContentPartPr/>
                <p14:nvPr/>
              </p14:nvContentPartPr>
              <p14:xfrm>
                <a:off x="3013719" y="2171349"/>
                <a:ext cx="73080" cy="139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3CDFB25-21E0-417F-B7A9-CFB46DEB8E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4719" y="2162709"/>
                  <a:ext cx="90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EFCCD5E-29AC-BC15-0AA6-1EB06FD01178}"/>
                    </a:ext>
                  </a:extLst>
                </p14:cNvPr>
                <p14:cNvContentPartPr/>
                <p14:nvPr/>
              </p14:nvContentPartPr>
              <p14:xfrm>
                <a:off x="3089679" y="2226069"/>
                <a:ext cx="100080" cy="94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EFCCD5E-29AC-BC15-0AA6-1EB06FD011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81039" y="2217429"/>
                  <a:ext cx="1177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DB5B54C-6441-8B6D-5B28-ECA2B61D2AB9}"/>
                    </a:ext>
                  </a:extLst>
                </p14:cNvPr>
                <p14:cNvContentPartPr/>
                <p14:nvPr/>
              </p14:nvContentPartPr>
              <p14:xfrm>
                <a:off x="3173559" y="2211669"/>
                <a:ext cx="55800" cy="74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DB5B54C-6441-8B6D-5B28-ECA2B61D2A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64919" y="2202669"/>
                  <a:ext cx="73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B252E66-2695-AA78-8A88-E49E337092AB}"/>
                    </a:ext>
                  </a:extLst>
                </p14:cNvPr>
                <p14:cNvContentPartPr/>
                <p14:nvPr/>
              </p14:nvContentPartPr>
              <p14:xfrm>
                <a:off x="3239439" y="2218509"/>
                <a:ext cx="57240" cy="67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B252E66-2695-AA78-8A88-E49E337092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0799" y="2209509"/>
                  <a:ext cx="748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ECCA103-5C23-8F17-8041-192E5E87D264}"/>
                    </a:ext>
                  </a:extLst>
                </p14:cNvPr>
                <p14:cNvContentPartPr/>
                <p14:nvPr/>
              </p14:nvContentPartPr>
              <p14:xfrm>
                <a:off x="3310359" y="2208069"/>
                <a:ext cx="98640" cy="80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ECCA103-5C23-8F17-8041-192E5E87D2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1719" y="2199429"/>
                  <a:ext cx="11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B11EA56-4DFA-733F-8B84-BA2296CE372F}"/>
                    </a:ext>
                  </a:extLst>
                </p14:cNvPr>
                <p14:cNvContentPartPr/>
                <p14:nvPr/>
              </p14:nvContentPartPr>
              <p14:xfrm>
                <a:off x="3408639" y="2170989"/>
                <a:ext cx="94320" cy="121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B11EA56-4DFA-733F-8B84-BA2296CE372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9639" y="2161989"/>
                  <a:ext cx="111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67A25D0-E8DE-C269-4F7E-C3FDCEDB647E}"/>
                    </a:ext>
                  </a:extLst>
                </p14:cNvPr>
                <p14:cNvContentPartPr/>
                <p14:nvPr/>
              </p14:nvContentPartPr>
              <p14:xfrm>
                <a:off x="3552999" y="2268909"/>
                <a:ext cx="4320" cy="3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67A25D0-E8DE-C269-4F7E-C3FDCEDB64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44359" y="2259909"/>
                  <a:ext cx="219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BD049DB-53D4-2CC2-904D-C437AC81C97C}"/>
              </a:ext>
            </a:extLst>
          </p:cNvPr>
          <p:cNvGrpSpPr/>
          <p:nvPr/>
        </p:nvGrpSpPr>
        <p:grpSpPr>
          <a:xfrm>
            <a:off x="3087879" y="2438109"/>
            <a:ext cx="904680" cy="200160"/>
            <a:chOff x="3087879" y="2438109"/>
            <a:chExt cx="90468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07DFC1C-5172-CCDB-3E2F-CD883B9D9FAD}"/>
                    </a:ext>
                  </a:extLst>
                </p14:cNvPr>
                <p14:cNvContentPartPr/>
                <p14:nvPr/>
              </p14:nvContentPartPr>
              <p14:xfrm>
                <a:off x="3092919" y="2552589"/>
                <a:ext cx="109080" cy="79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07DFC1C-5172-CCDB-3E2F-CD883B9D9F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4279" y="2543589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1C5F1C0-5DF9-3147-4938-84CE50261EDF}"/>
                    </a:ext>
                  </a:extLst>
                </p14:cNvPr>
                <p14:cNvContentPartPr/>
                <p14:nvPr/>
              </p14:nvContentPartPr>
              <p14:xfrm>
                <a:off x="3200919" y="2505069"/>
                <a:ext cx="4320" cy="12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1C5F1C0-5DF9-3147-4938-84CE50261E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91919" y="2496069"/>
                  <a:ext cx="21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22FF966-A355-547A-71C3-A09DF470EE61}"/>
                    </a:ext>
                  </a:extLst>
                </p14:cNvPr>
                <p14:cNvContentPartPr/>
                <p14:nvPr/>
              </p14:nvContentPartPr>
              <p14:xfrm>
                <a:off x="3235479" y="2570229"/>
                <a:ext cx="30960" cy="680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22FF966-A355-547A-71C3-A09DF470EE6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26839" y="2561589"/>
                  <a:ext cx="48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3B8F512-C603-5D7E-859E-98F9FDD1D084}"/>
                    </a:ext>
                  </a:extLst>
                </p14:cNvPr>
                <p14:cNvContentPartPr/>
                <p14:nvPr/>
              </p14:nvContentPartPr>
              <p14:xfrm>
                <a:off x="3281199" y="2548629"/>
                <a:ext cx="80280" cy="69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3B8F512-C603-5D7E-859E-98F9FDD1D0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72199" y="2539989"/>
                  <a:ext cx="979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7161378-1902-8660-153D-0285697E6EBB}"/>
                    </a:ext>
                  </a:extLst>
                </p14:cNvPr>
                <p14:cNvContentPartPr/>
                <p14:nvPr/>
              </p14:nvContentPartPr>
              <p14:xfrm>
                <a:off x="3335559" y="2533509"/>
                <a:ext cx="129240" cy="83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7161378-1902-8660-153D-0285697E6E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6919" y="2524509"/>
                  <a:ext cx="146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553D65F-61F6-06DF-0EC8-58AC90FC27CF}"/>
                    </a:ext>
                  </a:extLst>
                </p14:cNvPr>
                <p14:cNvContentPartPr/>
                <p14:nvPr/>
              </p14:nvContentPartPr>
              <p14:xfrm>
                <a:off x="3516999" y="2496429"/>
                <a:ext cx="77400" cy="92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553D65F-61F6-06DF-0EC8-58AC90FC27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7999" y="2487429"/>
                  <a:ext cx="95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823529C-77A2-9815-E87F-D6A12022413F}"/>
                    </a:ext>
                  </a:extLst>
                </p14:cNvPr>
                <p14:cNvContentPartPr/>
                <p14:nvPr/>
              </p14:nvContentPartPr>
              <p14:xfrm>
                <a:off x="3594399" y="2507589"/>
                <a:ext cx="81000" cy="65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823529C-77A2-9815-E87F-D6A1202241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85399" y="2498589"/>
                  <a:ext cx="98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8D35FC0-3365-9614-043B-C110913FA791}"/>
                    </a:ext>
                  </a:extLst>
                </p14:cNvPr>
                <p14:cNvContentPartPr/>
                <p14:nvPr/>
              </p14:nvContentPartPr>
              <p14:xfrm>
                <a:off x="3679719" y="2519829"/>
                <a:ext cx="65160" cy="475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8D35FC0-3365-9614-043B-C110913FA7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71079" y="2510829"/>
                  <a:ext cx="82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48E80FB-2ECB-C206-8FC5-6F6018853089}"/>
                    </a:ext>
                  </a:extLst>
                </p14:cNvPr>
                <p14:cNvContentPartPr/>
                <p14:nvPr/>
              </p14:nvContentPartPr>
              <p14:xfrm>
                <a:off x="3087879" y="2557629"/>
                <a:ext cx="115200" cy="77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48E80FB-2ECB-C206-8FC5-6F601885308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8879" y="2548629"/>
                  <a:ext cx="132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08F7D16-37A4-F8FA-69E8-A1D88C4BF99E}"/>
                    </a:ext>
                  </a:extLst>
                </p14:cNvPr>
                <p14:cNvContentPartPr/>
                <p14:nvPr/>
              </p14:nvContentPartPr>
              <p14:xfrm>
                <a:off x="3747759" y="2502189"/>
                <a:ext cx="41400" cy="40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08F7D16-37A4-F8FA-69E8-A1D88C4BF9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38759" y="2493549"/>
                  <a:ext cx="59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6259601-CD12-2F71-7E6F-AD6D710714C0}"/>
                    </a:ext>
                  </a:extLst>
                </p14:cNvPr>
                <p14:cNvContentPartPr/>
                <p14:nvPr/>
              </p14:nvContentPartPr>
              <p14:xfrm>
                <a:off x="3798879" y="2474469"/>
                <a:ext cx="52920" cy="74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6259601-CD12-2F71-7E6F-AD6D710714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0239" y="2465829"/>
                  <a:ext cx="70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3F892B6-50F6-7DB0-1769-4843EAFF890F}"/>
                    </a:ext>
                  </a:extLst>
                </p14:cNvPr>
                <p14:cNvContentPartPr/>
                <p14:nvPr/>
              </p14:nvContentPartPr>
              <p14:xfrm>
                <a:off x="3858279" y="2438109"/>
                <a:ext cx="67320" cy="990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3F892B6-50F6-7DB0-1769-4843EAFF89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9639" y="2429469"/>
                  <a:ext cx="84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8627A79-CE83-3883-0465-A8157D927399}"/>
                    </a:ext>
                  </a:extLst>
                </p14:cNvPr>
                <p14:cNvContentPartPr/>
                <p14:nvPr/>
              </p14:nvContentPartPr>
              <p14:xfrm>
                <a:off x="3987519" y="2512629"/>
                <a:ext cx="5040" cy="75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8627A79-CE83-3883-0465-A8157D9273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8519" y="2503989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773BB0A-C7F6-22D9-5E0D-84C7DDBD66EF}"/>
              </a:ext>
            </a:extLst>
          </p:cNvPr>
          <p:cNvGrpSpPr/>
          <p:nvPr/>
        </p:nvGrpSpPr>
        <p:grpSpPr>
          <a:xfrm>
            <a:off x="3275439" y="2817549"/>
            <a:ext cx="1128240" cy="175680"/>
            <a:chOff x="3275439" y="2817549"/>
            <a:chExt cx="112824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CBE4F4F-8F30-FF0D-F9A8-3E40585F08B0}"/>
                    </a:ext>
                  </a:extLst>
                </p14:cNvPr>
                <p14:cNvContentPartPr/>
                <p14:nvPr/>
              </p14:nvContentPartPr>
              <p14:xfrm>
                <a:off x="3275439" y="2851389"/>
                <a:ext cx="115560" cy="113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CBE4F4F-8F30-FF0D-F9A8-3E40585F08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66439" y="2842749"/>
                  <a:ext cx="133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FB5967C-404C-93F4-0C51-BC53B62F6D49}"/>
                    </a:ext>
                  </a:extLst>
                </p14:cNvPr>
                <p14:cNvContentPartPr/>
                <p14:nvPr/>
              </p14:nvContentPartPr>
              <p14:xfrm>
                <a:off x="3291999" y="2932389"/>
                <a:ext cx="85320" cy="18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FB5967C-404C-93F4-0C51-BC53B62F6D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82999" y="2923389"/>
                  <a:ext cx="1029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C5E79B3-EF5B-C18F-0900-49E2787B8759}"/>
                    </a:ext>
                  </a:extLst>
                </p14:cNvPr>
                <p14:cNvContentPartPr/>
                <p14:nvPr/>
              </p14:nvContentPartPr>
              <p14:xfrm>
                <a:off x="3394239" y="2879469"/>
                <a:ext cx="100080" cy="846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C5E79B3-EF5B-C18F-0900-49E2787B87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85239" y="2870469"/>
                  <a:ext cx="117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31D6310-61B0-266F-A581-48BED0F7244B}"/>
                    </a:ext>
                  </a:extLst>
                </p14:cNvPr>
                <p14:cNvContentPartPr/>
                <p14:nvPr/>
              </p14:nvContentPartPr>
              <p14:xfrm>
                <a:off x="3439239" y="2850669"/>
                <a:ext cx="79920" cy="1029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31D6310-61B0-266F-A581-48BED0F7244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30599" y="2841669"/>
                  <a:ext cx="97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40A3B52-8C15-E7C8-0F23-D23586FF471F}"/>
                    </a:ext>
                  </a:extLst>
                </p14:cNvPr>
                <p14:cNvContentPartPr/>
                <p14:nvPr/>
              </p14:nvContentPartPr>
              <p14:xfrm>
                <a:off x="3516279" y="2830869"/>
                <a:ext cx="34200" cy="1022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40A3B52-8C15-E7C8-0F23-D23586FF47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07639" y="2821869"/>
                  <a:ext cx="51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977F6A5-DFB3-1FC6-D30B-0F6EB19EA664}"/>
                    </a:ext>
                  </a:extLst>
                </p14:cNvPr>
                <p14:cNvContentPartPr/>
                <p14:nvPr/>
              </p14:nvContentPartPr>
              <p14:xfrm>
                <a:off x="3511599" y="2933109"/>
                <a:ext cx="74880" cy="558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977F6A5-DFB3-1FC6-D30B-0F6EB19EA6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02959" y="2924109"/>
                  <a:ext cx="92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195F195-F5D3-83A1-6DD0-D03C3A9DA331}"/>
                    </a:ext>
                  </a:extLst>
                </p14:cNvPr>
                <p14:cNvContentPartPr/>
                <p14:nvPr/>
              </p14:nvContentPartPr>
              <p14:xfrm>
                <a:off x="3589719" y="2836629"/>
                <a:ext cx="72000" cy="117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195F195-F5D3-83A1-6DD0-D03C3A9DA3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81079" y="2827989"/>
                  <a:ext cx="8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46A5421-B529-234B-4E5D-13E76A3E00C1}"/>
                    </a:ext>
                  </a:extLst>
                </p14:cNvPr>
                <p14:cNvContentPartPr/>
                <p14:nvPr/>
              </p14:nvContentPartPr>
              <p14:xfrm>
                <a:off x="3689079" y="2849589"/>
                <a:ext cx="70920" cy="1087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46A5421-B529-234B-4E5D-13E76A3E00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80439" y="2840949"/>
                  <a:ext cx="88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417EC73-F73B-1AF3-D06F-AD49A33EAB22}"/>
                    </a:ext>
                  </a:extLst>
                </p14:cNvPr>
                <p14:cNvContentPartPr/>
                <p14:nvPr/>
              </p14:nvContentPartPr>
              <p14:xfrm>
                <a:off x="3768279" y="2817549"/>
                <a:ext cx="134640" cy="153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417EC73-F73B-1AF3-D06F-AD49A33EAB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59279" y="2808549"/>
                  <a:ext cx="152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79C1668-A742-B711-6D42-77F049C40510}"/>
                    </a:ext>
                  </a:extLst>
                </p14:cNvPr>
                <p14:cNvContentPartPr/>
                <p14:nvPr/>
              </p14:nvContentPartPr>
              <p14:xfrm>
                <a:off x="3870159" y="2822589"/>
                <a:ext cx="118440" cy="734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79C1668-A742-B711-6D42-77F049C405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61159" y="2813949"/>
                  <a:ext cx="136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AC8EACD-0984-39AD-0961-C461CFE7EC47}"/>
                    </a:ext>
                  </a:extLst>
                </p14:cNvPr>
                <p14:cNvContentPartPr/>
                <p14:nvPr/>
              </p14:nvContentPartPr>
              <p14:xfrm>
                <a:off x="3937479" y="2923389"/>
                <a:ext cx="99000" cy="684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AC8EACD-0984-39AD-0961-C461CFE7EC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28839" y="2914749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4E3A4CF-F607-7D7E-C6A9-B68BC47B57C1}"/>
                    </a:ext>
                  </a:extLst>
                </p14:cNvPr>
                <p14:cNvContentPartPr/>
                <p14:nvPr/>
              </p14:nvContentPartPr>
              <p14:xfrm>
                <a:off x="4064199" y="2828349"/>
                <a:ext cx="115920" cy="1396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4E3A4CF-F607-7D7E-C6A9-B68BC47B57C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55199" y="2819709"/>
                  <a:ext cx="13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ECAC1E7-27DF-8CE0-759D-375BDDC1D111}"/>
                    </a:ext>
                  </a:extLst>
                </p14:cNvPr>
                <p14:cNvContentPartPr/>
                <p14:nvPr/>
              </p14:nvContentPartPr>
              <p14:xfrm>
                <a:off x="4199199" y="2820429"/>
                <a:ext cx="39240" cy="1418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ECAC1E7-27DF-8CE0-759D-375BDDC1D11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90559" y="2811429"/>
                  <a:ext cx="56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1CAA36A-30CC-A8DA-DA36-1B39947A4C35}"/>
                    </a:ext>
                  </a:extLst>
                </p14:cNvPr>
                <p14:cNvContentPartPr/>
                <p14:nvPr/>
              </p14:nvContentPartPr>
              <p14:xfrm>
                <a:off x="4212159" y="2822229"/>
                <a:ext cx="75600" cy="324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1CAA36A-30CC-A8DA-DA36-1B39947A4C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03159" y="2813589"/>
                  <a:ext cx="93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31CA788-45DF-5C88-5314-F26F3E6232B7}"/>
                    </a:ext>
                  </a:extLst>
                </p14:cNvPr>
                <p14:cNvContentPartPr/>
                <p14:nvPr/>
              </p14:nvContentPartPr>
              <p14:xfrm>
                <a:off x="4238799" y="2840229"/>
                <a:ext cx="136440" cy="93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31CA788-45DF-5C88-5314-F26F3E6232B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9799" y="2831589"/>
                  <a:ext cx="154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3DE2E3F-E693-036A-9310-F10A09493E2D}"/>
                    </a:ext>
                  </a:extLst>
                </p14:cNvPr>
                <p14:cNvContentPartPr/>
                <p14:nvPr/>
              </p14:nvContentPartPr>
              <p14:xfrm>
                <a:off x="4334919" y="2925189"/>
                <a:ext cx="68760" cy="68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3DE2E3F-E693-036A-9310-F10A09493E2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26279" y="2916549"/>
                  <a:ext cx="86400" cy="85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유용한 매크로</a:t>
            </a:r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기술자의 집합은 비트 마스크 형태이다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특정 비트의 값이 </a:t>
            </a:r>
            <a:r>
              <a:rPr lang="en-US" altLang="ko-KR"/>
              <a:t>1</a:t>
            </a:r>
            <a:r>
              <a:rPr lang="ko-KR" altLang="en-US"/>
              <a:t>이면 해당 비트가 가리키는 파일 기술자가 읽기 또는 쓰기가 가능함을 의미한다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27652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FDF8CA3-DA77-4CE1-B472-8D3FC3BDEC8F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2765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765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2C58-5BD8-4443-8450-C293818F616D}" type="slidenum">
              <a:rPr lang="ko-KR" altLang="en-US" smtClean="0"/>
              <a:pPr/>
              <a:t>25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684213" y="2420938"/>
          <a:ext cx="7775575" cy="2214563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매크로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집합에 지정한 파일 기술자를 추가한다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FD_CLR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집합에서 지정한 파일 기술자를 제거한다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FD_ISSET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집합에서 특정 파일 기술자가 설정되어 있는지를 확인한다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select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 리턴했을 때 유용하다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FD_ZERO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집합을 초기화한다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675" name="Text Box 24"/>
          <p:cNvSpPr txBox="1">
            <a:spLocks noChangeArrowheads="1"/>
          </p:cNvSpPr>
          <p:nvPr/>
        </p:nvSpPr>
        <p:spPr bwMode="auto">
          <a:xfrm>
            <a:off x="827088" y="4922838"/>
            <a:ext cx="2784475" cy="13144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fd_set initset;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…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FD_ZERO(&amp;initset);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FD_SET(pipe[0], &amp;initset);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…</a:t>
            </a:r>
          </a:p>
        </p:txBody>
      </p:sp>
      <p:sp>
        <p:nvSpPr>
          <p:cNvPr id="27676" name="Text Box 25"/>
          <p:cNvSpPr txBox="1">
            <a:spLocks noChangeArrowheads="1"/>
          </p:cNvSpPr>
          <p:nvPr/>
        </p:nvSpPr>
        <p:spPr bwMode="auto">
          <a:xfrm>
            <a:off x="5259388" y="4922838"/>
            <a:ext cx="2984500" cy="8255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select(…, &amp;initset, …);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…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FD_ISSET(pipe[0], &amp;initset);</a:t>
            </a:r>
          </a:p>
        </p:txBody>
      </p:sp>
      <p:sp>
        <p:nvSpPr>
          <p:cNvPr id="27677" name="AutoShape 26"/>
          <p:cNvSpPr>
            <a:spLocks noChangeArrowheads="1"/>
          </p:cNvSpPr>
          <p:nvPr/>
        </p:nvSpPr>
        <p:spPr bwMode="auto">
          <a:xfrm>
            <a:off x="4067175" y="5013325"/>
            <a:ext cx="792163" cy="1008063"/>
          </a:xfrm>
          <a:prstGeom prst="rightArrow">
            <a:avLst>
              <a:gd name="adj1" fmla="val 50000"/>
              <a:gd name="adj2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250825" y="773113"/>
            <a:ext cx="4959350" cy="560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&lt;sys/time.h&gt;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&lt;sys/wait.h&gt;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#include &lt;unistd.h&gt;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#define MSGSIZE 16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void parent(int [][]);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int child(int []); 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int p1[2], p2[2];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char msg[MSGSIZE];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int i;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pid_t pid1, pid2;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fd_set initset, newset;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pid1 = pid2 = 0;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24       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if(pipe(p1)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onerror("fail to call pipe() #1\n");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if(pipe(p2)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onerror("fail to call pipe() #2\n"); 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5651500" y="908050"/>
            <a:ext cx="3168650" cy="13144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void onerror(char *msg)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printf("%s");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}</a:t>
            </a:r>
          </a:p>
        </p:txBody>
      </p:sp>
      <p:sp>
        <p:nvSpPr>
          <p:cNvPr id="28676" name="Rectangle 12"/>
          <p:cNvSpPr>
            <a:spLocks noChangeArrowheads="1"/>
          </p:cNvSpPr>
          <p:nvPr/>
        </p:nvSpPr>
        <p:spPr bwMode="auto">
          <a:xfrm>
            <a:off x="107950" y="44450"/>
            <a:ext cx="1439863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anchor="ctr"/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11-10.c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A15A7C-9904-83C2-B37A-FEE0087A9554}"/>
              </a:ext>
            </a:extLst>
          </p:cNvPr>
          <p:cNvGrpSpPr/>
          <p:nvPr/>
        </p:nvGrpSpPr>
        <p:grpSpPr>
          <a:xfrm>
            <a:off x="1556439" y="95589"/>
            <a:ext cx="489240" cy="200520"/>
            <a:chOff x="1556439" y="95589"/>
            <a:chExt cx="48924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C435CC20-ECD6-428B-CD4E-A28D9B5B8BA3}"/>
                    </a:ext>
                  </a:extLst>
                </p14:cNvPr>
                <p14:cNvContentPartPr/>
                <p14:nvPr/>
              </p14:nvContentPartPr>
              <p14:xfrm>
                <a:off x="1556439" y="110709"/>
                <a:ext cx="79200" cy="1375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C435CC20-ECD6-428B-CD4E-A28D9B5B8B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7439" y="101709"/>
                  <a:ext cx="96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EDF19A4-D909-9798-1FAE-674C964F3231}"/>
                    </a:ext>
                  </a:extLst>
                </p14:cNvPr>
                <p14:cNvContentPartPr/>
                <p14:nvPr/>
              </p14:nvContentPartPr>
              <p14:xfrm>
                <a:off x="1643919" y="112509"/>
                <a:ext cx="38880" cy="1569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EDF19A4-D909-9798-1FAE-674C964F32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4919" y="103869"/>
                  <a:ext cx="565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12742CA-0675-A9E2-C299-E2962D66856D}"/>
                    </a:ext>
                  </a:extLst>
                </p14:cNvPr>
                <p14:cNvContentPartPr/>
                <p14:nvPr/>
              </p14:nvContentPartPr>
              <p14:xfrm>
                <a:off x="1682079" y="95589"/>
                <a:ext cx="63360" cy="129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12742CA-0675-A9E2-C299-E2962D6685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3079" y="86949"/>
                  <a:ext cx="81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F29E26F-03D3-D476-7245-64A8BA0D5DAC}"/>
                    </a:ext>
                  </a:extLst>
                </p14:cNvPr>
                <p14:cNvContentPartPr/>
                <p14:nvPr/>
              </p14:nvContentPartPr>
              <p14:xfrm>
                <a:off x="1681359" y="121149"/>
                <a:ext cx="159840" cy="131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F29E26F-03D3-D476-7245-64A8BA0D5D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2719" y="112509"/>
                  <a:ext cx="17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8D52705-97FE-1B47-BB19-A03AF4AF7E28}"/>
                    </a:ext>
                  </a:extLst>
                </p14:cNvPr>
                <p14:cNvContentPartPr/>
                <p14:nvPr/>
              </p14:nvContentPartPr>
              <p14:xfrm>
                <a:off x="1796919" y="224469"/>
                <a:ext cx="91080" cy="71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8D52705-97FE-1B47-BB19-A03AF4AF7E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8279" y="215469"/>
                  <a:ext cx="108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C72B620-C216-11BB-4361-8DE3B1150DDC}"/>
                    </a:ext>
                  </a:extLst>
                </p14:cNvPr>
                <p14:cNvContentPartPr/>
                <p14:nvPr/>
              </p14:nvContentPartPr>
              <p14:xfrm>
                <a:off x="1882599" y="126549"/>
                <a:ext cx="125280" cy="1274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C72B620-C216-11BB-4361-8DE3B1150D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3959" y="117909"/>
                  <a:ext cx="142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049B09C-45F9-346B-9E46-58E278245229}"/>
                    </a:ext>
                  </a:extLst>
                </p14:cNvPr>
                <p14:cNvContentPartPr/>
                <p14:nvPr/>
              </p14:nvContentPartPr>
              <p14:xfrm>
                <a:off x="2023359" y="119349"/>
                <a:ext cx="22320" cy="158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049B09C-45F9-346B-9E46-58E2782452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4719" y="110709"/>
                  <a:ext cx="3996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BD711E-A5D2-A52A-E0D3-CFD2435A109E}"/>
              </a:ext>
            </a:extLst>
          </p:cNvPr>
          <p:cNvGrpSpPr/>
          <p:nvPr/>
        </p:nvGrpSpPr>
        <p:grpSpPr>
          <a:xfrm>
            <a:off x="2237199" y="79029"/>
            <a:ext cx="418680" cy="242640"/>
            <a:chOff x="2237199" y="79029"/>
            <a:chExt cx="4186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19F2EB6-1A57-94B5-28DA-45DAC872F01A}"/>
                    </a:ext>
                  </a:extLst>
                </p14:cNvPr>
                <p14:cNvContentPartPr/>
                <p14:nvPr/>
              </p14:nvContentPartPr>
              <p14:xfrm>
                <a:off x="2237199" y="99549"/>
                <a:ext cx="92520" cy="151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19F2EB6-1A57-94B5-28DA-45DAC872F0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8559" y="90909"/>
                  <a:ext cx="110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455B5FB-A841-E2EC-D64B-0EC14E563C1E}"/>
                    </a:ext>
                  </a:extLst>
                </p14:cNvPr>
                <p14:cNvContentPartPr/>
                <p14:nvPr/>
              </p14:nvContentPartPr>
              <p14:xfrm>
                <a:off x="2322519" y="127989"/>
                <a:ext cx="89640" cy="134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455B5FB-A841-E2EC-D64B-0EC14E563C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3879" y="118989"/>
                  <a:ext cx="107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F68C7F5-628B-5084-EA43-028185334205}"/>
                    </a:ext>
                  </a:extLst>
                </p14:cNvPr>
                <p14:cNvContentPartPr/>
                <p14:nvPr/>
              </p14:nvContentPartPr>
              <p14:xfrm>
                <a:off x="2409279" y="79029"/>
                <a:ext cx="101520" cy="1497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F68C7F5-628B-5084-EA43-0281853342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00639" y="70029"/>
                  <a:ext cx="119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C9D5747-CD25-C951-4199-0FC3D8C6E876}"/>
                    </a:ext>
                  </a:extLst>
                </p14:cNvPr>
                <p14:cNvContentPartPr/>
                <p14:nvPr/>
              </p14:nvContentPartPr>
              <p14:xfrm>
                <a:off x="2473359" y="246429"/>
                <a:ext cx="69480" cy="75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C9D5747-CD25-C951-4199-0FC3D8C6E8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64359" y="237789"/>
                  <a:ext cx="87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6B5BB3A-51F8-935B-8EE6-D4221165F636}"/>
                    </a:ext>
                  </a:extLst>
                </p14:cNvPr>
                <p14:cNvContentPartPr/>
                <p14:nvPr/>
              </p14:nvContentPartPr>
              <p14:xfrm>
                <a:off x="2654079" y="289269"/>
                <a:ext cx="1800" cy="7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6B5BB3A-51F8-935B-8EE6-D4221165F6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5079" y="280269"/>
                  <a:ext cx="1944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04F1FB2-2804-6D3B-0607-921478D6F8F0}"/>
                  </a:ext>
                </a:extLst>
              </p14:cNvPr>
              <p14:cNvContentPartPr/>
              <p14:nvPr/>
            </p14:nvContentPartPr>
            <p14:xfrm>
              <a:off x="101679" y="-531"/>
              <a:ext cx="286920" cy="3290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04F1FB2-2804-6D3B-0607-921478D6F8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679" y="-9171"/>
                <a:ext cx="304560" cy="34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8DA68F-A1B6-5C28-80EB-EE01D3C1C3BE}"/>
              </a:ext>
            </a:extLst>
          </p:cNvPr>
          <p:cNvGrpSpPr/>
          <p:nvPr/>
        </p:nvGrpSpPr>
        <p:grpSpPr>
          <a:xfrm>
            <a:off x="2548239" y="1910479"/>
            <a:ext cx="991080" cy="245880"/>
            <a:chOff x="2548239" y="1910479"/>
            <a:chExt cx="991080" cy="24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F3A805C-8E80-D8E4-8ADC-6B5B04459636}"/>
                    </a:ext>
                  </a:extLst>
                </p14:cNvPr>
                <p14:cNvContentPartPr/>
                <p14:nvPr/>
              </p14:nvContentPartPr>
              <p14:xfrm>
                <a:off x="2548239" y="2019199"/>
                <a:ext cx="117360" cy="20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F3A805C-8E80-D8E4-8ADC-6B5B044596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39599" y="2010559"/>
                  <a:ext cx="135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5A3C02B-4FC1-95D3-0E1E-302EE3526FAB}"/>
                    </a:ext>
                  </a:extLst>
                </p14:cNvPr>
                <p14:cNvContentPartPr/>
                <p14:nvPr/>
              </p14:nvContentPartPr>
              <p14:xfrm>
                <a:off x="2609079" y="1962319"/>
                <a:ext cx="48240" cy="139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5A3C02B-4FC1-95D3-0E1E-302EE3526F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0439" y="1953679"/>
                  <a:ext cx="65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812C2AB-F755-CB5C-C232-C164E2349213}"/>
                    </a:ext>
                  </a:extLst>
                </p14:cNvPr>
                <p14:cNvContentPartPr/>
                <p14:nvPr/>
              </p14:nvContentPartPr>
              <p14:xfrm>
                <a:off x="2732559" y="1922719"/>
                <a:ext cx="81720" cy="78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812C2AB-F755-CB5C-C232-C164E23492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3559" y="1914079"/>
                  <a:ext cx="99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8E65C61-D8D7-C0BB-D1FB-042F55B5E9A9}"/>
                    </a:ext>
                  </a:extLst>
                </p14:cNvPr>
                <p14:cNvContentPartPr/>
                <p14:nvPr/>
              </p14:nvContentPartPr>
              <p14:xfrm>
                <a:off x="2770359" y="2005159"/>
                <a:ext cx="70200" cy="80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8E65C61-D8D7-C0BB-D1FB-042F55B5E9A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61359" y="1996519"/>
                  <a:ext cx="87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961B704-5D34-234E-B544-DBF725CADC00}"/>
                    </a:ext>
                  </a:extLst>
                </p14:cNvPr>
                <p14:cNvContentPartPr/>
                <p14:nvPr/>
              </p14:nvContentPartPr>
              <p14:xfrm>
                <a:off x="2800959" y="2099119"/>
                <a:ext cx="56160" cy="53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961B704-5D34-234E-B544-DBF725CADC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92319" y="2090479"/>
                  <a:ext cx="73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A7153DC-1AD2-E4D6-1B10-2500EEA86705}"/>
                    </a:ext>
                  </a:extLst>
                </p14:cNvPr>
                <p14:cNvContentPartPr/>
                <p14:nvPr/>
              </p14:nvContentPartPr>
              <p14:xfrm>
                <a:off x="2859999" y="1956919"/>
                <a:ext cx="62640" cy="982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A7153DC-1AD2-E4D6-1B10-2500EEA867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51359" y="1948279"/>
                  <a:ext cx="80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AE5FB5B-C35A-7D49-94CB-8EC5C656557C}"/>
                    </a:ext>
                  </a:extLst>
                </p14:cNvPr>
                <p14:cNvContentPartPr/>
                <p14:nvPr/>
              </p14:nvContentPartPr>
              <p14:xfrm>
                <a:off x="2850639" y="2070319"/>
                <a:ext cx="88200" cy="86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AE5FB5B-C35A-7D49-94CB-8EC5C65655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1639" y="2061319"/>
                  <a:ext cx="105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EF6C879-855A-55EF-E047-2ACC665467EA}"/>
                    </a:ext>
                  </a:extLst>
                </p14:cNvPr>
                <p14:cNvContentPartPr/>
                <p14:nvPr/>
              </p14:nvContentPartPr>
              <p14:xfrm>
                <a:off x="2905719" y="1953319"/>
                <a:ext cx="134280" cy="1062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EF6C879-855A-55EF-E047-2ACC665467E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97079" y="1944679"/>
                  <a:ext cx="151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BD340B3-1F3C-19B6-9C20-DAA3E1D781B1}"/>
                    </a:ext>
                  </a:extLst>
                </p14:cNvPr>
                <p14:cNvContentPartPr/>
                <p14:nvPr/>
              </p14:nvContentPartPr>
              <p14:xfrm>
                <a:off x="2992839" y="2056999"/>
                <a:ext cx="110160" cy="842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BD340B3-1F3C-19B6-9C20-DAA3E1D781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83839" y="2047999"/>
                  <a:ext cx="127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240D6F4-58D8-FB5C-506D-69015C654D0A}"/>
                    </a:ext>
                  </a:extLst>
                </p14:cNvPr>
                <p14:cNvContentPartPr/>
                <p14:nvPr/>
              </p14:nvContentPartPr>
              <p14:xfrm>
                <a:off x="3163119" y="1922359"/>
                <a:ext cx="117360" cy="156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240D6F4-58D8-FB5C-506D-69015C654D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54479" y="1913719"/>
                  <a:ext cx="135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C41BFA4-09A1-87CB-4965-5B5CBE8E32D0}"/>
                    </a:ext>
                  </a:extLst>
                </p14:cNvPr>
                <p14:cNvContentPartPr/>
                <p14:nvPr/>
              </p14:nvContentPartPr>
              <p14:xfrm>
                <a:off x="3294159" y="1989319"/>
                <a:ext cx="61200" cy="792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C41BFA4-09A1-87CB-4965-5B5CBE8E32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85519" y="1980679"/>
                  <a:ext cx="78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957D8A6-9ED7-88CE-2404-1C230169BB22}"/>
                    </a:ext>
                  </a:extLst>
                </p14:cNvPr>
                <p14:cNvContentPartPr/>
                <p14:nvPr/>
              </p14:nvContentPartPr>
              <p14:xfrm>
                <a:off x="3375879" y="1958359"/>
                <a:ext cx="30960" cy="103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957D8A6-9ED7-88CE-2404-1C230169BB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67239" y="1949719"/>
                  <a:ext cx="4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ACC5526-1932-21AD-1803-37E315C749A1}"/>
                    </a:ext>
                  </a:extLst>
                </p14:cNvPr>
                <p14:cNvContentPartPr/>
                <p14:nvPr/>
              </p14:nvContentPartPr>
              <p14:xfrm>
                <a:off x="3407559" y="1910479"/>
                <a:ext cx="131760" cy="178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ACC5526-1932-21AD-1803-37E315C749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8559" y="1901839"/>
                  <a:ext cx="1494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4C139CF-F219-B53F-175C-7FD6E71579FF}"/>
              </a:ext>
            </a:extLst>
          </p:cNvPr>
          <p:cNvGrpSpPr/>
          <p:nvPr/>
        </p:nvGrpSpPr>
        <p:grpSpPr>
          <a:xfrm>
            <a:off x="2816439" y="2414479"/>
            <a:ext cx="1123920" cy="307080"/>
            <a:chOff x="2816439" y="2414479"/>
            <a:chExt cx="112392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B5B2B72-6226-62DD-77A8-0B81482DCDD7}"/>
                    </a:ext>
                  </a:extLst>
                </p14:cNvPr>
                <p14:cNvContentPartPr/>
                <p14:nvPr/>
              </p14:nvContentPartPr>
              <p14:xfrm>
                <a:off x="2816439" y="2414479"/>
                <a:ext cx="177120" cy="3070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B5B2B72-6226-62DD-77A8-0B81482DCDD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07799" y="2405839"/>
                  <a:ext cx="1947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BF90DDE-96DF-318C-3254-CE2163A4F802}"/>
                    </a:ext>
                  </a:extLst>
                </p14:cNvPr>
                <p14:cNvContentPartPr/>
                <p14:nvPr/>
              </p14:nvContentPartPr>
              <p14:xfrm>
                <a:off x="2970519" y="2569999"/>
                <a:ext cx="191520" cy="241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BF90DDE-96DF-318C-3254-CE2163A4F80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1519" y="2560999"/>
                  <a:ext cx="209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7E90477-B2D5-B4DB-1DE0-5D888B1E9A84}"/>
                    </a:ext>
                  </a:extLst>
                </p14:cNvPr>
                <p14:cNvContentPartPr/>
                <p14:nvPr/>
              </p14:nvContentPartPr>
              <p14:xfrm>
                <a:off x="3112359" y="2519599"/>
                <a:ext cx="66240" cy="126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7E90477-B2D5-B4DB-1DE0-5D888B1E9A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03719" y="2510599"/>
                  <a:ext cx="83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8DD72A3-763F-9D87-CDCE-7A19970992A8}"/>
                    </a:ext>
                  </a:extLst>
                </p14:cNvPr>
                <p14:cNvContentPartPr/>
                <p14:nvPr/>
              </p14:nvContentPartPr>
              <p14:xfrm>
                <a:off x="3215679" y="2467399"/>
                <a:ext cx="119520" cy="129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8DD72A3-763F-9D87-CDCE-7A19970992A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06679" y="2458759"/>
                  <a:ext cx="13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11E2291-1DAB-42C3-3059-98437810BCC1}"/>
                    </a:ext>
                  </a:extLst>
                </p14:cNvPr>
                <p14:cNvContentPartPr/>
                <p14:nvPr/>
              </p14:nvContentPartPr>
              <p14:xfrm>
                <a:off x="3258879" y="2581879"/>
                <a:ext cx="97560" cy="72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11E2291-1DAB-42C3-3059-98437810BCC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249879" y="2573239"/>
                  <a:ext cx="115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102375E-04CD-841F-BCBF-FBDDFF3F01EF}"/>
                    </a:ext>
                  </a:extLst>
                </p14:cNvPr>
                <p14:cNvContentPartPr/>
                <p14:nvPr/>
              </p14:nvContentPartPr>
              <p14:xfrm>
                <a:off x="3351039" y="2593759"/>
                <a:ext cx="59760" cy="61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102375E-04CD-841F-BCBF-FBDDFF3F01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42399" y="2585119"/>
                  <a:ext cx="77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597B0F5-F7AD-F45A-A9B8-8C4E268DF231}"/>
                    </a:ext>
                  </a:extLst>
                </p14:cNvPr>
                <p14:cNvContentPartPr/>
                <p14:nvPr/>
              </p14:nvContentPartPr>
              <p14:xfrm>
                <a:off x="3389919" y="2510599"/>
                <a:ext cx="110520" cy="1072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597B0F5-F7AD-F45A-A9B8-8C4E268DF2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80919" y="2501599"/>
                  <a:ext cx="128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79E818F-F0A9-6588-8558-024F19149FF4}"/>
                    </a:ext>
                  </a:extLst>
                </p14:cNvPr>
                <p14:cNvContentPartPr/>
                <p14:nvPr/>
              </p14:nvContentPartPr>
              <p14:xfrm>
                <a:off x="3507279" y="2474239"/>
                <a:ext cx="149040" cy="141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79E818F-F0A9-6588-8558-024F19149F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98639" y="2465599"/>
                  <a:ext cx="166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82607AD-16D4-D83F-89FB-1B64B7179780}"/>
                    </a:ext>
                  </a:extLst>
                </p14:cNvPr>
                <p14:cNvContentPartPr/>
                <p14:nvPr/>
              </p14:nvContentPartPr>
              <p14:xfrm>
                <a:off x="3645879" y="2447599"/>
                <a:ext cx="84960" cy="1357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82607AD-16D4-D83F-89FB-1B64B71797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37239" y="2438959"/>
                  <a:ext cx="102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5DE7598-F324-41CF-61AD-CD7DECEA918D}"/>
                    </a:ext>
                  </a:extLst>
                </p14:cNvPr>
                <p14:cNvContentPartPr/>
                <p14:nvPr/>
              </p14:nvContentPartPr>
              <p14:xfrm>
                <a:off x="3749199" y="2481079"/>
                <a:ext cx="58320" cy="1443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5DE7598-F324-41CF-61AD-CD7DECEA91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40199" y="2472079"/>
                  <a:ext cx="75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70AD065-FAD2-038C-5151-6957A4CC021B}"/>
                    </a:ext>
                  </a:extLst>
                </p14:cNvPr>
                <p14:cNvContentPartPr/>
                <p14:nvPr/>
              </p14:nvContentPartPr>
              <p14:xfrm>
                <a:off x="3929199" y="2613199"/>
                <a:ext cx="11160" cy="9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70AD065-FAD2-038C-5151-6957A4CC02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20559" y="2604199"/>
                  <a:ext cx="2880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83" name="그룹 28682">
            <a:extLst>
              <a:ext uri="{FF2B5EF4-FFF2-40B4-BE49-F238E27FC236}">
                <a16:creationId xmlns:a16="http://schemas.microsoft.com/office/drawing/2014/main" id="{56457E7B-BC07-5436-C19E-3EB022516A4B}"/>
              </a:ext>
            </a:extLst>
          </p:cNvPr>
          <p:cNvGrpSpPr/>
          <p:nvPr/>
        </p:nvGrpSpPr>
        <p:grpSpPr>
          <a:xfrm>
            <a:off x="6282159" y="695839"/>
            <a:ext cx="411480" cy="225000"/>
            <a:chOff x="6282159" y="695839"/>
            <a:chExt cx="41148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5AD79BE-F576-5497-ECB0-68B2ACB0B4C2}"/>
                    </a:ext>
                  </a:extLst>
                </p14:cNvPr>
                <p14:cNvContentPartPr/>
                <p14:nvPr/>
              </p14:nvContentPartPr>
              <p14:xfrm>
                <a:off x="6282159" y="695839"/>
                <a:ext cx="138960" cy="1360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5AD79BE-F576-5497-ECB0-68B2ACB0B4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73159" y="686839"/>
                  <a:ext cx="156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A522410-3523-1388-615C-09B37DD51EC7}"/>
                    </a:ext>
                  </a:extLst>
                </p14:cNvPr>
                <p14:cNvContentPartPr/>
                <p14:nvPr/>
              </p14:nvContentPartPr>
              <p14:xfrm>
                <a:off x="6369999" y="740119"/>
                <a:ext cx="68400" cy="1083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A522410-3523-1388-615C-09B37DD51E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61359" y="731119"/>
                  <a:ext cx="86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A9443E2-EF5E-2A0B-2153-D1ABDAFB1FC8}"/>
                    </a:ext>
                  </a:extLst>
                </p14:cNvPr>
                <p14:cNvContentPartPr/>
                <p14:nvPr/>
              </p14:nvContentPartPr>
              <p14:xfrm>
                <a:off x="6454959" y="715639"/>
                <a:ext cx="21600" cy="165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A9443E2-EF5E-2A0B-2153-D1ABDAFB1F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6319" y="706639"/>
                  <a:ext cx="39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3F1B677-3F1E-34EF-B6C2-BA9A5B88AA36}"/>
                    </a:ext>
                  </a:extLst>
                </p14:cNvPr>
                <p14:cNvContentPartPr/>
                <p14:nvPr/>
              </p14:nvContentPartPr>
              <p14:xfrm>
                <a:off x="6502839" y="723559"/>
                <a:ext cx="90720" cy="1634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3F1B677-3F1E-34EF-B6C2-BA9A5B88AA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94199" y="714559"/>
                  <a:ext cx="1083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D449173-0249-23E5-38F2-0E511EB8BF22}"/>
                    </a:ext>
                  </a:extLst>
                </p14:cNvPr>
                <p14:cNvContentPartPr/>
                <p14:nvPr/>
              </p14:nvContentPartPr>
              <p14:xfrm>
                <a:off x="6587799" y="710239"/>
                <a:ext cx="72360" cy="1202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D449173-0249-23E5-38F2-0E511EB8BF2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79159" y="701599"/>
                  <a:ext cx="90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A230423-99FE-FB11-677A-DFE6A899278E}"/>
                    </a:ext>
                  </a:extLst>
                </p14:cNvPr>
                <p14:cNvContentPartPr/>
                <p14:nvPr/>
              </p14:nvContentPartPr>
              <p14:xfrm>
                <a:off x="6663039" y="727519"/>
                <a:ext cx="30600" cy="1933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A230423-99FE-FB11-677A-DFE6A89927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54399" y="718519"/>
                  <a:ext cx="4824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8684" name="잉크 28683">
                <a:extLst>
                  <a:ext uri="{FF2B5EF4-FFF2-40B4-BE49-F238E27FC236}">
                    <a16:creationId xmlns:a16="http://schemas.microsoft.com/office/drawing/2014/main" id="{C326F696-DD76-52B2-24F4-D0955F64D2BF}"/>
                  </a:ext>
                </a:extLst>
              </p14:cNvPr>
              <p14:cNvContentPartPr/>
              <p14:nvPr/>
            </p14:nvContentPartPr>
            <p14:xfrm>
              <a:off x="7954719" y="1208839"/>
              <a:ext cx="335520" cy="72720"/>
            </p14:xfrm>
          </p:contentPart>
        </mc:Choice>
        <mc:Fallback>
          <p:pic>
            <p:nvPicPr>
              <p:cNvPr id="28684" name="잉크 28683">
                <a:extLst>
                  <a:ext uri="{FF2B5EF4-FFF2-40B4-BE49-F238E27FC236}">
                    <a16:creationId xmlns:a16="http://schemas.microsoft.com/office/drawing/2014/main" id="{C326F696-DD76-52B2-24F4-D0955F64D2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45719" y="1199839"/>
                <a:ext cx="35316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90" name="그룹 28689">
            <a:extLst>
              <a:ext uri="{FF2B5EF4-FFF2-40B4-BE49-F238E27FC236}">
                <a16:creationId xmlns:a16="http://schemas.microsoft.com/office/drawing/2014/main" id="{D8209F66-CE52-BA06-A113-4F9081C28FDD}"/>
              </a:ext>
            </a:extLst>
          </p:cNvPr>
          <p:cNvGrpSpPr/>
          <p:nvPr/>
        </p:nvGrpSpPr>
        <p:grpSpPr>
          <a:xfrm>
            <a:off x="7263519" y="1262969"/>
            <a:ext cx="832320" cy="230760"/>
            <a:chOff x="7263519" y="1262969"/>
            <a:chExt cx="83232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8688" name="잉크 28687">
                  <a:extLst>
                    <a:ext uri="{FF2B5EF4-FFF2-40B4-BE49-F238E27FC236}">
                      <a16:creationId xmlns:a16="http://schemas.microsoft.com/office/drawing/2014/main" id="{CB941665-6433-8800-58C6-87BD8C980184}"/>
                    </a:ext>
                  </a:extLst>
                </p14:cNvPr>
                <p14:cNvContentPartPr/>
                <p14:nvPr/>
              </p14:nvContentPartPr>
              <p14:xfrm>
                <a:off x="7323999" y="1262969"/>
                <a:ext cx="771840" cy="210240"/>
              </p14:xfrm>
            </p:contentPart>
          </mc:Choice>
          <mc:Fallback>
            <p:pic>
              <p:nvPicPr>
                <p:cNvPr id="28688" name="잉크 28687">
                  <a:extLst>
                    <a:ext uri="{FF2B5EF4-FFF2-40B4-BE49-F238E27FC236}">
                      <a16:creationId xmlns:a16="http://schemas.microsoft.com/office/drawing/2014/main" id="{CB941665-6433-8800-58C6-87BD8C9801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15359" y="1254329"/>
                  <a:ext cx="789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689" name="잉크 28688">
                  <a:extLst>
                    <a:ext uri="{FF2B5EF4-FFF2-40B4-BE49-F238E27FC236}">
                      <a16:creationId xmlns:a16="http://schemas.microsoft.com/office/drawing/2014/main" id="{615289C2-549E-6459-8755-8B7521E21239}"/>
                    </a:ext>
                  </a:extLst>
                </p14:cNvPr>
                <p14:cNvContentPartPr/>
                <p14:nvPr/>
              </p14:nvContentPartPr>
              <p14:xfrm>
                <a:off x="7263519" y="1382849"/>
                <a:ext cx="144360" cy="110880"/>
              </p14:xfrm>
            </p:contentPart>
          </mc:Choice>
          <mc:Fallback>
            <p:pic>
              <p:nvPicPr>
                <p:cNvPr id="28689" name="잉크 28688">
                  <a:extLst>
                    <a:ext uri="{FF2B5EF4-FFF2-40B4-BE49-F238E27FC236}">
                      <a16:creationId xmlns:a16="http://schemas.microsoft.com/office/drawing/2014/main" id="{615289C2-549E-6459-8755-8B7521E2123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54519" y="1373849"/>
                  <a:ext cx="1620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06" name="그룹 28705">
            <a:extLst>
              <a:ext uri="{FF2B5EF4-FFF2-40B4-BE49-F238E27FC236}">
                <a16:creationId xmlns:a16="http://schemas.microsoft.com/office/drawing/2014/main" id="{09F4A730-8180-1268-E472-3B66411CCEC4}"/>
              </a:ext>
            </a:extLst>
          </p:cNvPr>
          <p:cNvGrpSpPr/>
          <p:nvPr/>
        </p:nvGrpSpPr>
        <p:grpSpPr>
          <a:xfrm>
            <a:off x="6839439" y="655519"/>
            <a:ext cx="2107440" cy="323770"/>
            <a:chOff x="6839439" y="655519"/>
            <a:chExt cx="2107440" cy="32377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037F99C-EB1A-0BC0-55D4-7D638B2000DD}"/>
                    </a:ext>
                  </a:extLst>
                </p14:cNvPr>
                <p14:cNvContentPartPr/>
                <p14:nvPr/>
              </p14:nvContentPartPr>
              <p14:xfrm>
                <a:off x="6839439" y="688999"/>
                <a:ext cx="88920" cy="136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037F99C-EB1A-0BC0-55D4-7D638B2000D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0799" y="680359"/>
                  <a:ext cx="106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C6608AD-9858-AC0C-F3D1-6DA4EA69FF85}"/>
                    </a:ext>
                  </a:extLst>
                </p14:cNvPr>
                <p14:cNvContentPartPr/>
                <p14:nvPr/>
              </p14:nvContentPartPr>
              <p14:xfrm>
                <a:off x="6928719" y="729319"/>
                <a:ext cx="63000" cy="604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C6608AD-9858-AC0C-F3D1-6DA4EA69FF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19719" y="720679"/>
                  <a:ext cx="80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723FC4A-EC00-64F2-1EB9-40121E95DEB8}"/>
                    </a:ext>
                  </a:extLst>
                </p14:cNvPr>
                <p14:cNvContentPartPr/>
                <p14:nvPr/>
              </p14:nvContentPartPr>
              <p14:xfrm>
                <a:off x="6898839" y="814279"/>
                <a:ext cx="104040" cy="759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723FC4A-EC00-64F2-1EB9-40121E95DE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90199" y="805639"/>
                  <a:ext cx="121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2CBFC44-EE37-AC36-F1DD-A08F753BC102}"/>
                    </a:ext>
                  </a:extLst>
                </p14:cNvPr>
                <p14:cNvContentPartPr/>
                <p14:nvPr/>
              </p14:nvContentPartPr>
              <p14:xfrm>
                <a:off x="6987759" y="719599"/>
                <a:ext cx="133560" cy="129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2CBFC44-EE37-AC36-F1DD-A08F753BC1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78759" y="710959"/>
                  <a:ext cx="151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FD7C426-5E0C-2A31-C4C9-C035428E9CFB}"/>
                    </a:ext>
                  </a:extLst>
                </p14:cNvPr>
                <p14:cNvContentPartPr/>
                <p14:nvPr/>
              </p14:nvContentPartPr>
              <p14:xfrm>
                <a:off x="7114479" y="692599"/>
                <a:ext cx="53280" cy="1249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FD7C426-5E0C-2A31-C4C9-C035428E9C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05479" y="683959"/>
                  <a:ext cx="70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51DECC4-5AD9-A8E6-1F6A-FAB486B57D89}"/>
                    </a:ext>
                  </a:extLst>
                </p14:cNvPr>
                <p14:cNvContentPartPr/>
                <p14:nvPr/>
              </p14:nvContentPartPr>
              <p14:xfrm>
                <a:off x="7138599" y="709159"/>
                <a:ext cx="71280" cy="1533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51DECC4-5AD9-A8E6-1F6A-FAB486B57D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9959" y="700159"/>
                  <a:ext cx="88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73F4BF7-81AE-8F7A-BE86-35E7878313DC}"/>
                    </a:ext>
                  </a:extLst>
                </p14:cNvPr>
                <p14:cNvContentPartPr/>
                <p14:nvPr/>
              </p14:nvContentPartPr>
              <p14:xfrm>
                <a:off x="7326159" y="655519"/>
                <a:ext cx="88200" cy="324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73F4BF7-81AE-8F7A-BE86-35E7878313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17159" y="646879"/>
                  <a:ext cx="105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47FC462-0B08-543F-26ED-CF634471E574}"/>
                    </a:ext>
                  </a:extLst>
                </p14:cNvPr>
                <p14:cNvContentPartPr/>
                <p14:nvPr/>
              </p14:nvContentPartPr>
              <p14:xfrm>
                <a:off x="7334079" y="694039"/>
                <a:ext cx="79200" cy="56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47FC462-0B08-543F-26ED-CF634471E5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25079" y="685039"/>
                  <a:ext cx="96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32B3ECB-950A-B36B-D082-D2922ADDD670}"/>
                    </a:ext>
                  </a:extLst>
                </p14:cNvPr>
                <p14:cNvContentPartPr/>
                <p14:nvPr/>
              </p14:nvContentPartPr>
              <p14:xfrm>
                <a:off x="7335879" y="778999"/>
                <a:ext cx="123120" cy="961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32B3ECB-950A-B36B-D082-D2922ADDD6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26879" y="769999"/>
                  <a:ext cx="140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2CB53CE-51D6-A771-CADB-BB4B9EA24D85}"/>
                    </a:ext>
                  </a:extLst>
                </p14:cNvPr>
                <p14:cNvContentPartPr/>
                <p14:nvPr/>
              </p14:nvContentPartPr>
              <p14:xfrm>
                <a:off x="7419039" y="710959"/>
                <a:ext cx="97200" cy="1224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2CB53CE-51D6-A771-CADB-BB4B9EA24D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0039" y="701959"/>
                  <a:ext cx="114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25DA491-D64B-5DA9-73CE-48035E990634}"/>
                    </a:ext>
                  </a:extLst>
                </p14:cNvPr>
                <p14:cNvContentPartPr/>
                <p14:nvPr/>
              </p14:nvContentPartPr>
              <p14:xfrm>
                <a:off x="7466919" y="731119"/>
                <a:ext cx="75600" cy="360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25DA491-D64B-5DA9-73CE-48035E9906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58279" y="722479"/>
                  <a:ext cx="93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1FA096F-4CE5-CF43-703D-37F6F633A0D2}"/>
                    </a:ext>
                  </a:extLst>
                </p14:cNvPr>
                <p14:cNvContentPartPr/>
                <p14:nvPr/>
              </p14:nvContentPartPr>
              <p14:xfrm>
                <a:off x="7507599" y="699439"/>
                <a:ext cx="68760" cy="2019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1FA096F-4CE5-CF43-703D-37F6F633A0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98599" y="690799"/>
                  <a:ext cx="86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77D9C28-103F-2F1D-9F7B-F4A5CB5FBB84}"/>
                    </a:ext>
                  </a:extLst>
                </p14:cNvPr>
                <p14:cNvContentPartPr/>
                <p14:nvPr/>
              </p14:nvContentPartPr>
              <p14:xfrm>
                <a:off x="7560159" y="721759"/>
                <a:ext cx="47520" cy="201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77D9C28-103F-2F1D-9F7B-F4A5CB5FBB8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51159" y="712759"/>
                  <a:ext cx="65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6EB145D-99A0-98C7-19BE-4D992C45D55E}"/>
                    </a:ext>
                  </a:extLst>
                </p14:cNvPr>
                <p14:cNvContentPartPr/>
                <p14:nvPr/>
              </p14:nvContentPartPr>
              <p14:xfrm>
                <a:off x="7550439" y="754879"/>
                <a:ext cx="136440" cy="975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6EB145D-99A0-98C7-19BE-4D992C45D55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41799" y="745879"/>
                  <a:ext cx="154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11FC758-D813-63BB-1504-1974388E9C84}"/>
                    </a:ext>
                  </a:extLst>
                </p14:cNvPr>
                <p14:cNvContentPartPr/>
                <p14:nvPr/>
              </p14:nvContentPartPr>
              <p14:xfrm>
                <a:off x="7691919" y="706639"/>
                <a:ext cx="69120" cy="90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11FC758-D813-63BB-1504-1974388E9C8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82919" y="697639"/>
                  <a:ext cx="86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8672" name="잉크 28671">
                  <a:extLst>
                    <a:ext uri="{FF2B5EF4-FFF2-40B4-BE49-F238E27FC236}">
                      <a16:creationId xmlns:a16="http://schemas.microsoft.com/office/drawing/2014/main" id="{DED6972F-FD10-2B37-B08F-70D50F17E6DA}"/>
                    </a:ext>
                  </a:extLst>
                </p14:cNvPr>
                <p14:cNvContentPartPr/>
                <p14:nvPr/>
              </p14:nvContentPartPr>
              <p14:xfrm>
                <a:off x="7709919" y="790879"/>
                <a:ext cx="77040" cy="70200"/>
              </p14:xfrm>
            </p:contentPart>
          </mc:Choice>
          <mc:Fallback>
            <p:pic>
              <p:nvPicPr>
                <p:cNvPr id="28672" name="잉크 28671">
                  <a:extLst>
                    <a:ext uri="{FF2B5EF4-FFF2-40B4-BE49-F238E27FC236}">
                      <a16:creationId xmlns:a16="http://schemas.microsoft.com/office/drawing/2014/main" id="{DED6972F-FD10-2B37-B08F-70D50F17E6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01279" y="781879"/>
                  <a:ext cx="94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8673" name="잉크 28672">
                  <a:extLst>
                    <a:ext uri="{FF2B5EF4-FFF2-40B4-BE49-F238E27FC236}">
                      <a16:creationId xmlns:a16="http://schemas.microsoft.com/office/drawing/2014/main" id="{8CC54108-7068-1974-8AB1-287CB6EC2CD9}"/>
                    </a:ext>
                  </a:extLst>
                </p14:cNvPr>
                <p14:cNvContentPartPr/>
                <p14:nvPr/>
              </p14:nvContentPartPr>
              <p14:xfrm>
                <a:off x="7918719" y="669919"/>
                <a:ext cx="77760" cy="138600"/>
              </p14:xfrm>
            </p:contentPart>
          </mc:Choice>
          <mc:Fallback>
            <p:pic>
              <p:nvPicPr>
                <p:cNvPr id="28673" name="잉크 28672">
                  <a:extLst>
                    <a:ext uri="{FF2B5EF4-FFF2-40B4-BE49-F238E27FC236}">
                      <a16:creationId xmlns:a16="http://schemas.microsoft.com/office/drawing/2014/main" id="{8CC54108-7068-1974-8AB1-287CB6EC2C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09719" y="661279"/>
                  <a:ext cx="95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8677" name="잉크 28676">
                  <a:extLst>
                    <a:ext uri="{FF2B5EF4-FFF2-40B4-BE49-F238E27FC236}">
                      <a16:creationId xmlns:a16="http://schemas.microsoft.com/office/drawing/2014/main" id="{51764796-6934-BA14-98D9-F3F9BEC28B8F}"/>
                    </a:ext>
                  </a:extLst>
                </p14:cNvPr>
                <p14:cNvContentPartPr/>
                <p14:nvPr/>
              </p14:nvContentPartPr>
              <p14:xfrm>
                <a:off x="7952199" y="830479"/>
                <a:ext cx="58680" cy="53640"/>
              </p14:xfrm>
            </p:contentPart>
          </mc:Choice>
          <mc:Fallback>
            <p:pic>
              <p:nvPicPr>
                <p:cNvPr id="28677" name="잉크 28676">
                  <a:extLst>
                    <a:ext uri="{FF2B5EF4-FFF2-40B4-BE49-F238E27FC236}">
                      <a16:creationId xmlns:a16="http://schemas.microsoft.com/office/drawing/2014/main" id="{51764796-6934-BA14-98D9-F3F9BEC28B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43199" y="821479"/>
                  <a:ext cx="76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8678" name="잉크 28677">
                  <a:extLst>
                    <a:ext uri="{FF2B5EF4-FFF2-40B4-BE49-F238E27FC236}">
                      <a16:creationId xmlns:a16="http://schemas.microsoft.com/office/drawing/2014/main" id="{B0469312-AFF6-1883-48CA-DB4D67289E3D}"/>
                    </a:ext>
                  </a:extLst>
                </p14:cNvPr>
                <p14:cNvContentPartPr/>
                <p14:nvPr/>
              </p14:nvContentPartPr>
              <p14:xfrm>
                <a:off x="8010159" y="699439"/>
                <a:ext cx="100800" cy="69480"/>
              </p14:xfrm>
            </p:contentPart>
          </mc:Choice>
          <mc:Fallback>
            <p:pic>
              <p:nvPicPr>
                <p:cNvPr id="28678" name="잉크 28677">
                  <a:extLst>
                    <a:ext uri="{FF2B5EF4-FFF2-40B4-BE49-F238E27FC236}">
                      <a16:creationId xmlns:a16="http://schemas.microsoft.com/office/drawing/2014/main" id="{B0469312-AFF6-1883-48CA-DB4D67289E3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01159" y="690439"/>
                  <a:ext cx="118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8679" name="잉크 28678">
                  <a:extLst>
                    <a:ext uri="{FF2B5EF4-FFF2-40B4-BE49-F238E27FC236}">
                      <a16:creationId xmlns:a16="http://schemas.microsoft.com/office/drawing/2014/main" id="{D043B703-67ED-D824-8486-031769937AEF}"/>
                    </a:ext>
                  </a:extLst>
                </p14:cNvPr>
                <p14:cNvContentPartPr/>
                <p14:nvPr/>
              </p14:nvContentPartPr>
              <p14:xfrm>
                <a:off x="8064879" y="788359"/>
                <a:ext cx="112320" cy="73800"/>
              </p14:xfrm>
            </p:contentPart>
          </mc:Choice>
          <mc:Fallback>
            <p:pic>
              <p:nvPicPr>
                <p:cNvPr id="28679" name="잉크 28678">
                  <a:extLst>
                    <a:ext uri="{FF2B5EF4-FFF2-40B4-BE49-F238E27FC236}">
                      <a16:creationId xmlns:a16="http://schemas.microsoft.com/office/drawing/2014/main" id="{D043B703-67ED-D824-8486-031769937A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6239" y="779719"/>
                  <a:ext cx="129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8680" name="잉크 28679">
                  <a:extLst>
                    <a:ext uri="{FF2B5EF4-FFF2-40B4-BE49-F238E27FC236}">
                      <a16:creationId xmlns:a16="http://schemas.microsoft.com/office/drawing/2014/main" id="{F6B62679-2C22-30E0-6B86-960D80A1C4DE}"/>
                    </a:ext>
                  </a:extLst>
                </p14:cNvPr>
                <p14:cNvContentPartPr/>
                <p14:nvPr/>
              </p14:nvContentPartPr>
              <p14:xfrm>
                <a:off x="8232639" y="823999"/>
                <a:ext cx="4320" cy="1440"/>
              </p14:xfrm>
            </p:contentPart>
          </mc:Choice>
          <mc:Fallback>
            <p:pic>
              <p:nvPicPr>
                <p:cNvPr id="28680" name="잉크 28679">
                  <a:extLst>
                    <a:ext uri="{FF2B5EF4-FFF2-40B4-BE49-F238E27FC236}">
                      <a16:creationId xmlns:a16="http://schemas.microsoft.com/office/drawing/2014/main" id="{F6B62679-2C22-30E0-6B86-960D80A1C4D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23639" y="814999"/>
                  <a:ext cx="219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8691" name="잉크 28690">
                  <a:extLst>
                    <a:ext uri="{FF2B5EF4-FFF2-40B4-BE49-F238E27FC236}">
                      <a16:creationId xmlns:a16="http://schemas.microsoft.com/office/drawing/2014/main" id="{2DAA4AE0-E9D3-D43E-E7C5-F8348A276C3D}"/>
                    </a:ext>
                  </a:extLst>
                </p14:cNvPr>
                <p14:cNvContentPartPr/>
                <p14:nvPr/>
              </p14:nvContentPartPr>
              <p14:xfrm>
                <a:off x="8297079" y="686249"/>
                <a:ext cx="45000" cy="179640"/>
              </p14:xfrm>
            </p:contentPart>
          </mc:Choice>
          <mc:Fallback>
            <p:pic>
              <p:nvPicPr>
                <p:cNvPr id="28691" name="잉크 28690">
                  <a:extLst>
                    <a:ext uri="{FF2B5EF4-FFF2-40B4-BE49-F238E27FC236}">
                      <a16:creationId xmlns:a16="http://schemas.microsoft.com/office/drawing/2014/main" id="{2DAA4AE0-E9D3-D43E-E7C5-F8348A276C3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88079" y="677249"/>
                  <a:ext cx="62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8692" name="잉크 28691">
                  <a:extLst>
                    <a:ext uri="{FF2B5EF4-FFF2-40B4-BE49-F238E27FC236}">
                      <a16:creationId xmlns:a16="http://schemas.microsoft.com/office/drawing/2014/main" id="{613DEC39-B876-12B8-86F3-5F5B4E0DB894}"/>
                    </a:ext>
                  </a:extLst>
                </p14:cNvPr>
                <p14:cNvContentPartPr/>
                <p14:nvPr/>
              </p14:nvContentPartPr>
              <p14:xfrm>
                <a:off x="8367279" y="721529"/>
                <a:ext cx="83880" cy="114120"/>
              </p14:xfrm>
            </p:contentPart>
          </mc:Choice>
          <mc:Fallback>
            <p:pic>
              <p:nvPicPr>
                <p:cNvPr id="28692" name="잉크 28691">
                  <a:extLst>
                    <a:ext uri="{FF2B5EF4-FFF2-40B4-BE49-F238E27FC236}">
                      <a16:creationId xmlns:a16="http://schemas.microsoft.com/office/drawing/2014/main" id="{613DEC39-B876-12B8-86F3-5F5B4E0DB8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58279" y="712529"/>
                  <a:ext cx="101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8693" name="잉크 28692">
                  <a:extLst>
                    <a:ext uri="{FF2B5EF4-FFF2-40B4-BE49-F238E27FC236}">
                      <a16:creationId xmlns:a16="http://schemas.microsoft.com/office/drawing/2014/main" id="{BBBEF1A1-BF5E-5FAC-837E-72FB31F4DD2D}"/>
                    </a:ext>
                  </a:extLst>
                </p14:cNvPr>
                <p14:cNvContentPartPr/>
                <p14:nvPr/>
              </p14:nvContentPartPr>
              <p14:xfrm>
                <a:off x="8457999" y="735209"/>
                <a:ext cx="18000" cy="123480"/>
              </p14:xfrm>
            </p:contentPart>
          </mc:Choice>
          <mc:Fallback>
            <p:pic>
              <p:nvPicPr>
                <p:cNvPr id="28693" name="잉크 28692">
                  <a:extLst>
                    <a:ext uri="{FF2B5EF4-FFF2-40B4-BE49-F238E27FC236}">
                      <a16:creationId xmlns:a16="http://schemas.microsoft.com/office/drawing/2014/main" id="{BBBEF1A1-BF5E-5FAC-837E-72FB31F4DD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48999" y="726569"/>
                  <a:ext cx="3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8694" name="잉크 28693">
                  <a:extLst>
                    <a:ext uri="{FF2B5EF4-FFF2-40B4-BE49-F238E27FC236}">
                      <a16:creationId xmlns:a16="http://schemas.microsoft.com/office/drawing/2014/main" id="{5E028F71-2336-9EF6-3AE3-A8D9E1FF60EA}"/>
                    </a:ext>
                  </a:extLst>
                </p14:cNvPr>
                <p14:cNvContentPartPr/>
                <p14:nvPr/>
              </p14:nvContentPartPr>
              <p14:xfrm>
                <a:off x="8491479" y="715769"/>
                <a:ext cx="49680" cy="121320"/>
              </p14:xfrm>
            </p:contentPart>
          </mc:Choice>
          <mc:Fallback>
            <p:pic>
              <p:nvPicPr>
                <p:cNvPr id="28694" name="잉크 28693">
                  <a:extLst>
                    <a:ext uri="{FF2B5EF4-FFF2-40B4-BE49-F238E27FC236}">
                      <a16:creationId xmlns:a16="http://schemas.microsoft.com/office/drawing/2014/main" id="{5E028F71-2336-9EF6-3AE3-A8D9E1FF60E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82479" y="707129"/>
                  <a:ext cx="67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8695" name="잉크 28694">
                  <a:extLst>
                    <a:ext uri="{FF2B5EF4-FFF2-40B4-BE49-F238E27FC236}">
                      <a16:creationId xmlns:a16="http://schemas.microsoft.com/office/drawing/2014/main" id="{91744878-E564-F1D3-54DB-51347EEB8849}"/>
                    </a:ext>
                  </a:extLst>
                </p14:cNvPr>
                <p14:cNvContentPartPr/>
                <p14:nvPr/>
              </p14:nvContentPartPr>
              <p14:xfrm>
                <a:off x="8527479" y="744209"/>
                <a:ext cx="53280" cy="96480"/>
              </p14:xfrm>
            </p:contentPart>
          </mc:Choice>
          <mc:Fallback>
            <p:pic>
              <p:nvPicPr>
                <p:cNvPr id="28695" name="잉크 28694">
                  <a:extLst>
                    <a:ext uri="{FF2B5EF4-FFF2-40B4-BE49-F238E27FC236}">
                      <a16:creationId xmlns:a16="http://schemas.microsoft.com/office/drawing/2014/main" id="{91744878-E564-F1D3-54DB-51347EEB884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18839" y="735569"/>
                  <a:ext cx="70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8696" name="잉크 28695">
                  <a:extLst>
                    <a:ext uri="{FF2B5EF4-FFF2-40B4-BE49-F238E27FC236}">
                      <a16:creationId xmlns:a16="http://schemas.microsoft.com/office/drawing/2014/main" id="{4103049F-548D-F167-D1F9-087DD9881379}"/>
                    </a:ext>
                  </a:extLst>
                </p14:cNvPr>
                <p14:cNvContentPartPr/>
                <p14:nvPr/>
              </p14:nvContentPartPr>
              <p14:xfrm>
                <a:off x="8601639" y="722969"/>
                <a:ext cx="50040" cy="33840"/>
              </p14:xfrm>
            </p:contentPart>
          </mc:Choice>
          <mc:Fallback>
            <p:pic>
              <p:nvPicPr>
                <p:cNvPr id="28696" name="잉크 28695">
                  <a:extLst>
                    <a:ext uri="{FF2B5EF4-FFF2-40B4-BE49-F238E27FC236}">
                      <a16:creationId xmlns:a16="http://schemas.microsoft.com/office/drawing/2014/main" id="{4103049F-548D-F167-D1F9-087DD98813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92639" y="714329"/>
                  <a:ext cx="67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8697" name="잉크 28696">
                  <a:extLst>
                    <a:ext uri="{FF2B5EF4-FFF2-40B4-BE49-F238E27FC236}">
                      <a16:creationId xmlns:a16="http://schemas.microsoft.com/office/drawing/2014/main" id="{C61525BF-1814-D254-2328-5F4666020680}"/>
                    </a:ext>
                  </a:extLst>
                </p14:cNvPr>
                <p14:cNvContentPartPr/>
                <p14:nvPr/>
              </p14:nvContentPartPr>
              <p14:xfrm>
                <a:off x="8587959" y="767969"/>
                <a:ext cx="58320" cy="46080"/>
              </p14:xfrm>
            </p:contentPart>
          </mc:Choice>
          <mc:Fallback>
            <p:pic>
              <p:nvPicPr>
                <p:cNvPr id="28697" name="잉크 28696">
                  <a:extLst>
                    <a:ext uri="{FF2B5EF4-FFF2-40B4-BE49-F238E27FC236}">
                      <a16:creationId xmlns:a16="http://schemas.microsoft.com/office/drawing/2014/main" id="{C61525BF-1814-D254-2328-5F466602068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79319" y="759329"/>
                  <a:ext cx="75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8698" name="잉크 28697">
                  <a:extLst>
                    <a:ext uri="{FF2B5EF4-FFF2-40B4-BE49-F238E27FC236}">
                      <a16:creationId xmlns:a16="http://schemas.microsoft.com/office/drawing/2014/main" id="{854CDEC4-1B4B-B38F-1AF4-5C90CD3A12FF}"/>
                    </a:ext>
                  </a:extLst>
                </p14:cNvPr>
                <p14:cNvContentPartPr/>
                <p14:nvPr/>
              </p14:nvContentPartPr>
              <p14:xfrm>
                <a:off x="8596599" y="824129"/>
                <a:ext cx="62280" cy="54000"/>
              </p14:xfrm>
            </p:contentPart>
          </mc:Choice>
          <mc:Fallback>
            <p:pic>
              <p:nvPicPr>
                <p:cNvPr id="28698" name="잉크 28697">
                  <a:extLst>
                    <a:ext uri="{FF2B5EF4-FFF2-40B4-BE49-F238E27FC236}">
                      <a16:creationId xmlns:a16="http://schemas.microsoft.com/office/drawing/2014/main" id="{854CDEC4-1B4B-B38F-1AF4-5C90CD3A12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87599" y="815489"/>
                  <a:ext cx="79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8699" name="잉크 28698">
                  <a:extLst>
                    <a:ext uri="{FF2B5EF4-FFF2-40B4-BE49-F238E27FC236}">
                      <a16:creationId xmlns:a16="http://schemas.microsoft.com/office/drawing/2014/main" id="{968E6B19-B62F-F229-F582-637B7625AEDF}"/>
                    </a:ext>
                  </a:extLst>
                </p14:cNvPr>
                <p14:cNvContentPartPr/>
                <p14:nvPr/>
              </p14:nvContentPartPr>
              <p14:xfrm>
                <a:off x="8675079" y="751409"/>
                <a:ext cx="58320" cy="105120"/>
              </p14:xfrm>
            </p:contentPart>
          </mc:Choice>
          <mc:Fallback>
            <p:pic>
              <p:nvPicPr>
                <p:cNvPr id="28699" name="잉크 28698">
                  <a:extLst>
                    <a:ext uri="{FF2B5EF4-FFF2-40B4-BE49-F238E27FC236}">
                      <a16:creationId xmlns:a16="http://schemas.microsoft.com/office/drawing/2014/main" id="{968E6B19-B62F-F229-F582-637B7625AE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66439" y="742769"/>
                  <a:ext cx="75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8700" name="잉크 28699">
                  <a:extLst>
                    <a:ext uri="{FF2B5EF4-FFF2-40B4-BE49-F238E27FC236}">
                      <a16:creationId xmlns:a16="http://schemas.microsoft.com/office/drawing/2014/main" id="{A818CF90-C272-8D9B-51C8-AAA2B92BB908}"/>
                    </a:ext>
                  </a:extLst>
                </p14:cNvPr>
                <p14:cNvContentPartPr/>
                <p14:nvPr/>
              </p14:nvContentPartPr>
              <p14:xfrm>
                <a:off x="8700279" y="760409"/>
                <a:ext cx="50400" cy="106560"/>
              </p14:xfrm>
            </p:contentPart>
          </mc:Choice>
          <mc:Fallback>
            <p:pic>
              <p:nvPicPr>
                <p:cNvPr id="28700" name="잉크 28699">
                  <a:extLst>
                    <a:ext uri="{FF2B5EF4-FFF2-40B4-BE49-F238E27FC236}">
                      <a16:creationId xmlns:a16="http://schemas.microsoft.com/office/drawing/2014/main" id="{A818CF90-C272-8D9B-51C8-AAA2B92BB90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91279" y="751409"/>
                  <a:ext cx="68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8701" name="잉크 28700">
                  <a:extLst>
                    <a:ext uri="{FF2B5EF4-FFF2-40B4-BE49-F238E27FC236}">
                      <a16:creationId xmlns:a16="http://schemas.microsoft.com/office/drawing/2014/main" id="{016C309E-DB16-ABEB-2640-E85E8DF1E871}"/>
                    </a:ext>
                  </a:extLst>
                </p14:cNvPr>
                <p14:cNvContentPartPr/>
                <p14:nvPr/>
              </p14:nvContentPartPr>
              <p14:xfrm>
                <a:off x="8713959" y="874169"/>
                <a:ext cx="51120" cy="53280"/>
              </p14:xfrm>
            </p:contentPart>
          </mc:Choice>
          <mc:Fallback>
            <p:pic>
              <p:nvPicPr>
                <p:cNvPr id="28701" name="잉크 28700">
                  <a:extLst>
                    <a:ext uri="{FF2B5EF4-FFF2-40B4-BE49-F238E27FC236}">
                      <a16:creationId xmlns:a16="http://schemas.microsoft.com/office/drawing/2014/main" id="{016C309E-DB16-ABEB-2640-E85E8DF1E87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704959" y="865529"/>
                  <a:ext cx="68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8702" name="잉크 28701">
                  <a:extLst>
                    <a:ext uri="{FF2B5EF4-FFF2-40B4-BE49-F238E27FC236}">
                      <a16:creationId xmlns:a16="http://schemas.microsoft.com/office/drawing/2014/main" id="{2D1EE6F3-78FD-83DD-1921-13FFD21A311F}"/>
                    </a:ext>
                  </a:extLst>
                </p14:cNvPr>
                <p14:cNvContentPartPr/>
                <p14:nvPr/>
              </p14:nvContentPartPr>
              <p14:xfrm>
                <a:off x="8796759" y="762929"/>
                <a:ext cx="72720" cy="103680"/>
              </p14:xfrm>
            </p:contentPart>
          </mc:Choice>
          <mc:Fallback>
            <p:pic>
              <p:nvPicPr>
                <p:cNvPr id="28702" name="잉크 28701">
                  <a:extLst>
                    <a:ext uri="{FF2B5EF4-FFF2-40B4-BE49-F238E27FC236}">
                      <a16:creationId xmlns:a16="http://schemas.microsoft.com/office/drawing/2014/main" id="{2D1EE6F3-78FD-83DD-1921-13FFD21A311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88119" y="753929"/>
                  <a:ext cx="90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8703" name="잉크 28702">
                  <a:extLst>
                    <a:ext uri="{FF2B5EF4-FFF2-40B4-BE49-F238E27FC236}">
                      <a16:creationId xmlns:a16="http://schemas.microsoft.com/office/drawing/2014/main" id="{28E5F4C0-C733-7C0E-C86B-511F118657FD}"/>
                    </a:ext>
                  </a:extLst>
                </p14:cNvPr>
                <p14:cNvContentPartPr/>
                <p14:nvPr/>
              </p14:nvContentPartPr>
              <p14:xfrm>
                <a:off x="8790999" y="814769"/>
                <a:ext cx="68400" cy="88920"/>
              </p14:xfrm>
            </p:contentPart>
          </mc:Choice>
          <mc:Fallback>
            <p:pic>
              <p:nvPicPr>
                <p:cNvPr id="28703" name="잉크 28702">
                  <a:extLst>
                    <a:ext uri="{FF2B5EF4-FFF2-40B4-BE49-F238E27FC236}">
                      <a16:creationId xmlns:a16="http://schemas.microsoft.com/office/drawing/2014/main" id="{28E5F4C0-C733-7C0E-C86B-511F118657F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82359" y="806129"/>
                  <a:ext cx="86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8704" name="잉크 28703">
                  <a:extLst>
                    <a:ext uri="{FF2B5EF4-FFF2-40B4-BE49-F238E27FC236}">
                      <a16:creationId xmlns:a16="http://schemas.microsoft.com/office/drawing/2014/main" id="{6BB1CA47-E3AD-0150-B209-0F3E88EC4225}"/>
                    </a:ext>
                  </a:extLst>
                </p14:cNvPr>
                <p14:cNvContentPartPr/>
                <p14:nvPr/>
              </p14:nvContentPartPr>
              <p14:xfrm>
                <a:off x="8824119" y="902969"/>
                <a:ext cx="49320" cy="66240"/>
              </p14:xfrm>
            </p:contentPart>
          </mc:Choice>
          <mc:Fallback>
            <p:pic>
              <p:nvPicPr>
                <p:cNvPr id="28704" name="잉크 28703">
                  <a:extLst>
                    <a:ext uri="{FF2B5EF4-FFF2-40B4-BE49-F238E27FC236}">
                      <a16:creationId xmlns:a16="http://schemas.microsoft.com/office/drawing/2014/main" id="{6BB1CA47-E3AD-0150-B209-0F3E88EC42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15479" y="893969"/>
                  <a:ext cx="66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8705" name="잉크 28704">
                  <a:extLst>
                    <a:ext uri="{FF2B5EF4-FFF2-40B4-BE49-F238E27FC236}">
                      <a16:creationId xmlns:a16="http://schemas.microsoft.com/office/drawing/2014/main" id="{24C3A5EF-7F76-96AB-49E0-BC77307036EE}"/>
                    </a:ext>
                  </a:extLst>
                </p14:cNvPr>
                <p14:cNvContentPartPr/>
                <p14:nvPr/>
              </p14:nvContentPartPr>
              <p14:xfrm>
                <a:off x="8889999" y="819089"/>
                <a:ext cx="56880" cy="160200"/>
              </p14:xfrm>
            </p:contentPart>
          </mc:Choice>
          <mc:Fallback>
            <p:pic>
              <p:nvPicPr>
                <p:cNvPr id="28705" name="잉크 28704">
                  <a:extLst>
                    <a:ext uri="{FF2B5EF4-FFF2-40B4-BE49-F238E27FC236}">
                      <a16:creationId xmlns:a16="http://schemas.microsoft.com/office/drawing/2014/main" id="{24C3A5EF-7F76-96AB-49E0-BC77307036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80999" y="810449"/>
                  <a:ext cx="7452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39" name="그룹 28738">
            <a:extLst>
              <a:ext uri="{FF2B5EF4-FFF2-40B4-BE49-F238E27FC236}">
                <a16:creationId xmlns:a16="http://schemas.microsoft.com/office/drawing/2014/main" id="{2B93E0C6-2195-BD7C-DF48-81D648305597}"/>
              </a:ext>
            </a:extLst>
          </p:cNvPr>
          <p:cNvGrpSpPr/>
          <p:nvPr/>
        </p:nvGrpSpPr>
        <p:grpSpPr>
          <a:xfrm>
            <a:off x="2735079" y="3592529"/>
            <a:ext cx="2239920" cy="230760"/>
            <a:chOff x="2735079" y="3592529"/>
            <a:chExt cx="223992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8707" name="잉크 28706">
                  <a:extLst>
                    <a:ext uri="{FF2B5EF4-FFF2-40B4-BE49-F238E27FC236}">
                      <a16:creationId xmlns:a16="http://schemas.microsoft.com/office/drawing/2014/main" id="{498D2812-FC51-B03C-BD17-171365A0DEC5}"/>
                    </a:ext>
                  </a:extLst>
                </p14:cNvPr>
                <p14:cNvContentPartPr/>
                <p14:nvPr/>
              </p14:nvContentPartPr>
              <p14:xfrm>
                <a:off x="2735079" y="3756689"/>
                <a:ext cx="124560" cy="22680"/>
              </p14:xfrm>
            </p:contentPart>
          </mc:Choice>
          <mc:Fallback>
            <p:pic>
              <p:nvPicPr>
                <p:cNvPr id="28707" name="잉크 28706">
                  <a:extLst>
                    <a:ext uri="{FF2B5EF4-FFF2-40B4-BE49-F238E27FC236}">
                      <a16:creationId xmlns:a16="http://schemas.microsoft.com/office/drawing/2014/main" id="{498D2812-FC51-B03C-BD17-171365A0DEC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26439" y="3748049"/>
                  <a:ext cx="142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8708" name="잉크 28707">
                  <a:extLst>
                    <a:ext uri="{FF2B5EF4-FFF2-40B4-BE49-F238E27FC236}">
                      <a16:creationId xmlns:a16="http://schemas.microsoft.com/office/drawing/2014/main" id="{5988630C-6B4E-10E1-56F6-B33CB341173C}"/>
                    </a:ext>
                  </a:extLst>
                </p14:cNvPr>
                <p14:cNvContentPartPr/>
                <p14:nvPr/>
              </p14:nvContentPartPr>
              <p14:xfrm>
                <a:off x="2802399" y="3694769"/>
                <a:ext cx="61560" cy="128520"/>
              </p14:xfrm>
            </p:contentPart>
          </mc:Choice>
          <mc:Fallback>
            <p:pic>
              <p:nvPicPr>
                <p:cNvPr id="28708" name="잉크 28707">
                  <a:extLst>
                    <a:ext uri="{FF2B5EF4-FFF2-40B4-BE49-F238E27FC236}">
                      <a16:creationId xmlns:a16="http://schemas.microsoft.com/office/drawing/2014/main" id="{5988630C-6B4E-10E1-56F6-B33CB341173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93399" y="3686129"/>
                  <a:ext cx="79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8709" name="잉크 28708">
                  <a:extLst>
                    <a:ext uri="{FF2B5EF4-FFF2-40B4-BE49-F238E27FC236}">
                      <a16:creationId xmlns:a16="http://schemas.microsoft.com/office/drawing/2014/main" id="{9349CB32-1069-92CE-C67D-546D327A8D83}"/>
                    </a:ext>
                  </a:extLst>
                </p14:cNvPr>
                <p14:cNvContentPartPr/>
                <p14:nvPr/>
              </p14:nvContentPartPr>
              <p14:xfrm>
                <a:off x="2916879" y="3682169"/>
                <a:ext cx="78840" cy="99360"/>
              </p14:xfrm>
            </p:contentPart>
          </mc:Choice>
          <mc:Fallback>
            <p:pic>
              <p:nvPicPr>
                <p:cNvPr id="28709" name="잉크 28708">
                  <a:extLst>
                    <a:ext uri="{FF2B5EF4-FFF2-40B4-BE49-F238E27FC236}">
                      <a16:creationId xmlns:a16="http://schemas.microsoft.com/office/drawing/2014/main" id="{9349CB32-1069-92CE-C67D-546D327A8D8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08239" y="3673529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8710" name="잉크 28709">
                  <a:extLst>
                    <a:ext uri="{FF2B5EF4-FFF2-40B4-BE49-F238E27FC236}">
                      <a16:creationId xmlns:a16="http://schemas.microsoft.com/office/drawing/2014/main" id="{FF2AB3EA-B231-908F-CB19-5CFC64600B47}"/>
                    </a:ext>
                  </a:extLst>
                </p14:cNvPr>
                <p14:cNvContentPartPr/>
                <p14:nvPr/>
              </p14:nvContentPartPr>
              <p14:xfrm>
                <a:off x="2927319" y="3702689"/>
                <a:ext cx="69120" cy="89640"/>
              </p14:xfrm>
            </p:contentPart>
          </mc:Choice>
          <mc:Fallback>
            <p:pic>
              <p:nvPicPr>
                <p:cNvPr id="28710" name="잉크 28709">
                  <a:extLst>
                    <a:ext uri="{FF2B5EF4-FFF2-40B4-BE49-F238E27FC236}">
                      <a16:creationId xmlns:a16="http://schemas.microsoft.com/office/drawing/2014/main" id="{FF2AB3EA-B231-908F-CB19-5CFC64600B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18319" y="3693689"/>
                  <a:ext cx="86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8711" name="잉크 28710">
                  <a:extLst>
                    <a:ext uri="{FF2B5EF4-FFF2-40B4-BE49-F238E27FC236}">
                      <a16:creationId xmlns:a16="http://schemas.microsoft.com/office/drawing/2014/main" id="{ECE443A2-10DE-1960-6021-B2171F7E40C6}"/>
                    </a:ext>
                  </a:extLst>
                </p14:cNvPr>
                <p14:cNvContentPartPr/>
                <p14:nvPr/>
              </p14:nvContentPartPr>
              <p14:xfrm>
                <a:off x="3009039" y="3707009"/>
                <a:ext cx="62280" cy="90000"/>
              </p14:xfrm>
            </p:contentPart>
          </mc:Choice>
          <mc:Fallback>
            <p:pic>
              <p:nvPicPr>
                <p:cNvPr id="28711" name="잉크 28710">
                  <a:extLst>
                    <a:ext uri="{FF2B5EF4-FFF2-40B4-BE49-F238E27FC236}">
                      <a16:creationId xmlns:a16="http://schemas.microsoft.com/office/drawing/2014/main" id="{ECE443A2-10DE-1960-6021-B2171F7E40C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00039" y="3698009"/>
                  <a:ext cx="79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8712" name="잉크 28711">
                  <a:extLst>
                    <a:ext uri="{FF2B5EF4-FFF2-40B4-BE49-F238E27FC236}">
                      <a16:creationId xmlns:a16="http://schemas.microsoft.com/office/drawing/2014/main" id="{7CE7F1FB-CB5F-1227-2B3B-00B51D25A272}"/>
                    </a:ext>
                  </a:extLst>
                </p14:cNvPr>
                <p14:cNvContentPartPr/>
                <p14:nvPr/>
              </p14:nvContentPartPr>
              <p14:xfrm>
                <a:off x="3066999" y="3681449"/>
                <a:ext cx="105480" cy="104760"/>
              </p14:xfrm>
            </p:contentPart>
          </mc:Choice>
          <mc:Fallback>
            <p:pic>
              <p:nvPicPr>
                <p:cNvPr id="28712" name="잉크 28711">
                  <a:extLst>
                    <a:ext uri="{FF2B5EF4-FFF2-40B4-BE49-F238E27FC236}">
                      <a16:creationId xmlns:a16="http://schemas.microsoft.com/office/drawing/2014/main" id="{7CE7F1FB-CB5F-1227-2B3B-00B51D25A2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57999" y="3672449"/>
                  <a:ext cx="123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8713" name="잉크 28712">
                  <a:extLst>
                    <a:ext uri="{FF2B5EF4-FFF2-40B4-BE49-F238E27FC236}">
                      <a16:creationId xmlns:a16="http://schemas.microsoft.com/office/drawing/2014/main" id="{C27C43C8-6300-A86B-F0AA-9D3ABC9AB714}"/>
                    </a:ext>
                  </a:extLst>
                </p14:cNvPr>
                <p14:cNvContentPartPr/>
                <p14:nvPr/>
              </p14:nvContentPartPr>
              <p14:xfrm>
                <a:off x="3187599" y="3656249"/>
                <a:ext cx="84240" cy="84960"/>
              </p14:xfrm>
            </p:contentPart>
          </mc:Choice>
          <mc:Fallback>
            <p:pic>
              <p:nvPicPr>
                <p:cNvPr id="28713" name="잉크 28712">
                  <a:extLst>
                    <a:ext uri="{FF2B5EF4-FFF2-40B4-BE49-F238E27FC236}">
                      <a16:creationId xmlns:a16="http://schemas.microsoft.com/office/drawing/2014/main" id="{C27C43C8-6300-A86B-F0AA-9D3ABC9AB7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78599" y="3647609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8714" name="잉크 28713">
                  <a:extLst>
                    <a:ext uri="{FF2B5EF4-FFF2-40B4-BE49-F238E27FC236}">
                      <a16:creationId xmlns:a16="http://schemas.microsoft.com/office/drawing/2014/main" id="{538F2D99-3571-BAD0-89C8-AEC8EF381EDE}"/>
                    </a:ext>
                  </a:extLst>
                </p14:cNvPr>
                <p14:cNvContentPartPr/>
                <p14:nvPr/>
              </p14:nvContentPartPr>
              <p14:xfrm>
                <a:off x="3198399" y="3788009"/>
                <a:ext cx="69840" cy="7200"/>
              </p14:xfrm>
            </p:contentPart>
          </mc:Choice>
          <mc:Fallback>
            <p:pic>
              <p:nvPicPr>
                <p:cNvPr id="28714" name="잉크 28713">
                  <a:extLst>
                    <a:ext uri="{FF2B5EF4-FFF2-40B4-BE49-F238E27FC236}">
                      <a16:creationId xmlns:a16="http://schemas.microsoft.com/office/drawing/2014/main" id="{538F2D99-3571-BAD0-89C8-AEC8EF381ED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89759" y="3779369"/>
                  <a:ext cx="87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8715" name="잉크 28714">
                  <a:extLst>
                    <a:ext uri="{FF2B5EF4-FFF2-40B4-BE49-F238E27FC236}">
                      <a16:creationId xmlns:a16="http://schemas.microsoft.com/office/drawing/2014/main" id="{174A33A2-5286-FC0A-0AA0-A0A5D5CF37EA}"/>
                    </a:ext>
                  </a:extLst>
                </p14:cNvPr>
                <p14:cNvContentPartPr/>
                <p14:nvPr/>
              </p14:nvContentPartPr>
              <p14:xfrm>
                <a:off x="3396039" y="3601889"/>
                <a:ext cx="73440" cy="155880"/>
              </p14:xfrm>
            </p:contentPart>
          </mc:Choice>
          <mc:Fallback>
            <p:pic>
              <p:nvPicPr>
                <p:cNvPr id="28715" name="잉크 28714">
                  <a:extLst>
                    <a:ext uri="{FF2B5EF4-FFF2-40B4-BE49-F238E27FC236}">
                      <a16:creationId xmlns:a16="http://schemas.microsoft.com/office/drawing/2014/main" id="{174A33A2-5286-FC0A-0AA0-A0A5D5CF37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387039" y="3592889"/>
                  <a:ext cx="91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8716" name="잉크 28715">
                  <a:extLst>
                    <a:ext uri="{FF2B5EF4-FFF2-40B4-BE49-F238E27FC236}">
                      <a16:creationId xmlns:a16="http://schemas.microsoft.com/office/drawing/2014/main" id="{25330016-4639-6090-0DB5-92ACD508F957}"/>
                    </a:ext>
                  </a:extLst>
                </p14:cNvPr>
                <p14:cNvContentPartPr/>
                <p14:nvPr/>
              </p14:nvContentPartPr>
              <p14:xfrm>
                <a:off x="3464079" y="3644009"/>
                <a:ext cx="40320" cy="72360"/>
              </p14:xfrm>
            </p:contentPart>
          </mc:Choice>
          <mc:Fallback>
            <p:pic>
              <p:nvPicPr>
                <p:cNvPr id="28716" name="잉크 28715">
                  <a:extLst>
                    <a:ext uri="{FF2B5EF4-FFF2-40B4-BE49-F238E27FC236}">
                      <a16:creationId xmlns:a16="http://schemas.microsoft.com/office/drawing/2014/main" id="{25330016-4639-6090-0DB5-92ACD508F9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55079" y="3635369"/>
                  <a:ext cx="57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8717" name="잉크 28716">
                  <a:extLst>
                    <a:ext uri="{FF2B5EF4-FFF2-40B4-BE49-F238E27FC236}">
                      <a16:creationId xmlns:a16="http://schemas.microsoft.com/office/drawing/2014/main" id="{16248132-29F3-422A-93C7-A2EA9CCBF7CE}"/>
                    </a:ext>
                  </a:extLst>
                </p14:cNvPr>
                <p14:cNvContentPartPr/>
                <p14:nvPr/>
              </p14:nvContentPartPr>
              <p14:xfrm>
                <a:off x="3470199" y="3626369"/>
                <a:ext cx="75240" cy="184320"/>
              </p14:xfrm>
            </p:contentPart>
          </mc:Choice>
          <mc:Fallback>
            <p:pic>
              <p:nvPicPr>
                <p:cNvPr id="28717" name="잉크 28716">
                  <a:extLst>
                    <a:ext uri="{FF2B5EF4-FFF2-40B4-BE49-F238E27FC236}">
                      <a16:creationId xmlns:a16="http://schemas.microsoft.com/office/drawing/2014/main" id="{16248132-29F3-422A-93C7-A2EA9CCBF7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61199" y="3617729"/>
                  <a:ext cx="92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8718" name="잉크 28717">
                  <a:extLst>
                    <a:ext uri="{FF2B5EF4-FFF2-40B4-BE49-F238E27FC236}">
                      <a16:creationId xmlns:a16="http://schemas.microsoft.com/office/drawing/2014/main" id="{99D913A3-78E9-41B3-75CD-EB8EFA4D550D}"/>
                    </a:ext>
                  </a:extLst>
                </p14:cNvPr>
                <p14:cNvContentPartPr/>
                <p14:nvPr/>
              </p14:nvContentPartPr>
              <p14:xfrm>
                <a:off x="3549399" y="3636089"/>
                <a:ext cx="85320" cy="110880"/>
              </p14:xfrm>
            </p:contentPart>
          </mc:Choice>
          <mc:Fallback>
            <p:pic>
              <p:nvPicPr>
                <p:cNvPr id="28718" name="잉크 28717">
                  <a:extLst>
                    <a:ext uri="{FF2B5EF4-FFF2-40B4-BE49-F238E27FC236}">
                      <a16:creationId xmlns:a16="http://schemas.microsoft.com/office/drawing/2014/main" id="{99D913A3-78E9-41B3-75CD-EB8EFA4D55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40399" y="3627449"/>
                  <a:ext cx="102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8719" name="잉크 28718">
                  <a:extLst>
                    <a:ext uri="{FF2B5EF4-FFF2-40B4-BE49-F238E27FC236}">
                      <a16:creationId xmlns:a16="http://schemas.microsoft.com/office/drawing/2014/main" id="{ECEFB204-50C9-83DD-2408-32E5A48A64AD}"/>
                    </a:ext>
                  </a:extLst>
                </p14:cNvPr>
                <p14:cNvContentPartPr/>
                <p14:nvPr/>
              </p14:nvContentPartPr>
              <p14:xfrm>
                <a:off x="3597639" y="3642209"/>
                <a:ext cx="57240" cy="89640"/>
              </p14:xfrm>
            </p:contentPart>
          </mc:Choice>
          <mc:Fallback>
            <p:pic>
              <p:nvPicPr>
                <p:cNvPr id="28719" name="잉크 28718">
                  <a:extLst>
                    <a:ext uri="{FF2B5EF4-FFF2-40B4-BE49-F238E27FC236}">
                      <a16:creationId xmlns:a16="http://schemas.microsoft.com/office/drawing/2014/main" id="{ECEFB204-50C9-83DD-2408-32E5A48A64A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88639" y="3633569"/>
                  <a:ext cx="74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8720" name="잉크 28719">
                  <a:extLst>
                    <a:ext uri="{FF2B5EF4-FFF2-40B4-BE49-F238E27FC236}">
                      <a16:creationId xmlns:a16="http://schemas.microsoft.com/office/drawing/2014/main" id="{BF535E72-EC56-EDB5-4EB8-FD875F826755}"/>
                    </a:ext>
                  </a:extLst>
                </p14:cNvPr>
                <p14:cNvContentPartPr/>
                <p14:nvPr/>
              </p14:nvContentPartPr>
              <p14:xfrm>
                <a:off x="3628959" y="3750209"/>
                <a:ext cx="105840" cy="65880"/>
              </p14:xfrm>
            </p:contentPart>
          </mc:Choice>
          <mc:Fallback>
            <p:pic>
              <p:nvPicPr>
                <p:cNvPr id="28720" name="잉크 28719">
                  <a:extLst>
                    <a:ext uri="{FF2B5EF4-FFF2-40B4-BE49-F238E27FC236}">
                      <a16:creationId xmlns:a16="http://schemas.microsoft.com/office/drawing/2014/main" id="{BF535E72-EC56-EDB5-4EB8-FD875F8267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19959" y="3741209"/>
                  <a:ext cx="123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8721" name="잉크 28720">
                  <a:extLst>
                    <a:ext uri="{FF2B5EF4-FFF2-40B4-BE49-F238E27FC236}">
                      <a16:creationId xmlns:a16="http://schemas.microsoft.com/office/drawing/2014/main" id="{A9D276A8-B8E0-6454-B00A-6A6E8F2A18AD}"/>
                    </a:ext>
                  </a:extLst>
                </p14:cNvPr>
                <p14:cNvContentPartPr/>
                <p14:nvPr/>
              </p14:nvContentPartPr>
              <p14:xfrm>
                <a:off x="3873039" y="3633569"/>
                <a:ext cx="86040" cy="135360"/>
              </p14:xfrm>
            </p:contentPart>
          </mc:Choice>
          <mc:Fallback>
            <p:pic>
              <p:nvPicPr>
                <p:cNvPr id="28721" name="잉크 28720">
                  <a:extLst>
                    <a:ext uri="{FF2B5EF4-FFF2-40B4-BE49-F238E27FC236}">
                      <a16:creationId xmlns:a16="http://schemas.microsoft.com/office/drawing/2014/main" id="{A9D276A8-B8E0-6454-B00A-6A6E8F2A18A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64399" y="3624929"/>
                  <a:ext cx="103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8722" name="잉크 28721">
                  <a:extLst>
                    <a:ext uri="{FF2B5EF4-FFF2-40B4-BE49-F238E27FC236}">
                      <a16:creationId xmlns:a16="http://schemas.microsoft.com/office/drawing/2014/main" id="{70D28C6D-A7A1-C5CD-1FA5-2DEC2B43E7B8}"/>
                    </a:ext>
                  </a:extLst>
                </p14:cNvPr>
                <p14:cNvContentPartPr/>
                <p14:nvPr/>
              </p14:nvContentPartPr>
              <p14:xfrm>
                <a:off x="3959799" y="3673529"/>
                <a:ext cx="49320" cy="96840"/>
              </p14:xfrm>
            </p:contentPart>
          </mc:Choice>
          <mc:Fallback>
            <p:pic>
              <p:nvPicPr>
                <p:cNvPr id="28722" name="잉크 28721">
                  <a:extLst>
                    <a:ext uri="{FF2B5EF4-FFF2-40B4-BE49-F238E27FC236}">
                      <a16:creationId xmlns:a16="http://schemas.microsoft.com/office/drawing/2014/main" id="{70D28C6D-A7A1-C5CD-1FA5-2DEC2B43E7B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1159" y="3664889"/>
                  <a:ext cx="66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8723" name="잉크 28722">
                  <a:extLst>
                    <a:ext uri="{FF2B5EF4-FFF2-40B4-BE49-F238E27FC236}">
                      <a16:creationId xmlns:a16="http://schemas.microsoft.com/office/drawing/2014/main" id="{8A76611E-C7FE-0B5C-DAA4-C199379F350B}"/>
                    </a:ext>
                  </a:extLst>
                </p14:cNvPr>
                <p14:cNvContentPartPr/>
                <p14:nvPr/>
              </p14:nvContentPartPr>
              <p14:xfrm>
                <a:off x="3999039" y="3644009"/>
                <a:ext cx="55440" cy="80640"/>
              </p14:xfrm>
            </p:contentPart>
          </mc:Choice>
          <mc:Fallback>
            <p:pic>
              <p:nvPicPr>
                <p:cNvPr id="28723" name="잉크 28722">
                  <a:extLst>
                    <a:ext uri="{FF2B5EF4-FFF2-40B4-BE49-F238E27FC236}">
                      <a16:creationId xmlns:a16="http://schemas.microsoft.com/office/drawing/2014/main" id="{8A76611E-C7FE-0B5C-DAA4-C199379F350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990039" y="3635369"/>
                  <a:ext cx="73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8724" name="잉크 28723">
                  <a:extLst>
                    <a:ext uri="{FF2B5EF4-FFF2-40B4-BE49-F238E27FC236}">
                      <a16:creationId xmlns:a16="http://schemas.microsoft.com/office/drawing/2014/main" id="{E62D9171-5E73-421D-72E3-4EA4B89606E6}"/>
                    </a:ext>
                  </a:extLst>
                </p14:cNvPr>
                <p14:cNvContentPartPr/>
                <p14:nvPr/>
              </p14:nvContentPartPr>
              <p14:xfrm>
                <a:off x="4029279" y="3642569"/>
                <a:ext cx="77040" cy="176760"/>
              </p14:xfrm>
            </p:contentPart>
          </mc:Choice>
          <mc:Fallback>
            <p:pic>
              <p:nvPicPr>
                <p:cNvPr id="28724" name="잉크 28723">
                  <a:extLst>
                    <a:ext uri="{FF2B5EF4-FFF2-40B4-BE49-F238E27FC236}">
                      <a16:creationId xmlns:a16="http://schemas.microsoft.com/office/drawing/2014/main" id="{E62D9171-5E73-421D-72E3-4EA4B89606E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20279" y="3633929"/>
                  <a:ext cx="94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8725" name="잉크 28724">
                  <a:extLst>
                    <a:ext uri="{FF2B5EF4-FFF2-40B4-BE49-F238E27FC236}">
                      <a16:creationId xmlns:a16="http://schemas.microsoft.com/office/drawing/2014/main" id="{A5CCA4DE-B893-9B4A-C61F-90A2329C8E7F}"/>
                    </a:ext>
                  </a:extLst>
                </p14:cNvPr>
                <p14:cNvContentPartPr/>
                <p14:nvPr/>
              </p14:nvContentPartPr>
              <p14:xfrm>
                <a:off x="4098399" y="3653729"/>
                <a:ext cx="48960" cy="122040"/>
              </p14:xfrm>
            </p:contentPart>
          </mc:Choice>
          <mc:Fallback>
            <p:pic>
              <p:nvPicPr>
                <p:cNvPr id="28725" name="잉크 28724">
                  <a:extLst>
                    <a:ext uri="{FF2B5EF4-FFF2-40B4-BE49-F238E27FC236}">
                      <a16:creationId xmlns:a16="http://schemas.microsoft.com/office/drawing/2014/main" id="{A5CCA4DE-B893-9B4A-C61F-90A2329C8E7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89759" y="3645089"/>
                  <a:ext cx="66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8726" name="잉크 28725">
                  <a:extLst>
                    <a:ext uri="{FF2B5EF4-FFF2-40B4-BE49-F238E27FC236}">
                      <a16:creationId xmlns:a16="http://schemas.microsoft.com/office/drawing/2014/main" id="{82A4791E-EB6D-A72F-08D7-6A1BA0A53B08}"/>
                    </a:ext>
                  </a:extLst>
                </p14:cNvPr>
                <p14:cNvContentPartPr/>
                <p14:nvPr/>
              </p14:nvContentPartPr>
              <p14:xfrm>
                <a:off x="4188039" y="3672089"/>
                <a:ext cx="28080" cy="123480"/>
              </p14:xfrm>
            </p:contentPart>
          </mc:Choice>
          <mc:Fallback>
            <p:pic>
              <p:nvPicPr>
                <p:cNvPr id="28726" name="잉크 28725">
                  <a:extLst>
                    <a:ext uri="{FF2B5EF4-FFF2-40B4-BE49-F238E27FC236}">
                      <a16:creationId xmlns:a16="http://schemas.microsoft.com/office/drawing/2014/main" id="{82A4791E-EB6D-A72F-08D7-6A1BA0A53B0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79039" y="3663449"/>
                  <a:ext cx="45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8727" name="잉크 28726">
                  <a:extLst>
                    <a:ext uri="{FF2B5EF4-FFF2-40B4-BE49-F238E27FC236}">
                      <a16:creationId xmlns:a16="http://schemas.microsoft.com/office/drawing/2014/main" id="{2340338B-F50C-43E0-52DC-701AD7ACB814}"/>
                    </a:ext>
                  </a:extLst>
                </p14:cNvPr>
                <p14:cNvContentPartPr/>
                <p14:nvPr/>
              </p14:nvContentPartPr>
              <p14:xfrm>
                <a:off x="4244199" y="3601529"/>
                <a:ext cx="65880" cy="85320"/>
              </p14:xfrm>
            </p:contentPart>
          </mc:Choice>
          <mc:Fallback>
            <p:pic>
              <p:nvPicPr>
                <p:cNvPr id="28727" name="잉크 28726">
                  <a:extLst>
                    <a:ext uri="{FF2B5EF4-FFF2-40B4-BE49-F238E27FC236}">
                      <a16:creationId xmlns:a16="http://schemas.microsoft.com/office/drawing/2014/main" id="{2340338B-F50C-43E0-52DC-701AD7ACB8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35199" y="3592889"/>
                  <a:ext cx="83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8728" name="잉크 28727">
                  <a:extLst>
                    <a:ext uri="{FF2B5EF4-FFF2-40B4-BE49-F238E27FC236}">
                      <a16:creationId xmlns:a16="http://schemas.microsoft.com/office/drawing/2014/main" id="{B3A4B207-D58E-5E05-12DA-EFC06E337D16}"/>
                    </a:ext>
                  </a:extLst>
                </p14:cNvPr>
                <p14:cNvContentPartPr/>
                <p14:nvPr/>
              </p14:nvContentPartPr>
              <p14:xfrm>
                <a:off x="4250319" y="3720689"/>
                <a:ext cx="111240" cy="97560"/>
              </p14:xfrm>
            </p:contentPart>
          </mc:Choice>
          <mc:Fallback>
            <p:pic>
              <p:nvPicPr>
                <p:cNvPr id="28728" name="잉크 28727">
                  <a:extLst>
                    <a:ext uri="{FF2B5EF4-FFF2-40B4-BE49-F238E27FC236}">
                      <a16:creationId xmlns:a16="http://schemas.microsoft.com/office/drawing/2014/main" id="{B3A4B207-D58E-5E05-12DA-EFC06E337D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41679" y="3712049"/>
                  <a:ext cx="128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8729" name="잉크 28728">
                  <a:extLst>
                    <a:ext uri="{FF2B5EF4-FFF2-40B4-BE49-F238E27FC236}">
                      <a16:creationId xmlns:a16="http://schemas.microsoft.com/office/drawing/2014/main" id="{C7DC2380-A7A9-03C7-0263-61B1A5935887}"/>
                    </a:ext>
                  </a:extLst>
                </p14:cNvPr>
                <p14:cNvContentPartPr/>
                <p14:nvPr/>
              </p14:nvContentPartPr>
              <p14:xfrm>
                <a:off x="4337439" y="3629969"/>
                <a:ext cx="78840" cy="128880"/>
              </p14:xfrm>
            </p:contentPart>
          </mc:Choice>
          <mc:Fallback>
            <p:pic>
              <p:nvPicPr>
                <p:cNvPr id="28729" name="잉크 28728">
                  <a:extLst>
                    <a:ext uri="{FF2B5EF4-FFF2-40B4-BE49-F238E27FC236}">
                      <a16:creationId xmlns:a16="http://schemas.microsoft.com/office/drawing/2014/main" id="{C7DC2380-A7A9-03C7-0263-61B1A593588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28799" y="3621329"/>
                  <a:ext cx="96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8730" name="잉크 28729">
                  <a:extLst>
                    <a:ext uri="{FF2B5EF4-FFF2-40B4-BE49-F238E27FC236}">
                      <a16:creationId xmlns:a16="http://schemas.microsoft.com/office/drawing/2014/main" id="{538178DF-FBE9-9991-89E4-918C97FF15F2}"/>
                    </a:ext>
                  </a:extLst>
                </p14:cNvPr>
                <p14:cNvContentPartPr/>
                <p14:nvPr/>
              </p14:nvContentPartPr>
              <p14:xfrm>
                <a:off x="4432839" y="3683249"/>
                <a:ext cx="55800" cy="97920"/>
              </p14:xfrm>
            </p:contentPart>
          </mc:Choice>
          <mc:Fallback>
            <p:pic>
              <p:nvPicPr>
                <p:cNvPr id="28730" name="잉크 28729">
                  <a:extLst>
                    <a:ext uri="{FF2B5EF4-FFF2-40B4-BE49-F238E27FC236}">
                      <a16:creationId xmlns:a16="http://schemas.microsoft.com/office/drawing/2014/main" id="{538178DF-FBE9-9991-89E4-918C97FF15F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23839" y="3674249"/>
                  <a:ext cx="73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8731" name="잉크 28730">
                  <a:extLst>
                    <a:ext uri="{FF2B5EF4-FFF2-40B4-BE49-F238E27FC236}">
                      <a16:creationId xmlns:a16="http://schemas.microsoft.com/office/drawing/2014/main" id="{1FDAAD9F-09B0-DEB5-CC55-F9C3F070F92E}"/>
                    </a:ext>
                  </a:extLst>
                </p14:cNvPr>
                <p14:cNvContentPartPr/>
                <p14:nvPr/>
              </p14:nvContentPartPr>
              <p14:xfrm>
                <a:off x="4533279" y="3613049"/>
                <a:ext cx="84600" cy="118080"/>
              </p14:xfrm>
            </p:contentPart>
          </mc:Choice>
          <mc:Fallback>
            <p:pic>
              <p:nvPicPr>
                <p:cNvPr id="28731" name="잉크 28730">
                  <a:extLst>
                    <a:ext uri="{FF2B5EF4-FFF2-40B4-BE49-F238E27FC236}">
                      <a16:creationId xmlns:a16="http://schemas.microsoft.com/office/drawing/2014/main" id="{1FDAAD9F-09B0-DEB5-CC55-F9C3F070F9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24639" y="3604049"/>
                  <a:ext cx="10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8732" name="잉크 28731">
                  <a:extLst>
                    <a:ext uri="{FF2B5EF4-FFF2-40B4-BE49-F238E27FC236}">
                      <a16:creationId xmlns:a16="http://schemas.microsoft.com/office/drawing/2014/main" id="{EF578529-6ADA-0125-6B54-A4651000683C}"/>
                    </a:ext>
                  </a:extLst>
                </p14:cNvPr>
                <p14:cNvContentPartPr/>
                <p14:nvPr/>
              </p14:nvContentPartPr>
              <p14:xfrm>
                <a:off x="4594839" y="3645809"/>
                <a:ext cx="31680" cy="91080"/>
              </p14:xfrm>
            </p:contentPart>
          </mc:Choice>
          <mc:Fallback>
            <p:pic>
              <p:nvPicPr>
                <p:cNvPr id="28732" name="잉크 28731">
                  <a:extLst>
                    <a:ext uri="{FF2B5EF4-FFF2-40B4-BE49-F238E27FC236}">
                      <a16:creationId xmlns:a16="http://schemas.microsoft.com/office/drawing/2014/main" id="{EF578529-6ADA-0125-6B54-A4651000683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86199" y="3637169"/>
                  <a:ext cx="49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8733" name="잉크 28732">
                  <a:extLst>
                    <a:ext uri="{FF2B5EF4-FFF2-40B4-BE49-F238E27FC236}">
                      <a16:creationId xmlns:a16="http://schemas.microsoft.com/office/drawing/2014/main" id="{6AD2383D-19B4-C505-AE30-DDE0699943A4}"/>
                    </a:ext>
                  </a:extLst>
                </p14:cNvPr>
                <p14:cNvContentPartPr/>
                <p14:nvPr/>
              </p14:nvContentPartPr>
              <p14:xfrm>
                <a:off x="4592679" y="3746249"/>
                <a:ext cx="52200" cy="52920"/>
              </p14:xfrm>
            </p:contentPart>
          </mc:Choice>
          <mc:Fallback>
            <p:pic>
              <p:nvPicPr>
                <p:cNvPr id="28733" name="잉크 28732">
                  <a:extLst>
                    <a:ext uri="{FF2B5EF4-FFF2-40B4-BE49-F238E27FC236}">
                      <a16:creationId xmlns:a16="http://schemas.microsoft.com/office/drawing/2014/main" id="{6AD2383D-19B4-C505-AE30-DDE0699943A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583679" y="3737609"/>
                  <a:ext cx="69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8734" name="잉크 28733">
                  <a:extLst>
                    <a:ext uri="{FF2B5EF4-FFF2-40B4-BE49-F238E27FC236}">
                      <a16:creationId xmlns:a16="http://schemas.microsoft.com/office/drawing/2014/main" id="{A13E6FED-E4E0-D478-D412-483215BF7EB7}"/>
                    </a:ext>
                  </a:extLst>
                </p14:cNvPr>
                <p14:cNvContentPartPr/>
                <p14:nvPr/>
              </p14:nvContentPartPr>
              <p14:xfrm>
                <a:off x="4663599" y="3636449"/>
                <a:ext cx="55440" cy="66600"/>
              </p14:xfrm>
            </p:contentPart>
          </mc:Choice>
          <mc:Fallback>
            <p:pic>
              <p:nvPicPr>
                <p:cNvPr id="28734" name="잉크 28733">
                  <a:extLst>
                    <a:ext uri="{FF2B5EF4-FFF2-40B4-BE49-F238E27FC236}">
                      <a16:creationId xmlns:a16="http://schemas.microsoft.com/office/drawing/2014/main" id="{A13E6FED-E4E0-D478-D412-483215BF7EB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54599" y="3627809"/>
                  <a:ext cx="73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8735" name="잉크 28734">
                  <a:extLst>
                    <a:ext uri="{FF2B5EF4-FFF2-40B4-BE49-F238E27FC236}">
                      <a16:creationId xmlns:a16="http://schemas.microsoft.com/office/drawing/2014/main" id="{3ADF663C-AC23-16A7-400C-933BE49CC289}"/>
                    </a:ext>
                  </a:extLst>
                </p14:cNvPr>
                <p14:cNvContentPartPr/>
                <p14:nvPr/>
              </p14:nvContentPartPr>
              <p14:xfrm>
                <a:off x="4665399" y="3728969"/>
                <a:ext cx="84960" cy="49680"/>
              </p14:xfrm>
            </p:contentPart>
          </mc:Choice>
          <mc:Fallback>
            <p:pic>
              <p:nvPicPr>
                <p:cNvPr id="28735" name="잉크 28734">
                  <a:extLst>
                    <a:ext uri="{FF2B5EF4-FFF2-40B4-BE49-F238E27FC236}">
                      <a16:creationId xmlns:a16="http://schemas.microsoft.com/office/drawing/2014/main" id="{3ADF663C-AC23-16A7-400C-933BE49CC28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56399" y="3719969"/>
                  <a:ext cx="102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8736" name="잉크 28735">
                  <a:extLst>
                    <a:ext uri="{FF2B5EF4-FFF2-40B4-BE49-F238E27FC236}">
                      <a16:creationId xmlns:a16="http://schemas.microsoft.com/office/drawing/2014/main" id="{0BECF923-E434-E839-799F-1D2A19B58DF3}"/>
                    </a:ext>
                  </a:extLst>
                </p14:cNvPr>
                <p14:cNvContentPartPr/>
                <p14:nvPr/>
              </p14:nvContentPartPr>
              <p14:xfrm>
                <a:off x="4786359" y="3592529"/>
                <a:ext cx="94320" cy="146880"/>
              </p14:xfrm>
            </p:contentPart>
          </mc:Choice>
          <mc:Fallback>
            <p:pic>
              <p:nvPicPr>
                <p:cNvPr id="28736" name="잉크 28735">
                  <a:extLst>
                    <a:ext uri="{FF2B5EF4-FFF2-40B4-BE49-F238E27FC236}">
                      <a16:creationId xmlns:a16="http://schemas.microsoft.com/office/drawing/2014/main" id="{0BECF923-E434-E839-799F-1D2A19B58D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77359" y="3583889"/>
                  <a:ext cx="111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8737" name="잉크 28736">
                  <a:extLst>
                    <a:ext uri="{FF2B5EF4-FFF2-40B4-BE49-F238E27FC236}">
                      <a16:creationId xmlns:a16="http://schemas.microsoft.com/office/drawing/2014/main" id="{4720E39B-794F-15C9-9C9D-FB7B1DD677FE}"/>
                    </a:ext>
                  </a:extLst>
                </p14:cNvPr>
                <p14:cNvContentPartPr/>
                <p14:nvPr/>
              </p14:nvContentPartPr>
              <p14:xfrm>
                <a:off x="4856919" y="3745889"/>
                <a:ext cx="52920" cy="66600"/>
              </p14:xfrm>
            </p:contentPart>
          </mc:Choice>
          <mc:Fallback>
            <p:pic>
              <p:nvPicPr>
                <p:cNvPr id="28737" name="잉크 28736">
                  <a:extLst>
                    <a:ext uri="{FF2B5EF4-FFF2-40B4-BE49-F238E27FC236}">
                      <a16:creationId xmlns:a16="http://schemas.microsoft.com/office/drawing/2014/main" id="{4720E39B-794F-15C9-9C9D-FB7B1DD677F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47919" y="3736889"/>
                  <a:ext cx="70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8738" name="잉크 28737">
                  <a:extLst>
                    <a:ext uri="{FF2B5EF4-FFF2-40B4-BE49-F238E27FC236}">
                      <a16:creationId xmlns:a16="http://schemas.microsoft.com/office/drawing/2014/main" id="{832B90DA-4DB1-ACB3-A5D1-64567C6E1A83}"/>
                    </a:ext>
                  </a:extLst>
                </p14:cNvPr>
                <p14:cNvContentPartPr/>
                <p14:nvPr/>
              </p14:nvContentPartPr>
              <p14:xfrm>
                <a:off x="4964199" y="3768209"/>
                <a:ext cx="10800" cy="9000"/>
              </p14:xfrm>
            </p:contentPart>
          </mc:Choice>
          <mc:Fallback>
            <p:pic>
              <p:nvPicPr>
                <p:cNvPr id="28738" name="잉크 28737">
                  <a:extLst>
                    <a:ext uri="{FF2B5EF4-FFF2-40B4-BE49-F238E27FC236}">
                      <a16:creationId xmlns:a16="http://schemas.microsoft.com/office/drawing/2014/main" id="{832B90DA-4DB1-ACB3-A5D1-64567C6E1A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55199" y="3759209"/>
                  <a:ext cx="284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42" name="그룹 28741">
            <a:extLst>
              <a:ext uri="{FF2B5EF4-FFF2-40B4-BE49-F238E27FC236}">
                <a16:creationId xmlns:a16="http://schemas.microsoft.com/office/drawing/2014/main" id="{2A1BEA9D-A5E6-439E-99A5-5AEA6931A356}"/>
              </a:ext>
            </a:extLst>
          </p:cNvPr>
          <p:cNvGrpSpPr/>
          <p:nvPr/>
        </p:nvGrpSpPr>
        <p:grpSpPr>
          <a:xfrm>
            <a:off x="2215959" y="4064489"/>
            <a:ext cx="115200" cy="113400"/>
            <a:chOff x="2215959" y="4064489"/>
            <a:chExt cx="11520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8740" name="잉크 28739">
                  <a:extLst>
                    <a:ext uri="{FF2B5EF4-FFF2-40B4-BE49-F238E27FC236}">
                      <a16:creationId xmlns:a16="http://schemas.microsoft.com/office/drawing/2014/main" id="{E76C096F-BA72-1CF3-7343-90B9B661B93E}"/>
                    </a:ext>
                  </a:extLst>
                </p14:cNvPr>
                <p14:cNvContentPartPr/>
                <p14:nvPr/>
              </p14:nvContentPartPr>
              <p14:xfrm>
                <a:off x="2215959" y="4066289"/>
                <a:ext cx="34920" cy="110160"/>
              </p14:xfrm>
            </p:contentPart>
          </mc:Choice>
          <mc:Fallback>
            <p:pic>
              <p:nvPicPr>
                <p:cNvPr id="28740" name="잉크 28739">
                  <a:extLst>
                    <a:ext uri="{FF2B5EF4-FFF2-40B4-BE49-F238E27FC236}">
                      <a16:creationId xmlns:a16="http://schemas.microsoft.com/office/drawing/2014/main" id="{E76C096F-BA72-1CF3-7343-90B9B661B93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07319" y="4057649"/>
                  <a:ext cx="5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8741" name="잉크 28740">
                  <a:extLst>
                    <a:ext uri="{FF2B5EF4-FFF2-40B4-BE49-F238E27FC236}">
                      <a16:creationId xmlns:a16="http://schemas.microsoft.com/office/drawing/2014/main" id="{09E3D33E-52ED-0425-CCD0-84CCA6E4964D}"/>
                    </a:ext>
                  </a:extLst>
                </p14:cNvPr>
                <p14:cNvContentPartPr/>
                <p14:nvPr/>
              </p14:nvContentPartPr>
              <p14:xfrm>
                <a:off x="2272119" y="4064489"/>
                <a:ext cx="59040" cy="113400"/>
              </p14:xfrm>
            </p:contentPart>
          </mc:Choice>
          <mc:Fallback>
            <p:pic>
              <p:nvPicPr>
                <p:cNvPr id="28741" name="잉크 28740">
                  <a:extLst>
                    <a:ext uri="{FF2B5EF4-FFF2-40B4-BE49-F238E27FC236}">
                      <a16:creationId xmlns:a16="http://schemas.microsoft.com/office/drawing/2014/main" id="{09E3D33E-52ED-0425-CCD0-84CCA6E496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263479" y="4055489"/>
                  <a:ext cx="766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77" name="그룹 28776">
            <a:extLst>
              <a:ext uri="{FF2B5EF4-FFF2-40B4-BE49-F238E27FC236}">
                <a16:creationId xmlns:a16="http://schemas.microsoft.com/office/drawing/2014/main" id="{83295311-F84E-9801-6769-04E67D874B09}"/>
              </a:ext>
            </a:extLst>
          </p:cNvPr>
          <p:cNvGrpSpPr/>
          <p:nvPr/>
        </p:nvGrpSpPr>
        <p:grpSpPr>
          <a:xfrm>
            <a:off x="2783319" y="3939929"/>
            <a:ext cx="726840" cy="159480"/>
            <a:chOff x="2783319" y="3939929"/>
            <a:chExt cx="7268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8743" name="잉크 28742">
                  <a:extLst>
                    <a:ext uri="{FF2B5EF4-FFF2-40B4-BE49-F238E27FC236}">
                      <a16:creationId xmlns:a16="http://schemas.microsoft.com/office/drawing/2014/main" id="{B31CDED7-EB25-F784-E15A-66F105F07539}"/>
                    </a:ext>
                  </a:extLst>
                </p14:cNvPr>
                <p14:cNvContentPartPr/>
                <p14:nvPr/>
              </p14:nvContentPartPr>
              <p14:xfrm>
                <a:off x="2783319" y="4012649"/>
                <a:ext cx="114120" cy="27000"/>
              </p14:xfrm>
            </p:contentPart>
          </mc:Choice>
          <mc:Fallback>
            <p:pic>
              <p:nvPicPr>
                <p:cNvPr id="28743" name="잉크 28742">
                  <a:extLst>
                    <a:ext uri="{FF2B5EF4-FFF2-40B4-BE49-F238E27FC236}">
                      <a16:creationId xmlns:a16="http://schemas.microsoft.com/office/drawing/2014/main" id="{B31CDED7-EB25-F784-E15A-66F105F0753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74319" y="4003649"/>
                  <a:ext cx="13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8744" name="잉크 28743">
                  <a:extLst>
                    <a:ext uri="{FF2B5EF4-FFF2-40B4-BE49-F238E27FC236}">
                      <a16:creationId xmlns:a16="http://schemas.microsoft.com/office/drawing/2014/main" id="{879CD836-127E-A897-5341-F3BD7EC2FF97}"/>
                    </a:ext>
                  </a:extLst>
                </p14:cNvPr>
                <p14:cNvContentPartPr/>
                <p14:nvPr/>
              </p14:nvContentPartPr>
              <p14:xfrm>
                <a:off x="2861799" y="3954689"/>
                <a:ext cx="61920" cy="128160"/>
              </p14:xfrm>
            </p:contentPart>
          </mc:Choice>
          <mc:Fallback>
            <p:pic>
              <p:nvPicPr>
                <p:cNvPr id="28744" name="잉크 28743">
                  <a:extLst>
                    <a:ext uri="{FF2B5EF4-FFF2-40B4-BE49-F238E27FC236}">
                      <a16:creationId xmlns:a16="http://schemas.microsoft.com/office/drawing/2014/main" id="{879CD836-127E-A897-5341-F3BD7EC2FF9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52799" y="3945689"/>
                  <a:ext cx="79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8745" name="잉크 28744">
                  <a:extLst>
                    <a:ext uri="{FF2B5EF4-FFF2-40B4-BE49-F238E27FC236}">
                      <a16:creationId xmlns:a16="http://schemas.microsoft.com/office/drawing/2014/main" id="{7ECD787A-36B2-F417-0081-B5DF219DD47A}"/>
                    </a:ext>
                  </a:extLst>
                </p14:cNvPr>
                <p14:cNvContentPartPr/>
                <p14:nvPr/>
              </p14:nvContentPartPr>
              <p14:xfrm>
                <a:off x="2972319" y="3943169"/>
                <a:ext cx="93960" cy="131760"/>
              </p14:xfrm>
            </p:contentPart>
          </mc:Choice>
          <mc:Fallback>
            <p:pic>
              <p:nvPicPr>
                <p:cNvPr id="28745" name="잉크 28744">
                  <a:extLst>
                    <a:ext uri="{FF2B5EF4-FFF2-40B4-BE49-F238E27FC236}">
                      <a16:creationId xmlns:a16="http://schemas.microsoft.com/office/drawing/2014/main" id="{7ECD787A-36B2-F417-0081-B5DF219DD47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63319" y="3934529"/>
                  <a:ext cx="111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8746" name="잉크 28745">
                  <a:extLst>
                    <a:ext uri="{FF2B5EF4-FFF2-40B4-BE49-F238E27FC236}">
                      <a16:creationId xmlns:a16="http://schemas.microsoft.com/office/drawing/2014/main" id="{7DFA9A51-55F8-F5AE-F6F8-2CD01223C8D4}"/>
                    </a:ext>
                  </a:extLst>
                </p14:cNvPr>
                <p14:cNvContentPartPr/>
                <p14:nvPr/>
              </p14:nvContentPartPr>
              <p14:xfrm>
                <a:off x="3010839" y="3989609"/>
                <a:ext cx="79920" cy="100080"/>
              </p14:xfrm>
            </p:contentPart>
          </mc:Choice>
          <mc:Fallback>
            <p:pic>
              <p:nvPicPr>
                <p:cNvPr id="28746" name="잉크 28745">
                  <a:extLst>
                    <a:ext uri="{FF2B5EF4-FFF2-40B4-BE49-F238E27FC236}">
                      <a16:creationId xmlns:a16="http://schemas.microsoft.com/office/drawing/2014/main" id="{7DFA9A51-55F8-F5AE-F6F8-2CD01223C8D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002199" y="3980609"/>
                  <a:ext cx="97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8747" name="잉크 28746">
                  <a:extLst>
                    <a:ext uri="{FF2B5EF4-FFF2-40B4-BE49-F238E27FC236}">
                      <a16:creationId xmlns:a16="http://schemas.microsoft.com/office/drawing/2014/main" id="{C8ADC0F4-776E-0E7A-2EE7-A7291FAF2A6D}"/>
                    </a:ext>
                  </a:extLst>
                </p14:cNvPr>
                <p14:cNvContentPartPr/>
                <p14:nvPr/>
              </p14:nvContentPartPr>
              <p14:xfrm>
                <a:off x="3109479" y="3982769"/>
                <a:ext cx="12240" cy="88920"/>
              </p14:xfrm>
            </p:contentPart>
          </mc:Choice>
          <mc:Fallback>
            <p:pic>
              <p:nvPicPr>
                <p:cNvPr id="28747" name="잉크 28746">
                  <a:extLst>
                    <a:ext uri="{FF2B5EF4-FFF2-40B4-BE49-F238E27FC236}">
                      <a16:creationId xmlns:a16="http://schemas.microsoft.com/office/drawing/2014/main" id="{C8ADC0F4-776E-0E7A-2EE7-A7291FAF2A6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00479" y="3974129"/>
                  <a:ext cx="29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8748" name="잉크 28747">
                  <a:extLst>
                    <a:ext uri="{FF2B5EF4-FFF2-40B4-BE49-F238E27FC236}">
                      <a16:creationId xmlns:a16="http://schemas.microsoft.com/office/drawing/2014/main" id="{B243EE37-440B-8BD7-E97A-D98062E8A656}"/>
                    </a:ext>
                  </a:extLst>
                </p14:cNvPr>
                <p14:cNvContentPartPr/>
                <p14:nvPr/>
              </p14:nvContentPartPr>
              <p14:xfrm>
                <a:off x="3138639" y="3968729"/>
                <a:ext cx="96840" cy="105120"/>
              </p14:xfrm>
            </p:contentPart>
          </mc:Choice>
          <mc:Fallback>
            <p:pic>
              <p:nvPicPr>
                <p:cNvPr id="28748" name="잉크 28747">
                  <a:extLst>
                    <a:ext uri="{FF2B5EF4-FFF2-40B4-BE49-F238E27FC236}">
                      <a16:creationId xmlns:a16="http://schemas.microsoft.com/office/drawing/2014/main" id="{B243EE37-440B-8BD7-E97A-D98062E8A65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129999" y="3959729"/>
                  <a:ext cx="114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8749" name="잉크 28748">
                  <a:extLst>
                    <a:ext uri="{FF2B5EF4-FFF2-40B4-BE49-F238E27FC236}">
                      <a16:creationId xmlns:a16="http://schemas.microsoft.com/office/drawing/2014/main" id="{E03F6411-EF7C-FCAA-C8C9-1C3D4C002003}"/>
                    </a:ext>
                  </a:extLst>
                </p14:cNvPr>
                <p14:cNvContentPartPr/>
                <p14:nvPr/>
              </p14:nvContentPartPr>
              <p14:xfrm>
                <a:off x="3249879" y="3943169"/>
                <a:ext cx="83160" cy="118440"/>
              </p14:xfrm>
            </p:contentPart>
          </mc:Choice>
          <mc:Fallback>
            <p:pic>
              <p:nvPicPr>
                <p:cNvPr id="28749" name="잉크 28748">
                  <a:extLst>
                    <a:ext uri="{FF2B5EF4-FFF2-40B4-BE49-F238E27FC236}">
                      <a16:creationId xmlns:a16="http://schemas.microsoft.com/office/drawing/2014/main" id="{E03F6411-EF7C-FCAA-C8C9-1C3D4C00200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41239" y="3934529"/>
                  <a:ext cx="100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8750" name="잉크 28749">
                  <a:extLst>
                    <a:ext uri="{FF2B5EF4-FFF2-40B4-BE49-F238E27FC236}">
                      <a16:creationId xmlns:a16="http://schemas.microsoft.com/office/drawing/2014/main" id="{9D7CFF66-C864-DFBD-A939-0DC6F159A676}"/>
                    </a:ext>
                  </a:extLst>
                </p14:cNvPr>
                <p14:cNvContentPartPr/>
                <p14:nvPr/>
              </p14:nvContentPartPr>
              <p14:xfrm>
                <a:off x="3264639" y="3964049"/>
                <a:ext cx="104400" cy="106920"/>
              </p14:xfrm>
            </p:contentPart>
          </mc:Choice>
          <mc:Fallback>
            <p:pic>
              <p:nvPicPr>
                <p:cNvPr id="28750" name="잉크 28749">
                  <a:extLst>
                    <a:ext uri="{FF2B5EF4-FFF2-40B4-BE49-F238E27FC236}">
                      <a16:creationId xmlns:a16="http://schemas.microsoft.com/office/drawing/2014/main" id="{9D7CFF66-C864-DFBD-A939-0DC6F159A67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5999" y="3955409"/>
                  <a:ext cx="122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8751" name="잉크 28750">
                  <a:extLst>
                    <a:ext uri="{FF2B5EF4-FFF2-40B4-BE49-F238E27FC236}">
                      <a16:creationId xmlns:a16="http://schemas.microsoft.com/office/drawing/2014/main" id="{3EF5EB75-BBB3-4F89-0969-D71DC01F2FE9}"/>
                    </a:ext>
                  </a:extLst>
                </p14:cNvPr>
                <p14:cNvContentPartPr/>
                <p14:nvPr/>
              </p14:nvContentPartPr>
              <p14:xfrm>
                <a:off x="3386319" y="3939929"/>
                <a:ext cx="84600" cy="68760"/>
              </p14:xfrm>
            </p:contentPart>
          </mc:Choice>
          <mc:Fallback>
            <p:pic>
              <p:nvPicPr>
                <p:cNvPr id="28751" name="잉크 28750">
                  <a:extLst>
                    <a:ext uri="{FF2B5EF4-FFF2-40B4-BE49-F238E27FC236}">
                      <a16:creationId xmlns:a16="http://schemas.microsoft.com/office/drawing/2014/main" id="{3EF5EB75-BBB3-4F89-0969-D71DC01F2FE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77679" y="3931289"/>
                  <a:ext cx="1022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8752" name="잉크 28751">
                  <a:extLst>
                    <a:ext uri="{FF2B5EF4-FFF2-40B4-BE49-F238E27FC236}">
                      <a16:creationId xmlns:a16="http://schemas.microsoft.com/office/drawing/2014/main" id="{CD321A41-9D33-F751-50F7-E7FB32ED1679}"/>
                    </a:ext>
                  </a:extLst>
                </p14:cNvPr>
                <p14:cNvContentPartPr/>
                <p14:nvPr/>
              </p14:nvContentPartPr>
              <p14:xfrm>
                <a:off x="3404679" y="4033169"/>
                <a:ext cx="49680" cy="11880"/>
              </p14:xfrm>
            </p:contentPart>
          </mc:Choice>
          <mc:Fallback>
            <p:pic>
              <p:nvPicPr>
                <p:cNvPr id="28752" name="잉크 28751">
                  <a:extLst>
                    <a:ext uri="{FF2B5EF4-FFF2-40B4-BE49-F238E27FC236}">
                      <a16:creationId xmlns:a16="http://schemas.microsoft.com/office/drawing/2014/main" id="{CD321A41-9D33-F751-50F7-E7FB32ED167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95679" y="4024529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8753" name="잉크 28752">
                  <a:extLst>
                    <a:ext uri="{FF2B5EF4-FFF2-40B4-BE49-F238E27FC236}">
                      <a16:creationId xmlns:a16="http://schemas.microsoft.com/office/drawing/2014/main" id="{4018EB7F-E674-3F06-9E96-6DAC830FECEB}"/>
                    </a:ext>
                  </a:extLst>
                </p14:cNvPr>
                <p14:cNvContentPartPr/>
                <p14:nvPr/>
              </p14:nvContentPartPr>
              <p14:xfrm>
                <a:off x="3426639" y="4064849"/>
                <a:ext cx="83520" cy="34560"/>
              </p14:xfrm>
            </p:contentPart>
          </mc:Choice>
          <mc:Fallback>
            <p:pic>
              <p:nvPicPr>
                <p:cNvPr id="28753" name="잉크 28752">
                  <a:extLst>
                    <a:ext uri="{FF2B5EF4-FFF2-40B4-BE49-F238E27FC236}">
                      <a16:creationId xmlns:a16="http://schemas.microsoft.com/office/drawing/2014/main" id="{4018EB7F-E674-3F06-9E96-6DAC830FECE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17999" y="4056209"/>
                  <a:ext cx="1011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76" name="그룹 28775">
            <a:extLst>
              <a:ext uri="{FF2B5EF4-FFF2-40B4-BE49-F238E27FC236}">
                <a16:creationId xmlns:a16="http://schemas.microsoft.com/office/drawing/2014/main" id="{1859E6EF-9DFF-57B6-2361-D92DEF31F9D3}"/>
              </a:ext>
            </a:extLst>
          </p:cNvPr>
          <p:cNvGrpSpPr/>
          <p:nvPr/>
        </p:nvGrpSpPr>
        <p:grpSpPr>
          <a:xfrm>
            <a:off x="3662799" y="3915089"/>
            <a:ext cx="1715400" cy="199080"/>
            <a:chOff x="3662799" y="3915089"/>
            <a:chExt cx="171540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8754" name="잉크 28753">
                  <a:extLst>
                    <a:ext uri="{FF2B5EF4-FFF2-40B4-BE49-F238E27FC236}">
                      <a16:creationId xmlns:a16="http://schemas.microsoft.com/office/drawing/2014/main" id="{0DC32969-EA37-14D1-F2AB-A7DEBC172DFC}"/>
                    </a:ext>
                  </a:extLst>
                </p14:cNvPr>
                <p14:cNvContentPartPr/>
                <p14:nvPr/>
              </p14:nvContentPartPr>
              <p14:xfrm>
                <a:off x="3662799" y="3925529"/>
                <a:ext cx="113760" cy="90720"/>
              </p14:xfrm>
            </p:contentPart>
          </mc:Choice>
          <mc:Fallback>
            <p:pic>
              <p:nvPicPr>
                <p:cNvPr id="28754" name="잉크 28753">
                  <a:extLst>
                    <a:ext uri="{FF2B5EF4-FFF2-40B4-BE49-F238E27FC236}">
                      <a16:creationId xmlns:a16="http://schemas.microsoft.com/office/drawing/2014/main" id="{0DC32969-EA37-14D1-F2AB-A7DEBC172DF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654159" y="3916889"/>
                  <a:ext cx="131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8755" name="잉크 28754">
                  <a:extLst>
                    <a:ext uri="{FF2B5EF4-FFF2-40B4-BE49-F238E27FC236}">
                      <a16:creationId xmlns:a16="http://schemas.microsoft.com/office/drawing/2014/main" id="{CB6BB329-69EB-6106-9CE0-851B957EC896}"/>
                    </a:ext>
                  </a:extLst>
                </p14:cNvPr>
                <p14:cNvContentPartPr/>
                <p14:nvPr/>
              </p14:nvContentPartPr>
              <p14:xfrm>
                <a:off x="3700599" y="4024889"/>
                <a:ext cx="82080" cy="62640"/>
              </p14:xfrm>
            </p:contentPart>
          </mc:Choice>
          <mc:Fallback>
            <p:pic>
              <p:nvPicPr>
                <p:cNvPr id="28755" name="잉크 28754">
                  <a:extLst>
                    <a:ext uri="{FF2B5EF4-FFF2-40B4-BE49-F238E27FC236}">
                      <a16:creationId xmlns:a16="http://schemas.microsoft.com/office/drawing/2014/main" id="{CB6BB329-69EB-6106-9CE0-851B957EC89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691599" y="4016249"/>
                  <a:ext cx="99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8756" name="잉크 28755">
                  <a:extLst>
                    <a:ext uri="{FF2B5EF4-FFF2-40B4-BE49-F238E27FC236}">
                      <a16:creationId xmlns:a16="http://schemas.microsoft.com/office/drawing/2014/main" id="{727CDDDA-322A-3DC7-25DE-84816D46D8A5}"/>
                    </a:ext>
                  </a:extLst>
                </p14:cNvPr>
                <p14:cNvContentPartPr/>
                <p14:nvPr/>
              </p14:nvContentPartPr>
              <p14:xfrm>
                <a:off x="3792399" y="3949289"/>
                <a:ext cx="86400" cy="101160"/>
              </p14:xfrm>
            </p:contentPart>
          </mc:Choice>
          <mc:Fallback>
            <p:pic>
              <p:nvPicPr>
                <p:cNvPr id="28756" name="잉크 28755">
                  <a:extLst>
                    <a:ext uri="{FF2B5EF4-FFF2-40B4-BE49-F238E27FC236}">
                      <a16:creationId xmlns:a16="http://schemas.microsoft.com/office/drawing/2014/main" id="{727CDDDA-322A-3DC7-25DE-84816D46D8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783759" y="3940289"/>
                  <a:ext cx="104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8757" name="잉크 28756">
                  <a:extLst>
                    <a:ext uri="{FF2B5EF4-FFF2-40B4-BE49-F238E27FC236}">
                      <a16:creationId xmlns:a16="http://schemas.microsoft.com/office/drawing/2014/main" id="{AE09F595-A9E9-07B8-D30F-0C55736C8A48}"/>
                    </a:ext>
                  </a:extLst>
                </p14:cNvPr>
                <p14:cNvContentPartPr/>
                <p14:nvPr/>
              </p14:nvContentPartPr>
              <p14:xfrm>
                <a:off x="3802839" y="4010489"/>
                <a:ext cx="106920" cy="81000"/>
              </p14:xfrm>
            </p:contentPart>
          </mc:Choice>
          <mc:Fallback>
            <p:pic>
              <p:nvPicPr>
                <p:cNvPr id="28757" name="잉크 28756">
                  <a:extLst>
                    <a:ext uri="{FF2B5EF4-FFF2-40B4-BE49-F238E27FC236}">
                      <a16:creationId xmlns:a16="http://schemas.microsoft.com/office/drawing/2014/main" id="{AE09F595-A9E9-07B8-D30F-0C55736C8A4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94199" y="4001849"/>
                  <a:ext cx="124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8758" name="잉크 28757">
                  <a:extLst>
                    <a:ext uri="{FF2B5EF4-FFF2-40B4-BE49-F238E27FC236}">
                      <a16:creationId xmlns:a16="http://schemas.microsoft.com/office/drawing/2014/main" id="{CAB99B48-B357-3D71-8DD0-6C75CEECCD34}"/>
                    </a:ext>
                  </a:extLst>
                </p14:cNvPr>
                <p14:cNvContentPartPr/>
                <p14:nvPr/>
              </p14:nvContentPartPr>
              <p14:xfrm>
                <a:off x="3934239" y="3938129"/>
                <a:ext cx="86040" cy="120600"/>
              </p14:xfrm>
            </p:contentPart>
          </mc:Choice>
          <mc:Fallback>
            <p:pic>
              <p:nvPicPr>
                <p:cNvPr id="28758" name="잉크 28757">
                  <a:extLst>
                    <a:ext uri="{FF2B5EF4-FFF2-40B4-BE49-F238E27FC236}">
                      <a16:creationId xmlns:a16="http://schemas.microsoft.com/office/drawing/2014/main" id="{CAB99B48-B357-3D71-8DD0-6C75CEECCD3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25239" y="3929489"/>
                  <a:ext cx="103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8759" name="잉크 28758">
                  <a:extLst>
                    <a:ext uri="{FF2B5EF4-FFF2-40B4-BE49-F238E27FC236}">
                      <a16:creationId xmlns:a16="http://schemas.microsoft.com/office/drawing/2014/main" id="{3106DC4D-4F29-9E94-9183-B15B6C08ADB3}"/>
                    </a:ext>
                  </a:extLst>
                </p14:cNvPr>
                <p14:cNvContentPartPr/>
                <p14:nvPr/>
              </p14:nvContentPartPr>
              <p14:xfrm>
                <a:off x="4035039" y="3959729"/>
                <a:ext cx="41040" cy="65520"/>
              </p14:xfrm>
            </p:contentPart>
          </mc:Choice>
          <mc:Fallback>
            <p:pic>
              <p:nvPicPr>
                <p:cNvPr id="28759" name="잉크 28758">
                  <a:extLst>
                    <a:ext uri="{FF2B5EF4-FFF2-40B4-BE49-F238E27FC236}">
                      <a16:creationId xmlns:a16="http://schemas.microsoft.com/office/drawing/2014/main" id="{3106DC4D-4F29-9E94-9183-B15B6C08ADB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26039" y="3950729"/>
                  <a:ext cx="58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8760" name="잉크 28759">
                  <a:extLst>
                    <a:ext uri="{FF2B5EF4-FFF2-40B4-BE49-F238E27FC236}">
                      <a16:creationId xmlns:a16="http://schemas.microsoft.com/office/drawing/2014/main" id="{12C62E3E-EAC2-2E59-5DA8-50EB37916F20}"/>
                    </a:ext>
                  </a:extLst>
                </p14:cNvPr>
                <p14:cNvContentPartPr/>
                <p14:nvPr/>
              </p14:nvContentPartPr>
              <p14:xfrm>
                <a:off x="4004439" y="4058729"/>
                <a:ext cx="106920" cy="43560"/>
              </p14:xfrm>
            </p:contentPart>
          </mc:Choice>
          <mc:Fallback>
            <p:pic>
              <p:nvPicPr>
                <p:cNvPr id="28760" name="잉크 28759">
                  <a:extLst>
                    <a:ext uri="{FF2B5EF4-FFF2-40B4-BE49-F238E27FC236}">
                      <a16:creationId xmlns:a16="http://schemas.microsoft.com/office/drawing/2014/main" id="{12C62E3E-EAC2-2E59-5DA8-50EB37916F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95439" y="4049729"/>
                  <a:ext cx="124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8761" name="잉크 28760">
                  <a:extLst>
                    <a:ext uri="{FF2B5EF4-FFF2-40B4-BE49-F238E27FC236}">
                      <a16:creationId xmlns:a16="http://schemas.microsoft.com/office/drawing/2014/main" id="{24B5D0BA-33D5-7F0D-5875-B7E7FEB6BC5A}"/>
                    </a:ext>
                  </a:extLst>
                </p14:cNvPr>
                <p14:cNvContentPartPr/>
                <p14:nvPr/>
              </p14:nvContentPartPr>
              <p14:xfrm>
                <a:off x="4089039" y="3959729"/>
                <a:ext cx="107640" cy="69480"/>
              </p14:xfrm>
            </p:contentPart>
          </mc:Choice>
          <mc:Fallback>
            <p:pic>
              <p:nvPicPr>
                <p:cNvPr id="28761" name="잉크 28760">
                  <a:extLst>
                    <a:ext uri="{FF2B5EF4-FFF2-40B4-BE49-F238E27FC236}">
                      <a16:creationId xmlns:a16="http://schemas.microsoft.com/office/drawing/2014/main" id="{24B5D0BA-33D5-7F0D-5875-B7E7FEB6BC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80039" y="3950729"/>
                  <a:ext cx="12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762" name="잉크 28761">
                  <a:extLst>
                    <a:ext uri="{FF2B5EF4-FFF2-40B4-BE49-F238E27FC236}">
                      <a16:creationId xmlns:a16="http://schemas.microsoft.com/office/drawing/2014/main" id="{E5BB76C8-0BB4-7F8E-C7E4-D5C1D5CD7714}"/>
                    </a:ext>
                  </a:extLst>
                </p14:cNvPr>
                <p14:cNvContentPartPr/>
                <p14:nvPr/>
              </p14:nvContentPartPr>
              <p14:xfrm>
                <a:off x="4144119" y="4055489"/>
                <a:ext cx="102960" cy="58680"/>
              </p14:xfrm>
            </p:contentPart>
          </mc:Choice>
          <mc:Fallback>
            <p:pic>
              <p:nvPicPr>
                <p:cNvPr id="28762" name="잉크 28761">
                  <a:extLst>
                    <a:ext uri="{FF2B5EF4-FFF2-40B4-BE49-F238E27FC236}">
                      <a16:creationId xmlns:a16="http://schemas.microsoft.com/office/drawing/2014/main" id="{E5BB76C8-0BB4-7F8E-C7E4-D5C1D5CD771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135119" y="4046489"/>
                  <a:ext cx="120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763" name="잉크 28762">
                  <a:extLst>
                    <a:ext uri="{FF2B5EF4-FFF2-40B4-BE49-F238E27FC236}">
                      <a16:creationId xmlns:a16="http://schemas.microsoft.com/office/drawing/2014/main" id="{674B0A27-05AE-13AE-696F-A6A600AC24BC}"/>
                    </a:ext>
                  </a:extLst>
                </p14:cNvPr>
                <p14:cNvContentPartPr/>
                <p14:nvPr/>
              </p14:nvContentPartPr>
              <p14:xfrm>
                <a:off x="4376319" y="3969449"/>
                <a:ext cx="118080" cy="86040"/>
              </p14:xfrm>
            </p:contentPart>
          </mc:Choice>
          <mc:Fallback>
            <p:pic>
              <p:nvPicPr>
                <p:cNvPr id="28763" name="잉크 28762">
                  <a:extLst>
                    <a:ext uri="{FF2B5EF4-FFF2-40B4-BE49-F238E27FC236}">
                      <a16:creationId xmlns:a16="http://schemas.microsoft.com/office/drawing/2014/main" id="{674B0A27-05AE-13AE-696F-A6A600AC24B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67319" y="3960449"/>
                  <a:ext cx="13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764" name="잉크 28763">
                  <a:extLst>
                    <a:ext uri="{FF2B5EF4-FFF2-40B4-BE49-F238E27FC236}">
                      <a16:creationId xmlns:a16="http://schemas.microsoft.com/office/drawing/2014/main" id="{8B5E9096-E8DF-F5AD-A6D6-26CC1ADCDB9D}"/>
                    </a:ext>
                  </a:extLst>
                </p14:cNvPr>
                <p14:cNvContentPartPr/>
                <p14:nvPr/>
              </p14:nvContentPartPr>
              <p14:xfrm>
                <a:off x="4434279" y="4001489"/>
                <a:ext cx="80280" cy="79560"/>
              </p14:xfrm>
            </p:contentPart>
          </mc:Choice>
          <mc:Fallback>
            <p:pic>
              <p:nvPicPr>
                <p:cNvPr id="28764" name="잉크 28763">
                  <a:extLst>
                    <a:ext uri="{FF2B5EF4-FFF2-40B4-BE49-F238E27FC236}">
                      <a16:creationId xmlns:a16="http://schemas.microsoft.com/office/drawing/2014/main" id="{8B5E9096-E8DF-F5AD-A6D6-26CC1ADCDB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425639" y="3992489"/>
                  <a:ext cx="97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765" name="잉크 28764">
                  <a:extLst>
                    <a:ext uri="{FF2B5EF4-FFF2-40B4-BE49-F238E27FC236}">
                      <a16:creationId xmlns:a16="http://schemas.microsoft.com/office/drawing/2014/main" id="{9A5048C5-F97F-EECA-A12E-635F8DC100FF}"/>
                    </a:ext>
                  </a:extLst>
                </p14:cNvPr>
                <p14:cNvContentPartPr/>
                <p14:nvPr/>
              </p14:nvContentPartPr>
              <p14:xfrm>
                <a:off x="4517439" y="3985649"/>
                <a:ext cx="59040" cy="104400"/>
              </p14:xfrm>
            </p:contentPart>
          </mc:Choice>
          <mc:Fallback>
            <p:pic>
              <p:nvPicPr>
                <p:cNvPr id="28765" name="잉크 28764">
                  <a:extLst>
                    <a:ext uri="{FF2B5EF4-FFF2-40B4-BE49-F238E27FC236}">
                      <a16:creationId xmlns:a16="http://schemas.microsoft.com/office/drawing/2014/main" id="{9A5048C5-F97F-EECA-A12E-635F8DC100F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08799" y="3976649"/>
                  <a:ext cx="76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766" name="잉크 28765">
                  <a:extLst>
                    <a:ext uri="{FF2B5EF4-FFF2-40B4-BE49-F238E27FC236}">
                      <a16:creationId xmlns:a16="http://schemas.microsoft.com/office/drawing/2014/main" id="{B3A8B74F-61A2-FC28-0272-9991EAE25914}"/>
                    </a:ext>
                  </a:extLst>
                </p14:cNvPr>
                <p14:cNvContentPartPr/>
                <p14:nvPr/>
              </p14:nvContentPartPr>
              <p14:xfrm>
                <a:off x="4586199" y="3970169"/>
                <a:ext cx="82800" cy="118440"/>
              </p14:xfrm>
            </p:contentPart>
          </mc:Choice>
          <mc:Fallback>
            <p:pic>
              <p:nvPicPr>
                <p:cNvPr id="28766" name="잉크 28765">
                  <a:extLst>
                    <a:ext uri="{FF2B5EF4-FFF2-40B4-BE49-F238E27FC236}">
                      <a16:creationId xmlns:a16="http://schemas.microsoft.com/office/drawing/2014/main" id="{B3A8B74F-61A2-FC28-0272-9991EAE2591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77559" y="3961169"/>
                  <a:ext cx="100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767" name="잉크 28766">
                  <a:extLst>
                    <a:ext uri="{FF2B5EF4-FFF2-40B4-BE49-F238E27FC236}">
                      <a16:creationId xmlns:a16="http://schemas.microsoft.com/office/drawing/2014/main" id="{4D0E8F4B-BCDF-11F1-1D51-955E321F7FCA}"/>
                    </a:ext>
                  </a:extLst>
                </p14:cNvPr>
                <p14:cNvContentPartPr/>
                <p14:nvPr/>
              </p14:nvContentPartPr>
              <p14:xfrm>
                <a:off x="4684839" y="3953249"/>
                <a:ext cx="91080" cy="93600"/>
              </p14:xfrm>
            </p:contentPart>
          </mc:Choice>
          <mc:Fallback>
            <p:pic>
              <p:nvPicPr>
                <p:cNvPr id="28767" name="잉크 28766">
                  <a:extLst>
                    <a:ext uri="{FF2B5EF4-FFF2-40B4-BE49-F238E27FC236}">
                      <a16:creationId xmlns:a16="http://schemas.microsoft.com/office/drawing/2014/main" id="{4D0E8F4B-BCDF-11F1-1D51-955E321F7FC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76199" y="3944609"/>
                  <a:ext cx="108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768" name="잉크 28767">
                  <a:extLst>
                    <a:ext uri="{FF2B5EF4-FFF2-40B4-BE49-F238E27FC236}">
                      <a16:creationId xmlns:a16="http://schemas.microsoft.com/office/drawing/2014/main" id="{AE3DB889-C23A-ABD9-843E-0087A75095BF}"/>
                    </a:ext>
                  </a:extLst>
                </p14:cNvPr>
                <p14:cNvContentPartPr/>
                <p14:nvPr/>
              </p14:nvContentPartPr>
              <p14:xfrm>
                <a:off x="4693119" y="4065929"/>
                <a:ext cx="115200" cy="14400"/>
              </p14:xfrm>
            </p:contentPart>
          </mc:Choice>
          <mc:Fallback>
            <p:pic>
              <p:nvPicPr>
                <p:cNvPr id="28768" name="잉크 28767">
                  <a:extLst>
                    <a:ext uri="{FF2B5EF4-FFF2-40B4-BE49-F238E27FC236}">
                      <a16:creationId xmlns:a16="http://schemas.microsoft.com/office/drawing/2014/main" id="{AE3DB889-C23A-ABD9-843E-0087A75095B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84119" y="4056929"/>
                  <a:ext cx="132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769" name="잉크 28768">
                  <a:extLst>
                    <a:ext uri="{FF2B5EF4-FFF2-40B4-BE49-F238E27FC236}">
                      <a16:creationId xmlns:a16="http://schemas.microsoft.com/office/drawing/2014/main" id="{B14C353B-54D3-ED35-42F8-E0C8E746163C}"/>
                    </a:ext>
                  </a:extLst>
                </p14:cNvPr>
                <p14:cNvContentPartPr/>
                <p14:nvPr/>
              </p14:nvContentPartPr>
              <p14:xfrm>
                <a:off x="4802919" y="3950009"/>
                <a:ext cx="105840" cy="107640"/>
              </p14:xfrm>
            </p:contentPart>
          </mc:Choice>
          <mc:Fallback>
            <p:pic>
              <p:nvPicPr>
                <p:cNvPr id="28769" name="잉크 28768">
                  <a:extLst>
                    <a:ext uri="{FF2B5EF4-FFF2-40B4-BE49-F238E27FC236}">
                      <a16:creationId xmlns:a16="http://schemas.microsoft.com/office/drawing/2014/main" id="{B14C353B-54D3-ED35-42F8-E0C8E746163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93919" y="3941369"/>
                  <a:ext cx="123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770" name="잉크 28769">
                  <a:extLst>
                    <a:ext uri="{FF2B5EF4-FFF2-40B4-BE49-F238E27FC236}">
                      <a16:creationId xmlns:a16="http://schemas.microsoft.com/office/drawing/2014/main" id="{E4511A1E-C49D-102A-C6FD-A8C5E1418F52}"/>
                    </a:ext>
                  </a:extLst>
                </p14:cNvPr>
                <p14:cNvContentPartPr/>
                <p14:nvPr/>
              </p14:nvContentPartPr>
              <p14:xfrm>
                <a:off x="4914159" y="3987449"/>
                <a:ext cx="7200" cy="79200"/>
              </p14:xfrm>
            </p:contentPart>
          </mc:Choice>
          <mc:Fallback>
            <p:pic>
              <p:nvPicPr>
                <p:cNvPr id="28770" name="잉크 28769">
                  <a:extLst>
                    <a:ext uri="{FF2B5EF4-FFF2-40B4-BE49-F238E27FC236}">
                      <a16:creationId xmlns:a16="http://schemas.microsoft.com/office/drawing/2014/main" id="{E4511A1E-C49D-102A-C6FD-A8C5E1418F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05159" y="3978449"/>
                  <a:ext cx="24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771" name="잉크 28770">
                  <a:extLst>
                    <a:ext uri="{FF2B5EF4-FFF2-40B4-BE49-F238E27FC236}">
                      <a16:creationId xmlns:a16="http://schemas.microsoft.com/office/drawing/2014/main" id="{2301848E-A636-3CDB-6546-28C3630ED90C}"/>
                    </a:ext>
                  </a:extLst>
                </p14:cNvPr>
                <p14:cNvContentPartPr/>
                <p14:nvPr/>
              </p14:nvContentPartPr>
              <p14:xfrm>
                <a:off x="5027199" y="3924809"/>
                <a:ext cx="109800" cy="104040"/>
              </p14:xfrm>
            </p:contentPart>
          </mc:Choice>
          <mc:Fallback>
            <p:pic>
              <p:nvPicPr>
                <p:cNvPr id="28771" name="잉크 28770">
                  <a:extLst>
                    <a:ext uri="{FF2B5EF4-FFF2-40B4-BE49-F238E27FC236}">
                      <a16:creationId xmlns:a16="http://schemas.microsoft.com/office/drawing/2014/main" id="{2301848E-A636-3CDB-6546-28C3630ED9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18559" y="3915809"/>
                  <a:ext cx="127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772" name="잉크 28771">
                  <a:extLst>
                    <a:ext uri="{FF2B5EF4-FFF2-40B4-BE49-F238E27FC236}">
                      <a16:creationId xmlns:a16="http://schemas.microsoft.com/office/drawing/2014/main" id="{EE3F524C-56C2-2834-AAFF-DD1EF99A27EC}"/>
                    </a:ext>
                  </a:extLst>
                </p14:cNvPr>
                <p14:cNvContentPartPr/>
                <p14:nvPr/>
              </p14:nvContentPartPr>
              <p14:xfrm>
                <a:off x="5138799" y="3933089"/>
                <a:ext cx="85680" cy="111960"/>
              </p14:xfrm>
            </p:contentPart>
          </mc:Choice>
          <mc:Fallback>
            <p:pic>
              <p:nvPicPr>
                <p:cNvPr id="28772" name="잉크 28771">
                  <a:extLst>
                    <a:ext uri="{FF2B5EF4-FFF2-40B4-BE49-F238E27FC236}">
                      <a16:creationId xmlns:a16="http://schemas.microsoft.com/office/drawing/2014/main" id="{EE3F524C-56C2-2834-AAFF-DD1EF99A27E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30159" y="3924089"/>
                  <a:ext cx="103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773" name="잉크 28772">
                  <a:extLst>
                    <a:ext uri="{FF2B5EF4-FFF2-40B4-BE49-F238E27FC236}">
                      <a16:creationId xmlns:a16="http://schemas.microsoft.com/office/drawing/2014/main" id="{37CBEF5C-5EBB-347B-5751-BD6170DF3162}"/>
                    </a:ext>
                  </a:extLst>
                </p14:cNvPr>
                <p14:cNvContentPartPr/>
                <p14:nvPr/>
              </p14:nvContentPartPr>
              <p14:xfrm>
                <a:off x="5189199" y="3932369"/>
                <a:ext cx="54720" cy="111240"/>
              </p14:xfrm>
            </p:contentPart>
          </mc:Choice>
          <mc:Fallback>
            <p:pic>
              <p:nvPicPr>
                <p:cNvPr id="28773" name="잉크 28772">
                  <a:extLst>
                    <a:ext uri="{FF2B5EF4-FFF2-40B4-BE49-F238E27FC236}">
                      <a16:creationId xmlns:a16="http://schemas.microsoft.com/office/drawing/2014/main" id="{37CBEF5C-5EBB-347B-5751-BD6170DF316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80199" y="3923729"/>
                  <a:ext cx="72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8774" name="잉크 28773">
                  <a:extLst>
                    <a:ext uri="{FF2B5EF4-FFF2-40B4-BE49-F238E27FC236}">
                      <a16:creationId xmlns:a16="http://schemas.microsoft.com/office/drawing/2014/main" id="{50B02B65-3C44-7FC0-561F-90D2E7FEB9E3}"/>
                    </a:ext>
                  </a:extLst>
                </p14:cNvPr>
                <p14:cNvContentPartPr/>
                <p14:nvPr/>
              </p14:nvContentPartPr>
              <p14:xfrm>
                <a:off x="5241759" y="3915089"/>
                <a:ext cx="49680" cy="131040"/>
              </p14:xfrm>
            </p:contentPart>
          </mc:Choice>
          <mc:Fallback>
            <p:pic>
              <p:nvPicPr>
                <p:cNvPr id="28774" name="잉크 28773">
                  <a:extLst>
                    <a:ext uri="{FF2B5EF4-FFF2-40B4-BE49-F238E27FC236}">
                      <a16:creationId xmlns:a16="http://schemas.microsoft.com/office/drawing/2014/main" id="{50B02B65-3C44-7FC0-561F-90D2E7FEB9E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33119" y="3906449"/>
                  <a:ext cx="67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8775" name="잉크 28774">
                  <a:extLst>
                    <a:ext uri="{FF2B5EF4-FFF2-40B4-BE49-F238E27FC236}">
                      <a16:creationId xmlns:a16="http://schemas.microsoft.com/office/drawing/2014/main" id="{47B394F9-D1E6-73B4-3C4C-4A5D35ED6773}"/>
                    </a:ext>
                  </a:extLst>
                </p14:cNvPr>
                <p14:cNvContentPartPr/>
                <p14:nvPr/>
              </p14:nvContentPartPr>
              <p14:xfrm>
                <a:off x="5367759" y="4024889"/>
                <a:ext cx="10440" cy="3240"/>
              </p14:xfrm>
            </p:contentPart>
          </mc:Choice>
          <mc:Fallback>
            <p:pic>
              <p:nvPicPr>
                <p:cNvPr id="28775" name="잉크 28774">
                  <a:extLst>
                    <a:ext uri="{FF2B5EF4-FFF2-40B4-BE49-F238E27FC236}">
                      <a16:creationId xmlns:a16="http://schemas.microsoft.com/office/drawing/2014/main" id="{47B394F9-D1E6-73B4-3C4C-4A5D35ED677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58759" y="4016249"/>
                  <a:ext cx="280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92" name="그룹 28791">
            <a:extLst>
              <a:ext uri="{FF2B5EF4-FFF2-40B4-BE49-F238E27FC236}">
                <a16:creationId xmlns:a16="http://schemas.microsoft.com/office/drawing/2014/main" id="{941D09B3-7B7F-F22F-0B6D-AF3D901D6BD4}"/>
              </a:ext>
            </a:extLst>
          </p:cNvPr>
          <p:cNvGrpSpPr/>
          <p:nvPr/>
        </p:nvGrpSpPr>
        <p:grpSpPr>
          <a:xfrm>
            <a:off x="2700519" y="4317209"/>
            <a:ext cx="1229760" cy="213120"/>
            <a:chOff x="2700519" y="4317209"/>
            <a:chExt cx="122976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778" name="잉크 28777">
                  <a:extLst>
                    <a:ext uri="{FF2B5EF4-FFF2-40B4-BE49-F238E27FC236}">
                      <a16:creationId xmlns:a16="http://schemas.microsoft.com/office/drawing/2014/main" id="{119E379B-ABC9-08B0-EAA6-FB9AEF1ECD38}"/>
                    </a:ext>
                  </a:extLst>
                </p14:cNvPr>
                <p14:cNvContentPartPr/>
                <p14:nvPr/>
              </p14:nvContentPartPr>
              <p14:xfrm>
                <a:off x="2700519" y="4459409"/>
                <a:ext cx="136440" cy="27000"/>
              </p14:xfrm>
            </p:contentPart>
          </mc:Choice>
          <mc:Fallback>
            <p:pic>
              <p:nvPicPr>
                <p:cNvPr id="28778" name="잉크 28777">
                  <a:extLst>
                    <a:ext uri="{FF2B5EF4-FFF2-40B4-BE49-F238E27FC236}">
                      <a16:creationId xmlns:a16="http://schemas.microsoft.com/office/drawing/2014/main" id="{119E379B-ABC9-08B0-EAA6-FB9AEF1ECD3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91879" y="4450769"/>
                  <a:ext cx="154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8779" name="잉크 28778">
                  <a:extLst>
                    <a:ext uri="{FF2B5EF4-FFF2-40B4-BE49-F238E27FC236}">
                      <a16:creationId xmlns:a16="http://schemas.microsoft.com/office/drawing/2014/main" id="{AB93F23C-C0E3-9B04-8329-A99B6C8B1363}"/>
                    </a:ext>
                  </a:extLst>
                </p14:cNvPr>
                <p14:cNvContentPartPr/>
                <p14:nvPr/>
              </p14:nvContentPartPr>
              <p14:xfrm>
                <a:off x="2806359" y="4398209"/>
                <a:ext cx="57960" cy="132120"/>
              </p14:xfrm>
            </p:contentPart>
          </mc:Choice>
          <mc:Fallback>
            <p:pic>
              <p:nvPicPr>
                <p:cNvPr id="28779" name="잉크 28778">
                  <a:extLst>
                    <a:ext uri="{FF2B5EF4-FFF2-40B4-BE49-F238E27FC236}">
                      <a16:creationId xmlns:a16="http://schemas.microsoft.com/office/drawing/2014/main" id="{AB93F23C-C0E3-9B04-8329-A99B6C8B136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797359" y="4389209"/>
                  <a:ext cx="75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8780" name="잉크 28779">
                  <a:extLst>
                    <a:ext uri="{FF2B5EF4-FFF2-40B4-BE49-F238E27FC236}">
                      <a16:creationId xmlns:a16="http://schemas.microsoft.com/office/drawing/2014/main" id="{D4B762E5-7CF1-7807-51E9-A7BFFE6582E3}"/>
                    </a:ext>
                  </a:extLst>
                </p14:cNvPr>
                <p14:cNvContentPartPr/>
                <p14:nvPr/>
              </p14:nvContentPartPr>
              <p14:xfrm>
                <a:off x="2955039" y="4349969"/>
                <a:ext cx="101160" cy="111960"/>
              </p14:xfrm>
            </p:contentPart>
          </mc:Choice>
          <mc:Fallback>
            <p:pic>
              <p:nvPicPr>
                <p:cNvPr id="28780" name="잉크 28779">
                  <a:extLst>
                    <a:ext uri="{FF2B5EF4-FFF2-40B4-BE49-F238E27FC236}">
                      <a16:creationId xmlns:a16="http://schemas.microsoft.com/office/drawing/2014/main" id="{D4B762E5-7CF1-7807-51E9-A7BFFE6582E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946399" y="4341329"/>
                  <a:ext cx="118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8781" name="잉크 28780">
                  <a:extLst>
                    <a:ext uri="{FF2B5EF4-FFF2-40B4-BE49-F238E27FC236}">
                      <a16:creationId xmlns:a16="http://schemas.microsoft.com/office/drawing/2014/main" id="{4CB50327-FD09-3E51-7FFA-97D97540C53F}"/>
                    </a:ext>
                  </a:extLst>
                </p14:cNvPr>
                <p14:cNvContentPartPr/>
                <p14:nvPr/>
              </p14:nvContentPartPr>
              <p14:xfrm>
                <a:off x="2996799" y="4362569"/>
                <a:ext cx="73440" cy="87840"/>
              </p14:xfrm>
            </p:contentPart>
          </mc:Choice>
          <mc:Fallback>
            <p:pic>
              <p:nvPicPr>
                <p:cNvPr id="28781" name="잉크 28780">
                  <a:extLst>
                    <a:ext uri="{FF2B5EF4-FFF2-40B4-BE49-F238E27FC236}">
                      <a16:creationId xmlns:a16="http://schemas.microsoft.com/office/drawing/2014/main" id="{4CB50327-FD09-3E51-7FFA-97D97540C53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87799" y="4353569"/>
                  <a:ext cx="91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782" name="잉크 28781">
                  <a:extLst>
                    <a:ext uri="{FF2B5EF4-FFF2-40B4-BE49-F238E27FC236}">
                      <a16:creationId xmlns:a16="http://schemas.microsoft.com/office/drawing/2014/main" id="{9BCEF490-88AB-40BB-D767-27C33FD66E7C}"/>
                    </a:ext>
                  </a:extLst>
                </p14:cNvPr>
                <p14:cNvContentPartPr/>
                <p14:nvPr/>
              </p14:nvContentPartPr>
              <p14:xfrm>
                <a:off x="2979879" y="4476329"/>
                <a:ext cx="88920" cy="14400"/>
              </p14:xfrm>
            </p:contentPart>
          </mc:Choice>
          <mc:Fallback>
            <p:pic>
              <p:nvPicPr>
                <p:cNvPr id="28782" name="잉크 28781">
                  <a:extLst>
                    <a:ext uri="{FF2B5EF4-FFF2-40B4-BE49-F238E27FC236}">
                      <a16:creationId xmlns:a16="http://schemas.microsoft.com/office/drawing/2014/main" id="{9BCEF490-88AB-40BB-D767-27C33FD66E7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71239" y="4467329"/>
                  <a:ext cx="106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783" name="잉크 28782">
                  <a:extLst>
                    <a:ext uri="{FF2B5EF4-FFF2-40B4-BE49-F238E27FC236}">
                      <a16:creationId xmlns:a16="http://schemas.microsoft.com/office/drawing/2014/main" id="{31ABC7B1-0CA8-A0F4-1B2B-AE558BCF1B7B}"/>
                    </a:ext>
                  </a:extLst>
                </p14:cNvPr>
                <p14:cNvContentPartPr/>
                <p14:nvPr/>
              </p14:nvContentPartPr>
              <p14:xfrm>
                <a:off x="3061959" y="4337729"/>
                <a:ext cx="120600" cy="136800"/>
              </p14:xfrm>
            </p:contentPart>
          </mc:Choice>
          <mc:Fallback>
            <p:pic>
              <p:nvPicPr>
                <p:cNvPr id="28783" name="잉크 28782">
                  <a:extLst>
                    <a:ext uri="{FF2B5EF4-FFF2-40B4-BE49-F238E27FC236}">
                      <a16:creationId xmlns:a16="http://schemas.microsoft.com/office/drawing/2014/main" id="{31ABC7B1-0CA8-A0F4-1B2B-AE558BCF1B7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53319" y="4329089"/>
                  <a:ext cx="138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784" name="잉크 28783">
                  <a:extLst>
                    <a:ext uri="{FF2B5EF4-FFF2-40B4-BE49-F238E27FC236}">
                      <a16:creationId xmlns:a16="http://schemas.microsoft.com/office/drawing/2014/main" id="{CEF81AE3-8106-A8DA-C1E0-8051F6D37AAA}"/>
                    </a:ext>
                  </a:extLst>
                </p14:cNvPr>
                <p14:cNvContentPartPr/>
                <p14:nvPr/>
              </p14:nvContentPartPr>
              <p14:xfrm>
                <a:off x="3205239" y="4320449"/>
                <a:ext cx="117720" cy="126720"/>
              </p14:xfrm>
            </p:contentPart>
          </mc:Choice>
          <mc:Fallback>
            <p:pic>
              <p:nvPicPr>
                <p:cNvPr id="28784" name="잉크 28783">
                  <a:extLst>
                    <a:ext uri="{FF2B5EF4-FFF2-40B4-BE49-F238E27FC236}">
                      <a16:creationId xmlns:a16="http://schemas.microsoft.com/office/drawing/2014/main" id="{CEF81AE3-8106-A8DA-C1E0-8051F6D37AA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96599" y="4311809"/>
                  <a:ext cx="135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8785" name="잉크 28784">
                  <a:extLst>
                    <a:ext uri="{FF2B5EF4-FFF2-40B4-BE49-F238E27FC236}">
                      <a16:creationId xmlns:a16="http://schemas.microsoft.com/office/drawing/2014/main" id="{9EB8AD4D-FB9D-7951-89FE-7F28698E1F29}"/>
                    </a:ext>
                  </a:extLst>
                </p14:cNvPr>
                <p14:cNvContentPartPr/>
                <p14:nvPr/>
              </p14:nvContentPartPr>
              <p14:xfrm>
                <a:off x="3286599" y="4368689"/>
                <a:ext cx="62280" cy="8640"/>
              </p14:xfrm>
            </p:contentPart>
          </mc:Choice>
          <mc:Fallback>
            <p:pic>
              <p:nvPicPr>
                <p:cNvPr id="28785" name="잉크 28784">
                  <a:extLst>
                    <a:ext uri="{FF2B5EF4-FFF2-40B4-BE49-F238E27FC236}">
                      <a16:creationId xmlns:a16="http://schemas.microsoft.com/office/drawing/2014/main" id="{9EB8AD4D-FB9D-7951-89FE-7F28698E1F2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277599" y="4360049"/>
                  <a:ext cx="79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786" name="잉크 28785">
                  <a:extLst>
                    <a:ext uri="{FF2B5EF4-FFF2-40B4-BE49-F238E27FC236}">
                      <a16:creationId xmlns:a16="http://schemas.microsoft.com/office/drawing/2014/main" id="{BA3F7C51-3A49-C0FC-9A7E-C684D0FD5F40}"/>
                    </a:ext>
                  </a:extLst>
                </p14:cNvPr>
                <p14:cNvContentPartPr/>
                <p14:nvPr/>
              </p14:nvContentPartPr>
              <p14:xfrm>
                <a:off x="3336279" y="4338809"/>
                <a:ext cx="54720" cy="129600"/>
              </p14:xfrm>
            </p:contentPart>
          </mc:Choice>
          <mc:Fallback>
            <p:pic>
              <p:nvPicPr>
                <p:cNvPr id="28786" name="잉크 28785">
                  <a:extLst>
                    <a:ext uri="{FF2B5EF4-FFF2-40B4-BE49-F238E27FC236}">
                      <a16:creationId xmlns:a16="http://schemas.microsoft.com/office/drawing/2014/main" id="{BA3F7C51-3A49-C0FC-9A7E-C684D0FD5F4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27279" y="4329809"/>
                  <a:ext cx="72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787" name="잉크 28786">
                  <a:extLst>
                    <a:ext uri="{FF2B5EF4-FFF2-40B4-BE49-F238E27FC236}">
                      <a16:creationId xmlns:a16="http://schemas.microsoft.com/office/drawing/2014/main" id="{4DF55B22-8DFA-F5BF-D522-772A6E48D69B}"/>
                    </a:ext>
                  </a:extLst>
                </p14:cNvPr>
                <p14:cNvContentPartPr/>
                <p14:nvPr/>
              </p14:nvContentPartPr>
              <p14:xfrm>
                <a:off x="3431679" y="4317209"/>
                <a:ext cx="75960" cy="101880"/>
              </p14:xfrm>
            </p:contentPart>
          </mc:Choice>
          <mc:Fallback>
            <p:pic>
              <p:nvPicPr>
                <p:cNvPr id="28787" name="잉크 28786">
                  <a:extLst>
                    <a:ext uri="{FF2B5EF4-FFF2-40B4-BE49-F238E27FC236}">
                      <a16:creationId xmlns:a16="http://schemas.microsoft.com/office/drawing/2014/main" id="{4DF55B22-8DFA-F5BF-D522-772A6E48D69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423039" y="4308569"/>
                  <a:ext cx="93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788" name="잉크 28787">
                  <a:extLst>
                    <a:ext uri="{FF2B5EF4-FFF2-40B4-BE49-F238E27FC236}">
                      <a16:creationId xmlns:a16="http://schemas.microsoft.com/office/drawing/2014/main" id="{F41F3DD0-8EBF-CB7B-90F1-59315F8DF24E}"/>
                    </a:ext>
                  </a:extLst>
                </p14:cNvPr>
                <p14:cNvContentPartPr/>
                <p14:nvPr/>
              </p14:nvContentPartPr>
              <p14:xfrm>
                <a:off x="3419079" y="4459409"/>
                <a:ext cx="94680" cy="9000"/>
              </p14:xfrm>
            </p:contentPart>
          </mc:Choice>
          <mc:Fallback>
            <p:pic>
              <p:nvPicPr>
                <p:cNvPr id="28788" name="잉크 28787">
                  <a:extLst>
                    <a:ext uri="{FF2B5EF4-FFF2-40B4-BE49-F238E27FC236}">
                      <a16:creationId xmlns:a16="http://schemas.microsoft.com/office/drawing/2014/main" id="{F41F3DD0-8EBF-CB7B-90F1-59315F8DF24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410079" y="4450769"/>
                  <a:ext cx="112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789" name="잉크 28788">
                  <a:extLst>
                    <a:ext uri="{FF2B5EF4-FFF2-40B4-BE49-F238E27FC236}">
                      <a16:creationId xmlns:a16="http://schemas.microsoft.com/office/drawing/2014/main" id="{6958AED0-4B0D-1DB3-6D3D-13945A39BE6B}"/>
                    </a:ext>
                  </a:extLst>
                </p14:cNvPr>
                <p14:cNvContentPartPr/>
                <p14:nvPr/>
              </p14:nvContentPartPr>
              <p14:xfrm>
                <a:off x="3564879" y="4319369"/>
                <a:ext cx="176040" cy="124920"/>
              </p14:xfrm>
            </p:contentPart>
          </mc:Choice>
          <mc:Fallback>
            <p:pic>
              <p:nvPicPr>
                <p:cNvPr id="28789" name="잉크 28788">
                  <a:extLst>
                    <a:ext uri="{FF2B5EF4-FFF2-40B4-BE49-F238E27FC236}">
                      <a16:creationId xmlns:a16="http://schemas.microsoft.com/office/drawing/2014/main" id="{6958AED0-4B0D-1DB3-6D3D-13945A39BE6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555879" y="4310369"/>
                  <a:ext cx="193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790" name="잉크 28789">
                  <a:extLst>
                    <a:ext uri="{FF2B5EF4-FFF2-40B4-BE49-F238E27FC236}">
                      <a16:creationId xmlns:a16="http://schemas.microsoft.com/office/drawing/2014/main" id="{87F406BE-51A8-9265-4BA9-933233443386}"/>
                    </a:ext>
                  </a:extLst>
                </p14:cNvPr>
                <p14:cNvContentPartPr/>
                <p14:nvPr/>
              </p14:nvContentPartPr>
              <p14:xfrm>
                <a:off x="3782679" y="4337009"/>
                <a:ext cx="57600" cy="108000"/>
              </p14:xfrm>
            </p:contentPart>
          </mc:Choice>
          <mc:Fallback>
            <p:pic>
              <p:nvPicPr>
                <p:cNvPr id="28790" name="잉크 28789">
                  <a:extLst>
                    <a:ext uri="{FF2B5EF4-FFF2-40B4-BE49-F238E27FC236}">
                      <a16:creationId xmlns:a16="http://schemas.microsoft.com/office/drawing/2014/main" id="{87F406BE-51A8-9265-4BA9-9332334433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74039" y="4328009"/>
                  <a:ext cx="75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8791" name="잉크 28790">
                  <a:extLst>
                    <a:ext uri="{FF2B5EF4-FFF2-40B4-BE49-F238E27FC236}">
                      <a16:creationId xmlns:a16="http://schemas.microsoft.com/office/drawing/2014/main" id="{FC35009B-77AF-810A-8A4D-5C0BDB10CAC2}"/>
                    </a:ext>
                  </a:extLst>
                </p14:cNvPr>
                <p14:cNvContentPartPr/>
                <p14:nvPr/>
              </p14:nvContentPartPr>
              <p14:xfrm>
                <a:off x="3912639" y="4417649"/>
                <a:ext cx="17640" cy="14040"/>
              </p14:xfrm>
            </p:contentPart>
          </mc:Choice>
          <mc:Fallback>
            <p:pic>
              <p:nvPicPr>
                <p:cNvPr id="28791" name="잉크 28790">
                  <a:extLst>
                    <a:ext uri="{FF2B5EF4-FFF2-40B4-BE49-F238E27FC236}">
                      <a16:creationId xmlns:a16="http://schemas.microsoft.com/office/drawing/2014/main" id="{FC35009B-77AF-810A-8A4D-5C0BDB10CA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903639" y="4408649"/>
                  <a:ext cx="352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07" name="그룹 28806">
            <a:extLst>
              <a:ext uri="{FF2B5EF4-FFF2-40B4-BE49-F238E27FC236}">
                <a16:creationId xmlns:a16="http://schemas.microsoft.com/office/drawing/2014/main" id="{5DEEB0DE-4B49-DDEC-338C-807724DDDF4F}"/>
              </a:ext>
            </a:extLst>
          </p:cNvPr>
          <p:cNvGrpSpPr/>
          <p:nvPr/>
        </p:nvGrpSpPr>
        <p:grpSpPr>
          <a:xfrm>
            <a:off x="815199" y="4799249"/>
            <a:ext cx="683280" cy="128520"/>
            <a:chOff x="815199" y="4799249"/>
            <a:chExt cx="68328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793" name="잉크 28792">
                  <a:extLst>
                    <a:ext uri="{FF2B5EF4-FFF2-40B4-BE49-F238E27FC236}">
                      <a16:creationId xmlns:a16="http://schemas.microsoft.com/office/drawing/2014/main" id="{21411A27-1EE9-E00D-2856-56516D3E5D60}"/>
                    </a:ext>
                  </a:extLst>
                </p14:cNvPr>
                <p14:cNvContentPartPr/>
                <p14:nvPr/>
              </p14:nvContentPartPr>
              <p14:xfrm>
                <a:off x="815199" y="4810049"/>
                <a:ext cx="72720" cy="63720"/>
              </p14:xfrm>
            </p:contentPart>
          </mc:Choice>
          <mc:Fallback>
            <p:pic>
              <p:nvPicPr>
                <p:cNvPr id="28793" name="잉크 28792">
                  <a:extLst>
                    <a:ext uri="{FF2B5EF4-FFF2-40B4-BE49-F238E27FC236}">
                      <a16:creationId xmlns:a16="http://schemas.microsoft.com/office/drawing/2014/main" id="{21411A27-1EE9-E00D-2856-56516D3E5D6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06559" y="4801049"/>
                  <a:ext cx="90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794" name="잉크 28793">
                  <a:extLst>
                    <a:ext uri="{FF2B5EF4-FFF2-40B4-BE49-F238E27FC236}">
                      <a16:creationId xmlns:a16="http://schemas.microsoft.com/office/drawing/2014/main" id="{828A5305-0070-D5C0-9327-37FBC89C3621}"/>
                    </a:ext>
                  </a:extLst>
                </p14:cNvPr>
                <p14:cNvContentPartPr/>
                <p14:nvPr/>
              </p14:nvContentPartPr>
              <p14:xfrm>
                <a:off x="828159" y="4807529"/>
                <a:ext cx="53640" cy="95760"/>
              </p14:xfrm>
            </p:contentPart>
          </mc:Choice>
          <mc:Fallback>
            <p:pic>
              <p:nvPicPr>
                <p:cNvPr id="28794" name="잉크 28793">
                  <a:extLst>
                    <a:ext uri="{FF2B5EF4-FFF2-40B4-BE49-F238E27FC236}">
                      <a16:creationId xmlns:a16="http://schemas.microsoft.com/office/drawing/2014/main" id="{828A5305-0070-D5C0-9327-37FBC89C362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9519" y="4798889"/>
                  <a:ext cx="71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8795" name="잉크 28794">
                  <a:extLst>
                    <a:ext uri="{FF2B5EF4-FFF2-40B4-BE49-F238E27FC236}">
                      <a16:creationId xmlns:a16="http://schemas.microsoft.com/office/drawing/2014/main" id="{2DA39226-8211-CDA8-72FF-508BBDA7BB33}"/>
                    </a:ext>
                  </a:extLst>
                </p14:cNvPr>
                <p14:cNvContentPartPr/>
                <p14:nvPr/>
              </p14:nvContentPartPr>
              <p14:xfrm>
                <a:off x="884679" y="4813649"/>
                <a:ext cx="51840" cy="76320"/>
              </p14:xfrm>
            </p:contentPart>
          </mc:Choice>
          <mc:Fallback>
            <p:pic>
              <p:nvPicPr>
                <p:cNvPr id="28795" name="잉크 28794">
                  <a:extLst>
                    <a:ext uri="{FF2B5EF4-FFF2-40B4-BE49-F238E27FC236}">
                      <a16:creationId xmlns:a16="http://schemas.microsoft.com/office/drawing/2014/main" id="{2DA39226-8211-CDA8-72FF-508BBDA7BB3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5679" y="4805009"/>
                  <a:ext cx="69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8796" name="잉크 28795">
                  <a:extLst>
                    <a:ext uri="{FF2B5EF4-FFF2-40B4-BE49-F238E27FC236}">
                      <a16:creationId xmlns:a16="http://schemas.microsoft.com/office/drawing/2014/main" id="{4E47B91E-7175-00DC-2678-84FCB396147F}"/>
                    </a:ext>
                  </a:extLst>
                </p14:cNvPr>
                <p14:cNvContentPartPr/>
                <p14:nvPr/>
              </p14:nvContentPartPr>
              <p14:xfrm>
                <a:off x="925359" y="4815449"/>
                <a:ext cx="44280" cy="48960"/>
              </p14:xfrm>
            </p:contentPart>
          </mc:Choice>
          <mc:Fallback>
            <p:pic>
              <p:nvPicPr>
                <p:cNvPr id="28796" name="잉크 28795">
                  <a:extLst>
                    <a:ext uri="{FF2B5EF4-FFF2-40B4-BE49-F238E27FC236}">
                      <a16:creationId xmlns:a16="http://schemas.microsoft.com/office/drawing/2014/main" id="{4E47B91E-7175-00DC-2678-84FCB396147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16359" y="4806449"/>
                  <a:ext cx="61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8797" name="잉크 28796">
                  <a:extLst>
                    <a:ext uri="{FF2B5EF4-FFF2-40B4-BE49-F238E27FC236}">
                      <a16:creationId xmlns:a16="http://schemas.microsoft.com/office/drawing/2014/main" id="{FC765120-8E2B-5801-98AD-70487CF5FCE2}"/>
                    </a:ext>
                  </a:extLst>
                </p14:cNvPr>
                <p14:cNvContentPartPr/>
                <p14:nvPr/>
              </p14:nvContentPartPr>
              <p14:xfrm>
                <a:off x="948039" y="4799249"/>
                <a:ext cx="59760" cy="119880"/>
              </p14:xfrm>
            </p:contentPart>
          </mc:Choice>
          <mc:Fallback>
            <p:pic>
              <p:nvPicPr>
                <p:cNvPr id="28797" name="잉크 28796">
                  <a:extLst>
                    <a:ext uri="{FF2B5EF4-FFF2-40B4-BE49-F238E27FC236}">
                      <a16:creationId xmlns:a16="http://schemas.microsoft.com/office/drawing/2014/main" id="{FC765120-8E2B-5801-98AD-70487CF5FCE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39039" y="4790249"/>
                  <a:ext cx="77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8798" name="잉크 28797">
                  <a:extLst>
                    <a:ext uri="{FF2B5EF4-FFF2-40B4-BE49-F238E27FC236}">
                      <a16:creationId xmlns:a16="http://schemas.microsoft.com/office/drawing/2014/main" id="{67EE0B1E-6F00-FDC6-DF0A-CF6A3E536679}"/>
                    </a:ext>
                  </a:extLst>
                </p14:cNvPr>
                <p14:cNvContentPartPr/>
                <p14:nvPr/>
              </p14:nvContentPartPr>
              <p14:xfrm>
                <a:off x="1000239" y="4834169"/>
                <a:ext cx="34920" cy="71640"/>
              </p14:xfrm>
            </p:contentPart>
          </mc:Choice>
          <mc:Fallback>
            <p:pic>
              <p:nvPicPr>
                <p:cNvPr id="28798" name="잉크 28797">
                  <a:extLst>
                    <a:ext uri="{FF2B5EF4-FFF2-40B4-BE49-F238E27FC236}">
                      <a16:creationId xmlns:a16="http://schemas.microsoft.com/office/drawing/2014/main" id="{67EE0B1E-6F00-FDC6-DF0A-CF6A3E53667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91239" y="4825169"/>
                  <a:ext cx="525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8799" name="잉크 28798">
                  <a:extLst>
                    <a:ext uri="{FF2B5EF4-FFF2-40B4-BE49-F238E27FC236}">
                      <a16:creationId xmlns:a16="http://schemas.microsoft.com/office/drawing/2014/main" id="{BB3330FD-A04D-6B2F-AE5D-6651DE14F6B7}"/>
                    </a:ext>
                  </a:extLst>
                </p14:cNvPr>
                <p14:cNvContentPartPr/>
                <p14:nvPr/>
              </p14:nvContentPartPr>
              <p14:xfrm>
                <a:off x="1054599" y="4814729"/>
                <a:ext cx="10080" cy="86400"/>
              </p14:xfrm>
            </p:contentPart>
          </mc:Choice>
          <mc:Fallback>
            <p:pic>
              <p:nvPicPr>
                <p:cNvPr id="28799" name="잉크 28798">
                  <a:extLst>
                    <a:ext uri="{FF2B5EF4-FFF2-40B4-BE49-F238E27FC236}">
                      <a16:creationId xmlns:a16="http://schemas.microsoft.com/office/drawing/2014/main" id="{BB3330FD-A04D-6B2F-AE5D-6651DE14F6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45599" y="4806089"/>
                  <a:ext cx="27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8800" name="잉크 28799">
                  <a:extLst>
                    <a:ext uri="{FF2B5EF4-FFF2-40B4-BE49-F238E27FC236}">
                      <a16:creationId xmlns:a16="http://schemas.microsoft.com/office/drawing/2014/main" id="{A3B66AF1-811B-C1A0-9B83-751E758E7035}"/>
                    </a:ext>
                  </a:extLst>
                </p14:cNvPr>
                <p14:cNvContentPartPr/>
                <p14:nvPr/>
              </p14:nvContentPartPr>
              <p14:xfrm>
                <a:off x="1083039" y="4807529"/>
                <a:ext cx="38520" cy="60840"/>
              </p14:xfrm>
            </p:contentPart>
          </mc:Choice>
          <mc:Fallback>
            <p:pic>
              <p:nvPicPr>
                <p:cNvPr id="28800" name="잉크 28799">
                  <a:extLst>
                    <a:ext uri="{FF2B5EF4-FFF2-40B4-BE49-F238E27FC236}">
                      <a16:creationId xmlns:a16="http://schemas.microsoft.com/office/drawing/2014/main" id="{A3B66AF1-811B-C1A0-9B83-751E758E70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4399" y="4798529"/>
                  <a:ext cx="56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8801" name="잉크 28800">
                  <a:extLst>
                    <a:ext uri="{FF2B5EF4-FFF2-40B4-BE49-F238E27FC236}">
                      <a16:creationId xmlns:a16="http://schemas.microsoft.com/office/drawing/2014/main" id="{62E26620-9896-1E86-C046-CC1D18CE3E3A}"/>
                    </a:ext>
                  </a:extLst>
                </p14:cNvPr>
                <p14:cNvContentPartPr/>
                <p14:nvPr/>
              </p14:nvContentPartPr>
              <p14:xfrm>
                <a:off x="1080879" y="4882769"/>
                <a:ext cx="89280" cy="45000"/>
              </p14:xfrm>
            </p:contentPart>
          </mc:Choice>
          <mc:Fallback>
            <p:pic>
              <p:nvPicPr>
                <p:cNvPr id="28801" name="잉크 28800">
                  <a:extLst>
                    <a:ext uri="{FF2B5EF4-FFF2-40B4-BE49-F238E27FC236}">
                      <a16:creationId xmlns:a16="http://schemas.microsoft.com/office/drawing/2014/main" id="{62E26620-9896-1E86-C046-CC1D18CE3E3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72239" y="4873769"/>
                  <a:ext cx="106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8802" name="잉크 28801">
                  <a:extLst>
                    <a:ext uri="{FF2B5EF4-FFF2-40B4-BE49-F238E27FC236}">
                      <a16:creationId xmlns:a16="http://schemas.microsoft.com/office/drawing/2014/main" id="{C39D4A87-6724-87EB-E8A5-245EDD1155B7}"/>
                    </a:ext>
                  </a:extLst>
                </p14:cNvPr>
                <p14:cNvContentPartPr/>
                <p14:nvPr/>
              </p14:nvContentPartPr>
              <p14:xfrm>
                <a:off x="1135599" y="4824089"/>
                <a:ext cx="93960" cy="75240"/>
              </p14:xfrm>
            </p:contentPart>
          </mc:Choice>
          <mc:Fallback>
            <p:pic>
              <p:nvPicPr>
                <p:cNvPr id="28802" name="잉크 28801">
                  <a:extLst>
                    <a:ext uri="{FF2B5EF4-FFF2-40B4-BE49-F238E27FC236}">
                      <a16:creationId xmlns:a16="http://schemas.microsoft.com/office/drawing/2014/main" id="{C39D4A87-6724-87EB-E8A5-245EDD1155B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6959" y="4815449"/>
                  <a:ext cx="1116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8803" name="잉크 28802">
                  <a:extLst>
                    <a:ext uri="{FF2B5EF4-FFF2-40B4-BE49-F238E27FC236}">
                      <a16:creationId xmlns:a16="http://schemas.microsoft.com/office/drawing/2014/main" id="{8DDDC538-4FC8-9CEE-EB6E-36411EFE23FD}"/>
                    </a:ext>
                  </a:extLst>
                </p14:cNvPr>
                <p14:cNvContentPartPr/>
                <p14:nvPr/>
              </p14:nvContentPartPr>
              <p14:xfrm>
                <a:off x="1279599" y="4806089"/>
                <a:ext cx="44640" cy="87840"/>
              </p14:xfrm>
            </p:contentPart>
          </mc:Choice>
          <mc:Fallback>
            <p:pic>
              <p:nvPicPr>
                <p:cNvPr id="28803" name="잉크 28802">
                  <a:extLst>
                    <a:ext uri="{FF2B5EF4-FFF2-40B4-BE49-F238E27FC236}">
                      <a16:creationId xmlns:a16="http://schemas.microsoft.com/office/drawing/2014/main" id="{8DDDC538-4FC8-9CEE-EB6E-36411EFE23F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70959" y="4797449"/>
                  <a:ext cx="62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8804" name="잉크 28803">
                  <a:extLst>
                    <a:ext uri="{FF2B5EF4-FFF2-40B4-BE49-F238E27FC236}">
                      <a16:creationId xmlns:a16="http://schemas.microsoft.com/office/drawing/2014/main" id="{707A4123-51D2-6093-92CE-B98BC458D9E0}"/>
                    </a:ext>
                  </a:extLst>
                </p14:cNvPr>
                <p14:cNvContentPartPr/>
                <p14:nvPr/>
              </p14:nvContentPartPr>
              <p14:xfrm>
                <a:off x="1337919" y="4821929"/>
                <a:ext cx="77400" cy="68400"/>
              </p14:xfrm>
            </p:contentPart>
          </mc:Choice>
          <mc:Fallback>
            <p:pic>
              <p:nvPicPr>
                <p:cNvPr id="28804" name="잉크 28803">
                  <a:extLst>
                    <a:ext uri="{FF2B5EF4-FFF2-40B4-BE49-F238E27FC236}">
                      <a16:creationId xmlns:a16="http://schemas.microsoft.com/office/drawing/2014/main" id="{707A4123-51D2-6093-92CE-B98BC458D9E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328919" y="4812929"/>
                  <a:ext cx="95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805" name="잉크 28804">
                  <a:extLst>
                    <a:ext uri="{FF2B5EF4-FFF2-40B4-BE49-F238E27FC236}">
                      <a16:creationId xmlns:a16="http://schemas.microsoft.com/office/drawing/2014/main" id="{648610B3-F6B2-D5FA-075C-5D808BB8D2E0}"/>
                    </a:ext>
                  </a:extLst>
                </p14:cNvPr>
                <p14:cNvContentPartPr/>
                <p14:nvPr/>
              </p14:nvContentPartPr>
              <p14:xfrm>
                <a:off x="1410279" y="4830929"/>
                <a:ext cx="40680" cy="8640"/>
              </p14:xfrm>
            </p:contentPart>
          </mc:Choice>
          <mc:Fallback>
            <p:pic>
              <p:nvPicPr>
                <p:cNvPr id="28805" name="잉크 28804">
                  <a:extLst>
                    <a:ext uri="{FF2B5EF4-FFF2-40B4-BE49-F238E27FC236}">
                      <a16:creationId xmlns:a16="http://schemas.microsoft.com/office/drawing/2014/main" id="{648610B3-F6B2-D5FA-075C-5D808BB8D2E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401639" y="4821929"/>
                  <a:ext cx="58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806" name="잉크 28805">
                  <a:extLst>
                    <a:ext uri="{FF2B5EF4-FFF2-40B4-BE49-F238E27FC236}">
                      <a16:creationId xmlns:a16="http://schemas.microsoft.com/office/drawing/2014/main" id="{F5FAFE4F-0F05-8DB5-DE12-3ADEB0F32C03}"/>
                    </a:ext>
                  </a:extLst>
                </p14:cNvPr>
                <p14:cNvContentPartPr/>
                <p14:nvPr/>
              </p14:nvContentPartPr>
              <p14:xfrm>
                <a:off x="1424319" y="4803569"/>
                <a:ext cx="74160" cy="101520"/>
              </p14:xfrm>
            </p:contentPart>
          </mc:Choice>
          <mc:Fallback>
            <p:pic>
              <p:nvPicPr>
                <p:cNvPr id="28806" name="잉크 28805">
                  <a:extLst>
                    <a:ext uri="{FF2B5EF4-FFF2-40B4-BE49-F238E27FC236}">
                      <a16:creationId xmlns:a16="http://schemas.microsoft.com/office/drawing/2014/main" id="{F5FAFE4F-0F05-8DB5-DE12-3ADEB0F32C0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15319" y="4794929"/>
                  <a:ext cx="918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23" name="그룹 28822">
            <a:extLst>
              <a:ext uri="{FF2B5EF4-FFF2-40B4-BE49-F238E27FC236}">
                <a16:creationId xmlns:a16="http://schemas.microsoft.com/office/drawing/2014/main" id="{EF4BE606-0170-52A0-9AEB-2624EED8013E}"/>
              </a:ext>
            </a:extLst>
          </p:cNvPr>
          <p:cNvGrpSpPr/>
          <p:nvPr/>
        </p:nvGrpSpPr>
        <p:grpSpPr>
          <a:xfrm>
            <a:off x="3379119" y="4595129"/>
            <a:ext cx="1182960" cy="196920"/>
            <a:chOff x="3379119" y="4595129"/>
            <a:chExt cx="118296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808" name="잉크 28807">
                  <a:extLst>
                    <a:ext uri="{FF2B5EF4-FFF2-40B4-BE49-F238E27FC236}">
                      <a16:creationId xmlns:a16="http://schemas.microsoft.com/office/drawing/2014/main" id="{6D8ED0DE-E619-B672-13E7-29A9976EA17E}"/>
                    </a:ext>
                  </a:extLst>
                </p14:cNvPr>
                <p14:cNvContentPartPr/>
                <p14:nvPr/>
              </p14:nvContentPartPr>
              <p14:xfrm>
                <a:off x="3379119" y="4689809"/>
                <a:ext cx="82080" cy="16920"/>
              </p14:xfrm>
            </p:contentPart>
          </mc:Choice>
          <mc:Fallback>
            <p:pic>
              <p:nvPicPr>
                <p:cNvPr id="28808" name="잉크 28807">
                  <a:extLst>
                    <a:ext uri="{FF2B5EF4-FFF2-40B4-BE49-F238E27FC236}">
                      <a16:creationId xmlns:a16="http://schemas.microsoft.com/office/drawing/2014/main" id="{6D8ED0DE-E619-B672-13E7-29A9976EA17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370479" y="4680809"/>
                  <a:ext cx="99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809" name="잉크 28808">
                  <a:extLst>
                    <a:ext uri="{FF2B5EF4-FFF2-40B4-BE49-F238E27FC236}">
                      <a16:creationId xmlns:a16="http://schemas.microsoft.com/office/drawing/2014/main" id="{CD85B767-533E-B102-6104-986DFB36A628}"/>
                    </a:ext>
                  </a:extLst>
                </p14:cNvPr>
                <p14:cNvContentPartPr/>
                <p14:nvPr/>
              </p14:nvContentPartPr>
              <p14:xfrm>
                <a:off x="3442479" y="4624649"/>
                <a:ext cx="56160" cy="119160"/>
              </p14:xfrm>
            </p:contentPart>
          </mc:Choice>
          <mc:Fallback>
            <p:pic>
              <p:nvPicPr>
                <p:cNvPr id="28809" name="잉크 28808">
                  <a:extLst>
                    <a:ext uri="{FF2B5EF4-FFF2-40B4-BE49-F238E27FC236}">
                      <a16:creationId xmlns:a16="http://schemas.microsoft.com/office/drawing/2014/main" id="{CD85B767-533E-B102-6104-986DFB36A62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433479" y="4616009"/>
                  <a:ext cx="73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810" name="잉크 28809">
                  <a:extLst>
                    <a:ext uri="{FF2B5EF4-FFF2-40B4-BE49-F238E27FC236}">
                      <a16:creationId xmlns:a16="http://schemas.microsoft.com/office/drawing/2014/main" id="{94F39EAE-0290-E5DD-0EEA-FB04186815A2}"/>
                    </a:ext>
                  </a:extLst>
                </p14:cNvPr>
                <p14:cNvContentPartPr/>
                <p14:nvPr/>
              </p14:nvContentPartPr>
              <p14:xfrm>
                <a:off x="3569559" y="4604489"/>
                <a:ext cx="68400" cy="84240"/>
              </p14:xfrm>
            </p:contentPart>
          </mc:Choice>
          <mc:Fallback>
            <p:pic>
              <p:nvPicPr>
                <p:cNvPr id="28810" name="잉크 28809">
                  <a:extLst>
                    <a:ext uri="{FF2B5EF4-FFF2-40B4-BE49-F238E27FC236}">
                      <a16:creationId xmlns:a16="http://schemas.microsoft.com/office/drawing/2014/main" id="{94F39EAE-0290-E5DD-0EEA-FB04186815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60919" y="4595489"/>
                  <a:ext cx="86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811" name="잉크 28810">
                  <a:extLst>
                    <a:ext uri="{FF2B5EF4-FFF2-40B4-BE49-F238E27FC236}">
                      <a16:creationId xmlns:a16="http://schemas.microsoft.com/office/drawing/2014/main" id="{F8D72AB6-955C-D6B4-FF7A-228FE92BFE8F}"/>
                    </a:ext>
                  </a:extLst>
                </p14:cNvPr>
                <p14:cNvContentPartPr/>
                <p14:nvPr/>
              </p14:nvContentPartPr>
              <p14:xfrm>
                <a:off x="3660639" y="4595129"/>
                <a:ext cx="12240" cy="122760"/>
              </p14:xfrm>
            </p:contentPart>
          </mc:Choice>
          <mc:Fallback>
            <p:pic>
              <p:nvPicPr>
                <p:cNvPr id="28811" name="잉크 28810">
                  <a:extLst>
                    <a:ext uri="{FF2B5EF4-FFF2-40B4-BE49-F238E27FC236}">
                      <a16:creationId xmlns:a16="http://schemas.microsoft.com/office/drawing/2014/main" id="{F8D72AB6-955C-D6B4-FF7A-228FE92BFE8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651639" y="4586129"/>
                  <a:ext cx="29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812" name="잉크 28811">
                  <a:extLst>
                    <a:ext uri="{FF2B5EF4-FFF2-40B4-BE49-F238E27FC236}">
                      <a16:creationId xmlns:a16="http://schemas.microsoft.com/office/drawing/2014/main" id="{0A83626B-52CA-6C2D-2AE3-983780FEEA2A}"/>
                    </a:ext>
                  </a:extLst>
                </p14:cNvPr>
                <p14:cNvContentPartPr/>
                <p14:nvPr/>
              </p14:nvContentPartPr>
              <p14:xfrm>
                <a:off x="3625359" y="4691249"/>
                <a:ext cx="82080" cy="100800"/>
              </p14:xfrm>
            </p:contentPart>
          </mc:Choice>
          <mc:Fallback>
            <p:pic>
              <p:nvPicPr>
                <p:cNvPr id="28812" name="잉크 28811">
                  <a:extLst>
                    <a:ext uri="{FF2B5EF4-FFF2-40B4-BE49-F238E27FC236}">
                      <a16:creationId xmlns:a16="http://schemas.microsoft.com/office/drawing/2014/main" id="{0A83626B-52CA-6C2D-2AE3-983780FEEA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616719" y="4682609"/>
                  <a:ext cx="99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813" name="잉크 28812">
                  <a:extLst>
                    <a:ext uri="{FF2B5EF4-FFF2-40B4-BE49-F238E27FC236}">
                      <a16:creationId xmlns:a16="http://schemas.microsoft.com/office/drawing/2014/main" id="{5D62650F-CE9E-6D34-25F8-A67FCC8FB84B}"/>
                    </a:ext>
                  </a:extLst>
                </p14:cNvPr>
                <p14:cNvContentPartPr/>
                <p14:nvPr/>
              </p14:nvContentPartPr>
              <p14:xfrm>
                <a:off x="3704559" y="4617089"/>
                <a:ext cx="146520" cy="119880"/>
              </p14:xfrm>
            </p:contentPart>
          </mc:Choice>
          <mc:Fallback>
            <p:pic>
              <p:nvPicPr>
                <p:cNvPr id="28813" name="잉크 28812">
                  <a:extLst>
                    <a:ext uri="{FF2B5EF4-FFF2-40B4-BE49-F238E27FC236}">
                      <a16:creationId xmlns:a16="http://schemas.microsoft.com/office/drawing/2014/main" id="{5D62650F-CE9E-6D34-25F8-A67FCC8FB84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695559" y="4608449"/>
                  <a:ext cx="164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814" name="잉크 28813">
                  <a:extLst>
                    <a:ext uri="{FF2B5EF4-FFF2-40B4-BE49-F238E27FC236}">
                      <a16:creationId xmlns:a16="http://schemas.microsoft.com/office/drawing/2014/main" id="{8A5EA69C-8DD5-D724-FE04-4C3EF3A6432D}"/>
                    </a:ext>
                  </a:extLst>
                </p14:cNvPr>
                <p14:cNvContentPartPr/>
                <p14:nvPr/>
              </p14:nvContentPartPr>
              <p14:xfrm>
                <a:off x="3783399" y="4695929"/>
                <a:ext cx="104760" cy="92160"/>
              </p14:xfrm>
            </p:contentPart>
          </mc:Choice>
          <mc:Fallback>
            <p:pic>
              <p:nvPicPr>
                <p:cNvPr id="28814" name="잉크 28813">
                  <a:extLst>
                    <a:ext uri="{FF2B5EF4-FFF2-40B4-BE49-F238E27FC236}">
                      <a16:creationId xmlns:a16="http://schemas.microsoft.com/office/drawing/2014/main" id="{8A5EA69C-8DD5-D724-FE04-4C3EF3A6432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74399" y="4687289"/>
                  <a:ext cx="122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8815" name="잉크 28814">
                  <a:extLst>
                    <a:ext uri="{FF2B5EF4-FFF2-40B4-BE49-F238E27FC236}">
                      <a16:creationId xmlns:a16="http://schemas.microsoft.com/office/drawing/2014/main" id="{7700C3B1-2513-4540-91AB-3E05431F098C}"/>
                    </a:ext>
                  </a:extLst>
                </p14:cNvPr>
                <p14:cNvContentPartPr/>
                <p14:nvPr/>
              </p14:nvContentPartPr>
              <p14:xfrm>
                <a:off x="3949359" y="4644449"/>
                <a:ext cx="98640" cy="106200"/>
              </p14:xfrm>
            </p:contentPart>
          </mc:Choice>
          <mc:Fallback>
            <p:pic>
              <p:nvPicPr>
                <p:cNvPr id="28815" name="잉크 28814">
                  <a:extLst>
                    <a:ext uri="{FF2B5EF4-FFF2-40B4-BE49-F238E27FC236}">
                      <a16:creationId xmlns:a16="http://schemas.microsoft.com/office/drawing/2014/main" id="{7700C3B1-2513-4540-91AB-3E05431F098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40359" y="4635809"/>
                  <a:ext cx="116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8816" name="잉크 28815">
                  <a:extLst>
                    <a:ext uri="{FF2B5EF4-FFF2-40B4-BE49-F238E27FC236}">
                      <a16:creationId xmlns:a16="http://schemas.microsoft.com/office/drawing/2014/main" id="{6E8E769D-D1C8-E8D4-4FD5-6BA8A6F55CB5}"/>
                    </a:ext>
                  </a:extLst>
                </p14:cNvPr>
                <p14:cNvContentPartPr/>
                <p14:nvPr/>
              </p14:nvContentPartPr>
              <p14:xfrm>
                <a:off x="4023519" y="4624649"/>
                <a:ext cx="41760" cy="81000"/>
              </p14:xfrm>
            </p:contentPart>
          </mc:Choice>
          <mc:Fallback>
            <p:pic>
              <p:nvPicPr>
                <p:cNvPr id="28816" name="잉크 28815">
                  <a:extLst>
                    <a:ext uri="{FF2B5EF4-FFF2-40B4-BE49-F238E27FC236}">
                      <a16:creationId xmlns:a16="http://schemas.microsoft.com/office/drawing/2014/main" id="{6E8E769D-D1C8-E8D4-4FD5-6BA8A6F55CB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014519" y="4615649"/>
                  <a:ext cx="59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8817" name="잉크 28816">
                  <a:extLst>
                    <a:ext uri="{FF2B5EF4-FFF2-40B4-BE49-F238E27FC236}">
                      <a16:creationId xmlns:a16="http://schemas.microsoft.com/office/drawing/2014/main" id="{65FB744A-C510-43B5-51E5-D843FA12CC61}"/>
                    </a:ext>
                  </a:extLst>
                </p14:cNvPr>
                <p14:cNvContentPartPr/>
                <p14:nvPr/>
              </p14:nvContentPartPr>
              <p14:xfrm>
                <a:off x="4084719" y="4632569"/>
                <a:ext cx="60120" cy="110880"/>
              </p14:xfrm>
            </p:contentPart>
          </mc:Choice>
          <mc:Fallback>
            <p:pic>
              <p:nvPicPr>
                <p:cNvPr id="28817" name="잉크 28816">
                  <a:extLst>
                    <a:ext uri="{FF2B5EF4-FFF2-40B4-BE49-F238E27FC236}">
                      <a16:creationId xmlns:a16="http://schemas.microsoft.com/office/drawing/2014/main" id="{65FB744A-C510-43B5-51E5-D843FA12CC6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075719" y="4623929"/>
                  <a:ext cx="77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818" name="잉크 28817">
                  <a:extLst>
                    <a:ext uri="{FF2B5EF4-FFF2-40B4-BE49-F238E27FC236}">
                      <a16:creationId xmlns:a16="http://schemas.microsoft.com/office/drawing/2014/main" id="{2D44848C-6ADE-0E16-F9A0-BB93BAD1C61C}"/>
                    </a:ext>
                  </a:extLst>
                </p14:cNvPr>
                <p14:cNvContentPartPr/>
                <p14:nvPr/>
              </p14:nvContentPartPr>
              <p14:xfrm>
                <a:off x="4241679" y="4614569"/>
                <a:ext cx="62280" cy="93600"/>
              </p14:xfrm>
            </p:contentPart>
          </mc:Choice>
          <mc:Fallback>
            <p:pic>
              <p:nvPicPr>
                <p:cNvPr id="28818" name="잉크 28817">
                  <a:extLst>
                    <a:ext uri="{FF2B5EF4-FFF2-40B4-BE49-F238E27FC236}">
                      <a16:creationId xmlns:a16="http://schemas.microsoft.com/office/drawing/2014/main" id="{2D44848C-6ADE-0E16-F9A0-BB93BAD1C61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33039" y="4605929"/>
                  <a:ext cx="79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8819" name="잉크 28818">
                  <a:extLst>
                    <a:ext uri="{FF2B5EF4-FFF2-40B4-BE49-F238E27FC236}">
                      <a16:creationId xmlns:a16="http://schemas.microsoft.com/office/drawing/2014/main" id="{4A3AB8A0-5D3B-4BA5-0D7A-29E246A28CB2}"/>
                    </a:ext>
                  </a:extLst>
                </p14:cNvPr>
                <p14:cNvContentPartPr/>
                <p14:nvPr/>
              </p14:nvContentPartPr>
              <p14:xfrm>
                <a:off x="4293519" y="4619249"/>
                <a:ext cx="39960" cy="101160"/>
              </p14:xfrm>
            </p:contentPart>
          </mc:Choice>
          <mc:Fallback>
            <p:pic>
              <p:nvPicPr>
                <p:cNvPr id="28819" name="잉크 28818">
                  <a:extLst>
                    <a:ext uri="{FF2B5EF4-FFF2-40B4-BE49-F238E27FC236}">
                      <a16:creationId xmlns:a16="http://schemas.microsoft.com/office/drawing/2014/main" id="{4A3AB8A0-5D3B-4BA5-0D7A-29E246A28CB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84519" y="4610609"/>
                  <a:ext cx="57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8820" name="잉크 28819">
                  <a:extLst>
                    <a:ext uri="{FF2B5EF4-FFF2-40B4-BE49-F238E27FC236}">
                      <a16:creationId xmlns:a16="http://schemas.microsoft.com/office/drawing/2014/main" id="{FD2008E5-7E11-21E2-C599-BA6136C23546}"/>
                    </a:ext>
                  </a:extLst>
                </p14:cNvPr>
                <p14:cNvContentPartPr/>
                <p14:nvPr/>
              </p14:nvContentPartPr>
              <p14:xfrm>
                <a:off x="4292799" y="4702409"/>
                <a:ext cx="46080" cy="52200"/>
              </p14:xfrm>
            </p:contentPart>
          </mc:Choice>
          <mc:Fallback>
            <p:pic>
              <p:nvPicPr>
                <p:cNvPr id="28820" name="잉크 28819">
                  <a:extLst>
                    <a:ext uri="{FF2B5EF4-FFF2-40B4-BE49-F238E27FC236}">
                      <a16:creationId xmlns:a16="http://schemas.microsoft.com/office/drawing/2014/main" id="{FD2008E5-7E11-21E2-C599-BA6136C2354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83799" y="4693409"/>
                  <a:ext cx="63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8821" name="잉크 28820">
                  <a:extLst>
                    <a:ext uri="{FF2B5EF4-FFF2-40B4-BE49-F238E27FC236}">
                      <a16:creationId xmlns:a16="http://schemas.microsoft.com/office/drawing/2014/main" id="{60256827-24DA-6CC5-6CF6-7FFB470EF64D}"/>
                    </a:ext>
                  </a:extLst>
                </p14:cNvPr>
                <p14:cNvContentPartPr/>
                <p14:nvPr/>
              </p14:nvContentPartPr>
              <p14:xfrm>
                <a:off x="4377039" y="4619609"/>
                <a:ext cx="88560" cy="105120"/>
              </p14:xfrm>
            </p:contentPart>
          </mc:Choice>
          <mc:Fallback>
            <p:pic>
              <p:nvPicPr>
                <p:cNvPr id="28821" name="잉크 28820">
                  <a:extLst>
                    <a:ext uri="{FF2B5EF4-FFF2-40B4-BE49-F238E27FC236}">
                      <a16:creationId xmlns:a16="http://schemas.microsoft.com/office/drawing/2014/main" id="{60256827-24DA-6CC5-6CF6-7FFB470EF64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68039" y="4610609"/>
                  <a:ext cx="106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8822" name="잉크 28821">
                  <a:extLst>
                    <a:ext uri="{FF2B5EF4-FFF2-40B4-BE49-F238E27FC236}">
                      <a16:creationId xmlns:a16="http://schemas.microsoft.com/office/drawing/2014/main" id="{EFAA6331-8412-8105-A37F-71D2326F9130}"/>
                    </a:ext>
                  </a:extLst>
                </p14:cNvPr>
                <p14:cNvContentPartPr/>
                <p14:nvPr/>
              </p14:nvContentPartPr>
              <p14:xfrm>
                <a:off x="4422399" y="4699169"/>
                <a:ext cx="139680" cy="61920"/>
              </p14:xfrm>
            </p:contentPart>
          </mc:Choice>
          <mc:Fallback>
            <p:pic>
              <p:nvPicPr>
                <p:cNvPr id="28822" name="잉크 28821">
                  <a:extLst>
                    <a:ext uri="{FF2B5EF4-FFF2-40B4-BE49-F238E27FC236}">
                      <a16:creationId xmlns:a16="http://schemas.microsoft.com/office/drawing/2014/main" id="{EFAA6331-8412-8105-A37F-71D2326F913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13399" y="4690529"/>
                  <a:ext cx="1573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34" name="그룹 28833">
            <a:extLst>
              <a:ext uri="{FF2B5EF4-FFF2-40B4-BE49-F238E27FC236}">
                <a16:creationId xmlns:a16="http://schemas.microsoft.com/office/drawing/2014/main" id="{4BA8BD64-F8C0-B0CE-38B7-F9FC3E17D88F}"/>
              </a:ext>
            </a:extLst>
          </p:cNvPr>
          <p:cNvGrpSpPr/>
          <p:nvPr/>
        </p:nvGrpSpPr>
        <p:grpSpPr>
          <a:xfrm>
            <a:off x="2641119" y="5042969"/>
            <a:ext cx="668160" cy="175680"/>
            <a:chOff x="2641119" y="5042969"/>
            <a:chExt cx="66816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8824" name="잉크 28823">
                  <a:extLst>
                    <a:ext uri="{FF2B5EF4-FFF2-40B4-BE49-F238E27FC236}">
                      <a16:creationId xmlns:a16="http://schemas.microsoft.com/office/drawing/2014/main" id="{674E4036-ECEC-998C-28E1-20F199BC1749}"/>
                    </a:ext>
                  </a:extLst>
                </p14:cNvPr>
                <p14:cNvContentPartPr/>
                <p14:nvPr/>
              </p14:nvContentPartPr>
              <p14:xfrm>
                <a:off x="2641119" y="5129009"/>
                <a:ext cx="115560" cy="22680"/>
              </p14:xfrm>
            </p:contentPart>
          </mc:Choice>
          <mc:Fallback>
            <p:pic>
              <p:nvPicPr>
                <p:cNvPr id="28824" name="잉크 28823">
                  <a:extLst>
                    <a:ext uri="{FF2B5EF4-FFF2-40B4-BE49-F238E27FC236}">
                      <a16:creationId xmlns:a16="http://schemas.microsoft.com/office/drawing/2014/main" id="{674E4036-ECEC-998C-28E1-20F199BC174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632119" y="5120369"/>
                  <a:ext cx="133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8825" name="잉크 28824">
                  <a:extLst>
                    <a:ext uri="{FF2B5EF4-FFF2-40B4-BE49-F238E27FC236}">
                      <a16:creationId xmlns:a16="http://schemas.microsoft.com/office/drawing/2014/main" id="{0B640110-EBCE-B7C4-E570-D976857BE754}"/>
                    </a:ext>
                  </a:extLst>
                </p14:cNvPr>
                <p14:cNvContentPartPr/>
                <p14:nvPr/>
              </p14:nvContentPartPr>
              <p14:xfrm>
                <a:off x="2704839" y="5106329"/>
                <a:ext cx="7920" cy="11880"/>
              </p14:xfrm>
            </p:contentPart>
          </mc:Choice>
          <mc:Fallback>
            <p:pic>
              <p:nvPicPr>
                <p:cNvPr id="28825" name="잉크 28824">
                  <a:extLst>
                    <a:ext uri="{FF2B5EF4-FFF2-40B4-BE49-F238E27FC236}">
                      <a16:creationId xmlns:a16="http://schemas.microsoft.com/office/drawing/2014/main" id="{0B640110-EBCE-B7C4-E570-D976857BE75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96199" y="5097689"/>
                  <a:ext cx="25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8826" name="잉크 28825">
                  <a:extLst>
                    <a:ext uri="{FF2B5EF4-FFF2-40B4-BE49-F238E27FC236}">
                      <a16:creationId xmlns:a16="http://schemas.microsoft.com/office/drawing/2014/main" id="{1BCE248C-1753-BB6D-F990-FF8F12E96205}"/>
                    </a:ext>
                  </a:extLst>
                </p14:cNvPr>
                <p14:cNvContentPartPr/>
                <p14:nvPr/>
              </p14:nvContentPartPr>
              <p14:xfrm>
                <a:off x="2679999" y="5107769"/>
                <a:ext cx="61920" cy="85680"/>
              </p14:xfrm>
            </p:contentPart>
          </mc:Choice>
          <mc:Fallback>
            <p:pic>
              <p:nvPicPr>
                <p:cNvPr id="28826" name="잉크 28825">
                  <a:extLst>
                    <a:ext uri="{FF2B5EF4-FFF2-40B4-BE49-F238E27FC236}">
                      <a16:creationId xmlns:a16="http://schemas.microsoft.com/office/drawing/2014/main" id="{1BCE248C-1753-BB6D-F990-FF8F12E9620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71359" y="5099129"/>
                  <a:ext cx="79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8827" name="잉크 28826">
                  <a:extLst>
                    <a:ext uri="{FF2B5EF4-FFF2-40B4-BE49-F238E27FC236}">
                      <a16:creationId xmlns:a16="http://schemas.microsoft.com/office/drawing/2014/main" id="{50DDEDEE-107D-D516-A804-5E31D156729D}"/>
                    </a:ext>
                  </a:extLst>
                </p14:cNvPr>
                <p14:cNvContentPartPr/>
                <p14:nvPr/>
              </p14:nvContentPartPr>
              <p14:xfrm>
                <a:off x="2817159" y="5042969"/>
                <a:ext cx="61560" cy="36360"/>
              </p14:xfrm>
            </p:contentPart>
          </mc:Choice>
          <mc:Fallback>
            <p:pic>
              <p:nvPicPr>
                <p:cNvPr id="28827" name="잉크 28826">
                  <a:extLst>
                    <a:ext uri="{FF2B5EF4-FFF2-40B4-BE49-F238E27FC236}">
                      <a16:creationId xmlns:a16="http://schemas.microsoft.com/office/drawing/2014/main" id="{50DDEDEE-107D-D516-A804-5E31D156729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808159" y="5033969"/>
                  <a:ext cx="79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8828" name="잉크 28827">
                  <a:extLst>
                    <a:ext uri="{FF2B5EF4-FFF2-40B4-BE49-F238E27FC236}">
                      <a16:creationId xmlns:a16="http://schemas.microsoft.com/office/drawing/2014/main" id="{5EB860B2-901D-A0A1-9C19-46A89BA2F5F1}"/>
                    </a:ext>
                  </a:extLst>
                </p14:cNvPr>
                <p14:cNvContentPartPr/>
                <p14:nvPr/>
              </p14:nvContentPartPr>
              <p14:xfrm>
                <a:off x="2808879" y="5087969"/>
                <a:ext cx="125640" cy="123120"/>
              </p14:xfrm>
            </p:contentPart>
          </mc:Choice>
          <mc:Fallback>
            <p:pic>
              <p:nvPicPr>
                <p:cNvPr id="28828" name="잉크 28827">
                  <a:extLst>
                    <a:ext uri="{FF2B5EF4-FFF2-40B4-BE49-F238E27FC236}">
                      <a16:creationId xmlns:a16="http://schemas.microsoft.com/office/drawing/2014/main" id="{5EB860B2-901D-A0A1-9C19-46A89BA2F5F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799879" y="5078969"/>
                  <a:ext cx="143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8829" name="잉크 28828">
                  <a:extLst>
                    <a:ext uri="{FF2B5EF4-FFF2-40B4-BE49-F238E27FC236}">
                      <a16:creationId xmlns:a16="http://schemas.microsoft.com/office/drawing/2014/main" id="{4B8F408A-2BD9-F653-C223-59252A4967CA}"/>
                    </a:ext>
                  </a:extLst>
                </p14:cNvPr>
                <p14:cNvContentPartPr/>
                <p14:nvPr/>
              </p14:nvContentPartPr>
              <p14:xfrm>
                <a:off x="2916159" y="5090849"/>
                <a:ext cx="66960" cy="118800"/>
              </p14:xfrm>
            </p:contentPart>
          </mc:Choice>
          <mc:Fallback>
            <p:pic>
              <p:nvPicPr>
                <p:cNvPr id="28829" name="잉크 28828">
                  <a:extLst>
                    <a:ext uri="{FF2B5EF4-FFF2-40B4-BE49-F238E27FC236}">
                      <a16:creationId xmlns:a16="http://schemas.microsoft.com/office/drawing/2014/main" id="{4B8F408A-2BD9-F653-C223-59252A4967C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907159" y="5082209"/>
                  <a:ext cx="8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830" name="잉크 28829">
                  <a:extLst>
                    <a:ext uri="{FF2B5EF4-FFF2-40B4-BE49-F238E27FC236}">
                      <a16:creationId xmlns:a16="http://schemas.microsoft.com/office/drawing/2014/main" id="{8E7A9E53-F23C-31BC-A36A-FF2DC4E4E886}"/>
                    </a:ext>
                  </a:extLst>
                </p14:cNvPr>
                <p14:cNvContentPartPr/>
                <p14:nvPr/>
              </p14:nvContentPartPr>
              <p14:xfrm>
                <a:off x="3010839" y="5045129"/>
                <a:ext cx="97560" cy="148320"/>
              </p14:xfrm>
            </p:contentPart>
          </mc:Choice>
          <mc:Fallback>
            <p:pic>
              <p:nvPicPr>
                <p:cNvPr id="28830" name="잉크 28829">
                  <a:extLst>
                    <a:ext uri="{FF2B5EF4-FFF2-40B4-BE49-F238E27FC236}">
                      <a16:creationId xmlns:a16="http://schemas.microsoft.com/office/drawing/2014/main" id="{8E7A9E53-F23C-31BC-A36A-FF2DC4E4E88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002199" y="5036489"/>
                  <a:ext cx="115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8831" name="잉크 28830">
                  <a:extLst>
                    <a:ext uri="{FF2B5EF4-FFF2-40B4-BE49-F238E27FC236}">
                      <a16:creationId xmlns:a16="http://schemas.microsoft.com/office/drawing/2014/main" id="{81355818-EC31-7F01-333D-CD51A3A85920}"/>
                    </a:ext>
                  </a:extLst>
                </p14:cNvPr>
                <p14:cNvContentPartPr/>
                <p14:nvPr/>
              </p14:nvContentPartPr>
              <p14:xfrm>
                <a:off x="3054039" y="5096609"/>
                <a:ext cx="105840" cy="83520"/>
              </p14:xfrm>
            </p:contentPart>
          </mc:Choice>
          <mc:Fallback>
            <p:pic>
              <p:nvPicPr>
                <p:cNvPr id="28831" name="잉크 28830">
                  <a:extLst>
                    <a:ext uri="{FF2B5EF4-FFF2-40B4-BE49-F238E27FC236}">
                      <a16:creationId xmlns:a16="http://schemas.microsoft.com/office/drawing/2014/main" id="{81355818-EC31-7F01-333D-CD51A3A8592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45039" y="5087609"/>
                  <a:ext cx="123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8832" name="잉크 28831">
                  <a:extLst>
                    <a:ext uri="{FF2B5EF4-FFF2-40B4-BE49-F238E27FC236}">
                      <a16:creationId xmlns:a16="http://schemas.microsoft.com/office/drawing/2014/main" id="{2054BF56-A741-E6A1-6655-3D8E453191CD}"/>
                    </a:ext>
                  </a:extLst>
                </p14:cNvPr>
                <p14:cNvContentPartPr/>
                <p14:nvPr/>
              </p14:nvContentPartPr>
              <p14:xfrm>
                <a:off x="3171039" y="5110649"/>
                <a:ext cx="56520" cy="108000"/>
              </p14:xfrm>
            </p:contentPart>
          </mc:Choice>
          <mc:Fallback>
            <p:pic>
              <p:nvPicPr>
                <p:cNvPr id="28832" name="잉크 28831">
                  <a:extLst>
                    <a:ext uri="{FF2B5EF4-FFF2-40B4-BE49-F238E27FC236}">
                      <a16:creationId xmlns:a16="http://schemas.microsoft.com/office/drawing/2014/main" id="{2054BF56-A741-E6A1-6655-3D8E453191C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62039" y="5101649"/>
                  <a:ext cx="74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833" name="잉크 28832">
                  <a:extLst>
                    <a:ext uri="{FF2B5EF4-FFF2-40B4-BE49-F238E27FC236}">
                      <a16:creationId xmlns:a16="http://schemas.microsoft.com/office/drawing/2014/main" id="{5D7A722D-1ADB-39DA-F019-872A62E3642D}"/>
                    </a:ext>
                  </a:extLst>
                </p14:cNvPr>
                <p14:cNvContentPartPr/>
                <p14:nvPr/>
              </p14:nvContentPartPr>
              <p14:xfrm>
                <a:off x="3272919" y="5187689"/>
                <a:ext cx="36360" cy="17280"/>
              </p14:xfrm>
            </p:contentPart>
          </mc:Choice>
          <mc:Fallback>
            <p:pic>
              <p:nvPicPr>
                <p:cNvPr id="28833" name="잉크 28832">
                  <a:extLst>
                    <a:ext uri="{FF2B5EF4-FFF2-40B4-BE49-F238E27FC236}">
                      <a16:creationId xmlns:a16="http://schemas.microsoft.com/office/drawing/2014/main" id="{5D7A722D-1ADB-39DA-F019-872A62E3642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263919" y="5179049"/>
                  <a:ext cx="540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49" name="그룹 28848">
            <a:extLst>
              <a:ext uri="{FF2B5EF4-FFF2-40B4-BE49-F238E27FC236}">
                <a16:creationId xmlns:a16="http://schemas.microsoft.com/office/drawing/2014/main" id="{CE79846C-DB68-276A-48BF-F2887C5FCC01}"/>
              </a:ext>
            </a:extLst>
          </p:cNvPr>
          <p:cNvGrpSpPr/>
          <p:nvPr/>
        </p:nvGrpSpPr>
        <p:grpSpPr>
          <a:xfrm>
            <a:off x="5115039" y="5601689"/>
            <a:ext cx="613440" cy="552600"/>
            <a:chOff x="5115039" y="5601689"/>
            <a:chExt cx="613440" cy="55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835" name="잉크 28834">
                  <a:extLst>
                    <a:ext uri="{FF2B5EF4-FFF2-40B4-BE49-F238E27FC236}">
                      <a16:creationId xmlns:a16="http://schemas.microsoft.com/office/drawing/2014/main" id="{EFB507AA-91D6-65EE-4438-B0F8055B39BE}"/>
                    </a:ext>
                  </a:extLst>
                </p14:cNvPr>
                <p14:cNvContentPartPr/>
                <p14:nvPr/>
              </p14:nvContentPartPr>
              <p14:xfrm>
                <a:off x="5115039" y="5601689"/>
                <a:ext cx="100800" cy="552600"/>
              </p14:xfrm>
            </p:contentPart>
          </mc:Choice>
          <mc:Fallback>
            <p:pic>
              <p:nvPicPr>
                <p:cNvPr id="28835" name="잉크 28834">
                  <a:extLst>
                    <a:ext uri="{FF2B5EF4-FFF2-40B4-BE49-F238E27FC236}">
                      <a16:creationId xmlns:a16="http://schemas.microsoft.com/office/drawing/2014/main" id="{EFB507AA-91D6-65EE-4438-B0F8055B39B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106399" y="5593049"/>
                  <a:ext cx="1184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836" name="잉크 28835">
                  <a:extLst>
                    <a:ext uri="{FF2B5EF4-FFF2-40B4-BE49-F238E27FC236}">
                      <a16:creationId xmlns:a16="http://schemas.microsoft.com/office/drawing/2014/main" id="{7300C3D2-F0B7-FBF0-A910-0834ED0F781C}"/>
                    </a:ext>
                  </a:extLst>
                </p14:cNvPr>
                <p14:cNvContentPartPr/>
                <p14:nvPr/>
              </p14:nvContentPartPr>
              <p14:xfrm>
                <a:off x="5319519" y="5665769"/>
                <a:ext cx="99360" cy="175320"/>
              </p14:xfrm>
            </p:contentPart>
          </mc:Choice>
          <mc:Fallback>
            <p:pic>
              <p:nvPicPr>
                <p:cNvPr id="28836" name="잉크 28835">
                  <a:extLst>
                    <a:ext uri="{FF2B5EF4-FFF2-40B4-BE49-F238E27FC236}">
                      <a16:creationId xmlns:a16="http://schemas.microsoft.com/office/drawing/2014/main" id="{7300C3D2-F0B7-FBF0-A910-0834ED0F781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310519" y="5656769"/>
                  <a:ext cx="117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837" name="잉크 28836">
                  <a:extLst>
                    <a:ext uri="{FF2B5EF4-FFF2-40B4-BE49-F238E27FC236}">
                      <a16:creationId xmlns:a16="http://schemas.microsoft.com/office/drawing/2014/main" id="{44688B2A-0E4C-8D17-85AD-8514ED0905CF}"/>
                    </a:ext>
                  </a:extLst>
                </p14:cNvPr>
                <p14:cNvContentPartPr/>
                <p14:nvPr/>
              </p14:nvContentPartPr>
              <p14:xfrm>
                <a:off x="5421039" y="5723009"/>
                <a:ext cx="65520" cy="118440"/>
              </p14:xfrm>
            </p:contentPart>
          </mc:Choice>
          <mc:Fallback>
            <p:pic>
              <p:nvPicPr>
                <p:cNvPr id="28837" name="잉크 28836">
                  <a:extLst>
                    <a:ext uri="{FF2B5EF4-FFF2-40B4-BE49-F238E27FC236}">
                      <a16:creationId xmlns:a16="http://schemas.microsoft.com/office/drawing/2014/main" id="{44688B2A-0E4C-8D17-85AD-8514ED0905C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412399" y="5714009"/>
                  <a:ext cx="83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838" name="잉크 28837">
                  <a:extLst>
                    <a:ext uri="{FF2B5EF4-FFF2-40B4-BE49-F238E27FC236}">
                      <a16:creationId xmlns:a16="http://schemas.microsoft.com/office/drawing/2014/main" id="{13CC5CBE-16D3-9A1B-45AB-6A0E01783E8E}"/>
                    </a:ext>
                  </a:extLst>
                </p14:cNvPr>
                <p14:cNvContentPartPr/>
                <p14:nvPr/>
              </p14:nvContentPartPr>
              <p14:xfrm>
                <a:off x="5500959" y="5726249"/>
                <a:ext cx="37800" cy="84600"/>
              </p14:xfrm>
            </p:contentPart>
          </mc:Choice>
          <mc:Fallback>
            <p:pic>
              <p:nvPicPr>
                <p:cNvPr id="28838" name="잉크 28837">
                  <a:extLst>
                    <a:ext uri="{FF2B5EF4-FFF2-40B4-BE49-F238E27FC236}">
                      <a16:creationId xmlns:a16="http://schemas.microsoft.com/office/drawing/2014/main" id="{13CC5CBE-16D3-9A1B-45AB-6A0E01783E8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492319" y="5717249"/>
                  <a:ext cx="55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839" name="잉크 28838">
                  <a:extLst>
                    <a:ext uri="{FF2B5EF4-FFF2-40B4-BE49-F238E27FC236}">
                      <a16:creationId xmlns:a16="http://schemas.microsoft.com/office/drawing/2014/main" id="{621AC358-EC98-176D-1424-E58D29823F9D}"/>
                    </a:ext>
                  </a:extLst>
                </p14:cNvPr>
                <p14:cNvContentPartPr/>
                <p14:nvPr/>
              </p14:nvContentPartPr>
              <p14:xfrm>
                <a:off x="5558919" y="5718329"/>
                <a:ext cx="28800" cy="128880"/>
              </p14:xfrm>
            </p:contentPart>
          </mc:Choice>
          <mc:Fallback>
            <p:pic>
              <p:nvPicPr>
                <p:cNvPr id="28839" name="잉크 28838">
                  <a:extLst>
                    <a:ext uri="{FF2B5EF4-FFF2-40B4-BE49-F238E27FC236}">
                      <a16:creationId xmlns:a16="http://schemas.microsoft.com/office/drawing/2014/main" id="{621AC358-EC98-176D-1424-E58D29823F9D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549919" y="5709689"/>
                  <a:ext cx="46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840" name="잉크 28839">
                  <a:extLst>
                    <a:ext uri="{FF2B5EF4-FFF2-40B4-BE49-F238E27FC236}">
                      <a16:creationId xmlns:a16="http://schemas.microsoft.com/office/drawing/2014/main" id="{62A9EAD5-F7F4-EF30-0F99-6434C0CCA75A}"/>
                    </a:ext>
                  </a:extLst>
                </p14:cNvPr>
                <p14:cNvContentPartPr/>
                <p14:nvPr/>
              </p14:nvContentPartPr>
              <p14:xfrm>
                <a:off x="5625159" y="5694209"/>
                <a:ext cx="83520" cy="110520"/>
              </p14:xfrm>
            </p:contentPart>
          </mc:Choice>
          <mc:Fallback>
            <p:pic>
              <p:nvPicPr>
                <p:cNvPr id="28840" name="잉크 28839">
                  <a:extLst>
                    <a:ext uri="{FF2B5EF4-FFF2-40B4-BE49-F238E27FC236}">
                      <a16:creationId xmlns:a16="http://schemas.microsoft.com/office/drawing/2014/main" id="{62A9EAD5-F7F4-EF30-0F99-6434C0CCA75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16159" y="5685209"/>
                  <a:ext cx="101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841" name="잉크 28840">
                  <a:extLst>
                    <a:ext uri="{FF2B5EF4-FFF2-40B4-BE49-F238E27FC236}">
                      <a16:creationId xmlns:a16="http://schemas.microsoft.com/office/drawing/2014/main" id="{7A2B9CB6-500C-051F-34EC-B7354B988051}"/>
                    </a:ext>
                  </a:extLst>
                </p14:cNvPr>
                <p14:cNvContentPartPr/>
                <p14:nvPr/>
              </p14:nvContentPartPr>
              <p14:xfrm>
                <a:off x="5652159" y="5714729"/>
                <a:ext cx="76320" cy="126360"/>
              </p14:xfrm>
            </p:contentPart>
          </mc:Choice>
          <mc:Fallback>
            <p:pic>
              <p:nvPicPr>
                <p:cNvPr id="28841" name="잉크 28840">
                  <a:extLst>
                    <a:ext uri="{FF2B5EF4-FFF2-40B4-BE49-F238E27FC236}">
                      <a16:creationId xmlns:a16="http://schemas.microsoft.com/office/drawing/2014/main" id="{7A2B9CB6-500C-051F-34EC-B7354B98805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643519" y="5706089"/>
                  <a:ext cx="939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48" name="그룹 28847">
            <a:extLst>
              <a:ext uri="{FF2B5EF4-FFF2-40B4-BE49-F238E27FC236}">
                <a16:creationId xmlns:a16="http://schemas.microsoft.com/office/drawing/2014/main" id="{A699173B-70A7-F0CF-EBED-FA600A81FF97}"/>
              </a:ext>
            </a:extLst>
          </p:cNvPr>
          <p:cNvGrpSpPr/>
          <p:nvPr/>
        </p:nvGrpSpPr>
        <p:grpSpPr>
          <a:xfrm>
            <a:off x="5869959" y="5652449"/>
            <a:ext cx="419400" cy="183960"/>
            <a:chOff x="5869959" y="5652449"/>
            <a:chExt cx="4194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842" name="잉크 28841">
                  <a:extLst>
                    <a:ext uri="{FF2B5EF4-FFF2-40B4-BE49-F238E27FC236}">
                      <a16:creationId xmlns:a16="http://schemas.microsoft.com/office/drawing/2014/main" id="{5BF1EA33-E18B-EF70-5D2D-02EBCA3C4768}"/>
                    </a:ext>
                  </a:extLst>
                </p14:cNvPr>
                <p14:cNvContentPartPr/>
                <p14:nvPr/>
              </p14:nvContentPartPr>
              <p14:xfrm>
                <a:off x="5869959" y="5672249"/>
                <a:ext cx="88920" cy="89640"/>
              </p14:xfrm>
            </p:contentPart>
          </mc:Choice>
          <mc:Fallback>
            <p:pic>
              <p:nvPicPr>
                <p:cNvPr id="28842" name="잉크 28841">
                  <a:extLst>
                    <a:ext uri="{FF2B5EF4-FFF2-40B4-BE49-F238E27FC236}">
                      <a16:creationId xmlns:a16="http://schemas.microsoft.com/office/drawing/2014/main" id="{5BF1EA33-E18B-EF70-5D2D-02EBCA3C476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61319" y="5663249"/>
                  <a:ext cx="106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843" name="잉크 28842">
                  <a:extLst>
                    <a:ext uri="{FF2B5EF4-FFF2-40B4-BE49-F238E27FC236}">
                      <a16:creationId xmlns:a16="http://schemas.microsoft.com/office/drawing/2014/main" id="{F0DDF8E3-FBFA-B8CB-9666-8CB77BEC94E8}"/>
                    </a:ext>
                  </a:extLst>
                </p14:cNvPr>
                <p14:cNvContentPartPr/>
                <p14:nvPr/>
              </p14:nvContentPartPr>
              <p14:xfrm>
                <a:off x="5957439" y="5673329"/>
                <a:ext cx="50040" cy="116280"/>
              </p14:xfrm>
            </p:contentPart>
          </mc:Choice>
          <mc:Fallback>
            <p:pic>
              <p:nvPicPr>
                <p:cNvPr id="28843" name="잉크 28842">
                  <a:extLst>
                    <a:ext uri="{FF2B5EF4-FFF2-40B4-BE49-F238E27FC236}">
                      <a16:creationId xmlns:a16="http://schemas.microsoft.com/office/drawing/2014/main" id="{F0DDF8E3-FBFA-B8CB-9666-8CB77BEC94E8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48439" y="5664689"/>
                  <a:ext cx="67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8844" name="잉크 28843">
                  <a:extLst>
                    <a:ext uri="{FF2B5EF4-FFF2-40B4-BE49-F238E27FC236}">
                      <a16:creationId xmlns:a16="http://schemas.microsoft.com/office/drawing/2014/main" id="{00633A2E-9899-D5C9-B249-8E214C5C532E}"/>
                    </a:ext>
                  </a:extLst>
                </p14:cNvPr>
                <p14:cNvContentPartPr/>
                <p14:nvPr/>
              </p14:nvContentPartPr>
              <p14:xfrm>
                <a:off x="5967879" y="5768729"/>
                <a:ext cx="59400" cy="60840"/>
              </p14:xfrm>
            </p:contentPart>
          </mc:Choice>
          <mc:Fallback>
            <p:pic>
              <p:nvPicPr>
                <p:cNvPr id="28844" name="잉크 28843">
                  <a:extLst>
                    <a:ext uri="{FF2B5EF4-FFF2-40B4-BE49-F238E27FC236}">
                      <a16:creationId xmlns:a16="http://schemas.microsoft.com/office/drawing/2014/main" id="{00633A2E-9899-D5C9-B249-8E214C5C532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958879" y="5760089"/>
                  <a:ext cx="77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8845" name="잉크 28844">
                  <a:extLst>
                    <a:ext uri="{FF2B5EF4-FFF2-40B4-BE49-F238E27FC236}">
                      <a16:creationId xmlns:a16="http://schemas.microsoft.com/office/drawing/2014/main" id="{317A3FDF-6943-5E1B-7103-38EC8C325912}"/>
                    </a:ext>
                  </a:extLst>
                </p14:cNvPr>
                <p14:cNvContentPartPr/>
                <p14:nvPr/>
              </p14:nvContentPartPr>
              <p14:xfrm>
                <a:off x="6050679" y="5666129"/>
                <a:ext cx="63000" cy="104400"/>
              </p14:xfrm>
            </p:contentPart>
          </mc:Choice>
          <mc:Fallback>
            <p:pic>
              <p:nvPicPr>
                <p:cNvPr id="28845" name="잉크 28844">
                  <a:extLst>
                    <a:ext uri="{FF2B5EF4-FFF2-40B4-BE49-F238E27FC236}">
                      <a16:creationId xmlns:a16="http://schemas.microsoft.com/office/drawing/2014/main" id="{317A3FDF-6943-5E1B-7103-38EC8C32591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041679" y="5657489"/>
                  <a:ext cx="80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8846" name="잉크 28845">
                  <a:extLst>
                    <a:ext uri="{FF2B5EF4-FFF2-40B4-BE49-F238E27FC236}">
                      <a16:creationId xmlns:a16="http://schemas.microsoft.com/office/drawing/2014/main" id="{2115BB80-1110-5088-CF9C-B26D2706C775}"/>
                    </a:ext>
                  </a:extLst>
                </p14:cNvPr>
                <p14:cNvContentPartPr/>
                <p14:nvPr/>
              </p14:nvContentPartPr>
              <p14:xfrm>
                <a:off x="6091359" y="5652449"/>
                <a:ext cx="59760" cy="118440"/>
              </p14:xfrm>
            </p:contentPart>
          </mc:Choice>
          <mc:Fallback>
            <p:pic>
              <p:nvPicPr>
                <p:cNvPr id="28846" name="잉크 28845">
                  <a:extLst>
                    <a:ext uri="{FF2B5EF4-FFF2-40B4-BE49-F238E27FC236}">
                      <a16:creationId xmlns:a16="http://schemas.microsoft.com/office/drawing/2014/main" id="{2115BB80-1110-5088-CF9C-B26D2706C77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082719" y="5643449"/>
                  <a:ext cx="77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8847" name="잉크 28846">
                  <a:extLst>
                    <a:ext uri="{FF2B5EF4-FFF2-40B4-BE49-F238E27FC236}">
                      <a16:creationId xmlns:a16="http://schemas.microsoft.com/office/drawing/2014/main" id="{C6522094-5647-6CDC-6EA9-1ADA5CB2FEC7}"/>
                    </a:ext>
                  </a:extLst>
                </p14:cNvPr>
                <p14:cNvContentPartPr/>
                <p14:nvPr/>
              </p14:nvContentPartPr>
              <p14:xfrm>
                <a:off x="6110079" y="5754689"/>
                <a:ext cx="179280" cy="81720"/>
              </p14:xfrm>
            </p:contentPart>
          </mc:Choice>
          <mc:Fallback>
            <p:pic>
              <p:nvPicPr>
                <p:cNvPr id="28847" name="잉크 28846">
                  <a:extLst>
                    <a:ext uri="{FF2B5EF4-FFF2-40B4-BE49-F238E27FC236}">
                      <a16:creationId xmlns:a16="http://schemas.microsoft.com/office/drawing/2014/main" id="{C6522094-5647-6CDC-6EA9-1ADA5CB2FEC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101079" y="5745689"/>
                  <a:ext cx="196920" cy="99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ChangeArrowheads="1"/>
          </p:cNvSpPr>
          <p:nvPr/>
        </p:nvSpPr>
        <p:spPr bwMode="auto">
          <a:xfrm>
            <a:off x="539750" y="549275"/>
            <a:ext cx="7194550" cy="56086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29     if((pid1 = fork()) == -1)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30         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onerror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("fail to call fork() #1\n");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     if(pid1 &gt; 0)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     if((pid2 = fork()) == -1)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33         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onerror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("fail to call fork() #2\n");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34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35     if(pid1 &gt; 0 &amp;&amp; pid2 &gt; 0) {  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/* parent process */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36         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%d\n",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getpid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());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37         close(p1[1]); close(p1[1]);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38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39         FD_ZERO(&amp;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initset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40         FD_SET(p1[0], &amp;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initset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41         FD_SET(p2[0], &amp;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initset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42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43         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newset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initset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44         while(select(p2[0] + 1, &amp;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newset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, NULL, NULL, NULL) &gt; 0) {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45             if(FD_ISSET(p1[0], &amp;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newset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))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46                 if(read(p1[0], msg, MSGSIZE) &gt; 0)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47                     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("[parent] %s from child1\n", msg);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48             if(FD_ISSET(p2[0], &amp;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newset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))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49                 if(read(p2[0], msg, MSGSIZE) &gt; 0)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50                     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("[parent] %s from child2\n", msg);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51             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newset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initset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;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52         } </a:t>
            </a:r>
          </a:p>
          <a:p>
            <a:pPr>
              <a:lnSpc>
                <a:spcPct val="9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53     }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BD8F6FC-2F33-B13E-3D60-C0CEBFA80B67}"/>
              </a:ext>
            </a:extLst>
          </p:cNvPr>
          <p:cNvGrpSpPr/>
          <p:nvPr/>
        </p:nvGrpSpPr>
        <p:grpSpPr>
          <a:xfrm>
            <a:off x="3988239" y="620109"/>
            <a:ext cx="222120" cy="134640"/>
            <a:chOff x="3988239" y="620109"/>
            <a:chExt cx="22212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B381DC4-40D1-DA27-6630-6764B037685E}"/>
                    </a:ext>
                  </a:extLst>
                </p14:cNvPr>
                <p14:cNvContentPartPr/>
                <p14:nvPr/>
              </p14:nvContentPartPr>
              <p14:xfrm>
                <a:off x="3988239" y="669429"/>
                <a:ext cx="203040" cy="342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B381DC4-40D1-DA27-6630-6764B03768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79239" y="660429"/>
                  <a:ext cx="220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C2C4CA1-322C-6092-00C1-7841B2F54435}"/>
                    </a:ext>
                  </a:extLst>
                </p14:cNvPr>
                <p14:cNvContentPartPr/>
                <p14:nvPr/>
              </p14:nvContentPartPr>
              <p14:xfrm>
                <a:off x="4131159" y="620109"/>
                <a:ext cx="79200" cy="134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C2C4CA1-322C-6092-00C1-7841B2F544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2519" y="611469"/>
                  <a:ext cx="9684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A41FB21-B9B4-62B9-EE0D-F639598316E5}"/>
              </a:ext>
            </a:extLst>
          </p:cNvPr>
          <p:cNvGrpSpPr/>
          <p:nvPr/>
        </p:nvGrpSpPr>
        <p:grpSpPr>
          <a:xfrm>
            <a:off x="4369119" y="477909"/>
            <a:ext cx="2149920" cy="244800"/>
            <a:chOff x="4369119" y="477909"/>
            <a:chExt cx="2149920" cy="2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366CDFD-3C64-FBC9-CB7B-7A36780ECF96}"/>
                    </a:ext>
                  </a:extLst>
                </p14:cNvPr>
                <p14:cNvContentPartPr/>
                <p14:nvPr/>
              </p14:nvContentPartPr>
              <p14:xfrm>
                <a:off x="4369119" y="628029"/>
                <a:ext cx="174960" cy="907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366CDFD-3C64-FBC9-CB7B-7A36780ECF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60479" y="619029"/>
                  <a:ext cx="192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584A7B1-41CA-5E9D-BB54-ADDAE0A1BCF6}"/>
                    </a:ext>
                  </a:extLst>
                </p14:cNvPr>
                <p14:cNvContentPartPr/>
                <p14:nvPr/>
              </p14:nvContentPartPr>
              <p14:xfrm>
                <a:off x="4559919" y="559269"/>
                <a:ext cx="111240" cy="1393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584A7B1-41CA-5E9D-BB54-ADDAE0A1BC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51279" y="550269"/>
                  <a:ext cx="128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2C590FD-C35E-565E-7B9D-631129D30EA5}"/>
                    </a:ext>
                  </a:extLst>
                </p14:cNvPr>
                <p14:cNvContentPartPr/>
                <p14:nvPr/>
              </p14:nvContentPartPr>
              <p14:xfrm>
                <a:off x="4654959" y="557109"/>
                <a:ext cx="67320" cy="133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2C590FD-C35E-565E-7B9D-631129D30E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46319" y="548469"/>
                  <a:ext cx="84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C322F2F-3DD1-8DB6-4002-10E84711C3CE}"/>
                    </a:ext>
                  </a:extLst>
                </p14:cNvPr>
                <p14:cNvContentPartPr/>
                <p14:nvPr/>
              </p14:nvContentPartPr>
              <p14:xfrm>
                <a:off x="4762599" y="537669"/>
                <a:ext cx="142560" cy="1490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C322F2F-3DD1-8DB6-4002-10E84711C3C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3959" y="529029"/>
                  <a:ext cx="160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DAD06DF-1772-C065-1B7F-1C6887F0A46D}"/>
                    </a:ext>
                  </a:extLst>
                </p14:cNvPr>
                <p14:cNvContentPartPr/>
                <p14:nvPr/>
              </p14:nvContentPartPr>
              <p14:xfrm>
                <a:off x="4957719" y="532989"/>
                <a:ext cx="74520" cy="1026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DAD06DF-1772-C065-1B7F-1C6887F0A46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9079" y="523989"/>
                  <a:ext cx="92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BAF144B-EBA4-8C03-C196-0EF5463D59AA}"/>
                    </a:ext>
                  </a:extLst>
                </p14:cNvPr>
                <p14:cNvContentPartPr/>
                <p14:nvPr/>
              </p14:nvContentPartPr>
              <p14:xfrm>
                <a:off x="5030799" y="570789"/>
                <a:ext cx="61200" cy="918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BAF144B-EBA4-8C03-C196-0EF5463D59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21799" y="561789"/>
                  <a:ext cx="78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282516-4F8C-AEE7-5477-E4C01D9646D2}"/>
                    </a:ext>
                  </a:extLst>
                </p14:cNvPr>
                <p14:cNvContentPartPr/>
                <p14:nvPr/>
              </p14:nvContentPartPr>
              <p14:xfrm>
                <a:off x="5091639" y="565389"/>
                <a:ext cx="118080" cy="860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282516-4F8C-AEE7-5477-E4C01D9646D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82999" y="556389"/>
                  <a:ext cx="135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F15C26E-650B-C9FE-A220-E6619578819E}"/>
                    </a:ext>
                  </a:extLst>
                </p14:cNvPr>
                <p14:cNvContentPartPr/>
                <p14:nvPr/>
              </p14:nvContentPartPr>
              <p14:xfrm>
                <a:off x="5156079" y="637029"/>
                <a:ext cx="72720" cy="838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F15C26E-650B-C9FE-A220-E661957881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47079" y="628029"/>
                  <a:ext cx="90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F13D149-4C2F-25D3-D07C-6A89B2956C01}"/>
                    </a:ext>
                  </a:extLst>
                </p14:cNvPr>
                <p14:cNvContentPartPr/>
                <p14:nvPr/>
              </p14:nvContentPartPr>
              <p14:xfrm>
                <a:off x="5219079" y="557469"/>
                <a:ext cx="118080" cy="90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F13D149-4C2F-25D3-D07C-6A89B2956C0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10439" y="548469"/>
                  <a:ext cx="135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934108D-4C97-C91C-55F1-D1E9983B21F8}"/>
                    </a:ext>
                  </a:extLst>
                </p14:cNvPr>
                <p14:cNvContentPartPr/>
                <p14:nvPr/>
              </p14:nvContentPartPr>
              <p14:xfrm>
                <a:off x="5371359" y="581589"/>
                <a:ext cx="44640" cy="84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934108D-4C97-C91C-55F1-D1E9983B21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62359" y="572949"/>
                  <a:ext cx="622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EF9EA55-D7FF-5E42-A08F-CC19689BE87D}"/>
                    </a:ext>
                  </a:extLst>
                </p14:cNvPr>
                <p14:cNvContentPartPr/>
                <p14:nvPr/>
              </p14:nvContentPartPr>
              <p14:xfrm>
                <a:off x="5408079" y="568989"/>
                <a:ext cx="97920" cy="153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EF9EA55-D7FF-5E42-A08F-CC19689BE87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99439" y="559989"/>
                  <a:ext cx="115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0E5653B-B5B7-F3B2-70E3-3B776ECF3537}"/>
                    </a:ext>
                  </a:extLst>
                </p14:cNvPr>
                <p14:cNvContentPartPr/>
                <p14:nvPr/>
              </p14:nvContentPartPr>
              <p14:xfrm>
                <a:off x="5587359" y="539109"/>
                <a:ext cx="72000" cy="121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0E5653B-B5B7-F3B2-70E3-3B776ECF35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78719" y="530109"/>
                  <a:ext cx="89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B7E23B2-8002-E8FD-C5B7-773816096B54}"/>
                    </a:ext>
                  </a:extLst>
                </p14:cNvPr>
                <p14:cNvContentPartPr/>
                <p14:nvPr/>
              </p14:nvContentPartPr>
              <p14:xfrm>
                <a:off x="5707959" y="543429"/>
                <a:ext cx="50400" cy="120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B7E23B2-8002-E8FD-C5B7-773816096B5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99319" y="534789"/>
                  <a:ext cx="68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ACF5C45-AB34-5674-3E46-5EE6A7060FDE}"/>
                    </a:ext>
                  </a:extLst>
                </p14:cNvPr>
                <p14:cNvContentPartPr/>
                <p14:nvPr/>
              </p14:nvContentPartPr>
              <p14:xfrm>
                <a:off x="5759799" y="534069"/>
                <a:ext cx="89280" cy="66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ACF5C45-AB34-5674-3E46-5EE6A7060F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51159" y="525069"/>
                  <a:ext cx="106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1828ED1-60F9-9563-A87D-2ADADFF4F698}"/>
                    </a:ext>
                  </a:extLst>
                </p14:cNvPr>
                <p14:cNvContentPartPr/>
                <p14:nvPr/>
              </p14:nvContentPartPr>
              <p14:xfrm>
                <a:off x="5842239" y="516429"/>
                <a:ext cx="9000" cy="89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1828ED1-60F9-9563-A87D-2ADADFF4F6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33239" y="507429"/>
                  <a:ext cx="26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385C317-2AA3-014B-5B60-BE5F6D21D5CA}"/>
                    </a:ext>
                  </a:extLst>
                </p14:cNvPr>
                <p14:cNvContentPartPr/>
                <p14:nvPr/>
              </p14:nvContentPartPr>
              <p14:xfrm>
                <a:off x="5836119" y="489789"/>
                <a:ext cx="215280" cy="217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385C317-2AA3-014B-5B60-BE5F6D21D5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27119" y="480789"/>
                  <a:ext cx="23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8D4CE9A-2E6C-9F08-434C-8A5A09B24285}"/>
                    </a:ext>
                  </a:extLst>
                </p14:cNvPr>
                <p14:cNvContentPartPr/>
                <p14:nvPr/>
              </p14:nvContentPartPr>
              <p14:xfrm>
                <a:off x="6072639" y="516429"/>
                <a:ext cx="86400" cy="134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8D4CE9A-2E6C-9F08-434C-8A5A09B2428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63999" y="507429"/>
                  <a:ext cx="104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DDC5AFA-7268-E921-98CF-2FB5D414DBB9}"/>
                    </a:ext>
                  </a:extLst>
                </p14:cNvPr>
                <p14:cNvContentPartPr/>
                <p14:nvPr/>
              </p14:nvContentPartPr>
              <p14:xfrm>
                <a:off x="6164079" y="568269"/>
                <a:ext cx="61560" cy="972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DDC5AFA-7268-E921-98CF-2FB5D414DB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55079" y="559269"/>
                  <a:ext cx="79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AC37E0F-061E-1FD8-E1D2-216610E10001}"/>
                    </a:ext>
                  </a:extLst>
                </p14:cNvPr>
                <p14:cNvContentPartPr/>
                <p14:nvPr/>
              </p14:nvContentPartPr>
              <p14:xfrm>
                <a:off x="6223119" y="515709"/>
                <a:ext cx="71640" cy="91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AC37E0F-061E-1FD8-E1D2-216610E1000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14119" y="506709"/>
                  <a:ext cx="89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C1A1A1D-1C2F-58E4-009E-DF57CE3DF687}"/>
                    </a:ext>
                  </a:extLst>
                </p14:cNvPr>
                <p14:cNvContentPartPr/>
                <p14:nvPr/>
              </p14:nvContentPartPr>
              <p14:xfrm>
                <a:off x="6263079" y="518949"/>
                <a:ext cx="75960" cy="158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C1A1A1D-1C2F-58E4-009E-DF57CE3DF6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54079" y="510309"/>
                  <a:ext cx="93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51BA366-D5AA-7DF0-EBAF-F1E051692B2E}"/>
                    </a:ext>
                  </a:extLst>
                </p14:cNvPr>
                <p14:cNvContentPartPr/>
                <p14:nvPr/>
              </p14:nvContentPartPr>
              <p14:xfrm>
                <a:off x="6386919" y="524709"/>
                <a:ext cx="29520" cy="133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51BA366-D5AA-7DF0-EBAF-F1E051692B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78279" y="516069"/>
                  <a:ext cx="47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620D103-10C6-3818-273C-8C9DEB2DA2E8}"/>
                    </a:ext>
                  </a:extLst>
                </p14:cNvPr>
                <p14:cNvContentPartPr/>
                <p14:nvPr/>
              </p14:nvContentPartPr>
              <p14:xfrm>
                <a:off x="6461799" y="477909"/>
                <a:ext cx="57240" cy="207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620D103-10C6-3818-273C-8C9DEB2DA2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52799" y="469269"/>
                  <a:ext cx="7488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07BE964-D916-3E32-8C40-4A701C2B96E5}"/>
              </a:ext>
            </a:extLst>
          </p:cNvPr>
          <p:cNvGrpSpPr/>
          <p:nvPr/>
        </p:nvGrpSpPr>
        <p:grpSpPr>
          <a:xfrm>
            <a:off x="897999" y="1383669"/>
            <a:ext cx="819360" cy="421920"/>
            <a:chOff x="897999" y="1383669"/>
            <a:chExt cx="819360" cy="42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A3687D4-9B4F-683A-A4D2-6E71A01113CE}"/>
                    </a:ext>
                  </a:extLst>
                </p14:cNvPr>
                <p14:cNvContentPartPr/>
                <p14:nvPr/>
              </p14:nvContentPartPr>
              <p14:xfrm>
                <a:off x="1227039" y="1383669"/>
                <a:ext cx="41400" cy="136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A3687D4-9B4F-683A-A4D2-6E71A01113C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18039" y="1375029"/>
                  <a:ext cx="59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36153F2-B150-AA6E-EBFA-5C1441C3337E}"/>
                    </a:ext>
                  </a:extLst>
                </p14:cNvPr>
                <p14:cNvContentPartPr/>
                <p14:nvPr/>
              </p14:nvContentPartPr>
              <p14:xfrm>
                <a:off x="1124799" y="1471869"/>
                <a:ext cx="133920" cy="106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36153F2-B150-AA6E-EBFA-5C1441C3337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15799" y="1462869"/>
                  <a:ext cx="151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95FBA27-F178-04E6-E879-83D1608B0FB5}"/>
                    </a:ext>
                  </a:extLst>
                </p14:cNvPr>
                <p14:cNvContentPartPr/>
                <p14:nvPr/>
              </p14:nvContentPartPr>
              <p14:xfrm>
                <a:off x="897999" y="1620909"/>
                <a:ext cx="96480" cy="57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95FBA27-F178-04E6-E879-83D1608B0FB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9359" y="1612269"/>
                  <a:ext cx="114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9195501-C496-F140-B071-9A4CD0C4BE8B}"/>
                    </a:ext>
                  </a:extLst>
                </p14:cNvPr>
                <p14:cNvContentPartPr/>
                <p14:nvPr/>
              </p14:nvContentPartPr>
              <p14:xfrm>
                <a:off x="906999" y="1723869"/>
                <a:ext cx="78840" cy="122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9195501-C496-F140-B071-9A4CD0C4BE8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8359" y="1715229"/>
                  <a:ext cx="96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71106EF-BAE1-5BF6-DB12-93DDF77B98F9}"/>
                    </a:ext>
                  </a:extLst>
                </p14:cNvPr>
                <p14:cNvContentPartPr/>
                <p14:nvPr/>
              </p14:nvContentPartPr>
              <p14:xfrm>
                <a:off x="942999" y="1759509"/>
                <a:ext cx="92880" cy="46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71106EF-BAE1-5BF6-DB12-93DDF77B98F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33999" y="1750509"/>
                  <a:ext cx="110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B3DDC8B-FF38-EA9B-DC61-0CDBEB1E507C}"/>
                    </a:ext>
                  </a:extLst>
                </p14:cNvPr>
                <p14:cNvContentPartPr/>
                <p14:nvPr/>
              </p14:nvContentPartPr>
              <p14:xfrm>
                <a:off x="1009599" y="1680669"/>
                <a:ext cx="79560" cy="676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B3DDC8B-FF38-EA9B-DC61-0CDBEB1E50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0959" y="1672029"/>
                  <a:ext cx="97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C03719A-A907-36C7-8B6F-177550429991}"/>
                    </a:ext>
                  </a:extLst>
                </p14:cNvPr>
                <p14:cNvContentPartPr/>
                <p14:nvPr/>
              </p14:nvContentPartPr>
              <p14:xfrm>
                <a:off x="1070799" y="1657269"/>
                <a:ext cx="106200" cy="1072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C03719A-A907-36C7-8B6F-1775504299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62159" y="1648629"/>
                  <a:ext cx="123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F169465-118B-8855-BB23-2DCED33B8831}"/>
                    </a:ext>
                  </a:extLst>
                </p14:cNvPr>
                <p14:cNvContentPartPr/>
                <p14:nvPr/>
              </p14:nvContentPartPr>
              <p14:xfrm>
                <a:off x="1143879" y="1662309"/>
                <a:ext cx="48960" cy="54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F169465-118B-8855-BB23-2DCED33B883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35239" y="1653309"/>
                  <a:ext cx="66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265DF3A-2942-6909-5D07-EBC65D16B08D}"/>
                    </a:ext>
                  </a:extLst>
                </p14:cNvPr>
                <p14:cNvContentPartPr/>
                <p14:nvPr/>
              </p14:nvContentPartPr>
              <p14:xfrm>
                <a:off x="1129839" y="1754829"/>
                <a:ext cx="85320" cy="198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265DF3A-2942-6909-5D07-EBC65D16B0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1199" y="1745829"/>
                  <a:ext cx="102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B7BA4E9-6E62-34EE-392C-875355B424CC}"/>
                    </a:ext>
                  </a:extLst>
                </p14:cNvPr>
                <p14:cNvContentPartPr/>
                <p14:nvPr/>
              </p14:nvContentPartPr>
              <p14:xfrm>
                <a:off x="1188879" y="1656189"/>
                <a:ext cx="107640" cy="1029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B7BA4E9-6E62-34EE-392C-875355B424C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79879" y="1647189"/>
                  <a:ext cx="12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69D815A-DB3F-8C6F-6134-54C50DBB5AD6}"/>
                    </a:ext>
                  </a:extLst>
                </p14:cNvPr>
                <p14:cNvContentPartPr/>
                <p14:nvPr/>
              </p14:nvContentPartPr>
              <p14:xfrm>
                <a:off x="1306599" y="1631709"/>
                <a:ext cx="38880" cy="118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69D815A-DB3F-8C6F-6134-54C50DBB5AD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97599" y="1623069"/>
                  <a:ext cx="56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FF75A02-F198-AAD1-8EBA-75D6F91FE7F8}"/>
                    </a:ext>
                  </a:extLst>
                </p14:cNvPr>
                <p14:cNvContentPartPr/>
                <p14:nvPr/>
              </p14:nvContentPartPr>
              <p14:xfrm>
                <a:off x="1304439" y="1681749"/>
                <a:ext cx="57960" cy="615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FF75A02-F198-AAD1-8EBA-75D6F91FE7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295439" y="1672749"/>
                  <a:ext cx="75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95891D4-0CA5-D3EF-ABB8-B9D201145A94}"/>
                    </a:ext>
                  </a:extLst>
                </p14:cNvPr>
                <p14:cNvContentPartPr/>
                <p14:nvPr/>
              </p14:nvContentPartPr>
              <p14:xfrm>
                <a:off x="1373199" y="1667349"/>
                <a:ext cx="47160" cy="97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95891D4-0CA5-D3EF-ABB8-B9D201145A9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64199" y="1658349"/>
                  <a:ext cx="64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80E0AFB-C174-926F-5A1A-49DB4DCB7683}"/>
                    </a:ext>
                  </a:extLst>
                </p14:cNvPr>
                <p14:cNvContentPartPr/>
                <p14:nvPr/>
              </p14:nvContentPartPr>
              <p14:xfrm>
                <a:off x="1440159" y="1647909"/>
                <a:ext cx="42120" cy="88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80E0AFB-C174-926F-5A1A-49DB4DCB76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31159" y="1638909"/>
                  <a:ext cx="59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5BA974C-BF8E-A272-AE65-4A7CAA98BD13}"/>
                    </a:ext>
                  </a:extLst>
                </p14:cNvPr>
                <p14:cNvContentPartPr/>
                <p14:nvPr/>
              </p14:nvContentPartPr>
              <p14:xfrm>
                <a:off x="1477239" y="1643229"/>
                <a:ext cx="90720" cy="795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5BA974C-BF8E-A272-AE65-4A7CAA98BD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468599" y="1634229"/>
                  <a:ext cx="108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A8656E3-D75E-A402-81C1-8C59E3DD0509}"/>
                    </a:ext>
                  </a:extLst>
                </p14:cNvPr>
                <p14:cNvContentPartPr/>
                <p14:nvPr/>
              </p14:nvContentPartPr>
              <p14:xfrm>
                <a:off x="1535199" y="1623789"/>
                <a:ext cx="82080" cy="1069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A8656E3-D75E-A402-81C1-8C59E3DD05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526559" y="1615149"/>
                  <a:ext cx="99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2D843F5-BCFA-CB3A-BD8C-37C81810753D}"/>
                    </a:ext>
                  </a:extLst>
                </p14:cNvPr>
                <p14:cNvContentPartPr/>
                <p14:nvPr/>
              </p14:nvContentPartPr>
              <p14:xfrm>
                <a:off x="1607559" y="1657989"/>
                <a:ext cx="45720" cy="1072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2D843F5-BCFA-CB3A-BD8C-37C8181075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98919" y="1649349"/>
                  <a:ext cx="63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1E68D32-AFA0-D2F9-EFBB-A37C9DD706C4}"/>
                    </a:ext>
                  </a:extLst>
                </p14:cNvPr>
                <p14:cNvContentPartPr/>
                <p14:nvPr/>
              </p14:nvContentPartPr>
              <p14:xfrm>
                <a:off x="1693239" y="1767429"/>
                <a:ext cx="24120" cy="118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1E68D32-AFA0-D2F9-EFBB-A37C9DD706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84599" y="1758429"/>
                  <a:ext cx="417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3F6B3EB8-F33E-659B-CB86-60424B03015E}"/>
                  </a:ext>
                </a:extLst>
              </p14:cNvPr>
              <p14:cNvContentPartPr/>
              <p14:nvPr/>
            </p14:nvContentPartPr>
            <p14:xfrm>
              <a:off x="1297239" y="1156869"/>
              <a:ext cx="53640" cy="23184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3F6B3EB8-F33E-659B-CB86-60424B03015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288599" y="1148229"/>
                <a:ext cx="7128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514A6713-6BD8-6CF3-0827-DAE9576F66D0}"/>
              </a:ext>
            </a:extLst>
          </p:cNvPr>
          <p:cNvGrpSpPr/>
          <p:nvPr/>
        </p:nvGrpSpPr>
        <p:grpSpPr>
          <a:xfrm>
            <a:off x="2562279" y="1813149"/>
            <a:ext cx="287640" cy="157320"/>
            <a:chOff x="2562279" y="1813149"/>
            <a:chExt cx="28764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88DD99D-476A-D0BE-9C49-06F668662550}"/>
                    </a:ext>
                  </a:extLst>
                </p14:cNvPr>
                <p14:cNvContentPartPr/>
                <p14:nvPr/>
              </p14:nvContentPartPr>
              <p14:xfrm>
                <a:off x="2564799" y="1813149"/>
                <a:ext cx="63720" cy="907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88DD99D-476A-D0BE-9C49-06F66866255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555799" y="1804149"/>
                  <a:ext cx="81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AA2D5AC-89E2-F1F9-7297-420FD9244EBA}"/>
                    </a:ext>
                  </a:extLst>
                </p14:cNvPr>
                <p14:cNvContentPartPr/>
                <p14:nvPr/>
              </p14:nvContentPartPr>
              <p14:xfrm>
                <a:off x="2562279" y="1864629"/>
                <a:ext cx="76680" cy="26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AA2D5AC-89E2-F1F9-7297-420FD9244EB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53279" y="1855629"/>
                  <a:ext cx="94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AD4BA84-93B3-41F0-4CB0-D2BB2D4CD4F1}"/>
                    </a:ext>
                  </a:extLst>
                </p14:cNvPr>
                <p14:cNvContentPartPr/>
                <p14:nvPr/>
              </p14:nvContentPartPr>
              <p14:xfrm>
                <a:off x="2583879" y="1906389"/>
                <a:ext cx="80280" cy="640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AD4BA84-93B3-41F0-4CB0-D2BB2D4CD4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74879" y="1897749"/>
                  <a:ext cx="97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DEEB14A-0A21-AA99-7E18-C43A5AD25A20}"/>
                    </a:ext>
                  </a:extLst>
                </p14:cNvPr>
                <p14:cNvContentPartPr/>
                <p14:nvPr/>
              </p14:nvContentPartPr>
              <p14:xfrm>
                <a:off x="2680359" y="1814229"/>
                <a:ext cx="119520" cy="1162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DEEB14A-0A21-AA99-7E18-C43A5AD25A2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71359" y="1805229"/>
                  <a:ext cx="137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C6820C5-A447-3096-856E-B22CC3B3CE37}"/>
                    </a:ext>
                  </a:extLst>
                </p14:cNvPr>
                <p14:cNvContentPartPr/>
                <p14:nvPr/>
              </p14:nvContentPartPr>
              <p14:xfrm>
                <a:off x="2842359" y="1898109"/>
                <a:ext cx="7560" cy="57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C6820C5-A447-3096-856E-B22CC3B3CE3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33719" y="1889469"/>
                  <a:ext cx="2520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A043208F-5438-781A-7BE4-9A051F36AC90}"/>
                  </a:ext>
                </a:extLst>
              </p14:cNvPr>
              <p14:cNvContentPartPr/>
              <p14:nvPr/>
            </p14:nvContentPartPr>
            <p14:xfrm>
              <a:off x="3865839" y="2402829"/>
              <a:ext cx="132120" cy="1681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A043208F-5438-781A-7BE4-9A051F36AC9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856839" y="2393829"/>
                <a:ext cx="14976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15" name="그룹 29714">
            <a:extLst>
              <a:ext uri="{FF2B5EF4-FFF2-40B4-BE49-F238E27FC236}">
                <a16:creationId xmlns:a16="http://schemas.microsoft.com/office/drawing/2014/main" id="{DFAC36FC-F357-967F-1C26-83932DFF7294}"/>
              </a:ext>
            </a:extLst>
          </p:cNvPr>
          <p:cNvGrpSpPr/>
          <p:nvPr/>
        </p:nvGrpSpPr>
        <p:grpSpPr>
          <a:xfrm>
            <a:off x="4537239" y="2383029"/>
            <a:ext cx="1706040" cy="214560"/>
            <a:chOff x="4537239" y="2383029"/>
            <a:chExt cx="170604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55F07CE-F24E-69EB-E4FD-5B938F65375D}"/>
                    </a:ext>
                  </a:extLst>
                </p14:cNvPr>
                <p14:cNvContentPartPr/>
                <p14:nvPr/>
              </p14:nvContentPartPr>
              <p14:xfrm>
                <a:off x="4537239" y="2461509"/>
                <a:ext cx="145080" cy="115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55F07CE-F24E-69EB-E4FD-5B938F6537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28599" y="2452869"/>
                  <a:ext cx="162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C303CE3-5692-DB0F-4BBF-607C2E8C0966}"/>
                    </a:ext>
                  </a:extLst>
                </p14:cNvPr>
                <p14:cNvContentPartPr/>
                <p14:nvPr/>
              </p14:nvContentPartPr>
              <p14:xfrm>
                <a:off x="4625079" y="2426589"/>
                <a:ext cx="86040" cy="979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C303CE3-5692-DB0F-4BBF-607C2E8C09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16439" y="2417589"/>
                  <a:ext cx="103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5D01E17-5D5D-F059-52BA-5E0EB5910688}"/>
                    </a:ext>
                  </a:extLst>
                </p14:cNvPr>
                <p14:cNvContentPartPr/>
                <p14:nvPr/>
              </p14:nvContentPartPr>
              <p14:xfrm>
                <a:off x="4771959" y="2383029"/>
                <a:ext cx="76320" cy="1011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5D01E17-5D5D-F059-52BA-5E0EB591068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62959" y="2374389"/>
                  <a:ext cx="93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329FA49-1F3E-A9E0-189E-84C520E40E95}"/>
                    </a:ext>
                  </a:extLst>
                </p14:cNvPr>
                <p14:cNvContentPartPr/>
                <p14:nvPr/>
              </p14:nvContentPartPr>
              <p14:xfrm>
                <a:off x="4816599" y="2419749"/>
                <a:ext cx="72360" cy="727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329FA49-1F3E-A9E0-189E-84C520E40E9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07959" y="2411109"/>
                  <a:ext cx="90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9696" name="잉크 29695">
                  <a:extLst>
                    <a:ext uri="{FF2B5EF4-FFF2-40B4-BE49-F238E27FC236}">
                      <a16:creationId xmlns:a16="http://schemas.microsoft.com/office/drawing/2014/main" id="{D644FAAF-EFFF-DE86-F4DA-CC4285269157}"/>
                    </a:ext>
                  </a:extLst>
                </p14:cNvPr>
                <p14:cNvContentPartPr/>
                <p14:nvPr/>
              </p14:nvContentPartPr>
              <p14:xfrm>
                <a:off x="4794279" y="2537469"/>
                <a:ext cx="111600" cy="8640"/>
              </p14:xfrm>
            </p:contentPart>
          </mc:Choice>
          <mc:Fallback>
            <p:pic>
              <p:nvPicPr>
                <p:cNvPr id="29696" name="잉크 29695">
                  <a:extLst>
                    <a:ext uri="{FF2B5EF4-FFF2-40B4-BE49-F238E27FC236}">
                      <a16:creationId xmlns:a16="http://schemas.microsoft.com/office/drawing/2014/main" id="{D644FAAF-EFFF-DE86-F4DA-CC42852691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85639" y="2528469"/>
                  <a:ext cx="129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9697" name="잉크 29696">
                  <a:extLst>
                    <a:ext uri="{FF2B5EF4-FFF2-40B4-BE49-F238E27FC236}">
                      <a16:creationId xmlns:a16="http://schemas.microsoft.com/office/drawing/2014/main" id="{0214F872-4970-0CB3-A9EA-035D21F11AA3}"/>
                    </a:ext>
                  </a:extLst>
                </p14:cNvPr>
                <p14:cNvContentPartPr/>
                <p14:nvPr/>
              </p14:nvContentPartPr>
              <p14:xfrm>
                <a:off x="4886079" y="2431989"/>
                <a:ext cx="111600" cy="121680"/>
              </p14:xfrm>
            </p:contentPart>
          </mc:Choice>
          <mc:Fallback>
            <p:pic>
              <p:nvPicPr>
                <p:cNvPr id="29697" name="잉크 29696">
                  <a:extLst>
                    <a:ext uri="{FF2B5EF4-FFF2-40B4-BE49-F238E27FC236}">
                      <a16:creationId xmlns:a16="http://schemas.microsoft.com/office/drawing/2014/main" id="{0214F872-4970-0CB3-A9EA-035D21F11AA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77079" y="2423349"/>
                  <a:ext cx="1292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9700" name="잉크 29699">
                  <a:extLst>
                    <a:ext uri="{FF2B5EF4-FFF2-40B4-BE49-F238E27FC236}">
                      <a16:creationId xmlns:a16="http://schemas.microsoft.com/office/drawing/2014/main" id="{AB15CE08-AC6D-5AD1-BA0E-C38877674059}"/>
                    </a:ext>
                  </a:extLst>
                </p14:cNvPr>
                <p14:cNvContentPartPr/>
                <p14:nvPr/>
              </p14:nvContentPartPr>
              <p14:xfrm>
                <a:off x="5034759" y="2394189"/>
                <a:ext cx="87480" cy="132480"/>
              </p14:xfrm>
            </p:contentPart>
          </mc:Choice>
          <mc:Fallback>
            <p:pic>
              <p:nvPicPr>
                <p:cNvPr id="29700" name="잉크 29699">
                  <a:extLst>
                    <a:ext uri="{FF2B5EF4-FFF2-40B4-BE49-F238E27FC236}">
                      <a16:creationId xmlns:a16="http://schemas.microsoft.com/office/drawing/2014/main" id="{AB15CE08-AC6D-5AD1-BA0E-C3887767405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26119" y="2385549"/>
                  <a:ext cx="1051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9701" name="잉크 29700">
                  <a:extLst>
                    <a:ext uri="{FF2B5EF4-FFF2-40B4-BE49-F238E27FC236}">
                      <a16:creationId xmlns:a16="http://schemas.microsoft.com/office/drawing/2014/main" id="{F468664A-641F-514E-96B0-DF723591116F}"/>
                    </a:ext>
                  </a:extLst>
                </p14:cNvPr>
                <p14:cNvContentPartPr/>
                <p14:nvPr/>
              </p14:nvContentPartPr>
              <p14:xfrm>
                <a:off x="5086959" y="2534229"/>
                <a:ext cx="62280" cy="63360"/>
              </p14:xfrm>
            </p:contentPart>
          </mc:Choice>
          <mc:Fallback>
            <p:pic>
              <p:nvPicPr>
                <p:cNvPr id="29701" name="잉크 29700">
                  <a:extLst>
                    <a:ext uri="{FF2B5EF4-FFF2-40B4-BE49-F238E27FC236}">
                      <a16:creationId xmlns:a16="http://schemas.microsoft.com/office/drawing/2014/main" id="{F468664A-641F-514E-96B0-DF723591116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77959" y="2525589"/>
                  <a:ext cx="79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9703" name="잉크 29702">
                  <a:extLst>
                    <a:ext uri="{FF2B5EF4-FFF2-40B4-BE49-F238E27FC236}">
                      <a16:creationId xmlns:a16="http://schemas.microsoft.com/office/drawing/2014/main" id="{3A2AEA25-04AE-DE75-A70C-63A387F5118B}"/>
                    </a:ext>
                  </a:extLst>
                </p14:cNvPr>
                <p14:cNvContentPartPr/>
                <p14:nvPr/>
              </p14:nvContentPartPr>
              <p14:xfrm>
                <a:off x="5271999" y="2411829"/>
                <a:ext cx="75240" cy="109800"/>
              </p14:xfrm>
            </p:contentPart>
          </mc:Choice>
          <mc:Fallback>
            <p:pic>
              <p:nvPicPr>
                <p:cNvPr id="29703" name="잉크 29702">
                  <a:extLst>
                    <a:ext uri="{FF2B5EF4-FFF2-40B4-BE49-F238E27FC236}">
                      <a16:creationId xmlns:a16="http://schemas.microsoft.com/office/drawing/2014/main" id="{3A2AEA25-04AE-DE75-A70C-63A387F511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62999" y="2403189"/>
                  <a:ext cx="92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9704" name="잉크 29703">
                  <a:extLst>
                    <a:ext uri="{FF2B5EF4-FFF2-40B4-BE49-F238E27FC236}">
                      <a16:creationId xmlns:a16="http://schemas.microsoft.com/office/drawing/2014/main" id="{6066F5DD-F8B8-8693-AC51-C747C3DAF720}"/>
                    </a:ext>
                  </a:extLst>
                </p14:cNvPr>
                <p14:cNvContentPartPr/>
                <p14:nvPr/>
              </p14:nvContentPartPr>
              <p14:xfrm>
                <a:off x="5297919" y="2449989"/>
                <a:ext cx="79200" cy="91800"/>
              </p14:xfrm>
            </p:contentPart>
          </mc:Choice>
          <mc:Fallback>
            <p:pic>
              <p:nvPicPr>
                <p:cNvPr id="29704" name="잉크 29703">
                  <a:extLst>
                    <a:ext uri="{FF2B5EF4-FFF2-40B4-BE49-F238E27FC236}">
                      <a16:creationId xmlns:a16="http://schemas.microsoft.com/office/drawing/2014/main" id="{6066F5DD-F8B8-8693-AC51-C747C3DAF72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88919" y="2440989"/>
                  <a:ext cx="96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9705" name="잉크 29704">
                  <a:extLst>
                    <a:ext uri="{FF2B5EF4-FFF2-40B4-BE49-F238E27FC236}">
                      <a16:creationId xmlns:a16="http://schemas.microsoft.com/office/drawing/2014/main" id="{9F787DB6-41E1-0C93-F9FA-42BF35CF0723}"/>
                    </a:ext>
                  </a:extLst>
                </p14:cNvPr>
                <p14:cNvContentPartPr/>
                <p14:nvPr/>
              </p14:nvContentPartPr>
              <p14:xfrm>
                <a:off x="5378199" y="2448909"/>
                <a:ext cx="56880" cy="87840"/>
              </p14:xfrm>
            </p:contentPart>
          </mc:Choice>
          <mc:Fallback>
            <p:pic>
              <p:nvPicPr>
                <p:cNvPr id="29705" name="잉크 29704">
                  <a:extLst>
                    <a:ext uri="{FF2B5EF4-FFF2-40B4-BE49-F238E27FC236}">
                      <a16:creationId xmlns:a16="http://schemas.microsoft.com/office/drawing/2014/main" id="{9F787DB6-41E1-0C93-F9FA-42BF35CF072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69559" y="2440269"/>
                  <a:ext cx="745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9706" name="잉크 29705">
                  <a:extLst>
                    <a:ext uri="{FF2B5EF4-FFF2-40B4-BE49-F238E27FC236}">
                      <a16:creationId xmlns:a16="http://schemas.microsoft.com/office/drawing/2014/main" id="{5B43375E-371C-029F-521C-D10D32BF5D1D}"/>
                    </a:ext>
                  </a:extLst>
                </p14:cNvPr>
                <p14:cNvContentPartPr/>
                <p14:nvPr/>
              </p14:nvContentPartPr>
              <p14:xfrm>
                <a:off x="5427159" y="2414709"/>
                <a:ext cx="89280" cy="123480"/>
              </p14:xfrm>
            </p:contentPart>
          </mc:Choice>
          <mc:Fallback>
            <p:pic>
              <p:nvPicPr>
                <p:cNvPr id="29706" name="잉크 29705">
                  <a:extLst>
                    <a:ext uri="{FF2B5EF4-FFF2-40B4-BE49-F238E27FC236}">
                      <a16:creationId xmlns:a16="http://schemas.microsoft.com/office/drawing/2014/main" id="{5B43375E-371C-029F-521C-D10D32BF5D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18159" y="2406069"/>
                  <a:ext cx="106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9707" name="잉크 29706">
                  <a:extLst>
                    <a:ext uri="{FF2B5EF4-FFF2-40B4-BE49-F238E27FC236}">
                      <a16:creationId xmlns:a16="http://schemas.microsoft.com/office/drawing/2014/main" id="{03CAF880-DBD6-86A4-03C4-842AFD701321}"/>
                    </a:ext>
                  </a:extLst>
                </p14:cNvPr>
                <p14:cNvContentPartPr/>
                <p14:nvPr/>
              </p14:nvContentPartPr>
              <p14:xfrm>
                <a:off x="5533359" y="2419389"/>
                <a:ext cx="79920" cy="74880"/>
              </p14:xfrm>
            </p:contentPart>
          </mc:Choice>
          <mc:Fallback>
            <p:pic>
              <p:nvPicPr>
                <p:cNvPr id="29707" name="잉크 29706">
                  <a:extLst>
                    <a:ext uri="{FF2B5EF4-FFF2-40B4-BE49-F238E27FC236}">
                      <a16:creationId xmlns:a16="http://schemas.microsoft.com/office/drawing/2014/main" id="{03CAF880-DBD6-86A4-03C4-842AFD70132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24719" y="2410749"/>
                  <a:ext cx="97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9708" name="잉크 29707">
                  <a:extLst>
                    <a:ext uri="{FF2B5EF4-FFF2-40B4-BE49-F238E27FC236}">
                      <a16:creationId xmlns:a16="http://schemas.microsoft.com/office/drawing/2014/main" id="{B114BBD8-65E8-012E-AEB7-535F42B22B47}"/>
                    </a:ext>
                  </a:extLst>
                </p14:cNvPr>
                <p14:cNvContentPartPr/>
                <p14:nvPr/>
              </p14:nvContentPartPr>
              <p14:xfrm>
                <a:off x="5548479" y="2433069"/>
                <a:ext cx="134280" cy="145800"/>
              </p14:xfrm>
            </p:contentPart>
          </mc:Choice>
          <mc:Fallback>
            <p:pic>
              <p:nvPicPr>
                <p:cNvPr id="29708" name="잉크 29707">
                  <a:extLst>
                    <a:ext uri="{FF2B5EF4-FFF2-40B4-BE49-F238E27FC236}">
                      <a16:creationId xmlns:a16="http://schemas.microsoft.com/office/drawing/2014/main" id="{B114BBD8-65E8-012E-AEB7-535F42B22B4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39479" y="2424069"/>
                  <a:ext cx="151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9710" name="잉크 29709">
                  <a:extLst>
                    <a:ext uri="{FF2B5EF4-FFF2-40B4-BE49-F238E27FC236}">
                      <a16:creationId xmlns:a16="http://schemas.microsoft.com/office/drawing/2014/main" id="{7B1A8108-673B-2E03-025C-CA7D5CC84A79}"/>
                    </a:ext>
                  </a:extLst>
                </p14:cNvPr>
                <p14:cNvContentPartPr/>
                <p14:nvPr/>
              </p14:nvContentPartPr>
              <p14:xfrm>
                <a:off x="5781399" y="2438109"/>
                <a:ext cx="100800" cy="127800"/>
              </p14:xfrm>
            </p:contentPart>
          </mc:Choice>
          <mc:Fallback>
            <p:pic>
              <p:nvPicPr>
                <p:cNvPr id="29710" name="잉크 29709">
                  <a:extLst>
                    <a:ext uri="{FF2B5EF4-FFF2-40B4-BE49-F238E27FC236}">
                      <a16:creationId xmlns:a16="http://schemas.microsoft.com/office/drawing/2014/main" id="{7B1A8108-673B-2E03-025C-CA7D5CC84A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72759" y="2429469"/>
                  <a:ext cx="118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9711" name="잉크 29710">
                  <a:extLst>
                    <a:ext uri="{FF2B5EF4-FFF2-40B4-BE49-F238E27FC236}">
                      <a16:creationId xmlns:a16="http://schemas.microsoft.com/office/drawing/2014/main" id="{55CCC57C-B66D-838C-0288-44C77E326252}"/>
                    </a:ext>
                  </a:extLst>
                </p14:cNvPr>
                <p14:cNvContentPartPr/>
                <p14:nvPr/>
              </p14:nvContentPartPr>
              <p14:xfrm>
                <a:off x="5917839" y="2407509"/>
                <a:ext cx="27000" cy="163080"/>
              </p14:xfrm>
            </p:contentPart>
          </mc:Choice>
          <mc:Fallback>
            <p:pic>
              <p:nvPicPr>
                <p:cNvPr id="29711" name="잉크 29710">
                  <a:extLst>
                    <a:ext uri="{FF2B5EF4-FFF2-40B4-BE49-F238E27FC236}">
                      <a16:creationId xmlns:a16="http://schemas.microsoft.com/office/drawing/2014/main" id="{55CCC57C-B66D-838C-0288-44C77E32625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09199" y="2398869"/>
                  <a:ext cx="44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9712" name="잉크 29711">
                  <a:extLst>
                    <a:ext uri="{FF2B5EF4-FFF2-40B4-BE49-F238E27FC236}">
                      <a16:creationId xmlns:a16="http://schemas.microsoft.com/office/drawing/2014/main" id="{01413CF1-E41E-5290-00D3-5D60C866E8FB}"/>
                    </a:ext>
                  </a:extLst>
                </p14:cNvPr>
                <p14:cNvContentPartPr/>
                <p14:nvPr/>
              </p14:nvContentPartPr>
              <p14:xfrm>
                <a:off x="5952759" y="2481669"/>
                <a:ext cx="50760" cy="81360"/>
              </p14:xfrm>
            </p:contentPart>
          </mc:Choice>
          <mc:Fallback>
            <p:pic>
              <p:nvPicPr>
                <p:cNvPr id="29712" name="잉크 29711">
                  <a:extLst>
                    <a:ext uri="{FF2B5EF4-FFF2-40B4-BE49-F238E27FC236}">
                      <a16:creationId xmlns:a16="http://schemas.microsoft.com/office/drawing/2014/main" id="{01413CF1-E41E-5290-00D3-5D60C866E8F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44119" y="2472669"/>
                  <a:ext cx="68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9713" name="잉크 29712">
                  <a:extLst>
                    <a:ext uri="{FF2B5EF4-FFF2-40B4-BE49-F238E27FC236}">
                      <a16:creationId xmlns:a16="http://schemas.microsoft.com/office/drawing/2014/main" id="{5F77D5F5-FC03-06F1-83C2-7299AF2569F1}"/>
                    </a:ext>
                  </a:extLst>
                </p14:cNvPr>
                <p14:cNvContentPartPr/>
                <p14:nvPr/>
              </p14:nvContentPartPr>
              <p14:xfrm>
                <a:off x="5999199" y="2441349"/>
                <a:ext cx="81720" cy="120960"/>
              </p14:xfrm>
            </p:contentPart>
          </mc:Choice>
          <mc:Fallback>
            <p:pic>
              <p:nvPicPr>
                <p:cNvPr id="29713" name="잉크 29712">
                  <a:extLst>
                    <a:ext uri="{FF2B5EF4-FFF2-40B4-BE49-F238E27FC236}">
                      <a16:creationId xmlns:a16="http://schemas.microsoft.com/office/drawing/2014/main" id="{5F77D5F5-FC03-06F1-83C2-7299AF2569F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90199" y="2432709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9714" name="잉크 29713">
                  <a:extLst>
                    <a:ext uri="{FF2B5EF4-FFF2-40B4-BE49-F238E27FC236}">
                      <a16:creationId xmlns:a16="http://schemas.microsoft.com/office/drawing/2014/main" id="{E48298B9-4C1C-9428-FA75-5A43C62B16C0}"/>
                    </a:ext>
                  </a:extLst>
                </p14:cNvPr>
                <p14:cNvContentPartPr/>
                <p14:nvPr/>
              </p14:nvContentPartPr>
              <p14:xfrm>
                <a:off x="6070119" y="2462949"/>
                <a:ext cx="173160" cy="102240"/>
              </p14:xfrm>
            </p:contentPart>
          </mc:Choice>
          <mc:Fallback>
            <p:pic>
              <p:nvPicPr>
                <p:cNvPr id="29714" name="잉크 29713">
                  <a:extLst>
                    <a:ext uri="{FF2B5EF4-FFF2-40B4-BE49-F238E27FC236}">
                      <a16:creationId xmlns:a16="http://schemas.microsoft.com/office/drawing/2014/main" id="{E48298B9-4C1C-9428-FA75-5A43C62B16C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61479" y="2454309"/>
                  <a:ext cx="19080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9832" name="잉크 29831">
                <a:extLst>
                  <a:ext uri="{FF2B5EF4-FFF2-40B4-BE49-F238E27FC236}">
                    <a16:creationId xmlns:a16="http://schemas.microsoft.com/office/drawing/2014/main" id="{74FE9586-0719-9D4B-3F5C-61D3E4B230D2}"/>
                  </a:ext>
                </a:extLst>
              </p14:cNvPr>
              <p14:cNvContentPartPr/>
              <p14:nvPr/>
            </p14:nvContentPartPr>
            <p14:xfrm>
              <a:off x="2363919" y="4102029"/>
              <a:ext cx="584280" cy="27360"/>
            </p14:xfrm>
          </p:contentPart>
        </mc:Choice>
        <mc:Fallback>
          <p:pic>
            <p:nvPicPr>
              <p:cNvPr id="29832" name="잉크 29831">
                <a:extLst>
                  <a:ext uri="{FF2B5EF4-FFF2-40B4-BE49-F238E27FC236}">
                    <a16:creationId xmlns:a16="http://schemas.microsoft.com/office/drawing/2014/main" id="{74FE9586-0719-9D4B-3F5C-61D3E4B230D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355279" y="4093029"/>
                <a:ext cx="601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9716" name="잉크 29715">
                <a:extLst>
                  <a:ext uri="{FF2B5EF4-FFF2-40B4-BE49-F238E27FC236}">
                    <a16:creationId xmlns:a16="http://schemas.microsoft.com/office/drawing/2014/main" id="{691DF4CE-192E-22F5-AE4A-C2FEC331CFC6}"/>
                  </a:ext>
                </a:extLst>
              </p14:cNvPr>
              <p14:cNvContentPartPr/>
              <p14:nvPr/>
            </p14:nvContentPartPr>
            <p14:xfrm>
              <a:off x="4795359" y="2757429"/>
              <a:ext cx="125280" cy="18360"/>
            </p14:xfrm>
          </p:contentPart>
        </mc:Choice>
        <mc:Fallback>
          <p:pic>
            <p:nvPicPr>
              <p:cNvPr id="29716" name="잉크 29715">
                <a:extLst>
                  <a:ext uri="{FF2B5EF4-FFF2-40B4-BE49-F238E27FC236}">
                    <a16:creationId xmlns:a16="http://schemas.microsoft.com/office/drawing/2014/main" id="{691DF4CE-192E-22F5-AE4A-C2FEC331CFC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786719" y="2748429"/>
                <a:ext cx="142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9717" name="잉크 29716">
                <a:extLst>
                  <a:ext uri="{FF2B5EF4-FFF2-40B4-BE49-F238E27FC236}">
                    <a16:creationId xmlns:a16="http://schemas.microsoft.com/office/drawing/2014/main" id="{D12DE7FC-9BE6-F3B6-570C-FF12746DC4F3}"/>
                  </a:ext>
                </a:extLst>
              </p14:cNvPr>
              <p14:cNvContentPartPr/>
              <p14:nvPr/>
            </p14:nvContentPartPr>
            <p14:xfrm>
              <a:off x="4809399" y="2819709"/>
              <a:ext cx="132480" cy="9360"/>
            </p14:xfrm>
          </p:contentPart>
        </mc:Choice>
        <mc:Fallback>
          <p:pic>
            <p:nvPicPr>
              <p:cNvPr id="29717" name="잉크 29716">
                <a:extLst>
                  <a:ext uri="{FF2B5EF4-FFF2-40B4-BE49-F238E27FC236}">
                    <a16:creationId xmlns:a16="http://schemas.microsoft.com/office/drawing/2014/main" id="{D12DE7FC-9BE6-F3B6-570C-FF12746DC4F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800399" y="2811069"/>
                <a:ext cx="1501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9718" name="잉크 29717">
                <a:extLst>
                  <a:ext uri="{FF2B5EF4-FFF2-40B4-BE49-F238E27FC236}">
                    <a16:creationId xmlns:a16="http://schemas.microsoft.com/office/drawing/2014/main" id="{1577859A-108D-1F5A-BD7A-88CB211127B8}"/>
                  </a:ext>
                </a:extLst>
              </p14:cNvPr>
              <p14:cNvContentPartPr/>
              <p14:nvPr/>
            </p14:nvContentPartPr>
            <p14:xfrm>
              <a:off x="4982559" y="2673549"/>
              <a:ext cx="110520" cy="108000"/>
            </p14:xfrm>
          </p:contentPart>
        </mc:Choice>
        <mc:Fallback>
          <p:pic>
            <p:nvPicPr>
              <p:cNvPr id="29718" name="잉크 29717">
                <a:extLst>
                  <a:ext uri="{FF2B5EF4-FFF2-40B4-BE49-F238E27FC236}">
                    <a16:creationId xmlns:a16="http://schemas.microsoft.com/office/drawing/2014/main" id="{1577859A-108D-1F5A-BD7A-88CB211127B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973919" y="2664909"/>
                <a:ext cx="1281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9719" name="잉크 29718">
                <a:extLst>
                  <a:ext uri="{FF2B5EF4-FFF2-40B4-BE49-F238E27FC236}">
                    <a16:creationId xmlns:a16="http://schemas.microsoft.com/office/drawing/2014/main" id="{4D75BE4C-5B37-9E1F-5C55-B9742E9C014B}"/>
                  </a:ext>
                </a:extLst>
              </p14:cNvPr>
              <p14:cNvContentPartPr/>
              <p14:nvPr/>
            </p14:nvContentPartPr>
            <p14:xfrm>
              <a:off x="5003439" y="2736549"/>
              <a:ext cx="113400" cy="137520"/>
            </p14:xfrm>
          </p:contentPart>
        </mc:Choice>
        <mc:Fallback>
          <p:pic>
            <p:nvPicPr>
              <p:cNvPr id="29719" name="잉크 29718">
                <a:extLst>
                  <a:ext uri="{FF2B5EF4-FFF2-40B4-BE49-F238E27FC236}">
                    <a16:creationId xmlns:a16="http://schemas.microsoft.com/office/drawing/2014/main" id="{4D75BE4C-5B37-9E1F-5C55-B9742E9C014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994799" y="2727909"/>
                <a:ext cx="131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9720" name="잉크 29719">
                <a:extLst>
                  <a:ext uri="{FF2B5EF4-FFF2-40B4-BE49-F238E27FC236}">
                    <a16:creationId xmlns:a16="http://schemas.microsoft.com/office/drawing/2014/main" id="{F4B89F72-2629-56A3-DD6E-883DADD3CDC4}"/>
                  </a:ext>
                </a:extLst>
              </p14:cNvPr>
              <p14:cNvContentPartPr/>
              <p14:nvPr/>
            </p14:nvContentPartPr>
            <p14:xfrm>
              <a:off x="5126559" y="2686869"/>
              <a:ext cx="93600" cy="95040"/>
            </p14:xfrm>
          </p:contentPart>
        </mc:Choice>
        <mc:Fallback>
          <p:pic>
            <p:nvPicPr>
              <p:cNvPr id="29720" name="잉크 29719">
                <a:extLst>
                  <a:ext uri="{FF2B5EF4-FFF2-40B4-BE49-F238E27FC236}">
                    <a16:creationId xmlns:a16="http://schemas.microsoft.com/office/drawing/2014/main" id="{F4B89F72-2629-56A3-DD6E-883DADD3CDC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117559" y="2677869"/>
                <a:ext cx="111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9721" name="잉크 29720">
                <a:extLst>
                  <a:ext uri="{FF2B5EF4-FFF2-40B4-BE49-F238E27FC236}">
                    <a16:creationId xmlns:a16="http://schemas.microsoft.com/office/drawing/2014/main" id="{45C0395F-DFD2-4BF9-EC5D-06FC58E94E3A}"/>
                  </a:ext>
                </a:extLst>
              </p14:cNvPr>
              <p14:cNvContentPartPr/>
              <p14:nvPr/>
            </p14:nvContentPartPr>
            <p14:xfrm>
              <a:off x="5170119" y="2782269"/>
              <a:ext cx="66240" cy="70560"/>
            </p14:xfrm>
          </p:contentPart>
        </mc:Choice>
        <mc:Fallback>
          <p:pic>
            <p:nvPicPr>
              <p:cNvPr id="29721" name="잉크 29720">
                <a:extLst>
                  <a:ext uri="{FF2B5EF4-FFF2-40B4-BE49-F238E27FC236}">
                    <a16:creationId xmlns:a16="http://schemas.microsoft.com/office/drawing/2014/main" id="{45C0395F-DFD2-4BF9-EC5D-06FC58E94E3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161119" y="2773269"/>
                <a:ext cx="83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9722" name="잉크 29721">
                <a:extLst>
                  <a:ext uri="{FF2B5EF4-FFF2-40B4-BE49-F238E27FC236}">
                    <a16:creationId xmlns:a16="http://schemas.microsoft.com/office/drawing/2014/main" id="{34D7DB2B-1DFE-313A-28BF-71E64251DEF7}"/>
                  </a:ext>
                </a:extLst>
              </p14:cNvPr>
              <p14:cNvContentPartPr/>
              <p14:nvPr/>
            </p14:nvContentPartPr>
            <p14:xfrm>
              <a:off x="5248239" y="2667429"/>
              <a:ext cx="83520" cy="85320"/>
            </p14:xfrm>
          </p:contentPart>
        </mc:Choice>
        <mc:Fallback>
          <p:pic>
            <p:nvPicPr>
              <p:cNvPr id="29722" name="잉크 29721">
                <a:extLst>
                  <a:ext uri="{FF2B5EF4-FFF2-40B4-BE49-F238E27FC236}">
                    <a16:creationId xmlns:a16="http://schemas.microsoft.com/office/drawing/2014/main" id="{34D7DB2B-1DFE-313A-28BF-71E64251DEF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239239" y="2658429"/>
                <a:ext cx="1011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9723" name="잉크 29722">
                <a:extLst>
                  <a:ext uri="{FF2B5EF4-FFF2-40B4-BE49-F238E27FC236}">
                    <a16:creationId xmlns:a16="http://schemas.microsoft.com/office/drawing/2014/main" id="{A244E15A-F6B2-E751-4E05-8DC2DE42D8BB}"/>
                  </a:ext>
                </a:extLst>
              </p14:cNvPr>
              <p14:cNvContentPartPr/>
              <p14:nvPr/>
            </p14:nvContentPartPr>
            <p14:xfrm>
              <a:off x="5253279" y="2763549"/>
              <a:ext cx="119160" cy="104400"/>
            </p14:xfrm>
          </p:contentPart>
        </mc:Choice>
        <mc:Fallback>
          <p:pic>
            <p:nvPicPr>
              <p:cNvPr id="29723" name="잉크 29722">
                <a:extLst>
                  <a:ext uri="{FF2B5EF4-FFF2-40B4-BE49-F238E27FC236}">
                    <a16:creationId xmlns:a16="http://schemas.microsoft.com/office/drawing/2014/main" id="{A244E15A-F6B2-E751-4E05-8DC2DE42D8B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244639" y="2754909"/>
                <a:ext cx="136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9724" name="잉크 29723">
                <a:extLst>
                  <a:ext uri="{FF2B5EF4-FFF2-40B4-BE49-F238E27FC236}">
                    <a16:creationId xmlns:a16="http://schemas.microsoft.com/office/drawing/2014/main" id="{7AB03F0F-8F09-F0C8-97C5-7C76C6F7CC21}"/>
                  </a:ext>
                </a:extLst>
              </p14:cNvPr>
              <p14:cNvContentPartPr/>
              <p14:nvPr/>
            </p14:nvContentPartPr>
            <p14:xfrm>
              <a:off x="5482599" y="2702709"/>
              <a:ext cx="85680" cy="107640"/>
            </p14:xfrm>
          </p:contentPart>
        </mc:Choice>
        <mc:Fallback>
          <p:pic>
            <p:nvPicPr>
              <p:cNvPr id="29724" name="잉크 29723">
                <a:extLst>
                  <a:ext uri="{FF2B5EF4-FFF2-40B4-BE49-F238E27FC236}">
                    <a16:creationId xmlns:a16="http://schemas.microsoft.com/office/drawing/2014/main" id="{7AB03F0F-8F09-F0C8-97C5-7C76C6F7CC2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473599" y="2694069"/>
                <a:ext cx="1033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9725" name="잉크 29724">
                <a:extLst>
                  <a:ext uri="{FF2B5EF4-FFF2-40B4-BE49-F238E27FC236}">
                    <a16:creationId xmlns:a16="http://schemas.microsoft.com/office/drawing/2014/main" id="{C5078964-3D8D-140C-7432-2D6BF0C73B72}"/>
                  </a:ext>
                </a:extLst>
              </p14:cNvPr>
              <p14:cNvContentPartPr/>
              <p14:nvPr/>
            </p14:nvContentPartPr>
            <p14:xfrm>
              <a:off x="5603199" y="2704149"/>
              <a:ext cx="5760" cy="106200"/>
            </p14:xfrm>
          </p:contentPart>
        </mc:Choice>
        <mc:Fallback>
          <p:pic>
            <p:nvPicPr>
              <p:cNvPr id="29725" name="잉크 29724">
                <a:extLst>
                  <a:ext uri="{FF2B5EF4-FFF2-40B4-BE49-F238E27FC236}">
                    <a16:creationId xmlns:a16="http://schemas.microsoft.com/office/drawing/2014/main" id="{C5078964-3D8D-140C-7432-2D6BF0C73B7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594559" y="2695149"/>
                <a:ext cx="234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9726" name="잉크 29725">
                <a:extLst>
                  <a:ext uri="{FF2B5EF4-FFF2-40B4-BE49-F238E27FC236}">
                    <a16:creationId xmlns:a16="http://schemas.microsoft.com/office/drawing/2014/main" id="{F2733175-5FEC-3E24-A5A8-9F63283350A7}"/>
                  </a:ext>
                </a:extLst>
              </p14:cNvPr>
              <p14:cNvContentPartPr/>
              <p14:nvPr/>
            </p14:nvContentPartPr>
            <p14:xfrm>
              <a:off x="5553159" y="2836269"/>
              <a:ext cx="119160" cy="65520"/>
            </p14:xfrm>
          </p:contentPart>
        </mc:Choice>
        <mc:Fallback>
          <p:pic>
            <p:nvPicPr>
              <p:cNvPr id="29726" name="잉크 29725">
                <a:extLst>
                  <a:ext uri="{FF2B5EF4-FFF2-40B4-BE49-F238E27FC236}">
                    <a16:creationId xmlns:a16="http://schemas.microsoft.com/office/drawing/2014/main" id="{F2733175-5FEC-3E24-A5A8-9F63283350A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544519" y="2827629"/>
                <a:ext cx="1368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9727" name="잉크 29726">
                <a:extLst>
                  <a:ext uri="{FF2B5EF4-FFF2-40B4-BE49-F238E27FC236}">
                    <a16:creationId xmlns:a16="http://schemas.microsoft.com/office/drawing/2014/main" id="{2B1A743F-0D96-11B9-54C6-02D79786F2B6}"/>
                  </a:ext>
                </a:extLst>
              </p14:cNvPr>
              <p14:cNvContentPartPr/>
              <p14:nvPr/>
            </p14:nvContentPartPr>
            <p14:xfrm>
              <a:off x="5668719" y="2731149"/>
              <a:ext cx="51840" cy="111240"/>
            </p14:xfrm>
          </p:contentPart>
        </mc:Choice>
        <mc:Fallback>
          <p:pic>
            <p:nvPicPr>
              <p:cNvPr id="29727" name="잉크 29726">
                <a:extLst>
                  <a:ext uri="{FF2B5EF4-FFF2-40B4-BE49-F238E27FC236}">
                    <a16:creationId xmlns:a16="http://schemas.microsoft.com/office/drawing/2014/main" id="{2B1A743F-0D96-11B9-54C6-02D79786F2B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659719" y="2722509"/>
                <a:ext cx="694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29728" name="잉크 29727">
                <a:extLst>
                  <a:ext uri="{FF2B5EF4-FFF2-40B4-BE49-F238E27FC236}">
                    <a16:creationId xmlns:a16="http://schemas.microsoft.com/office/drawing/2014/main" id="{CB259D1E-4A1F-FA20-4BE8-A1F020C5E88E}"/>
                  </a:ext>
                </a:extLst>
              </p14:cNvPr>
              <p14:cNvContentPartPr/>
              <p14:nvPr/>
            </p14:nvContentPartPr>
            <p14:xfrm>
              <a:off x="5746839" y="2727549"/>
              <a:ext cx="14040" cy="139320"/>
            </p14:xfrm>
          </p:contentPart>
        </mc:Choice>
        <mc:Fallback>
          <p:pic>
            <p:nvPicPr>
              <p:cNvPr id="29728" name="잉크 29727">
                <a:extLst>
                  <a:ext uri="{FF2B5EF4-FFF2-40B4-BE49-F238E27FC236}">
                    <a16:creationId xmlns:a16="http://schemas.microsoft.com/office/drawing/2014/main" id="{CB259D1E-4A1F-FA20-4BE8-A1F020C5E88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737839" y="2718909"/>
                <a:ext cx="31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29729" name="잉크 29728">
                <a:extLst>
                  <a:ext uri="{FF2B5EF4-FFF2-40B4-BE49-F238E27FC236}">
                    <a16:creationId xmlns:a16="http://schemas.microsoft.com/office/drawing/2014/main" id="{265C2CAB-9690-8C8C-87C3-9B59AD391C83}"/>
                  </a:ext>
                </a:extLst>
              </p14:cNvPr>
              <p14:cNvContentPartPr/>
              <p14:nvPr/>
            </p14:nvContentPartPr>
            <p14:xfrm>
              <a:off x="5779959" y="2721789"/>
              <a:ext cx="132480" cy="99000"/>
            </p14:xfrm>
          </p:contentPart>
        </mc:Choice>
        <mc:Fallback>
          <p:pic>
            <p:nvPicPr>
              <p:cNvPr id="29729" name="잉크 29728">
                <a:extLst>
                  <a:ext uri="{FF2B5EF4-FFF2-40B4-BE49-F238E27FC236}">
                    <a16:creationId xmlns:a16="http://schemas.microsoft.com/office/drawing/2014/main" id="{265C2CAB-9690-8C8C-87C3-9B59AD391C8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770959" y="2713149"/>
                <a:ext cx="150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29730" name="잉크 29729">
                <a:extLst>
                  <a:ext uri="{FF2B5EF4-FFF2-40B4-BE49-F238E27FC236}">
                    <a16:creationId xmlns:a16="http://schemas.microsoft.com/office/drawing/2014/main" id="{C45DC0D0-43D7-63C7-52FA-929F614D42D9}"/>
                  </a:ext>
                </a:extLst>
              </p14:cNvPr>
              <p14:cNvContentPartPr/>
              <p14:nvPr/>
            </p14:nvContentPartPr>
            <p14:xfrm>
              <a:off x="5854479" y="2839869"/>
              <a:ext cx="67320" cy="67320"/>
            </p14:xfrm>
          </p:contentPart>
        </mc:Choice>
        <mc:Fallback>
          <p:pic>
            <p:nvPicPr>
              <p:cNvPr id="29730" name="잉크 29729">
                <a:extLst>
                  <a:ext uri="{FF2B5EF4-FFF2-40B4-BE49-F238E27FC236}">
                    <a16:creationId xmlns:a16="http://schemas.microsoft.com/office/drawing/2014/main" id="{C45DC0D0-43D7-63C7-52FA-929F614D42D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845839" y="2830869"/>
                <a:ext cx="84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29731" name="잉크 29730">
                <a:extLst>
                  <a:ext uri="{FF2B5EF4-FFF2-40B4-BE49-F238E27FC236}">
                    <a16:creationId xmlns:a16="http://schemas.microsoft.com/office/drawing/2014/main" id="{F51670B5-1995-0C7F-80C7-04C3FA664B63}"/>
                  </a:ext>
                </a:extLst>
              </p14:cNvPr>
              <p14:cNvContentPartPr/>
              <p14:nvPr/>
            </p14:nvContentPartPr>
            <p14:xfrm>
              <a:off x="5989119" y="2705949"/>
              <a:ext cx="73800" cy="14400"/>
            </p14:xfrm>
          </p:contentPart>
        </mc:Choice>
        <mc:Fallback>
          <p:pic>
            <p:nvPicPr>
              <p:cNvPr id="29731" name="잉크 29730">
                <a:extLst>
                  <a:ext uri="{FF2B5EF4-FFF2-40B4-BE49-F238E27FC236}">
                    <a16:creationId xmlns:a16="http://schemas.microsoft.com/office/drawing/2014/main" id="{F51670B5-1995-0C7F-80C7-04C3FA664B6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980479" y="2696949"/>
                <a:ext cx="91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29732" name="잉크 29731">
                <a:extLst>
                  <a:ext uri="{FF2B5EF4-FFF2-40B4-BE49-F238E27FC236}">
                    <a16:creationId xmlns:a16="http://schemas.microsoft.com/office/drawing/2014/main" id="{FE74935C-0FAB-6275-BFEE-0DC7EC142CC9}"/>
                  </a:ext>
                </a:extLst>
              </p14:cNvPr>
              <p14:cNvContentPartPr/>
              <p14:nvPr/>
            </p14:nvContentPartPr>
            <p14:xfrm>
              <a:off x="5987319" y="2754909"/>
              <a:ext cx="78120" cy="101160"/>
            </p14:xfrm>
          </p:contentPart>
        </mc:Choice>
        <mc:Fallback>
          <p:pic>
            <p:nvPicPr>
              <p:cNvPr id="29732" name="잉크 29731">
                <a:extLst>
                  <a:ext uri="{FF2B5EF4-FFF2-40B4-BE49-F238E27FC236}">
                    <a16:creationId xmlns:a16="http://schemas.microsoft.com/office/drawing/2014/main" id="{FE74935C-0FAB-6275-BFEE-0DC7EC142CC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978679" y="2746269"/>
                <a:ext cx="95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29733" name="잉크 29732">
                <a:extLst>
                  <a:ext uri="{FF2B5EF4-FFF2-40B4-BE49-F238E27FC236}">
                    <a16:creationId xmlns:a16="http://schemas.microsoft.com/office/drawing/2014/main" id="{83BFE4E8-365D-DBE7-D829-D0B478B7CC99}"/>
                  </a:ext>
                </a:extLst>
              </p14:cNvPr>
              <p14:cNvContentPartPr/>
              <p14:nvPr/>
            </p14:nvContentPartPr>
            <p14:xfrm>
              <a:off x="6070119" y="2763549"/>
              <a:ext cx="66600" cy="88920"/>
            </p14:xfrm>
          </p:contentPart>
        </mc:Choice>
        <mc:Fallback>
          <p:pic>
            <p:nvPicPr>
              <p:cNvPr id="29733" name="잉크 29732">
                <a:extLst>
                  <a:ext uri="{FF2B5EF4-FFF2-40B4-BE49-F238E27FC236}">
                    <a16:creationId xmlns:a16="http://schemas.microsoft.com/office/drawing/2014/main" id="{83BFE4E8-365D-DBE7-D829-D0B478B7CC9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061119" y="2754909"/>
                <a:ext cx="842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29734" name="잉크 29733">
                <a:extLst>
                  <a:ext uri="{FF2B5EF4-FFF2-40B4-BE49-F238E27FC236}">
                    <a16:creationId xmlns:a16="http://schemas.microsoft.com/office/drawing/2014/main" id="{48D8A7C1-91AC-B051-3F26-68A005D43852}"/>
                  </a:ext>
                </a:extLst>
              </p14:cNvPr>
              <p14:cNvContentPartPr/>
              <p14:nvPr/>
            </p14:nvContentPartPr>
            <p14:xfrm>
              <a:off x="6100359" y="2725029"/>
              <a:ext cx="101880" cy="103680"/>
            </p14:xfrm>
          </p:contentPart>
        </mc:Choice>
        <mc:Fallback>
          <p:pic>
            <p:nvPicPr>
              <p:cNvPr id="29734" name="잉크 29733">
                <a:extLst>
                  <a:ext uri="{FF2B5EF4-FFF2-40B4-BE49-F238E27FC236}">
                    <a16:creationId xmlns:a16="http://schemas.microsoft.com/office/drawing/2014/main" id="{48D8A7C1-91AC-B051-3F26-68A005D43852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091719" y="2716029"/>
                <a:ext cx="1195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29735" name="잉크 29734">
                <a:extLst>
                  <a:ext uri="{FF2B5EF4-FFF2-40B4-BE49-F238E27FC236}">
                    <a16:creationId xmlns:a16="http://schemas.microsoft.com/office/drawing/2014/main" id="{A927C109-D7CB-9F97-A4F8-9FC80779B7F5}"/>
                  </a:ext>
                </a:extLst>
              </p14:cNvPr>
              <p14:cNvContentPartPr/>
              <p14:nvPr/>
            </p14:nvContentPartPr>
            <p14:xfrm>
              <a:off x="6202599" y="2730789"/>
              <a:ext cx="43560" cy="103320"/>
            </p14:xfrm>
          </p:contentPart>
        </mc:Choice>
        <mc:Fallback>
          <p:pic>
            <p:nvPicPr>
              <p:cNvPr id="29735" name="잉크 29734">
                <a:extLst>
                  <a:ext uri="{FF2B5EF4-FFF2-40B4-BE49-F238E27FC236}">
                    <a16:creationId xmlns:a16="http://schemas.microsoft.com/office/drawing/2014/main" id="{A927C109-D7CB-9F97-A4F8-9FC80779B7F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193959" y="2722149"/>
                <a:ext cx="612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9736" name="잉크 29735">
                <a:extLst>
                  <a:ext uri="{FF2B5EF4-FFF2-40B4-BE49-F238E27FC236}">
                    <a16:creationId xmlns:a16="http://schemas.microsoft.com/office/drawing/2014/main" id="{1D682057-3859-6CA0-1344-3C8A49C76E4A}"/>
                  </a:ext>
                </a:extLst>
              </p14:cNvPr>
              <p14:cNvContentPartPr/>
              <p14:nvPr/>
            </p14:nvContentPartPr>
            <p14:xfrm>
              <a:off x="6174879" y="2840229"/>
              <a:ext cx="117000" cy="73440"/>
            </p14:xfrm>
          </p:contentPart>
        </mc:Choice>
        <mc:Fallback>
          <p:pic>
            <p:nvPicPr>
              <p:cNvPr id="29736" name="잉크 29735">
                <a:extLst>
                  <a:ext uri="{FF2B5EF4-FFF2-40B4-BE49-F238E27FC236}">
                    <a16:creationId xmlns:a16="http://schemas.microsoft.com/office/drawing/2014/main" id="{1D682057-3859-6CA0-1344-3C8A49C76E4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166239" y="2831229"/>
                <a:ext cx="134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9737" name="잉크 29736">
                <a:extLst>
                  <a:ext uri="{FF2B5EF4-FFF2-40B4-BE49-F238E27FC236}">
                    <a16:creationId xmlns:a16="http://schemas.microsoft.com/office/drawing/2014/main" id="{CDE2BC2E-3662-BF57-BF2D-4002EFE868B3}"/>
                  </a:ext>
                </a:extLst>
              </p14:cNvPr>
              <p14:cNvContentPartPr/>
              <p14:nvPr/>
            </p14:nvContentPartPr>
            <p14:xfrm>
              <a:off x="6282519" y="2744829"/>
              <a:ext cx="132480" cy="111240"/>
            </p14:xfrm>
          </p:contentPart>
        </mc:Choice>
        <mc:Fallback>
          <p:pic>
            <p:nvPicPr>
              <p:cNvPr id="29737" name="잉크 29736">
                <a:extLst>
                  <a:ext uri="{FF2B5EF4-FFF2-40B4-BE49-F238E27FC236}">
                    <a16:creationId xmlns:a16="http://schemas.microsoft.com/office/drawing/2014/main" id="{CDE2BC2E-3662-BF57-BF2D-4002EFE868B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273879" y="2735829"/>
                <a:ext cx="1501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9738" name="잉크 29737">
                <a:extLst>
                  <a:ext uri="{FF2B5EF4-FFF2-40B4-BE49-F238E27FC236}">
                    <a16:creationId xmlns:a16="http://schemas.microsoft.com/office/drawing/2014/main" id="{AE61AAB2-33E6-D36B-B491-7EDE3F0F4BB1}"/>
                  </a:ext>
                </a:extLst>
              </p14:cNvPr>
              <p14:cNvContentPartPr/>
              <p14:nvPr/>
            </p14:nvContentPartPr>
            <p14:xfrm>
              <a:off x="6465039" y="2865789"/>
              <a:ext cx="15480" cy="21240"/>
            </p14:xfrm>
          </p:contentPart>
        </mc:Choice>
        <mc:Fallback>
          <p:pic>
            <p:nvPicPr>
              <p:cNvPr id="29738" name="잉크 29737">
                <a:extLst>
                  <a:ext uri="{FF2B5EF4-FFF2-40B4-BE49-F238E27FC236}">
                    <a16:creationId xmlns:a16="http://schemas.microsoft.com/office/drawing/2014/main" id="{AE61AAB2-33E6-D36B-B491-7EDE3F0F4BB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456039" y="2856789"/>
                <a:ext cx="331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9767" name="잉크 29766">
                <a:extLst>
                  <a:ext uri="{FF2B5EF4-FFF2-40B4-BE49-F238E27FC236}">
                    <a16:creationId xmlns:a16="http://schemas.microsoft.com/office/drawing/2014/main" id="{01F9CFBF-25EF-6DBB-0EDB-45E8F66F42D8}"/>
                  </a:ext>
                </a:extLst>
              </p14:cNvPr>
              <p14:cNvContentPartPr/>
              <p14:nvPr/>
            </p14:nvContentPartPr>
            <p14:xfrm>
              <a:off x="3705639" y="2807469"/>
              <a:ext cx="68400" cy="34920"/>
            </p14:xfrm>
          </p:contentPart>
        </mc:Choice>
        <mc:Fallback>
          <p:pic>
            <p:nvPicPr>
              <p:cNvPr id="29767" name="잉크 29766">
                <a:extLst>
                  <a:ext uri="{FF2B5EF4-FFF2-40B4-BE49-F238E27FC236}">
                    <a16:creationId xmlns:a16="http://schemas.microsoft.com/office/drawing/2014/main" id="{01F9CFBF-25EF-6DBB-0EDB-45E8F66F42D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696639" y="2798829"/>
                <a:ext cx="86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9768" name="잉크 29767">
                <a:extLst>
                  <a:ext uri="{FF2B5EF4-FFF2-40B4-BE49-F238E27FC236}">
                    <a16:creationId xmlns:a16="http://schemas.microsoft.com/office/drawing/2014/main" id="{CBD18888-8A0C-6ABC-D54B-6ACEEB9A493B}"/>
                  </a:ext>
                </a:extLst>
              </p14:cNvPr>
              <p14:cNvContentPartPr/>
              <p14:nvPr/>
            </p14:nvContentPartPr>
            <p14:xfrm>
              <a:off x="3694479" y="2871189"/>
              <a:ext cx="101160" cy="93600"/>
            </p14:xfrm>
          </p:contentPart>
        </mc:Choice>
        <mc:Fallback>
          <p:pic>
            <p:nvPicPr>
              <p:cNvPr id="29768" name="잉크 29767">
                <a:extLst>
                  <a:ext uri="{FF2B5EF4-FFF2-40B4-BE49-F238E27FC236}">
                    <a16:creationId xmlns:a16="http://schemas.microsoft.com/office/drawing/2014/main" id="{CBD18888-8A0C-6ABC-D54B-6ACEEB9A493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685839" y="2862189"/>
                <a:ext cx="118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9769" name="잉크 29768">
                <a:extLst>
                  <a:ext uri="{FF2B5EF4-FFF2-40B4-BE49-F238E27FC236}">
                    <a16:creationId xmlns:a16="http://schemas.microsoft.com/office/drawing/2014/main" id="{A67E7554-83A9-AA19-DC87-6765E4DE2A02}"/>
                  </a:ext>
                </a:extLst>
              </p14:cNvPr>
              <p14:cNvContentPartPr/>
              <p14:nvPr/>
            </p14:nvContentPartPr>
            <p14:xfrm>
              <a:off x="3805359" y="2843109"/>
              <a:ext cx="59040" cy="109440"/>
            </p14:xfrm>
          </p:contentPart>
        </mc:Choice>
        <mc:Fallback>
          <p:pic>
            <p:nvPicPr>
              <p:cNvPr id="29769" name="잉크 29768">
                <a:extLst>
                  <a:ext uri="{FF2B5EF4-FFF2-40B4-BE49-F238E27FC236}">
                    <a16:creationId xmlns:a16="http://schemas.microsoft.com/office/drawing/2014/main" id="{A67E7554-83A9-AA19-DC87-6765E4DE2A0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796719" y="2834469"/>
                <a:ext cx="76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9770" name="잉크 29769">
                <a:extLst>
                  <a:ext uri="{FF2B5EF4-FFF2-40B4-BE49-F238E27FC236}">
                    <a16:creationId xmlns:a16="http://schemas.microsoft.com/office/drawing/2014/main" id="{EA4FB8B8-66A9-60CB-C66A-7BAEB2BF9913}"/>
                  </a:ext>
                </a:extLst>
              </p14:cNvPr>
              <p14:cNvContentPartPr/>
              <p14:nvPr/>
            </p14:nvContentPartPr>
            <p14:xfrm>
              <a:off x="3907599" y="2814669"/>
              <a:ext cx="17280" cy="139320"/>
            </p14:xfrm>
          </p:contentPart>
        </mc:Choice>
        <mc:Fallback>
          <p:pic>
            <p:nvPicPr>
              <p:cNvPr id="29770" name="잉크 29769">
                <a:extLst>
                  <a:ext uri="{FF2B5EF4-FFF2-40B4-BE49-F238E27FC236}">
                    <a16:creationId xmlns:a16="http://schemas.microsoft.com/office/drawing/2014/main" id="{EA4FB8B8-66A9-60CB-C66A-7BAEB2BF991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898959" y="2806029"/>
                <a:ext cx="349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29771" name="잉크 29770">
                <a:extLst>
                  <a:ext uri="{FF2B5EF4-FFF2-40B4-BE49-F238E27FC236}">
                    <a16:creationId xmlns:a16="http://schemas.microsoft.com/office/drawing/2014/main" id="{E3A4C0DB-37FE-BD0E-BAF5-DF7BA60F0578}"/>
                  </a:ext>
                </a:extLst>
              </p14:cNvPr>
              <p14:cNvContentPartPr/>
              <p14:nvPr/>
            </p14:nvContentPartPr>
            <p14:xfrm>
              <a:off x="3910839" y="2819709"/>
              <a:ext cx="103680" cy="96480"/>
            </p14:xfrm>
          </p:contentPart>
        </mc:Choice>
        <mc:Fallback>
          <p:pic>
            <p:nvPicPr>
              <p:cNvPr id="29771" name="잉크 29770">
                <a:extLst>
                  <a:ext uri="{FF2B5EF4-FFF2-40B4-BE49-F238E27FC236}">
                    <a16:creationId xmlns:a16="http://schemas.microsoft.com/office/drawing/2014/main" id="{E3A4C0DB-37FE-BD0E-BAF5-DF7BA60F0578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901839" y="2811069"/>
                <a:ext cx="1213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9772" name="잉크 29771">
                <a:extLst>
                  <a:ext uri="{FF2B5EF4-FFF2-40B4-BE49-F238E27FC236}">
                    <a16:creationId xmlns:a16="http://schemas.microsoft.com/office/drawing/2014/main" id="{E176A052-D151-5A60-51A9-3E26B3B20466}"/>
                  </a:ext>
                </a:extLst>
              </p14:cNvPr>
              <p14:cNvContentPartPr/>
              <p14:nvPr/>
            </p14:nvContentPartPr>
            <p14:xfrm>
              <a:off x="4018119" y="2848869"/>
              <a:ext cx="56160" cy="68040"/>
            </p14:xfrm>
          </p:contentPart>
        </mc:Choice>
        <mc:Fallback>
          <p:pic>
            <p:nvPicPr>
              <p:cNvPr id="29772" name="잉크 29771">
                <a:extLst>
                  <a:ext uri="{FF2B5EF4-FFF2-40B4-BE49-F238E27FC236}">
                    <a16:creationId xmlns:a16="http://schemas.microsoft.com/office/drawing/2014/main" id="{E176A052-D151-5A60-51A9-3E26B3B2046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009119" y="2840229"/>
                <a:ext cx="73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9773" name="잉크 29772">
                <a:extLst>
                  <a:ext uri="{FF2B5EF4-FFF2-40B4-BE49-F238E27FC236}">
                    <a16:creationId xmlns:a16="http://schemas.microsoft.com/office/drawing/2014/main" id="{C805C571-6157-AD00-C622-244E872238F6}"/>
                  </a:ext>
                </a:extLst>
              </p14:cNvPr>
              <p14:cNvContentPartPr/>
              <p14:nvPr/>
            </p14:nvContentPartPr>
            <p14:xfrm>
              <a:off x="4251399" y="3126429"/>
              <a:ext cx="90000" cy="315360"/>
            </p14:xfrm>
          </p:contentPart>
        </mc:Choice>
        <mc:Fallback>
          <p:pic>
            <p:nvPicPr>
              <p:cNvPr id="29773" name="잉크 29772">
                <a:extLst>
                  <a:ext uri="{FF2B5EF4-FFF2-40B4-BE49-F238E27FC236}">
                    <a16:creationId xmlns:a16="http://schemas.microsoft.com/office/drawing/2014/main" id="{C805C571-6157-AD00-C622-244E872238F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242759" y="3117429"/>
                <a:ext cx="1076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9775" name="잉크 29774">
                <a:extLst>
                  <a:ext uri="{FF2B5EF4-FFF2-40B4-BE49-F238E27FC236}">
                    <a16:creationId xmlns:a16="http://schemas.microsoft.com/office/drawing/2014/main" id="{487E6CE6-A181-C0F2-DE56-11731A1066CB}"/>
                  </a:ext>
                </a:extLst>
              </p14:cNvPr>
              <p14:cNvContentPartPr/>
              <p14:nvPr/>
            </p14:nvContentPartPr>
            <p14:xfrm>
              <a:off x="4440399" y="3199509"/>
              <a:ext cx="18000" cy="46440"/>
            </p14:xfrm>
          </p:contentPart>
        </mc:Choice>
        <mc:Fallback>
          <p:pic>
            <p:nvPicPr>
              <p:cNvPr id="29775" name="잉크 29774">
                <a:extLst>
                  <a:ext uri="{FF2B5EF4-FFF2-40B4-BE49-F238E27FC236}">
                    <a16:creationId xmlns:a16="http://schemas.microsoft.com/office/drawing/2014/main" id="{487E6CE6-A181-C0F2-DE56-11731A1066C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431759" y="3190509"/>
                <a:ext cx="356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9776" name="잉크 29775">
                <a:extLst>
                  <a:ext uri="{FF2B5EF4-FFF2-40B4-BE49-F238E27FC236}">
                    <a16:creationId xmlns:a16="http://schemas.microsoft.com/office/drawing/2014/main" id="{44A2D1C4-27E4-103A-5EB2-6899EBFF3DEE}"/>
                  </a:ext>
                </a:extLst>
              </p14:cNvPr>
              <p14:cNvContentPartPr/>
              <p14:nvPr/>
            </p14:nvContentPartPr>
            <p14:xfrm>
              <a:off x="4434279" y="3274389"/>
              <a:ext cx="18000" cy="81360"/>
            </p14:xfrm>
          </p:contentPart>
        </mc:Choice>
        <mc:Fallback>
          <p:pic>
            <p:nvPicPr>
              <p:cNvPr id="29776" name="잉크 29775">
                <a:extLst>
                  <a:ext uri="{FF2B5EF4-FFF2-40B4-BE49-F238E27FC236}">
                    <a16:creationId xmlns:a16="http://schemas.microsoft.com/office/drawing/2014/main" id="{44A2D1C4-27E4-103A-5EB2-6899EBFF3DE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425639" y="3265389"/>
                <a:ext cx="356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29777" name="잉크 29776">
                <a:extLst>
                  <a:ext uri="{FF2B5EF4-FFF2-40B4-BE49-F238E27FC236}">
                    <a16:creationId xmlns:a16="http://schemas.microsoft.com/office/drawing/2014/main" id="{60141041-B480-47B9-7FF3-24C1052C9A3F}"/>
                  </a:ext>
                </a:extLst>
              </p14:cNvPr>
              <p14:cNvContentPartPr/>
              <p14:nvPr/>
            </p14:nvContentPartPr>
            <p14:xfrm>
              <a:off x="4472799" y="3279789"/>
              <a:ext cx="71280" cy="77400"/>
            </p14:xfrm>
          </p:contentPart>
        </mc:Choice>
        <mc:Fallback>
          <p:pic>
            <p:nvPicPr>
              <p:cNvPr id="29777" name="잉크 29776">
                <a:extLst>
                  <a:ext uri="{FF2B5EF4-FFF2-40B4-BE49-F238E27FC236}">
                    <a16:creationId xmlns:a16="http://schemas.microsoft.com/office/drawing/2014/main" id="{60141041-B480-47B9-7FF3-24C1052C9A3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463799" y="3270789"/>
                <a:ext cx="889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29778" name="잉크 29777">
                <a:extLst>
                  <a:ext uri="{FF2B5EF4-FFF2-40B4-BE49-F238E27FC236}">
                    <a16:creationId xmlns:a16="http://schemas.microsoft.com/office/drawing/2014/main" id="{DB330701-58CD-62A3-0965-A944557EAD0F}"/>
                  </a:ext>
                </a:extLst>
              </p14:cNvPr>
              <p14:cNvContentPartPr/>
              <p14:nvPr/>
            </p14:nvContentPartPr>
            <p14:xfrm>
              <a:off x="4560999" y="3209229"/>
              <a:ext cx="36000" cy="160560"/>
            </p14:xfrm>
          </p:contentPart>
        </mc:Choice>
        <mc:Fallback>
          <p:pic>
            <p:nvPicPr>
              <p:cNvPr id="29778" name="잉크 29777">
                <a:extLst>
                  <a:ext uri="{FF2B5EF4-FFF2-40B4-BE49-F238E27FC236}">
                    <a16:creationId xmlns:a16="http://schemas.microsoft.com/office/drawing/2014/main" id="{DB330701-58CD-62A3-0965-A944557EAD0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551999" y="3200589"/>
                <a:ext cx="536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29779" name="잉크 29778">
                <a:extLst>
                  <a:ext uri="{FF2B5EF4-FFF2-40B4-BE49-F238E27FC236}">
                    <a16:creationId xmlns:a16="http://schemas.microsoft.com/office/drawing/2014/main" id="{56E12931-69DB-5AA9-008C-56B6112786DB}"/>
                  </a:ext>
                </a:extLst>
              </p14:cNvPr>
              <p14:cNvContentPartPr/>
              <p14:nvPr/>
            </p14:nvContentPartPr>
            <p14:xfrm>
              <a:off x="4609599" y="3228309"/>
              <a:ext cx="65880" cy="129600"/>
            </p14:xfrm>
          </p:contentPart>
        </mc:Choice>
        <mc:Fallback>
          <p:pic>
            <p:nvPicPr>
              <p:cNvPr id="29779" name="잉크 29778">
                <a:extLst>
                  <a:ext uri="{FF2B5EF4-FFF2-40B4-BE49-F238E27FC236}">
                    <a16:creationId xmlns:a16="http://schemas.microsoft.com/office/drawing/2014/main" id="{56E12931-69DB-5AA9-008C-56B6112786DB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600599" y="3219669"/>
                <a:ext cx="835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29780" name="잉크 29779">
                <a:extLst>
                  <a:ext uri="{FF2B5EF4-FFF2-40B4-BE49-F238E27FC236}">
                    <a16:creationId xmlns:a16="http://schemas.microsoft.com/office/drawing/2014/main" id="{0067C5CB-F3DD-6B10-414A-49369CD0AD1C}"/>
                  </a:ext>
                </a:extLst>
              </p14:cNvPr>
              <p14:cNvContentPartPr/>
              <p14:nvPr/>
            </p14:nvContentPartPr>
            <p14:xfrm>
              <a:off x="4708599" y="3224709"/>
              <a:ext cx="86400" cy="137520"/>
            </p14:xfrm>
          </p:contentPart>
        </mc:Choice>
        <mc:Fallback>
          <p:pic>
            <p:nvPicPr>
              <p:cNvPr id="29780" name="잉크 29779">
                <a:extLst>
                  <a:ext uri="{FF2B5EF4-FFF2-40B4-BE49-F238E27FC236}">
                    <a16:creationId xmlns:a16="http://schemas.microsoft.com/office/drawing/2014/main" id="{0067C5CB-F3DD-6B10-414A-49369CD0AD1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699959" y="3216069"/>
                <a:ext cx="104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9781" name="잉크 29780">
                <a:extLst>
                  <a:ext uri="{FF2B5EF4-FFF2-40B4-BE49-F238E27FC236}">
                    <a16:creationId xmlns:a16="http://schemas.microsoft.com/office/drawing/2014/main" id="{B096ED82-BFC2-C575-3E15-E817549A517F}"/>
                  </a:ext>
                </a:extLst>
              </p14:cNvPr>
              <p14:cNvContentPartPr/>
              <p14:nvPr/>
            </p14:nvContentPartPr>
            <p14:xfrm>
              <a:off x="4782759" y="3259269"/>
              <a:ext cx="84240" cy="92160"/>
            </p14:xfrm>
          </p:contentPart>
        </mc:Choice>
        <mc:Fallback>
          <p:pic>
            <p:nvPicPr>
              <p:cNvPr id="29781" name="잉크 29780">
                <a:extLst>
                  <a:ext uri="{FF2B5EF4-FFF2-40B4-BE49-F238E27FC236}">
                    <a16:creationId xmlns:a16="http://schemas.microsoft.com/office/drawing/2014/main" id="{B096ED82-BFC2-C575-3E15-E817549A517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774119" y="3250269"/>
                <a:ext cx="101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9782" name="잉크 29781">
                <a:extLst>
                  <a:ext uri="{FF2B5EF4-FFF2-40B4-BE49-F238E27FC236}">
                    <a16:creationId xmlns:a16="http://schemas.microsoft.com/office/drawing/2014/main" id="{1CF78027-6908-2DBC-70AC-C4110E90AB6D}"/>
                  </a:ext>
                </a:extLst>
              </p14:cNvPr>
              <p14:cNvContentPartPr/>
              <p14:nvPr/>
            </p14:nvContentPartPr>
            <p14:xfrm>
              <a:off x="4842879" y="3229029"/>
              <a:ext cx="83880" cy="138960"/>
            </p14:xfrm>
          </p:contentPart>
        </mc:Choice>
        <mc:Fallback>
          <p:pic>
            <p:nvPicPr>
              <p:cNvPr id="29782" name="잉크 29781">
                <a:extLst>
                  <a:ext uri="{FF2B5EF4-FFF2-40B4-BE49-F238E27FC236}">
                    <a16:creationId xmlns:a16="http://schemas.microsoft.com/office/drawing/2014/main" id="{1CF78027-6908-2DBC-70AC-C4110E90AB6D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833879" y="3220389"/>
                <a:ext cx="1015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9783" name="잉크 29782">
                <a:extLst>
                  <a:ext uri="{FF2B5EF4-FFF2-40B4-BE49-F238E27FC236}">
                    <a16:creationId xmlns:a16="http://schemas.microsoft.com/office/drawing/2014/main" id="{FB8B1F4A-C4D9-9D5B-174F-CB8C30C0EE7F}"/>
                  </a:ext>
                </a:extLst>
              </p14:cNvPr>
              <p14:cNvContentPartPr/>
              <p14:nvPr/>
            </p14:nvContentPartPr>
            <p14:xfrm>
              <a:off x="4994799" y="3221109"/>
              <a:ext cx="110160" cy="110880"/>
            </p14:xfrm>
          </p:contentPart>
        </mc:Choice>
        <mc:Fallback>
          <p:pic>
            <p:nvPicPr>
              <p:cNvPr id="29783" name="잉크 29782">
                <a:extLst>
                  <a:ext uri="{FF2B5EF4-FFF2-40B4-BE49-F238E27FC236}">
                    <a16:creationId xmlns:a16="http://schemas.microsoft.com/office/drawing/2014/main" id="{FB8B1F4A-C4D9-9D5B-174F-CB8C30C0EE7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986159" y="3212109"/>
                <a:ext cx="127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29784" name="잉크 29783">
                <a:extLst>
                  <a:ext uri="{FF2B5EF4-FFF2-40B4-BE49-F238E27FC236}">
                    <a16:creationId xmlns:a16="http://schemas.microsoft.com/office/drawing/2014/main" id="{E3A9DB08-7FFF-5FD0-D099-0A00719EFA8A}"/>
                  </a:ext>
                </a:extLst>
              </p14:cNvPr>
              <p14:cNvContentPartPr/>
              <p14:nvPr/>
            </p14:nvContentPartPr>
            <p14:xfrm>
              <a:off x="5117199" y="3255309"/>
              <a:ext cx="7560" cy="108720"/>
            </p14:xfrm>
          </p:contentPart>
        </mc:Choice>
        <mc:Fallback>
          <p:pic>
            <p:nvPicPr>
              <p:cNvPr id="29784" name="잉크 29783">
                <a:extLst>
                  <a:ext uri="{FF2B5EF4-FFF2-40B4-BE49-F238E27FC236}">
                    <a16:creationId xmlns:a16="http://schemas.microsoft.com/office/drawing/2014/main" id="{E3A9DB08-7FFF-5FD0-D099-0A00719EFA8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5108559" y="3246309"/>
                <a:ext cx="25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29785" name="잉크 29784">
                <a:extLst>
                  <a:ext uri="{FF2B5EF4-FFF2-40B4-BE49-F238E27FC236}">
                    <a16:creationId xmlns:a16="http://schemas.microsoft.com/office/drawing/2014/main" id="{325296CE-57C7-63F5-B582-9E3600128FE3}"/>
                  </a:ext>
                </a:extLst>
              </p14:cNvPr>
              <p14:cNvContentPartPr/>
              <p14:nvPr/>
            </p14:nvContentPartPr>
            <p14:xfrm>
              <a:off x="5284959" y="3200229"/>
              <a:ext cx="83520" cy="141840"/>
            </p14:xfrm>
          </p:contentPart>
        </mc:Choice>
        <mc:Fallback>
          <p:pic>
            <p:nvPicPr>
              <p:cNvPr id="29785" name="잉크 29784">
                <a:extLst>
                  <a:ext uri="{FF2B5EF4-FFF2-40B4-BE49-F238E27FC236}">
                    <a16:creationId xmlns:a16="http://schemas.microsoft.com/office/drawing/2014/main" id="{325296CE-57C7-63F5-B582-9E3600128FE3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276319" y="3191229"/>
                <a:ext cx="1011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29786" name="잉크 29785">
                <a:extLst>
                  <a:ext uri="{FF2B5EF4-FFF2-40B4-BE49-F238E27FC236}">
                    <a16:creationId xmlns:a16="http://schemas.microsoft.com/office/drawing/2014/main" id="{D42F5A84-4190-CAEA-F93B-9779A28D4012}"/>
                  </a:ext>
                </a:extLst>
              </p14:cNvPr>
              <p14:cNvContentPartPr/>
              <p14:nvPr/>
            </p14:nvContentPartPr>
            <p14:xfrm>
              <a:off x="5399079" y="3155589"/>
              <a:ext cx="28080" cy="155160"/>
            </p14:xfrm>
          </p:contentPart>
        </mc:Choice>
        <mc:Fallback>
          <p:pic>
            <p:nvPicPr>
              <p:cNvPr id="29786" name="잉크 29785">
                <a:extLst>
                  <a:ext uri="{FF2B5EF4-FFF2-40B4-BE49-F238E27FC236}">
                    <a16:creationId xmlns:a16="http://schemas.microsoft.com/office/drawing/2014/main" id="{D42F5A84-4190-CAEA-F93B-9779A28D4012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390079" y="3146949"/>
                <a:ext cx="45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9787" name="잉크 29786">
                <a:extLst>
                  <a:ext uri="{FF2B5EF4-FFF2-40B4-BE49-F238E27FC236}">
                    <a16:creationId xmlns:a16="http://schemas.microsoft.com/office/drawing/2014/main" id="{39EF105D-E8E8-147B-96A5-ACEE66571B62}"/>
                  </a:ext>
                </a:extLst>
              </p14:cNvPr>
              <p14:cNvContentPartPr/>
              <p14:nvPr/>
            </p14:nvContentPartPr>
            <p14:xfrm>
              <a:off x="5476839" y="3164229"/>
              <a:ext cx="135360" cy="170640"/>
            </p14:xfrm>
          </p:contentPart>
        </mc:Choice>
        <mc:Fallback>
          <p:pic>
            <p:nvPicPr>
              <p:cNvPr id="29787" name="잉크 29786">
                <a:extLst>
                  <a:ext uri="{FF2B5EF4-FFF2-40B4-BE49-F238E27FC236}">
                    <a16:creationId xmlns:a16="http://schemas.microsoft.com/office/drawing/2014/main" id="{39EF105D-E8E8-147B-96A5-ACEE66571B6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5468199" y="3155589"/>
                <a:ext cx="153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9788" name="잉크 29787">
                <a:extLst>
                  <a:ext uri="{FF2B5EF4-FFF2-40B4-BE49-F238E27FC236}">
                    <a16:creationId xmlns:a16="http://schemas.microsoft.com/office/drawing/2014/main" id="{F534D5BA-9B04-280D-EF84-39068070DD88}"/>
                  </a:ext>
                </a:extLst>
              </p14:cNvPr>
              <p14:cNvContentPartPr/>
              <p14:nvPr/>
            </p14:nvContentPartPr>
            <p14:xfrm>
              <a:off x="5624079" y="3215349"/>
              <a:ext cx="51840" cy="81000"/>
            </p14:xfrm>
          </p:contentPart>
        </mc:Choice>
        <mc:Fallback>
          <p:pic>
            <p:nvPicPr>
              <p:cNvPr id="29788" name="잉크 29787">
                <a:extLst>
                  <a:ext uri="{FF2B5EF4-FFF2-40B4-BE49-F238E27FC236}">
                    <a16:creationId xmlns:a16="http://schemas.microsoft.com/office/drawing/2014/main" id="{F534D5BA-9B04-280D-EF84-39068070DD8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615439" y="3206709"/>
                <a:ext cx="69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29789" name="잉크 29788">
                <a:extLst>
                  <a:ext uri="{FF2B5EF4-FFF2-40B4-BE49-F238E27FC236}">
                    <a16:creationId xmlns:a16="http://schemas.microsoft.com/office/drawing/2014/main" id="{106FD1DD-4D22-B2B8-8F8D-7737683D5492}"/>
                  </a:ext>
                </a:extLst>
              </p14:cNvPr>
              <p14:cNvContentPartPr/>
              <p14:nvPr/>
            </p14:nvContentPartPr>
            <p14:xfrm>
              <a:off x="5686719" y="3164229"/>
              <a:ext cx="79560" cy="163800"/>
            </p14:xfrm>
          </p:contentPart>
        </mc:Choice>
        <mc:Fallback>
          <p:pic>
            <p:nvPicPr>
              <p:cNvPr id="29789" name="잉크 29788">
                <a:extLst>
                  <a:ext uri="{FF2B5EF4-FFF2-40B4-BE49-F238E27FC236}">
                    <a16:creationId xmlns:a16="http://schemas.microsoft.com/office/drawing/2014/main" id="{106FD1DD-4D22-B2B8-8F8D-7737683D5492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677719" y="3155589"/>
                <a:ext cx="9720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29790" name="잉크 29789">
                <a:extLst>
                  <a:ext uri="{FF2B5EF4-FFF2-40B4-BE49-F238E27FC236}">
                    <a16:creationId xmlns:a16="http://schemas.microsoft.com/office/drawing/2014/main" id="{6E6B832B-A6C6-0003-414E-5A7F61B22833}"/>
                  </a:ext>
                </a:extLst>
              </p14:cNvPr>
              <p14:cNvContentPartPr/>
              <p14:nvPr/>
            </p14:nvContentPartPr>
            <p14:xfrm>
              <a:off x="5828199" y="3178989"/>
              <a:ext cx="101880" cy="109800"/>
            </p14:xfrm>
          </p:contentPart>
        </mc:Choice>
        <mc:Fallback>
          <p:pic>
            <p:nvPicPr>
              <p:cNvPr id="29790" name="잉크 29789">
                <a:extLst>
                  <a:ext uri="{FF2B5EF4-FFF2-40B4-BE49-F238E27FC236}">
                    <a16:creationId xmlns:a16="http://schemas.microsoft.com/office/drawing/2014/main" id="{6E6B832B-A6C6-0003-414E-5A7F61B2283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819559" y="3169989"/>
                <a:ext cx="119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29791" name="잉크 29790">
                <a:extLst>
                  <a:ext uri="{FF2B5EF4-FFF2-40B4-BE49-F238E27FC236}">
                    <a16:creationId xmlns:a16="http://schemas.microsoft.com/office/drawing/2014/main" id="{62783C3F-5C95-2651-B0AB-2BF46ADFE3F5}"/>
                  </a:ext>
                </a:extLst>
              </p14:cNvPr>
              <p14:cNvContentPartPr/>
              <p14:nvPr/>
            </p14:nvContentPartPr>
            <p14:xfrm>
              <a:off x="5919999" y="3217149"/>
              <a:ext cx="61560" cy="88560"/>
            </p14:xfrm>
          </p:contentPart>
        </mc:Choice>
        <mc:Fallback>
          <p:pic>
            <p:nvPicPr>
              <p:cNvPr id="29791" name="잉크 29790">
                <a:extLst>
                  <a:ext uri="{FF2B5EF4-FFF2-40B4-BE49-F238E27FC236}">
                    <a16:creationId xmlns:a16="http://schemas.microsoft.com/office/drawing/2014/main" id="{62783C3F-5C95-2651-B0AB-2BF46ADFE3F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911359" y="3208149"/>
                <a:ext cx="792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29792" name="잉크 29791">
                <a:extLst>
                  <a:ext uri="{FF2B5EF4-FFF2-40B4-BE49-F238E27FC236}">
                    <a16:creationId xmlns:a16="http://schemas.microsoft.com/office/drawing/2014/main" id="{0B81DAC2-855D-6F8D-8B4F-C91989FDEEE8}"/>
                  </a:ext>
                </a:extLst>
              </p14:cNvPr>
              <p14:cNvContentPartPr/>
              <p14:nvPr/>
            </p14:nvContentPartPr>
            <p14:xfrm>
              <a:off x="6102519" y="3142629"/>
              <a:ext cx="76320" cy="197640"/>
            </p14:xfrm>
          </p:contentPart>
        </mc:Choice>
        <mc:Fallback>
          <p:pic>
            <p:nvPicPr>
              <p:cNvPr id="29792" name="잉크 29791">
                <a:extLst>
                  <a:ext uri="{FF2B5EF4-FFF2-40B4-BE49-F238E27FC236}">
                    <a16:creationId xmlns:a16="http://schemas.microsoft.com/office/drawing/2014/main" id="{0B81DAC2-855D-6F8D-8B4F-C91989FDEEE8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6093519" y="3133989"/>
                <a:ext cx="939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29793" name="잉크 29792">
                <a:extLst>
                  <a:ext uri="{FF2B5EF4-FFF2-40B4-BE49-F238E27FC236}">
                    <a16:creationId xmlns:a16="http://schemas.microsoft.com/office/drawing/2014/main" id="{1103E349-C3A7-66AF-E0F4-D3857180186B}"/>
                  </a:ext>
                </a:extLst>
              </p14:cNvPr>
              <p14:cNvContentPartPr/>
              <p14:nvPr/>
            </p14:nvContentPartPr>
            <p14:xfrm>
              <a:off x="6195759" y="3142989"/>
              <a:ext cx="92880" cy="179280"/>
            </p14:xfrm>
          </p:contentPart>
        </mc:Choice>
        <mc:Fallback>
          <p:pic>
            <p:nvPicPr>
              <p:cNvPr id="29793" name="잉크 29792">
                <a:extLst>
                  <a:ext uri="{FF2B5EF4-FFF2-40B4-BE49-F238E27FC236}">
                    <a16:creationId xmlns:a16="http://schemas.microsoft.com/office/drawing/2014/main" id="{1103E349-C3A7-66AF-E0F4-D3857180186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186759" y="3134349"/>
                <a:ext cx="1105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29794" name="잉크 29793">
                <a:extLst>
                  <a:ext uri="{FF2B5EF4-FFF2-40B4-BE49-F238E27FC236}">
                    <a16:creationId xmlns:a16="http://schemas.microsoft.com/office/drawing/2014/main" id="{2F88BA52-CDBE-5B1B-4461-C36DE1DEE401}"/>
                  </a:ext>
                </a:extLst>
              </p14:cNvPr>
              <p14:cNvContentPartPr/>
              <p14:nvPr/>
            </p14:nvContentPartPr>
            <p14:xfrm>
              <a:off x="6336879" y="3169989"/>
              <a:ext cx="122040" cy="178560"/>
            </p14:xfrm>
          </p:contentPart>
        </mc:Choice>
        <mc:Fallback>
          <p:pic>
            <p:nvPicPr>
              <p:cNvPr id="29794" name="잉크 29793">
                <a:extLst>
                  <a:ext uri="{FF2B5EF4-FFF2-40B4-BE49-F238E27FC236}">
                    <a16:creationId xmlns:a16="http://schemas.microsoft.com/office/drawing/2014/main" id="{2F88BA52-CDBE-5B1B-4461-C36DE1DEE40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327879" y="3161349"/>
                <a:ext cx="1396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29795" name="잉크 29794">
                <a:extLst>
                  <a:ext uri="{FF2B5EF4-FFF2-40B4-BE49-F238E27FC236}">
                    <a16:creationId xmlns:a16="http://schemas.microsoft.com/office/drawing/2014/main" id="{604EC8C5-A3A5-F989-B1A5-A71E49C94E11}"/>
                  </a:ext>
                </a:extLst>
              </p14:cNvPr>
              <p14:cNvContentPartPr/>
              <p14:nvPr/>
            </p14:nvContentPartPr>
            <p14:xfrm>
              <a:off x="6467199" y="3199869"/>
              <a:ext cx="60480" cy="117000"/>
            </p14:xfrm>
          </p:contentPart>
        </mc:Choice>
        <mc:Fallback>
          <p:pic>
            <p:nvPicPr>
              <p:cNvPr id="29795" name="잉크 29794">
                <a:extLst>
                  <a:ext uri="{FF2B5EF4-FFF2-40B4-BE49-F238E27FC236}">
                    <a16:creationId xmlns:a16="http://schemas.microsoft.com/office/drawing/2014/main" id="{604EC8C5-A3A5-F989-B1A5-A71E49C94E1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458559" y="3190869"/>
                <a:ext cx="78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29796" name="잉크 29795">
                <a:extLst>
                  <a:ext uri="{FF2B5EF4-FFF2-40B4-BE49-F238E27FC236}">
                    <a16:creationId xmlns:a16="http://schemas.microsoft.com/office/drawing/2014/main" id="{C65F7B47-5FE7-2C85-ABF3-A647D2AEAEA8}"/>
                  </a:ext>
                </a:extLst>
              </p14:cNvPr>
              <p14:cNvContentPartPr/>
              <p14:nvPr/>
            </p14:nvContentPartPr>
            <p14:xfrm>
              <a:off x="6542079" y="3167109"/>
              <a:ext cx="84600" cy="172080"/>
            </p14:xfrm>
          </p:contentPart>
        </mc:Choice>
        <mc:Fallback>
          <p:pic>
            <p:nvPicPr>
              <p:cNvPr id="29796" name="잉크 29795">
                <a:extLst>
                  <a:ext uri="{FF2B5EF4-FFF2-40B4-BE49-F238E27FC236}">
                    <a16:creationId xmlns:a16="http://schemas.microsoft.com/office/drawing/2014/main" id="{C65F7B47-5FE7-2C85-ABF3-A647D2AEAEA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533439" y="3158469"/>
                <a:ext cx="1022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29797" name="잉크 29796">
                <a:extLst>
                  <a:ext uri="{FF2B5EF4-FFF2-40B4-BE49-F238E27FC236}">
                    <a16:creationId xmlns:a16="http://schemas.microsoft.com/office/drawing/2014/main" id="{8B2DCC01-1F0A-5A86-2A6A-49E1E4B25356}"/>
                  </a:ext>
                </a:extLst>
              </p14:cNvPr>
              <p14:cNvContentPartPr/>
              <p14:nvPr/>
            </p14:nvContentPartPr>
            <p14:xfrm>
              <a:off x="6627039" y="3154149"/>
              <a:ext cx="104760" cy="66960"/>
            </p14:xfrm>
          </p:contentPart>
        </mc:Choice>
        <mc:Fallback>
          <p:pic>
            <p:nvPicPr>
              <p:cNvPr id="29797" name="잉크 29796">
                <a:extLst>
                  <a:ext uri="{FF2B5EF4-FFF2-40B4-BE49-F238E27FC236}">
                    <a16:creationId xmlns:a16="http://schemas.microsoft.com/office/drawing/2014/main" id="{8B2DCC01-1F0A-5A86-2A6A-49E1E4B25356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618399" y="3145509"/>
                <a:ext cx="122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9798" name="잉크 29797">
                <a:extLst>
                  <a:ext uri="{FF2B5EF4-FFF2-40B4-BE49-F238E27FC236}">
                    <a16:creationId xmlns:a16="http://schemas.microsoft.com/office/drawing/2014/main" id="{2B9635CF-F5A2-D191-2EAF-BCAC84795707}"/>
                  </a:ext>
                </a:extLst>
              </p14:cNvPr>
              <p14:cNvContentPartPr/>
              <p14:nvPr/>
            </p14:nvContentPartPr>
            <p14:xfrm>
              <a:off x="6672039" y="3246309"/>
              <a:ext cx="60120" cy="21600"/>
            </p14:xfrm>
          </p:contentPart>
        </mc:Choice>
        <mc:Fallback>
          <p:pic>
            <p:nvPicPr>
              <p:cNvPr id="29798" name="잉크 29797">
                <a:extLst>
                  <a:ext uri="{FF2B5EF4-FFF2-40B4-BE49-F238E27FC236}">
                    <a16:creationId xmlns:a16="http://schemas.microsoft.com/office/drawing/2014/main" id="{2B9635CF-F5A2-D191-2EAF-BCAC8479570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63399" y="3237309"/>
                <a:ext cx="77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29799" name="잉크 29798">
                <a:extLst>
                  <a:ext uri="{FF2B5EF4-FFF2-40B4-BE49-F238E27FC236}">
                    <a16:creationId xmlns:a16="http://schemas.microsoft.com/office/drawing/2014/main" id="{1D4D440B-A6E2-F912-8C6D-6033C8A071C6}"/>
                  </a:ext>
                </a:extLst>
              </p14:cNvPr>
              <p14:cNvContentPartPr/>
              <p14:nvPr/>
            </p14:nvContentPartPr>
            <p14:xfrm>
              <a:off x="6681759" y="3298149"/>
              <a:ext cx="94680" cy="56160"/>
            </p14:xfrm>
          </p:contentPart>
        </mc:Choice>
        <mc:Fallback>
          <p:pic>
            <p:nvPicPr>
              <p:cNvPr id="29799" name="잉크 29798">
                <a:extLst>
                  <a:ext uri="{FF2B5EF4-FFF2-40B4-BE49-F238E27FC236}">
                    <a16:creationId xmlns:a16="http://schemas.microsoft.com/office/drawing/2014/main" id="{1D4D440B-A6E2-F912-8C6D-6033C8A071C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672759" y="3289509"/>
                <a:ext cx="112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29800" name="잉크 29799">
                <a:extLst>
                  <a:ext uri="{FF2B5EF4-FFF2-40B4-BE49-F238E27FC236}">
                    <a16:creationId xmlns:a16="http://schemas.microsoft.com/office/drawing/2014/main" id="{D06BF490-220B-3CB0-9BE8-70B10C4E3EBD}"/>
                  </a:ext>
                </a:extLst>
              </p14:cNvPr>
              <p14:cNvContentPartPr/>
              <p14:nvPr/>
            </p14:nvContentPartPr>
            <p14:xfrm>
              <a:off x="6857799" y="3159549"/>
              <a:ext cx="68760" cy="36360"/>
            </p14:xfrm>
          </p:contentPart>
        </mc:Choice>
        <mc:Fallback>
          <p:pic>
            <p:nvPicPr>
              <p:cNvPr id="29800" name="잉크 29799">
                <a:extLst>
                  <a:ext uri="{FF2B5EF4-FFF2-40B4-BE49-F238E27FC236}">
                    <a16:creationId xmlns:a16="http://schemas.microsoft.com/office/drawing/2014/main" id="{D06BF490-220B-3CB0-9BE8-70B10C4E3EB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848799" y="3150549"/>
                <a:ext cx="86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29801" name="잉크 29800">
                <a:extLst>
                  <a:ext uri="{FF2B5EF4-FFF2-40B4-BE49-F238E27FC236}">
                    <a16:creationId xmlns:a16="http://schemas.microsoft.com/office/drawing/2014/main" id="{DB7AC2AE-D728-BC3B-1721-A8C36F7795C9}"/>
                  </a:ext>
                </a:extLst>
              </p14:cNvPr>
              <p14:cNvContentPartPr/>
              <p14:nvPr/>
            </p14:nvContentPartPr>
            <p14:xfrm>
              <a:off x="6855639" y="3214989"/>
              <a:ext cx="103320" cy="156240"/>
            </p14:xfrm>
          </p:contentPart>
        </mc:Choice>
        <mc:Fallback>
          <p:pic>
            <p:nvPicPr>
              <p:cNvPr id="29801" name="잉크 29800">
                <a:extLst>
                  <a:ext uri="{FF2B5EF4-FFF2-40B4-BE49-F238E27FC236}">
                    <a16:creationId xmlns:a16="http://schemas.microsoft.com/office/drawing/2014/main" id="{DB7AC2AE-D728-BC3B-1721-A8C36F7795C9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846639" y="3206349"/>
                <a:ext cx="120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29802" name="잉크 29801">
                <a:extLst>
                  <a:ext uri="{FF2B5EF4-FFF2-40B4-BE49-F238E27FC236}">
                    <a16:creationId xmlns:a16="http://schemas.microsoft.com/office/drawing/2014/main" id="{B776992C-57DF-6D16-17DE-BD6CD14650DC}"/>
                  </a:ext>
                </a:extLst>
              </p14:cNvPr>
              <p14:cNvContentPartPr/>
              <p14:nvPr/>
            </p14:nvContentPartPr>
            <p14:xfrm>
              <a:off x="6948519" y="3196269"/>
              <a:ext cx="63360" cy="117000"/>
            </p14:xfrm>
          </p:contentPart>
        </mc:Choice>
        <mc:Fallback>
          <p:pic>
            <p:nvPicPr>
              <p:cNvPr id="29802" name="잉크 29801">
                <a:extLst>
                  <a:ext uri="{FF2B5EF4-FFF2-40B4-BE49-F238E27FC236}">
                    <a16:creationId xmlns:a16="http://schemas.microsoft.com/office/drawing/2014/main" id="{B776992C-57DF-6D16-17DE-BD6CD14650DC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939879" y="3187269"/>
                <a:ext cx="810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29803" name="잉크 29802">
                <a:extLst>
                  <a:ext uri="{FF2B5EF4-FFF2-40B4-BE49-F238E27FC236}">
                    <a16:creationId xmlns:a16="http://schemas.microsoft.com/office/drawing/2014/main" id="{1347289E-7033-B1A4-1D08-CCA1052DB0A0}"/>
                  </a:ext>
                </a:extLst>
              </p14:cNvPr>
              <p14:cNvContentPartPr/>
              <p14:nvPr/>
            </p14:nvContentPartPr>
            <p14:xfrm>
              <a:off x="7035999" y="3239829"/>
              <a:ext cx="136080" cy="142920"/>
            </p14:xfrm>
          </p:contentPart>
        </mc:Choice>
        <mc:Fallback>
          <p:pic>
            <p:nvPicPr>
              <p:cNvPr id="29803" name="잉크 29802">
                <a:extLst>
                  <a:ext uri="{FF2B5EF4-FFF2-40B4-BE49-F238E27FC236}">
                    <a16:creationId xmlns:a16="http://schemas.microsoft.com/office/drawing/2014/main" id="{1347289E-7033-B1A4-1D08-CCA1052DB0A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027359" y="3231189"/>
                <a:ext cx="1537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29741" name="잉크 29740">
                <a:extLst>
                  <a:ext uri="{FF2B5EF4-FFF2-40B4-BE49-F238E27FC236}">
                    <a16:creationId xmlns:a16="http://schemas.microsoft.com/office/drawing/2014/main" id="{1C8B5179-51DC-E7E9-EC48-1116BC661C44}"/>
                  </a:ext>
                </a:extLst>
              </p14:cNvPr>
              <p14:cNvContentPartPr/>
              <p14:nvPr/>
            </p14:nvContentPartPr>
            <p14:xfrm>
              <a:off x="735999" y="3715029"/>
              <a:ext cx="115560" cy="248400"/>
            </p14:xfrm>
          </p:contentPart>
        </mc:Choice>
        <mc:Fallback>
          <p:pic>
            <p:nvPicPr>
              <p:cNvPr id="29741" name="잉크 29740">
                <a:extLst>
                  <a:ext uri="{FF2B5EF4-FFF2-40B4-BE49-F238E27FC236}">
                    <a16:creationId xmlns:a16="http://schemas.microsoft.com/office/drawing/2014/main" id="{1C8B5179-51DC-E7E9-EC48-1116BC661C44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26999" y="3706389"/>
                <a:ext cx="1332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9742" name="잉크 29741">
                <a:extLst>
                  <a:ext uri="{FF2B5EF4-FFF2-40B4-BE49-F238E27FC236}">
                    <a16:creationId xmlns:a16="http://schemas.microsoft.com/office/drawing/2014/main" id="{E7743B42-4A24-8BFD-B74E-05696E286DE8}"/>
                  </a:ext>
                </a:extLst>
              </p14:cNvPr>
              <p14:cNvContentPartPr/>
              <p14:nvPr/>
            </p14:nvContentPartPr>
            <p14:xfrm>
              <a:off x="836439" y="3779829"/>
              <a:ext cx="95040" cy="166680"/>
            </p14:xfrm>
          </p:contentPart>
        </mc:Choice>
        <mc:Fallback>
          <p:pic>
            <p:nvPicPr>
              <p:cNvPr id="29742" name="잉크 29741">
                <a:extLst>
                  <a:ext uri="{FF2B5EF4-FFF2-40B4-BE49-F238E27FC236}">
                    <a16:creationId xmlns:a16="http://schemas.microsoft.com/office/drawing/2014/main" id="{E7743B42-4A24-8BFD-B74E-05696E286DE8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27799" y="3770829"/>
                <a:ext cx="112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29743" name="잉크 29742">
                <a:extLst>
                  <a:ext uri="{FF2B5EF4-FFF2-40B4-BE49-F238E27FC236}">
                    <a16:creationId xmlns:a16="http://schemas.microsoft.com/office/drawing/2014/main" id="{F2CDDFFA-C7B6-0601-86CC-595A327452DE}"/>
                  </a:ext>
                </a:extLst>
              </p14:cNvPr>
              <p14:cNvContentPartPr/>
              <p14:nvPr/>
            </p14:nvContentPartPr>
            <p14:xfrm>
              <a:off x="917799" y="3727269"/>
              <a:ext cx="35640" cy="157320"/>
            </p14:xfrm>
          </p:contentPart>
        </mc:Choice>
        <mc:Fallback>
          <p:pic>
            <p:nvPicPr>
              <p:cNvPr id="29743" name="잉크 29742">
                <a:extLst>
                  <a:ext uri="{FF2B5EF4-FFF2-40B4-BE49-F238E27FC236}">
                    <a16:creationId xmlns:a16="http://schemas.microsoft.com/office/drawing/2014/main" id="{F2CDDFFA-C7B6-0601-86CC-595A327452D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08799" y="3718629"/>
                <a:ext cx="532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29744" name="잉크 29743">
                <a:extLst>
                  <a:ext uri="{FF2B5EF4-FFF2-40B4-BE49-F238E27FC236}">
                    <a16:creationId xmlns:a16="http://schemas.microsoft.com/office/drawing/2014/main" id="{D353997F-2754-8513-6CE6-7461ECE701A3}"/>
                  </a:ext>
                </a:extLst>
              </p14:cNvPr>
              <p14:cNvContentPartPr/>
              <p14:nvPr/>
            </p14:nvContentPartPr>
            <p14:xfrm>
              <a:off x="949479" y="3776589"/>
              <a:ext cx="100800" cy="140040"/>
            </p14:xfrm>
          </p:contentPart>
        </mc:Choice>
        <mc:Fallback>
          <p:pic>
            <p:nvPicPr>
              <p:cNvPr id="29744" name="잉크 29743">
                <a:extLst>
                  <a:ext uri="{FF2B5EF4-FFF2-40B4-BE49-F238E27FC236}">
                    <a16:creationId xmlns:a16="http://schemas.microsoft.com/office/drawing/2014/main" id="{D353997F-2754-8513-6CE6-7461ECE701A3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40479" y="3767589"/>
                <a:ext cx="118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29745" name="잉크 29744">
                <a:extLst>
                  <a:ext uri="{FF2B5EF4-FFF2-40B4-BE49-F238E27FC236}">
                    <a16:creationId xmlns:a16="http://schemas.microsoft.com/office/drawing/2014/main" id="{4EB2A835-23D6-57DC-A806-8E83B8A422B1}"/>
                  </a:ext>
                </a:extLst>
              </p14:cNvPr>
              <p14:cNvContentPartPr/>
              <p14:nvPr/>
            </p14:nvContentPartPr>
            <p14:xfrm>
              <a:off x="1051359" y="3735189"/>
              <a:ext cx="137160" cy="145800"/>
            </p14:xfrm>
          </p:contentPart>
        </mc:Choice>
        <mc:Fallback>
          <p:pic>
            <p:nvPicPr>
              <p:cNvPr id="29745" name="잉크 29744">
                <a:extLst>
                  <a:ext uri="{FF2B5EF4-FFF2-40B4-BE49-F238E27FC236}">
                    <a16:creationId xmlns:a16="http://schemas.microsoft.com/office/drawing/2014/main" id="{4EB2A835-23D6-57DC-A806-8E83B8A422B1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42359" y="3726189"/>
                <a:ext cx="1548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29746" name="잉크 29745">
                <a:extLst>
                  <a:ext uri="{FF2B5EF4-FFF2-40B4-BE49-F238E27FC236}">
                    <a16:creationId xmlns:a16="http://schemas.microsoft.com/office/drawing/2014/main" id="{B115DF55-4C34-22E1-D3F1-710E66FEEED8}"/>
                  </a:ext>
                </a:extLst>
              </p14:cNvPr>
              <p14:cNvContentPartPr/>
              <p14:nvPr/>
            </p14:nvContentPartPr>
            <p14:xfrm>
              <a:off x="1133799" y="3699549"/>
              <a:ext cx="31680" cy="203400"/>
            </p14:xfrm>
          </p:contentPart>
        </mc:Choice>
        <mc:Fallback>
          <p:pic>
            <p:nvPicPr>
              <p:cNvPr id="29746" name="잉크 29745">
                <a:extLst>
                  <a:ext uri="{FF2B5EF4-FFF2-40B4-BE49-F238E27FC236}">
                    <a16:creationId xmlns:a16="http://schemas.microsoft.com/office/drawing/2014/main" id="{B115DF55-4C34-22E1-D3F1-710E66FEEED8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124799" y="3690909"/>
                <a:ext cx="493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29747" name="잉크 29746">
                <a:extLst>
                  <a:ext uri="{FF2B5EF4-FFF2-40B4-BE49-F238E27FC236}">
                    <a16:creationId xmlns:a16="http://schemas.microsoft.com/office/drawing/2014/main" id="{2ECF970B-8B1F-CCE7-B11C-0E367DA50022}"/>
                  </a:ext>
                </a:extLst>
              </p14:cNvPr>
              <p14:cNvContentPartPr/>
              <p14:nvPr/>
            </p14:nvContentPartPr>
            <p14:xfrm>
              <a:off x="803319" y="4066389"/>
              <a:ext cx="83880" cy="29520"/>
            </p14:xfrm>
          </p:contentPart>
        </mc:Choice>
        <mc:Fallback>
          <p:pic>
            <p:nvPicPr>
              <p:cNvPr id="29747" name="잉크 29746">
                <a:extLst>
                  <a:ext uri="{FF2B5EF4-FFF2-40B4-BE49-F238E27FC236}">
                    <a16:creationId xmlns:a16="http://schemas.microsoft.com/office/drawing/2014/main" id="{2ECF970B-8B1F-CCE7-B11C-0E367DA5002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4679" y="4057749"/>
                <a:ext cx="1015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29748" name="잉크 29747">
                <a:extLst>
                  <a:ext uri="{FF2B5EF4-FFF2-40B4-BE49-F238E27FC236}">
                    <a16:creationId xmlns:a16="http://schemas.microsoft.com/office/drawing/2014/main" id="{890EF57B-2A30-7E69-07EC-63952B3E7EAB}"/>
                  </a:ext>
                </a:extLst>
              </p14:cNvPr>
              <p14:cNvContentPartPr/>
              <p14:nvPr/>
            </p14:nvContentPartPr>
            <p14:xfrm>
              <a:off x="833919" y="4114269"/>
              <a:ext cx="70200" cy="105120"/>
            </p14:xfrm>
          </p:contentPart>
        </mc:Choice>
        <mc:Fallback>
          <p:pic>
            <p:nvPicPr>
              <p:cNvPr id="29748" name="잉크 29747">
                <a:extLst>
                  <a:ext uri="{FF2B5EF4-FFF2-40B4-BE49-F238E27FC236}">
                    <a16:creationId xmlns:a16="http://schemas.microsoft.com/office/drawing/2014/main" id="{890EF57B-2A30-7E69-07EC-63952B3E7EA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24919" y="4105269"/>
                <a:ext cx="87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9749" name="잉크 29748">
                <a:extLst>
                  <a:ext uri="{FF2B5EF4-FFF2-40B4-BE49-F238E27FC236}">
                    <a16:creationId xmlns:a16="http://schemas.microsoft.com/office/drawing/2014/main" id="{7E384299-8EB8-AADE-4FA7-3733C1E91609}"/>
                  </a:ext>
                </a:extLst>
              </p14:cNvPr>
              <p14:cNvContentPartPr/>
              <p14:nvPr/>
            </p14:nvContentPartPr>
            <p14:xfrm>
              <a:off x="934359" y="4085109"/>
              <a:ext cx="74520" cy="137520"/>
            </p14:xfrm>
          </p:contentPart>
        </mc:Choice>
        <mc:Fallback>
          <p:pic>
            <p:nvPicPr>
              <p:cNvPr id="29749" name="잉크 29748">
                <a:extLst>
                  <a:ext uri="{FF2B5EF4-FFF2-40B4-BE49-F238E27FC236}">
                    <a16:creationId xmlns:a16="http://schemas.microsoft.com/office/drawing/2014/main" id="{7E384299-8EB8-AADE-4FA7-3733C1E9160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25359" y="4076469"/>
                <a:ext cx="921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9750" name="잉크 29749">
                <a:extLst>
                  <a:ext uri="{FF2B5EF4-FFF2-40B4-BE49-F238E27FC236}">
                    <a16:creationId xmlns:a16="http://schemas.microsoft.com/office/drawing/2014/main" id="{4C6E5EE8-34E2-F8C2-AB9B-DA2D3D859607}"/>
                  </a:ext>
                </a:extLst>
              </p14:cNvPr>
              <p14:cNvContentPartPr/>
              <p14:nvPr/>
            </p14:nvContentPartPr>
            <p14:xfrm>
              <a:off x="987999" y="4028229"/>
              <a:ext cx="88560" cy="92880"/>
            </p14:xfrm>
          </p:contentPart>
        </mc:Choice>
        <mc:Fallback>
          <p:pic>
            <p:nvPicPr>
              <p:cNvPr id="29750" name="잉크 29749">
                <a:extLst>
                  <a:ext uri="{FF2B5EF4-FFF2-40B4-BE49-F238E27FC236}">
                    <a16:creationId xmlns:a16="http://schemas.microsoft.com/office/drawing/2014/main" id="{4C6E5EE8-34E2-F8C2-AB9B-DA2D3D85960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78999" y="4019589"/>
                <a:ext cx="106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9751" name="잉크 29750">
                <a:extLst>
                  <a:ext uri="{FF2B5EF4-FFF2-40B4-BE49-F238E27FC236}">
                    <a16:creationId xmlns:a16="http://schemas.microsoft.com/office/drawing/2014/main" id="{1ED46EB0-A654-1132-B820-1A01B6F6432E}"/>
                  </a:ext>
                </a:extLst>
              </p14:cNvPr>
              <p14:cNvContentPartPr/>
              <p14:nvPr/>
            </p14:nvContentPartPr>
            <p14:xfrm>
              <a:off x="1018239" y="4145589"/>
              <a:ext cx="90720" cy="81360"/>
            </p14:xfrm>
          </p:contentPart>
        </mc:Choice>
        <mc:Fallback>
          <p:pic>
            <p:nvPicPr>
              <p:cNvPr id="29751" name="잉크 29750">
                <a:extLst>
                  <a:ext uri="{FF2B5EF4-FFF2-40B4-BE49-F238E27FC236}">
                    <a16:creationId xmlns:a16="http://schemas.microsoft.com/office/drawing/2014/main" id="{1ED46EB0-A654-1132-B820-1A01B6F6432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09239" y="4136949"/>
                <a:ext cx="108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9752" name="잉크 29751">
                <a:extLst>
                  <a:ext uri="{FF2B5EF4-FFF2-40B4-BE49-F238E27FC236}">
                    <a16:creationId xmlns:a16="http://schemas.microsoft.com/office/drawing/2014/main" id="{CF705519-01E6-98FC-96EB-5B3C0EA45DF4}"/>
                  </a:ext>
                </a:extLst>
              </p14:cNvPr>
              <p14:cNvContentPartPr/>
              <p14:nvPr/>
            </p14:nvContentPartPr>
            <p14:xfrm>
              <a:off x="932919" y="4357989"/>
              <a:ext cx="104760" cy="145080"/>
            </p14:xfrm>
          </p:contentPart>
        </mc:Choice>
        <mc:Fallback>
          <p:pic>
            <p:nvPicPr>
              <p:cNvPr id="29752" name="잉크 29751">
                <a:extLst>
                  <a:ext uri="{FF2B5EF4-FFF2-40B4-BE49-F238E27FC236}">
                    <a16:creationId xmlns:a16="http://schemas.microsoft.com/office/drawing/2014/main" id="{CF705519-01E6-98FC-96EB-5B3C0EA45DF4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923919" y="4349349"/>
                <a:ext cx="1224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9753" name="잉크 29752">
                <a:extLst>
                  <a:ext uri="{FF2B5EF4-FFF2-40B4-BE49-F238E27FC236}">
                    <a16:creationId xmlns:a16="http://schemas.microsoft.com/office/drawing/2014/main" id="{45674CA3-1FF8-EA2C-335B-2A31EC867B76}"/>
                  </a:ext>
                </a:extLst>
              </p14:cNvPr>
              <p14:cNvContentPartPr/>
              <p14:nvPr/>
            </p14:nvContentPartPr>
            <p14:xfrm>
              <a:off x="1020399" y="4371669"/>
              <a:ext cx="93960" cy="132480"/>
            </p14:xfrm>
          </p:contentPart>
        </mc:Choice>
        <mc:Fallback>
          <p:pic>
            <p:nvPicPr>
              <p:cNvPr id="29753" name="잉크 29752">
                <a:extLst>
                  <a:ext uri="{FF2B5EF4-FFF2-40B4-BE49-F238E27FC236}">
                    <a16:creationId xmlns:a16="http://schemas.microsoft.com/office/drawing/2014/main" id="{45674CA3-1FF8-EA2C-335B-2A31EC867B76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11759" y="4362669"/>
                <a:ext cx="1116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9754" name="잉크 29753">
                <a:extLst>
                  <a:ext uri="{FF2B5EF4-FFF2-40B4-BE49-F238E27FC236}">
                    <a16:creationId xmlns:a16="http://schemas.microsoft.com/office/drawing/2014/main" id="{A6045998-AAAF-DA4F-190E-E5AB8AEFE3C3}"/>
                  </a:ext>
                </a:extLst>
              </p14:cNvPr>
              <p14:cNvContentPartPr/>
              <p14:nvPr/>
            </p14:nvContentPartPr>
            <p14:xfrm>
              <a:off x="1122279" y="4325949"/>
              <a:ext cx="105840" cy="137160"/>
            </p14:xfrm>
          </p:contentPart>
        </mc:Choice>
        <mc:Fallback>
          <p:pic>
            <p:nvPicPr>
              <p:cNvPr id="29754" name="잉크 29753">
                <a:extLst>
                  <a:ext uri="{FF2B5EF4-FFF2-40B4-BE49-F238E27FC236}">
                    <a16:creationId xmlns:a16="http://schemas.microsoft.com/office/drawing/2014/main" id="{A6045998-AAAF-DA4F-190E-E5AB8AEFE3C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113279" y="4316949"/>
                <a:ext cx="1234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9755" name="잉크 29754">
                <a:extLst>
                  <a:ext uri="{FF2B5EF4-FFF2-40B4-BE49-F238E27FC236}">
                    <a16:creationId xmlns:a16="http://schemas.microsoft.com/office/drawing/2014/main" id="{C62A8D3D-E745-75B2-A02C-C43A0544C150}"/>
                  </a:ext>
                </a:extLst>
              </p14:cNvPr>
              <p14:cNvContentPartPr/>
              <p14:nvPr/>
            </p14:nvContentPartPr>
            <p14:xfrm>
              <a:off x="1172679" y="4458429"/>
              <a:ext cx="47160" cy="110880"/>
            </p14:xfrm>
          </p:contentPart>
        </mc:Choice>
        <mc:Fallback>
          <p:pic>
            <p:nvPicPr>
              <p:cNvPr id="29755" name="잉크 29754">
                <a:extLst>
                  <a:ext uri="{FF2B5EF4-FFF2-40B4-BE49-F238E27FC236}">
                    <a16:creationId xmlns:a16="http://schemas.microsoft.com/office/drawing/2014/main" id="{C62A8D3D-E745-75B2-A02C-C43A0544C150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163679" y="4449429"/>
                <a:ext cx="64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9756" name="잉크 29755">
                <a:extLst>
                  <a:ext uri="{FF2B5EF4-FFF2-40B4-BE49-F238E27FC236}">
                    <a16:creationId xmlns:a16="http://schemas.microsoft.com/office/drawing/2014/main" id="{458C26FA-4373-10E0-F4EC-E850FD63938B}"/>
                  </a:ext>
                </a:extLst>
              </p14:cNvPr>
              <p14:cNvContentPartPr/>
              <p14:nvPr/>
            </p14:nvContentPartPr>
            <p14:xfrm>
              <a:off x="1268079" y="4507389"/>
              <a:ext cx="12960" cy="7920"/>
            </p14:xfrm>
          </p:contentPart>
        </mc:Choice>
        <mc:Fallback>
          <p:pic>
            <p:nvPicPr>
              <p:cNvPr id="29756" name="잉크 29755">
                <a:extLst>
                  <a:ext uri="{FF2B5EF4-FFF2-40B4-BE49-F238E27FC236}">
                    <a16:creationId xmlns:a16="http://schemas.microsoft.com/office/drawing/2014/main" id="{458C26FA-4373-10E0-F4EC-E850FD63938B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259079" y="4498389"/>
                <a:ext cx="30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9997" name="잉크 29996">
                <a:extLst>
                  <a:ext uri="{FF2B5EF4-FFF2-40B4-BE49-F238E27FC236}">
                    <a16:creationId xmlns:a16="http://schemas.microsoft.com/office/drawing/2014/main" id="{64799125-30FC-EEE3-1ABA-F73DC2473793}"/>
                  </a:ext>
                </a:extLst>
              </p14:cNvPr>
              <p14:cNvContentPartPr/>
              <p14:nvPr/>
            </p14:nvContentPartPr>
            <p14:xfrm>
              <a:off x="1104999" y="4088709"/>
              <a:ext cx="609840" cy="1955880"/>
            </p14:xfrm>
          </p:contentPart>
        </mc:Choice>
        <mc:Fallback>
          <p:pic>
            <p:nvPicPr>
              <p:cNvPr id="29997" name="잉크 29996">
                <a:extLst>
                  <a:ext uri="{FF2B5EF4-FFF2-40B4-BE49-F238E27FC236}">
                    <a16:creationId xmlns:a16="http://schemas.microsoft.com/office/drawing/2014/main" id="{64799125-30FC-EEE3-1ABA-F73DC2473793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095999" y="4080069"/>
                <a:ext cx="627480" cy="19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9998" name="잉크 29997">
                <a:extLst>
                  <a:ext uri="{FF2B5EF4-FFF2-40B4-BE49-F238E27FC236}">
                    <a16:creationId xmlns:a16="http://schemas.microsoft.com/office/drawing/2014/main" id="{42D48284-0286-A376-C08C-09EBA47E5BD9}"/>
                  </a:ext>
                </a:extLst>
              </p14:cNvPr>
              <p14:cNvContentPartPr/>
              <p14:nvPr/>
            </p14:nvContentPartPr>
            <p14:xfrm>
              <a:off x="992319" y="5924349"/>
              <a:ext cx="173520" cy="162000"/>
            </p14:xfrm>
          </p:contentPart>
        </mc:Choice>
        <mc:Fallback>
          <p:pic>
            <p:nvPicPr>
              <p:cNvPr id="29998" name="잉크 29997">
                <a:extLst>
                  <a:ext uri="{FF2B5EF4-FFF2-40B4-BE49-F238E27FC236}">
                    <a16:creationId xmlns:a16="http://schemas.microsoft.com/office/drawing/2014/main" id="{42D48284-0286-A376-C08C-09EBA47E5BD9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983319" y="5915709"/>
                <a:ext cx="191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30000" name="잉크 29999">
                <a:extLst>
                  <a:ext uri="{FF2B5EF4-FFF2-40B4-BE49-F238E27FC236}">
                    <a16:creationId xmlns:a16="http://schemas.microsoft.com/office/drawing/2014/main" id="{932D3547-9C0D-5E94-FF0F-B776C5DDBC69}"/>
                  </a:ext>
                </a:extLst>
              </p14:cNvPr>
              <p14:cNvContentPartPr/>
              <p14:nvPr/>
            </p14:nvContentPartPr>
            <p14:xfrm>
              <a:off x="856959" y="6216309"/>
              <a:ext cx="105120" cy="135360"/>
            </p14:xfrm>
          </p:contentPart>
        </mc:Choice>
        <mc:Fallback>
          <p:pic>
            <p:nvPicPr>
              <p:cNvPr id="30000" name="잉크 29999">
                <a:extLst>
                  <a:ext uri="{FF2B5EF4-FFF2-40B4-BE49-F238E27FC236}">
                    <a16:creationId xmlns:a16="http://schemas.microsoft.com/office/drawing/2014/main" id="{932D3547-9C0D-5E94-FF0F-B776C5DDBC69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47959" y="6207309"/>
                <a:ext cx="122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30001" name="잉크 30000">
                <a:extLst>
                  <a:ext uri="{FF2B5EF4-FFF2-40B4-BE49-F238E27FC236}">
                    <a16:creationId xmlns:a16="http://schemas.microsoft.com/office/drawing/2014/main" id="{6D028205-2078-F4A1-2C57-6F2AE05A2112}"/>
                  </a:ext>
                </a:extLst>
              </p14:cNvPr>
              <p14:cNvContentPartPr/>
              <p14:nvPr/>
            </p14:nvContentPartPr>
            <p14:xfrm>
              <a:off x="917079" y="6264189"/>
              <a:ext cx="103320" cy="120240"/>
            </p14:xfrm>
          </p:contentPart>
        </mc:Choice>
        <mc:Fallback>
          <p:pic>
            <p:nvPicPr>
              <p:cNvPr id="30001" name="잉크 30000">
                <a:extLst>
                  <a:ext uri="{FF2B5EF4-FFF2-40B4-BE49-F238E27FC236}">
                    <a16:creationId xmlns:a16="http://schemas.microsoft.com/office/drawing/2014/main" id="{6D028205-2078-F4A1-2C57-6F2AE05A2112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08079" y="6255549"/>
                <a:ext cx="120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30002" name="잉크 30001">
                <a:extLst>
                  <a:ext uri="{FF2B5EF4-FFF2-40B4-BE49-F238E27FC236}">
                    <a16:creationId xmlns:a16="http://schemas.microsoft.com/office/drawing/2014/main" id="{0E33E721-3A2B-853F-5393-BC38D7522EA2}"/>
                  </a:ext>
                </a:extLst>
              </p14:cNvPr>
              <p14:cNvContentPartPr/>
              <p14:nvPr/>
            </p14:nvContentPartPr>
            <p14:xfrm>
              <a:off x="1096359" y="6199749"/>
              <a:ext cx="75960" cy="79920"/>
            </p14:xfrm>
          </p:contentPart>
        </mc:Choice>
        <mc:Fallback>
          <p:pic>
            <p:nvPicPr>
              <p:cNvPr id="30002" name="잉크 30001">
                <a:extLst>
                  <a:ext uri="{FF2B5EF4-FFF2-40B4-BE49-F238E27FC236}">
                    <a16:creationId xmlns:a16="http://schemas.microsoft.com/office/drawing/2014/main" id="{0E33E721-3A2B-853F-5393-BC38D7522EA2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87359" y="6191109"/>
                <a:ext cx="93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30003" name="잉크 30002">
                <a:extLst>
                  <a:ext uri="{FF2B5EF4-FFF2-40B4-BE49-F238E27FC236}">
                    <a16:creationId xmlns:a16="http://schemas.microsoft.com/office/drawing/2014/main" id="{EF5526BD-D0A2-D66B-29B0-3E234C4C2E6F}"/>
                  </a:ext>
                </a:extLst>
              </p14:cNvPr>
              <p14:cNvContentPartPr/>
              <p14:nvPr/>
            </p14:nvContentPartPr>
            <p14:xfrm>
              <a:off x="1075119" y="6269229"/>
              <a:ext cx="89640" cy="21240"/>
            </p14:xfrm>
          </p:contentPart>
        </mc:Choice>
        <mc:Fallback>
          <p:pic>
            <p:nvPicPr>
              <p:cNvPr id="30003" name="잉크 30002">
                <a:extLst>
                  <a:ext uri="{FF2B5EF4-FFF2-40B4-BE49-F238E27FC236}">
                    <a16:creationId xmlns:a16="http://schemas.microsoft.com/office/drawing/2014/main" id="{EF5526BD-D0A2-D66B-29B0-3E234C4C2E6F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066119" y="6260589"/>
                <a:ext cx="107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30004" name="잉크 30003">
                <a:extLst>
                  <a:ext uri="{FF2B5EF4-FFF2-40B4-BE49-F238E27FC236}">
                    <a16:creationId xmlns:a16="http://schemas.microsoft.com/office/drawing/2014/main" id="{09447252-A977-C31E-0413-33F8D866F6B8}"/>
                  </a:ext>
                </a:extLst>
              </p14:cNvPr>
              <p14:cNvContentPartPr/>
              <p14:nvPr/>
            </p14:nvContentPartPr>
            <p14:xfrm>
              <a:off x="1072239" y="6193629"/>
              <a:ext cx="221040" cy="205200"/>
            </p14:xfrm>
          </p:contentPart>
        </mc:Choice>
        <mc:Fallback>
          <p:pic>
            <p:nvPicPr>
              <p:cNvPr id="30004" name="잉크 30003">
                <a:extLst>
                  <a:ext uri="{FF2B5EF4-FFF2-40B4-BE49-F238E27FC236}">
                    <a16:creationId xmlns:a16="http://schemas.microsoft.com/office/drawing/2014/main" id="{09447252-A977-C31E-0413-33F8D866F6B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063599" y="6184989"/>
                <a:ext cx="2386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30005" name="잉크 30004">
                <a:extLst>
                  <a:ext uri="{FF2B5EF4-FFF2-40B4-BE49-F238E27FC236}">
                    <a16:creationId xmlns:a16="http://schemas.microsoft.com/office/drawing/2014/main" id="{8FCF4BAD-F6F3-AC11-B815-5A9953D661E0}"/>
                  </a:ext>
                </a:extLst>
              </p14:cNvPr>
              <p14:cNvContentPartPr/>
              <p14:nvPr/>
            </p14:nvContentPartPr>
            <p14:xfrm>
              <a:off x="1320279" y="6181389"/>
              <a:ext cx="47520" cy="84600"/>
            </p14:xfrm>
          </p:contentPart>
        </mc:Choice>
        <mc:Fallback>
          <p:pic>
            <p:nvPicPr>
              <p:cNvPr id="30005" name="잉크 30004">
                <a:extLst>
                  <a:ext uri="{FF2B5EF4-FFF2-40B4-BE49-F238E27FC236}">
                    <a16:creationId xmlns:a16="http://schemas.microsoft.com/office/drawing/2014/main" id="{8FCF4BAD-F6F3-AC11-B815-5A9953D661E0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311279" y="6172389"/>
                <a:ext cx="651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30006" name="잉크 30005">
                <a:extLst>
                  <a:ext uri="{FF2B5EF4-FFF2-40B4-BE49-F238E27FC236}">
                    <a16:creationId xmlns:a16="http://schemas.microsoft.com/office/drawing/2014/main" id="{82D0A41D-4523-A20F-7849-2FF9DFE5AF72}"/>
                  </a:ext>
                </a:extLst>
              </p14:cNvPr>
              <p14:cNvContentPartPr/>
              <p14:nvPr/>
            </p14:nvContentPartPr>
            <p14:xfrm>
              <a:off x="1276359" y="6298029"/>
              <a:ext cx="115920" cy="79920"/>
            </p14:xfrm>
          </p:contentPart>
        </mc:Choice>
        <mc:Fallback>
          <p:pic>
            <p:nvPicPr>
              <p:cNvPr id="30006" name="잉크 30005">
                <a:extLst>
                  <a:ext uri="{FF2B5EF4-FFF2-40B4-BE49-F238E27FC236}">
                    <a16:creationId xmlns:a16="http://schemas.microsoft.com/office/drawing/2014/main" id="{82D0A41D-4523-A20F-7849-2FF9DFE5AF72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267719" y="6289029"/>
                <a:ext cx="1335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30007" name="잉크 30006">
                <a:extLst>
                  <a:ext uri="{FF2B5EF4-FFF2-40B4-BE49-F238E27FC236}">
                    <a16:creationId xmlns:a16="http://schemas.microsoft.com/office/drawing/2014/main" id="{639D5A85-A047-A5C3-7F70-0F4A9B86C3CD}"/>
                  </a:ext>
                </a:extLst>
              </p14:cNvPr>
              <p14:cNvContentPartPr/>
              <p14:nvPr/>
            </p14:nvContentPartPr>
            <p14:xfrm>
              <a:off x="1393719" y="6305589"/>
              <a:ext cx="40680" cy="67320"/>
            </p14:xfrm>
          </p:contentPart>
        </mc:Choice>
        <mc:Fallback>
          <p:pic>
            <p:nvPicPr>
              <p:cNvPr id="30007" name="잉크 30006">
                <a:extLst>
                  <a:ext uri="{FF2B5EF4-FFF2-40B4-BE49-F238E27FC236}">
                    <a16:creationId xmlns:a16="http://schemas.microsoft.com/office/drawing/2014/main" id="{639D5A85-A047-A5C3-7F70-0F4A9B86C3CD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385079" y="6296949"/>
                <a:ext cx="583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30008" name="잉크 30007">
                <a:extLst>
                  <a:ext uri="{FF2B5EF4-FFF2-40B4-BE49-F238E27FC236}">
                    <a16:creationId xmlns:a16="http://schemas.microsoft.com/office/drawing/2014/main" id="{23D57B9F-0DE5-CB15-09A6-860B2E7F65E7}"/>
                  </a:ext>
                </a:extLst>
              </p14:cNvPr>
              <p14:cNvContentPartPr/>
              <p14:nvPr/>
            </p14:nvContentPartPr>
            <p14:xfrm>
              <a:off x="1451319" y="6219909"/>
              <a:ext cx="81720" cy="89280"/>
            </p14:xfrm>
          </p:contentPart>
        </mc:Choice>
        <mc:Fallback>
          <p:pic>
            <p:nvPicPr>
              <p:cNvPr id="30008" name="잉크 30007">
                <a:extLst>
                  <a:ext uri="{FF2B5EF4-FFF2-40B4-BE49-F238E27FC236}">
                    <a16:creationId xmlns:a16="http://schemas.microsoft.com/office/drawing/2014/main" id="{23D57B9F-0DE5-CB15-09A6-860B2E7F65E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442319" y="6211269"/>
                <a:ext cx="993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30009" name="잉크 30008">
                <a:extLst>
                  <a:ext uri="{FF2B5EF4-FFF2-40B4-BE49-F238E27FC236}">
                    <a16:creationId xmlns:a16="http://schemas.microsoft.com/office/drawing/2014/main" id="{CAFE2BBC-63D3-5907-15C4-A0FF55433E25}"/>
                  </a:ext>
                </a:extLst>
              </p14:cNvPr>
              <p14:cNvContentPartPr/>
              <p14:nvPr/>
            </p14:nvContentPartPr>
            <p14:xfrm>
              <a:off x="1506759" y="6202989"/>
              <a:ext cx="103680" cy="185760"/>
            </p14:xfrm>
          </p:contentPart>
        </mc:Choice>
        <mc:Fallback>
          <p:pic>
            <p:nvPicPr>
              <p:cNvPr id="30009" name="잉크 30008">
                <a:extLst>
                  <a:ext uri="{FF2B5EF4-FFF2-40B4-BE49-F238E27FC236}">
                    <a16:creationId xmlns:a16="http://schemas.microsoft.com/office/drawing/2014/main" id="{CAFE2BBC-63D3-5907-15C4-A0FF55433E25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497759" y="6194349"/>
                <a:ext cx="1213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30010" name="잉크 30009">
                <a:extLst>
                  <a:ext uri="{FF2B5EF4-FFF2-40B4-BE49-F238E27FC236}">
                    <a16:creationId xmlns:a16="http://schemas.microsoft.com/office/drawing/2014/main" id="{81394A0E-73FD-55B6-962F-9FB64121385B}"/>
                  </a:ext>
                </a:extLst>
              </p14:cNvPr>
              <p14:cNvContentPartPr/>
              <p14:nvPr/>
            </p14:nvContentPartPr>
            <p14:xfrm>
              <a:off x="1606479" y="6227109"/>
              <a:ext cx="88560" cy="118800"/>
            </p14:xfrm>
          </p:contentPart>
        </mc:Choice>
        <mc:Fallback>
          <p:pic>
            <p:nvPicPr>
              <p:cNvPr id="30010" name="잉크 30009">
                <a:extLst>
                  <a:ext uri="{FF2B5EF4-FFF2-40B4-BE49-F238E27FC236}">
                    <a16:creationId xmlns:a16="http://schemas.microsoft.com/office/drawing/2014/main" id="{81394A0E-73FD-55B6-962F-9FB64121385B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597839" y="6218469"/>
                <a:ext cx="1062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30011" name="잉크 30010">
                <a:extLst>
                  <a:ext uri="{FF2B5EF4-FFF2-40B4-BE49-F238E27FC236}">
                    <a16:creationId xmlns:a16="http://schemas.microsoft.com/office/drawing/2014/main" id="{E6820610-A374-6BAC-9117-FBCFB212FCA0}"/>
                  </a:ext>
                </a:extLst>
              </p14:cNvPr>
              <p14:cNvContentPartPr/>
              <p14:nvPr/>
            </p14:nvContentPartPr>
            <p14:xfrm>
              <a:off x="1694679" y="6232869"/>
              <a:ext cx="31680" cy="133920"/>
            </p14:xfrm>
          </p:contentPart>
        </mc:Choice>
        <mc:Fallback>
          <p:pic>
            <p:nvPicPr>
              <p:cNvPr id="30011" name="잉크 30010">
                <a:extLst>
                  <a:ext uri="{FF2B5EF4-FFF2-40B4-BE49-F238E27FC236}">
                    <a16:creationId xmlns:a16="http://schemas.microsoft.com/office/drawing/2014/main" id="{E6820610-A374-6BAC-9117-FBCFB212FCA0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686039" y="6224229"/>
                <a:ext cx="493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9833" name="잉크 29832">
                <a:extLst>
                  <a:ext uri="{FF2B5EF4-FFF2-40B4-BE49-F238E27FC236}">
                    <a16:creationId xmlns:a16="http://schemas.microsoft.com/office/drawing/2014/main" id="{AC2A49FB-81A7-A766-3581-88CCF1974A1A}"/>
                  </a:ext>
                </a:extLst>
              </p14:cNvPr>
              <p14:cNvContentPartPr/>
              <p14:nvPr/>
            </p14:nvContentPartPr>
            <p14:xfrm>
              <a:off x="6249399" y="3807189"/>
              <a:ext cx="230400" cy="106200"/>
            </p14:xfrm>
          </p:contentPart>
        </mc:Choice>
        <mc:Fallback>
          <p:pic>
            <p:nvPicPr>
              <p:cNvPr id="29833" name="잉크 29832">
                <a:extLst>
                  <a:ext uri="{FF2B5EF4-FFF2-40B4-BE49-F238E27FC236}">
                    <a16:creationId xmlns:a16="http://schemas.microsoft.com/office/drawing/2014/main" id="{AC2A49FB-81A7-A766-3581-88CCF1974A1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240759" y="3798549"/>
                <a:ext cx="248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9834" name="잉크 29833">
                <a:extLst>
                  <a:ext uri="{FF2B5EF4-FFF2-40B4-BE49-F238E27FC236}">
                    <a16:creationId xmlns:a16="http://schemas.microsoft.com/office/drawing/2014/main" id="{927647C9-697A-79D2-44A3-F6E95A8017CF}"/>
                  </a:ext>
                </a:extLst>
              </p14:cNvPr>
              <p14:cNvContentPartPr/>
              <p14:nvPr/>
            </p14:nvContentPartPr>
            <p14:xfrm>
              <a:off x="6403839" y="3775149"/>
              <a:ext cx="90720" cy="106920"/>
            </p14:xfrm>
          </p:contentPart>
        </mc:Choice>
        <mc:Fallback>
          <p:pic>
            <p:nvPicPr>
              <p:cNvPr id="29834" name="잉크 29833">
                <a:extLst>
                  <a:ext uri="{FF2B5EF4-FFF2-40B4-BE49-F238E27FC236}">
                    <a16:creationId xmlns:a16="http://schemas.microsoft.com/office/drawing/2014/main" id="{927647C9-697A-79D2-44A3-F6E95A8017CF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394839" y="3766149"/>
                <a:ext cx="1083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9835" name="잉크 29834">
                <a:extLst>
                  <a:ext uri="{FF2B5EF4-FFF2-40B4-BE49-F238E27FC236}">
                    <a16:creationId xmlns:a16="http://schemas.microsoft.com/office/drawing/2014/main" id="{25448B28-83E0-3C36-034F-1A7B01635825}"/>
                  </a:ext>
                </a:extLst>
              </p14:cNvPr>
              <p14:cNvContentPartPr/>
              <p14:nvPr/>
            </p14:nvContentPartPr>
            <p14:xfrm>
              <a:off x="6555039" y="3674709"/>
              <a:ext cx="93240" cy="127440"/>
            </p14:xfrm>
          </p:contentPart>
        </mc:Choice>
        <mc:Fallback>
          <p:pic>
            <p:nvPicPr>
              <p:cNvPr id="29835" name="잉크 29834">
                <a:extLst>
                  <a:ext uri="{FF2B5EF4-FFF2-40B4-BE49-F238E27FC236}">
                    <a16:creationId xmlns:a16="http://schemas.microsoft.com/office/drawing/2014/main" id="{25448B28-83E0-3C36-034F-1A7B0163582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6546399" y="3665709"/>
                <a:ext cx="1108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9836" name="잉크 29835">
                <a:extLst>
                  <a:ext uri="{FF2B5EF4-FFF2-40B4-BE49-F238E27FC236}">
                    <a16:creationId xmlns:a16="http://schemas.microsoft.com/office/drawing/2014/main" id="{86ED6D11-1C62-C6C3-2B99-3DA034F5BB9B}"/>
                  </a:ext>
                </a:extLst>
              </p14:cNvPr>
              <p14:cNvContentPartPr/>
              <p14:nvPr/>
            </p14:nvContentPartPr>
            <p14:xfrm>
              <a:off x="6641079" y="3721509"/>
              <a:ext cx="89280" cy="78840"/>
            </p14:xfrm>
          </p:contentPart>
        </mc:Choice>
        <mc:Fallback>
          <p:pic>
            <p:nvPicPr>
              <p:cNvPr id="29836" name="잉크 29835">
                <a:extLst>
                  <a:ext uri="{FF2B5EF4-FFF2-40B4-BE49-F238E27FC236}">
                    <a16:creationId xmlns:a16="http://schemas.microsoft.com/office/drawing/2014/main" id="{86ED6D11-1C62-C6C3-2B99-3DA034F5BB9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6632439" y="3712509"/>
                <a:ext cx="1069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9837" name="잉크 29836">
                <a:extLst>
                  <a:ext uri="{FF2B5EF4-FFF2-40B4-BE49-F238E27FC236}">
                    <a16:creationId xmlns:a16="http://schemas.microsoft.com/office/drawing/2014/main" id="{1D46A22E-7880-B890-E07A-62C18273D647}"/>
                  </a:ext>
                </a:extLst>
              </p14:cNvPr>
              <p14:cNvContentPartPr/>
              <p14:nvPr/>
            </p14:nvContentPartPr>
            <p14:xfrm>
              <a:off x="6719919" y="3677589"/>
              <a:ext cx="34200" cy="124200"/>
            </p14:xfrm>
          </p:contentPart>
        </mc:Choice>
        <mc:Fallback>
          <p:pic>
            <p:nvPicPr>
              <p:cNvPr id="29837" name="잉크 29836">
                <a:extLst>
                  <a:ext uri="{FF2B5EF4-FFF2-40B4-BE49-F238E27FC236}">
                    <a16:creationId xmlns:a16="http://schemas.microsoft.com/office/drawing/2014/main" id="{1D46A22E-7880-B890-E07A-62C18273D64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711279" y="3668949"/>
                <a:ext cx="518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9838" name="잉크 29837">
                <a:extLst>
                  <a:ext uri="{FF2B5EF4-FFF2-40B4-BE49-F238E27FC236}">
                    <a16:creationId xmlns:a16="http://schemas.microsoft.com/office/drawing/2014/main" id="{D491D3AD-A0AF-4CF4-EA3E-8E5617F66C36}"/>
                  </a:ext>
                </a:extLst>
              </p14:cNvPr>
              <p14:cNvContentPartPr/>
              <p14:nvPr/>
            </p14:nvContentPartPr>
            <p14:xfrm>
              <a:off x="6763479" y="3708189"/>
              <a:ext cx="79920" cy="86760"/>
            </p14:xfrm>
          </p:contentPart>
        </mc:Choice>
        <mc:Fallback>
          <p:pic>
            <p:nvPicPr>
              <p:cNvPr id="29838" name="잉크 29837">
                <a:extLst>
                  <a:ext uri="{FF2B5EF4-FFF2-40B4-BE49-F238E27FC236}">
                    <a16:creationId xmlns:a16="http://schemas.microsoft.com/office/drawing/2014/main" id="{D491D3AD-A0AF-4CF4-EA3E-8E5617F66C36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754479" y="3699549"/>
                <a:ext cx="975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9839" name="잉크 29838">
                <a:extLst>
                  <a:ext uri="{FF2B5EF4-FFF2-40B4-BE49-F238E27FC236}">
                    <a16:creationId xmlns:a16="http://schemas.microsoft.com/office/drawing/2014/main" id="{80BFCE4F-FC4A-F426-D4B9-FF9BE22B852F}"/>
                  </a:ext>
                </a:extLst>
              </p14:cNvPr>
              <p14:cNvContentPartPr/>
              <p14:nvPr/>
            </p14:nvContentPartPr>
            <p14:xfrm>
              <a:off x="6839439" y="3707109"/>
              <a:ext cx="144720" cy="83880"/>
            </p14:xfrm>
          </p:contentPart>
        </mc:Choice>
        <mc:Fallback>
          <p:pic>
            <p:nvPicPr>
              <p:cNvPr id="29839" name="잉크 29838">
                <a:extLst>
                  <a:ext uri="{FF2B5EF4-FFF2-40B4-BE49-F238E27FC236}">
                    <a16:creationId xmlns:a16="http://schemas.microsoft.com/office/drawing/2014/main" id="{80BFCE4F-FC4A-F426-D4B9-FF9BE22B852F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6830439" y="3698109"/>
                <a:ext cx="162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9840" name="잉크 29839">
                <a:extLst>
                  <a:ext uri="{FF2B5EF4-FFF2-40B4-BE49-F238E27FC236}">
                    <a16:creationId xmlns:a16="http://schemas.microsoft.com/office/drawing/2014/main" id="{C8E9DB4B-FF9B-2BBA-2962-B931A82F9729}"/>
                  </a:ext>
                </a:extLst>
              </p14:cNvPr>
              <p14:cNvContentPartPr/>
              <p14:nvPr/>
            </p14:nvContentPartPr>
            <p14:xfrm>
              <a:off x="6933039" y="3659589"/>
              <a:ext cx="41400" cy="161640"/>
            </p14:xfrm>
          </p:contentPart>
        </mc:Choice>
        <mc:Fallback>
          <p:pic>
            <p:nvPicPr>
              <p:cNvPr id="29840" name="잉크 29839">
                <a:extLst>
                  <a:ext uri="{FF2B5EF4-FFF2-40B4-BE49-F238E27FC236}">
                    <a16:creationId xmlns:a16="http://schemas.microsoft.com/office/drawing/2014/main" id="{C8E9DB4B-FF9B-2BBA-2962-B931A82F9729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924399" y="3650949"/>
                <a:ext cx="590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9841" name="잉크 29840">
                <a:extLst>
                  <a:ext uri="{FF2B5EF4-FFF2-40B4-BE49-F238E27FC236}">
                    <a16:creationId xmlns:a16="http://schemas.microsoft.com/office/drawing/2014/main" id="{44318D3F-CA36-FB2A-CFF4-B995576FE448}"/>
                  </a:ext>
                </a:extLst>
              </p14:cNvPr>
              <p14:cNvContentPartPr/>
              <p14:nvPr/>
            </p14:nvContentPartPr>
            <p14:xfrm>
              <a:off x="6969039" y="3650949"/>
              <a:ext cx="122040" cy="104040"/>
            </p14:xfrm>
          </p:contentPart>
        </mc:Choice>
        <mc:Fallback>
          <p:pic>
            <p:nvPicPr>
              <p:cNvPr id="29841" name="잉크 29840">
                <a:extLst>
                  <a:ext uri="{FF2B5EF4-FFF2-40B4-BE49-F238E27FC236}">
                    <a16:creationId xmlns:a16="http://schemas.microsoft.com/office/drawing/2014/main" id="{44318D3F-CA36-FB2A-CFF4-B995576FE448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960039" y="3641949"/>
                <a:ext cx="1396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9842" name="잉크 29841">
                <a:extLst>
                  <a:ext uri="{FF2B5EF4-FFF2-40B4-BE49-F238E27FC236}">
                    <a16:creationId xmlns:a16="http://schemas.microsoft.com/office/drawing/2014/main" id="{3B7B18D1-2596-700F-DCEE-E882FC0680CD}"/>
                  </a:ext>
                </a:extLst>
              </p14:cNvPr>
              <p14:cNvContentPartPr/>
              <p14:nvPr/>
            </p14:nvContentPartPr>
            <p14:xfrm>
              <a:off x="7042479" y="3769749"/>
              <a:ext cx="92880" cy="47160"/>
            </p14:xfrm>
          </p:contentPart>
        </mc:Choice>
        <mc:Fallback>
          <p:pic>
            <p:nvPicPr>
              <p:cNvPr id="29842" name="잉크 29841">
                <a:extLst>
                  <a:ext uri="{FF2B5EF4-FFF2-40B4-BE49-F238E27FC236}">
                    <a16:creationId xmlns:a16="http://schemas.microsoft.com/office/drawing/2014/main" id="{3B7B18D1-2596-700F-DCEE-E882FC0680CD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033839" y="3760749"/>
                <a:ext cx="1105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9843" name="잉크 29842">
                <a:extLst>
                  <a:ext uri="{FF2B5EF4-FFF2-40B4-BE49-F238E27FC236}">
                    <a16:creationId xmlns:a16="http://schemas.microsoft.com/office/drawing/2014/main" id="{65E9CC8C-4747-F5C1-BEAB-0457F8B9026E}"/>
                  </a:ext>
                </a:extLst>
              </p14:cNvPr>
              <p14:cNvContentPartPr/>
              <p14:nvPr/>
            </p14:nvContentPartPr>
            <p14:xfrm>
              <a:off x="7167039" y="3628989"/>
              <a:ext cx="76320" cy="136800"/>
            </p14:xfrm>
          </p:contentPart>
        </mc:Choice>
        <mc:Fallback>
          <p:pic>
            <p:nvPicPr>
              <p:cNvPr id="29843" name="잉크 29842">
                <a:extLst>
                  <a:ext uri="{FF2B5EF4-FFF2-40B4-BE49-F238E27FC236}">
                    <a16:creationId xmlns:a16="http://schemas.microsoft.com/office/drawing/2014/main" id="{65E9CC8C-4747-F5C1-BEAB-0457F8B9026E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7158399" y="3619989"/>
                <a:ext cx="939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9844" name="잉크 29843">
                <a:extLst>
                  <a:ext uri="{FF2B5EF4-FFF2-40B4-BE49-F238E27FC236}">
                    <a16:creationId xmlns:a16="http://schemas.microsoft.com/office/drawing/2014/main" id="{8C93F020-5399-5091-6FD6-23FAE9643571}"/>
                  </a:ext>
                </a:extLst>
              </p14:cNvPr>
              <p14:cNvContentPartPr/>
              <p14:nvPr/>
            </p14:nvContentPartPr>
            <p14:xfrm>
              <a:off x="7247319" y="3638709"/>
              <a:ext cx="61560" cy="61560"/>
            </p14:xfrm>
          </p:contentPart>
        </mc:Choice>
        <mc:Fallback>
          <p:pic>
            <p:nvPicPr>
              <p:cNvPr id="29844" name="잉크 29843">
                <a:extLst>
                  <a:ext uri="{FF2B5EF4-FFF2-40B4-BE49-F238E27FC236}">
                    <a16:creationId xmlns:a16="http://schemas.microsoft.com/office/drawing/2014/main" id="{8C93F020-5399-5091-6FD6-23FAE9643571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7238319" y="3630069"/>
                <a:ext cx="792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9845" name="잉크 29844">
                <a:extLst>
                  <a:ext uri="{FF2B5EF4-FFF2-40B4-BE49-F238E27FC236}">
                    <a16:creationId xmlns:a16="http://schemas.microsoft.com/office/drawing/2014/main" id="{2E493E40-5288-03A6-2B3E-BBA09F47CD14}"/>
                  </a:ext>
                </a:extLst>
              </p14:cNvPr>
              <p14:cNvContentPartPr/>
              <p14:nvPr/>
            </p14:nvContentPartPr>
            <p14:xfrm>
              <a:off x="7300959" y="3622149"/>
              <a:ext cx="59040" cy="127080"/>
            </p14:xfrm>
          </p:contentPart>
        </mc:Choice>
        <mc:Fallback>
          <p:pic>
            <p:nvPicPr>
              <p:cNvPr id="29845" name="잉크 29844">
                <a:extLst>
                  <a:ext uri="{FF2B5EF4-FFF2-40B4-BE49-F238E27FC236}">
                    <a16:creationId xmlns:a16="http://schemas.microsoft.com/office/drawing/2014/main" id="{2E493E40-5288-03A6-2B3E-BBA09F47CD14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7291959" y="3613149"/>
                <a:ext cx="76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9846" name="잉크 29845">
                <a:extLst>
                  <a:ext uri="{FF2B5EF4-FFF2-40B4-BE49-F238E27FC236}">
                    <a16:creationId xmlns:a16="http://schemas.microsoft.com/office/drawing/2014/main" id="{9BB005ED-6C53-9B9C-7F25-63C5D8FB54FB}"/>
                  </a:ext>
                </a:extLst>
              </p14:cNvPr>
              <p14:cNvContentPartPr/>
              <p14:nvPr/>
            </p14:nvContentPartPr>
            <p14:xfrm>
              <a:off x="7398519" y="3594789"/>
              <a:ext cx="64080" cy="89640"/>
            </p14:xfrm>
          </p:contentPart>
        </mc:Choice>
        <mc:Fallback>
          <p:pic>
            <p:nvPicPr>
              <p:cNvPr id="29846" name="잉크 29845">
                <a:extLst>
                  <a:ext uri="{FF2B5EF4-FFF2-40B4-BE49-F238E27FC236}">
                    <a16:creationId xmlns:a16="http://schemas.microsoft.com/office/drawing/2014/main" id="{9BB005ED-6C53-9B9C-7F25-63C5D8FB54FB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7389519" y="3586149"/>
                <a:ext cx="817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9847" name="잉크 29846">
                <a:extLst>
                  <a:ext uri="{FF2B5EF4-FFF2-40B4-BE49-F238E27FC236}">
                    <a16:creationId xmlns:a16="http://schemas.microsoft.com/office/drawing/2014/main" id="{8F3A8AD9-FBD7-28DF-4FE7-3539D8F03D3D}"/>
                  </a:ext>
                </a:extLst>
              </p14:cNvPr>
              <p14:cNvContentPartPr/>
              <p14:nvPr/>
            </p14:nvContentPartPr>
            <p14:xfrm>
              <a:off x="7413999" y="3692349"/>
              <a:ext cx="71640" cy="120600"/>
            </p14:xfrm>
          </p:contentPart>
        </mc:Choice>
        <mc:Fallback>
          <p:pic>
            <p:nvPicPr>
              <p:cNvPr id="29847" name="잉크 29846">
                <a:extLst>
                  <a:ext uri="{FF2B5EF4-FFF2-40B4-BE49-F238E27FC236}">
                    <a16:creationId xmlns:a16="http://schemas.microsoft.com/office/drawing/2014/main" id="{8F3A8AD9-FBD7-28DF-4FE7-3539D8F03D3D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7405359" y="3683709"/>
                <a:ext cx="892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9848" name="잉크 29847">
                <a:extLst>
                  <a:ext uri="{FF2B5EF4-FFF2-40B4-BE49-F238E27FC236}">
                    <a16:creationId xmlns:a16="http://schemas.microsoft.com/office/drawing/2014/main" id="{202F353D-A952-715D-7CB2-9DE9EED05FFF}"/>
                  </a:ext>
                </a:extLst>
              </p14:cNvPr>
              <p14:cNvContentPartPr/>
              <p14:nvPr/>
            </p14:nvContentPartPr>
            <p14:xfrm>
              <a:off x="7505799" y="3609549"/>
              <a:ext cx="74160" cy="13680"/>
            </p14:xfrm>
          </p:contentPart>
        </mc:Choice>
        <mc:Fallback>
          <p:pic>
            <p:nvPicPr>
              <p:cNvPr id="29848" name="잉크 29847">
                <a:extLst>
                  <a:ext uri="{FF2B5EF4-FFF2-40B4-BE49-F238E27FC236}">
                    <a16:creationId xmlns:a16="http://schemas.microsoft.com/office/drawing/2014/main" id="{202F353D-A952-715D-7CB2-9DE9EED05FFF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7496799" y="3600909"/>
                <a:ext cx="918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9849" name="잉크 29848">
                <a:extLst>
                  <a:ext uri="{FF2B5EF4-FFF2-40B4-BE49-F238E27FC236}">
                    <a16:creationId xmlns:a16="http://schemas.microsoft.com/office/drawing/2014/main" id="{253AFF87-AD99-C5C1-F167-5D6488AD094E}"/>
                  </a:ext>
                </a:extLst>
              </p14:cNvPr>
              <p14:cNvContentPartPr/>
              <p14:nvPr/>
            </p14:nvContentPartPr>
            <p14:xfrm>
              <a:off x="7508319" y="3637269"/>
              <a:ext cx="153720" cy="120240"/>
            </p14:xfrm>
          </p:contentPart>
        </mc:Choice>
        <mc:Fallback>
          <p:pic>
            <p:nvPicPr>
              <p:cNvPr id="29849" name="잉크 29848">
                <a:extLst>
                  <a:ext uri="{FF2B5EF4-FFF2-40B4-BE49-F238E27FC236}">
                    <a16:creationId xmlns:a16="http://schemas.microsoft.com/office/drawing/2014/main" id="{253AFF87-AD99-C5C1-F167-5D6488AD094E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7499679" y="3628629"/>
                <a:ext cx="1713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9850" name="잉크 29849">
                <a:extLst>
                  <a:ext uri="{FF2B5EF4-FFF2-40B4-BE49-F238E27FC236}">
                    <a16:creationId xmlns:a16="http://schemas.microsoft.com/office/drawing/2014/main" id="{C45D6869-D34E-7D92-8D6B-F476E5073F99}"/>
                  </a:ext>
                </a:extLst>
              </p14:cNvPr>
              <p14:cNvContentPartPr/>
              <p14:nvPr/>
            </p14:nvContentPartPr>
            <p14:xfrm>
              <a:off x="7630359" y="3579669"/>
              <a:ext cx="74880" cy="32040"/>
            </p14:xfrm>
          </p:contentPart>
        </mc:Choice>
        <mc:Fallback>
          <p:pic>
            <p:nvPicPr>
              <p:cNvPr id="29850" name="잉크 29849">
                <a:extLst>
                  <a:ext uri="{FF2B5EF4-FFF2-40B4-BE49-F238E27FC236}">
                    <a16:creationId xmlns:a16="http://schemas.microsoft.com/office/drawing/2014/main" id="{C45D6869-D34E-7D92-8D6B-F476E5073F9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7621719" y="3570669"/>
                <a:ext cx="92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9851" name="잉크 29850">
                <a:extLst>
                  <a:ext uri="{FF2B5EF4-FFF2-40B4-BE49-F238E27FC236}">
                    <a16:creationId xmlns:a16="http://schemas.microsoft.com/office/drawing/2014/main" id="{9364D3BA-240F-9C39-8D42-4874913B566E}"/>
                  </a:ext>
                </a:extLst>
              </p14:cNvPr>
              <p14:cNvContentPartPr/>
              <p14:nvPr/>
            </p14:nvContentPartPr>
            <p14:xfrm>
              <a:off x="7624239" y="3620709"/>
              <a:ext cx="119520" cy="59760"/>
            </p14:xfrm>
          </p:contentPart>
        </mc:Choice>
        <mc:Fallback>
          <p:pic>
            <p:nvPicPr>
              <p:cNvPr id="29851" name="잉크 29850">
                <a:extLst>
                  <a:ext uri="{FF2B5EF4-FFF2-40B4-BE49-F238E27FC236}">
                    <a16:creationId xmlns:a16="http://schemas.microsoft.com/office/drawing/2014/main" id="{9364D3BA-240F-9C39-8D42-4874913B566E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7615239" y="3612069"/>
                <a:ext cx="137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9852" name="잉크 29851">
                <a:extLst>
                  <a:ext uri="{FF2B5EF4-FFF2-40B4-BE49-F238E27FC236}">
                    <a16:creationId xmlns:a16="http://schemas.microsoft.com/office/drawing/2014/main" id="{DC75882F-BE1D-EE13-0F26-BF8B5BE8C2CA}"/>
                  </a:ext>
                </a:extLst>
              </p14:cNvPr>
              <p14:cNvContentPartPr/>
              <p14:nvPr/>
            </p14:nvContentPartPr>
            <p14:xfrm>
              <a:off x="7664199" y="3706029"/>
              <a:ext cx="130680" cy="83160"/>
            </p14:xfrm>
          </p:contentPart>
        </mc:Choice>
        <mc:Fallback>
          <p:pic>
            <p:nvPicPr>
              <p:cNvPr id="29852" name="잉크 29851">
                <a:extLst>
                  <a:ext uri="{FF2B5EF4-FFF2-40B4-BE49-F238E27FC236}">
                    <a16:creationId xmlns:a16="http://schemas.microsoft.com/office/drawing/2014/main" id="{DC75882F-BE1D-EE13-0F26-BF8B5BE8C2CA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7655199" y="3697029"/>
                <a:ext cx="1483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9853" name="잉크 29852">
                <a:extLst>
                  <a:ext uri="{FF2B5EF4-FFF2-40B4-BE49-F238E27FC236}">
                    <a16:creationId xmlns:a16="http://schemas.microsoft.com/office/drawing/2014/main" id="{F4008C21-EBB9-6F65-61BA-07D1EA60C782}"/>
                  </a:ext>
                </a:extLst>
              </p14:cNvPr>
              <p14:cNvContentPartPr/>
              <p14:nvPr/>
            </p14:nvContentPartPr>
            <p14:xfrm>
              <a:off x="7849239" y="3760029"/>
              <a:ext cx="9360" cy="3600"/>
            </p14:xfrm>
          </p:contentPart>
        </mc:Choice>
        <mc:Fallback>
          <p:pic>
            <p:nvPicPr>
              <p:cNvPr id="29853" name="잉크 29852">
                <a:extLst>
                  <a:ext uri="{FF2B5EF4-FFF2-40B4-BE49-F238E27FC236}">
                    <a16:creationId xmlns:a16="http://schemas.microsoft.com/office/drawing/2014/main" id="{F4008C21-EBB9-6F65-61BA-07D1EA60C782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7840599" y="3751389"/>
                <a:ext cx="27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9855" name="잉크 29854">
                <a:extLst>
                  <a:ext uri="{FF2B5EF4-FFF2-40B4-BE49-F238E27FC236}">
                    <a16:creationId xmlns:a16="http://schemas.microsoft.com/office/drawing/2014/main" id="{2C7F2544-A6F1-CD65-849F-114D069FCB5C}"/>
                  </a:ext>
                </a:extLst>
              </p14:cNvPr>
              <p14:cNvContentPartPr/>
              <p14:nvPr/>
            </p14:nvContentPartPr>
            <p14:xfrm>
              <a:off x="7880199" y="3507669"/>
              <a:ext cx="89280" cy="125640"/>
            </p14:xfrm>
          </p:contentPart>
        </mc:Choice>
        <mc:Fallback>
          <p:pic>
            <p:nvPicPr>
              <p:cNvPr id="29855" name="잉크 29854">
                <a:extLst>
                  <a:ext uri="{FF2B5EF4-FFF2-40B4-BE49-F238E27FC236}">
                    <a16:creationId xmlns:a16="http://schemas.microsoft.com/office/drawing/2014/main" id="{2C7F2544-A6F1-CD65-849F-114D069FCB5C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7871199" y="3499029"/>
                <a:ext cx="106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9856" name="잉크 29855">
                <a:extLst>
                  <a:ext uri="{FF2B5EF4-FFF2-40B4-BE49-F238E27FC236}">
                    <a16:creationId xmlns:a16="http://schemas.microsoft.com/office/drawing/2014/main" id="{725CAC13-AA55-1121-2169-E2D07582D7AD}"/>
                  </a:ext>
                </a:extLst>
              </p14:cNvPr>
              <p14:cNvContentPartPr/>
              <p14:nvPr/>
            </p14:nvContentPartPr>
            <p14:xfrm>
              <a:off x="7905759" y="3511269"/>
              <a:ext cx="180720" cy="175320"/>
            </p14:xfrm>
          </p:contentPart>
        </mc:Choice>
        <mc:Fallback>
          <p:pic>
            <p:nvPicPr>
              <p:cNvPr id="29856" name="잉크 29855">
                <a:extLst>
                  <a:ext uri="{FF2B5EF4-FFF2-40B4-BE49-F238E27FC236}">
                    <a16:creationId xmlns:a16="http://schemas.microsoft.com/office/drawing/2014/main" id="{725CAC13-AA55-1121-2169-E2D07582D7AD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7896759" y="3502269"/>
                <a:ext cx="198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9857" name="잉크 29856">
                <a:extLst>
                  <a:ext uri="{FF2B5EF4-FFF2-40B4-BE49-F238E27FC236}">
                    <a16:creationId xmlns:a16="http://schemas.microsoft.com/office/drawing/2014/main" id="{256C824D-F427-A976-CC8A-F0C86BA68E7A}"/>
                  </a:ext>
                </a:extLst>
              </p14:cNvPr>
              <p14:cNvContentPartPr/>
              <p14:nvPr/>
            </p14:nvContentPartPr>
            <p14:xfrm>
              <a:off x="8025279" y="3561309"/>
              <a:ext cx="102600" cy="122400"/>
            </p14:xfrm>
          </p:contentPart>
        </mc:Choice>
        <mc:Fallback>
          <p:pic>
            <p:nvPicPr>
              <p:cNvPr id="29857" name="잉크 29856">
                <a:extLst>
                  <a:ext uri="{FF2B5EF4-FFF2-40B4-BE49-F238E27FC236}">
                    <a16:creationId xmlns:a16="http://schemas.microsoft.com/office/drawing/2014/main" id="{256C824D-F427-A976-CC8A-F0C86BA68E7A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8016639" y="3552309"/>
                <a:ext cx="120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9858" name="잉크 29857">
                <a:extLst>
                  <a:ext uri="{FF2B5EF4-FFF2-40B4-BE49-F238E27FC236}">
                    <a16:creationId xmlns:a16="http://schemas.microsoft.com/office/drawing/2014/main" id="{0AA3BE4B-DAF4-5A74-ED76-49F7593AE235}"/>
                  </a:ext>
                </a:extLst>
              </p14:cNvPr>
              <p14:cNvContentPartPr/>
              <p14:nvPr/>
            </p14:nvContentPartPr>
            <p14:xfrm>
              <a:off x="8123199" y="3583269"/>
              <a:ext cx="42480" cy="59400"/>
            </p14:xfrm>
          </p:contentPart>
        </mc:Choice>
        <mc:Fallback>
          <p:pic>
            <p:nvPicPr>
              <p:cNvPr id="29858" name="잉크 29857">
                <a:extLst>
                  <a:ext uri="{FF2B5EF4-FFF2-40B4-BE49-F238E27FC236}">
                    <a16:creationId xmlns:a16="http://schemas.microsoft.com/office/drawing/2014/main" id="{0AA3BE4B-DAF4-5A74-ED76-49F7593AE235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8114199" y="3574629"/>
                <a:ext cx="60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9859" name="잉크 29858">
                <a:extLst>
                  <a:ext uri="{FF2B5EF4-FFF2-40B4-BE49-F238E27FC236}">
                    <a16:creationId xmlns:a16="http://schemas.microsoft.com/office/drawing/2014/main" id="{A4410898-995B-3082-0F7E-C55E7F1D8CB5}"/>
                  </a:ext>
                </a:extLst>
              </p14:cNvPr>
              <p14:cNvContentPartPr/>
              <p14:nvPr/>
            </p14:nvContentPartPr>
            <p14:xfrm>
              <a:off x="8112399" y="3658509"/>
              <a:ext cx="79200" cy="70920"/>
            </p14:xfrm>
          </p:contentPart>
        </mc:Choice>
        <mc:Fallback>
          <p:pic>
            <p:nvPicPr>
              <p:cNvPr id="29859" name="잉크 29858">
                <a:extLst>
                  <a:ext uri="{FF2B5EF4-FFF2-40B4-BE49-F238E27FC236}">
                    <a16:creationId xmlns:a16="http://schemas.microsoft.com/office/drawing/2014/main" id="{A4410898-995B-3082-0F7E-C55E7F1D8CB5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8103399" y="3649509"/>
                <a:ext cx="968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9860" name="잉크 29859">
                <a:extLst>
                  <a:ext uri="{FF2B5EF4-FFF2-40B4-BE49-F238E27FC236}">
                    <a16:creationId xmlns:a16="http://schemas.microsoft.com/office/drawing/2014/main" id="{3E4B1240-7E96-2468-EC46-A5DC8882F0A1}"/>
                  </a:ext>
                </a:extLst>
              </p14:cNvPr>
              <p14:cNvContentPartPr/>
              <p14:nvPr/>
            </p14:nvContentPartPr>
            <p14:xfrm>
              <a:off x="8182239" y="3516309"/>
              <a:ext cx="162360" cy="92520"/>
            </p14:xfrm>
          </p:contentPart>
        </mc:Choice>
        <mc:Fallback>
          <p:pic>
            <p:nvPicPr>
              <p:cNvPr id="29860" name="잉크 29859">
                <a:extLst>
                  <a:ext uri="{FF2B5EF4-FFF2-40B4-BE49-F238E27FC236}">
                    <a16:creationId xmlns:a16="http://schemas.microsoft.com/office/drawing/2014/main" id="{3E4B1240-7E96-2468-EC46-A5DC8882F0A1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8173239" y="3507309"/>
                <a:ext cx="180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9861" name="잉크 29860">
                <a:extLst>
                  <a:ext uri="{FF2B5EF4-FFF2-40B4-BE49-F238E27FC236}">
                    <a16:creationId xmlns:a16="http://schemas.microsoft.com/office/drawing/2014/main" id="{68D8104D-AAB4-7B1A-29F7-4788A2F420C8}"/>
                  </a:ext>
                </a:extLst>
              </p14:cNvPr>
              <p14:cNvContentPartPr/>
              <p14:nvPr/>
            </p14:nvContentPartPr>
            <p14:xfrm>
              <a:off x="8282679" y="3582549"/>
              <a:ext cx="79560" cy="119520"/>
            </p14:xfrm>
          </p:contentPart>
        </mc:Choice>
        <mc:Fallback>
          <p:pic>
            <p:nvPicPr>
              <p:cNvPr id="29861" name="잉크 29860">
                <a:extLst>
                  <a:ext uri="{FF2B5EF4-FFF2-40B4-BE49-F238E27FC236}">
                    <a16:creationId xmlns:a16="http://schemas.microsoft.com/office/drawing/2014/main" id="{68D8104D-AAB4-7B1A-29F7-4788A2F420C8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8274039" y="3573909"/>
                <a:ext cx="972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9862" name="잉크 29861">
                <a:extLst>
                  <a:ext uri="{FF2B5EF4-FFF2-40B4-BE49-F238E27FC236}">
                    <a16:creationId xmlns:a16="http://schemas.microsoft.com/office/drawing/2014/main" id="{04C2E9DF-EA72-0B24-A44F-21934F6F6676}"/>
                  </a:ext>
                </a:extLst>
              </p14:cNvPr>
              <p14:cNvContentPartPr/>
              <p14:nvPr/>
            </p14:nvContentPartPr>
            <p14:xfrm>
              <a:off x="8379159" y="3643749"/>
              <a:ext cx="63720" cy="55800"/>
            </p14:xfrm>
          </p:contentPart>
        </mc:Choice>
        <mc:Fallback>
          <p:pic>
            <p:nvPicPr>
              <p:cNvPr id="29862" name="잉크 29861">
                <a:extLst>
                  <a:ext uri="{FF2B5EF4-FFF2-40B4-BE49-F238E27FC236}">
                    <a16:creationId xmlns:a16="http://schemas.microsoft.com/office/drawing/2014/main" id="{04C2E9DF-EA72-0B24-A44F-21934F6F6676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8370519" y="3635109"/>
                <a:ext cx="81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9863" name="잉크 29862">
                <a:extLst>
                  <a:ext uri="{FF2B5EF4-FFF2-40B4-BE49-F238E27FC236}">
                    <a16:creationId xmlns:a16="http://schemas.microsoft.com/office/drawing/2014/main" id="{1F30D170-C274-D5AE-641B-8A5538FFB63A}"/>
                  </a:ext>
                </a:extLst>
              </p14:cNvPr>
              <p14:cNvContentPartPr/>
              <p14:nvPr/>
            </p14:nvContentPartPr>
            <p14:xfrm>
              <a:off x="8434959" y="3532149"/>
              <a:ext cx="134280" cy="155520"/>
            </p14:xfrm>
          </p:contentPart>
        </mc:Choice>
        <mc:Fallback>
          <p:pic>
            <p:nvPicPr>
              <p:cNvPr id="29863" name="잉크 29862">
                <a:extLst>
                  <a:ext uri="{FF2B5EF4-FFF2-40B4-BE49-F238E27FC236}">
                    <a16:creationId xmlns:a16="http://schemas.microsoft.com/office/drawing/2014/main" id="{1F30D170-C274-D5AE-641B-8A5538FFB63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425959" y="3523149"/>
                <a:ext cx="1519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9865" name="잉크 29864">
                <a:extLst>
                  <a:ext uri="{FF2B5EF4-FFF2-40B4-BE49-F238E27FC236}">
                    <a16:creationId xmlns:a16="http://schemas.microsoft.com/office/drawing/2014/main" id="{62AAE93F-2536-E219-2ADC-17FDDA5484F1}"/>
                  </a:ext>
                </a:extLst>
              </p14:cNvPr>
              <p14:cNvContentPartPr/>
              <p14:nvPr/>
            </p14:nvContentPartPr>
            <p14:xfrm>
              <a:off x="8660679" y="3519549"/>
              <a:ext cx="56880" cy="109800"/>
            </p14:xfrm>
          </p:contentPart>
        </mc:Choice>
        <mc:Fallback>
          <p:pic>
            <p:nvPicPr>
              <p:cNvPr id="29865" name="잉크 29864">
                <a:extLst>
                  <a:ext uri="{FF2B5EF4-FFF2-40B4-BE49-F238E27FC236}">
                    <a16:creationId xmlns:a16="http://schemas.microsoft.com/office/drawing/2014/main" id="{62AAE93F-2536-E219-2ADC-17FDDA5484F1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8652039" y="3510549"/>
                <a:ext cx="74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9866" name="잉크 29865">
                <a:extLst>
                  <a:ext uri="{FF2B5EF4-FFF2-40B4-BE49-F238E27FC236}">
                    <a16:creationId xmlns:a16="http://schemas.microsoft.com/office/drawing/2014/main" id="{1A5B42B0-CCED-7B8E-75FA-21C5B6C18025}"/>
                  </a:ext>
                </a:extLst>
              </p14:cNvPr>
              <p14:cNvContentPartPr/>
              <p14:nvPr/>
            </p14:nvContentPartPr>
            <p14:xfrm>
              <a:off x="8754279" y="3510549"/>
              <a:ext cx="23040" cy="118080"/>
            </p14:xfrm>
          </p:contentPart>
        </mc:Choice>
        <mc:Fallback>
          <p:pic>
            <p:nvPicPr>
              <p:cNvPr id="29866" name="잉크 29865">
                <a:extLst>
                  <a:ext uri="{FF2B5EF4-FFF2-40B4-BE49-F238E27FC236}">
                    <a16:creationId xmlns:a16="http://schemas.microsoft.com/office/drawing/2014/main" id="{1A5B42B0-CCED-7B8E-75FA-21C5B6C18025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8745279" y="3501549"/>
                <a:ext cx="40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9868" name="잉크 29867">
                <a:extLst>
                  <a:ext uri="{FF2B5EF4-FFF2-40B4-BE49-F238E27FC236}">
                    <a16:creationId xmlns:a16="http://schemas.microsoft.com/office/drawing/2014/main" id="{46562395-A7B8-5B46-77E7-AFF50A1FC28B}"/>
                  </a:ext>
                </a:extLst>
              </p14:cNvPr>
              <p14:cNvContentPartPr/>
              <p14:nvPr/>
            </p14:nvContentPartPr>
            <p14:xfrm>
              <a:off x="8736999" y="3493989"/>
              <a:ext cx="80640" cy="127440"/>
            </p14:xfrm>
          </p:contentPart>
        </mc:Choice>
        <mc:Fallback>
          <p:pic>
            <p:nvPicPr>
              <p:cNvPr id="29868" name="잉크 29867">
                <a:extLst>
                  <a:ext uri="{FF2B5EF4-FFF2-40B4-BE49-F238E27FC236}">
                    <a16:creationId xmlns:a16="http://schemas.microsoft.com/office/drawing/2014/main" id="{46562395-A7B8-5B46-77E7-AFF50A1FC28B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8727999" y="3484989"/>
                <a:ext cx="982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9870" name="잉크 29869">
                <a:extLst>
                  <a:ext uri="{FF2B5EF4-FFF2-40B4-BE49-F238E27FC236}">
                    <a16:creationId xmlns:a16="http://schemas.microsoft.com/office/drawing/2014/main" id="{96FAB9BD-80A8-7FF2-041B-A477F3A719C9}"/>
                  </a:ext>
                </a:extLst>
              </p14:cNvPr>
              <p14:cNvContentPartPr/>
              <p14:nvPr/>
            </p14:nvContentPartPr>
            <p14:xfrm>
              <a:off x="8853639" y="3499749"/>
              <a:ext cx="37440" cy="130680"/>
            </p14:xfrm>
          </p:contentPart>
        </mc:Choice>
        <mc:Fallback>
          <p:pic>
            <p:nvPicPr>
              <p:cNvPr id="29870" name="잉크 29869">
                <a:extLst>
                  <a:ext uri="{FF2B5EF4-FFF2-40B4-BE49-F238E27FC236}">
                    <a16:creationId xmlns:a16="http://schemas.microsoft.com/office/drawing/2014/main" id="{96FAB9BD-80A8-7FF2-041B-A477F3A719C9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844639" y="3490749"/>
                <a:ext cx="550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9883" name="잉크 29882">
                <a:extLst>
                  <a:ext uri="{FF2B5EF4-FFF2-40B4-BE49-F238E27FC236}">
                    <a16:creationId xmlns:a16="http://schemas.microsoft.com/office/drawing/2014/main" id="{7011932D-7F04-B90D-D90A-5DD65207E960}"/>
                  </a:ext>
                </a:extLst>
              </p14:cNvPr>
              <p14:cNvContentPartPr/>
              <p14:nvPr/>
            </p14:nvContentPartPr>
            <p14:xfrm>
              <a:off x="8050839" y="3853629"/>
              <a:ext cx="82800" cy="110880"/>
            </p14:xfrm>
          </p:contentPart>
        </mc:Choice>
        <mc:Fallback>
          <p:pic>
            <p:nvPicPr>
              <p:cNvPr id="29883" name="잉크 29882">
                <a:extLst>
                  <a:ext uri="{FF2B5EF4-FFF2-40B4-BE49-F238E27FC236}">
                    <a16:creationId xmlns:a16="http://schemas.microsoft.com/office/drawing/2014/main" id="{7011932D-7F04-B90D-D90A-5DD65207E96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041839" y="3844989"/>
                <a:ext cx="1004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9884" name="잉크 29883">
                <a:extLst>
                  <a:ext uri="{FF2B5EF4-FFF2-40B4-BE49-F238E27FC236}">
                    <a16:creationId xmlns:a16="http://schemas.microsoft.com/office/drawing/2014/main" id="{B5B690D1-0A95-5B49-68BD-9574DDA8D5AA}"/>
                  </a:ext>
                </a:extLst>
              </p14:cNvPr>
              <p14:cNvContentPartPr/>
              <p14:nvPr/>
            </p14:nvContentPartPr>
            <p14:xfrm>
              <a:off x="8043279" y="3949029"/>
              <a:ext cx="91080" cy="25920"/>
            </p14:xfrm>
          </p:contentPart>
        </mc:Choice>
        <mc:Fallback>
          <p:pic>
            <p:nvPicPr>
              <p:cNvPr id="29884" name="잉크 29883">
                <a:extLst>
                  <a:ext uri="{FF2B5EF4-FFF2-40B4-BE49-F238E27FC236}">
                    <a16:creationId xmlns:a16="http://schemas.microsoft.com/office/drawing/2014/main" id="{B5B690D1-0A95-5B49-68BD-9574DDA8D5AA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034639" y="3940029"/>
                <a:ext cx="108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9885" name="잉크 29884">
                <a:extLst>
                  <a:ext uri="{FF2B5EF4-FFF2-40B4-BE49-F238E27FC236}">
                    <a16:creationId xmlns:a16="http://schemas.microsoft.com/office/drawing/2014/main" id="{B401761B-8B08-F617-5708-44742421509A}"/>
                  </a:ext>
                </a:extLst>
              </p14:cNvPr>
              <p14:cNvContentPartPr/>
              <p14:nvPr/>
            </p14:nvContentPartPr>
            <p14:xfrm>
              <a:off x="8074599" y="3996189"/>
              <a:ext cx="90360" cy="45360"/>
            </p14:xfrm>
          </p:contentPart>
        </mc:Choice>
        <mc:Fallback>
          <p:pic>
            <p:nvPicPr>
              <p:cNvPr id="29885" name="잉크 29884">
                <a:extLst>
                  <a:ext uri="{FF2B5EF4-FFF2-40B4-BE49-F238E27FC236}">
                    <a16:creationId xmlns:a16="http://schemas.microsoft.com/office/drawing/2014/main" id="{B401761B-8B08-F617-5708-44742421509A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065959" y="3987189"/>
                <a:ext cx="1080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9886" name="잉크 29885">
                <a:extLst>
                  <a:ext uri="{FF2B5EF4-FFF2-40B4-BE49-F238E27FC236}">
                    <a16:creationId xmlns:a16="http://schemas.microsoft.com/office/drawing/2014/main" id="{97002060-C669-4AF0-21C6-9F0D29B4F3C1}"/>
                  </a:ext>
                </a:extLst>
              </p14:cNvPr>
              <p14:cNvContentPartPr/>
              <p14:nvPr/>
            </p14:nvContentPartPr>
            <p14:xfrm>
              <a:off x="8168559" y="3911229"/>
              <a:ext cx="173520" cy="104400"/>
            </p14:xfrm>
          </p:contentPart>
        </mc:Choice>
        <mc:Fallback>
          <p:pic>
            <p:nvPicPr>
              <p:cNvPr id="29886" name="잉크 29885">
                <a:extLst>
                  <a:ext uri="{FF2B5EF4-FFF2-40B4-BE49-F238E27FC236}">
                    <a16:creationId xmlns:a16="http://schemas.microsoft.com/office/drawing/2014/main" id="{97002060-C669-4AF0-21C6-9F0D29B4F3C1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8159919" y="3902589"/>
                <a:ext cx="191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9887" name="잉크 29886">
                <a:extLst>
                  <a:ext uri="{FF2B5EF4-FFF2-40B4-BE49-F238E27FC236}">
                    <a16:creationId xmlns:a16="http://schemas.microsoft.com/office/drawing/2014/main" id="{FAFB899F-D5CA-C6C2-FE9D-C7F2EF62AF1E}"/>
                  </a:ext>
                </a:extLst>
              </p14:cNvPr>
              <p14:cNvContentPartPr/>
              <p14:nvPr/>
            </p14:nvContentPartPr>
            <p14:xfrm>
              <a:off x="8374119" y="3878109"/>
              <a:ext cx="122760" cy="95760"/>
            </p14:xfrm>
          </p:contentPart>
        </mc:Choice>
        <mc:Fallback>
          <p:pic>
            <p:nvPicPr>
              <p:cNvPr id="29887" name="잉크 29886">
                <a:extLst>
                  <a:ext uri="{FF2B5EF4-FFF2-40B4-BE49-F238E27FC236}">
                    <a16:creationId xmlns:a16="http://schemas.microsoft.com/office/drawing/2014/main" id="{FAFB899F-D5CA-C6C2-FE9D-C7F2EF62AF1E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365119" y="3869469"/>
                <a:ext cx="1404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9888" name="잉크 29887">
                <a:extLst>
                  <a:ext uri="{FF2B5EF4-FFF2-40B4-BE49-F238E27FC236}">
                    <a16:creationId xmlns:a16="http://schemas.microsoft.com/office/drawing/2014/main" id="{F8FE4A01-0B0C-852B-C0F5-9474EC1A1185}"/>
                  </a:ext>
                </a:extLst>
              </p14:cNvPr>
              <p14:cNvContentPartPr/>
              <p14:nvPr/>
            </p14:nvContentPartPr>
            <p14:xfrm>
              <a:off x="8448639" y="3972069"/>
              <a:ext cx="61920" cy="13320"/>
            </p14:xfrm>
          </p:contentPart>
        </mc:Choice>
        <mc:Fallback>
          <p:pic>
            <p:nvPicPr>
              <p:cNvPr id="29888" name="잉크 29887">
                <a:extLst>
                  <a:ext uri="{FF2B5EF4-FFF2-40B4-BE49-F238E27FC236}">
                    <a16:creationId xmlns:a16="http://schemas.microsoft.com/office/drawing/2014/main" id="{F8FE4A01-0B0C-852B-C0F5-9474EC1A118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8439999" y="3963429"/>
                <a:ext cx="79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9889" name="잉크 29888">
                <a:extLst>
                  <a:ext uri="{FF2B5EF4-FFF2-40B4-BE49-F238E27FC236}">
                    <a16:creationId xmlns:a16="http://schemas.microsoft.com/office/drawing/2014/main" id="{A98F5F16-46C2-943B-CF80-90DC8624E53C}"/>
                  </a:ext>
                </a:extLst>
              </p14:cNvPr>
              <p14:cNvContentPartPr/>
              <p14:nvPr/>
            </p14:nvContentPartPr>
            <p14:xfrm>
              <a:off x="8479959" y="4010229"/>
              <a:ext cx="98280" cy="68760"/>
            </p14:xfrm>
          </p:contentPart>
        </mc:Choice>
        <mc:Fallback>
          <p:pic>
            <p:nvPicPr>
              <p:cNvPr id="29889" name="잉크 29888">
                <a:extLst>
                  <a:ext uri="{FF2B5EF4-FFF2-40B4-BE49-F238E27FC236}">
                    <a16:creationId xmlns:a16="http://schemas.microsoft.com/office/drawing/2014/main" id="{A98F5F16-46C2-943B-CF80-90DC8624E53C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8470959" y="4001229"/>
                <a:ext cx="1159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9890" name="잉크 29889">
                <a:extLst>
                  <a:ext uri="{FF2B5EF4-FFF2-40B4-BE49-F238E27FC236}">
                    <a16:creationId xmlns:a16="http://schemas.microsoft.com/office/drawing/2014/main" id="{2C45DEF0-517A-B59A-DFE7-95BD923CC35D}"/>
                  </a:ext>
                </a:extLst>
              </p14:cNvPr>
              <p14:cNvContentPartPr/>
              <p14:nvPr/>
            </p14:nvContentPartPr>
            <p14:xfrm>
              <a:off x="8541519" y="3940749"/>
              <a:ext cx="91080" cy="85320"/>
            </p14:xfrm>
          </p:contentPart>
        </mc:Choice>
        <mc:Fallback>
          <p:pic>
            <p:nvPicPr>
              <p:cNvPr id="29890" name="잉크 29889">
                <a:extLst>
                  <a:ext uri="{FF2B5EF4-FFF2-40B4-BE49-F238E27FC236}">
                    <a16:creationId xmlns:a16="http://schemas.microsoft.com/office/drawing/2014/main" id="{2C45DEF0-517A-B59A-DFE7-95BD923CC35D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532879" y="3932109"/>
                <a:ext cx="1087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9891" name="잉크 29890">
                <a:extLst>
                  <a:ext uri="{FF2B5EF4-FFF2-40B4-BE49-F238E27FC236}">
                    <a16:creationId xmlns:a16="http://schemas.microsoft.com/office/drawing/2014/main" id="{F8CA8725-C4FC-D2F1-7156-2B5534DAE037}"/>
                  </a:ext>
                </a:extLst>
              </p14:cNvPr>
              <p14:cNvContentPartPr/>
              <p14:nvPr/>
            </p14:nvContentPartPr>
            <p14:xfrm>
              <a:off x="8632239" y="3935709"/>
              <a:ext cx="72720" cy="79200"/>
            </p14:xfrm>
          </p:contentPart>
        </mc:Choice>
        <mc:Fallback>
          <p:pic>
            <p:nvPicPr>
              <p:cNvPr id="29891" name="잉크 29890">
                <a:extLst>
                  <a:ext uri="{FF2B5EF4-FFF2-40B4-BE49-F238E27FC236}">
                    <a16:creationId xmlns:a16="http://schemas.microsoft.com/office/drawing/2014/main" id="{F8CA8725-C4FC-D2F1-7156-2B5534DAE037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8623599" y="3927069"/>
                <a:ext cx="90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9892" name="잉크 29891">
                <a:extLst>
                  <a:ext uri="{FF2B5EF4-FFF2-40B4-BE49-F238E27FC236}">
                    <a16:creationId xmlns:a16="http://schemas.microsoft.com/office/drawing/2014/main" id="{45703E16-D742-6FE1-76BE-87AD344F9DCA}"/>
                  </a:ext>
                </a:extLst>
              </p14:cNvPr>
              <p14:cNvContentPartPr/>
              <p14:nvPr/>
            </p14:nvContentPartPr>
            <p14:xfrm>
              <a:off x="8722239" y="3938949"/>
              <a:ext cx="175680" cy="99360"/>
            </p14:xfrm>
          </p:contentPart>
        </mc:Choice>
        <mc:Fallback>
          <p:pic>
            <p:nvPicPr>
              <p:cNvPr id="29892" name="잉크 29891">
                <a:extLst>
                  <a:ext uri="{FF2B5EF4-FFF2-40B4-BE49-F238E27FC236}">
                    <a16:creationId xmlns:a16="http://schemas.microsoft.com/office/drawing/2014/main" id="{45703E16-D742-6FE1-76BE-87AD344F9DCA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8713239" y="3930309"/>
                <a:ext cx="19332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9893" name="잉크 29892">
                <a:extLst>
                  <a:ext uri="{FF2B5EF4-FFF2-40B4-BE49-F238E27FC236}">
                    <a16:creationId xmlns:a16="http://schemas.microsoft.com/office/drawing/2014/main" id="{4B0C164F-F650-2856-8964-0E5350B648E5}"/>
                  </a:ext>
                </a:extLst>
              </p14:cNvPr>
              <p14:cNvContentPartPr/>
              <p14:nvPr/>
            </p14:nvContentPartPr>
            <p14:xfrm>
              <a:off x="7626039" y="4300749"/>
              <a:ext cx="131040" cy="33840"/>
            </p14:xfrm>
          </p:contentPart>
        </mc:Choice>
        <mc:Fallback>
          <p:pic>
            <p:nvPicPr>
              <p:cNvPr id="29893" name="잉크 29892">
                <a:extLst>
                  <a:ext uri="{FF2B5EF4-FFF2-40B4-BE49-F238E27FC236}">
                    <a16:creationId xmlns:a16="http://schemas.microsoft.com/office/drawing/2014/main" id="{4B0C164F-F650-2856-8964-0E5350B648E5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7617039" y="4292109"/>
                <a:ext cx="1486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9894" name="잉크 29893">
                <a:extLst>
                  <a:ext uri="{FF2B5EF4-FFF2-40B4-BE49-F238E27FC236}">
                    <a16:creationId xmlns:a16="http://schemas.microsoft.com/office/drawing/2014/main" id="{454375F4-3DC6-16F8-936F-C40AD568D9CC}"/>
                  </a:ext>
                </a:extLst>
              </p14:cNvPr>
              <p14:cNvContentPartPr/>
              <p14:nvPr/>
            </p14:nvContentPartPr>
            <p14:xfrm>
              <a:off x="7625679" y="4370229"/>
              <a:ext cx="165240" cy="28080"/>
            </p14:xfrm>
          </p:contentPart>
        </mc:Choice>
        <mc:Fallback>
          <p:pic>
            <p:nvPicPr>
              <p:cNvPr id="29894" name="잉크 29893">
                <a:extLst>
                  <a:ext uri="{FF2B5EF4-FFF2-40B4-BE49-F238E27FC236}">
                    <a16:creationId xmlns:a16="http://schemas.microsoft.com/office/drawing/2014/main" id="{454375F4-3DC6-16F8-936F-C40AD568D9CC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7617039" y="4361229"/>
                <a:ext cx="182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9897" name="잉크 29896">
                <a:extLst>
                  <a:ext uri="{FF2B5EF4-FFF2-40B4-BE49-F238E27FC236}">
                    <a16:creationId xmlns:a16="http://schemas.microsoft.com/office/drawing/2014/main" id="{5F33127B-C23C-BE64-57B0-38A672640F54}"/>
                  </a:ext>
                </a:extLst>
              </p14:cNvPr>
              <p14:cNvContentPartPr/>
              <p14:nvPr/>
            </p14:nvContentPartPr>
            <p14:xfrm>
              <a:off x="7842759" y="4260069"/>
              <a:ext cx="105840" cy="97920"/>
            </p14:xfrm>
          </p:contentPart>
        </mc:Choice>
        <mc:Fallback>
          <p:pic>
            <p:nvPicPr>
              <p:cNvPr id="29897" name="잉크 29896">
                <a:extLst>
                  <a:ext uri="{FF2B5EF4-FFF2-40B4-BE49-F238E27FC236}">
                    <a16:creationId xmlns:a16="http://schemas.microsoft.com/office/drawing/2014/main" id="{5F33127B-C23C-BE64-57B0-38A672640F54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7834119" y="4251069"/>
                <a:ext cx="1234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9898" name="잉크 29897">
                <a:extLst>
                  <a:ext uri="{FF2B5EF4-FFF2-40B4-BE49-F238E27FC236}">
                    <a16:creationId xmlns:a16="http://schemas.microsoft.com/office/drawing/2014/main" id="{E4976268-EC5E-6E5B-E0CB-603E5D04AE56}"/>
                  </a:ext>
                </a:extLst>
              </p14:cNvPr>
              <p14:cNvContentPartPr/>
              <p14:nvPr/>
            </p14:nvContentPartPr>
            <p14:xfrm>
              <a:off x="7887759" y="4284909"/>
              <a:ext cx="73800" cy="122040"/>
            </p14:xfrm>
          </p:contentPart>
        </mc:Choice>
        <mc:Fallback>
          <p:pic>
            <p:nvPicPr>
              <p:cNvPr id="29898" name="잉크 29897">
                <a:extLst>
                  <a:ext uri="{FF2B5EF4-FFF2-40B4-BE49-F238E27FC236}">
                    <a16:creationId xmlns:a16="http://schemas.microsoft.com/office/drawing/2014/main" id="{E4976268-EC5E-6E5B-E0CB-603E5D04AE56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7878759" y="4275909"/>
                <a:ext cx="91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9899" name="잉크 29898">
                <a:extLst>
                  <a:ext uri="{FF2B5EF4-FFF2-40B4-BE49-F238E27FC236}">
                    <a16:creationId xmlns:a16="http://schemas.microsoft.com/office/drawing/2014/main" id="{403602DC-A5EE-16AA-A991-E335AE11C4E8}"/>
                  </a:ext>
                </a:extLst>
              </p14:cNvPr>
              <p14:cNvContentPartPr/>
              <p14:nvPr/>
            </p14:nvContentPartPr>
            <p14:xfrm>
              <a:off x="7982079" y="4299309"/>
              <a:ext cx="108000" cy="106920"/>
            </p14:xfrm>
          </p:contentPart>
        </mc:Choice>
        <mc:Fallback>
          <p:pic>
            <p:nvPicPr>
              <p:cNvPr id="29899" name="잉크 29898">
                <a:extLst>
                  <a:ext uri="{FF2B5EF4-FFF2-40B4-BE49-F238E27FC236}">
                    <a16:creationId xmlns:a16="http://schemas.microsoft.com/office/drawing/2014/main" id="{403602DC-A5EE-16AA-A991-E335AE11C4E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7973079" y="4290309"/>
                <a:ext cx="1256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9900" name="잉크 29899">
                <a:extLst>
                  <a:ext uri="{FF2B5EF4-FFF2-40B4-BE49-F238E27FC236}">
                    <a16:creationId xmlns:a16="http://schemas.microsoft.com/office/drawing/2014/main" id="{6273A89B-7DD8-AC03-1DAD-3C84B6B93E0E}"/>
                  </a:ext>
                </a:extLst>
              </p14:cNvPr>
              <p14:cNvContentPartPr/>
              <p14:nvPr/>
            </p14:nvContentPartPr>
            <p14:xfrm>
              <a:off x="8117079" y="4282389"/>
              <a:ext cx="26280" cy="129240"/>
            </p14:xfrm>
          </p:contentPart>
        </mc:Choice>
        <mc:Fallback>
          <p:pic>
            <p:nvPicPr>
              <p:cNvPr id="29900" name="잉크 29899">
                <a:extLst>
                  <a:ext uri="{FF2B5EF4-FFF2-40B4-BE49-F238E27FC236}">
                    <a16:creationId xmlns:a16="http://schemas.microsoft.com/office/drawing/2014/main" id="{6273A89B-7DD8-AC03-1DAD-3C84B6B93E0E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8108439" y="4273389"/>
                <a:ext cx="43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9901" name="잉크 29900">
                <a:extLst>
                  <a:ext uri="{FF2B5EF4-FFF2-40B4-BE49-F238E27FC236}">
                    <a16:creationId xmlns:a16="http://schemas.microsoft.com/office/drawing/2014/main" id="{8798301C-B6F0-BED0-36EF-3B9958FD6506}"/>
                  </a:ext>
                </a:extLst>
              </p14:cNvPr>
              <p14:cNvContentPartPr/>
              <p14:nvPr/>
            </p14:nvContentPartPr>
            <p14:xfrm>
              <a:off x="8146959" y="4271949"/>
              <a:ext cx="150480" cy="113040"/>
            </p14:xfrm>
          </p:contentPart>
        </mc:Choice>
        <mc:Fallback>
          <p:pic>
            <p:nvPicPr>
              <p:cNvPr id="29901" name="잉크 29900">
                <a:extLst>
                  <a:ext uri="{FF2B5EF4-FFF2-40B4-BE49-F238E27FC236}">
                    <a16:creationId xmlns:a16="http://schemas.microsoft.com/office/drawing/2014/main" id="{8798301C-B6F0-BED0-36EF-3B9958FD6506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8138319" y="4263309"/>
                <a:ext cx="168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9902" name="잉크 29901">
                <a:extLst>
                  <a:ext uri="{FF2B5EF4-FFF2-40B4-BE49-F238E27FC236}">
                    <a16:creationId xmlns:a16="http://schemas.microsoft.com/office/drawing/2014/main" id="{004A450B-AD5F-5038-3D46-C3DAB8042641}"/>
                  </a:ext>
                </a:extLst>
              </p14:cNvPr>
              <p14:cNvContentPartPr/>
              <p14:nvPr/>
            </p14:nvContentPartPr>
            <p14:xfrm>
              <a:off x="8218239" y="4413069"/>
              <a:ext cx="79200" cy="12240"/>
            </p14:xfrm>
          </p:contentPart>
        </mc:Choice>
        <mc:Fallback>
          <p:pic>
            <p:nvPicPr>
              <p:cNvPr id="29902" name="잉크 29901">
                <a:extLst>
                  <a:ext uri="{FF2B5EF4-FFF2-40B4-BE49-F238E27FC236}">
                    <a16:creationId xmlns:a16="http://schemas.microsoft.com/office/drawing/2014/main" id="{004A450B-AD5F-5038-3D46-C3DAB8042641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8209599" y="4404069"/>
                <a:ext cx="96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9903" name="잉크 29902">
                <a:extLst>
                  <a:ext uri="{FF2B5EF4-FFF2-40B4-BE49-F238E27FC236}">
                    <a16:creationId xmlns:a16="http://schemas.microsoft.com/office/drawing/2014/main" id="{5D1EF7C7-68AF-6FEE-BC1C-9D77AED808B3}"/>
                  </a:ext>
                </a:extLst>
              </p14:cNvPr>
              <p14:cNvContentPartPr/>
              <p14:nvPr/>
            </p14:nvContentPartPr>
            <p14:xfrm>
              <a:off x="8401479" y="4222269"/>
              <a:ext cx="96120" cy="108720"/>
            </p14:xfrm>
          </p:contentPart>
        </mc:Choice>
        <mc:Fallback>
          <p:pic>
            <p:nvPicPr>
              <p:cNvPr id="29903" name="잉크 29902">
                <a:extLst>
                  <a:ext uri="{FF2B5EF4-FFF2-40B4-BE49-F238E27FC236}">
                    <a16:creationId xmlns:a16="http://schemas.microsoft.com/office/drawing/2014/main" id="{5D1EF7C7-68AF-6FEE-BC1C-9D77AED808B3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8392839" y="4213269"/>
                <a:ext cx="1137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9904" name="잉크 29903">
                <a:extLst>
                  <a:ext uri="{FF2B5EF4-FFF2-40B4-BE49-F238E27FC236}">
                    <a16:creationId xmlns:a16="http://schemas.microsoft.com/office/drawing/2014/main" id="{A84A75CD-D47B-7FF5-0BEA-1C8EC17C953E}"/>
                  </a:ext>
                </a:extLst>
              </p14:cNvPr>
              <p14:cNvContentPartPr/>
              <p14:nvPr/>
            </p14:nvContentPartPr>
            <p14:xfrm>
              <a:off x="8429919" y="4360509"/>
              <a:ext cx="79200" cy="99000"/>
            </p14:xfrm>
          </p:contentPart>
        </mc:Choice>
        <mc:Fallback>
          <p:pic>
            <p:nvPicPr>
              <p:cNvPr id="29904" name="잉크 29903">
                <a:extLst>
                  <a:ext uri="{FF2B5EF4-FFF2-40B4-BE49-F238E27FC236}">
                    <a16:creationId xmlns:a16="http://schemas.microsoft.com/office/drawing/2014/main" id="{A84A75CD-D47B-7FF5-0BEA-1C8EC17C953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8420919" y="4351509"/>
                <a:ext cx="968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9906" name="잉크 29905">
                <a:extLst>
                  <a:ext uri="{FF2B5EF4-FFF2-40B4-BE49-F238E27FC236}">
                    <a16:creationId xmlns:a16="http://schemas.microsoft.com/office/drawing/2014/main" id="{471C6C3C-B8FE-377D-F253-1DF3A29800E7}"/>
                  </a:ext>
                </a:extLst>
              </p14:cNvPr>
              <p14:cNvContentPartPr/>
              <p14:nvPr/>
            </p14:nvContentPartPr>
            <p14:xfrm>
              <a:off x="8641959" y="4235949"/>
              <a:ext cx="54720" cy="127440"/>
            </p14:xfrm>
          </p:contentPart>
        </mc:Choice>
        <mc:Fallback>
          <p:pic>
            <p:nvPicPr>
              <p:cNvPr id="29906" name="잉크 29905">
                <a:extLst>
                  <a:ext uri="{FF2B5EF4-FFF2-40B4-BE49-F238E27FC236}">
                    <a16:creationId xmlns:a16="http://schemas.microsoft.com/office/drawing/2014/main" id="{471C6C3C-B8FE-377D-F253-1DF3A29800E7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8632959" y="4226949"/>
                <a:ext cx="723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9907" name="잉크 29906">
                <a:extLst>
                  <a:ext uri="{FF2B5EF4-FFF2-40B4-BE49-F238E27FC236}">
                    <a16:creationId xmlns:a16="http://schemas.microsoft.com/office/drawing/2014/main" id="{CEB2A59C-5A0D-1003-E243-507A854FB837}"/>
                  </a:ext>
                </a:extLst>
              </p14:cNvPr>
              <p14:cNvContentPartPr/>
              <p14:nvPr/>
            </p14:nvContentPartPr>
            <p14:xfrm>
              <a:off x="8719719" y="4217589"/>
              <a:ext cx="5040" cy="135720"/>
            </p14:xfrm>
          </p:contentPart>
        </mc:Choice>
        <mc:Fallback>
          <p:pic>
            <p:nvPicPr>
              <p:cNvPr id="29907" name="잉크 29906">
                <a:extLst>
                  <a:ext uri="{FF2B5EF4-FFF2-40B4-BE49-F238E27FC236}">
                    <a16:creationId xmlns:a16="http://schemas.microsoft.com/office/drawing/2014/main" id="{CEB2A59C-5A0D-1003-E243-507A854FB837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8710719" y="4208949"/>
                <a:ext cx="22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9908" name="잉크 29907">
                <a:extLst>
                  <a:ext uri="{FF2B5EF4-FFF2-40B4-BE49-F238E27FC236}">
                    <a16:creationId xmlns:a16="http://schemas.microsoft.com/office/drawing/2014/main" id="{3D8670D0-4B56-C09D-2D9A-1B946EDD38A0}"/>
                  </a:ext>
                </a:extLst>
              </p14:cNvPr>
              <p14:cNvContentPartPr/>
              <p14:nvPr/>
            </p14:nvContentPartPr>
            <p14:xfrm>
              <a:off x="8662119" y="4409469"/>
              <a:ext cx="94320" cy="68760"/>
            </p14:xfrm>
          </p:contentPart>
        </mc:Choice>
        <mc:Fallback>
          <p:pic>
            <p:nvPicPr>
              <p:cNvPr id="29908" name="잉크 29907">
                <a:extLst>
                  <a:ext uri="{FF2B5EF4-FFF2-40B4-BE49-F238E27FC236}">
                    <a16:creationId xmlns:a16="http://schemas.microsoft.com/office/drawing/2014/main" id="{3D8670D0-4B56-C09D-2D9A-1B946EDD38A0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8653119" y="4400829"/>
                <a:ext cx="1119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9909" name="잉크 29908">
                <a:extLst>
                  <a:ext uri="{FF2B5EF4-FFF2-40B4-BE49-F238E27FC236}">
                    <a16:creationId xmlns:a16="http://schemas.microsoft.com/office/drawing/2014/main" id="{C3D10FF0-0301-5398-14E4-14CDC5CC12E0}"/>
                  </a:ext>
                </a:extLst>
              </p14:cNvPr>
              <p14:cNvContentPartPr/>
              <p14:nvPr/>
            </p14:nvContentPartPr>
            <p14:xfrm>
              <a:off x="8729439" y="4386789"/>
              <a:ext cx="51840" cy="74160"/>
            </p14:xfrm>
          </p:contentPart>
        </mc:Choice>
        <mc:Fallback>
          <p:pic>
            <p:nvPicPr>
              <p:cNvPr id="29909" name="잉크 29908">
                <a:extLst>
                  <a:ext uri="{FF2B5EF4-FFF2-40B4-BE49-F238E27FC236}">
                    <a16:creationId xmlns:a16="http://schemas.microsoft.com/office/drawing/2014/main" id="{C3D10FF0-0301-5398-14E4-14CDC5CC12E0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8720439" y="4377789"/>
                <a:ext cx="69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9910" name="잉크 29909">
                <a:extLst>
                  <a:ext uri="{FF2B5EF4-FFF2-40B4-BE49-F238E27FC236}">
                    <a16:creationId xmlns:a16="http://schemas.microsoft.com/office/drawing/2014/main" id="{F597E573-34B8-2773-22CC-E2692802853B}"/>
                  </a:ext>
                </a:extLst>
              </p14:cNvPr>
              <p14:cNvContentPartPr/>
              <p14:nvPr/>
            </p14:nvContentPartPr>
            <p14:xfrm>
              <a:off x="8756439" y="4287069"/>
              <a:ext cx="131400" cy="132120"/>
            </p14:xfrm>
          </p:contentPart>
        </mc:Choice>
        <mc:Fallback>
          <p:pic>
            <p:nvPicPr>
              <p:cNvPr id="29910" name="잉크 29909">
                <a:extLst>
                  <a:ext uri="{FF2B5EF4-FFF2-40B4-BE49-F238E27FC236}">
                    <a16:creationId xmlns:a16="http://schemas.microsoft.com/office/drawing/2014/main" id="{F597E573-34B8-2773-22CC-E2692802853B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8747799" y="4278069"/>
                <a:ext cx="149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9911" name="잉크 29910">
                <a:extLst>
                  <a:ext uri="{FF2B5EF4-FFF2-40B4-BE49-F238E27FC236}">
                    <a16:creationId xmlns:a16="http://schemas.microsoft.com/office/drawing/2014/main" id="{0FF33AFD-E35E-D0AB-8C0D-52985082BAED}"/>
                  </a:ext>
                </a:extLst>
              </p14:cNvPr>
              <p14:cNvContentPartPr/>
              <p14:nvPr/>
            </p14:nvContentPartPr>
            <p14:xfrm>
              <a:off x="8935359" y="4299669"/>
              <a:ext cx="102600" cy="101160"/>
            </p14:xfrm>
          </p:contentPart>
        </mc:Choice>
        <mc:Fallback>
          <p:pic>
            <p:nvPicPr>
              <p:cNvPr id="29911" name="잉크 29910">
                <a:extLst>
                  <a:ext uri="{FF2B5EF4-FFF2-40B4-BE49-F238E27FC236}">
                    <a16:creationId xmlns:a16="http://schemas.microsoft.com/office/drawing/2014/main" id="{0FF33AFD-E35E-D0AB-8C0D-52985082BAED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8926359" y="4290669"/>
                <a:ext cx="120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9913" name="잉크 29912">
                <a:extLst>
                  <a:ext uri="{FF2B5EF4-FFF2-40B4-BE49-F238E27FC236}">
                    <a16:creationId xmlns:a16="http://schemas.microsoft.com/office/drawing/2014/main" id="{FF762869-F1A9-3B00-49B5-E8168DF53369}"/>
                  </a:ext>
                </a:extLst>
              </p14:cNvPr>
              <p14:cNvContentPartPr/>
              <p14:nvPr/>
            </p14:nvContentPartPr>
            <p14:xfrm>
              <a:off x="7878759" y="4601709"/>
              <a:ext cx="111240" cy="116640"/>
            </p14:xfrm>
          </p:contentPart>
        </mc:Choice>
        <mc:Fallback>
          <p:pic>
            <p:nvPicPr>
              <p:cNvPr id="29913" name="잉크 29912">
                <a:extLst>
                  <a:ext uri="{FF2B5EF4-FFF2-40B4-BE49-F238E27FC236}">
                    <a16:creationId xmlns:a16="http://schemas.microsoft.com/office/drawing/2014/main" id="{FF762869-F1A9-3B00-49B5-E8168DF53369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7870119" y="4592709"/>
                <a:ext cx="128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9914" name="잉크 29913">
                <a:extLst>
                  <a:ext uri="{FF2B5EF4-FFF2-40B4-BE49-F238E27FC236}">
                    <a16:creationId xmlns:a16="http://schemas.microsoft.com/office/drawing/2014/main" id="{98DEC8FF-B82F-4ABF-3CC1-455A4A9931C5}"/>
                  </a:ext>
                </a:extLst>
              </p14:cNvPr>
              <p14:cNvContentPartPr/>
              <p14:nvPr/>
            </p14:nvContentPartPr>
            <p14:xfrm>
              <a:off x="7932399" y="4625109"/>
              <a:ext cx="104760" cy="164160"/>
            </p14:xfrm>
          </p:contentPart>
        </mc:Choice>
        <mc:Fallback>
          <p:pic>
            <p:nvPicPr>
              <p:cNvPr id="29914" name="잉크 29913">
                <a:extLst>
                  <a:ext uri="{FF2B5EF4-FFF2-40B4-BE49-F238E27FC236}">
                    <a16:creationId xmlns:a16="http://schemas.microsoft.com/office/drawing/2014/main" id="{98DEC8FF-B82F-4ABF-3CC1-455A4A9931C5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7923399" y="4616109"/>
                <a:ext cx="1224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9915" name="잉크 29914">
                <a:extLst>
                  <a:ext uri="{FF2B5EF4-FFF2-40B4-BE49-F238E27FC236}">
                    <a16:creationId xmlns:a16="http://schemas.microsoft.com/office/drawing/2014/main" id="{E3914A73-B78C-61DF-A63C-B2FF1642BCBB}"/>
                  </a:ext>
                </a:extLst>
              </p14:cNvPr>
              <p14:cNvContentPartPr/>
              <p14:nvPr/>
            </p14:nvContentPartPr>
            <p14:xfrm>
              <a:off x="7975599" y="4828869"/>
              <a:ext cx="117000" cy="50400"/>
            </p14:xfrm>
          </p:contentPart>
        </mc:Choice>
        <mc:Fallback>
          <p:pic>
            <p:nvPicPr>
              <p:cNvPr id="29915" name="잉크 29914">
                <a:extLst>
                  <a:ext uri="{FF2B5EF4-FFF2-40B4-BE49-F238E27FC236}">
                    <a16:creationId xmlns:a16="http://schemas.microsoft.com/office/drawing/2014/main" id="{E3914A73-B78C-61DF-A63C-B2FF1642BCBB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7966599" y="4819869"/>
                <a:ext cx="134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9916" name="잉크 29915">
                <a:extLst>
                  <a:ext uri="{FF2B5EF4-FFF2-40B4-BE49-F238E27FC236}">
                    <a16:creationId xmlns:a16="http://schemas.microsoft.com/office/drawing/2014/main" id="{B8640E81-6759-F3D2-5D93-41EB5A39BD68}"/>
                  </a:ext>
                </a:extLst>
              </p14:cNvPr>
              <p14:cNvContentPartPr/>
              <p14:nvPr/>
            </p14:nvContentPartPr>
            <p14:xfrm>
              <a:off x="8096559" y="4647429"/>
              <a:ext cx="112320" cy="227160"/>
            </p14:xfrm>
          </p:contentPart>
        </mc:Choice>
        <mc:Fallback>
          <p:pic>
            <p:nvPicPr>
              <p:cNvPr id="29916" name="잉크 29915">
                <a:extLst>
                  <a:ext uri="{FF2B5EF4-FFF2-40B4-BE49-F238E27FC236}">
                    <a16:creationId xmlns:a16="http://schemas.microsoft.com/office/drawing/2014/main" id="{B8640E81-6759-F3D2-5D93-41EB5A39BD68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8087559" y="4638789"/>
                <a:ext cx="129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29917" name="잉크 29916">
                <a:extLst>
                  <a:ext uri="{FF2B5EF4-FFF2-40B4-BE49-F238E27FC236}">
                    <a16:creationId xmlns:a16="http://schemas.microsoft.com/office/drawing/2014/main" id="{37E4CE6D-9A3A-F1DA-71D1-1AF9D3D5A384}"/>
                  </a:ext>
                </a:extLst>
              </p14:cNvPr>
              <p14:cNvContentPartPr/>
              <p14:nvPr/>
            </p14:nvContentPartPr>
            <p14:xfrm>
              <a:off x="8288439" y="4674429"/>
              <a:ext cx="54000" cy="108360"/>
            </p14:xfrm>
          </p:contentPart>
        </mc:Choice>
        <mc:Fallback>
          <p:pic>
            <p:nvPicPr>
              <p:cNvPr id="29917" name="잉크 29916">
                <a:extLst>
                  <a:ext uri="{FF2B5EF4-FFF2-40B4-BE49-F238E27FC236}">
                    <a16:creationId xmlns:a16="http://schemas.microsoft.com/office/drawing/2014/main" id="{37E4CE6D-9A3A-F1DA-71D1-1AF9D3D5A384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8279439" y="4665789"/>
                <a:ext cx="71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29918" name="잉크 29917">
                <a:extLst>
                  <a:ext uri="{FF2B5EF4-FFF2-40B4-BE49-F238E27FC236}">
                    <a16:creationId xmlns:a16="http://schemas.microsoft.com/office/drawing/2014/main" id="{8EAAD1BE-B813-66C7-176A-F5BB705B2020}"/>
                  </a:ext>
                </a:extLst>
              </p14:cNvPr>
              <p14:cNvContentPartPr/>
              <p14:nvPr/>
            </p14:nvContentPartPr>
            <p14:xfrm>
              <a:off x="8371959" y="4662549"/>
              <a:ext cx="34920" cy="123480"/>
            </p14:xfrm>
          </p:contentPart>
        </mc:Choice>
        <mc:Fallback>
          <p:pic>
            <p:nvPicPr>
              <p:cNvPr id="29918" name="잉크 29917">
                <a:extLst>
                  <a:ext uri="{FF2B5EF4-FFF2-40B4-BE49-F238E27FC236}">
                    <a16:creationId xmlns:a16="http://schemas.microsoft.com/office/drawing/2014/main" id="{8EAAD1BE-B813-66C7-176A-F5BB705B2020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8362959" y="4653909"/>
                <a:ext cx="525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9919" name="잉크 29918">
                <a:extLst>
                  <a:ext uri="{FF2B5EF4-FFF2-40B4-BE49-F238E27FC236}">
                    <a16:creationId xmlns:a16="http://schemas.microsoft.com/office/drawing/2014/main" id="{D3DA983E-E522-9A5D-7E1B-3A5DBD74ADF2}"/>
                  </a:ext>
                </a:extLst>
              </p14:cNvPr>
              <p14:cNvContentPartPr/>
              <p14:nvPr/>
            </p14:nvContentPartPr>
            <p14:xfrm>
              <a:off x="8342079" y="4779189"/>
              <a:ext cx="118800" cy="83160"/>
            </p14:xfrm>
          </p:contentPart>
        </mc:Choice>
        <mc:Fallback>
          <p:pic>
            <p:nvPicPr>
              <p:cNvPr id="29919" name="잉크 29918">
                <a:extLst>
                  <a:ext uri="{FF2B5EF4-FFF2-40B4-BE49-F238E27FC236}">
                    <a16:creationId xmlns:a16="http://schemas.microsoft.com/office/drawing/2014/main" id="{D3DA983E-E522-9A5D-7E1B-3A5DBD74ADF2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8333079" y="4770549"/>
                <a:ext cx="1364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9920" name="잉크 29919">
                <a:extLst>
                  <a:ext uri="{FF2B5EF4-FFF2-40B4-BE49-F238E27FC236}">
                    <a16:creationId xmlns:a16="http://schemas.microsoft.com/office/drawing/2014/main" id="{3B48BC30-31EA-6F64-6971-FBE54B1A3F74}"/>
                  </a:ext>
                </a:extLst>
              </p14:cNvPr>
              <p14:cNvContentPartPr/>
              <p14:nvPr/>
            </p14:nvContentPartPr>
            <p14:xfrm>
              <a:off x="8414439" y="4705389"/>
              <a:ext cx="156960" cy="182160"/>
            </p14:xfrm>
          </p:contentPart>
        </mc:Choice>
        <mc:Fallback>
          <p:pic>
            <p:nvPicPr>
              <p:cNvPr id="29920" name="잉크 29919">
                <a:extLst>
                  <a:ext uri="{FF2B5EF4-FFF2-40B4-BE49-F238E27FC236}">
                    <a16:creationId xmlns:a16="http://schemas.microsoft.com/office/drawing/2014/main" id="{3B48BC30-31EA-6F64-6971-FBE54B1A3F74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8405439" y="4696749"/>
                <a:ext cx="174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9921" name="잉크 29920">
                <a:extLst>
                  <a:ext uri="{FF2B5EF4-FFF2-40B4-BE49-F238E27FC236}">
                    <a16:creationId xmlns:a16="http://schemas.microsoft.com/office/drawing/2014/main" id="{7825CF63-904B-6AB1-7140-5D3945F52F91}"/>
                  </a:ext>
                </a:extLst>
              </p14:cNvPr>
              <p14:cNvContentPartPr/>
              <p14:nvPr/>
            </p14:nvContentPartPr>
            <p14:xfrm>
              <a:off x="8546559" y="4721589"/>
              <a:ext cx="106200" cy="100080"/>
            </p14:xfrm>
          </p:contentPart>
        </mc:Choice>
        <mc:Fallback>
          <p:pic>
            <p:nvPicPr>
              <p:cNvPr id="29921" name="잉크 29920">
                <a:extLst>
                  <a:ext uri="{FF2B5EF4-FFF2-40B4-BE49-F238E27FC236}">
                    <a16:creationId xmlns:a16="http://schemas.microsoft.com/office/drawing/2014/main" id="{7825CF63-904B-6AB1-7140-5D3945F52F91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8537559" y="4712589"/>
                <a:ext cx="123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9922" name="잉크 29921">
                <a:extLst>
                  <a:ext uri="{FF2B5EF4-FFF2-40B4-BE49-F238E27FC236}">
                    <a16:creationId xmlns:a16="http://schemas.microsoft.com/office/drawing/2014/main" id="{59068FE3-9F98-2863-A973-D40EF0F1BFF5}"/>
                  </a:ext>
                </a:extLst>
              </p14:cNvPr>
              <p14:cNvContentPartPr/>
              <p14:nvPr/>
            </p14:nvContentPartPr>
            <p14:xfrm>
              <a:off x="8646639" y="4719069"/>
              <a:ext cx="69840" cy="127080"/>
            </p14:xfrm>
          </p:contentPart>
        </mc:Choice>
        <mc:Fallback>
          <p:pic>
            <p:nvPicPr>
              <p:cNvPr id="29922" name="잉크 29921">
                <a:extLst>
                  <a:ext uri="{FF2B5EF4-FFF2-40B4-BE49-F238E27FC236}">
                    <a16:creationId xmlns:a16="http://schemas.microsoft.com/office/drawing/2014/main" id="{59068FE3-9F98-2863-A973-D40EF0F1BFF5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8637639" y="4710069"/>
                <a:ext cx="874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29923" name="잉크 29922">
                <a:extLst>
                  <a:ext uri="{FF2B5EF4-FFF2-40B4-BE49-F238E27FC236}">
                    <a16:creationId xmlns:a16="http://schemas.microsoft.com/office/drawing/2014/main" id="{1E620D75-3AD2-3CA6-790B-9774C9259C59}"/>
                  </a:ext>
                </a:extLst>
              </p14:cNvPr>
              <p14:cNvContentPartPr/>
              <p14:nvPr/>
            </p14:nvContentPartPr>
            <p14:xfrm>
              <a:off x="8774439" y="4706109"/>
              <a:ext cx="50040" cy="94680"/>
            </p14:xfrm>
          </p:contentPart>
        </mc:Choice>
        <mc:Fallback>
          <p:pic>
            <p:nvPicPr>
              <p:cNvPr id="29923" name="잉크 29922">
                <a:extLst>
                  <a:ext uri="{FF2B5EF4-FFF2-40B4-BE49-F238E27FC236}">
                    <a16:creationId xmlns:a16="http://schemas.microsoft.com/office/drawing/2014/main" id="{1E620D75-3AD2-3CA6-790B-9774C9259C59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8765439" y="4697109"/>
                <a:ext cx="67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29924" name="잉크 29923">
                <a:extLst>
                  <a:ext uri="{FF2B5EF4-FFF2-40B4-BE49-F238E27FC236}">
                    <a16:creationId xmlns:a16="http://schemas.microsoft.com/office/drawing/2014/main" id="{E7A0F531-E767-94CD-4CE4-21AFD2CA85B5}"/>
                  </a:ext>
                </a:extLst>
              </p14:cNvPr>
              <p14:cNvContentPartPr/>
              <p14:nvPr/>
            </p14:nvContentPartPr>
            <p14:xfrm>
              <a:off x="8841399" y="4702509"/>
              <a:ext cx="31680" cy="92520"/>
            </p14:xfrm>
          </p:contentPart>
        </mc:Choice>
        <mc:Fallback>
          <p:pic>
            <p:nvPicPr>
              <p:cNvPr id="29924" name="잉크 29923">
                <a:extLst>
                  <a:ext uri="{FF2B5EF4-FFF2-40B4-BE49-F238E27FC236}">
                    <a16:creationId xmlns:a16="http://schemas.microsoft.com/office/drawing/2014/main" id="{E7A0F531-E767-94CD-4CE4-21AFD2CA85B5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8832399" y="4693869"/>
                <a:ext cx="493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29925" name="잉크 29924">
                <a:extLst>
                  <a:ext uri="{FF2B5EF4-FFF2-40B4-BE49-F238E27FC236}">
                    <a16:creationId xmlns:a16="http://schemas.microsoft.com/office/drawing/2014/main" id="{6B95D535-3735-6DF2-E759-212ECEE08263}"/>
                  </a:ext>
                </a:extLst>
              </p14:cNvPr>
              <p14:cNvContentPartPr/>
              <p14:nvPr/>
            </p14:nvContentPartPr>
            <p14:xfrm>
              <a:off x="8797839" y="4815909"/>
              <a:ext cx="95040" cy="68760"/>
            </p14:xfrm>
          </p:contentPart>
        </mc:Choice>
        <mc:Fallback>
          <p:pic>
            <p:nvPicPr>
              <p:cNvPr id="29925" name="잉크 29924">
                <a:extLst>
                  <a:ext uri="{FF2B5EF4-FFF2-40B4-BE49-F238E27FC236}">
                    <a16:creationId xmlns:a16="http://schemas.microsoft.com/office/drawing/2014/main" id="{6B95D535-3735-6DF2-E759-212ECEE08263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8788839" y="4807269"/>
                <a:ext cx="1126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29926" name="잉크 29925">
                <a:extLst>
                  <a:ext uri="{FF2B5EF4-FFF2-40B4-BE49-F238E27FC236}">
                    <a16:creationId xmlns:a16="http://schemas.microsoft.com/office/drawing/2014/main" id="{60BAA498-F657-5C35-AA98-61B9B2A0A47E}"/>
                  </a:ext>
                </a:extLst>
              </p14:cNvPr>
              <p14:cNvContentPartPr/>
              <p14:nvPr/>
            </p14:nvContentPartPr>
            <p14:xfrm>
              <a:off x="8910519" y="4735989"/>
              <a:ext cx="111240" cy="100440"/>
            </p14:xfrm>
          </p:contentPart>
        </mc:Choice>
        <mc:Fallback>
          <p:pic>
            <p:nvPicPr>
              <p:cNvPr id="29926" name="잉크 29925">
                <a:extLst>
                  <a:ext uri="{FF2B5EF4-FFF2-40B4-BE49-F238E27FC236}">
                    <a16:creationId xmlns:a16="http://schemas.microsoft.com/office/drawing/2014/main" id="{60BAA498-F657-5C35-AA98-61B9B2A0A47E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8901879" y="4726989"/>
                <a:ext cx="128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29927" name="잉크 29926">
                <a:extLst>
                  <a:ext uri="{FF2B5EF4-FFF2-40B4-BE49-F238E27FC236}">
                    <a16:creationId xmlns:a16="http://schemas.microsoft.com/office/drawing/2014/main" id="{C1CF41B1-68CF-138B-C16B-7A85F2125C19}"/>
                  </a:ext>
                </a:extLst>
              </p14:cNvPr>
              <p14:cNvContentPartPr/>
              <p14:nvPr/>
            </p14:nvContentPartPr>
            <p14:xfrm>
              <a:off x="9043719" y="4883589"/>
              <a:ext cx="2160" cy="7200"/>
            </p14:xfrm>
          </p:contentPart>
        </mc:Choice>
        <mc:Fallback>
          <p:pic>
            <p:nvPicPr>
              <p:cNvPr id="29927" name="잉크 29926">
                <a:extLst>
                  <a:ext uri="{FF2B5EF4-FFF2-40B4-BE49-F238E27FC236}">
                    <a16:creationId xmlns:a16="http://schemas.microsoft.com/office/drawing/2014/main" id="{C1CF41B1-68CF-138B-C16B-7A85F2125C19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9035079" y="4874949"/>
                <a:ext cx="19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29823" name="잉크 29822">
                <a:extLst>
                  <a:ext uri="{FF2B5EF4-FFF2-40B4-BE49-F238E27FC236}">
                    <a16:creationId xmlns:a16="http://schemas.microsoft.com/office/drawing/2014/main" id="{1211A78E-448B-4EA5-AA26-73BB5CEDC3EF}"/>
                  </a:ext>
                </a:extLst>
              </p14:cNvPr>
              <p14:cNvContentPartPr/>
              <p14:nvPr/>
            </p14:nvContentPartPr>
            <p14:xfrm>
              <a:off x="5325999" y="3627549"/>
              <a:ext cx="104760" cy="123480"/>
            </p14:xfrm>
          </p:contentPart>
        </mc:Choice>
        <mc:Fallback>
          <p:pic>
            <p:nvPicPr>
              <p:cNvPr id="29823" name="잉크 29822">
                <a:extLst>
                  <a:ext uri="{FF2B5EF4-FFF2-40B4-BE49-F238E27FC236}">
                    <a16:creationId xmlns:a16="http://schemas.microsoft.com/office/drawing/2014/main" id="{1211A78E-448B-4EA5-AA26-73BB5CEDC3EF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5316999" y="3618549"/>
                <a:ext cx="12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1">
            <p14:nvContentPartPr>
              <p14:cNvPr id="29824" name="잉크 29823">
                <a:extLst>
                  <a:ext uri="{FF2B5EF4-FFF2-40B4-BE49-F238E27FC236}">
                    <a16:creationId xmlns:a16="http://schemas.microsoft.com/office/drawing/2014/main" id="{E965545D-DC99-5B1D-0E98-006B9CC105C8}"/>
                  </a:ext>
                </a:extLst>
              </p14:cNvPr>
              <p14:cNvContentPartPr/>
              <p14:nvPr/>
            </p14:nvContentPartPr>
            <p14:xfrm>
              <a:off x="5385399" y="3646629"/>
              <a:ext cx="50400" cy="104040"/>
            </p14:xfrm>
          </p:contentPart>
        </mc:Choice>
        <mc:Fallback>
          <p:pic>
            <p:nvPicPr>
              <p:cNvPr id="29824" name="잉크 29823">
                <a:extLst>
                  <a:ext uri="{FF2B5EF4-FFF2-40B4-BE49-F238E27FC236}">
                    <a16:creationId xmlns:a16="http://schemas.microsoft.com/office/drawing/2014/main" id="{E965545D-DC99-5B1D-0E98-006B9CC105C8}"/>
                  </a:ext>
                </a:extLst>
              </p:cNvPr>
              <p:cNvPicPr/>
              <p:nvPr/>
            </p:nvPicPr>
            <p:blipFill>
              <a:blip r:embed="rId472"/>
              <a:stretch>
                <a:fillRect/>
              </a:stretch>
            </p:blipFill>
            <p:spPr>
              <a:xfrm>
                <a:off x="5376399" y="3637629"/>
                <a:ext cx="68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3">
            <p14:nvContentPartPr>
              <p14:cNvPr id="29825" name="잉크 29824">
                <a:extLst>
                  <a:ext uri="{FF2B5EF4-FFF2-40B4-BE49-F238E27FC236}">
                    <a16:creationId xmlns:a16="http://schemas.microsoft.com/office/drawing/2014/main" id="{BF214B2D-05C9-E93C-ADDD-BA0F67F8D1F0}"/>
                  </a:ext>
                </a:extLst>
              </p14:cNvPr>
              <p14:cNvContentPartPr/>
              <p14:nvPr/>
            </p14:nvContentPartPr>
            <p14:xfrm>
              <a:off x="5399079" y="3744189"/>
              <a:ext cx="49680" cy="17280"/>
            </p14:xfrm>
          </p:contentPart>
        </mc:Choice>
        <mc:Fallback>
          <p:pic>
            <p:nvPicPr>
              <p:cNvPr id="29825" name="잉크 29824">
                <a:extLst>
                  <a:ext uri="{FF2B5EF4-FFF2-40B4-BE49-F238E27FC236}">
                    <a16:creationId xmlns:a16="http://schemas.microsoft.com/office/drawing/2014/main" id="{BF214B2D-05C9-E93C-ADDD-BA0F67F8D1F0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5390079" y="3735189"/>
                <a:ext cx="673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5">
            <p14:nvContentPartPr>
              <p14:cNvPr id="29826" name="잉크 29825">
                <a:extLst>
                  <a:ext uri="{FF2B5EF4-FFF2-40B4-BE49-F238E27FC236}">
                    <a16:creationId xmlns:a16="http://schemas.microsoft.com/office/drawing/2014/main" id="{BF380AB1-08E5-9B23-132E-89D2EE8EEE5D}"/>
                  </a:ext>
                </a:extLst>
              </p14:cNvPr>
              <p14:cNvContentPartPr/>
              <p14:nvPr/>
            </p14:nvContentPartPr>
            <p14:xfrm>
              <a:off x="5411319" y="3777309"/>
              <a:ext cx="65880" cy="61200"/>
            </p14:xfrm>
          </p:contentPart>
        </mc:Choice>
        <mc:Fallback>
          <p:pic>
            <p:nvPicPr>
              <p:cNvPr id="29826" name="잉크 29825">
                <a:extLst>
                  <a:ext uri="{FF2B5EF4-FFF2-40B4-BE49-F238E27FC236}">
                    <a16:creationId xmlns:a16="http://schemas.microsoft.com/office/drawing/2014/main" id="{BF380AB1-08E5-9B23-132E-89D2EE8EEE5D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5402319" y="3768669"/>
                <a:ext cx="83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7">
            <p14:nvContentPartPr>
              <p14:cNvPr id="29827" name="잉크 29826">
                <a:extLst>
                  <a:ext uri="{FF2B5EF4-FFF2-40B4-BE49-F238E27FC236}">
                    <a16:creationId xmlns:a16="http://schemas.microsoft.com/office/drawing/2014/main" id="{3004B404-D7AC-0352-AA95-637E34EA4042}"/>
                  </a:ext>
                </a:extLst>
              </p14:cNvPr>
              <p14:cNvContentPartPr/>
              <p14:nvPr/>
            </p14:nvContentPartPr>
            <p14:xfrm>
              <a:off x="5468919" y="3636189"/>
              <a:ext cx="110520" cy="94320"/>
            </p14:xfrm>
          </p:contentPart>
        </mc:Choice>
        <mc:Fallback>
          <p:pic>
            <p:nvPicPr>
              <p:cNvPr id="29827" name="잉크 29826">
                <a:extLst>
                  <a:ext uri="{FF2B5EF4-FFF2-40B4-BE49-F238E27FC236}">
                    <a16:creationId xmlns:a16="http://schemas.microsoft.com/office/drawing/2014/main" id="{3004B404-D7AC-0352-AA95-637E34EA4042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5459919" y="3627549"/>
                <a:ext cx="128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29828" name="잉크 29827">
                <a:extLst>
                  <a:ext uri="{FF2B5EF4-FFF2-40B4-BE49-F238E27FC236}">
                    <a16:creationId xmlns:a16="http://schemas.microsoft.com/office/drawing/2014/main" id="{0B673041-A98F-8D16-C183-1865214612B5}"/>
                  </a:ext>
                </a:extLst>
              </p14:cNvPr>
              <p14:cNvContentPartPr/>
              <p14:nvPr/>
            </p14:nvContentPartPr>
            <p14:xfrm>
              <a:off x="5558199" y="3724389"/>
              <a:ext cx="141480" cy="74880"/>
            </p14:xfrm>
          </p:contentPart>
        </mc:Choice>
        <mc:Fallback>
          <p:pic>
            <p:nvPicPr>
              <p:cNvPr id="29828" name="잉크 29827">
                <a:extLst>
                  <a:ext uri="{FF2B5EF4-FFF2-40B4-BE49-F238E27FC236}">
                    <a16:creationId xmlns:a16="http://schemas.microsoft.com/office/drawing/2014/main" id="{0B673041-A98F-8D16-C183-1865214612B5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5549199" y="3715389"/>
                <a:ext cx="1591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29806" name="잉크 29805">
                <a:extLst>
                  <a:ext uri="{FF2B5EF4-FFF2-40B4-BE49-F238E27FC236}">
                    <a16:creationId xmlns:a16="http://schemas.microsoft.com/office/drawing/2014/main" id="{A5886AD8-4429-6FD2-47CF-7D2CE697AB84}"/>
                  </a:ext>
                </a:extLst>
              </p14:cNvPr>
              <p14:cNvContentPartPr/>
              <p14:nvPr/>
            </p14:nvContentPartPr>
            <p14:xfrm>
              <a:off x="3552639" y="3763269"/>
              <a:ext cx="123840" cy="16200"/>
            </p14:xfrm>
          </p:contentPart>
        </mc:Choice>
        <mc:Fallback>
          <p:pic>
            <p:nvPicPr>
              <p:cNvPr id="29806" name="잉크 29805">
                <a:extLst>
                  <a:ext uri="{FF2B5EF4-FFF2-40B4-BE49-F238E27FC236}">
                    <a16:creationId xmlns:a16="http://schemas.microsoft.com/office/drawing/2014/main" id="{A5886AD8-4429-6FD2-47CF-7D2CE697AB84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3543639" y="3754629"/>
                <a:ext cx="141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3">
            <p14:nvContentPartPr>
              <p14:cNvPr id="29807" name="잉크 29806">
                <a:extLst>
                  <a:ext uri="{FF2B5EF4-FFF2-40B4-BE49-F238E27FC236}">
                    <a16:creationId xmlns:a16="http://schemas.microsoft.com/office/drawing/2014/main" id="{00B715C4-17AE-7E40-9715-2516A2C694E2}"/>
                  </a:ext>
                </a:extLst>
              </p14:cNvPr>
              <p14:cNvContentPartPr/>
              <p14:nvPr/>
            </p14:nvContentPartPr>
            <p14:xfrm>
              <a:off x="3647679" y="3702789"/>
              <a:ext cx="48960" cy="110160"/>
            </p14:xfrm>
          </p:contentPart>
        </mc:Choice>
        <mc:Fallback>
          <p:pic>
            <p:nvPicPr>
              <p:cNvPr id="29807" name="잉크 29806">
                <a:extLst>
                  <a:ext uri="{FF2B5EF4-FFF2-40B4-BE49-F238E27FC236}">
                    <a16:creationId xmlns:a16="http://schemas.microsoft.com/office/drawing/2014/main" id="{00B715C4-17AE-7E40-9715-2516A2C694E2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3638679" y="3693789"/>
                <a:ext cx="666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29808" name="잉크 29807">
                <a:extLst>
                  <a:ext uri="{FF2B5EF4-FFF2-40B4-BE49-F238E27FC236}">
                    <a16:creationId xmlns:a16="http://schemas.microsoft.com/office/drawing/2014/main" id="{82030CC4-20D6-BD40-3C6C-14718BF076E0}"/>
                  </a:ext>
                </a:extLst>
              </p14:cNvPr>
              <p14:cNvContentPartPr/>
              <p14:nvPr/>
            </p14:nvContentPartPr>
            <p14:xfrm>
              <a:off x="3758919" y="3704229"/>
              <a:ext cx="97200" cy="84600"/>
            </p14:xfrm>
          </p:contentPart>
        </mc:Choice>
        <mc:Fallback>
          <p:pic>
            <p:nvPicPr>
              <p:cNvPr id="29808" name="잉크 29807">
                <a:extLst>
                  <a:ext uri="{FF2B5EF4-FFF2-40B4-BE49-F238E27FC236}">
                    <a16:creationId xmlns:a16="http://schemas.microsoft.com/office/drawing/2014/main" id="{82030CC4-20D6-BD40-3C6C-14718BF076E0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3750279" y="3695229"/>
                <a:ext cx="1148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29809" name="잉크 29808">
                <a:extLst>
                  <a:ext uri="{FF2B5EF4-FFF2-40B4-BE49-F238E27FC236}">
                    <a16:creationId xmlns:a16="http://schemas.microsoft.com/office/drawing/2014/main" id="{28D5A73B-A29D-C6F8-ACB4-482743573ACA}"/>
                  </a:ext>
                </a:extLst>
              </p14:cNvPr>
              <p14:cNvContentPartPr/>
              <p14:nvPr/>
            </p14:nvContentPartPr>
            <p14:xfrm>
              <a:off x="3849999" y="3695949"/>
              <a:ext cx="102960" cy="79560"/>
            </p14:xfrm>
          </p:contentPart>
        </mc:Choice>
        <mc:Fallback>
          <p:pic>
            <p:nvPicPr>
              <p:cNvPr id="29809" name="잉크 29808">
                <a:extLst>
                  <a:ext uri="{FF2B5EF4-FFF2-40B4-BE49-F238E27FC236}">
                    <a16:creationId xmlns:a16="http://schemas.microsoft.com/office/drawing/2014/main" id="{28D5A73B-A29D-C6F8-ACB4-482743573ACA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3840999" y="3687309"/>
                <a:ext cx="120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29810" name="잉크 29809">
                <a:extLst>
                  <a:ext uri="{FF2B5EF4-FFF2-40B4-BE49-F238E27FC236}">
                    <a16:creationId xmlns:a16="http://schemas.microsoft.com/office/drawing/2014/main" id="{45F04505-84F0-48A4-BAEF-814BE37208CE}"/>
                  </a:ext>
                </a:extLst>
              </p14:cNvPr>
              <p14:cNvContentPartPr/>
              <p14:nvPr/>
            </p14:nvContentPartPr>
            <p14:xfrm>
              <a:off x="3948999" y="3687309"/>
              <a:ext cx="12600" cy="91440"/>
            </p14:xfrm>
          </p:contentPart>
        </mc:Choice>
        <mc:Fallback>
          <p:pic>
            <p:nvPicPr>
              <p:cNvPr id="29810" name="잉크 29809">
                <a:extLst>
                  <a:ext uri="{FF2B5EF4-FFF2-40B4-BE49-F238E27FC236}">
                    <a16:creationId xmlns:a16="http://schemas.microsoft.com/office/drawing/2014/main" id="{45F04505-84F0-48A4-BAEF-814BE37208CE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3939999" y="3678669"/>
                <a:ext cx="302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29811" name="잉크 29810">
                <a:extLst>
                  <a:ext uri="{FF2B5EF4-FFF2-40B4-BE49-F238E27FC236}">
                    <a16:creationId xmlns:a16="http://schemas.microsoft.com/office/drawing/2014/main" id="{552546EC-3377-32DE-7F4A-F2C62D54750C}"/>
                  </a:ext>
                </a:extLst>
              </p14:cNvPr>
              <p14:cNvContentPartPr/>
              <p14:nvPr/>
            </p14:nvContentPartPr>
            <p14:xfrm>
              <a:off x="3933519" y="3777309"/>
              <a:ext cx="61560" cy="55800"/>
            </p14:xfrm>
          </p:contentPart>
        </mc:Choice>
        <mc:Fallback>
          <p:pic>
            <p:nvPicPr>
              <p:cNvPr id="29811" name="잉크 29810">
                <a:extLst>
                  <a:ext uri="{FF2B5EF4-FFF2-40B4-BE49-F238E27FC236}">
                    <a16:creationId xmlns:a16="http://schemas.microsoft.com/office/drawing/2014/main" id="{552546EC-3377-32DE-7F4A-F2C62D54750C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3924879" y="3768309"/>
                <a:ext cx="79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29812" name="잉크 29811">
                <a:extLst>
                  <a:ext uri="{FF2B5EF4-FFF2-40B4-BE49-F238E27FC236}">
                    <a16:creationId xmlns:a16="http://schemas.microsoft.com/office/drawing/2014/main" id="{385A2644-88ED-77C1-4E12-452D6779F002}"/>
                  </a:ext>
                </a:extLst>
              </p14:cNvPr>
              <p14:cNvContentPartPr/>
              <p14:nvPr/>
            </p14:nvContentPartPr>
            <p14:xfrm>
              <a:off x="4116039" y="3675069"/>
              <a:ext cx="85680" cy="95400"/>
            </p14:xfrm>
          </p:contentPart>
        </mc:Choice>
        <mc:Fallback>
          <p:pic>
            <p:nvPicPr>
              <p:cNvPr id="29812" name="잉크 29811">
                <a:extLst>
                  <a:ext uri="{FF2B5EF4-FFF2-40B4-BE49-F238E27FC236}">
                    <a16:creationId xmlns:a16="http://schemas.microsoft.com/office/drawing/2014/main" id="{385A2644-88ED-77C1-4E12-452D6779F002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107399" y="3666429"/>
                <a:ext cx="103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29813" name="잉크 29812">
                <a:extLst>
                  <a:ext uri="{FF2B5EF4-FFF2-40B4-BE49-F238E27FC236}">
                    <a16:creationId xmlns:a16="http://schemas.microsoft.com/office/drawing/2014/main" id="{7D497A8B-5DE9-99BB-E8B4-FED642EE8B1C}"/>
                  </a:ext>
                </a:extLst>
              </p14:cNvPr>
              <p14:cNvContentPartPr/>
              <p14:nvPr/>
            </p14:nvContentPartPr>
            <p14:xfrm>
              <a:off x="4177239" y="3682989"/>
              <a:ext cx="90000" cy="107640"/>
            </p14:xfrm>
          </p:contentPart>
        </mc:Choice>
        <mc:Fallback>
          <p:pic>
            <p:nvPicPr>
              <p:cNvPr id="29813" name="잉크 29812">
                <a:extLst>
                  <a:ext uri="{FF2B5EF4-FFF2-40B4-BE49-F238E27FC236}">
                    <a16:creationId xmlns:a16="http://schemas.microsoft.com/office/drawing/2014/main" id="{7D497A8B-5DE9-99BB-E8B4-FED642EE8B1C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4168239" y="3674349"/>
                <a:ext cx="107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29814" name="잉크 29813">
                <a:extLst>
                  <a:ext uri="{FF2B5EF4-FFF2-40B4-BE49-F238E27FC236}">
                    <a16:creationId xmlns:a16="http://schemas.microsoft.com/office/drawing/2014/main" id="{36C4F2AF-31A7-D41E-7CAA-85BE96739DC1}"/>
                  </a:ext>
                </a:extLst>
              </p14:cNvPr>
              <p14:cNvContentPartPr/>
              <p14:nvPr/>
            </p14:nvContentPartPr>
            <p14:xfrm>
              <a:off x="4449039" y="3676869"/>
              <a:ext cx="74160" cy="117360"/>
            </p14:xfrm>
          </p:contentPart>
        </mc:Choice>
        <mc:Fallback>
          <p:pic>
            <p:nvPicPr>
              <p:cNvPr id="29814" name="잉크 29813">
                <a:extLst>
                  <a:ext uri="{FF2B5EF4-FFF2-40B4-BE49-F238E27FC236}">
                    <a16:creationId xmlns:a16="http://schemas.microsoft.com/office/drawing/2014/main" id="{36C4F2AF-31A7-D41E-7CAA-85BE96739DC1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4440039" y="3668229"/>
                <a:ext cx="91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29815" name="잉크 29814">
                <a:extLst>
                  <a:ext uri="{FF2B5EF4-FFF2-40B4-BE49-F238E27FC236}">
                    <a16:creationId xmlns:a16="http://schemas.microsoft.com/office/drawing/2014/main" id="{DC2B382F-C2A3-14FD-1611-FD945C98A2CF}"/>
                  </a:ext>
                </a:extLst>
              </p14:cNvPr>
              <p14:cNvContentPartPr/>
              <p14:nvPr/>
            </p14:nvContentPartPr>
            <p14:xfrm>
              <a:off x="4527879" y="3685509"/>
              <a:ext cx="83520" cy="93600"/>
            </p14:xfrm>
          </p:contentPart>
        </mc:Choice>
        <mc:Fallback>
          <p:pic>
            <p:nvPicPr>
              <p:cNvPr id="29815" name="잉크 29814">
                <a:extLst>
                  <a:ext uri="{FF2B5EF4-FFF2-40B4-BE49-F238E27FC236}">
                    <a16:creationId xmlns:a16="http://schemas.microsoft.com/office/drawing/2014/main" id="{DC2B382F-C2A3-14FD-1611-FD945C98A2CF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4518879" y="3676869"/>
                <a:ext cx="101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29816" name="잉크 29815">
                <a:extLst>
                  <a:ext uri="{FF2B5EF4-FFF2-40B4-BE49-F238E27FC236}">
                    <a16:creationId xmlns:a16="http://schemas.microsoft.com/office/drawing/2014/main" id="{2CFAE7F3-7F2D-E31E-5B9E-C0352AE5950F}"/>
                  </a:ext>
                </a:extLst>
              </p14:cNvPr>
              <p14:cNvContentPartPr/>
              <p14:nvPr/>
            </p14:nvContentPartPr>
            <p14:xfrm>
              <a:off x="4617519" y="3688749"/>
              <a:ext cx="108000" cy="86040"/>
            </p14:xfrm>
          </p:contentPart>
        </mc:Choice>
        <mc:Fallback>
          <p:pic>
            <p:nvPicPr>
              <p:cNvPr id="29816" name="잉크 29815">
                <a:extLst>
                  <a:ext uri="{FF2B5EF4-FFF2-40B4-BE49-F238E27FC236}">
                    <a16:creationId xmlns:a16="http://schemas.microsoft.com/office/drawing/2014/main" id="{2CFAE7F3-7F2D-E31E-5B9E-C0352AE5950F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4608519" y="3680109"/>
                <a:ext cx="125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29817" name="잉크 29816">
                <a:extLst>
                  <a:ext uri="{FF2B5EF4-FFF2-40B4-BE49-F238E27FC236}">
                    <a16:creationId xmlns:a16="http://schemas.microsoft.com/office/drawing/2014/main" id="{50DD54ED-16F3-1BD1-ED86-4697D84D26C1}"/>
                  </a:ext>
                </a:extLst>
              </p14:cNvPr>
              <p14:cNvContentPartPr/>
              <p14:nvPr/>
            </p14:nvContentPartPr>
            <p14:xfrm>
              <a:off x="4752519" y="3671109"/>
              <a:ext cx="64080" cy="106560"/>
            </p14:xfrm>
          </p:contentPart>
        </mc:Choice>
        <mc:Fallback>
          <p:pic>
            <p:nvPicPr>
              <p:cNvPr id="29817" name="잉크 29816">
                <a:extLst>
                  <a:ext uri="{FF2B5EF4-FFF2-40B4-BE49-F238E27FC236}">
                    <a16:creationId xmlns:a16="http://schemas.microsoft.com/office/drawing/2014/main" id="{50DD54ED-16F3-1BD1-ED86-4697D84D26C1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4743879" y="3662109"/>
                <a:ext cx="81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29818" name="잉크 29817">
                <a:extLst>
                  <a:ext uri="{FF2B5EF4-FFF2-40B4-BE49-F238E27FC236}">
                    <a16:creationId xmlns:a16="http://schemas.microsoft.com/office/drawing/2014/main" id="{3B1B87EA-E925-4575-FA65-539CB49AE326}"/>
                  </a:ext>
                </a:extLst>
              </p14:cNvPr>
              <p14:cNvContentPartPr/>
              <p14:nvPr/>
            </p14:nvContentPartPr>
            <p14:xfrm>
              <a:off x="4819839" y="3683349"/>
              <a:ext cx="95760" cy="86040"/>
            </p14:xfrm>
          </p:contentPart>
        </mc:Choice>
        <mc:Fallback>
          <p:pic>
            <p:nvPicPr>
              <p:cNvPr id="29818" name="잉크 29817">
                <a:extLst>
                  <a:ext uri="{FF2B5EF4-FFF2-40B4-BE49-F238E27FC236}">
                    <a16:creationId xmlns:a16="http://schemas.microsoft.com/office/drawing/2014/main" id="{3B1B87EA-E925-4575-FA65-539CB49AE326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4810839" y="3674349"/>
                <a:ext cx="1134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29819" name="잉크 29818">
                <a:extLst>
                  <a:ext uri="{FF2B5EF4-FFF2-40B4-BE49-F238E27FC236}">
                    <a16:creationId xmlns:a16="http://schemas.microsoft.com/office/drawing/2014/main" id="{21907E45-661D-A5DD-FAB6-2B04124BBF7F}"/>
                  </a:ext>
                </a:extLst>
              </p14:cNvPr>
              <p14:cNvContentPartPr/>
              <p14:nvPr/>
            </p14:nvContentPartPr>
            <p14:xfrm>
              <a:off x="4896879" y="3698829"/>
              <a:ext cx="84240" cy="23400"/>
            </p14:xfrm>
          </p:contentPart>
        </mc:Choice>
        <mc:Fallback>
          <p:pic>
            <p:nvPicPr>
              <p:cNvPr id="29819" name="잉크 29818">
                <a:extLst>
                  <a:ext uri="{FF2B5EF4-FFF2-40B4-BE49-F238E27FC236}">
                    <a16:creationId xmlns:a16="http://schemas.microsoft.com/office/drawing/2014/main" id="{21907E45-661D-A5DD-FAB6-2B04124BBF7F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4888239" y="3689829"/>
                <a:ext cx="1018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29820" name="잉크 29819">
                <a:extLst>
                  <a:ext uri="{FF2B5EF4-FFF2-40B4-BE49-F238E27FC236}">
                    <a16:creationId xmlns:a16="http://schemas.microsoft.com/office/drawing/2014/main" id="{781541BC-D764-A841-3682-252B2CAD1F43}"/>
                  </a:ext>
                </a:extLst>
              </p14:cNvPr>
              <p14:cNvContentPartPr/>
              <p14:nvPr/>
            </p14:nvContentPartPr>
            <p14:xfrm>
              <a:off x="4930719" y="3670389"/>
              <a:ext cx="34920" cy="114480"/>
            </p14:xfrm>
          </p:contentPart>
        </mc:Choice>
        <mc:Fallback>
          <p:pic>
            <p:nvPicPr>
              <p:cNvPr id="29820" name="잉크 29819">
                <a:extLst>
                  <a:ext uri="{FF2B5EF4-FFF2-40B4-BE49-F238E27FC236}">
                    <a16:creationId xmlns:a16="http://schemas.microsoft.com/office/drawing/2014/main" id="{781541BC-D764-A841-3682-252B2CAD1F43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4922079" y="3661389"/>
                <a:ext cx="5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29821" name="잉크 29820">
                <a:extLst>
                  <a:ext uri="{FF2B5EF4-FFF2-40B4-BE49-F238E27FC236}">
                    <a16:creationId xmlns:a16="http://schemas.microsoft.com/office/drawing/2014/main" id="{ED65F239-D391-FE4D-010D-B36AAB25F673}"/>
                  </a:ext>
                </a:extLst>
              </p14:cNvPr>
              <p14:cNvContentPartPr/>
              <p14:nvPr/>
            </p14:nvContentPartPr>
            <p14:xfrm>
              <a:off x="5037639" y="3659589"/>
              <a:ext cx="102960" cy="106200"/>
            </p14:xfrm>
          </p:contentPart>
        </mc:Choice>
        <mc:Fallback>
          <p:pic>
            <p:nvPicPr>
              <p:cNvPr id="29821" name="잉크 29820">
                <a:extLst>
                  <a:ext uri="{FF2B5EF4-FFF2-40B4-BE49-F238E27FC236}">
                    <a16:creationId xmlns:a16="http://schemas.microsoft.com/office/drawing/2014/main" id="{ED65F239-D391-FE4D-010D-B36AAB25F673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5028639" y="3650949"/>
                <a:ext cx="120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29822" name="잉크 29821">
                <a:extLst>
                  <a:ext uri="{FF2B5EF4-FFF2-40B4-BE49-F238E27FC236}">
                    <a16:creationId xmlns:a16="http://schemas.microsoft.com/office/drawing/2014/main" id="{9F769C0D-CA63-4A9E-153D-9BED3A1B0FF9}"/>
                  </a:ext>
                </a:extLst>
              </p14:cNvPr>
              <p14:cNvContentPartPr/>
              <p14:nvPr/>
            </p14:nvContentPartPr>
            <p14:xfrm>
              <a:off x="5162559" y="3680109"/>
              <a:ext cx="7200" cy="111600"/>
            </p14:xfrm>
          </p:contentPart>
        </mc:Choice>
        <mc:Fallback>
          <p:pic>
            <p:nvPicPr>
              <p:cNvPr id="29822" name="잉크 29821">
                <a:extLst>
                  <a:ext uri="{FF2B5EF4-FFF2-40B4-BE49-F238E27FC236}">
                    <a16:creationId xmlns:a16="http://schemas.microsoft.com/office/drawing/2014/main" id="{9F769C0D-CA63-4A9E-153D-9BED3A1B0FF9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5153919" y="3671469"/>
                <a:ext cx="248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29969" name="잉크 29968">
                <a:extLst>
                  <a:ext uri="{FF2B5EF4-FFF2-40B4-BE49-F238E27FC236}">
                    <a16:creationId xmlns:a16="http://schemas.microsoft.com/office/drawing/2014/main" id="{DBFFF082-5957-909B-C6B8-FC6E97B08872}"/>
                  </a:ext>
                </a:extLst>
              </p14:cNvPr>
              <p14:cNvContentPartPr/>
              <p14:nvPr/>
            </p14:nvContentPartPr>
            <p14:xfrm>
              <a:off x="3408279" y="3857229"/>
              <a:ext cx="69840" cy="63360"/>
            </p14:xfrm>
          </p:contentPart>
        </mc:Choice>
        <mc:Fallback>
          <p:pic>
            <p:nvPicPr>
              <p:cNvPr id="29969" name="잉크 29968">
                <a:extLst>
                  <a:ext uri="{FF2B5EF4-FFF2-40B4-BE49-F238E27FC236}">
                    <a16:creationId xmlns:a16="http://schemas.microsoft.com/office/drawing/2014/main" id="{DBFFF082-5957-909B-C6B8-FC6E97B08872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3399279" y="3848589"/>
                <a:ext cx="874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29970" name="잉크 29969">
                <a:extLst>
                  <a:ext uri="{FF2B5EF4-FFF2-40B4-BE49-F238E27FC236}">
                    <a16:creationId xmlns:a16="http://schemas.microsoft.com/office/drawing/2014/main" id="{CD2DA91A-F885-19E3-CF84-3041E1798669}"/>
                  </a:ext>
                </a:extLst>
              </p14:cNvPr>
              <p14:cNvContentPartPr/>
              <p14:nvPr/>
            </p14:nvContentPartPr>
            <p14:xfrm>
              <a:off x="3486399" y="3827709"/>
              <a:ext cx="46440" cy="52920"/>
            </p14:xfrm>
          </p:contentPart>
        </mc:Choice>
        <mc:Fallback>
          <p:pic>
            <p:nvPicPr>
              <p:cNvPr id="29970" name="잉크 29969">
                <a:extLst>
                  <a:ext uri="{FF2B5EF4-FFF2-40B4-BE49-F238E27FC236}">
                    <a16:creationId xmlns:a16="http://schemas.microsoft.com/office/drawing/2014/main" id="{CD2DA91A-F885-19E3-CF84-3041E179866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3477399" y="3819069"/>
                <a:ext cx="64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29971" name="잉크 29970">
                <a:extLst>
                  <a:ext uri="{FF2B5EF4-FFF2-40B4-BE49-F238E27FC236}">
                    <a16:creationId xmlns:a16="http://schemas.microsoft.com/office/drawing/2014/main" id="{3DB6562F-A3A6-D531-A969-07805D6AA15E}"/>
                  </a:ext>
                </a:extLst>
              </p14:cNvPr>
              <p14:cNvContentPartPr/>
              <p14:nvPr/>
            </p14:nvContentPartPr>
            <p14:xfrm>
              <a:off x="3493239" y="3893949"/>
              <a:ext cx="63720" cy="48240"/>
            </p14:xfrm>
          </p:contentPart>
        </mc:Choice>
        <mc:Fallback>
          <p:pic>
            <p:nvPicPr>
              <p:cNvPr id="29971" name="잉크 29970">
                <a:extLst>
                  <a:ext uri="{FF2B5EF4-FFF2-40B4-BE49-F238E27FC236}">
                    <a16:creationId xmlns:a16="http://schemas.microsoft.com/office/drawing/2014/main" id="{3DB6562F-A3A6-D531-A969-07805D6AA15E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3484599" y="3885309"/>
                <a:ext cx="81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29972" name="잉크 29971">
                <a:extLst>
                  <a:ext uri="{FF2B5EF4-FFF2-40B4-BE49-F238E27FC236}">
                    <a16:creationId xmlns:a16="http://schemas.microsoft.com/office/drawing/2014/main" id="{86D00EA6-1FBF-FAC4-2881-45B993F13CEF}"/>
                  </a:ext>
                </a:extLst>
              </p14:cNvPr>
              <p14:cNvContentPartPr/>
              <p14:nvPr/>
            </p14:nvContentPartPr>
            <p14:xfrm>
              <a:off x="3553359" y="3871989"/>
              <a:ext cx="45720" cy="60120"/>
            </p14:xfrm>
          </p:contentPart>
        </mc:Choice>
        <mc:Fallback>
          <p:pic>
            <p:nvPicPr>
              <p:cNvPr id="29972" name="잉크 29971">
                <a:extLst>
                  <a:ext uri="{FF2B5EF4-FFF2-40B4-BE49-F238E27FC236}">
                    <a16:creationId xmlns:a16="http://schemas.microsoft.com/office/drawing/2014/main" id="{86D00EA6-1FBF-FAC4-2881-45B993F13CE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3544719" y="3863349"/>
                <a:ext cx="63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29973" name="잉크 29972">
                <a:extLst>
                  <a:ext uri="{FF2B5EF4-FFF2-40B4-BE49-F238E27FC236}">
                    <a16:creationId xmlns:a16="http://schemas.microsoft.com/office/drawing/2014/main" id="{C8A2CB0C-65AB-4BD4-6B48-A1F0DCC1496F}"/>
                  </a:ext>
                </a:extLst>
              </p14:cNvPr>
              <p14:cNvContentPartPr/>
              <p14:nvPr/>
            </p14:nvContentPartPr>
            <p14:xfrm>
              <a:off x="3584679" y="3871629"/>
              <a:ext cx="47160" cy="76680"/>
            </p14:xfrm>
          </p:contentPart>
        </mc:Choice>
        <mc:Fallback>
          <p:pic>
            <p:nvPicPr>
              <p:cNvPr id="29973" name="잉크 29972">
                <a:extLst>
                  <a:ext uri="{FF2B5EF4-FFF2-40B4-BE49-F238E27FC236}">
                    <a16:creationId xmlns:a16="http://schemas.microsoft.com/office/drawing/2014/main" id="{C8A2CB0C-65AB-4BD4-6B48-A1F0DCC1496F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3575679" y="3862629"/>
                <a:ext cx="648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29974" name="잉크 29973">
                <a:extLst>
                  <a:ext uri="{FF2B5EF4-FFF2-40B4-BE49-F238E27FC236}">
                    <a16:creationId xmlns:a16="http://schemas.microsoft.com/office/drawing/2014/main" id="{DE2B6AB5-66E7-329D-EF29-571F7F51C3D4}"/>
                  </a:ext>
                </a:extLst>
              </p14:cNvPr>
              <p14:cNvContentPartPr/>
              <p14:nvPr/>
            </p14:nvContentPartPr>
            <p14:xfrm>
              <a:off x="3604479" y="3856869"/>
              <a:ext cx="54720" cy="57600"/>
            </p14:xfrm>
          </p:contentPart>
        </mc:Choice>
        <mc:Fallback>
          <p:pic>
            <p:nvPicPr>
              <p:cNvPr id="29974" name="잉크 29973">
                <a:extLst>
                  <a:ext uri="{FF2B5EF4-FFF2-40B4-BE49-F238E27FC236}">
                    <a16:creationId xmlns:a16="http://schemas.microsoft.com/office/drawing/2014/main" id="{DE2B6AB5-66E7-329D-EF29-571F7F51C3D4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3595839" y="3848229"/>
                <a:ext cx="72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29975" name="잉크 29974">
                <a:extLst>
                  <a:ext uri="{FF2B5EF4-FFF2-40B4-BE49-F238E27FC236}">
                    <a16:creationId xmlns:a16="http://schemas.microsoft.com/office/drawing/2014/main" id="{5E57BCA0-469A-5F53-5B7A-01AC7915C616}"/>
                  </a:ext>
                </a:extLst>
              </p14:cNvPr>
              <p14:cNvContentPartPr/>
              <p14:nvPr/>
            </p14:nvContentPartPr>
            <p14:xfrm>
              <a:off x="3653439" y="3852549"/>
              <a:ext cx="43200" cy="46080"/>
            </p14:xfrm>
          </p:contentPart>
        </mc:Choice>
        <mc:Fallback>
          <p:pic>
            <p:nvPicPr>
              <p:cNvPr id="29975" name="잉크 29974">
                <a:extLst>
                  <a:ext uri="{FF2B5EF4-FFF2-40B4-BE49-F238E27FC236}">
                    <a16:creationId xmlns:a16="http://schemas.microsoft.com/office/drawing/2014/main" id="{5E57BCA0-469A-5F53-5B7A-01AC7915C616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3644439" y="3843909"/>
                <a:ext cx="608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29976" name="잉크 29975">
                <a:extLst>
                  <a:ext uri="{FF2B5EF4-FFF2-40B4-BE49-F238E27FC236}">
                    <a16:creationId xmlns:a16="http://schemas.microsoft.com/office/drawing/2014/main" id="{B2431386-6C8A-494C-C616-B50615821DD2}"/>
                  </a:ext>
                </a:extLst>
              </p14:cNvPr>
              <p14:cNvContentPartPr/>
              <p14:nvPr/>
            </p14:nvContentPartPr>
            <p14:xfrm>
              <a:off x="3671079" y="3919869"/>
              <a:ext cx="53640" cy="40680"/>
            </p14:xfrm>
          </p:contentPart>
        </mc:Choice>
        <mc:Fallback>
          <p:pic>
            <p:nvPicPr>
              <p:cNvPr id="29976" name="잉크 29975">
                <a:extLst>
                  <a:ext uri="{FF2B5EF4-FFF2-40B4-BE49-F238E27FC236}">
                    <a16:creationId xmlns:a16="http://schemas.microsoft.com/office/drawing/2014/main" id="{B2431386-6C8A-494C-C616-B50615821DD2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3662079" y="3911229"/>
                <a:ext cx="712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29977" name="잉크 29976">
                <a:extLst>
                  <a:ext uri="{FF2B5EF4-FFF2-40B4-BE49-F238E27FC236}">
                    <a16:creationId xmlns:a16="http://schemas.microsoft.com/office/drawing/2014/main" id="{E146C05A-EEB5-21CC-B8F9-316E65C71568}"/>
                  </a:ext>
                </a:extLst>
              </p14:cNvPr>
              <p14:cNvContentPartPr/>
              <p14:nvPr/>
            </p14:nvContentPartPr>
            <p14:xfrm>
              <a:off x="3716079" y="3855429"/>
              <a:ext cx="79200" cy="62640"/>
            </p14:xfrm>
          </p:contentPart>
        </mc:Choice>
        <mc:Fallback>
          <p:pic>
            <p:nvPicPr>
              <p:cNvPr id="29977" name="잉크 29976">
                <a:extLst>
                  <a:ext uri="{FF2B5EF4-FFF2-40B4-BE49-F238E27FC236}">
                    <a16:creationId xmlns:a16="http://schemas.microsoft.com/office/drawing/2014/main" id="{E146C05A-EEB5-21CC-B8F9-316E65C71568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3707079" y="3846429"/>
                <a:ext cx="96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29978" name="잉크 29977">
                <a:extLst>
                  <a:ext uri="{FF2B5EF4-FFF2-40B4-BE49-F238E27FC236}">
                    <a16:creationId xmlns:a16="http://schemas.microsoft.com/office/drawing/2014/main" id="{6C14D9E0-4576-2DB8-42A3-155928F4BC78}"/>
                  </a:ext>
                </a:extLst>
              </p14:cNvPr>
              <p14:cNvContentPartPr/>
              <p14:nvPr/>
            </p14:nvContentPartPr>
            <p14:xfrm>
              <a:off x="3768279" y="3922029"/>
              <a:ext cx="57600" cy="33120"/>
            </p14:xfrm>
          </p:contentPart>
        </mc:Choice>
        <mc:Fallback>
          <p:pic>
            <p:nvPicPr>
              <p:cNvPr id="29978" name="잉크 29977">
                <a:extLst>
                  <a:ext uri="{FF2B5EF4-FFF2-40B4-BE49-F238E27FC236}">
                    <a16:creationId xmlns:a16="http://schemas.microsoft.com/office/drawing/2014/main" id="{6C14D9E0-4576-2DB8-42A3-155928F4BC78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3759279" y="3913029"/>
                <a:ext cx="752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29979" name="잉크 29978">
                <a:extLst>
                  <a:ext uri="{FF2B5EF4-FFF2-40B4-BE49-F238E27FC236}">
                    <a16:creationId xmlns:a16="http://schemas.microsoft.com/office/drawing/2014/main" id="{E9C7C1F9-8795-C5DE-4257-DD0336C763A4}"/>
                  </a:ext>
                </a:extLst>
              </p14:cNvPr>
              <p14:cNvContentPartPr/>
              <p14:nvPr/>
            </p14:nvContentPartPr>
            <p14:xfrm>
              <a:off x="3784839" y="3844269"/>
              <a:ext cx="74160" cy="37440"/>
            </p14:xfrm>
          </p:contentPart>
        </mc:Choice>
        <mc:Fallback>
          <p:pic>
            <p:nvPicPr>
              <p:cNvPr id="29979" name="잉크 29978">
                <a:extLst>
                  <a:ext uri="{FF2B5EF4-FFF2-40B4-BE49-F238E27FC236}">
                    <a16:creationId xmlns:a16="http://schemas.microsoft.com/office/drawing/2014/main" id="{E9C7C1F9-8795-C5DE-4257-DD0336C763A4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3776199" y="3835269"/>
                <a:ext cx="918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29980" name="잉크 29979">
                <a:extLst>
                  <a:ext uri="{FF2B5EF4-FFF2-40B4-BE49-F238E27FC236}">
                    <a16:creationId xmlns:a16="http://schemas.microsoft.com/office/drawing/2014/main" id="{CA63CF56-4EDE-5C22-3C02-734FA50D652B}"/>
                  </a:ext>
                </a:extLst>
              </p14:cNvPr>
              <p14:cNvContentPartPr/>
              <p14:nvPr/>
            </p14:nvContentPartPr>
            <p14:xfrm>
              <a:off x="3831999" y="3887109"/>
              <a:ext cx="48600" cy="31680"/>
            </p14:xfrm>
          </p:contentPart>
        </mc:Choice>
        <mc:Fallback>
          <p:pic>
            <p:nvPicPr>
              <p:cNvPr id="29980" name="잉크 29979">
                <a:extLst>
                  <a:ext uri="{FF2B5EF4-FFF2-40B4-BE49-F238E27FC236}">
                    <a16:creationId xmlns:a16="http://schemas.microsoft.com/office/drawing/2014/main" id="{CA63CF56-4EDE-5C22-3C02-734FA50D652B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3822999" y="3878469"/>
                <a:ext cx="662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29981" name="잉크 29980">
                <a:extLst>
                  <a:ext uri="{FF2B5EF4-FFF2-40B4-BE49-F238E27FC236}">
                    <a16:creationId xmlns:a16="http://schemas.microsoft.com/office/drawing/2014/main" id="{440AB92A-290E-D44D-3101-D8BBE722F655}"/>
                  </a:ext>
                </a:extLst>
              </p14:cNvPr>
              <p14:cNvContentPartPr/>
              <p14:nvPr/>
            </p14:nvContentPartPr>
            <p14:xfrm>
              <a:off x="3859359" y="3907269"/>
              <a:ext cx="43920" cy="37800"/>
            </p14:xfrm>
          </p:contentPart>
        </mc:Choice>
        <mc:Fallback>
          <p:pic>
            <p:nvPicPr>
              <p:cNvPr id="29981" name="잉크 29980">
                <a:extLst>
                  <a:ext uri="{FF2B5EF4-FFF2-40B4-BE49-F238E27FC236}">
                    <a16:creationId xmlns:a16="http://schemas.microsoft.com/office/drawing/2014/main" id="{440AB92A-290E-D44D-3101-D8BBE722F655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3850359" y="3898629"/>
                <a:ext cx="61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29982" name="잉크 29981">
                <a:extLst>
                  <a:ext uri="{FF2B5EF4-FFF2-40B4-BE49-F238E27FC236}">
                    <a16:creationId xmlns:a16="http://schemas.microsoft.com/office/drawing/2014/main" id="{99802CFE-60A7-B6AA-65D5-917082B9A4D5}"/>
                  </a:ext>
                </a:extLst>
              </p14:cNvPr>
              <p14:cNvContentPartPr/>
              <p14:nvPr/>
            </p14:nvContentPartPr>
            <p14:xfrm>
              <a:off x="3909399" y="3838509"/>
              <a:ext cx="50760" cy="85680"/>
            </p14:xfrm>
          </p:contentPart>
        </mc:Choice>
        <mc:Fallback>
          <p:pic>
            <p:nvPicPr>
              <p:cNvPr id="29982" name="잉크 29981">
                <a:extLst>
                  <a:ext uri="{FF2B5EF4-FFF2-40B4-BE49-F238E27FC236}">
                    <a16:creationId xmlns:a16="http://schemas.microsoft.com/office/drawing/2014/main" id="{99802CFE-60A7-B6AA-65D5-917082B9A4D5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3900759" y="3829869"/>
                <a:ext cx="684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3">
            <p14:nvContentPartPr>
              <p14:cNvPr id="29983" name="잉크 29982">
                <a:extLst>
                  <a:ext uri="{FF2B5EF4-FFF2-40B4-BE49-F238E27FC236}">
                    <a16:creationId xmlns:a16="http://schemas.microsoft.com/office/drawing/2014/main" id="{EB6B7D54-D0F0-674A-F75F-F45660A92101}"/>
                  </a:ext>
                </a:extLst>
              </p14:cNvPr>
              <p14:cNvContentPartPr/>
              <p14:nvPr/>
            </p14:nvContentPartPr>
            <p14:xfrm>
              <a:off x="3970599" y="3865869"/>
              <a:ext cx="31680" cy="44640"/>
            </p14:xfrm>
          </p:contentPart>
        </mc:Choice>
        <mc:Fallback>
          <p:pic>
            <p:nvPicPr>
              <p:cNvPr id="29983" name="잉크 29982">
                <a:extLst>
                  <a:ext uri="{FF2B5EF4-FFF2-40B4-BE49-F238E27FC236}">
                    <a16:creationId xmlns:a16="http://schemas.microsoft.com/office/drawing/2014/main" id="{EB6B7D54-D0F0-674A-F75F-F45660A92101}"/>
                  </a:ext>
                </a:extLst>
              </p:cNvPr>
              <p:cNvPicPr/>
              <p:nvPr/>
            </p:nvPicPr>
            <p:blipFill>
              <a:blip r:embed="rId544"/>
              <a:stretch>
                <a:fillRect/>
              </a:stretch>
            </p:blipFill>
            <p:spPr>
              <a:xfrm>
                <a:off x="3961959" y="3856869"/>
                <a:ext cx="49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5">
            <p14:nvContentPartPr>
              <p14:cNvPr id="29984" name="잉크 29983">
                <a:extLst>
                  <a:ext uri="{FF2B5EF4-FFF2-40B4-BE49-F238E27FC236}">
                    <a16:creationId xmlns:a16="http://schemas.microsoft.com/office/drawing/2014/main" id="{B93BCEFA-234C-17B2-E1D3-FB54F4573323}"/>
                  </a:ext>
                </a:extLst>
              </p14:cNvPr>
              <p14:cNvContentPartPr/>
              <p14:nvPr/>
            </p14:nvContentPartPr>
            <p14:xfrm>
              <a:off x="3992919" y="3843189"/>
              <a:ext cx="82800" cy="45720"/>
            </p14:xfrm>
          </p:contentPart>
        </mc:Choice>
        <mc:Fallback>
          <p:pic>
            <p:nvPicPr>
              <p:cNvPr id="29984" name="잉크 29983">
                <a:extLst>
                  <a:ext uri="{FF2B5EF4-FFF2-40B4-BE49-F238E27FC236}">
                    <a16:creationId xmlns:a16="http://schemas.microsoft.com/office/drawing/2014/main" id="{B93BCEFA-234C-17B2-E1D3-FB54F4573323}"/>
                  </a:ext>
                </a:extLst>
              </p:cNvPr>
              <p:cNvPicPr/>
              <p:nvPr/>
            </p:nvPicPr>
            <p:blipFill>
              <a:blip r:embed="rId546"/>
              <a:stretch>
                <a:fillRect/>
              </a:stretch>
            </p:blipFill>
            <p:spPr>
              <a:xfrm>
                <a:off x="3984279" y="3834189"/>
                <a:ext cx="100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29985" name="잉크 29984">
                <a:extLst>
                  <a:ext uri="{FF2B5EF4-FFF2-40B4-BE49-F238E27FC236}">
                    <a16:creationId xmlns:a16="http://schemas.microsoft.com/office/drawing/2014/main" id="{FEFDDEC7-9CE3-8672-3000-C027C4C521BB}"/>
                  </a:ext>
                </a:extLst>
              </p14:cNvPr>
              <p14:cNvContentPartPr/>
              <p14:nvPr/>
            </p14:nvContentPartPr>
            <p14:xfrm>
              <a:off x="4054479" y="3881349"/>
              <a:ext cx="45720" cy="52920"/>
            </p14:xfrm>
          </p:contentPart>
        </mc:Choice>
        <mc:Fallback>
          <p:pic>
            <p:nvPicPr>
              <p:cNvPr id="29985" name="잉크 29984">
                <a:extLst>
                  <a:ext uri="{FF2B5EF4-FFF2-40B4-BE49-F238E27FC236}">
                    <a16:creationId xmlns:a16="http://schemas.microsoft.com/office/drawing/2014/main" id="{FEFDDEC7-9CE3-8672-3000-C027C4C521BB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4045479" y="3872709"/>
                <a:ext cx="633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29986" name="잉크 29985">
                <a:extLst>
                  <a:ext uri="{FF2B5EF4-FFF2-40B4-BE49-F238E27FC236}">
                    <a16:creationId xmlns:a16="http://schemas.microsoft.com/office/drawing/2014/main" id="{65070A57-5F35-DAC0-AF74-6A6681458E40}"/>
                  </a:ext>
                </a:extLst>
              </p14:cNvPr>
              <p14:cNvContentPartPr/>
              <p14:nvPr/>
            </p14:nvContentPartPr>
            <p14:xfrm>
              <a:off x="4088319" y="3824109"/>
              <a:ext cx="52920" cy="48240"/>
            </p14:xfrm>
          </p:contentPart>
        </mc:Choice>
        <mc:Fallback>
          <p:pic>
            <p:nvPicPr>
              <p:cNvPr id="29986" name="잉크 29985">
                <a:extLst>
                  <a:ext uri="{FF2B5EF4-FFF2-40B4-BE49-F238E27FC236}">
                    <a16:creationId xmlns:a16="http://schemas.microsoft.com/office/drawing/2014/main" id="{65070A57-5F35-DAC0-AF74-6A6681458E40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4079319" y="3815469"/>
                <a:ext cx="705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29987" name="잉크 29986">
                <a:extLst>
                  <a:ext uri="{FF2B5EF4-FFF2-40B4-BE49-F238E27FC236}">
                    <a16:creationId xmlns:a16="http://schemas.microsoft.com/office/drawing/2014/main" id="{7264FBC8-D712-F8D4-2D74-2D2AB575BBA3}"/>
                  </a:ext>
                </a:extLst>
              </p14:cNvPr>
              <p14:cNvContentPartPr/>
              <p14:nvPr/>
            </p14:nvContentPartPr>
            <p14:xfrm>
              <a:off x="4107399" y="3877389"/>
              <a:ext cx="83160" cy="50400"/>
            </p14:xfrm>
          </p:contentPart>
        </mc:Choice>
        <mc:Fallback>
          <p:pic>
            <p:nvPicPr>
              <p:cNvPr id="29987" name="잉크 29986">
                <a:extLst>
                  <a:ext uri="{FF2B5EF4-FFF2-40B4-BE49-F238E27FC236}">
                    <a16:creationId xmlns:a16="http://schemas.microsoft.com/office/drawing/2014/main" id="{7264FBC8-D712-F8D4-2D74-2D2AB575BBA3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4098399" y="3868389"/>
                <a:ext cx="1008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3">
            <p14:nvContentPartPr>
              <p14:cNvPr id="29988" name="잉크 29987">
                <a:extLst>
                  <a:ext uri="{FF2B5EF4-FFF2-40B4-BE49-F238E27FC236}">
                    <a16:creationId xmlns:a16="http://schemas.microsoft.com/office/drawing/2014/main" id="{577546D7-CCE5-8F8B-CBB2-D80C97203D21}"/>
                  </a:ext>
                </a:extLst>
              </p14:cNvPr>
              <p14:cNvContentPartPr/>
              <p14:nvPr/>
            </p14:nvContentPartPr>
            <p14:xfrm>
              <a:off x="4172199" y="3839229"/>
              <a:ext cx="43560" cy="48960"/>
            </p14:xfrm>
          </p:contentPart>
        </mc:Choice>
        <mc:Fallback>
          <p:pic>
            <p:nvPicPr>
              <p:cNvPr id="29988" name="잉크 29987">
                <a:extLst>
                  <a:ext uri="{FF2B5EF4-FFF2-40B4-BE49-F238E27FC236}">
                    <a16:creationId xmlns:a16="http://schemas.microsoft.com/office/drawing/2014/main" id="{577546D7-CCE5-8F8B-CBB2-D80C97203D21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4163559" y="3830589"/>
                <a:ext cx="61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29989" name="잉크 29988">
                <a:extLst>
                  <a:ext uri="{FF2B5EF4-FFF2-40B4-BE49-F238E27FC236}">
                    <a16:creationId xmlns:a16="http://schemas.microsoft.com/office/drawing/2014/main" id="{C505424E-1D1E-6001-481F-B740E9EB005E}"/>
                  </a:ext>
                </a:extLst>
              </p14:cNvPr>
              <p14:cNvContentPartPr/>
              <p14:nvPr/>
            </p14:nvContentPartPr>
            <p14:xfrm>
              <a:off x="4222599" y="3835629"/>
              <a:ext cx="29520" cy="23760"/>
            </p14:xfrm>
          </p:contentPart>
        </mc:Choice>
        <mc:Fallback>
          <p:pic>
            <p:nvPicPr>
              <p:cNvPr id="29989" name="잉크 29988">
                <a:extLst>
                  <a:ext uri="{FF2B5EF4-FFF2-40B4-BE49-F238E27FC236}">
                    <a16:creationId xmlns:a16="http://schemas.microsoft.com/office/drawing/2014/main" id="{C505424E-1D1E-6001-481F-B740E9EB005E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4213599" y="3826629"/>
                <a:ext cx="47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7">
            <p14:nvContentPartPr>
              <p14:cNvPr id="29990" name="잉크 29989">
                <a:extLst>
                  <a:ext uri="{FF2B5EF4-FFF2-40B4-BE49-F238E27FC236}">
                    <a16:creationId xmlns:a16="http://schemas.microsoft.com/office/drawing/2014/main" id="{30987FFD-8EEB-942B-D1C5-3E809CD65003}"/>
                  </a:ext>
                </a:extLst>
              </p14:cNvPr>
              <p14:cNvContentPartPr/>
              <p14:nvPr/>
            </p14:nvContentPartPr>
            <p14:xfrm>
              <a:off x="4217919" y="3866229"/>
              <a:ext cx="102600" cy="70560"/>
            </p14:xfrm>
          </p:contentPart>
        </mc:Choice>
        <mc:Fallback>
          <p:pic>
            <p:nvPicPr>
              <p:cNvPr id="29990" name="잉크 29989">
                <a:extLst>
                  <a:ext uri="{FF2B5EF4-FFF2-40B4-BE49-F238E27FC236}">
                    <a16:creationId xmlns:a16="http://schemas.microsoft.com/office/drawing/2014/main" id="{30987FFD-8EEB-942B-D1C5-3E809CD65003}"/>
                  </a:ext>
                </a:extLst>
              </p:cNvPr>
              <p:cNvPicPr/>
              <p:nvPr/>
            </p:nvPicPr>
            <p:blipFill>
              <a:blip r:embed="rId558"/>
              <a:stretch>
                <a:fillRect/>
              </a:stretch>
            </p:blipFill>
            <p:spPr>
              <a:xfrm>
                <a:off x="4208919" y="3857229"/>
                <a:ext cx="120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9">
            <p14:nvContentPartPr>
              <p14:cNvPr id="29991" name="잉크 29990">
                <a:extLst>
                  <a:ext uri="{FF2B5EF4-FFF2-40B4-BE49-F238E27FC236}">
                    <a16:creationId xmlns:a16="http://schemas.microsoft.com/office/drawing/2014/main" id="{4D48E058-E348-1615-F575-03C92AA4D20E}"/>
                  </a:ext>
                </a:extLst>
              </p14:cNvPr>
              <p14:cNvContentPartPr/>
              <p14:nvPr/>
            </p14:nvContentPartPr>
            <p14:xfrm>
              <a:off x="4321959" y="3833469"/>
              <a:ext cx="60120" cy="67680"/>
            </p14:xfrm>
          </p:contentPart>
        </mc:Choice>
        <mc:Fallback>
          <p:pic>
            <p:nvPicPr>
              <p:cNvPr id="29991" name="잉크 29990">
                <a:extLst>
                  <a:ext uri="{FF2B5EF4-FFF2-40B4-BE49-F238E27FC236}">
                    <a16:creationId xmlns:a16="http://schemas.microsoft.com/office/drawing/2014/main" id="{4D48E058-E348-1615-F575-03C92AA4D20E}"/>
                  </a:ext>
                </a:extLst>
              </p:cNvPr>
              <p:cNvPicPr/>
              <p:nvPr/>
            </p:nvPicPr>
            <p:blipFill>
              <a:blip r:embed="rId560"/>
              <a:stretch>
                <a:fillRect/>
              </a:stretch>
            </p:blipFill>
            <p:spPr>
              <a:xfrm>
                <a:off x="4313319" y="3824469"/>
                <a:ext cx="777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1">
            <p14:nvContentPartPr>
              <p14:cNvPr id="29992" name="잉크 29991">
                <a:extLst>
                  <a:ext uri="{FF2B5EF4-FFF2-40B4-BE49-F238E27FC236}">
                    <a16:creationId xmlns:a16="http://schemas.microsoft.com/office/drawing/2014/main" id="{3E0DF8A0-ADEB-CAE0-6395-6A375D6F7567}"/>
                  </a:ext>
                </a:extLst>
              </p14:cNvPr>
              <p14:cNvContentPartPr/>
              <p14:nvPr/>
            </p14:nvContentPartPr>
            <p14:xfrm>
              <a:off x="4398639" y="3833829"/>
              <a:ext cx="37800" cy="71280"/>
            </p14:xfrm>
          </p:contentPart>
        </mc:Choice>
        <mc:Fallback>
          <p:pic>
            <p:nvPicPr>
              <p:cNvPr id="29992" name="잉크 29991">
                <a:extLst>
                  <a:ext uri="{FF2B5EF4-FFF2-40B4-BE49-F238E27FC236}">
                    <a16:creationId xmlns:a16="http://schemas.microsoft.com/office/drawing/2014/main" id="{3E0DF8A0-ADEB-CAE0-6395-6A375D6F7567}"/>
                  </a:ext>
                </a:extLst>
              </p:cNvPr>
              <p:cNvPicPr/>
              <p:nvPr/>
            </p:nvPicPr>
            <p:blipFill>
              <a:blip r:embed="rId562"/>
              <a:stretch>
                <a:fillRect/>
              </a:stretch>
            </p:blipFill>
            <p:spPr>
              <a:xfrm>
                <a:off x="4389999" y="3824829"/>
                <a:ext cx="554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29994" name="잉크 29993">
                <a:extLst>
                  <a:ext uri="{FF2B5EF4-FFF2-40B4-BE49-F238E27FC236}">
                    <a16:creationId xmlns:a16="http://schemas.microsoft.com/office/drawing/2014/main" id="{D63BDCDA-B847-C7B2-4B80-98FE1CD116F4}"/>
                  </a:ext>
                </a:extLst>
              </p14:cNvPr>
              <p14:cNvContentPartPr/>
              <p14:nvPr/>
            </p14:nvContentPartPr>
            <p14:xfrm>
              <a:off x="4043319" y="3960549"/>
              <a:ext cx="28440" cy="52200"/>
            </p14:xfrm>
          </p:contentPart>
        </mc:Choice>
        <mc:Fallback>
          <p:pic>
            <p:nvPicPr>
              <p:cNvPr id="29994" name="잉크 29993">
                <a:extLst>
                  <a:ext uri="{FF2B5EF4-FFF2-40B4-BE49-F238E27FC236}">
                    <a16:creationId xmlns:a16="http://schemas.microsoft.com/office/drawing/2014/main" id="{D63BDCDA-B847-C7B2-4B80-98FE1CD116F4}"/>
                  </a:ext>
                </a:extLst>
              </p:cNvPr>
              <p:cNvPicPr/>
              <p:nvPr/>
            </p:nvPicPr>
            <p:blipFill>
              <a:blip r:embed="rId564"/>
              <a:stretch>
                <a:fillRect/>
              </a:stretch>
            </p:blipFill>
            <p:spPr>
              <a:xfrm>
                <a:off x="4034679" y="3951549"/>
                <a:ext cx="46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5">
            <p14:nvContentPartPr>
              <p14:cNvPr id="29995" name="잉크 29994">
                <a:extLst>
                  <a:ext uri="{FF2B5EF4-FFF2-40B4-BE49-F238E27FC236}">
                    <a16:creationId xmlns:a16="http://schemas.microsoft.com/office/drawing/2014/main" id="{D5F0CFE0-AFD2-5208-4558-54B414077484}"/>
                  </a:ext>
                </a:extLst>
              </p14:cNvPr>
              <p14:cNvContentPartPr/>
              <p14:nvPr/>
            </p14:nvContentPartPr>
            <p14:xfrm>
              <a:off x="4008039" y="3962709"/>
              <a:ext cx="66960" cy="77040"/>
            </p14:xfrm>
          </p:contentPart>
        </mc:Choice>
        <mc:Fallback>
          <p:pic>
            <p:nvPicPr>
              <p:cNvPr id="29995" name="잉크 29994">
                <a:extLst>
                  <a:ext uri="{FF2B5EF4-FFF2-40B4-BE49-F238E27FC236}">
                    <a16:creationId xmlns:a16="http://schemas.microsoft.com/office/drawing/2014/main" id="{D5F0CFE0-AFD2-5208-4558-54B414077484}"/>
                  </a:ext>
                </a:extLst>
              </p:cNvPr>
              <p:cNvPicPr/>
              <p:nvPr/>
            </p:nvPicPr>
            <p:blipFill>
              <a:blip r:embed="rId566"/>
              <a:stretch>
                <a:fillRect/>
              </a:stretch>
            </p:blipFill>
            <p:spPr>
              <a:xfrm>
                <a:off x="3999039" y="3954069"/>
                <a:ext cx="846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7">
            <p14:nvContentPartPr>
              <p14:cNvPr id="30120" name="잉크 30119">
                <a:extLst>
                  <a:ext uri="{FF2B5EF4-FFF2-40B4-BE49-F238E27FC236}">
                    <a16:creationId xmlns:a16="http://schemas.microsoft.com/office/drawing/2014/main" id="{A7988ECC-D195-A926-7AB7-156BC97337BD}"/>
                  </a:ext>
                </a:extLst>
              </p14:cNvPr>
              <p14:cNvContentPartPr/>
              <p14:nvPr/>
            </p14:nvContentPartPr>
            <p14:xfrm>
              <a:off x="4575039" y="3880989"/>
              <a:ext cx="89640" cy="82440"/>
            </p14:xfrm>
          </p:contentPart>
        </mc:Choice>
        <mc:Fallback>
          <p:pic>
            <p:nvPicPr>
              <p:cNvPr id="30120" name="잉크 30119">
                <a:extLst>
                  <a:ext uri="{FF2B5EF4-FFF2-40B4-BE49-F238E27FC236}">
                    <a16:creationId xmlns:a16="http://schemas.microsoft.com/office/drawing/2014/main" id="{A7988ECC-D195-A926-7AB7-156BC97337BD}"/>
                  </a:ext>
                </a:extLst>
              </p:cNvPr>
              <p:cNvPicPr/>
              <p:nvPr/>
            </p:nvPicPr>
            <p:blipFill>
              <a:blip r:embed="rId568"/>
              <a:stretch>
                <a:fillRect/>
              </a:stretch>
            </p:blipFill>
            <p:spPr>
              <a:xfrm>
                <a:off x="4566039" y="3871989"/>
                <a:ext cx="107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9">
            <p14:nvContentPartPr>
              <p14:cNvPr id="30121" name="잉크 30120">
                <a:extLst>
                  <a:ext uri="{FF2B5EF4-FFF2-40B4-BE49-F238E27FC236}">
                    <a16:creationId xmlns:a16="http://schemas.microsoft.com/office/drawing/2014/main" id="{B8C5FE4F-2C20-7937-9246-D0B87BF9BE93}"/>
                  </a:ext>
                </a:extLst>
              </p14:cNvPr>
              <p14:cNvContentPartPr/>
              <p14:nvPr/>
            </p14:nvContentPartPr>
            <p14:xfrm>
              <a:off x="4614999" y="3869469"/>
              <a:ext cx="58320" cy="65520"/>
            </p14:xfrm>
          </p:contentPart>
        </mc:Choice>
        <mc:Fallback>
          <p:pic>
            <p:nvPicPr>
              <p:cNvPr id="30121" name="잉크 30120">
                <a:extLst>
                  <a:ext uri="{FF2B5EF4-FFF2-40B4-BE49-F238E27FC236}">
                    <a16:creationId xmlns:a16="http://schemas.microsoft.com/office/drawing/2014/main" id="{B8C5FE4F-2C20-7937-9246-D0B87BF9BE93}"/>
                  </a:ext>
                </a:extLst>
              </p:cNvPr>
              <p:cNvPicPr/>
              <p:nvPr/>
            </p:nvPicPr>
            <p:blipFill>
              <a:blip r:embed="rId570"/>
              <a:stretch>
                <a:fillRect/>
              </a:stretch>
            </p:blipFill>
            <p:spPr>
              <a:xfrm>
                <a:off x="4605999" y="3860829"/>
                <a:ext cx="759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1">
            <p14:nvContentPartPr>
              <p14:cNvPr id="30122" name="잉크 30121">
                <a:extLst>
                  <a:ext uri="{FF2B5EF4-FFF2-40B4-BE49-F238E27FC236}">
                    <a16:creationId xmlns:a16="http://schemas.microsoft.com/office/drawing/2014/main" id="{C505CB86-E987-06D2-6F85-3B28B9AEB92A}"/>
                  </a:ext>
                </a:extLst>
              </p14:cNvPr>
              <p14:cNvContentPartPr/>
              <p14:nvPr/>
            </p14:nvContentPartPr>
            <p14:xfrm>
              <a:off x="4705719" y="3824829"/>
              <a:ext cx="34920" cy="50040"/>
            </p14:xfrm>
          </p:contentPart>
        </mc:Choice>
        <mc:Fallback>
          <p:pic>
            <p:nvPicPr>
              <p:cNvPr id="30122" name="잉크 30121">
                <a:extLst>
                  <a:ext uri="{FF2B5EF4-FFF2-40B4-BE49-F238E27FC236}">
                    <a16:creationId xmlns:a16="http://schemas.microsoft.com/office/drawing/2014/main" id="{C505CB86-E987-06D2-6F85-3B28B9AEB92A}"/>
                  </a:ext>
                </a:extLst>
              </p:cNvPr>
              <p:cNvPicPr/>
              <p:nvPr/>
            </p:nvPicPr>
            <p:blipFill>
              <a:blip r:embed="rId572"/>
              <a:stretch>
                <a:fillRect/>
              </a:stretch>
            </p:blipFill>
            <p:spPr>
              <a:xfrm>
                <a:off x="4697079" y="3815829"/>
                <a:ext cx="525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3">
            <p14:nvContentPartPr>
              <p14:cNvPr id="30123" name="잉크 30122">
                <a:extLst>
                  <a:ext uri="{FF2B5EF4-FFF2-40B4-BE49-F238E27FC236}">
                    <a16:creationId xmlns:a16="http://schemas.microsoft.com/office/drawing/2014/main" id="{8779F679-6996-0871-115C-D55BAE347864}"/>
                  </a:ext>
                </a:extLst>
              </p14:cNvPr>
              <p14:cNvContentPartPr/>
              <p14:nvPr/>
            </p14:nvContentPartPr>
            <p14:xfrm>
              <a:off x="4747479" y="3826269"/>
              <a:ext cx="19080" cy="66600"/>
            </p14:xfrm>
          </p:contentPart>
        </mc:Choice>
        <mc:Fallback>
          <p:pic>
            <p:nvPicPr>
              <p:cNvPr id="30123" name="잉크 30122">
                <a:extLst>
                  <a:ext uri="{FF2B5EF4-FFF2-40B4-BE49-F238E27FC236}">
                    <a16:creationId xmlns:a16="http://schemas.microsoft.com/office/drawing/2014/main" id="{8779F679-6996-0871-115C-D55BAE347864}"/>
                  </a:ext>
                </a:extLst>
              </p:cNvPr>
              <p:cNvPicPr/>
              <p:nvPr/>
            </p:nvPicPr>
            <p:blipFill>
              <a:blip r:embed="rId574"/>
              <a:stretch>
                <a:fillRect/>
              </a:stretch>
            </p:blipFill>
            <p:spPr>
              <a:xfrm>
                <a:off x="4738839" y="3817629"/>
                <a:ext cx="367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0124" name="잉크 30123">
                <a:extLst>
                  <a:ext uri="{FF2B5EF4-FFF2-40B4-BE49-F238E27FC236}">
                    <a16:creationId xmlns:a16="http://schemas.microsoft.com/office/drawing/2014/main" id="{6623A8F6-E32F-9102-851B-BE885DCE3F5D}"/>
                  </a:ext>
                </a:extLst>
              </p14:cNvPr>
              <p14:cNvContentPartPr/>
              <p14:nvPr/>
            </p14:nvContentPartPr>
            <p14:xfrm>
              <a:off x="4731279" y="3891069"/>
              <a:ext cx="86040" cy="53280"/>
            </p14:xfrm>
          </p:contentPart>
        </mc:Choice>
        <mc:Fallback>
          <p:pic>
            <p:nvPicPr>
              <p:cNvPr id="30124" name="잉크 30123">
                <a:extLst>
                  <a:ext uri="{FF2B5EF4-FFF2-40B4-BE49-F238E27FC236}">
                    <a16:creationId xmlns:a16="http://schemas.microsoft.com/office/drawing/2014/main" id="{6623A8F6-E32F-9102-851B-BE885DCE3F5D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4722279" y="3882429"/>
                <a:ext cx="103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7">
            <p14:nvContentPartPr>
              <p14:cNvPr id="30125" name="잉크 30124">
                <a:extLst>
                  <a:ext uri="{FF2B5EF4-FFF2-40B4-BE49-F238E27FC236}">
                    <a16:creationId xmlns:a16="http://schemas.microsoft.com/office/drawing/2014/main" id="{B59EB3A9-28FA-DF2B-E2CE-9517DB8DD1A3}"/>
                  </a:ext>
                </a:extLst>
              </p14:cNvPr>
              <p14:cNvContentPartPr/>
              <p14:nvPr/>
            </p14:nvContentPartPr>
            <p14:xfrm>
              <a:off x="4788879" y="3833469"/>
              <a:ext cx="49680" cy="77400"/>
            </p14:xfrm>
          </p:contentPart>
        </mc:Choice>
        <mc:Fallback>
          <p:pic>
            <p:nvPicPr>
              <p:cNvPr id="30125" name="잉크 30124">
                <a:extLst>
                  <a:ext uri="{FF2B5EF4-FFF2-40B4-BE49-F238E27FC236}">
                    <a16:creationId xmlns:a16="http://schemas.microsoft.com/office/drawing/2014/main" id="{B59EB3A9-28FA-DF2B-E2CE-9517DB8DD1A3}"/>
                  </a:ext>
                </a:extLst>
              </p:cNvPr>
              <p:cNvPicPr/>
              <p:nvPr/>
            </p:nvPicPr>
            <p:blipFill>
              <a:blip r:embed="rId578"/>
              <a:stretch>
                <a:fillRect/>
              </a:stretch>
            </p:blipFill>
            <p:spPr>
              <a:xfrm>
                <a:off x="4779879" y="3824829"/>
                <a:ext cx="67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9">
            <p14:nvContentPartPr>
              <p14:cNvPr id="30126" name="잉크 30125">
                <a:extLst>
                  <a:ext uri="{FF2B5EF4-FFF2-40B4-BE49-F238E27FC236}">
                    <a16:creationId xmlns:a16="http://schemas.microsoft.com/office/drawing/2014/main" id="{86BA82AA-E204-194B-5D5B-25FBF0263F82}"/>
                  </a:ext>
                </a:extLst>
              </p14:cNvPr>
              <p14:cNvContentPartPr/>
              <p14:nvPr/>
            </p14:nvContentPartPr>
            <p14:xfrm>
              <a:off x="4859079" y="3833469"/>
              <a:ext cx="15120" cy="65880"/>
            </p14:xfrm>
          </p:contentPart>
        </mc:Choice>
        <mc:Fallback>
          <p:pic>
            <p:nvPicPr>
              <p:cNvPr id="30126" name="잉크 30125">
                <a:extLst>
                  <a:ext uri="{FF2B5EF4-FFF2-40B4-BE49-F238E27FC236}">
                    <a16:creationId xmlns:a16="http://schemas.microsoft.com/office/drawing/2014/main" id="{86BA82AA-E204-194B-5D5B-25FBF0263F82}"/>
                  </a:ext>
                </a:extLst>
              </p:cNvPr>
              <p:cNvPicPr/>
              <p:nvPr/>
            </p:nvPicPr>
            <p:blipFill>
              <a:blip r:embed="rId580"/>
              <a:stretch>
                <a:fillRect/>
              </a:stretch>
            </p:blipFill>
            <p:spPr>
              <a:xfrm>
                <a:off x="4850439" y="3824829"/>
                <a:ext cx="327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1">
            <p14:nvContentPartPr>
              <p14:cNvPr id="30127" name="잉크 30126">
                <a:extLst>
                  <a:ext uri="{FF2B5EF4-FFF2-40B4-BE49-F238E27FC236}">
                    <a16:creationId xmlns:a16="http://schemas.microsoft.com/office/drawing/2014/main" id="{569D3BB1-B601-9CC5-8A68-376A60D27DD9}"/>
                  </a:ext>
                </a:extLst>
              </p14:cNvPr>
              <p14:cNvContentPartPr/>
              <p14:nvPr/>
            </p14:nvContentPartPr>
            <p14:xfrm>
              <a:off x="4876719" y="3801069"/>
              <a:ext cx="74160" cy="84600"/>
            </p14:xfrm>
          </p:contentPart>
        </mc:Choice>
        <mc:Fallback>
          <p:pic>
            <p:nvPicPr>
              <p:cNvPr id="30127" name="잉크 30126">
                <a:extLst>
                  <a:ext uri="{FF2B5EF4-FFF2-40B4-BE49-F238E27FC236}">
                    <a16:creationId xmlns:a16="http://schemas.microsoft.com/office/drawing/2014/main" id="{569D3BB1-B601-9CC5-8A68-376A60D27DD9}"/>
                  </a:ext>
                </a:extLst>
              </p:cNvPr>
              <p:cNvPicPr/>
              <p:nvPr/>
            </p:nvPicPr>
            <p:blipFill>
              <a:blip r:embed="rId582"/>
              <a:stretch>
                <a:fillRect/>
              </a:stretch>
            </p:blipFill>
            <p:spPr>
              <a:xfrm>
                <a:off x="4867719" y="3792069"/>
                <a:ext cx="91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3">
            <p14:nvContentPartPr>
              <p14:cNvPr id="30128" name="잉크 30127">
                <a:extLst>
                  <a:ext uri="{FF2B5EF4-FFF2-40B4-BE49-F238E27FC236}">
                    <a16:creationId xmlns:a16="http://schemas.microsoft.com/office/drawing/2014/main" id="{36A2FF0B-725E-A94A-CDBB-9DE36E43BB09}"/>
                  </a:ext>
                </a:extLst>
              </p14:cNvPr>
              <p14:cNvContentPartPr/>
              <p14:nvPr/>
            </p14:nvContentPartPr>
            <p14:xfrm>
              <a:off x="4928919" y="3886749"/>
              <a:ext cx="51480" cy="56160"/>
            </p14:xfrm>
          </p:contentPart>
        </mc:Choice>
        <mc:Fallback>
          <p:pic>
            <p:nvPicPr>
              <p:cNvPr id="30128" name="잉크 30127">
                <a:extLst>
                  <a:ext uri="{FF2B5EF4-FFF2-40B4-BE49-F238E27FC236}">
                    <a16:creationId xmlns:a16="http://schemas.microsoft.com/office/drawing/2014/main" id="{36A2FF0B-725E-A94A-CDBB-9DE36E43BB09}"/>
                  </a:ext>
                </a:extLst>
              </p:cNvPr>
              <p:cNvPicPr/>
              <p:nvPr/>
            </p:nvPicPr>
            <p:blipFill>
              <a:blip r:embed="rId584"/>
              <a:stretch>
                <a:fillRect/>
              </a:stretch>
            </p:blipFill>
            <p:spPr>
              <a:xfrm>
                <a:off x="4919919" y="3878109"/>
                <a:ext cx="691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5">
            <p14:nvContentPartPr>
              <p14:cNvPr id="30129" name="잉크 30128">
                <a:extLst>
                  <a:ext uri="{FF2B5EF4-FFF2-40B4-BE49-F238E27FC236}">
                    <a16:creationId xmlns:a16="http://schemas.microsoft.com/office/drawing/2014/main" id="{30051F89-22A8-77C8-FB33-92C790D8B15F}"/>
                  </a:ext>
                </a:extLst>
              </p14:cNvPr>
              <p14:cNvContentPartPr/>
              <p14:nvPr/>
            </p14:nvContentPartPr>
            <p14:xfrm>
              <a:off x="5030439" y="3902229"/>
              <a:ext cx="9720" cy="14400"/>
            </p14:xfrm>
          </p:contentPart>
        </mc:Choice>
        <mc:Fallback>
          <p:pic>
            <p:nvPicPr>
              <p:cNvPr id="30129" name="잉크 30128">
                <a:extLst>
                  <a:ext uri="{FF2B5EF4-FFF2-40B4-BE49-F238E27FC236}">
                    <a16:creationId xmlns:a16="http://schemas.microsoft.com/office/drawing/2014/main" id="{30051F89-22A8-77C8-FB33-92C790D8B15F}"/>
                  </a:ext>
                </a:extLst>
              </p:cNvPr>
              <p:cNvPicPr/>
              <p:nvPr/>
            </p:nvPicPr>
            <p:blipFill>
              <a:blip r:embed="rId586"/>
              <a:stretch>
                <a:fillRect/>
              </a:stretch>
            </p:blipFill>
            <p:spPr>
              <a:xfrm>
                <a:off x="5021439" y="3893229"/>
                <a:ext cx="27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7">
            <p14:nvContentPartPr>
              <p14:cNvPr id="30131" name="잉크 30130">
                <a:extLst>
                  <a:ext uri="{FF2B5EF4-FFF2-40B4-BE49-F238E27FC236}">
                    <a16:creationId xmlns:a16="http://schemas.microsoft.com/office/drawing/2014/main" id="{3892A999-D016-6DE2-B7FF-9BC1BA38ACFD}"/>
                  </a:ext>
                </a:extLst>
              </p14:cNvPr>
              <p14:cNvContentPartPr/>
              <p14:nvPr/>
            </p14:nvContentPartPr>
            <p14:xfrm>
              <a:off x="5163279" y="3843549"/>
              <a:ext cx="51480" cy="101160"/>
            </p14:xfrm>
          </p:contentPart>
        </mc:Choice>
        <mc:Fallback>
          <p:pic>
            <p:nvPicPr>
              <p:cNvPr id="30131" name="잉크 30130">
                <a:extLst>
                  <a:ext uri="{FF2B5EF4-FFF2-40B4-BE49-F238E27FC236}">
                    <a16:creationId xmlns:a16="http://schemas.microsoft.com/office/drawing/2014/main" id="{3892A999-D016-6DE2-B7FF-9BC1BA38ACFD}"/>
                  </a:ext>
                </a:extLst>
              </p:cNvPr>
              <p:cNvPicPr/>
              <p:nvPr/>
            </p:nvPicPr>
            <p:blipFill>
              <a:blip r:embed="rId588"/>
              <a:stretch>
                <a:fillRect/>
              </a:stretch>
            </p:blipFill>
            <p:spPr>
              <a:xfrm>
                <a:off x="5154639" y="3834909"/>
                <a:ext cx="691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9">
            <p14:nvContentPartPr>
              <p14:cNvPr id="30132" name="잉크 30131">
                <a:extLst>
                  <a:ext uri="{FF2B5EF4-FFF2-40B4-BE49-F238E27FC236}">
                    <a16:creationId xmlns:a16="http://schemas.microsoft.com/office/drawing/2014/main" id="{A0E54453-6CB2-9B80-943F-35FE314C71C9}"/>
                  </a:ext>
                </a:extLst>
              </p14:cNvPr>
              <p14:cNvContentPartPr/>
              <p14:nvPr/>
            </p14:nvContentPartPr>
            <p14:xfrm>
              <a:off x="5179119" y="3828069"/>
              <a:ext cx="50400" cy="65160"/>
            </p14:xfrm>
          </p:contentPart>
        </mc:Choice>
        <mc:Fallback>
          <p:pic>
            <p:nvPicPr>
              <p:cNvPr id="30132" name="잉크 30131">
                <a:extLst>
                  <a:ext uri="{FF2B5EF4-FFF2-40B4-BE49-F238E27FC236}">
                    <a16:creationId xmlns:a16="http://schemas.microsoft.com/office/drawing/2014/main" id="{A0E54453-6CB2-9B80-943F-35FE314C71C9}"/>
                  </a:ext>
                </a:extLst>
              </p:cNvPr>
              <p:cNvPicPr/>
              <p:nvPr/>
            </p:nvPicPr>
            <p:blipFill>
              <a:blip r:embed="rId590"/>
              <a:stretch>
                <a:fillRect/>
              </a:stretch>
            </p:blipFill>
            <p:spPr>
              <a:xfrm>
                <a:off x="5170479" y="3819429"/>
                <a:ext cx="68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1">
            <p14:nvContentPartPr>
              <p14:cNvPr id="30133" name="잉크 30132">
                <a:extLst>
                  <a:ext uri="{FF2B5EF4-FFF2-40B4-BE49-F238E27FC236}">
                    <a16:creationId xmlns:a16="http://schemas.microsoft.com/office/drawing/2014/main" id="{2C5D9C50-7C02-FFDA-0A41-EBAF82375925}"/>
                  </a:ext>
                </a:extLst>
              </p14:cNvPr>
              <p14:cNvContentPartPr/>
              <p14:nvPr/>
            </p14:nvContentPartPr>
            <p14:xfrm>
              <a:off x="5244279" y="3812229"/>
              <a:ext cx="49320" cy="52920"/>
            </p14:xfrm>
          </p:contentPart>
        </mc:Choice>
        <mc:Fallback>
          <p:pic>
            <p:nvPicPr>
              <p:cNvPr id="30133" name="잉크 30132">
                <a:extLst>
                  <a:ext uri="{FF2B5EF4-FFF2-40B4-BE49-F238E27FC236}">
                    <a16:creationId xmlns:a16="http://schemas.microsoft.com/office/drawing/2014/main" id="{2C5D9C50-7C02-FFDA-0A41-EBAF82375925}"/>
                  </a:ext>
                </a:extLst>
              </p:cNvPr>
              <p:cNvPicPr/>
              <p:nvPr/>
            </p:nvPicPr>
            <p:blipFill>
              <a:blip r:embed="rId592"/>
              <a:stretch>
                <a:fillRect/>
              </a:stretch>
            </p:blipFill>
            <p:spPr>
              <a:xfrm>
                <a:off x="5235639" y="3803589"/>
                <a:ext cx="669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3">
            <p14:nvContentPartPr>
              <p14:cNvPr id="30134" name="잉크 30133">
                <a:extLst>
                  <a:ext uri="{FF2B5EF4-FFF2-40B4-BE49-F238E27FC236}">
                    <a16:creationId xmlns:a16="http://schemas.microsoft.com/office/drawing/2014/main" id="{CBD64B1C-20AA-A8C3-1AD1-7AC2F0C57851}"/>
                  </a:ext>
                </a:extLst>
              </p14:cNvPr>
              <p14:cNvContentPartPr/>
              <p14:nvPr/>
            </p14:nvContentPartPr>
            <p14:xfrm>
              <a:off x="5273079" y="3822309"/>
              <a:ext cx="45360" cy="83880"/>
            </p14:xfrm>
          </p:contentPart>
        </mc:Choice>
        <mc:Fallback>
          <p:pic>
            <p:nvPicPr>
              <p:cNvPr id="30134" name="잉크 30133">
                <a:extLst>
                  <a:ext uri="{FF2B5EF4-FFF2-40B4-BE49-F238E27FC236}">
                    <a16:creationId xmlns:a16="http://schemas.microsoft.com/office/drawing/2014/main" id="{CBD64B1C-20AA-A8C3-1AD1-7AC2F0C57851}"/>
                  </a:ext>
                </a:extLst>
              </p:cNvPr>
              <p:cNvPicPr/>
              <p:nvPr/>
            </p:nvPicPr>
            <p:blipFill>
              <a:blip r:embed="rId594"/>
              <a:stretch>
                <a:fillRect/>
              </a:stretch>
            </p:blipFill>
            <p:spPr>
              <a:xfrm>
                <a:off x="5264439" y="3813309"/>
                <a:ext cx="63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5">
            <p14:nvContentPartPr>
              <p14:cNvPr id="30135" name="잉크 30134">
                <a:extLst>
                  <a:ext uri="{FF2B5EF4-FFF2-40B4-BE49-F238E27FC236}">
                    <a16:creationId xmlns:a16="http://schemas.microsoft.com/office/drawing/2014/main" id="{F4304194-6CCC-3AF5-E2F9-D0F7E9F6039B}"/>
                  </a:ext>
                </a:extLst>
              </p14:cNvPr>
              <p14:cNvContentPartPr/>
              <p14:nvPr/>
            </p14:nvContentPartPr>
            <p14:xfrm>
              <a:off x="5311959" y="3847509"/>
              <a:ext cx="43560" cy="66240"/>
            </p14:xfrm>
          </p:contentPart>
        </mc:Choice>
        <mc:Fallback>
          <p:pic>
            <p:nvPicPr>
              <p:cNvPr id="30135" name="잉크 30134">
                <a:extLst>
                  <a:ext uri="{FF2B5EF4-FFF2-40B4-BE49-F238E27FC236}">
                    <a16:creationId xmlns:a16="http://schemas.microsoft.com/office/drawing/2014/main" id="{F4304194-6CCC-3AF5-E2F9-D0F7E9F6039B}"/>
                  </a:ext>
                </a:extLst>
              </p:cNvPr>
              <p:cNvPicPr/>
              <p:nvPr/>
            </p:nvPicPr>
            <p:blipFill>
              <a:blip r:embed="rId596"/>
              <a:stretch>
                <a:fillRect/>
              </a:stretch>
            </p:blipFill>
            <p:spPr>
              <a:xfrm>
                <a:off x="5302959" y="3838509"/>
                <a:ext cx="612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7">
            <p14:nvContentPartPr>
              <p14:cNvPr id="30136" name="잉크 30135">
                <a:extLst>
                  <a:ext uri="{FF2B5EF4-FFF2-40B4-BE49-F238E27FC236}">
                    <a16:creationId xmlns:a16="http://schemas.microsoft.com/office/drawing/2014/main" id="{E1874F31-C53C-2C85-4948-41AD1CE0AB22}"/>
                  </a:ext>
                </a:extLst>
              </p14:cNvPr>
              <p14:cNvContentPartPr/>
              <p14:nvPr/>
            </p14:nvContentPartPr>
            <p14:xfrm>
              <a:off x="5363079" y="3841389"/>
              <a:ext cx="20160" cy="70560"/>
            </p14:xfrm>
          </p:contentPart>
        </mc:Choice>
        <mc:Fallback>
          <p:pic>
            <p:nvPicPr>
              <p:cNvPr id="30136" name="잉크 30135">
                <a:extLst>
                  <a:ext uri="{FF2B5EF4-FFF2-40B4-BE49-F238E27FC236}">
                    <a16:creationId xmlns:a16="http://schemas.microsoft.com/office/drawing/2014/main" id="{E1874F31-C53C-2C85-4948-41AD1CE0AB22}"/>
                  </a:ext>
                </a:extLst>
              </p:cNvPr>
              <p:cNvPicPr/>
              <p:nvPr/>
            </p:nvPicPr>
            <p:blipFill>
              <a:blip r:embed="rId598"/>
              <a:stretch>
                <a:fillRect/>
              </a:stretch>
            </p:blipFill>
            <p:spPr>
              <a:xfrm>
                <a:off x="5354439" y="3832389"/>
                <a:ext cx="37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9">
            <p14:nvContentPartPr>
              <p14:cNvPr id="30137" name="잉크 30136">
                <a:extLst>
                  <a:ext uri="{FF2B5EF4-FFF2-40B4-BE49-F238E27FC236}">
                    <a16:creationId xmlns:a16="http://schemas.microsoft.com/office/drawing/2014/main" id="{6205E1D0-BA9F-69F4-8024-65CA8BF8E730}"/>
                  </a:ext>
                </a:extLst>
              </p14:cNvPr>
              <p14:cNvContentPartPr/>
              <p14:nvPr/>
            </p14:nvContentPartPr>
            <p14:xfrm>
              <a:off x="5387559" y="3842109"/>
              <a:ext cx="67680" cy="68400"/>
            </p14:xfrm>
          </p:contentPart>
        </mc:Choice>
        <mc:Fallback>
          <p:pic>
            <p:nvPicPr>
              <p:cNvPr id="30137" name="잉크 30136">
                <a:extLst>
                  <a:ext uri="{FF2B5EF4-FFF2-40B4-BE49-F238E27FC236}">
                    <a16:creationId xmlns:a16="http://schemas.microsoft.com/office/drawing/2014/main" id="{6205E1D0-BA9F-69F4-8024-65CA8BF8E730}"/>
                  </a:ext>
                </a:extLst>
              </p:cNvPr>
              <p:cNvPicPr/>
              <p:nvPr/>
            </p:nvPicPr>
            <p:blipFill>
              <a:blip r:embed="rId600"/>
              <a:stretch>
                <a:fillRect/>
              </a:stretch>
            </p:blipFill>
            <p:spPr>
              <a:xfrm>
                <a:off x="5378559" y="3833109"/>
                <a:ext cx="853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1">
            <p14:nvContentPartPr>
              <p14:cNvPr id="30138" name="잉크 30137">
                <a:extLst>
                  <a:ext uri="{FF2B5EF4-FFF2-40B4-BE49-F238E27FC236}">
                    <a16:creationId xmlns:a16="http://schemas.microsoft.com/office/drawing/2014/main" id="{1DE9E44B-93DB-DBC5-6F52-6EFA2F3C9C53}"/>
                  </a:ext>
                </a:extLst>
              </p14:cNvPr>
              <p14:cNvContentPartPr/>
              <p14:nvPr/>
            </p14:nvContentPartPr>
            <p14:xfrm>
              <a:off x="5434359" y="3916269"/>
              <a:ext cx="37800" cy="39600"/>
            </p14:xfrm>
          </p:contentPart>
        </mc:Choice>
        <mc:Fallback>
          <p:pic>
            <p:nvPicPr>
              <p:cNvPr id="30138" name="잉크 30137">
                <a:extLst>
                  <a:ext uri="{FF2B5EF4-FFF2-40B4-BE49-F238E27FC236}">
                    <a16:creationId xmlns:a16="http://schemas.microsoft.com/office/drawing/2014/main" id="{1DE9E44B-93DB-DBC5-6F52-6EFA2F3C9C53}"/>
                  </a:ext>
                </a:extLst>
              </p:cNvPr>
              <p:cNvPicPr/>
              <p:nvPr/>
            </p:nvPicPr>
            <p:blipFill>
              <a:blip r:embed="rId602"/>
              <a:stretch>
                <a:fillRect/>
              </a:stretch>
            </p:blipFill>
            <p:spPr>
              <a:xfrm>
                <a:off x="5425719" y="3907629"/>
                <a:ext cx="55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3">
            <p14:nvContentPartPr>
              <p14:cNvPr id="30139" name="잉크 30138">
                <a:extLst>
                  <a:ext uri="{FF2B5EF4-FFF2-40B4-BE49-F238E27FC236}">
                    <a16:creationId xmlns:a16="http://schemas.microsoft.com/office/drawing/2014/main" id="{48E304B6-FE08-C416-B7F0-3DA801B7FAAF}"/>
                  </a:ext>
                </a:extLst>
              </p14:cNvPr>
              <p14:cNvContentPartPr/>
              <p14:nvPr/>
            </p14:nvContentPartPr>
            <p14:xfrm>
              <a:off x="5472159" y="3843549"/>
              <a:ext cx="75600" cy="89280"/>
            </p14:xfrm>
          </p:contentPart>
        </mc:Choice>
        <mc:Fallback>
          <p:pic>
            <p:nvPicPr>
              <p:cNvPr id="30139" name="잉크 30138">
                <a:extLst>
                  <a:ext uri="{FF2B5EF4-FFF2-40B4-BE49-F238E27FC236}">
                    <a16:creationId xmlns:a16="http://schemas.microsoft.com/office/drawing/2014/main" id="{48E304B6-FE08-C416-B7F0-3DA801B7FAAF}"/>
                  </a:ext>
                </a:extLst>
              </p:cNvPr>
              <p:cNvPicPr/>
              <p:nvPr/>
            </p:nvPicPr>
            <p:blipFill>
              <a:blip r:embed="rId604"/>
              <a:stretch>
                <a:fillRect/>
              </a:stretch>
            </p:blipFill>
            <p:spPr>
              <a:xfrm>
                <a:off x="5463519" y="3834909"/>
                <a:ext cx="93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5">
            <p14:nvContentPartPr>
              <p14:cNvPr id="30140" name="잉크 30139">
                <a:extLst>
                  <a:ext uri="{FF2B5EF4-FFF2-40B4-BE49-F238E27FC236}">
                    <a16:creationId xmlns:a16="http://schemas.microsoft.com/office/drawing/2014/main" id="{7FFE0D18-338A-7D95-91F0-FE56E6E3F116}"/>
                  </a:ext>
                </a:extLst>
              </p14:cNvPr>
              <p14:cNvContentPartPr/>
              <p14:nvPr/>
            </p14:nvContentPartPr>
            <p14:xfrm>
              <a:off x="5558199" y="3841389"/>
              <a:ext cx="62640" cy="68040"/>
            </p14:xfrm>
          </p:contentPart>
        </mc:Choice>
        <mc:Fallback>
          <p:pic>
            <p:nvPicPr>
              <p:cNvPr id="30140" name="잉크 30139">
                <a:extLst>
                  <a:ext uri="{FF2B5EF4-FFF2-40B4-BE49-F238E27FC236}">
                    <a16:creationId xmlns:a16="http://schemas.microsoft.com/office/drawing/2014/main" id="{7FFE0D18-338A-7D95-91F0-FE56E6E3F116}"/>
                  </a:ext>
                </a:extLst>
              </p:cNvPr>
              <p:cNvPicPr/>
              <p:nvPr/>
            </p:nvPicPr>
            <p:blipFill>
              <a:blip r:embed="rId606"/>
              <a:stretch>
                <a:fillRect/>
              </a:stretch>
            </p:blipFill>
            <p:spPr>
              <a:xfrm>
                <a:off x="5549199" y="3832389"/>
                <a:ext cx="802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7">
            <p14:nvContentPartPr>
              <p14:cNvPr id="30141" name="잉크 30140">
                <a:extLst>
                  <a:ext uri="{FF2B5EF4-FFF2-40B4-BE49-F238E27FC236}">
                    <a16:creationId xmlns:a16="http://schemas.microsoft.com/office/drawing/2014/main" id="{B1CCCE77-0071-0AE0-0A41-47007ADAD075}"/>
                  </a:ext>
                </a:extLst>
              </p14:cNvPr>
              <p14:cNvContentPartPr/>
              <p14:nvPr/>
            </p14:nvContentPartPr>
            <p14:xfrm>
              <a:off x="5577639" y="3892869"/>
              <a:ext cx="99720" cy="47520"/>
            </p14:xfrm>
          </p:contentPart>
        </mc:Choice>
        <mc:Fallback>
          <p:pic>
            <p:nvPicPr>
              <p:cNvPr id="30141" name="잉크 30140">
                <a:extLst>
                  <a:ext uri="{FF2B5EF4-FFF2-40B4-BE49-F238E27FC236}">
                    <a16:creationId xmlns:a16="http://schemas.microsoft.com/office/drawing/2014/main" id="{B1CCCE77-0071-0AE0-0A41-47007ADAD075}"/>
                  </a:ext>
                </a:extLst>
              </p:cNvPr>
              <p:cNvPicPr/>
              <p:nvPr/>
            </p:nvPicPr>
            <p:blipFill>
              <a:blip r:embed="rId608"/>
              <a:stretch>
                <a:fillRect/>
              </a:stretch>
            </p:blipFill>
            <p:spPr>
              <a:xfrm>
                <a:off x="5568999" y="3883869"/>
                <a:ext cx="1173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9">
            <p14:nvContentPartPr>
              <p14:cNvPr id="30142" name="잉크 30141">
                <a:extLst>
                  <a:ext uri="{FF2B5EF4-FFF2-40B4-BE49-F238E27FC236}">
                    <a16:creationId xmlns:a16="http://schemas.microsoft.com/office/drawing/2014/main" id="{2D354024-031A-E562-8840-19309C18DF54}"/>
                  </a:ext>
                </a:extLst>
              </p14:cNvPr>
              <p14:cNvContentPartPr/>
              <p14:nvPr/>
            </p14:nvContentPartPr>
            <p14:xfrm>
              <a:off x="5641719" y="3826629"/>
              <a:ext cx="58680" cy="56520"/>
            </p14:xfrm>
          </p:contentPart>
        </mc:Choice>
        <mc:Fallback>
          <p:pic>
            <p:nvPicPr>
              <p:cNvPr id="30142" name="잉크 30141">
                <a:extLst>
                  <a:ext uri="{FF2B5EF4-FFF2-40B4-BE49-F238E27FC236}">
                    <a16:creationId xmlns:a16="http://schemas.microsoft.com/office/drawing/2014/main" id="{2D354024-031A-E562-8840-19309C18DF54}"/>
                  </a:ext>
                </a:extLst>
              </p:cNvPr>
              <p:cNvPicPr/>
              <p:nvPr/>
            </p:nvPicPr>
            <p:blipFill>
              <a:blip r:embed="rId610"/>
              <a:stretch>
                <a:fillRect/>
              </a:stretch>
            </p:blipFill>
            <p:spPr>
              <a:xfrm>
                <a:off x="5632719" y="3817629"/>
                <a:ext cx="763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30143" name="잉크 30142">
                <a:extLst>
                  <a:ext uri="{FF2B5EF4-FFF2-40B4-BE49-F238E27FC236}">
                    <a16:creationId xmlns:a16="http://schemas.microsoft.com/office/drawing/2014/main" id="{5DA4B5C8-B053-8789-486C-40CDCC22BBA5}"/>
                  </a:ext>
                </a:extLst>
              </p14:cNvPr>
              <p14:cNvContentPartPr/>
              <p14:nvPr/>
            </p14:nvContentPartPr>
            <p14:xfrm>
              <a:off x="5694639" y="3878109"/>
              <a:ext cx="32400" cy="47160"/>
            </p14:xfrm>
          </p:contentPart>
        </mc:Choice>
        <mc:Fallback>
          <p:pic>
            <p:nvPicPr>
              <p:cNvPr id="30143" name="잉크 30142">
                <a:extLst>
                  <a:ext uri="{FF2B5EF4-FFF2-40B4-BE49-F238E27FC236}">
                    <a16:creationId xmlns:a16="http://schemas.microsoft.com/office/drawing/2014/main" id="{5DA4B5C8-B053-8789-486C-40CDCC22BBA5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5685639" y="3869109"/>
                <a:ext cx="50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3">
            <p14:nvContentPartPr>
              <p14:cNvPr id="30144" name="잉크 30143">
                <a:extLst>
                  <a:ext uri="{FF2B5EF4-FFF2-40B4-BE49-F238E27FC236}">
                    <a16:creationId xmlns:a16="http://schemas.microsoft.com/office/drawing/2014/main" id="{370D216C-70E9-F51F-9AF4-9E3EA39AC5B6}"/>
                  </a:ext>
                </a:extLst>
              </p14:cNvPr>
              <p14:cNvContentPartPr/>
              <p14:nvPr/>
            </p14:nvContentPartPr>
            <p14:xfrm>
              <a:off x="5776359" y="3879909"/>
              <a:ext cx="3240" cy="10440"/>
            </p14:xfrm>
          </p:contentPart>
        </mc:Choice>
        <mc:Fallback>
          <p:pic>
            <p:nvPicPr>
              <p:cNvPr id="30144" name="잉크 30143">
                <a:extLst>
                  <a:ext uri="{FF2B5EF4-FFF2-40B4-BE49-F238E27FC236}">
                    <a16:creationId xmlns:a16="http://schemas.microsoft.com/office/drawing/2014/main" id="{370D216C-70E9-F51F-9AF4-9E3EA39AC5B6}"/>
                  </a:ext>
                </a:extLst>
              </p:cNvPr>
              <p:cNvPicPr/>
              <p:nvPr/>
            </p:nvPicPr>
            <p:blipFill>
              <a:blip r:embed="rId614"/>
              <a:stretch>
                <a:fillRect/>
              </a:stretch>
            </p:blipFill>
            <p:spPr>
              <a:xfrm>
                <a:off x="5767359" y="3871269"/>
                <a:ext cx="20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5">
            <p14:nvContentPartPr>
              <p14:cNvPr id="30145" name="잉크 30144">
                <a:extLst>
                  <a:ext uri="{FF2B5EF4-FFF2-40B4-BE49-F238E27FC236}">
                    <a16:creationId xmlns:a16="http://schemas.microsoft.com/office/drawing/2014/main" id="{D07E7B09-6293-59C1-6965-53D715DD5921}"/>
                  </a:ext>
                </a:extLst>
              </p14:cNvPr>
              <p14:cNvContentPartPr/>
              <p14:nvPr/>
            </p14:nvContentPartPr>
            <p14:xfrm>
              <a:off x="5921799" y="3794229"/>
              <a:ext cx="72360" cy="104040"/>
            </p14:xfrm>
          </p:contentPart>
        </mc:Choice>
        <mc:Fallback>
          <p:pic>
            <p:nvPicPr>
              <p:cNvPr id="30145" name="잉크 30144">
                <a:extLst>
                  <a:ext uri="{FF2B5EF4-FFF2-40B4-BE49-F238E27FC236}">
                    <a16:creationId xmlns:a16="http://schemas.microsoft.com/office/drawing/2014/main" id="{D07E7B09-6293-59C1-6965-53D715DD5921}"/>
                  </a:ext>
                </a:extLst>
              </p:cNvPr>
              <p:cNvPicPr/>
              <p:nvPr/>
            </p:nvPicPr>
            <p:blipFill>
              <a:blip r:embed="rId616"/>
              <a:stretch>
                <a:fillRect/>
              </a:stretch>
            </p:blipFill>
            <p:spPr>
              <a:xfrm>
                <a:off x="5912799" y="3785229"/>
                <a:ext cx="90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7">
            <p14:nvContentPartPr>
              <p14:cNvPr id="30146" name="잉크 30145">
                <a:extLst>
                  <a:ext uri="{FF2B5EF4-FFF2-40B4-BE49-F238E27FC236}">
                    <a16:creationId xmlns:a16="http://schemas.microsoft.com/office/drawing/2014/main" id="{BB6BF6E2-8F4C-638C-7600-92132963D0FD}"/>
                  </a:ext>
                </a:extLst>
              </p14:cNvPr>
              <p14:cNvContentPartPr/>
              <p14:nvPr/>
            </p14:nvContentPartPr>
            <p14:xfrm>
              <a:off x="5922519" y="3783069"/>
              <a:ext cx="107280" cy="78120"/>
            </p14:xfrm>
          </p:contentPart>
        </mc:Choice>
        <mc:Fallback>
          <p:pic>
            <p:nvPicPr>
              <p:cNvPr id="30146" name="잉크 30145">
                <a:extLst>
                  <a:ext uri="{FF2B5EF4-FFF2-40B4-BE49-F238E27FC236}">
                    <a16:creationId xmlns:a16="http://schemas.microsoft.com/office/drawing/2014/main" id="{BB6BF6E2-8F4C-638C-7600-92132963D0FD}"/>
                  </a:ext>
                </a:extLst>
              </p:cNvPr>
              <p:cNvPicPr/>
              <p:nvPr/>
            </p:nvPicPr>
            <p:blipFill>
              <a:blip r:embed="rId618"/>
              <a:stretch>
                <a:fillRect/>
              </a:stretch>
            </p:blipFill>
            <p:spPr>
              <a:xfrm>
                <a:off x="5913519" y="3774429"/>
                <a:ext cx="1249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9">
            <p14:nvContentPartPr>
              <p14:cNvPr id="30147" name="잉크 30146">
                <a:extLst>
                  <a:ext uri="{FF2B5EF4-FFF2-40B4-BE49-F238E27FC236}">
                    <a16:creationId xmlns:a16="http://schemas.microsoft.com/office/drawing/2014/main" id="{2E185441-14D8-3E33-D33F-80497BC77876}"/>
                  </a:ext>
                </a:extLst>
              </p14:cNvPr>
              <p14:cNvContentPartPr/>
              <p14:nvPr/>
            </p14:nvContentPartPr>
            <p14:xfrm>
              <a:off x="5872839" y="3595149"/>
              <a:ext cx="72360" cy="77760"/>
            </p14:xfrm>
          </p:contentPart>
        </mc:Choice>
        <mc:Fallback>
          <p:pic>
            <p:nvPicPr>
              <p:cNvPr id="30147" name="잉크 30146">
                <a:extLst>
                  <a:ext uri="{FF2B5EF4-FFF2-40B4-BE49-F238E27FC236}">
                    <a16:creationId xmlns:a16="http://schemas.microsoft.com/office/drawing/2014/main" id="{2E185441-14D8-3E33-D33F-80497BC77876}"/>
                  </a:ext>
                </a:extLst>
              </p:cNvPr>
              <p:cNvPicPr/>
              <p:nvPr/>
            </p:nvPicPr>
            <p:blipFill>
              <a:blip r:embed="rId620"/>
              <a:stretch>
                <a:fillRect/>
              </a:stretch>
            </p:blipFill>
            <p:spPr>
              <a:xfrm>
                <a:off x="5863839" y="3586509"/>
                <a:ext cx="90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1">
            <p14:nvContentPartPr>
              <p14:cNvPr id="30148" name="잉크 30147">
                <a:extLst>
                  <a:ext uri="{FF2B5EF4-FFF2-40B4-BE49-F238E27FC236}">
                    <a16:creationId xmlns:a16="http://schemas.microsoft.com/office/drawing/2014/main" id="{28538CBE-3199-D2F9-3BFC-98176603AB24}"/>
                  </a:ext>
                </a:extLst>
              </p14:cNvPr>
              <p14:cNvContentPartPr/>
              <p14:nvPr/>
            </p14:nvContentPartPr>
            <p14:xfrm>
              <a:off x="5924679" y="3628269"/>
              <a:ext cx="73080" cy="63000"/>
            </p14:xfrm>
          </p:contentPart>
        </mc:Choice>
        <mc:Fallback>
          <p:pic>
            <p:nvPicPr>
              <p:cNvPr id="30148" name="잉크 30147">
                <a:extLst>
                  <a:ext uri="{FF2B5EF4-FFF2-40B4-BE49-F238E27FC236}">
                    <a16:creationId xmlns:a16="http://schemas.microsoft.com/office/drawing/2014/main" id="{28538CBE-3199-D2F9-3BFC-98176603AB24}"/>
                  </a:ext>
                </a:extLst>
              </p:cNvPr>
              <p:cNvPicPr/>
              <p:nvPr/>
            </p:nvPicPr>
            <p:blipFill>
              <a:blip r:embed="rId622"/>
              <a:stretch>
                <a:fillRect/>
              </a:stretch>
            </p:blipFill>
            <p:spPr>
              <a:xfrm>
                <a:off x="5916039" y="3619629"/>
                <a:ext cx="907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3">
            <p14:nvContentPartPr>
              <p14:cNvPr id="30149" name="잉크 30148">
                <a:extLst>
                  <a:ext uri="{FF2B5EF4-FFF2-40B4-BE49-F238E27FC236}">
                    <a16:creationId xmlns:a16="http://schemas.microsoft.com/office/drawing/2014/main" id="{F31CA0B3-2F90-B118-274A-6F8D6B50EF3B}"/>
                  </a:ext>
                </a:extLst>
              </p14:cNvPr>
              <p14:cNvContentPartPr/>
              <p14:nvPr/>
            </p14:nvContentPartPr>
            <p14:xfrm>
              <a:off x="5966439" y="3594069"/>
              <a:ext cx="98280" cy="157320"/>
            </p14:xfrm>
          </p:contentPart>
        </mc:Choice>
        <mc:Fallback>
          <p:pic>
            <p:nvPicPr>
              <p:cNvPr id="30149" name="잉크 30148">
                <a:extLst>
                  <a:ext uri="{FF2B5EF4-FFF2-40B4-BE49-F238E27FC236}">
                    <a16:creationId xmlns:a16="http://schemas.microsoft.com/office/drawing/2014/main" id="{F31CA0B3-2F90-B118-274A-6F8D6B50EF3B}"/>
                  </a:ext>
                </a:extLst>
              </p:cNvPr>
              <p:cNvPicPr/>
              <p:nvPr/>
            </p:nvPicPr>
            <p:blipFill>
              <a:blip r:embed="rId624"/>
              <a:stretch>
                <a:fillRect/>
              </a:stretch>
            </p:blipFill>
            <p:spPr>
              <a:xfrm>
                <a:off x="5957799" y="3585069"/>
                <a:ext cx="1159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30150" name="잉크 30149">
                <a:extLst>
                  <a:ext uri="{FF2B5EF4-FFF2-40B4-BE49-F238E27FC236}">
                    <a16:creationId xmlns:a16="http://schemas.microsoft.com/office/drawing/2014/main" id="{36E08D10-7817-7AA5-4B5B-54C078DD0554}"/>
                  </a:ext>
                </a:extLst>
              </p14:cNvPr>
              <p14:cNvContentPartPr/>
              <p14:nvPr/>
            </p14:nvContentPartPr>
            <p14:xfrm>
              <a:off x="6014319" y="3583989"/>
              <a:ext cx="99000" cy="115920"/>
            </p14:xfrm>
          </p:contentPart>
        </mc:Choice>
        <mc:Fallback>
          <p:pic>
            <p:nvPicPr>
              <p:cNvPr id="30150" name="잉크 30149">
                <a:extLst>
                  <a:ext uri="{FF2B5EF4-FFF2-40B4-BE49-F238E27FC236}">
                    <a16:creationId xmlns:a16="http://schemas.microsoft.com/office/drawing/2014/main" id="{36E08D10-7817-7AA5-4B5B-54C078DD0554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6005679" y="3574989"/>
                <a:ext cx="116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30151" name="잉크 30150">
                <a:extLst>
                  <a:ext uri="{FF2B5EF4-FFF2-40B4-BE49-F238E27FC236}">
                    <a16:creationId xmlns:a16="http://schemas.microsoft.com/office/drawing/2014/main" id="{C15F32DC-E0AC-F1F3-2A89-CDA7ECD5508C}"/>
                  </a:ext>
                </a:extLst>
              </p14:cNvPr>
              <p14:cNvContentPartPr/>
              <p14:nvPr/>
            </p14:nvContentPartPr>
            <p14:xfrm>
              <a:off x="6136359" y="3599829"/>
              <a:ext cx="20520" cy="94320"/>
            </p14:xfrm>
          </p:contentPart>
        </mc:Choice>
        <mc:Fallback>
          <p:pic>
            <p:nvPicPr>
              <p:cNvPr id="30151" name="잉크 30150">
                <a:extLst>
                  <a:ext uri="{FF2B5EF4-FFF2-40B4-BE49-F238E27FC236}">
                    <a16:creationId xmlns:a16="http://schemas.microsoft.com/office/drawing/2014/main" id="{C15F32DC-E0AC-F1F3-2A89-CDA7ECD5508C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6127359" y="3591189"/>
                <a:ext cx="38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30152" name="잉크 30151">
                <a:extLst>
                  <a:ext uri="{FF2B5EF4-FFF2-40B4-BE49-F238E27FC236}">
                    <a16:creationId xmlns:a16="http://schemas.microsoft.com/office/drawing/2014/main" id="{FC21A395-1C9A-7455-B846-7EA2C67A66BE}"/>
                  </a:ext>
                </a:extLst>
              </p14:cNvPr>
              <p14:cNvContentPartPr/>
              <p14:nvPr/>
            </p14:nvContentPartPr>
            <p14:xfrm>
              <a:off x="6103239" y="3607389"/>
              <a:ext cx="93600" cy="91080"/>
            </p14:xfrm>
          </p:contentPart>
        </mc:Choice>
        <mc:Fallback>
          <p:pic>
            <p:nvPicPr>
              <p:cNvPr id="30152" name="잉크 30151">
                <a:extLst>
                  <a:ext uri="{FF2B5EF4-FFF2-40B4-BE49-F238E27FC236}">
                    <a16:creationId xmlns:a16="http://schemas.microsoft.com/office/drawing/2014/main" id="{FC21A395-1C9A-7455-B846-7EA2C67A66BE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6094239" y="3598749"/>
                <a:ext cx="111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1">
            <p14:nvContentPartPr>
              <p14:cNvPr id="30154" name="잉크 30153">
                <a:extLst>
                  <a:ext uri="{FF2B5EF4-FFF2-40B4-BE49-F238E27FC236}">
                    <a16:creationId xmlns:a16="http://schemas.microsoft.com/office/drawing/2014/main" id="{5B7A7B17-D066-01B6-62FB-422A4ADF99E8}"/>
                  </a:ext>
                </a:extLst>
              </p14:cNvPr>
              <p14:cNvContentPartPr/>
              <p14:nvPr/>
            </p14:nvContentPartPr>
            <p14:xfrm>
              <a:off x="6535959" y="4098069"/>
              <a:ext cx="23400" cy="119520"/>
            </p14:xfrm>
          </p:contentPart>
        </mc:Choice>
        <mc:Fallback>
          <p:pic>
            <p:nvPicPr>
              <p:cNvPr id="30154" name="잉크 30153">
                <a:extLst>
                  <a:ext uri="{FF2B5EF4-FFF2-40B4-BE49-F238E27FC236}">
                    <a16:creationId xmlns:a16="http://schemas.microsoft.com/office/drawing/2014/main" id="{5B7A7B17-D066-01B6-62FB-422A4ADF99E8}"/>
                  </a:ext>
                </a:extLst>
              </p:cNvPr>
              <p:cNvPicPr/>
              <p:nvPr/>
            </p:nvPicPr>
            <p:blipFill>
              <a:blip r:embed="rId632"/>
              <a:stretch>
                <a:fillRect/>
              </a:stretch>
            </p:blipFill>
            <p:spPr>
              <a:xfrm>
                <a:off x="6527319" y="4089069"/>
                <a:ext cx="410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3">
            <p14:nvContentPartPr>
              <p14:cNvPr id="30155" name="잉크 30154">
                <a:extLst>
                  <a:ext uri="{FF2B5EF4-FFF2-40B4-BE49-F238E27FC236}">
                    <a16:creationId xmlns:a16="http://schemas.microsoft.com/office/drawing/2014/main" id="{8833CDC5-9038-F2F7-547D-BC2FF0155AD1}"/>
                  </a:ext>
                </a:extLst>
              </p14:cNvPr>
              <p14:cNvContentPartPr/>
              <p14:nvPr/>
            </p14:nvContentPartPr>
            <p14:xfrm>
              <a:off x="6504999" y="4130109"/>
              <a:ext cx="83880" cy="92880"/>
            </p14:xfrm>
          </p:contentPart>
        </mc:Choice>
        <mc:Fallback>
          <p:pic>
            <p:nvPicPr>
              <p:cNvPr id="30155" name="잉크 30154">
                <a:extLst>
                  <a:ext uri="{FF2B5EF4-FFF2-40B4-BE49-F238E27FC236}">
                    <a16:creationId xmlns:a16="http://schemas.microsoft.com/office/drawing/2014/main" id="{8833CDC5-9038-F2F7-547D-BC2FF0155AD1}"/>
                  </a:ext>
                </a:extLst>
              </p:cNvPr>
              <p:cNvPicPr/>
              <p:nvPr/>
            </p:nvPicPr>
            <p:blipFill>
              <a:blip r:embed="rId634"/>
              <a:stretch>
                <a:fillRect/>
              </a:stretch>
            </p:blipFill>
            <p:spPr>
              <a:xfrm>
                <a:off x="6495999" y="4121109"/>
                <a:ext cx="1015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5">
            <p14:nvContentPartPr>
              <p14:cNvPr id="30157" name="잉크 30156">
                <a:extLst>
                  <a:ext uri="{FF2B5EF4-FFF2-40B4-BE49-F238E27FC236}">
                    <a16:creationId xmlns:a16="http://schemas.microsoft.com/office/drawing/2014/main" id="{B6058F1B-FF7C-7E02-8DD8-10F0D77EE31C}"/>
                  </a:ext>
                </a:extLst>
              </p14:cNvPr>
              <p14:cNvContentPartPr/>
              <p14:nvPr/>
            </p14:nvContentPartPr>
            <p14:xfrm>
              <a:off x="6309879" y="4289229"/>
              <a:ext cx="47160" cy="7200"/>
            </p14:xfrm>
          </p:contentPart>
        </mc:Choice>
        <mc:Fallback>
          <p:pic>
            <p:nvPicPr>
              <p:cNvPr id="30157" name="잉크 30156">
                <a:extLst>
                  <a:ext uri="{FF2B5EF4-FFF2-40B4-BE49-F238E27FC236}">
                    <a16:creationId xmlns:a16="http://schemas.microsoft.com/office/drawing/2014/main" id="{B6058F1B-FF7C-7E02-8DD8-10F0D77EE31C}"/>
                  </a:ext>
                </a:extLst>
              </p:cNvPr>
              <p:cNvPicPr/>
              <p:nvPr/>
            </p:nvPicPr>
            <p:blipFill>
              <a:blip r:embed="rId636"/>
              <a:stretch>
                <a:fillRect/>
              </a:stretch>
            </p:blipFill>
            <p:spPr>
              <a:xfrm>
                <a:off x="6300879" y="4280229"/>
                <a:ext cx="64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7">
            <p14:nvContentPartPr>
              <p14:cNvPr id="30158" name="잉크 30157">
                <a:extLst>
                  <a:ext uri="{FF2B5EF4-FFF2-40B4-BE49-F238E27FC236}">
                    <a16:creationId xmlns:a16="http://schemas.microsoft.com/office/drawing/2014/main" id="{DDCFF752-6E63-3CF2-1AB0-0D81F9719C81}"/>
                  </a:ext>
                </a:extLst>
              </p14:cNvPr>
              <p14:cNvContentPartPr/>
              <p14:nvPr/>
            </p14:nvContentPartPr>
            <p14:xfrm>
              <a:off x="6310239" y="4256469"/>
              <a:ext cx="33840" cy="113400"/>
            </p14:xfrm>
          </p:contentPart>
        </mc:Choice>
        <mc:Fallback>
          <p:pic>
            <p:nvPicPr>
              <p:cNvPr id="30158" name="잉크 30157">
                <a:extLst>
                  <a:ext uri="{FF2B5EF4-FFF2-40B4-BE49-F238E27FC236}">
                    <a16:creationId xmlns:a16="http://schemas.microsoft.com/office/drawing/2014/main" id="{DDCFF752-6E63-3CF2-1AB0-0D81F9719C81}"/>
                  </a:ext>
                </a:extLst>
              </p:cNvPr>
              <p:cNvPicPr/>
              <p:nvPr/>
            </p:nvPicPr>
            <p:blipFill>
              <a:blip r:embed="rId638"/>
              <a:stretch>
                <a:fillRect/>
              </a:stretch>
            </p:blipFill>
            <p:spPr>
              <a:xfrm>
                <a:off x="6301239" y="4247469"/>
                <a:ext cx="514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9">
            <p14:nvContentPartPr>
              <p14:cNvPr id="30159" name="잉크 30158">
                <a:extLst>
                  <a:ext uri="{FF2B5EF4-FFF2-40B4-BE49-F238E27FC236}">
                    <a16:creationId xmlns:a16="http://schemas.microsoft.com/office/drawing/2014/main" id="{C3B355E6-707D-5D70-8C29-140FECDE1ACD}"/>
                  </a:ext>
                </a:extLst>
              </p14:cNvPr>
              <p14:cNvContentPartPr/>
              <p14:nvPr/>
            </p14:nvContentPartPr>
            <p14:xfrm>
              <a:off x="6366399" y="4253949"/>
              <a:ext cx="20160" cy="116640"/>
            </p14:xfrm>
          </p:contentPart>
        </mc:Choice>
        <mc:Fallback>
          <p:pic>
            <p:nvPicPr>
              <p:cNvPr id="30159" name="잉크 30158">
                <a:extLst>
                  <a:ext uri="{FF2B5EF4-FFF2-40B4-BE49-F238E27FC236}">
                    <a16:creationId xmlns:a16="http://schemas.microsoft.com/office/drawing/2014/main" id="{C3B355E6-707D-5D70-8C29-140FECDE1ACD}"/>
                  </a:ext>
                </a:extLst>
              </p:cNvPr>
              <p:cNvPicPr/>
              <p:nvPr/>
            </p:nvPicPr>
            <p:blipFill>
              <a:blip r:embed="rId640"/>
              <a:stretch>
                <a:fillRect/>
              </a:stretch>
            </p:blipFill>
            <p:spPr>
              <a:xfrm>
                <a:off x="6357759" y="4245309"/>
                <a:ext cx="37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1">
            <p14:nvContentPartPr>
              <p14:cNvPr id="30160" name="잉크 30159">
                <a:extLst>
                  <a:ext uri="{FF2B5EF4-FFF2-40B4-BE49-F238E27FC236}">
                    <a16:creationId xmlns:a16="http://schemas.microsoft.com/office/drawing/2014/main" id="{02C81797-C84C-3977-7C8E-A07839576255}"/>
                  </a:ext>
                </a:extLst>
              </p14:cNvPr>
              <p14:cNvContentPartPr/>
              <p14:nvPr/>
            </p14:nvContentPartPr>
            <p14:xfrm>
              <a:off x="6413919" y="4292469"/>
              <a:ext cx="55080" cy="77040"/>
            </p14:xfrm>
          </p:contentPart>
        </mc:Choice>
        <mc:Fallback>
          <p:pic>
            <p:nvPicPr>
              <p:cNvPr id="30160" name="잉크 30159">
                <a:extLst>
                  <a:ext uri="{FF2B5EF4-FFF2-40B4-BE49-F238E27FC236}">
                    <a16:creationId xmlns:a16="http://schemas.microsoft.com/office/drawing/2014/main" id="{02C81797-C84C-3977-7C8E-A07839576255}"/>
                  </a:ext>
                </a:extLst>
              </p:cNvPr>
              <p:cNvPicPr/>
              <p:nvPr/>
            </p:nvPicPr>
            <p:blipFill>
              <a:blip r:embed="rId642"/>
              <a:stretch>
                <a:fillRect/>
              </a:stretch>
            </p:blipFill>
            <p:spPr>
              <a:xfrm>
                <a:off x="6404919" y="4283469"/>
                <a:ext cx="727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3">
            <p14:nvContentPartPr>
              <p14:cNvPr id="30161" name="잉크 30160">
                <a:extLst>
                  <a:ext uri="{FF2B5EF4-FFF2-40B4-BE49-F238E27FC236}">
                    <a16:creationId xmlns:a16="http://schemas.microsoft.com/office/drawing/2014/main" id="{068087B3-3E4D-F605-B709-67009C106E43}"/>
                  </a:ext>
                </a:extLst>
              </p14:cNvPr>
              <p14:cNvContentPartPr/>
              <p14:nvPr/>
            </p14:nvContentPartPr>
            <p14:xfrm>
              <a:off x="6484119" y="4303269"/>
              <a:ext cx="68400" cy="77040"/>
            </p14:xfrm>
          </p:contentPart>
        </mc:Choice>
        <mc:Fallback>
          <p:pic>
            <p:nvPicPr>
              <p:cNvPr id="30161" name="잉크 30160">
                <a:extLst>
                  <a:ext uri="{FF2B5EF4-FFF2-40B4-BE49-F238E27FC236}">
                    <a16:creationId xmlns:a16="http://schemas.microsoft.com/office/drawing/2014/main" id="{068087B3-3E4D-F605-B709-67009C106E43}"/>
                  </a:ext>
                </a:extLst>
              </p:cNvPr>
              <p:cNvPicPr/>
              <p:nvPr/>
            </p:nvPicPr>
            <p:blipFill>
              <a:blip r:embed="rId644"/>
              <a:stretch>
                <a:fillRect/>
              </a:stretch>
            </p:blipFill>
            <p:spPr>
              <a:xfrm>
                <a:off x="6475479" y="4294269"/>
                <a:ext cx="860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5">
            <p14:nvContentPartPr>
              <p14:cNvPr id="30162" name="잉크 30161">
                <a:extLst>
                  <a:ext uri="{FF2B5EF4-FFF2-40B4-BE49-F238E27FC236}">
                    <a16:creationId xmlns:a16="http://schemas.microsoft.com/office/drawing/2014/main" id="{FC7C172A-9A6D-035D-F56B-B9984F8344A3}"/>
                  </a:ext>
                </a:extLst>
              </p14:cNvPr>
              <p14:cNvContentPartPr/>
              <p14:nvPr/>
            </p14:nvContentPartPr>
            <p14:xfrm>
              <a:off x="6561159" y="4286709"/>
              <a:ext cx="55080" cy="76680"/>
            </p14:xfrm>
          </p:contentPart>
        </mc:Choice>
        <mc:Fallback>
          <p:pic>
            <p:nvPicPr>
              <p:cNvPr id="30162" name="잉크 30161">
                <a:extLst>
                  <a:ext uri="{FF2B5EF4-FFF2-40B4-BE49-F238E27FC236}">
                    <a16:creationId xmlns:a16="http://schemas.microsoft.com/office/drawing/2014/main" id="{FC7C172A-9A6D-035D-F56B-B9984F8344A3}"/>
                  </a:ext>
                </a:extLst>
              </p:cNvPr>
              <p:cNvPicPr/>
              <p:nvPr/>
            </p:nvPicPr>
            <p:blipFill>
              <a:blip r:embed="rId646"/>
              <a:stretch>
                <a:fillRect/>
              </a:stretch>
            </p:blipFill>
            <p:spPr>
              <a:xfrm>
                <a:off x="6552159" y="4278069"/>
                <a:ext cx="72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7">
            <p14:nvContentPartPr>
              <p14:cNvPr id="30163" name="잉크 30162">
                <a:extLst>
                  <a:ext uri="{FF2B5EF4-FFF2-40B4-BE49-F238E27FC236}">
                    <a16:creationId xmlns:a16="http://schemas.microsoft.com/office/drawing/2014/main" id="{C25DD796-23A7-B8A0-7257-1E7E5876EA53}"/>
                  </a:ext>
                </a:extLst>
              </p14:cNvPr>
              <p14:cNvContentPartPr/>
              <p14:nvPr/>
            </p14:nvContentPartPr>
            <p14:xfrm>
              <a:off x="6629919" y="4258269"/>
              <a:ext cx="109440" cy="87120"/>
            </p14:xfrm>
          </p:contentPart>
        </mc:Choice>
        <mc:Fallback>
          <p:pic>
            <p:nvPicPr>
              <p:cNvPr id="30163" name="잉크 30162">
                <a:extLst>
                  <a:ext uri="{FF2B5EF4-FFF2-40B4-BE49-F238E27FC236}">
                    <a16:creationId xmlns:a16="http://schemas.microsoft.com/office/drawing/2014/main" id="{C25DD796-23A7-B8A0-7257-1E7E5876EA53}"/>
                  </a:ext>
                </a:extLst>
              </p:cNvPr>
              <p:cNvPicPr/>
              <p:nvPr/>
            </p:nvPicPr>
            <p:blipFill>
              <a:blip r:embed="rId648"/>
              <a:stretch>
                <a:fillRect/>
              </a:stretch>
            </p:blipFill>
            <p:spPr>
              <a:xfrm>
                <a:off x="6621279" y="4249269"/>
                <a:ext cx="127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9">
            <p14:nvContentPartPr>
              <p14:cNvPr id="30164" name="잉크 30163">
                <a:extLst>
                  <a:ext uri="{FF2B5EF4-FFF2-40B4-BE49-F238E27FC236}">
                    <a16:creationId xmlns:a16="http://schemas.microsoft.com/office/drawing/2014/main" id="{1E412EFF-947D-8BD4-4101-4D44A25A0B74}"/>
                  </a:ext>
                </a:extLst>
              </p14:cNvPr>
              <p14:cNvContentPartPr/>
              <p14:nvPr/>
            </p14:nvContentPartPr>
            <p14:xfrm>
              <a:off x="6702999" y="4267629"/>
              <a:ext cx="78480" cy="12600"/>
            </p14:xfrm>
          </p:contentPart>
        </mc:Choice>
        <mc:Fallback>
          <p:pic>
            <p:nvPicPr>
              <p:cNvPr id="30164" name="잉크 30163">
                <a:extLst>
                  <a:ext uri="{FF2B5EF4-FFF2-40B4-BE49-F238E27FC236}">
                    <a16:creationId xmlns:a16="http://schemas.microsoft.com/office/drawing/2014/main" id="{1E412EFF-947D-8BD4-4101-4D44A25A0B74}"/>
                  </a:ext>
                </a:extLst>
              </p:cNvPr>
              <p:cNvPicPr/>
              <p:nvPr/>
            </p:nvPicPr>
            <p:blipFill>
              <a:blip r:embed="rId650"/>
              <a:stretch>
                <a:fillRect/>
              </a:stretch>
            </p:blipFill>
            <p:spPr>
              <a:xfrm>
                <a:off x="6694359" y="4258989"/>
                <a:ext cx="96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1">
            <p14:nvContentPartPr>
              <p14:cNvPr id="30165" name="잉크 30164">
                <a:extLst>
                  <a:ext uri="{FF2B5EF4-FFF2-40B4-BE49-F238E27FC236}">
                    <a16:creationId xmlns:a16="http://schemas.microsoft.com/office/drawing/2014/main" id="{D63744A9-F011-B370-C670-BA3837B08A13}"/>
                  </a:ext>
                </a:extLst>
              </p14:cNvPr>
              <p14:cNvContentPartPr/>
              <p14:nvPr/>
            </p14:nvContentPartPr>
            <p14:xfrm>
              <a:off x="6745119" y="4229469"/>
              <a:ext cx="30600" cy="122040"/>
            </p14:xfrm>
          </p:contentPart>
        </mc:Choice>
        <mc:Fallback>
          <p:pic>
            <p:nvPicPr>
              <p:cNvPr id="30165" name="잉크 30164">
                <a:extLst>
                  <a:ext uri="{FF2B5EF4-FFF2-40B4-BE49-F238E27FC236}">
                    <a16:creationId xmlns:a16="http://schemas.microsoft.com/office/drawing/2014/main" id="{D63744A9-F011-B370-C670-BA3837B08A13}"/>
                  </a:ext>
                </a:extLst>
              </p:cNvPr>
              <p:cNvPicPr/>
              <p:nvPr/>
            </p:nvPicPr>
            <p:blipFill>
              <a:blip r:embed="rId652"/>
              <a:stretch>
                <a:fillRect/>
              </a:stretch>
            </p:blipFill>
            <p:spPr>
              <a:xfrm>
                <a:off x="6736479" y="4220829"/>
                <a:ext cx="482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3">
            <p14:nvContentPartPr>
              <p14:cNvPr id="30167" name="잉크 30166">
                <a:extLst>
                  <a:ext uri="{FF2B5EF4-FFF2-40B4-BE49-F238E27FC236}">
                    <a16:creationId xmlns:a16="http://schemas.microsoft.com/office/drawing/2014/main" id="{BD3E5415-BE24-C39C-7B27-C74E7C365B94}"/>
                  </a:ext>
                </a:extLst>
              </p14:cNvPr>
              <p14:cNvContentPartPr/>
              <p14:nvPr/>
            </p14:nvContentPartPr>
            <p14:xfrm>
              <a:off x="6837639" y="4241709"/>
              <a:ext cx="38160" cy="70560"/>
            </p14:xfrm>
          </p:contentPart>
        </mc:Choice>
        <mc:Fallback>
          <p:pic>
            <p:nvPicPr>
              <p:cNvPr id="30167" name="잉크 30166">
                <a:extLst>
                  <a:ext uri="{FF2B5EF4-FFF2-40B4-BE49-F238E27FC236}">
                    <a16:creationId xmlns:a16="http://schemas.microsoft.com/office/drawing/2014/main" id="{BD3E5415-BE24-C39C-7B27-C74E7C365B94}"/>
                  </a:ext>
                </a:extLst>
              </p:cNvPr>
              <p:cNvPicPr/>
              <p:nvPr/>
            </p:nvPicPr>
            <p:blipFill>
              <a:blip r:embed="rId654"/>
              <a:stretch>
                <a:fillRect/>
              </a:stretch>
            </p:blipFill>
            <p:spPr>
              <a:xfrm>
                <a:off x="6828999" y="4232709"/>
                <a:ext cx="558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5">
            <p14:nvContentPartPr>
              <p14:cNvPr id="30168" name="잉크 30167">
                <a:extLst>
                  <a:ext uri="{FF2B5EF4-FFF2-40B4-BE49-F238E27FC236}">
                    <a16:creationId xmlns:a16="http://schemas.microsoft.com/office/drawing/2014/main" id="{EA26A49F-84AA-DD05-F01C-BECF0B5DD9AC}"/>
                  </a:ext>
                </a:extLst>
              </p14:cNvPr>
              <p14:cNvContentPartPr/>
              <p14:nvPr/>
            </p14:nvContentPartPr>
            <p14:xfrm>
              <a:off x="6911799" y="4230909"/>
              <a:ext cx="19080" cy="97920"/>
            </p14:xfrm>
          </p:contentPart>
        </mc:Choice>
        <mc:Fallback>
          <p:pic>
            <p:nvPicPr>
              <p:cNvPr id="30168" name="잉크 30167">
                <a:extLst>
                  <a:ext uri="{FF2B5EF4-FFF2-40B4-BE49-F238E27FC236}">
                    <a16:creationId xmlns:a16="http://schemas.microsoft.com/office/drawing/2014/main" id="{EA26A49F-84AA-DD05-F01C-BECF0B5DD9AC}"/>
                  </a:ext>
                </a:extLst>
              </p:cNvPr>
              <p:cNvPicPr/>
              <p:nvPr/>
            </p:nvPicPr>
            <p:blipFill>
              <a:blip r:embed="rId656"/>
              <a:stretch>
                <a:fillRect/>
              </a:stretch>
            </p:blipFill>
            <p:spPr>
              <a:xfrm>
                <a:off x="6902799" y="4221909"/>
                <a:ext cx="36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7">
            <p14:nvContentPartPr>
              <p14:cNvPr id="30169" name="잉크 30168">
                <a:extLst>
                  <a:ext uri="{FF2B5EF4-FFF2-40B4-BE49-F238E27FC236}">
                    <a16:creationId xmlns:a16="http://schemas.microsoft.com/office/drawing/2014/main" id="{88C714FE-0E73-A060-953D-8B9E4FABA2DD}"/>
                  </a:ext>
                </a:extLst>
              </p14:cNvPr>
              <p14:cNvContentPartPr/>
              <p14:nvPr/>
            </p14:nvContentPartPr>
            <p14:xfrm>
              <a:off x="6994239" y="4207509"/>
              <a:ext cx="66960" cy="95760"/>
            </p14:xfrm>
          </p:contentPart>
        </mc:Choice>
        <mc:Fallback>
          <p:pic>
            <p:nvPicPr>
              <p:cNvPr id="30169" name="잉크 30168">
                <a:extLst>
                  <a:ext uri="{FF2B5EF4-FFF2-40B4-BE49-F238E27FC236}">
                    <a16:creationId xmlns:a16="http://schemas.microsoft.com/office/drawing/2014/main" id="{88C714FE-0E73-A060-953D-8B9E4FABA2DD}"/>
                  </a:ext>
                </a:extLst>
              </p:cNvPr>
              <p:cNvPicPr/>
              <p:nvPr/>
            </p:nvPicPr>
            <p:blipFill>
              <a:blip r:embed="rId658"/>
              <a:stretch>
                <a:fillRect/>
              </a:stretch>
            </p:blipFill>
            <p:spPr>
              <a:xfrm>
                <a:off x="6985599" y="4198869"/>
                <a:ext cx="846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9">
            <p14:nvContentPartPr>
              <p14:cNvPr id="30170" name="잉크 30169">
                <a:extLst>
                  <a:ext uri="{FF2B5EF4-FFF2-40B4-BE49-F238E27FC236}">
                    <a16:creationId xmlns:a16="http://schemas.microsoft.com/office/drawing/2014/main" id="{4570C1C3-3931-870E-A74D-A3CC930EA671}"/>
                  </a:ext>
                </a:extLst>
              </p14:cNvPr>
              <p14:cNvContentPartPr/>
              <p14:nvPr/>
            </p14:nvContentPartPr>
            <p14:xfrm>
              <a:off x="7084959" y="4209309"/>
              <a:ext cx="61920" cy="93600"/>
            </p14:xfrm>
          </p:contentPart>
        </mc:Choice>
        <mc:Fallback>
          <p:pic>
            <p:nvPicPr>
              <p:cNvPr id="30170" name="잉크 30169">
                <a:extLst>
                  <a:ext uri="{FF2B5EF4-FFF2-40B4-BE49-F238E27FC236}">
                    <a16:creationId xmlns:a16="http://schemas.microsoft.com/office/drawing/2014/main" id="{4570C1C3-3931-870E-A74D-A3CC930EA671}"/>
                  </a:ext>
                </a:extLst>
              </p:cNvPr>
              <p:cNvPicPr/>
              <p:nvPr/>
            </p:nvPicPr>
            <p:blipFill>
              <a:blip r:embed="rId660"/>
              <a:stretch>
                <a:fillRect/>
              </a:stretch>
            </p:blipFill>
            <p:spPr>
              <a:xfrm>
                <a:off x="7075959" y="4200309"/>
                <a:ext cx="795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1">
            <p14:nvContentPartPr>
              <p14:cNvPr id="30171" name="잉크 30170">
                <a:extLst>
                  <a:ext uri="{FF2B5EF4-FFF2-40B4-BE49-F238E27FC236}">
                    <a16:creationId xmlns:a16="http://schemas.microsoft.com/office/drawing/2014/main" id="{EC10D8C6-460D-8D36-E464-5E7D7EF10013}"/>
                  </a:ext>
                </a:extLst>
              </p14:cNvPr>
              <p14:cNvContentPartPr/>
              <p14:nvPr/>
            </p14:nvContentPartPr>
            <p14:xfrm>
              <a:off x="7164879" y="4203189"/>
              <a:ext cx="57240" cy="102600"/>
            </p14:xfrm>
          </p:contentPart>
        </mc:Choice>
        <mc:Fallback>
          <p:pic>
            <p:nvPicPr>
              <p:cNvPr id="30171" name="잉크 30170">
                <a:extLst>
                  <a:ext uri="{FF2B5EF4-FFF2-40B4-BE49-F238E27FC236}">
                    <a16:creationId xmlns:a16="http://schemas.microsoft.com/office/drawing/2014/main" id="{EC10D8C6-460D-8D36-E464-5E7D7EF10013}"/>
                  </a:ext>
                </a:extLst>
              </p:cNvPr>
              <p:cNvPicPr/>
              <p:nvPr/>
            </p:nvPicPr>
            <p:blipFill>
              <a:blip r:embed="rId662"/>
              <a:stretch>
                <a:fillRect/>
              </a:stretch>
            </p:blipFill>
            <p:spPr>
              <a:xfrm>
                <a:off x="7156239" y="4194549"/>
                <a:ext cx="748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3">
            <p14:nvContentPartPr>
              <p14:cNvPr id="30172" name="잉크 30171">
                <a:extLst>
                  <a:ext uri="{FF2B5EF4-FFF2-40B4-BE49-F238E27FC236}">
                    <a16:creationId xmlns:a16="http://schemas.microsoft.com/office/drawing/2014/main" id="{D41BEBCD-CFB6-94F5-11EB-55FB271A4225}"/>
                  </a:ext>
                </a:extLst>
              </p14:cNvPr>
              <p14:cNvContentPartPr/>
              <p14:nvPr/>
            </p14:nvContentPartPr>
            <p14:xfrm>
              <a:off x="7223919" y="4207869"/>
              <a:ext cx="60840" cy="87840"/>
            </p14:xfrm>
          </p:contentPart>
        </mc:Choice>
        <mc:Fallback>
          <p:pic>
            <p:nvPicPr>
              <p:cNvPr id="30172" name="잉크 30171">
                <a:extLst>
                  <a:ext uri="{FF2B5EF4-FFF2-40B4-BE49-F238E27FC236}">
                    <a16:creationId xmlns:a16="http://schemas.microsoft.com/office/drawing/2014/main" id="{D41BEBCD-CFB6-94F5-11EB-55FB271A4225}"/>
                  </a:ext>
                </a:extLst>
              </p:cNvPr>
              <p:cNvPicPr/>
              <p:nvPr/>
            </p:nvPicPr>
            <p:blipFill>
              <a:blip r:embed="rId664"/>
              <a:stretch>
                <a:fillRect/>
              </a:stretch>
            </p:blipFill>
            <p:spPr>
              <a:xfrm>
                <a:off x="7214919" y="4199229"/>
                <a:ext cx="784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5">
            <p14:nvContentPartPr>
              <p14:cNvPr id="30174" name="잉크 30173">
                <a:extLst>
                  <a:ext uri="{FF2B5EF4-FFF2-40B4-BE49-F238E27FC236}">
                    <a16:creationId xmlns:a16="http://schemas.microsoft.com/office/drawing/2014/main" id="{0B4C736B-7ED5-DF2B-3139-CB98A45166B9}"/>
                  </a:ext>
                </a:extLst>
              </p14:cNvPr>
              <p14:cNvContentPartPr/>
              <p14:nvPr/>
            </p14:nvContentPartPr>
            <p14:xfrm>
              <a:off x="6558279" y="4471749"/>
              <a:ext cx="98640" cy="7200"/>
            </p14:xfrm>
          </p:contentPart>
        </mc:Choice>
        <mc:Fallback>
          <p:pic>
            <p:nvPicPr>
              <p:cNvPr id="30174" name="잉크 30173">
                <a:extLst>
                  <a:ext uri="{FF2B5EF4-FFF2-40B4-BE49-F238E27FC236}">
                    <a16:creationId xmlns:a16="http://schemas.microsoft.com/office/drawing/2014/main" id="{0B4C736B-7ED5-DF2B-3139-CB98A45166B9}"/>
                  </a:ext>
                </a:extLst>
              </p:cNvPr>
              <p:cNvPicPr/>
              <p:nvPr/>
            </p:nvPicPr>
            <p:blipFill>
              <a:blip r:embed="rId666"/>
              <a:stretch>
                <a:fillRect/>
              </a:stretch>
            </p:blipFill>
            <p:spPr>
              <a:xfrm>
                <a:off x="6549279" y="4463109"/>
                <a:ext cx="116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7">
            <p14:nvContentPartPr>
              <p14:cNvPr id="30175" name="잉크 30174">
                <a:extLst>
                  <a:ext uri="{FF2B5EF4-FFF2-40B4-BE49-F238E27FC236}">
                    <a16:creationId xmlns:a16="http://schemas.microsoft.com/office/drawing/2014/main" id="{8C6808B1-D0EC-9FEA-AD01-341E054F865D}"/>
                  </a:ext>
                </a:extLst>
              </p14:cNvPr>
              <p14:cNvContentPartPr/>
              <p14:nvPr/>
            </p14:nvContentPartPr>
            <p14:xfrm>
              <a:off x="6593199" y="4515669"/>
              <a:ext cx="84240" cy="10800"/>
            </p14:xfrm>
          </p:contentPart>
        </mc:Choice>
        <mc:Fallback>
          <p:pic>
            <p:nvPicPr>
              <p:cNvPr id="30175" name="잉크 30174">
                <a:extLst>
                  <a:ext uri="{FF2B5EF4-FFF2-40B4-BE49-F238E27FC236}">
                    <a16:creationId xmlns:a16="http://schemas.microsoft.com/office/drawing/2014/main" id="{8C6808B1-D0EC-9FEA-AD01-341E054F865D}"/>
                  </a:ext>
                </a:extLst>
              </p:cNvPr>
              <p:cNvPicPr/>
              <p:nvPr/>
            </p:nvPicPr>
            <p:blipFill>
              <a:blip r:embed="rId668"/>
              <a:stretch>
                <a:fillRect/>
              </a:stretch>
            </p:blipFill>
            <p:spPr>
              <a:xfrm>
                <a:off x="6584199" y="4506669"/>
                <a:ext cx="101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9">
            <p14:nvContentPartPr>
              <p14:cNvPr id="30176" name="잉크 30175">
                <a:extLst>
                  <a:ext uri="{FF2B5EF4-FFF2-40B4-BE49-F238E27FC236}">
                    <a16:creationId xmlns:a16="http://schemas.microsoft.com/office/drawing/2014/main" id="{92CE7AD5-4299-41A6-E366-7060FB580342}"/>
                  </a:ext>
                </a:extLst>
              </p14:cNvPr>
              <p14:cNvContentPartPr/>
              <p14:nvPr/>
            </p14:nvContentPartPr>
            <p14:xfrm>
              <a:off x="6710919" y="4408389"/>
              <a:ext cx="84600" cy="90000"/>
            </p14:xfrm>
          </p:contentPart>
        </mc:Choice>
        <mc:Fallback>
          <p:pic>
            <p:nvPicPr>
              <p:cNvPr id="30176" name="잉크 30175">
                <a:extLst>
                  <a:ext uri="{FF2B5EF4-FFF2-40B4-BE49-F238E27FC236}">
                    <a16:creationId xmlns:a16="http://schemas.microsoft.com/office/drawing/2014/main" id="{92CE7AD5-4299-41A6-E366-7060FB580342}"/>
                  </a:ext>
                </a:extLst>
              </p:cNvPr>
              <p:cNvPicPr/>
              <p:nvPr/>
            </p:nvPicPr>
            <p:blipFill>
              <a:blip r:embed="rId670"/>
              <a:stretch>
                <a:fillRect/>
              </a:stretch>
            </p:blipFill>
            <p:spPr>
              <a:xfrm>
                <a:off x="6701919" y="4399389"/>
                <a:ext cx="1022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1">
            <p14:nvContentPartPr>
              <p14:cNvPr id="30177" name="잉크 30176">
                <a:extLst>
                  <a:ext uri="{FF2B5EF4-FFF2-40B4-BE49-F238E27FC236}">
                    <a16:creationId xmlns:a16="http://schemas.microsoft.com/office/drawing/2014/main" id="{DC843F47-0225-D9EF-1165-45D1532DE0E3}"/>
                  </a:ext>
                </a:extLst>
              </p14:cNvPr>
              <p14:cNvContentPartPr/>
              <p14:nvPr/>
            </p14:nvContentPartPr>
            <p14:xfrm>
              <a:off x="6722079" y="4502709"/>
              <a:ext cx="96120" cy="61560"/>
            </p14:xfrm>
          </p:contentPart>
        </mc:Choice>
        <mc:Fallback>
          <p:pic>
            <p:nvPicPr>
              <p:cNvPr id="30177" name="잉크 30176">
                <a:extLst>
                  <a:ext uri="{FF2B5EF4-FFF2-40B4-BE49-F238E27FC236}">
                    <a16:creationId xmlns:a16="http://schemas.microsoft.com/office/drawing/2014/main" id="{DC843F47-0225-D9EF-1165-45D1532DE0E3}"/>
                  </a:ext>
                </a:extLst>
              </p:cNvPr>
              <p:cNvPicPr/>
              <p:nvPr/>
            </p:nvPicPr>
            <p:blipFill>
              <a:blip r:embed="rId672"/>
              <a:stretch>
                <a:fillRect/>
              </a:stretch>
            </p:blipFill>
            <p:spPr>
              <a:xfrm>
                <a:off x="6713079" y="4494069"/>
                <a:ext cx="1137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3">
            <p14:nvContentPartPr>
              <p14:cNvPr id="30178" name="잉크 30177">
                <a:extLst>
                  <a:ext uri="{FF2B5EF4-FFF2-40B4-BE49-F238E27FC236}">
                    <a16:creationId xmlns:a16="http://schemas.microsoft.com/office/drawing/2014/main" id="{5225DFC5-6289-F074-5CB4-AB9161658355}"/>
                  </a:ext>
                </a:extLst>
              </p14:cNvPr>
              <p14:cNvContentPartPr/>
              <p14:nvPr/>
            </p14:nvContentPartPr>
            <p14:xfrm>
              <a:off x="6831519" y="4417389"/>
              <a:ext cx="43560" cy="15840"/>
            </p14:xfrm>
          </p:contentPart>
        </mc:Choice>
        <mc:Fallback>
          <p:pic>
            <p:nvPicPr>
              <p:cNvPr id="30178" name="잉크 30177">
                <a:extLst>
                  <a:ext uri="{FF2B5EF4-FFF2-40B4-BE49-F238E27FC236}">
                    <a16:creationId xmlns:a16="http://schemas.microsoft.com/office/drawing/2014/main" id="{5225DFC5-6289-F074-5CB4-AB9161658355}"/>
                  </a:ext>
                </a:extLst>
              </p:cNvPr>
              <p:cNvPicPr/>
              <p:nvPr/>
            </p:nvPicPr>
            <p:blipFill>
              <a:blip r:embed="rId674"/>
              <a:stretch>
                <a:fillRect/>
              </a:stretch>
            </p:blipFill>
            <p:spPr>
              <a:xfrm>
                <a:off x="6822519" y="4408749"/>
                <a:ext cx="61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5">
            <p14:nvContentPartPr>
              <p14:cNvPr id="30179" name="잉크 30178">
                <a:extLst>
                  <a:ext uri="{FF2B5EF4-FFF2-40B4-BE49-F238E27FC236}">
                    <a16:creationId xmlns:a16="http://schemas.microsoft.com/office/drawing/2014/main" id="{BCC6EE7B-BE4E-BAD2-F601-D18C3B7323E7}"/>
                  </a:ext>
                </a:extLst>
              </p14:cNvPr>
              <p14:cNvContentPartPr/>
              <p14:nvPr/>
            </p14:nvContentPartPr>
            <p14:xfrm>
              <a:off x="6835119" y="4426749"/>
              <a:ext cx="120960" cy="99720"/>
            </p14:xfrm>
          </p:contentPart>
        </mc:Choice>
        <mc:Fallback>
          <p:pic>
            <p:nvPicPr>
              <p:cNvPr id="30179" name="잉크 30178">
                <a:extLst>
                  <a:ext uri="{FF2B5EF4-FFF2-40B4-BE49-F238E27FC236}">
                    <a16:creationId xmlns:a16="http://schemas.microsoft.com/office/drawing/2014/main" id="{BCC6EE7B-BE4E-BAD2-F601-D18C3B7323E7}"/>
                  </a:ext>
                </a:extLst>
              </p:cNvPr>
              <p:cNvPicPr/>
              <p:nvPr/>
            </p:nvPicPr>
            <p:blipFill>
              <a:blip r:embed="rId676"/>
              <a:stretch>
                <a:fillRect/>
              </a:stretch>
            </p:blipFill>
            <p:spPr>
              <a:xfrm>
                <a:off x="6826119" y="4418109"/>
                <a:ext cx="138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7">
            <p14:nvContentPartPr>
              <p14:cNvPr id="30180" name="잉크 30179">
                <a:extLst>
                  <a:ext uri="{FF2B5EF4-FFF2-40B4-BE49-F238E27FC236}">
                    <a16:creationId xmlns:a16="http://schemas.microsoft.com/office/drawing/2014/main" id="{A18804A8-1F97-297B-3FA8-811749AFF88D}"/>
                  </a:ext>
                </a:extLst>
              </p14:cNvPr>
              <p14:cNvContentPartPr/>
              <p14:nvPr/>
            </p14:nvContentPartPr>
            <p14:xfrm>
              <a:off x="6908919" y="4492269"/>
              <a:ext cx="70560" cy="42120"/>
            </p14:xfrm>
          </p:contentPart>
        </mc:Choice>
        <mc:Fallback>
          <p:pic>
            <p:nvPicPr>
              <p:cNvPr id="30180" name="잉크 30179">
                <a:extLst>
                  <a:ext uri="{FF2B5EF4-FFF2-40B4-BE49-F238E27FC236}">
                    <a16:creationId xmlns:a16="http://schemas.microsoft.com/office/drawing/2014/main" id="{A18804A8-1F97-297B-3FA8-811749AFF88D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6900279" y="4483629"/>
                <a:ext cx="882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9">
            <p14:nvContentPartPr>
              <p14:cNvPr id="30181" name="잉크 30180">
                <a:extLst>
                  <a:ext uri="{FF2B5EF4-FFF2-40B4-BE49-F238E27FC236}">
                    <a16:creationId xmlns:a16="http://schemas.microsoft.com/office/drawing/2014/main" id="{C9CC3BF9-23DC-FE87-F9C7-09D6F261B888}"/>
                  </a:ext>
                </a:extLst>
              </p14:cNvPr>
              <p14:cNvContentPartPr/>
              <p14:nvPr/>
            </p14:nvContentPartPr>
            <p14:xfrm>
              <a:off x="6970839" y="4421709"/>
              <a:ext cx="79200" cy="67320"/>
            </p14:xfrm>
          </p:contentPart>
        </mc:Choice>
        <mc:Fallback>
          <p:pic>
            <p:nvPicPr>
              <p:cNvPr id="30181" name="잉크 30180">
                <a:extLst>
                  <a:ext uri="{FF2B5EF4-FFF2-40B4-BE49-F238E27FC236}">
                    <a16:creationId xmlns:a16="http://schemas.microsoft.com/office/drawing/2014/main" id="{C9CC3BF9-23DC-FE87-F9C7-09D6F261B888}"/>
                  </a:ext>
                </a:extLst>
              </p:cNvPr>
              <p:cNvPicPr/>
              <p:nvPr/>
            </p:nvPicPr>
            <p:blipFill>
              <a:blip r:embed="rId680"/>
              <a:stretch>
                <a:fillRect/>
              </a:stretch>
            </p:blipFill>
            <p:spPr>
              <a:xfrm>
                <a:off x="6961839" y="4412709"/>
                <a:ext cx="96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1">
            <p14:nvContentPartPr>
              <p14:cNvPr id="30182" name="잉크 30181">
                <a:extLst>
                  <a:ext uri="{FF2B5EF4-FFF2-40B4-BE49-F238E27FC236}">
                    <a16:creationId xmlns:a16="http://schemas.microsoft.com/office/drawing/2014/main" id="{E1AEDCFA-9079-C45C-FA56-076E7CF74EA8}"/>
                  </a:ext>
                </a:extLst>
              </p14:cNvPr>
              <p14:cNvContentPartPr/>
              <p14:nvPr/>
            </p14:nvContentPartPr>
            <p14:xfrm>
              <a:off x="7047879" y="4426749"/>
              <a:ext cx="62640" cy="88920"/>
            </p14:xfrm>
          </p:contentPart>
        </mc:Choice>
        <mc:Fallback>
          <p:pic>
            <p:nvPicPr>
              <p:cNvPr id="30182" name="잉크 30181">
                <a:extLst>
                  <a:ext uri="{FF2B5EF4-FFF2-40B4-BE49-F238E27FC236}">
                    <a16:creationId xmlns:a16="http://schemas.microsoft.com/office/drawing/2014/main" id="{E1AEDCFA-9079-C45C-FA56-076E7CF74EA8}"/>
                  </a:ext>
                </a:extLst>
              </p:cNvPr>
              <p:cNvPicPr/>
              <p:nvPr/>
            </p:nvPicPr>
            <p:blipFill>
              <a:blip r:embed="rId682"/>
              <a:stretch>
                <a:fillRect/>
              </a:stretch>
            </p:blipFill>
            <p:spPr>
              <a:xfrm>
                <a:off x="7038879" y="4417749"/>
                <a:ext cx="802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3">
            <p14:nvContentPartPr>
              <p14:cNvPr id="30183" name="잉크 30182">
                <a:extLst>
                  <a:ext uri="{FF2B5EF4-FFF2-40B4-BE49-F238E27FC236}">
                    <a16:creationId xmlns:a16="http://schemas.microsoft.com/office/drawing/2014/main" id="{AC0CE8BB-BFF7-2224-EAA3-D8CEF47A2760}"/>
                  </a:ext>
                </a:extLst>
              </p14:cNvPr>
              <p14:cNvContentPartPr/>
              <p14:nvPr/>
            </p14:nvContentPartPr>
            <p14:xfrm>
              <a:off x="7107279" y="4393269"/>
              <a:ext cx="43920" cy="99720"/>
            </p14:xfrm>
          </p:contentPart>
        </mc:Choice>
        <mc:Fallback>
          <p:pic>
            <p:nvPicPr>
              <p:cNvPr id="30183" name="잉크 30182">
                <a:extLst>
                  <a:ext uri="{FF2B5EF4-FFF2-40B4-BE49-F238E27FC236}">
                    <a16:creationId xmlns:a16="http://schemas.microsoft.com/office/drawing/2014/main" id="{AC0CE8BB-BFF7-2224-EAA3-D8CEF47A2760}"/>
                  </a:ext>
                </a:extLst>
              </p:cNvPr>
              <p:cNvPicPr/>
              <p:nvPr/>
            </p:nvPicPr>
            <p:blipFill>
              <a:blip r:embed="rId684"/>
              <a:stretch>
                <a:fillRect/>
              </a:stretch>
            </p:blipFill>
            <p:spPr>
              <a:xfrm>
                <a:off x="7098639" y="4384629"/>
                <a:ext cx="61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5">
            <p14:nvContentPartPr>
              <p14:cNvPr id="30184" name="잉크 30183">
                <a:extLst>
                  <a:ext uri="{FF2B5EF4-FFF2-40B4-BE49-F238E27FC236}">
                    <a16:creationId xmlns:a16="http://schemas.microsoft.com/office/drawing/2014/main" id="{91947B8D-5ECF-B5F0-07B0-B440602875EF}"/>
                  </a:ext>
                </a:extLst>
              </p14:cNvPr>
              <p14:cNvContentPartPr/>
              <p14:nvPr/>
            </p14:nvContentPartPr>
            <p14:xfrm>
              <a:off x="7190439" y="4394349"/>
              <a:ext cx="15840" cy="104040"/>
            </p14:xfrm>
          </p:contentPart>
        </mc:Choice>
        <mc:Fallback>
          <p:pic>
            <p:nvPicPr>
              <p:cNvPr id="30184" name="잉크 30183">
                <a:extLst>
                  <a:ext uri="{FF2B5EF4-FFF2-40B4-BE49-F238E27FC236}">
                    <a16:creationId xmlns:a16="http://schemas.microsoft.com/office/drawing/2014/main" id="{91947B8D-5ECF-B5F0-07B0-B440602875EF}"/>
                  </a:ext>
                </a:extLst>
              </p:cNvPr>
              <p:cNvPicPr/>
              <p:nvPr/>
            </p:nvPicPr>
            <p:blipFill>
              <a:blip r:embed="rId686"/>
              <a:stretch>
                <a:fillRect/>
              </a:stretch>
            </p:blipFill>
            <p:spPr>
              <a:xfrm>
                <a:off x="7181799" y="4385349"/>
                <a:ext cx="33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7">
            <p14:nvContentPartPr>
              <p14:cNvPr id="30186" name="잉크 30185">
                <a:extLst>
                  <a:ext uri="{FF2B5EF4-FFF2-40B4-BE49-F238E27FC236}">
                    <a16:creationId xmlns:a16="http://schemas.microsoft.com/office/drawing/2014/main" id="{5CAA9A6A-6D01-C27B-805B-C028F7B45E77}"/>
                  </a:ext>
                </a:extLst>
              </p14:cNvPr>
              <p14:cNvContentPartPr/>
              <p14:nvPr/>
            </p14:nvContentPartPr>
            <p14:xfrm>
              <a:off x="7133559" y="4579029"/>
              <a:ext cx="59400" cy="116280"/>
            </p14:xfrm>
          </p:contentPart>
        </mc:Choice>
        <mc:Fallback>
          <p:pic>
            <p:nvPicPr>
              <p:cNvPr id="30186" name="잉크 30185">
                <a:extLst>
                  <a:ext uri="{FF2B5EF4-FFF2-40B4-BE49-F238E27FC236}">
                    <a16:creationId xmlns:a16="http://schemas.microsoft.com/office/drawing/2014/main" id="{5CAA9A6A-6D01-C27B-805B-C028F7B45E77}"/>
                  </a:ext>
                </a:extLst>
              </p:cNvPr>
              <p:cNvPicPr/>
              <p:nvPr/>
            </p:nvPicPr>
            <p:blipFill>
              <a:blip r:embed="rId688"/>
              <a:stretch>
                <a:fillRect/>
              </a:stretch>
            </p:blipFill>
            <p:spPr>
              <a:xfrm>
                <a:off x="7124559" y="4570389"/>
                <a:ext cx="77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9">
            <p14:nvContentPartPr>
              <p14:cNvPr id="30187" name="잉크 30186">
                <a:extLst>
                  <a:ext uri="{FF2B5EF4-FFF2-40B4-BE49-F238E27FC236}">
                    <a16:creationId xmlns:a16="http://schemas.microsoft.com/office/drawing/2014/main" id="{C2994E60-B181-93C5-A5EB-83183BCCE327}"/>
                  </a:ext>
                </a:extLst>
              </p14:cNvPr>
              <p14:cNvContentPartPr/>
              <p14:nvPr/>
            </p14:nvContentPartPr>
            <p14:xfrm>
              <a:off x="7192599" y="4592349"/>
              <a:ext cx="57600" cy="80640"/>
            </p14:xfrm>
          </p:contentPart>
        </mc:Choice>
        <mc:Fallback>
          <p:pic>
            <p:nvPicPr>
              <p:cNvPr id="30187" name="잉크 30186">
                <a:extLst>
                  <a:ext uri="{FF2B5EF4-FFF2-40B4-BE49-F238E27FC236}">
                    <a16:creationId xmlns:a16="http://schemas.microsoft.com/office/drawing/2014/main" id="{C2994E60-B181-93C5-A5EB-83183BCCE327}"/>
                  </a:ext>
                </a:extLst>
              </p:cNvPr>
              <p:cNvPicPr/>
              <p:nvPr/>
            </p:nvPicPr>
            <p:blipFill>
              <a:blip r:embed="rId690"/>
              <a:stretch>
                <a:fillRect/>
              </a:stretch>
            </p:blipFill>
            <p:spPr>
              <a:xfrm>
                <a:off x="7183599" y="4583709"/>
                <a:ext cx="75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1">
            <p14:nvContentPartPr>
              <p14:cNvPr id="30188" name="잉크 30187">
                <a:extLst>
                  <a:ext uri="{FF2B5EF4-FFF2-40B4-BE49-F238E27FC236}">
                    <a16:creationId xmlns:a16="http://schemas.microsoft.com/office/drawing/2014/main" id="{7B6CB0C2-F65D-15C3-3902-3CF975038A98}"/>
                  </a:ext>
                </a:extLst>
              </p14:cNvPr>
              <p14:cNvContentPartPr/>
              <p14:nvPr/>
            </p14:nvContentPartPr>
            <p14:xfrm>
              <a:off x="7240119" y="4585869"/>
              <a:ext cx="53280" cy="41040"/>
            </p14:xfrm>
          </p:contentPart>
        </mc:Choice>
        <mc:Fallback>
          <p:pic>
            <p:nvPicPr>
              <p:cNvPr id="30188" name="잉크 30187">
                <a:extLst>
                  <a:ext uri="{FF2B5EF4-FFF2-40B4-BE49-F238E27FC236}">
                    <a16:creationId xmlns:a16="http://schemas.microsoft.com/office/drawing/2014/main" id="{7B6CB0C2-F65D-15C3-3902-3CF975038A98}"/>
                  </a:ext>
                </a:extLst>
              </p:cNvPr>
              <p:cNvPicPr/>
              <p:nvPr/>
            </p:nvPicPr>
            <p:blipFill>
              <a:blip r:embed="rId692"/>
              <a:stretch>
                <a:fillRect/>
              </a:stretch>
            </p:blipFill>
            <p:spPr>
              <a:xfrm>
                <a:off x="7231479" y="4576869"/>
                <a:ext cx="709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3">
            <p14:nvContentPartPr>
              <p14:cNvPr id="30189" name="잉크 30188">
                <a:extLst>
                  <a:ext uri="{FF2B5EF4-FFF2-40B4-BE49-F238E27FC236}">
                    <a16:creationId xmlns:a16="http://schemas.microsoft.com/office/drawing/2014/main" id="{64665D8C-7C9B-694A-A01F-85AD79ACAA1D}"/>
                  </a:ext>
                </a:extLst>
              </p14:cNvPr>
              <p14:cNvContentPartPr/>
              <p14:nvPr/>
            </p14:nvContentPartPr>
            <p14:xfrm>
              <a:off x="7259559" y="4566429"/>
              <a:ext cx="85320" cy="117720"/>
            </p14:xfrm>
          </p:contentPart>
        </mc:Choice>
        <mc:Fallback>
          <p:pic>
            <p:nvPicPr>
              <p:cNvPr id="30189" name="잉크 30188">
                <a:extLst>
                  <a:ext uri="{FF2B5EF4-FFF2-40B4-BE49-F238E27FC236}">
                    <a16:creationId xmlns:a16="http://schemas.microsoft.com/office/drawing/2014/main" id="{64665D8C-7C9B-694A-A01F-85AD79ACAA1D}"/>
                  </a:ext>
                </a:extLst>
              </p:cNvPr>
              <p:cNvPicPr/>
              <p:nvPr/>
            </p:nvPicPr>
            <p:blipFill>
              <a:blip r:embed="rId694"/>
              <a:stretch>
                <a:fillRect/>
              </a:stretch>
            </p:blipFill>
            <p:spPr>
              <a:xfrm>
                <a:off x="7250559" y="4557429"/>
                <a:ext cx="1029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5">
            <p14:nvContentPartPr>
              <p14:cNvPr id="30190" name="잉크 30189">
                <a:extLst>
                  <a:ext uri="{FF2B5EF4-FFF2-40B4-BE49-F238E27FC236}">
                    <a16:creationId xmlns:a16="http://schemas.microsoft.com/office/drawing/2014/main" id="{EB51FDCB-BF21-3FF2-E994-9C8586E65CE8}"/>
                  </a:ext>
                </a:extLst>
              </p14:cNvPr>
              <p14:cNvContentPartPr/>
              <p14:nvPr/>
            </p14:nvContentPartPr>
            <p14:xfrm>
              <a:off x="7306719" y="4552389"/>
              <a:ext cx="43560" cy="13680"/>
            </p14:xfrm>
          </p:contentPart>
        </mc:Choice>
        <mc:Fallback>
          <p:pic>
            <p:nvPicPr>
              <p:cNvPr id="30190" name="잉크 30189">
                <a:extLst>
                  <a:ext uri="{FF2B5EF4-FFF2-40B4-BE49-F238E27FC236}">
                    <a16:creationId xmlns:a16="http://schemas.microsoft.com/office/drawing/2014/main" id="{EB51FDCB-BF21-3FF2-E994-9C8586E65CE8}"/>
                  </a:ext>
                </a:extLst>
              </p:cNvPr>
              <p:cNvPicPr/>
              <p:nvPr/>
            </p:nvPicPr>
            <p:blipFill>
              <a:blip r:embed="rId696"/>
              <a:stretch>
                <a:fillRect/>
              </a:stretch>
            </p:blipFill>
            <p:spPr>
              <a:xfrm>
                <a:off x="7298079" y="4543389"/>
                <a:ext cx="61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7">
            <p14:nvContentPartPr>
              <p14:cNvPr id="30191" name="잉크 30190">
                <a:extLst>
                  <a:ext uri="{FF2B5EF4-FFF2-40B4-BE49-F238E27FC236}">
                    <a16:creationId xmlns:a16="http://schemas.microsoft.com/office/drawing/2014/main" id="{CCF1C1C8-1B24-4F21-E4A6-53D3AACCB08C}"/>
                  </a:ext>
                </a:extLst>
              </p14:cNvPr>
              <p14:cNvContentPartPr/>
              <p14:nvPr/>
            </p14:nvContentPartPr>
            <p14:xfrm>
              <a:off x="7309599" y="4586229"/>
              <a:ext cx="100080" cy="79920"/>
            </p14:xfrm>
          </p:contentPart>
        </mc:Choice>
        <mc:Fallback>
          <p:pic>
            <p:nvPicPr>
              <p:cNvPr id="30191" name="잉크 30190">
                <a:extLst>
                  <a:ext uri="{FF2B5EF4-FFF2-40B4-BE49-F238E27FC236}">
                    <a16:creationId xmlns:a16="http://schemas.microsoft.com/office/drawing/2014/main" id="{CCF1C1C8-1B24-4F21-E4A6-53D3AACCB08C}"/>
                  </a:ext>
                </a:extLst>
              </p:cNvPr>
              <p:cNvPicPr/>
              <p:nvPr/>
            </p:nvPicPr>
            <p:blipFill>
              <a:blip r:embed="rId698"/>
              <a:stretch>
                <a:fillRect/>
              </a:stretch>
            </p:blipFill>
            <p:spPr>
              <a:xfrm>
                <a:off x="7300599" y="4577229"/>
                <a:ext cx="1177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9">
            <p14:nvContentPartPr>
              <p14:cNvPr id="30192" name="잉크 30191">
                <a:extLst>
                  <a:ext uri="{FF2B5EF4-FFF2-40B4-BE49-F238E27FC236}">
                    <a16:creationId xmlns:a16="http://schemas.microsoft.com/office/drawing/2014/main" id="{D6A3501C-BF62-DF7C-8117-567CA1A8639F}"/>
                  </a:ext>
                </a:extLst>
              </p14:cNvPr>
              <p14:cNvContentPartPr/>
              <p14:nvPr/>
            </p14:nvContentPartPr>
            <p14:xfrm>
              <a:off x="7411479" y="4609989"/>
              <a:ext cx="43200" cy="40680"/>
            </p14:xfrm>
          </p:contentPart>
        </mc:Choice>
        <mc:Fallback>
          <p:pic>
            <p:nvPicPr>
              <p:cNvPr id="30192" name="잉크 30191">
                <a:extLst>
                  <a:ext uri="{FF2B5EF4-FFF2-40B4-BE49-F238E27FC236}">
                    <a16:creationId xmlns:a16="http://schemas.microsoft.com/office/drawing/2014/main" id="{D6A3501C-BF62-DF7C-8117-567CA1A8639F}"/>
                  </a:ext>
                </a:extLst>
              </p:cNvPr>
              <p:cNvPicPr/>
              <p:nvPr/>
            </p:nvPicPr>
            <p:blipFill>
              <a:blip r:embed="rId700"/>
              <a:stretch>
                <a:fillRect/>
              </a:stretch>
            </p:blipFill>
            <p:spPr>
              <a:xfrm>
                <a:off x="7402479" y="4600989"/>
                <a:ext cx="608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1">
            <p14:nvContentPartPr>
              <p14:cNvPr id="30193" name="잉크 30192">
                <a:extLst>
                  <a:ext uri="{FF2B5EF4-FFF2-40B4-BE49-F238E27FC236}">
                    <a16:creationId xmlns:a16="http://schemas.microsoft.com/office/drawing/2014/main" id="{F1FD0C78-F1B2-C15A-CAF2-43ADC393D4C9}"/>
                  </a:ext>
                </a:extLst>
              </p14:cNvPr>
              <p14:cNvContentPartPr/>
              <p14:nvPr/>
            </p14:nvContentPartPr>
            <p14:xfrm>
              <a:off x="7417239" y="4571469"/>
              <a:ext cx="107280" cy="68760"/>
            </p14:xfrm>
          </p:contentPart>
        </mc:Choice>
        <mc:Fallback>
          <p:pic>
            <p:nvPicPr>
              <p:cNvPr id="30193" name="잉크 30192">
                <a:extLst>
                  <a:ext uri="{FF2B5EF4-FFF2-40B4-BE49-F238E27FC236}">
                    <a16:creationId xmlns:a16="http://schemas.microsoft.com/office/drawing/2014/main" id="{F1FD0C78-F1B2-C15A-CAF2-43ADC393D4C9}"/>
                  </a:ext>
                </a:extLst>
              </p:cNvPr>
              <p:cNvPicPr/>
              <p:nvPr/>
            </p:nvPicPr>
            <p:blipFill>
              <a:blip r:embed="rId702"/>
              <a:stretch>
                <a:fillRect/>
              </a:stretch>
            </p:blipFill>
            <p:spPr>
              <a:xfrm>
                <a:off x="7408239" y="4562469"/>
                <a:ext cx="1249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3">
            <p14:nvContentPartPr>
              <p14:cNvPr id="30194" name="잉크 30193">
                <a:extLst>
                  <a:ext uri="{FF2B5EF4-FFF2-40B4-BE49-F238E27FC236}">
                    <a16:creationId xmlns:a16="http://schemas.microsoft.com/office/drawing/2014/main" id="{EAA41452-C8F1-EEBC-5AAB-92538153FE0F}"/>
                  </a:ext>
                </a:extLst>
              </p14:cNvPr>
              <p14:cNvContentPartPr/>
              <p14:nvPr/>
            </p14:nvContentPartPr>
            <p14:xfrm>
              <a:off x="7245519" y="4753269"/>
              <a:ext cx="37800" cy="68040"/>
            </p14:xfrm>
          </p:contentPart>
        </mc:Choice>
        <mc:Fallback>
          <p:pic>
            <p:nvPicPr>
              <p:cNvPr id="30194" name="잉크 30193">
                <a:extLst>
                  <a:ext uri="{FF2B5EF4-FFF2-40B4-BE49-F238E27FC236}">
                    <a16:creationId xmlns:a16="http://schemas.microsoft.com/office/drawing/2014/main" id="{EAA41452-C8F1-EEBC-5AAB-92538153FE0F}"/>
                  </a:ext>
                </a:extLst>
              </p:cNvPr>
              <p:cNvPicPr/>
              <p:nvPr/>
            </p:nvPicPr>
            <p:blipFill>
              <a:blip r:embed="rId704"/>
              <a:stretch>
                <a:fillRect/>
              </a:stretch>
            </p:blipFill>
            <p:spPr>
              <a:xfrm>
                <a:off x="7236879" y="4744629"/>
                <a:ext cx="554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5">
            <p14:nvContentPartPr>
              <p14:cNvPr id="30195" name="잉크 30194">
                <a:extLst>
                  <a:ext uri="{FF2B5EF4-FFF2-40B4-BE49-F238E27FC236}">
                    <a16:creationId xmlns:a16="http://schemas.microsoft.com/office/drawing/2014/main" id="{13AD3300-E9A7-B9C6-06CE-FF18C69A43C6}"/>
                  </a:ext>
                </a:extLst>
              </p14:cNvPr>
              <p14:cNvContentPartPr/>
              <p14:nvPr/>
            </p14:nvContentPartPr>
            <p14:xfrm>
              <a:off x="7310679" y="4732029"/>
              <a:ext cx="7200" cy="86760"/>
            </p14:xfrm>
          </p:contentPart>
        </mc:Choice>
        <mc:Fallback>
          <p:pic>
            <p:nvPicPr>
              <p:cNvPr id="30195" name="잉크 30194">
                <a:extLst>
                  <a:ext uri="{FF2B5EF4-FFF2-40B4-BE49-F238E27FC236}">
                    <a16:creationId xmlns:a16="http://schemas.microsoft.com/office/drawing/2014/main" id="{13AD3300-E9A7-B9C6-06CE-FF18C69A43C6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7302039" y="4723389"/>
                <a:ext cx="248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7">
            <p14:nvContentPartPr>
              <p14:cNvPr id="30196" name="잉크 30195">
                <a:extLst>
                  <a:ext uri="{FF2B5EF4-FFF2-40B4-BE49-F238E27FC236}">
                    <a16:creationId xmlns:a16="http://schemas.microsoft.com/office/drawing/2014/main" id="{F057985C-04A6-76DE-640A-1AA759502F82}"/>
                  </a:ext>
                </a:extLst>
              </p14:cNvPr>
              <p14:cNvContentPartPr/>
              <p14:nvPr/>
            </p14:nvContentPartPr>
            <p14:xfrm>
              <a:off x="7298079" y="4818429"/>
              <a:ext cx="97920" cy="38160"/>
            </p14:xfrm>
          </p:contentPart>
        </mc:Choice>
        <mc:Fallback>
          <p:pic>
            <p:nvPicPr>
              <p:cNvPr id="30196" name="잉크 30195">
                <a:extLst>
                  <a:ext uri="{FF2B5EF4-FFF2-40B4-BE49-F238E27FC236}">
                    <a16:creationId xmlns:a16="http://schemas.microsoft.com/office/drawing/2014/main" id="{F057985C-04A6-76DE-640A-1AA759502F82}"/>
                  </a:ext>
                </a:extLst>
              </p:cNvPr>
              <p:cNvPicPr/>
              <p:nvPr/>
            </p:nvPicPr>
            <p:blipFill>
              <a:blip r:embed="rId708"/>
              <a:stretch>
                <a:fillRect/>
              </a:stretch>
            </p:blipFill>
            <p:spPr>
              <a:xfrm>
                <a:off x="7289079" y="4809429"/>
                <a:ext cx="115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9">
            <p14:nvContentPartPr>
              <p14:cNvPr id="30197" name="잉크 30196">
                <a:extLst>
                  <a:ext uri="{FF2B5EF4-FFF2-40B4-BE49-F238E27FC236}">
                    <a16:creationId xmlns:a16="http://schemas.microsoft.com/office/drawing/2014/main" id="{80DE4B8A-E7F2-00FF-655C-B3C5584D60F3}"/>
                  </a:ext>
                </a:extLst>
              </p14:cNvPr>
              <p14:cNvContentPartPr/>
              <p14:nvPr/>
            </p14:nvContentPartPr>
            <p14:xfrm>
              <a:off x="7378719" y="4715829"/>
              <a:ext cx="63360" cy="77760"/>
            </p14:xfrm>
          </p:contentPart>
        </mc:Choice>
        <mc:Fallback>
          <p:pic>
            <p:nvPicPr>
              <p:cNvPr id="30197" name="잉크 30196">
                <a:extLst>
                  <a:ext uri="{FF2B5EF4-FFF2-40B4-BE49-F238E27FC236}">
                    <a16:creationId xmlns:a16="http://schemas.microsoft.com/office/drawing/2014/main" id="{80DE4B8A-E7F2-00FF-655C-B3C5584D60F3}"/>
                  </a:ext>
                </a:extLst>
              </p:cNvPr>
              <p:cNvPicPr/>
              <p:nvPr/>
            </p:nvPicPr>
            <p:blipFill>
              <a:blip r:embed="rId710"/>
              <a:stretch>
                <a:fillRect/>
              </a:stretch>
            </p:blipFill>
            <p:spPr>
              <a:xfrm>
                <a:off x="7369719" y="4707189"/>
                <a:ext cx="81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1">
            <p14:nvContentPartPr>
              <p14:cNvPr id="30198" name="잉크 30197">
                <a:extLst>
                  <a:ext uri="{FF2B5EF4-FFF2-40B4-BE49-F238E27FC236}">
                    <a16:creationId xmlns:a16="http://schemas.microsoft.com/office/drawing/2014/main" id="{19B143B7-0BAD-501F-943F-8B3CC2AECCE6}"/>
                  </a:ext>
                </a:extLst>
              </p14:cNvPr>
              <p14:cNvContentPartPr/>
              <p14:nvPr/>
            </p14:nvContentPartPr>
            <p14:xfrm>
              <a:off x="7422999" y="4805469"/>
              <a:ext cx="62640" cy="32040"/>
            </p14:xfrm>
          </p:contentPart>
        </mc:Choice>
        <mc:Fallback>
          <p:pic>
            <p:nvPicPr>
              <p:cNvPr id="30198" name="잉크 30197">
                <a:extLst>
                  <a:ext uri="{FF2B5EF4-FFF2-40B4-BE49-F238E27FC236}">
                    <a16:creationId xmlns:a16="http://schemas.microsoft.com/office/drawing/2014/main" id="{19B143B7-0BAD-501F-943F-8B3CC2AECCE6}"/>
                  </a:ext>
                </a:extLst>
              </p:cNvPr>
              <p:cNvPicPr/>
              <p:nvPr/>
            </p:nvPicPr>
            <p:blipFill>
              <a:blip r:embed="rId712"/>
              <a:stretch>
                <a:fillRect/>
              </a:stretch>
            </p:blipFill>
            <p:spPr>
              <a:xfrm>
                <a:off x="7413999" y="4796829"/>
                <a:ext cx="802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3">
            <p14:nvContentPartPr>
              <p14:cNvPr id="30199" name="잉크 30198">
                <a:extLst>
                  <a:ext uri="{FF2B5EF4-FFF2-40B4-BE49-F238E27FC236}">
                    <a16:creationId xmlns:a16="http://schemas.microsoft.com/office/drawing/2014/main" id="{03419C8C-8151-53AF-8125-733594F10D0D}"/>
                  </a:ext>
                </a:extLst>
              </p14:cNvPr>
              <p14:cNvContentPartPr/>
              <p14:nvPr/>
            </p14:nvContentPartPr>
            <p14:xfrm>
              <a:off x="7472319" y="4712949"/>
              <a:ext cx="73080" cy="72720"/>
            </p14:xfrm>
          </p:contentPart>
        </mc:Choice>
        <mc:Fallback>
          <p:pic>
            <p:nvPicPr>
              <p:cNvPr id="30199" name="잉크 30198">
                <a:extLst>
                  <a:ext uri="{FF2B5EF4-FFF2-40B4-BE49-F238E27FC236}">
                    <a16:creationId xmlns:a16="http://schemas.microsoft.com/office/drawing/2014/main" id="{03419C8C-8151-53AF-8125-733594F10D0D}"/>
                  </a:ext>
                </a:extLst>
              </p:cNvPr>
              <p:cNvPicPr/>
              <p:nvPr/>
            </p:nvPicPr>
            <p:blipFill>
              <a:blip r:embed="rId714"/>
              <a:stretch>
                <a:fillRect/>
              </a:stretch>
            </p:blipFill>
            <p:spPr>
              <a:xfrm>
                <a:off x="7463319" y="4703949"/>
                <a:ext cx="907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5">
            <p14:nvContentPartPr>
              <p14:cNvPr id="30200" name="잉크 30199">
                <a:extLst>
                  <a:ext uri="{FF2B5EF4-FFF2-40B4-BE49-F238E27FC236}">
                    <a16:creationId xmlns:a16="http://schemas.microsoft.com/office/drawing/2014/main" id="{2F0B5D5A-351F-090E-B2F2-C3F32FBC556D}"/>
                  </a:ext>
                </a:extLst>
              </p14:cNvPr>
              <p14:cNvContentPartPr/>
              <p14:nvPr/>
            </p14:nvContentPartPr>
            <p14:xfrm>
              <a:off x="7514799" y="4706109"/>
              <a:ext cx="57240" cy="63000"/>
            </p14:xfrm>
          </p:contentPart>
        </mc:Choice>
        <mc:Fallback>
          <p:pic>
            <p:nvPicPr>
              <p:cNvPr id="30200" name="잉크 30199">
                <a:extLst>
                  <a:ext uri="{FF2B5EF4-FFF2-40B4-BE49-F238E27FC236}">
                    <a16:creationId xmlns:a16="http://schemas.microsoft.com/office/drawing/2014/main" id="{2F0B5D5A-351F-090E-B2F2-C3F32FBC556D}"/>
                  </a:ext>
                </a:extLst>
              </p:cNvPr>
              <p:cNvPicPr/>
              <p:nvPr/>
            </p:nvPicPr>
            <p:blipFill>
              <a:blip r:embed="rId716"/>
              <a:stretch>
                <a:fillRect/>
              </a:stretch>
            </p:blipFill>
            <p:spPr>
              <a:xfrm>
                <a:off x="7506159" y="4697469"/>
                <a:ext cx="748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7">
            <p14:nvContentPartPr>
              <p14:cNvPr id="30201" name="잉크 30200">
                <a:extLst>
                  <a:ext uri="{FF2B5EF4-FFF2-40B4-BE49-F238E27FC236}">
                    <a16:creationId xmlns:a16="http://schemas.microsoft.com/office/drawing/2014/main" id="{C0223E11-0BBB-0547-3783-9B2E6CA80E24}"/>
                  </a:ext>
                </a:extLst>
              </p14:cNvPr>
              <p14:cNvContentPartPr/>
              <p14:nvPr/>
            </p14:nvContentPartPr>
            <p14:xfrm>
              <a:off x="7563399" y="4737069"/>
              <a:ext cx="56880" cy="68400"/>
            </p14:xfrm>
          </p:contentPart>
        </mc:Choice>
        <mc:Fallback>
          <p:pic>
            <p:nvPicPr>
              <p:cNvPr id="30201" name="잉크 30200">
                <a:extLst>
                  <a:ext uri="{FF2B5EF4-FFF2-40B4-BE49-F238E27FC236}">
                    <a16:creationId xmlns:a16="http://schemas.microsoft.com/office/drawing/2014/main" id="{C0223E11-0BBB-0547-3783-9B2E6CA80E24}"/>
                  </a:ext>
                </a:extLst>
              </p:cNvPr>
              <p:cNvPicPr/>
              <p:nvPr/>
            </p:nvPicPr>
            <p:blipFill>
              <a:blip r:embed="rId718"/>
              <a:stretch>
                <a:fillRect/>
              </a:stretch>
            </p:blipFill>
            <p:spPr>
              <a:xfrm>
                <a:off x="7554759" y="4728429"/>
                <a:ext cx="745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9">
            <p14:nvContentPartPr>
              <p14:cNvPr id="30202" name="잉크 30201">
                <a:extLst>
                  <a:ext uri="{FF2B5EF4-FFF2-40B4-BE49-F238E27FC236}">
                    <a16:creationId xmlns:a16="http://schemas.microsoft.com/office/drawing/2014/main" id="{0223494B-EF6E-3E36-9351-067427492AF7}"/>
                  </a:ext>
                </a:extLst>
              </p14:cNvPr>
              <p14:cNvContentPartPr/>
              <p14:nvPr/>
            </p14:nvContentPartPr>
            <p14:xfrm>
              <a:off x="7610559" y="4697109"/>
              <a:ext cx="43560" cy="65880"/>
            </p14:xfrm>
          </p:contentPart>
        </mc:Choice>
        <mc:Fallback>
          <p:pic>
            <p:nvPicPr>
              <p:cNvPr id="30202" name="잉크 30201">
                <a:extLst>
                  <a:ext uri="{FF2B5EF4-FFF2-40B4-BE49-F238E27FC236}">
                    <a16:creationId xmlns:a16="http://schemas.microsoft.com/office/drawing/2014/main" id="{0223494B-EF6E-3E36-9351-067427492AF7}"/>
                  </a:ext>
                </a:extLst>
              </p:cNvPr>
              <p:cNvPicPr/>
              <p:nvPr/>
            </p:nvPicPr>
            <p:blipFill>
              <a:blip r:embed="rId720"/>
              <a:stretch>
                <a:fillRect/>
              </a:stretch>
            </p:blipFill>
            <p:spPr>
              <a:xfrm>
                <a:off x="7601559" y="4688469"/>
                <a:ext cx="61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1">
            <p14:nvContentPartPr>
              <p14:cNvPr id="30203" name="잉크 30202">
                <a:extLst>
                  <a:ext uri="{FF2B5EF4-FFF2-40B4-BE49-F238E27FC236}">
                    <a16:creationId xmlns:a16="http://schemas.microsoft.com/office/drawing/2014/main" id="{1343E068-96A7-CF23-7F21-F3976CE874C1}"/>
                  </a:ext>
                </a:extLst>
              </p14:cNvPr>
              <p14:cNvContentPartPr/>
              <p14:nvPr/>
            </p14:nvContentPartPr>
            <p14:xfrm>
              <a:off x="7660959" y="4707909"/>
              <a:ext cx="95400" cy="79200"/>
            </p14:xfrm>
          </p:contentPart>
        </mc:Choice>
        <mc:Fallback>
          <p:pic>
            <p:nvPicPr>
              <p:cNvPr id="30203" name="잉크 30202">
                <a:extLst>
                  <a:ext uri="{FF2B5EF4-FFF2-40B4-BE49-F238E27FC236}">
                    <a16:creationId xmlns:a16="http://schemas.microsoft.com/office/drawing/2014/main" id="{1343E068-96A7-CF23-7F21-F3976CE874C1}"/>
                  </a:ext>
                </a:extLst>
              </p:cNvPr>
              <p:cNvPicPr/>
              <p:nvPr/>
            </p:nvPicPr>
            <p:blipFill>
              <a:blip r:embed="rId722"/>
              <a:stretch>
                <a:fillRect/>
              </a:stretch>
            </p:blipFill>
            <p:spPr>
              <a:xfrm>
                <a:off x="7651959" y="4699269"/>
                <a:ext cx="113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3">
            <p14:nvContentPartPr>
              <p14:cNvPr id="30204" name="잉크 30203">
                <a:extLst>
                  <a:ext uri="{FF2B5EF4-FFF2-40B4-BE49-F238E27FC236}">
                    <a16:creationId xmlns:a16="http://schemas.microsoft.com/office/drawing/2014/main" id="{CA168127-FDEF-B4E1-3D3F-5D79E5892F1F}"/>
                  </a:ext>
                </a:extLst>
              </p14:cNvPr>
              <p14:cNvContentPartPr/>
              <p14:nvPr/>
            </p14:nvContentPartPr>
            <p14:xfrm>
              <a:off x="7746999" y="4694229"/>
              <a:ext cx="31680" cy="66240"/>
            </p14:xfrm>
          </p:contentPart>
        </mc:Choice>
        <mc:Fallback>
          <p:pic>
            <p:nvPicPr>
              <p:cNvPr id="30204" name="잉크 30203">
                <a:extLst>
                  <a:ext uri="{FF2B5EF4-FFF2-40B4-BE49-F238E27FC236}">
                    <a16:creationId xmlns:a16="http://schemas.microsoft.com/office/drawing/2014/main" id="{CA168127-FDEF-B4E1-3D3F-5D79E5892F1F}"/>
                  </a:ext>
                </a:extLst>
              </p:cNvPr>
              <p:cNvPicPr/>
              <p:nvPr/>
            </p:nvPicPr>
            <p:blipFill>
              <a:blip r:embed="rId724"/>
              <a:stretch>
                <a:fillRect/>
              </a:stretch>
            </p:blipFill>
            <p:spPr>
              <a:xfrm>
                <a:off x="7738359" y="4685229"/>
                <a:ext cx="49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5">
            <p14:nvContentPartPr>
              <p14:cNvPr id="30205" name="잉크 30204">
                <a:extLst>
                  <a:ext uri="{FF2B5EF4-FFF2-40B4-BE49-F238E27FC236}">
                    <a16:creationId xmlns:a16="http://schemas.microsoft.com/office/drawing/2014/main" id="{4E50E69E-0070-41AD-C300-8C2FC26A12BC}"/>
                  </a:ext>
                </a:extLst>
              </p14:cNvPr>
              <p14:cNvContentPartPr/>
              <p14:nvPr/>
            </p14:nvContentPartPr>
            <p14:xfrm>
              <a:off x="7781199" y="4707549"/>
              <a:ext cx="49680" cy="96120"/>
            </p14:xfrm>
          </p:contentPart>
        </mc:Choice>
        <mc:Fallback>
          <p:pic>
            <p:nvPicPr>
              <p:cNvPr id="30205" name="잉크 30204">
                <a:extLst>
                  <a:ext uri="{FF2B5EF4-FFF2-40B4-BE49-F238E27FC236}">
                    <a16:creationId xmlns:a16="http://schemas.microsoft.com/office/drawing/2014/main" id="{4E50E69E-0070-41AD-C300-8C2FC26A12BC}"/>
                  </a:ext>
                </a:extLst>
              </p:cNvPr>
              <p:cNvPicPr/>
              <p:nvPr/>
            </p:nvPicPr>
            <p:blipFill>
              <a:blip r:embed="rId726"/>
              <a:stretch>
                <a:fillRect/>
              </a:stretch>
            </p:blipFill>
            <p:spPr>
              <a:xfrm>
                <a:off x="7772199" y="4698909"/>
                <a:ext cx="67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7">
            <p14:nvContentPartPr>
              <p14:cNvPr id="30206" name="잉크 30205">
                <a:extLst>
                  <a:ext uri="{FF2B5EF4-FFF2-40B4-BE49-F238E27FC236}">
                    <a16:creationId xmlns:a16="http://schemas.microsoft.com/office/drawing/2014/main" id="{A366780A-FE23-0C50-FB38-4DF9389C5990}"/>
                  </a:ext>
                </a:extLst>
              </p14:cNvPr>
              <p14:cNvContentPartPr/>
              <p14:nvPr/>
            </p14:nvContentPartPr>
            <p14:xfrm>
              <a:off x="7418319" y="4910949"/>
              <a:ext cx="47520" cy="56880"/>
            </p14:xfrm>
          </p:contentPart>
        </mc:Choice>
        <mc:Fallback>
          <p:pic>
            <p:nvPicPr>
              <p:cNvPr id="30206" name="잉크 30205">
                <a:extLst>
                  <a:ext uri="{FF2B5EF4-FFF2-40B4-BE49-F238E27FC236}">
                    <a16:creationId xmlns:a16="http://schemas.microsoft.com/office/drawing/2014/main" id="{A366780A-FE23-0C50-FB38-4DF9389C5990}"/>
                  </a:ext>
                </a:extLst>
              </p:cNvPr>
              <p:cNvPicPr/>
              <p:nvPr/>
            </p:nvPicPr>
            <p:blipFill>
              <a:blip r:embed="rId728"/>
              <a:stretch>
                <a:fillRect/>
              </a:stretch>
            </p:blipFill>
            <p:spPr>
              <a:xfrm>
                <a:off x="7409679" y="4902309"/>
                <a:ext cx="651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9">
            <p14:nvContentPartPr>
              <p14:cNvPr id="30207" name="잉크 30206">
                <a:extLst>
                  <a:ext uri="{FF2B5EF4-FFF2-40B4-BE49-F238E27FC236}">
                    <a16:creationId xmlns:a16="http://schemas.microsoft.com/office/drawing/2014/main" id="{49A68DDE-F93C-BA19-88F2-8D6A60CD595C}"/>
                  </a:ext>
                </a:extLst>
              </p14:cNvPr>
              <p14:cNvContentPartPr/>
              <p14:nvPr/>
            </p14:nvContentPartPr>
            <p14:xfrm>
              <a:off x="7485999" y="4886829"/>
              <a:ext cx="12960" cy="88920"/>
            </p14:xfrm>
          </p:contentPart>
        </mc:Choice>
        <mc:Fallback>
          <p:pic>
            <p:nvPicPr>
              <p:cNvPr id="30207" name="잉크 30206">
                <a:extLst>
                  <a:ext uri="{FF2B5EF4-FFF2-40B4-BE49-F238E27FC236}">
                    <a16:creationId xmlns:a16="http://schemas.microsoft.com/office/drawing/2014/main" id="{49A68DDE-F93C-BA19-88F2-8D6A60CD595C}"/>
                  </a:ext>
                </a:extLst>
              </p:cNvPr>
              <p:cNvPicPr/>
              <p:nvPr/>
            </p:nvPicPr>
            <p:blipFill>
              <a:blip r:embed="rId730"/>
              <a:stretch>
                <a:fillRect/>
              </a:stretch>
            </p:blipFill>
            <p:spPr>
              <a:xfrm>
                <a:off x="7477359" y="4878189"/>
                <a:ext cx="306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1">
            <p14:nvContentPartPr>
              <p14:cNvPr id="30208" name="잉크 30207">
                <a:extLst>
                  <a:ext uri="{FF2B5EF4-FFF2-40B4-BE49-F238E27FC236}">
                    <a16:creationId xmlns:a16="http://schemas.microsoft.com/office/drawing/2014/main" id="{BB3E77C0-00FC-F158-10B8-5F51C28320A5}"/>
                  </a:ext>
                </a:extLst>
              </p14:cNvPr>
              <p14:cNvContentPartPr/>
              <p14:nvPr/>
            </p14:nvContentPartPr>
            <p14:xfrm>
              <a:off x="7457199" y="4965309"/>
              <a:ext cx="75240" cy="69840"/>
            </p14:xfrm>
          </p:contentPart>
        </mc:Choice>
        <mc:Fallback>
          <p:pic>
            <p:nvPicPr>
              <p:cNvPr id="30208" name="잉크 30207">
                <a:extLst>
                  <a:ext uri="{FF2B5EF4-FFF2-40B4-BE49-F238E27FC236}">
                    <a16:creationId xmlns:a16="http://schemas.microsoft.com/office/drawing/2014/main" id="{BB3E77C0-00FC-F158-10B8-5F51C28320A5}"/>
                  </a:ext>
                </a:extLst>
              </p:cNvPr>
              <p:cNvPicPr/>
              <p:nvPr/>
            </p:nvPicPr>
            <p:blipFill>
              <a:blip r:embed="rId732"/>
              <a:stretch>
                <a:fillRect/>
              </a:stretch>
            </p:blipFill>
            <p:spPr>
              <a:xfrm>
                <a:off x="7448199" y="4956669"/>
                <a:ext cx="928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3">
            <p14:nvContentPartPr>
              <p14:cNvPr id="30209" name="잉크 30208">
                <a:extLst>
                  <a:ext uri="{FF2B5EF4-FFF2-40B4-BE49-F238E27FC236}">
                    <a16:creationId xmlns:a16="http://schemas.microsoft.com/office/drawing/2014/main" id="{F55EE23D-0B91-D5C8-8506-A6F5A4C4B4F7}"/>
                  </a:ext>
                </a:extLst>
              </p14:cNvPr>
              <p14:cNvContentPartPr/>
              <p14:nvPr/>
            </p14:nvContentPartPr>
            <p14:xfrm>
              <a:off x="7525239" y="4913829"/>
              <a:ext cx="91080" cy="76680"/>
            </p14:xfrm>
          </p:contentPart>
        </mc:Choice>
        <mc:Fallback>
          <p:pic>
            <p:nvPicPr>
              <p:cNvPr id="30209" name="잉크 30208">
                <a:extLst>
                  <a:ext uri="{FF2B5EF4-FFF2-40B4-BE49-F238E27FC236}">
                    <a16:creationId xmlns:a16="http://schemas.microsoft.com/office/drawing/2014/main" id="{F55EE23D-0B91-D5C8-8506-A6F5A4C4B4F7}"/>
                  </a:ext>
                </a:extLst>
              </p:cNvPr>
              <p:cNvPicPr/>
              <p:nvPr/>
            </p:nvPicPr>
            <p:blipFill>
              <a:blip r:embed="rId734"/>
              <a:stretch>
                <a:fillRect/>
              </a:stretch>
            </p:blipFill>
            <p:spPr>
              <a:xfrm>
                <a:off x="7516239" y="4904829"/>
                <a:ext cx="108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5">
            <p14:nvContentPartPr>
              <p14:cNvPr id="30210" name="잉크 30209">
                <a:extLst>
                  <a:ext uri="{FF2B5EF4-FFF2-40B4-BE49-F238E27FC236}">
                    <a16:creationId xmlns:a16="http://schemas.microsoft.com/office/drawing/2014/main" id="{80FBADC4-884A-39BF-8022-4529B2F3E086}"/>
                  </a:ext>
                </a:extLst>
              </p14:cNvPr>
              <p14:cNvContentPartPr/>
              <p14:nvPr/>
            </p14:nvContentPartPr>
            <p14:xfrm>
              <a:off x="7570239" y="4914549"/>
              <a:ext cx="40680" cy="74880"/>
            </p14:xfrm>
          </p:contentPart>
        </mc:Choice>
        <mc:Fallback>
          <p:pic>
            <p:nvPicPr>
              <p:cNvPr id="30210" name="잉크 30209">
                <a:extLst>
                  <a:ext uri="{FF2B5EF4-FFF2-40B4-BE49-F238E27FC236}">
                    <a16:creationId xmlns:a16="http://schemas.microsoft.com/office/drawing/2014/main" id="{80FBADC4-884A-39BF-8022-4529B2F3E086}"/>
                  </a:ext>
                </a:extLst>
              </p:cNvPr>
              <p:cNvPicPr/>
              <p:nvPr/>
            </p:nvPicPr>
            <p:blipFill>
              <a:blip r:embed="rId736"/>
              <a:stretch>
                <a:fillRect/>
              </a:stretch>
            </p:blipFill>
            <p:spPr>
              <a:xfrm>
                <a:off x="7561239" y="4905909"/>
                <a:ext cx="583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7">
            <p14:nvContentPartPr>
              <p14:cNvPr id="30211" name="잉크 30210">
                <a:extLst>
                  <a:ext uri="{FF2B5EF4-FFF2-40B4-BE49-F238E27FC236}">
                    <a16:creationId xmlns:a16="http://schemas.microsoft.com/office/drawing/2014/main" id="{12F5B2FC-B350-1ED1-EDF2-7AA0373CDBA7}"/>
                  </a:ext>
                </a:extLst>
              </p14:cNvPr>
              <p14:cNvContentPartPr/>
              <p14:nvPr/>
            </p14:nvContentPartPr>
            <p14:xfrm>
              <a:off x="7582479" y="5004189"/>
              <a:ext cx="47880" cy="41040"/>
            </p14:xfrm>
          </p:contentPart>
        </mc:Choice>
        <mc:Fallback>
          <p:pic>
            <p:nvPicPr>
              <p:cNvPr id="30211" name="잉크 30210">
                <a:extLst>
                  <a:ext uri="{FF2B5EF4-FFF2-40B4-BE49-F238E27FC236}">
                    <a16:creationId xmlns:a16="http://schemas.microsoft.com/office/drawing/2014/main" id="{12F5B2FC-B350-1ED1-EDF2-7AA0373CDBA7}"/>
                  </a:ext>
                </a:extLst>
              </p:cNvPr>
              <p:cNvPicPr/>
              <p:nvPr/>
            </p:nvPicPr>
            <p:blipFill>
              <a:blip r:embed="rId738"/>
              <a:stretch>
                <a:fillRect/>
              </a:stretch>
            </p:blipFill>
            <p:spPr>
              <a:xfrm>
                <a:off x="7573479" y="4995549"/>
                <a:ext cx="655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9">
            <p14:nvContentPartPr>
              <p14:cNvPr id="30212" name="잉크 30211">
                <a:extLst>
                  <a:ext uri="{FF2B5EF4-FFF2-40B4-BE49-F238E27FC236}">
                    <a16:creationId xmlns:a16="http://schemas.microsoft.com/office/drawing/2014/main" id="{69F86942-152D-CB1F-82AE-18B1001AFF92}"/>
                  </a:ext>
                </a:extLst>
              </p14:cNvPr>
              <p14:cNvContentPartPr/>
              <p14:nvPr/>
            </p14:nvContentPartPr>
            <p14:xfrm>
              <a:off x="7654479" y="4878189"/>
              <a:ext cx="69840" cy="93600"/>
            </p14:xfrm>
          </p:contentPart>
        </mc:Choice>
        <mc:Fallback>
          <p:pic>
            <p:nvPicPr>
              <p:cNvPr id="30212" name="잉크 30211">
                <a:extLst>
                  <a:ext uri="{FF2B5EF4-FFF2-40B4-BE49-F238E27FC236}">
                    <a16:creationId xmlns:a16="http://schemas.microsoft.com/office/drawing/2014/main" id="{69F86942-152D-CB1F-82AE-18B1001AFF92}"/>
                  </a:ext>
                </a:extLst>
              </p:cNvPr>
              <p:cNvPicPr/>
              <p:nvPr/>
            </p:nvPicPr>
            <p:blipFill>
              <a:blip r:embed="rId740"/>
              <a:stretch>
                <a:fillRect/>
              </a:stretch>
            </p:blipFill>
            <p:spPr>
              <a:xfrm>
                <a:off x="7645839" y="4869549"/>
                <a:ext cx="87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1">
            <p14:nvContentPartPr>
              <p14:cNvPr id="30213" name="잉크 30212">
                <a:extLst>
                  <a:ext uri="{FF2B5EF4-FFF2-40B4-BE49-F238E27FC236}">
                    <a16:creationId xmlns:a16="http://schemas.microsoft.com/office/drawing/2014/main" id="{F3AE0848-AB4E-116C-88FD-4D4302291E4D}"/>
                  </a:ext>
                </a:extLst>
              </p14:cNvPr>
              <p14:cNvContentPartPr/>
              <p14:nvPr/>
            </p14:nvContentPartPr>
            <p14:xfrm>
              <a:off x="7694079" y="4993029"/>
              <a:ext cx="38880" cy="51480"/>
            </p14:xfrm>
          </p:contentPart>
        </mc:Choice>
        <mc:Fallback>
          <p:pic>
            <p:nvPicPr>
              <p:cNvPr id="30213" name="잉크 30212">
                <a:extLst>
                  <a:ext uri="{FF2B5EF4-FFF2-40B4-BE49-F238E27FC236}">
                    <a16:creationId xmlns:a16="http://schemas.microsoft.com/office/drawing/2014/main" id="{F3AE0848-AB4E-116C-88FD-4D4302291E4D}"/>
                  </a:ext>
                </a:extLst>
              </p:cNvPr>
              <p:cNvPicPr/>
              <p:nvPr/>
            </p:nvPicPr>
            <p:blipFill>
              <a:blip r:embed="rId742"/>
              <a:stretch>
                <a:fillRect/>
              </a:stretch>
            </p:blipFill>
            <p:spPr>
              <a:xfrm>
                <a:off x="7685079" y="4984029"/>
                <a:ext cx="56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3">
            <p14:nvContentPartPr>
              <p14:cNvPr id="30214" name="잉크 30213">
                <a:extLst>
                  <a:ext uri="{FF2B5EF4-FFF2-40B4-BE49-F238E27FC236}">
                    <a16:creationId xmlns:a16="http://schemas.microsoft.com/office/drawing/2014/main" id="{31D7B7A9-1A8A-2A03-8AC0-D67BB96AC599}"/>
                  </a:ext>
                </a:extLst>
              </p14:cNvPr>
              <p14:cNvContentPartPr/>
              <p14:nvPr/>
            </p14:nvContentPartPr>
            <p14:xfrm>
              <a:off x="7781199" y="4906629"/>
              <a:ext cx="23400" cy="147960"/>
            </p14:xfrm>
          </p:contentPart>
        </mc:Choice>
        <mc:Fallback>
          <p:pic>
            <p:nvPicPr>
              <p:cNvPr id="30214" name="잉크 30213">
                <a:extLst>
                  <a:ext uri="{FF2B5EF4-FFF2-40B4-BE49-F238E27FC236}">
                    <a16:creationId xmlns:a16="http://schemas.microsoft.com/office/drawing/2014/main" id="{31D7B7A9-1A8A-2A03-8AC0-D67BB96AC599}"/>
                  </a:ext>
                </a:extLst>
              </p:cNvPr>
              <p:cNvPicPr/>
              <p:nvPr/>
            </p:nvPicPr>
            <p:blipFill>
              <a:blip r:embed="rId744"/>
              <a:stretch>
                <a:fillRect/>
              </a:stretch>
            </p:blipFill>
            <p:spPr>
              <a:xfrm>
                <a:off x="7772199" y="4897989"/>
                <a:ext cx="4104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76" name="그룹 30375">
            <a:extLst>
              <a:ext uri="{FF2B5EF4-FFF2-40B4-BE49-F238E27FC236}">
                <a16:creationId xmlns:a16="http://schemas.microsoft.com/office/drawing/2014/main" id="{668B9218-CFB2-0498-A3C5-B510DE76A5EC}"/>
              </a:ext>
            </a:extLst>
          </p:cNvPr>
          <p:cNvGrpSpPr/>
          <p:nvPr/>
        </p:nvGrpSpPr>
        <p:grpSpPr>
          <a:xfrm>
            <a:off x="1873599" y="5184909"/>
            <a:ext cx="7289640" cy="1598400"/>
            <a:chOff x="1873599" y="5184909"/>
            <a:chExt cx="7289640" cy="159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29929" name="잉크 29928">
                  <a:extLst>
                    <a:ext uri="{FF2B5EF4-FFF2-40B4-BE49-F238E27FC236}">
                      <a16:creationId xmlns:a16="http://schemas.microsoft.com/office/drawing/2014/main" id="{BE9EE63D-7AF8-D64E-6560-7F7BA02E2CFA}"/>
                    </a:ext>
                  </a:extLst>
                </p14:cNvPr>
                <p14:cNvContentPartPr/>
                <p14:nvPr/>
              </p14:nvContentPartPr>
              <p14:xfrm>
                <a:off x="7573839" y="5202549"/>
                <a:ext cx="109800" cy="164520"/>
              </p14:xfrm>
            </p:contentPart>
          </mc:Choice>
          <mc:Fallback>
            <p:pic>
              <p:nvPicPr>
                <p:cNvPr id="29929" name="잉크 29928">
                  <a:extLst>
                    <a:ext uri="{FF2B5EF4-FFF2-40B4-BE49-F238E27FC236}">
                      <a16:creationId xmlns:a16="http://schemas.microsoft.com/office/drawing/2014/main" id="{BE9EE63D-7AF8-D64E-6560-7F7BA02E2CFA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7565199" y="5193909"/>
                  <a:ext cx="127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29930" name="잉크 29929">
                  <a:extLst>
                    <a:ext uri="{FF2B5EF4-FFF2-40B4-BE49-F238E27FC236}">
                      <a16:creationId xmlns:a16="http://schemas.microsoft.com/office/drawing/2014/main" id="{4866CDB9-10E8-EAD0-A436-D459C218C4A8}"/>
                    </a:ext>
                  </a:extLst>
                </p14:cNvPr>
                <p14:cNvContentPartPr/>
                <p14:nvPr/>
              </p14:nvContentPartPr>
              <p14:xfrm>
                <a:off x="7742319" y="5184909"/>
                <a:ext cx="86040" cy="107280"/>
              </p14:xfrm>
            </p:contentPart>
          </mc:Choice>
          <mc:Fallback>
            <p:pic>
              <p:nvPicPr>
                <p:cNvPr id="29930" name="잉크 29929">
                  <a:extLst>
                    <a:ext uri="{FF2B5EF4-FFF2-40B4-BE49-F238E27FC236}">
                      <a16:creationId xmlns:a16="http://schemas.microsoft.com/office/drawing/2014/main" id="{4866CDB9-10E8-EAD0-A436-D459C218C4A8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733319" y="5175909"/>
                  <a:ext cx="103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29931" name="잉크 29930">
                  <a:extLst>
                    <a:ext uri="{FF2B5EF4-FFF2-40B4-BE49-F238E27FC236}">
                      <a16:creationId xmlns:a16="http://schemas.microsoft.com/office/drawing/2014/main" id="{A72E81BD-34B8-DEB6-7E50-2D4005A58512}"/>
                    </a:ext>
                  </a:extLst>
                </p14:cNvPr>
                <p14:cNvContentPartPr/>
                <p14:nvPr/>
              </p14:nvContentPartPr>
              <p14:xfrm>
                <a:off x="7861839" y="5205789"/>
                <a:ext cx="7200" cy="126000"/>
              </p14:xfrm>
            </p:contentPart>
          </mc:Choice>
          <mc:Fallback>
            <p:pic>
              <p:nvPicPr>
                <p:cNvPr id="29931" name="잉크 29930">
                  <a:extLst>
                    <a:ext uri="{FF2B5EF4-FFF2-40B4-BE49-F238E27FC236}">
                      <a16:creationId xmlns:a16="http://schemas.microsoft.com/office/drawing/2014/main" id="{A72E81BD-34B8-DEB6-7E50-2D4005A5851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7853199" y="5196789"/>
                  <a:ext cx="2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29932" name="잉크 29931">
                  <a:extLst>
                    <a:ext uri="{FF2B5EF4-FFF2-40B4-BE49-F238E27FC236}">
                      <a16:creationId xmlns:a16="http://schemas.microsoft.com/office/drawing/2014/main" id="{15C2B17F-7231-706C-0176-0E6FB21FDA9F}"/>
                    </a:ext>
                  </a:extLst>
                </p14:cNvPr>
                <p14:cNvContentPartPr/>
                <p14:nvPr/>
              </p14:nvContentPartPr>
              <p14:xfrm>
                <a:off x="7811079" y="5357709"/>
                <a:ext cx="116640" cy="64800"/>
              </p14:xfrm>
            </p:contentPart>
          </mc:Choice>
          <mc:Fallback>
            <p:pic>
              <p:nvPicPr>
                <p:cNvPr id="29932" name="잉크 29931">
                  <a:extLst>
                    <a:ext uri="{FF2B5EF4-FFF2-40B4-BE49-F238E27FC236}">
                      <a16:creationId xmlns:a16="http://schemas.microsoft.com/office/drawing/2014/main" id="{15C2B17F-7231-706C-0176-0E6FB21FDA9F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7802439" y="5348709"/>
                  <a:ext cx="134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29933" name="잉크 29932">
                  <a:extLst>
                    <a:ext uri="{FF2B5EF4-FFF2-40B4-BE49-F238E27FC236}">
                      <a16:creationId xmlns:a16="http://schemas.microsoft.com/office/drawing/2014/main" id="{CC14B71A-A814-6908-2955-B9AC9A060EBF}"/>
                    </a:ext>
                  </a:extLst>
                </p14:cNvPr>
                <p14:cNvContentPartPr/>
                <p14:nvPr/>
              </p14:nvContentPartPr>
              <p14:xfrm>
                <a:off x="7895679" y="5267709"/>
                <a:ext cx="91080" cy="56160"/>
              </p14:xfrm>
            </p:contentPart>
          </mc:Choice>
          <mc:Fallback>
            <p:pic>
              <p:nvPicPr>
                <p:cNvPr id="29933" name="잉크 29932">
                  <a:extLst>
                    <a:ext uri="{FF2B5EF4-FFF2-40B4-BE49-F238E27FC236}">
                      <a16:creationId xmlns:a16="http://schemas.microsoft.com/office/drawing/2014/main" id="{CC14B71A-A814-6908-2955-B9AC9A060EBF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7886679" y="5258709"/>
                  <a:ext cx="108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29934" name="잉크 29933">
                  <a:extLst>
                    <a:ext uri="{FF2B5EF4-FFF2-40B4-BE49-F238E27FC236}">
                      <a16:creationId xmlns:a16="http://schemas.microsoft.com/office/drawing/2014/main" id="{03190CB1-497E-3710-8323-4879297FF665}"/>
                    </a:ext>
                  </a:extLst>
                </p14:cNvPr>
                <p14:cNvContentPartPr/>
                <p14:nvPr/>
              </p14:nvContentPartPr>
              <p14:xfrm>
                <a:off x="7974519" y="5243949"/>
                <a:ext cx="157680" cy="124200"/>
              </p14:xfrm>
            </p:contentPart>
          </mc:Choice>
          <mc:Fallback>
            <p:pic>
              <p:nvPicPr>
                <p:cNvPr id="29934" name="잉크 29933">
                  <a:extLst>
                    <a:ext uri="{FF2B5EF4-FFF2-40B4-BE49-F238E27FC236}">
                      <a16:creationId xmlns:a16="http://schemas.microsoft.com/office/drawing/2014/main" id="{03190CB1-497E-3710-8323-4879297FF665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7965519" y="5235309"/>
                  <a:ext cx="175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29935" name="잉크 29934">
                  <a:extLst>
                    <a:ext uri="{FF2B5EF4-FFF2-40B4-BE49-F238E27FC236}">
                      <a16:creationId xmlns:a16="http://schemas.microsoft.com/office/drawing/2014/main" id="{1CBDA513-19F5-7F6B-2DF0-8AB2894791E8}"/>
                    </a:ext>
                  </a:extLst>
                </p14:cNvPr>
                <p14:cNvContentPartPr/>
                <p14:nvPr/>
              </p14:nvContentPartPr>
              <p14:xfrm>
                <a:off x="8148039" y="5211909"/>
                <a:ext cx="72720" cy="81360"/>
              </p14:xfrm>
            </p:contentPart>
          </mc:Choice>
          <mc:Fallback>
            <p:pic>
              <p:nvPicPr>
                <p:cNvPr id="29935" name="잉크 29934">
                  <a:extLst>
                    <a:ext uri="{FF2B5EF4-FFF2-40B4-BE49-F238E27FC236}">
                      <a16:creationId xmlns:a16="http://schemas.microsoft.com/office/drawing/2014/main" id="{1CBDA513-19F5-7F6B-2DF0-8AB2894791E8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8139399" y="5202909"/>
                  <a:ext cx="90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29936" name="잉크 29935">
                  <a:extLst>
                    <a:ext uri="{FF2B5EF4-FFF2-40B4-BE49-F238E27FC236}">
                      <a16:creationId xmlns:a16="http://schemas.microsoft.com/office/drawing/2014/main" id="{28C87868-C737-C54F-A108-18024D388AA9}"/>
                    </a:ext>
                  </a:extLst>
                </p14:cNvPr>
                <p14:cNvContentPartPr/>
                <p14:nvPr/>
              </p14:nvContentPartPr>
              <p14:xfrm>
                <a:off x="8142639" y="5331429"/>
                <a:ext cx="129240" cy="81000"/>
              </p14:xfrm>
            </p:contentPart>
          </mc:Choice>
          <mc:Fallback>
            <p:pic>
              <p:nvPicPr>
                <p:cNvPr id="29936" name="잉크 29935">
                  <a:extLst>
                    <a:ext uri="{FF2B5EF4-FFF2-40B4-BE49-F238E27FC236}">
                      <a16:creationId xmlns:a16="http://schemas.microsoft.com/office/drawing/2014/main" id="{28C87868-C737-C54F-A108-18024D388AA9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8133999" y="5322429"/>
                  <a:ext cx="146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29937" name="잉크 29936">
                  <a:extLst>
                    <a:ext uri="{FF2B5EF4-FFF2-40B4-BE49-F238E27FC236}">
                      <a16:creationId xmlns:a16="http://schemas.microsoft.com/office/drawing/2014/main" id="{58A9C138-1560-C147-56DE-0648628190EE}"/>
                    </a:ext>
                  </a:extLst>
                </p14:cNvPr>
                <p14:cNvContentPartPr/>
                <p14:nvPr/>
              </p14:nvContentPartPr>
              <p14:xfrm>
                <a:off x="8308599" y="5205069"/>
                <a:ext cx="63720" cy="197640"/>
              </p14:xfrm>
            </p:contentPart>
          </mc:Choice>
          <mc:Fallback>
            <p:pic>
              <p:nvPicPr>
                <p:cNvPr id="29937" name="잉크 29936">
                  <a:extLst>
                    <a:ext uri="{FF2B5EF4-FFF2-40B4-BE49-F238E27FC236}">
                      <a16:creationId xmlns:a16="http://schemas.microsoft.com/office/drawing/2014/main" id="{58A9C138-1560-C147-56DE-0648628190EE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8299599" y="5196069"/>
                  <a:ext cx="813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29938" name="잉크 29937">
                  <a:extLst>
                    <a:ext uri="{FF2B5EF4-FFF2-40B4-BE49-F238E27FC236}">
                      <a16:creationId xmlns:a16="http://schemas.microsoft.com/office/drawing/2014/main" id="{3A99BA5F-DFB7-3879-703B-FEF39FDB2F3E}"/>
                    </a:ext>
                  </a:extLst>
                </p14:cNvPr>
                <p14:cNvContentPartPr/>
                <p14:nvPr/>
              </p14:nvContentPartPr>
              <p14:xfrm>
                <a:off x="8415519" y="5265189"/>
                <a:ext cx="117360" cy="25200"/>
              </p14:xfrm>
            </p:contentPart>
          </mc:Choice>
          <mc:Fallback>
            <p:pic>
              <p:nvPicPr>
                <p:cNvPr id="29938" name="잉크 29937">
                  <a:extLst>
                    <a:ext uri="{FF2B5EF4-FFF2-40B4-BE49-F238E27FC236}">
                      <a16:creationId xmlns:a16="http://schemas.microsoft.com/office/drawing/2014/main" id="{3A99BA5F-DFB7-3879-703B-FEF39FDB2F3E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406879" y="5256189"/>
                  <a:ext cx="135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29939" name="잉크 29938">
                  <a:extLst>
                    <a:ext uri="{FF2B5EF4-FFF2-40B4-BE49-F238E27FC236}">
                      <a16:creationId xmlns:a16="http://schemas.microsoft.com/office/drawing/2014/main" id="{1510D547-6C5B-5D60-2534-F55C67568FC5}"/>
                    </a:ext>
                  </a:extLst>
                </p14:cNvPr>
                <p14:cNvContentPartPr/>
                <p14:nvPr/>
              </p14:nvContentPartPr>
              <p14:xfrm>
                <a:off x="8472039" y="5200389"/>
                <a:ext cx="111240" cy="191520"/>
              </p14:xfrm>
            </p:contentPart>
          </mc:Choice>
          <mc:Fallback>
            <p:pic>
              <p:nvPicPr>
                <p:cNvPr id="29939" name="잉크 29938">
                  <a:extLst>
                    <a:ext uri="{FF2B5EF4-FFF2-40B4-BE49-F238E27FC236}">
                      <a16:creationId xmlns:a16="http://schemas.microsoft.com/office/drawing/2014/main" id="{1510D547-6C5B-5D60-2534-F55C67568FC5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8463039" y="5191389"/>
                  <a:ext cx="128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29940" name="잉크 29939">
                  <a:extLst>
                    <a:ext uri="{FF2B5EF4-FFF2-40B4-BE49-F238E27FC236}">
                      <a16:creationId xmlns:a16="http://schemas.microsoft.com/office/drawing/2014/main" id="{C29244BF-F493-C6C8-5F3A-F6C78CFC848C}"/>
                    </a:ext>
                  </a:extLst>
                </p14:cNvPr>
                <p14:cNvContentPartPr/>
                <p14:nvPr/>
              </p14:nvContentPartPr>
              <p14:xfrm>
                <a:off x="8582919" y="5293269"/>
                <a:ext cx="16200" cy="84240"/>
              </p14:xfrm>
            </p:contentPart>
          </mc:Choice>
          <mc:Fallback>
            <p:pic>
              <p:nvPicPr>
                <p:cNvPr id="29940" name="잉크 29939">
                  <a:extLst>
                    <a:ext uri="{FF2B5EF4-FFF2-40B4-BE49-F238E27FC236}">
                      <a16:creationId xmlns:a16="http://schemas.microsoft.com/office/drawing/2014/main" id="{C29244BF-F493-C6C8-5F3A-F6C78CFC848C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8574279" y="5284269"/>
                  <a:ext cx="33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29941" name="잉크 29940">
                  <a:extLst>
                    <a:ext uri="{FF2B5EF4-FFF2-40B4-BE49-F238E27FC236}">
                      <a16:creationId xmlns:a16="http://schemas.microsoft.com/office/drawing/2014/main" id="{4183131B-4A12-34E5-6AB0-891059CC7D92}"/>
                    </a:ext>
                  </a:extLst>
                </p14:cNvPr>
                <p14:cNvContentPartPr/>
                <p14:nvPr/>
              </p14:nvContentPartPr>
              <p14:xfrm>
                <a:off x="8634399" y="5259789"/>
                <a:ext cx="87840" cy="110520"/>
              </p14:xfrm>
            </p:contentPart>
          </mc:Choice>
          <mc:Fallback>
            <p:pic>
              <p:nvPicPr>
                <p:cNvPr id="29941" name="잉크 29940">
                  <a:extLst>
                    <a:ext uri="{FF2B5EF4-FFF2-40B4-BE49-F238E27FC236}">
                      <a16:creationId xmlns:a16="http://schemas.microsoft.com/office/drawing/2014/main" id="{4183131B-4A12-34E5-6AB0-891059CC7D92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8625399" y="5250789"/>
                  <a:ext cx="105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29942" name="잉크 29941">
                  <a:extLst>
                    <a:ext uri="{FF2B5EF4-FFF2-40B4-BE49-F238E27FC236}">
                      <a16:creationId xmlns:a16="http://schemas.microsoft.com/office/drawing/2014/main" id="{895C135C-DE07-61F5-0D77-D7E67040E3FE}"/>
                    </a:ext>
                  </a:extLst>
                </p14:cNvPr>
                <p14:cNvContentPartPr/>
                <p14:nvPr/>
              </p14:nvContentPartPr>
              <p14:xfrm>
                <a:off x="8731239" y="5284269"/>
                <a:ext cx="85320" cy="100440"/>
              </p14:xfrm>
            </p:contentPart>
          </mc:Choice>
          <mc:Fallback>
            <p:pic>
              <p:nvPicPr>
                <p:cNvPr id="29942" name="잉크 29941">
                  <a:extLst>
                    <a:ext uri="{FF2B5EF4-FFF2-40B4-BE49-F238E27FC236}">
                      <a16:creationId xmlns:a16="http://schemas.microsoft.com/office/drawing/2014/main" id="{895C135C-DE07-61F5-0D77-D7E67040E3FE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8722599" y="5275269"/>
                  <a:ext cx="102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29943" name="잉크 29942">
                  <a:extLst>
                    <a:ext uri="{FF2B5EF4-FFF2-40B4-BE49-F238E27FC236}">
                      <a16:creationId xmlns:a16="http://schemas.microsoft.com/office/drawing/2014/main" id="{3E9F0FB5-16B4-B1C2-5423-24505BD4A43C}"/>
                    </a:ext>
                  </a:extLst>
                </p14:cNvPr>
                <p14:cNvContentPartPr/>
                <p14:nvPr/>
              </p14:nvContentPartPr>
              <p14:xfrm>
                <a:off x="8824479" y="5250789"/>
                <a:ext cx="61920" cy="119880"/>
              </p14:xfrm>
            </p:contentPart>
          </mc:Choice>
          <mc:Fallback>
            <p:pic>
              <p:nvPicPr>
                <p:cNvPr id="29943" name="잉크 29942">
                  <a:extLst>
                    <a:ext uri="{FF2B5EF4-FFF2-40B4-BE49-F238E27FC236}">
                      <a16:creationId xmlns:a16="http://schemas.microsoft.com/office/drawing/2014/main" id="{3E9F0FB5-16B4-B1C2-5423-24505BD4A43C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8815479" y="5241789"/>
                  <a:ext cx="79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29944" name="잉크 29943">
                  <a:extLst>
                    <a:ext uri="{FF2B5EF4-FFF2-40B4-BE49-F238E27FC236}">
                      <a16:creationId xmlns:a16="http://schemas.microsoft.com/office/drawing/2014/main" id="{FEBB3E11-A0F0-0A18-E004-73428C151725}"/>
                    </a:ext>
                  </a:extLst>
                </p14:cNvPr>
                <p14:cNvContentPartPr/>
                <p14:nvPr/>
              </p14:nvContentPartPr>
              <p14:xfrm>
                <a:off x="8917359" y="5250069"/>
                <a:ext cx="105840" cy="114480"/>
              </p14:xfrm>
            </p:contentPart>
          </mc:Choice>
          <mc:Fallback>
            <p:pic>
              <p:nvPicPr>
                <p:cNvPr id="29944" name="잉크 29943">
                  <a:extLst>
                    <a:ext uri="{FF2B5EF4-FFF2-40B4-BE49-F238E27FC236}">
                      <a16:creationId xmlns:a16="http://schemas.microsoft.com/office/drawing/2014/main" id="{FEBB3E11-A0F0-0A18-E004-73428C151725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8908719" y="5241429"/>
                  <a:ext cx="123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29945" name="잉크 29944">
                  <a:extLst>
                    <a:ext uri="{FF2B5EF4-FFF2-40B4-BE49-F238E27FC236}">
                      <a16:creationId xmlns:a16="http://schemas.microsoft.com/office/drawing/2014/main" id="{9A3E893F-981E-48AD-C1FE-8EFAB89FF401}"/>
                    </a:ext>
                  </a:extLst>
                </p14:cNvPr>
                <p14:cNvContentPartPr/>
                <p14:nvPr/>
              </p14:nvContentPartPr>
              <p14:xfrm>
                <a:off x="8988999" y="5272749"/>
                <a:ext cx="86400" cy="25560"/>
              </p14:xfrm>
            </p:contentPart>
          </mc:Choice>
          <mc:Fallback>
            <p:pic>
              <p:nvPicPr>
                <p:cNvPr id="29945" name="잉크 29944">
                  <a:extLst>
                    <a:ext uri="{FF2B5EF4-FFF2-40B4-BE49-F238E27FC236}">
                      <a16:creationId xmlns:a16="http://schemas.microsoft.com/office/drawing/2014/main" id="{9A3E893F-981E-48AD-C1FE-8EFAB89FF401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8979999" y="5264109"/>
                  <a:ext cx="104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29946" name="잉크 29945">
                  <a:extLst>
                    <a:ext uri="{FF2B5EF4-FFF2-40B4-BE49-F238E27FC236}">
                      <a16:creationId xmlns:a16="http://schemas.microsoft.com/office/drawing/2014/main" id="{494F0B0B-842F-046C-3F75-9D7AD5DB2701}"/>
                    </a:ext>
                  </a:extLst>
                </p14:cNvPr>
                <p14:cNvContentPartPr/>
                <p14:nvPr/>
              </p14:nvContentPartPr>
              <p14:xfrm>
                <a:off x="9028239" y="5218389"/>
                <a:ext cx="135000" cy="185400"/>
              </p14:xfrm>
            </p:contentPart>
          </mc:Choice>
          <mc:Fallback>
            <p:pic>
              <p:nvPicPr>
                <p:cNvPr id="29946" name="잉크 29945">
                  <a:extLst>
                    <a:ext uri="{FF2B5EF4-FFF2-40B4-BE49-F238E27FC236}">
                      <a16:creationId xmlns:a16="http://schemas.microsoft.com/office/drawing/2014/main" id="{494F0B0B-842F-046C-3F75-9D7AD5DB2701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019239" y="5209749"/>
                  <a:ext cx="152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29948" name="잉크 29947">
                  <a:extLst>
                    <a:ext uri="{FF2B5EF4-FFF2-40B4-BE49-F238E27FC236}">
                      <a16:creationId xmlns:a16="http://schemas.microsoft.com/office/drawing/2014/main" id="{7AA3D142-9B97-704B-5399-4306892F7704}"/>
                    </a:ext>
                  </a:extLst>
                </p14:cNvPr>
                <p14:cNvContentPartPr/>
                <p14:nvPr/>
              </p14:nvContentPartPr>
              <p14:xfrm>
                <a:off x="7568439" y="5781789"/>
                <a:ext cx="124200" cy="25200"/>
              </p14:xfrm>
            </p:contentPart>
          </mc:Choice>
          <mc:Fallback>
            <p:pic>
              <p:nvPicPr>
                <p:cNvPr id="29948" name="잉크 29947">
                  <a:extLst>
                    <a:ext uri="{FF2B5EF4-FFF2-40B4-BE49-F238E27FC236}">
                      <a16:creationId xmlns:a16="http://schemas.microsoft.com/office/drawing/2014/main" id="{7AA3D142-9B97-704B-5399-4306892F7704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7559799" y="5772789"/>
                  <a:ext cx="141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29949" name="잉크 29948">
                  <a:extLst>
                    <a:ext uri="{FF2B5EF4-FFF2-40B4-BE49-F238E27FC236}">
                      <a16:creationId xmlns:a16="http://schemas.microsoft.com/office/drawing/2014/main" id="{DCA4D79E-232E-AD58-A37B-683E668E231F}"/>
                    </a:ext>
                  </a:extLst>
                </p14:cNvPr>
                <p14:cNvContentPartPr/>
                <p14:nvPr/>
              </p14:nvContentPartPr>
              <p14:xfrm>
                <a:off x="7668879" y="5701149"/>
                <a:ext cx="31320" cy="181440"/>
              </p14:xfrm>
            </p:contentPart>
          </mc:Choice>
          <mc:Fallback>
            <p:pic>
              <p:nvPicPr>
                <p:cNvPr id="29949" name="잉크 29948">
                  <a:extLst>
                    <a:ext uri="{FF2B5EF4-FFF2-40B4-BE49-F238E27FC236}">
                      <a16:creationId xmlns:a16="http://schemas.microsoft.com/office/drawing/2014/main" id="{DCA4D79E-232E-AD58-A37B-683E668E231F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7660239" y="5692509"/>
                  <a:ext cx="489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29950" name="잉크 29949">
                  <a:extLst>
                    <a:ext uri="{FF2B5EF4-FFF2-40B4-BE49-F238E27FC236}">
                      <a16:creationId xmlns:a16="http://schemas.microsoft.com/office/drawing/2014/main" id="{CFCC90AA-B5E8-AE26-2462-9820CF5941BE}"/>
                    </a:ext>
                  </a:extLst>
                </p14:cNvPr>
                <p14:cNvContentPartPr/>
                <p14:nvPr/>
              </p14:nvContentPartPr>
              <p14:xfrm>
                <a:off x="7775439" y="5689629"/>
                <a:ext cx="62640" cy="98280"/>
              </p14:xfrm>
            </p:contentPart>
          </mc:Choice>
          <mc:Fallback>
            <p:pic>
              <p:nvPicPr>
                <p:cNvPr id="29950" name="잉크 29949">
                  <a:extLst>
                    <a:ext uri="{FF2B5EF4-FFF2-40B4-BE49-F238E27FC236}">
                      <a16:creationId xmlns:a16="http://schemas.microsoft.com/office/drawing/2014/main" id="{CFCC90AA-B5E8-AE26-2462-9820CF5941BE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7766799" y="5680989"/>
                  <a:ext cx="80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29951" name="잉크 29950">
                  <a:extLst>
                    <a:ext uri="{FF2B5EF4-FFF2-40B4-BE49-F238E27FC236}">
                      <a16:creationId xmlns:a16="http://schemas.microsoft.com/office/drawing/2014/main" id="{A1379010-644E-2653-85EF-269EEC25201A}"/>
                    </a:ext>
                  </a:extLst>
                </p14:cNvPr>
                <p14:cNvContentPartPr/>
                <p14:nvPr/>
              </p14:nvContentPartPr>
              <p14:xfrm>
                <a:off x="7855359" y="5680989"/>
                <a:ext cx="17640" cy="127440"/>
              </p14:xfrm>
            </p:contentPart>
          </mc:Choice>
          <mc:Fallback>
            <p:pic>
              <p:nvPicPr>
                <p:cNvPr id="29951" name="잉크 29950">
                  <a:extLst>
                    <a:ext uri="{FF2B5EF4-FFF2-40B4-BE49-F238E27FC236}">
                      <a16:creationId xmlns:a16="http://schemas.microsoft.com/office/drawing/2014/main" id="{A1379010-644E-2653-85EF-269EEC25201A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7846359" y="5671989"/>
                  <a:ext cx="3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29952" name="잉크 29951">
                  <a:extLst>
                    <a:ext uri="{FF2B5EF4-FFF2-40B4-BE49-F238E27FC236}">
                      <a16:creationId xmlns:a16="http://schemas.microsoft.com/office/drawing/2014/main" id="{AE0E2B6D-C32A-18C5-D83F-128E18EEF5F4}"/>
                    </a:ext>
                  </a:extLst>
                </p14:cNvPr>
                <p14:cNvContentPartPr/>
                <p14:nvPr/>
              </p14:nvContentPartPr>
              <p14:xfrm>
                <a:off x="7827999" y="5816349"/>
                <a:ext cx="104040" cy="58320"/>
              </p14:xfrm>
            </p:contentPart>
          </mc:Choice>
          <mc:Fallback>
            <p:pic>
              <p:nvPicPr>
                <p:cNvPr id="29952" name="잉크 29951">
                  <a:extLst>
                    <a:ext uri="{FF2B5EF4-FFF2-40B4-BE49-F238E27FC236}">
                      <a16:creationId xmlns:a16="http://schemas.microsoft.com/office/drawing/2014/main" id="{AE0E2B6D-C32A-18C5-D83F-128E18EEF5F4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7818999" y="5807349"/>
                  <a:ext cx="121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29953" name="잉크 29952">
                  <a:extLst>
                    <a:ext uri="{FF2B5EF4-FFF2-40B4-BE49-F238E27FC236}">
                      <a16:creationId xmlns:a16="http://schemas.microsoft.com/office/drawing/2014/main" id="{CB46C6F9-750E-2F5D-1FA6-CF47CB5CADE8}"/>
                    </a:ext>
                  </a:extLst>
                </p14:cNvPr>
                <p14:cNvContentPartPr/>
                <p14:nvPr/>
              </p14:nvContentPartPr>
              <p14:xfrm>
                <a:off x="7937439" y="5722029"/>
                <a:ext cx="85680" cy="105120"/>
              </p14:xfrm>
            </p:contentPart>
          </mc:Choice>
          <mc:Fallback>
            <p:pic>
              <p:nvPicPr>
                <p:cNvPr id="29953" name="잉크 29952">
                  <a:extLst>
                    <a:ext uri="{FF2B5EF4-FFF2-40B4-BE49-F238E27FC236}">
                      <a16:creationId xmlns:a16="http://schemas.microsoft.com/office/drawing/2014/main" id="{CB46C6F9-750E-2F5D-1FA6-CF47CB5CADE8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7928439" y="5713029"/>
                  <a:ext cx="103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29954" name="잉크 29953">
                  <a:extLst>
                    <a:ext uri="{FF2B5EF4-FFF2-40B4-BE49-F238E27FC236}">
                      <a16:creationId xmlns:a16="http://schemas.microsoft.com/office/drawing/2014/main" id="{42AE177E-E9C1-AF79-B50B-8D73EE586E5F}"/>
                    </a:ext>
                  </a:extLst>
                </p14:cNvPr>
                <p14:cNvContentPartPr/>
                <p14:nvPr/>
              </p14:nvContentPartPr>
              <p14:xfrm>
                <a:off x="8004399" y="5718429"/>
                <a:ext cx="138240" cy="160560"/>
              </p14:xfrm>
            </p:contentPart>
          </mc:Choice>
          <mc:Fallback>
            <p:pic>
              <p:nvPicPr>
                <p:cNvPr id="29954" name="잉크 29953">
                  <a:extLst>
                    <a:ext uri="{FF2B5EF4-FFF2-40B4-BE49-F238E27FC236}">
                      <a16:creationId xmlns:a16="http://schemas.microsoft.com/office/drawing/2014/main" id="{42AE177E-E9C1-AF79-B50B-8D73EE586E5F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7995399" y="5709429"/>
                  <a:ext cx="155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29955" name="잉크 29954">
                  <a:extLst>
                    <a:ext uri="{FF2B5EF4-FFF2-40B4-BE49-F238E27FC236}">
                      <a16:creationId xmlns:a16="http://schemas.microsoft.com/office/drawing/2014/main" id="{F6886B17-3070-EBC9-0E69-C5F67AEA3C7E}"/>
                    </a:ext>
                  </a:extLst>
                </p14:cNvPr>
                <p14:cNvContentPartPr/>
                <p14:nvPr/>
              </p14:nvContentPartPr>
              <p14:xfrm>
                <a:off x="8161359" y="5715189"/>
                <a:ext cx="72000" cy="89280"/>
              </p14:xfrm>
            </p:contentPart>
          </mc:Choice>
          <mc:Fallback>
            <p:pic>
              <p:nvPicPr>
                <p:cNvPr id="29955" name="잉크 29954">
                  <a:extLst>
                    <a:ext uri="{FF2B5EF4-FFF2-40B4-BE49-F238E27FC236}">
                      <a16:creationId xmlns:a16="http://schemas.microsoft.com/office/drawing/2014/main" id="{F6886B17-3070-EBC9-0E69-C5F67AEA3C7E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8152359" y="5706189"/>
                  <a:ext cx="89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29956" name="잉크 29955">
                  <a:extLst>
                    <a:ext uri="{FF2B5EF4-FFF2-40B4-BE49-F238E27FC236}">
                      <a16:creationId xmlns:a16="http://schemas.microsoft.com/office/drawing/2014/main" id="{3F35C6AB-9C28-9A31-E4C7-4DAEDC244581}"/>
                    </a:ext>
                  </a:extLst>
                </p14:cNvPr>
                <p14:cNvContentPartPr/>
                <p14:nvPr/>
              </p14:nvContentPartPr>
              <p14:xfrm>
                <a:off x="8148399" y="5842629"/>
                <a:ext cx="131760" cy="101160"/>
              </p14:xfrm>
            </p:contentPart>
          </mc:Choice>
          <mc:Fallback>
            <p:pic>
              <p:nvPicPr>
                <p:cNvPr id="29956" name="잉크 29955">
                  <a:extLst>
                    <a:ext uri="{FF2B5EF4-FFF2-40B4-BE49-F238E27FC236}">
                      <a16:creationId xmlns:a16="http://schemas.microsoft.com/office/drawing/2014/main" id="{3F35C6AB-9C28-9A31-E4C7-4DAEDC244581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8139759" y="5833629"/>
                  <a:ext cx="149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29957" name="잉크 29956">
                  <a:extLst>
                    <a:ext uri="{FF2B5EF4-FFF2-40B4-BE49-F238E27FC236}">
                      <a16:creationId xmlns:a16="http://schemas.microsoft.com/office/drawing/2014/main" id="{855B8497-C2F8-EFBE-D817-9E76307BCD19}"/>
                    </a:ext>
                  </a:extLst>
                </p14:cNvPr>
                <p14:cNvContentPartPr/>
                <p14:nvPr/>
              </p14:nvContentPartPr>
              <p14:xfrm>
                <a:off x="8326599" y="5748669"/>
                <a:ext cx="79200" cy="146880"/>
              </p14:xfrm>
            </p:contentPart>
          </mc:Choice>
          <mc:Fallback>
            <p:pic>
              <p:nvPicPr>
                <p:cNvPr id="29957" name="잉크 29956">
                  <a:extLst>
                    <a:ext uri="{FF2B5EF4-FFF2-40B4-BE49-F238E27FC236}">
                      <a16:creationId xmlns:a16="http://schemas.microsoft.com/office/drawing/2014/main" id="{855B8497-C2F8-EFBE-D817-9E76307BCD19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8317959" y="5740029"/>
                  <a:ext cx="96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29958" name="잉크 29957">
                  <a:extLst>
                    <a:ext uri="{FF2B5EF4-FFF2-40B4-BE49-F238E27FC236}">
                      <a16:creationId xmlns:a16="http://schemas.microsoft.com/office/drawing/2014/main" id="{90F7A67E-C38F-FC65-08B2-F5C97E417054}"/>
                    </a:ext>
                  </a:extLst>
                </p14:cNvPr>
                <p14:cNvContentPartPr/>
                <p14:nvPr/>
              </p14:nvContentPartPr>
              <p14:xfrm>
                <a:off x="8424159" y="5803029"/>
                <a:ext cx="89280" cy="108720"/>
              </p14:xfrm>
            </p:contentPart>
          </mc:Choice>
          <mc:Fallback>
            <p:pic>
              <p:nvPicPr>
                <p:cNvPr id="29958" name="잉크 29957">
                  <a:extLst>
                    <a:ext uri="{FF2B5EF4-FFF2-40B4-BE49-F238E27FC236}">
                      <a16:creationId xmlns:a16="http://schemas.microsoft.com/office/drawing/2014/main" id="{90F7A67E-C38F-FC65-08B2-F5C97E417054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8415519" y="5794389"/>
                  <a:ext cx="10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29959" name="잉크 29958">
                  <a:extLst>
                    <a:ext uri="{FF2B5EF4-FFF2-40B4-BE49-F238E27FC236}">
                      <a16:creationId xmlns:a16="http://schemas.microsoft.com/office/drawing/2014/main" id="{EB917638-34D4-8258-5FB2-96FAA1D4B71F}"/>
                    </a:ext>
                  </a:extLst>
                </p14:cNvPr>
                <p14:cNvContentPartPr/>
                <p14:nvPr/>
              </p14:nvContentPartPr>
              <p14:xfrm>
                <a:off x="8538279" y="5782149"/>
                <a:ext cx="23040" cy="168120"/>
              </p14:xfrm>
            </p:contentPart>
          </mc:Choice>
          <mc:Fallback>
            <p:pic>
              <p:nvPicPr>
                <p:cNvPr id="29959" name="잉크 29958">
                  <a:extLst>
                    <a:ext uri="{FF2B5EF4-FFF2-40B4-BE49-F238E27FC236}">
                      <a16:creationId xmlns:a16="http://schemas.microsoft.com/office/drawing/2014/main" id="{EB917638-34D4-8258-5FB2-96FAA1D4B71F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8529639" y="5773509"/>
                  <a:ext cx="40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29960" name="잉크 29959">
                  <a:extLst>
                    <a:ext uri="{FF2B5EF4-FFF2-40B4-BE49-F238E27FC236}">
                      <a16:creationId xmlns:a16="http://schemas.microsoft.com/office/drawing/2014/main" id="{FFB1F2C3-370A-BCE0-EDFF-6086F6430BDB}"/>
                    </a:ext>
                  </a:extLst>
                </p14:cNvPr>
                <p14:cNvContentPartPr/>
                <p14:nvPr/>
              </p14:nvContentPartPr>
              <p14:xfrm>
                <a:off x="8570679" y="5840109"/>
                <a:ext cx="80640" cy="118800"/>
              </p14:xfrm>
            </p:contentPart>
          </mc:Choice>
          <mc:Fallback>
            <p:pic>
              <p:nvPicPr>
                <p:cNvPr id="29960" name="잉크 29959">
                  <a:extLst>
                    <a:ext uri="{FF2B5EF4-FFF2-40B4-BE49-F238E27FC236}">
                      <a16:creationId xmlns:a16="http://schemas.microsoft.com/office/drawing/2014/main" id="{FFB1F2C3-370A-BCE0-EDFF-6086F6430BDB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8562039" y="5831469"/>
                  <a:ext cx="98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29961" name="잉크 29960">
                  <a:extLst>
                    <a:ext uri="{FF2B5EF4-FFF2-40B4-BE49-F238E27FC236}">
                      <a16:creationId xmlns:a16="http://schemas.microsoft.com/office/drawing/2014/main" id="{15F91C5E-C198-CF6E-9033-8B514A3E9A5F}"/>
                    </a:ext>
                  </a:extLst>
                </p14:cNvPr>
                <p14:cNvContentPartPr/>
                <p14:nvPr/>
              </p14:nvContentPartPr>
              <p14:xfrm>
                <a:off x="8623239" y="5840829"/>
                <a:ext cx="135000" cy="122760"/>
              </p14:xfrm>
            </p:contentPart>
          </mc:Choice>
          <mc:Fallback>
            <p:pic>
              <p:nvPicPr>
                <p:cNvPr id="29961" name="잉크 29960">
                  <a:extLst>
                    <a:ext uri="{FF2B5EF4-FFF2-40B4-BE49-F238E27FC236}">
                      <a16:creationId xmlns:a16="http://schemas.microsoft.com/office/drawing/2014/main" id="{15F91C5E-C198-CF6E-9033-8B514A3E9A5F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8614599" y="5831829"/>
                  <a:ext cx="152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29962" name="잉크 29961">
                  <a:extLst>
                    <a:ext uri="{FF2B5EF4-FFF2-40B4-BE49-F238E27FC236}">
                      <a16:creationId xmlns:a16="http://schemas.microsoft.com/office/drawing/2014/main" id="{36A395CC-1596-063E-E67C-5D6920B1BAEE}"/>
                    </a:ext>
                  </a:extLst>
                </p14:cNvPr>
                <p14:cNvContentPartPr/>
                <p14:nvPr/>
              </p14:nvContentPartPr>
              <p14:xfrm>
                <a:off x="8704959" y="5794749"/>
                <a:ext cx="31680" cy="191160"/>
              </p14:xfrm>
            </p:contentPart>
          </mc:Choice>
          <mc:Fallback>
            <p:pic>
              <p:nvPicPr>
                <p:cNvPr id="29962" name="잉크 29961">
                  <a:extLst>
                    <a:ext uri="{FF2B5EF4-FFF2-40B4-BE49-F238E27FC236}">
                      <a16:creationId xmlns:a16="http://schemas.microsoft.com/office/drawing/2014/main" id="{36A395CC-1596-063E-E67C-5D6920B1BAEE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8696319" y="5786109"/>
                  <a:ext cx="49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29963" name="잉크 29962">
                  <a:extLst>
                    <a:ext uri="{FF2B5EF4-FFF2-40B4-BE49-F238E27FC236}">
                      <a16:creationId xmlns:a16="http://schemas.microsoft.com/office/drawing/2014/main" id="{55165008-1E14-5F42-2999-CADB7FB14C76}"/>
                    </a:ext>
                  </a:extLst>
                </p14:cNvPr>
                <p14:cNvContentPartPr/>
                <p14:nvPr/>
              </p14:nvContentPartPr>
              <p14:xfrm>
                <a:off x="8767959" y="5795829"/>
                <a:ext cx="110520" cy="125280"/>
              </p14:xfrm>
            </p:contentPart>
          </mc:Choice>
          <mc:Fallback>
            <p:pic>
              <p:nvPicPr>
                <p:cNvPr id="29963" name="잉크 29962">
                  <a:extLst>
                    <a:ext uri="{FF2B5EF4-FFF2-40B4-BE49-F238E27FC236}">
                      <a16:creationId xmlns:a16="http://schemas.microsoft.com/office/drawing/2014/main" id="{55165008-1E14-5F42-2999-CADB7FB14C76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8758959" y="5787189"/>
                  <a:ext cx="128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29964" name="잉크 29963">
                  <a:extLst>
                    <a:ext uri="{FF2B5EF4-FFF2-40B4-BE49-F238E27FC236}">
                      <a16:creationId xmlns:a16="http://schemas.microsoft.com/office/drawing/2014/main" id="{F7D11EE5-8776-4EB2-73B2-20295E6A38BA}"/>
                    </a:ext>
                  </a:extLst>
                </p14:cNvPr>
                <p14:cNvContentPartPr/>
                <p14:nvPr/>
              </p14:nvContentPartPr>
              <p14:xfrm>
                <a:off x="8817639" y="5936589"/>
                <a:ext cx="112680" cy="48600"/>
              </p14:xfrm>
            </p:contentPart>
          </mc:Choice>
          <mc:Fallback>
            <p:pic>
              <p:nvPicPr>
                <p:cNvPr id="29964" name="잉크 29963">
                  <a:extLst>
                    <a:ext uri="{FF2B5EF4-FFF2-40B4-BE49-F238E27FC236}">
                      <a16:creationId xmlns:a16="http://schemas.microsoft.com/office/drawing/2014/main" id="{F7D11EE5-8776-4EB2-73B2-20295E6A38BA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8808999" y="5927589"/>
                  <a:ext cx="130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29965" name="잉크 29964">
                  <a:extLst>
                    <a:ext uri="{FF2B5EF4-FFF2-40B4-BE49-F238E27FC236}">
                      <a16:creationId xmlns:a16="http://schemas.microsoft.com/office/drawing/2014/main" id="{E4E3D488-7022-6E4B-9C8E-6B0D9BD90B5F}"/>
                    </a:ext>
                  </a:extLst>
                </p14:cNvPr>
                <p14:cNvContentPartPr/>
                <p14:nvPr/>
              </p14:nvContentPartPr>
              <p14:xfrm>
                <a:off x="8898279" y="5803749"/>
                <a:ext cx="93600" cy="163440"/>
              </p14:xfrm>
            </p:contentPart>
          </mc:Choice>
          <mc:Fallback>
            <p:pic>
              <p:nvPicPr>
                <p:cNvPr id="29965" name="잉크 29964">
                  <a:extLst>
                    <a:ext uri="{FF2B5EF4-FFF2-40B4-BE49-F238E27FC236}">
                      <a16:creationId xmlns:a16="http://schemas.microsoft.com/office/drawing/2014/main" id="{E4E3D488-7022-6E4B-9C8E-6B0D9BD90B5F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8889279" y="5794749"/>
                  <a:ext cx="111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29966" name="잉크 29965">
                  <a:extLst>
                    <a:ext uri="{FF2B5EF4-FFF2-40B4-BE49-F238E27FC236}">
                      <a16:creationId xmlns:a16="http://schemas.microsoft.com/office/drawing/2014/main" id="{399A198A-D9A2-71F4-F72F-6E824F7AE0BD}"/>
                    </a:ext>
                  </a:extLst>
                </p14:cNvPr>
                <p14:cNvContentPartPr/>
                <p14:nvPr/>
              </p14:nvContentPartPr>
              <p14:xfrm>
                <a:off x="8987559" y="5882229"/>
                <a:ext cx="66960" cy="150120"/>
              </p14:xfrm>
            </p:contentPart>
          </mc:Choice>
          <mc:Fallback>
            <p:pic>
              <p:nvPicPr>
                <p:cNvPr id="29966" name="잉크 29965">
                  <a:extLst>
                    <a:ext uri="{FF2B5EF4-FFF2-40B4-BE49-F238E27FC236}">
                      <a16:creationId xmlns:a16="http://schemas.microsoft.com/office/drawing/2014/main" id="{399A198A-D9A2-71F4-F72F-6E824F7AE0BD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8978919" y="5873229"/>
                  <a:ext cx="84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29967" name="잉크 29966">
                  <a:extLst>
                    <a:ext uri="{FF2B5EF4-FFF2-40B4-BE49-F238E27FC236}">
                      <a16:creationId xmlns:a16="http://schemas.microsoft.com/office/drawing/2014/main" id="{0B5413EB-F754-C36C-D177-DF50D7CAEC47}"/>
                    </a:ext>
                  </a:extLst>
                </p14:cNvPr>
                <p14:cNvContentPartPr/>
                <p14:nvPr/>
              </p14:nvContentPartPr>
              <p14:xfrm>
                <a:off x="7321479" y="5368869"/>
                <a:ext cx="177840" cy="513720"/>
              </p14:xfrm>
            </p:contentPart>
          </mc:Choice>
          <mc:Fallback>
            <p:pic>
              <p:nvPicPr>
                <p:cNvPr id="29967" name="잉크 29966">
                  <a:extLst>
                    <a:ext uri="{FF2B5EF4-FFF2-40B4-BE49-F238E27FC236}">
                      <a16:creationId xmlns:a16="http://schemas.microsoft.com/office/drawing/2014/main" id="{0B5413EB-F754-C36C-D177-DF50D7CAEC47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7312479" y="5360229"/>
                  <a:ext cx="19548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30012" name="잉크 30011">
                  <a:extLst>
                    <a:ext uri="{FF2B5EF4-FFF2-40B4-BE49-F238E27FC236}">
                      <a16:creationId xmlns:a16="http://schemas.microsoft.com/office/drawing/2014/main" id="{75AF3D8F-C6CA-9BA1-19A6-E2D873372059}"/>
                    </a:ext>
                  </a:extLst>
                </p14:cNvPr>
                <p14:cNvContentPartPr/>
                <p14:nvPr/>
              </p14:nvContentPartPr>
              <p14:xfrm>
                <a:off x="1952439" y="6205869"/>
                <a:ext cx="147240" cy="154440"/>
              </p14:xfrm>
            </p:contentPart>
          </mc:Choice>
          <mc:Fallback>
            <p:pic>
              <p:nvPicPr>
                <p:cNvPr id="30012" name="잉크 30011">
                  <a:extLst>
                    <a:ext uri="{FF2B5EF4-FFF2-40B4-BE49-F238E27FC236}">
                      <a16:creationId xmlns:a16="http://schemas.microsoft.com/office/drawing/2014/main" id="{75AF3D8F-C6CA-9BA1-19A6-E2D873372059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1943439" y="6196869"/>
                  <a:ext cx="164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30013" name="잉크 30012">
                  <a:extLst>
                    <a:ext uri="{FF2B5EF4-FFF2-40B4-BE49-F238E27FC236}">
                      <a16:creationId xmlns:a16="http://schemas.microsoft.com/office/drawing/2014/main" id="{5D36AD15-CDB2-E8DA-CB6A-CBE7FB98AC4C}"/>
                    </a:ext>
                  </a:extLst>
                </p14:cNvPr>
                <p14:cNvContentPartPr/>
                <p14:nvPr/>
              </p14:nvContentPartPr>
              <p14:xfrm>
                <a:off x="2086359" y="6189309"/>
                <a:ext cx="127080" cy="117720"/>
              </p14:xfrm>
            </p:contentPart>
          </mc:Choice>
          <mc:Fallback>
            <p:pic>
              <p:nvPicPr>
                <p:cNvPr id="30013" name="잉크 30012">
                  <a:extLst>
                    <a:ext uri="{FF2B5EF4-FFF2-40B4-BE49-F238E27FC236}">
                      <a16:creationId xmlns:a16="http://schemas.microsoft.com/office/drawing/2014/main" id="{5D36AD15-CDB2-E8DA-CB6A-CBE7FB98AC4C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2077719" y="6180669"/>
                  <a:ext cx="144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30014" name="잉크 30013">
                  <a:extLst>
                    <a:ext uri="{FF2B5EF4-FFF2-40B4-BE49-F238E27FC236}">
                      <a16:creationId xmlns:a16="http://schemas.microsoft.com/office/drawing/2014/main" id="{0560B9F2-994B-123D-9935-A81D18377753}"/>
                    </a:ext>
                  </a:extLst>
                </p14:cNvPr>
                <p14:cNvContentPartPr/>
                <p14:nvPr/>
              </p14:nvContentPartPr>
              <p14:xfrm>
                <a:off x="2164119" y="6172389"/>
                <a:ext cx="88920" cy="102240"/>
              </p14:xfrm>
            </p:contentPart>
          </mc:Choice>
          <mc:Fallback>
            <p:pic>
              <p:nvPicPr>
                <p:cNvPr id="30014" name="잉크 30013">
                  <a:extLst>
                    <a:ext uri="{FF2B5EF4-FFF2-40B4-BE49-F238E27FC236}">
                      <a16:creationId xmlns:a16="http://schemas.microsoft.com/office/drawing/2014/main" id="{0560B9F2-994B-123D-9935-A81D1837775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2155479" y="6163749"/>
                  <a:ext cx="10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30015" name="잉크 30014">
                  <a:extLst>
                    <a:ext uri="{FF2B5EF4-FFF2-40B4-BE49-F238E27FC236}">
                      <a16:creationId xmlns:a16="http://schemas.microsoft.com/office/drawing/2014/main" id="{B92B49FF-3464-9DE1-D284-49D939CFC365}"/>
                    </a:ext>
                  </a:extLst>
                </p14:cNvPr>
                <p14:cNvContentPartPr/>
                <p14:nvPr/>
              </p14:nvContentPartPr>
              <p14:xfrm>
                <a:off x="2227119" y="6162309"/>
                <a:ext cx="51840" cy="139680"/>
              </p14:xfrm>
            </p:contentPart>
          </mc:Choice>
          <mc:Fallback>
            <p:pic>
              <p:nvPicPr>
                <p:cNvPr id="30015" name="잉크 30014">
                  <a:extLst>
                    <a:ext uri="{FF2B5EF4-FFF2-40B4-BE49-F238E27FC236}">
                      <a16:creationId xmlns:a16="http://schemas.microsoft.com/office/drawing/2014/main" id="{B92B49FF-3464-9DE1-D284-49D939CFC365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2218479" y="6153309"/>
                  <a:ext cx="6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30016" name="잉크 30015">
                  <a:extLst>
                    <a:ext uri="{FF2B5EF4-FFF2-40B4-BE49-F238E27FC236}">
                      <a16:creationId xmlns:a16="http://schemas.microsoft.com/office/drawing/2014/main" id="{371CC228-0E4D-F707-2A4B-72EEC78EED19}"/>
                    </a:ext>
                  </a:extLst>
                </p14:cNvPr>
                <p14:cNvContentPartPr/>
                <p14:nvPr/>
              </p14:nvContentPartPr>
              <p14:xfrm>
                <a:off x="2234679" y="6303069"/>
                <a:ext cx="57600" cy="11880"/>
              </p14:xfrm>
            </p:contentPart>
          </mc:Choice>
          <mc:Fallback>
            <p:pic>
              <p:nvPicPr>
                <p:cNvPr id="30016" name="잉크 30015">
                  <a:extLst>
                    <a:ext uri="{FF2B5EF4-FFF2-40B4-BE49-F238E27FC236}">
                      <a16:creationId xmlns:a16="http://schemas.microsoft.com/office/drawing/2014/main" id="{371CC228-0E4D-F707-2A4B-72EEC78EED19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2225679" y="6294069"/>
                  <a:ext cx="75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30017" name="잉크 30016">
                  <a:extLst>
                    <a:ext uri="{FF2B5EF4-FFF2-40B4-BE49-F238E27FC236}">
                      <a16:creationId xmlns:a16="http://schemas.microsoft.com/office/drawing/2014/main" id="{8919B678-5766-4C13-3DF8-A070420C6EBB}"/>
                    </a:ext>
                  </a:extLst>
                </p14:cNvPr>
                <p14:cNvContentPartPr/>
                <p14:nvPr/>
              </p14:nvContentPartPr>
              <p14:xfrm>
                <a:off x="2235039" y="6291909"/>
                <a:ext cx="101520" cy="100080"/>
              </p14:xfrm>
            </p:contentPart>
          </mc:Choice>
          <mc:Fallback>
            <p:pic>
              <p:nvPicPr>
                <p:cNvPr id="30017" name="잉크 30016">
                  <a:extLst>
                    <a:ext uri="{FF2B5EF4-FFF2-40B4-BE49-F238E27FC236}">
                      <a16:creationId xmlns:a16="http://schemas.microsoft.com/office/drawing/2014/main" id="{8919B678-5766-4C13-3DF8-A070420C6EBB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2226039" y="6283269"/>
                  <a:ext cx="119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30018" name="잉크 30017">
                  <a:extLst>
                    <a:ext uri="{FF2B5EF4-FFF2-40B4-BE49-F238E27FC236}">
                      <a16:creationId xmlns:a16="http://schemas.microsoft.com/office/drawing/2014/main" id="{AF62DEF9-0008-4BA7-91C7-F597D1F0BA5D}"/>
                    </a:ext>
                  </a:extLst>
                </p14:cNvPr>
                <p14:cNvContentPartPr/>
                <p14:nvPr/>
              </p14:nvContentPartPr>
              <p14:xfrm>
                <a:off x="2317839" y="6186069"/>
                <a:ext cx="108360" cy="166320"/>
              </p14:xfrm>
            </p:contentPart>
          </mc:Choice>
          <mc:Fallback>
            <p:pic>
              <p:nvPicPr>
                <p:cNvPr id="30018" name="잉크 30017">
                  <a:extLst>
                    <a:ext uri="{FF2B5EF4-FFF2-40B4-BE49-F238E27FC236}">
                      <a16:creationId xmlns:a16="http://schemas.microsoft.com/office/drawing/2014/main" id="{AF62DEF9-0008-4BA7-91C7-F597D1F0BA5D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2309199" y="6177069"/>
                  <a:ext cx="126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30019" name="잉크 30018">
                  <a:extLst>
                    <a:ext uri="{FF2B5EF4-FFF2-40B4-BE49-F238E27FC236}">
                      <a16:creationId xmlns:a16="http://schemas.microsoft.com/office/drawing/2014/main" id="{C6B72D1D-A597-1EE2-5653-C1105506D238}"/>
                    </a:ext>
                  </a:extLst>
                </p14:cNvPr>
                <p14:cNvContentPartPr/>
                <p14:nvPr/>
              </p14:nvContentPartPr>
              <p14:xfrm>
                <a:off x="2461479" y="6224949"/>
                <a:ext cx="6480" cy="155160"/>
              </p14:xfrm>
            </p:contentPart>
          </mc:Choice>
          <mc:Fallback>
            <p:pic>
              <p:nvPicPr>
                <p:cNvPr id="30019" name="잉크 30018">
                  <a:extLst>
                    <a:ext uri="{FF2B5EF4-FFF2-40B4-BE49-F238E27FC236}">
                      <a16:creationId xmlns:a16="http://schemas.microsoft.com/office/drawing/2014/main" id="{C6B72D1D-A597-1EE2-5653-C1105506D238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2452839" y="6215949"/>
                  <a:ext cx="24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30020" name="잉크 30019">
                  <a:extLst>
                    <a:ext uri="{FF2B5EF4-FFF2-40B4-BE49-F238E27FC236}">
                      <a16:creationId xmlns:a16="http://schemas.microsoft.com/office/drawing/2014/main" id="{3BFF4E58-CF28-685F-5508-D3F885986BDA}"/>
                    </a:ext>
                  </a:extLst>
                </p14:cNvPr>
                <p14:cNvContentPartPr/>
                <p14:nvPr/>
              </p14:nvContentPartPr>
              <p14:xfrm>
                <a:off x="2635359" y="6150789"/>
                <a:ext cx="70560" cy="33840"/>
              </p14:xfrm>
            </p:contentPart>
          </mc:Choice>
          <mc:Fallback>
            <p:pic>
              <p:nvPicPr>
                <p:cNvPr id="30020" name="잉크 30019">
                  <a:extLst>
                    <a:ext uri="{FF2B5EF4-FFF2-40B4-BE49-F238E27FC236}">
                      <a16:creationId xmlns:a16="http://schemas.microsoft.com/office/drawing/2014/main" id="{3BFF4E58-CF28-685F-5508-D3F885986BDA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2626359" y="6141789"/>
                  <a:ext cx="88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30021" name="잉크 30020">
                  <a:extLst>
                    <a:ext uri="{FF2B5EF4-FFF2-40B4-BE49-F238E27FC236}">
                      <a16:creationId xmlns:a16="http://schemas.microsoft.com/office/drawing/2014/main" id="{082AA6E5-7EFB-1D7B-8801-9BA1B532AA70}"/>
                    </a:ext>
                  </a:extLst>
                </p14:cNvPr>
                <p14:cNvContentPartPr/>
                <p14:nvPr/>
              </p14:nvContentPartPr>
              <p14:xfrm>
                <a:off x="2627079" y="6203349"/>
                <a:ext cx="123120" cy="129600"/>
              </p14:xfrm>
            </p:contentPart>
          </mc:Choice>
          <mc:Fallback>
            <p:pic>
              <p:nvPicPr>
                <p:cNvPr id="30021" name="잉크 30020">
                  <a:extLst>
                    <a:ext uri="{FF2B5EF4-FFF2-40B4-BE49-F238E27FC236}">
                      <a16:creationId xmlns:a16="http://schemas.microsoft.com/office/drawing/2014/main" id="{082AA6E5-7EFB-1D7B-8801-9BA1B532AA70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2618079" y="6194709"/>
                  <a:ext cx="140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30022" name="잉크 30021">
                  <a:extLst>
                    <a:ext uri="{FF2B5EF4-FFF2-40B4-BE49-F238E27FC236}">
                      <a16:creationId xmlns:a16="http://schemas.microsoft.com/office/drawing/2014/main" id="{BB00E8AE-629C-2844-E693-FEB53945F3ED}"/>
                    </a:ext>
                  </a:extLst>
                </p14:cNvPr>
                <p14:cNvContentPartPr/>
                <p14:nvPr/>
              </p14:nvContentPartPr>
              <p14:xfrm>
                <a:off x="2760999" y="6236109"/>
                <a:ext cx="40320" cy="87840"/>
              </p14:xfrm>
            </p:contentPart>
          </mc:Choice>
          <mc:Fallback>
            <p:pic>
              <p:nvPicPr>
                <p:cNvPr id="30022" name="잉크 30021">
                  <a:extLst>
                    <a:ext uri="{FF2B5EF4-FFF2-40B4-BE49-F238E27FC236}">
                      <a16:creationId xmlns:a16="http://schemas.microsoft.com/office/drawing/2014/main" id="{BB00E8AE-629C-2844-E693-FEB53945F3ED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2752359" y="6227469"/>
                  <a:ext cx="57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30023" name="잉크 30022">
                  <a:extLst>
                    <a:ext uri="{FF2B5EF4-FFF2-40B4-BE49-F238E27FC236}">
                      <a16:creationId xmlns:a16="http://schemas.microsoft.com/office/drawing/2014/main" id="{4BD135EF-5EC1-8505-1F08-9A39AFE80A9B}"/>
                    </a:ext>
                  </a:extLst>
                </p14:cNvPr>
                <p14:cNvContentPartPr/>
                <p14:nvPr/>
              </p14:nvContentPartPr>
              <p14:xfrm>
                <a:off x="2721759" y="6366069"/>
                <a:ext cx="92160" cy="34560"/>
              </p14:xfrm>
            </p:contentPart>
          </mc:Choice>
          <mc:Fallback>
            <p:pic>
              <p:nvPicPr>
                <p:cNvPr id="30023" name="잉크 30022">
                  <a:extLst>
                    <a:ext uri="{FF2B5EF4-FFF2-40B4-BE49-F238E27FC236}">
                      <a16:creationId xmlns:a16="http://schemas.microsoft.com/office/drawing/2014/main" id="{4BD135EF-5EC1-8505-1F08-9A39AFE80A9B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2712759" y="6357069"/>
                  <a:ext cx="109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30024" name="잉크 30023">
                  <a:extLst>
                    <a:ext uri="{FF2B5EF4-FFF2-40B4-BE49-F238E27FC236}">
                      <a16:creationId xmlns:a16="http://schemas.microsoft.com/office/drawing/2014/main" id="{1F3E0EED-9290-3024-A907-BFA976E096D5}"/>
                    </a:ext>
                  </a:extLst>
                </p14:cNvPr>
                <p14:cNvContentPartPr/>
                <p14:nvPr/>
              </p14:nvContentPartPr>
              <p14:xfrm>
                <a:off x="2808879" y="6177069"/>
                <a:ext cx="114480" cy="137880"/>
              </p14:xfrm>
            </p:contentPart>
          </mc:Choice>
          <mc:Fallback>
            <p:pic>
              <p:nvPicPr>
                <p:cNvPr id="30024" name="잉크 30023">
                  <a:extLst>
                    <a:ext uri="{FF2B5EF4-FFF2-40B4-BE49-F238E27FC236}">
                      <a16:creationId xmlns:a16="http://schemas.microsoft.com/office/drawing/2014/main" id="{1F3E0EED-9290-3024-A907-BFA976E096D5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2799879" y="6168429"/>
                  <a:ext cx="132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30025" name="잉크 30024">
                  <a:extLst>
                    <a:ext uri="{FF2B5EF4-FFF2-40B4-BE49-F238E27FC236}">
                      <a16:creationId xmlns:a16="http://schemas.microsoft.com/office/drawing/2014/main" id="{0556160F-5D87-E1D4-4912-B72CE0771BE9}"/>
                    </a:ext>
                  </a:extLst>
                </p14:cNvPr>
                <p14:cNvContentPartPr/>
                <p14:nvPr/>
              </p14:nvContentPartPr>
              <p14:xfrm>
                <a:off x="2874039" y="6232509"/>
                <a:ext cx="156240" cy="137160"/>
              </p14:xfrm>
            </p:contentPart>
          </mc:Choice>
          <mc:Fallback>
            <p:pic>
              <p:nvPicPr>
                <p:cNvPr id="30025" name="잉크 30024">
                  <a:extLst>
                    <a:ext uri="{FF2B5EF4-FFF2-40B4-BE49-F238E27FC236}">
                      <a16:creationId xmlns:a16="http://schemas.microsoft.com/office/drawing/2014/main" id="{0556160F-5D87-E1D4-4912-B72CE0771BE9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2865399" y="6223869"/>
                  <a:ext cx="173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30026" name="잉크 30025">
                  <a:extLst>
                    <a:ext uri="{FF2B5EF4-FFF2-40B4-BE49-F238E27FC236}">
                      <a16:creationId xmlns:a16="http://schemas.microsoft.com/office/drawing/2014/main" id="{099937D2-DD18-9EE3-46F3-3C72FF8062E6}"/>
                    </a:ext>
                  </a:extLst>
                </p14:cNvPr>
                <p14:cNvContentPartPr/>
                <p14:nvPr/>
              </p14:nvContentPartPr>
              <p14:xfrm>
                <a:off x="3026679" y="6362829"/>
                <a:ext cx="17640" cy="9720"/>
              </p14:xfrm>
            </p:contentPart>
          </mc:Choice>
          <mc:Fallback>
            <p:pic>
              <p:nvPicPr>
                <p:cNvPr id="30026" name="잉크 30025">
                  <a:extLst>
                    <a:ext uri="{FF2B5EF4-FFF2-40B4-BE49-F238E27FC236}">
                      <a16:creationId xmlns:a16="http://schemas.microsoft.com/office/drawing/2014/main" id="{099937D2-DD18-9EE3-46F3-3C72FF8062E6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3018039" y="6354189"/>
                  <a:ext cx="35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30030" name="잉크 30029">
                  <a:extLst>
                    <a:ext uri="{FF2B5EF4-FFF2-40B4-BE49-F238E27FC236}">
                      <a16:creationId xmlns:a16="http://schemas.microsoft.com/office/drawing/2014/main" id="{FA5848F4-B5E3-C824-00C2-F6104BE9AF2F}"/>
                    </a:ext>
                  </a:extLst>
                </p14:cNvPr>
                <p14:cNvContentPartPr/>
                <p14:nvPr/>
              </p14:nvContentPartPr>
              <p14:xfrm>
                <a:off x="3208479" y="6206229"/>
                <a:ext cx="99720" cy="115560"/>
              </p14:xfrm>
            </p:contentPart>
          </mc:Choice>
          <mc:Fallback>
            <p:pic>
              <p:nvPicPr>
                <p:cNvPr id="30030" name="잉크 30029">
                  <a:extLst>
                    <a:ext uri="{FF2B5EF4-FFF2-40B4-BE49-F238E27FC236}">
                      <a16:creationId xmlns:a16="http://schemas.microsoft.com/office/drawing/2014/main" id="{FA5848F4-B5E3-C824-00C2-F6104BE9AF2F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3199839" y="6197229"/>
                  <a:ext cx="117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30031" name="잉크 30030">
                  <a:extLst>
                    <a:ext uri="{FF2B5EF4-FFF2-40B4-BE49-F238E27FC236}">
                      <a16:creationId xmlns:a16="http://schemas.microsoft.com/office/drawing/2014/main" id="{2DF52A24-8D11-0118-8930-3683C8121FA7}"/>
                    </a:ext>
                  </a:extLst>
                </p14:cNvPr>
                <p14:cNvContentPartPr/>
                <p14:nvPr/>
              </p14:nvContentPartPr>
              <p14:xfrm>
                <a:off x="3370839" y="6299829"/>
                <a:ext cx="13680" cy="56520"/>
              </p14:xfrm>
            </p:contentPart>
          </mc:Choice>
          <mc:Fallback>
            <p:pic>
              <p:nvPicPr>
                <p:cNvPr id="30031" name="잉크 30030">
                  <a:extLst>
                    <a:ext uri="{FF2B5EF4-FFF2-40B4-BE49-F238E27FC236}">
                      <a16:creationId xmlns:a16="http://schemas.microsoft.com/office/drawing/2014/main" id="{2DF52A24-8D11-0118-8930-3683C8121FA7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3362199" y="6290829"/>
                  <a:ext cx="31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30032" name="잉크 30031">
                  <a:extLst>
                    <a:ext uri="{FF2B5EF4-FFF2-40B4-BE49-F238E27FC236}">
                      <a16:creationId xmlns:a16="http://schemas.microsoft.com/office/drawing/2014/main" id="{19A18BA6-82A2-85B8-1E5F-07A237E01A87}"/>
                    </a:ext>
                  </a:extLst>
                </p14:cNvPr>
                <p14:cNvContentPartPr/>
                <p14:nvPr/>
              </p14:nvContentPartPr>
              <p14:xfrm>
                <a:off x="3492159" y="6179589"/>
                <a:ext cx="29880" cy="132840"/>
              </p14:xfrm>
            </p:contentPart>
          </mc:Choice>
          <mc:Fallback>
            <p:pic>
              <p:nvPicPr>
                <p:cNvPr id="30032" name="잉크 30031">
                  <a:extLst>
                    <a:ext uri="{FF2B5EF4-FFF2-40B4-BE49-F238E27FC236}">
                      <a16:creationId xmlns:a16="http://schemas.microsoft.com/office/drawing/2014/main" id="{19A18BA6-82A2-85B8-1E5F-07A237E01A87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3483159" y="6170949"/>
                  <a:ext cx="47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30033" name="잉크 30032">
                  <a:extLst>
                    <a:ext uri="{FF2B5EF4-FFF2-40B4-BE49-F238E27FC236}">
                      <a16:creationId xmlns:a16="http://schemas.microsoft.com/office/drawing/2014/main" id="{4A53FE19-BAE1-FE01-6DA5-B99C2A798FF4}"/>
                    </a:ext>
                  </a:extLst>
                </p14:cNvPr>
                <p14:cNvContentPartPr/>
                <p14:nvPr/>
              </p14:nvContentPartPr>
              <p14:xfrm>
                <a:off x="3595839" y="6297309"/>
                <a:ext cx="8640" cy="59760"/>
              </p14:xfrm>
            </p:contentPart>
          </mc:Choice>
          <mc:Fallback>
            <p:pic>
              <p:nvPicPr>
                <p:cNvPr id="30033" name="잉크 30032">
                  <a:extLst>
                    <a:ext uri="{FF2B5EF4-FFF2-40B4-BE49-F238E27FC236}">
                      <a16:creationId xmlns:a16="http://schemas.microsoft.com/office/drawing/2014/main" id="{4A53FE19-BAE1-FE01-6DA5-B99C2A798FF4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3586839" y="6288669"/>
                  <a:ext cx="26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30034" name="잉크 30033">
                  <a:extLst>
                    <a:ext uri="{FF2B5EF4-FFF2-40B4-BE49-F238E27FC236}">
                      <a16:creationId xmlns:a16="http://schemas.microsoft.com/office/drawing/2014/main" id="{23597994-F0DE-34CE-6D23-332F41AB958C}"/>
                    </a:ext>
                  </a:extLst>
                </p14:cNvPr>
                <p14:cNvContentPartPr/>
                <p14:nvPr/>
              </p14:nvContentPartPr>
              <p14:xfrm>
                <a:off x="3675039" y="6200829"/>
                <a:ext cx="5040" cy="7200"/>
              </p14:xfrm>
            </p:contentPart>
          </mc:Choice>
          <mc:Fallback>
            <p:pic>
              <p:nvPicPr>
                <p:cNvPr id="30034" name="잉크 30033">
                  <a:extLst>
                    <a:ext uri="{FF2B5EF4-FFF2-40B4-BE49-F238E27FC236}">
                      <a16:creationId xmlns:a16="http://schemas.microsoft.com/office/drawing/2014/main" id="{23597994-F0DE-34CE-6D23-332F41AB958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3666399" y="6191829"/>
                  <a:ext cx="226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30035" name="잉크 30034">
                  <a:extLst>
                    <a:ext uri="{FF2B5EF4-FFF2-40B4-BE49-F238E27FC236}">
                      <a16:creationId xmlns:a16="http://schemas.microsoft.com/office/drawing/2014/main" id="{40D0F9BD-06FC-11E9-5EC9-5A57AFE7169A}"/>
                    </a:ext>
                  </a:extLst>
                </p14:cNvPr>
                <p14:cNvContentPartPr/>
                <p14:nvPr/>
              </p14:nvContentPartPr>
              <p14:xfrm>
                <a:off x="3670719" y="6197229"/>
                <a:ext cx="156600" cy="139680"/>
              </p14:xfrm>
            </p:contentPart>
          </mc:Choice>
          <mc:Fallback>
            <p:pic>
              <p:nvPicPr>
                <p:cNvPr id="30035" name="잉크 30034">
                  <a:extLst>
                    <a:ext uri="{FF2B5EF4-FFF2-40B4-BE49-F238E27FC236}">
                      <a16:creationId xmlns:a16="http://schemas.microsoft.com/office/drawing/2014/main" id="{40D0F9BD-06FC-11E9-5EC9-5A57AFE7169A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3661719" y="6188229"/>
                  <a:ext cx="174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30036" name="잉크 30035">
                  <a:extLst>
                    <a:ext uri="{FF2B5EF4-FFF2-40B4-BE49-F238E27FC236}">
                      <a16:creationId xmlns:a16="http://schemas.microsoft.com/office/drawing/2014/main" id="{95AC99D4-7A57-B722-C329-3127031158F6}"/>
                    </a:ext>
                  </a:extLst>
                </p14:cNvPr>
                <p14:cNvContentPartPr/>
                <p14:nvPr/>
              </p14:nvContentPartPr>
              <p14:xfrm>
                <a:off x="3286959" y="6451029"/>
                <a:ext cx="440640" cy="41040"/>
              </p14:xfrm>
            </p:contentPart>
          </mc:Choice>
          <mc:Fallback>
            <p:pic>
              <p:nvPicPr>
                <p:cNvPr id="30036" name="잉크 30035">
                  <a:extLst>
                    <a:ext uri="{FF2B5EF4-FFF2-40B4-BE49-F238E27FC236}">
                      <a16:creationId xmlns:a16="http://schemas.microsoft.com/office/drawing/2014/main" id="{95AC99D4-7A57-B722-C329-3127031158F6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3277959" y="6442389"/>
                  <a:ext cx="458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30037" name="잉크 30036">
                  <a:extLst>
                    <a:ext uri="{FF2B5EF4-FFF2-40B4-BE49-F238E27FC236}">
                      <a16:creationId xmlns:a16="http://schemas.microsoft.com/office/drawing/2014/main" id="{C2C4C374-BF0F-1BE7-A1AB-C7C59A8DB10A}"/>
                    </a:ext>
                  </a:extLst>
                </p14:cNvPr>
                <p14:cNvContentPartPr/>
                <p14:nvPr/>
              </p14:nvContentPartPr>
              <p14:xfrm>
                <a:off x="3261759" y="6604389"/>
                <a:ext cx="45000" cy="63720"/>
              </p14:xfrm>
            </p:contentPart>
          </mc:Choice>
          <mc:Fallback>
            <p:pic>
              <p:nvPicPr>
                <p:cNvPr id="30037" name="잉크 30036">
                  <a:extLst>
                    <a:ext uri="{FF2B5EF4-FFF2-40B4-BE49-F238E27FC236}">
                      <a16:creationId xmlns:a16="http://schemas.microsoft.com/office/drawing/2014/main" id="{C2C4C374-BF0F-1BE7-A1AB-C7C59A8DB10A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3253119" y="6595389"/>
                  <a:ext cx="62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30038" name="잉크 30037">
                  <a:extLst>
                    <a:ext uri="{FF2B5EF4-FFF2-40B4-BE49-F238E27FC236}">
                      <a16:creationId xmlns:a16="http://schemas.microsoft.com/office/drawing/2014/main" id="{F840BB79-FAC5-90E1-6A8E-9DCECDBFCC67}"/>
                    </a:ext>
                  </a:extLst>
                </p14:cNvPr>
                <p14:cNvContentPartPr/>
                <p14:nvPr/>
              </p14:nvContentPartPr>
              <p14:xfrm>
                <a:off x="3340239" y="6613749"/>
                <a:ext cx="27000" cy="69840"/>
              </p14:xfrm>
            </p:contentPart>
          </mc:Choice>
          <mc:Fallback>
            <p:pic>
              <p:nvPicPr>
                <p:cNvPr id="30038" name="잉크 30037">
                  <a:extLst>
                    <a:ext uri="{FF2B5EF4-FFF2-40B4-BE49-F238E27FC236}">
                      <a16:creationId xmlns:a16="http://schemas.microsoft.com/office/drawing/2014/main" id="{F840BB79-FAC5-90E1-6A8E-9DCECDBFCC67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3331239" y="6605109"/>
                  <a:ext cx="44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30039" name="잉크 30038">
                  <a:extLst>
                    <a:ext uri="{FF2B5EF4-FFF2-40B4-BE49-F238E27FC236}">
                      <a16:creationId xmlns:a16="http://schemas.microsoft.com/office/drawing/2014/main" id="{7B60EB76-B88F-AE6A-F3A7-23B0D517789A}"/>
                    </a:ext>
                  </a:extLst>
                </p14:cNvPr>
                <p14:cNvContentPartPr/>
                <p14:nvPr/>
              </p14:nvContentPartPr>
              <p14:xfrm>
                <a:off x="3402519" y="6622029"/>
                <a:ext cx="83880" cy="81000"/>
              </p14:xfrm>
            </p:contentPart>
          </mc:Choice>
          <mc:Fallback>
            <p:pic>
              <p:nvPicPr>
                <p:cNvPr id="30039" name="잉크 30038">
                  <a:extLst>
                    <a:ext uri="{FF2B5EF4-FFF2-40B4-BE49-F238E27FC236}">
                      <a16:creationId xmlns:a16="http://schemas.microsoft.com/office/drawing/2014/main" id="{7B60EB76-B88F-AE6A-F3A7-23B0D517789A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3393519" y="6613389"/>
                  <a:ext cx="101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30040" name="잉크 30039">
                  <a:extLst>
                    <a:ext uri="{FF2B5EF4-FFF2-40B4-BE49-F238E27FC236}">
                      <a16:creationId xmlns:a16="http://schemas.microsoft.com/office/drawing/2014/main" id="{DCEEA368-ACB8-375A-4707-D9CBF9217B0E}"/>
                    </a:ext>
                  </a:extLst>
                </p14:cNvPr>
                <p14:cNvContentPartPr/>
                <p14:nvPr/>
              </p14:nvContentPartPr>
              <p14:xfrm>
                <a:off x="3480279" y="6628509"/>
                <a:ext cx="28080" cy="81000"/>
              </p14:xfrm>
            </p:contentPart>
          </mc:Choice>
          <mc:Fallback>
            <p:pic>
              <p:nvPicPr>
                <p:cNvPr id="30040" name="잉크 30039">
                  <a:extLst>
                    <a:ext uri="{FF2B5EF4-FFF2-40B4-BE49-F238E27FC236}">
                      <a16:creationId xmlns:a16="http://schemas.microsoft.com/office/drawing/2014/main" id="{DCEEA368-ACB8-375A-4707-D9CBF9217B0E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3471639" y="6619869"/>
                  <a:ext cx="45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30041" name="잉크 30040">
                  <a:extLst>
                    <a:ext uri="{FF2B5EF4-FFF2-40B4-BE49-F238E27FC236}">
                      <a16:creationId xmlns:a16="http://schemas.microsoft.com/office/drawing/2014/main" id="{5AE587C7-8DA9-B3F6-1CBE-F9C437E8231B}"/>
                    </a:ext>
                  </a:extLst>
                </p14:cNvPr>
                <p14:cNvContentPartPr/>
                <p14:nvPr/>
              </p14:nvContentPartPr>
              <p14:xfrm>
                <a:off x="3577839" y="6585669"/>
                <a:ext cx="69840" cy="96840"/>
              </p14:xfrm>
            </p:contentPart>
          </mc:Choice>
          <mc:Fallback>
            <p:pic>
              <p:nvPicPr>
                <p:cNvPr id="30041" name="잉크 30040">
                  <a:extLst>
                    <a:ext uri="{FF2B5EF4-FFF2-40B4-BE49-F238E27FC236}">
                      <a16:creationId xmlns:a16="http://schemas.microsoft.com/office/drawing/2014/main" id="{5AE587C7-8DA9-B3F6-1CBE-F9C437E8231B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3569199" y="6577029"/>
                  <a:ext cx="87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30042" name="잉크 30041">
                  <a:extLst>
                    <a:ext uri="{FF2B5EF4-FFF2-40B4-BE49-F238E27FC236}">
                      <a16:creationId xmlns:a16="http://schemas.microsoft.com/office/drawing/2014/main" id="{E7FD42D2-42E0-5F70-8E61-F954FA06DC65}"/>
                    </a:ext>
                  </a:extLst>
                </p14:cNvPr>
                <p14:cNvContentPartPr/>
                <p14:nvPr/>
              </p14:nvContentPartPr>
              <p14:xfrm>
                <a:off x="3649119" y="6682149"/>
                <a:ext cx="96120" cy="52200"/>
              </p14:xfrm>
            </p:contentPart>
          </mc:Choice>
          <mc:Fallback>
            <p:pic>
              <p:nvPicPr>
                <p:cNvPr id="30042" name="잉크 30041">
                  <a:extLst>
                    <a:ext uri="{FF2B5EF4-FFF2-40B4-BE49-F238E27FC236}">
                      <a16:creationId xmlns:a16="http://schemas.microsoft.com/office/drawing/2014/main" id="{E7FD42D2-42E0-5F70-8E61-F954FA06DC65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3640479" y="6673149"/>
                  <a:ext cx="113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30043" name="잉크 30042">
                  <a:extLst>
                    <a:ext uri="{FF2B5EF4-FFF2-40B4-BE49-F238E27FC236}">
                      <a16:creationId xmlns:a16="http://schemas.microsoft.com/office/drawing/2014/main" id="{ACC1D503-62E9-19D2-C72A-5B7C42B69D4B}"/>
                    </a:ext>
                  </a:extLst>
                </p14:cNvPr>
                <p14:cNvContentPartPr/>
                <p14:nvPr/>
              </p14:nvContentPartPr>
              <p14:xfrm>
                <a:off x="3715719" y="6581349"/>
                <a:ext cx="92880" cy="87480"/>
              </p14:xfrm>
            </p:contentPart>
          </mc:Choice>
          <mc:Fallback>
            <p:pic>
              <p:nvPicPr>
                <p:cNvPr id="30043" name="잉크 30042">
                  <a:extLst>
                    <a:ext uri="{FF2B5EF4-FFF2-40B4-BE49-F238E27FC236}">
                      <a16:creationId xmlns:a16="http://schemas.microsoft.com/office/drawing/2014/main" id="{ACC1D503-62E9-19D2-C72A-5B7C42B69D4B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3707079" y="6572709"/>
                  <a:ext cx="110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9">
              <p14:nvContentPartPr>
                <p14:cNvPr id="30044" name="잉크 30043">
                  <a:extLst>
                    <a:ext uri="{FF2B5EF4-FFF2-40B4-BE49-F238E27FC236}">
                      <a16:creationId xmlns:a16="http://schemas.microsoft.com/office/drawing/2014/main" id="{D39DE4BE-9BBC-5002-C32A-6ABE091D769F}"/>
                    </a:ext>
                  </a:extLst>
                </p14:cNvPr>
                <p14:cNvContentPartPr/>
                <p14:nvPr/>
              </p14:nvContentPartPr>
              <p14:xfrm>
                <a:off x="3796359" y="6672789"/>
                <a:ext cx="61560" cy="75240"/>
              </p14:xfrm>
            </p:contentPart>
          </mc:Choice>
          <mc:Fallback>
            <p:pic>
              <p:nvPicPr>
                <p:cNvPr id="30044" name="잉크 30043">
                  <a:extLst>
                    <a:ext uri="{FF2B5EF4-FFF2-40B4-BE49-F238E27FC236}">
                      <a16:creationId xmlns:a16="http://schemas.microsoft.com/office/drawing/2014/main" id="{D39DE4BE-9BBC-5002-C32A-6ABE091D769F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3787359" y="6664149"/>
                  <a:ext cx="79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1">
              <p14:nvContentPartPr>
                <p14:cNvPr id="30045" name="잉크 30044">
                  <a:extLst>
                    <a:ext uri="{FF2B5EF4-FFF2-40B4-BE49-F238E27FC236}">
                      <a16:creationId xmlns:a16="http://schemas.microsoft.com/office/drawing/2014/main" id="{E3E478E1-48E2-9944-F5CD-6A2535A337D2}"/>
                    </a:ext>
                  </a:extLst>
                </p14:cNvPr>
                <p14:cNvContentPartPr/>
                <p14:nvPr/>
              </p14:nvContentPartPr>
              <p14:xfrm>
                <a:off x="3919839" y="6737229"/>
                <a:ext cx="8640" cy="10800"/>
              </p14:xfrm>
            </p:contentPart>
          </mc:Choice>
          <mc:Fallback>
            <p:pic>
              <p:nvPicPr>
                <p:cNvPr id="30045" name="잉크 30044">
                  <a:extLst>
                    <a:ext uri="{FF2B5EF4-FFF2-40B4-BE49-F238E27FC236}">
                      <a16:creationId xmlns:a16="http://schemas.microsoft.com/office/drawing/2014/main" id="{E3E478E1-48E2-9944-F5CD-6A2535A337D2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3910839" y="6728589"/>
                  <a:ext cx="26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30049" name="잉크 30048">
                  <a:extLst>
                    <a:ext uri="{FF2B5EF4-FFF2-40B4-BE49-F238E27FC236}">
                      <a16:creationId xmlns:a16="http://schemas.microsoft.com/office/drawing/2014/main" id="{32D1C191-4F76-F86B-AE58-6948FF150DEB}"/>
                    </a:ext>
                  </a:extLst>
                </p14:cNvPr>
                <p14:cNvContentPartPr/>
                <p14:nvPr/>
              </p14:nvContentPartPr>
              <p14:xfrm>
                <a:off x="3963039" y="6268509"/>
                <a:ext cx="23400" cy="12240"/>
              </p14:xfrm>
            </p:contentPart>
          </mc:Choice>
          <mc:Fallback>
            <p:pic>
              <p:nvPicPr>
                <p:cNvPr id="30049" name="잉크 30048">
                  <a:extLst>
                    <a:ext uri="{FF2B5EF4-FFF2-40B4-BE49-F238E27FC236}">
                      <a16:creationId xmlns:a16="http://schemas.microsoft.com/office/drawing/2014/main" id="{32D1C191-4F76-F86B-AE58-6948FF150DEB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3954039" y="6259509"/>
                  <a:ext cx="410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30050" name="잉크 30049">
                  <a:extLst>
                    <a:ext uri="{FF2B5EF4-FFF2-40B4-BE49-F238E27FC236}">
                      <a16:creationId xmlns:a16="http://schemas.microsoft.com/office/drawing/2014/main" id="{1DE5044F-72FF-3C82-C2BB-EF9F76EABDBA}"/>
                    </a:ext>
                  </a:extLst>
                </p14:cNvPr>
                <p14:cNvContentPartPr/>
                <p14:nvPr/>
              </p14:nvContentPartPr>
              <p14:xfrm>
                <a:off x="4068879" y="6269229"/>
                <a:ext cx="72000" cy="6840"/>
              </p14:xfrm>
            </p:contentPart>
          </mc:Choice>
          <mc:Fallback>
            <p:pic>
              <p:nvPicPr>
                <p:cNvPr id="30050" name="잉크 30049">
                  <a:extLst>
                    <a:ext uri="{FF2B5EF4-FFF2-40B4-BE49-F238E27FC236}">
                      <a16:creationId xmlns:a16="http://schemas.microsoft.com/office/drawing/2014/main" id="{1DE5044F-72FF-3C82-C2BB-EF9F76EABDBA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4059879" y="6260589"/>
                  <a:ext cx="89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30052" name="잉크 30051">
                  <a:extLst>
                    <a:ext uri="{FF2B5EF4-FFF2-40B4-BE49-F238E27FC236}">
                      <a16:creationId xmlns:a16="http://schemas.microsoft.com/office/drawing/2014/main" id="{4FCE6A34-194A-66FB-9EBF-7AE02D36BA8C}"/>
                    </a:ext>
                  </a:extLst>
                </p14:cNvPr>
                <p14:cNvContentPartPr/>
                <p14:nvPr/>
              </p14:nvContentPartPr>
              <p14:xfrm>
                <a:off x="4288839" y="6183549"/>
                <a:ext cx="57960" cy="149040"/>
              </p14:xfrm>
            </p:contentPart>
          </mc:Choice>
          <mc:Fallback>
            <p:pic>
              <p:nvPicPr>
                <p:cNvPr id="30052" name="잉크 30051">
                  <a:extLst>
                    <a:ext uri="{FF2B5EF4-FFF2-40B4-BE49-F238E27FC236}">
                      <a16:creationId xmlns:a16="http://schemas.microsoft.com/office/drawing/2014/main" id="{4FCE6A34-194A-66FB-9EBF-7AE02D36BA8C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4279839" y="6174909"/>
                  <a:ext cx="75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30053" name="잉크 30052">
                  <a:extLst>
                    <a:ext uri="{FF2B5EF4-FFF2-40B4-BE49-F238E27FC236}">
                      <a16:creationId xmlns:a16="http://schemas.microsoft.com/office/drawing/2014/main" id="{7A7DA7E5-E4CD-6B82-316F-C279C9EABDE3}"/>
                    </a:ext>
                  </a:extLst>
                </p14:cNvPr>
                <p14:cNvContentPartPr/>
                <p14:nvPr/>
              </p14:nvContentPartPr>
              <p14:xfrm>
                <a:off x="4432839" y="6317469"/>
                <a:ext cx="12960" cy="41760"/>
              </p14:xfrm>
            </p:contentPart>
          </mc:Choice>
          <mc:Fallback>
            <p:pic>
              <p:nvPicPr>
                <p:cNvPr id="30053" name="잉크 30052">
                  <a:extLst>
                    <a:ext uri="{FF2B5EF4-FFF2-40B4-BE49-F238E27FC236}">
                      <a16:creationId xmlns:a16="http://schemas.microsoft.com/office/drawing/2014/main" id="{7A7DA7E5-E4CD-6B82-316F-C279C9EABDE3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4424199" y="6308469"/>
                  <a:ext cx="30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30054" name="잉크 30053">
                  <a:extLst>
                    <a:ext uri="{FF2B5EF4-FFF2-40B4-BE49-F238E27FC236}">
                      <a16:creationId xmlns:a16="http://schemas.microsoft.com/office/drawing/2014/main" id="{891AC84C-1E29-02D8-829C-3BE654A0C337}"/>
                    </a:ext>
                  </a:extLst>
                </p14:cNvPr>
                <p14:cNvContentPartPr/>
                <p14:nvPr/>
              </p14:nvContentPartPr>
              <p14:xfrm>
                <a:off x="4527159" y="6209829"/>
                <a:ext cx="94680" cy="87480"/>
              </p14:xfrm>
            </p:contentPart>
          </mc:Choice>
          <mc:Fallback>
            <p:pic>
              <p:nvPicPr>
                <p:cNvPr id="30054" name="잉크 30053">
                  <a:extLst>
                    <a:ext uri="{FF2B5EF4-FFF2-40B4-BE49-F238E27FC236}">
                      <a16:creationId xmlns:a16="http://schemas.microsoft.com/office/drawing/2014/main" id="{891AC84C-1E29-02D8-829C-3BE654A0C337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4518159" y="6200829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30055" name="잉크 30054">
                  <a:extLst>
                    <a:ext uri="{FF2B5EF4-FFF2-40B4-BE49-F238E27FC236}">
                      <a16:creationId xmlns:a16="http://schemas.microsoft.com/office/drawing/2014/main" id="{7557AD45-ECC1-251C-8CDE-F56CA6701BFF}"/>
                    </a:ext>
                  </a:extLst>
                </p14:cNvPr>
                <p14:cNvContentPartPr/>
                <p14:nvPr/>
              </p14:nvContentPartPr>
              <p14:xfrm>
                <a:off x="4584039" y="6226029"/>
                <a:ext cx="30600" cy="137520"/>
              </p14:xfrm>
            </p:contentPart>
          </mc:Choice>
          <mc:Fallback>
            <p:pic>
              <p:nvPicPr>
                <p:cNvPr id="30055" name="잉크 30054">
                  <a:extLst>
                    <a:ext uri="{FF2B5EF4-FFF2-40B4-BE49-F238E27FC236}">
                      <a16:creationId xmlns:a16="http://schemas.microsoft.com/office/drawing/2014/main" id="{7557AD45-ECC1-251C-8CDE-F56CA6701BFF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4575399" y="6217389"/>
                  <a:ext cx="48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30056" name="잉크 30055">
                  <a:extLst>
                    <a:ext uri="{FF2B5EF4-FFF2-40B4-BE49-F238E27FC236}">
                      <a16:creationId xmlns:a16="http://schemas.microsoft.com/office/drawing/2014/main" id="{39629CA7-63D9-B436-79CE-42FEF72F7627}"/>
                    </a:ext>
                  </a:extLst>
                </p14:cNvPr>
                <p14:cNvContentPartPr/>
                <p14:nvPr/>
              </p14:nvContentPartPr>
              <p14:xfrm>
                <a:off x="4317999" y="6400629"/>
                <a:ext cx="9360" cy="98280"/>
              </p14:xfrm>
            </p:contentPart>
          </mc:Choice>
          <mc:Fallback>
            <p:pic>
              <p:nvPicPr>
                <p:cNvPr id="30056" name="잉크 30055">
                  <a:extLst>
                    <a:ext uri="{FF2B5EF4-FFF2-40B4-BE49-F238E27FC236}">
                      <a16:creationId xmlns:a16="http://schemas.microsoft.com/office/drawing/2014/main" id="{39629CA7-63D9-B436-79CE-42FEF72F7627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4309359" y="6391629"/>
                  <a:ext cx="27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30057" name="잉크 30056">
                  <a:extLst>
                    <a:ext uri="{FF2B5EF4-FFF2-40B4-BE49-F238E27FC236}">
                      <a16:creationId xmlns:a16="http://schemas.microsoft.com/office/drawing/2014/main" id="{443E5FCA-4FA9-0A44-D02A-7481BAEBD164}"/>
                    </a:ext>
                  </a:extLst>
                </p14:cNvPr>
                <p14:cNvContentPartPr/>
                <p14:nvPr/>
              </p14:nvContentPartPr>
              <p14:xfrm>
                <a:off x="4265079" y="6437349"/>
                <a:ext cx="90720" cy="64800"/>
              </p14:xfrm>
            </p:contentPart>
          </mc:Choice>
          <mc:Fallback>
            <p:pic>
              <p:nvPicPr>
                <p:cNvPr id="30057" name="잉크 30056">
                  <a:extLst>
                    <a:ext uri="{FF2B5EF4-FFF2-40B4-BE49-F238E27FC236}">
                      <a16:creationId xmlns:a16="http://schemas.microsoft.com/office/drawing/2014/main" id="{443E5FCA-4FA9-0A44-D02A-7481BAEBD164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4256439" y="6428349"/>
                  <a:ext cx="108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30058" name="잉크 30057">
                  <a:extLst>
                    <a:ext uri="{FF2B5EF4-FFF2-40B4-BE49-F238E27FC236}">
                      <a16:creationId xmlns:a16="http://schemas.microsoft.com/office/drawing/2014/main" id="{A5B215AD-097C-64A6-3C65-2F6D70456563}"/>
                    </a:ext>
                  </a:extLst>
                </p14:cNvPr>
                <p14:cNvContentPartPr/>
                <p14:nvPr/>
              </p14:nvContentPartPr>
              <p14:xfrm>
                <a:off x="4162839" y="6611229"/>
                <a:ext cx="101160" cy="60840"/>
              </p14:xfrm>
            </p:contentPart>
          </mc:Choice>
          <mc:Fallback>
            <p:pic>
              <p:nvPicPr>
                <p:cNvPr id="30058" name="잉크 30057">
                  <a:extLst>
                    <a:ext uri="{FF2B5EF4-FFF2-40B4-BE49-F238E27FC236}">
                      <a16:creationId xmlns:a16="http://schemas.microsoft.com/office/drawing/2014/main" id="{A5B215AD-097C-64A6-3C65-2F6D70456563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4154199" y="6602229"/>
                  <a:ext cx="118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30059" name="잉크 30058">
                  <a:extLst>
                    <a:ext uri="{FF2B5EF4-FFF2-40B4-BE49-F238E27FC236}">
                      <a16:creationId xmlns:a16="http://schemas.microsoft.com/office/drawing/2014/main" id="{F2A39A87-BD61-9F1E-E34D-7FBE5CA1EA51}"/>
                    </a:ext>
                  </a:extLst>
                </p14:cNvPr>
                <p14:cNvContentPartPr/>
                <p14:nvPr/>
              </p14:nvContentPartPr>
              <p14:xfrm>
                <a:off x="4224039" y="6698709"/>
                <a:ext cx="73080" cy="15840"/>
              </p14:xfrm>
            </p:contentPart>
          </mc:Choice>
          <mc:Fallback>
            <p:pic>
              <p:nvPicPr>
                <p:cNvPr id="30059" name="잉크 30058">
                  <a:extLst>
                    <a:ext uri="{FF2B5EF4-FFF2-40B4-BE49-F238E27FC236}">
                      <a16:creationId xmlns:a16="http://schemas.microsoft.com/office/drawing/2014/main" id="{F2A39A87-BD61-9F1E-E34D-7FBE5CA1EA51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4215039" y="6690069"/>
                  <a:ext cx="90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30060" name="잉크 30059">
                  <a:extLst>
                    <a:ext uri="{FF2B5EF4-FFF2-40B4-BE49-F238E27FC236}">
                      <a16:creationId xmlns:a16="http://schemas.microsoft.com/office/drawing/2014/main" id="{57058CE6-FD74-259F-4D11-B8CA41B6BF50}"/>
                    </a:ext>
                  </a:extLst>
                </p14:cNvPr>
                <p14:cNvContentPartPr/>
                <p14:nvPr/>
              </p14:nvContentPartPr>
              <p14:xfrm>
                <a:off x="4307919" y="6613389"/>
                <a:ext cx="102600" cy="66600"/>
              </p14:xfrm>
            </p:contentPart>
          </mc:Choice>
          <mc:Fallback>
            <p:pic>
              <p:nvPicPr>
                <p:cNvPr id="30060" name="잉크 30059">
                  <a:extLst>
                    <a:ext uri="{FF2B5EF4-FFF2-40B4-BE49-F238E27FC236}">
                      <a16:creationId xmlns:a16="http://schemas.microsoft.com/office/drawing/2014/main" id="{57058CE6-FD74-259F-4D11-B8CA41B6BF50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4299279" y="6604389"/>
                  <a:ext cx="120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30061" name="잉크 30060">
                  <a:extLst>
                    <a:ext uri="{FF2B5EF4-FFF2-40B4-BE49-F238E27FC236}">
                      <a16:creationId xmlns:a16="http://schemas.microsoft.com/office/drawing/2014/main" id="{E00DCA16-3AA9-254E-C1F8-8E634471EA5D}"/>
                    </a:ext>
                  </a:extLst>
                </p14:cNvPr>
                <p14:cNvContentPartPr/>
                <p14:nvPr/>
              </p14:nvContentPartPr>
              <p14:xfrm>
                <a:off x="4389279" y="6587829"/>
                <a:ext cx="147600" cy="164520"/>
              </p14:xfrm>
            </p:contentPart>
          </mc:Choice>
          <mc:Fallback>
            <p:pic>
              <p:nvPicPr>
                <p:cNvPr id="30061" name="잉크 30060">
                  <a:extLst>
                    <a:ext uri="{FF2B5EF4-FFF2-40B4-BE49-F238E27FC236}">
                      <a16:creationId xmlns:a16="http://schemas.microsoft.com/office/drawing/2014/main" id="{E00DCA16-3AA9-254E-C1F8-8E634471EA5D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4380279" y="6578829"/>
                  <a:ext cx="165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30062" name="잉크 30061">
                  <a:extLst>
                    <a:ext uri="{FF2B5EF4-FFF2-40B4-BE49-F238E27FC236}">
                      <a16:creationId xmlns:a16="http://schemas.microsoft.com/office/drawing/2014/main" id="{9F6D2D49-FDF3-CFB7-7E8F-5775889CD9A1}"/>
                    </a:ext>
                  </a:extLst>
                </p14:cNvPr>
                <p14:cNvContentPartPr/>
                <p14:nvPr/>
              </p14:nvContentPartPr>
              <p14:xfrm>
                <a:off x="4535799" y="6604389"/>
                <a:ext cx="61560" cy="83520"/>
              </p14:xfrm>
            </p:contentPart>
          </mc:Choice>
          <mc:Fallback>
            <p:pic>
              <p:nvPicPr>
                <p:cNvPr id="30062" name="잉크 30061">
                  <a:extLst>
                    <a:ext uri="{FF2B5EF4-FFF2-40B4-BE49-F238E27FC236}">
                      <a16:creationId xmlns:a16="http://schemas.microsoft.com/office/drawing/2014/main" id="{9F6D2D49-FDF3-CFB7-7E8F-5775889CD9A1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4527159" y="6595389"/>
                  <a:ext cx="79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30063" name="잉크 30062">
                  <a:extLst>
                    <a:ext uri="{FF2B5EF4-FFF2-40B4-BE49-F238E27FC236}">
                      <a16:creationId xmlns:a16="http://schemas.microsoft.com/office/drawing/2014/main" id="{ABB63F2B-CEB0-2B85-6DA2-67265588DF53}"/>
                    </a:ext>
                  </a:extLst>
                </p14:cNvPr>
                <p14:cNvContentPartPr/>
                <p14:nvPr/>
              </p14:nvContentPartPr>
              <p14:xfrm>
                <a:off x="4592679" y="6610869"/>
                <a:ext cx="43920" cy="76680"/>
              </p14:xfrm>
            </p:contentPart>
          </mc:Choice>
          <mc:Fallback>
            <p:pic>
              <p:nvPicPr>
                <p:cNvPr id="30063" name="잉크 30062">
                  <a:extLst>
                    <a:ext uri="{FF2B5EF4-FFF2-40B4-BE49-F238E27FC236}">
                      <a16:creationId xmlns:a16="http://schemas.microsoft.com/office/drawing/2014/main" id="{ABB63F2B-CEB0-2B85-6DA2-67265588DF53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4584039" y="6601869"/>
                  <a:ext cx="61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30064" name="잉크 30063">
                  <a:extLst>
                    <a:ext uri="{FF2B5EF4-FFF2-40B4-BE49-F238E27FC236}">
                      <a16:creationId xmlns:a16="http://schemas.microsoft.com/office/drawing/2014/main" id="{A333B728-7F55-4954-7639-C01FEBCF8641}"/>
                    </a:ext>
                  </a:extLst>
                </p14:cNvPr>
                <p14:cNvContentPartPr/>
                <p14:nvPr/>
              </p14:nvContentPartPr>
              <p14:xfrm>
                <a:off x="4618239" y="6712749"/>
                <a:ext cx="55800" cy="46440"/>
              </p14:xfrm>
            </p:contentPart>
          </mc:Choice>
          <mc:Fallback>
            <p:pic>
              <p:nvPicPr>
                <p:cNvPr id="30064" name="잉크 30063">
                  <a:extLst>
                    <a:ext uri="{FF2B5EF4-FFF2-40B4-BE49-F238E27FC236}">
                      <a16:creationId xmlns:a16="http://schemas.microsoft.com/office/drawing/2014/main" id="{A333B728-7F55-4954-7639-C01FEBCF8641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4609599" y="6704109"/>
                  <a:ext cx="73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30065" name="잉크 30064">
                  <a:extLst>
                    <a:ext uri="{FF2B5EF4-FFF2-40B4-BE49-F238E27FC236}">
                      <a16:creationId xmlns:a16="http://schemas.microsoft.com/office/drawing/2014/main" id="{6027A5CE-A981-E4C1-0D21-873A54C76B8D}"/>
                    </a:ext>
                  </a:extLst>
                </p14:cNvPr>
                <p14:cNvContentPartPr/>
                <p14:nvPr/>
              </p14:nvContentPartPr>
              <p14:xfrm>
                <a:off x="4650999" y="6593229"/>
                <a:ext cx="96480" cy="106560"/>
              </p14:xfrm>
            </p:contentPart>
          </mc:Choice>
          <mc:Fallback>
            <p:pic>
              <p:nvPicPr>
                <p:cNvPr id="30065" name="잉크 30064">
                  <a:extLst>
                    <a:ext uri="{FF2B5EF4-FFF2-40B4-BE49-F238E27FC236}">
                      <a16:creationId xmlns:a16="http://schemas.microsoft.com/office/drawing/2014/main" id="{6027A5CE-A981-E4C1-0D21-873A54C76B8D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4641999" y="6584229"/>
                  <a:ext cx="114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30066" name="잉크 30065">
                  <a:extLst>
                    <a:ext uri="{FF2B5EF4-FFF2-40B4-BE49-F238E27FC236}">
                      <a16:creationId xmlns:a16="http://schemas.microsoft.com/office/drawing/2014/main" id="{E1641BF4-2C77-CFF1-3751-9C0607CEFF78}"/>
                    </a:ext>
                  </a:extLst>
                </p14:cNvPr>
                <p14:cNvContentPartPr/>
                <p14:nvPr/>
              </p14:nvContentPartPr>
              <p14:xfrm>
                <a:off x="4723719" y="6604389"/>
                <a:ext cx="14040" cy="89640"/>
              </p14:xfrm>
            </p:contentPart>
          </mc:Choice>
          <mc:Fallback>
            <p:pic>
              <p:nvPicPr>
                <p:cNvPr id="30066" name="잉크 30065">
                  <a:extLst>
                    <a:ext uri="{FF2B5EF4-FFF2-40B4-BE49-F238E27FC236}">
                      <a16:creationId xmlns:a16="http://schemas.microsoft.com/office/drawing/2014/main" id="{E1641BF4-2C77-CFF1-3751-9C0607CEFF78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4715079" y="6595389"/>
                  <a:ext cx="31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30067" name="잉크 30066">
                  <a:extLst>
                    <a:ext uri="{FF2B5EF4-FFF2-40B4-BE49-F238E27FC236}">
                      <a16:creationId xmlns:a16="http://schemas.microsoft.com/office/drawing/2014/main" id="{EE200191-2E07-9A24-1C5F-146E43FE9FD4}"/>
                    </a:ext>
                  </a:extLst>
                </p14:cNvPr>
                <p14:cNvContentPartPr/>
                <p14:nvPr/>
              </p14:nvContentPartPr>
              <p14:xfrm>
                <a:off x="4728399" y="6705189"/>
                <a:ext cx="74520" cy="52200"/>
              </p14:xfrm>
            </p:contentPart>
          </mc:Choice>
          <mc:Fallback>
            <p:pic>
              <p:nvPicPr>
                <p:cNvPr id="30067" name="잉크 30066">
                  <a:extLst>
                    <a:ext uri="{FF2B5EF4-FFF2-40B4-BE49-F238E27FC236}">
                      <a16:creationId xmlns:a16="http://schemas.microsoft.com/office/drawing/2014/main" id="{EE200191-2E07-9A24-1C5F-146E43FE9FD4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4719759" y="6696189"/>
                  <a:ext cx="92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30068" name="잉크 30067">
                  <a:extLst>
                    <a:ext uri="{FF2B5EF4-FFF2-40B4-BE49-F238E27FC236}">
                      <a16:creationId xmlns:a16="http://schemas.microsoft.com/office/drawing/2014/main" id="{25F6D6CC-7516-5C37-1B6A-581480C6A7E6}"/>
                    </a:ext>
                  </a:extLst>
                </p14:cNvPr>
                <p14:cNvContentPartPr/>
                <p14:nvPr/>
              </p14:nvContentPartPr>
              <p14:xfrm>
                <a:off x="4767999" y="6591429"/>
                <a:ext cx="108720" cy="113760"/>
              </p14:xfrm>
            </p:contentPart>
          </mc:Choice>
          <mc:Fallback>
            <p:pic>
              <p:nvPicPr>
                <p:cNvPr id="30068" name="잉크 30067">
                  <a:extLst>
                    <a:ext uri="{FF2B5EF4-FFF2-40B4-BE49-F238E27FC236}">
                      <a16:creationId xmlns:a16="http://schemas.microsoft.com/office/drawing/2014/main" id="{25F6D6CC-7516-5C37-1B6A-581480C6A7E6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4759359" y="6582789"/>
                  <a:ext cx="126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30069" name="잉크 30068">
                  <a:extLst>
                    <a:ext uri="{FF2B5EF4-FFF2-40B4-BE49-F238E27FC236}">
                      <a16:creationId xmlns:a16="http://schemas.microsoft.com/office/drawing/2014/main" id="{F79D27BC-136F-CDD8-986A-97F4B592F045}"/>
                    </a:ext>
                  </a:extLst>
                </p14:cNvPr>
                <p14:cNvContentPartPr/>
                <p14:nvPr/>
              </p14:nvContentPartPr>
              <p14:xfrm>
                <a:off x="4855479" y="6728949"/>
                <a:ext cx="86760" cy="36000"/>
              </p14:xfrm>
            </p:contentPart>
          </mc:Choice>
          <mc:Fallback>
            <p:pic>
              <p:nvPicPr>
                <p:cNvPr id="30069" name="잉크 30068">
                  <a:extLst>
                    <a:ext uri="{FF2B5EF4-FFF2-40B4-BE49-F238E27FC236}">
                      <a16:creationId xmlns:a16="http://schemas.microsoft.com/office/drawing/2014/main" id="{F79D27BC-136F-CDD8-986A-97F4B592F045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4846839" y="6719949"/>
                  <a:ext cx="104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30070" name="잉크 30069">
                  <a:extLst>
                    <a:ext uri="{FF2B5EF4-FFF2-40B4-BE49-F238E27FC236}">
                      <a16:creationId xmlns:a16="http://schemas.microsoft.com/office/drawing/2014/main" id="{3DCD8118-DA90-F83B-9CF7-F51FE5AFC2AA}"/>
                    </a:ext>
                  </a:extLst>
                </p14:cNvPr>
                <p14:cNvContentPartPr/>
                <p14:nvPr/>
              </p14:nvContentPartPr>
              <p14:xfrm>
                <a:off x="4927479" y="6610869"/>
                <a:ext cx="97200" cy="110520"/>
              </p14:xfrm>
            </p:contentPart>
          </mc:Choice>
          <mc:Fallback>
            <p:pic>
              <p:nvPicPr>
                <p:cNvPr id="30070" name="잉크 30069">
                  <a:extLst>
                    <a:ext uri="{FF2B5EF4-FFF2-40B4-BE49-F238E27FC236}">
                      <a16:creationId xmlns:a16="http://schemas.microsoft.com/office/drawing/2014/main" id="{3DCD8118-DA90-F83B-9CF7-F51FE5AFC2AA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4918479" y="6601869"/>
                  <a:ext cx="114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30071" name="잉크 30070">
                  <a:extLst>
                    <a:ext uri="{FF2B5EF4-FFF2-40B4-BE49-F238E27FC236}">
                      <a16:creationId xmlns:a16="http://schemas.microsoft.com/office/drawing/2014/main" id="{BDEE2057-261B-5EB3-DC54-BC519C85FF8E}"/>
                    </a:ext>
                  </a:extLst>
                </p14:cNvPr>
                <p14:cNvContentPartPr/>
                <p14:nvPr/>
              </p14:nvContentPartPr>
              <p14:xfrm>
                <a:off x="5012799" y="6732549"/>
                <a:ext cx="82440" cy="50760"/>
              </p14:xfrm>
            </p:contentPart>
          </mc:Choice>
          <mc:Fallback>
            <p:pic>
              <p:nvPicPr>
                <p:cNvPr id="30071" name="잉크 30070">
                  <a:extLst>
                    <a:ext uri="{FF2B5EF4-FFF2-40B4-BE49-F238E27FC236}">
                      <a16:creationId xmlns:a16="http://schemas.microsoft.com/office/drawing/2014/main" id="{BDEE2057-261B-5EB3-DC54-BC519C85FF8E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5003799" y="6723549"/>
                  <a:ext cx="100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30072" name="잉크 30071">
                  <a:extLst>
                    <a:ext uri="{FF2B5EF4-FFF2-40B4-BE49-F238E27FC236}">
                      <a16:creationId xmlns:a16="http://schemas.microsoft.com/office/drawing/2014/main" id="{943524B9-E168-1A9C-206C-03B554995931}"/>
                    </a:ext>
                  </a:extLst>
                </p14:cNvPr>
                <p14:cNvContentPartPr/>
                <p14:nvPr/>
              </p14:nvContentPartPr>
              <p14:xfrm>
                <a:off x="5166159" y="6755229"/>
                <a:ext cx="5760" cy="7560"/>
              </p14:xfrm>
            </p:contentPart>
          </mc:Choice>
          <mc:Fallback>
            <p:pic>
              <p:nvPicPr>
                <p:cNvPr id="30072" name="잉크 30071">
                  <a:extLst>
                    <a:ext uri="{FF2B5EF4-FFF2-40B4-BE49-F238E27FC236}">
                      <a16:creationId xmlns:a16="http://schemas.microsoft.com/office/drawing/2014/main" id="{943524B9-E168-1A9C-206C-03B554995931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5157159" y="6746229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30075" name="잉크 30074">
                  <a:extLst>
                    <a:ext uri="{FF2B5EF4-FFF2-40B4-BE49-F238E27FC236}">
                      <a16:creationId xmlns:a16="http://schemas.microsoft.com/office/drawing/2014/main" id="{BB090519-67D9-793F-218C-7F23E7D8F707}"/>
                    </a:ext>
                  </a:extLst>
                </p14:cNvPr>
                <p14:cNvContentPartPr/>
                <p14:nvPr/>
              </p14:nvContentPartPr>
              <p14:xfrm>
                <a:off x="5131599" y="6265269"/>
                <a:ext cx="90000" cy="470880"/>
              </p14:xfrm>
            </p:contentPart>
          </mc:Choice>
          <mc:Fallback>
            <p:pic>
              <p:nvPicPr>
                <p:cNvPr id="30075" name="잉크 30074">
                  <a:extLst>
                    <a:ext uri="{FF2B5EF4-FFF2-40B4-BE49-F238E27FC236}">
                      <a16:creationId xmlns:a16="http://schemas.microsoft.com/office/drawing/2014/main" id="{BB090519-67D9-793F-218C-7F23E7D8F707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5122599" y="6256269"/>
                  <a:ext cx="107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30076" name="잉크 30075">
                  <a:extLst>
                    <a:ext uri="{FF2B5EF4-FFF2-40B4-BE49-F238E27FC236}">
                      <a16:creationId xmlns:a16="http://schemas.microsoft.com/office/drawing/2014/main" id="{D52CD819-0270-B661-E2BB-288BA85AFFBB}"/>
                    </a:ext>
                  </a:extLst>
                </p14:cNvPr>
                <p14:cNvContentPartPr/>
                <p14:nvPr/>
              </p14:nvContentPartPr>
              <p14:xfrm>
                <a:off x="5216919" y="6468669"/>
                <a:ext cx="209160" cy="15840"/>
              </p14:xfrm>
            </p:contentPart>
          </mc:Choice>
          <mc:Fallback>
            <p:pic>
              <p:nvPicPr>
                <p:cNvPr id="30076" name="잉크 30075">
                  <a:extLst>
                    <a:ext uri="{FF2B5EF4-FFF2-40B4-BE49-F238E27FC236}">
                      <a16:creationId xmlns:a16="http://schemas.microsoft.com/office/drawing/2014/main" id="{D52CD819-0270-B661-E2BB-288BA85AFFBB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5208279" y="6459669"/>
                  <a:ext cx="226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30077" name="잉크 30076">
                  <a:extLst>
                    <a:ext uri="{FF2B5EF4-FFF2-40B4-BE49-F238E27FC236}">
                      <a16:creationId xmlns:a16="http://schemas.microsoft.com/office/drawing/2014/main" id="{F4CDA8F7-2E55-335C-5FEB-559514DDF1C5}"/>
                    </a:ext>
                  </a:extLst>
                </p14:cNvPr>
                <p14:cNvContentPartPr/>
                <p14:nvPr/>
              </p14:nvContentPartPr>
              <p14:xfrm>
                <a:off x="5322399" y="6410349"/>
                <a:ext cx="87120" cy="167400"/>
              </p14:xfrm>
            </p:contentPart>
          </mc:Choice>
          <mc:Fallback>
            <p:pic>
              <p:nvPicPr>
                <p:cNvPr id="30077" name="잉크 30076">
                  <a:extLst>
                    <a:ext uri="{FF2B5EF4-FFF2-40B4-BE49-F238E27FC236}">
                      <a16:creationId xmlns:a16="http://schemas.microsoft.com/office/drawing/2014/main" id="{F4CDA8F7-2E55-335C-5FEB-559514DDF1C5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5313759" y="6401709"/>
                  <a:ext cx="104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30078" name="잉크 30077">
                  <a:extLst>
                    <a:ext uri="{FF2B5EF4-FFF2-40B4-BE49-F238E27FC236}">
                      <a16:creationId xmlns:a16="http://schemas.microsoft.com/office/drawing/2014/main" id="{B36030B1-3BF1-EB06-41A9-6115006ECA84}"/>
                    </a:ext>
                  </a:extLst>
                </p14:cNvPr>
                <p14:cNvContentPartPr/>
                <p14:nvPr/>
              </p14:nvContentPartPr>
              <p14:xfrm>
                <a:off x="5501319" y="6280749"/>
                <a:ext cx="82440" cy="163440"/>
              </p14:xfrm>
            </p:contentPart>
          </mc:Choice>
          <mc:Fallback>
            <p:pic>
              <p:nvPicPr>
                <p:cNvPr id="30078" name="잉크 30077">
                  <a:extLst>
                    <a:ext uri="{FF2B5EF4-FFF2-40B4-BE49-F238E27FC236}">
                      <a16:creationId xmlns:a16="http://schemas.microsoft.com/office/drawing/2014/main" id="{B36030B1-3BF1-EB06-41A9-6115006ECA84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5492319" y="6271749"/>
                  <a:ext cx="100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30079" name="잉크 30078">
                  <a:extLst>
                    <a:ext uri="{FF2B5EF4-FFF2-40B4-BE49-F238E27FC236}">
                      <a16:creationId xmlns:a16="http://schemas.microsoft.com/office/drawing/2014/main" id="{B846F685-7C0E-6314-1709-5578BA2B706C}"/>
                    </a:ext>
                  </a:extLst>
                </p14:cNvPr>
                <p14:cNvContentPartPr/>
                <p14:nvPr/>
              </p14:nvContentPartPr>
              <p14:xfrm>
                <a:off x="5590959" y="6340149"/>
                <a:ext cx="66960" cy="57600"/>
              </p14:xfrm>
            </p:contentPart>
          </mc:Choice>
          <mc:Fallback>
            <p:pic>
              <p:nvPicPr>
                <p:cNvPr id="30079" name="잉크 30078">
                  <a:extLst>
                    <a:ext uri="{FF2B5EF4-FFF2-40B4-BE49-F238E27FC236}">
                      <a16:creationId xmlns:a16="http://schemas.microsoft.com/office/drawing/2014/main" id="{B846F685-7C0E-6314-1709-5578BA2B706C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5582319" y="6331509"/>
                  <a:ext cx="84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30080" name="잉크 30079">
                  <a:extLst>
                    <a:ext uri="{FF2B5EF4-FFF2-40B4-BE49-F238E27FC236}">
                      <a16:creationId xmlns:a16="http://schemas.microsoft.com/office/drawing/2014/main" id="{1A07067D-9C47-ADF5-22B3-5AD4B2B6FC4F}"/>
                    </a:ext>
                  </a:extLst>
                </p14:cNvPr>
                <p14:cNvContentPartPr/>
                <p14:nvPr/>
              </p14:nvContentPartPr>
              <p14:xfrm>
                <a:off x="5642439" y="6309909"/>
                <a:ext cx="33120" cy="132120"/>
              </p14:xfrm>
            </p:contentPart>
          </mc:Choice>
          <mc:Fallback>
            <p:pic>
              <p:nvPicPr>
                <p:cNvPr id="30080" name="잉크 30079">
                  <a:extLst>
                    <a:ext uri="{FF2B5EF4-FFF2-40B4-BE49-F238E27FC236}">
                      <a16:creationId xmlns:a16="http://schemas.microsoft.com/office/drawing/2014/main" id="{1A07067D-9C47-ADF5-22B3-5AD4B2B6FC4F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5633439" y="6300909"/>
                  <a:ext cx="50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30081" name="잉크 30080">
                  <a:extLst>
                    <a:ext uri="{FF2B5EF4-FFF2-40B4-BE49-F238E27FC236}">
                      <a16:creationId xmlns:a16="http://schemas.microsoft.com/office/drawing/2014/main" id="{7A5A0BE5-3CF3-1C2E-ECF2-0884E7617DDF}"/>
                    </a:ext>
                  </a:extLst>
                </p14:cNvPr>
                <p14:cNvContentPartPr/>
                <p14:nvPr/>
              </p14:nvContentPartPr>
              <p14:xfrm>
                <a:off x="5593839" y="6465069"/>
                <a:ext cx="142920" cy="55800"/>
              </p14:xfrm>
            </p:contentPart>
          </mc:Choice>
          <mc:Fallback>
            <p:pic>
              <p:nvPicPr>
                <p:cNvPr id="30081" name="잉크 30080">
                  <a:extLst>
                    <a:ext uri="{FF2B5EF4-FFF2-40B4-BE49-F238E27FC236}">
                      <a16:creationId xmlns:a16="http://schemas.microsoft.com/office/drawing/2014/main" id="{7A5A0BE5-3CF3-1C2E-ECF2-0884E7617DDF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5584839" y="6456069"/>
                  <a:ext cx="160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30082" name="잉크 30081">
                  <a:extLst>
                    <a:ext uri="{FF2B5EF4-FFF2-40B4-BE49-F238E27FC236}">
                      <a16:creationId xmlns:a16="http://schemas.microsoft.com/office/drawing/2014/main" id="{C7AB638E-D39D-8B6B-B6D8-DE487435932D}"/>
                    </a:ext>
                  </a:extLst>
                </p14:cNvPr>
                <p14:cNvContentPartPr/>
                <p14:nvPr/>
              </p14:nvContentPartPr>
              <p14:xfrm>
                <a:off x="5719839" y="6324309"/>
                <a:ext cx="111600" cy="203400"/>
              </p14:xfrm>
            </p:contentPart>
          </mc:Choice>
          <mc:Fallback>
            <p:pic>
              <p:nvPicPr>
                <p:cNvPr id="30082" name="잉크 30081">
                  <a:extLst>
                    <a:ext uri="{FF2B5EF4-FFF2-40B4-BE49-F238E27FC236}">
                      <a16:creationId xmlns:a16="http://schemas.microsoft.com/office/drawing/2014/main" id="{C7AB638E-D39D-8B6B-B6D8-DE487435932D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5711199" y="6315309"/>
                  <a:ext cx="129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30083" name="잉크 30082">
                  <a:extLst>
                    <a:ext uri="{FF2B5EF4-FFF2-40B4-BE49-F238E27FC236}">
                      <a16:creationId xmlns:a16="http://schemas.microsoft.com/office/drawing/2014/main" id="{0CB5DBA4-C020-F973-CAD7-B58CBEE1B5D6}"/>
                    </a:ext>
                  </a:extLst>
                </p14:cNvPr>
                <p14:cNvContentPartPr/>
                <p14:nvPr/>
              </p14:nvContentPartPr>
              <p14:xfrm>
                <a:off x="5928999" y="6408549"/>
                <a:ext cx="7200" cy="28080"/>
              </p14:xfrm>
            </p:contentPart>
          </mc:Choice>
          <mc:Fallback>
            <p:pic>
              <p:nvPicPr>
                <p:cNvPr id="30083" name="잉크 30082">
                  <a:extLst>
                    <a:ext uri="{FF2B5EF4-FFF2-40B4-BE49-F238E27FC236}">
                      <a16:creationId xmlns:a16="http://schemas.microsoft.com/office/drawing/2014/main" id="{0CB5DBA4-C020-F973-CAD7-B58CBEE1B5D6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5919999" y="6399909"/>
                  <a:ext cx="24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30084" name="잉크 30083">
                  <a:extLst>
                    <a:ext uri="{FF2B5EF4-FFF2-40B4-BE49-F238E27FC236}">
                      <a16:creationId xmlns:a16="http://schemas.microsoft.com/office/drawing/2014/main" id="{E59DE152-4BCB-0652-D35A-8037B751C5BB}"/>
                    </a:ext>
                  </a:extLst>
                </p14:cNvPr>
                <p14:cNvContentPartPr/>
                <p14:nvPr/>
              </p14:nvContentPartPr>
              <p14:xfrm>
                <a:off x="5949159" y="6490989"/>
                <a:ext cx="14040" cy="7920"/>
              </p14:xfrm>
            </p:contentPart>
          </mc:Choice>
          <mc:Fallback>
            <p:pic>
              <p:nvPicPr>
                <p:cNvPr id="30084" name="잉크 30083">
                  <a:extLst>
                    <a:ext uri="{FF2B5EF4-FFF2-40B4-BE49-F238E27FC236}">
                      <a16:creationId xmlns:a16="http://schemas.microsoft.com/office/drawing/2014/main" id="{E59DE152-4BCB-0652-D35A-8037B751C5BB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5940519" y="6481989"/>
                  <a:ext cx="31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30085" name="잉크 30084">
                  <a:extLst>
                    <a:ext uri="{FF2B5EF4-FFF2-40B4-BE49-F238E27FC236}">
                      <a16:creationId xmlns:a16="http://schemas.microsoft.com/office/drawing/2014/main" id="{EA756EC6-419C-EA94-F170-90B7188A740E}"/>
                    </a:ext>
                  </a:extLst>
                </p14:cNvPr>
                <p14:cNvContentPartPr/>
                <p14:nvPr/>
              </p14:nvContentPartPr>
              <p14:xfrm>
                <a:off x="6102519" y="6343029"/>
                <a:ext cx="116280" cy="140040"/>
              </p14:xfrm>
            </p:contentPart>
          </mc:Choice>
          <mc:Fallback>
            <p:pic>
              <p:nvPicPr>
                <p:cNvPr id="30085" name="잉크 30084">
                  <a:extLst>
                    <a:ext uri="{FF2B5EF4-FFF2-40B4-BE49-F238E27FC236}">
                      <a16:creationId xmlns:a16="http://schemas.microsoft.com/office/drawing/2014/main" id="{EA756EC6-419C-EA94-F170-90B7188A740E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6093519" y="6334029"/>
                  <a:ext cx="133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30086" name="잉크 30085">
                  <a:extLst>
                    <a:ext uri="{FF2B5EF4-FFF2-40B4-BE49-F238E27FC236}">
                      <a16:creationId xmlns:a16="http://schemas.microsoft.com/office/drawing/2014/main" id="{D44A906F-9E5D-6655-CD26-C368A7CF64B3}"/>
                    </a:ext>
                  </a:extLst>
                </p14:cNvPr>
                <p14:cNvContentPartPr/>
                <p14:nvPr/>
              </p14:nvContentPartPr>
              <p14:xfrm>
                <a:off x="6180639" y="6365709"/>
                <a:ext cx="93600" cy="160920"/>
              </p14:xfrm>
            </p:contentPart>
          </mc:Choice>
          <mc:Fallback>
            <p:pic>
              <p:nvPicPr>
                <p:cNvPr id="30086" name="잉크 30085">
                  <a:extLst>
                    <a:ext uri="{FF2B5EF4-FFF2-40B4-BE49-F238E27FC236}">
                      <a16:creationId xmlns:a16="http://schemas.microsoft.com/office/drawing/2014/main" id="{D44A906F-9E5D-6655-CD26-C368A7CF64B3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6171999" y="6356709"/>
                  <a:ext cx="111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30087" name="잉크 30086">
                  <a:extLst>
                    <a:ext uri="{FF2B5EF4-FFF2-40B4-BE49-F238E27FC236}">
                      <a16:creationId xmlns:a16="http://schemas.microsoft.com/office/drawing/2014/main" id="{0E6329B3-E428-21C0-9DDF-67D65A1A7220}"/>
                    </a:ext>
                  </a:extLst>
                </p14:cNvPr>
                <p14:cNvContentPartPr/>
                <p14:nvPr/>
              </p14:nvContentPartPr>
              <p14:xfrm>
                <a:off x="6392319" y="6333669"/>
                <a:ext cx="139320" cy="162360"/>
              </p14:xfrm>
            </p:contentPart>
          </mc:Choice>
          <mc:Fallback>
            <p:pic>
              <p:nvPicPr>
                <p:cNvPr id="30087" name="잉크 30086">
                  <a:extLst>
                    <a:ext uri="{FF2B5EF4-FFF2-40B4-BE49-F238E27FC236}">
                      <a16:creationId xmlns:a16="http://schemas.microsoft.com/office/drawing/2014/main" id="{0E6329B3-E428-21C0-9DDF-67D65A1A7220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6383319" y="6325029"/>
                  <a:ext cx="156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30088" name="잉크 30087">
                  <a:extLst>
                    <a:ext uri="{FF2B5EF4-FFF2-40B4-BE49-F238E27FC236}">
                      <a16:creationId xmlns:a16="http://schemas.microsoft.com/office/drawing/2014/main" id="{645D3AE4-FD81-5BC5-428B-D39CB667EF8C}"/>
                    </a:ext>
                  </a:extLst>
                </p14:cNvPr>
                <p14:cNvContentPartPr/>
                <p14:nvPr/>
              </p14:nvContentPartPr>
              <p14:xfrm>
                <a:off x="6489519" y="6402789"/>
                <a:ext cx="79560" cy="95400"/>
              </p14:xfrm>
            </p:contentPart>
          </mc:Choice>
          <mc:Fallback>
            <p:pic>
              <p:nvPicPr>
                <p:cNvPr id="30088" name="잉크 30087">
                  <a:extLst>
                    <a:ext uri="{FF2B5EF4-FFF2-40B4-BE49-F238E27FC236}">
                      <a16:creationId xmlns:a16="http://schemas.microsoft.com/office/drawing/2014/main" id="{645D3AE4-FD81-5BC5-428B-D39CB667EF8C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6480519" y="6393789"/>
                  <a:ext cx="97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30089" name="잉크 30088">
                  <a:extLst>
                    <a:ext uri="{FF2B5EF4-FFF2-40B4-BE49-F238E27FC236}">
                      <a16:creationId xmlns:a16="http://schemas.microsoft.com/office/drawing/2014/main" id="{762F0485-FAB7-7F2F-D1CB-3B09FCD4708C}"/>
                    </a:ext>
                  </a:extLst>
                </p14:cNvPr>
                <p14:cNvContentPartPr/>
                <p14:nvPr/>
              </p14:nvContentPartPr>
              <p14:xfrm>
                <a:off x="6548919" y="6337629"/>
                <a:ext cx="96120" cy="237960"/>
              </p14:xfrm>
            </p:contentPart>
          </mc:Choice>
          <mc:Fallback>
            <p:pic>
              <p:nvPicPr>
                <p:cNvPr id="30089" name="잉크 30088">
                  <a:extLst>
                    <a:ext uri="{FF2B5EF4-FFF2-40B4-BE49-F238E27FC236}">
                      <a16:creationId xmlns:a16="http://schemas.microsoft.com/office/drawing/2014/main" id="{762F0485-FAB7-7F2F-D1CB-3B09FCD4708C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6540279" y="6328629"/>
                  <a:ext cx="113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30090" name="잉크 30089">
                  <a:extLst>
                    <a:ext uri="{FF2B5EF4-FFF2-40B4-BE49-F238E27FC236}">
                      <a16:creationId xmlns:a16="http://schemas.microsoft.com/office/drawing/2014/main" id="{830DD79D-A88D-6F9E-9056-4B7674F5415E}"/>
                    </a:ext>
                  </a:extLst>
                </p14:cNvPr>
                <p14:cNvContentPartPr/>
                <p14:nvPr/>
              </p14:nvContentPartPr>
              <p14:xfrm>
                <a:off x="6654759" y="6393789"/>
                <a:ext cx="131400" cy="147240"/>
              </p14:xfrm>
            </p:contentPart>
          </mc:Choice>
          <mc:Fallback>
            <p:pic>
              <p:nvPicPr>
                <p:cNvPr id="30090" name="잉크 30089">
                  <a:extLst>
                    <a:ext uri="{FF2B5EF4-FFF2-40B4-BE49-F238E27FC236}">
                      <a16:creationId xmlns:a16="http://schemas.microsoft.com/office/drawing/2014/main" id="{830DD79D-A88D-6F9E-9056-4B7674F5415E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6646119" y="6384789"/>
                  <a:ext cx="149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30091" name="잉크 30090">
                  <a:extLst>
                    <a:ext uri="{FF2B5EF4-FFF2-40B4-BE49-F238E27FC236}">
                      <a16:creationId xmlns:a16="http://schemas.microsoft.com/office/drawing/2014/main" id="{A3EFE6B9-0B01-E58B-C593-C9D35C69B2F1}"/>
                    </a:ext>
                  </a:extLst>
                </p14:cNvPr>
                <p14:cNvContentPartPr/>
                <p14:nvPr/>
              </p14:nvContentPartPr>
              <p14:xfrm>
                <a:off x="6795519" y="6421869"/>
                <a:ext cx="18000" cy="136080"/>
              </p14:xfrm>
            </p:contentPart>
          </mc:Choice>
          <mc:Fallback>
            <p:pic>
              <p:nvPicPr>
                <p:cNvPr id="30091" name="잉크 30090">
                  <a:extLst>
                    <a:ext uri="{FF2B5EF4-FFF2-40B4-BE49-F238E27FC236}">
                      <a16:creationId xmlns:a16="http://schemas.microsoft.com/office/drawing/2014/main" id="{A3EFE6B9-0B01-E58B-C593-C9D35C69B2F1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6786879" y="6413229"/>
                  <a:ext cx="35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30092" name="잉크 30091">
                  <a:extLst>
                    <a:ext uri="{FF2B5EF4-FFF2-40B4-BE49-F238E27FC236}">
                      <a16:creationId xmlns:a16="http://schemas.microsoft.com/office/drawing/2014/main" id="{34F7915A-9AD5-3045-6CA0-8015B56A7B98}"/>
                    </a:ext>
                  </a:extLst>
                </p14:cNvPr>
                <p14:cNvContentPartPr/>
                <p14:nvPr/>
              </p14:nvContentPartPr>
              <p14:xfrm>
                <a:off x="6905679" y="6350229"/>
                <a:ext cx="105840" cy="123480"/>
              </p14:xfrm>
            </p:contentPart>
          </mc:Choice>
          <mc:Fallback>
            <p:pic>
              <p:nvPicPr>
                <p:cNvPr id="30092" name="잉크 30091">
                  <a:extLst>
                    <a:ext uri="{FF2B5EF4-FFF2-40B4-BE49-F238E27FC236}">
                      <a16:creationId xmlns:a16="http://schemas.microsoft.com/office/drawing/2014/main" id="{34F7915A-9AD5-3045-6CA0-8015B56A7B98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6897039" y="6341229"/>
                  <a:ext cx="123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30093" name="잉크 30092">
                  <a:extLst>
                    <a:ext uri="{FF2B5EF4-FFF2-40B4-BE49-F238E27FC236}">
                      <a16:creationId xmlns:a16="http://schemas.microsoft.com/office/drawing/2014/main" id="{D8BB65BF-EE72-C97C-C903-7F9AE255E267}"/>
                    </a:ext>
                  </a:extLst>
                </p14:cNvPr>
                <p14:cNvContentPartPr/>
                <p14:nvPr/>
              </p14:nvContentPartPr>
              <p14:xfrm>
                <a:off x="7006479" y="6374349"/>
                <a:ext cx="69120" cy="102600"/>
              </p14:xfrm>
            </p:contentPart>
          </mc:Choice>
          <mc:Fallback>
            <p:pic>
              <p:nvPicPr>
                <p:cNvPr id="30093" name="잉크 30092">
                  <a:extLst>
                    <a:ext uri="{FF2B5EF4-FFF2-40B4-BE49-F238E27FC236}">
                      <a16:creationId xmlns:a16="http://schemas.microsoft.com/office/drawing/2014/main" id="{D8BB65BF-EE72-C97C-C903-7F9AE255E267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6997479" y="6365349"/>
                  <a:ext cx="86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30094" name="잉크 30093">
                  <a:extLst>
                    <a:ext uri="{FF2B5EF4-FFF2-40B4-BE49-F238E27FC236}">
                      <a16:creationId xmlns:a16="http://schemas.microsoft.com/office/drawing/2014/main" id="{74E38720-6DEE-B8D9-260F-8F7AA2DA2737}"/>
                    </a:ext>
                  </a:extLst>
                </p14:cNvPr>
                <p14:cNvContentPartPr/>
                <p14:nvPr/>
              </p14:nvContentPartPr>
              <p14:xfrm>
                <a:off x="6992799" y="6492789"/>
                <a:ext cx="106560" cy="90360"/>
              </p14:xfrm>
            </p:contentPart>
          </mc:Choice>
          <mc:Fallback>
            <p:pic>
              <p:nvPicPr>
                <p:cNvPr id="30094" name="잉크 30093">
                  <a:extLst>
                    <a:ext uri="{FF2B5EF4-FFF2-40B4-BE49-F238E27FC236}">
                      <a16:creationId xmlns:a16="http://schemas.microsoft.com/office/drawing/2014/main" id="{74E38720-6DEE-B8D9-260F-8F7AA2DA2737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6983799" y="6483789"/>
                  <a:ext cx="124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30095" name="잉크 30094">
                  <a:extLst>
                    <a:ext uri="{FF2B5EF4-FFF2-40B4-BE49-F238E27FC236}">
                      <a16:creationId xmlns:a16="http://schemas.microsoft.com/office/drawing/2014/main" id="{92B39C17-C3FB-069F-19AF-9D4244A0F090}"/>
                    </a:ext>
                  </a:extLst>
                </p14:cNvPr>
                <p14:cNvContentPartPr/>
                <p14:nvPr/>
              </p14:nvContentPartPr>
              <p14:xfrm>
                <a:off x="7055439" y="6374709"/>
                <a:ext cx="135360" cy="192240"/>
              </p14:xfrm>
            </p:contentPart>
          </mc:Choice>
          <mc:Fallback>
            <p:pic>
              <p:nvPicPr>
                <p:cNvPr id="30095" name="잉크 30094">
                  <a:extLst>
                    <a:ext uri="{FF2B5EF4-FFF2-40B4-BE49-F238E27FC236}">
                      <a16:creationId xmlns:a16="http://schemas.microsoft.com/office/drawing/2014/main" id="{92B39C17-C3FB-069F-19AF-9D4244A0F090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7046799" y="6365709"/>
                  <a:ext cx="15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1">
              <p14:nvContentPartPr>
                <p14:cNvPr id="30097" name="잉크 30096">
                  <a:extLst>
                    <a:ext uri="{FF2B5EF4-FFF2-40B4-BE49-F238E27FC236}">
                      <a16:creationId xmlns:a16="http://schemas.microsoft.com/office/drawing/2014/main" id="{90838D98-793F-3838-E092-AB1D9D382EE7}"/>
                    </a:ext>
                  </a:extLst>
                </p14:cNvPr>
                <p14:cNvContentPartPr/>
                <p14:nvPr/>
              </p14:nvContentPartPr>
              <p14:xfrm>
                <a:off x="7234359" y="6416469"/>
                <a:ext cx="168480" cy="105840"/>
              </p14:xfrm>
            </p:contentPart>
          </mc:Choice>
          <mc:Fallback>
            <p:pic>
              <p:nvPicPr>
                <p:cNvPr id="30097" name="잉크 30096">
                  <a:extLst>
                    <a:ext uri="{FF2B5EF4-FFF2-40B4-BE49-F238E27FC236}">
                      <a16:creationId xmlns:a16="http://schemas.microsoft.com/office/drawing/2014/main" id="{90838D98-793F-3838-E092-AB1D9D382EE7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7225359" y="6407829"/>
                  <a:ext cx="186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3">
              <p14:nvContentPartPr>
                <p14:cNvPr id="30098" name="잉크 30097">
                  <a:extLst>
                    <a:ext uri="{FF2B5EF4-FFF2-40B4-BE49-F238E27FC236}">
                      <a16:creationId xmlns:a16="http://schemas.microsoft.com/office/drawing/2014/main" id="{9EEA01B1-8A2B-F240-30BB-3B94F191400B}"/>
                    </a:ext>
                  </a:extLst>
                </p14:cNvPr>
                <p14:cNvContentPartPr/>
                <p14:nvPr/>
              </p14:nvContentPartPr>
              <p14:xfrm>
                <a:off x="7394919" y="6407829"/>
                <a:ext cx="67320" cy="148320"/>
              </p14:xfrm>
            </p:contentPart>
          </mc:Choice>
          <mc:Fallback>
            <p:pic>
              <p:nvPicPr>
                <p:cNvPr id="30098" name="잉크 30097">
                  <a:extLst>
                    <a:ext uri="{FF2B5EF4-FFF2-40B4-BE49-F238E27FC236}">
                      <a16:creationId xmlns:a16="http://schemas.microsoft.com/office/drawing/2014/main" id="{9EEA01B1-8A2B-F240-30BB-3B94F191400B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7386279" y="6398829"/>
                  <a:ext cx="8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5">
              <p14:nvContentPartPr>
                <p14:cNvPr id="30099" name="잉크 30098">
                  <a:extLst>
                    <a:ext uri="{FF2B5EF4-FFF2-40B4-BE49-F238E27FC236}">
                      <a16:creationId xmlns:a16="http://schemas.microsoft.com/office/drawing/2014/main" id="{58379474-BE15-E7C6-3BA6-587E6A512E66}"/>
                    </a:ext>
                  </a:extLst>
                </p14:cNvPr>
                <p14:cNvContentPartPr/>
                <p14:nvPr/>
              </p14:nvContentPartPr>
              <p14:xfrm>
                <a:off x="7541799" y="6359229"/>
                <a:ext cx="73440" cy="100440"/>
              </p14:xfrm>
            </p:contentPart>
          </mc:Choice>
          <mc:Fallback>
            <p:pic>
              <p:nvPicPr>
                <p:cNvPr id="30099" name="잉크 30098">
                  <a:extLst>
                    <a:ext uri="{FF2B5EF4-FFF2-40B4-BE49-F238E27FC236}">
                      <a16:creationId xmlns:a16="http://schemas.microsoft.com/office/drawing/2014/main" id="{58379474-BE15-E7C6-3BA6-587E6A512E66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7532799" y="6350589"/>
                  <a:ext cx="91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30100" name="잉크 30099">
                  <a:extLst>
                    <a:ext uri="{FF2B5EF4-FFF2-40B4-BE49-F238E27FC236}">
                      <a16:creationId xmlns:a16="http://schemas.microsoft.com/office/drawing/2014/main" id="{923C88FE-1E71-2877-0D16-B8E9CB09CEEF}"/>
                    </a:ext>
                  </a:extLst>
                </p14:cNvPr>
                <p14:cNvContentPartPr/>
                <p14:nvPr/>
              </p14:nvContentPartPr>
              <p14:xfrm>
                <a:off x="7608399" y="6372549"/>
                <a:ext cx="43560" cy="118440"/>
              </p14:xfrm>
            </p:contentPart>
          </mc:Choice>
          <mc:Fallback>
            <p:pic>
              <p:nvPicPr>
                <p:cNvPr id="30100" name="잉크 30099">
                  <a:extLst>
                    <a:ext uri="{FF2B5EF4-FFF2-40B4-BE49-F238E27FC236}">
                      <a16:creationId xmlns:a16="http://schemas.microsoft.com/office/drawing/2014/main" id="{923C88FE-1E71-2877-0D16-B8E9CB09CEEF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7599399" y="6363549"/>
                  <a:ext cx="61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30101" name="잉크 30100">
                  <a:extLst>
                    <a:ext uri="{FF2B5EF4-FFF2-40B4-BE49-F238E27FC236}">
                      <a16:creationId xmlns:a16="http://schemas.microsoft.com/office/drawing/2014/main" id="{0A6D5D58-4EBB-C16B-EF90-35DBF2C2E9A7}"/>
                    </a:ext>
                  </a:extLst>
                </p14:cNvPr>
                <p14:cNvContentPartPr/>
                <p14:nvPr/>
              </p14:nvContentPartPr>
              <p14:xfrm>
                <a:off x="7583199" y="6371469"/>
                <a:ext cx="172440" cy="179280"/>
              </p14:xfrm>
            </p:contentPart>
          </mc:Choice>
          <mc:Fallback>
            <p:pic>
              <p:nvPicPr>
                <p:cNvPr id="30101" name="잉크 30100">
                  <a:extLst>
                    <a:ext uri="{FF2B5EF4-FFF2-40B4-BE49-F238E27FC236}">
                      <a16:creationId xmlns:a16="http://schemas.microsoft.com/office/drawing/2014/main" id="{0A6D5D58-4EBB-C16B-EF90-35DBF2C2E9A7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7574199" y="6362829"/>
                  <a:ext cx="190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30102" name="잉크 30101">
                  <a:extLst>
                    <a:ext uri="{FF2B5EF4-FFF2-40B4-BE49-F238E27FC236}">
                      <a16:creationId xmlns:a16="http://schemas.microsoft.com/office/drawing/2014/main" id="{79659C09-E80A-F50B-E73B-56BCE261F14E}"/>
                    </a:ext>
                  </a:extLst>
                </p14:cNvPr>
                <p14:cNvContentPartPr/>
                <p14:nvPr/>
              </p14:nvContentPartPr>
              <p14:xfrm>
                <a:off x="7688679" y="6389469"/>
                <a:ext cx="146880" cy="81000"/>
              </p14:xfrm>
            </p:contentPart>
          </mc:Choice>
          <mc:Fallback>
            <p:pic>
              <p:nvPicPr>
                <p:cNvPr id="30102" name="잉크 30101">
                  <a:extLst>
                    <a:ext uri="{FF2B5EF4-FFF2-40B4-BE49-F238E27FC236}">
                      <a16:creationId xmlns:a16="http://schemas.microsoft.com/office/drawing/2014/main" id="{79659C09-E80A-F50B-E73B-56BCE261F14E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7680039" y="6380469"/>
                  <a:ext cx="164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30103" name="잉크 30102">
                  <a:extLst>
                    <a:ext uri="{FF2B5EF4-FFF2-40B4-BE49-F238E27FC236}">
                      <a16:creationId xmlns:a16="http://schemas.microsoft.com/office/drawing/2014/main" id="{7143F8E2-AF5F-8520-C65F-CE88D68F3CF3}"/>
                    </a:ext>
                  </a:extLst>
                </p14:cNvPr>
                <p14:cNvContentPartPr/>
                <p14:nvPr/>
              </p14:nvContentPartPr>
              <p14:xfrm>
                <a:off x="7753479" y="6496389"/>
                <a:ext cx="99720" cy="78120"/>
              </p14:xfrm>
            </p:contentPart>
          </mc:Choice>
          <mc:Fallback>
            <p:pic>
              <p:nvPicPr>
                <p:cNvPr id="30103" name="잉크 30102">
                  <a:extLst>
                    <a:ext uri="{FF2B5EF4-FFF2-40B4-BE49-F238E27FC236}">
                      <a16:creationId xmlns:a16="http://schemas.microsoft.com/office/drawing/2014/main" id="{7143F8E2-AF5F-8520-C65F-CE88D68F3CF3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7744839" y="6487389"/>
                  <a:ext cx="117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30104" name="잉크 30103">
                  <a:extLst>
                    <a:ext uri="{FF2B5EF4-FFF2-40B4-BE49-F238E27FC236}">
                      <a16:creationId xmlns:a16="http://schemas.microsoft.com/office/drawing/2014/main" id="{23132EB6-B7B0-086C-BA50-26F238971199}"/>
                    </a:ext>
                  </a:extLst>
                </p14:cNvPr>
                <p14:cNvContentPartPr/>
                <p14:nvPr/>
              </p14:nvContentPartPr>
              <p14:xfrm>
                <a:off x="7802439" y="6380469"/>
                <a:ext cx="155520" cy="113400"/>
              </p14:xfrm>
            </p:contentPart>
          </mc:Choice>
          <mc:Fallback>
            <p:pic>
              <p:nvPicPr>
                <p:cNvPr id="30104" name="잉크 30103">
                  <a:extLst>
                    <a:ext uri="{FF2B5EF4-FFF2-40B4-BE49-F238E27FC236}">
                      <a16:creationId xmlns:a16="http://schemas.microsoft.com/office/drawing/2014/main" id="{23132EB6-B7B0-086C-BA50-26F238971199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7793799" y="6371829"/>
                  <a:ext cx="1731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30105" name="잉크 30104">
                  <a:extLst>
                    <a:ext uri="{FF2B5EF4-FFF2-40B4-BE49-F238E27FC236}">
                      <a16:creationId xmlns:a16="http://schemas.microsoft.com/office/drawing/2014/main" id="{BA4883DE-0F17-85F1-F8F7-D902BDB852CB}"/>
                    </a:ext>
                  </a:extLst>
                </p14:cNvPr>
                <p14:cNvContentPartPr/>
                <p14:nvPr/>
              </p14:nvContentPartPr>
              <p14:xfrm>
                <a:off x="7910439" y="6387309"/>
                <a:ext cx="72720" cy="210960"/>
              </p14:xfrm>
            </p:contentPart>
          </mc:Choice>
          <mc:Fallback>
            <p:pic>
              <p:nvPicPr>
                <p:cNvPr id="30105" name="잉크 30104">
                  <a:extLst>
                    <a:ext uri="{FF2B5EF4-FFF2-40B4-BE49-F238E27FC236}">
                      <a16:creationId xmlns:a16="http://schemas.microsoft.com/office/drawing/2014/main" id="{BA4883DE-0F17-85F1-F8F7-D902BDB852CB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7901799" y="6378669"/>
                  <a:ext cx="90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30106" name="잉크 30105">
                  <a:extLst>
                    <a:ext uri="{FF2B5EF4-FFF2-40B4-BE49-F238E27FC236}">
                      <a16:creationId xmlns:a16="http://schemas.microsoft.com/office/drawing/2014/main" id="{663E7849-FFA7-C4CF-767B-13535D75B68A}"/>
                    </a:ext>
                  </a:extLst>
                </p14:cNvPr>
                <p14:cNvContentPartPr/>
                <p14:nvPr/>
              </p14:nvContentPartPr>
              <p14:xfrm>
                <a:off x="7994679" y="6408549"/>
                <a:ext cx="145080" cy="138600"/>
              </p14:xfrm>
            </p:contentPart>
          </mc:Choice>
          <mc:Fallback>
            <p:pic>
              <p:nvPicPr>
                <p:cNvPr id="30106" name="잉크 30105">
                  <a:extLst>
                    <a:ext uri="{FF2B5EF4-FFF2-40B4-BE49-F238E27FC236}">
                      <a16:creationId xmlns:a16="http://schemas.microsoft.com/office/drawing/2014/main" id="{663E7849-FFA7-C4CF-767B-13535D75B68A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7985679" y="6399909"/>
                  <a:ext cx="162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30107" name="잉크 30106">
                  <a:extLst>
                    <a:ext uri="{FF2B5EF4-FFF2-40B4-BE49-F238E27FC236}">
                      <a16:creationId xmlns:a16="http://schemas.microsoft.com/office/drawing/2014/main" id="{E986674F-935C-0544-E337-50D6EA1B8568}"/>
                    </a:ext>
                  </a:extLst>
                </p14:cNvPr>
                <p14:cNvContentPartPr/>
                <p14:nvPr/>
              </p14:nvContentPartPr>
              <p14:xfrm>
                <a:off x="8117079" y="6396309"/>
                <a:ext cx="127800" cy="159840"/>
              </p14:xfrm>
            </p:contentPart>
          </mc:Choice>
          <mc:Fallback>
            <p:pic>
              <p:nvPicPr>
                <p:cNvPr id="30107" name="잉크 30106">
                  <a:extLst>
                    <a:ext uri="{FF2B5EF4-FFF2-40B4-BE49-F238E27FC236}">
                      <a16:creationId xmlns:a16="http://schemas.microsoft.com/office/drawing/2014/main" id="{E986674F-935C-0544-E337-50D6EA1B8568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8108439" y="6387669"/>
                  <a:ext cx="145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30109" name="잉크 30108">
                  <a:extLst>
                    <a:ext uri="{FF2B5EF4-FFF2-40B4-BE49-F238E27FC236}">
                      <a16:creationId xmlns:a16="http://schemas.microsoft.com/office/drawing/2014/main" id="{64E57580-5214-066E-05BA-7BCB596D2200}"/>
                    </a:ext>
                  </a:extLst>
                </p14:cNvPr>
                <p14:cNvContentPartPr/>
                <p14:nvPr/>
              </p14:nvContentPartPr>
              <p14:xfrm>
                <a:off x="8311119" y="6371109"/>
                <a:ext cx="114480" cy="132120"/>
              </p14:xfrm>
            </p:contentPart>
          </mc:Choice>
          <mc:Fallback>
            <p:pic>
              <p:nvPicPr>
                <p:cNvPr id="30109" name="잉크 30108">
                  <a:extLst>
                    <a:ext uri="{FF2B5EF4-FFF2-40B4-BE49-F238E27FC236}">
                      <a16:creationId xmlns:a16="http://schemas.microsoft.com/office/drawing/2014/main" id="{64E57580-5214-066E-05BA-7BCB596D2200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8302479" y="6362109"/>
                  <a:ext cx="132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30110" name="잉크 30109">
                  <a:extLst>
                    <a:ext uri="{FF2B5EF4-FFF2-40B4-BE49-F238E27FC236}">
                      <a16:creationId xmlns:a16="http://schemas.microsoft.com/office/drawing/2014/main" id="{8E17881E-CA3D-7425-20B6-F40A074C0F37}"/>
                    </a:ext>
                  </a:extLst>
                </p14:cNvPr>
                <p14:cNvContentPartPr/>
                <p14:nvPr/>
              </p14:nvContentPartPr>
              <p14:xfrm>
                <a:off x="8416599" y="6412509"/>
                <a:ext cx="63720" cy="90360"/>
              </p14:xfrm>
            </p:contentPart>
          </mc:Choice>
          <mc:Fallback>
            <p:pic>
              <p:nvPicPr>
                <p:cNvPr id="30110" name="잉크 30109">
                  <a:extLst>
                    <a:ext uri="{FF2B5EF4-FFF2-40B4-BE49-F238E27FC236}">
                      <a16:creationId xmlns:a16="http://schemas.microsoft.com/office/drawing/2014/main" id="{8E17881E-CA3D-7425-20B6-F40A074C0F37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8407599" y="6403509"/>
                  <a:ext cx="81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30111" name="잉크 30110">
                  <a:extLst>
                    <a:ext uri="{FF2B5EF4-FFF2-40B4-BE49-F238E27FC236}">
                      <a16:creationId xmlns:a16="http://schemas.microsoft.com/office/drawing/2014/main" id="{AEA0DE10-2D54-3EDC-7C2F-AFAC291EDB87}"/>
                    </a:ext>
                  </a:extLst>
                </p14:cNvPr>
                <p14:cNvContentPartPr/>
                <p14:nvPr/>
              </p14:nvContentPartPr>
              <p14:xfrm>
                <a:off x="8467359" y="6381189"/>
                <a:ext cx="88200" cy="118440"/>
              </p14:xfrm>
            </p:contentPart>
          </mc:Choice>
          <mc:Fallback>
            <p:pic>
              <p:nvPicPr>
                <p:cNvPr id="30111" name="잉크 30110">
                  <a:extLst>
                    <a:ext uri="{FF2B5EF4-FFF2-40B4-BE49-F238E27FC236}">
                      <a16:creationId xmlns:a16="http://schemas.microsoft.com/office/drawing/2014/main" id="{AEA0DE10-2D54-3EDC-7C2F-AFAC291EDB87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8458719" y="6372189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30112" name="잉크 30111">
                  <a:extLst>
                    <a:ext uri="{FF2B5EF4-FFF2-40B4-BE49-F238E27FC236}">
                      <a16:creationId xmlns:a16="http://schemas.microsoft.com/office/drawing/2014/main" id="{046848C0-21C9-5C69-DA86-345FFBDBCE0B}"/>
                    </a:ext>
                  </a:extLst>
                </p14:cNvPr>
                <p14:cNvContentPartPr/>
                <p14:nvPr/>
              </p14:nvContentPartPr>
              <p14:xfrm>
                <a:off x="8482119" y="6509709"/>
                <a:ext cx="100080" cy="62280"/>
              </p14:xfrm>
            </p:contentPart>
          </mc:Choice>
          <mc:Fallback>
            <p:pic>
              <p:nvPicPr>
                <p:cNvPr id="30112" name="잉크 30111">
                  <a:extLst>
                    <a:ext uri="{FF2B5EF4-FFF2-40B4-BE49-F238E27FC236}">
                      <a16:creationId xmlns:a16="http://schemas.microsoft.com/office/drawing/2014/main" id="{046848C0-21C9-5C69-DA86-345FFBDBCE0B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8473479" y="6500709"/>
                  <a:ext cx="117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30113" name="잉크 30112">
                  <a:extLst>
                    <a:ext uri="{FF2B5EF4-FFF2-40B4-BE49-F238E27FC236}">
                      <a16:creationId xmlns:a16="http://schemas.microsoft.com/office/drawing/2014/main" id="{4BB9EE5B-992D-F9C7-80A2-5C67B2934F10}"/>
                    </a:ext>
                  </a:extLst>
                </p14:cNvPr>
                <p14:cNvContentPartPr/>
                <p14:nvPr/>
              </p14:nvContentPartPr>
              <p14:xfrm>
                <a:off x="8582559" y="6413589"/>
                <a:ext cx="84960" cy="129600"/>
              </p14:xfrm>
            </p:contentPart>
          </mc:Choice>
          <mc:Fallback>
            <p:pic>
              <p:nvPicPr>
                <p:cNvPr id="30113" name="잉크 30112">
                  <a:extLst>
                    <a:ext uri="{FF2B5EF4-FFF2-40B4-BE49-F238E27FC236}">
                      <a16:creationId xmlns:a16="http://schemas.microsoft.com/office/drawing/2014/main" id="{4BB9EE5B-992D-F9C7-80A2-5C67B2934F10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573559" y="6404949"/>
                  <a:ext cx="102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3">
              <p14:nvContentPartPr>
                <p14:cNvPr id="30114" name="잉크 30113">
                  <a:extLst>
                    <a:ext uri="{FF2B5EF4-FFF2-40B4-BE49-F238E27FC236}">
                      <a16:creationId xmlns:a16="http://schemas.microsoft.com/office/drawing/2014/main" id="{0D71BF91-7090-7EC8-A0A8-79C8EAA8D83D}"/>
                    </a:ext>
                  </a:extLst>
                </p14:cNvPr>
                <p14:cNvContentPartPr/>
                <p14:nvPr/>
              </p14:nvContentPartPr>
              <p14:xfrm>
                <a:off x="8672199" y="6412149"/>
                <a:ext cx="94320" cy="69480"/>
              </p14:xfrm>
            </p:contentPart>
          </mc:Choice>
          <mc:Fallback>
            <p:pic>
              <p:nvPicPr>
                <p:cNvPr id="30114" name="잉크 30113">
                  <a:extLst>
                    <a:ext uri="{FF2B5EF4-FFF2-40B4-BE49-F238E27FC236}">
                      <a16:creationId xmlns:a16="http://schemas.microsoft.com/office/drawing/2014/main" id="{0D71BF91-7090-7EC8-A0A8-79C8EAA8D83D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8663199" y="6403509"/>
                  <a:ext cx="111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5">
              <p14:nvContentPartPr>
                <p14:cNvPr id="30115" name="잉크 30114">
                  <a:extLst>
                    <a:ext uri="{FF2B5EF4-FFF2-40B4-BE49-F238E27FC236}">
                      <a16:creationId xmlns:a16="http://schemas.microsoft.com/office/drawing/2014/main" id="{4A28773A-8F9B-7CCC-D555-E5FD48EED78C}"/>
                    </a:ext>
                  </a:extLst>
                </p14:cNvPr>
                <p14:cNvContentPartPr/>
                <p14:nvPr/>
              </p14:nvContentPartPr>
              <p14:xfrm>
                <a:off x="8679759" y="6505749"/>
                <a:ext cx="108360" cy="77760"/>
              </p14:xfrm>
            </p:contentPart>
          </mc:Choice>
          <mc:Fallback>
            <p:pic>
              <p:nvPicPr>
                <p:cNvPr id="30115" name="잉크 30114">
                  <a:extLst>
                    <a:ext uri="{FF2B5EF4-FFF2-40B4-BE49-F238E27FC236}">
                      <a16:creationId xmlns:a16="http://schemas.microsoft.com/office/drawing/2014/main" id="{4A28773A-8F9B-7CCC-D555-E5FD48EED78C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8670759" y="6496749"/>
                  <a:ext cx="1260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7">
              <p14:nvContentPartPr>
                <p14:cNvPr id="30116" name="잉크 30115">
                  <a:extLst>
                    <a:ext uri="{FF2B5EF4-FFF2-40B4-BE49-F238E27FC236}">
                      <a16:creationId xmlns:a16="http://schemas.microsoft.com/office/drawing/2014/main" id="{4F3C6E53-0799-3C3B-233A-E0D556DA8A6D}"/>
                    </a:ext>
                  </a:extLst>
                </p14:cNvPr>
                <p14:cNvContentPartPr/>
                <p14:nvPr/>
              </p14:nvContentPartPr>
              <p14:xfrm>
                <a:off x="8749599" y="6390549"/>
                <a:ext cx="156600" cy="157320"/>
              </p14:xfrm>
            </p:contentPart>
          </mc:Choice>
          <mc:Fallback>
            <p:pic>
              <p:nvPicPr>
                <p:cNvPr id="30116" name="잉크 30115">
                  <a:extLst>
                    <a:ext uri="{FF2B5EF4-FFF2-40B4-BE49-F238E27FC236}">
                      <a16:creationId xmlns:a16="http://schemas.microsoft.com/office/drawing/2014/main" id="{4F3C6E53-0799-3C3B-233A-E0D556DA8A6D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8740959" y="6381549"/>
                  <a:ext cx="174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9">
              <p14:nvContentPartPr>
                <p14:cNvPr id="30117" name="잉크 30116">
                  <a:extLst>
                    <a:ext uri="{FF2B5EF4-FFF2-40B4-BE49-F238E27FC236}">
                      <a16:creationId xmlns:a16="http://schemas.microsoft.com/office/drawing/2014/main" id="{CFA4612B-4B2F-30C2-595D-F9B9B2C1546D}"/>
                    </a:ext>
                  </a:extLst>
                </p14:cNvPr>
                <p14:cNvContentPartPr/>
                <p14:nvPr/>
              </p14:nvContentPartPr>
              <p14:xfrm>
                <a:off x="8973519" y="6389109"/>
                <a:ext cx="44640" cy="196920"/>
              </p14:xfrm>
            </p:contentPart>
          </mc:Choice>
          <mc:Fallback>
            <p:pic>
              <p:nvPicPr>
                <p:cNvPr id="30117" name="잉크 30116">
                  <a:extLst>
                    <a:ext uri="{FF2B5EF4-FFF2-40B4-BE49-F238E27FC236}">
                      <a16:creationId xmlns:a16="http://schemas.microsoft.com/office/drawing/2014/main" id="{CFA4612B-4B2F-30C2-595D-F9B9B2C1546D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8964519" y="6380469"/>
                  <a:ext cx="62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1">
              <p14:nvContentPartPr>
                <p14:cNvPr id="30118" name="잉크 30117">
                  <a:extLst>
                    <a:ext uri="{FF2B5EF4-FFF2-40B4-BE49-F238E27FC236}">
                      <a16:creationId xmlns:a16="http://schemas.microsoft.com/office/drawing/2014/main" id="{3CC4410F-4E04-13F3-A7DF-65445E771010}"/>
                    </a:ext>
                  </a:extLst>
                </p14:cNvPr>
                <p14:cNvContentPartPr/>
                <p14:nvPr/>
              </p14:nvContentPartPr>
              <p14:xfrm>
                <a:off x="8926359" y="6377589"/>
                <a:ext cx="153000" cy="119160"/>
              </p14:xfrm>
            </p:contentPart>
          </mc:Choice>
          <mc:Fallback>
            <p:pic>
              <p:nvPicPr>
                <p:cNvPr id="30118" name="잉크 30117">
                  <a:extLst>
                    <a:ext uri="{FF2B5EF4-FFF2-40B4-BE49-F238E27FC236}">
                      <a16:creationId xmlns:a16="http://schemas.microsoft.com/office/drawing/2014/main" id="{3CC4410F-4E04-13F3-A7DF-65445E771010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8917359" y="6368589"/>
                  <a:ext cx="170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3">
              <p14:nvContentPartPr>
                <p14:cNvPr id="30216" name="잉크 30215">
                  <a:extLst>
                    <a:ext uri="{FF2B5EF4-FFF2-40B4-BE49-F238E27FC236}">
                      <a16:creationId xmlns:a16="http://schemas.microsoft.com/office/drawing/2014/main" id="{DC9039B9-2BED-9DF1-E383-DC593905454C}"/>
                    </a:ext>
                  </a:extLst>
                </p14:cNvPr>
                <p14:cNvContentPartPr/>
                <p14:nvPr/>
              </p14:nvContentPartPr>
              <p14:xfrm>
                <a:off x="2385159" y="5785389"/>
                <a:ext cx="97200" cy="169200"/>
              </p14:xfrm>
            </p:contentPart>
          </mc:Choice>
          <mc:Fallback>
            <p:pic>
              <p:nvPicPr>
                <p:cNvPr id="30216" name="잉크 30215">
                  <a:extLst>
                    <a:ext uri="{FF2B5EF4-FFF2-40B4-BE49-F238E27FC236}">
                      <a16:creationId xmlns:a16="http://schemas.microsoft.com/office/drawing/2014/main" id="{DC9039B9-2BED-9DF1-E383-DC593905454C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2376519" y="5776749"/>
                  <a:ext cx="114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5">
              <p14:nvContentPartPr>
                <p14:cNvPr id="30217" name="잉크 30216">
                  <a:extLst>
                    <a:ext uri="{FF2B5EF4-FFF2-40B4-BE49-F238E27FC236}">
                      <a16:creationId xmlns:a16="http://schemas.microsoft.com/office/drawing/2014/main" id="{04C471D4-3062-79EA-65F6-04F776BC94D8}"/>
                    </a:ext>
                  </a:extLst>
                </p14:cNvPr>
                <p14:cNvContentPartPr/>
                <p14:nvPr/>
              </p14:nvContentPartPr>
              <p14:xfrm>
                <a:off x="2472999" y="5849829"/>
                <a:ext cx="98640" cy="97920"/>
              </p14:xfrm>
            </p:contentPart>
          </mc:Choice>
          <mc:Fallback>
            <p:pic>
              <p:nvPicPr>
                <p:cNvPr id="30217" name="잉크 30216">
                  <a:extLst>
                    <a:ext uri="{FF2B5EF4-FFF2-40B4-BE49-F238E27FC236}">
                      <a16:creationId xmlns:a16="http://schemas.microsoft.com/office/drawing/2014/main" id="{04C471D4-3062-79EA-65F6-04F776BC94D8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2463999" y="5841189"/>
                  <a:ext cx="116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7">
              <p14:nvContentPartPr>
                <p14:cNvPr id="30218" name="잉크 30217">
                  <a:extLst>
                    <a:ext uri="{FF2B5EF4-FFF2-40B4-BE49-F238E27FC236}">
                      <a16:creationId xmlns:a16="http://schemas.microsoft.com/office/drawing/2014/main" id="{B8555891-035F-E9C1-F067-59D611790C35}"/>
                    </a:ext>
                  </a:extLst>
                </p14:cNvPr>
                <p14:cNvContentPartPr/>
                <p14:nvPr/>
              </p14:nvContentPartPr>
              <p14:xfrm>
                <a:off x="2565879" y="5808069"/>
                <a:ext cx="29880" cy="146520"/>
              </p14:xfrm>
            </p:contentPart>
          </mc:Choice>
          <mc:Fallback>
            <p:pic>
              <p:nvPicPr>
                <p:cNvPr id="30218" name="잉크 30217">
                  <a:extLst>
                    <a:ext uri="{FF2B5EF4-FFF2-40B4-BE49-F238E27FC236}">
                      <a16:creationId xmlns:a16="http://schemas.microsoft.com/office/drawing/2014/main" id="{B8555891-035F-E9C1-F067-59D611790C35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2557239" y="5799429"/>
                  <a:ext cx="475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9">
              <p14:nvContentPartPr>
                <p14:cNvPr id="30219" name="잉크 30218">
                  <a:extLst>
                    <a:ext uri="{FF2B5EF4-FFF2-40B4-BE49-F238E27FC236}">
                      <a16:creationId xmlns:a16="http://schemas.microsoft.com/office/drawing/2014/main" id="{C3036DCF-9315-D001-184C-81A9498F92BA}"/>
                    </a:ext>
                  </a:extLst>
                </p14:cNvPr>
                <p14:cNvContentPartPr/>
                <p14:nvPr/>
              </p14:nvContentPartPr>
              <p14:xfrm>
                <a:off x="2600439" y="5828229"/>
                <a:ext cx="95040" cy="100800"/>
              </p14:xfrm>
            </p:contentPart>
          </mc:Choice>
          <mc:Fallback>
            <p:pic>
              <p:nvPicPr>
                <p:cNvPr id="30219" name="잉크 30218">
                  <a:extLst>
                    <a:ext uri="{FF2B5EF4-FFF2-40B4-BE49-F238E27FC236}">
                      <a16:creationId xmlns:a16="http://schemas.microsoft.com/office/drawing/2014/main" id="{C3036DCF-9315-D001-184C-81A9498F92BA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2591799" y="5819229"/>
                  <a:ext cx="112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30220" name="잉크 30219">
                  <a:extLst>
                    <a:ext uri="{FF2B5EF4-FFF2-40B4-BE49-F238E27FC236}">
                      <a16:creationId xmlns:a16="http://schemas.microsoft.com/office/drawing/2014/main" id="{CEA24C81-B7CC-AF7A-6667-472BB7AF3EE2}"/>
                    </a:ext>
                  </a:extLst>
                </p14:cNvPr>
                <p14:cNvContentPartPr/>
                <p14:nvPr/>
              </p14:nvContentPartPr>
              <p14:xfrm>
                <a:off x="2676039" y="5836149"/>
                <a:ext cx="119160" cy="98280"/>
              </p14:xfrm>
            </p:contentPart>
          </mc:Choice>
          <mc:Fallback>
            <p:pic>
              <p:nvPicPr>
                <p:cNvPr id="30220" name="잉크 30219">
                  <a:extLst>
                    <a:ext uri="{FF2B5EF4-FFF2-40B4-BE49-F238E27FC236}">
                      <a16:creationId xmlns:a16="http://schemas.microsoft.com/office/drawing/2014/main" id="{CEA24C81-B7CC-AF7A-6667-472BB7AF3EE2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2667039" y="5827149"/>
                  <a:ext cx="136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30221" name="잉크 30220">
                  <a:extLst>
                    <a:ext uri="{FF2B5EF4-FFF2-40B4-BE49-F238E27FC236}">
                      <a16:creationId xmlns:a16="http://schemas.microsoft.com/office/drawing/2014/main" id="{DA1BCA14-04F4-6161-2821-69C06C433800}"/>
                    </a:ext>
                  </a:extLst>
                </p14:cNvPr>
                <p14:cNvContentPartPr/>
                <p14:nvPr/>
              </p14:nvContentPartPr>
              <p14:xfrm>
                <a:off x="2742279" y="5788629"/>
                <a:ext cx="75600" cy="158760"/>
              </p14:xfrm>
            </p:contentPart>
          </mc:Choice>
          <mc:Fallback>
            <p:pic>
              <p:nvPicPr>
                <p:cNvPr id="30221" name="잉크 30220">
                  <a:extLst>
                    <a:ext uri="{FF2B5EF4-FFF2-40B4-BE49-F238E27FC236}">
                      <a16:creationId xmlns:a16="http://schemas.microsoft.com/office/drawing/2014/main" id="{DA1BCA14-04F4-6161-2821-69C06C433800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2733279" y="5779989"/>
                  <a:ext cx="932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30222" name="잉크 30221">
                  <a:extLst>
                    <a:ext uri="{FF2B5EF4-FFF2-40B4-BE49-F238E27FC236}">
                      <a16:creationId xmlns:a16="http://schemas.microsoft.com/office/drawing/2014/main" id="{DF23145E-6C82-FCF5-9C26-BC5D09C92951}"/>
                    </a:ext>
                  </a:extLst>
                </p14:cNvPr>
                <p14:cNvContentPartPr/>
                <p14:nvPr/>
              </p14:nvContentPartPr>
              <p14:xfrm>
                <a:off x="2825799" y="5799789"/>
                <a:ext cx="74520" cy="92880"/>
              </p14:xfrm>
            </p:contentPart>
          </mc:Choice>
          <mc:Fallback>
            <p:pic>
              <p:nvPicPr>
                <p:cNvPr id="30222" name="잉크 30221">
                  <a:extLst>
                    <a:ext uri="{FF2B5EF4-FFF2-40B4-BE49-F238E27FC236}">
                      <a16:creationId xmlns:a16="http://schemas.microsoft.com/office/drawing/2014/main" id="{DF23145E-6C82-FCF5-9C26-BC5D09C92951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2816799" y="5790789"/>
                  <a:ext cx="92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30223" name="잉크 30222">
                  <a:extLst>
                    <a:ext uri="{FF2B5EF4-FFF2-40B4-BE49-F238E27FC236}">
                      <a16:creationId xmlns:a16="http://schemas.microsoft.com/office/drawing/2014/main" id="{EFFDBBF9-9D8C-D97A-9764-A0EF32D445F8}"/>
                    </a:ext>
                  </a:extLst>
                </p14:cNvPr>
                <p14:cNvContentPartPr/>
                <p14:nvPr/>
              </p14:nvContentPartPr>
              <p14:xfrm>
                <a:off x="2923359" y="5801229"/>
                <a:ext cx="66600" cy="94680"/>
              </p14:xfrm>
            </p:contentPart>
          </mc:Choice>
          <mc:Fallback>
            <p:pic>
              <p:nvPicPr>
                <p:cNvPr id="30223" name="잉크 30222">
                  <a:extLst>
                    <a:ext uri="{FF2B5EF4-FFF2-40B4-BE49-F238E27FC236}">
                      <a16:creationId xmlns:a16="http://schemas.microsoft.com/office/drawing/2014/main" id="{EFFDBBF9-9D8C-D97A-9764-A0EF32D445F8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2914359" y="5792589"/>
                  <a:ext cx="84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30224" name="잉크 30223">
                  <a:extLst>
                    <a:ext uri="{FF2B5EF4-FFF2-40B4-BE49-F238E27FC236}">
                      <a16:creationId xmlns:a16="http://schemas.microsoft.com/office/drawing/2014/main" id="{7F84B036-3CAB-7A57-3AFE-D9C7A24D379E}"/>
                    </a:ext>
                  </a:extLst>
                </p14:cNvPr>
                <p14:cNvContentPartPr/>
                <p14:nvPr/>
              </p14:nvContentPartPr>
              <p14:xfrm>
                <a:off x="3106959" y="5764869"/>
                <a:ext cx="72000" cy="100080"/>
              </p14:xfrm>
            </p:contentPart>
          </mc:Choice>
          <mc:Fallback>
            <p:pic>
              <p:nvPicPr>
                <p:cNvPr id="30224" name="잉크 30223">
                  <a:extLst>
                    <a:ext uri="{FF2B5EF4-FFF2-40B4-BE49-F238E27FC236}">
                      <a16:creationId xmlns:a16="http://schemas.microsoft.com/office/drawing/2014/main" id="{7F84B036-3CAB-7A57-3AFE-D9C7A24D379E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3097959" y="5755869"/>
                  <a:ext cx="8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30225" name="잉크 30224">
                  <a:extLst>
                    <a:ext uri="{FF2B5EF4-FFF2-40B4-BE49-F238E27FC236}">
                      <a16:creationId xmlns:a16="http://schemas.microsoft.com/office/drawing/2014/main" id="{0AFFE725-2CF0-7479-82F7-3B6178432B7C}"/>
                    </a:ext>
                  </a:extLst>
                </p14:cNvPr>
                <p14:cNvContentPartPr/>
                <p14:nvPr/>
              </p14:nvContentPartPr>
              <p14:xfrm>
                <a:off x="3188319" y="5775669"/>
                <a:ext cx="66240" cy="73080"/>
              </p14:xfrm>
            </p:contentPart>
          </mc:Choice>
          <mc:Fallback>
            <p:pic>
              <p:nvPicPr>
                <p:cNvPr id="30225" name="잉크 30224">
                  <a:extLst>
                    <a:ext uri="{FF2B5EF4-FFF2-40B4-BE49-F238E27FC236}">
                      <a16:creationId xmlns:a16="http://schemas.microsoft.com/office/drawing/2014/main" id="{0AFFE725-2CF0-7479-82F7-3B6178432B7C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3179679" y="5766669"/>
                  <a:ext cx="83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30226" name="잉크 30225">
                  <a:extLst>
                    <a:ext uri="{FF2B5EF4-FFF2-40B4-BE49-F238E27FC236}">
                      <a16:creationId xmlns:a16="http://schemas.microsoft.com/office/drawing/2014/main" id="{E825A698-AF78-8127-9F94-58C2864092FE}"/>
                    </a:ext>
                  </a:extLst>
                </p14:cNvPr>
                <p14:cNvContentPartPr/>
                <p14:nvPr/>
              </p14:nvContentPartPr>
              <p14:xfrm>
                <a:off x="3160599" y="5859189"/>
                <a:ext cx="103320" cy="19800"/>
              </p14:xfrm>
            </p:contentPart>
          </mc:Choice>
          <mc:Fallback>
            <p:pic>
              <p:nvPicPr>
                <p:cNvPr id="30226" name="잉크 30225">
                  <a:extLst>
                    <a:ext uri="{FF2B5EF4-FFF2-40B4-BE49-F238E27FC236}">
                      <a16:creationId xmlns:a16="http://schemas.microsoft.com/office/drawing/2014/main" id="{E825A698-AF78-8127-9F94-58C2864092FE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3151959" y="5850189"/>
                  <a:ext cx="12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30227" name="잉크 30226">
                  <a:extLst>
                    <a:ext uri="{FF2B5EF4-FFF2-40B4-BE49-F238E27FC236}">
                      <a16:creationId xmlns:a16="http://schemas.microsoft.com/office/drawing/2014/main" id="{E9B818FE-AF1A-3F16-300F-4DF7E60257D7}"/>
                    </a:ext>
                  </a:extLst>
                </p14:cNvPr>
                <p14:cNvContentPartPr/>
                <p14:nvPr/>
              </p14:nvContentPartPr>
              <p14:xfrm>
                <a:off x="3174639" y="5891229"/>
                <a:ext cx="135360" cy="99000"/>
              </p14:xfrm>
            </p:contentPart>
          </mc:Choice>
          <mc:Fallback>
            <p:pic>
              <p:nvPicPr>
                <p:cNvPr id="30227" name="잉크 30226">
                  <a:extLst>
                    <a:ext uri="{FF2B5EF4-FFF2-40B4-BE49-F238E27FC236}">
                      <a16:creationId xmlns:a16="http://schemas.microsoft.com/office/drawing/2014/main" id="{E9B818FE-AF1A-3F16-300F-4DF7E60257D7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3165999" y="5882229"/>
                  <a:ext cx="15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30228" name="잉크 30227">
                  <a:extLst>
                    <a:ext uri="{FF2B5EF4-FFF2-40B4-BE49-F238E27FC236}">
                      <a16:creationId xmlns:a16="http://schemas.microsoft.com/office/drawing/2014/main" id="{33A8C956-7798-46B9-D317-F8C2874B2406}"/>
                    </a:ext>
                  </a:extLst>
                </p14:cNvPr>
                <p14:cNvContentPartPr/>
                <p14:nvPr/>
              </p14:nvContentPartPr>
              <p14:xfrm>
                <a:off x="3353919" y="5814549"/>
                <a:ext cx="77400" cy="97920"/>
              </p14:xfrm>
            </p:contentPart>
          </mc:Choice>
          <mc:Fallback>
            <p:pic>
              <p:nvPicPr>
                <p:cNvPr id="30228" name="잉크 30227">
                  <a:extLst>
                    <a:ext uri="{FF2B5EF4-FFF2-40B4-BE49-F238E27FC236}">
                      <a16:creationId xmlns:a16="http://schemas.microsoft.com/office/drawing/2014/main" id="{33A8C956-7798-46B9-D317-F8C2874B2406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3345279" y="5805549"/>
                  <a:ext cx="95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30229" name="잉크 30228">
                  <a:extLst>
                    <a:ext uri="{FF2B5EF4-FFF2-40B4-BE49-F238E27FC236}">
                      <a16:creationId xmlns:a16="http://schemas.microsoft.com/office/drawing/2014/main" id="{913505C1-1F78-9585-5A0F-10FA6003D1F9}"/>
                    </a:ext>
                  </a:extLst>
                </p14:cNvPr>
                <p14:cNvContentPartPr/>
                <p14:nvPr/>
              </p14:nvContentPartPr>
              <p14:xfrm>
                <a:off x="3416199" y="5822469"/>
                <a:ext cx="60840" cy="85680"/>
              </p14:xfrm>
            </p:contentPart>
          </mc:Choice>
          <mc:Fallback>
            <p:pic>
              <p:nvPicPr>
                <p:cNvPr id="30229" name="잉크 30228">
                  <a:extLst>
                    <a:ext uri="{FF2B5EF4-FFF2-40B4-BE49-F238E27FC236}">
                      <a16:creationId xmlns:a16="http://schemas.microsoft.com/office/drawing/2014/main" id="{913505C1-1F78-9585-5A0F-10FA6003D1F9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3407199" y="5813469"/>
                  <a:ext cx="78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30230" name="잉크 30229">
                  <a:extLst>
                    <a:ext uri="{FF2B5EF4-FFF2-40B4-BE49-F238E27FC236}">
                      <a16:creationId xmlns:a16="http://schemas.microsoft.com/office/drawing/2014/main" id="{6DEC2D08-25ED-6735-5305-3B662F3E6E6D}"/>
                    </a:ext>
                  </a:extLst>
                </p14:cNvPr>
                <p14:cNvContentPartPr/>
                <p14:nvPr/>
              </p14:nvContentPartPr>
              <p14:xfrm>
                <a:off x="3465519" y="5816349"/>
                <a:ext cx="123120" cy="92520"/>
              </p14:xfrm>
            </p:contentPart>
          </mc:Choice>
          <mc:Fallback>
            <p:pic>
              <p:nvPicPr>
                <p:cNvPr id="30230" name="잉크 30229">
                  <a:extLst>
                    <a:ext uri="{FF2B5EF4-FFF2-40B4-BE49-F238E27FC236}">
                      <a16:creationId xmlns:a16="http://schemas.microsoft.com/office/drawing/2014/main" id="{6DEC2D08-25ED-6735-5305-3B662F3E6E6D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3456519" y="5807709"/>
                  <a:ext cx="140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30231" name="잉크 30230">
                  <a:extLst>
                    <a:ext uri="{FF2B5EF4-FFF2-40B4-BE49-F238E27FC236}">
                      <a16:creationId xmlns:a16="http://schemas.microsoft.com/office/drawing/2014/main" id="{F2873934-B12C-4E98-13D5-6DFD25DDC8EB}"/>
                    </a:ext>
                  </a:extLst>
                </p14:cNvPr>
                <p14:cNvContentPartPr/>
                <p14:nvPr/>
              </p14:nvContentPartPr>
              <p14:xfrm>
                <a:off x="3540399" y="5806629"/>
                <a:ext cx="88560" cy="49320"/>
              </p14:xfrm>
            </p:contentPart>
          </mc:Choice>
          <mc:Fallback>
            <p:pic>
              <p:nvPicPr>
                <p:cNvPr id="30231" name="잉크 30230">
                  <a:extLst>
                    <a:ext uri="{FF2B5EF4-FFF2-40B4-BE49-F238E27FC236}">
                      <a16:creationId xmlns:a16="http://schemas.microsoft.com/office/drawing/2014/main" id="{F2873934-B12C-4E98-13D5-6DFD25DDC8EB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3531399" y="5797629"/>
                  <a:ext cx="106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30232" name="잉크 30231">
                  <a:extLst>
                    <a:ext uri="{FF2B5EF4-FFF2-40B4-BE49-F238E27FC236}">
                      <a16:creationId xmlns:a16="http://schemas.microsoft.com/office/drawing/2014/main" id="{04EBB0E9-4D5A-B883-57ED-BB7B1949D476}"/>
                    </a:ext>
                  </a:extLst>
                </p14:cNvPr>
                <p14:cNvContentPartPr/>
                <p14:nvPr/>
              </p14:nvContentPartPr>
              <p14:xfrm>
                <a:off x="3595839" y="5788989"/>
                <a:ext cx="94680" cy="169920"/>
              </p14:xfrm>
            </p:contentPart>
          </mc:Choice>
          <mc:Fallback>
            <p:pic>
              <p:nvPicPr>
                <p:cNvPr id="30232" name="잉크 30231">
                  <a:extLst>
                    <a:ext uri="{FF2B5EF4-FFF2-40B4-BE49-F238E27FC236}">
                      <a16:creationId xmlns:a16="http://schemas.microsoft.com/office/drawing/2014/main" id="{04EBB0E9-4D5A-B883-57ED-BB7B1949D476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3586839" y="5779989"/>
                  <a:ext cx="1123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30233" name="잉크 30232">
                  <a:extLst>
                    <a:ext uri="{FF2B5EF4-FFF2-40B4-BE49-F238E27FC236}">
                      <a16:creationId xmlns:a16="http://schemas.microsoft.com/office/drawing/2014/main" id="{2FCA4D4E-7F1D-7837-CCEF-CBDD547FA22C}"/>
                    </a:ext>
                  </a:extLst>
                </p14:cNvPr>
                <p14:cNvContentPartPr/>
                <p14:nvPr/>
              </p14:nvContentPartPr>
              <p14:xfrm>
                <a:off x="3854319" y="5756229"/>
                <a:ext cx="100080" cy="136080"/>
              </p14:xfrm>
            </p:contentPart>
          </mc:Choice>
          <mc:Fallback>
            <p:pic>
              <p:nvPicPr>
                <p:cNvPr id="30233" name="잉크 30232">
                  <a:extLst>
                    <a:ext uri="{FF2B5EF4-FFF2-40B4-BE49-F238E27FC236}">
                      <a16:creationId xmlns:a16="http://schemas.microsoft.com/office/drawing/2014/main" id="{2FCA4D4E-7F1D-7837-CCEF-CBDD547FA22C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3845319" y="5747589"/>
                  <a:ext cx="117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30234" name="잉크 30233">
                  <a:extLst>
                    <a:ext uri="{FF2B5EF4-FFF2-40B4-BE49-F238E27FC236}">
                      <a16:creationId xmlns:a16="http://schemas.microsoft.com/office/drawing/2014/main" id="{AB2F08C4-4D6E-E7F9-DA4D-0C2F54BA7D71}"/>
                    </a:ext>
                  </a:extLst>
                </p14:cNvPr>
                <p14:cNvContentPartPr/>
                <p14:nvPr/>
              </p14:nvContentPartPr>
              <p14:xfrm>
                <a:off x="3936759" y="5780709"/>
                <a:ext cx="104040" cy="110880"/>
              </p14:xfrm>
            </p:contentPart>
          </mc:Choice>
          <mc:Fallback>
            <p:pic>
              <p:nvPicPr>
                <p:cNvPr id="30234" name="잉크 30233">
                  <a:extLst>
                    <a:ext uri="{FF2B5EF4-FFF2-40B4-BE49-F238E27FC236}">
                      <a16:creationId xmlns:a16="http://schemas.microsoft.com/office/drawing/2014/main" id="{AB2F08C4-4D6E-E7F9-DA4D-0C2F54BA7D71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3927759" y="5772069"/>
                  <a:ext cx="121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30235" name="잉크 30234">
                  <a:extLst>
                    <a:ext uri="{FF2B5EF4-FFF2-40B4-BE49-F238E27FC236}">
                      <a16:creationId xmlns:a16="http://schemas.microsoft.com/office/drawing/2014/main" id="{DE76D266-70D5-56BD-76F0-90D2CFD4E736}"/>
                    </a:ext>
                  </a:extLst>
                </p14:cNvPr>
                <p14:cNvContentPartPr/>
                <p14:nvPr/>
              </p14:nvContentPartPr>
              <p14:xfrm>
                <a:off x="4036839" y="5770269"/>
                <a:ext cx="137520" cy="128160"/>
              </p14:xfrm>
            </p:contentPart>
          </mc:Choice>
          <mc:Fallback>
            <p:pic>
              <p:nvPicPr>
                <p:cNvPr id="30235" name="잉크 30234">
                  <a:extLst>
                    <a:ext uri="{FF2B5EF4-FFF2-40B4-BE49-F238E27FC236}">
                      <a16:creationId xmlns:a16="http://schemas.microsoft.com/office/drawing/2014/main" id="{DE76D266-70D5-56BD-76F0-90D2CFD4E736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4028199" y="5761269"/>
                  <a:ext cx="155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30236" name="잉크 30235">
                  <a:extLst>
                    <a:ext uri="{FF2B5EF4-FFF2-40B4-BE49-F238E27FC236}">
                      <a16:creationId xmlns:a16="http://schemas.microsoft.com/office/drawing/2014/main" id="{5D4137FD-0B32-8976-2286-52CEDA214EEC}"/>
                    </a:ext>
                  </a:extLst>
                </p14:cNvPr>
                <p14:cNvContentPartPr/>
                <p14:nvPr/>
              </p14:nvContentPartPr>
              <p14:xfrm>
                <a:off x="4189839" y="5747229"/>
                <a:ext cx="81000" cy="142920"/>
              </p14:xfrm>
            </p:contentPart>
          </mc:Choice>
          <mc:Fallback>
            <p:pic>
              <p:nvPicPr>
                <p:cNvPr id="30236" name="잉크 30235">
                  <a:extLst>
                    <a:ext uri="{FF2B5EF4-FFF2-40B4-BE49-F238E27FC236}">
                      <a16:creationId xmlns:a16="http://schemas.microsoft.com/office/drawing/2014/main" id="{5D4137FD-0B32-8976-2286-52CEDA214EEC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4180839" y="5738589"/>
                  <a:ext cx="98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30237" name="잉크 30236">
                  <a:extLst>
                    <a:ext uri="{FF2B5EF4-FFF2-40B4-BE49-F238E27FC236}">
                      <a16:creationId xmlns:a16="http://schemas.microsoft.com/office/drawing/2014/main" id="{87F671ED-368B-C869-C809-0A7391105140}"/>
                    </a:ext>
                  </a:extLst>
                </p14:cNvPr>
                <p14:cNvContentPartPr/>
                <p14:nvPr/>
              </p14:nvContentPartPr>
              <p14:xfrm>
                <a:off x="4280919" y="5767749"/>
                <a:ext cx="97200" cy="107640"/>
              </p14:xfrm>
            </p:contentPart>
          </mc:Choice>
          <mc:Fallback>
            <p:pic>
              <p:nvPicPr>
                <p:cNvPr id="30237" name="잉크 30236">
                  <a:extLst>
                    <a:ext uri="{FF2B5EF4-FFF2-40B4-BE49-F238E27FC236}">
                      <a16:creationId xmlns:a16="http://schemas.microsoft.com/office/drawing/2014/main" id="{87F671ED-368B-C869-C809-0A7391105140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4271919" y="5759109"/>
                  <a:ext cx="114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30238" name="잉크 30237">
                  <a:extLst>
                    <a:ext uri="{FF2B5EF4-FFF2-40B4-BE49-F238E27FC236}">
                      <a16:creationId xmlns:a16="http://schemas.microsoft.com/office/drawing/2014/main" id="{AFF5082A-A827-65FF-4738-A96363CCFA49}"/>
                    </a:ext>
                  </a:extLst>
                </p14:cNvPr>
                <p14:cNvContentPartPr/>
                <p14:nvPr/>
              </p14:nvContentPartPr>
              <p14:xfrm>
                <a:off x="4348959" y="5798349"/>
                <a:ext cx="75600" cy="10080"/>
              </p14:xfrm>
            </p:contentPart>
          </mc:Choice>
          <mc:Fallback>
            <p:pic>
              <p:nvPicPr>
                <p:cNvPr id="30238" name="잉크 30237">
                  <a:extLst>
                    <a:ext uri="{FF2B5EF4-FFF2-40B4-BE49-F238E27FC236}">
                      <a16:creationId xmlns:a16="http://schemas.microsoft.com/office/drawing/2014/main" id="{AFF5082A-A827-65FF-4738-A96363CCFA49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4339959" y="5789709"/>
                  <a:ext cx="93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30239" name="잉크 30238">
                  <a:extLst>
                    <a:ext uri="{FF2B5EF4-FFF2-40B4-BE49-F238E27FC236}">
                      <a16:creationId xmlns:a16="http://schemas.microsoft.com/office/drawing/2014/main" id="{E575CA58-C2B3-40B1-DEBE-92C0B023B6D6}"/>
                    </a:ext>
                  </a:extLst>
                </p14:cNvPr>
                <p14:cNvContentPartPr/>
                <p14:nvPr/>
              </p14:nvContentPartPr>
              <p14:xfrm>
                <a:off x="4388559" y="5749749"/>
                <a:ext cx="27720" cy="144720"/>
              </p14:xfrm>
            </p:contentPart>
          </mc:Choice>
          <mc:Fallback>
            <p:pic>
              <p:nvPicPr>
                <p:cNvPr id="30239" name="잉크 30238">
                  <a:extLst>
                    <a:ext uri="{FF2B5EF4-FFF2-40B4-BE49-F238E27FC236}">
                      <a16:creationId xmlns:a16="http://schemas.microsoft.com/office/drawing/2014/main" id="{E575CA58-C2B3-40B1-DEBE-92C0B023B6D6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4379919" y="5741109"/>
                  <a:ext cx="45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30240" name="잉크 30239">
                  <a:extLst>
                    <a:ext uri="{FF2B5EF4-FFF2-40B4-BE49-F238E27FC236}">
                      <a16:creationId xmlns:a16="http://schemas.microsoft.com/office/drawing/2014/main" id="{16917667-DBB2-7A9C-8491-48318A53BBE7}"/>
                    </a:ext>
                  </a:extLst>
                </p14:cNvPr>
                <p14:cNvContentPartPr/>
                <p14:nvPr/>
              </p14:nvContentPartPr>
              <p14:xfrm>
                <a:off x="4435719" y="5746149"/>
                <a:ext cx="137520" cy="194040"/>
              </p14:xfrm>
            </p:contentPart>
          </mc:Choice>
          <mc:Fallback>
            <p:pic>
              <p:nvPicPr>
                <p:cNvPr id="30240" name="잉크 30239">
                  <a:extLst>
                    <a:ext uri="{FF2B5EF4-FFF2-40B4-BE49-F238E27FC236}">
                      <a16:creationId xmlns:a16="http://schemas.microsoft.com/office/drawing/2014/main" id="{16917667-DBB2-7A9C-8491-48318A53BBE7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4426719" y="5737509"/>
                  <a:ext cx="155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30241" name="잉크 30240">
                  <a:extLst>
                    <a:ext uri="{FF2B5EF4-FFF2-40B4-BE49-F238E27FC236}">
                      <a16:creationId xmlns:a16="http://schemas.microsoft.com/office/drawing/2014/main" id="{55A63990-225A-8D98-C795-704838BFC6F4}"/>
                    </a:ext>
                  </a:extLst>
                </p14:cNvPr>
                <p14:cNvContentPartPr/>
                <p14:nvPr/>
              </p14:nvContentPartPr>
              <p14:xfrm>
                <a:off x="4734519" y="5726709"/>
                <a:ext cx="79920" cy="102240"/>
              </p14:xfrm>
            </p:contentPart>
          </mc:Choice>
          <mc:Fallback>
            <p:pic>
              <p:nvPicPr>
                <p:cNvPr id="30241" name="잉크 30240">
                  <a:extLst>
                    <a:ext uri="{FF2B5EF4-FFF2-40B4-BE49-F238E27FC236}">
                      <a16:creationId xmlns:a16="http://schemas.microsoft.com/office/drawing/2014/main" id="{55A63990-225A-8D98-C795-704838BFC6F4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4725519" y="5718069"/>
                  <a:ext cx="97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30242" name="잉크 30241">
                  <a:extLst>
                    <a:ext uri="{FF2B5EF4-FFF2-40B4-BE49-F238E27FC236}">
                      <a16:creationId xmlns:a16="http://schemas.microsoft.com/office/drawing/2014/main" id="{B1CEA79F-C20A-CD85-1C77-0AE66B05293B}"/>
                    </a:ext>
                  </a:extLst>
                </p14:cNvPr>
                <p14:cNvContentPartPr/>
                <p14:nvPr/>
              </p14:nvContentPartPr>
              <p14:xfrm>
                <a:off x="4816599" y="5728869"/>
                <a:ext cx="14760" cy="131040"/>
              </p14:xfrm>
            </p:contentPart>
          </mc:Choice>
          <mc:Fallback>
            <p:pic>
              <p:nvPicPr>
                <p:cNvPr id="30242" name="잉크 30241">
                  <a:extLst>
                    <a:ext uri="{FF2B5EF4-FFF2-40B4-BE49-F238E27FC236}">
                      <a16:creationId xmlns:a16="http://schemas.microsoft.com/office/drawing/2014/main" id="{B1CEA79F-C20A-CD85-1C77-0AE66B05293B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4807599" y="5720229"/>
                  <a:ext cx="3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7">
              <p14:nvContentPartPr>
                <p14:cNvPr id="30243" name="잉크 30242">
                  <a:extLst>
                    <a:ext uri="{FF2B5EF4-FFF2-40B4-BE49-F238E27FC236}">
                      <a16:creationId xmlns:a16="http://schemas.microsoft.com/office/drawing/2014/main" id="{6C14CE41-CF04-EC55-9EC9-075AC07D6954}"/>
                    </a:ext>
                  </a:extLst>
                </p14:cNvPr>
                <p14:cNvContentPartPr/>
                <p14:nvPr/>
              </p14:nvContentPartPr>
              <p14:xfrm>
                <a:off x="4785999" y="5867829"/>
                <a:ext cx="139320" cy="88200"/>
              </p14:xfrm>
            </p:contentPart>
          </mc:Choice>
          <mc:Fallback>
            <p:pic>
              <p:nvPicPr>
                <p:cNvPr id="30243" name="잉크 30242">
                  <a:extLst>
                    <a:ext uri="{FF2B5EF4-FFF2-40B4-BE49-F238E27FC236}">
                      <a16:creationId xmlns:a16="http://schemas.microsoft.com/office/drawing/2014/main" id="{6C14CE41-CF04-EC55-9EC9-075AC07D6954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4777359" y="5859189"/>
                  <a:ext cx="156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9">
              <p14:nvContentPartPr>
                <p14:cNvPr id="30244" name="잉크 30243">
                  <a:extLst>
                    <a:ext uri="{FF2B5EF4-FFF2-40B4-BE49-F238E27FC236}">
                      <a16:creationId xmlns:a16="http://schemas.microsoft.com/office/drawing/2014/main" id="{B0F6A73E-993D-E08A-6E8A-D19D060AD15B}"/>
                    </a:ext>
                  </a:extLst>
                </p14:cNvPr>
                <p14:cNvContentPartPr/>
                <p14:nvPr/>
              </p14:nvContentPartPr>
              <p14:xfrm>
                <a:off x="4897959" y="5747949"/>
                <a:ext cx="140760" cy="88920"/>
              </p14:xfrm>
            </p:contentPart>
          </mc:Choice>
          <mc:Fallback>
            <p:pic>
              <p:nvPicPr>
                <p:cNvPr id="30244" name="잉크 30243">
                  <a:extLst>
                    <a:ext uri="{FF2B5EF4-FFF2-40B4-BE49-F238E27FC236}">
                      <a16:creationId xmlns:a16="http://schemas.microsoft.com/office/drawing/2014/main" id="{B0F6A73E-993D-E08A-6E8A-D19D060AD15B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4889319" y="5738949"/>
                  <a:ext cx="158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1">
              <p14:nvContentPartPr>
                <p14:cNvPr id="30245" name="잉크 30244">
                  <a:extLst>
                    <a:ext uri="{FF2B5EF4-FFF2-40B4-BE49-F238E27FC236}">
                      <a16:creationId xmlns:a16="http://schemas.microsoft.com/office/drawing/2014/main" id="{38997707-992A-435A-77BC-5D08A2A4CB6D}"/>
                    </a:ext>
                  </a:extLst>
                </p14:cNvPr>
                <p14:cNvContentPartPr/>
                <p14:nvPr/>
              </p14:nvContentPartPr>
              <p14:xfrm>
                <a:off x="4955559" y="5893749"/>
                <a:ext cx="141480" cy="59040"/>
              </p14:xfrm>
            </p:contentPart>
          </mc:Choice>
          <mc:Fallback>
            <p:pic>
              <p:nvPicPr>
                <p:cNvPr id="30245" name="잉크 30244">
                  <a:extLst>
                    <a:ext uri="{FF2B5EF4-FFF2-40B4-BE49-F238E27FC236}">
                      <a16:creationId xmlns:a16="http://schemas.microsoft.com/office/drawing/2014/main" id="{38997707-992A-435A-77BC-5D08A2A4CB6D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4946559" y="5885109"/>
                  <a:ext cx="159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3">
              <p14:nvContentPartPr>
                <p14:cNvPr id="30246" name="잉크 30245">
                  <a:extLst>
                    <a:ext uri="{FF2B5EF4-FFF2-40B4-BE49-F238E27FC236}">
                      <a16:creationId xmlns:a16="http://schemas.microsoft.com/office/drawing/2014/main" id="{BC247FF2-21A2-DCF5-3AB6-11CA81ACCDBB}"/>
                    </a:ext>
                  </a:extLst>
                </p14:cNvPr>
                <p14:cNvContentPartPr/>
                <p14:nvPr/>
              </p14:nvContentPartPr>
              <p14:xfrm>
                <a:off x="5189199" y="5727429"/>
                <a:ext cx="90000" cy="91800"/>
              </p14:xfrm>
            </p:contentPart>
          </mc:Choice>
          <mc:Fallback>
            <p:pic>
              <p:nvPicPr>
                <p:cNvPr id="30246" name="잉크 30245">
                  <a:extLst>
                    <a:ext uri="{FF2B5EF4-FFF2-40B4-BE49-F238E27FC236}">
                      <a16:creationId xmlns:a16="http://schemas.microsoft.com/office/drawing/2014/main" id="{BC247FF2-21A2-DCF5-3AB6-11CA81ACCDBB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5180559" y="5718429"/>
                  <a:ext cx="107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5">
              <p14:nvContentPartPr>
                <p14:cNvPr id="30247" name="잉크 30246">
                  <a:extLst>
                    <a:ext uri="{FF2B5EF4-FFF2-40B4-BE49-F238E27FC236}">
                      <a16:creationId xmlns:a16="http://schemas.microsoft.com/office/drawing/2014/main" id="{4F19EC94-8771-F681-19AF-A45D57EE5DA5}"/>
                    </a:ext>
                  </a:extLst>
                </p14:cNvPr>
                <p14:cNvContentPartPr/>
                <p14:nvPr/>
              </p14:nvContentPartPr>
              <p14:xfrm>
                <a:off x="5306559" y="5720949"/>
                <a:ext cx="71280" cy="102960"/>
              </p14:xfrm>
            </p:contentPart>
          </mc:Choice>
          <mc:Fallback>
            <p:pic>
              <p:nvPicPr>
                <p:cNvPr id="30247" name="잉크 30246">
                  <a:extLst>
                    <a:ext uri="{FF2B5EF4-FFF2-40B4-BE49-F238E27FC236}">
                      <a16:creationId xmlns:a16="http://schemas.microsoft.com/office/drawing/2014/main" id="{4F19EC94-8771-F681-19AF-A45D57EE5DA5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5297559" y="5711949"/>
                  <a:ext cx="88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7">
              <p14:nvContentPartPr>
                <p14:cNvPr id="30248" name="잉크 30247">
                  <a:extLst>
                    <a:ext uri="{FF2B5EF4-FFF2-40B4-BE49-F238E27FC236}">
                      <a16:creationId xmlns:a16="http://schemas.microsoft.com/office/drawing/2014/main" id="{D3924E84-8FFD-67EA-D46B-CD47BFE268BC}"/>
                    </a:ext>
                  </a:extLst>
                </p14:cNvPr>
                <p14:cNvContentPartPr/>
                <p14:nvPr/>
              </p14:nvContentPartPr>
              <p14:xfrm>
                <a:off x="5263719" y="5839029"/>
                <a:ext cx="122400" cy="75960"/>
              </p14:xfrm>
            </p:contentPart>
          </mc:Choice>
          <mc:Fallback>
            <p:pic>
              <p:nvPicPr>
                <p:cNvPr id="30248" name="잉크 30247">
                  <a:extLst>
                    <a:ext uri="{FF2B5EF4-FFF2-40B4-BE49-F238E27FC236}">
                      <a16:creationId xmlns:a16="http://schemas.microsoft.com/office/drawing/2014/main" id="{D3924E84-8FFD-67EA-D46B-CD47BFE268BC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5254719" y="5830389"/>
                  <a:ext cx="140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9">
              <p14:nvContentPartPr>
                <p14:cNvPr id="30249" name="잉크 30248">
                  <a:extLst>
                    <a:ext uri="{FF2B5EF4-FFF2-40B4-BE49-F238E27FC236}">
                      <a16:creationId xmlns:a16="http://schemas.microsoft.com/office/drawing/2014/main" id="{B3C52DC5-1ABB-3D2B-8D4F-EA5F612D883D}"/>
                    </a:ext>
                  </a:extLst>
                </p14:cNvPr>
                <p14:cNvContentPartPr/>
                <p14:nvPr/>
              </p14:nvContentPartPr>
              <p14:xfrm>
                <a:off x="5373159" y="5856309"/>
                <a:ext cx="61920" cy="64080"/>
              </p14:xfrm>
            </p:contentPart>
          </mc:Choice>
          <mc:Fallback>
            <p:pic>
              <p:nvPicPr>
                <p:cNvPr id="30249" name="잉크 30248">
                  <a:extLst>
                    <a:ext uri="{FF2B5EF4-FFF2-40B4-BE49-F238E27FC236}">
                      <a16:creationId xmlns:a16="http://schemas.microsoft.com/office/drawing/2014/main" id="{B3C52DC5-1ABB-3D2B-8D4F-EA5F612D883D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5364519" y="5847669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1">
              <p14:nvContentPartPr>
                <p14:cNvPr id="30250" name="잉크 30249">
                  <a:extLst>
                    <a:ext uri="{FF2B5EF4-FFF2-40B4-BE49-F238E27FC236}">
                      <a16:creationId xmlns:a16="http://schemas.microsoft.com/office/drawing/2014/main" id="{E42F6383-DAA5-1DC7-7474-2224395A9AF3}"/>
                    </a:ext>
                  </a:extLst>
                </p14:cNvPr>
                <p14:cNvContentPartPr/>
                <p14:nvPr/>
              </p14:nvContentPartPr>
              <p14:xfrm>
                <a:off x="5423919" y="5729949"/>
                <a:ext cx="111600" cy="122400"/>
              </p14:xfrm>
            </p:contentPart>
          </mc:Choice>
          <mc:Fallback>
            <p:pic>
              <p:nvPicPr>
                <p:cNvPr id="30250" name="잉크 30249">
                  <a:extLst>
                    <a:ext uri="{FF2B5EF4-FFF2-40B4-BE49-F238E27FC236}">
                      <a16:creationId xmlns:a16="http://schemas.microsoft.com/office/drawing/2014/main" id="{E42F6383-DAA5-1DC7-7474-2224395A9AF3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5415279" y="5720949"/>
                  <a:ext cx="129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3">
              <p14:nvContentPartPr>
                <p14:cNvPr id="30251" name="잉크 30250">
                  <a:extLst>
                    <a:ext uri="{FF2B5EF4-FFF2-40B4-BE49-F238E27FC236}">
                      <a16:creationId xmlns:a16="http://schemas.microsoft.com/office/drawing/2014/main" id="{A72A9262-34B7-13F5-4689-D7B6FDC5D483}"/>
                    </a:ext>
                  </a:extLst>
                </p14:cNvPr>
                <p14:cNvContentPartPr/>
                <p14:nvPr/>
              </p14:nvContentPartPr>
              <p14:xfrm>
                <a:off x="5507439" y="5763429"/>
                <a:ext cx="94320" cy="178920"/>
              </p14:xfrm>
            </p:contentPart>
          </mc:Choice>
          <mc:Fallback>
            <p:pic>
              <p:nvPicPr>
                <p:cNvPr id="30251" name="잉크 30250">
                  <a:extLst>
                    <a:ext uri="{FF2B5EF4-FFF2-40B4-BE49-F238E27FC236}">
                      <a16:creationId xmlns:a16="http://schemas.microsoft.com/office/drawing/2014/main" id="{A72A9262-34B7-13F5-4689-D7B6FDC5D483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5498799" y="5754429"/>
                  <a:ext cx="111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5">
              <p14:nvContentPartPr>
                <p14:cNvPr id="30252" name="잉크 30251">
                  <a:extLst>
                    <a:ext uri="{FF2B5EF4-FFF2-40B4-BE49-F238E27FC236}">
                      <a16:creationId xmlns:a16="http://schemas.microsoft.com/office/drawing/2014/main" id="{D7AE96AD-19F5-61F2-E903-AF2172D3DDB5}"/>
                    </a:ext>
                  </a:extLst>
                </p14:cNvPr>
                <p14:cNvContentPartPr/>
                <p14:nvPr/>
              </p14:nvContentPartPr>
              <p14:xfrm>
                <a:off x="5703279" y="5720229"/>
                <a:ext cx="109800" cy="126360"/>
              </p14:xfrm>
            </p:contentPart>
          </mc:Choice>
          <mc:Fallback>
            <p:pic>
              <p:nvPicPr>
                <p:cNvPr id="30252" name="잉크 30251">
                  <a:extLst>
                    <a:ext uri="{FF2B5EF4-FFF2-40B4-BE49-F238E27FC236}">
                      <a16:creationId xmlns:a16="http://schemas.microsoft.com/office/drawing/2014/main" id="{D7AE96AD-19F5-61F2-E903-AF2172D3DDB5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5694279" y="5711589"/>
                  <a:ext cx="127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7">
              <p14:nvContentPartPr>
                <p14:cNvPr id="30253" name="잉크 30252">
                  <a:extLst>
                    <a:ext uri="{FF2B5EF4-FFF2-40B4-BE49-F238E27FC236}">
                      <a16:creationId xmlns:a16="http://schemas.microsoft.com/office/drawing/2014/main" id="{CBC16DB2-524C-5F5C-940A-B43F33734C33}"/>
                    </a:ext>
                  </a:extLst>
                </p14:cNvPr>
                <p14:cNvContentPartPr/>
                <p14:nvPr/>
              </p14:nvContentPartPr>
              <p14:xfrm>
                <a:off x="5801919" y="5770269"/>
                <a:ext cx="60120" cy="77040"/>
              </p14:xfrm>
            </p:contentPart>
          </mc:Choice>
          <mc:Fallback>
            <p:pic>
              <p:nvPicPr>
                <p:cNvPr id="30253" name="잉크 30252">
                  <a:extLst>
                    <a:ext uri="{FF2B5EF4-FFF2-40B4-BE49-F238E27FC236}">
                      <a16:creationId xmlns:a16="http://schemas.microsoft.com/office/drawing/2014/main" id="{CBC16DB2-524C-5F5C-940A-B43F33734C33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5792919" y="5761269"/>
                  <a:ext cx="777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9">
              <p14:nvContentPartPr>
                <p14:cNvPr id="30254" name="잉크 30253">
                  <a:extLst>
                    <a:ext uri="{FF2B5EF4-FFF2-40B4-BE49-F238E27FC236}">
                      <a16:creationId xmlns:a16="http://schemas.microsoft.com/office/drawing/2014/main" id="{59FECA60-19A8-0BF2-3B0E-B2FBE208EDDA}"/>
                    </a:ext>
                  </a:extLst>
                </p14:cNvPr>
                <p14:cNvContentPartPr/>
                <p14:nvPr/>
              </p14:nvContentPartPr>
              <p14:xfrm>
                <a:off x="5784999" y="5859189"/>
                <a:ext cx="104040" cy="69120"/>
              </p14:xfrm>
            </p:contentPart>
          </mc:Choice>
          <mc:Fallback>
            <p:pic>
              <p:nvPicPr>
                <p:cNvPr id="30254" name="잉크 30253">
                  <a:extLst>
                    <a:ext uri="{FF2B5EF4-FFF2-40B4-BE49-F238E27FC236}">
                      <a16:creationId xmlns:a16="http://schemas.microsoft.com/office/drawing/2014/main" id="{59FECA60-19A8-0BF2-3B0E-B2FBE208EDDA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5775999" y="5850549"/>
                  <a:ext cx="121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1">
              <p14:nvContentPartPr>
                <p14:cNvPr id="30255" name="잉크 30254">
                  <a:extLst>
                    <a:ext uri="{FF2B5EF4-FFF2-40B4-BE49-F238E27FC236}">
                      <a16:creationId xmlns:a16="http://schemas.microsoft.com/office/drawing/2014/main" id="{AD7E11E5-7025-5F4A-52C6-D57A171B5BFF}"/>
                    </a:ext>
                  </a:extLst>
                </p14:cNvPr>
                <p14:cNvContentPartPr/>
                <p14:nvPr/>
              </p14:nvContentPartPr>
              <p14:xfrm>
                <a:off x="5852319" y="5720589"/>
                <a:ext cx="160920" cy="97200"/>
              </p14:xfrm>
            </p:contentPart>
          </mc:Choice>
          <mc:Fallback>
            <p:pic>
              <p:nvPicPr>
                <p:cNvPr id="30255" name="잉크 30254">
                  <a:extLst>
                    <a:ext uri="{FF2B5EF4-FFF2-40B4-BE49-F238E27FC236}">
                      <a16:creationId xmlns:a16="http://schemas.microsoft.com/office/drawing/2014/main" id="{AD7E11E5-7025-5F4A-52C6-D57A171B5BFF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5843679" y="5711949"/>
                  <a:ext cx="178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3">
              <p14:nvContentPartPr>
                <p14:cNvPr id="30256" name="잉크 30255">
                  <a:extLst>
                    <a:ext uri="{FF2B5EF4-FFF2-40B4-BE49-F238E27FC236}">
                      <a16:creationId xmlns:a16="http://schemas.microsoft.com/office/drawing/2014/main" id="{C811C618-5C4C-86DD-5CE9-B55D4A05B59A}"/>
                    </a:ext>
                  </a:extLst>
                </p14:cNvPr>
                <p14:cNvContentPartPr/>
                <p14:nvPr/>
              </p14:nvContentPartPr>
              <p14:xfrm>
                <a:off x="5955639" y="5847309"/>
                <a:ext cx="102960" cy="55440"/>
              </p14:xfrm>
            </p:contentPart>
          </mc:Choice>
          <mc:Fallback>
            <p:pic>
              <p:nvPicPr>
                <p:cNvPr id="30256" name="잉크 30255">
                  <a:extLst>
                    <a:ext uri="{FF2B5EF4-FFF2-40B4-BE49-F238E27FC236}">
                      <a16:creationId xmlns:a16="http://schemas.microsoft.com/office/drawing/2014/main" id="{C811C618-5C4C-86DD-5CE9-B55D4A05B59A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5946639" y="5838309"/>
                  <a:ext cx="120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5">
              <p14:nvContentPartPr>
                <p14:cNvPr id="30257" name="잉크 30256">
                  <a:extLst>
                    <a:ext uri="{FF2B5EF4-FFF2-40B4-BE49-F238E27FC236}">
                      <a16:creationId xmlns:a16="http://schemas.microsoft.com/office/drawing/2014/main" id="{65C063DA-9378-5B16-61C3-3219661F72B8}"/>
                    </a:ext>
                  </a:extLst>
                </p14:cNvPr>
                <p14:cNvContentPartPr/>
                <p14:nvPr/>
              </p14:nvContentPartPr>
              <p14:xfrm>
                <a:off x="6124479" y="5707989"/>
                <a:ext cx="107640" cy="219960"/>
              </p14:xfrm>
            </p:contentPart>
          </mc:Choice>
          <mc:Fallback>
            <p:pic>
              <p:nvPicPr>
                <p:cNvPr id="30257" name="잉크 30256">
                  <a:extLst>
                    <a:ext uri="{FF2B5EF4-FFF2-40B4-BE49-F238E27FC236}">
                      <a16:creationId xmlns:a16="http://schemas.microsoft.com/office/drawing/2014/main" id="{65C063DA-9378-5B16-61C3-3219661F72B8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6115479" y="5698989"/>
                  <a:ext cx="125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7">
              <p14:nvContentPartPr>
                <p14:cNvPr id="30258" name="잉크 30257">
                  <a:extLst>
                    <a:ext uri="{FF2B5EF4-FFF2-40B4-BE49-F238E27FC236}">
                      <a16:creationId xmlns:a16="http://schemas.microsoft.com/office/drawing/2014/main" id="{278B6758-9C4D-BED5-AEF3-175C0AADD4A0}"/>
                    </a:ext>
                  </a:extLst>
                </p14:cNvPr>
                <p14:cNvContentPartPr/>
                <p14:nvPr/>
              </p14:nvContentPartPr>
              <p14:xfrm>
                <a:off x="6216279" y="5729229"/>
                <a:ext cx="97200" cy="124200"/>
              </p14:xfrm>
            </p:contentPart>
          </mc:Choice>
          <mc:Fallback>
            <p:pic>
              <p:nvPicPr>
                <p:cNvPr id="30258" name="잉크 30257">
                  <a:extLst>
                    <a:ext uri="{FF2B5EF4-FFF2-40B4-BE49-F238E27FC236}">
                      <a16:creationId xmlns:a16="http://schemas.microsoft.com/office/drawing/2014/main" id="{278B6758-9C4D-BED5-AEF3-175C0AADD4A0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6207639" y="5720589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9">
              <p14:nvContentPartPr>
                <p14:cNvPr id="30259" name="잉크 30258">
                  <a:extLst>
                    <a:ext uri="{FF2B5EF4-FFF2-40B4-BE49-F238E27FC236}">
                      <a16:creationId xmlns:a16="http://schemas.microsoft.com/office/drawing/2014/main" id="{4BD9E92C-521B-97A7-3E08-41B287C172B4}"/>
                    </a:ext>
                  </a:extLst>
                </p14:cNvPr>
                <p14:cNvContentPartPr/>
                <p14:nvPr/>
              </p14:nvContentPartPr>
              <p14:xfrm>
                <a:off x="6307359" y="5732829"/>
                <a:ext cx="83880" cy="154800"/>
              </p14:xfrm>
            </p:contentPart>
          </mc:Choice>
          <mc:Fallback>
            <p:pic>
              <p:nvPicPr>
                <p:cNvPr id="30259" name="잉크 30258">
                  <a:extLst>
                    <a:ext uri="{FF2B5EF4-FFF2-40B4-BE49-F238E27FC236}">
                      <a16:creationId xmlns:a16="http://schemas.microsoft.com/office/drawing/2014/main" id="{4BD9E92C-521B-97A7-3E08-41B287C172B4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6298719" y="5724189"/>
                  <a:ext cx="101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1">
              <p14:nvContentPartPr>
                <p14:cNvPr id="30260" name="잉크 30259">
                  <a:extLst>
                    <a:ext uri="{FF2B5EF4-FFF2-40B4-BE49-F238E27FC236}">
                      <a16:creationId xmlns:a16="http://schemas.microsoft.com/office/drawing/2014/main" id="{5E70C550-7073-B751-FBCE-C2139D8C39C0}"/>
                    </a:ext>
                  </a:extLst>
                </p14:cNvPr>
                <p14:cNvContentPartPr/>
                <p14:nvPr/>
              </p14:nvContentPartPr>
              <p14:xfrm>
                <a:off x="6377559" y="5722029"/>
                <a:ext cx="69120" cy="12960"/>
              </p14:xfrm>
            </p:contentPart>
          </mc:Choice>
          <mc:Fallback>
            <p:pic>
              <p:nvPicPr>
                <p:cNvPr id="30260" name="잉크 30259">
                  <a:extLst>
                    <a:ext uri="{FF2B5EF4-FFF2-40B4-BE49-F238E27FC236}">
                      <a16:creationId xmlns:a16="http://schemas.microsoft.com/office/drawing/2014/main" id="{5E70C550-7073-B751-FBCE-C2139D8C39C0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6368559" y="5713389"/>
                  <a:ext cx="867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3">
              <p14:nvContentPartPr>
                <p14:cNvPr id="30261" name="잉크 30260">
                  <a:extLst>
                    <a:ext uri="{FF2B5EF4-FFF2-40B4-BE49-F238E27FC236}">
                      <a16:creationId xmlns:a16="http://schemas.microsoft.com/office/drawing/2014/main" id="{59A72A28-9129-737A-37D5-8094901ADF4E}"/>
                    </a:ext>
                  </a:extLst>
                </p14:cNvPr>
                <p14:cNvContentPartPr/>
                <p14:nvPr/>
              </p14:nvContentPartPr>
              <p14:xfrm>
                <a:off x="6373599" y="5746149"/>
                <a:ext cx="145800" cy="113400"/>
              </p14:xfrm>
            </p:contentPart>
          </mc:Choice>
          <mc:Fallback>
            <p:pic>
              <p:nvPicPr>
                <p:cNvPr id="30261" name="잉크 30260">
                  <a:extLst>
                    <a:ext uri="{FF2B5EF4-FFF2-40B4-BE49-F238E27FC236}">
                      <a16:creationId xmlns:a16="http://schemas.microsoft.com/office/drawing/2014/main" id="{59A72A28-9129-737A-37D5-8094901ADF4E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6364959" y="5737149"/>
                  <a:ext cx="163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5">
              <p14:nvContentPartPr>
                <p14:cNvPr id="30262" name="잉크 30261">
                  <a:extLst>
                    <a:ext uri="{FF2B5EF4-FFF2-40B4-BE49-F238E27FC236}">
                      <a16:creationId xmlns:a16="http://schemas.microsoft.com/office/drawing/2014/main" id="{9534D4B4-C162-B814-09BA-ED06F26E2AE6}"/>
                    </a:ext>
                  </a:extLst>
                </p14:cNvPr>
                <p14:cNvContentPartPr/>
                <p14:nvPr/>
              </p14:nvContentPartPr>
              <p14:xfrm>
                <a:off x="6510039" y="5740749"/>
                <a:ext cx="68400" cy="77040"/>
              </p14:xfrm>
            </p:contentPart>
          </mc:Choice>
          <mc:Fallback>
            <p:pic>
              <p:nvPicPr>
                <p:cNvPr id="30262" name="잉크 30261">
                  <a:extLst>
                    <a:ext uri="{FF2B5EF4-FFF2-40B4-BE49-F238E27FC236}">
                      <a16:creationId xmlns:a16="http://schemas.microsoft.com/office/drawing/2014/main" id="{9534D4B4-C162-B814-09BA-ED06F26E2AE6}"/>
                    </a:ext>
                  </a:extLst>
                </p:cNvPr>
                <p:cNvPicPr/>
                <p:nvPr/>
              </p:nvPicPr>
              <p:blipFill>
                <a:blip r:embed="rId1106"/>
                <a:stretch>
                  <a:fillRect/>
                </a:stretch>
              </p:blipFill>
              <p:spPr>
                <a:xfrm>
                  <a:off x="6501039" y="5731749"/>
                  <a:ext cx="86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7">
              <p14:nvContentPartPr>
                <p14:cNvPr id="30263" name="잉크 30262">
                  <a:extLst>
                    <a:ext uri="{FF2B5EF4-FFF2-40B4-BE49-F238E27FC236}">
                      <a16:creationId xmlns:a16="http://schemas.microsoft.com/office/drawing/2014/main" id="{F31D319F-4D95-2075-3C30-8AA7C440CBAC}"/>
                    </a:ext>
                  </a:extLst>
                </p14:cNvPr>
                <p14:cNvContentPartPr/>
                <p14:nvPr/>
              </p14:nvContentPartPr>
              <p14:xfrm>
                <a:off x="6519039" y="5844789"/>
                <a:ext cx="74880" cy="42120"/>
              </p14:xfrm>
            </p:contentPart>
          </mc:Choice>
          <mc:Fallback>
            <p:pic>
              <p:nvPicPr>
                <p:cNvPr id="30263" name="잉크 30262">
                  <a:extLst>
                    <a:ext uri="{FF2B5EF4-FFF2-40B4-BE49-F238E27FC236}">
                      <a16:creationId xmlns:a16="http://schemas.microsoft.com/office/drawing/2014/main" id="{F31D319F-4D95-2075-3C30-8AA7C440CBAC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6510039" y="5835789"/>
                  <a:ext cx="92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9">
              <p14:nvContentPartPr>
                <p14:cNvPr id="30264" name="잉크 30263">
                  <a:extLst>
                    <a:ext uri="{FF2B5EF4-FFF2-40B4-BE49-F238E27FC236}">
                      <a16:creationId xmlns:a16="http://schemas.microsoft.com/office/drawing/2014/main" id="{434FE8CF-B5E6-DE2B-3C0A-EF5AA5CA2A6F}"/>
                    </a:ext>
                  </a:extLst>
                </p14:cNvPr>
                <p14:cNvContentPartPr/>
                <p14:nvPr/>
              </p14:nvContentPartPr>
              <p14:xfrm>
                <a:off x="6600399" y="5698629"/>
                <a:ext cx="57960" cy="192960"/>
              </p14:xfrm>
            </p:contentPart>
          </mc:Choice>
          <mc:Fallback>
            <p:pic>
              <p:nvPicPr>
                <p:cNvPr id="30264" name="잉크 30263">
                  <a:extLst>
                    <a:ext uri="{FF2B5EF4-FFF2-40B4-BE49-F238E27FC236}">
                      <a16:creationId xmlns:a16="http://schemas.microsoft.com/office/drawing/2014/main" id="{434FE8CF-B5E6-DE2B-3C0A-EF5AA5CA2A6F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6591399" y="5689629"/>
                  <a:ext cx="7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1">
              <p14:nvContentPartPr>
                <p14:cNvPr id="30268" name="잉크 30267">
                  <a:extLst>
                    <a:ext uri="{FF2B5EF4-FFF2-40B4-BE49-F238E27FC236}">
                      <a16:creationId xmlns:a16="http://schemas.microsoft.com/office/drawing/2014/main" id="{F07A3F73-36CF-32FE-3C76-8610B1BB6E5E}"/>
                    </a:ext>
                  </a:extLst>
                </p14:cNvPr>
                <p14:cNvContentPartPr/>
                <p14:nvPr/>
              </p14:nvContentPartPr>
              <p14:xfrm>
                <a:off x="2416839" y="6055749"/>
                <a:ext cx="83160" cy="116280"/>
              </p14:xfrm>
            </p:contentPart>
          </mc:Choice>
          <mc:Fallback>
            <p:pic>
              <p:nvPicPr>
                <p:cNvPr id="30268" name="잉크 30267">
                  <a:extLst>
                    <a:ext uri="{FF2B5EF4-FFF2-40B4-BE49-F238E27FC236}">
                      <a16:creationId xmlns:a16="http://schemas.microsoft.com/office/drawing/2014/main" id="{F07A3F73-36CF-32FE-3C76-8610B1BB6E5E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2407839" y="6047109"/>
                  <a:ext cx="100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3">
              <p14:nvContentPartPr>
                <p14:cNvPr id="30269" name="잉크 30268">
                  <a:extLst>
                    <a:ext uri="{FF2B5EF4-FFF2-40B4-BE49-F238E27FC236}">
                      <a16:creationId xmlns:a16="http://schemas.microsoft.com/office/drawing/2014/main" id="{2EC6A887-BDFB-51DE-3F67-73A307C412DA}"/>
                    </a:ext>
                  </a:extLst>
                </p14:cNvPr>
                <p14:cNvContentPartPr/>
                <p14:nvPr/>
              </p14:nvContentPartPr>
              <p14:xfrm>
                <a:off x="2518719" y="6083469"/>
                <a:ext cx="92520" cy="86760"/>
              </p14:xfrm>
            </p:contentPart>
          </mc:Choice>
          <mc:Fallback>
            <p:pic>
              <p:nvPicPr>
                <p:cNvPr id="30269" name="잉크 30268">
                  <a:extLst>
                    <a:ext uri="{FF2B5EF4-FFF2-40B4-BE49-F238E27FC236}">
                      <a16:creationId xmlns:a16="http://schemas.microsoft.com/office/drawing/2014/main" id="{2EC6A887-BDFB-51DE-3F67-73A307C412DA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2510079" y="6074829"/>
                  <a:ext cx="110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5">
              <p14:nvContentPartPr>
                <p14:cNvPr id="30270" name="잉크 30269">
                  <a:extLst>
                    <a:ext uri="{FF2B5EF4-FFF2-40B4-BE49-F238E27FC236}">
                      <a16:creationId xmlns:a16="http://schemas.microsoft.com/office/drawing/2014/main" id="{E13043F7-94B1-778A-BE39-11FE3E7CBB19}"/>
                    </a:ext>
                  </a:extLst>
                </p14:cNvPr>
                <p14:cNvContentPartPr/>
                <p14:nvPr/>
              </p14:nvContentPartPr>
              <p14:xfrm>
                <a:off x="2598999" y="6027669"/>
                <a:ext cx="45720" cy="135000"/>
              </p14:xfrm>
            </p:contentPart>
          </mc:Choice>
          <mc:Fallback>
            <p:pic>
              <p:nvPicPr>
                <p:cNvPr id="30270" name="잉크 30269">
                  <a:extLst>
                    <a:ext uri="{FF2B5EF4-FFF2-40B4-BE49-F238E27FC236}">
                      <a16:creationId xmlns:a16="http://schemas.microsoft.com/office/drawing/2014/main" id="{E13043F7-94B1-778A-BE39-11FE3E7CBB19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2590359" y="6018669"/>
                  <a:ext cx="63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7">
              <p14:nvContentPartPr>
                <p14:cNvPr id="30271" name="잉크 30270">
                  <a:extLst>
                    <a:ext uri="{FF2B5EF4-FFF2-40B4-BE49-F238E27FC236}">
                      <a16:creationId xmlns:a16="http://schemas.microsoft.com/office/drawing/2014/main" id="{DCC1D27E-D890-5E4B-A1F3-15A70B7B6792}"/>
                    </a:ext>
                  </a:extLst>
                </p14:cNvPr>
                <p14:cNvContentPartPr/>
                <p14:nvPr/>
              </p14:nvContentPartPr>
              <p14:xfrm>
                <a:off x="2650119" y="6060429"/>
                <a:ext cx="123480" cy="84600"/>
              </p14:xfrm>
            </p:contentPart>
          </mc:Choice>
          <mc:Fallback>
            <p:pic>
              <p:nvPicPr>
                <p:cNvPr id="30271" name="잉크 30270">
                  <a:extLst>
                    <a:ext uri="{FF2B5EF4-FFF2-40B4-BE49-F238E27FC236}">
                      <a16:creationId xmlns:a16="http://schemas.microsoft.com/office/drawing/2014/main" id="{DCC1D27E-D890-5E4B-A1F3-15A70B7B6792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2641119" y="6051789"/>
                  <a:ext cx="141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9">
              <p14:nvContentPartPr>
                <p14:cNvPr id="30272" name="잉크 30271">
                  <a:extLst>
                    <a:ext uri="{FF2B5EF4-FFF2-40B4-BE49-F238E27FC236}">
                      <a16:creationId xmlns:a16="http://schemas.microsoft.com/office/drawing/2014/main" id="{8850D5DC-7B70-58D2-EEB6-9066B1E4B74B}"/>
                    </a:ext>
                  </a:extLst>
                </p14:cNvPr>
                <p14:cNvContentPartPr/>
                <p14:nvPr/>
              </p14:nvContentPartPr>
              <p14:xfrm>
                <a:off x="2737959" y="6051789"/>
                <a:ext cx="132840" cy="63720"/>
              </p14:xfrm>
            </p:contentPart>
          </mc:Choice>
          <mc:Fallback>
            <p:pic>
              <p:nvPicPr>
                <p:cNvPr id="30272" name="잉크 30271">
                  <a:extLst>
                    <a:ext uri="{FF2B5EF4-FFF2-40B4-BE49-F238E27FC236}">
                      <a16:creationId xmlns:a16="http://schemas.microsoft.com/office/drawing/2014/main" id="{8850D5DC-7B70-58D2-EEB6-9066B1E4B74B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2728959" y="6043149"/>
                  <a:ext cx="150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1">
              <p14:nvContentPartPr>
                <p14:cNvPr id="30273" name="잉크 30272">
                  <a:extLst>
                    <a:ext uri="{FF2B5EF4-FFF2-40B4-BE49-F238E27FC236}">
                      <a16:creationId xmlns:a16="http://schemas.microsoft.com/office/drawing/2014/main" id="{ED162BF7-B37B-E484-7FBF-4C3EE6BE5F1E}"/>
                    </a:ext>
                  </a:extLst>
                </p14:cNvPr>
                <p14:cNvContentPartPr/>
                <p14:nvPr/>
              </p14:nvContentPartPr>
              <p14:xfrm>
                <a:off x="2823279" y="6015789"/>
                <a:ext cx="42120" cy="138240"/>
              </p14:xfrm>
            </p:contentPart>
          </mc:Choice>
          <mc:Fallback>
            <p:pic>
              <p:nvPicPr>
                <p:cNvPr id="30273" name="잉크 30272">
                  <a:extLst>
                    <a:ext uri="{FF2B5EF4-FFF2-40B4-BE49-F238E27FC236}">
                      <a16:creationId xmlns:a16="http://schemas.microsoft.com/office/drawing/2014/main" id="{ED162BF7-B37B-E484-7FBF-4C3EE6BE5F1E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2814639" y="6007149"/>
                  <a:ext cx="59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3">
              <p14:nvContentPartPr>
                <p14:cNvPr id="30274" name="잉크 30273">
                  <a:extLst>
                    <a:ext uri="{FF2B5EF4-FFF2-40B4-BE49-F238E27FC236}">
                      <a16:creationId xmlns:a16="http://schemas.microsoft.com/office/drawing/2014/main" id="{F2FD8F25-9290-F294-80E6-76CEA1DAF850}"/>
                    </a:ext>
                  </a:extLst>
                </p14:cNvPr>
                <p14:cNvContentPartPr/>
                <p14:nvPr/>
              </p14:nvContentPartPr>
              <p14:xfrm>
                <a:off x="2869719" y="6020109"/>
                <a:ext cx="122400" cy="50760"/>
              </p14:xfrm>
            </p:contentPart>
          </mc:Choice>
          <mc:Fallback>
            <p:pic>
              <p:nvPicPr>
                <p:cNvPr id="30274" name="잉크 30273">
                  <a:extLst>
                    <a:ext uri="{FF2B5EF4-FFF2-40B4-BE49-F238E27FC236}">
                      <a16:creationId xmlns:a16="http://schemas.microsoft.com/office/drawing/2014/main" id="{F2FD8F25-9290-F294-80E6-76CEA1DAF850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2861079" y="6011109"/>
                  <a:ext cx="140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5">
              <p14:nvContentPartPr>
                <p14:cNvPr id="30275" name="잉크 30274">
                  <a:extLst>
                    <a:ext uri="{FF2B5EF4-FFF2-40B4-BE49-F238E27FC236}">
                      <a16:creationId xmlns:a16="http://schemas.microsoft.com/office/drawing/2014/main" id="{4E41F28F-1DB8-6DB4-60D5-7CE8AC6DC1D1}"/>
                    </a:ext>
                  </a:extLst>
                </p14:cNvPr>
                <p14:cNvContentPartPr/>
                <p14:nvPr/>
              </p14:nvContentPartPr>
              <p14:xfrm>
                <a:off x="2918319" y="6085629"/>
                <a:ext cx="145800" cy="78120"/>
              </p14:xfrm>
            </p:contentPart>
          </mc:Choice>
          <mc:Fallback>
            <p:pic>
              <p:nvPicPr>
                <p:cNvPr id="30275" name="잉크 30274">
                  <a:extLst>
                    <a:ext uri="{FF2B5EF4-FFF2-40B4-BE49-F238E27FC236}">
                      <a16:creationId xmlns:a16="http://schemas.microsoft.com/office/drawing/2014/main" id="{4E41F28F-1DB8-6DB4-60D5-7CE8AC6DC1D1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2909319" y="6076989"/>
                  <a:ext cx="163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7">
              <p14:nvContentPartPr>
                <p14:cNvPr id="30276" name="잉크 30275">
                  <a:extLst>
                    <a:ext uri="{FF2B5EF4-FFF2-40B4-BE49-F238E27FC236}">
                      <a16:creationId xmlns:a16="http://schemas.microsoft.com/office/drawing/2014/main" id="{2CEF3E6C-85C7-528B-09F1-1988A9B4D6E4}"/>
                    </a:ext>
                  </a:extLst>
                </p14:cNvPr>
                <p14:cNvContentPartPr/>
                <p14:nvPr/>
              </p14:nvContentPartPr>
              <p14:xfrm>
                <a:off x="3260319" y="6043869"/>
                <a:ext cx="118800" cy="92880"/>
              </p14:xfrm>
            </p:contentPart>
          </mc:Choice>
          <mc:Fallback>
            <p:pic>
              <p:nvPicPr>
                <p:cNvPr id="30276" name="잉크 30275">
                  <a:extLst>
                    <a:ext uri="{FF2B5EF4-FFF2-40B4-BE49-F238E27FC236}">
                      <a16:creationId xmlns:a16="http://schemas.microsoft.com/office/drawing/2014/main" id="{2CEF3E6C-85C7-528B-09F1-1988A9B4D6E4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3251319" y="6035229"/>
                  <a:ext cx="136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9">
              <p14:nvContentPartPr>
                <p14:cNvPr id="30277" name="잉크 30276">
                  <a:extLst>
                    <a:ext uri="{FF2B5EF4-FFF2-40B4-BE49-F238E27FC236}">
                      <a16:creationId xmlns:a16="http://schemas.microsoft.com/office/drawing/2014/main" id="{0A018B0A-C7A4-F55A-0E36-7CED9BC7D2ED}"/>
                    </a:ext>
                  </a:extLst>
                </p14:cNvPr>
                <p14:cNvContentPartPr/>
                <p14:nvPr/>
              </p14:nvContentPartPr>
              <p14:xfrm>
                <a:off x="3382359" y="6049269"/>
                <a:ext cx="62640" cy="91080"/>
              </p14:xfrm>
            </p:contentPart>
          </mc:Choice>
          <mc:Fallback>
            <p:pic>
              <p:nvPicPr>
                <p:cNvPr id="30277" name="잉크 30276">
                  <a:extLst>
                    <a:ext uri="{FF2B5EF4-FFF2-40B4-BE49-F238E27FC236}">
                      <a16:creationId xmlns:a16="http://schemas.microsoft.com/office/drawing/2014/main" id="{0A018B0A-C7A4-F55A-0E36-7CED9BC7D2ED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3373719" y="6040629"/>
                  <a:ext cx="80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1">
              <p14:nvContentPartPr>
                <p14:cNvPr id="30278" name="잉크 30277">
                  <a:extLst>
                    <a:ext uri="{FF2B5EF4-FFF2-40B4-BE49-F238E27FC236}">
                      <a16:creationId xmlns:a16="http://schemas.microsoft.com/office/drawing/2014/main" id="{43C50668-B0F8-B37E-3C30-12045BBAAD7D}"/>
                    </a:ext>
                  </a:extLst>
                </p14:cNvPr>
                <p14:cNvContentPartPr/>
                <p14:nvPr/>
              </p14:nvContentPartPr>
              <p14:xfrm>
                <a:off x="3417999" y="6010029"/>
                <a:ext cx="141480" cy="102960"/>
              </p14:xfrm>
            </p:contentPart>
          </mc:Choice>
          <mc:Fallback>
            <p:pic>
              <p:nvPicPr>
                <p:cNvPr id="30278" name="잉크 30277">
                  <a:extLst>
                    <a:ext uri="{FF2B5EF4-FFF2-40B4-BE49-F238E27FC236}">
                      <a16:creationId xmlns:a16="http://schemas.microsoft.com/office/drawing/2014/main" id="{43C50668-B0F8-B37E-3C30-12045BBAAD7D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3408999" y="6001029"/>
                  <a:ext cx="159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3">
              <p14:nvContentPartPr>
                <p14:cNvPr id="30279" name="잉크 30278">
                  <a:extLst>
                    <a:ext uri="{FF2B5EF4-FFF2-40B4-BE49-F238E27FC236}">
                      <a16:creationId xmlns:a16="http://schemas.microsoft.com/office/drawing/2014/main" id="{0BFC2C2F-B343-0BAF-7A86-095A3C13EC6B}"/>
                    </a:ext>
                  </a:extLst>
                </p14:cNvPr>
                <p14:cNvContentPartPr/>
                <p14:nvPr/>
              </p14:nvContentPartPr>
              <p14:xfrm>
                <a:off x="3572799" y="6020829"/>
                <a:ext cx="101880" cy="97200"/>
              </p14:xfrm>
            </p:contentPart>
          </mc:Choice>
          <mc:Fallback>
            <p:pic>
              <p:nvPicPr>
                <p:cNvPr id="30279" name="잉크 30278">
                  <a:extLst>
                    <a:ext uri="{FF2B5EF4-FFF2-40B4-BE49-F238E27FC236}">
                      <a16:creationId xmlns:a16="http://schemas.microsoft.com/office/drawing/2014/main" id="{0BFC2C2F-B343-0BAF-7A86-095A3C13EC6B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3563799" y="6011829"/>
                  <a:ext cx="119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5">
              <p14:nvContentPartPr>
                <p14:cNvPr id="30280" name="잉크 30279">
                  <a:extLst>
                    <a:ext uri="{FF2B5EF4-FFF2-40B4-BE49-F238E27FC236}">
                      <a16:creationId xmlns:a16="http://schemas.microsoft.com/office/drawing/2014/main" id="{1B8A76BA-CD39-241B-4DDD-5936F5AE70DD}"/>
                    </a:ext>
                  </a:extLst>
                </p14:cNvPr>
                <p14:cNvContentPartPr/>
                <p14:nvPr/>
              </p14:nvContentPartPr>
              <p14:xfrm>
                <a:off x="3676119" y="6042069"/>
                <a:ext cx="29520" cy="97560"/>
              </p14:xfrm>
            </p:contentPart>
          </mc:Choice>
          <mc:Fallback>
            <p:pic>
              <p:nvPicPr>
                <p:cNvPr id="30280" name="잉크 30279">
                  <a:extLst>
                    <a:ext uri="{FF2B5EF4-FFF2-40B4-BE49-F238E27FC236}">
                      <a16:creationId xmlns:a16="http://schemas.microsoft.com/office/drawing/2014/main" id="{1B8A76BA-CD39-241B-4DDD-5936F5AE70DD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3667479" y="6033069"/>
                  <a:ext cx="47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7">
              <p14:nvContentPartPr>
                <p14:cNvPr id="30281" name="잉크 30280">
                  <a:extLst>
                    <a:ext uri="{FF2B5EF4-FFF2-40B4-BE49-F238E27FC236}">
                      <a16:creationId xmlns:a16="http://schemas.microsoft.com/office/drawing/2014/main" id="{3559268A-BD92-4E5C-A6D7-9B1607101B8D}"/>
                    </a:ext>
                  </a:extLst>
                </p14:cNvPr>
                <p14:cNvContentPartPr/>
                <p14:nvPr/>
              </p14:nvContentPartPr>
              <p14:xfrm>
                <a:off x="3695919" y="6008589"/>
                <a:ext cx="100800" cy="100440"/>
              </p14:xfrm>
            </p:contentPart>
          </mc:Choice>
          <mc:Fallback>
            <p:pic>
              <p:nvPicPr>
                <p:cNvPr id="30281" name="잉크 30280">
                  <a:extLst>
                    <a:ext uri="{FF2B5EF4-FFF2-40B4-BE49-F238E27FC236}">
                      <a16:creationId xmlns:a16="http://schemas.microsoft.com/office/drawing/2014/main" id="{3559268A-BD92-4E5C-A6D7-9B1607101B8D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3687279" y="5999589"/>
                  <a:ext cx="118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9">
              <p14:nvContentPartPr>
                <p14:cNvPr id="30282" name="잉크 30281">
                  <a:extLst>
                    <a:ext uri="{FF2B5EF4-FFF2-40B4-BE49-F238E27FC236}">
                      <a16:creationId xmlns:a16="http://schemas.microsoft.com/office/drawing/2014/main" id="{0679673D-A474-FEA7-C278-418FE031C9D6}"/>
                    </a:ext>
                  </a:extLst>
                </p14:cNvPr>
                <p14:cNvContentPartPr/>
                <p14:nvPr/>
              </p14:nvContentPartPr>
              <p14:xfrm>
                <a:off x="3716439" y="6022269"/>
                <a:ext cx="139320" cy="99360"/>
              </p14:xfrm>
            </p:contentPart>
          </mc:Choice>
          <mc:Fallback>
            <p:pic>
              <p:nvPicPr>
                <p:cNvPr id="30282" name="잉크 30281">
                  <a:extLst>
                    <a:ext uri="{FF2B5EF4-FFF2-40B4-BE49-F238E27FC236}">
                      <a16:creationId xmlns:a16="http://schemas.microsoft.com/office/drawing/2014/main" id="{0679673D-A474-FEA7-C278-418FE031C9D6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3707439" y="6013629"/>
                  <a:ext cx="156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1">
              <p14:nvContentPartPr>
                <p14:cNvPr id="30283" name="잉크 30282">
                  <a:extLst>
                    <a:ext uri="{FF2B5EF4-FFF2-40B4-BE49-F238E27FC236}">
                      <a16:creationId xmlns:a16="http://schemas.microsoft.com/office/drawing/2014/main" id="{D52CFB22-FFEB-5158-05E1-061F8BF4B2CF}"/>
                    </a:ext>
                  </a:extLst>
                </p14:cNvPr>
                <p14:cNvContentPartPr/>
                <p14:nvPr/>
              </p14:nvContentPartPr>
              <p14:xfrm>
                <a:off x="3881679" y="6000669"/>
                <a:ext cx="104400" cy="116280"/>
              </p14:xfrm>
            </p:contentPart>
          </mc:Choice>
          <mc:Fallback>
            <p:pic>
              <p:nvPicPr>
                <p:cNvPr id="30283" name="잉크 30282">
                  <a:extLst>
                    <a:ext uri="{FF2B5EF4-FFF2-40B4-BE49-F238E27FC236}">
                      <a16:creationId xmlns:a16="http://schemas.microsoft.com/office/drawing/2014/main" id="{D52CFB22-FFEB-5158-05E1-061F8BF4B2CF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3872679" y="5992029"/>
                  <a:ext cx="12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3">
              <p14:nvContentPartPr>
                <p14:cNvPr id="30284" name="잉크 30283">
                  <a:extLst>
                    <a:ext uri="{FF2B5EF4-FFF2-40B4-BE49-F238E27FC236}">
                      <a16:creationId xmlns:a16="http://schemas.microsoft.com/office/drawing/2014/main" id="{261A0CBA-706F-F766-4F3A-915CC6E97BF5}"/>
                    </a:ext>
                  </a:extLst>
                </p14:cNvPr>
                <p14:cNvContentPartPr/>
                <p14:nvPr/>
              </p14:nvContentPartPr>
              <p14:xfrm>
                <a:off x="3997959" y="6024069"/>
                <a:ext cx="26640" cy="106560"/>
              </p14:xfrm>
            </p:contentPart>
          </mc:Choice>
          <mc:Fallback>
            <p:pic>
              <p:nvPicPr>
                <p:cNvPr id="30284" name="잉크 30283">
                  <a:extLst>
                    <a:ext uri="{FF2B5EF4-FFF2-40B4-BE49-F238E27FC236}">
                      <a16:creationId xmlns:a16="http://schemas.microsoft.com/office/drawing/2014/main" id="{261A0CBA-706F-F766-4F3A-915CC6E97BF5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3988959" y="6015069"/>
                  <a:ext cx="44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5">
              <p14:nvContentPartPr>
                <p14:cNvPr id="30285" name="잉크 30284">
                  <a:extLst>
                    <a:ext uri="{FF2B5EF4-FFF2-40B4-BE49-F238E27FC236}">
                      <a16:creationId xmlns:a16="http://schemas.microsoft.com/office/drawing/2014/main" id="{3F2AFE81-5CC1-B3C6-1A1B-D4ED42BE88CA}"/>
                    </a:ext>
                  </a:extLst>
                </p14:cNvPr>
                <p14:cNvContentPartPr/>
                <p14:nvPr/>
              </p14:nvContentPartPr>
              <p14:xfrm>
                <a:off x="4159599" y="5990229"/>
                <a:ext cx="78840" cy="91800"/>
              </p14:xfrm>
            </p:contentPart>
          </mc:Choice>
          <mc:Fallback>
            <p:pic>
              <p:nvPicPr>
                <p:cNvPr id="30285" name="잉크 30284">
                  <a:extLst>
                    <a:ext uri="{FF2B5EF4-FFF2-40B4-BE49-F238E27FC236}">
                      <a16:creationId xmlns:a16="http://schemas.microsoft.com/office/drawing/2014/main" id="{3F2AFE81-5CC1-B3C6-1A1B-D4ED42BE88CA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4150599" y="5981229"/>
                  <a:ext cx="96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7">
              <p14:nvContentPartPr>
                <p14:cNvPr id="30286" name="잉크 30285">
                  <a:extLst>
                    <a:ext uri="{FF2B5EF4-FFF2-40B4-BE49-F238E27FC236}">
                      <a16:creationId xmlns:a16="http://schemas.microsoft.com/office/drawing/2014/main" id="{DB6D27D9-1866-6293-659F-A5C973EDB3D8}"/>
                    </a:ext>
                  </a:extLst>
                </p14:cNvPr>
                <p14:cNvContentPartPr/>
                <p14:nvPr/>
              </p14:nvContentPartPr>
              <p14:xfrm>
                <a:off x="4194159" y="5982669"/>
                <a:ext cx="73080" cy="78480"/>
              </p14:xfrm>
            </p:contentPart>
          </mc:Choice>
          <mc:Fallback>
            <p:pic>
              <p:nvPicPr>
                <p:cNvPr id="30286" name="잉크 30285">
                  <a:extLst>
                    <a:ext uri="{FF2B5EF4-FFF2-40B4-BE49-F238E27FC236}">
                      <a16:creationId xmlns:a16="http://schemas.microsoft.com/office/drawing/2014/main" id="{DB6D27D9-1866-6293-659F-A5C973EDB3D8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4185159" y="5974029"/>
                  <a:ext cx="90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9">
              <p14:nvContentPartPr>
                <p14:cNvPr id="30287" name="잉크 30286">
                  <a:extLst>
                    <a:ext uri="{FF2B5EF4-FFF2-40B4-BE49-F238E27FC236}">
                      <a16:creationId xmlns:a16="http://schemas.microsoft.com/office/drawing/2014/main" id="{BCDCE076-269F-D0D7-375B-F4F285DD2954}"/>
                    </a:ext>
                  </a:extLst>
                </p14:cNvPr>
                <p14:cNvContentPartPr/>
                <p14:nvPr/>
              </p14:nvContentPartPr>
              <p14:xfrm>
                <a:off x="4241679" y="6094269"/>
                <a:ext cx="52920" cy="6120"/>
              </p14:xfrm>
            </p:contentPart>
          </mc:Choice>
          <mc:Fallback>
            <p:pic>
              <p:nvPicPr>
                <p:cNvPr id="30287" name="잉크 30286">
                  <a:extLst>
                    <a:ext uri="{FF2B5EF4-FFF2-40B4-BE49-F238E27FC236}">
                      <a16:creationId xmlns:a16="http://schemas.microsoft.com/office/drawing/2014/main" id="{BCDCE076-269F-D0D7-375B-F4F285DD2954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4233039" y="6085629"/>
                  <a:ext cx="7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1">
              <p14:nvContentPartPr>
                <p14:cNvPr id="30288" name="잉크 30287">
                  <a:extLst>
                    <a:ext uri="{FF2B5EF4-FFF2-40B4-BE49-F238E27FC236}">
                      <a16:creationId xmlns:a16="http://schemas.microsoft.com/office/drawing/2014/main" id="{B6795C87-7F3D-6323-63BB-87E9301B92E3}"/>
                    </a:ext>
                  </a:extLst>
                </p14:cNvPr>
                <p14:cNvContentPartPr/>
                <p14:nvPr/>
              </p14:nvContentPartPr>
              <p14:xfrm>
                <a:off x="4262199" y="6102549"/>
                <a:ext cx="86400" cy="68040"/>
              </p14:xfrm>
            </p:contentPart>
          </mc:Choice>
          <mc:Fallback>
            <p:pic>
              <p:nvPicPr>
                <p:cNvPr id="30288" name="잉크 30287">
                  <a:extLst>
                    <a:ext uri="{FF2B5EF4-FFF2-40B4-BE49-F238E27FC236}">
                      <a16:creationId xmlns:a16="http://schemas.microsoft.com/office/drawing/2014/main" id="{B6795C87-7F3D-6323-63BB-87E9301B92E3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4253199" y="6093549"/>
                  <a:ext cx="104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3">
              <p14:nvContentPartPr>
                <p14:cNvPr id="30289" name="잉크 30288">
                  <a:extLst>
                    <a:ext uri="{FF2B5EF4-FFF2-40B4-BE49-F238E27FC236}">
                      <a16:creationId xmlns:a16="http://schemas.microsoft.com/office/drawing/2014/main" id="{0134EC74-060A-3EA4-47A9-2E23B1737827}"/>
                    </a:ext>
                  </a:extLst>
                </p14:cNvPr>
                <p14:cNvContentPartPr/>
                <p14:nvPr/>
              </p14:nvContentPartPr>
              <p14:xfrm>
                <a:off x="4328799" y="6000309"/>
                <a:ext cx="59760" cy="61920"/>
              </p14:xfrm>
            </p:contentPart>
          </mc:Choice>
          <mc:Fallback>
            <p:pic>
              <p:nvPicPr>
                <p:cNvPr id="30289" name="잉크 30288">
                  <a:extLst>
                    <a:ext uri="{FF2B5EF4-FFF2-40B4-BE49-F238E27FC236}">
                      <a16:creationId xmlns:a16="http://schemas.microsoft.com/office/drawing/2014/main" id="{0134EC74-060A-3EA4-47A9-2E23B1737827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4320159" y="5991309"/>
                  <a:ext cx="77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5">
              <p14:nvContentPartPr>
                <p14:cNvPr id="30290" name="잉크 30289">
                  <a:extLst>
                    <a:ext uri="{FF2B5EF4-FFF2-40B4-BE49-F238E27FC236}">
                      <a16:creationId xmlns:a16="http://schemas.microsoft.com/office/drawing/2014/main" id="{18ED64D8-AAF7-D3D8-82D8-FFA2298ECA75}"/>
                    </a:ext>
                  </a:extLst>
                </p14:cNvPr>
                <p14:cNvContentPartPr/>
                <p14:nvPr/>
              </p14:nvContentPartPr>
              <p14:xfrm>
                <a:off x="4356879" y="6071589"/>
                <a:ext cx="84240" cy="26640"/>
              </p14:xfrm>
            </p:contentPart>
          </mc:Choice>
          <mc:Fallback>
            <p:pic>
              <p:nvPicPr>
                <p:cNvPr id="30290" name="잉크 30289">
                  <a:extLst>
                    <a:ext uri="{FF2B5EF4-FFF2-40B4-BE49-F238E27FC236}">
                      <a16:creationId xmlns:a16="http://schemas.microsoft.com/office/drawing/2014/main" id="{18ED64D8-AAF7-D3D8-82D8-FFA2298ECA75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4348239" y="6062949"/>
                  <a:ext cx="1018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7">
              <p14:nvContentPartPr>
                <p14:cNvPr id="30291" name="잉크 30290">
                  <a:extLst>
                    <a:ext uri="{FF2B5EF4-FFF2-40B4-BE49-F238E27FC236}">
                      <a16:creationId xmlns:a16="http://schemas.microsoft.com/office/drawing/2014/main" id="{5A54359E-CC84-2F8A-26C7-2C73871A71E7}"/>
                    </a:ext>
                  </a:extLst>
                </p14:cNvPr>
                <p14:cNvContentPartPr/>
                <p14:nvPr/>
              </p14:nvContentPartPr>
              <p14:xfrm>
                <a:off x="4386039" y="6105069"/>
                <a:ext cx="111600" cy="50040"/>
              </p14:xfrm>
            </p:contentPart>
          </mc:Choice>
          <mc:Fallback>
            <p:pic>
              <p:nvPicPr>
                <p:cNvPr id="30291" name="잉크 30290">
                  <a:extLst>
                    <a:ext uri="{FF2B5EF4-FFF2-40B4-BE49-F238E27FC236}">
                      <a16:creationId xmlns:a16="http://schemas.microsoft.com/office/drawing/2014/main" id="{5A54359E-CC84-2F8A-26C7-2C73871A71E7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4377399" y="6096069"/>
                  <a:ext cx="129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9">
              <p14:nvContentPartPr>
                <p14:cNvPr id="30292" name="잉크 30291">
                  <a:extLst>
                    <a:ext uri="{FF2B5EF4-FFF2-40B4-BE49-F238E27FC236}">
                      <a16:creationId xmlns:a16="http://schemas.microsoft.com/office/drawing/2014/main" id="{07E28ED0-C393-B931-6F71-F9280D85365C}"/>
                    </a:ext>
                  </a:extLst>
                </p14:cNvPr>
                <p14:cNvContentPartPr/>
                <p14:nvPr/>
              </p14:nvContentPartPr>
              <p14:xfrm>
                <a:off x="4491879" y="6019749"/>
                <a:ext cx="138240" cy="91800"/>
              </p14:xfrm>
            </p:contentPart>
          </mc:Choice>
          <mc:Fallback>
            <p:pic>
              <p:nvPicPr>
                <p:cNvPr id="30292" name="잉크 30291">
                  <a:extLst>
                    <a:ext uri="{FF2B5EF4-FFF2-40B4-BE49-F238E27FC236}">
                      <a16:creationId xmlns:a16="http://schemas.microsoft.com/office/drawing/2014/main" id="{07E28ED0-C393-B931-6F71-F9280D85365C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4483239" y="6011109"/>
                  <a:ext cx="15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1">
              <p14:nvContentPartPr>
                <p14:cNvPr id="30293" name="잉크 30292">
                  <a:extLst>
                    <a:ext uri="{FF2B5EF4-FFF2-40B4-BE49-F238E27FC236}">
                      <a16:creationId xmlns:a16="http://schemas.microsoft.com/office/drawing/2014/main" id="{67FE373B-D262-6975-F095-501F42CBE8E6}"/>
                    </a:ext>
                  </a:extLst>
                </p14:cNvPr>
                <p14:cNvContentPartPr/>
                <p14:nvPr/>
              </p14:nvContentPartPr>
              <p14:xfrm>
                <a:off x="4620039" y="6055389"/>
                <a:ext cx="59040" cy="88200"/>
              </p14:xfrm>
            </p:contentPart>
          </mc:Choice>
          <mc:Fallback>
            <p:pic>
              <p:nvPicPr>
                <p:cNvPr id="30293" name="잉크 30292">
                  <a:extLst>
                    <a:ext uri="{FF2B5EF4-FFF2-40B4-BE49-F238E27FC236}">
                      <a16:creationId xmlns:a16="http://schemas.microsoft.com/office/drawing/2014/main" id="{67FE373B-D262-6975-F095-501F42CBE8E6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4611399" y="6046389"/>
                  <a:ext cx="76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3">
              <p14:nvContentPartPr>
                <p14:cNvPr id="30294" name="잉크 30293">
                  <a:extLst>
                    <a:ext uri="{FF2B5EF4-FFF2-40B4-BE49-F238E27FC236}">
                      <a16:creationId xmlns:a16="http://schemas.microsoft.com/office/drawing/2014/main" id="{A6211933-2E31-E520-01D7-C5010928989E}"/>
                    </a:ext>
                  </a:extLst>
                </p14:cNvPr>
                <p14:cNvContentPartPr/>
                <p14:nvPr/>
              </p14:nvContentPartPr>
              <p14:xfrm>
                <a:off x="4693839" y="6038829"/>
                <a:ext cx="66240" cy="52920"/>
              </p14:xfrm>
            </p:contentPart>
          </mc:Choice>
          <mc:Fallback>
            <p:pic>
              <p:nvPicPr>
                <p:cNvPr id="30294" name="잉크 30293">
                  <a:extLst>
                    <a:ext uri="{FF2B5EF4-FFF2-40B4-BE49-F238E27FC236}">
                      <a16:creationId xmlns:a16="http://schemas.microsoft.com/office/drawing/2014/main" id="{A6211933-2E31-E520-01D7-C5010928989E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4684839" y="6030189"/>
                  <a:ext cx="83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5">
              <p14:nvContentPartPr>
                <p14:cNvPr id="30295" name="잉크 30294">
                  <a:extLst>
                    <a:ext uri="{FF2B5EF4-FFF2-40B4-BE49-F238E27FC236}">
                      <a16:creationId xmlns:a16="http://schemas.microsoft.com/office/drawing/2014/main" id="{CDC18D18-2EC3-8014-8691-347BC7C757CC}"/>
                    </a:ext>
                  </a:extLst>
                </p14:cNvPr>
                <p14:cNvContentPartPr/>
                <p14:nvPr/>
              </p14:nvContentPartPr>
              <p14:xfrm>
                <a:off x="4710759" y="6115869"/>
                <a:ext cx="127080" cy="68760"/>
              </p14:xfrm>
            </p:contentPart>
          </mc:Choice>
          <mc:Fallback>
            <p:pic>
              <p:nvPicPr>
                <p:cNvPr id="30295" name="잉크 30294">
                  <a:extLst>
                    <a:ext uri="{FF2B5EF4-FFF2-40B4-BE49-F238E27FC236}">
                      <a16:creationId xmlns:a16="http://schemas.microsoft.com/office/drawing/2014/main" id="{CDC18D18-2EC3-8014-8691-347BC7C757CC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4701759" y="6106869"/>
                  <a:ext cx="1447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7">
              <p14:nvContentPartPr>
                <p14:cNvPr id="30297" name="잉크 30296">
                  <a:extLst>
                    <a:ext uri="{FF2B5EF4-FFF2-40B4-BE49-F238E27FC236}">
                      <a16:creationId xmlns:a16="http://schemas.microsoft.com/office/drawing/2014/main" id="{27B099CD-9CA6-59D0-0316-7F1A0DAEE588}"/>
                    </a:ext>
                  </a:extLst>
                </p14:cNvPr>
                <p14:cNvContentPartPr/>
                <p14:nvPr/>
              </p14:nvContentPartPr>
              <p14:xfrm>
                <a:off x="4895799" y="6023709"/>
                <a:ext cx="111960" cy="83160"/>
              </p14:xfrm>
            </p:contentPart>
          </mc:Choice>
          <mc:Fallback>
            <p:pic>
              <p:nvPicPr>
                <p:cNvPr id="30297" name="잉크 30296">
                  <a:extLst>
                    <a:ext uri="{FF2B5EF4-FFF2-40B4-BE49-F238E27FC236}">
                      <a16:creationId xmlns:a16="http://schemas.microsoft.com/office/drawing/2014/main" id="{27B099CD-9CA6-59D0-0316-7F1A0DAEE588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4886799" y="6014709"/>
                  <a:ext cx="129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9">
              <p14:nvContentPartPr>
                <p14:cNvPr id="30298" name="잉크 30297">
                  <a:extLst>
                    <a:ext uri="{FF2B5EF4-FFF2-40B4-BE49-F238E27FC236}">
                      <a16:creationId xmlns:a16="http://schemas.microsoft.com/office/drawing/2014/main" id="{5A18DF12-FA52-0632-17AC-C418B1906482}"/>
                    </a:ext>
                  </a:extLst>
                </p14:cNvPr>
                <p14:cNvContentPartPr/>
                <p14:nvPr/>
              </p14:nvContentPartPr>
              <p14:xfrm>
                <a:off x="5033319" y="5994189"/>
                <a:ext cx="63360" cy="62640"/>
              </p14:xfrm>
            </p:contentPart>
          </mc:Choice>
          <mc:Fallback>
            <p:pic>
              <p:nvPicPr>
                <p:cNvPr id="30298" name="잉크 30297">
                  <a:extLst>
                    <a:ext uri="{FF2B5EF4-FFF2-40B4-BE49-F238E27FC236}">
                      <a16:creationId xmlns:a16="http://schemas.microsoft.com/office/drawing/2014/main" id="{5A18DF12-FA52-0632-17AC-C418B1906482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5024319" y="5985549"/>
                  <a:ext cx="81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1">
              <p14:nvContentPartPr>
                <p14:cNvPr id="30299" name="잉크 30298">
                  <a:extLst>
                    <a:ext uri="{FF2B5EF4-FFF2-40B4-BE49-F238E27FC236}">
                      <a16:creationId xmlns:a16="http://schemas.microsoft.com/office/drawing/2014/main" id="{FEB70AA5-D91A-A89F-6405-C8C84B109D35}"/>
                    </a:ext>
                  </a:extLst>
                </p14:cNvPr>
                <p14:cNvContentPartPr/>
                <p14:nvPr/>
              </p14:nvContentPartPr>
              <p14:xfrm>
                <a:off x="5034759" y="6109029"/>
                <a:ext cx="88560" cy="72360"/>
              </p14:xfrm>
            </p:contentPart>
          </mc:Choice>
          <mc:Fallback>
            <p:pic>
              <p:nvPicPr>
                <p:cNvPr id="30299" name="잉크 30298">
                  <a:extLst>
                    <a:ext uri="{FF2B5EF4-FFF2-40B4-BE49-F238E27FC236}">
                      <a16:creationId xmlns:a16="http://schemas.microsoft.com/office/drawing/2014/main" id="{FEB70AA5-D91A-A89F-6405-C8C84B109D35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5026119" y="6100029"/>
                  <a:ext cx="106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3">
              <p14:nvContentPartPr>
                <p14:cNvPr id="30300" name="잉크 30299">
                  <a:extLst>
                    <a:ext uri="{FF2B5EF4-FFF2-40B4-BE49-F238E27FC236}">
                      <a16:creationId xmlns:a16="http://schemas.microsoft.com/office/drawing/2014/main" id="{BCAABE45-79C9-9866-490F-51E24D6E15AA}"/>
                    </a:ext>
                  </a:extLst>
                </p14:cNvPr>
                <p14:cNvContentPartPr/>
                <p14:nvPr/>
              </p14:nvContentPartPr>
              <p14:xfrm>
                <a:off x="5123319" y="6025149"/>
                <a:ext cx="82440" cy="122400"/>
              </p14:xfrm>
            </p:contentPart>
          </mc:Choice>
          <mc:Fallback>
            <p:pic>
              <p:nvPicPr>
                <p:cNvPr id="30300" name="잉크 30299">
                  <a:extLst>
                    <a:ext uri="{FF2B5EF4-FFF2-40B4-BE49-F238E27FC236}">
                      <a16:creationId xmlns:a16="http://schemas.microsoft.com/office/drawing/2014/main" id="{BCAABE45-79C9-9866-490F-51E24D6E15AA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5114679" y="6016149"/>
                  <a:ext cx="100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5">
              <p14:nvContentPartPr>
                <p14:cNvPr id="30301" name="잉크 30300">
                  <a:extLst>
                    <a:ext uri="{FF2B5EF4-FFF2-40B4-BE49-F238E27FC236}">
                      <a16:creationId xmlns:a16="http://schemas.microsoft.com/office/drawing/2014/main" id="{0477A529-9A1E-72FB-C4B5-09BEF4DD7027}"/>
                    </a:ext>
                  </a:extLst>
                </p14:cNvPr>
                <p14:cNvContentPartPr/>
                <p14:nvPr/>
              </p14:nvContentPartPr>
              <p14:xfrm>
                <a:off x="5190999" y="6040629"/>
                <a:ext cx="39960" cy="109440"/>
              </p14:xfrm>
            </p:contentPart>
          </mc:Choice>
          <mc:Fallback>
            <p:pic>
              <p:nvPicPr>
                <p:cNvPr id="30301" name="잉크 30300">
                  <a:extLst>
                    <a:ext uri="{FF2B5EF4-FFF2-40B4-BE49-F238E27FC236}">
                      <a16:creationId xmlns:a16="http://schemas.microsoft.com/office/drawing/2014/main" id="{0477A529-9A1E-72FB-C4B5-09BEF4DD7027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5181999" y="6031989"/>
                  <a:ext cx="57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7">
              <p14:nvContentPartPr>
                <p14:cNvPr id="30302" name="잉크 30301">
                  <a:extLst>
                    <a:ext uri="{FF2B5EF4-FFF2-40B4-BE49-F238E27FC236}">
                      <a16:creationId xmlns:a16="http://schemas.microsoft.com/office/drawing/2014/main" id="{9C3D0F9B-FFF6-86C4-025D-CC1745BC50F7}"/>
                    </a:ext>
                  </a:extLst>
                </p14:cNvPr>
                <p14:cNvContentPartPr/>
                <p14:nvPr/>
              </p14:nvContentPartPr>
              <p14:xfrm>
                <a:off x="5210079" y="6004269"/>
                <a:ext cx="82080" cy="33840"/>
              </p14:xfrm>
            </p:contentPart>
          </mc:Choice>
          <mc:Fallback>
            <p:pic>
              <p:nvPicPr>
                <p:cNvPr id="30302" name="잉크 30301">
                  <a:extLst>
                    <a:ext uri="{FF2B5EF4-FFF2-40B4-BE49-F238E27FC236}">
                      <a16:creationId xmlns:a16="http://schemas.microsoft.com/office/drawing/2014/main" id="{9C3D0F9B-FFF6-86C4-025D-CC1745BC50F7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5201079" y="5995269"/>
                  <a:ext cx="99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9">
              <p14:nvContentPartPr>
                <p14:cNvPr id="30303" name="잉크 30302">
                  <a:extLst>
                    <a:ext uri="{FF2B5EF4-FFF2-40B4-BE49-F238E27FC236}">
                      <a16:creationId xmlns:a16="http://schemas.microsoft.com/office/drawing/2014/main" id="{EAB3DF8F-D5A6-2078-E0D3-3502FAD16708}"/>
                    </a:ext>
                  </a:extLst>
                </p14:cNvPr>
                <p14:cNvContentPartPr/>
                <p14:nvPr/>
              </p14:nvContentPartPr>
              <p14:xfrm>
                <a:off x="5229519" y="6035229"/>
                <a:ext cx="146880" cy="98280"/>
              </p14:xfrm>
            </p:contentPart>
          </mc:Choice>
          <mc:Fallback>
            <p:pic>
              <p:nvPicPr>
                <p:cNvPr id="30303" name="잉크 30302">
                  <a:extLst>
                    <a:ext uri="{FF2B5EF4-FFF2-40B4-BE49-F238E27FC236}">
                      <a16:creationId xmlns:a16="http://schemas.microsoft.com/office/drawing/2014/main" id="{EAB3DF8F-D5A6-2078-E0D3-3502FAD16708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5220879" y="6026589"/>
                  <a:ext cx="164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1">
              <p14:nvContentPartPr>
                <p14:cNvPr id="30304" name="잉크 30303">
                  <a:extLst>
                    <a:ext uri="{FF2B5EF4-FFF2-40B4-BE49-F238E27FC236}">
                      <a16:creationId xmlns:a16="http://schemas.microsoft.com/office/drawing/2014/main" id="{E540AC3E-FAC3-C038-4ED7-3C9209D3D179}"/>
                    </a:ext>
                  </a:extLst>
                </p14:cNvPr>
                <p14:cNvContentPartPr/>
                <p14:nvPr/>
              </p14:nvContentPartPr>
              <p14:xfrm>
                <a:off x="5317719" y="6123069"/>
                <a:ext cx="108000" cy="49680"/>
              </p14:xfrm>
            </p:contentPart>
          </mc:Choice>
          <mc:Fallback>
            <p:pic>
              <p:nvPicPr>
                <p:cNvPr id="30304" name="잉크 30303">
                  <a:extLst>
                    <a:ext uri="{FF2B5EF4-FFF2-40B4-BE49-F238E27FC236}">
                      <a16:creationId xmlns:a16="http://schemas.microsoft.com/office/drawing/2014/main" id="{E540AC3E-FAC3-C038-4ED7-3C9209D3D179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5309079" y="6114069"/>
                  <a:ext cx="125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3">
              <p14:nvContentPartPr>
                <p14:cNvPr id="30305" name="잉크 30304">
                  <a:extLst>
                    <a:ext uri="{FF2B5EF4-FFF2-40B4-BE49-F238E27FC236}">
                      <a16:creationId xmlns:a16="http://schemas.microsoft.com/office/drawing/2014/main" id="{B2D9F1EF-79F0-9765-270A-10AF86A24CB4}"/>
                    </a:ext>
                  </a:extLst>
                </p14:cNvPr>
                <p14:cNvContentPartPr/>
                <p14:nvPr/>
              </p14:nvContentPartPr>
              <p14:xfrm>
                <a:off x="5474679" y="6028029"/>
                <a:ext cx="82440" cy="98640"/>
              </p14:xfrm>
            </p:contentPart>
          </mc:Choice>
          <mc:Fallback>
            <p:pic>
              <p:nvPicPr>
                <p:cNvPr id="30305" name="잉크 30304">
                  <a:extLst>
                    <a:ext uri="{FF2B5EF4-FFF2-40B4-BE49-F238E27FC236}">
                      <a16:creationId xmlns:a16="http://schemas.microsoft.com/office/drawing/2014/main" id="{B2D9F1EF-79F0-9765-270A-10AF86A24CB4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5465679" y="6019029"/>
                  <a:ext cx="100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5">
              <p14:nvContentPartPr>
                <p14:cNvPr id="30306" name="잉크 30305">
                  <a:extLst>
                    <a:ext uri="{FF2B5EF4-FFF2-40B4-BE49-F238E27FC236}">
                      <a16:creationId xmlns:a16="http://schemas.microsoft.com/office/drawing/2014/main" id="{DD9FEB5A-602A-78F2-C2E5-1AE2D75C8699}"/>
                    </a:ext>
                  </a:extLst>
                </p14:cNvPr>
                <p14:cNvContentPartPr/>
                <p14:nvPr/>
              </p14:nvContentPartPr>
              <p14:xfrm>
                <a:off x="5559639" y="6049989"/>
                <a:ext cx="73800" cy="117360"/>
              </p14:xfrm>
            </p:contentPart>
          </mc:Choice>
          <mc:Fallback>
            <p:pic>
              <p:nvPicPr>
                <p:cNvPr id="30306" name="잉크 30305">
                  <a:extLst>
                    <a:ext uri="{FF2B5EF4-FFF2-40B4-BE49-F238E27FC236}">
                      <a16:creationId xmlns:a16="http://schemas.microsoft.com/office/drawing/2014/main" id="{DD9FEB5A-602A-78F2-C2E5-1AE2D75C8699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5550999" y="6041349"/>
                  <a:ext cx="91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7">
              <p14:nvContentPartPr>
                <p14:cNvPr id="30307" name="잉크 30306">
                  <a:extLst>
                    <a:ext uri="{FF2B5EF4-FFF2-40B4-BE49-F238E27FC236}">
                      <a16:creationId xmlns:a16="http://schemas.microsoft.com/office/drawing/2014/main" id="{3848809F-AAAE-BB91-D5D5-6F3E4C1CB737}"/>
                    </a:ext>
                  </a:extLst>
                </p14:cNvPr>
                <p14:cNvContentPartPr/>
                <p14:nvPr/>
              </p14:nvContentPartPr>
              <p14:xfrm>
                <a:off x="5672319" y="6031269"/>
                <a:ext cx="65520" cy="82440"/>
              </p14:xfrm>
            </p:contentPart>
          </mc:Choice>
          <mc:Fallback>
            <p:pic>
              <p:nvPicPr>
                <p:cNvPr id="30307" name="잉크 30306">
                  <a:extLst>
                    <a:ext uri="{FF2B5EF4-FFF2-40B4-BE49-F238E27FC236}">
                      <a16:creationId xmlns:a16="http://schemas.microsoft.com/office/drawing/2014/main" id="{3848809F-AAAE-BB91-D5D5-6F3E4C1CB737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5663679" y="6022269"/>
                  <a:ext cx="83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9">
              <p14:nvContentPartPr>
                <p14:cNvPr id="30308" name="잉크 30307">
                  <a:extLst>
                    <a:ext uri="{FF2B5EF4-FFF2-40B4-BE49-F238E27FC236}">
                      <a16:creationId xmlns:a16="http://schemas.microsoft.com/office/drawing/2014/main" id="{6DC80B6C-035C-CF81-D3C8-100F869B02E5}"/>
                    </a:ext>
                  </a:extLst>
                </p14:cNvPr>
                <p14:cNvContentPartPr/>
                <p14:nvPr/>
              </p14:nvContentPartPr>
              <p14:xfrm>
                <a:off x="5729199" y="6041349"/>
                <a:ext cx="64800" cy="58680"/>
              </p14:xfrm>
            </p:contentPart>
          </mc:Choice>
          <mc:Fallback>
            <p:pic>
              <p:nvPicPr>
                <p:cNvPr id="30308" name="잉크 30307">
                  <a:extLst>
                    <a:ext uri="{FF2B5EF4-FFF2-40B4-BE49-F238E27FC236}">
                      <a16:creationId xmlns:a16="http://schemas.microsoft.com/office/drawing/2014/main" id="{6DC80B6C-035C-CF81-D3C8-100F869B02E5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5720199" y="6032709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1">
              <p14:nvContentPartPr>
                <p14:cNvPr id="30309" name="잉크 30308">
                  <a:extLst>
                    <a:ext uri="{FF2B5EF4-FFF2-40B4-BE49-F238E27FC236}">
                      <a16:creationId xmlns:a16="http://schemas.microsoft.com/office/drawing/2014/main" id="{190BC17D-21A1-102C-C03C-44F1F37C2208}"/>
                    </a:ext>
                  </a:extLst>
                </p14:cNvPr>
                <p14:cNvContentPartPr/>
                <p14:nvPr/>
              </p14:nvContentPartPr>
              <p14:xfrm>
                <a:off x="5719839" y="6138189"/>
                <a:ext cx="50040" cy="45360"/>
              </p14:xfrm>
            </p:contentPart>
          </mc:Choice>
          <mc:Fallback>
            <p:pic>
              <p:nvPicPr>
                <p:cNvPr id="30309" name="잉크 30308">
                  <a:extLst>
                    <a:ext uri="{FF2B5EF4-FFF2-40B4-BE49-F238E27FC236}">
                      <a16:creationId xmlns:a16="http://schemas.microsoft.com/office/drawing/2014/main" id="{190BC17D-21A1-102C-C03C-44F1F37C2208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5710839" y="6129549"/>
                  <a:ext cx="67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3">
              <p14:nvContentPartPr>
                <p14:cNvPr id="30310" name="잉크 30309">
                  <a:extLst>
                    <a:ext uri="{FF2B5EF4-FFF2-40B4-BE49-F238E27FC236}">
                      <a16:creationId xmlns:a16="http://schemas.microsoft.com/office/drawing/2014/main" id="{1C2925EA-B14B-4281-88EC-2E6C46D8ED6A}"/>
                    </a:ext>
                  </a:extLst>
                </p14:cNvPr>
                <p14:cNvContentPartPr/>
                <p14:nvPr/>
              </p14:nvContentPartPr>
              <p14:xfrm>
                <a:off x="5812719" y="6040989"/>
                <a:ext cx="61200" cy="102960"/>
              </p14:xfrm>
            </p:contentPart>
          </mc:Choice>
          <mc:Fallback>
            <p:pic>
              <p:nvPicPr>
                <p:cNvPr id="30310" name="잉크 30309">
                  <a:extLst>
                    <a:ext uri="{FF2B5EF4-FFF2-40B4-BE49-F238E27FC236}">
                      <a16:creationId xmlns:a16="http://schemas.microsoft.com/office/drawing/2014/main" id="{1C2925EA-B14B-4281-88EC-2E6C46D8ED6A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5803719" y="6032349"/>
                  <a:ext cx="78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5">
              <p14:nvContentPartPr>
                <p14:cNvPr id="30311" name="잉크 30310">
                  <a:extLst>
                    <a:ext uri="{FF2B5EF4-FFF2-40B4-BE49-F238E27FC236}">
                      <a16:creationId xmlns:a16="http://schemas.microsoft.com/office/drawing/2014/main" id="{D977E541-DF26-750C-2B94-D0717BA76182}"/>
                    </a:ext>
                  </a:extLst>
                </p14:cNvPr>
                <p14:cNvContentPartPr/>
                <p14:nvPr/>
              </p14:nvContentPartPr>
              <p14:xfrm>
                <a:off x="5895879" y="6049629"/>
                <a:ext cx="15840" cy="104040"/>
              </p14:xfrm>
            </p:contentPart>
          </mc:Choice>
          <mc:Fallback>
            <p:pic>
              <p:nvPicPr>
                <p:cNvPr id="30311" name="잉크 30310">
                  <a:extLst>
                    <a:ext uri="{FF2B5EF4-FFF2-40B4-BE49-F238E27FC236}">
                      <a16:creationId xmlns:a16="http://schemas.microsoft.com/office/drawing/2014/main" id="{D977E541-DF26-750C-2B94-D0717BA76182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5887239" y="6040989"/>
                  <a:ext cx="3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7">
              <p14:nvContentPartPr>
                <p14:cNvPr id="30312" name="잉크 30311">
                  <a:extLst>
                    <a:ext uri="{FF2B5EF4-FFF2-40B4-BE49-F238E27FC236}">
                      <a16:creationId xmlns:a16="http://schemas.microsoft.com/office/drawing/2014/main" id="{354C5916-36E8-B66C-FA46-EC26D7A65B22}"/>
                    </a:ext>
                  </a:extLst>
                </p14:cNvPr>
                <p14:cNvContentPartPr/>
                <p14:nvPr/>
              </p14:nvContentPartPr>
              <p14:xfrm>
                <a:off x="5927199" y="6033429"/>
                <a:ext cx="80280" cy="106920"/>
              </p14:xfrm>
            </p:contentPart>
          </mc:Choice>
          <mc:Fallback>
            <p:pic>
              <p:nvPicPr>
                <p:cNvPr id="30312" name="잉크 30311">
                  <a:extLst>
                    <a:ext uri="{FF2B5EF4-FFF2-40B4-BE49-F238E27FC236}">
                      <a16:creationId xmlns:a16="http://schemas.microsoft.com/office/drawing/2014/main" id="{354C5916-36E8-B66C-FA46-EC26D7A65B22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5918559" y="6024789"/>
                  <a:ext cx="97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9">
              <p14:nvContentPartPr>
                <p14:cNvPr id="30313" name="잉크 30312">
                  <a:extLst>
                    <a:ext uri="{FF2B5EF4-FFF2-40B4-BE49-F238E27FC236}">
                      <a16:creationId xmlns:a16="http://schemas.microsoft.com/office/drawing/2014/main" id="{7A550AAC-B4CA-6F45-30F3-0FCA25216754}"/>
                    </a:ext>
                  </a:extLst>
                </p14:cNvPr>
                <p14:cNvContentPartPr/>
                <p14:nvPr/>
              </p14:nvContentPartPr>
              <p14:xfrm>
                <a:off x="5973999" y="6138549"/>
                <a:ext cx="47520" cy="43560"/>
              </p14:xfrm>
            </p:contentPart>
          </mc:Choice>
          <mc:Fallback>
            <p:pic>
              <p:nvPicPr>
                <p:cNvPr id="30313" name="잉크 30312">
                  <a:extLst>
                    <a:ext uri="{FF2B5EF4-FFF2-40B4-BE49-F238E27FC236}">
                      <a16:creationId xmlns:a16="http://schemas.microsoft.com/office/drawing/2014/main" id="{7A550AAC-B4CA-6F45-30F3-0FCA25216754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5964999" y="6129549"/>
                  <a:ext cx="65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1">
              <p14:nvContentPartPr>
                <p14:cNvPr id="30314" name="잉크 30313">
                  <a:extLst>
                    <a:ext uri="{FF2B5EF4-FFF2-40B4-BE49-F238E27FC236}">
                      <a16:creationId xmlns:a16="http://schemas.microsoft.com/office/drawing/2014/main" id="{9FE8CECD-8DEB-1C67-660B-C31F3BA8BD83}"/>
                    </a:ext>
                  </a:extLst>
                </p14:cNvPr>
                <p14:cNvContentPartPr/>
                <p14:nvPr/>
              </p14:nvContentPartPr>
              <p14:xfrm>
                <a:off x="6021519" y="6146469"/>
                <a:ext cx="62640" cy="44280"/>
              </p14:xfrm>
            </p:contentPart>
          </mc:Choice>
          <mc:Fallback>
            <p:pic>
              <p:nvPicPr>
                <p:cNvPr id="30314" name="잉크 30313">
                  <a:extLst>
                    <a:ext uri="{FF2B5EF4-FFF2-40B4-BE49-F238E27FC236}">
                      <a16:creationId xmlns:a16="http://schemas.microsoft.com/office/drawing/2014/main" id="{9FE8CECD-8DEB-1C67-660B-C31F3BA8BD83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6012879" y="6137829"/>
                  <a:ext cx="80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3">
              <p14:nvContentPartPr>
                <p14:cNvPr id="30315" name="잉크 30314">
                  <a:extLst>
                    <a:ext uri="{FF2B5EF4-FFF2-40B4-BE49-F238E27FC236}">
                      <a16:creationId xmlns:a16="http://schemas.microsoft.com/office/drawing/2014/main" id="{828BE1F4-3270-8960-0BEB-9EE8D15FFA06}"/>
                    </a:ext>
                  </a:extLst>
                </p14:cNvPr>
                <p14:cNvContentPartPr/>
                <p14:nvPr/>
              </p14:nvContentPartPr>
              <p14:xfrm>
                <a:off x="6063279" y="6050349"/>
                <a:ext cx="161280" cy="111960"/>
              </p14:xfrm>
            </p:contentPart>
          </mc:Choice>
          <mc:Fallback>
            <p:pic>
              <p:nvPicPr>
                <p:cNvPr id="30315" name="잉크 30314">
                  <a:extLst>
                    <a:ext uri="{FF2B5EF4-FFF2-40B4-BE49-F238E27FC236}">
                      <a16:creationId xmlns:a16="http://schemas.microsoft.com/office/drawing/2014/main" id="{828BE1F4-3270-8960-0BEB-9EE8D15FFA06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6054639" y="6041349"/>
                  <a:ext cx="178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5">
              <p14:nvContentPartPr>
                <p14:cNvPr id="30316" name="잉크 30315">
                  <a:extLst>
                    <a:ext uri="{FF2B5EF4-FFF2-40B4-BE49-F238E27FC236}">
                      <a16:creationId xmlns:a16="http://schemas.microsoft.com/office/drawing/2014/main" id="{37AFAF83-0F14-4EF6-8A63-803063C9470A}"/>
                    </a:ext>
                  </a:extLst>
                </p14:cNvPr>
                <p14:cNvContentPartPr/>
                <p14:nvPr/>
              </p14:nvContentPartPr>
              <p14:xfrm>
                <a:off x="6261639" y="6013269"/>
                <a:ext cx="69840" cy="130320"/>
              </p14:xfrm>
            </p:contentPart>
          </mc:Choice>
          <mc:Fallback>
            <p:pic>
              <p:nvPicPr>
                <p:cNvPr id="30316" name="잉크 30315">
                  <a:extLst>
                    <a:ext uri="{FF2B5EF4-FFF2-40B4-BE49-F238E27FC236}">
                      <a16:creationId xmlns:a16="http://schemas.microsoft.com/office/drawing/2014/main" id="{37AFAF83-0F14-4EF6-8A63-803063C9470A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6252999" y="6004629"/>
                  <a:ext cx="87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7">
              <p14:nvContentPartPr>
                <p14:cNvPr id="30317" name="잉크 30316">
                  <a:extLst>
                    <a:ext uri="{FF2B5EF4-FFF2-40B4-BE49-F238E27FC236}">
                      <a16:creationId xmlns:a16="http://schemas.microsoft.com/office/drawing/2014/main" id="{A7D0B21D-6332-5214-7D5B-E5A116E54E3C}"/>
                    </a:ext>
                  </a:extLst>
                </p14:cNvPr>
                <p14:cNvContentPartPr/>
                <p14:nvPr/>
              </p14:nvContentPartPr>
              <p14:xfrm>
                <a:off x="6333639" y="6014349"/>
                <a:ext cx="103680" cy="108720"/>
              </p14:xfrm>
            </p:contentPart>
          </mc:Choice>
          <mc:Fallback>
            <p:pic>
              <p:nvPicPr>
                <p:cNvPr id="30317" name="잉크 30316">
                  <a:extLst>
                    <a:ext uri="{FF2B5EF4-FFF2-40B4-BE49-F238E27FC236}">
                      <a16:creationId xmlns:a16="http://schemas.microsoft.com/office/drawing/2014/main" id="{A7D0B21D-6332-5214-7D5B-E5A116E54E3C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6324999" y="6005709"/>
                  <a:ext cx="121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9">
              <p14:nvContentPartPr>
                <p14:cNvPr id="30318" name="잉크 30317">
                  <a:extLst>
                    <a:ext uri="{FF2B5EF4-FFF2-40B4-BE49-F238E27FC236}">
                      <a16:creationId xmlns:a16="http://schemas.microsoft.com/office/drawing/2014/main" id="{BF4FFF6B-FAB5-C029-E51C-4E52B3AA75DC}"/>
                    </a:ext>
                  </a:extLst>
                </p14:cNvPr>
                <p14:cNvContentPartPr/>
                <p14:nvPr/>
              </p14:nvContentPartPr>
              <p14:xfrm>
                <a:off x="6440919" y="6052869"/>
                <a:ext cx="54720" cy="69120"/>
              </p14:xfrm>
            </p:contentPart>
          </mc:Choice>
          <mc:Fallback>
            <p:pic>
              <p:nvPicPr>
                <p:cNvPr id="30318" name="잉크 30317">
                  <a:extLst>
                    <a:ext uri="{FF2B5EF4-FFF2-40B4-BE49-F238E27FC236}">
                      <a16:creationId xmlns:a16="http://schemas.microsoft.com/office/drawing/2014/main" id="{BF4FFF6B-FAB5-C029-E51C-4E52B3AA75DC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6432279" y="6044229"/>
                  <a:ext cx="72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1">
              <p14:nvContentPartPr>
                <p14:cNvPr id="30319" name="잉크 30318">
                  <a:extLst>
                    <a:ext uri="{FF2B5EF4-FFF2-40B4-BE49-F238E27FC236}">
                      <a16:creationId xmlns:a16="http://schemas.microsoft.com/office/drawing/2014/main" id="{895349BC-8DF7-41B4-3DAD-1546BA2612C4}"/>
                    </a:ext>
                  </a:extLst>
                </p14:cNvPr>
                <p14:cNvContentPartPr/>
                <p14:nvPr/>
              </p14:nvContentPartPr>
              <p14:xfrm>
                <a:off x="6471159" y="6005349"/>
                <a:ext cx="121320" cy="77760"/>
              </p14:xfrm>
            </p:contentPart>
          </mc:Choice>
          <mc:Fallback>
            <p:pic>
              <p:nvPicPr>
                <p:cNvPr id="30319" name="잉크 30318">
                  <a:extLst>
                    <a:ext uri="{FF2B5EF4-FFF2-40B4-BE49-F238E27FC236}">
                      <a16:creationId xmlns:a16="http://schemas.microsoft.com/office/drawing/2014/main" id="{895349BC-8DF7-41B4-3DAD-1546BA2612C4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6462159" y="5996709"/>
                  <a:ext cx="138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3">
              <p14:nvContentPartPr>
                <p14:cNvPr id="30320" name="잉크 30319">
                  <a:extLst>
                    <a:ext uri="{FF2B5EF4-FFF2-40B4-BE49-F238E27FC236}">
                      <a16:creationId xmlns:a16="http://schemas.microsoft.com/office/drawing/2014/main" id="{B4B9DDD2-CDA9-01C1-223C-9A73B640C99D}"/>
                    </a:ext>
                  </a:extLst>
                </p14:cNvPr>
                <p14:cNvContentPartPr/>
                <p14:nvPr/>
              </p14:nvContentPartPr>
              <p14:xfrm>
                <a:off x="6528759" y="6030909"/>
                <a:ext cx="106920" cy="121320"/>
              </p14:xfrm>
            </p:contentPart>
          </mc:Choice>
          <mc:Fallback>
            <p:pic>
              <p:nvPicPr>
                <p:cNvPr id="30320" name="잉크 30319">
                  <a:extLst>
                    <a:ext uri="{FF2B5EF4-FFF2-40B4-BE49-F238E27FC236}">
                      <a16:creationId xmlns:a16="http://schemas.microsoft.com/office/drawing/2014/main" id="{B4B9DDD2-CDA9-01C1-223C-9A73B640C99D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6519759" y="6022269"/>
                  <a:ext cx="1245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5">
              <p14:nvContentPartPr>
                <p14:cNvPr id="30321" name="잉크 30320">
                  <a:extLst>
                    <a:ext uri="{FF2B5EF4-FFF2-40B4-BE49-F238E27FC236}">
                      <a16:creationId xmlns:a16="http://schemas.microsoft.com/office/drawing/2014/main" id="{A22BE1E6-24E2-44C5-AD03-C009B238EF6E}"/>
                    </a:ext>
                  </a:extLst>
                </p14:cNvPr>
                <p14:cNvContentPartPr/>
                <p14:nvPr/>
              </p14:nvContentPartPr>
              <p14:xfrm>
                <a:off x="6625599" y="6119829"/>
                <a:ext cx="64080" cy="48240"/>
              </p14:xfrm>
            </p:contentPart>
          </mc:Choice>
          <mc:Fallback>
            <p:pic>
              <p:nvPicPr>
                <p:cNvPr id="30321" name="잉크 30320">
                  <a:extLst>
                    <a:ext uri="{FF2B5EF4-FFF2-40B4-BE49-F238E27FC236}">
                      <a16:creationId xmlns:a16="http://schemas.microsoft.com/office/drawing/2014/main" id="{A22BE1E6-24E2-44C5-AD03-C009B238EF6E}"/>
                    </a:ext>
                  </a:extLst>
                </p:cNvPr>
                <p:cNvPicPr/>
                <p:nvPr/>
              </p:nvPicPr>
              <p:blipFill>
                <a:blip r:embed="rId1216"/>
                <a:stretch>
                  <a:fillRect/>
                </a:stretch>
              </p:blipFill>
              <p:spPr>
                <a:xfrm>
                  <a:off x="6616959" y="6110829"/>
                  <a:ext cx="81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7">
              <p14:nvContentPartPr>
                <p14:cNvPr id="30322" name="잉크 30321">
                  <a:extLst>
                    <a:ext uri="{FF2B5EF4-FFF2-40B4-BE49-F238E27FC236}">
                      <a16:creationId xmlns:a16="http://schemas.microsoft.com/office/drawing/2014/main" id="{2F63E48C-21FB-16E5-0F61-A229B9A8E61C}"/>
                    </a:ext>
                  </a:extLst>
                </p14:cNvPr>
                <p14:cNvContentPartPr/>
                <p14:nvPr/>
              </p14:nvContentPartPr>
              <p14:xfrm>
                <a:off x="6659799" y="6001029"/>
                <a:ext cx="96120" cy="79200"/>
              </p14:xfrm>
            </p:contentPart>
          </mc:Choice>
          <mc:Fallback>
            <p:pic>
              <p:nvPicPr>
                <p:cNvPr id="30322" name="잉크 30321">
                  <a:extLst>
                    <a:ext uri="{FF2B5EF4-FFF2-40B4-BE49-F238E27FC236}">
                      <a16:creationId xmlns:a16="http://schemas.microsoft.com/office/drawing/2014/main" id="{2F63E48C-21FB-16E5-0F61-A229B9A8E61C}"/>
                    </a:ext>
                  </a:extLst>
                </p:cNvPr>
                <p:cNvPicPr/>
                <p:nvPr/>
              </p:nvPicPr>
              <p:blipFill>
                <a:blip r:embed="rId1218"/>
                <a:stretch>
                  <a:fillRect/>
                </a:stretch>
              </p:blipFill>
              <p:spPr>
                <a:xfrm>
                  <a:off x="6650799" y="5992029"/>
                  <a:ext cx="113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9">
              <p14:nvContentPartPr>
                <p14:cNvPr id="30323" name="잉크 30322">
                  <a:extLst>
                    <a:ext uri="{FF2B5EF4-FFF2-40B4-BE49-F238E27FC236}">
                      <a16:creationId xmlns:a16="http://schemas.microsoft.com/office/drawing/2014/main" id="{297DFD06-D787-4713-4D72-D579FF35F095}"/>
                    </a:ext>
                  </a:extLst>
                </p14:cNvPr>
                <p14:cNvContentPartPr/>
                <p14:nvPr/>
              </p14:nvContentPartPr>
              <p14:xfrm>
                <a:off x="6723159" y="6012189"/>
                <a:ext cx="71640" cy="140400"/>
              </p14:xfrm>
            </p:contentPart>
          </mc:Choice>
          <mc:Fallback>
            <p:pic>
              <p:nvPicPr>
                <p:cNvPr id="30323" name="잉크 30322">
                  <a:extLst>
                    <a:ext uri="{FF2B5EF4-FFF2-40B4-BE49-F238E27FC236}">
                      <a16:creationId xmlns:a16="http://schemas.microsoft.com/office/drawing/2014/main" id="{297DFD06-D787-4713-4D72-D579FF35F095}"/>
                    </a:ext>
                  </a:extLst>
                </p:cNvPr>
                <p:cNvPicPr/>
                <p:nvPr/>
              </p:nvPicPr>
              <p:blipFill>
                <a:blip r:embed="rId1220"/>
                <a:stretch>
                  <a:fillRect/>
                </a:stretch>
              </p:blipFill>
              <p:spPr>
                <a:xfrm>
                  <a:off x="6714159" y="6003189"/>
                  <a:ext cx="89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1">
              <p14:nvContentPartPr>
                <p14:cNvPr id="30324" name="잉크 30323">
                  <a:extLst>
                    <a:ext uri="{FF2B5EF4-FFF2-40B4-BE49-F238E27FC236}">
                      <a16:creationId xmlns:a16="http://schemas.microsoft.com/office/drawing/2014/main" id="{E679D2EB-E01E-A64E-9D84-82C0267A6CC4}"/>
                    </a:ext>
                  </a:extLst>
                </p14:cNvPr>
                <p14:cNvContentPartPr/>
                <p14:nvPr/>
              </p14:nvContentPartPr>
              <p14:xfrm>
                <a:off x="6806679" y="5966109"/>
                <a:ext cx="52920" cy="97920"/>
              </p14:xfrm>
            </p:contentPart>
          </mc:Choice>
          <mc:Fallback>
            <p:pic>
              <p:nvPicPr>
                <p:cNvPr id="30324" name="잉크 30323">
                  <a:extLst>
                    <a:ext uri="{FF2B5EF4-FFF2-40B4-BE49-F238E27FC236}">
                      <a16:creationId xmlns:a16="http://schemas.microsoft.com/office/drawing/2014/main" id="{E679D2EB-E01E-A64E-9D84-82C0267A6CC4}"/>
                    </a:ext>
                  </a:extLst>
                </p:cNvPr>
                <p:cNvPicPr/>
                <p:nvPr/>
              </p:nvPicPr>
              <p:blipFill>
                <a:blip r:embed="rId1222"/>
                <a:stretch>
                  <a:fillRect/>
                </a:stretch>
              </p:blipFill>
              <p:spPr>
                <a:xfrm>
                  <a:off x="6797679" y="5957469"/>
                  <a:ext cx="70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3">
              <p14:nvContentPartPr>
                <p14:cNvPr id="30325" name="잉크 30324">
                  <a:extLst>
                    <a:ext uri="{FF2B5EF4-FFF2-40B4-BE49-F238E27FC236}">
                      <a16:creationId xmlns:a16="http://schemas.microsoft.com/office/drawing/2014/main" id="{512F8DE7-809D-C218-AE8D-644EF00943DB}"/>
                    </a:ext>
                  </a:extLst>
                </p14:cNvPr>
                <p14:cNvContentPartPr/>
                <p14:nvPr/>
              </p14:nvContentPartPr>
              <p14:xfrm>
                <a:off x="6886959" y="5982309"/>
                <a:ext cx="95400" cy="163800"/>
              </p14:xfrm>
            </p:contentPart>
          </mc:Choice>
          <mc:Fallback>
            <p:pic>
              <p:nvPicPr>
                <p:cNvPr id="30325" name="잉크 30324">
                  <a:extLst>
                    <a:ext uri="{FF2B5EF4-FFF2-40B4-BE49-F238E27FC236}">
                      <a16:creationId xmlns:a16="http://schemas.microsoft.com/office/drawing/2014/main" id="{512F8DE7-809D-C218-AE8D-644EF00943DB}"/>
                    </a:ext>
                  </a:extLst>
                </p:cNvPr>
                <p:cNvPicPr/>
                <p:nvPr/>
              </p:nvPicPr>
              <p:blipFill>
                <a:blip r:embed="rId1224"/>
                <a:stretch>
                  <a:fillRect/>
                </a:stretch>
              </p:blipFill>
              <p:spPr>
                <a:xfrm>
                  <a:off x="6877959" y="5973309"/>
                  <a:ext cx="113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5">
              <p14:nvContentPartPr>
                <p14:cNvPr id="30326" name="잉크 30325">
                  <a:extLst>
                    <a:ext uri="{FF2B5EF4-FFF2-40B4-BE49-F238E27FC236}">
                      <a16:creationId xmlns:a16="http://schemas.microsoft.com/office/drawing/2014/main" id="{A92D42EC-6410-7509-B398-B3099C329CF8}"/>
                    </a:ext>
                  </a:extLst>
                </p14:cNvPr>
                <p14:cNvContentPartPr/>
                <p14:nvPr/>
              </p14:nvContentPartPr>
              <p14:xfrm>
                <a:off x="6983799" y="5952429"/>
                <a:ext cx="42480" cy="192240"/>
              </p14:xfrm>
            </p:contentPart>
          </mc:Choice>
          <mc:Fallback>
            <p:pic>
              <p:nvPicPr>
                <p:cNvPr id="30326" name="잉크 30325">
                  <a:extLst>
                    <a:ext uri="{FF2B5EF4-FFF2-40B4-BE49-F238E27FC236}">
                      <a16:creationId xmlns:a16="http://schemas.microsoft.com/office/drawing/2014/main" id="{A92D42EC-6410-7509-B398-B3099C329CF8}"/>
                    </a:ext>
                  </a:extLst>
                </p:cNvPr>
                <p:cNvPicPr/>
                <p:nvPr/>
              </p:nvPicPr>
              <p:blipFill>
                <a:blip r:embed="rId1226"/>
                <a:stretch>
                  <a:fillRect/>
                </a:stretch>
              </p:blipFill>
              <p:spPr>
                <a:xfrm>
                  <a:off x="6975159" y="5943429"/>
                  <a:ext cx="60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7">
              <p14:nvContentPartPr>
                <p14:cNvPr id="30327" name="잉크 30326">
                  <a:extLst>
                    <a:ext uri="{FF2B5EF4-FFF2-40B4-BE49-F238E27FC236}">
                      <a16:creationId xmlns:a16="http://schemas.microsoft.com/office/drawing/2014/main" id="{8404D5EB-0BDA-B17E-2A5B-8B24E2A90241}"/>
                    </a:ext>
                  </a:extLst>
                </p14:cNvPr>
                <p14:cNvContentPartPr/>
                <p14:nvPr/>
              </p14:nvContentPartPr>
              <p14:xfrm>
                <a:off x="2242239" y="5880069"/>
                <a:ext cx="123480" cy="246240"/>
              </p14:xfrm>
            </p:contentPart>
          </mc:Choice>
          <mc:Fallback>
            <p:pic>
              <p:nvPicPr>
                <p:cNvPr id="30327" name="잉크 30326">
                  <a:extLst>
                    <a:ext uri="{FF2B5EF4-FFF2-40B4-BE49-F238E27FC236}">
                      <a16:creationId xmlns:a16="http://schemas.microsoft.com/office/drawing/2014/main" id="{8404D5EB-0BDA-B17E-2A5B-8B24E2A90241}"/>
                    </a:ext>
                  </a:extLst>
                </p:cNvPr>
                <p:cNvPicPr/>
                <p:nvPr/>
              </p:nvPicPr>
              <p:blipFill>
                <a:blip r:embed="rId1228"/>
                <a:stretch>
                  <a:fillRect/>
                </a:stretch>
              </p:blipFill>
              <p:spPr>
                <a:xfrm>
                  <a:off x="2233239" y="5871429"/>
                  <a:ext cx="141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9">
              <p14:nvContentPartPr>
                <p14:cNvPr id="30329" name="잉크 30328">
                  <a:extLst>
                    <a:ext uri="{FF2B5EF4-FFF2-40B4-BE49-F238E27FC236}">
                      <a16:creationId xmlns:a16="http://schemas.microsoft.com/office/drawing/2014/main" id="{4DC6BC18-92F1-C30B-E942-9D4CCA975CE2}"/>
                    </a:ext>
                  </a:extLst>
                </p14:cNvPr>
                <p14:cNvContentPartPr/>
                <p14:nvPr/>
              </p14:nvContentPartPr>
              <p14:xfrm>
                <a:off x="1873599" y="5986269"/>
                <a:ext cx="110520" cy="99720"/>
              </p14:xfrm>
            </p:contentPart>
          </mc:Choice>
          <mc:Fallback>
            <p:pic>
              <p:nvPicPr>
                <p:cNvPr id="30329" name="잉크 30328">
                  <a:extLst>
                    <a:ext uri="{FF2B5EF4-FFF2-40B4-BE49-F238E27FC236}">
                      <a16:creationId xmlns:a16="http://schemas.microsoft.com/office/drawing/2014/main" id="{4DC6BC18-92F1-C30B-E942-9D4CCA975CE2}"/>
                    </a:ext>
                  </a:extLst>
                </p:cNvPr>
                <p:cNvPicPr/>
                <p:nvPr/>
              </p:nvPicPr>
              <p:blipFill>
                <a:blip r:embed="rId1230"/>
                <a:stretch>
                  <a:fillRect/>
                </a:stretch>
              </p:blipFill>
              <p:spPr>
                <a:xfrm>
                  <a:off x="1864959" y="5977269"/>
                  <a:ext cx="128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1">
              <p14:nvContentPartPr>
                <p14:cNvPr id="30330" name="잉크 30329">
                  <a:extLst>
                    <a:ext uri="{FF2B5EF4-FFF2-40B4-BE49-F238E27FC236}">
                      <a16:creationId xmlns:a16="http://schemas.microsoft.com/office/drawing/2014/main" id="{CAA5B8DE-AD44-9221-ACFD-EBB86634CA5B}"/>
                    </a:ext>
                  </a:extLst>
                </p14:cNvPr>
                <p14:cNvContentPartPr/>
                <p14:nvPr/>
              </p14:nvContentPartPr>
              <p14:xfrm>
                <a:off x="1916439" y="5970069"/>
                <a:ext cx="110160" cy="106920"/>
              </p14:xfrm>
            </p:contentPart>
          </mc:Choice>
          <mc:Fallback>
            <p:pic>
              <p:nvPicPr>
                <p:cNvPr id="30330" name="잉크 30329">
                  <a:extLst>
                    <a:ext uri="{FF2B5EF4-FFF2-40B4-BE49-F238E27FC236}">
                      <a16:creationId xmlns:a16="http://schemas.microsoft.com/office/drawing/2014/main" id="{CAA5B8DE-AD44-9221-ACFD-EBB86634CA5B}"/>
                    </a:ext>
                  </a:extLst>
                </p:cNvPr>
                <p:cNvPicPr/>
                <p:nvPr/>
              </p:nvPicPr>
              <p:blipFill>
                <a:blip r:embed="rId1232"/>
                <a:stretch>
                  <a:fillRect/>
                </a:stretch>
              </p:blipFill>
              <p:spPr>
                <a:xfrm>
                  <a:off x="1907439" y="5961069"/>
                  <a:ext cx="127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3">
              <p14:nvContentPartPr>
                <p14:cNvPr id="30331" name="잉크 30330">
                  <a:extLst>
                    <a:ext uri="{FF2B5EF4-FFF2-40B4-BE49-F238E27FC236}">
                      <a16:creationId xmlns:a16="http://schemas.microsoft.com/office/drawing/2014/main" id="{E763E529-519A-1EC5-BF06-30874B1F3A92}"/>
                    </a:ext>
                  </a:extLst>
                </p14:cNvPr>
                <p14:cNvContentPartPr/>
                <p14:nvPr/>
              </p14:nvContentPartPr>
              <p14:xfrm>
                <a:off x="1983399" y="5938029"/>
                <a:ext cx="116280" cy="69840"/>
              </p14:xfrm>
            </p:contentPart>
          </mc:Choice>
          <mc:Fallback>
            <p:pic>
              <p:nvPicPr>
                <p:cNvPr id="30331" name="잉크 30330">
                  <a:extLst>
                    <a:ext uri="{FF2B5EF4-FFF2-40B4-BE49-F238E27FC236}">
                      <a16:creationId xmlns:a16="http://schemas.microsoft.com/office/drawing/2014/main" id="{E763E529-519A-1EC5-BF06-30874B1F3A92}"/>
                    </a:ext>
                  </a:extLst>
                </p:cNvPr>
                <p:cNvPicPr/>
                <p:nvPr/>
              </p:nvPicPr>
              <p:blipFill>
                <a:blip r:embed="rId1234"/>
                <a:stretch>
                  <a:fillRect/>
                </a:stretch>
              </p:blipFill>
              <p:spPr>
                <a:xfrm>
                  <a:off x="1974399" y="5929389"/>
                  <a:ext cx="1339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5">
              <p14:nvContentPartPr>
                <p14:cNvPr id="30332" name="잉크 30331">
                  <a:extLst>
                    <a:ext uri="{FF2B5EF4-FFF2-40B4-BE49-F238E27FC236}">
                      <a16:creationId xmlns:a16="http://schemas.microsoft.com/office/drawing/2014/main" id="{362D8CA7-80BB-6C72-1C7B-6486005B3120}"/>
                    </a:ext>
                  </a:extLst>
                </p14:cNvPr>
                <p14:cNvContentPartPr/>
                <p14:nvPr/>
              </p14:nvContentPartPr>
              <p14:xfrm>
                <a:off x="2025519" y="5995989"/>
                <a:ext cx="99360" cy="76320"/>
              </p14:xfrm>
            </p:contentPart>
          </mc:Choice>
          <mc:Fallback>
            <p:pic>
              <p:nvPicPr>
                <p:cNvPr id="30332" name="잉크 30331">
                  <a:extLst>
                    <a:ext uri="{FF2B5EF4-FFF2-40B4-BE49-F238E27FC236}">
                      <a16:creationId xmlns:a16="http://schemas.microsoft.com/office/drawing/2014/main" id="{362D8CA7-80BB-6C72-1C7B-6486005B3120}"/>
                    </a:ext>
                  </a:extLst>
                </p:cNvPr>
                <p:cNvPicPr/>
                <p:nvPr/>
              </p:nvPicPr>
              <p:blipFill>
                <a:blip r:embed="rId1236"/>
                <a:stretch>
                  <a:fillRect/>
                </a:stretch>
              </p:blipFill>
              <p:spPr>
                <a:xfrm>
                  <a:off x="2016879" y="5986989"/>
                  <a:ext cx="117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7">
              <p14:nvContentPartPr>
                <p14:cNvPr id="30333" name="잉크 30332">
                  <a:extLst>
                    <a:ext uri="{FF2B5EF4-FFF2-40B4-BE49-F238E27FC236}">
                      <a16:creationId xmlns:a16="http://schemas.microsoft.com/office/drawing/2014/main" id="{F04495D5-5C11-90E9-DB43-595BDBA64BCA}"/>
                    </a:ext>
                  </a:extLst>
                </p14:cNvPr>
                <p14:cNvContentPartPr/>
                <p14:nvPr/>
              </p14:nvContentPartPr>
              <p14:xfrm>
                <a:off x="2174559" y="6019029"/>
                <a:ext cx="6120" cy="14400"/>
              </p14:xfrm>
            </p:contentPart>
          </mc:Choice>
          <mc:Fallback>
            <p:pic>
              <p:nvPicPr>
                <p:cNvPr id="30333" name="잉크 30332">
                  <a:extLst>
                    <a:ext uri="{FF2B5EF4-FFF2-40B4-BE49-F238E27FC236}">
                      <a16:creationId xmlns:a16="http://schemas.microsoft.com/office/drawing/2014/main" id="{F04495D5-5C11-90E9-DB43-595BDBA64BCA}"/>
                    </a:ext>
                  </a:extLst>
                </p:cNvPr>
                <p:cNvPicPr/>
                <p:nvPr/>
              </p:nvPicPr>
              <p:blipFill>
                <a:blip r:embed="rId1238"/>
                <a:stretch>
                  <a:fillRect/>
                </a:stretch>
              </p:blipFill>
              <p:spPr>
                <a:xfrm>
                  <a:off x="2165919" y="6010029"/>
                  <a:ext cx="23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9">
              <p14:nvContentPartPr>
                <p14:cNvPr id="30335" name="잉크 30334">
                  <a:extLst>
                    <a:ext uri="{FF2B5EF4-FFF2-40B4-BE49-F238E27FC236}">
                      <a16:creationId xmlns:a16="http://schemas.microsoft.com/office/drawing/2014/main" id="{1A7A4FE7-6351-9B5E-FB76-7DF898B12D42}"/>
                    </a:ext>
                  </a:extLst>
                </p14:cNvPr>
                <p14:cNvContentPartPr/>
                <p14:nvPr/>
              </p14:nvContentPartPr>
              <p14:xfrm>
                <a:off x="3938919" y="5561829"/>
                <a:ext cx="105840" cy="15120"/>
              </p14:xfrm>
            </p:contentPart>
          </mc:Choice>
          <mc:Fallback>
            <p:pic>
              <p:nvPicPr>
                <p:cNvPr id="30335" name="잉크 30334">
                  <a:extLst>
                    <a:ext uri="{FF2B5EF4-FFF2-40B4-BE49-F238E27FC236}">
                      <a16:creationId xmlns:a16="http://schemas.microsoft.com/office/drawing/2014/main" id="{1A7A4FE7-6351-9B5E-FB76-7DF898B12D42}"/>
                    </a:ext>
                  </a:extLst>
                </p:cNvPr>
                <p:cNvPicPr/>
                <p:nvPr/>
              </p:nvPicPr>
              <p:blipFill>
                <a:blip r:embed="rId1240"/>
                <a:stretch>
                  <a:fillRect/>
                </a:stretch>
              </p:blipFill>
              <p:spPr>
                <a:xfrm>
                  <a:off x="3930279" y="5553189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1">
              <p14:nvContentPartPr>
                <p14:cNvPr id="30336" name="잉크 30335">
                  <a:extLst>
                    <a:ext uri="{FF2B5EF4-FFF2-40B4-BE49-F238E27FC236}">
                      <a16:creationId xmlns:a16="http://schemas.microsoft.com/office/drawing/2014/main" id="{127A97A8-A7CC-E11B-25CE-223790078A88}"/>
                    </a:ext>
                  </a:extLst>
                </p14:cNvPr>
                <p14:cNvContentPartPr/>
                <p14:nvPr/>
              </p14:nvContentPartPr>
              <p14:xfrm>
                <a:off x="4020999" y="5527629"/>
                <a:ext cx="56520" cy="106920"/>
              </p14:xfrm>
            </p:contentPart>
          </mc:Choice>
          <mc:Fallback>
            <p:pic>
              <p:nvPicPr>
                <p:cNvPr id="30336" name="잉크 30335">
                  <a:extLst>
                    <a:ext uri="{FF2B5EF4-FFF2-40B4-BE49-F238E27FC236}">
                      <a16:creationId xmlns:a16="http://schemas.microsoft.com/office/drawing/2014/main" id="{127A97A8-A7CC-E11B-25CE-223790078A88}"/>
                    </a:ext>
                  </a:extLst>
                </p:cNvPr>
                <p:cNvPicPr/>
                <p:nvPr/>
              </p:nvPicPr>
              <p:blipFill>
                <a:blip r:embed="rId1242"/>
                <a:stretch>
                  <a:fillRect/>
                </a:stretch>
              </p:blipFill>
              <p:spPr>
                <a:xfrm>
                  <a:off x="4011999" y="5518989"/>
                  <a:ext cx="7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3">
              <p14:nvContentPartPr>
                <p14:cNvPr id="30337" name="잉크 30336">
                  <a:extLst>
                    <a:ext uri="{FF2B5EF4-FFF2-40B4-BE49-F238E27FC236}">
                      <a16:creationId xmlns:a16="http://schemas.microsoft.com/office/drawing/2014/main" id="{5F28B0A9-0703-644E-814E-395C847D7929}"/>
                    </a:ext>
                  </a:extLst>
                </p14:cNvPr>
                <p14:cNvContentPartPr/>
                <p14:nvPr/>
              </p14:nvContentPartPr>
              <p14:xfrm>
                <a:off x="4140879" y="5500269"/>
                <a:ext cx="87840" cy="114480"/>
              </p14:xfrm>
            </p:contentPart>
          </mc:Choice>
          <mc:Fallback>
            <p:pic>
              <p:nvPicPr>
                <p:cNvPr id="30337" name="잉크 30336">
                  <a:extLst>
                    <a:ext uri="{FF2B5EF4-FFF2-40B4-BE49-F238E27FC236}">
                      <a16:creationId xmlns:a16="http://schemas.microsoft.com/office/drawing/2014/main" id="{5F28B0A9-0703-644E-814E-395C847D7929}"/>
                    </a:ext>
                  </a:extLst>
                </p:cNvPr>
                <p:cNvPicPr/>
                <p:nvPr/>
              </p:nvPicPr>
              <p:blipFill>
                <a:blip r:embed="rId1244"/>
                <a:stretch>
                  <a:fillRect/>
                </a:stretch>
              </p:blipFill>
              <p:spPr>
                <a:xfrm>
                  <a:off x="4132239" y="5491269"/>
                  <a:ext cx="1054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5">
              <p14:nvContentPartPr>
                <p14:cNvPr id="30338" name="잉크 30337">
                  <a:extLst>
                    <a:ext uri="{FF2B5EF4-FFF2-40B4-BE49-F238E27FC236}">
                      <a16:creationId xmlns:a16="http://schemas.microsoft.com/office/drawing/2014/main" id="{F4C75690-1AEF-3134-A0D9-70CB74E1E8EB}"/>
                    </a:ext>
                  </a:extLst>
                </p14:cNvPr>
                <p14:cNvContentPartPr/>
                <p14:nvPr/>
              </p14:nvContentPartPr>
              <p14:xfrm>
                <a:off x="4229439" y="5526909"/>
                <a:ext cx="80640" cy="87120"/>
              </p14:xfrm>
            </p:contentPart>
          </mc:Choice>
          <mc:Fallback>
            <p:pic>
              <p:nvPicPr>
                <p:cNvPr id="30338" name="잉크 30337">
                  <a:extLst>
                    <a:ext uri="{FF2B5EF4-FFF2-40B4-BE49-F238E27FC236}">
                      <a16:creationId xmlns:a16="http://schemas.microsoft.com/office/drawing/2014/main" id="{F4C75690-1AEF-3134-A0D9-70CB74E1E8EB}"/>
                    </a:ext>
                  </a:extLst>
                </p:cNvPr>
                <p:cNvPicPr/>
                <p:nvPr/>
              </p:nvPicPr>
              <p:blipFill>
                <a:blip r:embed="rId1246"/>
                <a:stretch>
                  <a:fillRect/>
                </a:stretch>
              </p:blipFill>
              <p:spPr>
                <a:xfrm>
                  <a:off x="4220799" y="5517909"/>
                  <a:ext cx="98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7">
              <p14:nvContentPartPr>
                <p14:cNvPr id="30339" name="잉크 30338">
                  <a:extLst>
                    <a:ext uri="{FF2B5EF4-FFF2-40B4-BE49-F238E27FC236}">
                      <a16:creationId xmlns:a16="http://schemas.microsoft.com/office/drawing/2014/main" id="{7F2AA868-BCF4-9636-A986-E786F6CAB20F}"/>
                    </a:ext>
                  </a:extLst>
                </p14:cNvPr>
                <p14:cNvContentPartPr/>
                <p14:nvPr/>
              </p14:nvContentPartPr>
              <p14:xfrm>
                <a:off x="4305759" y="5518629"/>
                <a:ext cx="106200" cy="80640"/>
              </p14:xfrm>
            </p:contentPart>
          </mc:Choice>
          <mc:Fallback>
            <p:pic>
              <p:nvPicPr>
                <p:cNvPr id="30339" name="잉크 30338">
                  <a:extLst>
                    <a:ext uri="{FF2B5EF4-FFF2-40B4-BE49-F238E27FC236}">
                      <a16:creationId xmlns:a16="http://schemas.microsoft.com/office/drawing/2014/main" id="{7F2AA868-BCF4-9636-A986-E786F6CAB20F}"/>
                    </a:ext>
                  </a:extLst>
                </p:cNvPr>
                <p:cNvPicPr/>
                <p:nvPr/>
              </p:nvPicPr>
              <p:blipFill>
                <a:blip r:embed="rId1248"/>
                <a:stretch>
                  <a:fillRect/>
                </a:stretch>
              </p:blipFill>
              <p:spPr>
                <a:xfrm>
                  <a:off x="4297119" y="5509629"/>
                  <a:ext cx="123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9">
              <p14:nvContentPartPr>
                <p14:cNvPr id="30340" name="잉크 30339">
                  <a:extLst>
                    <a:ext uri="{FF2B5EF4-FFF2-40B4-BE49-F238E27FC236}">
                      <a16:creationId xmlns:a16="http://schemas.microsoft.com/office/drawing/2014/main" id="{A128143A-1AD7-0B3E-C68B-8F90B9EF2762}"/>
                    </a:ext>
                  </a:extLst>
                </p14:cNvPr>
                <p14:cNvContentPartPr/>
                <p14:nvPr/>
              </p14:nvContentPartPr>
              <p14:xfrm>
                <a:off x="4424919" y="5498109"/>
                <a:ext cx="60840" cy="109800"/>
              </p14:xfrm>
            </p:contentPart>
          </mc:Choice>
          <mc:Fallback>
            <p:pic>
              <p:nvPicPr>
                <p:cNvPr id="30340" name="잉크 30339">
                  <a:extLst>
                    <a:ext uri="{FF2B5EF4-FFF2-40B4-BE49-F238E27FC236}">
                      <a16:creationId xmlns:a16="http://schemas.microsoft.com/office/drawing/2014/main" id="{A128143A-1AD7-0B3E-C68B-8F90B9EF2762}"/>
                    </a:ext>
                  </a:extLst>
                </p:cNvPr>
                <p:cNvPicPr/>
                <p:nvPr/>
              </p:nvPicPr>
              <p:blipFill>
                <a:blip r:embed="rId1250"/>
                <a:stretch>
                  <a:fillRect/>
                </a:stretch>
              </p:blipFill>
              <p:spPr>
                <a:xfrm>
                  <a:off x="4416279" y="5489469"/>
                  <a:ext cx="78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1">
              <p14:nvContentPartPr>
                <p14:cNvPr id="30341" name="잉크 30340">
                  <a:extLst>
                    <a:ext uri="{FF2B5EF4-FFF2-40B4-BE49-F238E27FC236}">
                      <a16:creationId xmlns:a16="http://schemas.microsoft.com/office/drawing/2014/main" id="{88ED64DE-EA27-BA11-5FF2-649D64916DB8}"/>
                    </a:ext>
                  </a:extLst>
                </p14:cNvPr>
                <p14:cNvContentPartPr/>
                <p14:nvPr/>
              </p14:nvContentPartPr>
              <p14:xfrm>
                <a:off x="4480359" y="5508909"/>
                <a:ext cx="85320" cy="81720"/>
              </p14:xfrm>
            </p:contentPart>
          </mc:Choice>
          <mc:Fallback>
            <p:pic>
              <p:nvPicPr>
                <p:cNvPr id="30341" name="잉크 30340">
                  <a:extLst>
                    <a:ext uri="{FF2B5EF4-FFF2-40B4-BE49-F238E27FC236}">
                      <a16:creationId xmlns:a16="http://schemas.microsoft.com/office/drawing/2014/main" id="{88ED64DE-EA27-BA11-5FF2-649D64916DB8}"/>
                    </a:ext>
                  </a:extLst>
                </p:cNvPr>
                <p:cNvPicPr/>
                <p:nvPr/>
              </p:nvPicPr>
              <p:blipFill>
                <a:blip r:embed="rId1252"/>
                <a:stretch>
                  <a:fillRect/>
                </a:stretch>
              </p:blipFill>
              <p:spPr>
                <a:xfrm>
                  <a:off x="4471359" y="5499909"/>
                  <a:ext cx="102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3">
              <p14:nvContentPartPr>
                <p14:cNvPr id="30342" name="잉크 30341">
                  <a:extLst>
                    <a:ext uri="{FF2B5EF4-FFF2-40B4-BE49-F238E27FC236}">
                      <a16:creationId xmlns:a16="http://schemas.microsoft.com/office/drawing/2014/main" id="{6BF4875E-8F3A-3237-8F35-F4811F029859}"/>
                    </a:ext>
                  </a:extLst>
                </p14:cNvPr>
                <p14:cNvContentPartPr/>
                <p14:nvPr/>
              </p14:nvContentPartPr>
              <p14:xfrm>
                <a:off x="4549839" y="5521869"/>
                <a:ext cx="69120" cy="20160"/>
              </p14:xfrm>
            </p:contentPart>
          </mc:Choice>
          <mc:Fallback>
            <p:pic>
              <p:nvPicPr>
                <p:cNvPr id="30342" name="잉크 30341">
                  <a:extLst>
                    <a:ext uri="{FF2B5EF4-FFF2-40B4-BE49-F238E27FC236}">
                      <a16:creationId xmlns:a16="http://schemas.microsoft.com/office/drawing/2014/main" id="{6BF4875E-8F3A-3237-8F35-F4811F029859}"/>
                    </a:ext>
                  </a:extLst>
                </p:cNvPr>
                <p:cNvPicPr/>
                <p:nvPr/>
              </p:nvPicPr>
              <p:blipFill>
                <a:blip r:embed="rId1254"/>
                <a:stretch>
                  <a:fillRect/>
                </a:stretch>
              </p:blipFill>
              <p:spPr>
                <a:xfrm>
                  <a:off x="4541199" y="5512869"/>
                  <a:ext cx="86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5">
              <p14:nvContentPartPr>
                <p14:cNvPr id="30343" name="잉크 30342">
                  <a:extLst>
                    <a:ext uri="{FF2B5EF4-FFF2-40B4-BE49-F238E27FC236}">
                      <a16:creationId xmlns:a16="http://schemas.microsoft.com/office/drawing/2014/main" id="{6496E163-A673-4713-1C4F-9AFB20606A96}"/>
                    </a:ext>
                  </a:extLst>
                </p14:cNvPr>
                <p14:cNvContentPartPr/>
                <p14:nvPr/>
              </p14:nvContentPartPr>
              <p14:xfrm>
                <a:off x="4576479" y="5500629"/>
                <a:ext cx="33120" cy="115920"/>
              </p14:xfrm>
            </p:contentPart>
          </mc:Choice>
          <mc:Fallback>
            <p:pic>
              <p:nvPicPr>
                <p:cNvPr id="30343" name="잉크 30342">
                  <a:extLst>
                    <a:ext uri="{FF2B5EF4-FFF2-40B4-BE49-F238E27FC236}">
                      <a16:creationId xmlns:a16="http://schemas.microsoft.com/office/drawing/2014/main" id="{6496E163-A673-4713-1C4F-9AFB20606A96}"/>
                    </a:ext>
                  </a:extLst>
                </p:cNvPr>
                <p:cNvPicPr/>
                <p:nvPr/>
              </p:nvPicPr>
              <p:blipFill>
                <a:blip r:embed="rId1256"/>
                <a:stretch>
                  <a:fillRect/>
                </a:stretch>
              </p:blipFill>
              <p:spPr>
                <a:xfrm>
                  <a:off x="4567839" y="5491989"/>
                  <a:ext cx="50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7">
              <p14:nvContentPartPr>
                <p14:cNvPr id="30344" name="잉크 30343">
                  <a:extLst>
                    <a:ext uri="{FF2B5EF4-FFF2-40B4-BE49-F238E27FC236}">
                      <a16:creationId xmlns:a16="http://schemas.microsoft.com/office/drawing/2014/main" id="{D3CCDCC0-1298-7C18-6B47-BAF3FBA241FB}"/>
                    </a:ext>
                  </a:extLst>
                </p14:cNvPr>
                <p14:cNvContentPartPr/>
                <p14:nvPr/>
              </p14:nvContentPartPr>
              <p14:xfrm>
                <a:off x="4659999" y="5512509"/>
                <a:ext cx="63360" cy="79200"/>
              </p14:xfrm>
            </p:contentPart>
          </mc:Choice>
          <mc:Fallback>
            <p:pic>
              <p:nvPicPr>
                <p:cNvPr id="30344" name="잉크 30343">
                  <a:extLst>
                    <a:ext uri="{FF2B5EF4-FFF2-40B4-BE49-F238E27FC236}">
                      <a16:creationId xmlns:a16="http://schemas.microsoft.com/office/drawing/2014/main" id="{D3CCDCC0-1298-7C18-6B47-BAF3FBA241FB}"/>
                    </a:ext>
                  </a:extLst>
                </p:cNvPr>
                <p:cNvPicPr/>
                <p:nvPr/>
              </p:nvPicPr>
              <p:blipFill>
                <a:blip r:embed="rId1258"/>
                <a:stretch>
                  <a:fillRect/>
                </a:stretch>
              </p:blipFill>
              <p:spPr>
                <a:xfrm>
                  <a:off x="4651359" y="5503509"/>
                  <a:ext cx="810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9">
              <p14:nvContentPartPr>
                <p14:cNvPr id="30345" name="잉크 30344">
                  <a:extLst>
                    <a:ext uri="{FF2B5EF4-FFF2-40B4-BE49-F238E27FC236}">
                      <a16:creationId xmlns:a16="http://schemas.microsoft.com/office/drawing/2014/main" id="{505FE745-2074-39AF-2F57-24EFBCE66025}"/>
                    </a:ext>
                  </a:extLst>
                </p14:cNvPr>
                <p14:cNvContentPartPr/>
                <p14:nvPr/>
              </p14:nvContentPartPr>
              <p14:xfrm>
                <a:off x="4735599" y="5499909"/>
                <a:ext cx="44280" cy="117000"/>
              </p14:xfrm>
            </p:contentPart>
          </mc:Choice>
          <mc:Fallback>
            <p:pic>
              <p:nvPicPr>
                <p:cNvPr id="30345" name="잉크 30344">
                  <a:extLst>
                    <a:ext uri="{FF2B5EF4-FFF2-40B4-BE49-F238E27FC236}">
                      <a16:creationId xmlns:a16="http://schemas.microsoft.com/office/drawing/2014/main" id="{505FE745-2074-39AF-2F57-24EFBCE66025}"/>
                    </a:ext>
                  </a:extLst>
                </p:cNvPr>
                <p:cNvPicPr/>
                <p:nvPr/>
              </p:nvPicPr>
              <p:blipFill>
                <a:blip r:embed="rId1260"/>
                <a:stretch>
                  <a:fillRect/>
                </a:stretch>
              </p:blipFill>
              <p:spPr>
                <a:xfrm>
                  <a:off x="4726959" y="5491269"/>
                  <a:ext cx="61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1">
              <p14:nvContentPartPr>
                <p14:cNvPr id="30346" name="잉크 30345">
                  <a:extLst>
                    <a:ext uri="{FF2B5EF4-FFF2-40B4-BE49-F238E27FC236}">
                      <a16:creationId xmlns:a16="http://schemas.microsoft.com/office/drawing/2014/main" id="{B4B2E018-ED88-153B-EE4E-6BE989FF7E0A}"/>
                    </a:ext>
                  </a:extLst>
                </p14:cNvPr>
                <p14:cNvContentPartPr/>
                <p14:nvPr/>
              </p14:nvContentPartPr>
              <p14:xfrm>
                <a:off x="4876359" y="5468229"/>
                <a:ext cx="69120" cy="90360"/>
              </p14:xfrm>
            </p:contentPart>
          </mc:Choice>
          <mc:Fallback>
            <p:pic>
              <p:nvPicPr>
                <p:cNvPr id="30346" name="잉크 30345">
                  <a:extLst>
                    <a:ext uri="{FF2B5EF4-FFF2-40B4-BE49-F238E27FC236}">
                      <a16:creationId xmlns:a16="http://schemas.microsoft.com/office/drawing/2014/main" id="{B4B2E018-ED88-153B-EE4E-6BE989FF7E0A}"/>
                    </a:ext>
                  </a:extLst>
                </p:cNvPr>
                <p:cNvPicPr/>
                <p:nvPr/>
              </p:nvPicPr>
              <p:blipFill>
                <a:blip r:embed="rId1262"/>
                <a:stretch>
                  <a:fillRect/>
                </a:stretch>
              </p:blipFill>
              <p:spPr>
                <a:xfrm>
                  <a:off x="4867359" y="5459589"/>
                  <a:ext cx="86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3">
              <p14:nvContentPartPr>
                <p14:cNvPr id="30347" name="잉크 30346">
                  <a:extLst>
                    <a:ext uri="{FF2B5EF4-FFF2-40B4-BE49-F238E27FC236}">
                      <a16:creationId xmlns:a16="http://schemas.microsoft.com/office/drawing/2014/main" id="{20DDBFB2-0A48-B074-7FE0-695CE22B765A}"/>
                    </a:ext>
                  </a:extLst>
                </p14:cNvPr>
                <p14:cNvContentPartPr/>
                <p14:nvPr/>
              </p14:nvContentPartPr>
              <p14:xfrm>
                <a:off x="4928199" y="5479749"/>
                <a:ext cx="74880" cy="45000"/>
              </p14:xfrm>
            </p:contentPart>
          </mc:Choice>
          <mc:Fallback>
            <p:pic>
              <p:nvPicPr>
                <p:cNvPr id="30347" name="잉크 30346">
                  <a:extLst>
                    <a:ext uri="{FF2B5EF4-FFF2-40B4-BE49-F238E27FC236}">
                      <a16:creationId xmlns:a16="http://schemas.microsoft.com/office/drawing/2014/main" id="{20DDBFB2-0A48-B074-7FE0-695CE22B765A}"/>
                    </a:ext>
                  </a:extLst>
                </p:cNvPr>
                <p:cNvPicPr/>
                <p:nvPr/>
              </p:nvPicPr>
              <p:blipFill>
                <a:blip r:embed="rId1264"/>
                <a:stretch>
                  <a:fillRect/>
                </a:stretch>
              </p:blipFill>
              <p:spPr>
                <a:xfrm>
                  <a:off x="4919199" y="5471109"/>
                  <a:ext cx="92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5">
              <p14:nvContentPartPr>
                <p14:cNvPr id="30348" name="잉크 30347">
                  <a:extLst>
                    <a:ext uri="{FF2B5EF4-FFF2-40B4-BE49-F238E27FC236}">
                      <a16:creationId xmlns:a16="http://schemas.microsoft.com/office/drawing/2014/main" id="{AD4F7D8D-8512-A8E1-7A70-66954D8C0AA9}"/>
                    </a:ext>
                  </a:extLst>
                </p14:cNvPr>
                <p14:cNvContentPartPr/>
                <p14:nvPr/>
              </p14:nvContentPartPr>
              <p14:xfrm>
                <a:off x="4959519" y="5480109"/>
                <a:ext cx="110160" cy="127440"/>
              </p14:xfrm>
            </p:contentPart>
          </mc:Choice>
          <mc:Fallback>
            <p:pic>
              <p:nvPicPr>
                <p:cNvPr id="30348" name="잉크 30347">
                  <a:extLst>
                    <a:ext uri="{FF2B5EF4-FFF2-40B4-BE49-F238E27FC236}">
                      <a16:creationId xmlns:a16="http://schemas.microsoft.com/office/drawing/2014/main" id="{AD4F7D8D-8512-A8E1-7A70-66954D8C0AA9}"/>
                    </a:ext>
                  </a:extLst>
                </p:cNvPr>
                <p:cNvPicPr/>
                <p:nvPr/>
              </p:nvPicPr>
              <p:blipFill>
                <a:blip r:embed="rId1266"/>
                <a:stretch>
                  <a:fillRect/>
                </a:stretch>
              </p:blipFill>
              <p:spPr>
                <a:xfrm>
                  <a:off x="4950879" y="5471469"/>
                  <a:ext cx="127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7">
              <p14:nvContentPartPr>
                <p14:cNvPr id="30349" name="잉크 30348">
                  <a:extLst>
                    <a:ext uri="{FF2B5EF4-FFF2-40B4-BE49-F238E27FC236}">
                      <a16:creationId xmlns:a16="http://schemas.microsoft.com/office/drawing/2014/main" id="{24B4F5E6-D7E6-9268-EC6A-BDE7B80780D9}"/>
                    </a:ext>
                  </a:extLst>
                </p14:cNvPr>
                <p14:cNvContentPartPr/>
                <p14:nvPr/>
              </p14:nvContentPartPr>
              <p14:xfrm>
                <a:off x="5044839" y="5478309"/>
                <a:ext cx="50040" cy="5040"/>
              </p14:xfrm>
            </p:contentPart>
          </mc:Choice>
          <mc:Fallback>
            <p:pic>
              <p:nvPicPr>
                <p:cNvPr id="30349" name="잉크 30348">
                  <a:extLst>
                    <a:ext uri="{FF2B5EF4-FFF2-40B4-BE49-F238E27FC236}">
                      <a16:creationId xmlns:a16="http://schemas.microsoft.com/office/drawing/2014/main" id="{24B4F5E6-D7E6-9268-EC6A-BDE7B80780D9}"/>
                    </a:ext>
                  </a:extLst>
                </p:cNvPr>
                <p:cNvPicPr/>
                <p:nvPr/>
              </p:nvPicPr>
              <p:blipFill>
                <a:blip r:embed="rId1268"/>
                <a:stretch>
                  <a:fillRect/>
                </a:stretch>
              </p:blipFill>
              <p:spPr>
                <a:xfrm>
                  <a:off x="5036199" y="5469669"/>
                  <a:ext cx="67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9">
              <p14:nvContentPartPr>
                <p14:cNvPr id="30350" name="잉크 30349">
                  <a:extLst>
                    <a:ext uri="{FF2B5EF4-FFF2-40B4-BE49-F238E27FC236}">
                      <a16:creationId xmlns:a16="http://schemas.microsoft.com/office/drawing/2014/main" id="{E60F6EBC-DAC2-8CD9-68AA-D27BA87E5BFB}"/>
                    </a:ext>
                  </a:extLst>
                </p14:cNvPr>
                <p14:cNvContentPartPr/>
                <p14:nvPr/>
              </p14:nvContentPartPr>
              <p14:xfrm>
                <a:off x="5023959" y="5488029"/>
                <a:ext cx="138600" cy="87120"/>
              </p14:xfrm>
            </p:contentPart>
          </mc:Choice>
          <mc:Fallback>
            <p:pic>
              <p:nvPicPr>
                <p:cNvPr id="30350" name="잉크 30349">
                  <a:extLst>
                    <a:ext uri="{FF2B5EF4-FFF2-40B4-BE49-F238E27FC236}">
                      <a16:creationId xmlns:a16="http://schemas.microsoft.com/office/drawing/2014/main" id="{E60F6EBC-DAC2-8CD9-68AA-D27BA87E5BFB}"/>
                    </a:ext>
                  </a:extLst>
                </p:cNvPr>
                <p:cNvPicPr/>
                <p:nvPr/>
              </p:nvPicPr>
              <p:blipFill>
                <a:blip r:embed="rId1270"/>
                <a:stretch>
                  <a:fillRect/>
                </a:stretch>
              </p:blipFill>
              <p:spPr>
                <a:xfrm>
                  <a:off x="5015319" y="5479029"/>
                  <a:ext cx="156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1">
              <p14:nvContentPartPr>
                <p14:cNvPr id="30351" name="잉크 30350">
                  <a:extLst>
                    <a:ext uri="{FF2B5EF4-FFF2-40B4-BE49-F238E27FC236}">
                      <a16:creationId xmlns:a16="http://schemas.microsoft.com/office/drawing/2014/main" id="{0D481CB6-7662-BFF6-5749-483F296E8EAF}"/>
                    </a:ext>
                  </a:extLst>
                </p14:cNvPr>
                <p14:cNvContentPartPr/>
                <p14:nvPr/>
              </p14:nvContentPartPr>
              <p14:xfrm>
                <a:off x="5134839" y="5475789"/>
                <a:ext cx="13680" cy="63000"/>
              </p14:xfrm>
            </p:contentPart>
          </mc:Choice>
          <mc:Fallback>
            <p:pic>
              <p:nvPicPr>
                <p:cNvPr id="30351" name="잉크 30350">
                  <a:extLst>
                    <a:ext uri="{FF2B5EF4-FFF2-40B4-BE49-F238E27FC236}">
                      <a16:creationId xmlns:a16="http://schemas.microsoft.com/office/drawing/2014/main" id="{0D481CB6-7662-BFF6-5749-483F296E8EAF}"/>
                    </a:ext>
                  </a:extLst>
                </p:cNvPr>
                <p:cNvPicPr/>
                <p:nvPr/>
              </p:nvPicPr>
              <p:blipFill>
                <a:blip r:embed="rId1272"/>
                <a:stretch>
                  <a:fillRect/>
                </a:stretch>
              </p:blipFill>
              <p:spPr>
                <a:xfrm>
                  <a:off x="5125839" y="5467149"/>
                  <a:ext cx="31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3">
              <p14:nvContentPartPr>
                <p14:cNvPr id="30352" name="잉크 30351">
                  <a:extLst>
                    <a:ext uri="{FF2B5EF4-FFF2-40B4-BE49-F238E27FC236}">
                      <a16:creationId xmlns:a16="http://schemas.microsoft.com/office/drawing/2014/main" id="{E1C0CA8E-FB27-6FFF-8757-B20F4A1C61F1}"/>
                    </a:ext>
                  </a:extLst>
                </p14:cNvPr>
                <p14:cNvContentPartPr/>
                <p14:nvPr/>
              </p14:nvContentPartPr>
              <p14:xfrm>
                <a:off x="5130519" y="5551389"/>
                <a:ext cx="81000" cy="57240"/>
              </p14:xfrm>
            </p:contentPart>
          </mc:Choice>
          <mc:Fallback>
            <p:pic>
              <p:nvPicPr>
                <p:cNvPr id="30352" name="잉크 30351">
                  <a:extLst>
                    <a:ext uri="{FF2B5EF4-FFF2-40B4-BE49-F238E27FC236}">
                      <a16:creationId xmlns:a16="http://schemas.microsoft.com/office/drawing/2014/main" id="{E1C0CA8E-FB27-6FFF-8757-B20F4A1C61F1}"/>
                    </a:ext>
                  </a:extLst>
                </p:cNvPr>
                <p:cNvPicPr/>
                <p:nvPr/>
              </p:nvPicPr>
              <p:blipFill>
                <a:blip r:embed="rId1274"/>
                <a:stretch>
                  <a:fillRect/>
                </a:stretch>
              </p:blipFill>
              <p:spPr>
                <a:xfrm>
                  <a:off x="5121879" y="5542749"/>
                  <a:ext cx="98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5">
              <p14:nvContentPartPr>
                <p14:cNvPr id="30353" name="잉크 30352">
                  <a:extLst>
                    <a:ext uri="{FF2B5EF4-FFF2-40B4-BE49-F238E27FC236}">
                      <a16:creationId xmlns:a16="http://schemas.microsoft.com/office/drawing/2014/main" id="{185482FE-059B-4371-C7D1-8764158FD01C}"/>
                    </a:ext>
                  </a:extLst>
                </p14:cNvPr>
                <p14:cNvContentPartPr/>
                <p14:nvPr/>
              </p14:nvContentPartPr>
              <p14:xfrm>
                <a:off x="5185599" y="5498109"/>
                <a:ext cx="97920" cy="117360"/>
              </p14:xfrm>
            </p:contentPart>
          </mc:Choice>
          <mc:Fallback>
            <p:pic>
              <p:nvPicPr>
                <p:cNvPr id="30353" name="잉크 30352">
                  <a:extLst>
                    <a:ext uri="{FF2B5EF4-FFF2-40B4-BE49-F238E27FC236}">
                      <a16:creationId xmlns:a16="http://schemas.microsoft.com/office/drawing/2014/main" id="{185482FE-059B-4371-C7D1-8764158FD01C}"/>
                    </a:ext>
                  </a:extLst>
                </p:cNvPr>
                <p:cNvPicPr/>
                <p:nvPr/>
              </p:nvPicPr>
              <p:blipFill>
                <a:blip r:embed="rId1276"/>
                <a:stretch>
                  <a:fillRect/>
                </a:stretch>
              </p:blipFill>
              <p:spPr>
                <a:xfrm>
                  <a:off x="5176959" y="5489469"/>
                  <a:ext cx="115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7">
              <p14:nvContentPartPr>
                <p14:cNvPr id="30354" name="잉크 30353">
                  <a:extLst>
                    <a:ext uri="{FF2B5EF4-FFF2-40B4-BE49-F238E27FC236}">
                      <a16:creationId xmlns:a16="http://schemas.microsoft.com/office/drawing/2014/main" id="{BE4CDB90-3ECD-45D5-1B09-85E21F603932}"/>
                    </a:ext>
                  </a:extLst>
                </p14:cNvPr>
                <p14:cNvContentPartPr/>
                <p14:nvPr/>
              </p14:nvContentPartPr>
              <p14:xfrm>
                <a:off x="5373879" y="5482629"/>
                <a:ext cx="72720" cy="82800"/>
              </p14:xfrm>
            </p:contentPart>
          </mc:Choice>
          <mc:Fallback>
            <p:pic>
              <p:nvPicPr>
                <p:cNvPr id="30354" name="잉크 30353">
                  <a:extLst>
                    <a:ext uri="{FF2B5EF4-FFF2-40B4-BE49-F238E27FC236}">
                      <a16:creationId xmlns:a16="http://schemas.microsoft.com/office/drawing/2014/main" id="{BE4CDB90-3ECD-45D5-1B09-85E21F603932}"/>
                    </a:ext>
                  </a:extLst>
                </p:cNvPr>
                <p:cNvPicPr/>
                <p:nvPr/>
              </p:nvPicPr>
              <p:blipFill>
                <a:blip r:embed="rId1278"/>
                <a:stretch>
                  <a:fillRect/>
                </a:stretch>
              </p:blipFill>
              <p:spPr>
                <a:xfrm>
                  <a:off x="5365239" y="5473989"/>
                  <a:ext cx="90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9">
              <p14:nvContentPartPr>
                <p14:cNvPr id="30355" name="잉크 30354">
                  <a:extLst>
                    <a:ext uri="{FF2B5EF4-FFF2-40B4-BE49-F238E27FC236}">
                      <a16:creationId xmlns:a16="http://schemas.microsoft.com/office/drawing/2014/main" id="{519FD500-B08B-75A2-78B1-7683B6944974}"/>
                    </a:ext>
                  </a:extLst>
                </p14:cNvPr>
                <p14:cNvContentPartPr/>
                <p14:nvPr/>
              </p14:nvContentPartPr>
              <p14:xfrm>
                <a:off x="5437599" y="5501349"/>
                <a:ext cx="109800" cy="103680"/>
              </p14:xfrm>
            </p:contentPart>
          </mc:Choice>
          <mc:Fallback>
            <p:pic>
              <p:nvPicPr>
                <p:cNvPr id="30355" name="잉크 30354">
                  <a:extLst>
                    <a:ext uri="{FF2B5EF4-FFF2-40B4-BE49-F238E27FC236}">
                      <a16:creationId xmlns:a16="http://schemas.microsoft.com/office/drawing/2014/main" id="{519FD500-B08B-75A2-78B1-7683B6944974}"/>
                    </a:ext>
                  </a:extLst>
                </p:cNvPr>
                <p:cNvPicPr/>
                <p:nvPr/>
              </p:nvPicPr>
              <p:blipFill>
                <a:blip r:embed="rId1280"/>
                <a:stretch>
                  <a:fillRect/>
                </a:stretch>
              </p:blipFill>
              <p:spPr>
                <a:xfrm>
                  <a:off x="5428599" y="5492349"/>
                  <a:ext cx="127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1">
              <p14:nvContentPartPr>
                <p14:cNvPr id="30356" name="잉크 30355">
                  <a:extLst>
                    <a:ext uri="{FF2B5EF4-FFF2-40B4-BE49-F238E27FC236}">
                      <a16:creationId xmlns:a16="http://schemas.microsoft.com/office/drawing/2014/main" id="{9092D2FB-4CCB-9715-1A63-23870C7D8FF2}"/>
                    </a:ext>
                  </a:extLst>
                </p14:cNvPr>
                <p14:cNvContentPartPr/>
                <p14:nvPr/>
              </p14:nvContentPartPr>
              <p14:xfrm>
                <a:off x="5560719" y="5463549"/>
                <a:ext cx="68400" cy="78480"/>
              </p14:xfrm>
            </p:contentPart>
          </mc:Choice>
          <mc:Fallback>
            <p:pic>
              <p:nvPicPr>
                <p:cNvPr id="30356" name="잉크 30355">
                  <a:extLst>
                    <a:ext uri="{FF2B5EF4-FFF2-40B4-BE49-F238E27FC236}">
                      <a16:creationId xmlns:a16="http://schemas.microsoft.com/office/drawing/2014/main" id="{9092D2FB-4CCB-9715-1A63-23870C7D8FF2}"/>
                    </a:ext>
                  </a:extLst>
                </p:cNvPr>
                <p:cNvPicPr/>
                <p:nvPr/>
              </p:nvPicPr>
              <p:blipFill>
                <a:blip r:embed="rId1282"/>
                <a:stretch>
                  <a:fillRect/>
                </a:stretch>
              </p:blipFill>
              <p:spPr>
                <a:xfrm>
                  <a:off x="5551719" y="5454909"/>
                  <a:ext cx="86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3">
              <p14:nvContentPartPr>
                <p14:cNvPr id="30357" name="잉크 30356">
                  <a:extLst>
                    <a:ext uri="{FF2B5EF4-FFF2-40B4-BE49-F238E27FC236}">
                      <a16:creationId xmlns:a16="http://schemas.microsoft.com/office/drawing/2014/main" id="{80878FE5-7AE2-ECFD-5FA6-795FD8796C5E}"/>
                    </a:ext>
                  </a:extLst>
                </p14:cNvPr>
                <p14:cNvContentPartPr/>
                <p14:nvPr/>
              </p14:nvContentPartPr>
              <p14:xfrm>
                <a:off x="5570079" y="5553549"/>
                <a:ext cx="92520" cy="69120"/>
              </p14:xfrm>
            </p:contentPart>
          </mc:Choice>
          <mc:Fallback>
            <p:pic>
              <p:nvPicPr>
                <p:cNvPr id="30357" name="잉크 30356">
                  <a:extLst>
                    <a:ext uri="{FF2B5EF4-FFF2-40B4-BE49-F238E27FC236}">
                      <a16:creationId xmlns:a16="http://schemas.microsoft.com/office/drawing/2014/main" id="{80878FE5-7AE2-ECFD-5FA6-795FD8796C5E}"/>
                    </a:ext>
                  </a:extLst>
                </p:cNvPr>
                <p:cNvPicPr/>
                <p:nvPr/>
              </p:nvPicPr>
              <p:blipFill>
                <a:blip r:embed="rId1284"/>
                <a:stretch>
                  <a:fillRect/>
                </a:stretch>
              </p:blipFill>
              <p:spPr>
                <a:xfrm>
                  <a:off x="5561439" y="5544549"/>
                  <a:ext cx="110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5">
              <p14:nvContentPartPr>
                <p14:cNvPr id="30358" name="잉크 30357">
                  <a:extLst>
                    <a:ext uri="{FF2B5EF4-FFF2-40B4-BE49-F238E27FC236}">
                      <a16:creationId xmlns:a16="http://schemas.microsoft.com/office/drawing/2014/main" id="{7CD7F642-3340-ECA8-8F3B-22A998909D9C}"/>
                    </a:ext>
                  </a:extLst>
                </p14:cNvPr>
                <p14:cNvContentPartPr/>
                <p14:nvPr/>
              </p14:nvContentPartPr>
              <p14:xfrm>
                <a:off x="5667639" y="5519709"/>
                <a:ext cx="82080" cy="82080"/>
              </p14:xfrm>
            </p:contentPart>
          </mc:Choice>
          <mc:Fallback>
            <p:pic>
              <p:nvPicPr>
                <p:cNvPr id="30358" name="잉크 30357">
                  <a:extLst>
                    <a:ext uri="{FF2B5EF4-FFF2-40B4-BE49-F238E27FC236}">
                      <a16:creationId xmlns:a16="http://schemas.microsoft.com/office/drawing/2014/main" id="{7CD7F642-3340-ECA8-8F3B-22A998909D9C}"/>
                    </a:ext>
                  </a:extLst>
                </p:cNvPr>
                <p:cNvPicPr/>
                <p:nvPr/>
              </p:nvPicPr>
              <p:blipFill>
                <a:blip r:embed="rId1286"/>
                <a:stretch>
                  <a:fillRect/>
                </a:stretch>
              </p:blipFill>
              <p:spPr>
                <a:xfrm>
                  <a:off x="5658639" y="5511069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7">
              <p14:nvContentPartPr>
                <p14:cNvPr id="30359" name="잉크 30358">
                  <a:extLst>
                    <a:ext uri="{FF2B5EF4-FFF2-40B4-BE49-F238E27FC236}">
                      <a16:creationId xmlns:a16="http://schemas.microsoft.com/office/drawing/2014/main" id="{5FF5F6EE-1256-878A-4B3E-9C1316D6C735}"/>
                    </a:ext>
                  </a:extLst>
                </p14:cNvPr>
                <p14:cNvContentPartPr/>
                <p14:nvPr/>
              </p14:nvContentPartPr>
              <p14:xfrm>
                <a:off x="5746479" y="5515389"/>
                <a:ext cx="15480" cy="100440"/>
              </p14:xfrm>
            </p:contentPart>
          </mc:Choice>
          <mc:Fallback>
            <p:pic>
              <p:nvPicPr>
                <p:cNvPr id="30359" name="잉크 30358">
                  <a:extLst>
                    <a:ext uri="{FF2B5EF4-FFF2-40B4-BE49-F238E27FC236}">
                      <a16:creationId xmlns:a16="http://schemas.microsoft.com/office/drawing/2014/main" id="{5FF5F6EE-1256-878A-4B3E-9C1316D6C735}"/>
                    </a:ext>
                  </a:extLst>
                </p:cNvPr>
                <p:cNvPicPr/>
                <p:nvPr/>
              </p:nvPicPr>
              <p:blipFill>
                <a:blip r:embed="rId1288"/>
                <a:stretch>
                  <a:fillRect/>
                </a:stretch>
              </p:blipFill>
              <p:spPr>
                <a:xfrm>
                  <a:off x="5737479" y="5506389"/>
                  <a:ext cx="33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9">
              <p14:nvContentPartPr>
                <p14:cNvPr id="30360" name="잉크 30359">
                  <a:extLst>
                    <a:ext uri="{FF2B5EF4-FFF2-40B4-BE49-F238E27FC236}">
                      <a16:creationId xmlns:a16="http://schemas.microsoft.com/office/drawing/2014/main" id="{B455235E-4D6F-C0E7-A594-F98F2617FD37}"/>
                    </a:ext>
                  </a:extLst>
                </p14:cNvPr>
                <p14:cNvContentPartPr/>
                <p14:nvPr/>
              </p14:nvContentPartPr>
              <p14:xfrm>
                <a:off x="5881119" y="5504229"/>
                <a:ext cx="7920" cy="37440"/>
              </p14:xfrm>
            </p:contentPart>
          </mc:Choice>
          <mc:Fallback>
            <p:pic>
              <p:nvPicPr>
                <p:cNvPr id="30360" name="잉크 30359">
                  <a:extLst>
                    <a:ext uri="{FF2B5EF4-FFF2-40B4-BE49-F238E27FC236}">
                      <a16:creationId xmlns:a16="http://schemas.microsoft.com/office/drawing/2014/main" id="{B455235E-4D6F-C0E7-A594-F98F2617FD37}"/>
                    </a:ext>
                  </a:extLst>
                </p:cNvPr>
                <p:cNvPicPr/>
                <p:nvPr/>
              </p:nvPicPr>
              <p:blipFill>
                <a:blip r:embed="rId1290"/>
                <a:stretch>
                  <a:fillRect/>
                </a:stretch>
              </p:blipFill>
              <p:spPr>
                <a:xfrm>
                  <a:off x="5872479" y="5495589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1">
              <p14:nvContentPartPr>
                <p14:cNvPr id="30361" name="잉크 30360">
                  <a:extLst>
                    <a:ext uri="{FF2B5EF4-FFF2-40B4-BE49-F238E27FC236}">
                      <a16:creationId xmlns:a16="http://schemas.microsoft.com/office/drawing/2014/main" id="{CB42B227-CE61-17F8-5879-98880EAFDD49}"/>
                    </a:ext>
                  </a:extLst>
                </p14:cNvPr>
                <p14:cNvContentPartPr/>
                <p14:nvPr/>
              </p14:nvContentPartPr>
              <p14:xfrm>
                <a:off x="5892999" y="5574069"/>
                <a:ext cx="28800" cy="70560"/>
              </p14:xfrm>
            </p:contentPart>
          </mc:Choice>
          <mc:Fallback>
            <p:pic>
              <p:nvPicPr>
                <p:cNvPr id="30361" name="잉크 30360">
                  <a:extLst>
                    <a:ext uri="{FF2B5EF4-FFF2-40B4-BE49-F238E27FC236}">
                      <a16:creationId xmlns:a16="http://schemas.microsoft.com/office/drawing/2014/main" id="{CB42B227-CE61-17F8-5879-98880EAFDD49}"/>
                    </a:ext>
                  </a:extLst>
                </p:cNvPr>
                <p:cNvPicPr/>
                <p:nvPr/>
              </p:nvPicPr>
              <p:blipFill>
                <a:blip r:embed="rId1292"/>
                <a:stretch>
                  <a:fillRect/>
                </a:stretch>
              </p:blipFill>
              <p:spPr>
                <a:xfrm>
                  <a:off x="5884359" y="5565429"/>
                  <a:ext cx="46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3">
              <p14:nvContentPartPr>
                <p14:cNvPr id="30362" name="잉크 30361">
                  <a:extLst>
                    <a:ext uri="{FF2B5EF4-FFF2-40B4-BE49-F238E27FC236}">
                      <a16:creationId xmlns:a16="http://schemas.microsoft.com/office/drawing/2014/main" id="{76EAD7AD-8633-F789-A753-8B4E5E936847}"/>
                    </a:ext>
                  </a:extLst>
                </p14:cNvPr>
                <p14:cNvContentPartPr/>
                <p14:nvPr/>
              </p14:nvContentPartPr>
              <p14:xfrm>
                <a:off x="5950239" y="5493789"/>
                <a:ext cx="72720" cy="135360"/>
              </p14:xfrm>
            </p:contentPart>
          </mc:Choice>
          <mc:Fallback>
            <p:pic>
              <p:nvPicPr>
                <p:cNvPr id="30362" name="잉크 30361">
                  <a:extLst>
                    <a:ext uri="{FF2B5EF4-FFF2-40B4-BE49-F238E27FC236}">
                      <a16:creationId xmlns:a16="http://schemas.microsoft.com/office/drawing/2014/main" id="{76EAD7AD-8633-F789-A753-8B4E5E936847}"/>
                    </a:ext>
                  </a:extLst>
                </p:cNvPr>
                <p:cNvPicPr/>
                <p:nvPr/>
              </p:nvPicPr>
              <p:blipFill>
                <a:blip r:embed="rId1294"/>
                <a:stretch>
                  <a:fillRect/>
                </a:stretch>
              </p:blipFill>
              <p:spPr>
                <a:xfrm>
                  <a:off x="5941239" y="5484789"/>
                  <a:ext cx="90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5">
              <p14:nvContentPartPr>
                <p14:cNvPr id="30363" name="잉크 30362">
                  <a:extLst>
                    <a:ext uri="{FF2B5EF4-FFF2-40B4-BE49-F238E27FC236}">
                      <a16:creationId xmlns:a16="http://schemas.microsoft.com/office/drawing/2014/main" id="{29677ACD-1C99-714F-BA5E-160929E82A78}"/>
                    </a:ext>
                  </a:extLst>
                </p14:cNvPr>
                <p14:cNvContentPartPr/>
                <p14:nvPr/>
              </p14:nvContentPartPr>
              <p14:xfrm>
                <a:off x="6024039" y="5553549"/>
                <a:ext cx="75240" cy="80640"/>
              </p14:xfrm>
            </p:contentPart>
          </mc:Choice>
          <mc:Fallback>
            <p:pic>
              <p:nvPicPr>
                <p:cNvPr id="30363" name="잉크 30362">
                  <a:extLst>
                    <a:ext uri="{FF2B5EF4-FFF2-40B4-BE49-F238E27FC236}">
                      <a16:creationId xmlns:a16="http://schemas.microsoft.com/office/drawing/2014/main" id="{29677ACD-1C99-714F-BA5E-160929E82A78}"/>
                    </a:ext>
                  </a:extLst>
                </p:cNvPr>
                <p:cNvPicPr/>
                <p:nvPr/>
              </p:nvPicPr>
              <p:blipFill>
                <a:blip r:embed="rId1296"/>
                <a:stretch>
                  <a:fillRect/>
                </a:stretch>
              </p:blipFill>
              <p:spPr>
                <a:xfrm>
                  <a:off x="6015399" y="5544909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7">
              <p14:nvContentPartPr>
                <p14:cNvPr id="30364" name="잉크 30363">
                  <a:extLst>
                    <a:ext uri="{FF2B5EF4-FFF2-40B4-BE49-F238E27FC236}">
                      <a16:creationId xmlns:a16="http://schemas.microsoft.com/office/drawing/2014/main" id="{A8B10298-7367-B868-0245-4D46D36835AC}"/>
                    </a:ext>
                  </a:extLst>
                </p14:cNvPr>
                <p14:cNvContentPartPr/>
                <p14:nvPr/>
              </p14:nvContentPartPr>
              <p14:xfrm>
                <a:off x="6054639" y="5520429"/>
                <a:ext cx="41040" cy="101160"/>
              </p14:xfrm>
            </p:contentPart>
          </mc:Choice>
          <mc:Fallback>
            <p:pic>
              <p:nvPicPr>
                <p:cNvPr id="30364" name="잉크 30363">
                  <a:extLst>
                    <a:ext uri="{FF2B5EF4-FFF2-40B4-BE49-F238E27FC236}">
                      <a16:creationId xmlns:a16="http://schemas.microsoft.com/office/drawing/2014/main" id="{A8B10298-7367-B868-0245-4D46D36835AC}"/>
                    </a:ext>
                  </a:extLst>
                </p:cNvPr>
                <p:cNvPicPr/>
                <p:nvPr/>
              </p:nvPicPr>
              <p:blipFill>
                <a:blip r:embed="rId1298"/>
                <a:stretch>
                  <a:fillRect/>
                </a:stretch>
              </p:blipFill>
              <p:spPr>
                <a:xfrm>
                  <a:off x="6045999" y="5511429"/>
                  <a:ext cx="58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9">
              <p14:nvContentPartPr>
                <p14:cNvPr id="30365" name="잉크 30364">
                  <a:extLst>
                    <a:ext uri="{FF2B5EF4-FFF2-40B4-BE49-F238E27FC236}">
                      <a16:creationId xmlns:a16="http://schemas.microsoft.com/office/drawing/2014/main" id="{A81F2F78-0B7D-F967-2596-CFFC559BE8CB}"/>
                    </a:ext>
                  </a:extLst>
                </p14:cNvPr>
                <p14:cNvContentPartPr/>
                <p14:nvPr/>
              </p14:nvContentPartPr>
              <p14:xfrm>
                <a:off x="6114759" y="5518989"/>
                <a:ext cx="54000" cy="89640"/>
              </p14:xfrm>
            </p:contentPart>
          </mc:Choice>
          <mc:Fallback>
            <p:pic>
              <p:nvPicPr>
                <p:cNvPr id="30365" name="잉크 30364">
                  <a:extLst>
                    <a:ext uri="{FF2B5EF4-FFF2-40B4-BE49-F238E27FC236}">
                      <a16:creationId xmlns:a16="http://schemas.microsoft.com/office/drawing/2014/main" id="{A81F2F78-0B7D-F967-2596-CFFC559BE8CB}"/>
                    </a:ext>
                  </a:extLst>
                </p:cNvPr>
                <p:cNvPicPr/>
                <p:nvPr/>
              </p:nvPicPr>
              <p:blipFill>
                <a:blip r:embed="rId1300"/>
                <a:stretch>
                  <a:fillRect/>
                </a:stretch>
              </p:blipFill>
              <p:spPr>
                <a:xfrm>
                  <a:off x="6105759" y="5509989"/>
                  <a:ext cx="7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1">
              <p14:nvContentPartPr>
                <p14:cNvPr id="30366" name="잉크 30365">
                  <a:extLst>
                    <a:ext uri="{FF2B5EF4-FFF2-40B4-BE49-F238E27FC236}">
                      <a16:creationId xmlns:a16="http://schemas.microsoft.com/office/drawing/2014/main" id="{8363BB41-EAA6-319D-25ED-FAEC9196CE30}"/>
                    </a:ext>
                  </a:extLst>
                </p14:cNvPr>
                <p14:cNvContentPartPr/>
                <p14:nvPr/>
              </p14:nvContentPartPr>
              <p14:xfrm>
                <a:off x="6167319" y="5536989"/>
                <a:ext cx="71280" cy="77400"/>
              </p14:xfrm>
            </p:contentPart>
          </mc:Choice>
          <mc:Fallback>
            <p:pic>
              <p:nvPicPr>
                <p:cNvPr id="30366" name="잉크 30365">
                  <a:extLst>
                    <a:ext uri="{FF2B5EF4-FFF2-40B4-BE49-F238E27FC236}">
                      <a16:creationId xmlns:a16="http://schemas.microsoft.com/office/drawing/2014/main" id="{8363BB41-EAA6-319D-25ED-FAEC9196CE30}"/>
                    </a:ext>
                  </a:extLst>
                </p:cNvPr>
                <p:cNvPicPr/>
                <p:nvPr/>
              </p:nvPicPr>
              <p:blipFill>
                <a:blip r:embed="rId1302"/>
                <a:stretch>
                  <a:fillRect/>
                </a:stretch>
              </p:blipFill>
              <p:spPr>
                <a:xfrm>
                  <a:off x="6158319" y="5528349"/>
                  <a:ext cx="88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3">
              <p14:nvContentPartPr>
                <p14:cNvPr id="30367" name="잉크 30366">
                  <a:extLst>
                    <a:ext uri="{FF2B5EF4-FFF2-40B4-BE49-F238E27FC236}">
                      <a16:creationId xmlns:a16="http://schemas.microsoft.com/office/drawing/2014/main" id="{BB222169-E5C1-F739-DD2D-C057AC40FD1D}"/>
                    </a:ext>
                  </a:extLst>
                </p14:cNvPr>
                <p14:cNvContentPartPr/>
                <p14:nvPr/>
              </p14:nvContentPartPr>
              <p14:xfrm>
                <a:off x="6221319" y="5493789"/>
                <a:ext cx="66960" cy="148320"/>
              </p14:xfrm>
            </p:contentPart>
          </mc:Choice>
          <mc:Fallback>
            <p:pic>
              <p:nvPicPr>
                <p:cNvPr id="30367" name="잉크 30366">
                  <a:extLst>
                    <a:ext uri="{FF2B5EF4-FFF2-40B4-BE49-F238E27FC236}">
                      <a16:creationId xmlns:a16="http://schemas.microsoft.com/office/drawing/2014/main" id="{BB222169-E5C1-F739-DD2D-C057AC40FD1D}"/>
                    </a:ext>
                  </a:extLst>
                </p:cNvPr>
                <p:cNvPicPr/>
                <p:nvPr/>
              </p:nvPicPr>
              <p:blipFill>
                <a:blip r:embed="rId1304"/>
                <a:stretch>
                  <a:fillRect/>
                </a:stretch>
              </p:blipFill>
              <p:spPr>
                <a:xfrm>
                  <a:off x="6212319" y="5484789"/>
                  <a:ext cx="84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5">
              <p14:nvContentPartPr>
                <p14:cNvPr id="30368" name="잉크 30367">
                  <a:extLst>
                    <a:ext uri="{FF2B5EF4-FFF2-40B4-BE49-F238E27FC236}">
                      <a16:creationId xmlns:a16="http://schemas.microsoft.com/office/drawing/2014/main" id="{24C1D59D-AEAC-31F5-D3F9-DBC0D7972E25}"/>
                    </a:ext>
                  </a:extLst>
                </p14:cNvPr>
                <p14:cNvContentPartPr/>
                <p14:nvPr/>
              </p14:nvContentPartPr>
              <p14:xfrm>
                <a:off x="6291159" y="5499189"/>
                <a:ext cx="111960" cy="91800"/>
              </p14:xfrm>
            </p:contentPart>
          </mc:Choice>
          <mc:Fallback>
            <p:pic>
              <p:nvPicPr>
                <p:cNvPr id="30368" name="잉크 30367">
                  <a:extLst>
                    <a:ext uri="{FF2B5EF4-FFF2-40B4-BE49-F238E27FC236}">
                      <a16:creationId xmlns:a16="http://schemas.microsoft.com/office/drawing/2014/main" id="{24C1D59D-AEAC-31F5-D3F9-DBC0D7972E25}"/>
                    </a:ext>
                  </a:extLst>
                </p:cNvPr>
                <p:cNvPicPr/>
                <p:nvPr/>
              </p:nvPicPr>
              <p:blipFill>
                <a:blip r:embed="rId1306"/>
                <a:stretch>
                  <a:fillRect/>
                </a:stretch>
              </p:blipFill>
              <p:spPr>
                <a:xfrm>
                  <a:off x="6282519" y="5490189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7">
              <p14:nvContentPartPr>
                <p14:cNvPr id="30369" name="잉크 30368">
                  <a:extLst>
                    <a:ext uri="{FF2B5EF4-FFF2-40B4-BE49-F238E27FC236}">
                      <a16:creationId xmlns:a16="http://schemas.microsoft.com/office/drawing/2014/main" id="{A16B380E-B8C8-A7F0-2BA8-D49A9379CF68}"/>
                    </a:ext>
                  </a:extLst>
                </p14:cNvPr>
                <p14:cNvContentPartPr/>
                <p14:nvPr/>
              </p14:nvContentPartPr>
              <p14:xfrm>
                <a:off x="6362079" y="5499909"/>
                <a:ext cx="108720" cy="120240"/>
              </p14:xfrm>
            </p:contentPart>
          </mc:Choice>
          <mc:Fallback>
            <p:pic>
              <p:nvPicPr>
                <p:cNvPr id="30369" name="잉크 30368">
                  <a:extLst>
                    <a:ext uri="{FF2B5EF4-FFF2-40B4-BE49-F238E27FC236}">
                      <a16:creationId xmlns:a16="http://schemas.microsoft.com/office/drawing/2014/main" id="{A16B380E-B8C8-A7F0-2BA8-D49A9379CF68}"/>
                    </a:ext>
                  </a:extLst>
                </p:cNvPr>
                <p:cNvPicPr/>
                <p:nvPr/>
              </p:nvPicPr>
              <p:blipFill>
                <a:blip r:embed="rId1308"/>
                <a:stretch>
                  <a:fillRect/>
                </a:stretch>
              </p:blipFill>
              <p:spPr>
                <a:xfrm>
                  <a:off x="6353079" y="5491269"/>
                  <a:ext cx="126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9">
              <p14:nvContentPartPr>
                <p14:cNvPr id="30370" name="잉크 30369">
                  <a:extLst>
                    <a:ext uri="{FF2B5EF4-FFF2-40B4-BE49-F238E27FC236}">
                      <a16:creationId xmlns:a16="http://schemas.microsoft.com/office/drawing/2014/main" id="{5E4BEFFF-51B6-BEBD-D7F6-8E30F610FCF3}"/>
                    </a:ext>
                  </a:extLst>
                </p14:cNvPr>
                <p14:cNvContentPartPr/>
                <p14:nvPr/>
              </p14:nvContentPartPr>
              <p14:xfrm>
                <a:off x="6503919" y="5502069"/>
                <a:ext cx="76680" cy="85680"/>
              </p14:xfrm>
            </p:contentPart>
          </mc:Choice>
          <mc:Fallback>
            <p:pic>
              <p:nvPicPr>
                <p:cNvPr id="30370" name="잉크 30369">
                  <a:extLst>
                    <a:ext uri="{FF2B5EF4-FFF2-40B4-BE49-F238E27FC236}">
                      <a16:creationId xmlns:a16="http://schemas.microsoft.com/office/drawing/2014/main" id="{5E4BEFFF-51B6-BEBD-D7F6-8E30F610FCF3}"/>
                    </a:ext>
                  </a:extLst>
                </p:cNvPr>
                <p:cNvPicPr/>
                <p:nvPr/>
              </p:nvPicPr>
              <p:blipFill>
                <a:blip r:embed="rId1310"/>
                <a:stretch>
                  <a:fillRect/>
                </a:stretch>
              </p:blipFill>
              <p:spPr>
                <a:xfrm>
                  <a:off x="6495279" y="5493429"/>
                  <a:ext cx="94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1">
              <p14:nvContentPartPr>
                <p14:cNvPr id="30371" name="잉크 30370">
                  <a:extLst>
                    <a:ext uri="{FF2B5EF4-FFF2-40B4-BE49-F238E27FC236}">
                      <a16:creationId xmlns:a16="http://schemas.microsoft.com/office/drawing/2014/main" id="{5BF769A7-A793-6641-6C8A-5FEB0B8CF060}"/>
                    </a:ext>
                  </a:extLst>
                </p14:cNvPr>
                <p14:cNvContentPartPr/>
                <p14:nvPr/>
              </p14:nvContentPartPr>
              <p14:xfrm>
                <a:off x="6503559" y="5541669"/>
                <a:ext cx="83880" cy="14760"/>
              </p14:xfrm>
            </p:contentPart>
          </mc:Choice>
          <mc:Fallback>
            <p:pic>
              <p:nvPicPr>
                <p:cNvPr id="30371" name="잉크 30370">
                  <a:extLst>
                    <a:ext uri="{FF2B5EF4-FFF2-40B4-BE49-F238E27FC236}">
                      <a16:creationId xmlns:a16="http://schemas.microsoft.com/office/drawing/2014/main" id="{5BF769A7-A793-6641-6C8A-5FEB0B8CF060}"/>
                    </a:ext>
                  </a:extLst>
                </p:cNvPr>
                <p:cNvPicPr/>
                <p:nvPr/>
              </p:nvPicPr>
              <p:blipFill>
                <a:blip r:embed="rId1312"/>
                <a:stretch>
                  <a:fillRect/>
                </a:stretch>
              </p:blipFill>
              <p:spPr>
                <a:xfrm>
                  <a:off x="6494919" y="5533029"/>
                  <a:ext cx="101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3">
              <p14:nvContentPartPr>
                <p14:cNvPr id="30372" name="잉크 30371">
                  <a:extLst>
                    <a:ext uri="{FF2B5EF4-FFF2-40B4-BE49-F238E27FC236}">
                      <a16:creationId xmlns:a16="http://schemas.microsoft.com/office/drawing/2014/main" id="{1A4396C3-BE72-C505-0F39-B8CCD06E21DB}"/>
                    </a:ext>
                  </a:extLst>
                </p14:cNvPr>
                <p14:cNvContentPartPr/>
                <p14:nvPr/>
              </p14:nvContentPartPr>
              <p14:xfrm>
                <a:off x="6603999" y="5493429"/>
                <a:ext cx="68760" cy="83880"/>
              </p14:xfrm>
            </p:contentPart>
          </mc:Choice>
          <mc:Fallback>
            <p:pic>
              <p:nvPicPr>
                <p:cNvPr id="30372" name="잉크 30371">
                  <a:extLst>
                    <a:ext uri="{FF2B5EF4-FFF2-40B4-BE49-F238E27FC236}">
                      <a16:creationId xmlns:a16="http://schemas.microsoft.com/office/drawing/2014/main" id="{1A4396C3-BE72-C505-0F39-B8CCD06E21DB}"/>
                    </a:ext>
                  </a:extLst>
                </p:cNvPr>
                <p:cNvPicPr/>
                <p:nvPr/>
              </p:nvPicPr>
              <p:blipFill>
                <a:blip r:embed="rId1314"/>
                <a:stretch>
                  <a:fillRect/>
                </a:stretch>
              </p:blipFill>
              <p:spPr>
                <a:xfrm>
                  <a:off x="6595359" y="5484429"/>
                  <a:ext cx="86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5">
              <p14:nvContentPartPr>
                <p14:cNvPr id="30373" name="잉크 30372">
                  <a:extLst>
                    <a:ext uri="{FF2B5EF4-FFF2-40B4-BE49-F238E27FC236}">
                      <a16:creationId xmlns:a16="http://schemas.microsoft.com/office/drawing/2014/main" id="{CA74030F-24E2-1DEE-92F7-D91F08B73783}"/>
                    </a:ext>
                  </a:extLst>
                </p14:cNvPr>
                <p14:cNvContentPartPr/>
                <p14:nvPr/>
              </p14:nvContentPartPr>
              <p14:xfrm>
                <a:off x="6671319" y="5489829"/>
                <a:ext cx="38880" cy="50760"/>
              </p14:xfrm>
            </p:contentPart>
          </mc:Choice>
          <mc:Fallback>
            <p:pic>
              <p:nvPicPr>
                <p:cNvPr id="30373" name="잉크 30372">
                  <a:extLst>
                    <a:ext uri="{FF2B5EF4-FFF2-40B4-BE49-F238E27FC236}">
                      <a16:creationId xmlns:a16="http://schemas.microsoft.com/office/drawing/2014/main" id="{CA74030F-24E2-1DEE-92F7-D91F08B73783}"/>
                    </a:ext>
                  </a:extLst>
                </p:cNvPr>
                <p:cNvPicPr/>
                <p:nvPr/>
              </p:nvPicPr>
              <p:blipFill>
                <a:blip r:embed="rId1316"/>
                <a:stretch>
                  <a:fillRect/>
                </a:stretch>
              </p:blipFill>
              <p:spPr>
                <a:xfrm>
                  <a:off x="6662319" y="5481189"/>
                  <a:ext cx="56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7">
              <p14:nvContentPartPr>
                <p14:cNvPr id="30374" name="잉크 30373">
                  <a:extLst>
                    <a:ext uri="{FF2B5EF4-FFF2-40B4-BE49-F238E27FC236}">
                      <a16:creationId xmlns:a16="http://schemas.microsoft.com/office/drawing/2014/main" id="{80885F6F-D463-F647-A983-8397866CCC72}"/>
                    </a:ext>
                  </a:extLst>
                </p14:cNvPr>
                <p14:cNvContentPartPr/>
                <p14:nvPr/>
              </p14:nvContentPartPr>
              <p14:xfrm>
                <a:off x="6656199" y="5548509"/>
                <a:ext cx="57960" cy="50400"/>
              </p14:xfrm>
            </p:contentPart>
          </mc:Choice>
          <mc:Fallback>
            <p:pic>
              <p:nvPicPr>
                <p:cNvPr id="30374" name="잉크 30373">
                  <a:extLst>
                    <a:ext uri="{FF2B5EF4-FFF2-40B4-BE49-F238E27FC236}">
                      <a16:creationId xmlns:a16="http://schemas.microsoft.com/office/drawing/2014/main" id="{80885F6F-D463-F647-A983-8397866CCC72}"/>
                    </a:ext>
                  </a:extLst>
                </p:cNvPr>
                <p:cNvPicPr/>
                <p:nvPr/>
              </p:nvPicPr>
              <p:blipFill>
                <a:blip r:embed="rId1318"/>
                <a:stretch>
                  <a:fillRect/>
                </a:stretch>
              </p:blipFill>
              <p:spPr>
                <a:xfrm>
                  <a:off x="6647199" y="5539869"/>
                  <a:ext cx="75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9">
              <p14:nvContentPartPr>
                <p14:cNvPr id="30375" name="잉크 30374">
                  <a:extLst>
                    <a:ext uri="{FF2B5EF4-FFF2-40B4-BE49-F238E27FC236}">
                      <a16:creationId xmlns:a16="http://schemas.microsoft.com/office/drawing/2014/main" id="{FC5998F2-258E-CDAB-582C-573BF4A048D2}"/>
                    </a:ext>
                  </a:extLst>
                </p14:cNvPr>
                <p14:cNvContentPartPr/>
                <p14:nvPr/>
              </p14:nvContentPartPr>
              <p14:xfrm>
                <a:off x="6678879" y="5588469"/>
                <a:ext cx="113760" cy="44640"/>
              </p14:xfrm>
            </p:contentPart>
          </mc:Choice>
          <mc:Fallback>
            <p:pic>
              <p:nvPicPr>
                <p:cNvPr id="30375" name="잉크 30374">
                  <a:extLst>
                    <a:ext uri="{FF2B5EF4-FFF2-40B4-BE49-F238E27FC236}">
                      <a16:creationId xmlns:a16="http://schemas.microsoft.com/office/drawing/2014/main" id="{FC5998F2-258E-CDAB-582C-573BF4A048D2}"/>
                    </a:ext>
                  </a:extLst>
                </p:cNvPr>
                <p:cNvPicPr/>
                <p:nvPr/>
              </p:nvPicPr>
              <p:blipFill>
                <a:blip r:embed="rId1320"/>
                <a:stretch>
                  <a:fillRect/>
                </a:stretch>
              </p:blipFill>
              <p:spPr>
                <a:xfrm>
                  <a:off x="6670239" y="5579469"/>
                  <a:ext cx="13140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89" name="그룹 30388">
            <a:extLst>
              <a:ext uri="{FF2B5EF4-FFF2-40B4-BE49-F238E27FC236}">
                <a16:creationId xmlns:a16="http://schemas.microsoft.com/office/drawing/2014/main" id="{0BF9BF39-CECD-25EA-233C-37D5A14701F8}"/>
              </a:ext>
            </a:extLst>
          </p:cNvPr>
          <p:cNvGrpSpPr/>
          <p:nvPr/>
        </p:nvGrpSpPr>
        <p:grpSpPr>
          <a:xfrm>
            <a:off x="1397319" y="4227669"/>
            <a:ext cx="678600" cy="1320480"/>
            <a:chOff x="1397319" y="4227669"/>
            <a:chExt cx="678600" cy="13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1">
              <p14:nvContentPartPr>
                <p14:cNvPr id="30377" name="잉크 30376">
                  <a:extLst>
                    <a:ext uri="{FF2B5EF4-FFF2-40B4-BE49-F238E27FC236}">
                      <a16:creationId xmlns:a16="http://schemas.microsoft.com/office/drawing/2014/main" id="{057A0ADC-4EE6-C7E8-A44B-B5B139C3FF56}"/>
                    </a:ext>
                  </a:extLst>
                </p14:cNvPr>
                <p14:cNvContentPartPr/>
                <p14:nvPr/>
              </p14:nvContentPartPr>
              <p14:xfrm>
                <a:off x="1850919" y="4269429"/>
                <a:ext cx="225000" cy="1278720"/>
              </p14:xfrm>
            </p:contentPart>
          </mc:Choice>
          <mc:Fallback>
            <p:pic>
              <p:nvPicPr>
                <p:cNvPr id="30377" name="잉크 30376">
                  <a:extLst>
                    <a:ext uri="{FF2B5EF4-FFF2-40B4-BE49-F238E27FC236}">
                      <a16:creationId xmlns:a16="http://schemas.microsoft.com/office/drawing/2014/main" id="{057A0ADC-4EE6-C7E8-A44B-B5B139C3FF56}"/>
                    </a:ext>
                  </a:extLst>
                </p:cNvPr>
                <p:cNvPicPr/>
                <p:nvPr/>
              </p:nvPicPr>
              <p:blipFill>
                <a:blip r:embed="rId1322"/>
                <a:stretch>
                  <a:fillRect/>
                </a:stretch>
              </p:blipFill>
              <p:spPr>
                <a:xfrm>
                  <a:off x="1842279" y="4260429"/>
                  <a:ext cx="242640" cy="12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3">
              <p14:nvContentPartPr>
                <p14:cNvPr id="30378" name="잉크 30377">
                  <a:extLst>
                    <a:ext uri="{FF2B5EF4-FFF2-40B4-BE49-F238E27FC236}">
                      <a16:creationId xmlns:a16="http://schemas.microsoft.com/office/drawing/2014/main" id="{5EF7723A-CA71-1607-C953-6576861D283D}"/>
                    </a:ext>
                  </a:extLst>
                </p14:cNvPr>
                <p14:cNvContentPartPr/>
                <p14:nvPr/>
              </p14:nvContentPartPr>
              <p14:xfrm>
                <a:off x="1864599" y="4227669"/>
                <a:ext cx="129600" cy="126360"/>
              </p14:xfrm>
            </p:contentPart>
          </mc:Choice>
          <mc:Fallback>
            <p:pic>
              <p:nvPicPr>
                <p:cNvPr id="30378" name="잉크 30377">
                  <a:extLst>
                    <a:ext uri="{FF2B5EF4-FFF2-40B4-BE49-F238E27FC236}">
                      <a16:creationId xmlns:a16="http://schemas.microsoft.com/office/drawing/2014/main" id="{5EF7723A-CA71-1607-C953-6576861D283D}"/>
                    </a:ext>
                  </a:extLst>
                </p:cNvPr>
                <p:cNvPicPr/>
                <p:nvPr/>
              </p:nvPicPr>
              <p:blipFill>
                <a:blip r:embed="rId1324"/>
                <a:stretch>
                  <a:fillRect/>
                </a:stretch>
              </p:blipFill>
              <p:spPr>
                <a:xfrm>
                  <a:off x="1855599" y="4219029"/>
                  <a:ext cx="1472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5">
              <p14:nvContentPartPr>
                <p14:cNvPr id="30379" name="잉크 30378">
                  <a:extLst>
                    <a:ext uri="{FF2B5EF4-FFF2-40B4-BE49-F238E27FC236}">
                      <a16:creationId xmlns:a16="http://schemas.microsoft.com/office/drawing/2014/main" id="{6D1C346C-BFCF-5598-9453-2518D6D22E92}"/>
                    </a:ext>
                  </a:extLst>
                </p14:cNvPr>
                <p14:cNvContentPartPr/>
                <p14:nvPr/>
              </p14:nvContentPartPr>
              <p14:xfrm>
                <a:off x="1477959" y="4760109"/>
                <a:ext cx="110880" cy="117720"/>
              </p14:xfrm>
            </p:contentPart>
          </mc:Choice>
          <mc:Fallback>
            <p:pic>
              <p:nvPicPr>
                <p:cNvPr id="30379" name="잉크 30378">
                  <a:extLst>
                    <a:ext uri="{FF2B5EF4-FFF2-40B4-BE49-F238E27FC236}">
                      <a16:creationId xmlns:a16="http://schemas.microsoft.com/office/drawing/2014/main" id="{6D1C346C-BFCF-5598-9453-2518D6D22E92}"/>
                    </a:ext>
                  </a:extLst>
                </p:cNvPr>
                <p:cNvPicPr/>
                <p:nvPr/>
              </p:nvPicPr>
              <p:blipFill>
                <a:blip r:embed="rId1326"/>
                <a:stretch>
                  <a:fillRect/>
                </a:stretch>
              </p:blipFill>
              <p:spPr>
                <a:xfrm>
                  <a:off x="1468959" y="4751109"/>
                  <a:ext cx="1285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7">
              <p14:nvContentPartPr>
                <p14:cNvPr id="30380" name="잉크 30379">
                  <a:extLst>
                    <a:ext uri="{FF2B5EF4-FFF2-40B4-BE49-F238E27FC236}">
                      <a16:creationId xmlns:a16="http://schemas.microsoft.com/office/drawing/2014/main" id="{23E9FB83-4D40-D07A-D0D2-7230016A96D8}"/>
                    </a:ext>
                  </a:extLst>
                </p14:cNvPr>
                <p14:cNvContentPartPr/>
                <p14:nvPr/>
              </p14:nvContentPartPr>
              <p14:xfrm>
                <a:off x="1576959" y="4759029"/>
                <a:ext cx="85680" cy="104400"/>
              </p14:xfrm>
            </p:contentPart>
          </mc:Choice>
          <mc:Fallback>
            <p:pic>
              <p:nvPicPr>
                <p:cNvPr id="30380" name="잉크 30379">
                  <a:extLst>
                    <a:ext uri="{FF2B5EF4-FFF2-40B4-BE49-F238E27FC236}">
                      <a16:creationId xmlns:a16="http://schemas.microsoft.com/office/drawing/2014/main" id="{23E9FB83-4D40-D07A-D0D2-7230016A96D8}"/>
                    </a:ext>
                  </a:extLst>
                </p:cNvPr>
                <p:cNvPicPr/>
                <p:nvPr/>
              </p:nvPicPr>
              <p:blipFill>
                <a:blip r:embed="rId1328"/>
                <a:stretch>
                  <a:fillRect/>
                </a:stretch>
              </p:blipFill>
              <p:spPr>
                <a:xfrm>
                  <a:off x="1568319" y="4750389"/>
                  <a:ext cx="103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9">
              <p14:nvContentPartPr>
                <p14:cNvPr id="30381" name="잉크 30380">
                  <a:extLst>
                    <a:ext uri="{FF2B5EF4-FFF2-40B4-BE49-F238E27FC236}">
                      <a16:creationId xmlns:a16="http://schemas.microsoft.com/office/drawing/2014/main" id="{14844982-834C-D8C5-08B9-6F9E51A7A10F}"/>
                    </a:ext>
                  </a:extLst>
                </p14:cNvPr>
                <p14:cNvContentPartPr/>
                <p14:nvPr/>
              </p14:nvContentPartPr>
              <p14:xfrm>
                <a:off x="1632399" y="4693869"/>
                <a:ext cx="77400" cy="117720"/>
              </p14:xfrm>
            </p:contentPart>
          </mc:Choice>
          <mc:Fallback>
            <p:pic>
              <p:nvPicPr>
                <p:cNvPr id="30381" name="잉크 30380">
                  <a:extLst>
                    <a:ext uri="{FF2B5EF4-FFF2-40B4-BE49-F238E27FC236}">
                      <a16:creationId xmlns:a16="http://schemas.microsoft.com/office/drawing/2014/main" id="{14844982-834C-D8C5-08B9-6F9E51A7A10F}"/>
                    </a:ext>
                  </a:extLst>
                </p:cNvPr>
                <p:cNvPicPr/>
                <p:nvPr/>
              </p:nvPicPr>
              <p:blipFill>
                <a:blip r:embed="rId1330"/>
                <a:stretch>
                  <a:fillRect/>
                </a:stretch>
              </p:blipFill>
              <p:spPr>
                <a:xfrm>
                  <a:off x="1623759" y="4684869"/>
                  <a:ext cx="950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1">
              <p14:nvContentPartPr>
                <p14:cNvPr id="30382" name="잉크 30381">
                  <a:extLst>
                    <a:ext uri="{FF2B5EF4-FFF2-40B4-BE49-F238E27FC236}">
                      <a16:creationId xmlns:a16="http://schemas.microsoft.com/office/drawing/2014/main" id="{ADA3573C-525C-49BA-2FA8-94F90F39595B}"/>
                    </a:ext>
                  </a:extLst>
                </p14:cNvPr>
                <p14:cNvContentPartPr/>
                <p14:nvPr/>
              </p14:nvContentPartPr>
              <p14:xfrm>
                <a:off x="1397319" y="5034789"/>
                <a:ext cx="108360" cy="91080"/>
              </p14:xfrm>
            </p:contentPart>
          </mc:Choice>
          <mc:Fallback>
            <p:pic>
              <p:nvPicPr>
                <p:cNvPr id="30382" name="잉크 30381">
                  <a:extLst>
                    <a:ext uri="{FF2B5EF4-FFF2-40B4-BE49-F238E27FC236}">
                      <a16:creationId xmlns:a16="http://schemas.microsoft.com/office/drawing/2014/main" id="{ADA3573C-525C-49BA-2FA8-94F90F39595B}"/>
                    </a:ext>
                  </a:extLst>
                </p:cNvPr>
                <p:cNvPicPr/>
                <p:nvPr/>
              </p:nvPicPr>
              <p:blipFill>
                <a:blip r:embed="rId1332"/>
                <a:stretch>
                  <a:fillRect/>
                </a:stretch>
              </p:blipFill>
              <p:spPr>
                <a:xfrm>
                  <a:off x="1388679" y="5026149"/>
                  <a:ext cx="126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3">
              <p14:nvContentPartPr>
                <p14:cNvPr id="30383" name="잉크 30382">
                  <a:extLst>
                    <a:ext uri="{FF2B5EF4-FFF2-40B4-BE49-F238E27FC236}">
                      <a16:creationId xmlns:a16="http://schemas.microsoft.com/office/drawing/2014/main" id="{C57F7203-C143-E6F7-5535-EDC7FA0C4FC5}"/>
                    </a:ext>
                  </a:extLst>
                </p14:cNvPr>
                <p14:cNvContentPartPr/>
                <p14:nvPr/>
              </p14:nvContentPartPr>
              <p14:xfrm>
                <a:off x="1489479" y="5004549"/>
                <a:ext cx="75960" cy="83880"/>
              </p14:xfrm>
            </p:contentPart>
          </mc:Choice>
          <mc:Fallback>
            <p:pic>
              <p:nvPicPr>
                <p:cNvPr id="30383" name="잉크 30382">
                  <a:extLst>
                    <a:ext uri="{FF2B5EF4-FFF2-40B4-BE49-F238E27FC236}">
                      <a16:creationId xmlns:a16="http://schemas.microsoft.com/office/drawing/2014/main" id="{C57F7203-C143-E6F7-5535-EDC7FA0C4FC5}"/>
                    </a:ext>
                  </a:extLst>
                </p:cNvPr>
                <p:cNvPicPr/>
                <p:nvPr/>
              </p:nvPicPr>
              <p:blipFill>
                <a:blip r:embed="rId1334"/>
                <a:stretch>
                  <a:fillRect/>
                </a:stretch>
              </p:blipFill>
              <p:spPr>
                <a:xfrm>
                  <a:off x="1480839" y="4995909"/>
                  <a:ext cx="93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5">
              <p14:nvContentPartPr>
                <p14:cNvPr id="30384" name="잉크 30383">
                  <a:extLst>
                    <a:ext uri="{FF2B5EF4-FFF2-40B4-BE49-F238E27FC236}">
                      <a16:creationId xmlns:a16="http://schemas.microsoft.com/office/drawing/2014/main" id="{32589839-5006-FCC9-34DA-6DC4ED1332D0}"/>
                    </a:ext>
                  </a:extLst>
                </p14:cNvPr>
                <p14:cNvContentPartPr/>
                <p14:nvPr/>
              </p14:nvContentPartPr>
              <p14:xfrm>
                <a:off x="1519359" y="5117229"/>
                <a:ext cx="75240" cy="72720"/>
              </p14:xfrm>
            </p:contentPart>
          </mc:Choice>
          <mc:Fallback>
            <p:pic>
              <p:nvPicPr>
                <p:cNvPr id="30384" name="잉크 30383">
                  <a:extLst>
                    <a:ext uri="{FF2B5EF4-FFF2-40B4-BE49-F238E27FC236}">
                      <a16:creationId xmlns:a16="http://schemas.microsoft.com/office/drawing/2014/main" id="{32589839-5006-FCC9-34DA-6DC4ED1332D0}"/>
                    </a:ext>
                  </a:extLst>
                </p:cNvPr>
                <p:cNvPicPr/>
                <p:nvPr/>
              </p:nvPicPr>
              <p:blipFill>
                <a:blip r:embed="rId1336"/>
                <a:stretch>
                  <a:fillRect/>
                </a:stretch>
              </p:blipFill>
              <p:spPr>
                <a:xfrm>
                  <a:off x="1510359" y="5108229"/>
                  <a:ext cx="92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7">
              <p14:nvContentPartPr>
                <p14:cNvPr id="30385" name="잉크 30384">
                  <a:extLst>
                    <a:ext uri="{FF2B5EF4-FFF2-40B4-BE49-F238E27FC236}">
                      <a16:creationId xmlns:a16="http://schemas.microsoft.com/office/drawing/2014/main" id="{E6BEB5DF-A152-A8A4-02D7-15F8265ACEF5}"/>
                    </a:ext>
                  </a:extLst>
                </p14:cNvPr>
                <p14:cNvContentPartPr/>
                <p14:nvPr/>
              </p14:nvContentPartPr>
              <p14:xfrm>
                <a:off x="1553559" y="5009229"/>
                <a:ext cx="101520" cy="127440"/>
              </p14:xfrm>
            </p:contentPart>
          </mc:Choice>
          <mc:Fallback>
            <p:pic>
              <p:nvPicPr>
                <p:cNvPr id="30385" name="잉크 30384">
                  <a:extLst>
                    <a:ext uri="{FF2B5EF4-FFF2-40B4-BE49-F238E27FC236}">
                      <a16:creationId xmlns:a16="http://schemas.microsoft.com/office/drawing/2014/main" id="{E6BEB5DF-A152-A8A4-02D7-15F8265ACEF5}"/>
                    </a:ext>
                  </a:extLst>
                </p:cNvPr>
                <p:cNvPicPr/>
                <p:nvPr/>
              </p:nvPicPr>
              <p:blipFill>
                <a:blip r:embed="rId1338"/>
                <a:stretch>
                  <a:fillRect/>
                </a:stretch>
              </p:blipFill>
              <p:spPr>
                <a:xfrm>
                  <a:off x="1544919" y="5000589"/>
                  <a:ext cx="119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9">
              <p14:nvContentPartPr>
                <p14:cNvPr id="30386" name="잉크 30385">
                  <a:extLst>
                    <a:ext uri="{FF2B5EF4-FFF2-40B4-BE49-F238E27FC236}">
                      <a16:creationId xmlns:a16="http://schemas.microsoft.com/office/drawing/2014/main" id="{443BE206-8120-9243-942F-B082FBEA5672}"/>
                    </a:ext>
                  </a:extLst>
                </p14:cNvPr>
                <p14:cNvContentPartPr/>
                <p14:nvPr/>
              </p14:nvContentPartPr>
              <p14:xfrm>
                <a:off x="1617999" y="4968549"/>
                <a:ext cx="27720" cy="12960"/>
              </p14:xfrm>
            </p:contentPart>
          </mc:Choice>
          <mc:Fallback>
            <p:pic>
              <p:nvPicPr>
                <p:cNvPr id="30386" name="잉크 30385">
                  <a:extLst>
                    <a:ext uri="{FF2B5EF4-FFF2-40B4-BE49-F238E27FC236}">
                      <a16:creationId xmlns:a16="http://schemas.microsoft.com/office/drawing/2014/main" id="{443BE206-8120-9243-942F-B082FBEA5672}"/>
                    </a:ext>
                  </a:extLst>
                </p:cNvPr>
                <p:cNvPicPr/>
                <p:nvPr/>
              </p:nvPicPr>
              <p:blipFill>
                <a:blip r:embed="rId1340"/>
                <a:stretch>
                  <a:fillRect/>
                </a:stretch>
              </p:blipFill>
              <p:spPr>
                <a:xfrm>
                  <a:off x="1608999" y="4959549"/>
                  <a:ext cx="45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1">
              <p14:nvContentPartPr>
                <p14:cNvPr id="30387" name="잉크 30386">
                  <a:extLst>
                    <a:ext uri="{FF2B5EF4-FFF2-40B4-BE49-F238E27FC236}">
                      <a16:creationId xmlns:a16="http://schemas.microsoft.com/office/drawing/2014/main" id="{B939494B-1DA8-C8B4-9905-1A1C4B6083CD}"/>
                    </a:ext>
                  </a:extLst>
                </p14:cNvPr>
                <p14:cNvContentPartPr/>
                <p14:nvPr/>
              </p14:nvContentPartPr>
              <p14:xfrm>
                <a:off x="1632399" y="4982589"/>
                <a:ext cx="39240" cy="95400"/>
              </p14:xfrm>
            </p:contentPart>
          </mc:Choice>
          <mc:Fallback>
            <p:pic>
              <p:nvPicPr>
                <p:cNvPr id="30387" name="잉크 30386">
                  <a:extLst>
                    <a:ext uri="{FF2B5EF4-FFF2-40B4-BE49-F238E27FC236}">
                      <a16:creationId xmlns:a16="http://schemas.microsoft.com/office/drawing/2014/main" id="{B939494B-1DA8-C8B4-9905-1A1C4B6083CD}"/>
                    </a:ext>
                  </a:extLst>
                </p:cNvPr>
                <p:cNvPicPr/>
                <p:nvPr/>
              </p:nvPicPr>
              <p:blipFill>
                <a:blip r:embed="rId1342"/>
                <a:stretch>
                  <a:fillRect/>
                </a:stretch>
              </p:blipFill>
              <p:spPr>
                <a:xfrm>
                  <a:off x="1623399" y="4973589"/>
                  <a:ext cx="56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3">
              <p14:nvContentPartPr>
                <p14:cNvPr id="30388" name="잉크 30387">
                  <a:extLst>
                    <a:ext uri="{FF2B5EF4-FFF2-40B4-BE49-F238E27FC236}">
                      <a16:creationId xmlns:a16="http://schemas.microsoft.com/office/drawing/2014/main" id="{FA3683B8-D53A-3C47-6AA1-B8EF38D60762}"/>
                    </a:ext>
                  </a:extLst>
                </p14:cNvPr>
                <p14:cNvContentPartPr/>
                <p14:nvPr/>
              </p14:nvContentPartPr>
              <p14:xfrm>
                <a:off x="1676319" y="4978269"/>
                <a:ext cx="111240" cy="105480"/>
              </p14:xfrm>
            </p:contentPart>
          </mc:Choice>
          <mc:Fallback>
            <p:pic>
              <p:nvPicPr>
                <p:cNvPr id="30388" name="잉크 30387">
                  <a:extLst>
                    <a:ext uri="{FF2B5EF4-FFF2-40B4-BE49-F238E27FC236}">
                      <a16:creationId xmlns:a16="http://schemas.microsoft.com/office/drawing/2014/main" id="{FA3683B8-D53A-3C47-6AA1-B8EF38D60762}"/>
                    </a:ext>
                  </a:extLst>
                </p:cNvPr>
                <p:cNvPicPr/>
                <p:nvPr/>
              </p:nvPicPr>
              <p:blipFill>
                <a:blip r:embed="rId1344"/>
                <a:stretch>
                  <a:fillRect/>
                </a:stretch>
              </p:blipFill>
              <p:spPr>
                <a:xfrm>
                  <a:off x="1667319" y="4969269"/>
                  <a:ext cx="1288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96" name="그룹 30395">
            <a:extLst>
              <a:ext uri="{FF2B5EF4-FFF2-40B4-BE49-F238E27FC236}">
                <a16:creationId xmlns:a16="http://schemas.microsoft.com/office/drawing/2014/main" id="{133C8736-134A-6DE5-2E29-2D08432972D2}"/>
              </a:ext>
            </a:extLst>
          </p:cNvPr>
          <p:cNvGrpSpPr/>
          <p:nvPr/>
        </p:nvGrpSpPr>
        <p:grpSpPr>
          <a:xfrm>
            <a:off x="1371039" y="5306949"/>
            <a:ext cx="396000" cy="234000"/>
            <a:chOff x="1371039" y="5306949"/>
            <a:chExt cx="39600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5">
              <p14:nvContentPartPr>
                <p14:cNvPr id="30390" name="잉크 30389">
                  <a:extLst>
                    <a:ext uri="{FF2B5EF4-FFF2-40B4-BE49-F238E27FC236}">
                      <a16:creationId xmlns:a16="http://schemas.microsoft.com/office/drawing/2014/main" id="{F4A9D6F3-4B27-0C30-25C2-6F179C74600A}"/>
                    </a:ext>
                  </a:extLst>
                </p14:cNvPr>
                <p14:cNvContentPartPr/>
                <p14:nvPr/>
              </p14:nvContentPartPr>
              <p14:xfrm>
                <a:off x="1371039" y="5368509"/>
                <a:ext cx="156240" cy="172440"/>
              </p14:xfrm>
            </p:contentPart>
          </mc:Choice>
          <mc:Fallback>
            <p:pic>
              <p:nvPicPr>
                <p:cNvPr id="30390" name="잉크 30389">
                  <a:extLst>
                    <a:ext uri="{FF2B5EF4-FFF2-40B4-BE49-F238E27FC236}">
                      <a16:creationId xmlns:a16="http://schemas.microsoft.com/office/drawing/2014/main" id="{F4A9D6F3-4B27-0C30-25C2-6F179C74600A}"/>
                    </a:ext>
                  </a:extLst>
                </p:cNvPr>
                <p:cNvPicPr/>
                <p:nvPr/>
              </p:nvPicPr>
              <p:blipFill>
                <a:blip r:embed="rId1346"/>
                <a:stretch>
                  <a:fillRect/>
                </a:stretch>
              </p:blipFill>
              <p:spPr>
                <a:xfrm>
                  <a:off x="1362039" y="5359509"/>
                  <a:ext cx="17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7">
              <p14:nvContentPartPr>
                <p14:cNvPr id="30391" name="잉크 30390">
                  <a:extLst>
                    <a:ext uri="{FF2B5EF4-FFF2-40B4-BE49-F238E27FC236}">
                      <a16:creationId xmlns:a16="http://schemas.microsoft.com/office/drawing/2014/main" id="{607F689D-5EDC-D730-F26F-5EDB7E57C86A}"/>
                    </a:ext>
                  </a:extLst>
                </p14:cNvPr>
                <p14:cNvContentPartPr/>
                <p14:nvPr/>
              </p14:nvContentPartPr>
              <p14:xfrm>
                <a:off x="1454199" y="5348349"/>
                <a:ext cx="82440" cy="97560"/>
              </p14:xfrm>
            </p:contentPart>
          </mc:Choice>
          <mc:Fallback>
            <p:pic>
              <p:nvPicPr>
                <p:cNvPr id="30391" name="잉크 30390">
                  <a:extLst>
                    <a:ext uri="{FF2B5EF4-FFF2-40B4-BE49-F238E27FC236}">
                      <a16:creationId xmlns:a16="http://schemas.microsoft.com/office/drawing/2014/main" id="{607F689D-5EDC-D730-F26F-5EDB7E57C86A}"/>
                    </a:ext>
                  </a:extLst>
                </p:cNvPr>
                <p:cNvPicPr/>
                <p:nvPr/>
              </p:nvPicPr>
              <p:blipFill>
                <a:blip r:embed="rId1348"/>
                <a:stretch>
                  <a:fillRect/>
                </a:stretch>
              </p:blipFill>
              <p:spPr>
                <a:xfrm>
                  <a:off x="1445559" y="5339349"/>
                  <a:ext cx="100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9">
              <p14:nvContentPartPr>
                <p14:cNvPr id="30392" name="잉크 30391">
                  <a:extLst>
                    <a:ext uri="{FF2B5EF4-FFF2-40B4-BE49-F238E27FC236}">
                      <a16:creationId xmlns:a16="http://schemas.microsoft.com/office/drawing/2014/main" id="{6A75AC7B-830D-42E5-999E-5F356977D0A2}"/>
                    </a:ext>
                  </a:extLst>
                </p14:cNvPr>
                <p14:cNvContentPartPr/>
                <p14:nvPr/>
              </p14:nvContentPartPr>
              <p14:xfrm>
                <a:off x="1528719" y="5345829"/>
                <a:ext cx="105840" cy="151200"/>
              </p14:xfrm>
            </p:contentPart>
          </mc:Choice>
          <mc:Fallback>
            <p:pic>
              <p:nvPicPr>
                <p:cNvPr id="30392" name="잉크 30391">
                  <a:extLst>
                    <a:ext uri="{FF2B5EF4-FFF2-40B4-BE49-F238E27FC236}">
                      <a16:creationId xmlns:a16="http://schemas.microsoft.com/office/drawing/2014/main" id="{6A75AC7B-830D-42E5-999E-5F356977D0A2}"/>
                    </a:ext>
                  </a:extLst>
                </p:cNvPr>
                <p:cNvPicPr/>
                <p:nvPr/>
              </p:nvPicPr>
              <p:blipFill>
                <a:blip r:embed="rId1350"/>
                <a:stretch>
                  <a:fillRect/>
                </a:stretch>
              </p:blipFill>
              <p:spPr>
                <a:xfrm>
                  <a:off x="1520079" y="5336829"/>
                  <a:ext cx="123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1">
              <p14:nvContentPartPr>
                <p14:cNvPr id="30393" name="잉크 30392">
                  <a:extLst>
                    <a:ext uri="{FF2B5EF4-FFF2-40B4-BE49-F238E27FC236}">
                      <a16:creationId xmlns:a16="http://schemas.microsoft.com/office/drawing/2014/main" id="{4E2A4A3F-C5B0-A536-5CEE-7C5A8BE0A00D}"/>
                    </a:ext>
                  </a:extLst>
                </p14:cNvPr>
                <p14:cNvContentPartPr/>
                <p14:nvPr/>
              </p14:nvContentPartPr>
              <p14:xfrm>
                <a:off x="1558239" y="5309109"/>
                <a:ext cx="122760" cy="135720"/>
              </p14:xfrm>
            </p:contentPart>
          </mc:Choice>
          <mc:Fallback>
            <p:pic>
              <p:nvPicPr>
                <p:cNvPr id="30393" name="잉크 30392">
                  <a:extLst>
                    <a:ext uri="{FF2B5EF4-FFF2-40B4-BE49-F238E27FC236}">
                      <a16:creationId xmlns:a16="http://schemas.microsoft.com/office/drawing/2014/main" id="{4E2A4A3F-C5B0-A536-5CEE-7C5A8BE0A00D}"/>
                    </a:ext>
                  </a:extLst>
                </p:cNvPr>
                <p:cNvPicPr/>
                <p:nvPr/>
              </p:nvPicPr>
              <p:blipFill>
                <a:blip r:embed="rId1352"/>
                <a:stretch>
                  <a:fillRect/>
                </a:stretch>
              </p:blipFill>
              <p:spPr>
                <a:xfrm>
                  <a:off x="1549239" y="5300109"/>
                  <a:ext cx="140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3">
              <p14:nvContentPartPr>
                <p14:cNvPr id="30394" name="잉크 30393">
                  <a:extLst>
                    <a:ext uri="{FF2B5EF4-FFF2-40B4-BE49-F238E27FC236}">
                      <a16:creationId xmlns:a16="http://schemas.microsoft.com/office/drawing/2014/main" id="{ACB4136F-5104-2168-BF42-5372984D4C46}"/>
                    </a:ext>
                  </a:extLst>
                </p14:cNvPr>
                <p14:cNvContentPartPr/>
                <p14:nvPr/>
              </p14:nvContentPartPr>
              <p14:xfrm>
                <a:off x="1648959" y="5453469"/>
                <a:ext cx="66960" cy="29520"/>
              </p14:xfrm>
            </p:contentPart>
          </mc:Choice>
          <mc:Fallback>
            <p:pic>
              <p:nvPicPr>
                <p:cNvPr id="30394" name="잉크 30393">
                  <a:extLst>
                    <a:ext uri="{FF2B5EF4-FFF2-40B4-BE49-F238E27FC236}">
                      <a16:creationId xmlns:a16="http://schemas.microsoft.com/office/drawing/2014/main" id="{ACB4136F-5104-2168-BF42-5372984D4C46}"/>
                    </a:ext>
                  </a:extLst>
                </p:cNvPr>
                <p:cNvPicPr/>
                <p:nvPr/>
              </p:nvPicPr>
              <p:blipFill>
                <a:blip r:embed="rId1354"/>
                <a:stretch>
                  <a:fillRect/>
                </a:stretch>
              </p:blipFill>
              <p:spPr>
                <a:xfrm>
                  <a:off x="1640319" y="5444469"/>
                  <a:ext cx="84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5">
              <p14:nvContentPartPr>
                <p14:cNvPr id="30395" name="잉크 30394">
                  <a:extLst>
                    <a:ext uri="{FF2B5EF4-FFF2-40B4-BE49-F238E27FC236}">
                      <a16:creationId xmlns:a16="http://schemas.microsoft.com/office/drawing/2014/main" id="{3B743282-B0F2-1556-F038-94EB5F290CF4}"/>
                    </a:ext>
                  </a:extLst>
                </p14:cNvPr>
                <p14:cNvContentPartPr/>
                <p14:nvPr/>
              </p14:nvContentPartPr>
              <p14:xfrm>
                <a:off x="1662279" y="5306949"/>
                <a:ext cx="104760" cy="185400"/>
              </p14:xfrm>
            </p:contentPart>
          </mc:Choice>
          <mc:Fallback>
            <p:pic>
              <p:nvPicPr>
                <p:cNvPr id="30395" name="잉크 30394">
                  <a:extLst>
                    <a:ext uri="{FF2B5EF4-FFF2-40B4-BE49-F238E27FC236}">
                      <a16:creationId xmlns:a16="http://schemas.microsoft.com/office/drawing/2014/main" id="{3B743282-B0F2-1556-F038-94EB5F290CF4}"/>
                    </a:ext>
                  </a:extLst>
                </p:cNvPr>
                <p:cNvPicPr/>
                <p:nvPr/>
              </p:nvPicPr>
              <p:blipFill>
                <a:blip r:embed="rId1356"/>
                <a:stretch>
                  <a:fillRect/>
                </a:stretch>
              </p:blipFill>
              <p:spPr>
                <a:xfrm>
                  <a:off x="1653639" y="5298309"/>
                  <a:ext cx="122400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363538" y="773113"/>
            <a:ext cx="6354762" cy="560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54     else if(pid1 == 0 &amp;&amp; pid2 == 0) {   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/* first child */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55         printf("child1: %d\n", getpid());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56         close(p1[0]); close(p2[0]); close(p2[1]);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57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58         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59             sleep((i + 1) % 4);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60             printf("child1: send message %d\n", i);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61             write(p1[1], "i'm child1", MSGSIZE);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62         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63         printf("child1: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64         exit(0);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65    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66     else if(pid1 &gt; 0 &amp;&amp; pid2 == 0) {   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/* second child */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67         printf("child2: %d\n", getpid());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68         close(p1[0]); close(p1[1]); close(p2[0]);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69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70         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71             sleep((i + 3) % 4);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72             printf("child2: send message %d\n", i);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73             write(p2[1], "i'm child2", MSGSIZE);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74         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75         printf("child2: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76         exit(0);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77    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78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A474700-B239-027E-C596-FE2E77D4F2F4}"/>
              </a:ext>
            </a:extLst>
          </p:cNvPr>
          <p:cNvGrpSpPr/>
          <p:nvPr/>
        </p:nvGrpSpPr>
        <p:grpSpPr>
          <a:xfrm>
            <a:off x="5716959" y="734949"/>
            <a:ext cx="2732760" cy="2931120"/>
            <a:chOff x="5716959" y="734949"/>
            <a:chExt cx="2732760" cy="29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968F527C-501D-0D3E-DA04-CA2034C3CB82}"/>
                    </a:ext>
                  </a:extLst>
                </p14:cNvPr>
                <p14:cNvContentPartPr/>
                <p14:nvPr/>
              </p14:nvContentPartPr>
              <p14:xfrm>
                <a:off x="6758799" y="844029"/>
                <a:ext cx="117360" cy="1296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968F527C-501D-0D3E-DA04-CA2034C3CB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50159" y="835389"/>
                  <a:ext cx="135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F50101F-607B-A686-6738-ED759245E857}"/>
                    </a:ext>
                  </a:extLst>
                </p14:cNvPr>
                <p14:cNvContentPartPr/>
                <p14:nvPr/>
              </p14:nvContentPartPr>
              <p14:xfrm>
                <a:off x="6722079" y="768069"/>
                <a:ext cx="448560" cy="28980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F50101F-607B-A686-6738-ED759245E8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13079" y="759429"/>
                  <a:ext cx="466200" cy="29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888226D-6919-BB13-FE61-F5F3565E4130}"/>
                    </a:ext>
                  </a:extLst>
                </p14:cNvPr>
                <p14:cNvContentPartPr/>
                <p14:nvPr/>
              </p14:nvContentPartPr>
              <p14:xfrm>
                <a:off x="7217799" y="751869"/>
                <a:ext cx="82800" cy="170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888226D-6919-BB13-FE61-F5F3565E41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08799" y="743229"/>
                  <a:ext cx="100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61295AD-2842-9E9F-26CB-CC2FC4A38DCB}"/>
                    </a:ext>
                  </a:extLst>
                </p14:cNvPr>
                <p14:cNvContentPartPr/>
                <p14:nvPr/>
              </p14:nvContentPartPr>
              <p14:xfrm>
                <a:off x="7328319" y="736749"/>
                <a:ext cx="99360" cy="79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61295AD-2842-9E9F-26CB-CC2FC4A38D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19319" y="728109"/>
                  <a:ext cx="117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6CCB0A8-6782-3A02-2DE9-3DF0EEC9AB33}"/>
                    </a:ext>
                  </a:extLst>
                </p14:cNvPr>
                <p14:cNvContentPartPr/>
                <p14:nvPr/>
              </p14:nvContentPartPr>
              <p14:xfrm>
                <a:off x="7352439" y="837189"/>
                <a:ext cx="132120" cy="928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6CCB0A8-6782-3A02-2DE9-3DF0EEC9AB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43799" y="828549"/>
                  <a:ext cx="149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046A7A4-0510-8A18-ED1C-A5B19CFE3077}"/>
                    </a:ext>
                  </a:extLst>
                </p14:cNvPr>
                <p14:cNvContentPartPr/>
                <p14:nvPr/>
              </p14:nvContentPartPr>
              <p14:xfrm>
                <a:off x="7452879" y="767349"/>
                <a:ext cx="149400" cy="131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046A7A4-0510-8A18-ED1C-A5B19CFE30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43879" y="758349"/>
                  <a:ext cx="167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7C97EAF-C66A-185C-F3E6-F65B7F12BD20}"/>
                    </a:ext>
                  </a:extLst>
                </p14:cNvPr>
                <p14:cNvContentPartPr/>
                <p14:nvPr/>
              </p14:nvContentPartPr>
              <p14:xfrm>
                <a:off x="7662039" y="772749"/>
                <a:ext cx="74520" cy="118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7C97EAF-C66A-185C-F3E6-F65B7F12BD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53399" y="763749"/>
                  <a:ext cx="92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1AF8E22-DD7D-F4A7-CCBA-930EEF1F9C59}"/>
                    </a:ext>
                  </a:extLst>
                </p14:cNvPr>
                <p14:cNvContentPartPr/>
                <p14:nvPr/>
              </p14:nvContentPartPr>
              <p14:xfrm>
                <a:off x="7777239" y="734949"/>
                <a:ext cx="49320" cy="132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1AF8E22-DD7D-F4A7-CCBA-930EEF1F9C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68239" y="725949"/>
                  <a:ext cx="66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44041F8-B951-B431-88CD-DAA60830B6BA}"/>
                    </a:ext>
                  </a:extLst>
                </p14:cNvPr>
                <p14:cNvContentPartPr/>
                <p14:nvPr/>
              </p14:nvContentPartPr>
              <p14:xfrm>
                <a:off x="7832679" y="763749"/>
                <a:ext cx="72360" cy="1544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44041F8-B951-B431-88CD-DAA60830B6B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24039" y="754749"/>
                  <a:ext cx="90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680D7E6-4255-DFC7-03CE-EF600F295FAB}"/>
                    </a:ext>
                  </a:extLst>
                </p14:cNvPr>
                <p14:cNvContentPartPr/>
                <p14:nvPr/>
              </p14:nvContentPartPr>
              <p14:xfrm>
                <a:off x="7898919" y="756189"/>
                <a:ext cx="80640" cy="90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680D7E6-4255-DFC7-03CE-EF600F295F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89919" y="747549"/>
                  <a:ext cx="982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B5D2053-95DD-0637-8A81-F11B942F3C0D}"/>
                    </a:ext>
                  </a:extLst>
                </p14:cNvPr>
                <p14:cNvContentPartPr/>
                <p14:nvPr/>
              </p14:nvContentPartPr>
              <p14:xfrm>
                <a:off x="7951119" y="780309"/>
                <a:ext cx="74160" cy="120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B5D2053-95DD-0637-8A81-F11B942F3C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42479" y="771669"/>
                  <a:ext cx="91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2CC2C36-2686-17E3-323E-68CAD25C1D2A}"/>
                    </a:ext>
                  </a:extLst>
                </p14:cNvPr>
                <p14:cNvContentPartPr/>
                <p14:nvPr/>
              </p14:nvContentPartPr>
              <p14:xfrm>
                <a:off x="8052999" y="750069"/>
                <a:ext cx="32040" cy="217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2CC2C36-2686-17E3-323E-68CAD25C1D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44359" y="741069"/>
                  <a:ext cx="49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6F21FE5-9596-AD4F-DE58-02509435FE7E}"/>
                    </a:ext>
                  </a:extLst>
                </p14:cNvPr>
                <p14:cNvContentPartPr/>
                <p14:nvPr/>
              </p14:nvContentPartPr>
              <p14:xfrm>
                <a:off x="7264599" y="3475989"/>
                <a:ext cx="83520" cy="172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6F21FE5-9596-AD4F-DE58-02509435FE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55599" y="3466989"/>
                  <a:ext cx="101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8C8EAD8-E4CC-A4FC-E905-A8C3E6DB39DC}"/>
                    </a:ext>
                  </a:extLst>
                </p14:cNvPr>
                <p14:cNvContentPartPr/>
                <p14:nvPr/>
              </p14:nvContentPartPr>
              <p14:xfrm>
                <a:off x="7397439" y="3500829"/>
                <a:ext cx="59400" cy="132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8C8EAD8-E4CC-A4FC-E905-A8C3E6DB39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88439" y="3492189"/>
                  <a:ext cx="77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63F5058-6741-EFF0-3020-48CEED7ED916}"/>
                    </a:ext>
                  </a:extLst>
                </p14:cNvPr>
                <p14:cNvContentPartPr/>
                <p14:nvPr/>
              </p14:nvContentPartPr>
              <p14:xfrm>
                <a:off x="7474119" y="3485709"/>
                <a:ext cx="12960" cy="16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63F5058-6741-EFF0-3020-48CEED7ED9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5479" y="3477069"/>
                  <a:ext cx="30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CBCD2EB-EE8B-BAF2-120B-E2DC9B1DFE41}"/>
                    </a:ext>
                  </a:extLst>
                </p14:cNvPr>
                <p14:cNvContentPartPr/>
                <p14:nvPr/>
              </p14:nvContentPartPr>
              <p14:xfrm>
                <a:off x="7497159" y="3529989"/>
                <a:ext cx="18720" cy="716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CBCD2EB-EE8B-BAF2-120B-E2DC9B1DFE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88519" y="3520989"/>
                  <a:ext cx="36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3C7FFC9-C075-8114-2F94-30A979C1382D}"/>
                    </a:ext>
                  </a:extLst>
                </p14:cNvPr>
                <p14:cNvContentPartPr/>
                <p14:nvPr/>
              </p14:nvContentPartPr>
              <p14:xfrm>
                <a:off x="7534959" y="3466989"/>
                <a:ext cx="89640" cy="151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3C7FFC9-C075-8114-2F94-30A979C138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25959" y="3458349"/>
                  <a:ext cx="107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76A3A3D-3456-E90F-6B06-B9CBEE1F3466}"/>
                    </a:ext>
                  </a:extLst>
                </p14:cNvPr>
                <p14:cNvContentPartPr/>
                <p14:nvPr/>
              </p14:nvContentPartPr>
              <p14:xfrm>
                <a:off x="7645119" y="3464829"/>
                <a:ext cx="20880" cy="134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76A3A3D-3456-E90F-6B06-B9CBEE1F3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36119" y="3456189"/>
                  <a:ext cx="38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2EC7513-82B4-E570-F396-B8A433CAA745}"/>
                    </a:ext>
                  </a:extLst>
                </p14:cNvPr>
                <p14:cNvContentPartPr/>
                <p14:nvPr/>
              </p14:nvContentPartPr>
              <p14:xfrm>
                <a:off x="7715679" y="3471669"/>
                <a:ext cx="70200" cy="92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2EC7513-82B4-E570-F396-B8A433CAA7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06679" y="3463029"/>
                  <a:ext cx="87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7693999-66C1-8B93-8002-D09E28B5423B}"/>
                    </a:ext>
                  </a:extLst>
                </p14:cNvPr>
                <p14:cNvContentPartPr/>
                <p14:nvPr/>
              </p14:nvContentPartPr>
              <p14:xfrm>
                <a:off x="7802079" y="3488949"/>
                <a:ext cx="48960" cy="56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7693999-66C1-8B93-8002-D09E28B542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93079" y="3480309"/>
                  <a:ext cx="66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6F2529-12F6-C792-4484-B1EF41906BA2}"/>
                    </a:ext>
                  </a:extLst>
                </p14:cNvPr>
                <p14:cNvContentPartPr/>
                <p14:nvPr/>
              </p14:nvContentPartPr>
              <p14:xfrm>
                <a:off x="7795239" y="3570309"/>
                <a:ext cx="80640" cy="507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6F2529-12F6-C792-4484-B1EF41906B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86599" y="3561309"/>
                  <a:ext cx="98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C076495-AE2B-C8B2-F8DE-3483E5831E3E}"/>
                    </a:ext>
                  </a:extLst>
                </p14:cNvPr>
                <p14:cNvContentPartPr/>
                <p14:nvPr/>
              </p14:nvContentPartPr>
              <p14:xfrm>
                <a:off x="7922319" y="3456189"/>
                <a:ext cx="62640" cy="1436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C076495-AE2B-C8B2-F8DE-3483E5831E3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13679" y="3447189"/>
                  <a:ext cx="80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2D928DE-F9F7-1C2C-CE5C-4954A95E9298}"/>
                    </a:ext>
                  </a:extLst>
                </p14:cNvPr>
                <p14:cNvContentPartPr/>
                <p14:nvPr/>
              </p14:nvContentPartPr>
              <p14:xfrm>
                <a:off x="8015919" y="3446469"/>
                <a:ext cx="61920" cy="1180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2D928DE-F9F7-1C2C-CE5C-4954A95E92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07279" y="3437829"/>
                  <a:ext cx="79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5E70E94-FEEE-A99D-A8B6-A5BFD5388E0C}"/>
                    </a:ext>
                  </a:extLst>
                </p14:cNvPr>
                <p14:cNvContentPartPr/>
                <p14:nvPr/>
              </p14:nvContentPartPr>
              <p14:xfrm>
                <a:off x="8041839" y="3549069"/>
                <a:ext cx="71640" cy="612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5E70E94-FEEE-A99D-A8B6-A5BFD5388E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2839" y="3540069"/>
                  <a:ext cx="892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579AC89-DF35-D35E-64D5-386234AF7B9E}"/>
                    </a:ext>
                  </a:extLst>
                </p14:cNvPr>
                <p14:cNvContentPartPr/>
                <p14:nvPr/>
              </p14:nvContentPartPr>
              <p14:xfrm>
                <a:off x="8099439" y="3473469"/>
                <a:ext cx="122040" cy="100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579AC89-DF35-D35E-64D5-386234AF7B9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0799" y="3464469"/>
                  <a:ext cx="139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23EA53C-EBE3-563E-A956-4D7037CBB54A}"/>
                    </a:ext>
                  </a:extLst>
                </p14:cNvPr>
                <p14:cNvContentPartPr/>
                <p14:nvPr/>
              </p14:nvContentPartPr>
              <p14:xfrm>
                <a:off x="8234079" y="3435669"/>
                <a:ext cx="84240" cy="93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23EA53C-EBE3-563E-A956-4D7037CBB5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5079" y="3426669"/>
                  <a:ext cx="101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302CDDA-5343-C3EB-F262-AF382E84988D}"/>
                    </a:ext>
                  </a:extLst>
                </p14:cNvPr>
                <p14:cNvContentPartPr/>
                <p14:nvPr/>
              </p14:nvContentPartPr>
              <p14:xfrm>
                <a:off x="8211039" y="3500109"/>
                <a:ext cx="138240" cy="572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302CDDA-5343-C3EB-F262-AF382E84988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02399" y="3491109"/>
                  <a:ext cx="155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3C144D9-2ED6-A1C8-FD9E-13F9018B530F}"/>
                    </a:ext>
                  </a:extLst>
                </p14:cNvPr>
                <p14:cNvContentPartPr/>
                <p14:nvPr/>
              </p14:nvContentPartPr>
              <p14:xfrm>
                <a:off x="8293839" y="3582909"/>
                <a:ext cx="85680" cy="55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3C144D9-2ED6-A1C8-FD9E-13F9018B53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85199" y="3574269"/>
                  <a:ext cx="103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D46645D-E97D-967A-D082-EF9546DC0000}"/>
                    </a:ext>
                  </a:extLst>
                </p14:cNvPr>
                <p14:cNvContentPartPr/>
                <p14:nvPr/>
              </p14:nvContentPartPr>
              <p14:xfrm>
                <a:off x="8403639" y="3477789"/>
                <a:ext cx="46080" cy="182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D46645D-E97D-967A-D082-EF9546DC00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94999" y="3468789"/>
                  <a:ext cx="63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5310B19-8965-64D0-97A2-1B87F3787DE4}"/>
                    </a:ext>
                  </a:extLst>
                </p14:cNvPr>
                <p14:cNvContentPartPr/>
                <p14:nvPr/>
              </p14:nvContentPartPr>
              <p14:xfrm>
                <a:off x="5716959" y="2491389"/>
                <a:ext cx="155880" cy="16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5310B19-8965-64D0-97A2-1B87F3787D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07959" y="2482389"/>
                  <a:ext cx="173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CD2C136-57A6-9174-1BBA-34EDC374DFB8}"/>
                    </a:ext>
                  </a:extLst>
                </p14:cNvPr>
                <p14:cNvContentPartPr/>
                <p14:nvPr/>
              </p14:nvContentPartPr>
              <p14:xfrm>
                <a:off x="5845839" y="2424429"/>
                <a:ext cx="70560" cy="1659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CD2C136-57A6-9174-1BBA-34EDC374DF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36839" y="2415429"/>
                  <a:ext cx="8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425D21D-443B-2BE0-A436-A746B612FBE5}"/>
                    </a:ext>
                  </a:extLst>
                </p14:cNvPr>
                <p14:cNvContentPartPr/>
                <p14:nvPr/>
              </p14:nvContentPartPr>
              <p14:xfrm>
                <a:off x="5985879" y="2429109"/>
                <a:ext cx="96120" cy="164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425D21D-443B-2BE0-A436-A746B612FBE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77239" y="2420109"/>
                  <a:ext cx="113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017FE26-7504-AC35-F058-7B2A1EB91182}"/>
                    </a:ext>
                  </a:extLst>
                </p14:cNvPr>
                <p14:cNvContentPartPr/>
                <p14:nvPr/>
              </p14:nvContentPartPr>
              <p14:xfrm>
                <a:off x="6154719" y="2388789"/>
                <a:ext cx="70920" cy="1933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017FE26-7504-AC35-F058-7B2A1EB911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46079" y="2379789"/>
                  <a:ext cx="88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356C8F4-653E-2ED5-FF9C-7675B48079D1}"/>
                    </a:ext>
                  </a:extLst>
                </p14:cNvPr>
                <p14:cNvContentPartPr/>
                <p14:nvPr/>
              </p14:nvContentPartPr>
              <p14:xfrm>
                <a:off x="6295839" y="2371509"/>
                <a:ext cx="82800" cy="1180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356C8F4-653E-2ED5-FF9C-7675B48079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86839" y="2362869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E203B8B-7C01-6692-5159-F0D59833435D}"/>
                    </a:ext>
                  </a:extLst>
                </p14:cNvPr>
                <p14:cNvContentPartPr/>
                <p14:nvPr/>
              </p14:nvContentPartPr>
              <p14:xfrm>
                <a:off x="6351639" y="2412189"/>
                <a:ext cx="81000" cy="117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E203B8B-7C01-6692-5159-F0D5983343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42999" y="2403189"/>
                  <a:ext cx="98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3FAC599-2534-037A-F9F9-F70F158B655F}"/>
                    </a:ext>
                  </a:extLst>
                </p14:cNvPr>
                <p14:cNvContentPartPr/>
                <p14:nvPr/>
              </p14:nvContentPartPr>
              <p14:xfrm>
                <a:off x="6430479" y="2428029"/>
                <a:ext cx="64440" cy="979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3FAC599-2534-037A-F9F9-F70F158B65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1839" y="2419389"/>
                  <a:ext cx="82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A5FA51C-BEDB-7946-36BB-A3DFE080AE55}"/>
                    </a:ext>
                  </a:extLst>
                </p14:cNvPr>
                <p14:cNvContentPartPr/>
                <p14:nvPr/>
              </p14:nvContentPartPr>
              <p14:xfrm>
                <a:off x="6485919" y="2397789"/>
                <a:ext cx="116640" cy="144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A5FA51C-BEDB-7946-36BB-A3DFE080AE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77279" y="2388789"/>
                  <a:ext cx="134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BF18EE8-0CC6-37F3-2F6A-C5307B2172DD}"/>
                    </a:ext>
                  </a:extLst>
                </p14:cNvPr>
                <p14:cNvContentPartPr/>
                <p14:nvPr/>
              </p14:nvContentPartPr>
              <p14:xfrm>
                <a:off x="6616599" y="2345229"/>
                <a:ext cx="73080" cy="1314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BF18EE8-0CC6-37F3-2F6A-C5307B2172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07599" y="2336589"/>
                  <a:ext cx="90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726CC89-3B99-400E-94FE-1B9E7617F1AE}"/>
                    </a:ext>
                  </a:extLst>
                </p14:cNvPr>
                <p14:cNvContentPartPr/>
                <p14:nvPr/>
              </p14:nvContentPartPr>
              <p14:xfrm>
                <a:off x="6665559" y="2382669"/>
                <a:ext cx="127800" cy="1728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726CC89-3B99-400E-94FE-1B9E7617F1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56559" y="2373669"/>
                  <a:ext cx="14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6971923-A410-247A-B788-7A96EC7109D4}"/>
                    </a:ext>
                  </a:extLst>
                </p14:cNvPr>
                <p14:cNvContentPartPr/>
                <p14:nvPr/>
              </p14:nvContentPartPr>
              <p14:xfrm>
                <a:off x="6774639" y="2361069"/>
                <a:ext cx="138240" cy="1375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6971923-A410-247A-B788-7A96EC7109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65639" y="2352069"/>
                  <a:ext cx="155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2AF559C-48E6-6BA1-B03E-C3B4C2397856}"/>
                    </a:ext>
                  </a:extLst>
                </p14:cNvPr>
                <p14:cNvContentPartPr/>
                <p14:nvPr/>
              </p14:nvContentPartPr>
              <p14:xfrm>
                <a:off x="6925839" y="2384469"/>
                <a:ext cx="24840" cy="1479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2AF559C-48E6-6BA1-B03E-C3B4C239785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17199" y="2375469"/>
                  <a:ext cx="42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70BCE53-AF49-1C95-F7EA-38958E700C6C}"/>
                    </a:ext>
                  </a:extLst>
                </p14:cNvPr>
                <p14:cNvContentPartPr/>
                <p14:nvPr/>
              </p14:nvContentPartPr>
              <p14:xfrm>
                <a:off x="7140399" y="2374029"/>
                <a:ext cx="78120" cy="91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70BCE53-AF49-1C95-F7EA-38958E700C6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31399" y="2365029"/>
                  <a:ext cx="95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F18DD28-583E-D4C9-AD24-A4047377A401}"/>
                    </a:ext>
                  </a:extLst>
                </p14:cNvPr>
                <p14:cNvContentPartPr/>
                <p14:nvPr/>
              </p14:nvContentPartPr>
              <p14:xfrm>
                <a:off x="7235439" y="2383749"/>
                <a:ext cx="52920" cy="864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F18DD28-583E-D4C9-AD24-A4047377A40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6799" y="2375109"/>
                  <a:ext cx="70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8DBE8C8-2267-CD61-4D28-3CC3E1C48E82}"/>
                    </a:ext>
                  </a:extLst>
                </p14:cNvPr>
                <p14:cNvContentPartPr/>
                <p14:nvPr/>
              </p14:nvContentPartPr>
              <p14:xfrm>
                <a:off x="7201599" y="2515509"/>
                <a:ext cx="123840" cy="154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8DBE8C8-2267-CD61-4D28-3CC3E1C48E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92599" y="2506869"/>
                  <a:ext cx="141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F8B709C-3566-E2E5-9CCF-B03F3C1F7590}"/>
                    </a:ext>
                  </a:extLst>
                </p14:cNvPr>
                <p14:cNvContentPartPr/>
                <p14:nvPr/>
              </p14:nvContentPartPr>
              <p14:xfrm>
                <a:off x="7306719" y="2379429"/>
                <a:ext cx="120960" cy="1342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F8B709C-3566-E2E5-9CCF-B03F3C1F759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98079" y="2370789"/>
                  <a:ext cx="138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5F329C8-E33A-55B5-1BF1-461BE8AF6906}"/>
                    </a:ext>
                  </a:extLst>
                </p14:cNvPr>
                <p14:cNvContentPartPr/>
                <p14:nvPr/>
              </p14:nvContentPartPr>
              <p14:xfrm>
                <a:off x="7445679" y="2404989"/>
                <a:ext cx="82080" cy="792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5F329C8-E33A-55B5-1BF1-461BE8AF690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36679" y="2395989"/>
                  <a:ext cx="99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98E4B7F-EA4F-568F-87E6-4594DC114AB8}"/>
                    </a:ext>
                  </a:extLst>
                </p14:cNvPr>
                <p14:cNvContentPartPr/>
                <p14:nvPr/>
              </p14:nvContentPartPr>
              <p14:xfrm>
                <a:off x="7530639" y="2435589"/>
                <a:ext cx="57600" cy="594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98E4B7F-EA4F-568F-87E6-4594DC114A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21999" y="2426589"/>
                  <a:ext cx="75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B5F4129-6A05-6FF9-67B3-2F1BED2415C4}"/>
                    </a:ext>
                  </a:extLst>
                </p14:cNvPr>
                <p14:cNvContentPartPr/>
                <p14:nvPr/>
              </p14:nvContentPartPr>
              <p14:xfrm>
                <a:off x="7510839" y="2505069"/>
                <a:ext cx="85320" cy="622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B5F4129-6A05-6FF9-67B3-2F1BED2415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02199" y="2496429"/>
                  <a:ext cx="10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AEBBC38-1876-50C6-DFD2-2A1DDA71034C}"/>
                    </a:ext>
                  </a:extLst>
                </p14:cNvPr>
                <p14:cNvContentPartPr/>
                <p14:nvPr/>
              </p14:nvContentPartPr>
              <p14:xfrm>
                <a:off x="7678959" y="2388069"/>
                <a:ext cx="79200" cy="1202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AEBBC38-1876-50C6-DFD2-2A1DDA7103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9959" y="2379069"/>
                  <a:ext cx="96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B00BADC-00AE-BE8B-CD57-36849DAE0837}"/>
                    </a:ext>
                  </a:extLst>
                </p14:cNvPr>
                <p14:cNvContentPartPr/>
                <p14:nvPr/>
              </p14:nvContentPartPr>
              <p14:xfrm>
                <a:off x="7794879" y="2350269"/>
                <a:ext cx="165600" cy="1468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B00BADC-00AE-BE8B-CD57-36849DAE083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85879" y="2341629"/>
                  <a:ext cx="183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8D89E6E-0A45-49B0-55F3-27B09593C896}"/>
                    </a:ext>
                  </a:extLst>
                </p14:cNvPr>
                <p14:cNvContentPartPr/>
                <p14:nvPr/>
              </p14:nvContentPartPr>
              <p14:xfrm>
                <a:off x="7866159" y="2457909"/>
                <a:ext cx="101880" cy="72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8D89E6E-0A45-49B0-55F3-27B09593C89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57159" y="2449269"/>
                  <a:ext cx="119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AF6114C-92A5-4E67-DCCC-3FD1BBA65701}"/>
                    </a:ext>
                  </a:extLst>
                </p14:cNvPr>
                <p14:cNvContentPartPr/>
                <p14:nvPr/>
              </p14:nvContentPartPr>
              <p14:xfrm>
                <a:off x="7890279" y="2499309"/>
                <a:ext cx="210240" cy="622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AF6114C-92A5-4E67-DCCC-3FD1BBA6570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81279" y="2490309"/>
                  <a:ext cx="2278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39" name="그룹 30738">
            <a:extLst>
              <a:ext uri="{FF2B5EF4-FFF2-40B4-BE49-F238E27FC236}">
                <a16:creationId xmlns:a16="http://schemas.microsoft.com/office/drawing/2014/main" id="{7A2EAAA4-22FD-9E16-D328-5D6E789216E7}"/>
              </a:ext>
            </a:extLst>
          </p:cNvPr>
          <p:cNvGrpSpPr/>
          <p:nvPr/>
        </p:nvGrpSpPr>
        <p:grpSpPr>
          <a:xfrm>
            <a:off x="5677359" y="5117949"/>
            <a:ext cx="175320" cy="131040"/>
            <a:chOff x="5677359" y="5117949"/>
            <a:chExt cx="175320" cy="1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E9EEDF8-F3A4-9621-07B7-2797E279D00D}"/>
                    </a:ext>
                  </a:extLst>
                </p14:cNvPr>
                <p14:cNvContentPartPr/>
                <p14:nvPr/>
              </p14:nvContentPartPr>
              <p14:xfrm>
                <a:off x="5677359" y="5170149"/>
                <a:ext cx="136440" cy="111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E9EEDF8-F3A4-9621-07B7-2797E279D0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68359" y="5161509"/>
                  <a:ext cx="154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A9B7FDF-2F79-96A9-4FC7-1B10E251F70A}"/>
                    </a:ext>
                  </a:extLst>
                </p14:cNvPr>
                <p14:cNvContentPartPr/>
                <p14:nvPr/>
              </p14:nvContentPartPr>
              <p14:xfrm>
                <a:off x="5775999" y="5117949"/>
                <a:ext cx="76680" cy="1310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A9B7FDF-2F79-96A9-4FC7-1B10E251F7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66999" y="5109309"/>
                  <a:ext cx="943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38" name="그룹 30737">
            <a:extLst>
              <a:ext uri="{FF2B5EF4-FFF2-40B4-BE49-F238E27FC236}">
                <a16:creationId xmlns:a16="http://schemas.microsoft.com/office/drawing/2014/main" id="{EF0702F4-40AE-FF0B-4945-B8616866FF03}"/>
              </a:ext>
            </a:extLst>
          </p:cNvPr>
          <p:cNvGrpSpPr/>
          <p:nvPr/>
        </p:nvGrpSpPr>
        <p:grpSpPr>
          <a:xfrm>
            <a:off x="6021879" y="5033709"/>
            <a:ext cx="1948320" cy="230040"/>
            <a:chOff x="6021879" y="5033709"/>
            <a:chExt cx="1948320" cy="2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42CFFA0-D968-1FAE-C15D-B530625C2F0C}"/>
                    </a:ext>
                  </a:extLst>
                </p14:cNvPr>
                <p14:cNvContentPartPr/>
                <p14:nvPr/>
              </p14:nvContentPartPr>
              <p14:xfrm>
                <a:off x="6021879" y="5080509"/>
                <a:ext cx="51480" cy="1497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42CFFA0-D968-1FAE-C15D-B530625C2F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13239" y="5071509"/>
                  <a:ext cx="69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2AA1587-4BBE-27F7-81D3-7193C72ADDAA}"/>
                    </a:ext>
                  </a:extLst>
                </p14:cNvPr>
                <p14:cNvContentPartPr/>
                <p14:nvPr/>
              </p14:nvContentPartPr>
              <p14:xfrm>
                <a:off x="6113319" y="5087709"/>
                <a:ext cx="132480" cy="1213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2AA1587-4BBE-27F7-81D3-7193C72ADD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04319" y="5078709"/>
                  <a:ext cx="150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720" name="잉크 30719">
                  <a:extLst>
                    <a:ext uri="{FF2B5EF4-FFF2-40B4-BE49-F238E27FC236}">
                      <a16:creationId xmlns:a16="http://schemas.microsoft.com/office/drawing/2014/main" id="{5052B689-68D2-9C99-E91F-A39414DB15CE}"/>
                    </a:ext>
                  </a:extLst>
                </p14:cNvPr>
                <p14:cNvContentPartPr/>
                <p14:nvPr/>
              </p14:nvContentPartPr>
              <p14:xfrm>
                <a:off x="6313479" y="5066469"/>
                <a:ext cx="59040" cy="97920"/>
              </p14:xfrm>
            </p:contentPart>
          </mc:Choice>
          <mc:Fallback>
            <p:pic>
              <p:nvPicPr>
                <p:cNvPr id="30720" name="잉크 30719">
                  <a:extLst>
                    <a:ext uri="{FF2B5EF4-FFF2-40B4-BE49-F238E27FC236}">
                      <a16:creationId xmlns:a16="http://schemas.microsoft.com/office/drawing/2014/main" id="{5052B689-68D2-9C99-E91F-A39414DB15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04839" y="5057469"/>
                  <a:ext cx="76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0721" name="잉크 30720">
                  <a:extLst>
                    <a:ext uri="{FF2B5EF4-FFF2-40B4-BE49-F238E27FC236}">
                      <a16:creationId xmlns:a16="http://schemas.microsoft.com/office/drawing/2014/main" id="{3349BEF8-2729-2738-A037-1F90ED55ED5E}"/>
                    </a:ext>
                  </a:extLst>
                </p14:cNvPr>
                <p14:cNvContentPartPr/>
                <p14:nvPr/>
              </p14:nvContentPartPr>
              <p14:xfrm>
                <a:off x="6357039" y="5078349"/>
                <a:ext cx="79920" cy="113400"/>
              </p14:xfrm>
            </p:contentPart>
          </mc:Choice>
          <mc:Fallback>
            <p:pic>
              <p:nvPicPr>
                <p:cNvPr id="30721" name="잉크 30720">
                  <a:extLst>
                    <a:ext uri="{FF2B5EF4-FFF2-40B4-BE49-F238E27FC236}">
                      <a16:creationId xmlns:a16="http://schemas.microsoft.com/office/drawing/2014/main" id="{3349BEF8-2729-2738-A037-1F90ED55ED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48039" y="5069709"/>
                  <a:ext cx="97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0723" name="잉크 30722">
                  <a:extLst>
                    <a:ext uri="{FF2B5EF4-FFF2-40B4-BE49-F238E27FC236}">
                      <a16:creationId xmlns:a16="http://schemas.microsoft.com/office/drawing/2014/main" id="{DB5A1D59-CBA1-4E7C-AF3C-BB4672BBFF01}"/>
                    </a:ext>
                  </a:extLst>
                </p14:cNvPr>
                <p14:cNvContentPartPr/>
                <p14:nvPr/>
              </p14:nvContentPartPr>
              <p14:xfrm>
                <a:off x="6420399" y="5102469"/>
                <a:ext cx="48240" cy="78120"/>
              </p14:xfrm>
            </p:contentPart>
          </mc:Choice>
          <mc:Fallback>
            <p:pic>
              <p:nvPicPr>
                <p:cNvPr id="30723" name="잉크 30722">
                  <a:extLst>
                    <a:ext uri="{FF2B5EF4-FFF2-40B4-BE49-F238E27FC236}">
                      <a16:creationId xmlns:a16="http://schemas.microsoft.com/office/drawing/2014/main" id="{DB5A1D59-CBA1-4E7C-AF3C-BB4672BBFF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11399" y="5093829"/>
                  <a:ext cx="65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724" name="잉크 30723">
                  <a:extLst>
                    <a:ext uri="{FF2B5EF4-FFF2-40B4-BE49-F238E27FC236}">
                      <a16:creationId xmlns:a16="http://schemas.microsoft.com/office/drawing/2014/main" id="{BFFD1602-7678-854D-A077-4FBCC11FF5AD}"/>
                    </a:ext>
                  </a:extLst>
                </p14:cNvPr>
                <p14:cNvContentPartPr/>
                <p14:nvPr/>
              </p14:nvContentPartPr>
              <p14:xfrm>
                <a:off x="6488079" y="5061429"/>
                <a:ext cx="132480" cy="121320"/>
              </p14:xfrm>
            </p:contentPart>
          </mc:Choice>
          <mc:Fallback>
            <p:pic>
              <p:nvPicPr>
                <p:cNvPr id="30724" name="잉크 30723">
                  <a:extLst>
                    <a:ext uri="{FF2B5EF4-FFF2-40B4-BE49-F238E27FC236}">
                      <a16:creationId xmlns:a16="http://schemas.microsoft.com/office/drawing/2014/main" id="{BFFD1602-7678-854D-A077-4FBCC11FF5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79439" y="5052789"/>
                  <a:ext cx="150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725" name="잉크 30724">
                  <a:extLst>
                    <a:ext uri="{FF2B5EF4-FFF2-40B4-BE49-F238E27FC236}">
                      <a16:creationId xmlns:a16="http://schemas.microsoft.com/office/drawing/2014/main" id="{4552919A-5FC4-E35F-2178-F922F1DF8661}"/>
                    </a:ext>
                  </a:extLst>
                </p14:cNvPr>
                <p14:cNvContentPartPr/>
                <p14:nvPr/>
              </p14:nvContentPartPr>
              <p14:xfrm>
                <a:off x="6632439" y="5042349"/>
                <a:ext cx="116640" cy="121320"/>
              </p14:xfrm>
            </p:contentPart>
          </mc:Choice>
          <mc:Fallback>
            <p:pic>
              <p:nvPicPr>
                <p:cNvPr id="30725" name="잉크 30724">
                  <a:extLst>
                    <a:ext uri="{FF2B5EF4-FFF2-40B4-BE49-F238E27FC236}">
                      <a16:creationId xmlns:a16="http://schemas.microsoft.com/office/drawing/2014/main" id="{4552919A-5FC4-E35F-2178-F922F1DF86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3799" y="5033349"/>
                  <a:ext cx="13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726" name="잉크 30725">
                  <a:extLst>
                    <a:ext uri="{FF2B5EF4-FFF2-40B4-BE49-F238E27FC236}">
                      <a16:creationId xmlns:a16="http://schemas.microsoft.com/office/drawing/2014/main" id="{963502D6-0DA1-2CE8-D412-B031140C2E9F}"/>
                    </a:ext>
                  </a:extLst>
                </p14:cNvPr>
                <p14:cNvContentPartPr/>
                <p14:nvPr/>
              </p14:nvContentPartPr>
              <p14:xfrm>
                <a:off x="6682839" y="5185629"/>
                <a:ext cx="99720" cy="12600"/>
              </p14:xfrm>
            </p:contentPart>
          </mc:Choice>
          <mc:Fallback>
            <p:pic>
              <p:nvPicPr>
                <p:cNvPr id="30726" name="잉크 30725">
                  <a:extLst>
                    <a:ext uri="{FF2B5EF4-FFF2-40B4-BE49-F238E27FC236}">
                      <a16:creationId xmlns:a16="http://schemas.microsoft.com/office/drawing/2014/main" id="{963502D6-0DA1-2CE8-D412-B031140C2E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4199" y="5176989"/>
                  <a:ext cx="1173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727" name="잉크 30726">
                  <a:extLst>
                    <a:ext uri="{FF2B5EF4-FFF2-40B4-BE49-F238E27FC236}">
                      <a16:creationId xmlns:a16="http://schemas.microsoft.com/office/drawing/2014/main" id="{EE480CA8-2CFD-9CF8-1B9B-F7D81AC31646}"/>
                    </a:ext>
                  </a:extLst>
                </p14:cNvPr>
                <p14:cNvContentPartPr/>
                <p14:nvPr/>
              </p14:nvContentPartPr>
              <p14:xfrm>
                <a:off x="6762039" y="5069709"/>
                <a:ext cx="118440" cy="110880"/>
              </p14:xfrm>
            </p:contentPart>
          </mc:Choice>
          <mc:Fallback>
            <p:pic>
              <p:nvPicPr>
                <p:cNvPr id="30727" name="잉크 30726">
                  <a:extLst>
                    <a:ext uri="{FF2B5EF4-FFF2-40B4-BE49-F238E27FC236}">
                      <a16:creationId xmlns:a16="http://schemas.microsoft.com/office/drawing/2014/main" id="{EE480CA8-2CFD-9CF8-1B9B-F7D81AC316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753039" y="5060709"/>
                  <a:ext cx="136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0728" name="잉크 30727">
                  <a:extLst>
                    <a:ext uri="{FF2B5EF4-FFF2-40B4-BE49-F238E27FC236}">
                      <a16:creationId xmlns:a16="http://schemas.microsoft.com/office/drawing/2014/main" id="{08FA06B4-D197-E19C-D658-429F7D82F272}"/>
                    </a:ext>
                  </a:extLst>
                </p14:cNvPr>
                <p14:cNvContentPartPr/>
                <p14:nvPr/>
              </p14:nvContentPartPr>
              <p14:xfrm>
                <a:off x="6894879" y="5066829"/>
                <a:ext cx="24840" cy="150120"/>
              </p14:xfrm>
            </p:contentPart>
          </mc:Choice>
          <mc:Fallback>
            <p:pic>
              <p:nvPicPr>
                <p:cNvPr id="30728" name="잉크 30727">
                  <a:extLst>
                    <a:ext uri="{FF2B5EF4-FFF2-40B4-BE49-F238E27FC236}">
                      <a16:creationId xmlns:a16="http://schemas.microsoft.com/office/drawing/2014/main" id="{08FA06B4-D197-E19C-D658-429F7D82F2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86239" y="5057829"/>
                  <a:ext cx="42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729" name="잉크 30728">
                  <a:extLst>
                    <a:ext uri="{FF2B5EF4-FFF2-40B4-BE49-F238E27FC236}">
                      <a16:creationId xmlns:a16="http://schemas.microsoft.com/office/drawing/2014/main" id="{D277C4D9-BD01-BDE4-5E69-C912616C7566}"/>
                    </a:ext>
                  </a:extLst>
                </p14:cNvPr>
                <p14:cNvContentPartPr/>
                <p14:nvPr/>
              </p14:nvContentPartPr>
              <p14:xfrm>
                <a:off x="7049679" y="5050629"/>
                <a:ext cx="108000" cy="143280"/>
              </p14:xfrm>
            </p:contentPart>
          </mc:Choice>
          <mc:Fallback>
            <p:pic>
              <p:nvPicPr>
                <p:cNvPr id="30729" name="잉크 30728">
                  <a:extLst>
                    <a:ext uri="{FF2B5EF4-FFF2-40B4-BE49-F238E27FC236}">
                      <a16:creationId xmlns:a16="http://schemas.microsoft.com/office/drawing/2014/main" id="{D277C4D9-BD01-BDE4-5E69-C912616C75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41039" y="5041629"/>
                  <a:ext cx="125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730" name="잉크 30729">
                  <a:extLst>
                    <a:ext uri="{FF2B5EF4-FFF2-40B4-BE49-F238E27FC236}">
                      <a16:creationId xmlns:a16="http://schemas.microsoft.com/office/drawing/2014/main" id="{F7AEE47A-FE5B-3256-53AC-27C812DD2762}"/>
                    </a:ext>
                  </a:extLst>
                </p14:cNvPr>
                <p14:cNvContentPartPr/>
                <p14:nvPr/>
              </p14:nvContentPartPr>
              <p14:xfrm>
                <a:off x="7108359" y="5086989"/>
                <a:ext cx="122400" cy="146160"/>
              </p14:xfrm>
            </p:contentPart>
          </mc:Choice>
          <mc:Fallback>
            <p:pic>
              <p:nvPicPr>
                <p:cNvPr id="30730" name="잉크 30729">
                  <a:extLst>
                    <a:ext uri="{FF2B5EF4-FFF2-40B4-BE49-F238E27FC236}">
                      <a16:creationId xmlns:a16="http://schemas.microsoft.com/office/drawing/2014/main" id="{F7AEE47A-FE5B-3256-53AC-27C812DD276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99359" y="5078349"/>
                  <a:ext cx="140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0731" name="잉크 30730">
                  <a:extLst>
                    <a:ext uri="{FF2B5EF4-FFF2-40B4-BE49-F238E27FC236}">
                      <a16:creationId xmlns:a16="http://schemas.microsoft.com/office/drawing/2014/main" id="{1C44F8E7-D366-7898-B077-D1745E3EBB17}"/>
                    </a:ext>
                  </a:extLst>
                </p14:cNvPr>
                <p14:cNvContentPartPr/>
                <p14:nvPr/>
              </p14:nvContentPartPr>
              <p14:xfrm>
                <a:off x="7205919" y="5077629"/>
                <a:ext cx="113040" cy="140040"/>
              </p14:xfrm>
            </p:contentPart>
          </mc:Choice>
          <mc:Fallback>
            <p:pic>
              <p:nvPicPr>
                <p:cNvPr id="30731" name="잉크 30730">
                  <a:extLst>
                    <a:ext uri="{FF2B5EF4-FFF2-40B4-BE49-F238E27FC236}">
                      <a16:creationId xmlns:a16="http://schemas.microsoft.com/office/drawing/2014/main" id="{1C44F8E7-D366-7898-B077-D1745E3EBB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6919" y="5068629"/>
                  <a:ext cx="130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0732" name="잉크 30731">
                  <a:extLst>
                    <a:ext uri="{FF2B5EF4-FFF2-40B4-BE49-F238E27FC236}">
                      <a16:creationId xmlns:a16="http://schemas.microsoft.com/office/drawing/2014/main" id="{F7714FC1-62C4-F984-26A9-E531EB7681A5}"/>
                    </a:ext>
                  </a:extLst>
                </p14:cNvPr>
                <p14:cNvContentPartPr/>
                <p14:nvPr/>
              </p14:nvContentPartPr>
              <p14:xfrm>
                <a:off x="7344519" y="5077269"/>
                <a:ext cx="111960" cy="88920"/>
              </p14:xfrm>
            </p:contentPart>
          </mc:Choice>
          <mc:Fallback>
            <p:pic>
              <p:nvPicPr>
                <p:cNvPr id="30732" name="잉크 30731">
                  <a:extLst>
                    <a:ext uri="{FF2B5EF4-FFF2-40B4-BE49-F238E27FC236}">
                      <a16:creationId xmlns:a16="http://schemas.microsoft.com/office/drawing/2014/main" id="{F7714FC1-62C4-F984-26A9-E531EB7681A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35879" y="5068269"/>
                  <a:ext cx="129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0733" name="잉크 30732">
                  <a:extLst>
                    <a:ext uri="{FF2B5EF4-FFF2-40B4-BE49-F238E27FC236}">
                      <a16:creationId xmlns:a16="http://schemas.microsoft.com/office/drawing/2014/main" id="{ABF4BBD1-4BDF-AFFE-C294-C00E072F551D}"/>
                    </a:ext>
                  </a:extLst>
                </p14:cNvPr>
                <p14:cNvContentPartPr/>
                <p14:nvPr/>
              </p14:nvContentPartPr>
              <p14:xfrm>
                <a:off x="7425519" y="5095269"/>
                <a:ext cx="89280" cy="131040"/>
              </p14:xfrm>
            </p:contentPart>
          </mc:Choice>
          <mc:Fallback>
            <p:pic>
              <p:nvPicPr>
                <p:cNvPr id="30733" name="잉크 30732">
                  <a:extLst>
                    <a:ext uri="{FF2B5EF4-FFF2-40B4-BE49-F238E27FC236}">
                      <a16:creationId xmlns:a16="http://schemas.microsoft.com/office/drawing/2014/main" id="{ABF4BBD1-4BDF-AFFE-C294-C00E072F55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16879" y="5086629"/>
                  <a:ext cx="106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0734" name="잉크 30733">
                  <a:extLst>
                    <a:ext uri="{FF2B5EF4-FFF2-40B4-BE49-F238E27FC236}">
                      <a16:creationId xmlns:a16="http://schemas.microsoft.com/office/drawing/2014/main" id="{42C13C50-2142-6676-8F56-D802B250A9CA}"/>
                    </a:ext>
                  </a:extLst>
                </p14:cNvPr>
                <p14:cNvContentPartPr/>
                <p14:nvPr/>
              </p14:nvContentPartPr>
              <p14:xfrm>
                <a:off x="7582839" y="5055309"/>
                <a:ext cx="73080" cy="133560"/>
              </p14:xfrm>
            </p:contentPart>
          </mc:Choice>
          <mc:Fallback>
            <p:pic>
              <p:nvPicPr>
                <p:cNvPr id="30734" name="잉크 30733">
                  <a:extLst>
                    <a:ext uri="{FF2B5EF4-FFF2-40B4-BE49-F238E27FC236}">
                      <a16:creationId xmlns:a16="http://schemas.microsoft.com/office/drawing/2014/main" id="{42C13C50-2142-6676-8F56-D802B250A9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73839" y="5046309"/>
                  <a:ext cx="907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0735" name="잉크 30734">
                  <a:extLst>
                    <a:ext uri="{FF2B5EF4-FFF2-40B4-BE49-F238E27FC236}">
                      <a16:creationId xmlns:a16="http://schemas.microsoft.com/office/drawing/2014/main" id="{11A46375-F14D-976D-0859-E9944D686825}"/>
                    </a:ext>
                  </a:extLst>
                </p14:cNvPr>
                <p14:cNvContentPartPr/>
                <p14:nvPr/>
              </p14:nvContentPartPr>
              <p14:xfrm>
                <a:off x="7703799" y="5033709"/>
                <a:ext cx="134640" cy="148680"/>
              </p14:xfrm>
            </p:contentPart>
          </mc:Choice>
          <mc:Fallback>
            <p:pic>
              <p:nvPicPr>
                <p:cNvPr id="30735" name="잉크 30734">
                  <a:extLst>
                    <a:ext uri="{FF2B5EF4-FFF2-40B4-BE49-F238E27FC236}">
                      <a16:creationId xmlns:a16="http://schemas.microsoft.com/office/drawing/2014/main" id="{11A46375-F14D-976D-0859-E9944D68682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94799" y="5025069"/>
                  <a:ext cx="15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0736" name="잉크 30735">
                  <a:extLst>
                    <a:ext uri="{FF2B5EF4-FFF2-40B4-BE49-F238E27FC236}">
                      <a16:creationId xmlns:a16="http://schemas.microsoft.com/office/drawing/2014/main" id="{0802C9F3-D93C-0893-4049-11886CF78B99}"/>
                    </a:ext>
                  </a:extLst>
                </p14:cNvPr>
                <p14:cNvContentPartPr/>
                <p14:nvPr/>
              </p14:nvContentPartPr>
              <p14:xfrm>
                <a:off x="7752759" y="5131989"/>
                <a:ext cx="92520" cy="17640"/>
              </p14:xfrm>
            </p:contentPart>
          </mc:Choice>
          <mc:Fallback>
            <p:pic>
              <p:nvPicPr>
                <p:cNvPr id="30736" name="잉크 30735">
                  <a:extLst>
                    <a:ext uri="{FF2B5EF4-FFF2-40B4-BE49-F238E27FC236}">
                      <a16:creationId xmlns:a16="http://schemas.microsoft.com/office/drawing/2014/main" id="{0802C9F3-D93C-0893-4049-11886CF78B9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43759" y="5123349"/>
                  <a:ext cx="110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0737" name="잉크 30736">
                  <a:extLst>
                    <a:ext uri="{FF2B5EF4-FFF2-40B4-BE49-F238E27FC236}">
                      <a16:creationId xmlns:a16="http://schemas.microsoft.com/office/drawing/2014/main" id="{65AFD73A-174B-4B74-FAA7-401D0901B314}"/>
                    </a:ext>
                  </a:extLst>
                </p14:cNvPr>
                <p14:cNvContentPartPr/>
                <p14:nvPr/>
              </p14:nvContentPartPr>
              <p14:xfrm>
                <a:off x="7791999" y="5173749"/>
                <a:ext cx="178200" cy="90000"/>
              </p14:xfrm>
            </p:contentPart>
          </mc:Choice>
          <mc:Fallback>
            <p:pic>
              <p:nvPicPr>
                <p:cNvPr id="30737" name="잉크 30736">
                  <a:extLst>
                    <a:ext uri="{FF2B5EF4-FFF2-40B4-BE49-F238E27FC236}">
                      <a16:creationId xmlns:a16="http://schemas.microsoft.com/office/drawing/2014/main" id="{65AFD73A-174B-4B74-FAA7-401D0901B31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83359" y="5164749"/>
                  <a:ext cx="1958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56" name="그룹 30755">
            <a:extLst>
              <a:ext uri="{FF2B5EF4-FFF2-40B4-BE49-F238E27FC236}">
                <a16:creationId xmlns:a16="http://schemas.microsoft.com/office/drawing/2014/main" id="{4CE4DC94-A9BF-C369-5781-28EA02EC4BE8}"/>
              </a:ext>
            </a:extLst>
          </p:cNvPr>
          <p:cNvGrpSpPr/>
          <p:nvPr/>
        </p:nvGrpSpPr>
        <p:grpSpPr>
          <a:xfrm>
            <a:off x="5205759" y="6101469"/>
            <a:ext cx="1623240" cy="286920"/>
            <a:chOff x="5205759" y="6101469"/>
            <a:chExt cx="16232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0740" name="잉크 30739">
                  <a:extLst>
                    <a:ext uri="{FF2B5EF4-FFF2-40B4-BE49-F238E27FC236}">
                      <a16:creationId xmlns:a16="http://schemas.microsoft.com/office/drawing/2014/main" id="{B67C9A4E-AD43-08B2-883A-41D78608A493}"/>
                    </a:ext>
                  </a:extLst>
                </p14:cNvPr>
                <p14:cNvContentPartPr/>
                <p14:nvPr/>
              </p14:nvContentPartPr>
              <p14:xfrm>
                <a:off x="5425359" y="6132429"/>
                <a:ext cx="125640" cy="155160"/>
              </p14:xfrm>
            </p:contentPart>
          </mc:Choice>
          <mc:Fallback>
            <p:pic>
              <p:nvPicPr>
                <p:cNvPr id="30740" name="잉크 30739">
                  <a:extLst>
                    <a:ext uri="{FF2B5EF4-FFF2-40B4-BE49-F238E27FC236}">
                      <a16:creationId xmlns:a16="http://schemas.microsoft.com/office/drawing/2014/main" id="{B67C9A4E-AD43-08B2-883A-41D78608A4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16359" y="6123789"/>
                  <a:ext cx="143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0741" name="잉크 30740">
                  <a:extLst>
                    <a:ext uri="{FF2B5EF4-FFF2-40B4-BE49-F238E27FC236}">
                      <a16:creationId xmlns:a16="http://schemas.microsoft.com/office/drawing/2014/main" id="{BCA07863-C47D-DD2D-B556-208A5EBD39F1}"/>
                    </a:ext>
                  </a:extLst>
                </p14:cNvPr>
                <p14:cNvContentPartPr/>
                <p14:nvPr/>
              </p14:nvContentPartPr>
              <p14:xfrm>
                <a:off x="5578719" y="6101469"/>
                <a:ext cx="68400" cy="180000"/>
              </p14:xfrm>
            </p:contentPart>
          </mc:Choice>
          <mc:Fallback>
            <p:pic>
              <p:nvPicPr>
                <p:cNvPr id="30741" name="잉크 30740">
                  <a:extLst>
                    <a:ext uri="{FF2B5EF4-FFF2-40B4-BE49-F238E27FC236}">
                      <a16:creationId xmlns:a16="http://schemas.microsoft.com/office/drawing/2014/main" id="{BCA07863-C47D-DD2D-B556-208A5EBD39F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70079" y="6092469"/>
                  <a:ext cx="860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0742" name="잉크 30741">
                  <a:extLst>
                    <a:ext uri="{FF2B5EF4-FFF2-40B4-BE49-F238E27FC236}">
                      <a16:creationId xmlns:a16="http://schemas.microsoft.com/office/drawing/2014/main" id="{1875F9D8-5067-6384-D8A7-268FEAB8ACE8}"/>
                    </a:ext>
                  </a:extLst>
                </p14:cNvPr>
                <p14:cNvContentPartPr/>
                <p14:nvPr/>
              </p14:nvContentPartPr>
              <p14:xfrm>
                <a:off x="5631279" y="6120189"/>
                <a:ext cx="114120" cy="73800"/>
              </p14:xfrm>
            </p:contentPart>
          </mc:Choice>
          <mc:Fallback>
            <p:pic>
              <p:nvPicPr>
                <p:cNvPr id="30742" name="잉크 30741">
                  <a:extLst>
                    <a:ext uri="{FF2B5EF4-FFF2-40B4-BE49-F238E27FC236}">
                      <a16:creationId xmlns:a16="http://schemas.microsoft.com/office/drawing/2014/main" id="{1875F9D8-5067-6384-D8A7-268FEAB8AC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2639" y="6111189"/>
                  <a:ext cx="131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0743" name="잉크 30742">
                  <a:extLst>
                    <a:ext uri="{FF2B5EF4-FFF2-40B4-BE49-F238E27FC236}">
                      <a16:creationId xmlns:a16="http://schemas.microsoft.com/office/drawing/2014/main" id="{D37964FE-D711-E782-3B0E-8D1E3F4574B9}"/>
                    </a:ext>
                  </a:extLst>
                </p14:cNvPr>
                <p14:cNvContentPartPr/>
                <p14:nvPr/>
              </p14:nvContentPartPr>
              <p14:xfrm>
                <a:off x="5661519" y="6232509"/>
                <a:ext cx="102240" cy="114840"/>
              </p14:xfrm>
            </p:contentPart>
          </mc:Choice>
          <mc:Fallback>
            <p:pic>
              <p:nvPicPr>
                <p:cNvPr id="30743" name="잉크 30742">
                  <a:extLst>
                    <a:ext uri="{FF2B5EF4-FFF2-40B4-BE49-F238E27FC236}">
                      <a16:creationId xmlns:a16="http://schemas.microsoft.com/office/drawing/2014/main" id="{D37964FE-D711-E782-3B0E-8D1E3F4574B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52519" y="6223869"/>
                  <a:ext cx="119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0744" name="잉크 30743">
                  <a:extLst>
                    <a:ext uri="{FF2B5EF4-FFF2-40B4-BE49-F238E27FC236}">
                      <a16:creationId xmlns:a16="http://schemas.microsoft.com/office/drawing/2014/main" id="{C9EC3AC9-C425-BC14-D195-6A912AB3F355}"/>
                    </a:ext>
                  </a:extLst>
                </p14:cNvPr>
                <p14:cNvContentPartPr/>
                <p14:nvPr/>
              </p14:nvContentPartPr>
              <p14:xfrm>
                <a:off x="5805519" y="6132429"/>
                <a:ext cx="110880" cy="121320"/>
              </p14:xfrm>
            </p:contentPart>
          </mc:Choice>
          <mc:Fallback>
            <p:pic>
              <p:nvPicPr>
                <p:cNvPr id="30744" name="잉크 30743">
                  <a:extLst>
                    <a:ext uri="{FF2B5EF4-FFF2-40B4-BE49-F238E27FC236}">
                      <a16:creationId xmlns:a16="http://schemas.microsoft.com/office/drawing/2014/main" id="{C9EC3AC9-C425-BC14-D195-6A912AB3F35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796519" y="6123429"/>
                  <a:ext cx="128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0745" name="잉크 30744">
                  <a:extLst>
                    <a:ext uri="{FF2B5EF4-FFF2-40B4-BE49-F238E27FC236}">
                      <a16:creationId xmlns:a16="http://schemas.microsoft.com/office/drawing/2014/main" id="{E401E3B3-8AC0-F68F-742D-BCC634BD7E30}"/>
                    </a:ext>
                  </a:extLst>
                </p14:cNvPr>
                <p14:cNvContentPartPr/>
                <p14:nvPr/>
              </p14:nvContentPartPr>
              <p14:xfrm>
                <a:off x="5815599" y="6192909"/>
                <a:ext cx="106560" cy="18000"/>
              </p14:xfrm>
            </p:contentPart>
          </mc:Choice>
          <mc:Fallback>
            <p:pic>
              <p:nvPicPr>
                <p:cNvPr id="30745" name="잉크 30744">
                  <a:extLst>
                    <a:ext uri="{FF2B5EF4-FFF2-40B4-BE49-F238E27FC236}">
                      <a16:creationId xmlns:a16="http://schemas.microsoft.com/office/drawing/2014/main" id="{E401E3B3-8AC0-F68F-742D-BCC634BD7E3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06959" y="6184269"/>
                  <a:ext cx="12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0746" name="잉크 30745">
                  <a:extLst>
                    <a:ext uri="{FF2B5EF4-FFF2-40B4-BE49-F238E27FC236}">
                      <a16:creationId xmlns:a16="http://schemas.microsoft.com/office/drawing/2014/main" id="{7C6544A2-E733-4DDF-A94B-A2FABB196884}"/>
                    </a:ext>
                  </a:extLst>
                </p14:cNvPr>
                <p14:cNvContentPartPr/>
                <p14:nvPr/>
              </p14:nvContentPartPr>
              <p14:xfrm>
                <a:off x="5849079" y="6240429"/>
                <a:ext cx="149040" cy="147960"/>
              </p14:xfrm>
            </p:contentPart>
          </mc:Choice>
          <mc:Fallback>
            <p:pic>
              <p:nvPicPr>
                <p:cNvPr id="30746" name="잉크 30745">
                  <a:extLst>
                    <a:ext uri="{FF2B5EF4-FFF2-40B4-BE49-F238E27FC236}">
                      <a16:creationId xmlns:a16="http://schemas.microsoft.com/office/drawing/2014/main" id="{7C6544A2-E733-4DDF-A94B-A2FABB1968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40439" y="6231429"/>
                  <a:ext cx="1666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0747" name="잉크 30746">
                  <a:extLst>
                    <a:ext uri="{FF2B5EF4-FFF2-40B4-BE49-F238E27FC236}">
                      <a16:creationId xmlns:a16="http://schemas.microsoft.com/office/drawing/2014/main" id="{84D98B6F-7613-DCBC-CAC6-B989676B8F5B}"/>
                    </a:ext>
                  </a:extLst>
                </p14:cNvPr>
                <p14:cNvContentPartPr/>
                <p14:nvPr/>
              </p14:nvContentPartPr>
              <p14:xfrm>
                <a:off x="6007479" y="6173109"/>
                <a:ext cx="124920" cy="111600"/>
              </p14:xfrm>
            </p:contentPart>
          </mc:Choice>
          <mc:Fallback>
            <p:pic>
              <p:nvPicPr>
                <p:cNvPr id="30747" name="잉크 30746">
                  <a:extLst>
                    <a:ext uri="{FF2B5EF4-FFF2-40B4-BE49-F238E27FC236}">
                      <a16:creationId xmlns:a16="http://schemas.microsoft.com/office/drawing/2014/main" id="{84D98B6F-7613-DCBC-CAC6-B989676B8F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98839" y="6164109"/>
                  <a:ext cx="142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0748" name="잉크 30747">
                  <a:extLst>
                    <a:ext uri="{FF2B5EF4-FFF2-40B4-BE49-F238E27FC236}">
                      <a16:creationId xmlns:a16="http://schemas.microsoft.com/office/drawing/2014/main" id="{E39F2DA1-DECF-282D-8909-972F5F040317}"/>
                    </a:ext>
                  </a:extLst>
                </p14:cNvPr>
                <p14:cNvContentPartPr/>
                <p14:nvPr/>
              </p14:nvContentPartPr>
              <p14:xfrm>
                <a:off x="6051759" y="6154389"/>
                <a:ext cx="110880" cy="200160"/>
              </p14:xfrm>
            </p:contentPart>
          </mc:Choice>
          <mc:Fallback>
            <p:pic>
              <p:nvPicPr>
                <p:cNvPr id="30748" name="잉크 30747">
                  <a:extLst>
                    <a:ext uri="{FF2B5EF4-FFF2-40B4-BE49-F238E27FC236}">
                      <a16:creationId xmlns:a16="http://schemas.microsoft.com/office/drawing/2014/main" id="{E39F2DA1-DECF-282D-8909-972F5F04031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42759" y="6145389"/>
                  <a:ext cx="128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0749" name="잉크 30748">
                  <a:extLst>
                    <a:ext uri="{FF2B5EF4-FFF2-40B4-BE49-F238E27FC236}">
                      <a16:creationId xmlns:a16="http://schemas.microsoft.com/office/drawing/2014/main" id="{F92FCF44-B3E2-FE5D-01E4-2EA1083196DB}"/>
                    </a:ext>
                  </a:extLst>
                </p14:cNvPr>
                <p14:cNvContentPartPr/>
                <p14:nvPr/>
              </p14:nvContentPartPr>
              <p14:xfrm>
                <a:off x="6259119" y="6173829"/>
                <a:ext cx="141840" cy="120240"/>
              </p14:xfrm>
            </p:contentPart>
          </mc:Choice>
          <mc:Fallback>
            <p:pic>
              <p:nvPicPr>
                <p:cNvPr id="30749" name="잉크 30748">
                  <a:extLst>
                    <a:ext uri="{FF2B5EF4-FFF2-40B4-BE49-F238E27FC236}">
                      <a16:creationId xmlns:a16="http://schemas.microsoft.com/office/drawing/2014/main" id="{F92FCF44-B3E2-FE5D-01E4-2EA1083196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50119" y="6164829"/>
                  <a:ext cx="159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0750" name="잉크 30749">
                  <a:extLst>
                    <a:ext uri="{FF2B5EF4-FFF2-40B4-BE49-F238E27FC236}">
                      <a16:creationId xmlns:a16="http://schemas.microsoft.com/office/drawing/2014/main" id="{9D65DE22-1536-88A8-EC44-28EE9BB07D97}"/>
                    </a:ext>
                  </a:extLst>
                </p14:cNvPr>
                <p14:cNvContentPartPr/>
                <p14:nvPr/>
              </p14:nvContentPartPr>
              <p14:xfrm>
                <a:off x="6374319" y="6169149"/>
                <a:ext cx="25200" cy="154080"/>
              </p14:xfrm>
            </p:contentPart>
          </mc:Choice>
          <mc:Fallback>
            <p:pic>
              <p:nvPicPr>
                <p:cNvPr id="30750" name="잉크 30749">
                  <a:extLst>
                    <a:ext uri="{FF2B5EF4-FFF2-40B4-BE49-F238E27FC236}">
                      <a16:creationId xmlns:a16="http://schemas.microsoft.com/office/drawing/2014/main" id="{9D65DE22-1536-88A8-EC44-28EE9BB07D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65319" y="6160149"/>
                  <a:ext cx="42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0751" name="잉크 30750">
                  <a:extLst>
                    <a:ext uri="{FF2B5EF4-FFF2-40B4-BE49-F238E27FC236}">
                      <a16:creationId xmlns:a16="http://schemas.microsoft.com/office/drawing/2014/main" id="{63B281F3-B747-EFE7-5FCB-361796F8B1F7}"/>
                    </a:ext>
                  </a:extLst>
                </p14:cNvPr>
                <p14:cNvContentPartPr/>
                <p14:nvPr/>
              </p14:nvContentPartPr>
              <p14:xfrm>
                <a:off x="6417159" y="6168429"/>
                <a:ext cx="18000" cy="158760"/>
              </p14:xfrm>
            </p:contentPart>
          </mc:Choice>
          <mc:Fallback>
            <p:pic>
              <p:nvPicPr>
                <p:cNvPr id="30751" name="잉크 30750">
                  <a:extLst>
                    <a:ext uri="{FF2B5EF4-FFF2-40B4-BE49-F238E27FC236}">
                      <a16:creationId xmlns:a16="http://schemas.microsoft.com/office/drawing/2014/main" id="{63B281F3-B747-EFE7-5FCB-361796F8B1F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08159" y="6159429"/>
                  <a:ext cx="35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0752" name="잉크 30751">
                  <a:extLst>
                    <a:ext uri="{FF2B5EF4-FFF2-40B4-BE49-F238E27FC236}">
                      <a16:creationId xmlns:a16="http://schemas.microsoft.com/office/drawing/2014/main" id="{F753FDB5-8D0D-B5ED-6E5C-C7F45AD28A5C}"/>
                    </a:ext>
                  </a:extLst>
                </p14:cNvPr>
                <p14:cNvContentPartPr/>
                <p14:nvPr/>
              </p14:nvContentPartPr>
              <p14:xfrm>
                <a:off x="6438759" y="6173829"/>
                <a:ext cx="146880" cy="130320"/>
              </p14:xfrm>
            </p:contentPart>
          </mc:Choice>
          <mc:Fallback>
            <p:pic>
              <p:nvPicPr>
                <p:cNvPr id="30752" name="잉크 30751">
                  <a:extLst>
                    <a:ext uri="{FF2B5EF4-FFF2-40B4-BE49-F238E27FC236}">
                      <a16:creationId xmlns:a16="http://schemas.microsoft.com/office/drawing/2014/main" id="{F753FDB5-8D0D-B5ED-6E5C-C7F45AD28A5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29759" y="6165189"/>
                  <a:ext cx="164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0753" name="잉크 30752">
                  <a:extLst>
                    <a:ext uri="{FF2B5EF4-FFF2-40B4-BE49-F238E27FC236}">
                      <a16:creationId xmlns:a16="http://schemas.microsoft.com/office/drawing/2014/main" id="{705835C2-6E7E-A3C9-7CD0-C3183E3B3239}"/>
                    </a:ext>
                  </a:extLst>
                </p14:cNvPr>
                <p14:cNvContentPartPr/>
                <p14:nvPr/>
              </p14:nvContentPartPr>
              <p14:xfrm>
                <a:off x="6569079" y="6163389"/>
                <a:ext cx="68040" cy="154440"/>
              </p14:xfrm>
            </p:contentPart>
          </mc:Choice>
          <mc:Fallback>
            <p:pic>
              <p:nvPicPr>
                <p:cNvPr id="30753" name="잉크 30752">
                  <a:extLst>
                    <a:ext uri="{FF2B5EF4-FFF2-40B4-BE49-F238E27FC236}">
                      <a16:creationId xmlns:a16="http://schemas.microsoft.com/office/drawing/2014/main" id="{705835C2-6E7E-A3C9-7CD0-C3183E3B32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60079" y="6154749"/>
                  <a:ext cx="85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0754" name="잉크 30753">
                  <a:extLst>
                    <a:ext uri="{FF2B5EF4-FFF2-40B4-BE49-F238E27FC236}">
                      <a16:creationId xmlns:a16="http://schemas.microsoft.com/office/drawing/2014/main" id="{08E82EA5-891A-8EE0-F7B2-A0C12BD5A4D0}"/>
                    </a:ext>
                  </a:extLst>
                </p14:cNvPr>
                <p14:cNvContentPartPr/>
                <p14:nvPr/>
              </p14:nvContentPartPr>
              <p14:xfrm>
                <a:off x="6717399" y="6162669"/>
                <a:ext cx="111600" cy="177120"/>
              </p14:xfrm>
            </p:contentPart>
          </mc:Choice>
          <mc:Fallback>
            <p:pic>
              <p:nvPicPr>
                <p:cNvPr id="30754" name="잉크 30753">
                  <a:extLst>
                    <a:ext uri="{FF2B5EF4-FFF2-40B4-BE49-F238E27FC236}">
                      <a16:creationId xmlns:a16="http://schemas.microsoft.com/office/drawing/2014/main" id="{08E82EA5-891A-8EE0-F7B2-A0C12BD5A4D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08759" y="6154029"/>
                  <a:ext cx="129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0755" name="잉크 30754">
                  <a:extLst>
                    <a:ext uri="{FF2B5EF4-FFF2-40B4-BE49-F238E27FC236}">
                      <a16:creationId xmlns:a16="http://schemas.microsoft.com/office/drawing/2014/main" id="{B8EF1C7A-9376-5EE1-EAE5-DFFB44FDF959}"/>
                    </a:ext>
                  </a:extLst>
                </p14:cNvPr>
                <p14:cNvContentPartPr/>
                <p14:nvPr/>
              </p14:nvContentPartPr>
              <p14:xfrm>
                <a:off x="5205759" y="6139629"/>
                <a:ext cx="199440" cy="215280"/>
              </p14:xfrm>
            </p:contentPart>
          </mc:Choice>
          <mc:Fallback>
            <p:pic>
              <p:nvPicPr>
                <p:cNvPr id="30755" name="잉크 30754">
                  <a:extLst>
                    <a:ext uri="{FF2B5EF4-FFF2-40B4-BE49-F238E27FC236}">
                      <a16:creationId xmlns:a16="http://schemas.microsoft.com/office/drawing/2014/main" id="{B8EF1C7A-9376-5EE1-EAE5-DFFB44FDF95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96759" y="6130629"/>
                  <a:ext cx="217080" cy="232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468313" y="1168400"/>
            <a:ext cx="4895850" cy="49974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ex11-10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parent: 5347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5348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5349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send message 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child1 from child1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send message 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send message 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child2 from child2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child2 from child2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send message 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child1 from child1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send message 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child2 from child2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send message 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child1 from child1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^C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5416550" y="1733550"/>
            <a:ext cx="3106738" cy="30257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두 개의 자식 프로세스가 무작위</a:t>
            </a: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순서로 보내는 메시지를 부모</a:t>
            </a: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프로세스가 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select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를 사용하여</a:t>
            </a: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도착하자 마자 처리해주고 있다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endParaRPr lang="en-US" altLang="ko-KR" sz="160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첫 번째 자식 프로세스</a:t>
            </a:r>
          </a:p>
          <a:p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2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3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 간격</a:t>
            </a:r>
          </a:p>
          <a:p>
            <a:endParaRPr lang="ko-KR" altLang="en-US" sz="160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두 번째 자식 프로세스</a:t>
            </a:r>
          </a:p>
          <a:p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0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1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 간격</a:t>
            </a:r>
          </a:p>
          <a:p>
            <a:endParaRPr lang="ko-KR" altLang="en-US" sz="160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6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FE721A0-CDE3-4590-865A-8393E910E315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512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512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3CB8-A460-4C92-B398-E435FE7CD205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107950" y="476250"/>
            <a:ext cx="3671888" cy="568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01 #include &lt;unistd.h&gt;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02 #include &lt;sys/types.h&gt;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03 #include &lt;fcntl.h&gt;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04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05 #define MSGSIZE 100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07 main()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08 {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pid_t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pid1, pid2;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Int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filedes, p1[2], p2[2];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fd_set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initset, newset;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int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nread;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char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msg[MSGSIZE];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14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pipe(p1);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pipe(p2);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17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pid1 = pid2 = 0;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19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pid1 = fork();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if(pid1 &gt; 0)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pid2 = fork(); </a:t>
            </a:r>
          </a:p>
        </p:txBody>
      </p:sp>
      <p:sp>
        <p:nvSpPr>
          <p:cNvPr id="5126" name="Rectangle 3"/>
          <p:cNvSpPr txBox="1">
            <a:spLocks noChangeArrowheads="1"/>
          </p:cNvSpPr>
          <p:nvPr/>
        </p:nvSpPr>
        <p:spPr bwMode="auto">
          <a:xfrm>
            <a:off x="4067175" y="476250"/>
            <a:ext cx="4953000" cy="5976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if(pid1 &gt; 0 &amp;&amp; pid2 &gt; 0) {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/* parent */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("[parent] hello!\n");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close(p1[1]);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25         close(p2[1]);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FD_ZERO(&amp;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FD_SET(p1[0],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FD_SET(p2[0],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30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while(select(p2[0]+1,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                          NULL, NULL, NULL) &gt; 0)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33         {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if(FD_ISSET(p1[0],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if(read(p1[0],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MSGSIZE) &gt; 0)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("[parent] %s\n",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if(FD_ISSET(p2[0],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if(read(p2[0],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MSGSIZE) &gt; 0)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("[parent] %s\n",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} </a:t>
            </a:r>
          </a:p>
        </p:txBody>
      </p:sp>
      <p:sp>
        <p:nvSpPr>
          <p:cNvPr id="5127" name="TextBox 8"/>
          <p:cNvSpPr txBox="1">
            <a:spLocks noChangeArrowheads="1"/>
          </p:cNvSpPr>
          <p:nvPr/>
        </p:nvSpPr>
        <p:spPr bwMode="auto">
          <a:xfrm>
            <a:off x="3241675" y="44450"/>
            <a:ext cx="1185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ex11-01.c</a:t>
            </a:r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파이프와 </a:t>
            </a:r>
            <a:r>
              <a:rPr lang="en-US" altLang="ko-KR"/>
              <a:t>exec </a:t>
            </a:r>
            <a:r>
              <a:rPr lang="ko-KR" altLang="en-US"/>
              <a:t>호출</a:t>
            </a:r>
          </a:p>
        </p:txBody>
      </p:sp>
      <p:sp>
        <p:nvSpPr>
          <p:cNvPr id="32771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개의 서로 다른 프로세스가 파이프를 통해서 메시지를 주고 받는 방법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 $ ls –al | more</a:t>
            </a:r>
          </a:p>
          <a:p>
            <a:r>
              <a:rPr lang="ko-KR" altLang="en-US"/>
              <a:t>파일 기술자의 계승</a:t>
            </a:r>
          </a:p>
          <a:p>
            <a:pPr lvl="1"/>
            <a:r>
              <a:rPr lang="ko-KR" altLang="en-US"/>
              <a:t>부모 프로세스가 개방한 파일의 상태는 </a:t>
            </a:r>
            <a:r>
              <a:rPr lang="en-US" altLang="ko-KR"/>
              <a:t>fork</a:t>
            </a:r>
            <a:r>
              <a:rPr lang="ko-KR" altLang="en-US"/>
              <a:t>나 </a:t>
            </a:r>
            <a:r>
              <a:rPr lang="en-US" altLang="ko-KR"/>
              <a:t>exec</a:t>
            </a:r>
            <a:r>
              <a:rPr lang="ko-KR" altLang="en-US"/>
              <a:t>를 호출하여 생성된 자식 프로세스에게 그대로 계승</a:t>
            </a:r>
            <a:endParaRPr lang="en-US" altLang="ko-KR"/>
          </a:p>
          <a:p>
            <a:pPr lvl="1"/>
            <a:r>
              <a:rPr lang="ko-KR" altLang="en-US"/>
              <a:t>부모 프로세스에 의해 개방된 파일은 자식 프로세스에게도 개방</a:t>
            </a:r>
            <a:endParaRPr lang="en-US" altLang="ko-KR"/>
          </a:p>
          <a:p>
            <a:pPr lvl="2"/>
            <a:r>
              <a:rPr lang="en-US" altLang="ko-KR"/>
              <a:t>fork</a:t>
            </a:r>
            <a:r>
              <a:rPr lang="ko-KR" altLang="en-US"/>
              <a:t>일 경우 파일 기술자가 담긴 변수도 계승되므로 부모 프로세스가 개방한 파일을 자식 프로세스가 쉽게 사용</a:t>
            </a:r>
            <a:endParaRPr lang="en-US" altLang="ko-KR"/>
          </a:p>
          <a:p>
            <a:pPr lvl="2"/>
            <a:r>
              <a:rPr lang="en-US" altLang="ko-KR"/>
              <a:t>exec</a:t>
            </a:r>
            <a:r>
              <a:rPr lang="ko-KR" altLang="en-US"/>
              <a:t>일 경우 변수를 계승할 수 없음</a:t>
            </a:r>
            <a:endParaRPr lang="en-US" altLang="ko-KR"/>
          </a:p>
          <a:p>
            <a:pPr lvl="3"/>
            <a:r>
              <a:rPr lang="ko-KR" altLang="en-US"/>
              <a:t>표준 입력과 표준 출력을 파이프와 연결한 후에 </a:t>
            </a:r>
            <a:r>
              <a:rPr lang="en-US" altLang="ko-KR"/>
              <a:t>exec</a:t>
            </a:r>
            <a:r>
              <a:rPr lang="ko-KR" altLang="en-US"/>
              <a:t> 호출하여 자식 프로세스 생성</a:t>
            </a:r>
            <a:endParaRPr lang="en-US" altLang="ko-KR"/>
          </a:p>
          <a:p>
            <a:pPr lvl="3"/>
            <a:r>
              <a:rPr lang="ko-KR" altLang="en-US"/>
              <a:t>자식 프로세스의 표준 입</a:t>
            </a:r>
            <a:r>
              <a:rPr lang="en-US" altLang="ko-KR"/>
              <a:t>,</a:t>
            </a:r>
            <a:r>
              <a:rPr lang="ko-KR" altLang="en-US"/>
              <a:t>출력에 대한 작업은 파이프에 대한 작업</a:t>
            </a:r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dup2</a:t>
            </a:r>
            <a:endParaRPr lang="ko-KR" altLang="en-US"/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특정 파일 기술자를 지정한 다른 파일 기술자의 사본 생성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oldfd</a:t>
            </a:r>
            <a:r>
              <a:rPr lang="ko-KR" altLang="en-US"/>
              <a:t> 사본 </a:t>
            </a:r>
            <a:r>
              <a:rPr lang="en-US" altLang="ko-KR"/>
              <a:t>newfd </a:t>
            </a:r>
            <a:r>
              <a:rPr lang="ko-KR" altLang="en-US"/>
              <a:t>생성</a:t>
            </a:r>
            <a:endParaRPr lang="en-US" altLang="ko-KR"/>
          </a:p>
          <a:p>
            <a:pPr lvl="2"/>
            <a:r>
              <a:rPr lang="en-US" altLang="ko-KR"/>
              <a:t>newfd</a:t>
            </a:r>
            <a:r>
              <a:rPr lang="ko-KR" altLang="en-US"/>
              <a:t>에 대한 작업이 </a:t>
            </a:r>
            <a:r>
              <a:rPr lang="en-US" altLang="ko-KR"/>
              <a:t>oldfd</a:t>
            </a:r>
            <a:r>
              <a:rPr lang="ko-KR" altLang="en-US"/>
              <a:t>에 대한 작업으로 바뀜</a:t>
            </a: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3796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A859158-F5C2-495C-8B3E-C060F0A9FC13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3379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3379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6D32-E35E-48EA-BE55-882AE88BB572}" type="slidenum">
              <a:rPr lang="ko-KR" altLang="en-US" smtClean="0"/>
              <a:pPr/>
              <a:t>31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12750" y="1989138"/>
          <a:ext cx="8353425" cy="22225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dup2(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newfd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oldfd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원본에 해당하는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newfd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oldfd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사본에 해당하는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파일 기술자를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D51EE38-49BE-C394-BF92-B4AF94F79EF3}"/>
                  </a:ext>
                </a:extLst>
              </p14:cNvPr>
              <p14:cNvContentPartPr/>
              <p14:nvPr/>
            </p14:nvContentPartPr>
            <p14:xfrm>
              <a:off x="1700439" y="2799909"/>
              <a:ext cx="298080" cy="284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D51EE38-49BE-C394-BF92-B4AF94F79E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799" y="2790909"/>
                <a:ext cx="315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EE80BAD-4750-4BA7-B7BA-7D01DE6E755D}"/>
                  </a:ext>
                </a:extLst>
              </p14:cNvPr>
              <p14:cNvContentPartPr/>
              <p14:nvPr/>
            </p14:nvContentPartPr>
            <p14:xfrm>
              <a:off x="2574519" y="2836629"/>
              <a:ext cx="341640" cy="16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EE80BAD-4750-4BA7-B7BA-7D01DE6E75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5519" y="2827989"/>
                <a:ext cx="35928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7F5E8808-1D52-7D27-AF4A-33E9C58E4C59}"/>
              </a:ext>
            </a:extLst>
          </p:cNvPr>
          <p:cNvGrpSpPr/>
          <p:nvPr/>
        </p:nvGrpSpPr>
        <p:grpSpPr>
          <a:xfrm>
            <a:off x="6568359" y="665469"/>
            <a:ext cx="1740960" cy="402480"/>
            <a:chOff x="6568359" y="665469"/>
            <a:chExt cx="174096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6928AED-D677-5151-8ADE-BA47B74049A1}"/>
                    </a:ext>
                  </a:extLst>
                </p14:cNvPr>
                <p14:cNvContentPartPr/>
                <p14:nvPr/>
              </p14:nvContentPartPr>
              <p14:xfrm>
                <a:off x="6568359" y="675549"/>
                <a:ext cx="145440" cy="190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6928AED-D677-5151-8ADE-BA47B74049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9359" y="666909"/>
                  <a:ext cx="163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CB41AFB-F493-0AF7-A9C2-081EE8BD522E}"/>
                    </a:ext>
                  </a:extLst>
                </p14:cNvPr>
                <p14:cNvContentPartPr/>
                <p14:nvPr/>
              </p14:nvContentPartPr>
              <p14:xfrm>
                <a:off x="6580959" y="750069"/>
                <a:ext cx="142200" cy="442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CB41AFB-F493-0AF7-A9C2-081EE8BD52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71959" y="741069"/>
                  <a:ext cx="1598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823501B-AB93-A5A8-F3BD-7184C80EB9EC}"/>
                    </a:ext>
                  </a:extLst>
                </p14:cNvPr>
                <p14:cNvContentPartPr/>
                <p14:nvPr/>
              </p14:nvContentPartPr>
              <p14:xfrm>
                <a:off x="6638199" y="819909"/>
                <a:ext cx="114480" cy="2480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823501B-AB93-A5A8-F3BD-7184C80EB9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29199" y="811269"/>
                  <a:ext cx="132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2682A63-34A3-16D4-C3A1-D6B836426023}"/>
                    </a:ext>
                  </a:extLst>
                </p14:cNvPr>
                <p14:cNvContentPartPr/>
                <p14:nvPr/>
              </p14:nvContentPartPr>
              <p14:xfrm>
                <a:off x="6728199" y="774909"/>
                <a:ext cx="107640" cy="1195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2682A63-34A3-16D4-C3A1-D6B8364260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19559" y="765909"/>
                  <a:ext cx="125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A9574B3-6F10-8680-6E5D-3CFBF548D070}"/>
                    </a:ext>
                  </a:extLst>
                </p14:cNvPr>
                <p14:cNvContentPartPr/>
                <p14:nvPr/>
              </p14:nvContentPartPr>
              <p14:xfrm>
                <a:off x="6763839" y="761589"/>
                <a:ext cx="91080" cy="156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A9574B3-6F10-8680-6E5D-3CFBF548D0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55199" y="752949"/>
                  <a:ext cx="108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E6FBDE9-D3FA-D3EE-9418-F756F1C07394}"/>
                    </a:ext>
                  </a:extLst>
                </p14:cNvPr>
                <p14:cNvContentPartPr/>
                <p14:nvPr/>
              </p14:nvContentPartPr>
              <p14:xfrm>
                <a:off x="6870759" y="763389"/>
                <a:ext cx="95400" cy="182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E6FBDE9-D3FA-D3EE-9418-F756F1C073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62119" y="754389"/>
                  <a:ext cx="113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1E4E8EC-A281-B90C-CD85-1C11D43D4D63}"/>
                    </a:ext>
                  </a:extLst>
                </p14:cNvPr>
                <p14:cNvContentPartPr/>
                <p14:nvPr/>
              </p14:nvContentPartPr>
              <p14:xfrm>
                <a:off x="6881919" y="771309"/>
                <a:ext cx="91080" cy="1476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1E4E8EC-A281-B90C-CD85-1C11D43D4D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72919" y="762309"/>
                  <a:ext cx="108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EDCBD07-6ABF-179E-7E75-5D2B376B03A2}"/>
                    </a:ext>
                  </a:extLst>
                </p14:cNvPr>
                <p14:cNvContentPartPr/>
                <p14:nvPr/>
              </p14:nvContentPartPr>
              <p14:xfrm>
                <a:off x="6992799" y="763389"/>
                <a:ext cx="46440" cy="80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EDCBD07-6ABF-179E-7E75-5D2B376B03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83799" y="754389"/>
                  <a:ext cx="64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B7AE1D6-37CA-8EB2-53AF-09479D1CAC90}"/>
                    </a:ext>
                  </a:extLst>
                </p14:cNvPr>
                <p14:cNvContentPartPr/>
                <p14:nvPr/>
              </p14:nvContentPartPr>
              <p14:xfrm>
                <a:off x="6964359" y="899829"/>
                <a:ext cx="80280" cy="87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B7AE1D6-37CA-8EB2-53AF-09479D1CAC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55359" y="891189"/>
                  <a:ext cx="97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5E1D77A-B1C6-39D9-A764-C1B7BB3E24C2}"/>
                    </a:ext>
                  </a:extLst>
                </p14:cNvPr>
                <p14:cNvContentPartPr/>
                <p14:nvPr/>
              </p14:nvContentPartPr>
              <p14:xfrm>
                <a:off x="7030599" y="779949"/>
                <a:ext cx="178200" cy="157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5E1D77A-B1C6-39D9-A764-C1B7BB3E24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21959" y="770949"/>
                  <a:ext cx="19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0E301D5-223D-88FA-E04E-63D891B000D0}"/>
                    </a:ext>
                  </a:extLst>
                </p14:cNvPr>
                <p14:cNvContentPartPr/>
                <p14:nvPr/>
              </p14:nvContentPartPr>
              <p14:xfrm>
                <a:off x="7276479" y="780309"/>
                <a:ext cx="159120" cy="43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0E301D5-223D-88FA-E04E-63D891B000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67479" y="771309"/>
                  <a:ext cx="176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5222D1D-A3C0-F8EB-8BF1-2D981FB0B89D}"/>
                    </a:ext>
                  </a:extLst>
                </p14:cNvPr>
                <p14:cNvContentPartPr/>
                <p14:nvPr/>
              </p14:nvContentPartPr>
              <p14:xfrm>
                <a:off x="7297359" y="847269"/>
                <a:ext cx="164880" cy="18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5222D1D-A3C0-F8EB-8BF1-2D981FB0B8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88719" y="838269"/>
                  <a:ext cx="182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68B7409-C0CC-D383-93FC-063857E1402D}"/>
                    </a:ext>
                  </a:extLst>
                </p14:cNvPr>
                <p14:cNvContentPartPr/>
                <p14:nvPr/>
              </p14:nvContentPartPr>
              <p14:xfrm>
                <a:off x="7502559" y="719829"/>
                <a:ext cx="150480" cy="129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68B7409-C0CC-D383-93FC-063857E140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93559" y="710829"/>
                  <a:ext cx="168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1181D6A-9534-5A6F-4CA1-86F3FF37FF3E}"/>
                    </a:ext>
                  </a:extLst>
                </p14:cNvPr>
                <p14:cNvContentPartPr/>
                <p14:nvPr/>
              </p14:nvContentPartPr>
              <p14:xfrm>
                <a:off x="7551159" y="665469"/>
                <a:ext cx="108360" cy="164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1181D6A-9534-5A6F-4CA1-86F3FF37FF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42159" y="656829"/>
                  <a:ext cx="126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917853A-DB6F-E8D0-FD4A-3D332E89BD50}"/>
                    </a:ext>
                  </a:extLst>
                </p14:cNvPr>
                <p14:cNvContentPartPr/>
                <p14:nvPr/>
              </p14:nvContentPartPr>
              <p14:xfrm>
                <a:off x="7607679" y="824229"/>
                <a:ext cx="140400" cy="108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917853A-DB6F-E8D0-FD4A-3D332E89BD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99039" y="815229"/>
                  <a:ext cx="158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CA44AF8-2E69-93D4-B7A4-6AAE1FACE6BB}"/>
                    </a:ext>
                  </a:extLst>
                </p14:cNvPr>
                <p14:cNvContentPartPr/>
                <p14:nvPr/>
              </p14:nvContentPartPr>
              <p14:xfrm>
                <a:off x="7701279" y="717309"/>
                <a:ext cx="147600" cy="124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CA44AF8-2E69-93D4-B7A4-6AAE1FACE6B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2279" y="708669"/>
                  <a:ext cx="165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92C60F6-5A64-3DAF-6DF3-8F761B6FC56F}"/>
                    </a:ext>
                  </a:extLst>
                </p14:cNvPr>
                <p14:cNvContentPartPr/>
                <p14:nvPr/>
              </p14:nvContentPartPr>
              <p14:xfrm>
                <a:off x="7817919" y="665469"/>
                <a:ext cx="7920" cy="1756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92C60F6-5A64-3DAF-6DF3-8F761B6FC56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09279" y="656829"/>
                  <a:ext cx="25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AFE5FB6-9D6C-A702-A20E-0CC5F210C7F3}"/>
                    </a:ext>
                  </a:extLst>
                </p14:cNvPr>
                <p14:cNvContentPartPr/>
                <p14:nvPr/>
              </p14:nvContentPartPr>
              <p14:xfrm>
                <a:off x="7779399" y="667629"/>
                <a:ext cx="171360" cy="245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AFE5FB6-9D6C-A702-A20E-0CC5F210C7F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70399" y="658989"/>
                  <a:ext cx="189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E811B7A-52D1-0234-7A10-888DE5F988C7}"/>
                    </a:ext>
                  </a:extLst>
                </p14:cNvPr>
                <p14:cNvContentPartPr/>
                <p14:nvPr/>
              </p14:nvContentPartPr>
              <p14:xfrm>
                <a:off x="7869759" y="705429"/>
                <a:ext cx="107280" cy="143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E811B7A-52D1-0234-7A10-888DE5F988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60759" y="696789"/>
                  <a:ext cx="124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3060D59-0278-E5DB-2AB9-561A5A378071}"/>
                    </a:ext>
                  </a:extLst>
                </p14:cNvPr>
                <p14:cNvContentPartPr/>
                <p14:nvPr/>
              </p14:nvContentPartPr>
              <p14:xfrm>
                <a:off x="7961559" y="700749"/>
                <a:ext cx="126360" cy="1940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3060D59-0278-E5DB-2AB9-561A5A3780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52559" y="691749"/>
                  <a:ext cx="144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2012FC2-D514-BA39-E0C4-C1C88F6E357D}"/>
                    </a:ext>
                  </a:extLst>
                </p14:cNvPr>
                <p14:cNvContentPartPr/>
                <p14:nvPr/>
              </p14:nvContentPartPr>
              <p14:xfrm>
                <a:off x="8071359" y="692109"/>
                <a:ext cx="174600" cy="198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2012FC2-D514-BA39-E0C4-C1C88F6E35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62359" y="683109"/>
                  <a:ext cx="192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1FFF234-70F3-5D67-197B-F20A0F33CAE6}"/>
                    </a:ext>
                  </a:extLst>
                </p14:cNvPr>
                <p14:cNvContentPartPr/>
                <p14:nvPr/>
              </p14:nvContentPartPr>
              <p14:xfrm>
                <a:off x="8298159" y="928629"/>
                <a:ext cx="11160" cy="338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1FFF234-70F3-5D67-197B-F20A0F33CA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89519" y="919629"/>
                  <a:ext cx="288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43A9B0-A92D-574D-FF7F-B6A5ACA4B613}"/>
              </a:ext>
            </a:extLst>
          </p:cNvPr>
          <p:cNvGrpSpPr/>
          <p:nvPr/>
        </p:nvGrpSpPr>
        <p:grpSpPr>
          <a:xfrm>
            <a:off x="7126719" y="293229"/>
            <a:ext cx="1164240" cy="294120"/>
            <a:chOff x="7126719" y="293229"/>
            <a:chExt cx="1164240" cy="29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6DC6C86-3D8D-AB91-F3D3-BF61337B76F7}"/>
                    </a:ext>
                  </a:extLst>
                </p14:cNvPr>
                <p14:cNvContentPartPr/>
                <p14:nvPr/>
              </p14:nvContentPartPr>
              <p14:xfrm>
                <a:off x="7248399" y="391869"/>
                <a:ext cx="78480" cy="101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6DC6C86-3D8D-AB91-F3D3-BF61337B76F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39759" y="383229"/>
                  <a:ext cx="96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1D4E4C4-5545-00C3-7987-1393E1A1329A}"/>
                    </a:ext>
                  </a:extLst>
                </p14:cNvPr>
                <p14:cNvContentPartPr/>
                <p14:nvPr/>
              </p14:nvContentPartPr>
              <p14:xfrm>
                <a:off x="7389519" y="338949"/>
                <a:ext cx="25560" cy="164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1D4E4C4-5545-00C3-7987-1393E1A132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0519" y="329949"/>
                  <a:ext cx="43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A6C89B0-AF89-397B-D266-39659310AF76}"/>
                    </a:ext>
                  </a:extLst>
                </p14:cNvPr>
                <p14:cNvContentPartPr/>
                <p14:nvPr/>
              </p14:nvContentPartPr>
              <p14:xfrm>
                <a:off x="7446399" y="323829"/>
                <a:ext cx="85680" cy="162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A6C89B0-AF89-397B-D266-39659310AF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37399" y="315189"/>
                  <a:ext cx="103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BB15F02-0458-5EAF-E751-F1ECD12AD6A1}"/>
                    </a:ext>
                  </a:extLst>
                </p14:cNvPr>
                <p14:cNvContentPartPr/>
                <p14:nvPr/>
              </p14:nvContentPartPr>
              <p14:xfrm>
                <a:off x="7599399" y="315189"/>
                <a:ext cx="93960" cy="136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BB15F02-0458-5EAF-E751-F1ECD12AD6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90399" y="306189"/>
                  <a:ext cx="111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BA55EA2-8BBF-4037-147B-BDD3723DE872}"/>
                    </a:ext>
                  </a:extLst>
                </p14:cNvPr>
                <p14:cNvContentPartPr/>
                <p14:nvPr/>
              </p14:nvContentPartPr>
              <p14:xfrm>
                <a:off x="7699479" y="388629"/>
                <a:ext cx="69480" cy="89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BA55EA2-8BBF-4037-147B-BDD3723DE87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90479" y="379989"/>
                  <a:ext cx="87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653C976-6F0F-4E02-E9A3-A79B7C18995C}"/>
                    </a:ext>
                  </a:extLst>
                </p14:cNvPr>
                <p14:cNvContentPartPr/>
                <p14:nvPr/>
              </p14:nvContentPartPr>
              <p14:xfrm>
                <a:off x="7860759" y="336429"/>
                <a:ext cx="82800" cy="123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653C976-6F0F-4E02-E9A3-A79B7C18995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52119" y="327429"/>
                  <a:ext cx="100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1B69BF4-0CE9-0B94-CB66-5FF5AAC917CC}"/>
                    </a:ext>
                  </a:extLst>
                </p14:cNvPr>
                <p14:cNvContentPartPr/>
                <p14:nvPr/>
              </p14:nvContentPartPr>
              <p14:xfrm>
                <a:off x="7949679" y="355869"/>
                <a:ext cx="114480" cy="950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1B69BF4-0CE9-0B94-CB66-5FF5AAC917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41039" y="346869"/>
                  <a:ext cx="132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0D51987-0FB6-E5C5-61EE-18BD9E5D11B9}"/>
                    </a:ext>
                  </a:extLst>
                </p14:cNvPr>
                <p14:cNvContentPartPr/>
                <p14:nvPr/>
              </p14:nvContentPartPr>
              <p14:xfrm>
                <a:off x="8054079" y="327429"/>
                <a:ext cx="149400" cy="143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0D51987-0FB6-E5C5-61EE-18BD9E5D11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45439" y="318429"/>
                  <a:ext cx="167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2B133BF-9573-C209-9C3B-8832D92D7B7A}"/>
                    </a:ext>
                  </a:extLst>
                </p14:cNvPr>
                <p14:cNvContentPartPr/>
                <p14:nvPr/>
              </p14:nvContentPartPr>
              <p14:xfrm>
                <a:off x="8223999" y="293229"/>
                <a:ext cx="66960" cy="2376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2B133BF-9573-C209-9C3B-8832D92D7B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14999" y="284589"/>
                  <a:ext cx="84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D6441E6-FC71-77E8-541D-EBEEDD9F5E7D}"/>
                    </a:ext>
                  </a:extLst>
                </p14:cNvPr>
                <p14:cNvContentPartPr/>
                <p14:nvPr/>
              </p14:nvContentPartPr>
              <p14:xfrm>
                <a:off x="7126719" y="306909"/>
                <a:ext cx="90000" cy="280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D6441E6-FC71-77E8-541D-EBEEDD9F5E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18079" y="298269"/>
                  <a:ext cx="10764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6CBB76-F31D-427C-027C-485F9093CA17}"/>
              </a:ext>
            </a:extLst>
          </p:cNvPr>
          <p:cNvGrpSpPr/>
          <p:nvPr/>
        </p:nvGrpSpPr>
        <p:grpSpPr>
          <a:xfrm>
            <a:off x="2038479" y="2168829"/>
            <a:ext cx="1650600" cy="477000"/>
            <a:chOff x="2038479" y="2168829"/>
            <a:chExt cx="165060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87275C9-80CF-CBDD-AD9A-B87D80298CF3}"/>
                    </a:ext>
                  </a:extLst>
                </p14:cNvPr>
                <p14:cNvContentPartPr/>
                <p14:nvPr/>
              </p14:nvContentPartPr>
              <p14:xfrm>
                <a:off x="2038479" y="2468349"/>
                <a:ext cx="660600" cy="1774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87275C9-80CF-CBDD-AD9A-B87D80298C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29839" y="2459349"/>
                  <a:ext cx="678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0162840-F00D-2C24-A9F9-89DA1923E7C6}"/>
                    </a:ext>
                  </a:extLst>
                </p14:cNvPr>
                <p14:cNvContentPartPr/>
                <p14:nvPr/>
              </p14:nvContentPartPr>
              <p14:xfrm>
                <a:off x="2501799" y="2295549"/>
                <a:ext cx="105840" cy="73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0162840-F00D-2C24-A9F9-89DA1923E7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93159" y="2286909"/>
                  <a:ext cx="123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05315EF-5916-1A9F-831C-9E9C4CDA4482}"/>
                    </a:ext>
                  </a:extLst>
                </p14:cNvPr>
                <p14:cNvContentPartPr/>
                <p14:nvPr/>
              </p14:nvContentPartPr>
              <p14:xfrm>
                <a:off x="2565159" y="2398509"/>
                <a:ext cx="137160" cy="738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05315EF-5916-1A9F-831C-9E9C4CDA44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56519" y="2389869"/>
                  <a:ext cx="154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3EF0740-0F4D-A471-4DD7-0663AAED4360}"/>
                    </a:ext>
                  </a:extLst>
                </p14:cNvPr>
                <p14:cNvContentPartPr/>
                <p14:nvPr/>
              </p14:nvContentPartPr>
              <p14:xfrm>
                <a:off x="2648319" y="2287989"/>
                <a:ext cx="114840" cy="896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3EF0740-0F4D-A471-4DD7-0663AAED43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39679" y="2279349"/>
                  <a:ext cx="132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02E2DA0-B081-C09E-1FF3-A03FFC85CBF5}"/>
                    </a:ext>
                  </a:extLst>
                </p14:cNvPr>
                <p14:cNvContentPartPr/>
                <p14:nvPr/>
              </p14:nvContentPartPr>
              <p14:xfrm>
                <a:off x="2719959" y="2363949"/>
                <a:ext cx="100800" cy="766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02E2DA0-B081-C09E-1FF3-A03FFC85CB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10959" y="2355309"/>
                  <a:ext cx="118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457F8A1-7BAB-1F3C-FB10-0C3CA1F69DD8}"/>
                    </a:ext>
                  </a:extLst>
                </p14:cNvPr>
                <p14:cNvContentPartPr/>
                <p14:nvPr/>
              </p14:nvContentPartPr>
              <p14:xfrm>
                <a:off x="2899599" y="2217789"/>
                <a:ext cx="118800" cy="1123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457F8A1-7BAB-1F3C-FB10-0C3CA1F69D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0599" y="2208789"/>
                  <a:ext cx="136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F6B5A49-869B-C1D8-B483-DE63EE939C2D}"/>
                    </a:ext>
                  </a:extLst>
                </p14:cNvPr>
                <p14:cNvContentPartPr/>
                <p14:nvPr/>
              </p14:nvContentPartPr>
              <p14:xfrm>
                <a:off x="3057639" y="2219229"/>
                <a:ext cx="68400" cy="536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F6B5A49-869B-C1D8-B483-DE63EE939C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48999" y="2210229"/>
                  <a:ext cx="86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759C2DB-3777-A703-ABB0-A3F1504433D3}"/>
                    </a:ext>
                  </a:extLst>
                </p14:cNvPr>
                <p14:cNvContentPartPr/>
                <p14:nvPr/>
              </p14:nvContentPartPr>
              <p14:xfrm>
                <a:off x="3060879" y="2295909"/>
                <a:ext cx="114480" cy="950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759C2DB-3777-A703-ABB0-A3F1504433D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51879" y="2286909"/>
                  <a:ext cx="132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6BE2D19-8186-515B-0999-4945A6FB789F}"/>
                    </a:ext>
                  </a:extLst>
                </p14:cNvPr>
                <p14:cNvContentPartPr/>
                <p14:nvPr/>
              </p14:nvContentPartPr>
              <p14:xfrm>
                <a:off x="3186159" y="2236149"/>
                <a:ext cx="46800" cy="907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6BE2D19-8186-515B-0999-4945A6FB789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7519" y="2227149"/>
                  <a:ext cx="64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EA6A418-8AA7-E8EA-7C56-D49F2281925F}"/>
                    </a:ext>
                  </a:extLst>
                </p14:cNvPr>
                <p14:cNvContentPartPr/>
                <p14:nvPr/>
              </p14:nvContentPartPr>
              <p14:xfrm>
                <a:off x="3253479" y="2230389"/>
                <a:ext cx="73440" cy="63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EA6A418-8AA7-E8EA-7C56-D49F2281925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44479" y="2221749"/>
                  <a:ext cx="91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F2921EB-C1A7-386A-2D7E-E3F039D3AFCA}"/>
                    </a:ext>
                  </a:extLst>
                </p14:cNvPr>
                <p14:cNvContentPartPr/>
                <p14:nvPr/>
              </p14:nvContentPartPr>
              <p14:xfrm>
                <a:off x="3292359" y="2217429"/>
                <a:ext cx="120600" cy="74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F2921EB-C1A7-386A-2D7E-E3F039D3AF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83719" y="2208789"/>
                  <a:ext cx="138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8733D63-88D3-92BD-A3AF-54EA5C967D36}"/>
                    </a:ext>
                  </a:extLst>
                </p14:cNvPr>
                <p14:cNvContentPartPr/>
                <p14:nvPr/>
              </p14:nvContentPartPr>
              <p14:xfrm>
                <a:off x="3394959" y="2182869"/>
                <a:ext cx="86400" cy="1483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8733D63-88D3-92BD-A3AF-54EA5C967D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85959" y="2173869"/>
                  <a:ext cx="104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6E03545-F745-DC29-07A5-5FB65D5CC618}"/>
                    </a:ext>
                  </a:extLst>
                </p14:cNvPr>
                <p14:cNvContentPartPr/>
                <p14:nvPr/>
              </p14:nvContentPartPr>
              <p14:xfrm>
                <a:off x="3463359" y="2168829"/>
                <a:ext cx="171000" cy="1040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6E03545-F745-DC29-07A5-5FB65D5CC6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54359" y="2160189"/>
                  <a:ext cx="18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028B8A3-28AA-7490-559E-BC164B6B5049}"/>
                    </a:ext>
                  </a:extLst>
                </p14:cNvPr>
                <p14:cNvContentPartPr/>
                <p14:nvPr/>
              </p14:nvContentPartPr>
              <p14:xfrm>
                <a:off x="3676479" y="2269629"/>
                <a:ext cx="12600" cy="68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028B8A3-28AA-7490-559E-BC164B6B50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67839" y="2260629"/>
                  <a:ext cx="30240" cy="2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dup2</a:t>
            </a:r>
            <a:endParaRPr lang="ko-KR" altLang="en-US"/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입출력을 파이프와 연결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위의 코드를 실행하고 난 후</a:t>
            </a:r>
          </a:p>
          <a:p>
            <a:pPr lvl="2"/>
            <a:r>
              <a:rPr lang="ko-KR" altLang="en-US" dirty="0"/>
              <a:t>표준 입력에서 읽는 것은 </a:t>
            </a:r>
            <a:r>
              <a:rPr lang="en-US" altLang="ko-KR" dirty="0"/>
              <a:t>p[0]</a:t>
            </a:r>
            <a:r>
              <a:rPr lang="ko-KR" altLang="en-US" dirty="0"/>
              <a:t>에서 읽는 것과 같다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표준 출력으로 쓰는 것은 </a:t>
            </a:r>
            <a:r>
              <a:rPr lang="en-US" altLang="ko-KR" dirty="0"/>
              <a:t>p[1]</a:t>
            </a:r>
            <a:r>
              <a:rPr lang="ko-KR" altLang="en-US" dirty="0"/>
              <a:t>로 쓰는 것과 같다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4820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19B0B74D-D27C-40F3-B2C5-493BC5C302C0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3482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3482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B007-6B66-472D-A88B-D8AEEB92AEE3}" type="slidenum">
              <a:rPr lang="ko-KR" altLang="en-US" smtClean="0"/>
              <a:pPr/>
              <a:t>32</a:t>
            </a:fld>
            <a:endParaRPr lang="en-US" altLang="ko-KR"/>
          </a:p>
        </p:txBody>
      </p:sp>
      <p:sp>
        <p:nvSpPr>
          <p:cNvPr id="34823" name="Rectangle 4"/>
          <p:cNvSpPr>
            <a:spLocks noChangeArrowheads="1"/>
          </p:cNvSpPr>
          <p:nvPr/>
        </p:nvSpPr>
        <p:spPr bwMode="auto">
          <a:xfrm>
            <a:off x="611188" y="1700213"/>
            <a:ext cx="8124825" cy="15763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pipe(p);            /*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파이프 생성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: p[0]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읽기용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, p[1]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쓰기용 *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…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dup2(p[0], 0);      /*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파일 기술자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인 표준 입력을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p[0]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의 사본으로 만든다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. */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…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dup2(p[1], 1);      /*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파일 기술자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인 표준 출력을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p[1]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의 사본으로 만든다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. */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E525ABA2-2387-AD95-71B4-85DFDF6DF337}"/>
                  </a:ext>
                </a:extLst>
              </p14:cNvPr>
              <p14:cNvContentPartPr/>
              <p14:nvPr/>
            </p14:nvContentPartPr>
            <p14:xfrm>
              <a:off x="4625079" y="2658789"/>
              <a:ext cx="1109520" cy="550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E525ABA2-2387-AD95-71B4-85DFDF6DF3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6079" y="2650149"/>
                <a:ext cx="11271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4816" name="잉크 34815">
                <a:extLst>
                  <a:ext uri="{FF2B5EF4-FFF2-40B4-BE49-F238E27FC236}">
                    <a16:creationId xmlns:a16="http://schemas.microsoft.com/office/drawing/2014/main" id="{79C3C958-C6E6-8004-CF65-426F491D9D79}"/>
                  </a:ext>
                </a:extLst>
              </p14:cNvPr>
              <p14:cNvContentPartPr/>
              <p14:nvPr/>
            </p14:nvContentPartPr>
            <p14:xfrm>
              <a:off x="4717599" y="3228669"/>
              <a:ext cx="1078560" cy="65880"/>
            </p14:xfrm>
          </p:contentPart>
        </mc:Choice>
        <mc:Fallback>
          <p:pic>
            <p:nvPicPr>
              <p:cNvPr id="34816" name="잉크 34815">
                <a:extLst>
                  <a:ext uri="{FF2B5EF4-FFF2-40B4-BE49-F238E27FC236}">
                    <a16:creationId xmlns:a16="http://schemas.microsoft.com/office/drawing/2014/main" id="{79C3C958-C6E6-8004-CF65-426F491D9D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8959" y="3220029"/>
                <a:ext cx="1096200" cy="8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396875" y="884238"/>
            <a:ext cx="6853238" cy="52022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char *msg[3] = {"apple is red\n",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                    "banana is yellow\n", "cherry is red\n"};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int p[2];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pid_t pid;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cnt;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if(pipe(p) == -1)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printf("fail to call pipe()\n");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if((pid = fork()) == -1)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printf("fail to call fork()\n");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</a:p>
        </p:txBody>
      </p:sp>
      <p:sp>
        <p:nvSpPr>
          <p:cNvPr id="35843" name="직사각형 1"/>
          <p:cNvSpPr>
            <a:spLocks noChangeArrowheads="1"/>
          </p:cNvSpPr>
          <p:nvPr/>
        </p:nvSpPr>
        <p:spPr bwMode="auto">
          <a:xfrm>
            <a:off x="396875" y="115888"/>
            <a:ext cx="1377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11-11.c</a:t>
            </a:r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F8F744C-28E5-E6B5-6F22-84D041836A9F}"/>
              </a:ext>
            </a:extLst>
          </p:cNvPr>
          <p:cNvGrpSpPr/>
          <p:nvPr/>
        </p:nvGrpSpPr>
        <p:grpSpPr>
          <a:xfrm>
            <a:off x="2199039" y="2789109"/>
            <a:ext cx="1808640" cy="199800"/>
            <a:chOff x="2199039" y="2789109"/>
            <a:chExt cx="180864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CFEA8933-F278-6D46-D775-F4F7EBB957A1}"/>
                    </a:ext>
                  </a:extLst>
                </p14:cNvPr>
                <p14:cNvContentPartPr/>
                <p14:nvPr/>
              </p14:nvContentPartPr>
              <p14:xfrm>
                <a:off x="2199039" y="2878749"/>
                <a:ext cx="144720" cy="2916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CFEA8933-F278-6D46-D775-F4F7EBB957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0399" y="2870109"/>
                  <a:ext cx="162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3E91CD5-1988-1CF6-6BDC-C4E06F18829D}"/>
                    </a:ext>
                  </a:extLst>
                </p14:cNvPr>
                <p14:cNvContentPartPr/>
                <p14:nvPr/>
              </p14:nvContentPartPr>
              <p14:xfrm>
                <a:off x="2301999" y="2835909"/>
                <a:ext cx="57600" cy="1198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3E91CD5-1988-1CF6-6BDC-C4E06F1882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92999" y="2826909"/>
                  <a:ext cx="75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A8CD3F7-EE97-FD9C-8B02-3AEDB6D2CA81}"/>
                    </a:ext>
                  </a:extLst>
                </p14:cNvPr>
                <p14:cNvContentPartPr/>
                <p14:nvPr/>
              </p14:nvContentPartPr>
              <p14:xfrm>
                <a:off x="2396319" y="2813229"/>
                <a:ext cx="75960" cy="101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A8CD3F7-EE97-FD9C-8B02-3AEDB6D2CA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87319" y="2804229"/>
                  <a:ext cx="93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26E53FD-88C7-B056-3E6C-D17F3ABBF98E}"/>
                    </a:ext>
                  </a:extLst>
                </p14:cNvPr>
                <p14:cNvContentPartPr/>
                <p14:nvPr/>
              </p14:nvContentPartPr>
              <p14:xfrm>
                <a:off x="2447799" y="2846349"/>
                <a:ext cx="59760" cy="90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26E53FD-88C7-B056-3E6C-D17F3ABBF9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8799" y="2837349"/>
                  <a:ext cx="77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A48576B-77CC-1AF9-53F7-DB87FB080AFA}"/>
                    </a:ext>
                  </a:extLst>
                </p14:cNvPr>
                <p14:cNvContentPartPr/>
                <p14:nvPr/>
              </p14:nvContentPartPr>
              <p14:xfrm>
                <a:off x="2526639" y="2865069"/>
                <a:ext cx="43920" cy="80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A48576B-77CC-1AF9-53F7-DB87FB080A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7639" y="2856429"/>
                  <a:ext cx="61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CA29626-D7B1-0C53-0AA0-21823C89EF59}"/>
                    </a:ext>
                  </a:extLst>
                </p14:cNvPr>
                <p14:cNvContentPartPr/>
                <p14:nvPr/>
              </p14:nvContentPartPr>
              <p14:xfrm>
                <a:off x="2584239" y="2826549"/>
                <a:ext cx="78480" cy="99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CA29626-D7B1-0C53-0AA0-21823C89EF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5599" y="2817549"/>
                  <a:ext cx="96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C1AA20B-4E4A-34CA-797F-66785A9E2960}"/>
                    </a:ext>
                  </a:extLst>
                </p14:cNvPr>
                <p14:cNvContentPartPr/>
                <p14:nvPr/>
              </p14:nvContentPartPr>
              <p14:xfrm>
                <a:off x="2661279" y="2799909"/>
                <a:ext cx="72360" cy="907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C1AA20B-4E4A-34CA-797F-66785A9E29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2639" y="2790909"/>
                  <a:ext cx="90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C89AEAE-C903-A629-1765-7D342F33AE8C}"/>
                    </a:ext>
                  </a:extLst>
                </p14:cNvPr>
                <p14:cNvContentPartPr/>
                <p14:nvPr/>
              </p14:nvContentPartPr>
              <p14:xfrm>
                <a:off x="2708439" y="2808909"/>
                <a:ext cx="73440" cy="75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C89AEAE-C903-A629-1765-7D342F33AE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9799" y="2800269"/>
                  <a:ext cx="91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024823E-53B7-6748-626E-9F4E48193EEE}"/>
                    </a:ext>
                  </a:extLst>
                </p14:cNvPr>
                <p14:cNvContentPartPr/>
                <p14:nvPr/>
              </p14:nvContentPartPr>
              <p14:xfrm>
                <a:off x="2710239" y="2942469"/>
                <a:ext cx="99000" cy="194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024823E-53B7-6748-626E-9F4E48193E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01599" y="2933469"/>
                  <a:ext cx="116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D711143-C1B4-2E4E-124E-4CAFA6D8284E}"/>
                    </a:ext>
                  </a:extLst>
                </p14:cNvPr>
                <p14:cNvContentPartPr/>
                <p14:nvPr/>
              </p14:nvContentPartPr>
              <p14:xfrm>
                <a:off x="2783679" y="2789109"/>
                <a:ext cx="87120" cy="590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D711143-C1B4-2E4E-124E-4CAFA6D828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74679" y="2780109"/>
                  <a:ext cx="104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B4A8D8F-CDCC-5A9C-4952-633AFCCA93AB}"/>
                    </a:ext>
                  </a:extLst>
                </p14:cNvPr>
                <p14:cNvContentPartPr/>
                <p14:nvPr/>
              </p14:nvContentPartPr>
              <p14:xfrm>
                <a:off x="2814639" y="2885229"/>
                <a:ext cx="141480" cy="810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B4A8D8F-CDCC-5A9C-4952-633AFCCA93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5999" y="2876229"/>
                  <a:ext cx="159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65A50F8-EA1B-371C-2972-41ED48FBC1F5}"/>
                    </a:ext>
                  </a:extLst>
                </p14:cNvPr>
                <p14:cNvContentPartPr/>
                <p14:nvPr/>
              </p14:nvContentPartPr>
              <p14:xfrm>
                <a:off x="3051159" y="2815749"/>
                <a:ext cx="116280" cy="1684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65A50F8-EA1B-371C-2972-41ED48FBC1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42519" y="2806749"/>
                  <a:ext cx="133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620F60D-C49A-3EBB-8C5A-61DDA51CC98D}"/>
                    </a:ext>
                  </a:extLst>
                </p14:cNvPr>
                <p14:cNvContentPartPr/>
                <p14:nvPr/>
              </p14:nvContentPartPr>
              <p14:xfrm>
                <a:off x="3191199" y="2829069"/>
                <a:ext cx="42480" cy="132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620F60D-C49A-3EBB-8C5A-61DDA51CC9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2199" y="2820069"/>
                  <a:ext cx="60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D397D7E-1C22-07BC-7087-5431C5B0D67C}"/>
                    </a:ext>
                  </a:extLst>
                </p14:cNvPr>
                <p14:cNvContentPartPr/>
                <p14:nvPr/>
              </p14:nvContentPartPr>
              <p14:xfrm>
                <a:off x="3213519" y="2797389"/>
                <a:ext cx="89640" cy="1263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D397D7E-1C22-07BC-7087-5431C5B0D6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4879" y="2788749"/>
                  <a:ext cx="107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EF0F9D9-EB1F-C148-DB91-DDB1798316D8}"/>
                    </a:ext>
                  </a:extLst>
                </p14:cNvPr>
                <p14:cNvContentPartPr/>
                <p14:nvPr/>
              </p14:nvContentPartPr>
              <p14:xfrm>
                <a:off x="3317199" y="2831949"/>
                <a:ext cx="47520" cy="74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EF0F9D9-EB1F-C148-DB91-DDB1798316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08559" y="2823309"/>
                  <a:ext cx="65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6EA97F0-A824-7338-B63D-D79709782604}"/>
                    </a:ext>
                  </a:extLst>
                </p14:cNvPr>
                <p14:cNvContentPartPr/>
                <p14:nvPr/>
              </p14:nvContentPartPr>
              <p14:xfrm>
                <a:off x="3335919" y="2925549"/>
                <a:ext cx="51840" cy="63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6EA97F0-A824-7338-B63D-D797097826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27279" y="2916909"/>
                  <a:ext cx="69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574B2BA-EDED-CBD9-E4A1-44619C540B78}"/>
                    </a:ext>
                  </a:extLst>
                </p14:cNvPr>
                <p14:cNvContentPartPr/>
                <p14:nvPr/>
              </p14:nvContentPartPr>
              <p14:xfrm>
                <a:off x="3513399" y="2806029"/>
                <a:ext cx="205200" cy="130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574B2BA-EDED-CBD9-E4A1-44619C540B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04759" y="2797389"/>
                  <a:ext cx="222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35A8EC7-9168-58F2-5D1F-58404AB4C783}"/>
                    </a:ext>
                  </a:extLst>
                </p14:cNvPr>
                <p14:cNvContentPartPr/>
                <p14:nvPr/>
              </p14:nvContentPartPr>
              <p14:xfrm>
                <a:off x="3736239" y="2802789"/>
                <a:ext cx="148320" cy="124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35A8EC7-9168-58F2-5D1F-58404AB4C7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27599" y="2793789"/>
                  <a:ext cx="165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C26B592-FF00-01C3-0DE3-9BCD655EBB65}"/>
                    </a:ext>
                  </a:extLst>
                </p14:cNvPr>
                <p14:cNvContentPartPr/>
                <p14:nvPr/>
              </p14:nvContentPartPr>
              <p14:xfrm>
                <a:off x="4000479" y="2886669"/>
                <a:ext cx="7200" cy="5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C26B592-FF00-01C3-0DE3-9BCD655EBB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91839" y="2877669"/>
                  <a:ext cx="24840" cy="2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204788" y="582613"/>
            <a:ext cx="6302375" cy="43402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21    else if(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&gt; 0)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22       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("[parent]\n");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23        close(p[0]);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24        for(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 0;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&lt; 3;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++)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25            write(p[1],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msg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],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strlen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msg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]) + 1);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    }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27    else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28       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("[child]\n");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29        close(p[1]);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30        dup2(p[0], 0);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execlp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wc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", "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wc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", (char *)0);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("[child] fail to call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execlp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()\n");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33    }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34 }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323850" y="4954588"/>
            <a:ext cx="3230563" cy="156845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ex11-11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[child]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     3       9      47 </a:t>
            </a:r>
          </a:p>
          <a:p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8973682-689A-769E-DCE6-4D7E4903DB04}"/>
              </a:ext>
            </a:extLst>
          </p:cNvPr>
          <p:cNvGrpSpPr/>
          <p:nvPr/>
        </p:nvGrpSpPr>
        <p:grpSpPr>
          <a:xfrm>
            <a:off x="1373199" y="1364229"/>
            <a:ext cx="2094120" cy="237600"/>
            <a:chOff x="1373199" y="1364229"/>
            <a:chExt cx="209412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A1C3FDD-1643-A4A4-952B-53A16CA4B6CE}"/>
                    </a:ext>
                  </a:extLst>
                </p14:cNvPr>
                <p14:cNvContentPartPr/>
                <p14:nvPr/>
              </p14:nvContentPartPr>
              <p14:xfrm>
                <a:off x="1373199" y="1573029"/>
                <a:ext cx="1036800" cy="288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A1C3FDD-1643-A4A4-952B-53A16CA4B6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4559" y="1564029"/>
                  <a:ext cx="1054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435E329-A35D-DA7B-73FA-443EDA5B1162}"/>
                    </a:ext>
                  </a:extLst>
                </p14:cNvPr>
                <p14:cNvContentPartPr/>
                <p14:nvPr/>
              </p14:nvContentPartPr>
              <p14:xfrm>
                <a:off x="2559039" y="1444149"/>
                <a:ext cx="164160" cy="17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435E329-A35D-DA7B-73FA-443EDA5B11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0039" y="1435149"/>
                  <a:ext cx="181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850089A-4A3F-41D0-F27E-B8F05C2C1570}"/>
                    </a:ext>
                  </a:extLst>
                </p14:cNvPr>
                <p14:cNvContentPartPr/>
                <p14:nvPr/>
              </p14:nvContentPartPr>
              <p14:xfrm>
                <a:off x="2681799" y="1376469"/>
                <a:ext cx="65520" cy="1306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850089A-4A3F-41D0-F27E-B8F05C2C15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72799" y="1367469"/>
                  <a:ext cx="83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065BA4D-6E2C-7A45-517D-527F91C3F882}"/>
                    </a:ext>
                  </a:extLst>
                </p14:cNvPr>
                <p14:cNvContentPartPr/>
                <p14:nvPr/>
              </p14:nvContentPartPr>
              <p14:xfrm>
                <a:off x="2835519" y="1368549"/>
                <a:ext cx="67680" cy="1850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065BA4D-6E2C-7A45-517D-527F91C3F8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6879" y="1359909"/>
                  <a:ext cx="853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BDC3E0E-CF0E-0D4C-EEE0-9465A0208D34}"/>
                    </a:ext>
                  </a:extLst>
                </p14:cNvPr>
                <p14:cNvContentPartPr/>
                <p14:nvPr/>
              </p14:nvContentPartPr>
              <p14:xfrm>
                <a:off x="2942079" y="1376829"/>
                <a:ext cx="139320" cy="154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BDC3E0E-CF0E-0D4C-EEE0-9465A0208D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3079" y="1368189"/>
                  <a:ext cx="156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5EC211A-E914-86BD-74D8-C4788635CCBD}"/>
                    </a:ext>
                  </a:extLst>
                </p14:cNvPr>
                <p14:cNvContentPartPr/>
                <p14:nvPr/>
              </p14:nvContentPartPr>
              <p14:xfrm>
                <a:off x="3080679" y="1405269"/>
                <a:ext cx="32760" cy="1188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5EC211A-E914-86BD-74D8-C4788635CCB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2039" y="1396629"/>
                  <a:ext cx="50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AC34944-8112-AFA0-96E1-A566A903B194}"/>
                    </a:ext>
                  </a:extLst>
                </p14:cNvPr>
                <p14:cNvContentPartPr/>
                <p14:nvPr/>
              </p14:nvContentPartPr>
              <p14:xfrm>
                <a:off x="3132879" y="1364229"/>
                <a:ext cx="118440" cy="1544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AC34944-8112-AFA0-96E1-A566A903B1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4239" y="1355229"/>
                  <a:ext cx="136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2FACADE-DA1B-7801-43B8-8901F56FD88C}"/>
                    </a:ext>
                  </a:extLst>
                </p14:cNvPr>
                <p14:cNvContentPartPr/>
                <p14:nvPr/>
              </p14:nvContentPartPr>
              <p14:xfrm>
                <a:off x="3321519" y="1382229"/>
                <a:ext cx="88920" cy="676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2FACADE-DA1B-7801-43B8-8901F56FD88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12879" y="1373229"/>
                  <a:ext cx="106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EDCBEFA-EB1D-10C3-951F-0728AF9633D0}"/>
                    </a:ext>
                  </a:extLst>
                </p14:cNvPr>
                <p14:cNvContentPartPr/>
                <p14:nvPr/>
              </p14:nvContentPartPr>
              <p14:xfrm>
                <a:off x="3408639" y="1386549"/>
                <a:ext cx="43560" cy="76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EDCBEFA-EB1D-10C3-951F-0728AF9633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9999" y="1377909"/>
                  <a:ext cx="61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23B0F1E-6E4B-1426-AF95-6F3FFD1B6975}"/>
                    </a:ext>
                  </a:extLst>
                </p14:cNvPr>
                <p14:cNvContentPartPr/>
                <p14:nvPr/>
              </p14:nvContentPartPr>
              <p14:xfrm>
                <a:off x="3411519" y="1480149"/>
                <a:ext cx="55800" cy="69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23B0F1E-6E4B-1426-AF95-6F3FFD1B69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2519" y="1471149"/>
                  <a:ext cx="7344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926042D-2093-8C8D-6BFC-0C9BAD4901E1}"/>
              </a:ext>
            </a:extLst>
          </p:cNvPr>
          <p:cNvGrpSpPr/>
          <p:nvPr/>
        </p:nvGrpSpPr>
        <p:grpSpPr>
          <a:xfrm>
            <a:off x="3640479" y="1300869"/>
            <a:ext cx="2575440" cy="243000"/>
            <a:chOff x="3640479" y="1300869"/>
            <a:chExt cx="25754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1032CC7-CA34-0F85-50A0-59176F8A2058}"/>
                    </a:ext>
                  </a:extLst>
                </p14:cNvPr>
                <p14:cNvContentPartPr/>
                <p14:nvPr/>
              </p14:nvContentPartPr>
              <p14:xfrm>
                <a:off x="3640479" y="1358829"/>
                <a:ext cx="128880" cy="113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1032CC7-CA34-0F85-50A0-59176F8A20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1839" y="1350189"/>
                  <a:ext cx="146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FCFD055-AF25-308F-4C09-2396FE5E4330}"/>
                    </a:ext>
                  </a:extLst>
                </p14:cNvPr>
                <p14:cNvContentPartPr/>
                <p14:nvPr/>
              </p14:nvContentPartPr>
              <p14:xfrm>
                <a:off x="3773679" y="1367469"/>
                <a:ext cx="29880" cy="1047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FCFD055-AF25-308F-4C09-2396FE5E43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4679" y="1358829"/>
                  <a:ext cx="47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5097E9E-4A40-820B-906C-3CEADEBB2266}"/>
                    </a:ext>
                  </a:extLst>
                </p14:cNvPr>
                <p14:cNvContentPartPr/>
                <p14:nvPr/>
              </p14:nvContentPartPr>
              <p14:xfrm>
                <a:off x="3759639" y="1481589"/>
                <a:ext cx="126000" cy="622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5097E9E-4A40-820B-906C-3CEADEBB226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50639" y="1472949"/>
                  <a:ext cx="143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26DB6ED-AC1D-1AE7-8CD5-F8C0BABD220F}"/>
                    </a:ext>
                  </a:extLst>
                </p14:cNvPr>
                <p14:cNvContentPartPr/>
                <p14:nvPr/>
              </p14:nvContentPartPr>
              <p14:xfrm>
                <a:off x="3874119" y="1350189"/>
                <a:ext cx="143280" cy="147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26DB6ED-AC1D-1AE7-8CD5-F8C0BABD22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5119" y="1341189"/>
                  <a:ext cx="1609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B6D944C-82A8-AE96-10FF-4B59B81A475D}"/>
                    </a:ext>
                  </a:extLst>
                </p14:cNvPr>
                <p14:cNvContentPartPr/>
                <p14:nvPr/>
              </p14:nvContentPartPr>
              <p14:xfrm>
                <a:off x="4009479" y="1346949"/>
                <a:ext cx="82440" cy="87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B6D944C-82A8-AE96-10FF-4B59B81A475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00479" y="1338309"/>
                  <a:ext cx="100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1C6C394-90EB-D7D2-3D1C-71C1C342753C}"/>
                    </a:ext>
                  </a:extLst>
                </p14:cNvPr>
                <p14:cNvContentPartPr/>
                <p14:nvPr/>
              </p14:nvContentPartPr>
              <p14:xfrm>
                <a:off x="4035759" y="1449549"/>
                <a:ext cx="78840" cy="889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1C6C394-90EB-D7D2-3D1C-71C1C34275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26759" y="1440909"/>
                  <a:ext cx="96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BB70BC0-8AB6-DEC3-083D-DC80FCE650E6}"/>
                    </a:ext>
                  </a:extLst>
                </p14:cNvPr>
                <p14:cNvContentPartPr/>
                <p14:nvPr/>
              </p14:nvContentPartPr>
              <p14:xfrm>
                <a:off x="4140519" y="1356309"/>
                <a:ext cx="102240" cy="1054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BB70BC0-8AB6-DEC3-083D-DC80FCE650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1519" y="1347309"/>
                  <a:ext cx="119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A4CDB9E-3D50-50B3-5DDA-B9CED5EC8689}"/>
                    </a:ext>
                  </a:extLst>
                </p14:cNvPr>
                <p14:cNvContentPartPr/>
                <p14:nvPr/>
              </p14:nvContentPartPr>
              <p14:xfrm>
                <a:off x="4271199" y="1347669"/>
                <a:ext cx="5760" cy="950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A4CDB9E-3D50-50B3-5DDA-B9CED5EC86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2559" y="1339029"/>
                  <a:ext cx="2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6C6A33-9C70-A7A3-8645-0986381E971A}"/>
                    </a:ext>
                  </a:extLst>
                </p14:cNvPr>
                <p14:cNvContentPartPr/>
                <p14:nvPr/>
              </p14:nvContentPartPr>
              <p14:xfrm>
                <a:off x="4228719" y="1469349"/>
                <a:ext cx="109440" cy="57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6C6A33-9C70-A7A3-8645-0986381E97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19719" y="1460349"/>
                  <a:ext cx="127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2CC76D8-ACFC-6CD7-AD66-20D915553CC5}"/>
                    </a:ext>
                  </a:extLst>
                </p14:cNvPr>
                <p14:cNvContentPartPr/>
                <p14:nvPr/>
              </p14:nvContentPartPr>
              <p14:xfrm>
                <a:off x="4336719" y="1368549"/>
                <a:ext cx="207360" cy="111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2CC76D8-ACFC-6CD7-AD66-20D915553CC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27719" y="1359909"/>
                  <a:ext cx="22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910EE5D-5DD5-1490-0674-3B08447798F7}"/>
                    </a:ext>
                  </a:extLst>
                </p14:cNvPr>
                <p14:cNvContentPartPr/>
                <p14:nvPr/>
              </p14:nvContentPartPr>
              <p14:xfrm>
                <a:off x="4587999" y="1487709"/>
                <a:ext cx="7920" cy="57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910EE5D-5DD5-1490-0674-3B08447798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9359" y="1479069"/>
                  <a:ext cx="25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91D2397-F459-EC56-7DBA-212D16F59476}"/>
                    </a:ext>
                  </a:extLst>
                </p14:cNvPr>
                <p14:cNvContentPartPr/>
                <p14:nvPr/>
              </p14:nvContentPartPr>
              <p14:xfrm>
                <a:off x="4726239" y="1377909"/>
                <a:ext cx="126360" cy="270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91D2397-F459-EC56-7DBA-212D16F594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7239" y="1369269"/>
                  <a:ext cx="144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95778BA-1A17-B52A-BEB5-B9475BCB8BA0}"/>
                    </a:ext>
                  </a:extLst>
                </p14:cNvPr>
                <p14:cNvContentPartPr/>
                <p14:nvPr/>
              </p14:nvContentPartPr>
              <p14:xfrm>
                <a:off x="4796439" y="1452789"/>
                <a:ext cx="124200" cy="10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95778BA-1A17-B52A-BEB5-B9475BCB8BA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87799" y="1444149"/>
                  <a:ext cx="141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38A4BF8-4E1F-A29B-659D-CB5687BF8398}"/>
                    </a:ext>
                  </a:extLst>
                </p14:cNvPr>
                <p14:cNvContentPartPr/>
                <p14:nvPr/>
              </p14:nvContentPartPr>
              <p14:xfrm>
                <a:off x="4977519" y="1300869"/>
                <a:ext cx="161640" cy="1098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38A4BF8-4E1F-A29B-659D-CB5687BF83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68519" y="1292229"/>
                  <a:ext cx="179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796FE70-FB66-302F-DBE2-6AC01E6ED89B}"/>
                    </a:ext>
                  </a:extLst>
                </p14:cNvPr>
                <p14:cNvContentPartPr/>
                <p14:nvPr/>
              </p14:nvContentPartPr>
              <p14:xfrm>
                <a:off x="5054919" y="1452069"/>
                <a:ext cx="136440" cy="270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796FE70-FB66-302F-DBE2-6AC01E6ED8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5919" y="1443069"/>
                  <a:ext cx="154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7BC5B88-9FF2-E2EB-3A67-7FDA6FDBB57E}"/>
                    </a:ext>
                  </a:extLst>
                </p14:cNvPr>
                <p14:cNvContentPartPr/>
                <p14:nvPr/>
              </p14:nvContentPartPr>
              <p14:xfrm>
                <a:off x="5149239" y="1317789"/>
                <a:ext cx="137160" cy="155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7BC5B88-9FF2-E2EB-3A67-7FDA6FDBB57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40239" y="1308789"/>
                  <a:ext cx="154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073E705-EAC4-4901-7B48-173D10B85667}"/>
                    </a:ext>
                  </a:extLst>
                </p14:cNvPr>
                <p14:cNvContentPartPr/>
                <p14:nvPr/>
              </p14:nvContentPartPr>
              <p14:xfrm>
                <a:off x="5312679" y="1329669"/>
                <a:ext cx="123840" cy="97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073E705-EAC4-4901-7B48-173D10B8566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3679" y="1320669"/>
                  <a:ext cx="141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11CF0CE-3415-A459-6F49-639F1BC676E8}"/>
                    </a:ext>
                  </a:extLst>
                </p14:cNvPr>
                <p14:cNvContentPartPr/>
                <p14:nvPr/>
              </p14:nvContentPartPr>
              <p14:xfrm>
                <a:off x="5402319" y="1312029"/>
                <a:ext cx="88200" cy="193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11CF0CE-3415-A459-6F49-639F1BC676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3319" y="1303389"/>
                  <a:ext cx="105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3127463-E566-75BC-6671-D76C8552A5A8}"/>
                    </a:ext>
                  </a:extLst>
                </p14:cNvPr>
                <p14:cNvContentPartPr/>
                <p14:nvPr/>
              </p14:nvContentPartPr>
              <p14:xfrm>
                <a:off x="5615079" y="1313109"/>
                <a:ext cx="87840" cy="21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3127463-E566-75BC-6671-D76C8552A5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6439" y="1304469"/>
                  <a:ext cx="10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913F240-8783-CE66-C6F6-DD9BA80DA8DF}"/>
                    </a:ext>
                  </a:extLst>
                </p14:cNvPr>
                <p14:cNvContentPartPr/>
                <p14:nvPr/>
              </p14:nvContentPartPr>
              <p14:xfrm>
                <a:off x="5625159" y="1355589"/>
                <a:ext cx="88200" cy="106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913F240-8783-CE66-C6F6-DD9BA80DA8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6159" y="1346949"/>
                  <a:ext cx="105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ADFFD3A-98DB-803C-970C-BD4F836BEFCC}"/>
                    </a:ext>
                  </a:extLst>
                </p14:cNvPr>
                <p14:cNvContentPartPr/>
                <p14:nvPr/>
              </p14:nvContentPartPr>
              <p14:xfrm>
                <a:off x="5736039" y="1366029"/>
                <a:ext cx="69480" cy="842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ADFFD3A-98DB-803C-970C-BD4F836BEF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27039" y="1357389"/>
                  <a:ext cx="87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4DBB96D-FC4F-415A-011C-971862C25E38}"/>
                    </a:ext>
                  </a:extLst>
                </p14:cNvPr>
                <p14:cNvContentPartPr/>
                <p14:nvPr/>
              </p14:nvContentPartPr>
              <p14:xfrm>
                <a:off x="5760879" y="1336869"/>
                <a:ext cx="104760" cy="784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4DBB96D-FC4F-415A-011C-971862C25E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51879" y="1327869"/>
                  <a:ext cx="122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219A0F0-CE4B-728A-D57B-B7B2CB474619}"/>
                    </a:ext>
                  </a:extLst>
                </p14:cNvPr>
                <p14:cNvContentPartPr/>
                <p14:nvPr/>
              </p14:nvContentPartPr>
              <p14:xfrm>
                <a:off x="5864559" y="1317069"/>
                <a:ext cx="60120" cy="115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219A0F0-CE4B-728A-D57B-B7B2CB47461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55559" y="1308429"/>
                  <a:ext cx="77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11AEE32-A084-E392-EF61-780EE964F4D7}"/>
                    </a:ext>
                  </a:extLst>
                </p14:cNvPr>
                <p14:cNvContentPartPr/>
                <p14:nvPr/>
              </p14:nvContentPartPr>
              <p14:xfrm>
                <a:off x="5827839" y="1442709"/>
                <a:ext cx="165960" cy="658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11AEE32-A084-E392-EF61-780EE964F4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18839" y="1434069"/>
                  <a:ext cx="183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600F1F3-36DE-72EC-2C75-B7ED8D0775A6}"/>
                    </a:ext>
                  </a:extLst>
                </p14:cNvPr>
                <p14:cNvContentPartPr/>
                <p14:nvPr/>
              </p14:nvContentPartPr>
              <p14:xfrm>
                <a:off x="6002079" y="1354509"/>
                <a:ext cx="138240" cy="946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600F1F3-36DE-72EC-2C75-B7ED8D0775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3439" y="1345869"/>
                  <a:ext cx="155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7D4DE6B-49AF-AE7F-49E6-88B173A4873C}"/>
                    </a:ext>
                  </a:extLst>
                </p14:cNvPr>
                <p14:cNvContentPartPr/>
                <p14:nvPr/>
              </p14:nvContentPartPr>
              <p14:xfrm>
                <a:off x="6203679" y="1452069"/>
                <a:ext cx="12240" cy="223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7D4DE6B-49AF-AE7F-49E6-88B173A4873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94679" y="1443069"/>
                  <a:ext cx="298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690EE9B-EECF-E0F3-EA91-0455A42480B2}"/>
              </a:ext>
            </a:extLst>
          </p:cNvPr>
          <p:cNvGrpSpPr/>
          <p:nvPr/>
        </p:nvGrpSpPr>
        <p:grpSpPr>
          <a:xfrm>
            <a:off x="2560839" y="3069909"/>
            <a:ext cx="1628280" cy="237600"/>
            <a:chOff x="2560839" y="3069909"/>
            <a:chExt cx="16282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2F731D8-88AB-FE5E-E40C-3942A2EEADAD}"/>
                    </a:ext>
                  </a:extLst>
                </p14:cNvPr>
                <p14:cNvContentPartPr/>
                <p14:nvPr/>
              </p14:nvContentPartPr>
              <p14:xfrm>
                <a:off x="2560839" y="3195909"/>
                <a:ext cx="152280" cy="270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2F731D8-88AB-FE5E-E40C-3942A2EEADA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51839" y="3186909"/>
                  <a:ext cx="169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AB4AFBD-FE1D-B8D0-83C0-48BAD8502D0E}"/>
                    </a:ext>
                  </a:extLst>
                </p14:cNvPr>
                <p14:cNvContentPartPr/>
                <p14:nvPr/>
              </p14:nvContentPartPr>
              <p14:xfrm>
                <a:off x="2648319" y="3146589"/>
                <a:ext cx="109080" cy="1609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AB4AFBD-FE1D-B8D0-83C0-48BAD8502D0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39679" y="3137949"/>
                  <a:ext cx="126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2E0B8ED-2B06-DBA6-7020-7A5AE16DBF10}"/>
                    </a:ext>
                  </a:extLst>
                </p14:cNvPr>
                <p14:cNvContentPartPr/>
                <p14:nvPr/>
              </p14:nvContentPartPr>
              <p14:xfrm>
                <a:off x="2885199" y="3115989"/>
                <a:ext cx="70200" cy="90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2E0B8ED-2B06-DBA6-7020-7A5AE16DBF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76559" y="3106989"/>
                  <a:ext cx="87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B95F9E2-0CAC-01DC-3E3D-4F12867923DB}"/>
                    </a:ext>
                  </a:extLst>
                </p14:cNvPr>
                <p14:cNvContentPartPr/>
                <p14:nvPr/>
              </p14:nvContentPartPr>
              <p14:xfrm>
                <a:off x="2977719" y="3107349"/>
                <a:ext cx="23400" cy="1051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B95F9E2-0CAC-01DC-3E3D-4F12867923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69079" y="3098349"/>
                  <a:ext cx="41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ABACCD8-5936-5E8B-E679-4F8E53CE2873}"/>
                    </a:ext>
                  </a:extLst>
                </p14:cNvPr>
                <p14:cNvContentPartPr/>
                <p14:nvPr/>
              </p14:nvContentPartPr>
              <p14:xfrm>
                <a:off x="2928039" y="3216429"/>
                <a:ext cx="106560" cy="720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ABACCD8-5936-5E8B-E679-4F8E53CE28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9399" y="3207789"/>
                  <a:ext cx="124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930A3B3-53CF-3423-9B0E-242A90213CD7}"/>
                    </a:ext>
                  </a:extLst>
                </p14:cNvPr>
                <p14:cNvContentPartPr/>
                <p14:nvPr/>
              </p14:nvContentPartPr>
              <p14:xfrm>
                <a:off x="3006879" y="3135789"/>
                <a:ext cx="130320" cy="1566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930A3B3-53CF-3423-9B0E-242A90213CD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97879" y="3127149"/>
                  <a:ext cx="147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CB7FF35-81F9-6725-9C12-E3F1177B16FC}"/>
                    </a:ext>
                  </a:extLst>
                </p14:cNvPr>
                <p14:cNvContentPartPr/>
                <p14:nvPr/>
              </p14:nvContentPartPr>
              <p14:xfrm>
                <a:off x="3182559" y="3155589"/>
                <a:ext cx="27720" cy="1166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CB7FF35-81F9-6725-9C12-E3F1177B16F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73559" y="3146949"/>
                  <a:ext cx="45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C2A77C5-BFA4-A357-B70C-629EA5367BAB}"/>
                    </a:ext>
                  </a:extLst>
                </p14:cNvPr>
                <p14:cNvContentPartPr/>
                <p14:nvPr/>
              </p14:nvContentPartPr>
              <p14:xfrm>
                <a:off x="3261039" y="3099069"/>
                <a:ext cx="169920" cy="100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C2A77C5-BFA4-A357-B70C-629EA5367B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52399" y="3090069"/>
                  <a:ext cx="187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637B282-37BE-EE8B-A233-7C4A137F084B}"/>
                    </a:ext>
                  </a:extLst>
                </p14:cNvPr>
                <p14:cNvContentPartPr/>
                <p14:nvPr/>
              </p14:nvContentPartPr>
              <p14:xfrm>
                <a:off x="3370839" y="3176109"/>
                <a:ext cx="99360" cy="87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637B282-37BE-EE8B-A233-7C4A137F08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62199" y="3167469"/>
                  <a:ext cx="117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48C342D-BA9D-A1FB-5A07-B9EB8650B5A0}"/>
                    </a:ext>
                  </a:extLst>
                </p14:cNvPr>
                <p14:cNvContentPartPr/>
                <p14:nvPr/>
              </p14:nvContentPartPr>
              <p14:xfrm>
                <a:off x="3585399" y="3084669"/>
                <a:ext cx="74880" cy="16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48C342D-BA9D-A1FB-5A07-B9EB8650B5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76399" y="3076029"/>
                  <a:ext cx="92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7BE575E-078B-7E38-899B-21203B129B8F}"/>
                    </a:ext>
                  </a:extLst>
                </p14:cNvPr>
                <p14:cNvContentPartPr/>
                <p14:nvPr/>
              </p14:nvContentPartPr>
              <p14:xfrm>
                <a:off x="3575679" y="3106629"/>
                <a:ext cx="221760" cy="128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7BE575E-078B-7E38-899B-21203B129B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67039" y="3097629"/>
                  <a:ext cx="239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DC12166-EB47-27E1-0BAD-C2AEB112C76D}"/>
                    </a:ext>
                  </a:extLst>
                </p14:cNvPr>
                <p14:cNvContentPartPr/>
                <p14:nvPr/>
              </p14:nvContentPartPr>
              <p14:xfrm>
                <a:off x="3745599" y="3069909"/>
                <a:ext cx="149760" cy="972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DC12166-EB47-27E1-0BAD-C2AEB112C7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36599" y="3060909"/>
                  <a:ext cx="167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BEFAF0B-0A94-EB4A-C3BE-CA54C029B02C}"/>
                    </a:ext>
                  </a:extLst>
                </p14:cNvPr>
                <p14:cNvContentPartPr/>
                <p14:nvPr/>
              </p14:nvContentPartPr>
              <p14:xfrm>
                <a:off x="3906519" y="3079629"/>
                <a:ext cx="7200" cy="867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BEFAF0B-0A94-EB4A-C3BE-CA54C029B0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97879" y="3070629"/>
                  <a:ext cx="24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C8E0C74-2BB7-0CA5-6A19-351926CFA211}"/>
                    </a:ext>
                  </a:extLst>
                </p14:cNvPr>
                <p14:cNvContentPartPr/>
                <p14:nvPr/>
              </p14:nvContentPartPr>
              <p14:xfrm>
                <a:off x="3858999" y="3173949"/>
                <a:ext cx="136440" cy="579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C8E0C74-2BB7-0CA5-6A19-351926CFA2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50359" y="3165309"/>
                  <a:ext cx="154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FFD9C0C-2836-C318-66BA-6790EC56D0AA}"/>
                    </a:ext>
                  </a:extLst>
                </p14:cNvPr>
                <p14:cNvContentPartPr/>
                <p14:nvPr/>
              </p14:nvContentPartPr>
              <p14:xfrm>
                <a:off x="3991479" y="3071709"/>
                <a:ext cx="124200" cy="1069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FFD9C0C-2836-C318-66BA-6790EC56D0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82479" y="3062709"/>
                  <a:ext cx="141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DD69C19-F09B-C925-E194-B7E5F070DB21}"/>
                    </a:ext>
                  </a:extLst>
                </p14:cNvPr>
                <p14:cNvContentPartPr/>
                <p14:nvPr/>
              </p14:nvContentPartPr>
              <p14:xfrm>
                <a:off x="4182279" y="3205629"/>
                <a:ext cx="6840" cy="126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DD69C19-F09B-C925-E194-B7E5F070DB2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73279" y="3196989"/>
                  <a:ext cx="24480" cy="3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7AD3338B-D1AC-6AA9-C26D-E5865B7E41F3}"/>
                  </a:ext>
                </a:extLst>
              </p14:cNvPr>
              <p14:cNvContentPartPr/>
              <p14:nvPr/>
            </p14:nvContentPartPr>
            <p14:xfrm>
              <a:off x="2162319" y="3625749"/>
              <a:ext cx="287640" cy="705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7AD3338B-D1AC-6AA9-C26D-E5865B7E41F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53679" y="3616749"/>
                <a:ext cx="30528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864" name="그룹 36863">
            <a:extLst>
              <a:ext uri="{FF2B5EF4-FFF2-40B4-BE49-F238E27FC236}">
                <a16:creationId xmlns:a16="http://schemas.microsoft.com/office/drawing/2014/main" id="{95963B13-DE5C-607A-23E5-6FA7203F512E}"/>
              </a:ext>
            </a:extLst>
          </p:cNvPr>
          <p:cNvGrpSpPr/>
          <p:nvPr/>
        </p:nvGrpSpPr>
        <p:grpSpPr>
          <a:xfrm>
            <a:off x="2833359" y="3472749"/>
            <a:ext cx="388080" cy="133920"/>
            <a:chOff x="2833359" y="3472749"/>
            <a:chExt cx="38808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BD7638C-061A-F251-7D4D-7D3D38870C09}"/>
                    </a:ext>
                  </a:extLst>
                </p14:cNvPr>
                <p14:cNvContentPartPr/>
                <p14:nvPr/>
              </p14:nvContentPartPr>
              <p14:xfrm>
                <a:off x="2833359" y="3488949"/>
                <a:ext cx="84600" cy="741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BD7638C-061A-F251-7D4D-7D3D38870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24719" y="3480309"/>
                  <a:ext cx="102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3FB36FB-3331-6C7C-CC9F-A5002DB22A9F}"/>
                    </a:ext>
                  </a:extLst>
                </p14:cNvPr>
                <p14:cNvContentPartPr/>
                <p14:nvPr/>
              </p14:nvContentPartPr>
              <p14:xfrm>
                <a:off x="2881959" y="3494709"/>
                <a:ext cx="69840" cy="694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3FB36FB-3331-6C7C-CC9F-A5002DB22A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73319" y="3486069"/>
                  <a:ext cx="87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7E13233-3EC8-50A3-549E-50BB578FC556}"/>
                    </a:ext>
                  </a:extLst>
                </p14:cNvPr>
                <p14:cNvContentPartPr/>
                <p14:nvPr/>
              </p14:nvContentPartPr>
              <p14:xfrm>
                <a:off x="2920839" y="3556269"/>
                <a:ext cx="81720" cy="504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7E13233-3EC8-50A3-549E-50BB578FC5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12199" y="3547269"/>
                  <a:ext cx="99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D2B5B31-8AA2-6A9F-025D-CF4810D5C124}"/>
                    </a:ext>
                  </a:extLst>
                </p14:cNvPr>
                <p14:cNvContentPartPr/>
                <p14:nvPr/>
              </p14:nvContentPartPr>
              <p14:xfrm>
                <a:off x="2965479" y="3485709"/>
                <a:ext cx="97920" cy="849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D2B5B31-8AA2-6A9F-025D-CF4810D5C1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56839" y="3477069"/>
                  <a:ext cx="115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B3FE524-6706-0D3B-3CD2-51933F21BE75}"/>
                    </a:ext>
                  </a:extLst>
                </p14:cNvPr>
                <p14:cNvContentPartPr/>
                <p14:nvPr/>
              </p14:nvContentPartPr>
              <p14:xfrm>
                <a:off x="3032799" y="3472749"/>
                <a:ext cx="115200" cy="1328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B3FE524-6706-0D3B-3CD2-51933F21BE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23799" y="3464109"/>
                  <a:ext cx="132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7D1BD06-DDC2-1343-D6FA-7C79B031E23A}"/>
                    </a:ext>
                  </a:extLst>
                </p14:cNvPr>
                <p14:cNvContentPartPr/>
                <p14:nvPr/>
              </p14:nvContentPartPr>
              <p14:xfrm>
                <a:off x="3215319" y="3586509"/>
                <a:ext cx="6120" cy="129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7D1BD06-DDC2-1343-D6FA-7C79B031E2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06319" y="3577869"/>
                  <a:ext cx="237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91" name="그룹 36890">
            <a:extLst>
              <a:ext uri="{FF2B5EF4-FFF2-40B4-BE49-F238E27FC236}">
                <a16:creationId xmlns:a16="http://schemas.microsoft.com/office/drawing/2014/main" id="{86C13ADF-4052-35FC-A87D-952B7F9C61B6}"/>
              </a:ext>
            </a:extLst>
          </p:cNvPr>
          <p:cNvGrpSpPr/>
          <p:nvPr/>
        </p:nvGrpSpPr>
        <p:grpSpPr>
          <a:xfrm>
            <a:off x="3319359" y="3356109"/>
            <a:ext cx="1907280" cy="277200"/>
            <a:chOff x="3319359" y="3356109"/>
            <a:chExt cx="1907280" cy="27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6865" name="잉크 36864">
                  <a:extLst>
                    <a:ext uri="{FF2B5EF4-FFF2-40B4-BE49-F238E27FC236}">
                      <a16:creationId xmlns:a16="http://schemas.microsoft.com/office/drawing/2014/main" id="{E4630785-712D-C10D-D298-75E4DD509870}"/>
                    </a:ext>
                  </a:extLst>
                </p14:cNvPr>
                <p14:cNvContentPartPr/>
                <p14:nvPr/>
              </p14:nvContentPartPr>
              <p14:xfrm>
                <a:off x="3319359" y="3533589"/>
                <a:ext cx="135360" cy="29160"/>
              </p14:xfrm>
            </p:contentPart>
          </mc:Choice>
          <mc:Fallback>
            <p:pic>
              <p:nvPicPr>
                <p:cNvPr id="36865" name="잉크 36864">
                  <a:extLst>
                    <a:ext uri="{FF2B5EF4-FFF2-40B4-BE49-F238E27FC236}">
                      <a16:creationId xmlns:a16="http://schemas.microsoft.com/office/drawing/2014/main" id="{E4630785-712D-C10D-D298-75E4DD5098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10719" y="3524949"/>
                  <a:ext cx="153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6868" name="잉크 36867">
                  <a:extLst>
                    <a:ext uri="{FF2B5EF4-FFF2-40B4-BE49-F238E27FC236}">
                      <a16:creationId xmlns:a16="http://schemas.microsoft.com/office/drawing/2014/main" id="{F628665D-2D4C-35C6-4CA1-6C86DED08003}"/>
                    </a:ext>
                  </a:extLst>
                </p14:cNvPr>
                <p14:cNvContentPartPr/>
                <p14:nvPr/>
              </p14:nvContentPartPr>
              <p14:xfrm>
                <a:off x="3441039" y="3404709"/>
                <a:ext cx="696960" cy="228600"/>
              </p14:xfrm>
            </p:contentPart>
          </mc:Choice>
          <mc:Fallback>
            <p:pic>
              <p:nvPicPr>
                <p:cNvPr id="36868" name="잉크 36867">
                  <a:extLst>
                    <a:ext uri="{FF2B5EF4-FFF2-40B4-BE49-F238E27FC236}">
                      <a16:creationId xmlns:a16="http://schemas.microsoft.com/office/drawing/2014/main" id="{F628665D-2D4C-35C6-4CA1-6C86DED080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2039" y="3395709"/>
                  <a:ext cx="714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6869" name="잉크 36868">
                  <a:extLst>
                    <a:ext uri="{FF2B5EF4-FFF2-40B4-BE49-F238E27FC236}">
                      <a16:creationId xmlns:a16="http://schemas.microsoft.com/office/drawing/2014/main" id="{3D93DDD8-632E-A3E2-F212-8BE174BDD23B}"/>
                    </a:ext>
                  </a:extLst>
                </p14:cNvPr>
                <p14:cNvContentPartPr/>
                <p14:nvPr/>
              </p14:nvContentPartPr>
              <p14:xfrm>
                <a:off x="4157439" y="3425229"/>
                <a:ext cx="86040" cy="116640"/>
              </p14:xfrm>
            </p:contentPart>
          </mc:Choice>
          <mc:Fallback>
            <p:pic>
              <p:nvPicPr>
                <p:cNvPr id="36869" name="잉크 36868">
                  <a:extLst>
                    <a:ext uri="{FF2B5EF4-FFF2-40B4-BE49-F238E27FC236}">
                      <a16:creationId xmlns:a16="http://schemas.microsoft.com/office/drawing/2014/main" id="{3D93DDD8-632E-A3E2-F212-8BE174BDD23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48799" y="3416229"/>
                  <a:ext cx="103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6870" name="잉크 36869">
                  <a:extLst>
                    <a:ext uri="{FF2B5EF4-FFF2-40B4-BE49-F238E27FC236}">
                      <a16:creationId xmlns:a16="http://schemas.microsoft.com/office/drawing/2014/main" id="{F081E034-5926-B841-47F4-907045274291}"/>
                    </a:ext>
                  </a:extLst>
                </p14:cNvPr>
                <p14:cNvContentPartPr/>
                <p14:nvPr/>
              </p14:nvContentPartPr>
              <p14:xfrm>
                <a:off x="4151679" y="3446109"/>
                <a:ext cx="142920" cy="117000"/>
              </p14:xfrm>
            </p:contentPart>
          </mc:Choice>
          <mc:Fallback>
            <p:pic>
              <p:nvPicPr>
                <p:cNvPr id="36870" name="잉크 36869">
                  <a:extLst>
                    <a:ext uri="{FF2B5EF4-FFF2-40B4-BE49-F238E27FC236}">
                      <a16:creationId xmlns:a16="http://schemas.microsoft.com/office/drawing/2014/main" id="{F081E034-5926-B841-47F4-9070452742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43039" y="3437469"/>
                  <a:ext cx="160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6871" name="잉크 36870">
                  <a:extLst>
                    <a:ext uri="{FF2B5EF4-FFF2-40B4-BE49-F238E27FC236}">
                      <a16:creationId xmlns:a16="http://schemas.microsoft.com/office/drawing/2014/main" id="{753CAFE2-1B9C-153D-E5C9-F950B60F4D51}"/>
                    </a:ext>
                  </a:extLst>
                </p14:cNvPr>
                <p14:cNvContentPartPr/>
                <p14:nvPr/>
              </p14:nvContentPartPr>
              <p14:xfrm>
                <a:off x="4434279" y="3356109"/>
                <a:ext cx="86400" cy="105480"/>
              </p14:xfrm>
            </p:contentPart>
          </mc:Choice>
          <mc:Fallback>
            <p:pic>
              <p:nvPicPr>
                <p:cNvPr id="36871" name="잉크 36870">
                  <a:extLst>
                    <a:ext uri="{FF2B5EF4-FFF2-40B4-BE49-F238E27FC236}">
                      <a16:creationId xmlns:a16="http://schemas.microsoft.com/office/drawing/2014/main" id="{753CAFE2-1B9C-153D-E5C9-F950B60F4D5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25279" y="3347469"/>
                  <a:ext cx="104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872" name="잉크 36871">
                  <a:extLst>
                    <a:ext uri="{FF2B5EF4-FFF2-40B4-BE49-F238E27FC236}">
                      <a16:creationId xmlns:a16="http://schemas.microsoft.com/office/drawing/2014/main" id="{87498171-9AC3-A5DD-921D-057CB24215C8}"/>
                    </a:ext>
                  </a:extLst>
                </p14:cNvPr>
                <p14:cNvContentPartPr/>
                <p14:nvPr/>
              </p14:nvContentPartPr>
              <p14:xfrm>
                <a:off x="4538319" y="3376629"/>
                <a:ext cx="10440" cy="97920"/>
              </p14:xfrm>
            </p:contentPart>
          </mc:Choice>
          <mc:Fallback>
            <p:pic>
              <p:nvPicPr>
                <p:cNvPr id="36872" name="잉크 36871">
                  <a:extLst>
                    <a:ext uri="{FF2B5EF4-FFF2-40B4-BE49-F238E27FC236}">
                      <a16:creationId xmlns:a16="http://schemas.microsoft.com/office/drawing/2014/main" id="{87498171-9AC3-A5DD-921D-057CB24215C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29319" y="3367629"/>
                  <a:ext cx="28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873" name="잉크 36872">
                  <a:extLst>
                    <a:ext uri="{FF2B5EF4-FFF2-40B4-BE49-F238E27FC236}">
                      <a16:creationId xmlns:a16="http://schemas.microsoft.com/office/drawing/2014/main" id="{4F97904F-D796-4219-D23D-4F130A99F45D}"/>
                    </a:ext>
                  </a:extLst>
                </p14:cNvPr>
                <p14:cNvContentPartPr/>
                <p14:nvPr/>
              </p14:nvContentPartPr>
              <p14:xfrm>
                <a:off x="4520319" y="3470589"/>
                <a:ext cx="101880" cy="103680"/>
              </p14:xfrm>
            </p:contentPart>
          </mc:Choice>
          <mc:Fallback>
            <p:pic>
              <p:nvPicPr>
                <p:cNvPr id="36873" name="잉크 36872">
                  <a:extLst>
                    <a:ext uri="{FF2B5EF4-FFF2-40B4-BE49-F238E27FC236}">
                      <a16:creationId xmlns:a16="http://schemas.microsoft.com/office/drawing/2014/main" id="{4F97904F-D796-4219-D23D-4F130A99F45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11319" y="3461589"/>
                  <a:ext cx="119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6874" name="잉크 36873">
                  <a:extLst>
                    <a:ext uri="{FF2B5EF4-FFF2-40B4-BE49-F238E27FC236}">
                      <a16:creationId xmlns:a16="http://schemas.microsoft.com/office/drawing/2014/main" id="{587D9727-1DFC-D488-D812-2B00F09F3B48}"/>
                    </a:ext>
                  </a:extLst>
                </p14:cNvPr>
                <p14:cNvContentPartPr/>
                <p14:nvPr/>
              </p14:nvContentPartPr>
              <p14:xfrm>
                <a:off x="4592319" y="3376989"/>
                <a:ext cx="118080" cy="105480"/>
              </p14:xfrm>
            </p:contentPart>
          </mc:Choice>
          <mc:Fallback>
            <p:pic>
              <p:nvPicPr>
                <p:cNvPr id="36874" name="잉크 36873">
                  <a:extLst>
                    <a:ext uri="{FF2B5EF4-FFF2-40B4-BE49-F238E27FC236}">
                      <a16:creationId xmlns:a16="http://schemas.microsoft.com/office/drawing/2014/main" id="{587D9727-1DFC-D488-D812-2B00F09F3B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83319" y="3367989"/>
                  <a:ext cx="135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6875" name="잉크 36874">
                  <a:extLst>
                    <a:ext uri="{FF2B5EF4-FFF2-40B4-BE49-F238E27FC236}">
                      <a16:creationId xmlns:a16="http://schemas.microsoft.com/office/drawing/2014/main" id="{250111B4-FC0B-0FC3-1FE5-F3B485B62415}"/>
                    </a:ext>
                  </a:extLst>
                </p14:cNvPr>
                <p14:cNvContentPartPr/>
                <p14:nvPr/>
              </p14:nvContentPartPr>
              <p14:xfrm>
                <a:off x="4659999" y="3390669"/>
                <a:ext cx="67320" cy="29160"/>
              </p14:xfrm>
            </p:contentPart>
          </mc:Choice>
          <mc:Fallback>
            <p:pic>
              <p:nvPicPr>
                <p:cNvPr id="36875" name="잉크 36874">
                  <a:extLst>
                    <a:ext uri="{FF2B5EF4-FFF2-40B4-BE49-F238E27FC236}">
                      <a16:creationId xmlns:a16="http://schemas.microsoft.com/office/drawing/2014/main" id="{250111B4-FC0B-0FC3-1FE5-F3B485B624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51359" y="3382029"/>
                  <a:ext cx="84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6876" name="잉크 36875">
                  <a:extLst>
                    <a:ext uri="{FF2B5EF4-FFF2-40B4-BE49-F238E27FC236}">
                      <a16:creationId xmlns:a16="http://schemas.microsoft.com/office/drawing/2014/main" id="{A1254CCF-EDCC-202D-4D52-1E5B131F277D}"/>
                    </a:ext>
                  </a:extLst>
                </p14:cNvPr>
                <p14:cNvContentPartPr/>
                <p14:nvPr/>
              </p14:nvContentPartPr>
              <p14:xfrm>
                <a:off x="4685919" y="3379149"/>
                <a:ext cx="58320" cy="171720"/>
              </p14:xfrm>
            </p:contentPart>
          </mc:Choice>
          <mc:Fallback>
            <p:pic>
              <p:nvPicPr>
                <p:cNvPr id="36876" name="잉크 36875">
                  <a:extLst>
                    <a:ext uri="{FF2B5EF4-FFF2-40B4-BE49-F238E27FC236}">
                      <a16:creationId xmlns:a16="http://schemas.microsoft.com/office/drawing/2014/main" id="{A1254CCF-EDCC-202D-4D52-1E5B131F277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77279" y="3370509"/>
                  <a:ext cx="75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6877" name="잉크 36876">
                  <a:extLst>
                    <a:ext uri="{FF2B5EF4-FFF2-40B4-BE49-F238E27FC236}">
                      <a16:creationId xmlns:a16="http://schemas.microsoft.com/office/drawing/2014/main" id="{0DD83DED-3434-FC7E-C90D-ACC304942981}"/>
                    </a:ext>
                  </a:extLst>
                </p14:cNvPr>
                <p14:cNvContentPartPr/>
                <p14:nvPr/>
              </p14:nvContentPartPr>
              <p14:xfrm>
                <a:off x="4768719" y="3373749"/>
                <a:ext cx="145800" cy="100080"/>
              </p14:xfrm>
            </p:contentPart>
          </mc:Choice>
          <mc:Fallback>
            <p:pic>
              <p:nvPicPr>
                <p:cNvPr id="36877" name="잉크 36876">
                  <a:extLst>
                    <a:ext uri="{FF2B5EF4-FFF2-40B4-BE49-F238E27FC236}">
                      <a16:creationId xmlns:a16="http://schemas.microsoft.com/office/drawing/2014/main" id="{0DD83DED-3434-FC7E-C90D-ACC3049429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59719" y="3365109"/>
                  <a:ext cx="163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6878" name="잉크 36877">
                  <a:extLst>
                    <a:ext uri="{FF2B5EF4-FFF2-40B4-BE49-F238E27FC236}">
                      <a16:creationId xmlns:a16="http://schemas.microsoft.com/office/drawing/2014/main" id="{6AE85EEE-9A31-F493-BD7F-91C389991935}"/>
                    </a:ext>
                  </a:extLst>
                </p14:cNvPr>
                <p14:cNvContentPartPr/>
                <p14:nvPr/>
              </p14:nvContentPartPr>
              <p14:xfrm>
                <a:off x="4848639" y="3496869"/>
                <a:ext cx="127080" cy="73800"/>
              </p14:xfrm>
            </p:contentPart>
          </mc:Choice>
          <mc:Fallback>
            <p:pic>
              <p:nvPicPr>
                <p:cNvPr id="36878" name="잉크 36877">
                  <a:extLst>
                    <a:ext uri="{FF2B5EF4-FFF2-40B4-BE49-F238E27FC236}">
                      <a16:creationId xmlns:a16="http://schemas.microsoft.com/office/drawing/2014/main" id="{6AE85EEE-9A31-F493-BD7F-91C3899919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39999" y="3487869"/>
                  <a:ext cx="144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6879" name="잉크 36878">
                  <a:extLst>
                    <a:ext uri="{FF2B5EF4-FFF2-40B4-BE49-F238E27FC236}">
                      <a16:creationId xmlns:a16="http://schemas.microsoft.com/office/drawing/2014/main" id="{F8702C3D-30CF-6022-597F-2C46C8ACBB6C}"/>
                    </a:ext>
                  </a:extLst>
                </p14:cNvPr>
                <p14:cNvContentPartPr/>
                <p14:nvPr/>
              </p14:nvContentPartPr>
              <p14:xfrm>
                <a:off x="4928919" y="3384549"/>
                <a:ext cx="133920" cy="132120"/>
              </p14:xfrm>
            </p:contentPart>
          </mc:Choice>
          <mc:Fallback>
            <p:pic>
              <p:nvPicPr>
                <p:cNvPr id="36879" name="잉크 36878">
                  <a:extLst>
                    <a:ext uri="{FF2B5EF4-FFF2-40B4-BE49-F238E27FC236}">
                      <a16:creationId xmlns:a16="http://schemas.microsoft.com/office/drawing/2014/main" id="{F8702C3D-30CF-6022-597F-2C46C8ACBB6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20279" y="3375909"/>
                  <a:ext cx="151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6880" name="잉크 36879">
                  <a:extLst>
                    <a:ext uri="{FF2B5EF4-FFF2-40B4-BE49-F238E27FC236}">
                      <a16:creationId xmlns:a16="http://schemas.microsoft.com/office/drawing/2014/main" id="{1A907DE6-398C-B8FD-4EAA-EEC516EEF95D}"/>
                    </a:ext>
                  </a:extLst>
                </p14:cNvPr>
                <p14:cNvContentPartPr/>
                <p14:nvPr/>
              </p14:nvContentPartPr>
              <p14:xfrm>
                <a:off x="5058879" y="3398589"/>
                <a:ext cx="73800" cy="103680"/>
              </p14:xfrm>
            </p:contentPart>
          </mc:Choice>
          <mc:Fallback>
            <p:pic>
              <p:nvPicPr>
                <p:cNvPr id="36880" name="잉크 36879">
                  <a:extLst>
                    <a:ext uri="{FF2B5EF4-FFF2-40B4-BE49-F238E27FC236}">
                      <a16:creationId xmlns:a16="http://schemas.microsoft.com/office/drawing/2014/main" id="{1A907DE6-398C-B8FD-4EAA-EEC516EEF9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50239" y="3389949"/>
                  <a:ext cx="91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6881" name="잉크 36880">
                  <a:extLst>
                    <a:ext uri="{FF2B5EF4-FFF2-40B4-BE49-F238E27FC236}">
                      <a16:creationId xmlns:a16="http://schemas.microsoft.com/office/drawing/2014/main" id="{0C475858-293B-16E5-E480-A3EF4C3803CD}"/>
                    </a:ext>
                  </a:extLst>
                </p14:cNvPr>
                <p14:cNvContentPartPr/>
                <p14:nvPr/>
              </p14:nvContentPartPr>
              <p14:xfrm>
                <a:off x="5114679" y="3387789"/>
                <a:ext cx="59760" cy="46800"/>
              </p14:xfrm>
            </p:contentPart>
          </mc:Choice>
          <mc:Fallback>
            <p:pic>
              <p:nvPicPr>
                <p:cNvPr id="36881" name="잉크 36880">
                  <a:extLst>
                    <a:ext uri="{FF2B5EF4-FFF2-40B4-BE49-F238E27FC236}">
                      <a16:creationId xmlns:a16="http://schemas.microsoft.com/office/drawing/2014/main" id="{0C475858-293B-16E5-E480-A3EF4C3803C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6039" y="3379149"/>
                  <a:ext cx="774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6882" name="잉크 36881">
                  <a:extLst>
                    <a:ext uri="{FF2B5EF4-FFF2-40B4-BE49-F238E27FC236}">
                      <a16:creationId xmlns:a16="http://schemas.microsoft.com/office/drawing/2014/main" id="{2B80493B-1876-9709-99CB-B2F5276A9C32}"/>
                    </a:ext>
                  </a:extLst>
                </p14:cNvPr>
                <p14:cNvContentPartPr/>
                <p14:nvPr/>
              </p14:nvContentPartPr>
              <p14:xfrm>
                <a:off x="5134479" y="3369789"/>
                <a:ext cx="92160" cy="180000"/>
              </p14:xfrm>
            </p:contentPart>
          </mc:Choice>
          <mc:Fallback>
            <p:pic>
              <p:nvPicPr>
                <p:cNvPr id="36882" name="잉크 36881">
                  <a:extLst>
                    <a:ext uri="{FF2B5EF4-FFF2-40B4-BE49-F238E27FC236}">
                      <a16:creationId xmlns:a16="http://schemas.microsoft.com/office/drawing/2014/main" id="{2B80493B-1876-9709-99CB-B2F5276A9C3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25839" y="3360789"/>
                  <a:ext cx="1098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01" name="그룹 36900">
            <a:extLst>
              <a:ext uri="{FF2B5EF4-FFF2-40B4-BE49-F238E27FC236}">
                <a16:creationId xmlns:a16="http://schemas.microsoft.com/office/drawing/2014/main" id="{DEEE1D0A-1EFC-8F8D-2817-A37DDE8B5003}"/>
              </a:ext>
            </a:extLst>
          </p:cNvPr>
          <p:cNvGrpSpPr/>
          <p:nvPr/>
        </p:nvGrpSpPr>
        <p:grpSpPr>
          <a:xfrm>
            <a:off x="5432199" y="3304629"/>
            <a:ext cx="1726920" cy="325080"/>
            <a:chOff x="5432199" y="3304629"/>
            <a:chExt cx="1726920" cy="3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6883" name="잉크 36882">
                  <a:extLst>
                    <a:ext uri="{FF2B5EF4-FFF2-40B4-BE49-F238E27FC236}">
                      <a16:creationId xmlns:a16="http://schemas.microsoft.com/office/drawing/2014/main" id="{939311A9-77C3-391A-C19A-32BF5B82D144}"/>
                    </a:ext>
                  </a:extLst>
                </p14:cNvPr>
                <p14:cNvContentPartPr/>
                <p14:nvPr/>
              </p14:nvContentPartPr>
              <p14:xfrm>
                <a:off x="5432199" y="3362229"/>
                <a:ext cx="156960" cy="149400"/>
              </p14:xfrm>
            </p:contentPart>
          </mc:Choice>
          <mc:Fallback>
            <p:pic>
              <p:nvPicPr>
                <p:cNvPr id="36883" name="잉크 36882">
                  <a:extLst>
                    <a:ext uri="{FF2B5EF4-FFF2-40B4-BE49-F238E27FC236}">
                      <a16:creationId xmlns:a16="http://schemas.microsoft.com/office/drawing/2014/main" id="{939311A9-77C3-391A-C19A-32BF5B82D1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423199" y="3353229"/>
                  <a:ext cx="174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6884" name="잉크 36883">
                  <a:extLst>
                    <a:ext uri="{FF2B5EF4-FFF2-40B4-BE49-F238E27FC236}">
                      <a16:creationId xmlns:a16="http://schemas.microsoft.com/office/drawing/2014/main" id="{5AF36E72-3AEE-53CF-57BD-4F08F56ABFA7}"/>
                    </a:ext>
                  </a:extLst>
                </p14:cNvPr>
                <p14:cNvContentPartPr/>
                <p14:nvPr/>
              </p14:nvContentPartPr>
              <p14:xfrm>
                <a:off x="5571519" y="3378429"/>
                <a:ext cx="124200" cy="119880"/>
              </p14:xfrm>
            </p:contentPart>
          </mc:Choice>
          <mc:Fallback>
            <p:pic>
              <p:nvPicPr>
                <p:cNvPr id="36884" name="잉크 36883">
                  <a:extLst>
                    <a:ext uri="{FF2B5EF4-FFF2-40B4-BE49-F238E27FC236}">
                      <a16:creationId xmlns:a16="http://schemas.microsoft.com/office/drawing/2014/main" id="{5AF36E72-3AEE-53CF-57BD-4F08F56ABFA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62879" y="3369429"/>
                  <a:ext cx="141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6885" name="잉크 36884">
                  <a:extLst>
                    <a:ext uri="{FF2B5EF4-FFF2-40B4-BE49-F238E27FC236}">
                      <a16:creationId xmlns:a16="http://schemas.microsoft.com/office/drawing/2014/main" id="{18D567B6-42D5-B270-8A92-F881B41224F9}"/>
                    </a:ext>
                  </a:extLst>
                </p14:cNvPr>
                <p14:cNvContentPartPr/>
                <p14:nvPr/>
              </p14:nvContentPartPr>
              <p14:xfrm>
                <a:off x="5647839" y="3411549"/>
                <a:ext cx="94320" cy="150840"/>
              </p14:xfrm>
            </p:contentPart>
          </mc:Choice>
          <mc:Fallback>
            <p:pic>
              <p:nvPicPr>
                <p:cNvPr id="36885" name="잉크 36884">
                  <a:extLst>
                    <a:ext uri="{FF2B5EF4-FFF2-40B4-BE49-F238E27FC236}">
                      <a16:creationId xmlns:a16="http://schemas.microsoft.com/office/drawing/2014/main" id="{18D567B6-42D5-B270-8A92-F881B41224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8839" y="3402549"/>
                  <a:ext cx="111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6886" name="잉크 36885">
                  <a:extLst>
                    <a:ext uri="{FF2B5EF4-FFF2-40B4-BE49-F238E27FC236}">
                      <a16:creationId xmlns:a16="http://schemas.microsoft.com/office/drawing/2014/main" id="{295822BE-F79D-53B3-8F15-8E2226FACBAA}"/>
                    </a:ext>
                  </a:extLst>
                </p14:cNvPr>
                <p14:cNvContentPartPr/>
                <p14:nvPr/>
              </p14:nvContentPartPr>
              <p14:xfrm>
                <a:off x="5855919" y="3338829"/>
                <a:ext cx="108000" cy="187920"/>
              </p14:xfrm>
            </p:contentPart>
          </mc:Choice>
          <mc:Fallback>
            <p:pic>
              <p:nvPicPr>
                <p:cNvPr id="36886" name="잉크 36885">
                  <a:extLst>
                    <a:ext uri="{FF2B5EF4-FFF2-40B4-BE49-F238E27FC236}">
                      <a16:creationId xmlns:a16="http://schemas.microsoft.com/office/drawing/2014/main" id="{295822BE-F79D-53B3-8F15-8E2226FACB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47279" y="3330189"/>
                  <a:ext cx="125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6887" name="잉크 36886">
                  <a:extLst>
                    <a:ext uri="{FF2B5EF4-FFF2-40B4-BE49-F238E27FC236}">
                      <a16:creationId xmlns:a16="http://schemas.microsoft.com/office/drawing/2014/main" id="{8EA0CE55-E758-4E0C-110A-56AE0D25BCE4}"/>
                    </a:ext>
                  </a:extLst>
                </p14:cNvPr>
                <p14:cNvContentPartPr/>
                <p14:nvPr/>
              </p14:nvContentPartPr>
              <p14:xfrm>
                <a:off x="6005319" y="3347829"/>
                <a:ext cx="120240" cy="165240"/>
              </p14:xfrm>
            </p:contentPart>
          </mc:Choice>
          <mc:Fallback>
            <p:pic>
              <p:nvPicPr>
                <p:cNvPr id="36887" name="잉크 36886">
                  <a:extLst>
                    <a:ext uri="{FF2B5EF4-FFF2-40B4-BE49-F238E27FC236}">
                      <a16:creationId xmlns:a16="http://schemas.microsoft.com/office/drawing/2014/main" id="{8EA0CE55-E758-4E0C-110A-56AE0D25BC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96319" y="3338829"/>
                  <a:ext cx="137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6888" name="잉크 36887">
                  <a:extLst>
                    <a:ext uri="{FF2B5EF4-FFF2-40B4-BE49-F238E27FC236}">
                      <a16:creationId xmlns:a16="http://schemas.microsoft.com/office/drawing/2014/main" id="{AFD96B90-AA1C-C9ED-289E-96D750C751BB}"/>
                    </a:ext>
                  </a:extLst>
                </p14:cNvPr>
                <p14:cNvContentPartPr/>
                <p14:nvPr/>
              </p14:nvContentPartPr>
              <p14:xfrm>
                <a:off x="6141759" y="3376629"/>
                <a:ext cx="86760" cy="107280"/>
              </p14:xfrm>
            </p:contentPart>
          </mc:Choice>
          <mc:Fallback>
            <p:pic>
              <p:nvPicPr>
                <p:cNvPr id="36888" name="잉크 36887">
                  <a:extLst>
                    <a:ext uri="{FF2B5EF4-FFF2-40B4-BE49-F238E27FC236}">
                      <a16:creationId xmlns:a16="http://schemas.microsoft.com/office/drawing/2014/main" id="{AFD96B90-AA1C-C9ED-289E-96D750C751B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32759" y="3367989"/>
                  <a:ext cx="104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6889" name="잉크 36888">
                  <a:extLst>
                    <a:ext uri="{FF2B5EF4-FFF2-40B4-BE49-F238E27FC236}">
                      <a16:creationId xmlns:a16="http://schemas.microsoft.com/office/drawing/2014/main" id="{87319B0D-05E3-B9A7-4BA5-D444F33A616C}"/>
                    </a:ext>
                  </a:extLst>
                </p14:cNvPr>
                <p14:cNvContentPartPr/>
                <p14:nvPr/>
              </p14:nvContentPartPr>
              <p14:xfrm>
                <a:off x="6258759" y="3338469"/>
                <a:ext cx="101880" cy="176400"/>
              </p14:xfrm>
            </p:contentPart>
          </mc:Choice>
          <mc:Fallback>
            <p:pic>
              <p:nvPicPr>
                <p:cNvPr id="36889" name="잉크 36888">
                  <a:extLst>
                    <a:ext uri="{FF2B5EF4-FFF2-40B4-BE49-F238E27FC236}">
                      <a16:creationId xmlns:a16="http://schemas.microsoft.com/office/drawing/2014/main" id="{87319B0D-05E3-B9A7-4BA5-D444F33A61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49759" y="3329469"/>
                  <a:ext cx="119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6892" name="잉크 36891">
                  <a:extLst>
                    <a:ext uri="{FF2B5EF4-FFF2-40B4-BE49-F238E27FC236}">
                      <a16:creationId xmlns:a16="http://schemas.microsoft.com/office/drawing/2014/main" id="{4216743A-C52E-DC32-F803-B541D506A602}"/>
                    </a:ext>
                  </a:extLst>
                </p14:cNvPr>
                <p14:cNvContentPartPr/>
                <p14:nvPr/>
              </p14:nvContentPartPr>
              <p14:xfrm>
                <a:off x="6440199" y="3304629"/>
                <a:ext cx="125640" cy="108360"/>
              </p14:xfrm>
            </p:contentPart>
          </mc:Choice>
          <mc:Fallback>
            <p:pic>
              <p:nvPicPr>
                <p:cNvPr id="36892" name="잉크 36891">
                  <a:extLst>
                    <a:ext uri="{FF2B5EF4-FFF2-40B4-BE49-F238E27FC236}">
                      <a16:creationId xmlns:a16="http://schemas.microsoft.com/office/drawing/2014/main" id="{4216743A-C52E-DC32-F803-B541D506A6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31559" y="3295629"/>
                  <a:ext cx="143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6893" name="잉크 36892">
                  <a:extLst>
                    <a:ext uri="{FF2B5EF4-FFF2-40B4-BE49-F238E27FC236}">
                      <a16:creationId xmlns:a16="http://schemas.microsoft.com/office/drawing/2014/main" id="{2AD4F5BE-DDCF-DBA8-B38F-03CE65211B63}"/>
                    </a:ext>
                  </a:extLst>
                </p14:cNvPr>
                <p14:cNvContentPartPr/>
                <p14:nvPr/>
              </p14:nvContentPartPr>
              <p14:xfrm>
                <a:off x="6457479" y="3457269"/>
                <a:ext cx="86400" cy="15480"/>
              </p14:xfrm>
            </p:contentPart>
          </mc:Choice>
          <mc:Fallback>
            <p:pic>
              <p:nvPicPr>
                <p:cNvPr id="36893" name="잉크 36892">
                  <a:extLst>
                    <a:ext uri="{FF2B5EF4-FFF2-40B4-BE49-F238E27FC236}">
                      <a16:creationId xmlns:a16="http://schemas.microsoft.com/office/drawing/2014/main" id="{2AD4F5BE-DDCF-DBA8-B38F-03CE65211B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48479" y="3448269"/>
                  <a:ext cx="104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6894" name="잉크 36893">
                  <a:extLst>
                    <a:ext uri="{FF2B5EF4-FFF2-40B4-BE49-F238E27FC236}">
                      <a16:creationId xmlns:a16="http://schemas.microsoft.com/office/drawing/2014/main" id="{712D0AC8-E800-ED25-F0AC-B28833DD379E}"/>
                    </a:ext>
                  </a:extLst>
                </p14:cNvPr>
                <p14:cNvContentPartPr/>
                <p14:nvPr/>
              </p14:nvContentPartPr>
              <p14:xfrm>
                <a:off x="6502839" y="3506589"/>
                <a:ext cx="98280" cy="68760"/>
              </p14:xfrm>
            </p:contentPart>
          </mc:Choice>
          <mc:Fallback>
            <p:pic>
              <p:nvPicPr>
                <p:cNvPr id="36894" name="잉크 36893">
                  <a:extLst>
                    <a:ext uri="{FF2B5EF4-FFF2-40B4-BE49-F238E27FC236}">
                      <a16:creationId xmlns:a16="http://schemas.microsoft.com/office/drawing/2014/main" id="{712D0AC8-E800-ED25-F0AC-B28833DD37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93839" y="3497589"/>
                  <a:ext cx="115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6895" name="잉크 36894">
                  <a:extLst>
                    <a:ext uri="{FF2B5EF4-FFF2-40B4-BE49-F238E27FC236}">
                      <a16:creationId xmlns:a16="http://schemas.microsoft.com/office/drawing/2014/main" id="{88B8B679-38B5-8F5F-C8C0-1019C8D8F558}"/>
                    </a:ext>
                  </a:extLst>
                </p14:cNvPr>
                <p14:cNvContentPartPr/>
                <p14:nvPr/>
              </p14:nvContentPartPr>
              <p14:xfrm>
                <a:off x="6656199" y="3351429"/>
                <a:ext cx="100800" cy="119520"/>
              </p14:xfrm>
            </p:contentPart>
          </mc:Choice>
          <mc:Fallback>
            <p:pic>
              <p:nvPicPr>
                <p:cNvPr id="36895" name="잉크 36894">
                  <a:extLst>
                    <a:ext uri="{FF2B5EF4-FFF2-40B4-BE49-F238E27FC236}">
                      <a16:creationId xmlns:a16="http://schemas.microsoft.com/office/drawing/2014/main" id="{88B8B679-38B5-8F5F-C8C0-1019C8D8F5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47199" y="3342789"/>
                  <a:ext cx="118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6896" name="잉크 36895">
                  <a:extLst>
                    <a:ext uri="{FF2B5EF4-FFF2-40B4-BE49-F238E27FC236}">
                      <a16:creationId xmlns:a16="http://schemas.microsoft.com/office/drawing/2014/main" id="{486DAC13-68D8-A8FB-C32A-8D56657457B1}"/>
                    </a:ext>
                  </a:extLst>
                </p14:cNvPr>
                <p14:cNvContentPartPr/>
                <p14:nvPr/>
              </p14:nvContentPartPr>
              <p14:xfrm>
                <a:off x="6690399" y="3463029"/>
                <a:ext cx="93600" cy="65160"/>
              </p14:xfrm>
            </p:contentPart>
          </mc:Choice>
          <mc:Fallback>
            <p:pic>
              <p:nvPicPr>
                <p:cNvPr id="36896" name="잉크 36895">
                  <a:extLst>
                    <a:ext uri="{FF2B5EF4-FFF2-40B4-BE49-F238E27FC236}">
                      <a16:creationId xmlns:a16="http://schemas.microsoft.com/office/drawing/2014/main" id="{486DAC13-68D8-A8FB-C32A-8D56657457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81399" y="3454389"/>
                  <a:ext cx="111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6897" name="잉크 36896">
                  <a:extLst>
                    <a:ext uri="{FF2B5EF4-FFF2-40B4-BE49-F238E27FC236}">
                      <a16:creationId xmlns:a16="http://schemas.microsoft.com/office/drawing/2014/main" id="{2EB11CB4-3112-38F6-3C61-C5749892B22F}"/>
                    </a:ext>
                  </a:extLst>
                </p14:cNvPr>
                <p14:cNvContentPartPr/>
                <p14:nvPr/>
              </p14:nvContentPartPr>
              <p14:xfrm>
                <a:off x="6722439" y="3396429"/>
                <a:ext cx="147240" cy="233280"/>
              </p14:xfrm>
            </p:contentPart>
          </mc:Choice>
          <mc:Fallback>
            <p:pic>
              <p:nvPicPr>
                <p:cNvPr id="36897" name="잉크 36896">
                  <a:extLst>
                    <a:ext uri="{FF2B5EF4-FFF2-40B4-BE49-F238E27FC236}">
                      <a16:creationId xmlns:a16="http://schemas.microsoft.com/office/drawing/2014/main" id="{2EB11CB4-3112-38F6-3C61-C5749892B2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713439" y="3387789"/>
                  <a:ext cx="1648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6898" name="잉크 36897">
                  <a:extLst>
                    <a:ext uri="{FF2B5EF4-FFF2-40B4-BE49-F238E27FC236}">
                      <a16:creationId xmlns:a16="http://schemas.microsoft.com/office/drawing/2014/main" id="{773E5D23-7DC3-F584-01DA-4F849A86F89B}"/>
                    </a:ext>
                  </a:extLst>
                </p14:cNvPr>
                <p14:cNvContentPartPr/>
                <p14:nvPr/>
              </p14:nvContentPartPr>
              <p14:xfrm>
                <a:off x="6805959" y="3428109"/>
                <a:ext cx="134640" cy="100440"/>
              </p14:xfrm>
            </p:contentPart>
          </mc:Choice>
          <mc:Fallback>
            <p:pic>
              <p:nvPicPr>
                <p:cNvPr id="36898" name="잉크 36897">
                  <a:extLst>
                    <a:ext uri="{FF2B5EF4-FFF2-40B4-BE49-F238E27FC236}">
                      <a16:creationId xmlns:a16="http://schemas.microsoft.com/office/drawing/2014/main" id="{773E5D23-7DC3-F584-01DA-4F849A86F8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797319" y="3419469"/>
                  <a:ext cx="152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6899" name="잉크 36898">
                  <a:extLst>
                    <a:ext uri="{FF2B5EF4-FFF2-40B4-BE49-F238E27FC236}">
                      <a16:creationId xmlns:a16="http://schemas.microsoft.com/office/drawing/2014/main" id="{BA5D7230-B84D-0A26-409D-AF82CD5173E9}"/>
                    </a:ext>
                  </a:extLst>
                </p14:cNvPr>
                <p14:cNvContentPartPr/>
                <p14:nvPr/>
              </p14:nvContentPartPr>
              <p14:xfrm>
                <a:off x="6964359" y="3457629"/>
                <a:ext cx="97560" cy="107280"/>
              </p14:xfrm>
            </p:contentPart>
          </mc:Choice>
          <mc:Fallback>
            <p:pic>
              <p:nvPicPr>
                <p:cNvPr id="36899" name="잉크 36898">
                  <a:extLst>
                    <a:ext uri="{FF2B5EF4-FFF2-40B4-BE49-F238E27FC236}">
                      <a16:creationId xmlns:a16="http://schemas.microsoft.com/office/drawing/2014/main" id="{BA5D7230-B84D-0A26-409D-AF82CD5173E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55719" y="3448989"/>
                  <a:ext cx="11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6900" name="잉크 36899">
                  <a:extLst>
                    <a:ext uri="{FF2B5EF4-FFF2-40B4-BE49-F238E27FC236}">
                      <a16:creationId xmlns:a16="http://schemas.microsoft.com/office/drawing/2014/main" id="{45ECE100-25BB-327B-C69F-0FBAAEA95D6C}"/>
                    </a:ext>
                  </a:extLst>
                </p14:cNvPr>
                <p14:cNvContentPartPr/>
                <p14:nvPr/>
              </p14:nvContentPartPr>
              <p14:xfrm>
                <a:off x="7057959" y="3372669"/>
                <a:ext cx="101160" cy="157680"/>
              </p14:xfrm>
            </p:contentPart>
          </mc:Choice>
          <mc:Fallback>
            <p:pic>
              <p:nvPicPr>
                <p:cNvPr id="36900" name="잉크 36899">
                  <a:extLst>
                    <a:ext uri="{FF2B5EF4-FFF2-40B4-BE49-F238E27FC236}">
                      <a16:creationId xmlns:a16="http://schemas.microsoft.com/office/drawing/2014/main" id="{45ECE100-25BB-327B-C69F-0FBAAEA95D6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49319" y="3364029"/>
                  <a:ext cx="11880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06" name="그룹 36905">
            <a:extLst>
              <a:ext uri="{FF2B5EF4-FFF2-40B4-BE49-F238E27FC236}">
                <a16:creationId xmlns:a16="http://schemas.microsoft.com/office/drawing/2014/main" id="{60D25BA8-5730-0FD8-8875-A1FE69F23C8F}"/>
              </a:ext>
            </a:extLst>
          </p:cNvPr>
          <p:cNvGrpSpPr/>
          <p:nvPr/>
        </p:nvGrpSpPr>
        <p:grpSpPr>
          <a:xfrm>
            <a:off x="912039" y="6030549"/>
            <a:ext cx="331560" cy="160920"/>
            <a:chOff x="912039" y="6030549"/>
            <a:chExt cx="331560" cy="16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6902" name="잉크 36901">
                  <a:extLst>
                    <a:ext uri="{FF2B5EF4-FFF2-40B4-BE49-F238E27FC236}">
                      <a16:creationId xmlns:a16="http://schemas.microsoft.com/office/drawing/2014/main" id="{18D96756-3AB4-391B-E8FA-B2EDB730A773}"/>
                    </a:ext>
                  </a:extLst>
                </p14:cNvPr>
                <p14:cNvContentPartPr/>
                <p14:nvPr/>
              </p14:nvContentPartPr>
              <p14:xfrm>
                <a:off x="912039" y="6051789"/>
                <a:ext cx="38520" cy="139680"/>
              </p14:xfrm>
            </p:contentPart>
          </mc:Choice>
          <mc:Fallback>
            <p:pic>
              <p:nvPicPr>
                <p:cNvPr id="36902" name="잉크 36901">
                  <a:extLst>
                    <a:ext uri="{FF2B5EF4-FFF2-40B4-BE49-F238E27FC236}">
                      <a16:creationId xmlns:a16="http://schemas.microsoft.com/office/drawing/2014/main" id="{18D96756-3AB4-391B-E8FA-B2EDB730A77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03399" y="6043149"/>
                  <a:ext cx="56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6903" name="잉크 36902">
                  <a:extLst>
                    <a:ext uri="{FF2B5EF4-FFF2-40B4-BE49-F238E27FC236}">
                      <a16:creationId xmlns:a16="http://schemas.microsoft.com/office/drawing/2014/main" id="{CE88486D-1921-1990-29FC-0C46BD1D9533}"/>
                    </a:ext>
                  </a:extLst>
                </p14:cNvPr>
                <p14:cNvContentPartPr/>
                <p14:nvPr/>
              </p14:nvContentPartPr>
              <p14:xfrm>
                <a:off x="965679" y="6030549"/>
                <a:ext cx="47160" cy="142920"/>
              </p14:xfrm>
            </p:contentPart>
          </mc:Choice>
          <mc:Fallback>
            <p:pic>
              <p:nvPicPr>
                <p:cNvPr id="36903" name="잉크 36902">
                  <a:extLst>
                    <a:ext uri="{FF2B5EF4-FFF2-40B4-BE49-F238E27FC236}">
                      <a16:creationId xmlns:a16="http://schemas.microsoft.com/office/drawing/2014/main" id="{CE88486D-1921-1990-29FC-0C46BD1D95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6679" y="6021549"/>
                  <a:ext cx="64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6904" name="잉크 36903">
                  <a:extLst>
                    <a:ext uri="{FF2B5EF4-FFF2-40B4-BE49-F238E27FC236}">
                      <a16:creationId xmlns:a16="http://schemas.microsoft.com/office/drawing/2014/main" id="{40910137-E075-8528-4EE0-ACD4DCC30C75}"/>
                    </a:ext>
                  </a:extLst>
                </p14:cNvPr>
                <p14:cNvContentPartPr/>
                <p14:nvPr/>
              </p14:nvContentPartPr>
              <p14:xfrm>
                <a:off x="1037319" y="6086349"/>
                <a:ext cx="68760" cy="78840"/>
              </p14:xfrm>
            </p:contentPart>
          </mc:Choice>
          <mc:Fallback>
            <p:pic>
              <p:nvPicPr>
                <p:cNvPr id="36904" name="잉크 36903">
                  <a:extLst>
                    <a:ext uri="{FF2B5EF4-FFF2-40B4-BE49-F238E27FC236}">
                      <a16:creationId xmlns:a16="http://schemas.microsoft.com/office/drawing/2014/main" id="{40910137-E075-8528-4EE0-ACD4DCC30C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8319" y="6077709"/>
                  <a:ext cx="86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6905" name="잉크 36904">
                  <a:extLst>
                    <a:ext uri="{FF2B5EF4-FFF2-40B4-BE49-F238E27FC236}">
                      <a16:creationId xmlns:a16="http://schemas.microsoft.com/office/drawing/2014/main" id="{70757846-F484-484C-51A2-5A5FAC65FFDD}"/>
                    </a:ext>
                  </a:extLst>
                </p14:cNvPr>
                <p14:cNvContentPartPr/>
                <p14:nvPr/>
              </p14:nvContentPartPr>
              <p14:xfrm>
                <a:off x="1117599" y="6059709"/>
                <a:ext cx="126000" cy="106920"/>
              </p14:xfrm>
            </p:contentPart>
          </mc:Choice>
          <mc:Fallback>
            <p:pic>
              <p:nvPicPr>
                <p:cNvPr id="36905" name="잉크 36904">
                  <a:extLst>
                    <a:ext uri="{FF2B5EF4-FFF2-40B4-BE49-F238E27FC236}">
                      <a16:creationId xmlns:a16="http://schemas.microsoft.com/office/drawing/2014/main" id="{70757846-F484-484C-51A2-5A5FAC65FFD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8959" y="6050709"/>
                  <a:ext cx="1436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17" name="그룹 36916">
            <a:extLst>
              <a:ext uri="{FF2B5EF4-FFF2-40B4-BE49-F238E27FC236}">
                <a16:creationId xmlns:a16="http://schemas.microsoft.com/office/drawing/2014/main" id="{8B1A1E71-F96E-2F7D-F4D2-9A6973959F89}"/>
              </a:ext>
            </a:extLst>
          </p:cNvPr>
          <p:cNvGrpSpPr/>
          <p:nvPr/>
        </p:nvGrpSpPr>
        <p:grpSpPr>
          <a:xfrm>
            <a:off x="1697199" y="6043149"/>
            <a:ext cx="345240" cy="125640"/>
            <a:chOff x="1697199" y="6043149"/>
            <a:chExt cx="345240" cy="12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6907" name="잉크 36906">
                  <a:extLst>
                    <a:ext uri="{FF2B5EF4-FFF2-40B4-BE49-F238E27FC236}">
                      <a16:creationId xmlns:a16="http://schemas.microsoft.com/office/drawing/2014/main" id="{80DCF1BA-8115-4348-646F-688926008706}"/>
                    </a:ext>
                  </a:extLst>
                </p14:cNvPr>
                <p14:cNvContentPartPr/>
                <p14:nvPr/>
              </p14:nvContentPartPr>
              <p14:xfrm>
                <a:off x="1697199" y="6048189"/>
                <a:ext cx="137880" cy="101880"/>
              </p14:xfrm>
            </p:contentPart>
          </mc:Choice>
          <mc:Fallback>
            <p:pic>
              <p:nvPicPr>
                <p:cNvPr id="36907" name="잉크 36906">
                  <a:extLst>
                    <a:ext uri="{FF2B5EF4-FFF2-40B4-BE49-F238E27FC236}">
                      <a16:creationId xmlns:a16="http://schemas.microsoft.com/office/drawing/2014/main" id="{80DCF1BA-8115-4348-646F-6889260087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88199" y="6039189"/>
                  <a:ext cx="155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6908" name="잉크 36907">
                  <a:extLst>
                    <a:ext uri="{FF2B5EF4-FFF2-40B4-BE49-F238E27FC236}">
                      <a16:creationId xmlns:a16="http://schemas.microsoft.com/office/drawing/2014/main" id="{A45C72EF-7543-D388-8243-95FFD50A6928}"/>
                    </a:ext>
                  </a:extLst>
                </p14:cNvPr>
                <p14:cNvContentPartPr/>
                <p14:nvPr/>
              </p14:nvContentPartPr>
              <p14:xfrm>
                <a:off x="1841199" y="6076989"/>
                <a:ext cx="41400" cy="61920"/>
              </p14:xfrm>
            </p:contentPart>
          </mc:Choice>
          <mc:Fallback>
            <p:pic>
              <p:nvPicPr>
                <p:cNvPr id="36908" name="잉크 36907">
                  <a:extLst>
                    <a:ext uri="{FF2B5EF4-FFF2-40B4-BE49-F238E27FC236}">
                      <a16:creationId xmlns:a16="http://schemas.microsoft.com/office/drawing/2014/main" id="{A45C72EF-7543-D388-8243-95FFD50A692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832559" y="6067989"/>
                  <a:ext cx="59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6909" name="잉크 36908">
                  <a:extLst>
                    <a:ext uri="{FF2B5EF4-FFF2-40B4-BE49-F238E27FC236}">
                      <a16:creationId xmlns:a16="http://schemas.microsoft.com/office/drawing/2014/main" id="{1BDA4EC5-8A9F-8A28-1270-C950CC1696CA}"/>
                    </a:ext>
                  </a:extLst>
                </p14:cNvPr>
                <p14:cNvContentPartPr/>
                <p14:nvPr/>
              </p14:nvContentPartPr>
              <p14:xfrm>
                <a:off x="1901679" y="6071229"/>
                <a:ext cx="57240" cy="68760"/>
              </p14:xfrm>
            </p:contentPart>
          </mc:Choice>
          <mc:Fallback>
            <p:pic>
              <p:nvPicPr>
                <p:cNvPr id="36909" name="잉크 36908">
                  <a:extLst>
                    <a:ext uri="{FF2B5EF4-FFF2-40B4-BE49-F238E27FC236}">
                      <a16:creationId xmlns:a16="http://schemas.microsoft.com/office/drawing/2014/main" id="{1BDA4EC5-8A9F-8A28-1270-C950CC1696C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93039" y="6062589"/>
                  <a:ext cx="748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6910" name="잉크 36909">
                  <a:extLst>
                    <a:ext uri="{FF2B5EF4-FFF2-40B4-BE49-F238E27FC236}">
                      <a16:creationId xmlns:a16="http://schemas.microsoft.com/office/drawing/2014/main" id="{5AEDDBBD-0C2D-BE66-7170-E408416579C8}"/>
                    </a:ext>
                  </a:extLst>
                </p14:cNvPr>
                <p14:cNvContentPartPr/>
                <p14:nvPr/>
              </p14:nvContentPartPr>
              <p14:xfrm>
                <a:off x="1950999" y="6043149"/>
                <a:ext cx="91440" cy="125640"/>
              </p14:xfrm>
            </p:contentPart>
          </mc:Choice>
          <mc:Fallback>
            <p:pic>
              <p:nvPicPr>
                <p:cNvPr id="36910" name="잉크 36909">
                  <a:extLst>
                    <a:ext uri="{FF2B5EF4-FFF2-40B4-BE49-F238E27FC236}">
                      <a16:creationId xmlns:a16="http://schemas.microsoft.com/office/drawing/2014/main" id="{5AEDDBBD-0C2D-BE66-7170-E408416579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41999" y="6034509"/>
                  <a:ext cx="109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16" name="그룹 36915">
            <a:extLst>
              <a:ext uri="{FF2B5EF4-FFF2-40B4-BE49-F238E27FC236}">
                <a16:creationId xmlns:a16="http://schemas.microsoft.com/office/drawing/2014/main" id="{B88F8307-B27B-3091-8A52-3668B0B1C787}"/>
              </a:ext>
            </a:extLst>
          </p:cNvPr>
          <p:cNvGrpSpPr/>
          <p:nvPr/>
        </p:nvGrpSpPr>
        <p:grpSpPr>
          <a:xfrm>
            <a:off x="2485599" y="6034509"/>
            <a:ext cx="423000" cy="189360"/>
            <a:chOff x="2485599" y="6034509"/>
            <a:chExt cx="42300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6911" name="잉크 36910">
                  <a:extLst>
                    <a:ext uri="{FF2B5EF4-FFF2-40B4-BE49-F238E27FC236}">
                      <a16:creationId xmlns:a16="http://schemas.microsoft.com/office/drawing/2014/main" id="{5253D370-143B-F8AE-E473-3C8BBF230875}"/>
                    </a:ext>
                  </a:extLst>
                </p14:cNvPr>
                <p14:cNvContentPartPr/>
                <p14:nvPr/>
              </p14:nvContentPartPr>
              <p14:xfrm>
                <a:off x="2485599" y="6034509"/>
                <a:ext cx="154800" cy="47160"/>
              </p14:xfrm>
            </p:contentPart>
          </mc:Choice>
          <mc:Fallback>
            <p:pic>
              <p:nvPicPr>
                <p:cNvPr id="36911" name="잉크 36910">
                  <a:extLst>
                    <a:ext uri="{FF2B5EF4-FFF2-40B4-BE49-F238E27FC236}">
                      <a16:creationId xmlns:a16="http://schemas.microsoft.com/office/drawing/2014/main" id="{5253D370-143B-F8AE-E473-3C8BBF23087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76959" y="6025869"/>
                  <a:ext cx="172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6912" name="잉크 36911">
                  <a:extLst>
                    <a:ext uri="{FF2B5EF4-FFF2-40B4-BE49-F238E27FC236}">
                      <a16:creationId xmlns:a16="http://schemas.microsoft.com/office/drawing/2014/main" id="{378B25E0-2185-14EF-A6ED-2EE710BA6E55}"/>
                    </a:ext>
                  </a:extLst>
                </p14:cNvPr>
                <p14:cNvContentPartPr/>
                <p14:nvPr/>
              </p14:nvContentPartPr>
              <p14:xfrm>
                <a:off x="2539599" y="6116949"/>
                <a:ext cx="115560" cy="7560"/>
              </p14:xfrm>
            </p:contentPart>
          </mc:Choice>
          <mc:Fallback>
            <p:pic>
              <p:nvPicPr>
                <p:cNvPr id="36912" name="잉크 36911">
                  <a:extLst>
                    <a:ext uri="{FF2B5EF4-FFF2-40B4-BE49-F238E27FC236}">
                      <a16:creationId xmlns:a16="http://schemas.microsoft.com/office/drawing/2014/main" id="{378B25E0-2185-14EF-A6ED-2EE710BA6E5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530959" y="6108309"/>
                  <a:ext cx="133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6913" name="잉크 36912">
                  <a:extLst>
                    <a:ext uri="{FF2B5EF4-FFF2-40B4-BE49-F238E27FC236}">
                      <a16:creationId xmlns:a16="http://schemas.microsoft.com/office/drawing/2014/main" id="{6F35E798-3110-00DA-B38A-E5D7568FE085}"/>
                    </a:ext>
                  </a:extLst>
                </p14:cNvPr>
                <p14:cNvContentPartPr/>
                <p14:nvPr/>
              </p14:nvContentPartPr>
              <p14:xfrm>
                <a:off x="2586759" y="6146469"/>
                <a:ext cx="135720" cy="77400"/>
              </p14:xfrm>
            </p:contentPart>
          </mc:Choice>
          <mc:Fallback>
            <p:pic>
              <p:nvPicPr>
                <p:cNvPr id="36913" name="잉크 36912">
                  <a:extLst>
                    <a:ext uri="{FF2B5EF4-FFF2-40B4-BE49-F238E27FC236}">
                      <a16:creationId xmlns:a16="http://schemas.microsoft.com/office/drawing/2014/main" id="{6F35E798-3110-00DA-B38A-E5D7568FE08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578119" y="6137469"/>
                  <a:ext cx="153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6914" name="잉크 36913">
                  <a:extLst>
                    <a:ext uri="{FF2B5EF4-FFF2-40B4-BE49-F238E27FC236}">
                      <a16:creationId xmlns:a16="http://schemas.microsoft.com/office/drawing/2014/main" id="{C339B34B-AC8D-AF6E-6B49-99A30F362D1A}"/>
                    </a:ext>
                  </a:extLst>
                </p14:cNvPr>
                <p14:cNvContentPartPr/>
                <p14:nvPr/>
              </p14:nvContentPartPr>
              <p14:xfrm>
                <a:off x="2667039" y="6061149"/>
                <a:ext cx="168480" cy="78120"/>
              </p14:xfrm>
            </p:contentPart>
          </mc:Choice>
          <mc:Fallback>
            <p:pic>
              <p:nvPicPr>
                <p:cNvPr id="36914" name="잉크 36913">
                  <a:extLst>
                    <a:ext uri="{FF2B5EF4-FFF2-40B4-BE49-F238E27FC236}">
                      <a16:creationId xmlns:a16="http://schemas.microsoft.com/office/drawing/2014/main" id="{C339B34B-AC8D-AF6E-6B49-99A30F362D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58399" y="6052149"/>
                  <a:ext cx="186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6915" name="잉크 36914">
                  <a:extLst>
                    <a:ext uri="{FF2B5EF4-FFF2-40B4-BE49-F238E27FC236}">
                      <a16:creationId xmlns:a16="http://schemas.microsoft.com/office/drawing/2014/main" id="{74688DA8-E05B-0028-9423-8EC069AE68C1}"/>
                    </a:ext>
                  </a:extLst>
                </p14:cNvPr>
                <p14:cNvContentPartPr/>
                <p14:nvPr/>
              </p14:nvContentPartPr>
              <p14:xfrm>
                <a:off x="2897439" y="6139989"/>
                <a:ext cx="11160" cy="7920"/>
              </p14:xfrm>
            </p:contentPart>
          </mc:Choice>
          <mc:Fallback>
            <p:pic>
              <p:nvPicPr>
                <p:cNvPr id="36915" name="잉크 36914">
                  <a:extLst>
                    <a:ext uri="{FF2B5EF4-FFF2-40B4-BE49-F238E27FC236}">
                      <a16:creationId xmlns:a16="http://schemas.microsoft.com/office/drawing/2014/main" id="{74688DA8-E05B-0028-9423-8EC069AE68C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888439" y="6130989"/>
                  <a:ext cx="288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20" name="그룹 36919">
            <a:extLst>
              <a:ext uri="{FF2B5EF4-FFF2-40B4-BE49-F238E27FC236}">
                <a16:creationId xmlns:a16="http://schemas.microsoft.com/office/drawing/2014/main" id="{351858FA-FBCD-3621-F6C5-816A0B10784A}"/>
              </a:ext>
            </a:extLst>
          </p:cNvPr>
          <p:cNvGrpSpPr/>
          <p:nvPr/>
        </p:nvGrpSpPr>
        <p:grpSpPr>
          <a:xfrm>
            <a:off x="1115799" y="2003589"/>
            <a:ext cx="561240" cy="1780200"/>
            <a:chOff x="1115799" y="2003589"/>
            <a:chExt cx="561240" cy="17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6918" name="잉크 36917">
                  <a:extLst>
                    <a:ext uri="{FF2B5EF4-FFF2-40B4-BE49-F238E27FC236}">
                      <a16:creationId xmlns:a16="http://schemas.microsoft.com/office/drawing/2014/main" id="{1A407C2E-A3D2-EA76-7697-99D78153F3EB}"/>
                    </a:ext>
                  </a:extLst>
                </p14:cNvPr>
                <p14:cNvContentPartPr/>
                <p14:nvPr/>
              </p14:nvContentPartPr>
              <p14:xfrm>
                <a:off x="1115799" y="2003589"/>
                <a:ext cx="561240" cy="1780200"/>
              </p14:xfrm>
            </p:contentPart>
          </mc:Choice>
          <mc:Fallback>
            <p:pic>
              <p:nvPicPr>
                <p:cNvPr id="36918" name="잉크 36917">
                  <a:extLst>
                    <a:ext uri="{FF2B5EF4-FFF2-40B4-BE49-F238E27FC236}">
                      <a16:creationId xmlns:a16="http://schemas.microsoft.com/office/drawing/2014/main" id="{1A407C2E-A3D2-EA76-7697-99D78153F3E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6799" y="1994949"/>
                  <a:ext cx="578880" cy="17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6919" name="잉크 36918">
                  <a:extLst>
                    <a:ext uri="{FF2B5EF4-FFF2-40B4-BE49-F238E27FC236}">
                      <a16:creationId xmlns:a16="http://schemas.microsoft.com/office/drawing/2014/main" id="{D0F0041B-C649-B35C-F54B-7D255B8E8748}"/>
                    </a:ext>
                  </a:extLst>
                </p14:cNvPr>
                <p14:cNvContentPartPr/>
                <p14:nvPr/>
              </p14:nvContentPartPr>
              <p14:xfrm>
                <a:off x="1142799" y="3528549"/>
                <a:ext cx="206640" cy="231120"/>
              </p14:xfrm>
            </p:contentPart>
          </mc:Choice>
          <mc:Fallback>
            <p:pic>
              <p:nvPicPr>
                <p:cNvPr id="36919" name="잉크 36918">
                  <a:extLst>
                    <a:ext uri="{FF2B5EF4-FFF2-40B4-BE49-F238E27FC236}">
                      <a16:creationId xmlns:a16="http://schemas.microsoft.com/office/drawing/2014/main" id="{D0F0041B-C649-B35C-F54B-7D255B8E87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3799" y="3519549"/>
                  <a:ext cx="224280" cy="248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539750" y="862013"/>
            <a:ext cx="4699000" cy="51879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int p[2];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pid_t pid;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if(pipe(p) == -1)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printf("fail to call pipe()\n");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if((pid = fork()) == -1)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 printf("fail to call fork()\n");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7891" name="직사각형 1"/>
          <p:cNvSpPr>
            <a:spLocks noChangeArrowheads="1"/>
          </p:cNvSpPr>
          <p:nvPr/>
        </p:nvSpPr>
        <p:spPr bwMode="auto">
          <a:xfrm>
            <a:off x="552450" y="115888"/>
            <a:ext cx="1377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11-11.c</a:t>
            </a:r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179388" y="260350"/>
            <a:ext cx="5724525" cy="51895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   else if(pid &gt; 0)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   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        printf("[parent]\n");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        close(p[0]);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        dup2(p[1], 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        execlp("ls", "ls", "-al", (char *)0);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        printf("[parent] fail to call execlp()\n");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    else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   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        printf("[child]\n");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        close(p[1]);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        dup2(p[0], 0);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        execlp("wc", "wc", (char *)0);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        printf("[child] fail to call execlp()\n");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5724525" y="4724400"/>
            <a:ext cx="3214688" cy="18161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$ ex11-12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[parent]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[child]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     46     407    2856 </a:t>
            </a:r>
          </a:p>
          <a:p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$ ls -al | wc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     46     407    2856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 sz="1600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B7EC0A-078D-78BA-8404-2927448FAA26}"/>
              </a:ext>
            </a:extLst>
          </p:cNvPr>
          <p:cNvGrpSpPr/>
          <p:nvPr/>
        </p:nvGrpSpPr>
        <p:grpSpPr>
          <a:xfrm>
            <a:off x="2777559" y="1807389"/>
            <a:ext cx="3652200" cy="2335680"/>
            <a:chOff x="2777559" y="1807389"/>
            <a:chExt cx="3652200" cy="233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5C970FB-647C-4C63-5DB1-DD1D94FD8E31}"/>
                    </a:ext>
                  </a:extLst>
                </p14:cNvPr>
                <p14:cNvContentPartPr/>
                <p14:nvPr/>
              </p14:nvContentPartPr>
              <p14:xfrm>
                <a:off x="5114319" y="1958229"/>
                <a:ext cx="129240" cy="234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5C970FB-647C-4C63-5DB1-DD1D94FD8E3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5679" y="1949229"/>
                  <a:ext cx="146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759966A-D0C0-86B0-3271-2290732E92EB}"/>
                    </a:ext>
                  </a:extLst>
                </p14:cNvPr>
                <p14:cNvContentPartPr/>
                <p14:nvPr/>
              </p14:nvContentPartPr>
              <p14:xfrm>
                <a:off x="5202879" y="1897389"/>
                <a:ext cx="63720" cy="1242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759966A-D0C0-86B0-3271-2290732E92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93879" y="1888389"/>
                  <a:ext cx="81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953225C-7CB5-AC40-5402-FF20232C0AE1}"/>
                    </a:ext>
                  </a:extLst>
                </p14:cNvPr>
                <p14:cNvContentPartPr/>
                <p14:nvPr/>
              </p14:nvContentPartPr>
              <p14:xfrm>
                <a:off x="5322039" y="1858509"/>
                <a:ext cx="86040" cy="349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953225C-7CB5-AC40-5402-FF20232C0AE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13039" y="1849509"/>
                  <a:ext cx="103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CA9BAC6-0640-E20B-4A5E-79CA898B61C1}"/>
                    </a:ext>
                  </a:extLst>
                </p14:cNvPr>
                <p14:cNvContentPartPr/>
                <p14:nvPr/>
              </p14:nvContentPartPr>
              <p14:xfrm>
                <a:off x="5302239" y="1903149"/>
                <a:ext cx="119160" cy="910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CA9BAC6-0640-E20B-4A5E-79CA898B61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93239" y="1894509"/>
                  <a:ext cx="136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D020C55-BA97-39B0-3E31-B92700335BCE}"/>
                    </a:ext>
                  </a:extLst>
                </p14:cNvPr>
                <p14:cNvContentPartPr/>
                <p14:nvPr/>
              </p14:nvContentPartPr>
              <p14:xfrm>
                <a:off x="5350119" y="2010069"/>
                <a:ext cx="159840" cy="878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D020C55-BA97-39B0-3E31-B92700335B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41119" y="2001069"/>
                  <a:ext cx="177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1E068D0-3990-8797-87D6-ACB40C632C2B}"/>
                    </a:ext>
                  </a:extLst>
                </p14:cNvPr>
                <p14:cNvContentPartPr/>
                <p14:nvPr/>
              </p14:nvContentPartPr>
              <p14:xfrm>
                <a:off x="5415279" y="1916829"/>
                <a:ext cx="174240" cy="96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1E068D0-3990-8797-87D6-ACB40C632C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6639" y="1908189"/>
                  <a:ext cx="191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6E8F4F3-21C5-C016-15EC-5C16124F7845}"/>
                    </a:ext>
                  </a:extLst>
                </p14:cNvPr>
                <p14:cNvContentPartPr/>
                <p14:nvPr/>
              </p14:nvContentPartPr>
              <p14:xfrm>
                <a:off x="5516439" y="1920429"/>
                <a:ext cx="87840" cy="59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6E8F4F3-21C5-C016-15EC-5C16124F78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07799" y="1911429"/>
                  <a:ext cx="105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D6F79C4-3527-4DC8-BAAA-38ACDF95C1D9}"/>
                    </a:ext>
                  </a:extLst>
                </p14:cNvPr>
                <p14:cNvContentPartPr/>
                <p14:nvPr/>
              </p14:nvContentPartPr>
              <p14:xfrm>
                <a:off x="5583039" y="1906389"/>
                <a:ext cx="81720" cy="172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D6F79C4-3527-4DC8-BAAA-38ACDF95C1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74399" y="1897749"/>
                  <a:ext cx="99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271CC71-2F1B-101E-D7AA-ABC6317FBDEB}"/>
                    </a:ext>
                  </a:extLst>
                </p14:cNvPr>
                <p14:cNvContentPartPr/>
                <p14:nvPr/>
              </p14:nvContentPartPr>
              <p14:xfrm>
                <a:off x="5697879" y="1921869"/>
                <a:ext cx="65520" cy="734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271CC71-2F1B-101E-D7AA-ABC6317FBDE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88879" y="1912869"/>
                  <a:ext cx="8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0DC3C37-338E-0CB7-CFB7-3505F575F630}"/>
                    </a:ext>
                  </a:extLst>
                </p14:cNvPr>
                <p14:cNvContentPartPr/>
                <p14:nvPr/>
              </p14:nvContentPartPr>
              <p14:xfrm>
                <a:off x="5809479" y="1903149"/>
                <a:ext cx="21600" cy="105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0DC3C37-338E-0CB7-CFB7-3505F575F6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00839" y="1894149"/>
                  <a:ext cx="39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61B9333-05F9-A839-F9B4-DF3084250337}"/>
                    </a:ext>
                  </a:extLst>
                </p14:cNvPr>
                <p14:cNvContentPartPr/>
                <p14:nvPr/>
              </p14:nvContentPartPr>
              <p14:xfrm>
                <a:off x="5963919" y="1870749"/>
                <a:ext cx="143640" cy="112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61B9333-05F9-A839-F9B4-DF30842503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4919" y="1862109"/>
                  <a:ext cx="161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7B7E9D9-4BA2-1B8C-ED64-72AFA16B4C00}"/>
                    </a:ext>
                  </a:extLst>
                </p14:cNvPr>
                <p14:cNvContentPartPr/>
                <p14:nvPr/>
              </p14:nvContentPartPr>
              <p14:xfrm>
                <a:off x="6094239" y="1995669"/>
                <a:ext cx="64080" cy="51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7B7E9D9-4BA2-1B8C-ED64-72AFA16B4C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85239" y="1986669"/>
                  <a:ext cx="81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F5BF3EB-6583-6C0F-3698-AEB33FC4463D}"/>
                    </a:ext>
                  </a:extLst>
                </p14:cNvPr>
                <p14:cNvContentPartPr/>
                <p14:nvPr/>
              </p14:nvContentPartPr>
              <p14:xfrm>
                <a:off x="6120519" y="1846989"/>
                <a:ext cx="87480" cy="96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F5BF3EB-6583-6C0F-3698-AEB33FC446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11519" y="1838349"/>
                  <a:ext cx="105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51D890A-F17B-17D5-4FA3-8F745865AB8C}"/>
                    </a:ext>
                  </a:extLst>
                </p14:cNvPr>
                <p14:cNvContentPartPr/>
                <p14:nvPr/>
              </p14:nvContentPartPr>
              <p14:xfrm>
                <a:off x="6227079" y="1807389"/>
                <a:ext cx="94680" cy="215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51D890A-F17B-17D5-4FA3-8F745865AB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18439" y="1798389"/>
                  <a:ext cx="112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E4575E5-C00F-6AB4-1E58-092B562385F1}"/>
                    </a:ext>
                  </a:extLst>
                </p14:cNvPr>
                <p14:cNvContentPartPr/>
                <p14:nvPr/>
              </p14:nvContentPartPr>
              <p14:xfrm>
                <a:off x="6424719" y="2012589"/>
                <a:ext cx="5040" cy="2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E4575E5-C00F-6AB4-1E58-092B562385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15719" y="2003949"/>
                  <a:ext cx="22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231DD12-ACE2-B6AA-C593-2F5D2C9177BF}"/>
                    </a:ext>
                  </a:extLst>
                </p14:cNvPr>
                <p14:cNvContentPartPr/>
                <p14:nvPr/>
              </p14:nvContentPartPr>
              <p14:xfrm>
                <a:off x="2822559" y="1993509"/>
                <a:ext cx="3561480" cy="1974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231DD12-ACE2-B6AA-C593-2F5D2C9177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13559" y="1984869"/>
                  <a:ext cx="3579120" cy="19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8435981-FC0E-A058-1C57-3654AA4BAF29}"/>
                    </a:ext>
                  </a:extLst>
                </p14:cNvPr>
                <p14:cNvContentPartPr/>
                <p14:nvPr/>
              </p14:nvContentPartPr>
              <p14:xfrm>
                <a:off x="2777559" y="3855429"/>
                <a:ext cx="173880" cy="1821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8435981-FC0E-A058-1C57-3654AA4BAF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68559" y="3846429"/>
                  <a:ext cx="191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4923EB0-ECE2-5776-2D2B-FCE39C18BD9F}"/>
                    </a:ext>
                  </a:extLst>
                </p14:cNvPr>
                <p14:cNvContentPartPr/>
                <p14:nvPr/>
              </p14:nvContentPartPr>
              <p14:xfrm>
                <a:off x="3009759" y="3988989"/>
                <a:ext cx="541800" cy="131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4923EB0-ECE2-5776-2D2B-FCE39C18BD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01119" y="3980349"/>
                  <a:ext cx="559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B2343A0-48D9-D288-AA5B-D56B81EC1769}"/>
                    </a:ext>
                  </a:extLst>
                </p14:cNvPr>
                <p14:cNvContentPartPr/>
                <p14:nvPr/>
              </p14:nvContentPartPr>
              <p14:xfrm>
                <a:off x="3423039" y="4023909"/>
                <a:ext cx="196200" cy="119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B2343A0-48D9-D288-AA5B-D56B81EC17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14399" y="4014909"/>
                  <a:ext cx="2138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C646D-36EB-7F12-BF66-23675709F222}"/>
              </a:ext>
            </a:extLst>
          </p:cNvPr>
          <p:cNvGrpSpPr/>
          <p:nvPr/>
        </p:nvGrpSpPr>
        <p:grpSpPr>
          <a:xfrm>
            <a:off x="5076159" y="2855349"/>
            <a:ext cx="1162800" cy="498960"/>
            <a:chOff x="5076159" y="2855349"/>
            <a:chExt cx="11628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ED93030-8AF5-76F5-A610-F0F367361E34}"/>
                    </a:ext>
                  </a:extLst>
                </p14:cNvPr>
                <p14:cNvContentPartPr/>
                <p14:nvPr/>
              </p14:nvContentPartPr>
              <p14:xfrm>
                <a:off x="5076159" y="3217869"/>
                <a:ext cx="136800" cy="694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ED93030-8AF5-76F5-A610-F0F367361E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67519" y="3208869"/>
                  <a:ext cx="154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C209AE8-7811-4FD3-01AA-864C85F0D842}"/>
                    </a:ext>
                  </a:extLst>
                </p14:cNvPr>
                <p14:cNvContentPartPr/>
                <p14:nvPr/>
              </p14:nvContentPartPr>
              <p14:xfrm>
                <a:off x="5153919" y="3229389"/>
                <a:ext cx="31320" cy="99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C209AE8-7811-4FD3-01AA-864C85F0D84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44919" y="3220389"/>
                  <a:ext cx="48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A16A3D9-CD31-306C-FC5C-CAAC2357F60D}"/>
                    </a:ext>
                  </a:extLst>
                </p14:cNvPr>
                <p14:cNvContentPartPr/>
                <p14:nvPr/>
              </p14:nvContentPartPr>
              <p14:xfrm>
                <a:off x="5185959" y="3224709"/>
                <a:ext cx="66960" cy="129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A16A3D9-CD31-306C-FC5C-CAAC2357F6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77319" y="3215709"/>
                  <a:ext cx="84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DF576BA-95BA-17CB-C43A-FF25E7E30894}"/>
                    </a:ext>
                  </a:extLst>
                </p14:cNvPr>
                <p14:cNvContentPartPr/>
                <p14:nvPr/>
              </p14:nvContentPartPr>
              <p14:xfrm>
                <a:off x="5243199" y="3210669"/>
                <a:ext cx="79200" cy="129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DF576BA-95BA-17CB-C43A-FF25E7E3089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34559" y="3202029"/>
                  <a:ext cx="9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16D5B9-54D4-9760-692E-2F8DAEAFDCCE}"/>
                    </a:ext>
                  </a:extLst>
                </p14:cNvPr>
                <p14:cNvContentPartPr/>
                <p14:nvPr/>
              </p14:nvContentPartPr>
              <p14:xfrm>
                <a:off x="5307999" y="3156309"/>
                <a:ext cx="144720" cy="1638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16D5B9-54D4-9760-692E-2F8DAEAFDC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99359" y="3147309"/>
                  <a:ext cx="162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DACDA46-A2CF-8A56-98A9-C1B7473FFFE0}"/>
                    </a:ext>
                  </a:extLst>
                </p14:cNvPr>
                <p14:cNvContentPartPr/>
                <p14:nvPr/>
              </p14:nvContentPartPr>
              <p14:xfrm>
                <a:off x="5433999" y="3099069"/>
                <a:ext cx="65880" cy="25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DACDA46-A2CF-8A56-98A9-C1B7473FFF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24999" y="3090069"/>
                  <a:ext cx="83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DCFCEF3-9806-AC44-7DEA-6DBE6BC27F9F}"/>
                    </a:ext>
                  </a:extLst>
                </p14:cNvPr>
                <p14:cNvContentPartPr/>
                <p14:nvPr/>
              </p14:nvContentPartPr>
              <p14:xfrm>
                <a:off x="5435439" y="3110229"/>
                <a:ext cx="91080" cy="146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DCFCEF3-9806-AC44-7DEA-6DBE6BC27F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26439" y="3101589"/>
                  <a:ext cx="108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14277EB-D998-328C-07F2-3F626FCDF553}"/>
                    </a:ext>
                  </a:extLst>
                </p14:cNvPr>
                <p14:cNvContentPartPr/>
                <p14:nvPr/>
              </p14:nvContentPartPr>
              <p14:xfrm>
                <a:off x="5518959" y="3074229"/>
                <a:ext cx="108360" cy="92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14277EB-D998-328C-07F2-3F626FCDF55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09959" y="3065229"/>
                  <a:ext cx="126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6CAE43D-6F56-CA46-C0E4-09BF0A27642D}"/>
                    </a:ext>
                  </a:extLst>
                </p14:cNvPr>
                <p14:cNvContentPartPr/>
                <p14:nvPr/>
              </p14:nvContentPartPr>
              <p14:xfrm>
                <a:off x="5570439" y="3175389"/>
                <a:ext cx="96480" cy="471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6CAE43D-6F56-CA46-C0E4-09BF0A27642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61439" y="3166389"/>
                  <a:ext cx="114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DF3B522-BFD4-23AA-4CC3-9980172E83ED}"/>
                    </a:ext>
                  </a:extLst>
                </p14:cNvPr>
                <p14:cNvContentPartPr/>
                <p14:nvPr/>
              </p14:nvContentPartPr>
              <p14:xfrm>
                <a:off x="5714799" y="2989989"/>
                <a:ext cx="103680" cy="946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DF3B522-BFD4-23AA-4CC3-9980172E83E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06159" y="2980989"/>
                  <a:ext cx="121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72DA551-D7EF-598C-A039-0350F1D72827}"/>
                    </a:ext>
                  </a:extLst>
                </p14:cNvPr>
                <p14:cNvContentPartPr/>
                <p14:nvPr/>
              </p14:nvContentPartPr>
              <p14:xfrm>
                <a:off x="5767719" y="3062349"/>
                <a:ext cx="105480" cy="67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72DA551-D7EF-598C-A039-0350F1D7282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59079" y="3053349"/>
                  <a:ext cx="123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2E93930-41BF-8016-68B1-F48AC6B53EF4}"/>
                    </a:ext>
                  </a:extLst>
                </p14:cNvPr>
                <p14:cNvContentPartPr/>
                <p14:nvPr/>
              </p14:nvContentPartPr>
              <p14:xfrm>
                <a:off x="5868519" y="2972709"/>
                <a:ext cx="79200" cy="1108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2E93930-41BF-8016-68B1-F48AC6B53E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59519" y="2964069"/>
                  <a:ext cx="96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F709B75-23C8-C22E-ADAA-150B6A699DB5}"/>
                    </a:ext>
                  </a:extLst>
                </p14:cNvPr>
                <p14:cNvContentPartPr/>
                <p14:nvPr/>
              </p14:nvContentPartPr>
              <p14:xfrm>
                <a:off x="5931159" y="2956149"/>
                <a:ext cx="87480" cy="1141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F709B75-23C8-C22E-ADAA-150B6A699DB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22159" y="2947509"/>
                  <a:ext cx="105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756A0F5-1469-5E9E-ED2D-2E9379C107E0}"/>
                    </a:ext>
                  </a:extLst>
                </p14:cNvPr>
                <p14:cNvContentPartPr/>
                <p14:nvPr/>
              </p14:nvContentPartPr>
              <p14:xfrm>
                <a:off x="6002439" y="2884869"/>
                <a:ext cx="86040" cy="864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756A0F5-1469-5E9E-ED2D-2E9379C107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93439" y="2875869"/>
                  <a:ext cx="103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1C25D7D-3F1C-ED70-AC94-5971F71C2740}"/>
                    </a:ext>
                  </a:extLst>
                </p14:cNvPr>
                <p14:cNvContentPartPr/>
                <p14:nvPr/>
              </p14:nvContentPartPr>
              <p14:xfrm>
                <a:off x="6095319" y="2855349"/>
                <a:ext cx="65160" cy="192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1C25D7D-3F1C-ED70-AC94-5971F71C27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86679" y="2846349"/>
                  <a:ext cx="82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F89EF8C-4BDD-6559-CA92-D1F5ED403EE1}"/>
                    </a:ext>
                  </a:extLst>
                </p14:cNvPr>
                <p14:cNvContentPartPr/>
                <p14:nvPr/>
              </p14:nvContentPartPr>
              <p14:xfrm>
                <a:off x="6230319" y="3015189"/>
                <a:ext cx="8640" cy="190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F89EF8C-4BDD-6559-CA92-D1F5ED403EE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21319" y="3006189"/>
                  <a:ext cx="26280" cy="36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mkfifo</a:t>
            </a:r>
            <a:endParaRPr lang="ko-KR" altLang="en-US"/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네임드 파이프 생성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pipe</a:t>
            </a:r>
            <a:r>
              <a:rPr lang="ko-KR" altLang="en-US"/>
              <a:t>와 다른 점</a:t>
            </a:r>
          </a:p>
          <a:p>
            <a:pPr lvl="2"/>
            <a:r>
              <a:rPr lang="en-US" altLang="ko-KR"/>
              <a:t>pipe</a:t>
            </a:r>
            <a:r>
              <a:rPr lang="ko-KR" altLang="en-US"/>
              <a:t>를 사용하여 만든 파이프는 프로세스가 종료하면 사라지는 임시 파이프이나 </a:t>
            </a:r>
            <a:r>
              <a:rPr lang="en-US" altLang="ko-KR"/>
              <a:t>mkfifo</a:t>
            </a:r>
            <a:r>
              <a:rPr lang="ko-KR" altLang="en-US"/>
              <a:t>로 만든 파이프는 프로세스의 생사와 상관없이 항상 존재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39940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EE65F319-1C44-4A87-99FA-480430FC0203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3994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3994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1D1E-01A8-41F2-8CE3-3921FB5A60A2}" type="slidenum">
              <a:rPr lang="ko-KR" altLang="en-US" smtClean="0"/>
              <a:pPr/>
              <a:t>37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49413"/>
          <a:ext cx="8353425" cy="28590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stat.h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mkfifo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특수 파일인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경로 이름으로 일반 파일의 경로를 지정하는 것과 같다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pathname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지정한 특수 파일의 초기 접근 권한이다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0E28B6-DC83-DEAB-5401-B058629A92F4}"/>
              </a:ext>
            </a:extLst>
          </p:cNvPr>
          <p:cNvGrpSpPr/>
          <p:nvPr/>
        </p:nvGrpSpPr>
        <p:grpSpPr>
          <a:xfrm>
            <a:off x="4139799" y="2398869"/>
            <a:ext cx="547200" cy="185400"/>
            <a:chOff x="4139799" y="2398869"/>
            <a:chExt cx="547200" cy="18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A5142EC-C3CF-9D59-62AC-7C8950E1B34B}"/>
                    </a:ext>
                  </a:extLst>
                </p14:cNvPr>
                <p14:cNvContentPartPr/>
                <p14:nvPr/>
              </p14:nvContentPartPr>
              <p14:xfrm>
                <a:off x="4139799" y="2398869"/>
                <a:ext cx="131040" cy="1278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A5142EC-C3CF-9D59-62AC-7C8950E1B3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0799" y="2389869"/>
                  <a:ext cx="148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2CACA8D-1E0E-6E4C-E1D6-E93C4511C983}"/>
                    </a:ext>
                  </a:extLst>
                </p14:cNvPr>
                <p14:cNvContentPartPr/>
                <p14:nvPr/>
              </p14:nvContentPartPr>
              <p14:xfrm>
                <a:off x="4218999" y="2462229"/>
                <a:ext cx="52920" cy="8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2CACA8D-1E0E-6E4C-E1D6-E93C4511C9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0359" y="2453229"/>
                  <a:ext cx="70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A758F61-E079-75C3-12F4-66415610A142}"/>
                    </a:ext>
                  </a:extLst>
                </p14:cNvPr>
                <p14:cNvContentPartPr/>
                <p14:nvPr/>
              </p14:nvContentPartPr>
              <p14:xfrm>
                <a:off x="4258239" y="2400669"/>
                <a:ext cx="61920" cy="1836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A758F61-E079-75C3-12F4-66415610A1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49239" y="2392029"/>
                  <a:ext cx="79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8D533DA-BEAB-F80D-38FD-73B5B6AF003D}"/>
                    </a:ext>
                  </a:extLst>
                </p14:cNvPr>
                <p14:cNvContentPartPr/>
                <p14:nvPr/>
              </p14:nvContentPartPr>
              <p14:xfrm>
                <a:off x="4257159" y="2539269"/>
                <a:ext cx="81000" cy="19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8D533DA-BEAB-F80D-38FD-73B5B6AF00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8519" y="2530629"/>
                  <a:ext cx="986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05A90C0-4EFD-12E6-5FCD-F4137EB2234B}"/>
                    </a:ext>
                  </a:extLst>
                </p14:cNvPr>
                <p14:cNvContentPartPr/>
                <p14:nvPr/>
              </p14:nvContentPartPr>
              <p14:xfrm>
                <a:off x="4284879" y="2410389"/>
                <a:ext cx="59400" cy="81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05A90C0-4EFD-12E6-5FCD-F4137EB223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75879" y="2401389"/>
                  <a:ext cx="77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E5B15AA-C425-62FA-1BA6-DA68C1BCA177}"/>
                    </a:ext>
                  </a:extLst>
                </p14:cNvPr>
                <p14:cNvContentPartPr/>
                <p14:nvPr/>
              </p14:nvContentPartPr>
              <p14:xfrm>
                <a:off x="4296399" y="2422989"/>
                <a:ext cx="127800" cy="1465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E5B15AA-C425-62FA-1BA6-DA68C1BCA1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87399" y="2413989"/>
                  <a:ext cx="145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44350B4-66C0-F540-B461-2DE3BE1CB8CD}"/>
                    </a:ext>
                  </a:extLst>
                </p14:cNvPr>
                <p14:cNvContentPartPr/>
                <p14:nvPr/>
              </p14:nvContentPartPr>
              <p14:xfrm>
                <a:off x="4380279" y="2449269"/>
                <a:ext cx="141840" cy="97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44350B4-66C0-F540-B461-2DE3BE1CB8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1279" y="2440629"/>
                  <a:ext cx="159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F773F4C-6F12-BC84-5C91-FF4CB6EE5C05}"/>
                    </a:ext>
                  </a:extLst>
                </p14:cNvPr>
                <p14:cNvContentPartPr/>
                <p14:nvPr/>
              </p14:nvContentPartPr>
              <p14:xfrm>
                <a:off x="4504119" y="2414709"/>
                <a:ext cx="67680" cy="112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F773F4C-6F12-BC84-5C91-FF4CB6EE5C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5479" y="2405709"/>
                  <a:ext cx="85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1021BFB-4964-F863-D5AB-50C78A30BED5}"/>
                    </a:ext>
                  </a:extLst>
                </p14:cNvPr>
                <p14:cNvContentPartPr/>
                <p14:nvPr/>
              </p14:nvContentPartPr>
              <p14:xfrm>
                <a:off x="4575039" y="2411469"/>
                <a:ext cx="72000" cy="123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1021BFB-4964-F863-D5AB-50C78A30BE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66039" y="2402469"/>
                  <a:ext cx="89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99F0A98-48F8-6216-6B0C-FC4384258CB3}"/>
                    </a:ext>
                  </a:extLst>
                </p14:cNvPr>
                <p14:cNvContentPartPr/>
                <p14:nvPr/>
              </p14:nvContentPartPr>
              <p14:xfrm>
                <a:off x="4681959" y="2529189"/>
                <a:ext cx="5040" cy="3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99F0A98-48F8-6216-6B0C-FC4384258C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73319" y="2520549"/>
                  <a:ext cx="226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ECBDC8-6F10-3D70-3F93-B8474022CFC7}"/>
              </a:ext>
            </a:extLst>
          </p:cNvPr>
          <p:cNvGrpSpPr/>
          <p:nvPr/>
        </p:nvGrpSpPr>
        <p:grpSpPr>
          <a:xfrm>
            <a:off x="2656239" y="4144149"/>
            <a:ext cx="1058400" cy="345960"/>
            <a:chOff x="2656239" y="4144149"/>
            <a:chExt cx="105840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E99071F-6BFD-9D83-C677-5F9431A1C1B6}"/>
                    </a:ext>
                  </a:extLst>
                </p14:cNvPr>
                <p14:cNvContentPartPr/>
                <p14:nvPr/>
              </p14:nvContentPartPr>
              <p14:xfrm>
                <a:off x="3381279" y="4144149"/>
                <a:ext cx="333360" cy="322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E99071F-6BFD-9D83-C677-5F9431A1C1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72279" y="4135509"/>
                  <a:ext cx="351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C294A85-895A-2542-3E0D-2E73244D94DB}"/>
                    </a:ext>
                  </a:extLst>
                </p14:cNvPr>
                <p14:cNvContentPartPr/>
                <p14:nvPr/>
              </p14:nvContentPartPr>
              <p14:xfrm>
                <a:off x="2656239" y="4439349"/>
                <a:ext cx="539640" cy="50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C294A85-895A-2542-3E0D-2E73244D94D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47599" y="4430349"/>
                  <a:ext cx="557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2A1E8F7-4B43-0563-4EE9-6D6540A5035C}"/>
                    </a:ext>
                  </a:extLst>
                </p14:cNvPr>
                <p14:cNvContentPartPr/>
                <p14:nvPr/>
              </p14:nvContentPartPr>
              <p14:xfrm>
                <a:off x="3163839" y="4428909"/>
                <a:ext cx="255960" cy="42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2A1E8F7-4B43-0563-4EE9-6D6540A503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5199" y="4419909"/>
                  <a:ext cx="27360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32BBF-030C-9333-5877-6D9E3D7C1AF4}"/>
              </a:ext>
            </a:extLst>
          </p:cNvPr>
          <p:cNvGrpSpPr/>
          <p:nvPr/>
        </p:nvGrpSpPr>
        <p:grpSpPr>
          <a:xfrm>
            <a:off x="4813359" y="4143429"/>
            <a:ext cx="1235160" cy="324000"/>
            <a:chOff x="4813359" y="4143429"/>
            <a:chExt cx="123516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84F51D7-5F7E-128F-1834-94BA077BB9C3}"/>
                    </a:ext>
                  </a:extLst>
                </p14:cNvPr>
                <p14:cNvContentPartPr/>
                <p14:nvPr/>
              </p14:nvContentPartPr>
              <p14:xfrm>
                <a:off x="4813359" y="4392189"/>
                <a:ext cx="1106640" cy="392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84F51D7-5F7E-128F-1834-94BA077BB9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4719" y="4383189"/>
                  <a:ext cx="11242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6F12274-9D66-F34C-7D05-270E636D9E6F}"/>
                    </a:ext>
                  </a:extLst>
                </p14:cNvPr>
                <p14:cNvContentPartPr/>
                <p14:nvPr/>
              </p14:nvContentPartPr>
              <p14:xfrm>
                <a:off x="5637399" y="4143429"/>
                <a:ext cx="411120" cy="324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6F12274-9D66-F34C-7D05-270E636D9E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28399" y="4134789"/>
                  <a:ext cx="42876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74E8C7D-9313-A97D-6004-CBB288816A65}"/>
                  </a:ext>
                </a:extLst>
              </p14:cNvPr>
              <p14:cNvContentPartPr/>
              <p14:nvPr/>
            </p14:nvContentPartPr>
            <p14:xfrm>
              <a:off x="1081959" y="5954949"/>
              <a:ext cx="5971320" cy="1004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74E8C7D-9313-A97D-6004-CBB288816A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72959" y="5945949"/>
                <a:ext cx="5988960" cy="11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mkfifo</a:t>
            </a:r>
            <a:endParaRPr lang="ko-KR" altLang="en-US"/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네임드 파이프</a:t>
            </a:r>
            <a:r>
              <a:rPr lang="en-US" altLang="ko-KR"/>
              <a:t>(FIFO)</a:t>
            </a:r>
            <a:r>
              <a:rPr lang="ko-KR" altLang="en-US"/>
              <a:t>를 사용한 통신</a:t>
            </a:r>
          </a:p>
          <a:p>
            <a:pPr lvl="1"/>
            <a:r>
              <a:rPr lang="en-US" altLang="ko-KR"/>
              <a:t>fork</a:t>
            </a:r>
            <a:r>
              <a:rPr lang="ko-KR" altLang="en-US"/>
              <a:t>나 </a:t>
            </a:r>
            <a:r>
              <a:rPr lang="en-US" altLang="ko-KR"/>
              <a:t>exec</a:t>
            </a:r>
            <a:r>
              <a:rPr lang="ko-KR" altLang="en-US"/>
              <a:t>로 호출되는 프로세스가 아닌</a:t>
            </a:r>
            <a:r>
              <a:rPr lang="en-US" altLang="ko-KR"/>
              <a:t>, </a:t>
            </a:r>
            <a:r>
              <a:rPr lang="ko-KR" altLang="en-US"/>
              <a:t>서로 관련이 없는 프로세스도 네임드 파이프를 통해 메시지를 주고 받을 수 있음</a:t>
            </a:r>
            <a:endParaRPr lang="en-US" altLang="ko-KR"/>
          </a:p>
          <a:p>
            <a:r>
              <a:rPr lang="ko-KR" altLang="en-US"/>
              <a:t>네임드 파이프로 통신을 수행하려는 프로세스는</a:t>
            </a:r>
          </a:p>
          <a:p>
            <a:pPr lvl="1"/>
            <a:r>
              <a:rPr lang="ko-KR" altLang="en-US"/>
              <a:t>네임드 파이프의 경로를 알고 있어야 함</a:t>
            </a:r>
            <a:endParaRPr lang="en-US" altLang="ko-KR"/>
          </a:p>
          <a:p>
            <a:pPr lvl="1"/>
            <a:r>
              <a:rPr lang="ko-KR" altLang="en-US"/>
              <a:t>네임드 파이프에 대한 권한이 있어야 함</a:t>
            </a:r>
            <a:endParaRPr lang="en-US" altLang="ko-KR"/>
          </a:p>
          <a:p>
            <a:pPr lvl="1"/>
            <a:r>
              <a:rPr lang="ko-KR" altLang="en-US"/>
              <a:t>일반 파일을 개방하여 읽고 쓰듯이 네임드 파이프를 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096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89CC3EE-AA74-4D6C-9490-BFC8C06D3EB6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4096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4096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3EE1-4949-4FF4-9B2F-E14CD1D1C60A}" type="slidenum">
              <a:rPr lang="ko-KR" altLang="en-US" smtClean="0"/>
              <a:pPr/>
              <a:t>38</a:t>
            </a:fld>
            <a:endParaRPr lang="en-US" altLang="ko-KR"/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 rot="-5400000">
            <a:off x="3402806" y="4153694"/>
            <a:ext cx="1584325" cy="1366838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FIFO</a:t>
            </a:r>
          </a:p>
        </p:txBody>
      </p:sp>
      <p:sp>
        <p:nvSpPr>
          <p:cNvPr id="40968" name="Text Box 5"/>
          <p:cNvSpPr txBox="1">
            <a:spLocks noChangeArrowheads="1"/>
          </p:cNvSpPr>
          <p:nvPr/>
        </p:nvSpPr>
        <p:spPr bwMode="auto">
          <a:xfrm>
            <a:off x="1258888" y="4005263"/>
            <a:ext cx="2006600" cy="3365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쓰기용으로 개방</a:t>
            </a:r>
          </a:p>
        </p:txBody>
      </p:sp>
      <p:sp>
        <p:nvSpPr>
          <p:cNvPr id="40969" name="Text Box 6"/>
          <p:cNvSpPr txBox="1">
            <a:spLocks noChangeArrowheads="1"/>
          </p:cNvSpPr>
          <p:nvPr/>
        </p:nvSpPr>
        <p:spPr bwMode="auto">
          <a:xfrm>
            <a:off x="5167313" y="4332288"/>
            <a:ext cx="3325812" cy="8255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읽기용으로 개방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해당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가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쓰기용으로 개방되지 않았으면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읽기용 개방은 블록됨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)</a:t>
            </a:r>
          </a:p>
        </p:txBody>
      </p:sp>
      <p:sp>
        <p:nvSpPr>
          <p:cNvPr id="40970" name="Text Box 7"/>
          <p:cNvSpPr txBox="1">
            <a:spLocks noChangeArrowheads="1"/>
          </p:cNvSpPr>
          <p:nvPr/>
        </p:nvSpPr>
        <p:spPr bwMode="auto">
          <a:xfrm>
            <a:off x="1258888" y="4908550"/>
            <a:ext cx="1593850" cy="3365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3. 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에 쓰기</a:t>
            </a:r>
          </a:p>
        </p:txBody>
      </p:sp>
      <p:sp>
        <p:nvSpPr>
          <p:cNvPr id="40971" name="Text Box 8"/>
          <p:cNvSpPr txBox="1">
            <a:spLocks noChangeArrowheads="1"/>
          </p:cNvSpPr>
          <p:nvPr/>
        </p:nvSpPr>
        <p:spPr bwMode="auto">
          <a:xfrm>
            <a:off x="5167313" y="5340350"/>
            <a:ext cx="3322637" cy="8255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4. 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에서 읽기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해당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에서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읽을거리가 없을 경우 읽기 작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업은 블록됨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438150" y="1316038"/>
            <a:ext cx="4699000" cy="44926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&lt;fcntl.h&gt;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&lt;sys/stat.h&gt;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&lt;unistd.h&gt;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MSGSIZE 64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msg[MSGSIZE];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filedes;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int nread, cnt;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if(mkfifo("./fifo", 0666) == -1)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printf("fail to call fifo()\n");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 exit(1);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}</a:t>
            </a:r>
          </a:p>
        </p:txBody>
      </p:sp>
      <p:sp>
        <p:nvSpPr>
          <p:cNvPr id="41987" name="직사각형 1"/>
          <p:cNvSpPr>
            <a:spLocks noChangeArrowheads="1"/>
          </p:cNvSpPr>
          <p:nvPr/>
        </p:nvSpPr>
        <p:spPr bwMode="auto">
          <a:xfrm>
            <a:off x="279400" y="9525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11-13.c</a:t>
            </a:r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995593-2390-4DCE-6442-5498672B5608}"/>
              </a:ext>
            </a:extLst>
          </p:cNvPr>
          <p:cNvGrpSpPr/>
          <p:nvPr/>
        </p:nvGrpSpPr>
        <p:grpSpPr>
          <a:xfrm>
            <a:off x="1715199" y="94639"/>
            <a:ext cx="528120" cy="234720"/>
            <a:chOff x="1715199" y="94639"/>
            <a:chExt cx="52812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F3D411F-9DA1-7838-D055-05CBC7856753}"/>
                    </a:ext>
                  </a:extLst>
                </p14:cNvPr>
                <p14:cNvContentPartPr/>
                <p14:nvPr/>
              </p14:nvContentPartPr>
              <p14:xfrm>
                <a:off x="1715199" y="143599"/>
                <a:ext cx="120960" cy="1238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F3D411F-9DA1-7838-D055-05CBC78567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6199" y="134959"/>
                  <a:ext cx="138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9CA2AF6-4B75-A50D-3EC8-28BB0EC60B9A}"/>
                    </a:ext>
                  </a:extLst>
                </p14:cNvPr>
                <p14:cNvContentPartPr/>
                <p14:nvPr/>
              </p14:nvContentPartPr>
              <p14:xfrm>
                <a:off x="1760559" y="190399"/>
                <a:ext cx="82080" cy="126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9CA2AF6-4B75-A50D-3EC8-28BB0EC60B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1559" y="181399"/>
                  <a:ext cx="99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1131349-00A3-2650-1811-C1194EB65EC2}"/>
                    </a:ext>
                  </a:extLst>
                </p14:cNvPr>
                <p14:cNvContentPartPr/>
                <p14:nvPr/>
              </p14:nvContentPartPr>
              <p14:xfrm>
                <a:off x="1846599" y="156199"/>
                <a:ext cx="75960" cy="1479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1131349-00A3-2650-1811-C1194EB65E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7959" y="147559"/>
                  <a:ext cx="93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48C2A66-BF28-1A38-85F0-80C8C26831E9}"/>
                    </a:ext>
                  </a:extLst>
                </p14:cNvPr>
                <p14:cNvContentPartPr/>
                <p14:nvPr/>
              </p14:nvContentPartPr>
              <p14:xfrm>
                <a:off x="1931559" y="158719"/>
                <a:ext cx="57600" cy="1116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48C2A66-BF28-1A38-85F0-80C8C26831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2919" y="150079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E2532D6-F48C-B876-D1F6-FCC6E70979EA}"/>
                    </a:ext>
                  </a:extLst>
                </p14:cNvPr>
                <p14:cNvContentPartPr/>
                <p14:nvPr/>
              </p14:nvContentPartPr>
              <p14:xfrm>
                <a:off x="2025519" y="94639"/>
                <a:ext cx="8640" cy="1782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E2532D6-F48C-B876-D1F6-FCC6E70979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6879" y="85639"/>
                  <a:ext cx="26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620662F-6F2F-726A-AF23-D8E6E1199630}"/>
                    </a:ext>
                  </a:extLst>
                </p14:cNvPr>
                <p14:cNvContentPartPr/>
                <p14:nvPr/>
              </p14:nvContentPartPr>
              <p14:xfrm>
                <a:off x="2017959" y="255199"/>
                <a:ext cx="108000" cy="741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620662F-6F2F-726A-AF23-D8E6E11996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9319" y="246559"/>
                  <a:ext cx="125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55E4000-10CD-9791-15FE-FF32940AEEFA}"/>
                    </a:ext>
                  </a:extLst>
                </p14:cNvPr>
                <p14:cNvContentPartPr/>
                <p14:nvPr/>
              </p14:nvContentPartPr>
              <p14:xfrm>
                <a:off x="2102199" y="155119"/>
                <a:ext cx="141120" cy="169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55E4000-10CD-9791-15FE-FF32940AEE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93199" y="146479"/>
                  <a:ext cx="15876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5A8BC98-23C9-597C-A68A-070EBEA80916}"/>
              </a:ext>
            </a:extLst>
          </p:cNvPr>
          <p:cNvGrpSpPr/>
          <p:nvPr/>
        </p:nvGrpSpPr>
        <p:grpSpPr>
          <a:xfrm>
            <a:off x="2405679" y="108319"/>
            <a:ext cx="488520" cy="208440"/>
            <a:chOff x="2405679" y="108319"/>
            <a:chExt cx="488520" cy="20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7FA9AFE-6485-8A9C-04C7-043759A6BB0C}"/>
                    </a:ext>
                  </a:extLst>
                </p14:cNvPr>
                <p14:cNvContentPartPr/>
                <p14:nvPr/>
              </p14:nvContentPartPr>
              <p14:xfrm>
                <a:off x="2405679" y="171679"/>
                <a:ext cx="101160" cy="106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7FA9AFE-6485-8A9C-04C7-043759A6BB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96679" y="162679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4B1772F-DE11-F718-0C0E-0E6C34726428}"/>
                    </a:ext>
                  </a:extLst>
                </p14:cNvPr>
                <p14:cNvContentPartPr/>
                <p14:nvPr/>
              </p14:nvContentPartPr>
              <p14:xfrm>
                <a:off x="2435919" y="197599"/>
                <a:ext cx="82440" cy="119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4B1772F-DE11-F718-0C0E-0E6C347264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6919" y="188599"/>
                  <a:ext cx="100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B8A7EDF-11EC-D40F-6732-5C3FBDA630B0}"/>
                    </a:ext>
                  </a:extLst>
                </p14:cNvPr>
                <p14:cNvContentPartPr/>
                <p14:nvPr/>
              </p14:nvContentPartPr>
              <p14:xfrm>
                <a:off x="2531679" y="170239"/>
                <a:ext cx="91440" cy="1047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B8A7EDF-11EC-D40F-6732-5C3FBDA630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2679" y="161599"/>
                  <a:ext cx="109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6E53204-BC4A-C428-5032-C826402E60A2}"/>
                    </a:ext>
                  </a:extLst>
                </p14:cNvPr>
                <p14:cNvContentPartPr/>
                <p14:nvPr/>
              </p14:nvContentPartPr>
              <p14:xfrm>
                <a:off x="2619159" y="129919"/>
                <a:ext cx="145440" cy="160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6E53204-BC4A-C428-5032-C826402E60A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10159" y="120919"/>
                  <a:ext cx="163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A7D5534-F7C6-0209-6F27-F9793A9DE21E}"/>
                    </a:ext>
                  </a:extLst>
                </p14:cNvPr>
                <p14:cNvContentPartPr/>
                <p14:nvPr/>
              </p14:nvContentPartPr>
              <p14:xfrm>
                <a:off x="2748399" y="108319"/>
                <a:ext cx="90360" cy="119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A7D5534-F7C6-0209-6F27-F9793A9DE2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9759" y="99679"/>
                  <a:ext cx="108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D250CA8-D0FD-99A6-6606-FD47A250F7BD}"/>
                    </a:ext>
                  </a:extLst>
                </p14:cNvPr>
                <p14:cNvContentPartPr/>
                <p14:nvPr/>
              </p14:nvContentPartPr>
              <p14:xfrm>
                <a:off x="2784039" y="157639"/>
                <a:ext cx="110160" cy="144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D250CA8-D0FD-99A6-6606-FD47A250F7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75039" y="148999"/>
                  <a:ext cx="1278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E99917-C124-DEA5-73FF-BE229241F675}"/>
              </a:ext>
            </a:extLst>
          </p:cNvPr>
          <p:cNvGrpSpPr/>
          <p:nvPr/>
        </p:nvGrpSpPr>
        <p:grpSpPr>
          <a:xfrm>
            <a:off x="3050439" y="87799"/>
            <a:ext cx="559080" cy="186120"/>
            <a:chOff x="3050439" y="87799"/>
            <a:chExt cx="55908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6EC9BC7-6646-DFC9-E837-3F611D38D824}"/>
                    </a:ext>
                  </a:extLst>
                </p14:cNvPr>
                <p14:cNvContentPartPr/>
                <p14:nvPr/>
              </p14:nvContentPartPr>
              <p14:xfrm>
                <a:off x="3050439" y="118039"/>
                <a:ext cx="83160" cy="950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6EC9BC7-6646-DFC9-E837-3F611D38D8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41799" y="109039"/>
                  <a:ext cx="100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6BDB079-7C5A-B55D-BC6E-270C9F9A322D}"/>
                    </a:ext>
                  </a:extLst>
                </p14:cNvPr>
                <p14:cNvContentPartPr/>
                <p14:nvPr/>
              </p14:nvContentPartPr>
              <p14:xfrm>
                <a:off x="3127839" y="129919"/>
                <a:ext cx="54720" cy="70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6BDB079-7C5A-B55D-BC6E-270C9F9A32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18839" y="120919"/>
                  <a:ext cx="72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D83AF5A-59AC-81DF-DE8E-422B289C78FF}"/>
                    </a:ext>
                  </a:extLst>
                </p14:cNvPr>
                <p14:cNvContentPartPr/>
                <p14:nvPr/>
              </p14:nvContentPartPr>
              <p14:xfrm>
                <a:off x="3107319" y="238999"/>
                <a:ext cx="106200" cy="32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D83AF5A-59AC-81DF-DE8E-422B289C78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98319" y="229999"/>
                  <a:ext cx="123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5BC35F6-56D2-6123-B5A0-0CDC1CA4896E}"/>
                    </a:ext>
                  </a:extLst>
                </p14:cNvPr>
                <p14:cNvContentPartPr/>
                <p14:nvPr/>
              </p14:nvContentPartPr>
              <p14:xfrm>
                <a:off x="3220359" y="87799"/>
                <a:ext cx="138240" cy="1101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5BC35F6-56D2-6123-B5A0-0CDC1CA489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11359" y="78799"/>
                  <a:ext cx="155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355D232-C818-F082-B7A3-632A8809BB21}"/>
                    </a:ext>
                  </a:extLst>
                </p14:cNvPr>
                <p14:cNvContentPartPr/>
                <p14:nvPr/>
              </p14:nvContentPartPr>
              <p14:xfrm>
                <a:off x="3274359" y="232159"/>
                <a:ext cx="136080" cy="41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355D232-C818-F082-B7A3-632A8809BB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5359" y="223159"/>
                  <a:ext cx="1537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C682A31-A5CB-3038-BF83-C3BC414372CF}"/>
                    </a:ext>
                  </a:extLst>
                </p14:cNvPr>
                <p14:cNvContentPartPr/>
                <p14:nvPr/>
              </p14:nvContentPartPr>
              <p14:xfrm>
                <a:off x="3362919" y="91399"/>
                <a:ext cx="141480" cy="1555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C682A31-A5CB-3038-BF83-C3BC414372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3919" y="82399"/>
                  <a:ext cx="159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1F74339-A52C-02C7-DE8F-8EB134E70779}"/>
                    </a:ext>
                  </a:extLst>
                </p14:cNvPr>
                <p14:cNvContentPartPr/>
                <p14:nvPr/>
              </p14:nvContentPartPr>
              <p14:xfrm>
                <a:off x="3599799" y="220999"/>
                <a:ext cx="9720" cy="12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1F74339-A52C-02C7-DE8F-8EB134E7077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90799" y="212359"/>
                  <a:ext cx="2736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103C44D-C2D8-D31B-D84F-FB8B28AF3A5D}"/>
              </a:ext>
            </a:extLst>
          </p:cNvPr>
          <p:cNvGrpSpPr/>
          <p:nvPr/>
        </p:nvGrpSpPr>
        <p:grpSpPr>
          <a:xfrm>
            <a:off x="3234759" y="4448479"/>
            <a:ext cx="507600" cy="170640"/>
            <a:chOff x="3234759" y="4448479"/>
            <a:chExt cx="507600" cy="17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60B9D1F-DF8A-956D-A22E-25D65AAE4C63}"/>
                    </a:ext>
                  </a:extLst>
                </p14:cNvPr>
                <p14:cNvContentPartPr/>
                <p14:nvPr/>
              </p14:nvContentPartPr>
              <p14:xfrm>
                <a:off x="3234759" y="4462159"/>
                <a:ext cx="91440" cy="72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60B9D1F-DF8A-956D-A22E-25D65AAE4C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26119" y="4453159"/>
                  <a:ext cx="109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D309752-86BB-FBCE-EA35-456DAD8AE135}"/>
                    </a:ext>
                  </a:extLst>
                </p14:cNvPr>
                <p14:cNvContentPartPr/>
                <p14:nvPr/>
              </p14:nvContentPartPr>
              <p14:xfrm>
                <a:off x="3321879" y="4452079"/>
                <a:ext cx="27720" cy="81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D309752-86BB-FBCE-EA35-456DAD8AE1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13239" y="4443079"/>
                  <a:ext cx="45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70DF947-FF7D-24DB-3DA8-F15227DD6A64}"/>
                    </a:ext>
                  </a:extLst>
                </p14:cNvPr>
                <p14:cNvContentPartPr/>
                <p14:nvPr/>
              </p14:nvContentPartPr>
              <p14:xfrm>
                <a:off x="3294519" y="4560439"/>
                <a:ext cx="71640" cy="586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70DF947-FF7D-24DB-3DA8-F15227DD6A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5879" y="4551799"/>
                  <a:ext cx="89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C62ADEE-5B22-595A-AA37-E11EF1EF6CA0}"/>
                    </a:ext>
                  </a:extLst>
                </p14:cNvPr>
                <p14:cNvContentPartPr/>
                <p14:nvPr/>
              </p14:nvContentPartPr>
              <p14:xfrm>
                <a:off x="3352479" y="4561519"/>
                <a:ext cx="32400" cy="421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C62ADEE-5B22-595A-AA37-E11EF1EF6CA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43839" y="4552519"/>
                  <a:ext cx="50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71490A5-6B5D-B5BD-4C83-623A7AB1DD9B}"/>
                    </a:ext>
                  </a:extLst>
                </p14:cNvPr>
                <p14:cNvContentPartPr/>
                <p14:nvPr/>
              </p14:nvContentPartPr>
              <p14:xfrm>
                <a:off x="3381999" y="4483039"/>
                <a:ext cx="36000" cy="608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71490A5-6B5D-B5BD-4C83-623A7AB1DD9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73359" y="4474399"/>
                  <a:ext cx="53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BF84432-9B67-04F2-AC07-E20A863AFF0D}"/>
                    </a:ext>
                  </a:extLst>
                </p14:cNvPr>
                <p14:cNvContentPartPr/>
                <p14:nvPr/>
              </p14:nvContentPartPr>
              <p14:xfrm>
                <a:off x="3436719" y="4467919"/>
                <a:ext cx="73440" cy="810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BF84432-9B67-04F2-AC07-E20A863AFF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28079" y="4459279"/>
                  <a:ext cx="91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8CA5C13-B2A2-0EE8-984E-8320376ED19E}"/>
                    </a:ext>
                  </a:extLst>
                </p14:cNvPr>
                <p14:cNvContentPartPr/>
                <p14:nvPr/>
              </p14:nvContentPartPr>
              <p14:xfrm>
                <a:off x="3501879" y="4448479"/>
                <a:ext cx="43560" cy="658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8CA5C13-B2A2-0EE8-984E-8320376ED19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92879" y="4439479"/>
                  <a:ext cx="61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1723945-3063-926F-2D31-38E14CB74243}"/>
                    </a:ext>
                  </a:extLst>
                </p14:cNvPr>
                <p14:cNvContentPartPr/>
                <p14:nvPr/>
              </p14:nvContentPartPr>
              <p14:xfrm>
                <a:off x="3480279" y="4566919"/>
                <a:ext cx="108360" cy="16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1723945-3063-926F-2D31-38E14CB742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471639" y="4557919"/>
                  <a:ext cx="126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D98D8C3-4A67-C520-2455-83D6CD86014D}"/>
                    </a:ext>
                  </a:extLst>
                </p14:cNvPr>
                <p14:cNvContentPartPr/>
                <p14:nvPr/>
              </p14:nvContentPartPr>
              <p14:xfrm>
                <a:off x="3562359" y="4462879"/>
                <a:ext cx="113400" cy="1072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D98D8C3-4A67-C520-2455-83D6CD8601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53719" y="4453879"/>
                  <a:ext cx="1310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CECFA73-20B4-7717-D8E2-6866EFC23C7F}"/>
                    </a:ext>
                  </a:extLst>
                </p14:cNvPr>
                <p14:cNvContentPartPr/>
                <p14:nvPr/>
              </p14:nvContentPartPr>
              <p14:xfrm>
                <a:off x="3737319" y="4536679"/>
                <a:ext cx="5040" cy="5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CECFA73-20B4-7717-D8E2-6866EFC23C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8679" y="4528039"/>
                  <a:ext cx="226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48ED87B-67C7-E4A8-5768-2BB8386AEA9F}"/>
              </a:ext>
            </a:extLst>
          </p:cNvPr>
          <p:cNvGrpSpPr/>
          <p:nvPr/>
        </p:nvGrpSpPr>
        <p:grpSpPr>
          <a:xfrm>
            <a:off x="2342319" y="4395559"/>
            <a:ext cx="762480" cy="228240"/>
            <a:chOff x="2342319" y="4395559"/>
            <a:chExt cx="76248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18F1B59-2D4C-4E56-46B1-39FA9D6E6484}"/>
                    </a:ext>
                  </a:extLst>
                </p14:cNvPr>
                <p14:cNvContentPartPr/>
                <p14:nvPr/>
              </p14:nvContentPartPr>
              <p14:xfrm>
                <a:off x="2342319" y="4463239"/>
                <a:ext cx="64800" cy="8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18F1B59-2D4C-4E56-46B1-39FA9D6E648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33319" y="4454239"/>
                  <a:ext cx="82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94CA4A0-8078-2741-B4EB-D2B09FB24A77}"/>
                    </a:ext>
                  </a:extLst>
                </p14:cNvPr>
                <p14:cNvContentPartPr/>
                <p14:nvPr/>
              </p14:nvContentPartPr>
              <p14:xfrm>
                <a:off x="2344479" y="4501039"/>
                <a:ext cx="75960" cy="853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94CA4A0-8078-2741-B4EB-D2B09FB24A7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35839" y="4492039"/>
                  <a:ext cx="93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BCEF51B-4913-D51E-0F70-2585B18FEE93}"/>
                    </a:ext>
                  </a:extLst>
                </p14:cNvPr>
                <p14:cNvContentPartPr/>
                <p14:nvPr/>
              </p14:nvContentPartPr>
              <p14:xfrm>
                <a:off x="2398839" y="4509319"/>
                <a:ext cx="64080" cy="34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BCEF51B-4913-D51E-0F70-2585B18FEE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90199" y="4500319"/>
                  <a:ext cx="81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0B804EE-5726-FC23-14D3-2C250C592068}"/>
                    </a:ext>
                  </a:extLst>
                </p14:cNvPr>
                <p14:cNvContentPartPr/>
                <p14:nvPr/>
              </p14:nvContentPartPr>
              <p14:xfrm>
                <a:off x="2438079" y="4499599"/>
                <a:ext cx="99720" cy="1242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0B804EE-5726-FC23-14D3-2C250C5920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29079" y="4490959"/>
                  <a:ext cx="117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8D366B8-9765-D073-1E55-05E8B7B89F5D}"/>
                    </a:ext>
                  </a:extLst>
                </p14:cNvPr>
                <p14:cNvContentPartPr/>
                <p14:nvPr/>
              </p14:nvContentPartPr>
              <p14:xfrm>
                <a:off x="2487759" y="4478359"/>
                <a:ext cx="72360" cy="1069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8D366B8-9765-D073-1E55-05E8B7B89F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8759" y="4469359"/>
                  <a:ext cx="90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9CDCA5D-AD5C-EE38-8014-6D578FCFC377}"/>
                    </a:ext>
                  </a:extLst>
                </p14:cNvPr>
                <p14:cNvContentPartPr/>
                <p14:nvPr/>
              </p14:nvContentPartPr>
              <p14:xfrm>
                <a:off x="2555799" y="4498159"/>
                <a:ext cx="74160" cy="849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9CDCA5D-AD5C-EE38-8014-6D578FCFC37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46799" y="4489519"/>
                  <a:ext cx="91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878EE57-8F4C-4668-7C7D-2470330AA06F}"/>
                    </a:ext>
                  </a:extLst>
                </p14:cNvPr>
                <p14:cNvContentPartPr/>
                <p14:nvPr/>
              </p14:nvContentPartPr>
              <p14:xfrm>
                <a:off x="2620599" y="4461079"/>
                <a:ext cx="91080" cy="86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878EE57-8F4C-4668-7C7D-2470330AA06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11599" y="4452079"/>
                  <a:ext cx="108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79A3699-2FF1-0A35-7A6E-4FB08A474DA1}"/>
                    </a:ext>
                  </a:extLst>
                </p14:cNvPr>
                <p14:cNvContentPartPr/>
                <p14:nvPr/>
              </p14:nvContentPartPr>
              <p14:xfrm>
                <a:off x="2700159" y="4453519"/>
                <a:ext cx="60480" cy="128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79A3699-2FF1-0A35-7A6E-4FB08A474DA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1519" y="4444879"/>
                  <a:ext cx="78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A09A950-8AB9-06F9-346C-099C9D4E87A8}"/>
                    </a:ext>
                  </a:extLst>
                </p14:cNvPr>
                <p14:cNvContentPartPr/>
                <p14:nvPr/>
              </p14:nvContentPartPr>
              <p14:xfrm>
                <a:off x="2717079" y="4438759"/>
                <a:ext cx="94680" cy="874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A09A950-8AB9-06F9-346C-099C9D4E87A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08439" y="4429759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502826C-10AD-1A36-BC81-4D6E03DFB85E}"/>
                    </a:ext>
                  </a:extLst>
                </p14:cNvPr>
                <p14:cNvContentPartPr/>
                <p14:nvPr/>
              </p14:nvContentPartPr>
              <p14:xfrm>
                <a:off x="2773599" y="4406719"/>
                <a:ext cx="91440" cy="114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502826C-10AD-1A36-BC81-4D6E03DFB8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64599" y="4397719"/>
                  <a:ext cx="109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C274890-2DD0-2D96-214F-2A5775F8CAC1}"/>
                    </a:ext>
                  </a:extLst>
                </p14:cNvPr>
                <p14:cNvContentPartPr/>
                <p14:nvPr/>
              </p14:nvContentPartPr>
              <p14:xfrm>
                <a:off x="2816079" y="4526959"/>
                <a:ext cx="74880" cy="439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C274890-2DD0-2D96-214F-2A5775F8CA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07439" y="4518319"/>
                  <a:ext cx="9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333B48D-1A21-C8DC-C80B-F8B2FE5BD045}"/>
                    </a:ext>
                  </a:extLst>
                </p14:cNvPr>
                <p14:cNvContentPartPr/>
                <p14:nvPr/>
              </p14:nvContentPartPr>
              <p14:xfrm>
                <a:off x="2865039" y="4395559"/>
                <a:ext cx="111960" cy="90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333B48D-1A21-C8DC-C80B-F8B2FE5BD0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56399" y="4386919"/>
                  <a:ext cx="129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D0DB24D-6E93-C3FD-DC0A-1465AA52FF12}"/>
                    </a:ext>
                  </a:extLst>
                </p14:cNvPr>
                <p14:cNvContentPartPr/>
                <p14:nvPr/>
              </p14:nvContentPartPr>
              <p14:xfrm>
                <a:off x="2898159" y="4438399"/>
                <a:ext cx="122400" cy="1278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D0DB24D-6E93-C3FD-DC0A-1465AA52FF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9519" y="4429759"/>
                  <a:ext cx="140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10F0FD1-0B73-F4E2-9521-0D3476966737}"/>
                    </a:ext>
                  </a:extLst>
                </p14:cNvPr>
                <p14:cNvContentPartPr/>
                <p14:nvPr/>
              </p14:nvContentPartPr>
              <p14:xfrm>
                <a:off x="2999679" y="4423279"/>
                <a:ext cx="77400" cy="806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10F0FD1-0B73-F4E2-9521-0D347696673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91039" y="4414639"/>
                  <a:ext cx="95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5C93E76-9BD0-BE07-8DD8-9EE3ABE2B98A}"/>
                    </a:ext>
                  </a:extLst>
                </p14:cNvPr>
                <p14:cNvContentPartPr/>
                <p14:nvPr/>
              </p14:nvContentPartPr>
              <p14:xfrm>
                <a:off x="3063039" y="4407079"/>
                <a:ext cx="41760" cy="1540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5C93E76-9BD0-BE07-8DD8-9EE3ABE2B9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54039" y="4398079"/>
                  <a:ext cx="59400" cy="171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E2EBC2C-9746-4C9E-AD5B-5E9A3E48E3CA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6147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BB62-E4E0-442E-9902-C4CC6B3BAB56}" type="slidenum">
              <a:rPr lang="ko-KR" altLang="en-US" smtClean="0"/>
              <a:pPr/>
              <a:t>4</a:t>
            </a:fld>
            <a:endParaRPr lang="en-US" altLang="ko-KR"/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515938" y="229114"/>
            <a:ext cx="7580312" cy="62347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else if(pid1 == 0 &amp;&amp; pid2 == 0)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44     {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/* 1st child */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("[fork1] hello!\n");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close(p1[0]);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close(p2[0]);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close(p2[1]);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dup2(p1[1], 1);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execl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("ex11-01c", "ex11-01c", (char *)0);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52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}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else if(pid1 &gt; 0 &amp;&amp; pid2 == 0)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54     {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/* 2nd child */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("[fork2] hello!\n");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close(p1[0]); close(p1[1]); close(p2[0]);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write(p2[1], "from fork2 via pipe", MSGSIZE);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61 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mkfifo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("./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", 0666);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open("./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", O_RDWR);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read(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msg, MSGSIZE);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("%s (%d)\n", msg,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unlink("./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else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70 }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508000" y="1081088"/>
            <a:ext cx="6237288" cy="52641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  if((filedes = open("./fifo", O_RDWR)) &lt; 0)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printf("fail to call fifo()\n");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for(cnt = 0; cnt &lt; 3; cnt++)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     if((nread = read(filedes, msg, MSGSIZE)) &lt; 0)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     printf("fail to call read()\n");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     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 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 printf("recv: %s\n", msg);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    unlink("./fifo");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} </a:t>
            </a:r>
          </a:p>
          <a:p>
            <a:pPr eaLnBrk="0" latinLnBrk="0" hangingPunct="0">
              <a:lnSpc>
                <a:spcPct val="12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4729F-0796-F61B-CE2A-DEC4CA12134D}"/>
              </a:ext>
            </a:extLst>
          </p:cNvPr>
          <p:cNvGrpSpPr/>
          <p:nvPr/>
        </p:nvGrpSpPr>
        <p:grpSpPr>
          <a:xfrm>
            <a:off x="3491439" y="766269"/>
            <a:ext cx="514440" cy="495720"/>
            <a:chOff x="3491439" y="766269"/>
            <a:chExt cx="51444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9EE251C5-170E-C59C-B5DD-7D5F36ED108B}"/>
                    </a:ext>
                  </a:extLst>
                </p14:cNvPr>
                <p14:cNvContentPartPr/>
                <p14:nvPr/>
              </p14:nvContentPartPr>
              <p14:xfrm>
                <a:off x="3718599" y="1066869"/>
                <a:ext cx="37080" cy="1951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9EE251C5-170E-C59C-B5DD-7D5F36ED108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9959" y="1058229"/>
                  <a:ext cx="54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42EF1BB-B2FF-377C-B3C9-1351A073588A}"/>
                    </a:ext>
                  </a:extLst>
                </p14:cNvPr>
                <p14:cNvContentPartPr/>
                <p14:nvPr/>
              </p14:nvContentPartPr>
              <p14:xfrm>
                <a:off x="3692319" y="1023669"/>
                <a:ext cx="110520" cy="98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42EF1BB-B2FF-377C-B3C9-1351A0735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83319" y="1014669"/>
                  <a:ext cx="128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4EB5054-8364-3118-A18D-32019CC8AB5D}"/>
                    </a:ext>
                  </a:extLst>
                </p14:cNvPr>
                <p14:cNvContentPartPr/>
                <p14:nvPr/>
              </p14:nvContentPartPr>
              <p14:xfrm>
                <a:off x="3491439" y="817749"/>
                <a:ext cx="102240" cy="1202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4EB5054-8364-3118-A18D-32019CC8AB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82439" y="809109"/>
                  <a:ext cx="119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2357833-1F17-2881-8247-61C42AE091CA}"/>
                    </a:ext>
                  </a:extLst>
                </p14:cNvPr>
                <p14:cNvContentPartPr/>
                <p14:nvPr/>
              </p14:nvContentPartPr>
              <p14:xfrm>
                <a:off x="3554439" y="842589"/>
                <a:ext cx="77400" cy="1116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2357833-1F17-2881-8247-61C42AE091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45439" y="833949"/>
                  <a:ext cx="95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107F2F9-9F30-D6AD-A2E7-6AE10D9F43C6}"/>
                    </a:ext>
                  </a:extLst>
                </p14:cNvPr>
                <p14:cNvContentPartPr/>
                <p14:nvPr/>
              </p14:nvContentPartPr>
              <p14:xfrm>
                <a:off x="3619599" y="847629"/>
                <a:ext cx="63360" cy="82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107F2F9-9F30-D6AD-A2E7-6AE10D9F43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10959" y="838989"/>
                  <a:ext cx="81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44A6F4B-0C45-2D3F-3FCD-1BEBF7FB83D2}"/>
                    </a:ext>
                  </a:extLst>
                </p14:cNvPr>
                <p14:cNvContentPartPr/>
                <p14:nvPr/>
              </p14:nvContentPartPr>
              <p14:xfrm>
                <a:off x="3669999" y="811989"/>
                <a:ext cx="43560" cy="77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44A6F4B-0C45-2D3F-3FCD-1BEBF7FB83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60999" y="803349"/>
                  <a:ext cx="61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84E0F53-B01B-05A5-CFDB-517649002956}"/>
                    </a:ext>
                  </a:extLst>
                </p14:cNvPr>
                <p14:cNvContentPartPr/>
                <p14:nvPr/>
              </p14:nvContentPartPr>
              <p14:xfrm>
                <a:off x="3714999" y="784629"/>
                <a:ext cx="82440" cy="1663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84E0F53-B01B-05A5-CFDB-5176490029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06359" y="775629"/>
                  <a:ext cx="100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1008BA6-8D4B-C172-7746-7E3A95275CCF}"/>
                    </a:ext>
                  </a:extLst>
                </p14:cNvPr>
                <p14:cNvContentPartPr/>
                <p14:nvPr/>
              </p14:nvContentPartPr>
              <p14:xfrm>
                <a:off x="3770799" y="766269"/>
                <a:ext cx="61560" cy="84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1008BA6-8D4B-C172-7746-7E3A95275C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62159" y="757629"/>
                  <a:ext cx="79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E3F0899-2A4A-0FBA-268C-9344CD9D695D}"/>
                    </a:ext>
                  </a:extLst>
                </p14:cNvPr>
                <p14:cNvContentPartPr/>
                <p14:nvPr/>
              </p14:nvContentPartPr>
              <p14:xfrm>
                <a:off x="3867279" y="766989"/>
                <a:ext cx="12960" cy="94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E3F0899-2A4A-0FBA-268C-9344CD9D69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58279" y="758349"/>
                  <a:ext cx="30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90B5514-2C47-69F3-B5AC-A83A56A5F205}"/>
                    </a:ext>
                  </a:extLst>
                </p14:cNvPr>
                <p14:cNvContentPartPr/>
                <p14:nvPr/>
              </p14:nvContentPartPr>
              <p14:xfrm>
                <a:off x="3862959" y="876429"/>
                <a:ext cx="142920" cy="802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90B5514-2C47-69F3-B5AC-A83A56A5F2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54319" y="867429"/>
                  <a:ext cx="160560" cy="9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7784968-DFFA-D957-5656-BDA3BB5B80F9}"/>
                  </a:ext>
                </a:extLst>
              </p14:cNvPr>
              <p14:cNvContentPartPr/>
              <p14:nvPr/>
            </p14:nvContentPartPr>
            <p14:xfrm>
              <a:off x="2722839" y="1482669"/>
              <a:ext cx="434880" cy="486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7784968-DFFA-D957-5656-BDA3BB5B80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13839" y="1474029"/>
                <a:ext cx="45252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A48033-EA1D-92CC-3DEE-42B51F146D32}"/>
              </a:ext>
            </a:extLst>
          </p:cNvPr>
          <p:cNvGrpSpPr/>
          <p:nvPr/>
        </p:nvGrpSpPr>
        <p:grpSpPr>
          <a:xfrm>
            <a:off x="4443999" y="1027989"/>
            <a:ext cx="552960" cy="184320"/>
            <a:chOff x="4443999" y="1027989"/>
            <a:chExt cx="552960" cy="1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FD2CDC-0BA4-26E8-8443-19B470031D83}"/>
                    </a:ext>
                  </a:extLst>
                </p14:cNvPr>
                <p14:cNvContentPartPr/>
                <p14:nvPr/>
              </p14:nvContentPartPr>
              <p14:xfrm>
                <a:off x="4443999" y="1027989"/>
                <a:ext cx="72720" cy="123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FD2CDC-0BA4-26E8-8443-19B470031D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5359" y="1019349"/>
                  <a:ext cx="90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DD7AA43-74CB-A2DA-E7BC-FE45A434D528}"/>
                    </a:ext>
                  </a:extLst>
                </p14:cNvPr>
                <p14:cNvContentPartPr/>
                <p14:nvPr/>
              </p14:nvContentPartPr>
              <p14:xfrm>
                <a:off x="4542279" y="1027989"/>
                <a:ext cx="11160" cy="82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DD7AA43-74CB-A2DA-E7BC-FE45A434D5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33639" y="1019349"/>
                  <a:ext cx="28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CC2E373-243C-8FDF-7CA2-3EC47BD00D1D}"/>
                    </a:ext>
                  </a:extLst>
                </p14:cNvPr>
                <p14:cNvContentPartPr/>
                <p14:nvPr/>
              </p14:nvContentPartPr>
              <p14:xfrm>
                <a:off x="4519239" y="1146069"/>
                <a:ext cx="46800" cy="612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CC2E373-243C-8FDF-7CA2-3EC47BD00D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0599" y="1137429"/>
                  <a:ext cx="644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1AA763D-336B-1592-34DD-FFB14C0EC239}"/>
                    </a:ext>
                  </a:extLst>
                </p14:cNvPr>
                <p14:cNvContentPartPr/>
                <p14:nvPr/>
              </p14:nvContentPartPr>
              <p14:xfrm>
                <a:off x="4570359" y="1147869"/>
                <a:ext cx="40680" cy="644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1AA763D-336B-1592-34DD-FFB14C0EC2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1719" y="1138869"/>
                  <a:ext cx="58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3543024-2D83-6685-7606-D912370AF334}"/>
                    </a:ext>
                  </a:extLst>
                </p14:cNvPr>
                <p14:cNvContentPartPr/>
                <p14:nvPr/>
              </p14:nvContentPartPr>
              <p14:xfrm>
                <a:off x="4616439" y="1061469"/>
                <a:ext cx="104760" cy="1090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3543024-2D83-6685-7606-D912370AF3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07439" y="1052469"/>
                  <a:ext cx="122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529390A-73BA-BEAA-5A43-2CBBFA3A771F}"/>
                    </a:ext>
                  </a:extLst>
                </p14:cNvPr>
                <p14:cNvContentPartPr/>
                <p14:nvPr/>
              </p14:nvContentPartPr>
              <p14:xfrm>
                <a:off x="4716519" y="1056069"/>
                <a:ext cx="74520" cy="860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529390A-73BA-BEAA-5A43-2CBBFA3A77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7879" y="1047069"/>
                  <a:ext cx="92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1137C0C-D6D0-C797-82E7-B1242EB86A1F}"/>
                    </a:ext>
                  </a:extLst>
                </p14:cNvPr>
                <p14:cNvContentPartPr/>
                <p14:nvPr/>
              </p14:nvContentPartPr>
              <p14:xfrm>
                <a:off x="4767279" y="1053189"/>
                <a:ext cx="47880" cy="77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1137C0C-D6D0-C797-82E7-B1242EB86A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58279" y="1044549"/>
                  <a:ext cx="65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584FB69-0DA6-0CA7-53CD-3B06DC7E27DB}"/>
                    </a:ext>
                  </a:extLst>
                </p14:cNvPr>
                <p14:cNvContentPartPr/>
                <p14:nvPr/>
              </p14:nvContentPartPr>
              <p14:xfrm>
                <a:off x="4738479" y="1032309"/>
                <a:ext cx="170280" cy="145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584FB69-0DA6-0CA7-53CD-3B06DC7E27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29479" y="1023669"/>
                  <a:ext cx="187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CA8B93F-674E-6978-A4B3-2016C25BFD76}"/>
                    </a:ext>
                  </a:extLst>
                </p14:cNvPr>
                <p14:cNvContentPartPr/>
                <p14:nvPr/>
              </p14:nvContentPartPr>
              <p14:xfrm>
                <a:off x="4850439" y="1098909"/>
                <a:ext cx="81000" cy="655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CA8B93F-674E-6978-A4B3-2016C25BFD7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1799" y="1090269"/>
                  <a:ext cx="986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C571F92-5AE8-CBE1-D684-1DBB510E2334}"/>
                    </a:ext>
                  </a:extLst>
                </p14:cNvPr>
                <p14:cNvContentPartPr/>
                <p14:nvPr/>
              </p14:nvContentPartPr>
              <p14:xfrm>
                <a:off x="4975719" y="1160109"/>
                <a:ext cx="21240" cy="3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C571F92-5AE8-CBE1-D684-1DBB510E23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67079" y="1151109"/>
                  <a:ext cx="38880" cy="21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ChangeArrowheads="1"/>
          </p:cNvSpPr>
          <p:nvPr/>
        </p:nvSpPr>
        <p:spPr bwMode="auto">
          <a:xfrm>
            <a:off x="395288" y="1471613"/>
            <a:ext cx="5929312" cy="433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&lt;fcntl.h&gt;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&lt;sys/stat.h&gt;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MSGSIZE 64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     char msg[MSGSIZE];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int filedes;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     int cnt;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if((filedes = open("./fifo", O_WRONLY)) &lt; 0)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         printf("fail to call open()\n");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     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        } </a:t>
            </a:r>
          </a:p>
        </p:txBody>
      </p:sp>
      <p:sp>
        <p:nvSpPr>
          <p:cNvPr id="44035" name="직사각형 1"/>
          <p:cNvSpPr>
            <a:spLocks noChangeArrowheads="1"/>
          </p:cNvSpPr>
          <p:nvPr/>
        </p:nvSpPr>
        <p:spPr bwMode="auto">
          <a:xfrm>
            <a:off x="179388" y="115888"/>
            <a:ext cx="1300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ex11-14.c</a:t>
            </a: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2D33C5-6AF7-4483-BDC0-7570298CC3C6}"/>
              </a:ext>
            </a:extLst>
          </p:cNvPr>
          <p:cNvGrpSpPr/>
          <p:nvPr/>
        </p:nvGrpSpPr>
        <p:grpSpPr>
          <a:xfrm>
            <a:off x="4742799" y="4217589"/>
            <a:ext cx="463680" cy="192240"/>
            <a:chOff x="4742799" y="4217589"/>
            <a:chExt cx="463680" cy="19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D9D9C26-0129-9260-53E8-B8F01B6133B0}"/>
                    </a:ext>
                  </a:extLst>
                </p14:cNvPr>
                <p14:cNvContentPartPr/>
                <p14:nvPr/>
              </p14:nvContentPartPr>
              <p14:xfrm>
                <a:off x="4742799" y="4217589"/>
                <a:ext cx="110160" cy="1375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D9D9C26-0129-9260-53E8-B8F01B6133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33799" y="4208949"/>
                  <a:ext cx="127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A0C15ED-F1AC-4C64-F4B3-1382B1B134A7}"/>
                    </a:ext>
                  </a:extLst>
                </p14:cNvPr>
                <p14:cNvContentPartPr/>
                <p14:nvPr/>
              </p14:nvContentPartPr>
              <p14:xfrm>
                <a:off x="4851519" y="4261869"/>
                <a:ext cx="58320" cy="882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A0C15ED-F1AC-4C64-F4B3-1382B1B134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2879" y="4252869"/>
                  <a:ext cx="75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545D1B5-4243-C143-3418-A23E272D4197}"/>
                    </a:ext>
                  </a:extLst>
                </p14:cNvPr>
                <p14:cNvContentPartPr/>
                <p14:nvPr/>
              </p14:nvContentPartPr>
              <p14:xfrm>
                <a:off x="4825599" y="4397589"/>
                <a:ext cx="99720" cy="122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545D1B5-4243-C143-3418-A23E272D41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16599" y="4388589"/>
                  <a:ext cx="117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74EC716-C608-BA71-F681-55256885519F}"/>
                    </a:ext>
                  </a:extLst>
                </p14:cNvPr>
                <p14:cNvContentPartPr/>
                <p14:nvPr/>
              </p14:nvContentPartPr>
              <p14:xfrm>
                <a:off x="4881759" y="4230909"/>
                <a:ext cx="161640" cy="137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74EC716-C608-BA71-F681-5525688551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73119" y="4221909"/>
                  <a:ext cx="179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E713F00-6958-DFB9-83A4-7AB002A0EDB3}"/>
                    </a:ext>
                  </a:extLst>
                </p14:cNvPr>
                <p14:cNvContentPartPr/>
                <p14:nvPr/>
              </p14:nvContentPartPr>
              <p14:xfrm>
                <a:off x="5035839" y="4228029"/>
                <a:ext cx="131400" cy="964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E713F00-6958-DFB9-83A4-7AB002A0ED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26839" y="4219389"/>
                  <a:ext cx="149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260FA73-2A85-A1D0-137C-D83124C40F08}"/>
                    </a:ext>
                  </a:extLst>
                </p14:cNvPr>
                <p14:cNvContentPartPr/>
                <p14:nvPr/>
              </p14:nvContentPartPr>
              <p14:xfrm>
                <a:off x="5100279" y="4312629"/>
                <a:ext cx="106200" cy="76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260FA73-2A85-A1D0-137C-D83124C40F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91279" y="4303629"/>
                  <a:ext cx="123840" cy="94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395288" y="1003300"/>
            <a:ext cx="5314950" cy="46132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    for(cnt = 0; cnt &lt; 3; cnt++)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{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printf("input a message: ");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     scanf("%s", msg);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     if(write(filedes, msg, MSGSIZE) == -1)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 {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             printf("fail to call write()\n");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     exit(1);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     }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     sleep(1);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    }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9944EC-589F-070D-8BA5-DD4499AB2932}"/>
              </a:ext>
            </a:extLst>
          </p:cNvPr>
          <p:cNvGrpSpPr/>
          <p:nvPr/>
        </p:nvGrpSpPr>
        <p:grpSpPr>
          <a:xfrm>
            <a:off x="2811039" y="849789"/>
            <a:ext cx="419040" cy="225360"/>
            <a:chOff x="2811039" y="849789"/>
            <a:chExt cx="419040" cy="22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BC123671-ADC1-1212-DF26-10546F757E96}"/>
                    </a:ext>
                  </a:extLst>
                </p14:cNvPr>
                <p14:cNvContentPartPr/>
                <p14:nvPr/>
              </p14:nvContentPartPr>
              <p14:xfrm>
                <a:off x="2811039" y="896229"/>
                <a:ext cx="113400" cy="1789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BC123671-ADC1-1212-DF26-10546F757E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02399" y="887229"/>
                  <a:ext cx="131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FF67D91-83D1-54CF-A144-FC880DE0E9E1}"/>
                    </a:ext>
                  </a:extLst>
                </p14:cNvPr>
                <p14:cNvContentPartPr/>
                <p14:nvPr/>
              </p14:nvContentPartPr>
              <p14:xfrm>
                <a:off x="2957919" y="849789"/>
                <a:ext cx="170280" cy="1242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FF67D91-83D1-54CF-A144-FC880DE0E9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49279" y="841149"/>
                  <a:ext cx="187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5F4357F-D69D-CC52-3093-C8A2DAC8C2A2}"/>
                    </a:ext>
                  </a:extLst>
                </p14:cNvPr>
                <p14:cNvContentPartPr/>
                <p14:nvPr/>
              </p14:nvContentPartPr>
              <p14:xfrm>
                <a:off x="3067719" y="965349"/>
                <a:ext cx="162360" cy="669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5F4357F-D69D-CC52-3093-C8A2DAC8C2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9079" y="956349"/>
                  <a:ext cx="18000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344A6B-6DBF-C6AA-B0C8-AB7DE0027047}"/>
              </a:ext>
            </a:extLst>
          </p:cNvPr>
          <p:cNvGrpSpPr/>
          <p:nvPr/>
        </p:nvGrpSpPr>
        <p:grpSpPr>
          <a:xfrm>
            <a:off x="3487479" y="2168829"/>
            <a:ext cx="999360" cy="489960"/>
            <a:chOff x="3487479" y="2168829"/>
            <a:chExt cx="999360" cy="48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D655F8E-3FBD-1232-BF97-0B414B3690D1}"/>
                    </a:ext>
                  </a:extLst>
                </p14:cNvPr>
                <p14:cNvContentPartPr/>
                <p14:nvPr/>
              </p14:nvContentPartPr>
              <p14:xfrm>
                <a:off x="3487479" y="2196549"/>
                <a:ext cx="69120" cy="817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D655F8E-3FBD-1232-BF97-0B414B3690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8839" y="2187549"/>
                  <a:ext cx="86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D096FDC-3496-98C5-45B4-5FB44F55AB67}"/>
                    </a:ext>
                  </a:extLst>
                </p14:cNvPr>
                <p14:cNvContentPartPr/>
                <p14:nvPr/>
              </p14:nvContentPartPr>
              <p14:xfrm>
                <a:off x="3595479" y="2168829"/>
                <a:ext cx="8640" cy="806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D096FDC-3496-98C5-45B4-5FB44F55AB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86839" y="2159829"/>
                  <a:ext cx="26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87FF642-0751-422B-BE5D-EA845757F913}"/>
                    </a:ext>
                  </a:extLst>
                </p14:cNvPr>
                <p14:cNvContentPartPr/>
                <p14:nvPr/>
              </p14:nvContentPartPr>
              <p14:xfrm>
                <a:off x="3542199" y="2260989"/>
                <a:ext cx="126000" cy="113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87FF642-0751-422B-BE5D-EA845757F9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33559" y="2251989"/>
                  <a:ext cx="143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93BD3F8-2B78-9B80-DB33-73EA4644974C}"/>
                    </a:ext>
                  </a:extLst>
                </p14:cNvPr>
                <p14:cNvContentPartPr/>
                <p14:nvPr/>
              </p14:nvContentPartPr>
              <p14:xfrm>
                <a:off x="3613479" y="2196549"/>
                <a:ext cx="124920" cy="102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93BD3F8-2B78-9B80-DB33-73EA4644974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4479" y="2187909"/>
                  <a:ext cx="142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BA77BF-DB06-D6C2-21B8-F29EEDB3716C}"/>
                    </a:ext>
                  </a:extLst>
                </p14:cNvPr>
                <p14:cNvContentPartPr/>
                <p14:nvPr/>
              </p14:nvContentPartPr>
              <p14:xfrm>
                <a:off x="3680439" y="2193669"/>
                <a:ext cx="118080" cy="176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EBA77BF-DB06-D6C2-21B8-F29EEDB371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71799" y="2185029"/>
                  <a:ext cx="135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7A54E88-9DD3-9339-9F21-272250DD6ABB}"/>
                    </a:ext>
                  </a:extLst>
                </p14:cNvPr>
                <p14:cNvContentPartPr/>
                <p14:nvPr/>
              </p14:nvContentPartPr>
              <p14:xfrm>
                <a:off x="3816159" y="2186829"/>
                <a:ext cx="70560" cy="860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7A54E88-9DD3-9339-9F21-272250DD6A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7519" y="2178189"/>
                  <a:ext cx="88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3B173FC-E130-B9AA-D350-CB5DB24940BA}"/>
                    </a:ext>
                  </a:extLst>
                </p14:cNvPr>
                <p14:cNvContentPartPr/>
                <p14:nvPr/>
              </p14:nvContentPartPr>
              <p14:xfrm>
                <a:off x="3813279" y="2185029"/>
                <a:ext cx="168840" cy="648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3B173FC-E130-B9AA-D350-CB5DB24940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04639" y="2176389"/>
                  <a:ext cx="186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0074150-5A4B-6EFB-FBC7-48F6A40C1134}"/>
                    </a:ext>
                  </a:extLst>
                </p14:cNvPr>
                <p14:cNvContentPartPr/>
                <p14:nvPr/>
              </p14:nvContentPartPr>
              <p14:xfrm>
                <a:off x="3892119" y="2296989"/>
                <a:ext cx="114840" cy="727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0074150-5A4B-6EFB-FBC7-48F6A40C11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3479" y="2287989"/>
                  <a:ext cx="132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4845C4-18CC-74A4-7F7D-F27BD667C2D0}"/>
                    </a:ext>
                  </a:extLst>
                </p14:cNvPr>
                <p14:cNvContentPartPr/>
                <p14:nvPr/>
              </p14:nvContentPartPr>
              <p14:xfrm>
                <a:off x="3963039" y="2182869"/>
                <a:ext cx="113400" cy="90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84845C4-18CC-74A4-7F7D-F27BD667C2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4039" y="2174229"/>
                  <a:ext cx="131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EA83374-6B59-29C1-EC17-B81E8E79FA69}"/>
                    </a:ext>
                  </a:extLst>
                </p14:cNvPr>
                <p14:cNvContentPartPr/>
                <p14:nvPr/>
              </p14:nvContentPartPr>
              <p14:xfrm>
                <a:off x="4053399" y="2269989"/>
                <a:ext cx="78480" cy="105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EA83374-6B59-29C1-EC17-B81E8E79FA6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44399" y="2261349"/>
                  <a:ext cx="96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B9DA26A-B5A5-79FF-F414-0AFCE4AA1F9A}"/>
                    </a:ext>
                  </a:extLst>
                </p14:cNvPr>
                <p14:cNvContentPartPr/>
                <p14:nvPr/>
              </p14:nvContentPartPr>
              <p14:xfrm>
                <a:off x="4269399" y="2344149"/>
                <a:ext cx="9720" cy="3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B9DA26A-B5A5-79FF-F414-0AFCE4AA1F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60759" y="2335149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C2AEF0-4AC2-82C1-89CE-B2275F605B76}"/>
                    </a:ext>
                  </a:extLst>
                </p14:cNvPr>
                <p14:cNvContentPartPr/>
                <p14:nvPr/>
              </p14:nvContentPartPr>
              <p14:xfrm>
                <a:off x="4237359" y="2313549"/>
                <a:ext cx="143280" cy="2890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C2AEF0-4AC2-82C1-89CE-B2275F605B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8359" y="2304909"/>
                  <a:ext cx="1609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BD25CF8-389B-3197-8001-527577AF47CD}"/>
                    </a:ext>
                  </a:extLst>
                </p14:cNvPr>
                <p14:cNvContentPartPr/>
                <p14:nvPr/>
              </p14:nvContentPartPr>
              <p14:xfrm>
                <a:off x="4270839" y="2531709"/>
                <a:ext cx="216000" cy="1270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BD25CF8-389B-3197-8001-527577AF47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1839" y="2523069"/>
                  <a:ext cx="2336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382D3D3-E6D3-E1EC-4546-7837A3B640CE}"/>
              </a:ext>
            </a:extLst>
          </p:cNvPr>
          <p:cNvGrpSpPr/>
          <p:nvPr/>
        </p:nvGrpSpPr>
        <p:grpSpPr>
          <a:xfrm>
            <a:off x="6374679" y="4606029"/>
            <a:ext cx="1969920" cy="405000"/>
            <a:chOff x="6374679" y="4606029"/>
            <a:chExt cx="1969920" cy="40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A221D0D-BB6F-B2F4-FE51-3BBE86198A92}"/>
                    </a:ext>
                  </a:extLst>
                </p14:cNvPr>
                <p14:cNvContentPartPr/>
                <p14:nvPr/>
              </p14:nvContentPartPr>
              <p14:xfrm>
                <a:off x="6374679" y="4656429"/>
                <a:ext cx="164160" cy="206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A221D0D-BB6F-B2F4-FE51-3BBE86198A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65679" y="4647429"/>
                  <a:ext cx="181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96591B8-B44B-09DA-D757-E85B72D3CA04}"/>
                    </a:ext>
                  </a:extLst>
                </p14:cNvPr>
                <p14:cNvContentPartPr/>
                <p14:nvPr/>
              </p14:nvContentPartPr>
              <p14:xfrm>
                <a:off x="6546399" y="4696029"/>
                <a:ext cx="72720" cy="24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96591B8-B44B-09DA-D757-E85B72D3CA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37399" y="4687389"/>
                  <a:ext cx="903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E73875D-F5AB-BECB-BE01-66EF0DE8EF92}"/>
                    </a:ext>
                  </a:extLst>
                </p14:cNvPr>
                <p14:cNvContentPartPr/>
                <p14:nvPr/>
              </p14:nvContentPartPr>
              <p14:xfrm>
                <a:off x="6534519" y="4764429"/>
                <a:ext cx="96480" cy="244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E73875D-F5AB-BECB-BE01-66EF0DE8EF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25879" y="4755429"/>
                  <a:ext cx="114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BFEC59B-127B-A761-DDA8-74532F6B1BF8}"/>
                    </a:ext>
                  </a:extLst>
                </p14:cNvPr>
                <p14:cNvContentPartPr/>
                <p14:nvPr/>
              </p14:nvContentPartPr>
              <p14:xfrm>
                <a:off x="6621999" y="4672629"/>
                <a:ext cx="24480" cy="2293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BFEC59B-127B-A761-DDA8-74532F6B1B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3359" y="4663629"/>
                  <a:ext cx="42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C039521-5842-F204-FD53-D05591AA23AE}"/>
                    </a:ext>
                  </a:extLst>
                </p14:cNvPr>
                <p14:cNvContentPartPr/>
                <p14:nvPr/>
              </p14:nvContentPartPr>
              <p14:xfrm>
                <a:off x="6588519" y="4944429"/>
                <a:ext cx="177120" cy="66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C039521-5842-F204-FD53-D05591AA23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79879" y="4935789"/>
                  <a:ext cx="194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9D1D01C-50A5-5845-C9E5-DF942A62033D}"/>
                    </a:ext>
                  </a:extLst>
                </p14:cNvPr>
                <p14:cNvContentPartPr/>
                <p14:nvPr/>
              </p14:nvContentPartPr>
              <p14:xfrm>
                <a:off x="6718839" y="4765869"/>
                <a:ext cx="209520" cy="175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9D1D01C-50A5-5845-C9E5-DF942A62033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10199" y="4756869"/>
                  <a:ext cx="227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820C5E4-A118-B06C-EAA1-B675E2DC3B6C}"/>
                    </a:ext>
                  </a:extLst>
                </p14:cNvPr>
                <p14:cNvContentPartPr/>
                <p14:nvPr/>
              </p14:nvContentPartPr>
              <p14:xfrm>
                <a:off x="6924759" y="4706109"/>
                <a:ext cx="287640" cy="257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820C5E4-A118-B06C-EAA1-B675E2DC3B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15759" y="4697469"/>
                  <a:ext cx="305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65689D2-0255-AFE2-14A5-AA697D866802}"/>
                    </a:ext>
                  </a:extLst>
                </p14:cNvPr>
                <p14:cNvContentPartPr/>
                <p14:nvPr/>
              </p14:nvContentPartPr>
              <p14:xfrm>
                <a:off x="7179639" y="4659309"/>
                <a:ext cx="447120" cy="331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65689D2-0255-AFE2-14A5-AA697D8668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70639" y="4650309"/>
                  <a:ext cx="4647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8A5CEF8-BB52-C1C0-754D-01D242912FE9}"/>
                    </a:ext>
                  </a:extLst>
                </p14:cNvPr>
                <p14:cNvContentPartPr/>
                <p14:nvPr/>
              </p14:nvContentPartPr>
              <p14:xfrm>
                <a:off x="7685079" y="4619349"/>
                <a:ext cx="62280" cy="62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8A5CEF8-BB52-C1C0-754D-01D242912F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76079" y="4610709"/>
                  <a:ext cx="79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27C73C8-317C-56EA-9D36-865B4B480EA6}"/>
                    </a:ext>
                  </a:extLst>
                </p14:cNvPr>
                <p14:cNvContentPartPr/>
                <p14:nvPr/>
              </p14:nvContentPartPr>
              <p14:xfrm>
                <a:off x="7640079" y="4691709"/>
                <a:ext cx="340920" cy="284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27C73C8-317C-56EA-9D36-865B4B480EA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31079" y="4682709"/>
                  <a:ext cx="358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5200117-820A-1A79-7E8E-D7F4DD5F62BB}"/>
                    </a:ext>
                  </a:extLst>
                </p14:cNvPr>
                <p14:cNvContentPartPr/>
                <p14:nvPr/>
              </p14:nvContentPartPr>
              <p14:xfrm>
                <a:off x="7994319" y="4606029"/>
                <a:ext cx="184680" cy="2930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5200117-820A-1A79-7E8E-D7F4DD5F62B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5319" y="4597029"/>
                  <a:ext cx="202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8D08872-1240-A90F-F040-BAF1F507D108}"/>
                    </a:ext>
                  </a:extLst>
                </p14:cNvPr>
                <p14:cNvContentPartPr/>
                <p14:nvPr/>
              </p14:nvContentPartPr>
              <p14:xfrm>
                <a:off x="8298879" y="4868469"/>
                <a:ext cx="45720" cy="39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8D08872-1240-A90F-F040-BAF1F507D1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89879" y="4859469"/>
                  <a:ext cx="63360" cy="57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827088" y="1125538"/>
            <a:ext cx="8037512" cy="422592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ls -al fifo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ls: fifo: No such file or directory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ex11-13 &amp;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[1] 17296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ls -al fifo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prw-r--r--    1 usp      student         0 Nov 14 17:20 fifo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ex11-14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input a message: apple_is_red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recv: apple_is_red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input a message: banana_is_yellow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recv: banana_is_yellow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input a message: cherry_is_red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recv: cherry_is_red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[1]+  Done                    ex11-13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</a:t>
            </a:r>
            <a:r>
              <a:rPr lang="en-US" altLang="ko-KR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8C18CA8-26CA-47D9-AD5A-11226566A021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717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511B-19FB-4356-AF32-020FA0F396BF}" type="slidenum">
              <a:rPr lang="ko-KR" altLang="en-US" smtClean="0"/>
              <a:pPr/>
              <a:t>5</a:t>
            </a:fld>
            <a:endParaRPr lang="en-US" altLang="ko-KR"/>
          </a:p>
        </p:txBody>
      </p:sp>
      <p:sp>
        <p:nvSpPr>
          <p:cNvPr id="7173" name="Rectangle 3"/>
          <p:cNvSpPr txBox="1">
            <a:spLocks noChangeArrowheads="1"/>
          </p:cNvSpPr>
          <p:nvPr/>
        </p:nvSpPr>
        <p:spPr bwMode="auto">
          <a:xfrm>
            <a:off x="971550" y="692150"/>
            <a:ext cx="5673725" cy="475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01 #include &lt;unistd.h&gt;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02 #include &lt;fcntl.h&gt;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03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04 #define MSGSIZE 100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05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06 main()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07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int filedes;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09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printf("[exec] standard output\n");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sleep(1);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12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filedes = open("./fifo", O_WRONLY);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14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write(filedes, "from exec via FIFO", MSGSIZE);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close(filedes);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16 } </a:t>
            </a:r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971550" y="160338"/>
            <a:ext cx="1287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ex11-01c.c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5A147DA-0FD8-47FC-AD1B-2160D047FF2E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819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1B6-83E0-41FD-B72C-52FDFF6A0967}" type="slidenum">
              <a:rPr lang="ko-KR" altLang="en-US" smtClean="0"/>
              <a:pPr/>
              <a:t>6</a:t>
            </a:fld>
            <a:endParaRPr lang="en-US" altLang="ko-KR"/>
          </a:p>
        </p:txBody>
      </p:sp>
      <p:pic>
        <p:nvPicPr>
          <p:cNvPr id="8197" name="Picture 4" descr="그림11-1"/>
          <p:cNvPicPr>
            <a:picLocks noChangeAspect="1" noChangeArrowheads="1"/>
          </p:cNvPicPr>
          <p:nvPr/>
        </p:nvPicPr>
        <p:blipFill>
          <a:blip r:embed="rId2" cstate="print"/>
          <a:srcRect l="6003" t="3722" r="6798" b="3354"/>
          <a:stretch>
            <a:fillRect/>
          </a:stretch>
        </p:blipFill>
        <p:spPr bwMode="auto">
          <a:xfrm>
            <a:off x="971550" y="28575"/>
            <a:ext cx="6757988" cy="4826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539750" y="4505325"/>
            <a:ext cx="7705725" cy="230822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$ ex11-01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[parent] hello!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[fork1] hello!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[fork2] hello!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[parent] from fork2 via pipe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from exec via FIFO (100)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[parent] [exec] standard output </a:t>
            </a:r>
          </a:p>
          <a:p>
            <a:pPr lvl="1"/>
            <a:endParaRPr lang="en-US" altLang="ko-KR" sz="1600" b="1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^C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pipe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프로세스 간 통신을 위해 파이프를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pipe </a:t>
            </a:r>
            <a:r>
              <a:rPr lang="ko-KR" altLang="en-US" dirty="0" err="1"/>
              <a:t>아이노드를</a:t>
            </a:r>
            <a:r>
              <a:rPr lang="ko-KR" altLang="en-US" dirty="0"/>
              <a:t> 가리키는 한 쌍의 파일 기술자를 생성</a:t>
            </a:r>
          </a:p>
          <a:p>
            <a:pPr lvl="2"/>
            <a:r>
              <a:rPr lang="en-US" altLang="ko-KR" dirty="0" err="1"/>
              <a:t>filedes</a:t>
            </a:r>
            <a:r>
              <a:rPr lang="en-US" altLang="ko-KR" dirty="0"/>
              <a:t>[0]</a:t>
            </a:r>
            <a:r>
              <a:rPr lang="ko-KR" altLang="en-US" dirty="0"/>
              <a:t>은 읽기용</a:t>
            </a:r>
          </a:p>
          <a:p>
            <a:pPr lvl="2"/>
            <a:r>
              <a:rPr lang="en-US" altLang="ko-KR" dirty="0" err="1"/>
              <a:t>filedes</a:t>
            </a:r>
            <a:r>
              <a:rPr lang="en-US" altLang="ko-KR" dirty="0"/>
              <a:t>[1]</a:t>
            </a:r>
            <a:r>
              <a:rPr lang="ko-KR" altLang="en-US" dirty="0"/>
              <a:t>은 쓰기용</a:t>
            </a:r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※ </a:t>
            </a:r>
            <a:r>
              <a:rPr lang="ko-KR" altLang="en-US" dirty="0"/>
              <a:t>일반 파일을 다루기 위한 파일 기술자와 동일</a:t>
            </a:r>
            <a:endParaRPr lang="en-US" altLang="ko-KR" dirty="0"/>
          </a:p>
          <a:p>
            <a:pPr lvl="2"/>
            <a:r>
              <a:rPr lang="ko-KR" altLang="en-US" dirty="0"/>
              <a:t>일반 파일이냐 파이프</a:t>
            </a:r>
            <a:r>
              <a:rPr lang="en-US" altLang="ko-KR" dirty="0"/>
              <a:t>(</a:t>
            </a:r>
            <a:r>
              <a:rPr lang="ko-KR" altLang="en-US" dirty="0"/>
              <a:t>특수 파일</a:t>
            </a:r>
            <a:r>
              <a:rPr lang="en-US" altLang="ko-KR" dirty="0"/>
              <a:t>)</a:t>
            </a:r>
            <a:r>
              <a:rPr lang="ko-KR" altLang="en-US" dirty="0"/>
              <a:t>냐의 차이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220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2411B72-1990-4667-96F3-71D444BFA2ED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922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922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2EE6-7CC8-4FEC-A03F-4C4B24ABDECB}" type="slidenum">
              <a:rPr lang="ko-KR" altLang="en-US" smtClean="0"/>
              <a:pPr/>
              <a:t>7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700213"/>
          <a:ext cx="8353425" cy="1838325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pipe(int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[2]);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filedes[0]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은 읽기용이고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filedes[1]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은 쓰기용이다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98D47E-8455-9F33-1E01-1FDF8DBF37D7}"/>
              </a:ext>
            </a:extLst>
          </p:cNvPr>
          <p:cNvGrpSpPr/>
          <p:nvPr/>
        </p:nvGrpSpPr>
        <p:grpSpPr>
          <a:xfrm>
            <a:off x="3899959" y="1761604"/>
            <a:ext cx="805320" cy="241560"/>
            <a:chOff x="3899959" y="1761604"/>
            <a:chExt cx="80532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9A59A30-79F7-39A7-1D97-488ECFA75BA7}"/>
                    </a:ext>
                  </a:extLst>
                </p14:cNvPr>
                <p14:cNvContentPartPr/>
                <p14:nvPr/>
              </p14:nvContentPartPr>
              <p14:xfrm>
                <a:off x="3899959" y="1777804"/>
                <a:ext cx="131760" cy="130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9A59A30-79F7-39A7-1D97-488ECFA75B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0959" y="1768804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174E706-787F-D80B-F3F8-B890B68EB266}"/>
                    </a:ext>
                  </a:extLst>
                </p14:cNvPr>
                <p14:cNvContentPartPr/>
                <p14:nvPr/>
              </p14:nvContentPartPr>
              <p14:xfrm>
                <a:off x="4018759" y="1813804"/>
                <a:ext cx="34920" cy="119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174E706-787F-D80B-F3F8-B890B68EB2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0119" y="1804804"/>
                  <a:ext cx="5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CDD0631-16CC-B547-7F1F-F0137FE67B43}"/>
                    </a:ext>
                  </a:extLst>
                </p14:cNvPr>
                <p14:cNvContentPartPr/>
                <p14:nvPr/>
              </p14:nvContentPartPr>
              <p14:xfrm>
                <a:off x="4086439" y="1765924"/>
                <a:ext cx="108000" cy="168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CDD0631-16CC-B547-7F1F-F0137FE67B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7799" y="1757284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8114757-CAD2-0656-6508-93F94C2F6196}"/>
                    </a:ext>
                  </a:extLst>
                </p14:cNvPr>
                <p14:cNvContentPartPr/>
                <p14:nvPr/>
              </p14:nvContentPartPr>
              <p14:xfrm>
                <a:off x="4201279" y="1761604"/>
                <a:ext cx="81360" cy="140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8114757-CAD2-0656-6508-93F94C2F61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2279" y="1752964"/>
                  <a:ext cx="99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207FE41-9E18-CD3F-C463-58A5AC11CCCC}"/>
                    </a:ext>
                  </a:extLst>
                </p14:cNvPr>
                <p14:cNvContentPartPr/>
                <p14:nvPr/>
              </p14:nvContentPartPr>
              <p14:xfrm>
                <a:off x="4206679" y="1782844"/>
                <a:ext cx="125640" cy="96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207FE41-9E18-CD3F-C463-58A5AC11C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8039" y="1773844"/>
                  <a:ext cx="143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C875E3-D71D-7935-D51D-8AA6C5983B3E}"/>
                    </a:ext>
                  </a:extLst>
                </p14:cNvPr>
                <p14:cNvContentPartPr/>
                <p14:nvPr/>
              </p14:nvContentPartPr>
              <p14:xfrm>
                <a:off x="4353919" y="1774924"/>
                <a:ext cx="5400" cy="123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C875E3-D71D-7935-D51D-8AA6C5983B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4919" y="1766284"/>
                  <a:ext cx="23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0125FA6-84D4-A955-2CBE-F3A5CD000F34}"/>
                    </a:ext>
                  </a:extLst>
                </p14:cNvPr>
                <p14:cNvContentPartPr/>
                <p14:nvPr/>
              </p14:nvContentPartPr>
              <p14:xfrm>
                <a:off x="4329079" y="1884364"/>
                <a:ext cx="96840" cy="91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0125FA6-84D4-A955-2CBE-F3A5CD000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20079" y="1875364"/>
                  <a:ext cx="11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5319C6-83DE-EA84-2D7C-392A03C5AEA5}"/>
                    </a:ext>
                  </a:extLst>
                </p14:cNvPr>
                <p14:cNvContentPartPr/>
                <p14:nvPr/>
              </p14:nvContentPartPr>
              <p14:xfrm>
                <a:off x="4424479" y="1776364"/>
                <a:ext cx="127800" cy="90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5319C6-83DE-EA84-2D7C-392A03C5AE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5839" y="1767364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84D2D54-5AED-67F2-080D-A2254D2FEAE8}"/>
                    </a:ext>
                  </a:extLst>
                </p14:cNvPr>
                <p14:cNvContentPartPr/>
                <p14:nvPr/>
              </p14:nvContentPartPr>
              <p14:xfrm>
                <a:off x="4428439" y="1832164"/>
                <a:ext cx="144720" cy="78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84D2D54-5AED-67F2-080D-A2254D2FEA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19799" y="1823524"/>
                  <a:ext cx="16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73D0712-3291-5E4F-C423-B048AC895D40}"/>
                    </a:ext>
                  </a:extLst>
                </p14:cNvPr>
                <p14:cNvContentPartPr/>
                <p14:nvPr/>
              </p14:nvContentPartPr>
              <p14:xfrm>
                <a:off x="4502959" y="1959964"/>
                <a:ext cx="109440" cy="43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73D0712-3291-5E4F-C423-B048AC895D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3959" y="1950964"/>
                  <a:ext cx="12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CCCE17-F778-2E4D-BC21-7EB6BCA7B0ED}"/>
                    </a:ext>
                  </a:extLst>
                </p14:cNvPr>
                <p14:cNvContentPartPr/>
                <p14:nvPr/>
              </p14:nvContentPartPr>
              <p14:xfrm>
                <a:off x="4690159" y="1978684"/>
                <a:ext cx="15120" cy="17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CCCE17-F778-2E4D-BC21-7EB6BCA7B0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1159" y="1969684"/>
                  <a:ext cx="32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1FC741F-D3CF-C4F5-9656-2E486E3BBF8F}"/>
              </a:ext>
            </a:extLst>
          </p:cNvPr>
          <p:cNvGrpSpPr/>
          <p:nvPr/>
        </p:nvGrpSpPr>
        <p:grpSpPr>
          <a:xfrm>
            <a:off x="1967119" y="1759084"/>
            <a:ext cx="1730520" cy="591840"/>
            <a:chOff x="1967119" y="1759084"/>
            <a:chExt cx="173052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2A3E0B3-8BE3-7145-E649-F54E3DFE06D8}"/>
                    </a:ext>
                  </a:extLst>
                </p14:cNvPr>
                <p14:cNvContentPartPr/>
                <p14:nvPr/>
              </p14:nvContentPartPr>
              <p14:xfrm>
                <a:off x="2473279" y="1822804"/>
                <a:ext cx="169560" cy="273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2A3E0B3-8BE3-7145-E649-F54E3DFE06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4639" y="1813804"/>
                  <a:ext cx="187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5160B18-60A9-8B0C-1D2E-A86B9485DE31}"/>
                    </a:ext>
                  </a:extLst>
                </p14:cNvPr>
                <p14:cNvContentPartPr/>
                <p14:nvPr/>
              </p14:nvContentPartPr>
              <p14:xfrm>
                <a:off x="2572999" y="1760884"/>
                <a:ext cx="74880" cy="183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5160B18-60A9-8B0C-1D2E-A86B9485DE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63999" y="1752244"/>
                  <a:ext cx="92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964CF82-3D09-3ACE-3B1F-374AA8C4D005}"/>
                    </a:ext>
                  </a:extLst>
                </p14:cNvPr>
                <p14:cNvContentPartPr/>
                <p14:nvPr/>
              </p14:nvContentPartPr>
              <p14:xfrm>
                <a:off x="2732839" y="1774924"/>
                <a:ext cx="64080" cy="133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964CF82-3D09-3ACE-3B1F-374AA8C4D0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23839" y="1765924"/>
                  <a:ext cx="81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AA2C8D6-EEAE-A823-2203-FD390CF5F5DE}"/>
                    </a:ext>
                  </a:extLst>
                </p14:cNvPr>
                <p14:cNvContentPartPr/>
                <p14:nvPr/>
              </p14:nvContentPartPr>
              <p14:xfrm>
                <a:off x="2828959" y="1795084"/>
                <a:ext cx="34920" cy="133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AA2C8D6-EEAE-A823-2203-FD390CF5F5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0319" y="1786084"/>
                  <a:ext cx="52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FAD35E5-8B8D-9DCA-69DD-B6B6D1EE0607}"/>
                    </a:ext>
                  </a:extLst>
                </p14:cNvPr>
                <p14:cNvContentPartPr/>
                <p14:nvPr/>
              </p14:nvContentPartPr>
              <p14:xfrm>
                <a:off x="2890879" y="1815964"/>
                <a:ext cx="108000" cy="92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FAD35E5-8B8D-9DCA-69DD-B6B6D1EE06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81879" y="1806964"/>
                  <a:ext cx="12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9218FE5-53F8-C73C-F00A-809BBF8253A1}"/>
                    </a:ext>
                  </a:extLst>
                </p14:cNvPr>
                <p14:cNvContentPartPr/>
                <p14:nvPr/>
              </p14:nvContentPartPr>
              <p14:xfrm>
                <a:off x="2990239" y="1835764"/>
                <a:ext cx="37800" cy="137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9218FE5-53F8-C73C-F00A-809BBF8253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81239" y="1826764"/>
                  <a:ext cx="55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D3F4AEC-9112-2BBA-A606-C6CA381EB3D3}"/>
                    </a:ext>
                  </a:extLst>
                </p14:cNvPr>
                <p14:cNvContentPartPr/>
                <p14:nvPr/>
              </p14:nvContentPartPr>
              <p14:xfrm>
                <a:off x="3076639" y="1786804"/>
                <a:ext cx="95040" cy="104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D3F4AEC-9112-2BBA-A606-C6CA381EB3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7639" y="1778164"/>
                  <a:ext cx="112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F5BBAB0-4B73-1CFF-17C1-55D52A88775F}"/>
                    </a:ext>
                  </a:extLst>
                </p14:cNvPr>
                <p14:cNvContentPartPr/>
                <p14:nvPr/>
              </p14:nvContentPartPr>
              <p14:xfrm>
                <a:off x="3182839" y="1778884"/>
                <a:ext cx="18000" cy="9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F5BBAB0-4B73-1CFF-17C1-55D52A8877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73839" y="1770244"/>
                  <a:ext cx="35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C3AEDB0-CFBD-9727-B15D-A1EE7BAA774B}"/>
                    </a:ext>
                  </a:extLst>
                </p14:cNvPr>
                <p14:cNvContentPartPr/>
                <p14:nvPr/>
              </p14:nvContentPartPr>
              <p14:xfrm>
                <a:off x="3138559" y="1894084"/>
                <a:ext cx="148680" cy="82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C3AEDB0-CFBD-9727-B15D-A1EE7BAA77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29919" y="1885444"/>
                  <a:ext cx="166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516ED35-EFE1-3C9F-77B7-F13C410486E9}"/>
                    </a:ext>
                  </a:extLst>
                </p14:cNvPr>
                <p14:cNvContentPartPr/>
                <p14:nvPr/>
              </p14:nvContentPartPr>
              <p14:xfrm>
                <a:off x="3266359" y="1775644"/>
                <a:ext cx="152280" cy="118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516ED35-EFE1-3C9F-77B7-F13C410486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7359" y="1766644"/>
                  <a:ext cx="169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887528D-D504-65A9-E9AC-B10CA24B881F}"/>
                    </a:ext>
                  </a:extLst>
                </p14:cNvPr>
                <p14:cNvContentPartPr/>
                <p14:nvPr/>
              </p14:nvContentPartPr>
              <p14:xfrm>
                <a:off x="3432319" y="1792924"/>
                <a:ext cx="232920" cy="149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887528D-D504-65A9-E9AC-B10CA24B88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3319" y="1783924"/>
                  <a:ext cx="25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27A5B8E-75E6-A1CC-5731-55CA8CD094A9}"/>
                    </a:ext>
                  </a:extLst>
                </p14:cNvPr>
                <p14:cNvContentPartPr/>
                <p14:nvPr/>
              </p14:nvContentPartPr>
              <p14:xfrm>
                <a:off x="3614119" y="1759084"/>
                <a:ext cx="83520" cy="235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27A5B8E-75E6-A1CC-5731-55CA8CD094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5119" y="1750444"/>
                  <a:ext cx="101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6E828DE-1B13-0370-08AC-7C3D381B7B35}"/>
                    </a:ext>
                  </a:extLst>
                </p14:cNvPr>
                <p14:cNvContentPartPr/>
                <p14:nvPr/>
              </p14:nvContentPartPr>
              <p14:xfrm>
                <a:off x="1967119" y="2276404"/>
                <a:ext cx="145440" cy="74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6E828DE-1B13-0370-08AC-7C3D381B7B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58119" y="2267404"/>
                  <a:ext cx="163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E898CA4-8A6E-402E-541D-1CDFFEA46D4B}"/>
                    </a:ext>
                  </a:extLst>
                </p14:cNvPr>
                <p14:cNvContentPartPr/>
                <p14:nvPr/>
              </p14:nvContentPartPr>
              <p14:xfrm>
                <a:off x="2045599" y="2215924"/>
                <a:ext cx="95760" cy="97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E898CA4-8A6E-402E-541D-1CDFFEA46D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6599" y="2206924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1AD8089-90B3-9F84-225D-5693A599ECEC}"/>
                    </a:ext>
                  </a:extLst>
                </p14:cNvPr>
                <p14:cNvContentPartPr/>
                <p14:nvPr/>
              </p14:nvContentPartPr>
              <p14:xfrm>
                <a:off x="2146399" y="2154724"/>
                <a:ext cx="88920" cy="85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1AD8089-90B3-9F84-225D-5693A599EC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37759" y="2145724"/>
                  <a:ext cx="106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A8F26B2-F4C1-A39B-315D-624360002133}"/>
                    </a:ext>
                  </a:extLst>
                </p14:cNvPr>
                <p14:cNvContentPartPr/>
                <p14:nvPr/>
              </p14:nvContentPartPr>
              <p14:xfrm>
                <a:off x="2168719" y="2197564"/>
                <a:ext cx="72000" cy="36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A8F26B2-F4C1-A39B-315D-6243600021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59719" y="2188564"/>
                  <a:ext cx="89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86D2108-443D-D538-FB27-41B0A84577DD}"/>
                    </a:ext>
                  </a:extLst>
                </p14:cNvPr>
                <p14:cNvContentPartPr/>
                <p14:nvPr/>
              </p14:nvContentPartPr>
              <p14:xfrm>
                <a:off x="2187439" y="2158324"/>
                <a:ext cx="128160" cy="122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86D2108-443D-D538-FB27-41B0A84577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8799" y="2149684"/>
                  <a:ext cx="145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84FC417-5D0C-F6C9-9530-6694C9FE2F59}"/>
                    </a:ext>
                  </a:extLst>
                </p14:cNvPr>
                <p14:cNvContentPartPr/>
                <p14:nvPr/>
              </p14:nvContentPartPr>
              <p14:xfrm>
                <a:off x="2337919" y="2156884"/>
                <a:ext cx="51840" cy="108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84FC417-5D0C-F6C9-9530-6694C9FE2F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28919" y="2148244"/>
                  <a:ext cx="69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D737214-06D8-8820-E2EB-C7F9CF869D9B}"/>
                    </a:ext>
                  </a:extLst>
                </p14:cNvPr>
                <p14:cNvContentPartPr/>
                <p14:nvPr/>
              </p14:nvContentPartPr>
              <p14:xfrm>
                <a:off x="2333239" y="2134204"/>
                <a:ext cx="97200" cy="76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D737214-06D8-8820-E2EB-C7F9CF869D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24599" y="2125564"/>
                  <a:ext cx="114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F0C3A3A-D3B5-7C7E-0A86-33591B1A6FC7}"/>
                    </a:ext>
                  </a:extLst>
                </p14:cNvPr>
                <p14:cNvContentPartPr/>
                <p14:nvPr/>
              </p14:nvContentPartPr>
              <p14:xfrm>
                <a:off x="2448079" y="2135644"/>
                <a:ext cx="82080" cy="66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F0C3A3A-D3B5-7C7E-0A86-33591B1A6F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9439" y="2127004"/>
                  <a:ext cx="99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AD20639-8C3B-2326-7582-3EF6CC3DF1ED}"/>
                    </a:ext>
                  </a:extLst>
                </p14:cNvPr>
                <p14:cNvContentPartPr/>
                <p14:nvPr/>
              </p14:nvContentPartPr>
              <p14:xfrm>
                <a:off x="2561119" y="2091364"/>
                <a:ext cx="132120" cy="986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AD20639-8C3B-2326-7582-3EF6CC3DF1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2479" y="2082724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223D8A2-B49E-0123-C38A-E65DCC32C629}"/>
                    </a:ext>
                  </a:extLst>
                </p14:cNvPr>
                <p14:cNvContentPartPr/>
                <p14:nvPr/>
              </p14:nvContentPartPr>
              <p14:xfrm>
                <a:off x="2692519" y="2071204"/>
                <a:ext cx="74520" cy="66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223D8A2-B49E-0123-C38A-E65DCC32C6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3879" y="2062564"/>
                  <a:ext cx="92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474493F-AD55-3D41-3179-CFD5CD1B757D}"/>
                    </a:ext>
                  </a:extLst>
                </p14:cNvPr>
                <p14:cNvContentPartPr/>
                <p14:nvPr/>
              </p14:nvContentPartPr>
              <p14:xfrm>
                <a:off x="2767039" y="2080564"/>
                <a:ext cx="73440" cy="129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474493F-AD55-3D41-3179-CFD5CD1B75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8399" y="2071564"/>
                  <a:ext cx="91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D1465BE-5C5A-8F18-A6A9-109ADAFBCD6E}"/>
                    </a:ext>
                  </a:extLst>
                </p14:cNvPr>
                <p14:cNvContentPartPr/>
                <p14:nvPr/>
              </p14:nvContentPartPr>
              <p14:xfrm>
                <a:off x="2913559" y="2051404"/>
                <a:ext cx="122400" cy="110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D1465BE-5C5A-8F18-A6A9-109ADAFBCD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04559" y="2042404"/>
                  <a:ext cx="140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FD66679-AD81-DD64-B5B7-F5A51A07D90F}"/>
                    </a:ext>
                  </a:extLst>
                </p14:cNvPr>
                <p14:cNvContentPartPr/>
                <p14:nvPr/>
              </p14:nvContentPartPr>
              <p14:xfrm>
                <a:off x="3002119" y="2047804"/>
                <a:ext cx="40680" cy="96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FD66679-AD81-DD64-B5B7-F5A51A07D9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93119" y="2039164"/>
                  <a:ext cx="58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C9BDA91-C909-DF90-AA22-D9858EC8E3D7}"/>
                    </a:ext>
                  </a:extLst>
                </p14:cNvPr>
                <p14:cNvContentPartPr/>
                <p14:nvPr/>
              </p14:nvContentPartPr>
              <p14:xfrm>
                <a:off x="3013999" y="2182084"/>
                <a:ext cx="62640" cy="576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C9BDA91-C909-DF90-AA22-D9858EC8E3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04999" y="2173084"/>
                  <a:ext cx="8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53C9376-316F-E3B5-83ED-19E129412130}"/>
                    </a:ext>
                  </a:extLst>
                </p14:cNvPr>
                <p14:cNvContentPartPr/>
                <p14:nvPr/>
              </p14:nvContentPartPr>
              <p14:xfrm>
                <a:off x="3093199" y="2115484"/>
                <a:ext cx="86400" cy="121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53C9376-316F-E3B5-83ED-19E1294121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84199" y="2106844"/>
                  <a:ext cx="10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3B79A6D-567B-E517-BDCC-2E29B41E3DC6}"/>
                    </a:ext>
                  </a:extLst>
                </p14:cNvPr>
                <p14:cNvContentPartPr/>
                <p14:nvPr/>
              </p14:nvContentPartPr>
              <p14:xfrm>
                <a:off x="3194719" y="2095324"/>
                <a:ext cx="97200" cy="110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3B79A6D-567B-E517-BDCC-2E29B41E3D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86079" y="2086684"/>
                  <a:ext cx="114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58D0693-73A4-859D-9706-883AFABEBF61}"/>
                    </a:ext>
                  </a:extLst>
                </p14:cNvPr>
                <p14:cNvContentPartPr/>
                <p14:nvPr/>
              </p14:nvContentPartPr>
              <p14:xfrm>
                <a:off x="3315679" y="2118364"/>
                <a:ext cx="54720" cy="997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58D0693-73A4-859D-9706-883AFABEBF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7039" y="2109724"/>
                  <a:ext cx="72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976DFF7-8CBD-42B9-DFA9-0F768685F4EF}"/>
                    </a:ext>
                  </a:extLst>
                </p14:cNvPr>
                <p14:cNvContentPartPr/>
                <p14:nvPr/>
              </p14:nvContentPartPr>
              <p14:xfrm>
                <a:off x="3391999" y="2091724"/>
                <a:ext cx="112680" cy="1116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976DFF7-8CBD-42B9-DFA9-0F768685F4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82999" y="2083084"/>
                  <a:ext cx="130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A0955D7-7106-2C76-42AF-48DACC4F42B1}"/>
                    </a:ext>
                  </a:extLst>
                </p14:cNvPr>
                <p14:cNvContentPartPr/>
                <p14:nvPr/>
              </p14:nvContentPartPr>
              <p14:xfrm>
                <a:off x="3499639" y="2079124"/>
                <a:ext cx="6840" cy="107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A0955D7-7106-2C76-42AF-48DACC4F42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0999" y="2070484"/>
                  <a:ext cx="24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5115D75-C7AF-0B72-6833-5CF0B06DDC5B}"/>
                    </a:ext>
                  </a:extLst>
                </p14:cNvPr>
                <p14:cNvContentPartPr/>
                <p14:nvPr/>
              </p14:nvContentPartPr>
              <p14:xfrm>
                <a:off x="3471559" y="2176324"/>
                <a:ext cx="142920" cy="730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5115D75-C7AF-0B72-6833-5CF0B06DDC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62919" y="2167684"/>
                  <a:ext cx="1605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21951E3-34A7-C420-0E57-416B99EDD4F2}"/>
              </a:ext>
            </a:extLst>
          </p:cNvPr>
          <p:cNvGrpSpPr/>
          <p:nvPr/>
        </p:nvGrpSpPr>
        <p:grpSpPr>
          <a:xfrm>
            <a:off x="2807719" y="2380444"/>
            <a:ext cx="285120" cy="203760"/>
            <a:chOff x="2807719" y="2380444"/>
            <a:chExt cx="2851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CBEA18D-3674-794A-40D0-3709AD6794EA}"/>
                    </a:ext>
                  </a:extLst>
                </p14:cNvPr>
                <p14:cNvContentPartPr/>
                <p14:nvPr/>
              </p14:nvContentPartPr>
              <p14:xfrm>
                <a:off x="2807719" y="2380444"/>
                <a:ext cx="116280" cy="203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CBEA18D-3674-794A-40D0-3709AD6794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98719" y="2371804"/>
                  <a:ext cx="133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F287CAC-087A-94FB-7E1F-68591F56B87A}"/>
                    </a:ext>
                  </a:extLst>
                </p14:cNvPr>
                <p14:cNvContentPartPr/>
                <p14:nvPr/>
              </p14:nvContentPartPr>
              <p14:xfrm>
                <a:off x="2913919" y="2448844"/>
                <a:ext cx="76320" cy="824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F287CAC-087A-94FB-7E1F-68591F56B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05279" y="2440204"/>
                  <a:ext cx="93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73D5040-DEE0-9437-073F-5D3FFFF9CC27}"/>
                    </a:ext>
                  </a:extLst>
                </p14:cNvPr>
                <p14:cNvContentPartPr/>
                <p14:nvPr/>
              </p14:nvContentPartPr>
              <p14:xfrm>
                <a:off x="2976919" y="2461444"/>
                <a:ext cx="25560" cy="111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73D5040-DEE0-9437-073F-5D3FFFF9CC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7919" y="2452804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9729A4-5F00-EAA0-DE74-BD6F5246B483}"/>
                    </a:ext>
                  </a:extLst>
                </p14:cNvPr>
                <p14:cNvContentPartPr/>
                <p14:nvPr/>
              </p14:nvContentPartPr>
              <p14:xfrm>
                <a:off x="3017959" y="2414644"/>
                <a:ext cx="74880" cy="1465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9729A4-5F00-EAA0-DE74-BD6F5246B4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9319" y="2406004"/>
                  <a:ext cx="925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48" name="그룹 9247">
            <a:extLst>
              <a:ext uri="{FF2B5EF4-FFF2-40B4-BE49-F238E27FC236}">
                <a16:creationId xmlns:a16="http://schemas.microsoft.com/office/drawing/2014/main" id="{D50E732B-984E-BCD8-D541-E6F5AD531924}"/>
              </a:ext>
            </a:extLst>
          </p:cNvPr>
          <p:cNvGrpSpPr/>
          <p:nvPr/>
        </p:nvGrpSpPr>
        <p:grpSpPr>
          <a:xfrm>
            <a:off x="6166879" y="2346604"/>
            <a:ext cx="254880" cy="219600"/>
            <a:chOff x="6166879" y="2346604"/>
            <a:chExt cx="25488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45" name="잉크 9244">
                  <a:extLst>
                    <a:ext uri="{FF2B5EF4-FFF2-40B4-BE49-F238E27FC236}">
                      <a16:creationId xmlns:a16="http://schemas.microsoft.com/office/drawing/2014/main" id="{68697942-5DC8-83B9-CF07-5C42433F6533}"/>
                    </a:ext>
                  </a:extLst>
                </p14:cNvPr>
                <p14:cNvContentPartPr/>
                <p14:nvPr/>
              </p14:nvContentPartPr>
              <p14:xfrm>
                <a:off x="6166879" y="2385844"/>
                <a:ext cx="127440" cy="135000"/>
              </p14:xfrm>
            </p:contentPart>
          </mc:Choice>
          <mc:Fallback xmlns="">
            <p:pic>
              <p:nvPicPr>
                <p:cNvPr id="9245" name="잉크 9244">
                  <a:extLst>
                    <a:ext uri="{FF2B5EF4-FFF2-40B4-BE49-F238E27FC236}">
                      <a16:creationId xmlns:a16="http://schemas.microsoft.com/office/drawing/2014/main" id="{68697942-5DC8-83B9-CF07-5C42433F65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7879" y="2376844"/>
                  <a:ext cx="145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46" name="잉크 9245">
                  <a:extLst>
                    <a:ext uri="{FF2B5EF4-FFF2-40B4-BE49-F238E27FC236}">
                      <a16:creationId xmlns:a16="http://schemas.microsoft.com/office/drawing/2014/main" id="{3632B736-F96A-1DAF-F1A2-CBD17F95EC45}"/>
                    </a:ext>
                  </a:extLst>
                </p14:cNvPr>
                <p14:cNvContentPartPr/>
                <p14:nvPr/>
              </p14:nvContentPartPr>
              <p14:xfrm>
                <a:off x="6304759" y="2416804"/>
                <a:ext cx="38520" cy="99360"/>
              </p14:xfrm>
            </p:contentPart>
          </mc:Choice>
          <mc:Fallback xmlns="">
            <p:pic>
              <p:nvPicPr>
                <p:cNvPr id="9246" name="잉크 9245">
                  <a:extLst>
                    <a:ext uri="{FF2B5EF4-FFF2-40B4-BE49-F238E27FC236}">
                      <a16:creationId xmlns:a16="http://schemas.microsoft.com/office/drawing/2014/main" id="{3632B736-F96A-1DAF-F1A2-CBD17F95EC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5759" y="2407804"/>
                  <a:ext cx="56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47" name="잉크 9246">
                  <a:extLst>
                    <a:ext uri="{FF2B5EF4-FFF2-40B4-BE49-F238E27FC236}">
                      <a16:creationId xmlns:a16="http://schemas.microsoft.com/office/drawing/2014/main" id="{FBD7B1F7-C428-0F46-5AD3-47BF7D1557E1}"/>
                    </a:ext>
                  </a:extLst>
                </p14:cNvPr>
                <p14:cNvContentPartPr/>
                <p14:nvPr/>
              </p14:nvContentPartPr>
              <p14:xfrm>
                <a:off x="6262639" y="2346604"/>
                <a:ext cx="159120" cy="219600"/>
              </p14:xfrm>
            </p:contentPart>
          </mc:Choice>
          <mc:Fallback xmlns="">
            <p:pic>
              <p:nvPicPr>
                <p:cNvPr id="9247" name="잉크 9246">
                  <a:extLst>
                    <a:ext uri="{FF2B5EF4-FFF2-40B4-BE49-F238E27FC236}">
                      <a16:creationId xmlns:a16="http://schemas.microsoft.com/office/drawing/2014/main" id="{FBD7B1F7-C428-0F46-5AD3-47BF7D1557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53639" y="2337604"/>
                  <a:ext cx="1767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72" name="그룹 9271">
            <a:extLst>
              <a:ext uri="{FF2B5EF4-FFF2-40B4-BE49-F238E27FC236}">
                <a16:creationId xmlns:a16="http://schemas.microsoft.com/office/drawing/2014/main" id="{78C3AAE8-C81F-F4F7-EB80-4417E62DD9A7}"/>
              </a:ext>
            </a:extLst>
          </p:cNvPr>
          <p:cNvGrpSpPr/>
          <p:nvPr/>
        </p:nvGrpSpPr>
        <p:grpSpPr>
          <a:xfrm>
            <a:off x="6563959" y="2132764"/>
            <a:ext cx="898560" cy="482760"/>
            <a:chOff x="6563959" y="2132764"/>
            <a:chExt cx="89856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56" name="잉크 9255">
                  <a:extLst>
                    <a:ext uri="{FF2B5EF4-FFF2-40B4-BE49-F238E27FC236}">
                      <a16:creationId xmlns:a16="http://schemas.microsoft.com/office/drawing/2014/main" id="{C525071A-E166-590D-87C2-044AAED1C26A}"/>
                    </a:ext>
                  </a:extLst>
                </p14:cNvPr>
                <p14:cNvContentPartPr/>
                <p14:nvPr/>
              </p14:nvContentPartPr>
              <p14:xfrm>
                <a:off x="6563959" y="2322124"/>
                <a:ext cx="8640" cy="293400"/>
              </p14:xfrm>
            </p:contentPart>
          </mc:Choice>
          <mc:Fallback xmlns="">
            <p:pic>
              <p:nvPicPr>
                <p:cNvPr id="9256" name="잉크 9255">
                  <a:extLst>
                    <a:ext uri="{FF2B5EF4-FFF2-40B4-BE49-F238E27FC236}">
                      <a16:creationId xmlns:a16="http://schemas.microsoft.com/office/drawing/2014/main" id="{C525071A-E166-590D-87C2-044AAED1C2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54959" y="2313124"/>
                  <a:ext cx="26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57" name="잉크 9256">
                  <a:extLst>
                    <a:ext uri="{FF2B5EF4-FFF2-40B4-BE49-F238E27FC236}">
                      <a16:creationId xmlns:a16="http://schemas.microsoft.com/office/drawing/2014/main" id="{C28D0683-2966-71E0-ED07-A297C5A6FF12}"/>
                    </a:ext>
                  </a:extLst>
                </p14:cNvPr>
                <p14:cNvContentPartPr/>
                <p14:nvPr/>
              </p14:nvContentPartPr>
              <p14:xfrm>
                <a:off x="6678439" y="2351284"/>
                <a:ext cx="87840" cy="219240"/>
              </p14:xfrm>
            </p:contentPart>
          </mc:Choice>
          <mc:Fallback xmlns="">
            <p:pic>
              <p:nvPicPr>
                <p:cNvPr id="9257" name="잉크 9256">
                  <a:extLst>
                    <a:ext uri="{FF2B5EF4-FFF2-40B4-BE49-F238E27FC236}">
                      <a16:creationId xmlns:a16="http://schemas.microsoft.com/office/drawing/2014/main" id="{C28D0683-2966-71E0-ED07-A297C5A6FF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9799" y="2342644"/>
                  <a:ext cx="105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59" name="잉크 9258">
                  <a:extLst>
                    <a:ext uri="{FF2B5EF4-FFF2-40B4-BE49-F238E27FC236}">
                      <a16:creationId xmlns:a16="http://schemas.microsoft.com/office/drawing/2014/main" id="{C753F6DF-2D58-C4DC-CB89-23575DB61797}"/>
                    </a:ext>
                  </a:extLst>
                </p14:cNvPr>
                <p14:cNvContentPartPr/>
                <p14:nvPr/>
              </p14:nvContentPartPr>
              <p14:xfrm>
                <a:off x="6940159" y="2287924"/>
                <a:ext cx="36000" cy="284400"/>
              </p14:xfrm>
            </p:contentPart>
          </mc:Choice>
          <mc:Fallback xmlns="">
            <p:pic>
              <p:nvPicPr>
                <p:cNvPr id="9259" name="잉크 9258">
                  <a:extLst>
                    <a:ext uri="{FF2B5EF4-FFF2-40B4-BE49-F238E27FC236}">
                      <a16:creationId xmlns:a16="http://schemas.microsoft.com/office/drawing/2014/main" id="{C753F6DF-2D58-C4DC-CB89-23575DB617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31159" y="2278924"/>
                  <a:ext cx="53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60" name="잉크 9259">
                  <a:extLst>
                    <a:ext uri="{FF2B5EF4-FFF2-40B4-BE49-F238E27FC236}">
                      <a16:creationId xmlns:a16="http://schemas.microsoft.com/office/drawing/2014/main" id="{1EAA23EC-D663-E131-1F48-6A495CBC0622}"/>
                    </a:ext>
                  </a:extLst>
                </p14:cNvPr>
                <p14:cNvContentPartPr/>
                <p14:nvPr/>
              </p14:nvContentPartPr>
              <p14:xfrm>
                <a:off x="7121239" y="2342644"/>
                <a:ext cx="142200" cy="178920"/>
              </p14:xfrm>
            </p:contentPart>
          </mc:Choice>
          <mc:Fallback xmlns="">
            <p:pic>
              <p:nvPicPr>
                <p:cNvPr id="9260" name="잉크 9259">
                  <a:extLst>
                    <a:ext uri="{FF2B5EF4-FFF2-40B4-BE49-F238E27FC236}">
                      <a16:creationId xmlns:a16="http://schemas.microsoft.com/office/drawing/2014/main" id="{1EAA23EC-D663-E131-1F48-6A495CBC06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12239" y="2334004"/>
                  <a:ext cx="159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61" name="잉크 9260">
                  <a:extLst>
                    <a:ext uri="{FF2B5EF4-FFF2-40B4-BE49-F238E27FC236}">
                      <a16:creationId xmlns:a16="http://schemas.microsoft.com/office/drawing/2014/main" id="{3FC59302-C7BA-3D8D-A8D0-ACF81161301F}"/>
                    </a:ext>
                  </a:extLst>
                </p14:cNvPr>
                <p14:cNvContentPartPr/>
                <p14:nvPr/>
              </p14:nvContentPartPr>
              <p14:xfrm>
                <a:off x="7348039" y="2413204"/>
                <a:ext cx="114480" cy="128160"/>
              </p14:xfrm>
            </p:contentPart>
          </mc:Choice>
          <mc:Fallback xmlns="">
            <p:pic>
              <p:nvPicPr>
                <p:cNvPr id="9261" name="잉크 9260">
                  <a:extLst>
                    <a:ext uri="{FF2B5EF4-FFF2-40B4-BE49-F238E27FC236}">
                      <a16:creationId xmlns:a16="http://schemas.microsoft.com/office/drawing/2014/main" id="{3FC59302-C7BA-3D8D-A8D0-ACF8116130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39039" y="2404204"/>
                  <a:ext cx="132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66" name="잉크 9265">
                  <a:extLst>
                    <a:ext uri="{FF2B5EF4-FFF2-40B4-BE49-F238E27FC236}">
                      <a16:creationId xmlns:a16="http://schemas.microsoft.com/office/drawing/2014/main" id="{B2845D62-F6C8-794F-B7CA-A2AF396D8B74}"/>
                    </a:ext>
                  </a:extLst>
                </p14:cNvPr>
                <p14:cNvContentPartPr/>
                <p14:nvPr/>
              </p14:nvContentPartPr>
              <p14:xfrm>
                <a:off x="6736399" y="2132764"/>
                <a:ext cx="344520" cy="140040"/>
              </p14:xfrm>
            </p:contentPart>
          </mc:Choice>
          <mc:Fallback xmlns="">
            <p:pic>
              <p:nvPicPr>
                <p:cNvPr id="9266" name="잉크 9265">
                  <a:extLst>
                    <a:ext uri="{FF2B5EF4-FFF2-40B4-BE49-F238E27FC236}">
                      <a16:creationId xmlns:a16="http://schemas.microsoft.com/office/drawing/2014/main" id="{B2845D62-F6C8-794F-B7CA-A2AF396D8B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27759" y="2124124"/>
                  <a:ext cx="362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67" name="잉크 9266">
                  <a:extLst>
                    <a:ext uri="{FF2B5EF4-FFF2-40B4-BE49-F238E27FC236}">
                      <a16:creationId xmlns:a16="http://schemas.microsoft.com/office/drawing/2014/main" id="{F8BB360D-3FF8-ACB9-4075-0CEC0204136F}"/>
                    </a:ext>
                  </a:extLst>
                </p14:cNvPr>
                <p14:cNvContentPartPr/>
                <p14:nvPr/>
              </p14:nvContentPartPr>
              <p14:xfrm>
                <a:off x="7012159" y="2145724"/>
                <a:ext cx="102960" cy="139680"/>
              </p14:xfrm>
            </p:contentPart>
          </mc:Choice>
          <mc:Fallback xmlns="">
            <p:pic>
              <p:nvPicPr>
                <p:cNvPr id="9267" name="잉크 9266">
                  <a:extLst>
                    <a:ext uri="{FF2B5EF4-FFF2-40B4-BE49-F238E27FC236}">
                      <a16:creationId xmlns:a16="http://schemas.microsoft.com/office/drawing/2014/main" id="{F8BB360D-3FF8-ACB9-4075-0CEC02041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03159" y="2137084"/>
                  <a:ext cx="12060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78" name="그룹 9277">
            <a:extLst>
              <a:ext uri="{FF2B5EF4-FFF2-40B4-BE49-F238E27FC236}">
                <a16:creationId xmlns:a16="http://schemas.microsoft.com/office/drawing/2014/main" id="{B29C569E-4704-3E59-FE75-0D6C9E13B26D}"/>
              </a:ext>
            </a:extLst>
          </p:cNvPr>
          <p:cNvGrpSpPr/>
          <p:nvPr/>
        </p:nvGrpSpPr>
        <p:grpSpPr>
          <a:xfrm>
            <a:off x="3292279" y="2347684"/>
            <a:ext cx="2662560" cy="303840"/>
            <a:chOff x="3292279" y="2347684"/>
            <a:chExt cx="26625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4620EC0-8FDF-DD3D-43D9-BF4C6462F371}"/>
                    </a:ext>
                  </a:extLst>
                </p14:cNvPr>
                <p14:cNvContentPartPr/>
                <p14:nvPr/>
              </p14:nvContentPartPr>
              <p14:xfrm>
                <a:off x="3292279" y="2409964"/>
                <a:ext cx="82080" cy="1072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4620EC0-8FDF-DD3D-43D9-BF4C6462F3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83639" y="2401324"/>
                  <a:ext cx="99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0EAE81B-7549-05FC-7AB5-51588152E0D3}"/>
                    </a:ext>
                  </a:extLst>
                </p14:cNvPr>
                <p14:cNvContentPartPr/>
                <p14:nvPr/>
              </p14:nvContentPartPr>
              <p14:xfrm>
                <a:off x="3345559" y="2431204"/>
                <a:ext cx="66600" cy="107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0EAE81B-7549-05FC-7AB5-51588152E0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36919" y="2422204"/>
                  <a:ext cx="8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22298C6-1D34-FD9C-96AF-C13857D754E9}"/>
                    </a:ext>
                  </a:extLst>
                </p14:cNvPr>
                <p14:cNvContentPartPr/>
                <p14:nvPr/>
              </p14:nvContentPartPr>
              <p14:xfrm>
                <a:off x="3425839" y="2437324"/>
                <a:ext cx="18000" cy="100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22298C6-1D34-FD9C-96AF-C13857D754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6839" y="2428684"/>
                  <a:ext cx="35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21CB59E-3227-8415-2EC5-1A60BDBFCA6B}"/>
                    </a:ext>
                  </a:extLst>
                </p14:cNvPr>
                <p14:cNvContentPartPr/>
                <p14:nvPr/>
              </p14:nvContentPartPr>
              <p14:xfrm>
                <a:off x="3449959" y="2424004"/>
                <a:ext cx="101520" cy="1213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21CB59E-3227-8415-2EC5-1A60BDBFCA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40959" y="2415364"/>
                  <a:ext cx="119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B1BBBC7-44DD-689A-5140-94B03EE04AE7}"/>
                    </a:ext>
                  </a:extLst>
                </p14:cNvPr>
                <p14:cNvContentPartPr/>
                <p14:nvPr/>
              </p14:nvContentPartPr>
              <p14:xfrm>
                <a:off x="3540319" y="2396284"/>
                <a:ext cx="102240" cy="1220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B1BBBC7-44DD-689A-5140-94B03EE04A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31319" y="2387284"/>
                  <a:ext cx="11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ED4440D-CE8A-326A-2731-C66B261CBFB8}"/>
                    </a:ext>
                  </a:extLst>
                </p14:cNvPr>
                <p14:cNvContentPartPr/>
                <p14:nvPr/>
              </p14:nvContentPartPr>
              <p14:xfrm>
                <a:off x="3542479" y="2408884"/>
                <a:ext cx="148320" cy="1425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ED4440D-CE8A-326A-2731-C66B261CBF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33839" y="2400244"/>
                  <a:ext cx="165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BA5F004-D0BC-BFEC-0431-E4D8570F8231}"/>
                    </a:ext>
                  </a:extLst>
                </p14:cNvPr>
                <p14:cNvContentPartPr/>
                <p14:nvPr/>
              </p14:nvContentPartPr>
              <p14:xfrm>
                <a:off x="3784399" y="2366404"/>
                <a:ext cx="98280" cy="1062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BA5F004-D0BC-BFEC-0431-E4D8570F82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75759" y="2357764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CA74E84-BB4F-6379-ACAB-8AFFB20FDE17}"/>
                    </a:ext>
                  </a:extLst>
                </p14:cNvPr>
                <p14:cNvContentPartPr/>
                <p14:nvPr/>
              </p14:nvContentPartPr>
              <p14:xfrm>
                <a:off x="3834079" y="2387644"/>
                <a:ext cx="64080" cy="84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CA74E84-BB4F-6379-ACAB-8AFFB20FDE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5439" y="2379004"/>
                  <a:ext cx="81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16" name="잉크 9215">
                  <a:extLst>
                    <a:ext uri="{FF2B5EF4-FFF2-40B4-BE49-F238E27FC236}">
                      <a16:creationId xmlns:a16="http://schemas.microsoft.com/office/drawing/2014/main" id="{3C9430C7-19A6-0360-64D8-4A83791D477A}"/>
                    </a:ext>
                  </a:extLst>
                </p14:cNvPr>
                <p14:cNvContentPartPr/>
                <p14:nvPr/>
              </p14:nvContentPartPr>
              <p14:xfrm>
                <a:off x="3847399" y="2499604"/>
                <a:ext cx="52560" cy="11880"/>
              </p14:xfrm>
            </p:contentPart>
          </mc:Choice>
          <mc:Fallback xmlns="">
            <p:pic>
              <p:nvPicPr>
                <p:cNvPr id="9216" name="잉크 9215">
                  <a:extLst>
                    <a:ext uri="{FF2B5EF4-FFF2-40B4-BE49-F238E27FC236}">
                      <a16:creationId xmlns:a16="http://schemas.microsoft.com/office/drawing/2014/main" id="{3C9430C7-19A6-0360-64D8-4A83791D47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8759" y="2490964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17" name="잉크 9216">
                  <a:extLst>
                    <a:ext uri="{FF2B5EF4-FFF2-40B4-BE49-F238E27FC236}">
                      <a16:creationId xmlns:a16="http://schemas.microsoft.com/office/drawing/2014/main" id="{62E4F1B7-B6FD-861F-7081-EE9E87EB73C7}"/>
                    </a:ext>
                  </a:extLst>
                </p14:cNvPr>
                <p14:cNvContentPartPr/>
                <p14:nvPr/>
              </p14:nvContentPartPr>
              <p14:xfrm>
                <a:off x="3851719" y="2515084"/>
                <a:ext cx="63000" cy="70920"/>
              </p14:xfrm>
            </p:contentPart>
          </mc:Choice>
          <mc:Fallback xmlns="">
            <p:pic>
              <p:nvPicPr>
                <p:cNvPr id="9217" name="잉크 9216">
                  <a:extLst>
                    <a:ext uri="{FF2B5EF4-FFF2-40B4-BE49-F238E27FC236}">
                      <a16:creationId xmlns:a16="http://schemas.microsoft.com/office/drawing/2014/main" id="{62E4F1B7-B6FD-861F-7081-EE9E87EB73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42719" y="2506084"/>
                  <a:ext cx="80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19" name="잉크 9218">
                  <a:extLst>
                    <a:ext uri="{FF2B5EF4-FFF2-40B4-BE49-F238E27FC236}">
                      <a16:creationId xmlns:a16="http://schemas.microsoft.com/office/drawing/2014/main" id="{6B04D92E-247D-ABC0-5D7A-0BAAC753C46C}"/>
                    </a:ext>
                  </a:extLst>
                </p14:cNvPr>
                <p14:cNvContentPartPr/>
                <p14:nvPr/>
              </p14:nvContentPartPr>
              <p14:xfrm>
                <a:off x="3952159" y="2382964"/>
                <a:ext cx="77040" cy="73440"/>
              </p14:xfrm>
            </p:contentPart>
          </mc:Choice>
          <mc:Fallback xmlns="">
            <p:pic>
              <p:nvPicPr>
                <p:cNvPr id="9219" name="잉크 9218">
                  <a:extLst>
                    <a:ext uri="{FF2B5EF4-FFF2-40B4-BE49-F238E27FC236}">
                      <a16:creationId xmlns:a16="http://schemas.microsoft.com/office/drawing/2014/main" id="{6B04D92E-247D-ABC0-5D7A-0BAAC753C4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3519" y="2374324"/>
                  <a:ext cx="94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23" name="잉크 9222">
                  <a:extLst>
                    <a:ext uri="{FF2B5EF4-FFF2-40B4-BE49-F238E27FC236}">
                      <a16:creationId xmlns:a16="http://schemas.microsoft.com/office/drawing/2014/main" id="{4BFF728D-017B-73A4-07DC-1C370D59923A}"/>
                    </a:ext>
                  </a:extLst>
                </p14:cNvPr>
                <p14:cNvContentPartPr/>
                <p14:nvPr/>
              </p14:nvContentPartPr>
              <p14:xfrm>
                <a:off x="3942079" y="2486644"/>
                <a:ext cx="119880" cy="79560"/>
              </p14:xfrm>
            </p:contentPart>
          </mc:Choice>
          <mc:Fallback xmlns="">
            <p:pic>
              <p:nvPicPr>
                <p:cNvPr id="9223" name="잉크 9222">
                  <a:extLst>
                    <a:ext uri="{FF2B5EF4-FFF2-40B4-BE49-F238E27FC236}">
                      <a16:creationId xmlns:a16="http://schemas.microsoft.com/office/drawing/2014/main" id="{4BFF728D-017B-73A4-07DC-1C370D5992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3079" y="2477644"/>
                  <a:ext cx="137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24" name="잉크 9223">
                  <a:extLst>
                    <a:ext uri="{FF2B5EF4-FFF2-40B4-BE49-F238E27FC236}">
                      <a16:creationId xmlns:a16="http://schemas.microsoft.com/office/drawing/2014/main" id="{FE4E3C34-47D9-6978-C316-8C5FDD3DB769}"/>
                    </a:ext>
                  </a:extLst>
                </p14:cNvPr>
                <p14:cNvContentPartPr/>
                <p14:nvPr/>
              </p14:nvContentPartPr>
              <p14:xfrm>
                <a:off x="4099039" y="2409244"/>
                <a:ext cx="99360" cy="105840"/>
              </p14:xfrm>
            </p:contentPart>
          </mc:Choice>
          <mc:Fallback xmlns="">
            <p:pic>
              <p:nvPicPr>
                <p:cNvPr id="9224" name="잉크 9223">
                  <a:extLst>
                    <a:ext uri="{FF2B5EF4-FFF2-40B4-BE49-F238E27FC236}">
                      <a16:creationId xmlns:a16="http://schemas.microsoft.com/office/drawing/2014/main" id="{FE4E3C34-47D9-6978-C316-8C5FDD3DB7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90399" y="2400604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25" name="잉크 9224">
                  <a:extLst>
                    <a:ext uri="{FF2B5EF4-FFF2-40B4-BE49-F238E27FC236}">
                      <a16:creationId xmlns:a16="http://schemas.microsoft.com/office/drawing/2014/main" id="{D30B1B19-609D-3F4E-EC5D-02C5C8755CC2}"/>
                    </a:ext>
                  </a:extLst>
                </p14:cNvPr>
                <p14:cNvContentPartPr/>
                <p14:nvPr/>
              </p14:nvContentPartPr>
              <p14:xfrm>
                <a:off x="4134679" y="2547844"/>
                <a:ext cx="78120" cy="75600"/>
              </p14:xfrm>
            </p:contentPart>
          </mc:Choice>
          <mc:Fallback xmlns="">
            <p:pic>
              <p:nvPicPr>
                <p:cNvPr id="9225" name="잉크 9224">
                  <a:extLst>
                    <a:ext uri="{FF2B5EF4-FFF2-40B4-BE49-F238E27FC236}">
                      <a16:creationId xmlns:a16="http://schemas.microsoft.com/office/drawing/2014/main" id="{D30B1B19-609D-3F4E-EC5D-02C5C8755C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26039" y="2538844"/>
                  <a:ext cx="95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27" name="잉크 9226">
                  <a:extLst>
                    <a:ext uri="{FF2B5EF4-FFF2-40B4-BE49-F238E27FC236}">
                      <a16:creationId xmlns:a16="http://schemas.microsoft.com/office/drawing/2014/main" id="{D020C256-173D-42C2-A384-70EF0DB23DD1}"/>
                    </a:ext>
                  </a:extLst>
                </p14:cNvPr>
                <p14:cNvContentPartPr/>
                <p14:nvPr/>
              </p14:nvContentPartPr>
              <p14:xfrm>
                <a:off x="4296679" y="2543884"/>
                <a:ext cx="9720" cy="60120"/>
              </p14:xfrm>
            </p:contentPart>
          </mc:Choice>
          <mc:Fallback xmlns="">
            <p:pic>
              <p:nvPicPr>
                <p:cNvPr id="9227" name="잉크 9226">
                  <a:extLst>
                    <a:ext uri="{FF2B5EF4-FFF2-40B4-BE49-F238E27FC236}">
                      <a16:creationId xmlns:a16="http://schemas.microsoft.com/office/drawing/2014/main" id="{D020C256-173D-42C2-A384-70EF0DB23D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88039" y="2535244"/>
                  <a:ext cx="27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28" name="잉크 9227">
                  <a:extLst>
                    <a:ext uri="{FF2B5EF4-FFF2-40B4-BE49-F238E27FC236}">
                      <a16:creationId xmlns:a16="http://schemas.microsoft.com/office/drawing/2014/main" id="{12868251-6285-F8D0-A6F9-1EE45A1A4DA9}"/>
                    </a:ext>
                  </a:extLst>
                </p14:cNvPr>
                <p14:cNvContentPartPr/>
                <p14:nvPr/>
              </p14:nvContentPartPr>
              <p14:xfrm>
                <a:off x="4401799" y="2363164"/>
                <a:ext cx="118440" cy="186840"/>
              </p14:xfrm>
            </p:contentPart>
          </mc:Choice>
          <mc:Fallback xmlns="">
            <p:pic>
              <p:nvPicPr>
                <p:cNvPr id="9228" name="잉크 9227">
                  <a:extLst>
                    <a:ext uri="{FF2B5EF4-FFF2-40B4-BE49-F238E27FC236}">
                      <a16:creationId xmlns:a16="http://schemas.microsoft.com/office/drawing/2014/main" id="{12868251-6285-F8D0-A6F9-1EE45A1A4D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92799" y="2354524"/>
                  <a:ext cx="136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29" name="잉크 9228">
                  <a:extLst>
                    <a:ext uri="{FF2B5EF4-FFF2-40B4-BE49-F238E27FC236}">
                      <a16:creationId xmlns:a16="http://schemas.microsoft.com/office/drawing/2014/main" id="{D00059CE-9EEF-FA1A-E2E3-AC6952C858B1}"/>
                    </a:ext>
                  </a:extLst>
                </p14:cNvPr>
                <p14:cNvContentPartPr/>
                <p14:nvPr/>
              </p14:nvContentPartPr>
              <p14:xfrm>
                <a:off x="4410799" y="2416084"/>
                <a:ext cx="90360" cy="103320"/>
              </p14:xfrm>
            </p:contentPart>
          </mc:Choice>
          <mc:Fallback xmlns="">
            <p:pic>
              <p:nvPicPr>
                <p:cNvPr id="9229" name="잉크 9228">
                  <a:extLst>
                    <a:ext uri="{FF2B5EF4-FFF2-40B4-BE49-F238E27FC236}">
                      <a16:creationId xmlns:a16="http://schemas.microsoft.com/office/drawing/2014/main" id="{D00059CE-9EEF-FA1A-E2E3-AC6952C858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02159" y="2407084"/>
                  <a:ext cx="108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30" name="잉크 9229">
                  <a:extLst>
                    <a:ext uri="{FF2B5EF4-FFF2-40B4-BE49-F238E27FC236}">
                      <a16:creationId xmlns:a16="http://schemas.microsoft.com/office/drawing/2014/main" id="{5EE80800-BFAD-60BC-1E47-85E40BD58831}"/>
                    </a:ext>
                  </a:extLst>
                </p14:cNvPr>
                <p14:cNvContentPartPr/>
                <p14:nvPr/>
              </p14:nvContentPartPr>
              <p14:xfrm>
                <a:off x="4539679" y="2427244"/>
                <a:ext cx="70560" cy="126720"/>
              </p14:xfrm>
            </p:contentPart>
          </mc:Choice>
          <mc:Fallback xmlns="">
            <p:pic>
              <p:nvPicPr>
                <p:cNvPr id="9230" name="잉크 9229">
                  <a:extLst>
                    <a:ext uri="{FF2B5EF4-FFF2-40B4-BE49-F238E27FC236}">
                      <a16:creationId xmlns:a16="http://schemas.microsoft.com/office/drawing/2014/main" id="{5EE80800-BFAD-60BC-1E47-85E40BD588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31039" y="2418244"/>
                  <a:ext cx="8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31" name="잉크 9230">
                  <a:extLst>
                    <a:ext uri="{FF2B5EF4-FFF2-40B4-BE49-F238E27FC236}">
                      <a16:creationId xmlns:a16="http://schemas.microsoft.com/office/drawing/2014/main" id="{1281CAE7-FE0C-683B-460F-7F8000F606C1}"/>
                    </a:ext>
                  </a:extLst>
                </p14:cNvPr>
                <p14:cNvContentPartPr/>
                <p14:nvPr/>
              </p14:nvContentPartPr>
              <p14:xfrm>
                <a:off x="4616359" y="2391244"/>
                <a:ext cx="76680" cy="90720"/>
              </p14:xfrm>
            </p:contentPart>
          </mc:Choice>
          <mc:Fallback xmlns="">
            <p:pic>
              <p:nvPicPr>
                <p:cNvPr id="9231" name="잉크 9230">
                  <a:extLst>
                    <a:ext uri="{FF2B5EF4-FFF2-40B4-BE49-F238E27FC236}">
                      <a16:creationId xmlns:a16="http://schemas.microsoft.com/office/drawing/2014/main" id="{1281CAE7-FE0C-683B-460F-7F8000F606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07359" y="2382244"/>
                  <a:ext cx="94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32" name="잉크 9231">
                  <a:extLst>
                    <a:ext uri="{FF2B5EF4-FFF2-40B4-BE49-F238E27FC236}">
                      <a16:creationId xmlns:a16="http://schemas.microsoft.com/office/drawing/2014/main" id="{7D2D7142-0535-E02D-7100-C18174532F2D}"/>
                    </a:ext>
                  </a:extLst>
                </p14:cNvPr>
                <p14:cNvContentPartPr/>
                <p14:nvPr/>
              </p14:nvContentPartPr>
              <p14:xfrm>
                <a:off x="4628599" y="2504644"/>
                <a:ext cx="113400" cy="75960"/>
              </p14:xfrm>
            </p:contentPart>
          </mc:Choice>
          <mc:Fallback xmlns="">
            <p:pic>
              <p:nvPicPr>
                <p:cNvPr id="9232" name="잉크 9231">
                  <a:extLst>
                    <a:ext uri="{FF2B5EF4-FFF2-40B4-BE49-F238E27FC236}">
                      <a16:creationId xmlns:a16="http://schemas.microsoft.com/office/drawing/2014/main" id="{7D2D7142-0535-E02D-7100-C18174532F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19599" y="2496004"/>
                  <a:ext cx="131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33" name="잉크 9232">
                  <a:extLst>
                    <a:ext uri="{FF2B5EF4-FFF2-40B4-BE49-F238E27FC236}">
                      <a16:creationId xmlns:a16="http://schemas.microsoft.com/office/drawing/2014/main" id="{50577C80-63D2-3D19-CF29-9B2DB486DCCE}"/>
                    </a:ext>
                  </a:extLst>
                </p14:cNvPr>
                <p14:cNvContentPartPr/>
                <p14:nvPr/>
              </p14:nvContentPartPr>
              <p14:xfrm>
                <a:off x="4767919" y="2405284"/>
                <a:ext cx="94680" cy="100440"/>
              </p14:xfrm>
            </p:contentPart>
          </mc:Choice>
          <mc:Fallback xmlns="">
            <p:pic>
              <p:nvPicPr>
                <p:cNvPr id="9233" name="잉크 9232">
                  <a:extLst>
                    <a:ext uri="{FF2B5EF4-FFF2-40B4-BE49-F238E27FC236}">
                      <a16:creationId xmlns:a16="http://schemas.microsoft.com/office/drawing/2014/main" id="{50577C80-63D2-3D19-CF29-9B2DB486DC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59279" y="2396284"/>
                  <a:ext cx="112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34" name="잉크 9233">
                  <a:extLst>
                    <a:ext uri="{FF2B5EF4-FFF2-40B4-BE49-F238E27FC236}">
                      <a16:creationId xmlns:a16="http://schemas.microsoft.com/office/drawing/2014/main" id="{39E8B44B-1F94-550B-FD01-DFA31CD98C7D}"/>
                    </a:ext>
                  </a:extLst>
                </p14:cNvPr>
                <p14:cNvContentPartPr/>
                <p14:nvPr/>
              </p14:nvContentPartPr>
              <p14:xfrm>
                <a:off x="4820839" y="2527324"/>
                <a:ext cx="73080" cy="65880"/>
              </p14:xfrm>
            </p:contentPart>
          </mc:Choice>
          <mc:Fallback xmlns="">
            <p:pic>
              <p:nvPicPr>
                <p:cNvPr id="9234" name="잉크 9233">
                  <a:extLst>
                    <a:ext uri="{FF2B5EF4-FFF2-40B4-BE49-F238E27FC236}">
                      <a16:creationId xmlns:a16="http://schemas.microsoft.com/office/drawing/2014/main" id="{39E8B44B-1F94-550B-FD01-DFA31CD98C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12199" y="2518324"/>
                  <a:ext cx="90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36" name="잉크 9235">
                  <a:extLst>
                    <a:ext uri="{FF2B5EF4-FFF2-40B4-BE49-F238E27FC236}">
                      <a16:creationId xmlns:a16="http://schemas.microsoft.com/office/drawing/2014/main" id="{CF10DE11-6BC4-DC67-3590-673DC6712809}"/>
                    </a:ext>
                  </a:extLst>
                </p14:cNvPr>
                <p14:cNvContentPartPr/>
                <p14:nvPr/>
              </p14:nvContentPartPr>
              <p14:xfrm>
                <a:off x="5186599" y="2347684"/>
                <a:ext cx="120960" cy="112680"/>
              </p14:xfrm>
            </p:contentPart>
          </mc:Choice>
          <mc:Fallback xmlns="">
            <p:pic>
              <p:nvPicPr>
                <p:cNvPr id="9236" name="잉크 9235">
                  <a:extLst>
                    <a:ext uri="{FF2B5EF4-FFF2-40B4-BE49-F238E27FC236}">
                      <a16:creationId xmlns:a16="http://schemas.microsoft.com/office/drawing/2014/main" id="{CF10DE11-6BC4-DC67-3590-673DC67128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77599" y="2339044"/>
                  <a:ext cx="138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37" name="잉크 9236">
                  <a:extLst>
                    <a:ext uri="{FF2B5EF4-FFF2-40B4-BE49-F238E27FC236}">
                      <a16:creationId xmlns:a16="http://schemas.microsoft.com/office/drawing/2014/main" id="{5DBD7852-6A70-D51C-0534-FCFD9FF2D492}"/>
                    </a:ext>
                  </a:extLst>
                </p14:cNvPr>
                <p14:cNvContentPartPr/>
                <p14:nvPr/>
              </p14:nvContentPartPr>
              <p14:xfrm>
                <a:off x="5251759" y="2490604"/>
                <a:ext cx="77760" cy="67680"/>
              </p14:xfrm>
            </p:contentPart>
          </mc:Choice>
          <mc:Fallback xmlns="">
            <p:pic>
              <p:nvPicPr>
                <p:cNvPr id="9237" name="잉크 9236">
                  <a:extLst>
                    <a:ext uri="{FF2B5EF4-FFF2-40B4-BE49-F238E27FC236}">
                      <a16:creationId xmlns:a16="http://schemas.microsoft.com/office/drawing/2014/main" id="{5DBD7852-6A70-D51C-0534-FCFD9FF2D4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43119" y="2481604"/>
                  <a:ext cx="95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38" name="잉크 9237">
                  <a:extLst>
                    <a:ext uri="{FF2B5EF4-FFF2-40B4-BE49-F238E27FC236}">
                      <a16:creationId xmlns:a16="http://schemas.microsoft.com/office/drawing/2014/main" id="{157FBCD0-B799-04D8-F5EB-565435A87660}"/>
                    </a:ext>
                  </a:extLst>
                </p14:cNvPr>
                <p14:cNvContentPartPr/>
                <p14:nvPr/>
              </p14:nvContentPartPr>
              <p14:xfrm>
                <a:off x="5370199" y="2406724"/>
                <a:ext cx="54000" cy="94680"/>
              </p14:xfrm>
            </p:contentPart>
          </mc:Choice>
          <mc:Fallback xmlns="">
            <p:pic>
              <p:nvPicPr>
                <p:cNvPr id="9238" name="잉크 9237">
                  <a:extLst>
                    <a:ext uri="{FF2B5EF4-FFF2-40B4-BE49-F238E27FC236}">
                      <a16:creationId xmlns:a16="http://schemas.microsoft.com/office/drawing/2014/main" id="{157FBCD0-B799-04D8-F5EB-565435A876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1199" y="2397724"/>
                  <a:ext cx="71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39" name="잉크 9238">
                  <a:extLst>
                    <a:ext uri="{FF2B5EF4-FFF2-40B4-BE49-F238E27FC236}">
                      <a16:creationId xmlns:a16="http://schemas.microsoft.com/office/drawing/2014/main" id="{23036733-2DD5-A53B-C3F5-564B8E8C19B3}"/>
                    </a:ext>
                  </a:extLst>
                </p14:cNvPr>
                <p14:cNvContentPartPr/>
                <p14:nvPr/>
              </p14:nvContentPartPr>
              <p14:xfrm>
                <a:off x="5439679" y="2425804"/>
                <a:ext cx="32040" cy="101880"/>
              </p14:xfrm>
            </p:contentPart>
          </mc:Choice>
          <mc:Fallback xmlns="">
            <p:pic>
              <p:nvPicPr>
                <p:cNvPr id="9239" name="잉크 9238">
                  <a:extLst>
                    <a:ext uri="{FF2B5EF4-FFF2-40B4-BE49-F238E27FC236}">
                      <a16:creationId xmlns:a16="http://schemas.microsoft.com/office/drawing/2014/main" id="{23036733-2DD5-A53B-C3F5-564B8E8C19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31039" y="2416804"/>
                  <a:ext cx="49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40" name="잉크 9239">
                  <a:extLst>
                    <a:ext uri="{FF2B5EF4-FFF2-40B4-BE49-F238E27FC236}">
                      <a16:creationId xmlns:a16="http://schemas.microsoft.com/office/drawing/2014/main" id="{64B84225-4F28-BEC1-B104-D23894225C9B}"/>
                    </a:ext>
                  </a:extLst>
                </p14:cNvPr>
                <p14:cNvContentPartPr/>
                <p14:nvPr/>
              </p14:nvContentPartPr>
              <p14:xfrm>
                <a:off x="5508439" y="2432284"/>
                <a:ext cx="126720" cy="96840"/>
              </p14:xfrm>
            </p:contentPart>
          </mc:Choice>
          <mc:Fallback xmlns="">
            <p:pic>
              <p:nvPicPr>
                <p:cNvPr id="9240" name="잉크 9239">
                  <a:extLst>
                    <a:ext uri="{FF2B5EF4-FFF2-40B4-BE49-F238E27FC236}">
                      <a16:creationId xmlns:a16="http://schemas.microsoft.com/office/drawing/2014/main" id="{64B84225-4F28-BEC1-B104-D23894225C9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99439" y="2423284"/>
                  <a:ext cx="144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41" name="잉크 9240">
                  <a:extLst>
                    <a:ext uri="{FF2B5EF4-FFF2-40B4-BE49-F238E27FC236}">
                      <a16:creationId xmlns:a16="http://schemas.microsoft.com/office/drawing/2014/main" id="{2FA4C701-5E9D-97A7-5D2F-D3BE0C0878E5}"/>
                    </a:ext>
                  </a:extLst>
                </p14:cNvPr>
                <p14:cNvContentPartPr/>
                <p14:nvPr/>
              </p14:nvContentPartPr>
              <p14:xfrm>
                <a:off x="5610319" y="2422924"/>
                <a:ext cx="100440" cy="79920"/>
              </p14:xfrm>
            </p:contentPart>
          </mc:Choice>
          <mc:Fallback xmlns="">
            <p:pic>
              <p:nvPicPr>
                <p:cNvPr id="9241" name="잉크 9240">
                  <a:extLst>
                    <a:ext uri="{FF2B5EF4-FFF2-40B4-BE49-F238E27FC236}">
                      <a16:creationId xmlns:a16="http://schemas.microsoft.com/office/drawing/2014/main" id="{2FA4C701-5E9D-97A7-5D2F-D3BE0C0878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01319" y="2414284"/>
                  <a:ext cx="11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42" name="잉크 9241">
                  <a:extLst>
                    <a:ext uri="{FF2B5EF4-FFF2-40B4-BE49-F238E27FC236}">
                      <a16:creationId xmlns:a16="http://schemas.microsoft.com/office/drawing/2014/main" id="{C10C1B91-D094-F246-4318-C04721D57972}"/>
                    </a:ext>
                  </a:extLst>
                </p14:cNvPr>
                <p14:cNvContentPartPr/>
                <p14:nvPr/>
              </p14:nvContentPartPr>
              <p14:xfrm>
                <a:off x="5692399" y="2416444"/>
                <a:ext cx="201600" cy="119160"/>
              </p14:xfrm>
            </p:contentPart>
          </mc:Choice>
          <mc:Fallback xmlns="">
            <p:pic>
              <p:nvPicPr>
                <p:cNvPr id="9242" name="잉크 9241">
                  <a:extLst>
                    <a:ext uri="{FF2B5EF4-FFF2-40B4-BE49-F238E27FC236}">
                      <a16:creationId xmlns:a16="http://schemas.microsoft.com/office/drawing/2014/main" id="{C10C1B91-D094-F246-4318-C04721D579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83759" y="2407444"/>
                  <a:ext cx="21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43" name="잉크 9242">
                  <a:extLst>
                    <a:ext uri="{FF2B5EF4-FFF2-40B4-BE49-F238E27FC236}">
                      <a16:creationId xmlns:a16="http://schemas.microsoft.com/office/drawing/2014/main" id="{CD3E8DDA-D09C-B48D-5993-C155375E26CB}"/>
                    </a:ext>
                  </a:extLst>
                </p14:cNvPr>
                <p14:cNvContentPartPr/>
                <p14:nvPr/>
              </p14:nvContentPartPr>
              <p14:xfrm>
                <a:off x="5927479" y="2518684"/>
                <a:ext cx="27360" cy="21600"/>
              </p14:xfrm>
            </p:contentPart>
          </mc:Choice>
          <mc:Fallback xmlns="">
            <p:pic>
              <p:nvPicPr>
                <p:cNvPr id="9243" name="잉크 9242">
                  <a:extLst>
                    <a:ext uri="{FF2B5EF4-FFF2-40B4-BE49-F238E27FC236}">
                      <a16:creationId xmlns:a16="http://schemas.microsoft.com/office/drawing/2014/main" id="{CD3E8DDA-D09C-B48D-5993-C155375E26C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18839" y="2510044"/>
                  <a:ext cx="4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76" name="잉크 9275">
                  <a:extLst>
                    <a:ext uri="{FF2B5EF4-FFF2-40B4-BE49-F238E27FC236}">
                      <a16:creationId xmlns:a16="http://schemas.microsoft.com/office/drawing/2014/main" id="{13D4523F-59D5-6829-7D32-4469114CE12E}"/>
                    </a:ext>
                  </a:extLst>
                </p14:cNvPr>
                <p14:cNvContentPartPr/>
                <p14:nvPr/>
              </p14:nvContentPartPr>
              <p14:xfrm>
                <a:off x="5006959" y="2395204"/>
                <a:ext cx="109800" cy="113400"/>
              </p14:xfrm>
            </p:contentPart>
          </mc:Choice>
          <mc:Fallback xmlns="">
            <p:pic>
              <p:nvPicPr>
                <p:cNvPr id="9276" name="잉크 9275">
                  <a:extLst>
                    <a:ext uri="{FF2B5EF4-FFF2-40B4-BE49-F238E27FC236}">
                      <a16:creationId xmlns:a16="http://schemas.microsoft.com/office/drawing/2014/main" id="{13D4523F-59D5-6829-7D32-4469114CE1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98319" y="2386204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77" name="잉크 9276">
                  <a:extLst>
                    <a:ext uri="{FF2B5EF4-FFF2-40B4-BE49-F238E27FC236}">
                      <a16:creationId xmlns:a16="http://schemas.microsoft.com/office/drawing/2014/main" id="{496005AB-DB7C-0BD0-F105-15A473F019E6}"/>
                    </a:ext>
                  </a:extLst>
                </p14:cNvPr>
                <p14:cNvContentPartPr/>
                <p14:nvPr/>
              </p14:nvContentPartPr>
              <p14:xfrm>
                <a:off x="5025319" y="2553964"/>
                <a:ext cx="114120" cy="97560"/>
              </p14:xfrm>
            </p:contentPart>
          </mc:Choice>
          <mc:Fallback xmlns="">
            <p:pic>
              <p:nvPicPr>
                <p:cNvPr id="9277" name="잉크 9276">
                  <a:extLst>
                    <a:ext uri="{FF2B5EF4-FFF2-40B4-BE49-F238E27FC236}">
                      <a16:creationId xmlns:a16="http://schemas.microsoft.com/office/drawing/2014/main" id="{496005AB-DB7C-0BD0-F105-15A473F019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16319" y="2544964"/>
                  <a:ext cx="1317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279" name="잉크 9278">
                <a:extLst>
                  <a:ext uri="{FF2B5EF4-FFF2-40B4-BE49-F238E27FC236}">
                    <a16:creationId xmlns:a16="http://schemas.microsoft.com/office/drawing/2014/main" id="{165A8C43-82FA-8003-F4E6-73EDC50A8724}"/>
                  </a:ext>
                </a:extLst>
              </p14:cNvPr>
              <p14:cNvContentPartPr/>
              <p14:nvPr/>
            </p14:nvContentPartPr>
            <p14:xfrm>
              <a:off x="3946039" y="2793724"/>
              <a:ext cx="307440" cy="303120"/>
            </p14:xfrm>
          </p:contentPart>
        </mc:Choice>
        <mc:Fallback xmlns="">
          <p:pic>
            <p:nvPicPr>
              <p:cNvPr id="9279" name="잉크 9278">
                <a:extLst>
                  <a:ext uri="{FF2B5EF4-FFF2-40B4-BE49-F238E27FC236}">
                    <a16:creationId xmlns:a16="http://schemas.microsoft.com/office/drawing/2014/main" id="{165A8C43-82FA-8003-F4E6-73EDC50A872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37039" y="2784724"/>
                <a:ext cx="3250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280" name="잉크 9279">
                <a:extLst>
                  <a:ext uri="{FF2B5EF4-FFF2-40B4-BE49-F238E27FC236}">
                    <a16:creationId xmlns:a16="http://schemas.microsoft.com/office/drawing/2014/main" id="{ABA01C0C-1A52-A105-70D5-74B0EBE5929E}"/>
                  </a:ext>
                </a:extLst>
              </p14:cNvPr>
              <p14:cNvContentPartPr/>
              <p14:nvPr/>
            </p14:nvContentPartPr>
            <p14:xfrm>
              <a:off x="4471639" y="2789764"/>
              <a:ext cx="435240" cy="316440"/>
            </p14:xfrm>
          </p:contentPart>
        </mc:Choice>
        <mc:Fallback xmlns="">
          <p:pic>
            <p:nvPicPr>
              <p:cNvPr id="9280" name="잉크 9279">
                <a:extLst>
                  <a:ext uri="{FF2B5EF4-FFF2-40B4-BE49-F238E27FC236}">
                    <a16:creationId xmlns:a16="http://schemas.microsoft.com/office/drawing/2014/main" id="{ABA01C0C-1A52-A105-70D5-74B0EBE5929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62999" y="2781124"/>
                <a:ext cx="45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281" name="잉크 9280">
                <a:extLst>
                  <a:ext uri="{FF2B5EF4-FFF2-40B4-BE49-F238E27FC236}">
                    <a16:creationId xmlns:a16="http://schemas.microsoft.com/office/drawing/2014/main" id="{C0B66176-E4F4-4AEB-7FA7-765C94ED5A99}"/>
                  </a:ext>
                </a:extLst>
              </p14:cNvPr>
              <p14:cNvContentPartPr/>
              <p14:nvPr/>
            </p14:nvContentPartPr>
            <p14:xfrm>
              <a:off x="6240679" y="2812084"/>
              <a:ext cx="274320" cy="275040"/>
            </p14:xfrm>
          </p:contentPart>
        </mc:Choice>
        <mc:Fallback xmlns="">
          <p:pic>
            <p:nvPicPr>
              <p:cNvPr id="9281" name="잉크 9280">
                <a:extLst>
                  <a:ext uri="{FF2B5EF4-FFF2-40B4-BE49-F238E27FC236}">
                    <a16:creationId xmlns:a16="http://schemas.microsoft.com/office/drawing/2014/main" id="{C0B66176-E4F4-4AEB-7FA7-765C94ED5A9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32039" y="2803444"/>
                <a:ext cx="2919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282" name="잉크 9281">
                <a:extLst>
                  <a:ext uri="{FF2B5EF4-FFF2-40B4-BE49-F238E27FC236}">
                    <a16:creationId xmlns:a16="http://schemas.microsoft.com/office/drawing/2014/main" id="{36C47B69-117A-56A0-84EF-84C1FBB31530}"/>
                  </a:ext>
                </a:extLst>
              </p14:cNvPr>
              <p14:cNvContentPartPr/>
              <p14:nvPr/>
            </p14:nvContentPartPr>
            <p14:xfrm>
              <a:off x="6786799" y="2780764"/>
              <a:ext cx="435240" cy="338760"/>
            </p14:xfrm>
          </p:contentPart>
        </mc:Choice>
        <mc:Fallback xmlns="">
          <p:pic>
            <p:nvPicPr>
              <p:cNvPr id="9282" name="잉크 9281">
                <a:extLst>
                  <a:ext uri="{FF2B5EF4-FFF2-40B4-BE49-F238E27FC236}">
                    <a16:creationId xmlns:a16="http://schemas.microsoft.com/office/drawing/2014/main" id="{36C47B69-117A-56A0-84EF-84C1FBB3153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77799" y="2772124"/>
                <a:ext cx="45288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34" name="그룹 9333">
            <a:extLst>
              <a:ext uri="{FF2B5EF4-FFF2-40B4-BE49-F238E27FC236}">
                <a16:creationId xmlns:a16="http://schemas.microsoft.com/office/drawing/2014/main" id="{366014BC-48C5-F15F-6E23-F84708953664}"/>
              </a:ext>
            </a:extLst>
          </p:cNvPr>
          <p:cNvGrpSpPr/>
          <p:nvPr/>
        </p:nvGrpSpPr>
        <p:grpSpPr>
          <a:xfrm>
            <a:off x="1842919" y="448324"/>
            <a:ext cx="253080" cy="281160"/>
            <a:chOff x="1842919" y="448324"/>
            <a:chExt cx="2530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283" name="잉크 9282">
                  <a:extLst>
                    <a:ext uri="{FF2B5EF4-FFF2-40B4-BE49-F238E27FC236}">
                      <a16:creationId xmlns:a16="http://schemas.microsoft.com/office/drawing/2014/main" id="{160F3EC8-8D26-B63B-0E33-0782BF34A95D}"/>
                    </a:ext>
                  </a:extLst>
                </p14:cNvPr>
                <p14:cNvContentPartPr/>
                <p14:nvPr/>
              </p14:nvContentPartPr>
              <p14:xfrm>
                <a:off x="1842919" y="448324"/>
                <a:ext cx="150120" cy="246600"/>
              </p14:xfrm>
            </p:contentPart>
          </mc:Choice>
          <mc:Fallback xmlns="">
            <p:pic>
              <p:nvPicPr>
                <p:cNvPr id="9283" name="잉크 9282">
                  <a:extLst>
                    <a:ext uri="{FF2B5EF4-FFF2-40B4-BE49-F238E27FC236}">
                      <a16:creationId xmlns:a16="http://schemas.microsoft.com/office/drawing/2014/main" id="{160F3EC8-8D26-B63B-0E33-0782BF34A9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33919" y="439684"/>
                  <a:ext cx="167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84" name="잉크 9283">
                  <a:extLst>
                    <a:ext uri="{FF2B5EF4-FFF2-40B4-BE49-F238E27FC236}">
                      <a16:creationId xmlns:a16="http://schemas.microsoft.com/office/drawing/2014/main" id="{6B515761-1E69-423F-2CC7-733C9FC680D3}"/>
                    </a:ext>
                  </a:extLst>
                </p14:cNvPr>
                <p14:cNvContentPartPr/>
                <p14:nvPr/>
              </p14:nvContentPartPr>
              <p14:xfrm>
                <a:off x="1977559" y="504844"/>
                <a:ext cx="118440" cy="224640"/>
              </p14:xfrm>
            </p:contentPart>
          </mc:Choice>
          <mc:Fallback xmlns="">
            <p:pic>
              <p:nvPicPr>
                <p:cNvPr id="9284" name="잉크 9283">
                  <a:extLst>
                    <a:ext uri="{FF2B5EF4-FFF2-40B4-BE49-F238E27FC236}">
                      <a16:creationId xmlns:a16="http://schemas.microsoft.com/office/drawing/2014/main" id="{6B515761-1E69-423F-2CC7-733C9FC680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68919" y="496204"/>
                  <a:ext cx="1360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3" name="그룹 9332">
            <a:extLst>
              <a:ext uri="{FF2B5EF4-FFF2-40B4-BE49-F238E27FC236}">
                <a16:creationId xmlns:a16="http://schemas.microsoft.com/office/drawing/2014/main" id="{08FE2446-D2A7-4C0C-954E-ADE6F9FA2CF9}"/>
              </a:ext>
            </a:extLst>
          </p:cNvPr>
          <p:cNvGrpSpPr/>
          <p:nvPr/>
        </p:nvGrpSpPr>
        <p:grpSpPr>
          <a:xfrm>
            <a:off x="2244319" y="463444"/>
            <a:ext cx="936360" cy="248040"/>
            <a:chOff x="2244319" y="463444"/>
            <a:chExt cx="9363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85" name="잉크 9284">
                  <a:extLst>
                    <a:ext uri="{FF2B5EF4-FFF2-40B4-BE49-F238E27FC236}">
                      <a16:creationId xmlns:a16="http://schemas.microsoft.com/office/drawing/2014/main" id="{38DC7C82-A7A9-8921-0CFA-5BF3277E60EF}"/>
                    </a:ext>
                  </a:extLst>
                </p14:cNvPr>
                <p14:cNvContentPartPr/>
                <p14:nvPr/>
              </p14:nvContentPartPr>
              <p14:xfrm>
                <a:off x="2244319" y="463444"/>
                <a:ext cx="105480" cy="140040"/>
              </p14:xfrm>
            </p:contentPart>
          </mc:Choice>
          <mc:Fallback xmlns="">
            <p:pic>
              <p:nvPicPr>
                <p:cNvPr id="9285" name="잉크 9284">
                  <a:extLst>
                    <a:ext uri="{FF2B5EF4-FFF2-40B4-BE49-F238E27FC236}">
                      <a16:creationId xmlns:a16="http://schemas.microsoft.com/office/drawing/2014/main" id="{38DC7C82-A7A9-8921-0CFA-5BF3277E6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35679" y="454804"/>
                  <a:ext cx="123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86" name="잉크 9285">
                  <a:extLst>
                    <a:ext uri="{FF2B5EF4-FFF2-40B4-BE49-F238E27FC236}">
                      <a16:creationId xmlns:a16="http://schemas.microsoft.com/office/drawing/2014/main" id="{3FB9560C-2C1C-14BD-EE71-F1F4B3304E32}"/>
                    </a:ext>
                  </a:extLst>
                </p14:cNvPr>
                <p14:cNvContentPartPr/>
                <p14:nvPr/>
              </p14:nvContentPartPr>
              <p14:xfrm>
                <a:off x="2292199" y="485764"/>
                <a:ext cx="97560" cy="148680"/>
              </p14:xfrm>
            </p:contentPart>
          </mc:Choice>
          <mc:Fallback xmlns="">
            <p:pic>
              <p:nvPicPr>
                <p:cNvPr id="9286" name="잉크 9285">
                  <a:extLst>
                    <a:ext uri="{FF2B5EF4-FFF2-40B4-BE49-F238E27FC236}">
                      <a16:creationId xmlns:a16="http://schemas.microsoft.com/office/drawing/2014/main" id="{3FB9560C-2C1C-14BD-EE71-F1F4B3304E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83559" y="477124"/>
                  <a:ext cx="11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287" name="잉크 9286">
                  <a:extLst>
                    <a:ext uri="{FF2B5EF4-FFF2-40B4-BE49-F238E27FC236}">
                      <a16:creationId xmlns:a16="http://schemas.microsoft.com/office/drawing/2014/main" id="{C5E3C0C7-9429-C6F3-B854-98FF19132037}"/>
                    </a:ext>
                  </a:extLst>
                </p14:cNvPr>
                <p14:cNvContentPartPr/>
                <p14:nvPr/>
              </p14:nvContentPartPr>
              <p14:xfrm>
                <a:off x="2385439" y="509884"/>
                <a:ext cx="76320" cy="135000"/>
              </p14:xfrm>
            </p:contentPart>
          </mc:Choice>
          <mc:Fallback xmlns="">
            <p:pic>
              <p:nvPicPr>
                <p:cNvPr id="9287" name="잉크 9286">
                  <a:extLst>
                    <a:ext uri="{FF2B5EF4-FFF2-40B4-BE49-F238E27FC236}">
                      <a16:creationId xmlns:a16="http://schemas.microsoft.com/office/drawing/2014/main" id="{C5E3C0C7-9429-C6F3-B854-98FF191320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76439" y="500884"/>
                  <a:ext cx="93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288" name="잉크 9287">
                  <a:extLst>
                    <a:ext uri="{FF2B5EF4-FFF2-40B4-BE49-F238E27FC236}">
                      <a16:creationId xmlns:a16="http://schemas.microsoft.com/office/drawing/2014/main" id="{8F0106F9-BCD5-4539-B54A-553923B82858}"/>
                    </a:ext>
                  </a:extLst>
                </p14:cNvPr>
                <p14:cNvContentPartPr/>
                <p14:nvPr/>
              </p14:nvContentPartPr>
              <p14:xfrm>
                <a:off x="2446639" y="491884"/>
                <a:ext cx="134280" cy="144720"/>
              </p14:xfrm>
            </p:contentPart>
          </mc:Choice>
          <mc:Fallback xmlns="">
            <p:pic>
              <p:nvPicPr>
                <p:cNvPr id="9288" name="잉크 9287">
                  <a:extLst>
                    <a:ext uri="{FF2B5EF4-FFF2-40B4-BE49-F238E27FC236}">
                      <a16:creationId xmlns:a16="http://schemas.microsoft.com/office/drawing/2014/main" id="{8F0106F9-BCD5-4539-B54A-553923B828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37639" y="483244"/>
                  <a:ext cx="151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289" name="잉크 9288">
                  <a:extLst>
                    <a:ext uri="{FF2B5EF4-FFF2-40B4-BE49-F238E27FC236}">
                      <a16:creationId xmlns:a16="http://schemas.microsoft.com/office/drawing/2014/main" id="{98CEBF1C-6F07-5B1A-601C-F1DD68E5A3E2}"/>
                    </a:ext>
                  </a:extLst>
                </p14:cNvPr>
                <p14:cNvContentPartPr/>
                <p14:nvPr/>
              </p14:nvContentPartPr>
              <p14:xfrm>
                <a:off x="2583439" y="476764"/>
                <a:ext cx="127080" cy="120240"/>
              </p14:xfrm>
            </p:contentPart>
          </mc:Choice>
          <mc:Fallback xmlns="">
            <p:pic>
              <p:nvPicPr>
                <p:cNvPr id="9289" name="잉크 9288">
                  <a:extLst>
                    <a:ext uri="{FF2B5EF4-FFF2-40B4-BE49-F238E27FC236}">
                      <a16:creationId xmlns:a16="http://schemas.microsoft.com/office/drawing/2014/main" id="{98CEBF1C-6F07-5B1A-601C-F1DD68E5A3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74799" y="468124"/>
                  <a:ext cx="14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90" name="잉크 9289">
                  <a:extLst>
                    <a:ext uri="{FF2B5EF4-FFF2-40B4-BE49-F238E27FC236}">
                      <a16:creationId xmlns:a16="http://schemas.microsoft.com/office/drawing/2014/main" id="{2CB06C3D-FBB5-F13E-92BC-136DC028D92F}"/>
                    </a:ext>
                  </a:extLst>
                </p14:cNvPr>
                <p14:cNvContentPartPr/>
                <p14:nvPr/>
              </p14:nvContentPartPr>
              <p14:xfrm>
                <a:off x="2632399" y="480724"/>
                <a:ext cx="104400" cy="124200"/>
              </p14:xfrm>
            </p:contentPart>
          </mc:Choice>
          <mc:Fallback xmlns="">
            <p:pic>
              <p:nvPicPr>
                <p:cNvPr id="9290" name="잉크 9289">
                  <a:extLst>
                    <a:ext uri="{FF2B5EF4-FFF2-40B4-BE49-F238E27FC236}">
                      <a16:creationId xmlns:a16="http://schemas.microsoft.com/office/drawing/2014/main" id="{2CB06C3D-FBB5-F13E-92BC-136DC028D9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23759" y="472084"/>
                  <a:ext cx="12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91" name="잉크 9290">
                  <a:extLst>
                    <a:ext uri="{FF2B5EF4-FFF2-40B4-BE49-F238E27FC236}">
                      <a16:creationId xmlns:a16="http://schemas.microsoft.com/office/drawing/2014/main" id="{CC95735B-A7BB-FDEA-9607-9C24A9B556BC}"/>
                    </a:ext>
                  </a:extLst>
                </p14:cNvPr>
                <p14:cNvContentPartPr/>
                <p14:nvPr/>
              </p14:nvContentPartPr>
              <p14:xfrm>
                <a:off x="2616919" y="659284"/>
                <a:ext cx="128880" cy="21600"/>
              </p14:xfrm>
            </p:contentPart>
          </mc:Choice>
          <mc:Fallback xmlns="">
            <p:pic>
              <p:nvPicPr>
                <p:cNvPr id="9291" name="잉크 9290">
                  <a:extLst>
                    <a:ext uri="{FF2B5EF4-FFF2-40B4-BE49-F238E27FC236}">
                      <a16:creationId xmlns:a16="http://schemas.microsoft.com/office/drawing/2014/main" id="{CC95735B-A7BB-FDEA-9607-9C24A9B556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8279" y="650644"/>
                  <a:ext cx="146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92" name="잉크 9291">
                  <a:extLst>
                    <a:ext uri="{FF2B5EF4-FFF2-40B4-BE49-F238E27FC236}">
                      <a16:creationId xmlns:a16="http://schemas.microsoft.com/office/drawing/2014/main" id="{B5403047-36C0-EF1F-A7F8-0B0275745D38}"/>
                    </a:ext>
                  </a:extLst>
                </p14:cNvPr>
                <p14:cNvContentPartPr/>
                <p14:nvPr/>
              </p14:nvContentPartPr>
              <p14:xfrm>
                <a:off x="2751919" y="534364"/>
                <a:ext cx="180360" cy="140400"/>
              </p14:xfrm>
            </p:contentPart>
          </mc:Choice>
          <mc:Fallback xmlns="">
            <p:pic>
              <p:nvPicPr>
                <p:cNvPr id="9292" name="잉크 9291">
                  <a:extLst>
                    <a:ext uri="{FF2B5EF4-FFF2-40B4-BE49-F238E27FC236}">
                      <a16:creationId xmlns:a16="http://schemas.microsoft.com/office/drawing/2014/main" id="{B5403047-36C0-EF1F-A7F8-0B0275745D3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42919" y="525364"/>
                  <a:ext cx="198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293" name="잉크 9292">
                  <a:extLst>
                    <a:ext uri="{FF2B5EF4-FFF2-40B4-BE49-F238E27FC236}">
                      <a16:creationId xmlns:a16="http://schemas.microsoft.com/office/drawing/2014/main" id="{88EF2BE1-F736-20A9-2273-B9923EB7BED1}"/>
                    </a:ext>
                  </a:extLst>
                </p14:cNvPr>
                <p14:cNvContentPartPr/>
                <p14:nvPr/>
              </p14:nvContentPartPr>
              <p14:xfrm>
                <a:off x="2971519" y="508804"/>
                <a:ext cx="12600" cy="160560"/>
              </p14:xfrm>
            </p:contentPart>
          </mc:Choice>
          <mc:Fallback xmlns="">
            <p:pic>
              <p:nvPicPr>
                <p:cNvPr id="9293" name="잉크 9292">
                  <a:extLst>
                    <a:ext uri="{FF2B5EF4-FFF2-40B4-BE49-F238E27FC236}">
                      <a16:creationId xmlns:a16="http://schemas.microsoft.com/office/drawing/2014/main" id="{88EF2BE1-F736-20A9-2273-B9923EB7BE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62519" y="499804"/>
                  <a:ext cx="30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294" name="잉크 9293">
                  <a:extLst>
                    <a:ext uri="{FF2B5EF4-FFF2-40B4-BE49-F238E27FC236}">
                      <a16:creationId xmlns:a16="http://schemas.microsoft.com/office/drawing/2014/main" id="{0134FC3C-1472-DE71-8B61-0248377BD4EC}"/>
                    </a:ext>
                  </a:extLst>
                </p14:cNvPr>
                <p14:cNvContentPartPr/>
                <p14:nvPr/>
              </p14:nvContentPartPr>
              <p14:xfrm>
                <a:off x="3022639" y="508084"/>
                <a:ext cx="145800" cy="162720"/>
              </p14:xfrm>
            </p:contentPart>
          </mc:Choice>
          <mc:Fallback xmlns="">
            <p:pic>
              <p:nvPicPr>
                <p:cNvPr id="9294" name="잉크 9293">
                  <a:extLst>
                    <a:ext uri="{FF2B5EF4-FFF2-40B4-BE49-F238E27FC236}">
                      <a16:creationId xmlns:a16="http://schemas.microsoft.com/office/drawing/2014/main" id="{0134FC3C-1472-DE71-8B61-0248377BD4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13639" y="499444"/>
                  <a:ext cx="163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295" name="잉크 9294">
                  <a:extLst>
                    <a:ext uri="{FF2B5EF4-FFF2-40B4-BE49-F238E27FC236}">
                      <a16:creationId xmlns:a16="http://schemas.microsoft.com/office/drawing/2014/main" id="{CAC2F8F0-7F23-F12D-8368-371B0CA378C0}"/>
                    </a:ext>
                  </a:extLst>
                </p14:cNvPr>
                <p14:cNvContentPartPr/>
                <p14:nvPr/>
              </p14:nvContentPartPr>
              <p14:xfrm>
                <a:off x="3162319" y="516004"/>
                <a:ext cx="18360" cy="195480"/>
              </p14:xfrm>
            </p:contentPart>
          </mc:Choice>
          <mc:Fallback xmlns="">
            <p:pic>
              <p:nvPicPr>
                <p:cNvPr id="9295" name="잉크 9294">
                  <a:extLst>
                    <a:ext uri="{FF2B5EF4-FFF2-40B4-BE49-F238E27FC236}">
                      <a16:creationId xmlns:a16="http://schemas.microsoft.com/office/drawing/2014/main" id="{CAC2F8F0-7F23-F12D-8368-371B0CA378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53319" y="507364"/>
                  <a:ext cx="360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2" name="그룹 9331">
            <a:extLst>
              <a:ext uri="{FF2B5EF4-FFF2-40B4-BE49-F238E27FC236}">
                <a16:creationId xmlns:a16="http://schemas.microsoft.com/office/drawing/2014/main" id="{553C3206-82E3-B7D7-CB2B-B5072596AECB}"/>
              </a:ext>
            </a:extLst>
          </p:cNvPr>
          <p:cNvGrpSpPr/>
          <p:nvPr/>
        </p:nvGrpSpPr>
        <p:grpSpPr>
          <a:xfrm>
            <a:off x="3364639" y="418804"/>
            <a:ext cx="421560" cy="297000"/>
            <a:chOff x="3364639" y="418804"/>
            <a:chExt cx="42156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96" name="잉크 9295">
                  <a:extLst>
                    <a:ext uri="{FF2B5EF4-FFF2-40B4-BE49-F238E27FC236}">
                      <a16:creationId xmlns:a16="http://schemas.microsoft.com/office/drawing/2014/main" id="{8E34DF25-3C95-7810-3904-2980EE7B63FA}"/>
                    </a:ext>
                  </a:extLst>
                </p14:cNvPr>
                <p14:cNvContentPartPr/>
                <p14:nvPr/>
              </p14:nvContentPartPr>
              <p14:xfrm>
                <a:off x="3364639" y="440044"/>
                <a:ext cx="125640" cy="190800"/>
              </p14:xfrm>
            </p:contentPart>
          </mc:Choice>
          <mc:Fallback xmlns="">
            <p:pic>
              <p:nvPicPr>
                <p:cNvPr id="9296" name="잉크 9295">
                  <a:extLst>
                    <a:ext uri="{FF2B5EF4-FFF2-40B4-BE49-F238E27FC236}">
                      <a16:creationId xmlns:a16="http://schemas.microsoft.com/office/drawing/2014/main" id="{8E34DF25-3C95-7810-3904-2980EE7B63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55639" y="431404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97" name="잉크 9296">
                  <a:extLst>
                    <a:ext uri="{FF2B5EF4-FFF2-40B4-BE49-F238E27FC236}">
                      <a16:creationId xmlns:a16="http://schemas.microsoft.com/office/drawing/2014/main" id="{4F02C142-15F9-2DFD-2D60-E2D91858EA24}"/>
                    </a:ext>
                  </a:extLst>
                </p14:cNvPr>
                <p14:cNvContentPartPr/>
                <p14:nvPr/>
              </p14:nvContentPartPr>
              <p14:xfrm>
                <a:off x="3493159" y="494404"/>
                <a:ext cx="61200" cy="14400"/>
              </p14:xfrm>
            </p:contentPart>
          </mc:Choice>
          <mc:Fallback xmlns="">
            <p:pic>
              <p:nvPicPr>
                <p:cNvPr id="9297" name="잉크 9296">
                  <a:extLst>
                    <a:ext uri="{FF2B5EF4-FFF2-40B4-BE49-F238E27FC236}">
                      <a16:creationId xmlns:a16="http://schemas.microsoft.com/office/drawing/2014/main" id="{4F02C142-15F9-2DFD-2D60-E2D91858EA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84159" y="485404"/>
                  <a:ext cx="78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298" name="잉크 9297">
                  <a:extLst>
                    <a:ext uri="{FF2B5EF4-FFF2-40B4-BE49-F238E27FC236}">
                      <a16:creationId xmlns:a16="http://schemas.microsoft.com/office/drawing/2014/main" id="{84E2E965-B270-3B4E-6501-E95278281B22}"/>
                    </a:ext>
                  </a:extLst>
                </p14:cNvPr>
                <p14:cNvContentPartPr/>
                <p14:nvPr/>
              </p14:nvContentPartPr>
              <p14:xfrm>
                <a:off x="3487399" y="464164"/>
                <a:ext cx="124920" cy="169560"/>
              </p14:xfrm>
            </p:contentPart>
          </mc:Choice>
          <mc:Fallback xmlns="">
            <p:pic>
              <p:nvPicPr>
                <p:cNvPr id="9298" name="잉크 9297">
                  <a:extLst>
                    <a:ext uri="{FF2B5EF4-FFF2-40B4-BE49-F238E27FC236}">
                      <a16:creationId xmlns:a16="http://schemas.microsoft.com/office/drawing/2014/main" id="{84E2E965-B270-3B4E-6501-E95278281B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78399" y="455524"/>
                  <a:ext cx="142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299" name="잉크 9298">
                  <a:extLst>
                    <a:ext uri="{FF2B5EF4-FFF2-40B4-BE49-F238E27FC236}">
                      <a16:creationId xmlns:a16="http://schemas.microsoft.com/office/drawing/2014/main" id="{8E099CBF-0EB9-4733-9F67-85543C49BC3B}"/>
                    </a:ext>
                  </a:extLst>
                </p14:cNvPr>
                <p14:cNvContentPartPr/>
                <p14:nvPr/>
              </p14:nvContentPartPr>
              <p14:xfrm>
                <a:off x="3635359" y="418804"/>
                <a:ext cx="113400" cy="121320"/>
              </p14:xfrm>
            </p:contentPart>
          </mc:Choice>
          <mc:Fallback xmlns="">
            <p:pic>
              <p:nvPicPr>
                <p:cNvPr id="9299" name="잉크 9298">
                  <a:extLst>
                    <a:ext uri="{FF2B5EF4-FFF2-40B4-BE49-F238E27FC236}">
                      <a16:creationId xmlns:a16="http://schemas.microsoft.com/office/drawing/2014/main" id="{8E099CBF-0EB9-4733-9F67-85543C49BC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26359" y="410164"/>
                  <a:ext cx="131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300" name="잉크 9299">
                  <a:extLst>
                    <a:ext uri="{FF2B5EF4-FFF2-40B4-BE49-F238E27FC236}">
                      <a16:creationId xmlns:a16="http://schemas.microsoft.com/office/drawing/2014/main" id="{E901AB46-6C3D-A366-9E0B-37FAF12CC7DF}"/>
                    </a:ext>
                  </a:extLst>
                </p14:cNvPr>
                <p14:cNvContentPartPr/>
                <p14:nvPr/>
              </p14:nvContentPartPr>
              <p14:xfrm>
                <a:off x="3658039" y="546244"/>
                <a:ext cx="88560" cy="51120"/>
              </p14:xfrm>
            </p:contentPart>
          </mc:Choice>
          <mc:Fallback xmlns="">
            <p:pic>
              <p:nvPicPr>
                <p:cNvPr id="9300" name="잉크 9299">
                  <a:extLst>
                    <a:ext uri="{FF2B5EF4-FFF2-40B4-BE49-F238E27FC236}">
                      <a16:creationId xmlns:a16="http://schemas.microsoft.com/office/drawing/2014/main" id="{E901AB46-6C3D-A366-9E0B-37FAF12CC7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49039" y="537244"/>
                  <a:ext cx="106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301" name="잉크 9300">
                  <a:extLst>
                    <a:ext uri="{FF2B5EF4-FFF2-40B4-BE49-F238E27FC236}">
                      <a16:creationId xmlns:a16="http://schemas.microsoft.com/office/drawing/2014/main" id="{6C14BCEF-7C59-CEE4-5FC5-43BBD15F69FD}"/>
                    </a:ext>
                  </a:extLst>
                </p14:cNvPr>
                <p14:cNvContentPartPr/>
                <p14:nvPr/>
              </p14:nvContentPartPr>
              <p14:xfrm>
                <a:off x="3668119" y="641644"/>
                <a:ext cx="118080" cy="74160"/>
              </p14:xfrm>
            </p:contentPart>
          </mc:Choice>
          <mc:Fallback xmlns="">
            <p:pic>
              <p:nvPicPr>
                <p:cNvPr id="9301" name="잉크 9300">
                  <a:extLst>
                    <a:ext uri="{FF2B5EF4-FFF2-40B4-BE49-F238E27FC236}">
                      <a16:creationId xmlns:a16="http://schemas.microsoft.com/office/drawing/2014/main" id="{6C14BCEF-7C59-CEE4-5FC5-43BBD15F69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59479" y="632644"/>
                  <a:ext cx="1357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1" name="그룹 9330">
            <a:extLst>
              <a:ext uri="{FF2B5EF4-FFF2-40B4-BE49-F238E27FC236}">
                <a16:creationId xmlns:a16="http://schemas.microsoft.com/office/drawing/2014/main" id="{66302623-D848-933F-5609-53CEFAC3836A}"/>
              </a:ext>
            </a:extLst>
          </p:cNvPr>
          <p:cNvGrpSpPr/>
          <p:nvPr/>
        </p:nvGrpSpPr>
        <p:grpSpPr>
          <a:xfrm>
            <a:off x="3964759" y="450124"/>
            <a:ext cx="1079280" cy="291600"/>
            <a:chOff x="3964759" y="450124"/>
            <a:chExt cx="10792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302" name="잉크 9301">
                  <a:extLst>
                    <a:ext uri="{FF2B5EF4-FFF2-40B4-BE49-F238E27FC236}">
                      <a16:creationId xmlns:a16="http://schemas.microsoft.com/office/drawing/2014/main" id="{93EBB057-CEDC-A61B-1920-221F3DDF23A4}"/>
                    </a:ext>
                  </a:extLst>
                </p14:cNvPr>
                <p14:cNvContentPartPr/>
                <p14:nvPr/>
              </p14:nvContentPartPr>
              <p14:xfrm>
                <a:off x="3964759" y="450124"/>
                <a:ext cx="149400" cy="122040"/>
              </p14:xfrm>
            </p:contentPart>
          </mc:Choice>
          <mc:Fallback xmlns="">
            <p:pic>
              <p:nvPicPr>
                <p:cNvPr id="9302" name="잉크 9301">
                  <a:extLst>
                    <a:ext uri="{FF2B5EF4-FFF2-40B4-BE49-F238E27FC236}">
                      <a16:creationId xmlns:a16="http://schemas.microsoft.com/office/drawing/2014/main" id="{93EBB057-CEDC-A61B-1920-221F3DDF23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56119" y="441484"/>
                  <a:ext cx="167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303" name="잉크 9302">
                  <a:extLst>
                    <a:ext uri="{FF2B5EF4-FFF2-40B4-BE49-F238E27FC236}">
                      <a16:creationId xmlns:a16="http://schemas.microsoft.com/office/drawing/2014/main" id="{A3B6A098-B843-B2C1-39D6-A95FAEEE2C7C}"/>
                    </a:ext>
                  </a:extLst>
                </p14:cNvPr>
                <p14:cNvContentPartPr/>
                <p14:nvPr/>
              </p14:nvContentPartPr>
              <p14:xfrm>
                <a:off x="4019119" y="452284"/>
                <a:ext cx="87480" cy="189360"/>
              </p14:xfrm>
            </p:contentPart>
          </mc:Choice>
          <mc:Fallback xmlns="">
            <p:pic>
              <p:nvPicPr>
                <p:cNvPr id="9303" name="잉크 9302">
                  <a:extLst>
                    <a:ext uri="{FF2B5EF4-FFF2-40B4-BE49-F238E27FC236}">
                      <a16:creationId xmlns:a16="http://schemas.microsoft.com/office/drawing/2014/main" id="{A3B6A098-B843-B2C1-39D6-A95FAEEE2C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10479" y="443644"/>
                  <a:ext cx="105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304" name="잉크 9303">
                  <a:extLst>
                    <a:ext uri="{FF2B5EF4-FFF2-40B4-BE49-F238E27FC236}">
                      <a16:creationId xmlns:a16="http://schemas.microsoft.com/office/drawing/2014/main" id="{01830CE8-0F26-E7D5-A921-5B4C2778EF1C}"/>
                    </a:ext>
                  </a:extLst>
                </p14:cNvPr>
                <p14:cNvContentPartPr/>
                <p14:nvPr/>
              </p14:nvContentPartPr>
              <p14:xfrm>
                <a:off x="4118839" y="487564"/>
                <a:ext cx="74160" cy="126360"/>
              </p14:xfrm>
            </p:contentPart>
          </mc:Choice>
          <mc:Fallback xmlns="">
            <p:pic>
              <p:nvPicPr>
                <p:cNvPr id="9304" name="잉크 9303">
                  <a:extLst>
                    <a:ext uri="{FF2B5EF4-FFF2-40B4-BE49-F238E27FC236}">
                      <a16:creationId xmlns:a16="http://schemas.microsoft.com/office/drawing/2014/main" id="{01830CE8-0F26-E7D5-A921-5B4C2778EF1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09839" y="478564"/>
                  <a:ext cx="91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305" name="잉크 9304">
                  <a:extLst>
                    <a:ext uri="{FF2B5EF4-FFF2-40B4-BE49-F238E27FC236}">
                      <a16:creationId xmlns:a16="http://schemas.microsoft.com/office/drawing/2014/main" id="{2473FFBF-00D3-014C-CA98-19D88618597B}"/>
                    </a:ext>
                  </a:extLst>
                </p14:cNvPr>
                <p14:cNvContentPartPr/>
                <p14:nvPr/>
              </p14:nvContentPartPr>
              <p14:xfrm>
                <a:off x="4179679" y="456964"/>
                <a:ext cx="123840" cy="149040"/>
              </p14:xfrm>
            </p:contentPart>
          </mc:Choice>
          <mc:Fallback xmlns="">
            <p:pic>
              <p:nvPicPr>
                <p:cNvPr id="9305" name="잉크 9304">
                  <a:extLst>
                    <a:ext uri="{FF2B5EF4-FFF2-40B4-BE49-F238E27FC236}">
                      <a16:creationId xmlns:a16="http://schemas.microsoft.com/office/drawing/2014/main" id="{2473FFBF-00D3-014C-CA98-19D8861859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70679" y="447964"/>
                  <a:ext cx="141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306" name="잉크 9305">
                  <a:extLst>
                    <a:ext uri="{FF2B5EF4-FFF2-40B4-BE49-F238E27FC236}">
                      <a16:creationId xmlns:a16="http://schemas.microsoft.com/office/drawing/2014/main" id="{72A3B736-CAF6-8A6C-B226-CCFB3D51FECC}"/>
                    </a:ext>
                  </a:extLst>
                </p14:cNvPr>
                <p14:cNvContentPartPr/>
                <p14:nvPr/>
              </p14:nvContentPartPr>
              <p14:xfrm>
                <a:off x="4222879" y="654244"/>
                <a:ext cx="137520" cy="67680"/>
              </p14:xfrm>
            </p:contentPart>
          </mc:Choice>
          <mc:Fallback xmlns="">
            <p:pic>
              <p:nvPicPr>
                <p:cNvPr id="9306" name="잉크 9305">
                  <a:extLst>
                    <a:ext uri="{FF2B5EF4-FFF2-40B4-BE49-F238E27FC236}">
                      <a16:creationId xmlns:a16="http://schemas.microsoft.com/office/drawing/2014/main" id="{72A3B736-CAF6-8A6C-B226-CCFB3D51FE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14239" y="645604"/>
                  <a:ext cx="155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307" name="잉크 9306">
                  <a:extLst>
                    <a:ext uri="{FF2B5EF4-FFF2-40B4-BE49-F238E27FC236}">
                      <a16:creationId xmlns:a16="http://schemas.microsoft.com/office/drawing/2014/main" id="{8F5FE9CC-5BEE-AE78-6E69-DD40D0BC8F07}"/>
                    </a:ext>
                  </a:extLst>
                </p14:cNvPr>
                <p14:cNvContentPartPr/>
                <p14:nvPr/>
              </p14:nvContentPartPr>
              <p14:xfrm>
                <a:off x="4311799" y="462724"/>
                <a:ext cx="165240" cy="208440"/>
              </p14:xfrm>
            </p:contentPart>
          </mc:Choice>
          <mc:Fallback xmlns="">
            <p:pic>
              <p:nvPicPr>
                <p:cNvPr id="9307" name="잉크 9306">
                  <a:extLst>
                    <a:ext uri="{FF2B5EF4-FFF2-40B4-BE49-F238E27FC236}">
                      <a16:creationId xmlns:a16="http://schemas.microsoft.com/office/drawing/2014/main" id="{8F5FE9CC-5BEE-AE78-6E69-DD40D0BC8F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02799" y="453724"/>
                  <a:ext cx="182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08" name="잉크 9307">
                  <a:extLst>
                    <a:ext uri="{FF2B5EF4-FFF2-40B4-BE49-F238E27FC236}">
                      <a16:creationId xmlns:a16="http://schemas.microsoft.com/office/drawing/2014/main" id="{E71A8191-F931-0900-D79B-D3C9C498404B}"/>
                    </a:ext>
                  </a:extLst>
                </p14:cNvPr>
                <p14:cNvContentPartPr/>
                <p14:nvPr/>
              </p14:nvContentPartPr>
              <p14:xfrm>
                <a:off x="4534279" y="454444"/>
                <a:ext cx="78120" cy="92520"/>
              </p14:xfrm>
            </p:contentPart>
          </mc:Choice>
          <mc:Fallback xmlns="">
            <p:pic>
              <p:nvPicPr>
                <p:cNvPr id="9308" name="잉크 9307">
                  <a:extLst>
                    <a:ext uri="{FF2B5EF4-FFF2-40B4-BE49-F238E27FC236}">
                      <a16:creationId xmlns:a16="http://schemas.microsoft.com/office/drawing/2014/main" id="{E71A8191-F931-0900-D79B-D3C9C49840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25279" y="445804"/>
                  <a:ext cx="95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309" name="잉크 9308">
                  <a:extLst>
                    <a:ext uri="{FF2B5EF4-FFF2-40B4-BE49-F238E27FC236}">
                      <a16:creationId xmlns:a16="http://schemas.microsoft.com/office/drawing/2014/main" id="{4590565A-AE99-0F3A-47D6-66240453F3B5}"/>
                    </a:ext>
                  </a:extLst>
                </p14:cNvPr>
                <p14:cNvContentPartPr/>
                <p14:nvPr/>
              </p14:nvContentPartPr>
              <p14:xfrm>
                <a:off x="4521679" y="604204"/>
                <a:ext cx="165960" cy="137520"/>
              </p14:xfrm>
            </p:contentPart>
          </mc:Choice>
          <mc:Fallback xmlns="">
            <p:pic>
              <p:nvPicPr>
                <p:cNvPr id="9309" name="잉크 9308">
                  <a:extLst>
                    <a:ext uri="{FF2B5EF4-FFF2-40B4-BE49-F238E27FC236}">
                      <a16:creationId xmlns:a16="http://schemas.microsoft.com/office/drawing/2014/main" id="{4590565A-AE99-0F3A-47D6-66240453F3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12679" y="595564"/>
                  <a:ext cx="183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310" name="잉크 9309">
                  <a:extLst>
                    <a:ext uri="{FF2B5EF4-FFF2-40B4-BE49-F238E27FC236}">
                      <a16:creationId xmlns:a16="http://schemas.microsoft.com/office/drawing/2014/main" id="{79897F75-3324-0920-A097-42298E338DF2}"/>
                    </a:ext>
                  </a:extLst>
                </p14:cNvPr>
                <p14:cNvContentPartPr/>
                <p14:nvPr/>
              </p14:nvContentPartPr>
              <p14:xfrm>
                <a:off x="4636879" y="483604"/>
                <a:ext cx="155160" cy="168480"/>
              </p14:xfrm>
            </p:contentPart>
          </mc:Choice>
          <mc:Fallback xmlns="">
            <p:pic>
              <p:nvPicPr>
                <p:cNvPr id="9310" name="잉크 9309">
                  <a:extLst>
                    <a:ext uri="{FF2B5EF4-FFF2-40B4-BE49-F238E27FC236}">
                      <a16:creationId xmlns:a16="http://schemas.microsoft.com/office/drawing/2014/main" id="{79897F75-3324-0920-A097-42298E338D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27879" y="474964"/>
                  <a:ext cx="172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311" name="잉크 9310">
                  <a:extLst>
                    <a:ext uri="{FF2B5EF4-FFF2-40B4-BE49-F238E27FC236}">
                      <a16:creationId xmlns:a16="http://schemas.microsoft.com/office/drawing/2014/main" id="{83290109-CE02-A352-1F85-B20E3344A767}"/>
                    </a:ext>
                  </a:extLst>
                </p14:cNvPr>
                <p14:cNvContentPartPr/>
                <p14:nvPr/>
              </p14:nvContentPartPr>
              <p14:xfrm>
                <a:off x="4771159" y="552004"/>
                <a:ext cx="84240" cy="115560"/>
              </p14:xfrm>
            </p:contentPart>
          </mc:Choice>
          <mc:Fallback xmlns="">
            <p:pic>
              <p:nvPicPr>
                <p:cNvPr id="9311" name="잉크 9310">
                  <a:extLst>
                    <a:ext uri="{FF2B5EF4-FFF2-40B4-BE49-F238E27FC236}">
                      <a16:creationId xmlns:a16="http://schemas.microsoft.com/office/drawing/2014/main" id="{83290109-CE02-A352-1F85-B20E3344A7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62159" y="543004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12" name="잉크 9311">
                  <a:extLst>
                    <a:ext uri="{FF2B5EF4-FFF2-40B4-BE49-F238E27FC236}">
                      <a16:creationId xmlns:a16="http://schemas.microsoft.com/office/drawing/2014/main" id="{D5E68CE7-420A-4C25-FD7A-40C8ED44A8C9}"/>
                    </a:ext>
                  </a:extLst>
                </p14:cNvPr>
                <p14:cNvContentPartPr/>
                <p14:nvPr/>
              </p14:nvContentPartPr>
              <p14:xfrm>
                <a:off x="4785199" y="511684"/>
                <a:ext cx="109080" cy="151560"/>
              </p14:xfrm>
            </p:contentPart>
          </mc:Choice>
          <mc:Fallback xmlns="">
            <p:pic>
              <p:nvPicPr>
                <p:cNvPr id="9312" name="잉크 9311">
                  <a:extLst>
                    <a:ext uri="{FF2B5EF4-FFF2-40B4-BE49-F238E27FC236}">
                      <a16:creationId xmlns:a16="http://schemas.microsoft.com/office/drawing/2014/main" id="{D5E68CE7-420A-4C25-FD7A-40C8ED44A8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76199" y="502684"/>
                  <a:ext cx="126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313" name="잉크 9312">
                  <a:extLst>
                    <a:ext uri="{FF2B5EF4-FFF2-40B4-BE49-F238E27FC236}">
                      <a16:creationId xmlns:a16="http://schemas.microsoft.com/office/drawing/2014/main" id="{F7C3F253-E710-6912-EA50-FF4AC5D1B7BC}"/>
                    </a:ext>
                  </a:extLst>
                </p14:cNvPr>
                <p14:cNvContentPartPr/>
                <p14:nvPr/>
              </p14:nvContentPartPr>
              <p14:xfrm>
                <a:off x="4923079" y="521044"/>
                <a:ext cx="120960" cy="145080"/>
              </p14:xfrm>
            </p:contentPart>
          </mc:Choice>
          <mc:Fallback xmlns="">
            <p:pic>
              <p:nvPicPr>
                <p:cNvPr id="9313" name="잉크 9312">
                  <a:extLst>
                    <a:ext uri="{FF2B5EF4-FFF2-40B4-BE49-F238E27FC236}">
                      <a16:creationId xmlns:a16="http://schemas.microsoft.com/office/drawing/2014/main" id="{F7C3F253-E710-6912-EA50-FF4AC5D1B7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14079" y="512044"/>
                  <a:ext cx="1386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0" name="그룹 9329">
            <a:extLst>
              <a:ext uri="{FF2B5EF4-FFF2-40B4-BE49-F238E27FC236}">
                <a16:creationId xmlns:a16="http://schemas.microsoft.com/office/drawing/2014/main" id="{FB4D9779-525A-BB7E-813B-006B69B1E840}"/>
              </a:ext>
            </a:extLst>
          </p:cNvPr>
          <p:cNvGrpSpPr/>
          <p:nvPr/>
        </p:nvGrpSpPr>
        <p:grpSpPr>
          <a:xfrm>
            <a:off x="5245999" y="429964"/>
            <a:ext cx="687240" cy="296640"/>
            <a:chOff x="5245999" y="429964"/>
            <a:chExt cx="6872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314" name="잉크 9313">
                  <a:extLst>
                    <a:ext uri="{FF2B5EF4-FFF2-40B4-BE49-F238E27FC236}">
                      <a16:creationId xmlns:a16="http://schemas.microsoft.com/office/drawing/2014/main" id="{9D96B212-5A7A-AA95-2A23-D1797567152B}"/>
                    </a:ext>
                  </a:extLst>
                </p14:cNvPr>
                <p14:cNvContentPartPr/>
                <p14:nvPr/>
              </p14:nvContentPartPr>
              <p14:xfrm>
                <a:off x="5245999" y="429964"/>
                <a:ext cx="131400" cy="216000"/>
              </p14:xfrm>
            </p:contentPart>
          </mc:Choice>
          <mc:Fallback xmlns="">
            <p:pic>
              <p:nvPicPr>
                <p:cNvPr id="9314" name="잉크 9313">
                  <a:extLst>
                    <a:ext uri="{FF2B5EF4-FFF2-40B4-BE49-F238E27FC236}">
                      <a16:creationId xmlns:a16="http://schemas.microsoft.com/office/drawing/2014/main" id="{9D96B212-5A7A-AA95-2A23-D1797567152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36999" y="421324"/>
                  <a:ext cx="149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315" name="잉크 9314">
                  <a:extLst>
                    <a:ext uri="{FF2B5EF4-FFF2-40B4-BE49-F238E27FC236}">
                      <a16:creationId xmlns:a16="http://schemas.microsoft.com/office/drawing/2014/main" id="{BFC81403-F23B-875E-941F-54491B811FA9}"/>
                    </a:ext>
                  </a:extLst>
                </p14:cNvPr>
                <p14:cNvContentPartPr/>
                <p14:nvPr/>
              </p14:nvContentPartPr>
              <p14:xfrm>
                <a:off x="5377039" y="521044"/>
                <a:ext cx="79200" cy="112320"/>
              </p14:xfrm>
            </p:contentPart>
          </mc:Choice>
          <mc:Fallback xmlns="">
            <p:pic>
              <p:nvPicPr>
                <p:cNvPr id="9315" name="잉크 9314">
                  <a:extLst>
                    <a:ext uri="{FF2B5EF4-FFF2-40B4-BE49-F238E27FC236}">
                      <a16:creationId xmlns:a16="http://schemas.microsoft.com/office/drawing/2014/main" id="{BFC81403-F23B-875E-941F-54491B811F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68399" y="512044"/>
                  <a:ext cx="96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316" name="잉크 9315">
                  <a:extLst>
                    <a:ext uri="{FF2B5EF4-FFF2-40B4-BE49-F238E27FC236}">
                      <a16:creationId xmlns:a16="http://schemas.microsoft.com/office/drawing/2014/main" id="{DB47B4AD-4362-3F6D-D9CA-6B4D2816EC3A}"/>
                    </a:ext>
                  </a:extLst>
                </p14:cNvPr>
                <p14:cNvContentPartPr/>
                <p14:nvPr/>
              </p14:nvContentPartPr>
              <p14:xfrm>
                <a:off x="5446879" y="458404"/>
                <a:ext cx="138960" cy="219240"/>
              </p14:xfrm>
            </p:contentPart>
          </mc:Choice>
          <mc:Fallback xmlns="">
            <p:pic>
              <p:nvPicPr>
                <p:cNvPr id="9316" name="잉크 9315">
                  <a:extLst>
                    <a:ext uri="{FF2B5EF4-FFF2-40B4-BE49-F238E27FC236}">
                      <a16:creationId xmlns:a16="http://schemas.microsoft.com/office/drawing/2014/main" id="{DB47B4AD-4362-3F6D-D9CA-6B4D2816EC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38239" y="449404"/>
                  <a:ext cx="156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17" name="잉크 9316">
                  <a:extLst>
                    <a:ext uri="{FF2B5EF4-FFF2-40B4-BE49-F238E27FC236}">
                      <a16:creationId xmlns:a16="http://schemas.microsoft.com/office/drawing/2014/main" id="{11044E53-2429-32A7-835C-E9B364CCC5D5}"/>
                    </a:ext>
                  </a:extLst>
                </p14:cNvPr>
                <p14:cNvContentPartPr/>
                <p14:nvPr/>
              </p14:nvContentPartPr>
              <p14:xfrm>
                <a:off x="5612119" y="519244"/>
                <a:ext cx="105120" cy="168480"/>
              </p14:xfrm>
            </p:contentPart>
          </mc:Choice>
          <mc:Fallback xmlns="">
            <p:pic>
              <p:nvPicPr>
                <p:cNvPr id="9317" name="잉크 9316">
                  <a:extLst>
                    <a:ext uri="{FF2B5EF4-FFF2-40B4-BE49-F238E27FC236}">
                      <a16:creationId xmlns:a16="http://schemas.microsoft.com/office/drawing/2014/main" id="{11044E53-2429-32A7-835C-E9B364CCC5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03119" y="510604"/>
                  <a:ext cx="122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18" name="잉크 9317">
                  <a:extLst>
                    <a:ext uri="{FF2B5EF4-FFF2-40B4-BE49-F238E27FC236}">
                      <a16:creationId xmlns:a16="http://schemas.microsoft.com/office/drawing/2014/main" id="{10D0BDF6-2F55-9107-7676-69E28CC26791}"/>
                    </a:ext>
                  </a:extLst>
                </p14:cNvPr>
                <p14:cNvContentPartPr/>
                <p14:nvPr/>
              </p14:nvContentPartPr>
              <p14:xfrm>
                <a:off x="5714359" y="535444"/>
                <a:ext cx="107640" cy="119880"/>
              </p14:xfrm>
            </p:contentPart>
          </mc:Choice>
          <mc:Fallback xmlns="">
            <p:pic>
              <p:nvPicPr>
                <p:cNvPr id="9318" name="잉크 9317">
                  <a:extLst>
                    <a:ext uri="{FF2B5EF4-FFF2-40B4-BE49-F238E27FC236}">
                      <a16:creationId xmlns:a16="http://schemas.microsoft.com/office/drawing/2014/main" id="{10D0BDF6-2F55-9107-7676-69E28CC267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05719" y="526444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319" name="잉크 9318">
                  <a:extLst>
                    <a:ext uri="{FF2B5EF4-FFF2-40B4-BE49-F238E27FC236}">
                      <a16:creationId xmlns:a16="http://schemas.microsoft.com/office/drawing/2014/main" id="{519B8421-6C79-E1E9-E65C-C1F7800115D1}"/>
                    </a:ext>
                  </a:extLst>
                </p14:cNvPr>
                <p14:cNvContentPartPr/>
                <p14:nvPr/>
              </p14:nvContentPartPr>
              <p14:xfrm>
                <a:off x="5850799" y="505204"/>
                <a:ext cx="82440" cy="189000"/>
              </p14:xfrm>
            </p:contentPart>
          </mc:Choice>
          <mc:Fallback xmlns="">
            <p:pic>
              <p:nvPicPr>
                <p:cNvPr id="9319" name="잉크 9318">
                  <a:extLst>
                    <a:ext uri="{FF2B5EF4-FFF2-40B4-BE49-F238E27FC236}">
                      <a16:creationId xmlns:a16="http://schemas.microsoft.com/office/drawing/2014/main" id="{519B8421-6C79-E1E9-E65C-C1F7800115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1799" y="496564"/>
                  <a:ext cx="100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320" name="잉크 9319">
                  <a:extLst>
                    <a:ext uri="{FF2B5EF4-FFF2-40B4-BE49-F238E27FC236}">
                      <a16:creationId xmlns:a16="http://schemas.microsoft.com/office/drawing/2014/main" id="{A03A5E28-8F2A-6BAF-2569-5A8E01E9B184}"/>
                    </a:ext>
                  </a:extLst>
                </p14:cNvPr>
                <p14:cNvContentPartPr/>
                <p14:nvPr/>
              </p14:nvContentPartPr>
              <p14:xfrm>
                <a:off x="5885359" y="711124"/>
                <a:ext cx="22320" cy="15480"/>
              </p14:xfrm>
            </p:contentPart>
          </mc:Choice>
          <mc:Fallback xmlns="">
            <p:pic>
              <p:nvPicPr>
                <p:cNvPr id="9320" name="잉크 9319">
                  <a:extLst>
                    <a:ext uri="{FF2B5EF4-FFF2-40B4-BE49-F238E27FC236}">
                      <a16:creationId xmlns:a16="http://schemas.microsoft.com/office/drawing/2014/main" id="{A03A5E28-8F2A-6BAF-2569-5A8E01E9B18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76719" y="702124"/>
                  <a:ext cx="399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29" name="그룹 9328">
            <a:extLst>
              <a:ext uri="{FF2B5EF4-FFF2-40B4-BE49-F238E27FC236}">
                <a16:creationId xmlns:a16="http://schemas.microsoft.com/office/drawing/2014/main" id="{0C3B7609-859E-F987-B552-5BC48E6BF708}"/>
              </a:ext>
            </a:extLst>
          </p:cNvPr>
          <p:cNvGrpSpPr/>
          <p:nvPr/>
        </p:nvGrpSpPr>
        <p:grpSpPr>
          <a:xfrm>
            <a:off x="6174439" y="474604"/>
            <a:ext cx="741600" cy="281160"/>
            <a:chOff x="6174439" y="474604"/>
            <a:chExt cx="7416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321" name="잉크 9320">
                  <a:extLst>
                    <a:ext uri="{FF2B5EF4-FFF2-40B4-BE49-F238E27FC236}">
                      <a16:creationId xmlns:a16="http://schemas.microsoft.com/office/drawing/2014/main" id="{BA75A8EF-9E40-F8DD-6EB0-55DBF782C109}"/>
                    </a:ext>
                  </a:extLst>
                </p14:cNvPr>
                <p14:cNvContentPartPr/>
                <p14:nvPr/>
              </p14:nvContentPartPr>
              <p14:xfrm>
                <a:off x="6174439" y="484684"/>
                <a:ext cx="136800" cy="210240"/>
              </p14:xfrm>
            </p:contentPart>
          </mc:Choice>
          <mc:Fallback xmlns="">
            <p:pic>
              <p:nvPicPr>
                <p:cNvPr id="9321" name="잉크 9320">
                  <a:extLst>
                    <a:ext uri="{FF2B5EF4-FFF2-40B4-BE49-F238E27FC236}">
                      <a16:creationId xmlns:a16="http://schemas.microsoft.com/office/drawing/2014/main" id="{BA75A8EF-9E40-F8DD-6EB0-55DBF782C1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65799" y="476044"/>
                  <a:ext cx="154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322" name="잉크 9321">
                  <a:extLst>
                    <a:ext uri="{FF2B5EF4-FFF2-40B4-BE49-F238E27FC236}">
                      <a16:creationId xmlns:a16="http://schemas.microsoft.com/office/drawing/2014/main" id="{FA5C002A-429D-3174-690B-D55BF8475B72}"/>
                    </a:ext>
                  </a:extLst>
                </p14:cNvPr>
                <p14:cNvContentPartPr/>
                <p14:nvPr/>
              </p14:nvContentPartPr>
              <p14:xfrm>
                <a:off x="6225199" y="554884"/>
                <a:ext cx="127800" cy="156600"/>
              </p14:xfrm>
            </p:contentPart>
          </mc:Choice>
          <mc:Fallback xmlns="">
            <p:pic>
              <p:nvPicPr>
                <p:cNvPr id="9322" name="잉크 9321">
                  <a:extLst>
                    <a:ext uri="{FF2B5EF4-FFF2-40B4-BE49-F238E27FC236}">
                      <a16:creationId xmlns:a16="http://schemas.microsoft.com/office/drawing/2014/main" id="{FA5C002A-429D-3174-690B-D55BF8475B7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16199" y="545884"/>
                  <a:ext cx="145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323" name="잉크 9322">
                  <a:extLst>
                    <a:ext uri="{FF2B5EF4-FFF2-40B4-BE49-F238E27FC236}">
                      <a16:creationId xmlns:a16="http://schemas.microsoft.com/office/drawing/2014/main" id="{AE8C2F2D-DF9D-2335-0270-AD7AD0264CE8}"/>
                    </a:ext>
                  </a:extLst>
                </p14:cNvPr>
                <p14:cNvContentPartPr/>
                <p14:nvPr/>
              </p14:nvContentPartPr>
              <p14:xfrm>
                <a:off x="6338959" y="555604"/>
                <a:ext cx="81360" cy="131400"/>
              </p14:xfrm>
            </p:contentPart>
          </mc:Choice>
          <mc:Fallback xmlns="">
            <p:pic>
              <p:nvPicPr>
                <p:cNvPr id="9323" name="잉크 9322">
                  <a:extLst>
                    <a:ext uri="{FF2B5EF4-FFF2-40B4-BE49-F238E27FC236}">
                      <a16:creationId xmlns:a16="http://schemas.microsoft.com/office/drawing/2014/main" id="{AE8C2F2D-DF9D-2335-0270-AD7AD0264C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29959" y="546964"/>
                  <a:ext cx="99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324" name="잉크 9323">
                  <a:extLst>
                    <a:ext uri="{FF2B5EF4-FFF2-40B4-BE49-F238E27FC236}">
                      <a16:creationId xmlns:a16="http://schemas.microsoft.com/office/drawing/2014/main" id="{EDFEDB49-C2A3-81F1-C363-17C6452674C4}"/>
                    </a:ext>
                  </a:extLst>
                </p14:cNvPr>
                <p14:cNvContentPartPr/>
                <p14:nvPr/>
              </p14:nvContentPartPr>
              <p14:xfrm>
                <a:off x="6398719" y="542284"/>
                <a:ext cx="151920" cy="169200"/>
              </p14:xfrm>
            </p:contentPart>
          </mc:Choice>
          <mc:Fallback xmlns="">
            <p:pic>
              <p:nvPicPr>
                <p:cNvPr id="9324" name="잉크 9323">
                  <a:extLst>
                    <a:ext uri="{FF2B5EF4-FFF2-40B4-BE49-F238E27FC236}">
                      <a16:creationId xmlns:a16="http://schemas.microsoft.com/office/drawing/2014/main" id="{EDFEDB49-C2A3-81F1-C363-17C6452674C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89719" y="533644"/>
                  <a:ext cx="16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325" name="잉크 9324">
                  <a:extLst>
                    <a:ext uri="{FF2B5EF4-FFF2-40B4-BE49-F238E27FC236}">
                      <a16:creationId xmlns:a16="http://schemas.microsoft.com/office/drawing/2014/main" id="{AD57B55C-8373-65CE-A004-5AE91588A22E}"/>
                    </a:ext>
                  </a:extLst>
                </p14:cNvPr>
                <p14:cNvContentPartPr/>
                <p14:nvPr/>
              </p14:nvContentPartPr>
              <p14:xfrm>
                <a:off x="6556399" y="513124"/>
                <a:ext cx="128160" cy="132840"/>
              </p14:xfrm>
            </p:contentPart>
          </mc:Choice>
          <mc:Fallback xmlns="">
            <p:pic>
              <p:nvPicPr>
                <p:cNvPr id="9325" name="잉크 9324">
                  <a:extLst>
                    <a:ext uri="{FF2B5EF4-FFF2-40B4-BE49-F238E27FC236}">
                      <a16:creationId xmlns:a16="http://schemas.microsoft.com/office/drawing/2014/main" id="{AD57B55C-8373-65CE-A004-5AE91588A2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47759" y="504124"/>
                  <a:ext cx="145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326" name="잉크 9325">
                  <a:extLst>
                    <a:ext uri="{FF2B5EF4-FFF2-40B4-BE49-F238E27FC236}">
                      <a16:creationId xmlns:a16="http://schemas.microsoft.com/office/drawing/2014/main" id="{B0C1C85C-9945-2DA1-6AD8-710745A8F674}"/>
                    </a:ext>
                  </a:extLst>
                </p14:cNvPr>
                <p14:cNvContentPartPr/>
                <p14:nvPr/>
              </p14:nvContentPartPr>
              <p14:xfrm>
                <a:off x="6612559" y="547324"/>
                <a:ext cx="85680" cy="106920"/>
              </p14:xfrm>
            </p:contentPart>
          </mc:Choice>
          <mc:Fallback xmlns="">
            <p:pic>
              <p:nvPicPr>
                <p:cNvPr id="9326" name="잉크 9325">
                  <a:extLst>
                    <a:ext uri="{FF2B5EF4-FFF2-40B4-BE49-F238E27FC236}">
                      <a16:creationId xmlns:a16="http://schemas.microsoft.com/office/drawing/2014/main" id="{B0C1C85C-9945-2DA1-6AD8-710745A8F67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03919" y="538684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327" name="잉크 9326">
                  <a:extLst>
                    <a:ext uri="{FF2B5EF4-FFF2-40B4-BE49-F238E27FC236}">
                      <a16:creationId xmlns:a16="http://schemas.microsoft.com/office/drawing/2014/main" id="{36792259-3971-7551-BB2C-CA0142C1DA7E}"/>
                    </a:ext>
                  </a:extLst>
                </p14:cNvPr>
                <p14:cNvContentPartPr/>
                <p14:nvPr/>
              </p14:nvContentPartPr>
              <p14:xfrm>
                <a:off x="6605719" y="474604"/>
                <a:ext cx="253080" cy="246240"/>
              </p14:xfrm>
            </p:contentPart>
          </mc:Choice>
          <mc:Fallback xmlns="">
            <p:pic>
              <p:nvPicPr>
                <p:cNvPr id="9327" name="잉크 9326">
                  <a:extLst>
                    <a:ext uri="{FF2B5EF4-FFF2-40B4-BE49-F238E27FC236}">
                      <a16:creationId xmlns:a16="http://schemas.microsoft.com/office/drawing/2014/main" id="{36792259-3971-7551-BB2C-CA0142C1DA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6719" y="465964"/>
                  <a:ext cx="270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328" name="잉크 9327">
                  <a:extLst>
                    <a:ext uri="{FF2B5EF4-FFF2-40B4-BE49-F238E27FC236}">
                      <a16:creationId xmlns:a16="http://schemas.microsoft.com/office/drawing/2014/main" id="{506811B2-5720-A9F7-D7C8-6D6EC94EB9E4}"/>
                    </a:ext>
                  </a:extLst>
                </p14:cNvPr>
                <p14:cNvContentPartPr/>
                <p14:nvPr/>
              </p14:nvContentPartPr>
              <p14:xfrm>
                <a:off x="6764839" y="611404"/>
                <a:ext cx="151200" cy="144360"/>
              </p14:xfrm>
            </p:contentPart>
          </mc:Choice>
          <mc:Fallback xmlns="">
            <p:pic>
              <p:nvPicPr>
                <p:cNvPr id="9328" name="잉크 9327">
                  <a:extLst>
                    <a:ext uri="{FF2B5EF4-FFF2-40B4-BE49-F238E27FC236}">
                      <a16:creationId xmlns:a16="http://schemas.microsoft.com/office/drawing/2014/main" id="{506811B2-5720-A9F7-D7C8-6D6EC94EB9E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55839" y="602764"/>
                  <a:ext cx="1688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46" name="그룹 9345">
            <a:extLst>
              <a:ext uri="{FF2B5EF4-FFF2-40B4-BE49-F238E27FC236}">
                <a16:creationId xmlns:a16="http://schemas.microsoft.com/office/drawing/2014/main" id="{86D418FF-C4E9-2005-54D3-AC31FD304792}"/>
              </a:ext>
            </a:extLst>
          </p:cNvPr>
          <p:cNvGrpSpPr/>
          <p:nvPr/>
        </p:nvGrpSpPr>
        <p:grpSpPr>
          <a:xfrm>
            <a:off x="7159399" y="471004"/>
            <a:ext cx="1117440" cy="295920"/>
            <a:chOff x="7159399" y="471004"/>
            <a:chExt cx="111744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335" name="잉크 9334">
                  <a:extLst>
                    <a:ext uri="{FF2B5EF4-FFF2-40B4-BE49-F238E27FC236}">
                      <a16:creationId xmlns:a16="http://schemas.microsoft.com/office/drawing/2014/main" id="{0F802642-08EC-E64B-B56A-2055267B9A83}"/>
                    </a:ext>
                  </a:extLst>
                </p14:cNvPr>
                <p14:cNvContentPartPr/>
                <p14:nvPr/>
              </p14:nvContentPartPr>
              <p14:xfrm>
                <a:off x="7159399" y="471004"/>
                <a:ext cx="13680" cy="87840"/>
              </p14:xfrm>
            </p:contentPart>
          </mc:Choice>
          <mc:Fallback xmlns="">
            <p:pic>
              <p:nvPicPr>
                <p:cNvPr id="9335" name="잉크 9334">
                  <a:extLst>
                    <a:ext uri="{FF2B5EF4-FFF2-40B4-BE49-F238E27FC236}">
                      <a16:creationId xmlns:a16="http://schemas.microsoft.com/office/drawing/2014/main" id="{0F802642-08EC-E64B-B56A-2055267B9A8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50759" y="462364"/>
                  <a:ext cx="31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336" name="잉크 9335">
                  <a:extLst>
                    <a:ext uri="{FF2B5EF4-FFF2-40B4-BE49-F238E27FC236}">
                      <a16:creationId xmlns:a16="http://schemas.microsoft.com/office/drawing/2014/main" id="{4916557E-12EC-65A6-940F-2C00D8A0771A}"/>
                    </a:ext>
                  </a:extLst>
                </p14:cNvPr>
                <p14:cNvContentPartPr/>
                <p14:nvPr/>
              </p14:nvContentPartPr>
              <p14:xfrm>
                <a:off x="7218079" y="490804"/>
                <a:ext cx="18360" cy="71280"/>
              </p14:xfrm>
            </p:contentPart>
          </mc:Choice>
          <mc:Fallback xmlns="">
            <p:pic>
              <p:nvPicPr>
                <p:cNvPr id="9336" name="잉크 9335">
                  <a:extLst>
                    <a:ext uri="{FF2B5EF4-FFF2-40B4-BE49-F238E27FC236}">
                      <a16:creationId xmlns:a16="http://schemas.microsoft.com/office/drawing/2014/main" id="{4916557E-12EC-65A6-940F-2C00D8A077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09439" y="482164"/>
                  <a:ext cx="36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337" name="잉크 9336">
                  <a:extLst>
                    <a:ext uri="{FF2B5EF4-FFF2-40B4-BE49-F238E27FC236}">
                      <a16:creationId xmlns:a16="http://schemas.microsoft.com/office/drawing/2014/main" id="{B5575BA3-4035-3396-7EE2-81FD3E1FF2B6}"/>
                    </a:ext>
                  </a:extLst>
                </p14:cNvPr>
                <p14:cNvContentPartPr/>
                <p14:nvPr/>
              </p14:nvContentPartPr>
              <p14:xfrm>
                <a:off x="7275319" y="523924"/>
                <a:ext cx="88200" cy="113040"/>
              </p14:xfrm>
            </p:contentPart>
          </mc:Choice>
          <mc:Fallback xmlns="">
            <p:pic>
              <p:nvPicPr>
                <p:cNvPr id="9337" name="잉크 9336">
                  <a:extLst>
                    <a:ext uri="{FF2B5EF4-FFF2-40B4-BE49-F238E27FC236}">
                      <a16:creationId xmlns:a16="http://schemas.microsoft.com/office/drawing/2014/main" id="{B5575BA3-4035-3396-7EE2-81FD3E1FF2B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66679" y="515284"/>
                  <a:ext cx="105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338" name="잉크 9337">
                  <a:extLst>
                    <a:ext uri="{FF2B5EF4-FFF2-40B4-BE49-F238E27FC236}">
                      <a16:creationId xmlns:a16="http://schemas.microsoft.com/office/drawing/2014/main" id="{5EBADCDA-850B-82E5-1E3E-18088EF32EB0}"/>
                    </a:ext>
                  </a:extLst>
                </p14:cNvPr>
                <p14:cNvContentPartPr/>
                <p14:nvPr/>
              </p14:nvContentPartPr>
              <p14:xfrm>
                <a:off x="7283599" y="542284"/>
                <a:ext cx="104040" cy="162000"/>
              </p14:xfrm>
            </p:contentPart>
          </mc:Choice>
          <mc:Fallback xmlns="">
            <p:pic>
              <p:nvPicPr>
                <p:cNvPr id="9338" name="잉크 9337">
                  <a:extLst>
                    <a:ext uri="{FF2B5EF4-FFF2-40B4-BE49-F238E27FC236}">
                      <a16:creationId xmlns:a16="http://schemas.microsoft.com/office/drawing/2014/main" id="{5EBADCDA-850B-82E5-1E3E-18088EF32EB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74599" y="533644"/>
                  <a:ext cx="12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339" name="잉크 9338">
                  <a:extLst>
                    <a:ext uri="{FF2B5EF4-FFF2-40B4-BE49-F238E27FC236}">
                      <a16:creationId xmlns:a16="http://schemas.microsoft.com/office/drawing/2014/main" id="{26B29A6F-7088-E1D8-5937-A0D7E97CD7C5}"/>
                    </a:ext>
                  </a:extLst>
                </p14:cNvPr>
                <p14:cNvContentPartPr/>
                <p14:nvPr/>
              </p14:nvContentPartPr>
              <p14:xfrm>
                <a:off x="7404199" y="542284"/>
                <a:ext cx="85320" cy="136800"/>
              </p14:xfrm>
            </p:contentPart>
          </mc:Choice>
          <mc:Fallback xmlns="">
            <p:pic>
              <p:nvPicPr>
                <p:cNvPr id="9339" name="잉크 9338">
                  <a:extLst>
                    <a:ext uri="{FF2B5EF4-FFF2-40B4-BE49-F238E27FC236}">
                      <a16:creationId xmlns:a16="http://schemas.microsoft.com/office/drawing/2014/main" id="{26B29A6F-7088-E1D8-5937-A0D7E97CD7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95199" y="533644"/>
                  <a:ext cx="102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340" name="잉크 9339">
                  <a:extLst>
                    <a:ext uri="{FF2B5EF4-FFF2-40B4-BE49-F238E27FC236}">
                      <a16:creationId xmlns:a16="http://schemas.microsoft.com/office/drawing/2014/main" id="{D6EA7C48-E784-4553-7C41-414B55B8008D}"/>
                    </a:ext>
                  </a:extLst>
                </p14:cNvPr>
                <p14:cNvContentPartPr/>
                <p14:nvPr/>
              </p14:nvContentPartPr>
              <p14:xfrm>
                <a:off x="7481959" y="550204"/>
                <a:ext cx="109800" cy="128160"/>
              </p14:xfrm>
            </p:contentPart>
          </mc:Choice>
          <mc:Fallback xmlns="">
            <p:pic>
              <p:nvPicPr>
                <p:cNvPr id="9340" name="잉크 9339">
                  <a:extLst>
                    <a:ext uri="{FF2B5EF4-FFF2-40B4-BE49-F238E27FC236}">
                      <a16:creationId xmlns:a16="http://schemas.microsoft.com/office/drawing/2014/main" id="{D6EA7C48-E784-4553-7C41-414B55B8008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72959" y="541564"/>
                  <a:ext cx="127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341" name="잉크 9340">
                  <a:extLst>
                    <a:ext uri="{FF2B5EF4-FFF2-40B4-BE49-F238E27FC236}">
                      <a16:creationId xmlns:a16="http://schemas.microsoft.com/office/drawing/2014/main" id="{6557C28A-7065-B594-9B0A-174910C4F9E5}"/>
                    </a:ext>
                  </a:extLst>
                </p14:cNvPr>
                <p14:cNvContentPartPr/>
                <p14:nvPr/>
              </p14:nvContentPartPr>
              <p14:xfrm>
                <a:off x="7511839" y="520684"/>
                <a:ext cx="149040" cy="246240"/>
              </p14:xfrm>
            </p:contentPart>
          </mc:Choice>
          <mc:Fallback xmlns="">
            <p:pic>
              <p:nvPicPr>
                <p:cNvPr id="9341" name="잉크 9340">
                  <a:extLst>
                    <a:ext uri="{FF2B5EF4-FFF2-40B4-BE49-F238E27FC236}">
                      <a16:creationId xmlns:a16="http://schemas.microsoft.com/office/drawing/2014/main" id="{6557C28A-7065-B594-9B0A-174910C4F9E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03199" y="511684"/>
                  <a:ext cx="166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342" name="잉크 9341">
                  <a:extLst>
                    <a:ext uri="{FF2B5EF4-FFF2-40B4-BE49-F238E27FC236}">
                      <a16:creationId xmlns:a16="http://schemas.microsoft.com/office/drawing/2014/main" id="{EEA325EA-2671-4364-7930-DEC288610CE1}"/>
                    </a:ext>
                  </a:extLst>
                </p14:cNvPr>
                <p14:cNvContentPartPr/>
                <p14:nvPr/>
              </p14:nvContentPartPr>
              <p14:xfrm>
                <a:off x="7692559" y="545884"/>
                <a:ext cx="13680" cy="106560"/>
              </p14:xfrm>
            </p:contentPart>
          </mc:Choice>
          <mc:Fallback xmlns="">
            <p:pic>
              <p:nvPicPr>
                <p:cNvPr id="9342" name="잉크 9341">
                  <a:extLst>
                    <a:ext uri="{FF2B5EF4-FFF2-40B4-BE49-F238E27FC236}">
                      <a16:creationId xmlns:a16="http://schemas.microsoft.com/office/drawing/2014/main" id="{EEA325EA-2671-4364-7930-DEC288610C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83559" y="536884"/>
                  <a:ext cx="31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343" name="잉크 9342">
                  <a:extLst>
                    <a:ext uri="{FF2B5EF4-FFF2-40B4-BE49-F238E27FC236}">
                      <a16:creationId xmlns:a16="http://schemas.microsoft.com/office/drawing/2014/main" id="{D68D6DCB-583D-961F-5025-15E45A696F0F}"/>
                    </a:ext>
                  </a:extLst>
                </p14:cNvPr>
                <p14:cNvContentPartPr/>
                <p14:nvPr/>
              </p14:nvContentPartPr>
              <p14:xfrm>
                <a:off x="7779319" y="568924"/>
                <a:ext cx="181440" cy="172440"/>
              </p14:xfrm>
            </p:contentPart>
          </mc:Choice>
          <mc:Fallback xmlns="">
            <p:pic>
              <p:nvPicPr>
                <p:cNvPr id="9343" name="잉크 9342">
                  <a:extLst>
                    <a:ext uri="{FF2B5EF4-FFF2-40B4-BE49-F238E27FC236}">
                      <a16:creationId xmlns:a16="http://schemas.microsoft.com/office/drawing/2014/main" id="{D68D6DCB-583D-961F-5025-15E45A696F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70679" y="559924"/>
                  <a:ext cx="19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344" name="잉크 9343">
                  <a:extLst>
                    <a:ext uri="{FF2B5EF4-FFF2-40B4-BE49-F238E27FC236}">
                      <a16:creationId xmlns:a16="http://schemas.microsoft.com/office/drawing/2014/main" id="{BE2BC0BA-E68E-620C-CB07-023D452D787E}"/>
                    </a:ext>
                  </a:extLst>
                </p14:cNvPr>
                <p14:cNvContentPartPr/>
                <p14:nvPr/>
              </p14:nvContentPartPr>
              <p14:xfrm>
                <a:off x="7976959" y="556684"/>
                <a:ext cx="189720" cy="126720"/>
              </p14:xfrm>
            </p:contentPart>
          </mc:Choice>
          <mc:Fallback xmlns="">
            <p:pic>
              <p:nvPicPr>
                <p:cNvPr id="9344" name="잉크 9343">
                  <a:extLst>
                    <a:ext uri="{FF2B5EF4-FFF2-40B4-BE49-F238E27FC236}">
                      <a16:creationId xmlns:a16="http://schemas.microsoft.com/office/drawing/2014/main" id="{BE2BC0BA-E68E-620C-CB07-023D452D787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68319" y="548044"/>
                  <a:ext cx="207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345" name="잉크 9344">
                  <a:extLst>
                    <a:ext uri="{FF2B5EF4-FFF2-40B4-BE49-F238E27FC236}">
                      <a16:creationId xmlns:a16="http://schemas.microsoft.com/office/drawing/2014/main" id="{EC1B3811-0CD7-3A56-431B-9F57CD86AF92}"/>
                    </a:ext>
                  </a:extLst>
                </p14:cNvPr>
                <p14:cNvContentPartPr/>
                <p14:nvPr/>
              </p14:nvContentPartPr>
              <p14:xfrm>
                <a:off x="8225719" y="707164"/>
                <a:ext cx="51120" cy="10440"/>
              </p14:xfrm>
            </p:contentPart>
          </mc:Choice>
          <mc:Fallback xmlns="">
            <p:pic>
              <p:nvPicPr>
                <p:cNvPr id="9345" name="잉크 9344">
                  <a:extLst>
                    <a:ext uri="{FF2B5EF4-FFF2-40B4-BE49-F238E27FC236}">
                      <a16:creationId xmlns:a16="http://schemas.microsoft.com/office/drawing/2014/main" id="{EC1B3811-0CD7-3A56-431B-9F57CD86AF9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16719" y="698524"/>
                  <a:ext cx="687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54" name="그룹 9353">
            <a:extLst>
              <a:ext uri="{FF2B5EF4-FFF2-40B4-BE49-F238E27FC236}">
                <a16:creationId xmlns:a16="http://schemas.microsoft.com/office/drawing/2014/main" id="{299DA8B3-D09C-9CE0-E8FA-447BFE1A216D}"/>
              </a:ext>
            </a:extLst>
          </p:cNvPr>
          <p:cNvGrpSpPr/>
          <p:nvPr/>
        </p:nvGrpSpPr>
        <p:grpSpPr>
          <a:xfrm>
            <a:off x="7189639" y="900124"/>
            <a:ext cx="636840" cy="259560"/>
            <a:chOff x="7189639" y="900124"/>
            <a:chExt cx="636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347" name="잉크 9346">
                  <a:extLst>
                    <a:ext uri="{FF2B5EF4-FFF2-40B4-BE49-F238E27FC236}">
                      <a16:creationId xmlns:a16="http://schemas.microsoft.com/office/drawing/2014/main" id="{65C6A34E-B2D3-59BF-6DD3-57AE64A22F4C}"/>
                    </a:ext>
                  </a:extLst>
                </p14:cNvPr>
                <p14:cNvContentPartPr/>
                <p14:nvPr/>
              </p14:nvContentPartPr>
              <p14:xfrm>
                <a:off x="7189639" y="910924"/>
                <a:ext cx="98280" cy="183240"/>
              </p14:xfrm>
            </p:contentPart>
          </mc:Choice>
          <mc:Fallback xmlns="">
            <p:pic>
              <p:nvPicPr>
                <p:cNvPr id="9347" name="잉크 9346">
                  <a:extLst>
                    <a:ext uri="{FF2B5EF4-FFF2-40B4-BE49-F238E27FC236}">
                      <a16:creationId xmlns:a16="http://schemas.microsoft.com/office/drawing/2014/main" id="{65C6A34E-B2D3-59BF-6DD3-57AE64A22F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80639" y="901924"/>
                  <a:ext cx="11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348" name="잉크 9347">
                  <a:extLst>
                    <a:ext uri="{FF2B5EF4-FFF2-40B4-BE49-F238E27FC236}">
                      <a16:creationId xmlns:a16="http://schemas.microsoft.com/office/drawing/2014/main" id="{737E12C5-2151-A262-118F-DF5ABEF256D3}"/>
                    </a:ext>
                  </a:extLst>
                </p14:cNvPr>
                <p14:cNvContentPartPr/>
                <p14:nvPr/>
              </p14:nvContentPartPr>
              <p14:xfrm>
                <a:off x="7314199" y="900124"/>
                <a:ext cx="109800" cy="155520"/>
              </p14:xfrm>
            </p:contentPart>
          </mc:Choice>
          <mc:Fallback xmlns="">
            <p:pic>
              <p:nvPicPr>
                <p:cNvPr id="9348" name="잉크 9347">
                  <a:extLst>
                    <a:ext uri="{FF2B5EF4-FFF2-40B4-BE49-F238E27FC236}">
                      <a16:creationId xmlns:a16="http://schemas.microsoft.com/office/drawing/2014/main" id="{737E12C5-2151-A262-118F-DF5ABEF256D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05199" y="891124"/>
                  <a:ext cx="12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349" name="잉크 9348">
                  <a:extLst>
                    <a:ext uri="{FF2B5EF4-FFF2-40B4-BE49-F238E27FC236}">
                      <a16:creationId xmlns:a16="http://schemas.microsoft.com/office/drawing/2014/main" id="{59C01D5F-284B-2B91-47C3-96E2F793C9C9}"/>
                    </a:ext>
                  </a:extLst>
                </p14:cNvPr>
                <p14:cNvContentPartPr/>
                <p14:nvPr/>
              </p14:nvContentPartPr>
              <p14:xfrm>
                <a:off x="7409599" y="926044"/>
                <a:ext cx="25920" cy="149760"/>
              </p14:xfrm>
            </p:contentPart>
          </mc:Choice>
          <mc:Fallback xmlns="">
            <p:pic>
              <p:nvPicPr>
                <p:cNvPr id="9349" name="잉크 9348">
                  <a:extLst>
                    <a:ext uri="{FF2B5EF4-FFF2-40B4-BE49-F238E27FC236}">
                      <a16:creationId xmlns:a16="http://schemas.microsoft.com/office/drawing/2014/main" id="{59C01D5F-284B-2B91-47C3-96E2F793C9C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00599" y="917404"/>
                  <a:ext cx="4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350" name="잉크 9349">
                  <a:extLst>
                    <a:ext uri="{FF2B5EF4-FFF2-40B4-BE49-F238E27FC236}">
                      <a16:creationId xmlns:a16="http://schemas.microsoft.com/office/drawing/2014/main" id="{769E8ABC-682E-D6F7-6E42-7C48E9A43F12}"/>
                    </a:ext>
                  </a:extLst>
                </p14:cNvPr>
                <p14:cNvContentPartPr/>
                <p14:nvPr/>
              </p14:nvContentPartPr>
              <p14:xfrm>
                <a:off x="7479079" y="913804"/>
                <a:ext cx="91080" cy="91080"/>
              </p14:xfrm>
            </p:contentPart>
          </mc:Choice>
          <mc:Fallback xmlns="">
            <p:pic>
              <p:nvPicPr>
                <p:cNvPr id="9350" name="잉크 9349">
                  <a:extLst>
                    <a:ext uri="{FF2B5EF4-FFF2-40B4-BE49-F238E27FC236}">
                      <a16:creationId xmlns:a16="http://schemas.microsoft.com/office/drawing/2014/main" id="{769E8ABC-682E-D6F7-6E42-7C48E9A43F1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70439" y="904804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351" name="잉크 9350">
                  <a:extLst>
                    <a:ext uri="{FF2B5EF4-FFF2-40B4-BE49-F238E27FC236}">
                      <a16:creationId xmlns:a16="http://schemas.microsoft.com/office/drawing/2014/main" id="{F41D1F22-3FE2-5E08-D17F-E9FE68304843}"/>
                    </a:ext>
                  </a:extLst>
                </p14:cNvPr>
                <p14:cNvContentPartPr/>
                <p14:nvPr/>
              </p14:nvContentPartPr>
              <p14:xfrm>
                <a:off x="7462159" y="1024324"/>
                <a:ext cx="121680" cy="135360"/>
              </p14:xfrm>
            </p:contentPart>
          </mc:Choice>
          <mc:Fallback xmlns="">
            <p:pic>
              <p:nvPicPr>
                <p:cNvPr id="9351" name="잉크 9350">
                  <a:extLst>
                    <a:ext uri="{FF2B5EF4-FFF2-40B4-BE49-F238E27FC236}">
                      <a16:creationId xmlns:a16="http://schemas.microsoft.com/office/drawing/2014/main" id="{F41D1F22-3FE2-5E08-D17F-E9FE683048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53159" y="1015684"/>
                  <a:ext cx="139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352" name="잉크 9351">
                  <a:extLst>
                    <a:ext uri="{FF2B5EF4-FFF2-40B4-BE49-F238E27FC236}">
                      <a16:creationId xmlns:a16="http://schemas.microsoft.com/office/drawing/2014/main" id="{852B657E-A727-F8F9-7C44-E1AD29B9D20F}"/>
                    </a:ext>
                  </a:extLst>
                </p14:cNvPr>
                <p14:cNvContentPartPr/>
                <p14:nvPr/>
              </p14:nvContentPartPr>
              <p14:xfrm>
                <a:off x="7622719" y="963484"/>
                <a:ext cx="110160" cy="149400"/>
              </p14:xfrm>
            </p:contentPart>
          </mc:Choice>
          <mc:Fallback xmlns="">
            <p:pic>
              <p:nvPicPr>
                <p:cNvPr id="9352" name="잉크 9351">
                  <a:extLst>
                    <a:ext uri="{FF2B5EF4-FFF2-40B4-BE49-F238E27FC236}">
                      <a16:creationId xmlns:a16="http://schemas.microsoft.com/office/drawing/2014/main" id="{852B657E-A727-F8F9-7C44-E1AD29B9D2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14079" y="954484"/>
                  <a:ext cx="127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353" name="잉크 9352">
                  <a:extLst>
                    <a:ext uri="{FF2B5EF4-FFF2-40B4-BE49-F238E27FC236}">
                      <a16:creationId xmlns:a16="http://schemas.microsoft.com/office/drawing/2014/main" id="{D12D2405-731F-7712-11D1-F441F6457EB3}"/>
                    </a:ext>
                  </a:extLst>
                </p14:cNvPr>
                <p14:cNvContentPartPr/>
                <p14:nvPr/>
              </p14:nvContentPartPr>
              <p14:xfrm>
                <a:off x="7779679" y="939724"/>
                <a:ext cx="46800" cy="216720"/>
              </p14:xfrm>
            </p:contentPart>
          </mc:Choice>
          <mc:Fallback xmlns="">
            <p:pic>
              <p:nvPicPr>
                <p:cNvPr id="9353" name="잉크 9352">
                  <a:extLst>
                    <a:ext uri="{FF2B5EF4-FFF2-40B4-BE49-F238E27FC236}">
                      <a16:creationId xmlns:a16="http://schemas.microsoft.com/office/drawing/2014/main" id="{D12D2405-731F-7712-11D1-F441F6457EB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70679" y="931084"/>
                  <a:ext cx="644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82" name="그룹 9381">
            <a:extLst>
              <a:ext uri="{FF2B5EF4-FFF2-40B4-BE49-F238E27FC236}">
                <a16:creationId xmlns:a16="http://schemas.microsoft.com/office/drawing/2014/main" id="{D61E2A50-E29E-7405-D1F7-9B296417D39E}"/>
              </a:ext>
            </a:extLst>
          </p:cNvPr>
          <p:cNvGrpSpPr/>
          <p:nvPr/>
        </p:nvGrpSpPr>
        <p:grpSpPr>
          <a:xfrm>
            <a:off x="3079159" y="4529644"/>
            <a:ext cx="1181160" cy="372600"/>
            <a:chOff x="3079159" y="4529644"/>
            <a:chExt cx="118116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355" name="잉크 9354">
                  <a:extLst>
                    <a:ext uri="{FF2B5EF4-FFF2-40B4-BE49-F238E27FC236}">
                      <a16:creationId xmlns:a16="http://schemas.microsoft.com/office/drawing/2014/main" id="{D55E7170-06C7-CC61-8843-1A90C6F6734A}"/>
                    </a:ext>
                  </a:extLst>
                </p14:cNvPr>
                <p14:cNvContentPartPr/>
                <p14:nvPr/>
              </p14:nvContentPartPr>
              <p14:xfrm>
                <a:off x="3079159" y="4529644"/>
                <a:ext cx="82440" cy="372600"/>
              </p14:xfrm>
            </p:contentPart>
          </mc:Choice>
          <mc:Fallback xmlns="">
            <p:pic>
              <p:nvPicPr>
                <p:cNvPr id="9355" name="잉크 9354">
                  <a:extLst>
                    <a:ext uri="{FF2B5EF4-FFF2-40B4-BE49-F238E27FC236}">
                      <a16:creationId xmlns:a16="http://schemas.microsoft.com/office/drawing/2014/main" id="{D55E7170-06C7-CC61-8843-1A90C6F673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70519" y="4521004"/>
                  <a:ext cx="100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356" name="잉크 9355">
                  <a:extLst>
                    <a:ext uri="{FF2B5EF4-FFF2-40B4-BE49-F238E27FC236}">
                      <a16:creationId xmlns:a16="http://schemas.microsoft.com/office/drawing/2014/main" id="{468D2300-C759-8A60-265C-4B40E2B75C5A}"/>
                    </a:ext>
                  </a:extLst>
                </p14:cNvPr>
                <p14:cNvContentPartPr/>
                <p14:nvPr/>
              </p14:nvContentPartPr>
              <p14:xfrm>
                <a:off x="3212719" y="4597324"/>
                <a:ext cx="95760" cy="106560"/>
              </p14:xfrm>
            </p:contentPart>
          </mc:Choice>
          <mc:Fallback xmlns="">
            <p:pic>
              <p:nvPicPr>
                <p:cNvPr id="9356" name="잉크 9355">
                  <a:extLst>
                    <a:ext uri="{FF2B5EF4-FFF2-40B4-BE49-F238E27FC236}">
                      <a16:creationId xmlns:a16="http://schemas.microsoft.com/office/drawing/2014/main" id="{468D2300-C759-8A60-265C-4B40E2B75C5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03719" y="4588684"/>
                  <a:ext cx="113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357" name="잉크 9356">
                  <a:extLst>
                    <a:ext uri="{FF2B5EF4-FFF2-40B4-BE49-F238E27FC236}">
                      <a16:creationId xmlns:a16="http://schemas.microsoft.com/office/drawing/2014/main" id="{D31E9ABA-466F-44DD-249E-FCC01634BE76}"/>
                    </a:ext>
                  </a:extLst>
                </p14:cNvPr>
                <p14:cNvContentPartPr/>
                <p14:nvPr/>
              </p14:nvContentPartPr>
              <p14:xfrm>
                <a:off x="3226759" y="4710004"/>
                <a:ext cx="140040" cy="133920"/>
              </p14:xfrm>
            </p:contentPart>
          </mc:Choice>
          <mc:Fallback xmlns="">
            <p:pic>
              <p:nvPicPr>
                <p:cNvPr id="9357" name="잉크 9356">
                  <a:extLst>
                    <a:ext uri="{FF2B5EF4-FFF2-40B4-BE49-F238E27FC236}">
                      <a16:creationId xmlns:a16="http://schemas.microsoft.com/office/drawing/2014/main" id="{D31E9ABA-466F-44DD-249E-FCC01634BE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17759" y="4701004"/>
                  <a:ext cx="157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58" name="잉크 9357">
                  <a:extLst>
                    <a:ext uri="{FF2B5EF4-FFF2-40B4-BE49-F238E27FC236}">
                      <a16:creationId xmlns:a16="http://schemas.microsoft.com/office/drawing/2014/main" id="{571A6D35-0CF0-5509-2625-2FE0B7F9AC51}"/>
                    </a:ext>
                  </a:extLst>
                </p14:cNvPr>
                <p14:cNvContentPartPr/>
                <p14:nvPr/>
              </p14:nvContentPartPr>
              <p14:xfrm>
                <a:off x="3348439" y="4679404"/>
                <a:ext cx="196920" cy="133920"/>
              </p14:xfrm>
            </p:contentPart>
          </mc:Choice>
          <mc:Fallback xmlns="">
            <p:pic>
              <p:nvPicPr>
                <p:cNvPr id="9358" name="잉크 9357">
                  <a:extLst>
                    <a:ext uri="{FF2B5EF4-FFF2-40B4-BE49-F238E27FC236}">
                      <a16:creationId xmlns:a16="http://schemas.microsoft.com/office/drawing/2014/main" id="{571A6D35-0CF0-5509-2625-2FE0B7F9AC5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9799" y="4670404"/>
                  <a:ext cx="214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359" name="잉크 9358">
                  <a:extLst>
                    <a:ext uri="{FF2B5EF4-FFF2-40B4-BE49-F238E27FC236}">
                      <a16:creationId xmlns:a16="http://schemas.microsoft.com/office/drawing/2014/main" id="{B15AE68E-3E9C-754A-F9DF-1A57985AA3AA}"/>
                    </a:ext>
                  </a:extLst>
                </p14:cNvPr>
                <p14:cNvContentPartPr/>
                <p14:nvPr/>
              </p14:nvContentPartPr>
              <p14:xfrm>
                <a:off x="3601159" y="4662484"/>
                <a:ext cx="109800" cy="124560"/>
              </p14:xfrm>
            </p:contentPart>
          </mc:Choice>
          <mc:Fallback xmlns="">
            <p:pic>
              <p:nvPicPr>
                <p:cNvPr id="9359" name="잉크 9358">
                  <a:extLst>
                    <a:ext uri="{FF2B5EF4-FFF2-40B4-BE49-F238E27FC236}">
                      <a16:creationId xmlns:a16="http://schemas.microsoft.com/office/drawing/2014/main" id="{B15AE68E-3E9C-754A-F9DF-1A57985AA3A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92519" y="4653484"/>
                  <a:ext cx="127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360" name="잉크 9359">
                  <a:extLst>
                    <a:ext uri="{FF2B5EF4-FFF2-40B4-BE49-F238E27FC236}">
                      <a16:creationId xmlns:a16="http://schemas.microsoft.com/office/drawing/2014/main" id="{6D273B40-2339-71C9-B6F2-71932331D005}"/>
                    </a:ext>
                  </a:extLst>
                </p14:cNvPr>
                <p14:cNvContentPartPr/>
                <p14:nvPr/>
              </p14:nvContentPartPr>
              <p14:xfrm>
                <a:off x="3672079" y="4696324"/>
                <a:ext cx="109080" cy="125280"/>
              </p14:xfrm>
            </p:contentPart>
          </mc:Choice>
          <mc:Fallback xmlns="">
            <p:pic>
              <p:nvPicPr>
                <p:cNvPr id="9360" name="잉크 9359">
                  <a:extLst>
                    <a:ext uri="{FF2B5EF4-FFF2-40B4-BE49-F238E27FC236}">
                      <a16:creationId xmlns:a16="http://schemas.microsoft.com/office/drawing/2014/main" id="{6D273B40-2339-71C9-B6F2-71932331D00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63079" y="4687324"/>
                  <a:ext cx="126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361" name="잉크 9360">
                  <a:extLst>
                    <a:ext uri="{FF2B5EF4-FFF2-40B4-BE49-F238E27FC236}">
                      <a16:creationId xmlns:a16="http://schemas.microsoft.com/office/drawing/2014/main" id="{673A12FE-0F98-545D-0631-932218743F56}"/>
                    </a:ext>
                  </a:extLst>
                </p14:cNvPr>
                <p14:cNvContentPartPr/>
                <p14:nvPr/>
              </p14:nvContentPartPr>
              <p14:xfrm>
                <a:off x="3763879" y="4703524"/>
                <a:ext cx="84960" cy="114120"/>
              </p14:xfrm>
            </p:contentPart>
          </mc:Choice>
          <mc:Fallback xmlns="">
            <p:pic>
              <p:nvPicPr>
                <p:cNvPr id="9361" name="잉크 9360">
                  <a:extLst>
                    <a:ext uri="{FF2B5EF4-FFF2-40B4-BE49-F238E27FC236}">
                      <a16:creationId xmlns:a16="http://schemas.microsoft.com/office/drawing/2014/main" id="{673A12FE-0F98-545D-0631-932218743F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55239" y="4694884"/>
                  <a:ext cx="102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362" name="잉크 9361">
                  <a:extLst>
                    <a:ext uri="{FF2B5EF4-FFF2-40B4-BE49-F238E27FC236}">
                      <a16:creationId xmlns:a16="http://schemas.microsoft.com/office/drawing/2014/main" id="{D393FB4A-64BB-6D24-3266-0AF45A42C024}"/>
                    </a:ext>
                  </a:extLst>
                </p14:cNvPr>
                <p14:cNvContentPartPr/>
                <p14:nvPr/>
              </p14:nvContentPartPr>
              <p14:xfrm>
                <a:off x="3826519" y="4685524"/>
                <a:ext cx="142560" cy="179640"/>
              </p14:xfrm>
            </p:contentPart>
          </mc:Choice>
          <mc:Fallback xmlns="">
            <p:pic>
              <p:nvPicPr>
                <p:cNvPr id="9362" name="잉크 9361">
                  <a:extLst>
                    <a:ext uri="{FF2B5EF4-FFF2-40B4-BE49-F238E27FC236}">
                      <a16:creationId xmlns:a16="http://schemas.microsoft.com/office/drawing/2014/main" id="{D393FB4A-64BB-6D24-3266-0AF45A42C0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17879" y="4676524"/>
                  <a:ext cx="160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363" name="잉크 9362">
                  <a:extLst>
                    <a:ext uri="{FF2B5EF4-FFF2-40B4-BE49-F238E27FC236}">
                      <a16:creationId xmlns:a16="http://schemas.microsoft.com/office/drawing/2014/main" id="{39B43EB7-6269-D5DC-5DEF-2F6ACBB0F925}"/>
                    </a:ext>
                  </a:extLst>
                </p14:cNvPr>
                <p14:cNvContentPartPr/>
                <p14:nvPr/>
              </p14:nvContentPartPr>
              <p14:xfrm>
                <a:off x="3976999" y="4658524"/>
                <a:ext cx="109440" cy="113400"/>
              </p14:xfrm>
            </p:contentPart>
          </mc:Choice>
          <mc:Fallback xmlns="">
            <p:pic>
              <p:nvPicPr>
                <p:cNvPr id="9363" name="잉크 9362">
                  <a:extLst>
                    <a:ext uri="{FF2B5EF4-FFF2-40B4-BE49-F238E27FC236}">
                      <a16:creationId xmlns:a16="http://schemas.microsoft.com/office/drawing/2014/main" id="{39B43EB7-6269-D5DC-5DEF-2F6ACBB0F9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68359" y="4649884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364" name="잉크 9363">
                  <a:extLst>
                    <a:ext uri="{FF2B5EF4-FFF2-40B4-BE49-F238E27FC236}">
                      <a16:creationId xmlns:a16="http://schemas.microsoft.com/office/drawing/2014/main" id="{5AEC513C-442C-9F87-63B5-4EF5216CA749}"/>
                    </a:ext>
                  </a:extLst>
                </p14:cNvPr>
                <p14:cNvContentPartPr/>
                <p14:nvPr/>
              </p14:nvContentPartPr>
              <p14:xfrm>
                <a:off x="4025599" y="4683364"/>
                <a:ext cx="106560" cy="83520"/>
              </p14:xfrm>
            </p:contentPart>
          </mc:Choice>
          <mc:Fallback xmlns="">
            <p:pic>
              <p:nvPicPr>
                <p:cNvPr id="9364" name="잉크 9363">
                  <a:extLst>
                    <a:ext uri="{FF2B5EF4-FFF2-40B4-BE49-F238E27FC236}">
                      <a16:creationId xmlns:a16="http://schemas.microsoft.com/office/drawing/2014/main" id="{5AEC513C-442C-9F87-63B5-4EF5216CA74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16959" y="4674724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365" name="잉크 9364">
                  <a:extLst>
                    <a:ext uri="{FF2B5EF4-FFF2-40B4-BE49-F238E27FC236}">
                      <a16:creationId xmlns:a16="http://schemas.microsoft.com/office/drawing/2014/main" id="{5C939A91-4050-397C-8F99-F1F830BEA798}"/>
                    </a:ext>
                  </a:extLst>
                </p14:cNvPr>
                <p14:cNvContentPartPr/>
                <p14:nvPr/>
              </p14:nvContentPartPr>
              <p14:xfrm>
                <a:off x="4046839" y="4818004"/>
                <a:ext cx="213480" cy="34560"/>
              </p14:xfrm>
            </p:contentPart>
          </mc:Choice>
          <mc:Fallback xmlns="">
            <p:pic>
              <p:nvPicPr>
                <p:cNvPr id="9365" name="잉크 9364">
                  <a:extLst>
                    <a:ext uri="{FF2B5EF4-FFF2-40B4-BE49-F238E27FC236}">
                      <a16:creationId xmlns:a16="http://schemas.microsoft.com/office/drawing/2014/main" id="{5C939A91-4050-397C-8F99-F1F830BEA7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38199" y="4809364"/>
                  <a:ext cx="2311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81" name="그룹 9380">
            <a:extLst>
              <a:ext uri="{FF2B5EF4-FFF2-40B4-BE49-F238E27FC236}">
                <a16:creationId xmlns:a16="http://schemas.microsoft.com/office/drawing/2014/main" id="{514A391A-8DDC-9CAE-D144-17CA16EF65D5}"/>
              </a:ext>
            </a:extLst>
          </p:cNvPr>
          <p:cNvGrpSpPr/>
          <p:nvPr/>
        </p:nvGrpSpPr>
        <p:grpSpPr>
          <a:xfrm>
            <a:off x="4472359" y="4580764"/>
            <a:ext cx="1260000" cy="249840"/>
            <a:chOff x="4472359" y="4580764"/>
            <a:chExt cx="12600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366" name="잉크 9365">
                  <a:extLst>
                    <a:ext uri="{FF2B5EF4-FFF2-40B4-BE49-F238E27FC236}">
                      <a16:creationId xmlns:a16="http://schemas.microsoft.com/office/drawing/2014/main" id="{E0EC7E50-E76F-C42E-2112-6090EFA5C361}"/>
                    </a:ext>
                  </a:extLst>
                </p14:cNvPr>
                <p14:cNvContentPartPr/>
                <p14:nvPr/>
              </p14:nvContentPartPr>
              <p14:xfrm>
                <a:off x="4472359" y="4629004"/>
                <a:ext cx="144000" cy="154440"/>
              </p14:xfrm>
            </p:contentPart>
          </mc:Choice>
          <mc:Fallback xmlns="">
            <p:pic>
              <p:nvPicPr>
                <p:cNvPr id="9366" name="잉크 9365">
                  <a:extLst>
                    <a:ext uri="{FF2B5EF4-FFF2-40B4-BE49-F238E27FC236}">
                      <a16:creationId xmlns:a16="http://schemas.microsoft.com/office/drawing/2014/main" id="{E0EC7E50-E76F-C42E-2112-6090EFA5C36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63719" y="4620364"/>
                  <a:ext cx="161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367" name="잉크 9366">
                  <a:extLst>
                    <a:ext uri="{FF2B5EF4-FFF2-40B4-BE49-F238E27FC236}">
                      <a16:creationId xmlns:a16="http://schemas.microsoft.com/office/drawing/2014/main" id="{9E54E6DE-8D15-FFE3-6C29-E177AE268691}"/>
                    </a:ext>
                  </a:extLst>
                </p14:cNvPr>
                <p14:cNvContentPartPr/>
                <p14:nvPr/>
              </p14:nvContentPartPr>
              <p14:xfrm>
                <a:off x="4523839" y="4667524"/>
                <a:ext cx="110160" cy="134640"/>
              </p14:xfrm>
            </p:contentPart>
          </mc:Choice>
          <mc:Fallback xmlns="">
            <p:pic>
              <p:nvPicPr>
                <p:cNvPr id="9367" name="잉크 9366">
                  <a:extLst>
                    <a:ext uri="{FF2B5EF4-FFF2-40B4-BE49-F238E27FC236}">
                      <a16:creationId xmlns:a16="http://schemas.microsoft.com/office/drawing/2014/main" id="{9E54E6DE-8D15-FFE3-6C29-E177AE26869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14839" y="4658884"/>
                  <a:ext cx="12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368" name="잉크 9367">
                  <a:extLst>
                    <a:ext uri="{FF2B5EF4-FFF2-40B4-BE49-F238E27FC236}">
                      <a16:creationId xmlns:a16="http://schemas.microsoft.com/office/drawing/2014/main" id="{B7A96B35-955A-B4AD-73E3-B0C6CD10CC5B}"/>
                    </a:ext>
                  </a:extLst>
                </p14:cNvPr>
                <p14:cNvContentPartPr/>
                <p14:nvPr/>
              </p14:nvContentPartPr>
              <p14:xfrm>
                <a:off x="4625359" y="4655284"/>
                <a:ext cx="86400" cy="144000"/>
              </p14:xfrm>
            </p:contentPart>
          </mc:Choice>
          <mc:Fallback xmlns="">
            <p:pic>
              <p:nvPicPr>
                <p:cNvPr id="9368" name="잉크 9367">
                  <a:extLst>
                    <a:ext uri="{FF2B5EF4-FFF2-40B4-BE49-F238E27FC236}">
                      <a16:creationId xmlns:a16="http://schemas.microsoft.com/office/drawing/2014/main" id="{B7A96B35-955A-B4AD-73E3-B0C6CD10CC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16359" y="4646644"/>
                  <a:ext cx="104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369" name="잉크 9368">
                  <a:extLst>
                    <a:ext uri="{FF2B5EF4-FFF2-40B4-BE49-F238E27FC236}">
                      <a16:creationId xmlns:a16="http://schemas.microsoft.com/office/drawing/2014/main" id="{DB5C04D5-EA7F-71EC-3E6D-E3EF075AE72E}"/>
                    </a:ext>
                  </a:extLst>
                </p14:cNvPr>
                <p14:cNvContentPartPr/>
                <p14:nvPr/>
              </p14:nvContentPartPr>
              <p14:xfrm>
                <a:off x="4691239" y="4628644"/>
                <a:ext cx="192240" cy="167400"/>
              </p14:xfrm>
            </p:contentPart>
          </mc:Choice>
          <mc:Fallback xmlns="">
            <p:pic>
              <p:nvPicPr>
                <p:cNvPr id="9369" name="잉크 9368">
                  <a:extLst>
                    <a:ext uri="{FF2B5EF4-FFF2-40B4-BE49-F238E27FC236}">
                      <a16:creationId xmlns:a16="http://schemas.microsoft.com/office/drawing/2014/main" id="{DB5C04D5-EA7F-71EC-3E6D-E3EF075AE7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82239" y="4619644"/>
                  <a:ext cx="20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370" name="잉크 9369">
                  <a:extLst>
                    <a:ext uri="{FF2B5EF4-FFF2-40B4-BE49-F238E27FC236}">
                      <a16:creationId xmlns:a16="http://schemas.microsoft.com/office/drawing/2014/main" id="{38E872C9-7F43-AFD2-1701-1286448B410A}"/>
                    </a:ext>
                  </a:extLst>
                </p14:cNvPr>
                <p14:cNvContentPartPr/>
                <p14:nvPr/>
              </p14:nvContentPartPr>
              <p14:xfrm>
                <a:off x="4875559" y="4595884"/>
                <a:ext cx="95400" cy="110520"/>
              </p14:xfrm>
            </p:contentPart>
          </mc:Choice>
          <mc:Fallback xmlns="">
            <p:pic>
              <p:nvPicPr>
                <p:cNvPr id="9370" name="잉크 9369">
                  <a:extLst>
                    <a:ext uri="{FF2B5EF4-FFF2-40B4-BE49-F238E27FC236}">
                      <a16:creationId xmlns:a16="http://schemas.microsoft.com/office/drawing/2014/main" id="{38E872C9-7F43-AFD2-1701-1286448B410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66559" y="4586884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371" name="잉크 9370">
                  <a:extLst>
                    <a:ext uri="{FF2B5EF4-FFF2-40B4-BE49-F238E27FC236}">
                      <a16:creationId xmlns:a16="http://schemas.microsoft.com/office/drawing/2014/main" id="{0B5B5368-2A84-2620-7970-5E7AB8FFBC17}"/>
                    </a:ext>
                  </a:extLst>
                </p14:cNvPr>
                <p14:cNvContentPartPr/>
                <p14:nvPr/>
              </p14:nvContentPartPr>
              <p14:xfrm>
                <a:off x="4932799" y="4618924"/>
                <a:ext cx="122760" cy="127080"/>
              </p14:xfrm>
            </p:contentPart>
          </mc:Choice>
          <mc:Fallback xmlns="">
            <p:pic>
              <p:nvPicPr>
                <p:cNvPr id="9371" name="잉크 9370">
                  <a:extLst>
                    <a:ext uri="{FF2B5EF4-FFF2-40B4-BE49-F238E27FC236}">
                      <a16:creationId xmlns:a16="http://schemas.microsoft.com/office/drawing/2014/main" id="{0B5B5368-2A84-2620-7970-5E7AB8FFBC1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23799" y="4610284"/>
                  <a:ext cx="140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372" name="잉크 9371">
                  <a:extLst>
                    <a:ext uri="{FF2B5EF4-FFF2-40B4-BE49-F238E27FC236}">
                      <a16:creationId xmlns:a16="http://schemas.microsoft.com/office/drawing/2014/main" id="{1CF8FBCC-3FD8-53E8-F63C-8F4311FAA015}"/>
                    </a:ext>
                  </a:extLst>
                </p14:cNvPr>
                <p14:cNvContentPartPr/>
                <p14:nvPr/>
              </p14:nvContentPartPr>
              <p14:xfrm>
                <a:off x="4954759" y="4786324"/>
                <a:ext cx="101160" cy="17640"/>
              </p14:xfrm>
            </p:contentPart>
          </mc:Choice>
          <mc:Fallback xmlns="">
            <p:pic>
              <p:nvPicPr>
                <p:cNvPr id="9372" name="잉크 9371">
                  <a:extLst>
                    <a:ext uri="{FF2B5EF4-FFF2-40B4-BE49-F238E27FC236}">
                      <a16:creationId xmlns:a16="http://schemas.microsoft.com/office/drawing/2014/main" id="{1CF8FBCC-3FD8-53E8-F63C-8F4311FAA01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46119" y="4777324"/>
                  <a:ext cx="11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373" name="잉크 9372">
                  <a:extLst>
                    <a:ext uri="{FF2B5EF4-FFF2-40B4-BE49-F238E27FC236}">
                      <a16:creationId xmlns:a16="http://schemas.microsoft.com/office/drawing/2014/main" id="{C416F737-0666-80E5-9F73-D42EFAABDC0C}"/>
                    </a:ext>
                  </a:extLst>
                </p14:cNvPr>
                <p14:cNvContentPartPr/>
                <p14:nvPr/>
              </p14:nvContentPartPr>
              <p14:xfrm>
                <a:off x="5088679" y="4595524"/>
                <a:ext cx="104760" cy="153360"/>
              </p14:xfrm>
            </p:contentPart>
          </mc:Choice>
          <mc:Fallback xmlns="">
            <p:pic>
              <p:nvPicPr>
                <p:cNvPr id="9373" name="잉크 9372">
                  <a:extLst>
                    <a:ext uri="{FF2B5EF4-FFF2-40B4-BE49-F238E27FC236}">
                      <a16:creationId xmlns:a16="http://schemas.microsoft.com/office/drawing/2014/main" id="{C416F737-0666-80E5-9F73-D42EFAABDC0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80039" y="4586524"/>
                  <a:ext cx="122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9374" name="잉크 9373">
                  <a:extLst>
                    <a:ext uri="{FF2B5EF4-FFF2-40B4-BE49-F238E27FC236}">
                      <a16:creationId xmlns:a16="http://schemas.microsoft.com/office/drawing/2014/main" id="{F30E3CFC-1A08-2780-D08C-F8B350E7D7DB}"/>
                    </a:ext>
                  </a:extLst>
                </p14:cNvPr>
                <p14:cNvContentPartPr/>
                <p14:nvPr/>
              </p14:nvContentPartPr>
              <p14:xfrm>
                <a:off x="5152399" y="4762564"/>
                <a:ext cx="105840" cy="68040"/>
              </p14:xfrm>
            </p:contentPart>
          </mc:Choice>
          <mc:Fallback xmlns="">
            <p:pic>
              <p:nvPicPr>
                <p:cNvPr id="9374" name="잉크 9373">
                  <a:extLst>
                    <a:ext uri="{FF2B5EF4-FFF2-40B4-BE49-F238E27FC236}">
                      <a16:creationId xmlns:a16="http://schemas.microsoft.com/office/drawing/2014/main" id="{F30E3CFC-1A08-2780-D08C-F8B350E7D7D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43399" y="4753924"/>
                  <a:ext cx="123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375" name="잉크 9374">
                  <a:extLst>
                    <a:ext uri="{FF2B5EF4-FFF2-40B4-BE49-F238E27FC236}">
                      <a16:creationId xmlns:a16="http://schemas.microsoft.com/office/drawing/2014/main" id="{34B7E1C5-EC9D-3581-98A5-F60729AE741B}"/>
                    </a:ext>
                  </a:extLst>
                </p14:cNvPr>
                <p14:cNvContentPartPr/>
                <p14:nvPr/>
              </p14:nvContentPartPr>
              <p14:xfrm>
                <a:off x="5311159" y="4602364"/>
                <a:ext cx="109440" cy="132840"/>
              </p14:xfrm>
            </p:contentPart>
          </mc:Choice>
          <mc:Fallback xmlns="">
            <p:pic>
              <p:nvPicPr>
                <p:cNvPr id="9375" name="잉크 9374">
                  <a:extLst>
                    <a:ext uri="{FF2B5EF4-FFF2-40B4-BE49-F238E27FC236}">
                      <a16:creationId xmlns:a16="http://schemas.microsoft.com/office/drawing/2014/main" id="{34B7E1C5-EC9D-3581-98A5-F60729AE741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02519" y="4593364"/>
                  <a:ext cx="12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376" name="잉크 9375">
                  <a:extLst>
                    <a:ext uri="{FF2B5EF4-FFF2-40B4-BE49-F238E27FC236}">
                      <a16:creationId xmlns:a16="http://schemas.microsoft.com/office/drawing/2014/main" id="{A4397350-5A74-7BBC-3F64-FF799F29A33A}"/>
                    </a:ext>
                  </a:extLst>
                </p14:cNvPr>
                <p14:cNvContentPartPr/>
                <p14:nvPr/>
              </p14:nvContentPartPr>
              <p14:xfrm>
                <a:off x="5387839" y="4616404"/>
                <a:ext cx="71280" cy="131040"/>
              </p14:xfrm>
            </p:contentPart>
          </mc:Choice>
          <mc:Fallback xmlns="">
            <p:pic>
              <p:nvPicPr>
                <p:cNvPr id="9376" name="잉크 9375">
                  <a:extLst>
                    <a:ext uri="{FF2B5EF4-FFF2-40B4-BE49-F238E27FC236}">
                      <a16:creationId xmlns:a16="http://schemas.microsoft.com/office/drawing/2014/main" id="{A4397350-5A74-7BBC-3F64-FF799F29A3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78839" y="4607764"/>
                  <a:ext cx="88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9377" name="잉크 9376">
                  <a:extLst>
                    <a:ext uri="{FF2B5EF4-FFF2-40B4-BE49-F238E27FC236}">
                      <a16:creationId xmlns:a16="http://schemas.microsoft.com/office/drawing/2014/main" id="{C94F3AD1-AB60-7BDF-8959-4EEDF025574B}"/>
                    </a:ext>
                  </a:extLst>
                </p14:cNvPr>
                <p14:cNvContentPartPr/>
                <p14:nvPr/>
              </p14:nvContentPartPr>
              <p14:xfrm>
                <a:off x="5490079" y="4641244"/>
                <a:ext cx="68400" cy="104760"/>
              </p14:xfrm>
            </p:contentPart>
          </mc:Choice>
          <mc:Fallback xmlns="">
            <p:pic>
              <p:nvPicPr>
                <p:cNvPr id="9377" name="잉크 9376">
                  <a:extLst>
                    <a:ext uri="{FF2B5EF4-FFF2-40B4-BE49-F238E27FC236}">
                      <a16:creationId xmlns:a16="http://schemas.microsoft.com/office/drawing/2014/main" id="{C94F3AD1-AB60-7BDF-8959-4EEDF025574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81439" y="4632244"/>
                  <a:ext cx="86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378" name="잉크 9377">
                  <a:extLst>
                    <a:ext uri="{FF2B5EF4-FFF2-40B4-BE49-F238E27FC236}">
                      <a16:creationId xmlns:a16="http://schemas.microsoft.com/office/drawing/2014/main" id="{84DC42DF-D395-29A2-EA89-57AC682FB051}"/>
                    </a:ext>
                  </a:extLst>
                </p14:cNvPr>
                <p14:cNvContentPartPr/>
                <p14:nvPr/>
              </p14:nvContentPartPr>
              <p14:xfrm>
                <a:off x="5555239" y="4580764"/>
                <a:ext cx="73800" cy="156240"/>
              </p14:xfrm>
            </p:contentPart>
          </mc:Choice>
          <mc:Fallback xmlns="">
            <p:pic>
              <p:nvPicPr>
                <p:cNvPr id="9378" name="잉크 9377">
                  <a:extLst>
                    <a:ext uri="{FF2B5EF4-FFF2-40B4-BE49-F238E27FC236}">
                      <a16:creationId xmlns:a16="http://schemas.microsoft.com/office/drawing/2014/main" id="{84DC42DF-D395-29A2-EA89-57AC682FB0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46599" y="4572124"/>
                  <a:ext cx="9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9379" name="잉크 9378">
                  <a:extLst>
                    <a:ext uri="{FF2B5EF4-FFF2-40B4-BE49-F238E27FC236}">
                      <a16:creationId xmlns:a16="http://schemas.microsoft.com/office/drawing/2014/main" id="{9670344C-489B-E43C-DE21-2DFB9CA20938}"/>
                    </a:ext>
                  </a:extLst>
                </p14:cNvPr>
                <p14:cNvContentPartPr/>
                <p14:nvPr/>
              </p14:nvContentPartPr>
              <p14:xfrm>
                <a:off x="5566039" y="4717924"/>
                <a:ext cx="102960" cy="86760"/>
              </p14:xfrm>
            </p:contentPart>
          </mc:Choice>
          <mc:Fallback xmlns="">
            <p:pic>
              <p:nvPicPr>
                <p:cNvPr id="9379" name="잉크 9378">
                  <a:extLst>
                    <a:ext uri="{FF2B5EF4-FFF2-40B4-BE49-F238E27FC236}">
                      <a16:creationId xmlns:a16="http://schemas.microsoft.com/office/drawing/2014/main" id="{9670344C-489B-E43C-DE21-2DFB9CA209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557399" y="4709284"/>
                  <a:ext cx="12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9380" name="잉크 9379">
                  <a:extLst>
                    <a:ext uri="{FF2B5EF4-FFF2-40B4-BE49-F238E27FC236}">
                      <a16:creationId xmlns:a16="http://schemas.microsoft.com/office/drawing/2014/main" id="{473AA67A-E20B-BEF8-7C34-C9B6A19DF688}"/>
                    </a:ext>
                  </a:extLst>
                </p14:cNvPr>
                <p14:cNvContentPartPr/>
                <p14:nvPr/>
              </p14:nvContentPartPr>
              <p14:xfrm>
                <a:off x="5723359" y="4761844"/>
                <a:ext cx="9000" cy="9000"/>
              </p14:xfrm>
            </p:contentPart>
          </mc:Choice>
          <mc:Fallback xmlns="">
            <p:pic>
              <p:nvPicPr>
                <p:cNvPr id="9380" name="잉크 9379">
                  <a:extLst>
                    <a:ext uri="{FF2B5EF4-FFF2-40B4-BE49-F238E27FC236}">
                      <a16:creationId xmlns:a16="http://schemas.microsoft.com/office/drawing/2014/main" id="{473AA67A-E20B-BEF8-7C34-C9B6A19DF6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14719" y="4753204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9383" name="잉크 9382">
                <a:extLst>
                  <a:ext uri="{FF2B5EF4-FFF2-40B4-BE49-F238E27FC236}">
                    <a16:creationId xmlns:a16="http://schemas.microsoft.com/office/drawing/2014/main" id="{5C4B840E-3BF6-FBD4-D27A-2EC4209FD770}"/>
                  </a:ext>
                </a:extLst>
              </p14:cNvPr>
              <p14:cNvContentPartPr/>
              <p14:nvPr/>
            </p14:nvContentPartPr>
            <p14:xfrm>
              <a:off x="3392719" y="3155884"/>
              <a:ext cx="240840" cy="330120"/>
            </p14:xfrm>
          </p:contentPart>
        </mc:Choice>
        <mc:Fallback xmlns="">
          <p:pic>
            <p:nvPicPr>
              <p:cNvPr id="9383" name="잉크 9382">
                <a:extLst>
                  <a:ext uri="{FF2B5EF4-FFF2-40B4-BE49-F238E27FC236}">
                    <a16:creationId xmlns:a16="http://schemas.microsoft.com/office/drawing/2014/main" id="{5C4B840E-3BF6-FBD4-D27A-2EC4209FD77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383719" y="3147244"/>
                <a:ext cx="2584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9384" name="잉크 9383">
                <a:extLst>
                  <a:ext uri="{FF2B5EF4-FFF2-40B4-BE49-F238E27FC236}">
                    <a16:creationId xmlns:a16="http://schemas.microsoft.com/office/drawing/2014/main" id="{362C81FF-1DCD-C98C-E8D2-580A03EAC9EF}"/>
                  </a:ext>
                </a:extLst>
              </p14:cNvPr>
              <p14:cNvContentPartPr/>
              <p14:nvPr/>
            </p14:nvContentPartPr>
            <p14:xfrm>
              <a:off x="5662519" y="3157324"/>
              <a:ext cx="336600" cy="326160"/>
            </p14:xfrm>
          </p:contentPart>
        </mc:Choice>
        <mc:Fallback xmlns="">
          <p:pic>
            <p:nvPicPr>
              <p:cNvPr id="9384" name="잉크 9383">
                <a:extLst>
                  <a:ext uri="{FF2B5EF4-FFF2-40B4-BE49-F238E27FC236}">
                    <a16:creationId xmlns:a16="http://schemas.microsoft.com/office/drawing/2014/main" id="{362C81FF-1DCD-C98C-E8D2-580A03EAC9E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653879" y="3148684"/>
                <a:ext cx="3542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9386" name="잉크 9385">
                <a:extLst>
                  <a:ext uri="{FF2B5EF4-FFF2-40B4-BE49-F238E27FC236}">
                    <a16:creationId xmlns:a16="http://schemas.microsoft.com/office/drawing/2014/main" id="{72EDABEA-9473-A5A4-BA2C-E70075CDF6BE}"/>
                  </a:ext>
                </a:extLst>
              </p14:cNvPr>
              <p14:cNvContentPartPr/>
              <p14:nvPr/>
            </p14:nvContentPartPr>
            <p14:xfrm>
              <a:off x="2598919" y="3450724"/>
              <a:ext cx="290880" cy="24120"/>
            </p14:xfrm>
          </p:contentPart>
        </mc:Choice>
        <mc:Fallback xmlns="">
          <p:pic>
            <p:nvPicPr>
              <p:cNvPr id="9386" name="잉크 9385">
                <a:extLst>
                  <a:ext uri="{FF2B5EF4-FFF2-40B4-BE49-F238E27FC236}">
                    <a16:creationId xmlns:a16="http://schemas.microsoft.com/office/drawing/2014/main" id="{72EDABEA-9473-A5A4-BA2C-E70075CDF6B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589919" y="3442084"/>
                <a:ext cx="308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9387" name="잉크 9386">
                <a:extLst>
                  <a:ext uri="{FF2B5EF4-FFF2-40B4-BE49-F238E27FC236}">
                    <a16:creationId xmlns:a16="http://schemas.microsoft.com/office/drawing/2014/main" id="{018A83F9-1FB7-479D-D123-ADB74AF9A8CC}"/>
                  </a:ext>
                </a:extLst>
              </p14:cNvPr>
              <p14:cNvContentPartPr/>
              <p14:nvPr/>
            </p14:nvContentPartPr>
            <p14:xfrm>
              <a:off x="4826239" y="3420124"/>
              <a:ext cx="440280" cy="57960"/>
            </p14:xfrm>
          </p:contentPart>
        </mc:Choice>
        <mc:Fallback xmlns="">
          <p:pic>
            <p:nvPicPr>
              <p:cNvPr id="9387" name="잉크 9386">
                <a:extLst>
                  <a:ext uri="{FF2B5EF4-FFF2-40B4-BE49-F238E27FC236}">
                    <a16:creationId xmlns:a16="http://schemas.microsoft.com/office/drawing/2014/main" id="{018A83F9-1FB7-479D-D123-ADB74AF9A8C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817239" y="3411124"/>
                <a:ext cx="457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9389" name="잉크 9388">
                <a:extLst>
                  <a:ext uri="{FF2B5EF4-FFF2-40B4-BE49-F238E27FC236}">
                    <a16:creationId xmlns:a16="http://schemas.microsoft.com/office/drawing/2014/main" id="{0FC70E85-756E-4F7C-44DC-46C15DA9CB0D}"/>
                  </a:ext>
                </a:extLst>
              </p14:cNvPr>
              <p14:cNvContentPartPr/>
              <p14:nvPr/>
            </p14:nvContentPartPr>
            <p14:xfrm>
              <a:off x="1851919" y="5659324"/>
              <a:ext cx="401400" cy="72360"/>
            </p14:xfrm>
          </p:contentPart>
        </mc:Choice>
        <mc:Fallback xmlns="">
          <p:pic>
            <p:nvPicPr>
              <p:cNvPr id="9389" name="잉크 9388">
                <a:extLst>
                  <a:ext uri="{FF2B5EF4-FFF2-40B4-BE49-F238E27FC236}">
                    <a16:creationId xmlns:a16="http://schemas.microsoft.com/office/drawing/2014/main" id="{0FC70E85-756E-4F7C-44DC-46C15DA9CB0D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843279" y="5650684"/>
                <a:ext cx="41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9393" name="잉크 9392">
                <a:extLst>
                  <a:ext uri="{FF2B5EF4-FFF2-40B4-BE49-F238E27FC236}">
                    <a16:creationId xmlns:a16="http://schemas.microsoft.com/office/drawing/2014/main" id="{C6CDEE35-CE1F-F21D-8A1D-36B4E5F801E8}"/>
                  </a:ext>
                </a:extLst>
              </p14:cNvPr>
              <p14:cNvContentPartPr/>
              <p14:nvPr/>
            </p14:nvContentPartPr>
            <p14:xfrm>
              <a:off x="3229639" y="6042724"/>
              <a:ext cx="914760" cy="42120"/>
            </p14:xfrm>
          </p:contentPart>
        </mc:Choice>
        <mc:Fallback xmlns="">
          <p:pic>
            <p:nvPicPr>
              <p:cNvPr id="9393" name="잉크 9392">
                <a:extLst>
                  <a:ext uri="{FF2B5EF4-FFF2-40B4-BE49-F238E27FC236}">
                    <a16:creationId xmlns:a16="http://schemas.microsoft.com/office/drawing/2014/main" id="{C6CDEE35-CE1F-F21D-8A1D-36B4E5F801E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220639" y="6034084"/>
                <a:ext cx="932400" cy="5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FBC762F-5AFE-4B44-9FC7-D715B01F582C}" type="datetime1">
              <a:rPr lang="ko-KR" altLang="en-US" smtClean="0"/>
              <a:pPr/>
              <a:t>2022-06-13</a:t>
            </a:fld>
            <a:endParaRPr lang="en-US" altLang="ko-KR"/>
          </a:p>
        </p:txBody>
      </p:sp>
      <p:sp>
        <p:nvSpPr>
          <p:cNvPr id="1024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1024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C16B-4209-4BDF-96BF-E13885EDBEA0}" type="slidenum">
              <a:rPr lang="ko-KR" altLang="en-US" smtClean="0"/>
              <a:pPr/>
              <a:t>8</a:t>
            </a:fld>
            <a:endParaRPr lang="en-US" altLang="ko-KR"/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90500" y="255588"/>
            <a:ext cx="4654550" cy="622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#define SIZE    512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char msg[SIZE];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int filedes[2];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i;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if(pipe(filedes) == -1)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printf("fail to call pipe()\n");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exit(1);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printf("input a message\n");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fgets(msg, SIZE, stdin);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write(filedes[1], msg,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printf("\n");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for(i = 0; i &lt; 3; i++)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 read(filedes[0], msg, SIZE);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 printf("%s", msg);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} </a:t>
            </a:r>
          </a:p>
        </p:txBody>
      </p:sp>
      <p:sp>
        <p:nvSpPr>
          <p:cNvPr id="10246" name="Rectangle 11"/>
          <p:cNvSpPr>
            <a:spLocks noChangeArrowheads="1"/>
          </p:cNvSpPr>
          <p:nvPr/>
        </p:nvSpPr>
        <p:spPr bwMode="auto">
          <a:xfrm>
            <a:off x="5795963" y="549275"/>
            <a:ext cx="2665412" cy="30416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input a message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input a message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input a message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cherry is red </a:t>
            </a:r>
          </a:p>
          <a:p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cherry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3D646A-C869-1B4E-5EF7-ABA1678646D7}"/>
              </a:ext>
            </a:extLst>
          </p:cNvPr>
          <p:cNvGrpSpPr/>
          <p:nvPr/>
        </p:nvGrpSpPr>
        <p:grpSpPr>
          <a:xfrm>
            <a:off x="2054959" y="1223044"/>
            <a:ext cx="286560" cy="598320"/>
            <a:chOff x="2054959" y="1223044"/>
            <a:chExt cx="28656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1A331E3-07DB-9E0E-8CC4-CA6C6C751A26}"/>
                    </a:ext>
                  </a:extLst>
                </p14:cNvPr>
                <p14:cNvContentPartPr/>
                <p14:nvPr/>
              </p14:nvContentPartPr>
              <p14:xfrm>
                <a:off x="2122639" y="1223044"/>
                <a:ext cx="218880" cy="5554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1A331E3-07DB-9E0E-8CC4-CA6C6C751A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13999" y="1214044"/>
                  <a:ext cx="2365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8FF208A-90D5-A618-A96A-78CB6F30D5FA}"/>
                    </a:ext>
                  </a:extLst>
                </p14:cNvPr>
                <p14:cNvContentPartPr/>
                <p14:nvPr/>
              </p14:nvContentPartPr>
              <p14:xfrm>
                <a:off x="2054959" y="1675924"/>
                <a:ext cx="146160" cy="1454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8FF208A-90D5-A618-A96A-78CB6F30D5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6319" y="1666924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3A1EAD-B97C-76F0-F0EF-05AE9BEDBE87}"/>
              </a:ext>
            </a:extLst>
          </p:cNvPr>
          <p:cNvGrpSpPr/>
          <p:nvPr/>
        </p:nvGrpSpPr>
        <p:grpSpPr>
          <a:xfrm>
            <a:off x="2542759" y="1843684"/>
            <a:ext cx="717480" cy="222480"/>
            <a:chOff x="2542759" y="1843684"/>
            <a:chExt cx="717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1BEE271-116F-4AB6-76D8-5DB62846287D}"/>
                    </a:ext>
                  </a:extLst>
                </p14:cNvPr>
                <p14:cNvContentPartPr/>
                <p14:nvPr/>
              </p14:nvContentPartPr>
              <p14:xfrm>
                <a:off x="2542759" y="1968604"/>
                <a:ext cx="131760" cy="144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1BEE271-116F-4AB6-76D8-5DB6284628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34119" y="1959604"/>
                  <a:ext cx="149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22AC7D5-EB3A-5D65-F9E6-3A90002AC086}"/>
                    </a:ext>
                  </a:extLst>
                </p14:cNvPr>
                <p14:cNvContentPartPr/>
                <p14:nvPr/>
              </p14:nvContentPartPr>
              <p14:xfrm>
                <a:off x="2638519" y="1923964"/>
                <a:ext cx="57240" cy="114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22AC7D5-EB3A-5D65-F9E6-3A90002AC0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29879" y="1915324"/>
                  <a:ext cx="74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98F3B72-0BD6-C66D-7AFF-DCA2BE007AF4}"/>
                    </a:ext>
                  </a:extLst>
                </p14:cNvPr>
                <p14:cNvContentPartPr/>
                <p14:nvPr/>
              </p14:nvContentPartPr>
              <p14:xfrm>
                <a:off x="2791519" y="1843684"/>
                <a:ext cx="103320" cy="11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98F3B72-0BD6-C66D-7AFF-DCA2BE007A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2519" y="1834684"/>
                  <a:ext cx="12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590EF59-2451-AB84-747B-C4B13DC0C484}"/>
                    </a:ext>
                  </a:extLst>
                </p14:cNvPr>
                <p14:cNvContentPartPr/>
                <p14:nvPr/>
              </p14:nvContentPartPr>
              <p14:xfrm>
                <a:off x="2801239" y="1965004"/>
                <a:ext cx="69840" cy="66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590EF59-2451-AB84-747B-C4B13DC0C4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2239" y="1956364"/>
                  <a:ext cx="87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C694830-EE38-8297-911E-BBA0F2FF9AB6}"/>
                    </a:ext>
                  </a:extLst>
                </p14:cNvPr>
                <p14:cNvContentPartPr/>
                <p14:nvPr/>
              </p14:nvContentPartPr>
              <p14:xfrm>
                <a:off x="2818879" y="2009644"/>
                <a:ext cx="92520" cy="56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C694830-EE38-8297-911E-BBA0F2FF9A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10239" y="2000644"/>
                  <a:ext cx="110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87C646-000F-AEE7-C7E0-00CA65F09401}"/>
                    </a:ext>
                  </a:extLst>
                </p14:cNvPr>
                <p14:cNvContentPartPr/>
                <p14:nvPr/>
              </p14:nvContentPartPr>
              <p14:xfrm>
                <a:off x="2892679" y="1883284"/>
                <a:ext cx="96120" cy="127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87C646-000F-AEE7-C7E0-00CA65F094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3679" y="1874644"/>
                  <a:ext cx="113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1FB22EE-3CA2-A9F2-30BF-783E25073FEA}"/>
                    </a:ext>
                  </a:extLst>
                </p14:cNvPr>
                <p14:cNvContentPartPr/>
                <p14:nvPr/>
              </p14:nvContentPartPr>
              <p14:xfrm>
                <a:off x="2982319" y="1924324"/>
                <a:ext cx="60840" cy="93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1FB22EE-3CA2-A9F2-30BF-783E25073F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3679" y="1915684"/>
                  <a:ext cx="78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24CB477-7CFE-4283-DDDC-E91005E76EDA}"/>
                    </a:ext>
                  </a:extLst>
                </p14:cNvPr>
                <p14:cNvContentPartPr/>
                <p14:nvPr/>
              </p14:nvContentPartPr>
              <p14:xfrm>
                <a:off x="3037039" y="1870684"/>
                <a:ext cx="119160" cy="120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24CB477-7CFE-4283-DDDC-E91005E76E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8399" y="1862044"/>
                  <a:ext cx="136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288CAB-25AC-04BD-1DDB-F27B4D298768}"/>
                    </a:ext>
                  </a:extLst>
                </p14:cNvPr>
                <p14:cNvContentPartPr/>
                <p14:nvPr/>
              </p14:nvContentPartPr>
              <p14:xfrm>
                <a:off x="3109759" y="1869964"/>
                <a:ext cx="91440" cy="187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2288CAB-25AC-04BD-1DDB-F27B4D2987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19" y="1861324"/>
                  <a:ext cx="109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A774C38-ED18-C758-90AD-538448D4432B}"/>
                    </a:ext>
                  </a:extLst>
                </p14:cNvPr>
                <p14:cNvContentPartPr/>
                <p14:nvPr/>
              </p14:nvContentPartPr>
              <p14:xfrm>
                <a:off x="3255199" y="1983004"/>
                <a:ext cx="5040" cy="16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A774C38-ED18-C758-90AD-538448D443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6199" y="1974364"/>
                  <a:ext cx="226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859D25-BA0A-AA2B-F85A-329008FAE7B4}"/>
              </a:ext>
            </a:extLst>
          </p:cNvPr>
          <p:cNvGrpSpPr/>
          <p:nvPr/>
        </p:nvGrpSpPr>
        <p:grpSpPr>
          <a:xfrm>
            <a:off x="2540599" y="2145004"/>
            <a:ext cx="811080" cy="182160"/>
            <a:chOff x="2540599" y="2145004"/>
            <a:chExt cx="81108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152A911-84B4-4580-A7DA-F05A3662F2A9}"/>
                    </a:ext>
                  </a:extLst>
                </p14:cNvPr>
                <p14:cNvContentPartPr/>
                <p14:nvPr/>
              </p14:nvContentPartPr>
              <p14:xfrm>
                <a:off x="2540599" y="2212324"/>
                <a:ext cx="119160" cy="9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152A911-84B4-4580-A7DA-F05A3662F2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1959" y="2203684"/>
                  <a:ext cx="136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5E34CA7-A12F-FA9F-4EE1-228CEEA0C158}"/>
                    </a:ext>
                  </a:extLst>
                </p14:cNvPr>
                <p14:cNvContentPartPr/>
                <p14:nvPr/>
              </p14:nvContentPartPr>
              <p14:xfrm>
                <a:off x="2611519" y="2178844"/>
                <a:ext cx="67680" cy="115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5E34CA7-A12F-FA9F-4EE1-228CEEA0C1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2879" y="2169844"/>
                  <a:ext cx="8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A8A3EA4-279C-2B82-D6DF-C2EA9B28FA73}"/>
                    </a:ext>
                  </a:extLst>
                </p14:cNvPr>
                <p14:cNvContentPartPr/>
                <p14:nvPr/>
              </p14:nvContentPartPr>
              <p14:xfrm>
                <a:off x="2719879" y="2167324"/>
                <a:ext cx="81360" cy="86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A8A3EA4-279C-2B82-D6DF-C2EA9B28FA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0879" y="2158324"/>
                  <a:ext cx="99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EC1A0FF-7F35-2889-19B3-E0E29E940659}"/>
                    </a:ext>
                  </a:extLst>
                </p14:cNvPr>
                <p14:cNvContentPartPr/>
                <p14:nvPr/>
              </p14:nvContentPartPr>
              <p14:xfrm>
                <a:off x="2763799" y="2168764"/>
                <a:ext cx="64800" cy="101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EC1A0FF-7F35-2889-19B3-E0E29E9406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54799" y="2160124"/>
                  <a:ext cx="82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D20743B-7B7C-C1A5-8F57-52AFA44A6EDA}"/>
                    </a:ext>
                  </a:extLst>
                </p14:cNvPr>
                <p14:cNvContentPartPr/>
                <p14:nvPr/>
              </p14:nvContentPartPr>
              <p14:xfrm>
                <a:off x="2809879" y="2277844"/>
                <a:ext cx="43920" cy="49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D20743B-7B7C-C1A5-8F57-52AFA44A6E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01239" y="2269204"/>
                  <a:ext cx="61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0D1389E-602D-0CBC-6091-50D4DC2538A0}"/>
                    </a:ext>
                  </a:extLst>
                </p14:cNvPr>
                <p14:cNvContentPartPr/>
                <p14:nvPr/>
              </p14:nvContentPartPr>
              <p14:xfrm>
                <a:off x="2873959" y="2205844"/>
                <a:ext cx="75600" cy="59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0D1389E-602D-0CBC-6091-50D4DC2538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4959" y="2196844"/>
                  <a:ext cx="93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F0A03A2-ACCD-931C-90F7-D7350AC32DEC}"/>
                    </a:ext>
                  </a:extLst>
                </p14:cNvPr>
                <p14:cNvContentPartPr/>
                <p14:nvPr/>
              </p14:nvContentPartPr>
              <p14:xfrm>
                <a:off x="2885119" y="2262004"/>
                <a:ext cx="100080" cy="59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F0A03A2-ACCD-931C-90F7-D7350AC32D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6119" y="2253004"/>
                  <a:ext cx="117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23B5778-D8B6-0B4F-4E9D-35B05AF0225D}"/>
                    </a:ext>
                  </a:extLst>
                </p14:cNvPr>
                <p14:cNvContentPartPr/>
                <p14:nvPr/>
              </p14:nvContentPartPr>
              <p14:xfrm>
                <a:off x="3027679" y="2155804"/>
                <a:ext cx="106920" cy="118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23B5778-D8B6-0B4F-4E9D-35B05AF022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9039" y="2146804"/>
                  <a:ext cx="124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70A4ECD-3B47-2DCD-94A9-E7A28F13A952}"/>
                    </a:ext>
                  </a:extLst>
                </p14:cNvPr>
                <p14:cNvContentPartPr/>
                <p14:nvPr/>
              </p14:nvContentPartPr>
              <p14:xfrm>
                <a:off x="3125959" y="2178844"/>
                <a:ext cx="61560" cy="82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70A4ECD-3B47-2DCD-94A9-E7A28F13A9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16959" y="2169844"/>
                  <a:ext cx="79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900E447-2A16-E95E-1711-F19CF609BB4A}"/>
                    </a:ext>
                  </a:extLst>
                </p14:cNvPr>
                <p14:cNvContentPartPr/>
                <p14:nvPr/>
              </p14:nvContentPartPr>
              <p14:xfrm>
                <a:off x="3196879" y="2153644"/>
                <a:ext cx="100800" cy="92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900E447-2A16-E95E-1711-F19CF609BB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88239" y="2145004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BCA7019-F63A-2AD0-6655-03DE3318FB7C}"/>
                    </a:ext>
                  </a:extLst>
                </p14:cNvPr>
                <p14:cNvContentPartPr/>
                <p14:nvPr/>
              </p14:nvContentPartPr>
              <p14:xfrm>
                <a:off x="3268519" y="2145004"/>
                <a:ext cx="83160" cy="126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BCA7019-F63A-2AD0-6655-03DE3318FB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59879" y="2136004"/>
                  <a:ext cx="1008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1CDC002-F79C-9A56-30E5-D0DFA1B57B3D}"/>
                  </a:ext>
                </a:extLst>
              </p14:cNvPr>
              <p14:cNvContentPartPr/>
              <p14:nvPr/>
            </p14:nvContentPartPr>
            <p14:xfrm>
              <a:off x="2106439" y="966004"/>
              <a:ext cx="479520" cy="2984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1CDC002-F79C-9A56-30E5-D0DFA1B57B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97439" y="957004"/>
                <a:ext cx="4971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13B29E82-AAB7-B181-02AB-F1A8E9D45059}"/>
              </a:ext>
            </a:extLst>
          </p:cNvPr>
          <p:cNvGrpSpPr/>
          <p:nvPr/>
        </p:nvGrpSpPr>
        <p:grpSpPr>
          <a:xfrm>
            <a:off x="1507039" y="2543164"/>
            <a:ext cx="862200" cy="223560"/>
            <a:chOff x="1507039" y="2543164"/>
            <a:chExt cx="8622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B975328-5AA2-A0F3-16F6-A726D1BCA303}"/>
                    </a:ext>
                  </a:extLst>
                </p14:cNvPr>
                <p14:cNvContentPartPr/>
                <p14:nvPr/>
              </p14:nvContentPartPr>
              <p14:xfrm>
                <a:off x="1507039" y="2607244"/>
                <a:ext cx="114840" cy="134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B975328-5AA2-A0F3-16F6-A726D1BCA3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98039" y="2598244"/>
                  <a:ext cx="132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4E25DBC-DEFC-7395-30A9-EEF305088A90}"/>
                    </a:ext>
                  </a:extLst>
                </p14:cNvPr>
                <p14:cNvContentPartPr/>
                <p14:nvPr/>
              </p14:nvContentPartPr>
              <p14:xfrm>
                <a:off x="1551319" y="2624884"/>
                <a:ext cx="98280" cy="1303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4E25DBC-DEFC-7395-30A9-EEF305088A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2319" y="2616244"/>
                  <a:ext cx="11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276D070-BC80-BCD2-C559-F8D058D0E809}"/>
                    </a:ext>
                  </a:extLst>
                </p14:cNvPr>
                <p14:cNvContentPartPr/>
                <p14:nvPr/>
              </p14:nvContentPartPr>
              <p14:xfrm>
                <a:off x="1648519" y="2630284"/>
                <a:ext cx="78840" cy="111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276D070-BC80-BCD2-C559-F8D058D0E8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9519" y="2621284"/>
                  <a:ext cx="96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A65FD1F-1660-AD07-D792-8660EA653D6F}"/>
                    </a:ext>
                  </a:extLst>
                </p14:cNvPr>
                <p14:cNvContentPartPr/>
                <p14:nvPr/>
              </p14:nvContentPartPr>
              <p14:xfrm>
                <a:off x="1703239" y="2603644"/>
                <a:ext cx="87480" cy="129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A65FD1F-1660-AD07-D792-8660EA653D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4599" y="2594644"/>
                  <a:ext cx="105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FFD1B79-054D-E1A5-D0E2-276E037E30FC}"/>
                    </a:ext>
                  </a:extLst>
                </p14:cNvPr>
                <p14:cNvContentPartPr/>
                <p14:nvPr/>
              </p14:nvContentPartPr>
              <p14:xfrm>
                <a:off x="1771639" y="2559364"/>
                <a:ext cx="134640" cy="123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FFD1B79-054D-E1A5-D0E2-276E037E30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2639" y="2550724"/>
                  <a:ext cx="152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0F08954-8E40-9282-90DF-B3B16BD7A7E8}"/>
                    </a:ext>
                  </a:extLst>
                </p14:cNvPr>
                <p14:cNvContentPartPr/>
                <p14:nvPr/>
              </p14:nvContentPartPr>
              <p14:xfrm>
                <a:off x="1840039" y="2702644"/>
                <a:ext cx="98280" cy="20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0F08954-8E40-9282-90DF-B3B16BD7A7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31399" y="2693644"/>
                  <a:ext cx="115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55F0CF2-373F-59F0-C540-28B2BD1D25DD}"/>
                    </a:ext>
                  </a:extLst>
                </p14:cNvPr>
                <p14:cNvContentPartPr/>
                <p14:nvPr/>
              </p14:nvContentPartPr>
              <p14:xfrm>
                <a:off x="1993399" y="2543164"/>
                <a:ext cx="67680" cy="127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55F0CF2-373F-59F0-C540-28B2BD1D25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84399" y="2534524"/>
                  <a:ext cx="85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EBE987D-9531-9806-90AC-E4374B259579}"/>
                    </a:ext>
                  </a:extLst>
                </p14:cNvPr>
                <p14:cNvContentPartPr/>
                <p14:nvPr/>
              </p14:nvContentPartPr>
              <p14:xfrm>
                <a:off x="2055319" y="2574844"/>
                <a:ext cx="51840" cy="108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EBE987D-9531-9806-90AC-E4374B2595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46319" y="2565844"/>
                  <a:ext cx="69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BF526C9-1578-CAAB-E010-CBA621C1E5CE}"/>
                    </a:ext>
                  </a:extLst>
                </p14:cNvPr>
                <p14:cNvContentPartPr/>
                <p14:nvPr/>
              </p14:nvContentPartPr>
              <p14:xfrm>
                <a:off x="2061079" y="2656204"/>
                <a:ext cx="71640" cy="658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BF526C9-1578-CAAB-E010-CBA621C1E5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52079" y="2647564"/>
                  <a:ext cx="89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792115A-5D90-F2ED-F38F-ECCE2E25AB6D}"/>
                    </a:ext>
                  </a:extLst>
                </p14:cNvPr>
                <p14:cNvContentPartPr/>
                <p14:nvPr/>
              </p14:nvContentPartPr>
              <p14:xfrm>
                <a:off x="2135239" y="2571964"/>
                <a:ext cx="80640" cy="127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792115A-5D90-F2ED-F38F-ECCE2E25AB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6239" y="2562964"/>
                  <a:ext cx="98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44BABE6-8A3E-8E40-7AC9-3FE69B70D1B9}"/>
                    </a:ext>
                  </a:extLst>
                </p14:cNvPr>
                <p14:cNvContentPartPr/>
                <p14:nvPr/>
              </p14:nvContentPartPr>
              <p14:xfrm>
                <a:off x="2187439" y="2561884"/>
                <a:ext cx="43560" cy="1324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44BABE6-8A3E-8E40-7AC9-3FE69B70D1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78799" y="2553244"/>
                  <a:ext cx="61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9D64FAA-2FD5-4046-5A78-8B6B61850D20}"/>
                    </a:ext>
                  </a:extLst>
                </p14:cNvPr>
                <p14:cNvContentPartPr/>
                <p14:nvPr/>
              </p14:nvContentPartPr>
              <p14:xfrm>
                <a:off x="2206879" y="2669884"/>
                <a:ext cx="162360" cy="96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9D64FAA-2FD5-4046-5A78-8B6B61850D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98239" y="2660884"/>
                  <a:ext cx="1800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8F2321D-79EE-B1C7-62DC-BEBFA6918F00}"/>
              </a:ext>
            </a:extLst>
          </p:cNvPr>
          <p:cNvGrpSpPr/>
          <p:nvPr/>
        </p:nvGrpSpPr>
        <p:grpSpPr>
          <a:xfrm>
            <a:off x="2448439" y="2505310"/>
            <a:ext cx="1040564" cy="325134"/>
            <a:chOff x="2448439" y="2505310"/>
            <a:chExt cx="1040564" cy="3251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FE2DB24-6738-824F-503E-7529AB7597D3}"/>
                    </a:ext>
                  </a:extLst>
                </p14:cNvPr>
                <p14:cNvContentPartPr/>
                <p14:nvPr/>
              </p14:nvContentPartPr>
              <p14:xfrm>
                <a:off x="2448439" y="2645404"/>
                <a:ext cx="269280" cy="185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FE2DB24-6738-824F-503E-7529AB7597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39799" y="2636764"/>
                  <a:ext cx="28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CC828EA-1753-3154-7740-6C270AE0A42E}"/>
                    </a:ext>
                  </a:extLst>
                </p14:cNvPr>
                <p14:cNvContentPartPr/>
                <p14:nvPr/>
              </p14:nvContentPartPr>
              <p14:xfrm>
                <a:off x="2655079" y="2598604"/>
                <a:ext cx="91080" cy="1699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CC828EA-1753-3154-7740-6C270AE0A4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6079" y="2589964"/>
                  <a:ext cx="108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B34FCD5-7E92-70F4-27B6-A0BD13D736F4}"/>
                    </a:ext>
                  </a:extLst>
                </p14:cNvPr>
                <p14:cNvContentPartPr/>
                <p14:nvPr/>
              </p14:nvContentPartPr>
              <p14:xfrm>
                <a:off x="2808439" y="2546764"/>
                <a:ext cx="66600" cy="97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B34FCD5-7E92-70F4-27B6-A0BD13D736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99439" y="2538124"/>
                  <a:ext cx="84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C8B2980-9EB3-F77A-1B2B-84834FB19E93}"/>
                    </a:ext>
                  </a:extLst>
                </p14:cNvPr>
                <p14:cNvContentPartPr/>
                <p14:nvPr/>
              </p14:nvContentPartPr>
              <p14:xfrm>
                <a:off x="2889079" y="2550004"/>
                <a:ext cx="10440" cy="93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C8B2980-9EB3-F77A-1B2B-84834FB19E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80439" y="2541364"/>
                  <a:ext cx="28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34DD3D5-E5B1-523B-694A-8DA270A9B7C0}"/>
                    </a:ext>
                  </a:extLst>
                </p14:cNvPr>
                <p14:cNvContentPartPr/>
                <p14:nvPr/>
              </p14:nvContentPartPr>
              <p14:xfrm>
                <a:off x="2848039" y="2674564"/>
                <a:ext cx="110160" cy="40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34DD3D5-E5B1-523B-694A-8DA270A9B7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39039" y="2665564"/>
                  <a:ext cx="127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D3024E8-A4C7-2FF1-0B86-18BB1890A9A2}"/>
                    </a:ext>
                  </a:extLst>
                </p14:cNvPr>
                <p14:cNvContentPartPr/>
                <p14:nvPr/>
              </p14:nvContentPartPr>
              <p14:xfrm>
                <a:off x="2927763" y="2638870"/>
                <a:ext cx="61560" cy="48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D3024E8-A4C7-2FF1-0B86-18BB1890A9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19123" y="2629870"/>
                  <a:ext cx="79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30A1770-A5BD-B09E-A4AF-FC36FAA077E0}"/>
                    </a:ext>
                  </a:extLst>
                </p14:cNvPr>
                <p14:cNvContentPartPr/>
                <p14:nvPr/>
              </p14:nvContentPartPr>
              <p14:xfrm>
                <a:off x="2979603" y="2548510"/>
                <a:ext cx="73800" cy="88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30A1770-A5BD-B09E-A4AF-FC36FAA077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70603" y="2539510"/>
                  <a:ext cx="91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9631F4A-4BD5-6A21-4764-8D5FCD903FBC}"/>
                    </a:ext>
                  </a:extLst>
                </p14:cNvPr>
                <p14:cNvContentPartPr/>
                <p14:nvPr/>
              </p14:nvContentPartPr>
              <p14:xfrm>
                <a:off x="3069243" y="2535910"/>
                <a:ext cx="37800" cy="126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9631F4A-4BD5-6A21-4764-8D5FCD903F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0243" y="2526910"/>
                  <a:ext cx="55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B1EBE40-F3AA-0404-4357-857525B2359D}"/>
                    </a:ext>
                  </a:extLst>
                </p14:cNvPr>
                <p14:cNvContentPartPr/>
                <p14:nvPr/>
              </p14:nvContentPartPr>
              <p14:xfrm>
                <a:off x="3185883" y="2598550"/>
                <a:ext cx="8640" cy="47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B1EBE40-F3AA-0404-4357-857525B235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6883" y="2589910"/>
                  <a:ext cx="26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68290AC-86AC-BBA0-2FCE-23F9861BC3D2}"/>
                    </a:ext>
                  </a:extLst>
                </p14:cNvPr>
                <p14:cNvContentPartPr/>
                <p14:nvPr/>
              </p14:nvContentPartPr>
              <p14:xfrm>
                <a:off x="3250683" y="2505310"/>
                <a:ext cx="105480" cy="86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68290AC-86AC-BBA0-2FCE-23F9861BC3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2043" y="2496310"/>
                  <a:ext cx="123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1448B0D-9780-3B7C-E5F2-7508D8A379A9}"/>
                    </a:ext>
                  </a:extLst>
                </p14:cNvPr>
                <p14:cNvContentPartPr/>
                <p14:nvPr/>
              </p14:nvContentPartPr>
              <p14:xfrm>
                <a:off x="3289203" y="2598190"/>
                <a:ext cx="75600" cy="25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1448B0D-9780-3B7C-E5F2-7508D8A379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80563" y="2589550"/>
                  <a:ext cx="93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F37B4FE-136F-0B80-C4FC-AB818BFA744D}"/>
                    </a:ext>
                  </a:extLst>
                </p14:cNvPr>
                <p14:cNvContentPartPr/>
                <p14:nvPr/>
              </p14:nvContentPartPr>
              <p14:xfrm>
                <a:off x="3344283" y="2508550"/>
                <a:ext cx="144720" cy="1566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F37B4FE-136F-0B80-C4FC-AB818BFA74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35643" y="2499550"/>
                  <a:ext cx="1623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5" name="그룹 10284">
            <a:extLst>
              <a:ext uri="{FF2B5EF4-FFF2-40B4-BE49-F238E27FC236}">
                <a16:creationId xmlns:a16="http://schemas.microsoft.com/office/drawing/2014/main" id="{DC8D7A34-1C9F-7631-07D7-3FA249179344}"/>
              </a:ext>
            </a:extLst>
          </p:cNvPr>
          <p:cNvGrpSpPr/>
          <p:nvPr/>
        </p:nvGrpSpPr>
        <p:grpSpPr>
          <a:xfrm>
            <a:off x="3868803" y="4262470"/>
            <a:ext cx="2150640" cy="235080"/>
            <a:chOff x="3868803" y="4262470"/>
            <a:chExt cx="21506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6B5067A-FBE1-71A5-4955-6D99311634F2}"/>
                    </a:ext>
                  </a:extLst>
                </p14:cNvPr>
                <p14:cNvContentPartPr/>
                <p14:nvPr/>
              </p14:nvContentPartPr>
              <p14:xfrm>
                <a:off x="3868803" y="4366150"/>
                <a:ext cx="166320" cy="11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6B5067A-FBE1-71A5-4955-6D99311634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60163" y="4357510"/>
                  <a:ext cx="183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02D2F2E-9B9E-5548-3FE9-B3D4B17A363E}"/>
                    </a:ext>
                  </a:extLst>
                </p14:cNvPr>
                <p14:cNvContentPartPr/>
                <p14:nvPr/>
              </p14:nvContentPartPr>
              <p14:xfrm>
                <a:off x="3975363" y="4287310"/>
                <a:ext cx="71640" cy="144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02D2F2E-9B9E-5548-3FE9-B3D4B17A36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66723" y="4278310"/>
                  <a:ext cx="89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2689291-E545-FBA8-3D8C-F26F95627E18}"/>
                    </a:ext>
                  </a:extLst>
                </p14:cNvPr>
                <p14:cNvContentPartPr/>
                <p14:nvPr/>
              </p14:nvContentPartPr>
              <p14:xfrm>
                <a:off x="4111083" y="4300990"/>
                <a:ext cx="73080" cy="63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2689291-E545-FBA8-3D8C-F26F95627E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2443" y="4292350"/>
                  <a:ext cx="9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40" name="잉크 10239">
                  <a:extLst>
                    <a:ext uri="{FF2B5EF4-FFF2-40B4-BE49-F238E27FC236}">
                      <a16:creationId xmlns:a16="http://schemas.microsoft.com/office/drawing/2014/main" id="{36FA237A-1764-4B3B-AA80-034891E5A05B}"/>
                    </a:ext>
                  </a:extLst>
                </p14:cNvPr>
                <p14:cNvContentPartPr/>
                <p14:nvPr/>
              </p14:nvContentPartPr>
              <p14:xfrm>
                <a:off x="4150683" y="4289110"/>
                <a:ext cx="82440" cy="75600"/>
              </p14:xfrm>
            </p:contentPart>
          </mc:Choice>
          <mc:Fallback xmlns="">
            <p:pic>
              <p:nvPicPr>
                <p:cNvPr id="10240" name="잉크 10239">
                  <a:extLst>
                    <a:ext uri="{FF2B5EF4-FFF2-40B4-BE49-F238E27FC236}">
                      <a16:creationId xmlns:a16="http://schemas.microsoft.com/office/drawing/2014/main" id="{36FA237A-1764-4B3B-AA80-034891E5A0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42043" y="4280110"/>
                  <a:ext cx="100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41" name="잉크 10240">
                  <a:extLst>
                    <a:ext uri="{FF2B5EF4-FFF2-40B4-BE49-F238E27FC236}">
                      <a16:creationId xmlns:a16="http://schemas.microsoft.com/office/drawing/2014/main" id="{C7D071DA-7841-6B71-1299-0CF92427734C}"/>
                    </a:ext>
                  </a:extLst>
                </p14:cNvPr>
                <p14:cNvContentPartPr/>
                <p14:nvPr/>
              </p14:nvContentPartPr>
              <p14:xfrm>
                <a:off x="4152483" y="4355350"/>
                <a:ext cx="123840" cy="94320"/>
              </p14:xfrm>
            </p:contentPart>
          </mc:Choice>
          <mc:Fallback xmlns="">
            <p:pic>
              <p:nvPicPr>
                <p:cNvPr id="10241" name="잉크 10240">
                  <a:extLst>
                    <a:ext uri="{FF2B5EF4-FFF2-40B4-BE49-F238E27FC236}">
                      <a16:creationId xmlns:a16="http://schemas.microsoft.com/office/drawing/2014/main" id="{C7D071DA-7841-6B71-1299-0CF924277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43843" y="4346710"/>
                  <a:ext cx="141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47" name="잉크 10246">
                  <a:extLst>
                    <a:ext uri="{FF2B5EF4-FFF2-40B4-BE49-F238E27FC236}">
                      <a16:creationId xmlns:a16="http://schemas.microsoft.com/office/drawing/2014/main" id="{02810301-D8CD-BDEC-65A6-186102DE6559}"/>
                    </a:ext>
                  </a:extLst>
                </p14:cNvPr>
                <p14:cNvContentPartPr/>
                <p14:nvPr/>
              </p14:nvContentPartPr>
              <p14:xfrm>
                <a:off x="4216923" y="4279390"/>
                <a:ext cx="138240" cy="74160"/>
              </p14:xfrm>
            </p:contentPart>
          </mc:Choice>
          <mc:Fallback xmlns="">
            <p:pic>
              <p:nvPicPr>
                <p:cNvPr id="10247" name="잉크 10246">
                  <a:extLst>
                    <a:ext uri="{FF2B5EF4-FFF2-40B4-BE49-F238E27FC236}">
                      <a16:creationId xmlns:a16="http://schemas.microsoft.com/office/drawing/2014/main" id="{02810301-D8CD-BDEC-65A6-186102DE65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07923" y="4270390"/>
                  <a:ext cx="155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48" name="잉크 10247">
                  <a:extLst>
                    <a:ext uri="{FF2B5EF4-FFF2-40B4-BE49-F238E27FC236}">
                      <a16:creationId xmlns:a16="http://schemas.microsoft.com/office/drawing/2014/main" id="{8B9741CE-0E29-42E3-9CAF-2B172339AA8A}"/>
                    </a:ext>
                  </a:extLst>
                </p14:cNvPr>
                <p14:cNvContentPartPr/>
                <p14:nvPr/>
              </p14:nvContentPartPr>
              <p14:xfrm>
                <a:off x="4282803" y="4363630"/>
                <a:ext cx="91440" cy="69480"/>
              </p14:xfrm>
            </p:contentPart>
          </mc:Choice>
          <mc:Fallback xmlns="">
            <p:pic>
              <p:nvPicPr>
                <p:cNvPr id="10248" name="잉크 10247">
                  <a:extLst>
                    <a:ext uri="{FF2B5EF4-FFF2-40B4-BE49-F238E27FC236}">
                      <a16:creationId xmlns:a16="http://schemas.microsoft.com/office/drawing/2014/main" id="{8B9741CE-0E29-42E3-9CAF-2B172339AA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74163" y="4354630"/>
                  <a:ext cx="109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49" name="잉크 10248">
                  <a:extLst>
                    <a:ext uri="{FF2B5EF4-FFF2-40B4-BE49-F238E27FC236}">
                      <a16:creationId xmlns:a16="http://schemas.microsoft.com/office/drawing/2014/main" id="{3182867E-F477-C8CF-6577-0D0BC30C2056}"/>
                    </a:ext>
                  </a:extLst>
                </p14:cNvPr>
                <p14:cNvContentPartPr/>
                <p14:nvPr/>
              </p14:nvContentPartPr>
              <p14:xfrm>
                <a:off x="4314843" y="4296310"/>
                <a:ext cx="168480" cy="167400"/>
              </p14:xfrm>
            </p:contentPart>
          </mc:Choice>
          <mc:Fallback xmlns="">
            <p:pic>
              <p:nvPicPr>
                <p:cNvPr id="10249" name="잉크 10248">
                  <a:extLst>
                    <a:ext uri="{FF2B5EF4-FFF2-40B4-BE49-F238E27FC236}">
                      <a16:creationId xmlns:a16="http://schemas.microsoft.com/office/drawing/2014/main" id="{3182867E-F477-C8CF-6577-0D0BC30C20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06203" y="4287670"/>
                  <a:ext cx="186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50" name="잉크 10249">
                  <a:extLst>
                    <a:ext uri="{FF2B5EF4-FFF2-40B4-BE49-F238E27FC236}">
                      <a16:creationId xmlns:a16="http://schemas.microsoft.com/office/drawing/2014/main" id="{FAE13197-8A3C-EA34-20DA-913F2EFAD4AB}"/>
                    </a:ext>
                  </a:extLst>
                </p14:cNvPr>
                <p14:cNvContentPartPr/>
                <p14:nvPr/>
              </p14:nvContentPartPr>
              <p14:xfrm>
                <a:off x="4503483" y="4284070"/>
                <a:ext cx="25920" cy="95400"/>
              </p14:xfrm>
            </p:contentPart>
          </mc:Choice>
          <mc:Fallback xmlns="">
            <p:pic>
              <p:nvPicPr>
                <p:cNvPr id="10250" name="잉크 10249">
                  <a:extLst>
                    <a:ext uri="{FF2B5EF4-FFF2-40B4-BE49-F238E27FC236}">
                      <a16:creationId xmlns:a16="http://schemas.microsoft.com/office/drawing/2014/main" id="{FAE13197-8A3C-EA34-20DA-913F2EFAD4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94843" y="4275070"/>
                  <a:ext cx="4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51" name="잉크 10250">
                  <a:extLst>
                    <a:ext uri="{FF2B5EF4-FFF2-40B4-BE49-F238E27FC236}">
                      <a16:creationId xmlns:a16="http://schemas.microsoft.com/office/drawing/2014/main" id="{438C0BE0-3C26-BB20-C40E-EEDB40CD1528}"/>
                    </a:ext>
                  </a:extLst>
                </p14:cNvPr>
                <p14:cNvContentPartPr/>
                <p14:nvPr/>
              </p14:nvContentPartPr>
              <p14:xfrm>
                <a:off x="4471443" y="4366870"/>
                <a:ext cx="96840" cy="74520"/>
              </p14:xfrm>
            </p:contentPart>
          </mc:Choice>
          <mc:Fallback xmlns="">
            <p:pic>
              <p:nvPicPr>
                <p:cNvPr id="10251" name="잉크 10250">
                  <a:extLst>
                    <a:ext uri="{FF2B5EF4-FFF2-40B4-BE49-F238E27FC236}">
                      <a16:creationId xmlns:a16="http://schemas.microsoft.com/office/drawing/2014/main" id="{438C0BE0-3C26-BB20-C40E-EEDB40CD15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62443" y="4358230"/>
                  <a:ext cx="114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52" name="잉크 10251">
                  <a:extLst>
                    <a:ext uri="{FF2B5EF4-FFF2-40B4-BE49-F238E27FC236}">
                      <a16:creationId xmlns:a16="http://schemas.microsoft.com/office/drawing/2014/main" id="{13B46488-F542-B552-68F9-6C91BAC67ECE}"/>
                    </a:ext>
                  </a:extLst>
                </p14:cNvPr>
                <p14:cNvContentPartPr/>
                <p14:nvPr/>
              </p14:nvContentPartPr>
              <p14:xfrm>
                <a:off x="4534083" y="4290910"/>
                <a:ext cx="117720" cy="101160"/>
              </p14:xfrm>
            </p:contentPart>
          </mc:Choice>
          <mc:Fallback xmlns="">
            <p:pic>
              <p:nvPicPr>
                <p:cNvPr id="10252" name="잉크 10251">
                  <a:extLst>
                    <a:ext uri="{FF2B5EF4-FFF2-40B4-BE49-F238E27FC236}">
                      <a16:creationId xmlns:a16="http://schemas.microsoft.com/office/drawing/2014/main" id="{13B46488-F542-B552-68F9-6C91BAC67E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25083" y="4282270"/>
                  <a:ext cx="135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53" name="잉크 10252">
                  <a:extLst>
                    <a:ext uri="{FF2B5EF4-FFF2-40B4-BE49-F238E27FC236}">
                      <a16:creationId xmlns:a16="http://schemas.microsoft.com/office/drawing/2014/main" id="{758DA9C8-C3CC-3825-3123-B6C071122A14}"/>
                    </a:ext>
                  </a:extLst>
                </p14:cNvPr>
                <p14:cNvContentPartPr/>
                <p14:nvPr/>
              </p14:nvContentPartPr>
              <p14:xfrm>
                <a:off x="4609323" y="4277950"/>
                <a:ext cx="69480" cy="118440"/>
              </p14:xfrm>
            </p:contentPart>
          </mc:Choice>
          <mc:Fallback xmlns="">
            <p:pic>
              <p:nvPicPr>
                <p:cNvPr id="10253" name="잉크 10252">
                  <a:extLst>
                    <a:ext uri="{FF2B5EF4-FFF2-40B4-BE49-F238E27FC236}">
                      <a16:creationId xmlns:a16="http://schemas.microsoft.com/office/drawing/2014/main" id="{758DA9C8-C3CC-3825-3123-B6C071122A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0683" y="4268950"/>
                  <a:ext cx="87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54" name="잉크 10253">
                  <a:extLst>
                    <a:ext uri="{FF2B5EF4-FFF2-40B4-BE49-F238E27FC236}">
                      <a16:creationId xmlns:a16="http://schemas.microsoft.com/office/drawing/2014/main" id="{F810EE3A-CDD7-04F1-A774-CB27050294AD}"/>
                    </a:ext>
                  </a:extLst>
                </p14:cNvPr>
                <p14:cNvContentPartPr/>
                <p14:nvPr/>
              </p14:nvContentPartPr>
              <p14:xfrm>
                <a:off x="4639563" y="4403230"/>
                <a:ext cx="85680" cy="38160"/>
              </p14:xfrm>
            </p:contentPart>
          </mc:Choice>
          <mc:Fallback xmlns="">
            <p:pic>
              <p:nvPicPr>
                <p:cNvPr id="10254" name="잉크 10253">
                  <a:extLst>
                    <a:ext uri="{FF2B5EF4-FFF2-40B4-BE49-F238E27FC236}">
                      <a16:creationId xmlns:a16="http://schemas.microsoft.com/office/drawing/2014/main" id="{F810EE3A-CDD7-04F1-A774-CB27050294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30563" y="4394590"/>
                  <a:ext cx="103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55" name="잉크 10254">
                  <a:extLst>
                    <a:ext uri="{FF2B5EF4-FFF2-40B4-BE49-F238E27FC236}">
                      <a16:creationId xmlns:a16="http://schemas.microsoft.com/office/drawing/2014/main" id="{44F5512D-0EFA-79EA-27FD-7630C286A8B0}"/>
                    </a:ext>
                  </a:extLst>
                </p14:cNvPr>
                <p14:cNvContentPartPr/>
                <p14:nvPr/>
              </p14:nvContentPartPr>
              <p14:xfrm>
                <a:off x="4711923" y="4291270"/>
                <a:ext cx="135000" cy="105120"/>
              </p14:xfrm>
            </p:contentPart>
          </mc:Choice>
          <mc:Fallback xmlns="">
            <p:pic>
              <p:nvPicPr>
                <p:cNvPr id="10255" name="잉크 10254">
                  <a:extLst>
                    <a:ext uri="{FF2B5EF4-FFF2-40B4-BE49-F238E27FC236}">
                      <a16:creationId xmlns:a16="http://schemas.microsoft.com/office/drawing/2014/main" id="{44F5512D-0EFA-79EA-27FD-7630C286A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02923" y="4282630"/>
                  <a:ext cx="152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56" name="잉크 10255">
                  <a:extLst>
                    <a:ext uri="{FF2B5EF4-FFF2-40B4-BE49-F238E27FC236}">
                      <a16:creationId xmlns:a16="http://schemas.microsoft.com/office/drawing/2014/main" id="{2F617563-48ED-D980-4BE5-FC76EE45DEC1}"/>
                    </a:ext>
                  </a:extLst>
                </p14:cNvPr>
                <p14:cNvContentPartPr/>
                <p14:nvPr/>
              </p14:nvContentPartPr>
              <p14:xfrm>
                <a:off x="4815603" y="4276870"/>
                <a:ext cx="146160" cy="162720"/>
              </p14:xfrm>
            </p:contentPart>
          </mc:Choice>
          <mc:Fallback xmlns="">
            <p:pic>
              <p:nvPicPr>
                <p:cNvPr id="10256" name="잉크 10255">
                  <a:extLst>
                    <a:ext uri="{FF2B5EF4-FFF2-40B4-BE49-F238E27FC236}">
                      <a16:creationId xmlns:a16="http://schemas.microsoft.com/office/drawing/2014/main" id="{2F617563-48ED-D980-4BE5-FC76EE45DE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06963" y="4267870"/>
                  <a:ext cx="163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57" name="잉크 10256">
                  <a:extLst>
                    <a:ext uri="{FF2B5EF4-FFF2-40B4-BE49-F238E27FC236}">
                      <a16:creationId xmlns:a16="http://schemas.microsoft.com/office/drawing/2014/main" id="{894F7A36-1C85-6FFA-BA4F-EB7D99B01C7C}"/>
                    </a:ext>
                  </a:extLst>
                </p14:cNvPr>
                <p14:cNvContentPartPr/>
                <p14:nvPr/>
              </p14:nvContentPartPr>
              <p14:xfrm>
                <a:off x="4934763" y="4272190"/>
                <a:ext cx="127080" cy="102240"/>
              </p14:xfrm>
            </p:contentPart>
          </mc:Choice>
          <mc:Fallback xmlns="">
            <p:pic>
              <p:nvPicPr>
                <p:cNvPr id="10257" name="잉크 10256">
                  <a:extLst>
                    <a:ext uri="{FF2B5EF4-FFF2-40B4-BE49-F238E27FC236}">
                      <a16:creationId xmlns:a16="http://schemas.microsoft.com/office/drawing/2014/main" id="{894F7A36-1C85-6FFA-BA4F-EB7D99B01C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26123" y="4263190"/>
                  <a:ext cx="144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58" name="잉크 10257">
                  <a:extLst>
                    <a:ext uri="{FF2B5EF4-FFF2-40B4-BE49-F238E27FC236}">
                      <a16:creationId xmlns:a16="http://schemas.microsoft.com/office/drawing/2014/main" id="{18413E58-5877-AAC3-3524-AB64D8F6DF1E}"/>
                    </a:ext>
                  </a:extLst>
                </p14:cNvPr>
                <p14:cNvContentPartPr/>
                <p14:nvPr/>
              </p14:nvContentPartPr>
              <p14:xfrm>
                <a:off x="4963203" y="4371190"/>
                <a:ext cx="134280" cy="81000"/>
              </p14:xfrm>
            </p:contentPart>
          </mc:Choice>
          <mc:Fallback xmlns="">
            <p:pic>
              <p:nvPicPr>
                <p:cNvPr id="10258" name="잉크 10257">
                  <a:extLst>
                    <a:ext uri="{FF2B5EF4-FFF2-40B4-BE49-F238E27FC236}">
                      <a16:creationId xmlns:a16="http://schemas.microsoft.com/office/drawing/2014/main" id="{18413E58-5877-AAC3-3524-AB64D8F6DF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54203" y="4362190"/>
                  <a:ext cx="151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59" name="잉크 10258">
                  <a:extLst>
                    <a:ext uri="{FF2B5EF4-FFF2-40B4-BE49-F238E27FC236}">
                      <a16:creationId xmlns:a16="http://schemas.microsoft.com/office/drawing/2014/main" id="{74F2759B-2831-0B9B-45E9-766766720E81}"/>
                    </a:ext>
                  </a:extLst>
                </p14:cNvPr>
                <p14:cNvContentPartPr/>
                <p14:nvPr/>
              </p14:nvContentPartPr>
              <p14:xfrm>
                <a:off x="5127363" y="4262830"/>
                <a:ext cx="81000" cy="124200"/>
              </p14:xfrm>
            </p:contentPart>
          </mc:Choice>
          <mc:Fallback xmlns="">
            <p:pic>
              <p:nvPicPr>
                <p:cNvPr id="10259" name="잉크 10258">
                  <a:extLst>
                    <a:ext uri="{FF2B5EF4-FFF2-40B4-BE49-F238E27FC236}">
                      <a16:creationId xmlns:a16="http://schemas.microsoft.com/office/drawing/2014/main" id="{74F2759B-2831-0B9B-45E9-766766720E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8363" y="4254190"/>
                  <a:ext cx="98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60" name="잉크 10259">
                  <a:extLst>
                    <a:ext uri="{FF2B5EF4-FFF2-40B4-BE49-F238E27FC236}">
                      <a16:creationId xmlns:a16="http://schemas.microsoft.com/office/drawing/2014/main" id="{0803A013-69DE-99BB-90FD-758E13F903D4}"/>
                    </a:ext>
                  </a:extLst>
                </p14:cNvPr>
                <p14:cNvContentPartPr/>
                <p14:nvPr/>
              </p14:nvContentPartPr>
              <p14:xfrm>
                <a:off x="5138163" y="4280110"/>
                <a:ext cx="124200" cy="145800"/>
              </p14:xfrm>
            </p:contentPart>
          </mc:Choice>
          <mc:Fallback xmlns="">
            <p:pic>
              <p:nvPicPr>
                <p:cNvPr id="10260" name="잉크 10259">
                  <a:extLst>
                    <a:ext uri="{FF2B5EF4-FFF2-40B4-BE49-F238E27FC236}">
                      <a16:creationId xmlns:a16="http://schemas.microsoft.com/office/drawing/2014/main" id="{0803A013-69DE-99BB-90FD-758E13F903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29163" y="4271110"/>
                  <a:ext cx="141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62" name="잉크 10261">
                  <a:extLst>
                    <a:ext uri="{FF2B5EF4-FFF2-40B4-BE49-F238E27FC236}">
                      <a16:creationId xmlns:a16="http://schemas.microsoft.com/office/drawing/2014/main" id="{CFF55E5B-4D9A-F7A5-7DFA-EBE03D271600}"/>
                    </a:ext>
                  </a:extLst>
                </p14:cNvPr>
                <p14:cNvContentPartPr/>
                <p14:nvPr/>
              </p14:nvContentPartPr>
              <p14:xfrm>
                <a:off x="5370363" y="4262470"/>
                <a:ext cx="92520" cy="82440"/>
              </p14:xfrm>
            </p:contentPart>
          </mc:Choice>
          <mc:Fallback xmlns="">
            <p:pic>
              <p:nvPicPr>
                <p:cNvPr id="10262" name="잉크 10261">
                  <a:extLst>
                    <a:ext uri="{FF2B5EF4-FFF2-40B4-BE49-F238E27FC236}">
                      <a16:creationId xmlns:a16="http://schemas.microsoft.com/office/drawing/2014/main" id="{CFF55E5B-4D9A-F7A5-7DFA-EBE03D2716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1723" y="4253830"/>
                  <a:ext cx="110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63" name="잉크 10262">
                  <a:extLst>
                    <a:ext uri="{FF2B5EF4-FFF2-40B4-BE49-F238E27FC236}">
                      <a16:creationId xmlns:a16="http://schemas.microsoft.com/office/drawing/2014/main" id="{ADFE00D8-B190-0403-F182-40F77EEF8F5B}"/>
                    </a:ext>
                  </a:extLst>
                </p14:cNvPr>
                <p14:cNvContentPartPr/>
                <p14:nvPr/>
              </p14:nvContentPartPr>
              <p14:xfrm>
                <a:off x="5467203" y="4273990"/>
                <a:ext cx="13320" cy="117000"/>
              </p14:xfrm>
            </p:contentPart>
          </mc:Choice>
          <mc:Fallback xmlns="">
            <p:pic>
              <p:nvPicPr>
                <p:cNvPr id="10263" name="잉크 10262">
                  <a:extLst>
                    <a:ext uri="{FF2B5EF4-FFF2-40B4-BE49-F238E27FC236}">
                      <a16:creationId xmlns:a16="http://schemas.microsoft.com/office/drawing/2014/main" id="{ADFE00D8-B190-0403-F182-40F77EEF8F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58563" y="4265350"/>
                  <a:ext cx="30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64" name="잉크 10263">
                  <a:extLst>
                    <a:ext uri="{FF2B5EF4-FFF2-40B4-BE49-F238E27FC236}">
                      <a16:creationId xmlns:a16="http://schemas.microsoft.com/office/drawing/2014/main" id="{30FE2D44-5476-1E15-838A-857A22B0B3BA}"/>
                    </a:ext>
                  </a:extLst>
                </p14:cNvPr>
                <p14:cNvContentPartPr/>
                <p14:nvPr/>
              </p14:nvContentPartPr>
              <p14:xfrm>
                <a:off x="5418963" y="4388470"/>
                <a:ext cx="136440" cy="109080"/>
              </p14:xfrm>
            </p:contentPart>
          </mc:Choice>
          <mc:Fallback xmlns="">
            <p:pic>
              <p:nvPicPr>
                <p:cNvPr id="10264" name="잉크 10263">
                  <a:extLst>
                    <a:ext uri="{FF2B5EF4-FFF2-40B4-BE49-F238E27FC236}">
                      <a16:creationId xmlns:a16="http://schemas.microsoft.com/office/drawing/2014/main" id="{30FE2D44-5476-1E15-838A-857A22B0B3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10323" y="4379830"/>
                  <a:ext cx="15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65" name="잉크 10264">
                  <a:extLst>
                    <a:ext uri="{FF2B5EF4-FFF2-40B4-BE49-F238E27FC236}">
                      <a16:creationId xmlns:a16="http://schemas.microsoft.com/office/drawing/2014/main" id="{4A5F5480-7E8B-3433-1DCE-237F02381D86}"/>
                    </a:ext>
                  </a:extLst>
                </p14:cNvPr>
                <p14:cNvContentPartPr/>
                <p14:nvPr/>
              </p14:nvContentPartPr>
              <p14:xfrm>
                <a:off x="5575923" y="4312870"/>
                <a:ext cx="110520" cy="108000"/>
              </p14:xfrm>
            </p:contentPart>
          </mc:Choice>
          <mc:Fallback xmlns="">
            <p:pic>
              <p:nvPicPr>
                <p:cNvPr id="10265" name="잉크 10264">
                  <a:extLst>
                    <a:ext uri="{FF2B5EF4-FFF2-40B4-BE49-F238E27FC236}">
                      <a16:creationId xmlns:a16="http://schemas.microsoft.com/office/drawing/2014/main" id="{4A5F5480-7E8B-3433-1DCE-237F02381D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67283" y="4304230"/>
                  <a:ext cx="128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66" name="잉크 10265">
                  <a:extLst>
                    <a:ext uri="{FF2B5EF4-FFF2-40B4-BE49-F238E27FC236}">
                      <a16:creationId xmlns:a16="http://schemas.microsoft.com/office/drawing/2014/main" id="{125EEA0D-7394-B521-232A-2AD51C72D087}"/>
                    </a:ext>
                  </a:extLst>
                </p14:cNvPr>
                <p14:cNvContentPartPr/>
                <p14:nvPr/>
              </p14:nvContentPartPr>
              <p14:xfrm>
                <a:off x="5712723" y="4278310"/>
                <a:ext cx="85320" cy="134280"/>
              </p14:xfrm>
            </p:contentPart>
          </mc:Choice>
          <mc:Fallback xmlns="">
            <p:pic>
              <p:nvPicPr>
                <p:cNvPr id="10266" name="잉크 10265">
                  <a:extLst>
                    <a:ext uri="{FF2B5EF4-FFF2-40B4-BE49-F238E27FC236}">
                      <a16:creationId xmlns:a16="http://schemas.microsoft.com/office/drawing/2014/main" id="{125EEA0D-7394-B521-232A-2AD51C72D0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04083" y="4269310"/>
                  <a:ext cx="102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67" name="잉크 10266">
                  <a:extLst>
                    <a:ext uri="{FF2B5EF4-FFF2-40B4-BE49-F238E27FC236}">
                      <a16:creationId xmlns:a16="http://schemas.microsoft.com/office/drawing/2014/main" id="{851CCD1E-3AA3-E982-8C9B-F1C0955B33FB}"/>
                    </a:ext>
                  </a:extLst>
                </p14:cNvPr>
                <p14:cNvContentPartPr/>
                <p14:nvPr/>
              </p14:nvContentPartPr>
              <p14:xfrm>
                <a:off x="5814243" y="4333030"/>
                <a:ext cx="58680" cy="105120"/>
              </p14:xfrm>
            </p:contentPart>
          </mc:Choice>
          <mc:Fallback xmlns="">
            <p:pic>
              <p:nvPicPr>
                <p:cNvPr id="10267" name="잉크 10266">
                  <a:extLst>
                    <a:ext uri="{FF2B5EF4-FFF2-40B4-BE49-F238E27FC236}">
                      <a16:creationId xmlns:a16="http://schemas.microsoft.com/office/drawing/2014/main" id="{851CCD1E-3AA3-E982-8C9B-F1C0955B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5603" y="4324390"/>
                  <a:ext cx="7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68" name="잉크 10267">
                  <a:extLst>
                    <a:ext uri="{FF2B5EF4-FFF2-40B4-BE49-F238E27FC236}">
                      <a16:creationId xmlns:a16="http://schemas.microsoft.com/office/drawing/2014/main" id="{49E4BC0B-73BD-7252-C942-5C11A0AA7A4D}"/>
                    </a:ext>
                  </a:extLst>
                </p14:cNvPr>
                <p14:cNvContentPartPr/>
                <p14:nvPr/>
              </p14:nvContentPartPr>
              <p14:xfrm>
                <a:off x="5863203" y="4321510"/>
                <a:ext cx="106560" cy="110520"/>
              </p14:xfrm>
            </p:contentPart>
          </mc:Choice>
          <mc:Fallback xmlns="">
            <p:pic>
              <p:nvPicPr>
                <p:cNvPr id="10268" name="잉크 10267">
                  <a:extLst>
                    <a:ext uri="{FF2B5EF4-FFF2-40B4-BE49-F238E27FC236}">
                      <a16:creationId xmlns:a16="http://schemas.microsoft.com/office/drawing/2014/main" id="{49E4BC0B-73BD-7252-C942-5C11A0AA7A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54563" y="4312510"/>
                  <a:ext cx="124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69" name="잉크 10268">
                  <a:extLst>
                    <a:ext uri="{FF2B5EF4-FFF2-40B4-BE49-F238E27FC236}">
                      <a16:creationId xmlns:a16="http://schemas.microsoft.com/office/drawing/2014/main" id="{47FA0EB0-2650-5764-591D-C23224F14834}"/>
                    </a:ext>
                  </a:extLst>
                </p14:cNvPr>
                <p14:cNvContentPartPr/>
                <p14:nvPr/>
              </p14:nvContentPartPr>
              <p14:xfrm>
                <a:off x="5916843" y="4294510"/>
                <a:ext cx="102600" cy="171000"/>
              </p14:xfrm>
            </p:contentPart>
          </mc:Choice>
          <mc:Fallback xmlns="">
            <p:pic>
              <p:nvPicPr>
                <p:cNvPr id="10269" name="잉크 10268">
                  <a:extLst>
                    <a:ext uri="{FF2B5EF4-FFF2-40B4-BE49-F238E27FC236}">
                      <a16:creationId xmlns:a16="http://schemas.microsoft.com/office/drawing/2014/main" id="{47FA0EB0-2650-5764-591D-C23224F148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8203" y="4285510"/>
                  <a:ext cx="1202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9" name="그룹 10298">
            <a:extLst>
              <a:ext uri="{FF2B5EF4-FFF2-40B4-BE49-F238E27FC236}">
                <a16:creationId xmlns:a16="http://schemas.microsoft.com/office/drawing/2014/main" id="{FAC75A36-F0B7-1C68-7458-AF9F916073B0}"/>
              </a:ext>
            </a:extLst>
          </p:cNvPr>
          <p:cNvGrpSpPr/>
          <p:nvPr/>
        </p:nvGrpSpPr>
        <p:grpSpPr>
          <a:xfrm>
            <a:off x="6176043" y="4245910"/>
            <a:ext cx="2334960" cy="230400"/>
            <a:chOff x="6176043" y="4245910"/>
            <a:chExt cx="23349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70" name="잉크 10269">
                  <a:extLst>
                    <a:ext uri="{FF2B5EF4-FFF2-40B4-BE49-F238E27FC236}">
                      <a16:creationId xmlns:a16="http://schemas.microsoft.com/office/drawing/2014/main" id="{88EA7B5B-91FE-3CBB-0255-05C174465DD2}"/>
                    </a:ext>
                  </a:extLst>
                </p14:cNvPr>
                <p14:cNvContentPartPr/>
                <p14:nvPr/>
              </p14:nvContentPartPr>
              <p14:xfrm>
                <a:off x="6176043" y="4276870"/>
                <a:ext cx="134280" cy="134280"/>
              </p14:xfrm>
            </p:contentPart>
          </mc:Choice>
          <mc:Fallback xmlns="">
            <p:pic>
              <p:nvPicPr>
                <p:cNvPr id="10270" name="잉크 10269">
                  <a:extLst>
                    <a:ext uri="{FF2B5EF4-FFF2-40B4-BE49-F238E27FC236}">
                      <a16:creationId xmlns:a16="http://schemas.microsoft.com/office/drawing/2014/main" id="{88EA7B5B-91FE-3CBB-0255-05C174465D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67043" y="4268230"/>
                  <a:ext cx="151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71" name="잉크 10270">
                  <a:extLst>
                    <a:ext uri="{FF2B5EF4-FFF2-40B4-BE49-F238E27FC236}">
                      <a16:creationId xmlns:a16="http://schemas.microsoft.com/office/drawing/2014/main" id="{7BCFDC98-F5E2-C93D-914E-F565081C4755}"/>
                    </a:ext>
                  </a:extLst>
                </p14:cNvPr>
                <p14:cNvContentPartPr/>
                <p14:nvPr/>
              </p14:nvContentPartPr>
              <p14:xfrm>
                <a:off x="6340203" y="4267870"/>
                <a:ext cx="81720" cy="149040"/>
              </p14:xfrm>
            </p:contentPart>
          </mc:Choice>
          <mc:Fallback xmlns="">
            <p:pic>
              <p:nvPicPr>
                <p:cNvPr id="10271" name="잉크 10270">
                  <a:extLst>
                    <a:ext uri="{FF2B5EF4-FFF2-40B4-BE49-F238E27FC236}">
                      <a16:creationId xmlns:a16="http://schemas.microsoft.com/office/drawing/2014/main" id="{7BCFDC98-F5E2-C93D-914E-F565081C47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31203" y="4259230"/>
                  <a:ext cx="99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72" name="잉크 10271">
                  <a:extLst>
                    <a:ext uri="{FF2B5EF4-FFF2-40B4-BE49-F238E27FC236}">
                      <a16:creationId xmlns:a16="http://schemas.microsoft.com/office/drawing/2014/main" id="{EB5371F2-6C02-B047-B2A1-F56B9487AC6E}"/>
                    </a:ext>
                  </a:extLst>
                </p14:cNvPr>
                <p14:cNvContentPartPr/>
                <p14:nvPr/>
              </p14:nvContentPartPr>
              <p14:xfrm>
                <a:off x="6452163" y="4260670"/>
                <a:ext cx="134640" cy="173520"/>
              </p14:xfrm>
            </p:contentPart>
          </mc:Choice>
          <mc:Fallback xmlns="">
            <p:pic>
              <p:nvPicPr>
                <p:cNvPr id="10272" name="잉크 10271">
                  <a:extLst>
                    <a:ext uri="{FF2B5EF4-FFF2-40B4-BE49-F238E27FC236}">
                      <a16:creationId xmlns:a16="http://schemas.microsoft.com/office/drawing/2014/main" id="{EB5371F2-6C02-B047-B2A1-F56B9487AC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43523" y="4251670"/>
                  <a:ext cx="152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73" name="잉크 10272">
                  <a:extLst>
                    <a:ext uri="{FF2B5EF4-FFF2-40B4-BE49-F238E27FC236}">
                      <a16:creationId xmlns:a16="http://schemas.microsoft.com/office/drawing/2014/main" id="{CB2CF746-5329-7FAC-42DC-A206708E26EB}"/>
                    </a:ext>
                  </a:extLst>
                </p14:cNvPr>
                <p14:cNvContentPartPr/>
                <p14:nvPr/>
              </p14:nvContentPartPr>
              <p14:xfrm>
                <a:off x="6595083" y="4275430"/>
                <a:ext cx="117360" cy="149040"/>
              </p14:xfrm>
            </p:contentPart>
          </mc:Choice>
          <mc:Fallback xmlns="">
            <p:pic>
              <p:nvPicPr>
                <p:cNvPr id="10273" name="잉크 10272">
                  <a:extLst>
                    <a:ext uri="{FF2B5EF4-FFF2-40B4-BE49-F238E27FC236}">
                      <a16:creationId xmlns:a16="http://schemas.microsoft.com/office/drawing/2014/main" id="{CB2CF746-5329-7FAC-42DC-A206708E26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86443" y="4266430"/>
                  <a:ext cx="135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74" name="잉크 10273">
                  <a:extLst>
                    <a:ext uri="{FF2B5EF4-FFF2-40B4-BE49-F238E27FC236}">
                      <a16:creationId xmlns:a16="http://schemas.microsoft.com/office/drawing/2014/main" id="{50C4AFC4-2A54-828D-EEB9-218AD6088C89}"/>
                    </a:ext>
                  </a:extLst>
                </p14:cNvPr>
                <p14:cNvContentPartPr/>
                <p14:nvPr/>
              </p14:nvContentPartPr>
              <p14:xfrm>
                <a:off x="6729363" y="4281910"/>
                <a:ext cx="18720" cy="194400"/>
              </p14:xfrm>
            </p:contentPart>
          </mc:Choice>
          <mc:Fallback xmlns="">
            <p:pic>
              <p:nvPicPr>
                <p:cNvPr id="10274" name="잉크 10273">
                  <a:extLst>
                    <a:ext uri="{FF2B5EF4-FFF2-40B4-BE49-F238E27FC236}">
                      <a16:creationId xmlns:a16="http://schemas.microsoft.com/office/drawing/2014/main" id="{50C4AFC4-2A54-828D-EEB9-218AD6088C8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20363" y="4272910"/>
                  <a:ext cx="36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75" name="잉크 10274">
                  <a:extLst>
                    <a:ext uri="{FF2B5EF4-FFF2-40B4-BE49-F238E27FC236}">
                      <a16:creationId xmlns:a16="http://schemas.microsoft.com/office/drawing/2014/main" id="{1BE3317E-8939-94DE-F2D8-76BCDFB78714}"/>
                    </a:ext>
                  </a:extLst>
                </p14:cNvPr>
                <p14:cNvContentPartPr/>
                <p14:nvPr/>
              </p14:nvContentPartPr>
              <p14:xfrm>
                <a:off x="6837003" y="4265710"/>
                <a:ext cx="161280" cy="133560"/>
              </p14:xfrm>
            </p:contentPart>
          </mc:Choice>
          <mc:Fallback xmlns="">
            <p:pic>
              <p:nvPicPr>
                <p:cNvPr id="10275" name="잉크 10274">
                  <a:extLst>
                    <a:ext uri="{FF2B5EF4-FFF2-40B4-BE49-F238E27FC236}">
                      <a16:creationId xmlns:a16="http://schemas.microsoft.com/office/drawing/2014/main" id="{1BE3317E-8939-94DE-F2D8-76BCDFB787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28363" y="4256710"/>
                  <a:ext cx="178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76" name="잉크 10275">
                  <a:extLst>
                    <a:ext uri="{FF2B5EF4-FFF2-40B4-BE49-F238E27FC236}">
                      <a16:creationId xmlns:a16="http://schemas.microsoft.com/office/drawing/2014/main" id="{C0443933-7504-E6C4-A923-F62F5D0C2E0A}"/>
                    </a:ext>
                  </a:extLst>
                </p14:cNvPr>
                <p14:cNvContentPartPr/>
                <p14:nvPr/>
              </p14:nvContentPartPr>
              <p14:xfrm>
                <a:off x="6930963" y="4299910"/>
                <a:ext cx="76320" cy="125640"/>
              </p14:xfrm>
            </p:contentPart>
          </mc:Choice>
          <mc:Fallback xmlns="">
            <p:pic>
              <p:nvPicPr>
                <p:cNvPr id="10276" name="잉크 10275">
                  <a:extLst>
                    <a:ext uri="{FF2B5EF4-FFF2-40B4-BE49-F238E27FC236}">
                      <a16:creationId xmlns:a16="http://schemas.microsoft.com/office/drawing/2014/main" id="{C0443933-7504-E6C4-A923-F62F5D0C2E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21963" y="4291270"/>
                  <a:ext cx="93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77" name="잉크 10276">
                  <a:extLst>
                    <a:ext uri="{FF2B5EF4-FFF2-40B4-BE49-F238E27FC236}">
                      <a16:creationId xmlns:a16="http://schemas.microsoft.com/office/drawing/2014/main" id="{0C967785-3133-BF0C-A0F1-264811D5B59B}"/>
                    </a:ext>
                  </a:extLst>
                </p14:cNvPr>
                <p14:cNvContentPartPr/>
                <p14:nvPr/>
              </p14:nvContentPartPr>
              <p14:xfrm>
                <a:off x="6992883" y="4245910"/>
                <a:ext cx="95040" cy="118440"/>
              </p14:xfrm>
            </p:contentPart>
          </mc:Choice>
          <mc:Fallback xmlns="">
            <p:pic>
              <p:nvPicPr>
                <p:cNvPr id="10277" name="잉크 10276">
                  <a:extLst>
                    <a:ext uri="{FF2B5EF4-FFF2-40B4-BE49-F238E27FC236}">
                      <a16:creationId xmlns:a16="http://schemas.microsoft.com/office/drawing/2014/main" id="{0C967785-3133-BF0C-A0F1-264811D5B59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83883" y="4236910"/>
                  <a:ext cx="112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78" name="잉크 10277">
                  <a:extLst>
                    <a:ext uri="{FF2B5EF4-FFF2-40B4-BE49-F238E27FC236}">
                      <a16:creationId xmlns:a16="http://schemas.microsoft.com/office/drawing/2014/main" id="{83283C6B-F8D1-9BBE-AE6B-0A5AED65A624}"/>
                    </a:ext>
                  </a:extLst>
                </p14:cNvPr>
                <p14:cNvContentPartPr/>
                <p14:nvPr/>
              </p14:nvContentPartPr>
              <p14:xfrm>
                <a:off x="7093683" y="4294510"/>
                <a:ext cx="47160" cy="68040"/>
              </p14:xfrm>
            </p:contentPart>
          </mc:Choice>
          <mc:Fallback xmlns="">
            <p:pic>
              <p:nvPicPr>
                <p:cNvPr id="10278" name="잉크 10277">
                  <a:extLst>
                    <a:ext uri="{FF2B5EF4-FFF2-40B4-BE49-F238E27FC236}">
                      <a16:creationId xmlns:a16="http://schemas.microsoft.com/office/drawing/2014/main" id="{83283C6B-F8D1-9BBE-AE6B-0A5AED65A6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4683" y="4285510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79" name="잉크 10278">
                  <a:extLst>
                    <a:ext uri="{FF2B5EF4-FFF2-40B4-BE49-F238E27FC236}">
                      <a16:creationId xmlns:a16="http://schemas.microsoft.com/office/drawing/2014/main" id="{FC2A1EA0-60E4-E152-9FE9-3F011799C2F2}"/>
                    </a:ext>
                  </a:extLst>
                </p14:cNvPr>
                <p14:cNvContentPartPr/>
                <p14:nvPr/>
              </p14:nvContentPartPr>
              <p14:xfrm>
                <a:off x="7049403" y="4410430"/>
                <a:ext cx="75240" cy="59760"/>
              </p14:xfrm>
            </p:contentPart>
          </mc:Choice>
          <mc:Fallback xmlns="">
            <p:pic>
              <p:nvPicPr>
                <p:cNvPr id="10279" name="잉크 10278">
                  <a:extLst>
                    <a:ext uri="{FF2B5EF4-FFF2-40B4-BE49-F238E27FC236}">
                      <a16:creationId xmlns:a16="http://schemas.microsoft.com/office/drawing/2014/main" id="{FC2A1EA0-60E4-E152-9FE9-3F011799C2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0763" y="4401430"/>
                  <a:ext cx="92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80" name="잉크 10279">
                  <a:extLst>
                    <a:ext uri="{FF2B5EF4-FFF2-40B4-BE49-F238E27FC236}">
                      <a16:creationId xmlns:a16="http://schemas.microsoft.com/office/drawing/2014/main" id="{1CDA1548-DEF1-886D-82B1-839C23172E67}"/>
                    </a:ext>
                  </a:extLst>
                </p14:cNvPr>
                <p14:cNvContentPartPr/>
                <p14:nvPr/>
              </p14:nvContentPartPr>
              <p14:xfrm>
                <a:off x="7234083" y="4405390"/>
                <a:ext cx="9720" cy="49680"/>
              </p14:xfrm>
            </p:contentPart>
          </mc:Choice>
          <mc:Fallback xmlns="">
            <p:pic>
              <p:nvPicPr>
                <p:cNvPr id="10280" name="잉크 10279">
                  <a:extLst>
                    <a:ext uri="{FF2B5EF4-FFF2-40B4-BE49-F238E27FC236}">
                      <a16:creationId xmlns:a16="http://schemas.microsoft.com/office/drawing/2014/main" id="{1CDA1548-DEF1-886D-82B1-839C23172E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5443" y="4396390"/>
                  <a:ext cx="2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81" name="잉크 10280">
                  <a:extLst>
                    <a:ext uri="{FF2B5EF4-FFF2-40B4-BE49-F238E27FC236}">
                      <a16:creationId xmlns:a16="http://schemas.microsoft.com/office/drawing/2014/main" id="{CB14DCCC-F736-6CA3-C8D1-18D815ABE435}"/>
                    </a:ext>
                  </a:extLst>
                </p14:cNvPr>
                <p14:cNvContentPartPr/>
                <p14:nvPr/>
              </p14:nvContentPartPr>
              <p14:xfrm>
                <a:off x="7339563" y="4247350"/>
                <a:ext cx="72000" cy="14040"/>
              </p14:xfrm>
            </p:contentPart>
          </mc:Choice>
          <mc:Fallback xmlns="">
            <p:pic>
              <p:nvPicPr>
                <p:cNvPr id="10281" name="잉크 10280">
                  <a:extLst>
                    <a:ext uri="{FF2B5EF4-FFF2-40B4-BE49-F238E27FC236}">
                      <a16:creationId xmlns:a16="http://schemas.microsoft.com/office/drawing/2014/main" id="{CB14DCCC-F736-6CA3-C8D1-18D815ABE4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30923" y="4238710"/>
                  <a:ext cx="89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82" name="잉크 10281">
                  <a:extLst>
                    <a:ext uri="{FF2B5EF4-FFF2-40B4-BE49-F238E27FC236}">
                      <a16:creationId xmlns:a16="http://schemas.microsoft.com/office/drawing/2014/main" id="{F5D49A7B-C36C-7BA7-8469-F9B4EEA56FA3}"/>
                    </a:ext>
                  </a:extLst>
                </p14:cNvPr>
                <p14:cNvContentPartPr/>
                <p14:nvPr/>
              </p14:nvContentPartPr>
              <p14:xfrm>
                <a:off x="7328763" y="4292350"/>
                <a:ext cx="114120" cy="128880"/>
              </p14:xfrm>
            </p:contentPart>
          </mc:Choice>
          <mc:Fallback xmlns="">
            <p:pic>
              <p:nvPicPr>
                <p:cNvPr id="10282" name="잉크 10281">
                  <a:extLst>
                    <a:ext uri="{FF2B5EF4-FFF2-40B4-BE49-F238E27FC236}">
                      <a16:creationId xmlns:a16="http://schemas.microsoft.com/office/drawing/2014/main" id="{F5D49A7B-C36C-7BA7-8469-F9B4EEA56F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20123" y="4283350"/>
                  <a:ext cx="13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86" name="잉크 10285">
                  <a:extLst>
                    <a:ext uri="{FF2B5EF4-FFF2-40B4-BE49-F238E27FC236}">
                      <a16:creationId xmlns:a16="http://schemas.microsoft.com/office/drawing/2014/main" id="{65E73DA2-0410-3DDD-2F24-93C62884B087}"/>
                    </a:ext>
                  </a:extLst>
                </p14:cNvPr>
                <p14:cNvContentPartPr/>
                <p14:nvPr/>
              </p14:nvContentPartPr>
              <p14:xfrm>
                <a:off x="7459083" y="4291630"/>
                <a:ext cx="9000" cy="119520"/>
              </p14:xfrm>
            </p:contentPart>
          </mc:Choice>
          <mc:Fallback xmlns="">
            <p:pic>
              <p:nvPicPr>
                <p:cNvPr id="10286" name="잉크 10285">
                  <a:extLst>
                    <a:ext uri="{FF2B5EF4-FFF2-40B4-BE49-F238E27FC236}">
                      <a16:creationId xmlns:a16="http://schemas.microsoft.com/office/drawing/2014/main" id="{65E73DA2-0410-3DDD-2F24-93C62884B0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50443" y="428263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87" name="잉크 10286">
                  <a:extLst>
                    <a:ext uri="{FF2B5EF4-FFF2-40B4-BE49-F238E27FC236}">
                      <a16:creationId xmlns:a16="http://schemas.microsoft.com/office/drawing/2014/main" id="{200184F2-F658-DF3F-89A6-20D0A9B2F0EB}"/>
                    </a:ext>
                  </a:extLst>
                </p14:cNvPr>
                <p14:cNvContentPartPr/>
                <p14:nvPr/>
              </p14:nvContentPartPr>
              <p14:xfrm>
                <a:off x="7500483" y="4292710"/>
                <a:ext cx="80280" cy="96480"/>
              </p14:xfrm>
            </p:contentPart>
          </mc:Choice>
          <mc:Fallback xmlns="">
            <p:pic>
              <p:nvPicPr>
                <p:cNvPr id="10287" name="잉크 10286">
                  <a:extLst>
                    <a:ext uri="{FF2B5EF4-FFF2-40B4-BE49-F238E27FC236}">
                      <a16:creationId xmlns:a16="http://schemas.microsoft.com/office/drawing/2014/main" id="{200184F2-F658-DF3F-89A6-20D0A9B2F0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91483" y="4283710"/>
                  <a:ext cx="97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88" name="잉크 10287">
                  <a:extLst>
                    <a:ext uri="{FF2B5EF4-FFF2-40B4-BE49-F238E27FC236}">
                      <a16:creationId xmlns:a16="http://schemas.microsoft.com/office/drawing/2014/main" id="{13D85B91-BA27-4545-7CE5-176BED7AA84F}"/>
                    </a:ext>
                  </a:extLst>
                </p14:cNvPr>
                <p14:cNvContentPartPr/>
                <p14:nvPr/>
              </p14:nvContentPartPr>
              <p14:xfrm>
                <a:off x="7584723" y="4318630"/>
                <a:ext cx="42480" cy="87840"/>
              </p14:xfrm>
            </p:contentPart>
          </mc:Choice>
          <mc:Fallback xmlns="">
            <p:pic>
              <p:nvPicPr>
                <p:cNvPr id="10288" name="잉크 10287">
                  <a:extLst>
                    <a:ext uri="{FF2B5EF4-FFF2-40B4-BE49-F238E27FC236}">
                      <a16:creationId xmlns:a16="http://schemas.microsoft.com/office/drawing/2014/main" id="{13D85B91-BA27-4545-7CE5-176BED7AA8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75723" y="4309990"/>
                  <a:ext cx="60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89" name="잉크 10288">
                  <a:extLst>
                    <a:ext uri="{FF2B5EF4-FFF2-40B4-BE49-F238E27FC236}">
                      <a16:creationId xmlns:a16="http://schemas.microsoft.com/office/drawing/2014/main" id="{1CCF50DF-C26B-4116-8719-20C9484DAC0E}"/>
                    </a:ext>
                  </a:extLst>
                </p14:cNvPr>
                <p14:cNvContentPartPr/>
                <p14:nvPr/>
              </p14:nvContentPartPr>
              <p14:xfrm>
                <a:off x="7629003" y="4329430"/>
                <a:ext cx="13320" cy="109440"/>
              </p14:xfrm>
            </p:contentPart>
          </mc:Choice>
          <mc:Fallback xmlns="">
            <p:pic>
              <p:nvPicPr>
                <p:cNvPr id="10289" name="잉크 10288">
                  <a:extLst>
                    <a:ext uri="{FF2B5EF4-FFF2-40B4-BE49-F238E27FC236}">
                      <a16:creationId xmlns:a16="http://schemas.microsoft.com/office/drawing/2014/main" id="{1CCF50DF-C26B-4116-8719-20C9484DAC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20003" y="4320790"/>
                  <a:ext cx="3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90" name="잉크 10289">
                  <a:extLst>
                    <a:ext uri="{FF2B5EF4-FFF2-40B4-BE49-F238E27FC236}">
                      <a16:creationId xmlns:a16="http://schemas.microsoft.com/office/drawing/2014/main" id="{56625C8D-2612-0A36-F061-397A75066E3A}"/>
                    </a:ext>
                  </a:extLst>
                </p14:cNvPr>
                <p14:cNvContentPartPr/>
                <p14:nvPr/>
              </p14:nvContentPartPr>
              <p14:xfrm>
                <a:off x="7654923" y="4278670"/>
                <a:ext cx="103680" cy="123840"/>
              </p14:xfrm>
            </p:contentPart>
          </mc:Choice>
          <mc:Fallback xmlns="">
            <p:pic>
              <p:nvPicPr>
                <p:cNvPr id="10290" name="잉크 10289">
                  <a:extLst>
                    <a:ext uri="{FF2B5EF4-FFF2-40B4-BE49-F238E27FC236}">
                      <a16:creationId xmlns:a16="http://schemas.microsoft.com/office/drawing/2014/main" id="{56625C8D-2612-0A36-F061-397A75066E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46283" y="4270030"/>
                  <a:ext cx="121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91" name="잉크 10290">
                  <a:extLst>
                    <a:ext uri="{FF2B5EF4-FFF2-40B4-BE49-F238E27FC236}">
                      <a16:creationId xmlns:a16="http://schemas.microsoft.com/office/drawing/2014/main" id="{2C4C92E8-9BBE-EDF2-EAF8-B39C4C53446C}"/>
                    </a:ext>
                  </a:extLst>
                </p14:cNvPr>
                <p14:cNvContentPartPr/>
                <p14:nvPr/>
              </p14:nvContentPartPr>
              <p14:xfrm>
                <a:off x="7684803" y="4284430"/>
                <a:ext cx="174960" cy="141840"/>
              </p14:xfrm>
            </p:contentPart>
          </mc:Choice>
          <mc:Fallback xmlns="">
            <p:pic>
              <p:nvPicPr>
                <p:cNvPr id="10291" name="잉크 10290">
                  <a:extLst>
                    <a:ext uri="{FF2B5EF4-FFF2-40B4-BE49-F238E27FC236}">
                      <a16:creationId xmlns:a16="http://schemas.microsoft.com/office/drawing/2014/main" id="{2C4C92E8-9BBE-EDF2-EAF8-B39C4C53446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75803" y="4275430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92" name="잉크 10291">
                  <a:extLst>
                    <a:ext uri="{FF2B5EF4-FFF2-40B4-BE49-F238E27FC236}">
                      <a16:creationId xmlns:a16="http://schemas.microsoft.com/office/drawing/2014/main" id="{6E826442-97C3-90ED-7E2C-79160F0894C6}"/>
                    </a:ext>
                  </a:extLst>
                </p14:cNvPr>
                <p14:cNvContentPartPr/>
                <p14:nvPr/>
              </p14:nvContentPartPr>
              <p14:xfrm>
                <a:off x="7899363" y="4311430"/>
                <a:ext cx="97920" cy="121680"/>
              </p14:xfrm>
            </p:contentPart>
          </mc:Choice>
          <mc:Fallback xmlns="">
            <p:pic>
              <p:nvPicPr>
                <p:cNvPr id="10292" name="잉크 10291">
                  <a:extLst>
                    <a:ext uri="{FF2B5EF4-FFF2-40B4-BE49-F238E27FC236}">
                      <a16:creationId xmlns:a16="http://schemas.microsoft.com/office/drawing/2014/main" id="{6E826442-97C3-90ED-7E2C-79160F0894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0363" y="4302790"/>
                  <a:ext cx="11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293" name="잉크 10292">
                  <a:extLst>
                    <a:ext uri="{FF2B5EF4-FFF2-40B4-BE49-F238E27FC236}">
                      <a16:creationId xmlns:a16="http://schemas.microsoft.com/office/drawing/2014/main" id="{C06596FC-F98E-AE11-29A5-E67CAF4A7817}"/>
                    </a:ext>
                  </a:extLst>
                </p14:cNvPr>
                <p14:cNvContentPartPr/>
                <p14:nvPr/>
              </p14:nvContentPartPr>
              <p14:xfrm>
                <a:off x="8001243" y="4377670"/>
                <a:ext cx="31680" cy="11520"/>
              </p14:xfrm>
            </p:contentPart>
          </mc:Choice>
          <mc:Fallback xmlns="">
            <p:pic>
              <p:nvPicPr>
                <p:cNvPr id="10293" name="잉크 10292">
                  <a:extLst>
                    <a:ext uri="{FF2B5EF4-FFF2-40B4-BE49-F238E27FC236}">
                      <a16:creationId xmlns:a16="http://schemas.microsoft.com/office/drawing/2014/main" id="{C06596FC-F98E-AE11-29A5-E67CAF4A78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92243" y="4369030"/>
                  <a:ext cx="49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294" name="잉크 10293">
                  <a:extLst>
                    <a:ext uri="{FF2B5EF4-FFF2-40B4-BE49-F238E27FC236}">
                      <a16:creationId xmlns:a16="http://schemas.microsoft.com/office/drawing/2014/main" id="{3AB9B0ED-D78F-58BA-DF0E-5172E3D33872}"/>
                    </a:ext>
                  </a:extLst>
                </p14:cNvPr>
                <p14:cNvContentPartPr/>
                <p14:nvPr/>
              </p14:nvContentPartPr>
              <p14:xfrm>
                <a:off x="8097003" y="4281910"/>
                <a:ext cx="91440" cy="140760"/>
              </p14:xfrm>
            </p:contentPart>
          </mc:Choice>
          <mc:Fallback xmlns="">
            <p:pic>
              <p:nvPicPr>
                <p:cNvPr id="10294" name="잉크 10293">
                  <a:extLst>
                    <a:ext uri="{FF2B5EF4-FFF2-40B4-BE49-F238E27FC236}">
                      <a16:creationId xmlns:a16="http://schemas.microsoft.com/office/drawing/2014/main" id="{3AB9B0ED-D78F-58BA-DF0E-5172E3D338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88363" y="4272910"/>
                  <a:ext cx="10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295" name="잉크 10294">
                  <a:extLst>
                    <a:ext uri="{FF2B5EF4-FFF2-40B4-BE49-F238E27FC236}">
                      <a16:creationId xmlns:a16="http://schemas.microsoft.com/office/drawing/2014/main" id="{83F1632E-A734-EDDE-0FAD-FBC4A96A10A2}"/>
                    </a:ext>
                  </a:extLst>
                </p14:cNvPr>
                <p14:cNvContentPartPr/>
                <p14:nvPr/>
              </p14:nvContentPartPr>
              <p14:xfrm>
                <a:off x="8239563" y="4262470"/>
                <a:ext cx="21960" cy="167040"/>
              </p14:xfrm>
            </p:contentPart>
          </mc:Choice>
          <mc:Fallback xmlns="">
            <p:pic>
              <p:nvPicPr>
                <p:cNvPr id="10295" name="잉크 10294">
                  <a:extLst>
                    <a:ext uri="{FF2B5EF4-FFF2-40B4-BE49-F238E27FC236}">
                      <a16:creationId xmlns:a16="http://schemas.microsoft.com/office/drawing/2014/main" id="{83F1632E-A734-EDDE-0FAD-FBC4A96A10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30563" y="4253470"/>
                  <a:ext cx="3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296" name="잉크 10295">
                  <a:extLst>
                    <a:ext uri="{FF2B5EF4-FFF2-40B4-BE49-F238E27FC236}">
                      <a16:creationId xmlns:a16="http://schemas.microsoft.com/office/drawing/2014/main" id="{C605E7E8-2523-CC83-18C9-537A0EA03296}"/>
                    </a:ext>
                  </a:extLst>
                </p14:cNvPr>
                <p14:cNvContentPartPr/>
                <p14:nvPr/>
              </p14:nvContentPartPr>
              <p14:xfrm>
                <a:off x="8289243" y="4294510"/>
                <a:ext cx="118440" cy="129960"/>
              </p14:xfrm>
            </p:contentPart>
          </mc:Choice>
          <mc:Fallback xmlns="">
            <p:pic>
              <p:nvPicPr>
                <p:cNvPr id="10296" name="잉크 10295">
                  <a:extLst>
                    <a:ext uri="{FF2B5EF4-FFF2-40B4-BE49-F238E27FC236}">
                      <a16:creationId xmlns:a16="http://schemas.microsoft.com/office/drawing/2014/main" id="{C605E7E8-2523-CC83-18C9-537A0EA032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80603" y="4285510"/>
                  <a:ext cx="136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97" name="잉크 10296">
                  <a:extLst>
                    <a:ext uri="{FF2B5EF4-FFF2-40B4-BE49-F238E27FC236}">
                      <a16:creationId xmlns:a16="http://schemas.microsoft.com/office/drawing/2014/main" id="{1F3AFCED-CAAF-F20D-73AC-BD43205D7231}"/>
                    </a:ext>
                  </a:extLst>
                </p14:cNvPr>
                <p14:cNvContentPartPr/>
                <p14:nvPr/>
              </p14:nvContentPartPr>
              <p14:xfrm>
                <a:off x="8432523" y="4316830"/>
                <a:ext cx="75240" cy="110520"/>
              </p14:xfrm>
            </p:contentPart>
          </mc:Choice>
          <mc:Fallback xmlns="">
            <p:pic>
              <p:nvPicPr>
                <p:cNvPr id="10297" name="잉크 10296">
                  <a:extLst>
                    <a:ext uri="{FF2B5EF4-FFF2-40B4-BE49-F238E27FC236}">
                      <a16:creationId xmlns:a16="http://schemas.microsoft.com/office/drawing/2014/main" id="{1F3AFCED-CAAF-F20D-73AC-BD43205D72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23883" y="4307830"/>
                  <a:ext cx="92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298" name="잉크 10297">
                  <a:extLst>
                    <a:ext uri="{FF2B5EF4-FFF2-40B4-BE49-F238E27FC236}">
                      <a16:creationId xmlns:a16="http://schemas.microsoft.com/office/drawing/2014/main" id="{7882E560-B53C-73DE-9342-14914538F721}"/>
                    </a:ext>
                  </a:extLst>
                </p14:cNvPr>
                <p14:cNvContentPartPr/>
                <p14:nvPr/>
              </p14:nvContentPartPr>
              <p14:xfrm>
                <a:off x="8460963" y="4391350"/>
                <a:ext cx="50040" cy="6120"/>
              </p14:xfrm>
            </p:contentPart>
          </mc:Choice>
          <mc:Fallback xmlns="">
            <p:pic>
              <p:nvPicPr>
                <p:cNvPr id="10298" name="잉크 10297">
                  <a:extLst>
                    <a:ext uri="{FF2B5EF4-FFF2-40B4-BE49-F238E27FC236}">
                      <a16:creationId xmlns:a16="http://schemas.microsoft.com/office/drawing/2014/main" id="{7882E560-B53C-73DE-9342-14914538F7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2323" y="4382710"/>
                  <a:ext cx="676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8" name="그룹 10327">
            <a:extLst>
              <a:ext uri="{FF2B5EF4-FFF2-40B4-BE49-F238E27FC236}">
                <a16:creationId xmlns:a16="http://schemas.microsoft.com/office/drawing/2014/main" id="{DB252C14-0A7F-BB3E-253D-ED0D8B56EDBC}"/>
              </a:ext>
            </a:extLst>
          </p:cNvPr>
          <p:cNvGrpSpPr/>
          <p:nvPr/>
        </p:nvGrpSpPr>
        <p:grpSpPr>
          <a:xfrm>
            <a:off x="4363803" y="4556230"/>
            <a:ext cx="1387800" cy="250560"/>
            <a:chOff x="4363803" y="4556230"/>
            <a:chExt cx="13878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300" name="잉크 10299">
                  <a:extLst>
                    <a:ext uri="{FF2B5EF4-FFF2-40B4-BE49-F238E27FC236}">
                      <a16:creationId xmlns:a16="http://schemas.microsoft.com/office/drawing/2014/main" id="{3715E72C-A36F-3C81-CEE9-C1BD43D5E25D}"/>
                    </a:ext>
                  </a:extLst>
                </p14:cNvPr>
                <p14:cNvContentPartPr/>
                <p14:nvPr/>
              </p14:nvContentPartPr>
              <p14:xfrm>
                <a:off x="4363803" y="4603390"/>
                <a:ext cx="147960" cy="20880"/>
              </p14:xfrm>
            </p:contentPart>
          </mc:Choice>
          <mc:Fallback xmlns="">
            <p:pic>
              <p:nvPicPr>
                <p:cNvPr id="10300" name="잉크 10299">
                  <a:extLst>
                    <a:ext uri="{FF2B5EF4-FFF2-40B4-BE49-F238E27FC236}">
                      <a16:creationId xmlns:a16="http://schemas.microsoft.com/office/drawing/2014/main" id="{3715E72C-A36F-3C81-CEE9-C1BD43D5E2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54803" y="4594390"/>
                  <a:ext cx="165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301" name="잉크 10300">
                  <a:extLst>
                    <a:ext uri="{FF2B5EF4-FFF2-40B4-BE49-F238E27FC236}">
                      <a16:creationId xmlns:a16="http://schemas.microsoft.com/office/drawing/2014/main" id="{1A06BD31-E2B0-4D57-7A9A-A63A59EA12CE}"/>
                    </a:ext>
                  </a:extLst>
                </p14:cNvPr>
                <p14:cNvContentPartPr/>
                <p14:nvPr/>
              </p14:nvContentPartPr>
              <p14:xfrm>
                <a:off x="4472883" y="4568470"/>
                <a:ext cx="69480" cy="114480"/>
              </p14:xfrm>
            </p:contentPart>
          </mc:Choice>
          <mc:Fallback xmlns="">
            <p:pic>
              <p:nvPicPr>
                <p:cNvPr id="10301" name="잉크 10300">
                  <a:extLst>
                    <a:ext uri="{FF2B5EF4-FFF2-40B4-BE49-F238E27FC236}">
                      <a16:creationId xmlns:a16="http://schemas.microsoft.com/office/drawing/2014/main" id="{1A06BD31-E2B0-4D57-7A9A-A63A59EA12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63883" y="4559830"/>
                  <a:ext cx="87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02" name="잉크 10301">
                  <a:extLst>
                    <a:ext uri="{FF2B5EF4-FFF2-40B4-BE49-F238E27FC236}">
                      <a16:creationId xmlns:a16="http://schemas.microsoft.com/office/drawing/2014/main" id="{8CBCF736-41A6-AC8D-9F4C-A14DE5932FAB}"/>
                    </a:ext>
                  </a:extLst>
                </p14:cNvPr>
                <p14:cNvContentPartPr/>
                <p14:nvPr/>
              </p14:nvContentPartPr>
              <p14:xfrm>
                <a:off x="4599243" y="4556230"/>
                <a:ext cx="79920" cy="110880"/>
              </p14:xfrm>
            </p:contentPart>
          </mc:Choice>
          <mc:Fallback xmlns="">
            <p:pic>
              <p:nvPicPr>
                <p:cNvPr id="10302" name="잉크 10301">
                  <a:extLst>
                    <a:ext uri="{FF2B5EF4-FFF2-40B4-BE49-F238E27FC236}">
                      <a16:creationId xmlns:a16="http://schemas.microsoft.com/office/drawing/2014/main" id="{8CBCF736-41A6-AC8D-9F4C-A14DE5932F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90603" y="4547230"/>
                  <a:ext cx="97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303" name="잉크 10302">
                  <a:extLst>
                    <a:ext uri="{FF2B5EF4-FFF2-40B4-BE49-F238E27FC236}">
                      <a16:creationId xmlns:a16="http://schemas.microsoft.com/office/drawing/2014/main" id="{579AF138-E3CA-1322-CBBD-91FDEE1A40F4}"/>
                    </a:ext>
                  </a:extLst>
                </p14:cNvPr>
                <p14:cNvContentPartPr/>
                <p14:nvPr/>
              </p14:nvContentPartPr>
              <p14:xfrm>
                <a:off x="4684563" y="4583590"/>
                <a:ext cx="58680" cy="86400"/>
              </p14:xfrm>
            </p:contentPart>
          </mc:Choice>
          <mc:Fallback xmlns="">
            <p:pic>
              <p:nvPicPr>
                <p:cNvPr id="10303" name="잉크 10302">
                  <a:extLst>
                    <a:ext uri="{FF2B5EF4-FFF2-40B4-BE49-F238E27FC236}">
                      <a16:creationId xmlns:a16="http://schemas.microsoft.com/office/drawing/2014/main" id="{579AF138-E3CA-1322-CBBD-91FDEE1A40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75563" y="4574950"/>
                  <a:ext cx="76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04" name="잉크 10303">
                  <a:extLst>
                    <a:ext uri="{FF2B5EF4-FFF2-40B4-BE49-F238E27FC236}">
                      <a16:creationId xmlns:a16="http://schemas.microsoft.com/office/drawing/2014/main" id="{5F72447A-5521-5D84-1820-3663899A6C49}"/>
                    </a:ext>
                  </a:extLst>
                </p14:cNvPr>
                <p14:cNvContentPartPr/>
                <p14:nvPr/>
              </p14:nvContentPartPr>
              <p14:xfrm>
                <a:off x="4644603" y="4694830"/>
                <a:ext cx="99720" cy="25200"/>
              </p14:xfrm>
            </p:contentPart>
          </mc:Choice>
          <mc:Fallback xmlns="">
            <p:pic>
              <p:nvPicPr>
                <p:cNvPr id="10304" name="잉크 10303">
                  <a:extLst>
                    <a:ext uri="{FF2B5EF4-FFF2-40B4-BE49-F238E27FC236}">
                      <a16:creationId xmlns:a16="http://schemas.microsoft.com/office/drawing/2014/main" id="{5F72447A-5521-5D84-1820-3663899A6C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5963" y="4686190"/>
                  <a:ext cx="117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305" name="잉크 10304">
                  <a:extLst>
                    <a:ext uri="{FF2B5EF4-FFF2-40B4-BE49-F238E27FC236}">
                      <a16:creationId xmlns:a16="http://schemas.microsoft.com/office/drawing/2014/main" id="{D56A5F6D-4C95-81DC-638A-3F0E08957234}"/>
                    </a:ext>
                  </a:extLst>
                </p14:cNvPr>
                <p14:cNvContentPartPr/>
                <p14:nvPr/>
              </p14:nvContentPartPr>
              <p14:xfrm>
                <a:off x="4732803" y="4599070"/>
                <a:ext cx="128880" cy="124920"/>
              </p14:xfrm>
            </p:contentPart>
          </mc:Choice>
          <mc:Fallback xmlns="">
            <p:pic>
              <p:nvPicPr>
                <p:cNvPr id="10305" name="잉크 10304">
                  <a:extLst>
                    <a:ext uri="{FF2B5EF4-FFF2-40B4-BE49-F238E27FC236}">
                      <a16:creationId xmlns:a16="http://schemas.microsoft.com/office/drawing/2014/main" id="{D56A5F6D-4C95-81DC-638A-3F0E089572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23803" y="4590430"/>
                  <a:ext cx="146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06" name="잉크 10305">
                  <a:extLst>
                    <a:ext uri="{FF2B5EF4-FFF2-40B4-BE49-F238E27FC236}">
                      <a16:creationId xmlns:a16="http://schemas.microsoft.com/office/drawing/2014/main" id="{DE9E3DC6-926A-CEA5-A25D-9E8E868436FC}"/>
                    </a:ext>
                  </a:extLst>
                </p14:cNvPr>
                <p14:cNvContentPartPr/>
                <p14:nvPr/>
              </p14:nvContentPartPr>
              <p14:xfrm>
                <a:off x="4880403" y="4605550"/>
                <a:ext cx="86400" cy="105840"/>
              </p14:xfrm>
            </p:contentPart>
          </mc:Choice>
          <mc:Fallback xmlns="">
            <p:pic>
              <p:nvPicPr>
                <p:cNvPr id="10306" name="잉크 10305">
                  <a:extLst>
                    <a:ext uri="{FF2B5EF4-FFF2-40B4-BE49-F238E27FC236}">
                      <a16:creationId xmlns:a16="http://schemas.microsoft.com/office/drawing/2014/main" id="{DE9E3DC6-926A-CEA5-A25D-9E8E868436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71763" y="4596910"/>
                  <a:ext cx="104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07" name="잉크 10306">
                  <a:extLst>
                    <a:ext uri="{FF2B5EF4-FFF2-40B4-BE49-F238E27FC236}">
                      <a16:creationId xmlns:a16="http://schemas.microsoft.com/office/drawing/2014/main" id="{1CF46CDA-04BB-AEEB-D52C-5D8865489233}"/>
                    </a:ext>
                  </a:extLst>
                </p14:cNvPr>
                <p14:cNvContentPartPr/>
                <p14:nvPr/>
              </p14:nvContentPartPr>
              <p14:xfrm>
                <a:off x="4908483" y="4731550"/>
                <a:ext cx="63360" cy="74160"/>
              </p14:xfrm>
            </p:contentPart>
          </mc:Choice>
          <mc:Fallback xmlns="">
            <p:pic>
              <p:nvPicPr>
                <p:cNvPr id="10307" name="잉크 10306">
                  <a:extLst>
                    <a:ext uri="{FF2B5EF4-FFF2-40B4-BE49-F238E27FC236}">
                      <a16:creationId xmlns:a16="http://schemas.microsoft.com/office/drawing/2014/main" id="{1CF46CDA-04BB-AEEB-D52C-5D88654892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9843" y="4722550"/>
                  <a:ext cx="81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08" name="잉크 10307">
                  <a:extLst>
                    <a:ext uri="{FF2B5EF4-FFF2-40B4-BE49-F238E27FC236}">
                      <a16:creationId xmlns:a16="http://schemas.microsoft.com/office/drawing/2014/main" id="{54DAA1F3-C498-4434-7813-ECB3AA8E6133}"/>
                    </a:ext>
                  </a:extLst>
                </p14:cNvPr>
                <p14:cNvContentPartPr/>
                <p14:nvPr/>
              </p14:nvContentPartPr>
              <p14:xfrm>
                <a:off x="5107923" y="4651630"/>
                <a:ext cx="78480" cy="122760"/>
              </p14:xfrm>
            </p:contentPart>
          </mc:Choice>
          <mc:Fallback xmlns="">
            <p:pic>
              <p:nvPicPr>
                <p:cNvPr id="10308" name="잉크 10307">
                  <a:extLst>
                    <a:ext uri="{FF2B5EF4-FFF2-40B4-BE49-F238E27FC236}">
                      <a16:creationId xmlns:a16="http://schemas.microsoft.com/office/drawing/2014/main" id="{54DAA1F3-C498-4434-7813-ECB3AA8E61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98923" y="4642990"/>
                  <a:ext cx="96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309" name="잉크 10308">
                  <a:extLst>
                    <a:ext uri="{FF2B5EF4-FFF2-40B4-BE49-F238E27FC236}">
                      <a16:creationId xmlns:a16="http://schemas.microsoft.com/office/drawing/2014/main" id="{3E985EB1-63D6-8BF9-0E11-3503F1BFC0D9}"/>
                    </a:ext>
                  </a:extLst>
                </p14:cNvPr>
                <p14:cNvContentPartPr/>
                <p14:nvPr/>
              </p14:nvContentPartPr>
              <p14:xfrm>
                <a:off x="5123763" y="4676470"/>
                <a:ext cx="96480" cy="115560"/>
              </p14:xfrm>
            </p:contentPart>
          </mc:Choice>
          <mc:Fallback xmlns="">
            <p:pic>
              <p:nvPicPr>
                <p:cNvPr id="10309" name="잉크 10308">
                  <a:extLst>
                    <a:ext uri="{FF2B5EF4-FFF2-40B4-BE49-F238E27FC236}">
                      <a16:creationId xmlns:a16="http://schemas.microsoft.com/office/drawing/2014/main" id="{3E985EB1-63D6-8BF9-0E11-3503F1BFC0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15123" y="4667470"/>
                  <a:ext cx="114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310" name="잉크 10309">
                  <a:extLst>
                    <a:ext uri="{FF2B5EF4-FFF2-40B4-BE49-F238E27FC236}">
                      <a16:creationId xmlns:a16="http://schemas.microsoft.com/office/drawing/2014/main" id="{AC509593-456F-834B-4000-ED04BC973595}"/>
                    </a:ext>
                  </a:extLst>
                </p14:cNvPr>
                <p14:cNvContentPartPr/>
                <p14:nvPr/>
              </p14:nvContentPartPr>
              <p14:xfrm>
                <a:off x="5218443" y="4667830"/>
                <a:ext cx="75960" cy="124200"/>
              </p14:xfrm>
            </p:contentPart>
          </mc:Choice>
          <mc:Fallback xmlns="">
            <p:pic>
              <p:nvPicPr>
                <p:cNvPr id="10310" name="잉크 10309">
                  <a:extLst>
                    <a:ext uri="{FF2B5EF4-FFF2-40B4-BE49-F238E27FC236}">
                      <a16:creationId xmlns:a16="http://schemas.microsoft.com/office/drawing/2014/main" id="{AC509593-456F-834B-4000-ED04BC9735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09443" y="4659190"/>
                  <a:ext cx="9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311" name="잉크 10310">
                  <a:extLst>
                    <a:ext uri="{FF2B5EF4-FFF2-40B4-BE49-F238E27FC236}">
                      <a16:creationId xmlns:a16="http://schemas.microsoft.com/office/drawing/2014/main" id="{F62A8841-18F6-6531-BC15-F5E7DA2F115E}"/>
                    </a:ext>
                  </a:extLst>
                </p14:cNvPr>
                <p14:cNvContentPartPr/>
                <p14:nvPr/>
              </p14:nvContentPartPr>
              <p14:xfrm>
                <a:off x="5260203" y="4680070"/>
                <a:ext cx="80280" cy="99000"/>
              </p14:xfrm>
            </p:contentPart>
          </mc:Choice>
          <mc:Fallback xmlns="">
            <p:pic>
              <p:nvPicPr>
                <p:cNvPr id="10311" name="잉크 10310">
                  <a:extLst>
                    <a:ext uri="{FF2B5EF4-FFF2-40B4-BE49-F238E27FC236}">
                      <a16:creationId xmlns:a16="http://schemas.microsoft.com/office/drawing/2014/main" id="{F62A8841-18F6-6531-BC15-F5E7DA2F11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51563" y="4671430"/>
                  <a:ext cx="97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312" name="잉크 10311">
                  <a:extLst>
                    <a:ext uri="{FF2B5EF4-FFF2-40B4-BE49-F238E27FC236}">
                      <a16:creationId xmlns:a16="http://schemas.microsoft.com/office/drawing/2014/main" id="{7EBCDB11-05A6-172C-2CFC-D4EA52DB10FB}"/>
                    </a:ext>
                  </a:extLst>
                </p14:cNvPr>
                <p14:cNvContentPartPr/>
                <p14:nvPr/>
              </p14:nvContentPartPr>
              <p14:xfrm>
                <a:off x="5354523" y="4675750"/>
                <a:ext cx="35640" cy="125280"/>
              </p14:xfrm>
            </p:contentPart>
          </mc:Choice>
          <mc:Fallback xmlns="">
            <p:pic>
              <p:nvPicPr>
                <p:cNvPr id="10312" name="잉크 10311">
                  <a:extLst>
                    <a:ext uri="{FF2B5EF4-FFF2-40B4-BE49-F238E27FC236}">
                      <a16:creationId xmlns:a16="http://schemas.microsoft.com/office/drawing/2014/main" id="{7EBCDB11-05A6-172C-2CFC-D4EA52DB10F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45883" y="4666750"/>
                  <a:ext cx="53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13" name="잉크 10312">
                  <a:extLst>
                    <a:ext uri="{FF2B5EF4-FFF2-40B4-BE49-F238E27FC236}">
                      <a16:creationId xmlns:a16="http://schemas.microsoft.com/office/drawing/2014/main" id="{F63C64A5-A428-224B-0EE0-6647191A3BA7}"/>
                    </a:ext>
                  </a:extLst>
                </p14:cNvPr>
                <p14:cNvContentPartPr/>
                <p14:nvPr/>
              </p14:nvContentPartPr>
              <p14:xfrm>
                <a:off x="5401323" y="4647310"/>
                <a:ext cx="122400" cy="117360"/>
              </p14:xfrm>
            </p:contentPart>
          </mc:Choice>
          <mc:Fallback xmlns="">
            <p:pic>
              <p:nvPicPr>
                <p:cNvPr id="10313" name="잉크 10312">
                  <a:extLst>
                    <a:ext uri="{FF2B5EF4-FFF2-40B4-BE49-F238E27FC236}">
                      <a16:creationId xmlns:a16="http://schemas.microsoft.com/office/drawing/2014/main" id="{F63C64A5-A428-224B-0EE0-6647191A3BA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92683" y="4638310"/>
                  <a:ext cx="140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14" name="잉크 10313">
                  <a:extLst>
                    <a:ext uri="{FF2B5EF4-FFF2-40B4-BE49-F238E27FC236}">
                      <a16:creationId xmlns:a16="http://schemas.microsoft.com/office/drawing/2014/main" id="{25B795F5-2E2B-4154-F86D-2C49104B54A3}"/>
                    </a:ext>
                  </a:extLst>
                </p14:cNvPr>
                <p14:cNvContentPartPr/>
                <p14:nvPr/>
              </p14:nvContentPartPr>
              <p14:xfrm>
                <a:off x="5451723" y="4785550"/>
                <a:ext cx="85320" cy="15480"/>
              </p14:xfrm>
            </p:contentPart>
          </mc:Choice>
          <mc:Fallback xmlns="">
            <p:pic>
              <p:nvPicPr>
                <p:cNvPr id="10314" name="잉크 10313">
                  <a:extLst>
                    <a:ext uri="{FF2B5EF4-FFF2-40B4-BE49-F238E27FC236}">
                      <a16:creationId xmlns:a16="http://schemas.microsoft.com/office/drawing/2014/main" id="{25B795F5-2E2B-4154-F86D-2C49104B54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43083" y="4776910"/>
                  <a:ext cx="102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315" name="잉크 10314">
                  <a:extLst>
                    <a:ext uri="{FF2B5EF4-FFF2-40B4-BE49-F238E27FC236}">
                      <a16:creationId xmlns:a16="http://schemas.microsoft.com/office/drawing/2014/main" id="{C7A9E035-4943-5BAC-92D1-5BB7FA5B28C2}"/>
                    </a:ext>
                  </a:extLst>
                </p14:cNvPr>
                <p14:cNvContentPartPr/>
                <p14:nvPr/>
              </p14:nvContentPartPr>
              <p14:xfrm>
                <a:off x="5575923" y="4653790"/>
                <a:ext cx="136440" cy="132480"/>
              </p14:xfrm>
            </p:contentPart>
          </mc:Choice>
          <mc:Fallback xmlns="">
            <p:pic>
              <p:nvPicPr>
                <p:cNvPr id="10315" name="잉크 10314">
                  <a:extLst>
                    <a:ext uri="{FF2B5EF4-FFF2-40B4-BE49-F238E27FC236}">
                      <a16:creationId xmlns:a16="http://schemas.microsoft.com/office/drawing/2014/main" id="{C7A9E035-4943-5BAC-92D1-5BB7FA5B28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67283" y="4645150"/>
                  <a:ext cx="154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316" name="잉크 10315">
                  <a:extLst>
                    <a:ext uri="{FF2B5EF4-FFF2-40B4-BE49-F238E27FC236}">
                      <a16:creationId xmlns:a16="http://schemas.microsoft.com/office/drawing/2014/main" id="{DF6017CA-E148-203D-9BD1-E61FA127EEEE}"/>
                    </a:ext>
                  </a:extLst>
                </p14:cNvPr>
                <p14:cNvContentPartPr/>
                <p14:nvPr/>
              </p14:nvContentPartPr>
              <p14:xfrm>
                <a:off x="5728563" y="4664950"/>
                <a:ext cx="23040" cy="141840"/>
              </p14:xfrm>
            </p:contentPart>
          </mc:Choice>
          <mc:Fallback xmlns="">
            <p:pic>
              <p:nvPicPr>
                <p:cNvPr id="10316" name="잉크 10315">
                  <a:extLst>
                    <a:ext uri="{FF2B5EF4-FFF2-40B4-BE49-F238E27FC236}">
                      <a16:creationId xmlns:a16="http://schemas.microsoft.com/office/drawing/2014/main" id="{DF6017CA-E148-203D-9BD1-E61FA127EE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19923" y="4656310"/>
                  <a:ext cx="4068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7" name="그룹 10326">
            <a:extLst>
              <a:ext uri="{FF2B5EF4-FFF2-40B4-BE49-F238E27FC236}">
                <a16:creationId xmlns:a16="http://schemas.microsoft.com/office/drawing/2014/main" id="{29A6AAB5-0783-A6DF-F48C-AD6FE1AA9472}"/>
              </a:ext>
            </a:extLst>
          </p:cNvPr>
          <p:cNvGrpSpPr/>
          <p:nvPr/>
        </p:nvGrpSpPr>
        <p:grpSpPr>
          <a:xfrm>
            <a:off x="5965443" y="4629670"/>
            <a:ext cx="1069200" cy="287280"/>
            <a:chOff x="5965443" y="4629670"/>
            <a:chExt cx="106920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317" name="잉크 10316">
                  <a:extLst>
                    <a:ext uri="{FF2B5EF4-FFF2-40B4-BE49-F238E27FC236}">
                      <a16:creationId xmlns:a16="http://schemas.microsoft.com/office/drawing/2014/main" id="{E90ACDE0-C651-C7B7-96DC-4B66B9B9B4CF}"/>
                    </a:ext>
                  </a:extLst>
                </p14:cNvPr>
                <p14:cNvContentPartPr/>
                <p14:nvPr/>
              </p14:nvContentPartPr>
              <p14:xfrm>
                <a:off x="5965443" y="4629670"/>
                <a:ext cx="127800" cy="158400"/>
              </p14:xfrm>
            </p:contentPart>
          </mc:Choice>
          <mc:Fallback xmlns="">
            <p:pic>
              <p:nvPicPr>
                <p:cNvPr id="10317" name="잉크 10316">
                  <a:extLst>
                    <a:ext uri="{FF2B5EF4-FFF2-40B4-BE49-F238E27FC236}">
                      <a16:creationId xmlns:a16="http://schemas.microsoft.com/office/drawing/2014/main" id="{E90ACDE0-C651-C7B7-96DC-4B66B9B9B4C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56443" y="4620670"/>
                  <a:ext cx="145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318" name="잉크 10317">
                  <a:extLst>
                    <a:ext uri="{FF2B5EF4-FFF2-40B4-BE49-F238E27FC236}">
                      <a16:creationId xmlns:a16="http://schemas.microsoft.com/office/drawing/2014/main" id="{BD50A053-ECD2-5205-6DC0-DE875AAC7E4E}"/>
                    </a:ext>
                  </a:extLst>
                </p14:cNvPr>
                <p14:cNvContentPartPr/>
                <p14:nvPr/>
              </p14:nvContentPartPr>
              <p14:xfrm>
                <a:off x="6123123" y="4654870"/>
                <a:ext cx="90000" cy="142200"/>
              </p14:xfrm>
            </p:contentPart>
          </mc:Choice>
          <mc:Fallback xmlns="">
            <p:pic>
              <p:nvPicPr>
                <p:cNvPr id="10318" name="잉크 10317">
                  <a:extLst>
                    <a:ext uri="{FF2B5EF4-FFF2-40B4-BE49-F238E27FC236}">
                      <a16:creationId xmlns:a16="http://schemas.microsoft.com/office/drawing/2014/main" id="{BD50A053-ECD2-5205-6DC0-DE875AAC7E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14483" y="4645870"/>
                  <a:ext cx="107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319" name="잉크 10318">
                  <a:extLst>
                    <a:ext uri="{FF2B5EF4-FFF2-40B4-BE49-F238E27FC236}">
                      <a16:creationId xmlns:a16="http://schemas.microsoft.com/office/drawing/2014/main" id="{E3889676-F0BF-05DB-7424-CDABB4C714E3}"/>
                    </a:ext>
                  </a:extLst>
                </p14:cNvPr>
                <p14:cNvContentPartPr/>
                <p14:nvPr/>
              </p14:nvContentPartPr>
              <p14:xfrm>
                <a:off x="6283683" y="4641190"/>
                <a:ext cx="124200" cy="184680"/>
              </p14:xfrm>
            </p:contentPart>
          </mc:Choice>
          <mc:Fallback xmlns="">
            <p:pic>
              <p:nvPicPr>
                <p:cNvPr id="10319" name="잉크 10318">
                  <a:extLst>
                    <a:ext uri="{FF2B5EF4-FFF2-40B4-BE49-F238E27FC236}">
                      <a16:creationId xmlns:a16="http://schemas.microsoft.com/office/drawing/2014/main" id="{E3889676-F0BF-05DB-7424-CDABB4C714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74683" y="4632190"/>
                  <a:ext cx="141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320" name="잉크 10319">
                  <a:extLst>
                    <a:ext uri="{FF2B5EF4-FFF2-40B4-BE49-F238E27FC236}">
                      <a16:creationId xmlns:a16="http://schemas.microsoft.com/office/drawing/2014/main" id="{EF030113-7DF0-E935-33E2-5CED9EA4510D}"/>
                    </a:ext>
                  </a:extLst>
                </p14:cNvPr>
                <p14:cNvContentPartPr/>
                <p14:nvPr/>
              </p14:nvContentPartPr>
              <p14:xfrm>
                <a:off x="6436683" y="4636510"/>
                <a:ext cx="112320" cy="74520"/>
              </p14:xfrm>
            </p:contentPart>
          </mc:Choice>
          <mc:Fallback xmlns="">
            <p:pic>
              <p:nvPicPr>
                <p:cNvPr id="10320" name="잉크 10319">
                  <a:extLst>
                    <a:ext uri="{FF2B5EF4-FFF2-40B4-BE49-F238E27FC236}">
                      <a16:creationId xmlns:a16="http://schemas.microsoft.com/office/drawing/2014/main" id="{EF030113-7DF0-E935-33E2-5CED9EA4510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28043" y="4627510"/>
                  <a:ext cx="129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321" name="잉크 10320">
                  <a:extLst>
                    <a:ext uri="{FF2B5EF4-FFF2-40B4-BE49-F238E27FC236}">
                      <a16:creationId xmlns:a16="http://schemas.microsoft.com/office/drawing/2014/main" id="{4A233CF6-98E5-6941-E6A9-B33D06EAF3A7}"/>
                    </a:ext>
                  </a:extLst>
                </p14:cNvPr>
                <p14:cNvContentPartPr/>
                <p14:nvPr/>
              </p14:nvContentPartPr>
              <p14:xfrm>
                <a:off x="6468723" y="4739110"/>
                <a:ext cx="64440" cy="8280"/>
              </p14:xfrm>
            </p:contentPart>
          </mc:Choice>
          <mc:Fallback xmlns="">
            <p:pic>
              <p:nvPicPr>
                <p:cNvPr id="10321" name="잉크 10320">
                  <a:extLst>
                    <a:ext uri="{FF2B5EF4-FFF2-40B4-BE49-F238E27FC236}">
                      <a16:creationId xmlns:a16="http://schemas.microsoft.com/office/drawing/2014/main" id="{4A233CF6-98E5-6941-E6A9-B33D06EAF3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59723" y="4730470"/>
                  <a:ext cx="82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322" name="잉크 10321">
                  <a:extLst>
                    <a:ext uri="{FF2B5EF4-FFF2-40B4-BE49-F238E27FC236}">
                      <a16:creationId xmlns:a16="http://schemas.microsoft.com/office/drawing/2014/main" id="{5C72E123-5FB4-77B0-29A3-8BFDD8FB6550}"/>
                    </a:ext>
                  </a:extLst>
                </p14:cNvPr>
                <p14:cNvContentPartPr/>
                <p14:nvPr/>
              </p14:nvContentPartPr>
              <p14:xfrm>
                <a:off x="6476643" y="4777630"/>
                <a:ext cx="109800" cy="63360"/>
              </p14:xfrm>
            </p:contentPart>
          </mc:Choice>
          <mc:Fallback xmlns="">
            <p:pic>
              <p:nvPicPr>
                <p:cNvPr id="10322" name="잉크 10321">
                  <a:extLst>
                    <a:ext uri="{FF2B5EF4-FFF2-40B4-BE49-F238E27FC236}">
                      <a16:creationId xmlns:a16="http://schemas.microsoft.com/office/drawing/2014/main" id="{5C72E123-5FB4-77B0-29A3-8BFDD8FB655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67643" y="4768630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323" name="잉크 10322">
                  <a:extLst>
                    <a:ext uri="{FF2B5EF4-FFF2-40B4-BE49-F238E27FC236}">
                      <a16:creationId xmlns:a16="http://schemas.microsoft.com/office/drawing/2014/main" id="{3ED4A222-FA50-A130-236D-62D0FB194B3C}"/>
                    </a:ext>
                  </a:extLst>
                </p14:cNvPr>
                <p14:cNvContentPartPr/>
                <p14:nvPr/>
              </p14:nvContentPartPr>
              <p14:xfrm>
                <a:off x="6718923" y="4667110"/>
                <a:ext cx="111960" cy="88200"/>
              </p14:xfrm>
            </p:contentPart>
          </mc:Choice>
          <mc:Fallback xmlns="">
            <p:pic>
              <p:nvPicPr>
                <p:cNvPr id="10323" name="잉크 10322">
                  <a:extLst>
                    <a:ext uri="{FF2B5EF4-FFF2-40B4-BE49-F238E27FC236}">
                      <a16:creationId xmlns:a16="http://schemas.microsoft.com/office/drawing/2014/main" id="{3ED4A222-FA50-A130-236D-62D0FB194B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10283" y="4658110"/>
                  <a:ext cx="129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24" name="잉크 10323">
                  <a:extLst>
                    <a:ext uri="{FF2B5EF4-FFF2-40B4-BE49-F238E27FC236}">
                      <a16:creationId xmlns:a16="http://schemas.microsoft.com/office/drawing/2014/main" id="{FFEAA313-6E76-57C9-1BCF-63BBFBF5D3F0}"/>
                    </a:ext>
                  </a:extLst>
                </p14:cNvPr>
                <p14:cNvContentPartPr/>
                <p14:nvPr/>
              </p14:nvContentPartPr>
              <p14:xfrm>
                <a:off x="6817923" y="4685110"/>
                <a:ext cx="77760" cy="75960"/>
              </p14:xfrm>
            </p:contentPart>
          </mc:Choice>
          <mc:Fallback xmlns="">
            <p:pic>
              <p:nvPicPr>
                <p:cNvPr id="10324" name="잉크 10323">
                  <a:extLst>
                    <a:ext uri="{FF2B5EF4-FFF2-40B4-BE49-F238E27FC236}">
                      <a16:creationId xmlns:a16="http://schemas.microsoft.com/office/drawing/2014/main" id="{FFEAA313-6E76-57C9-1BCF-63BBFBF5D3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09283" y="4676110"/>
                  <a:ext cx="95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325" name="잉크 10324">
                  <a:extLst>
                    <a:ext uri="{FF2B5EF4-FFF2-40B4-BE49-F238E27FC236}">
                      <a16:creationId xmlns:a16="http://schemas.microsoft.com/office/drawing/2014/main" id="{60307E8E-D102-9FFE-B9E5-485E27CBEF58}"/>
                    </a:ext>
                  </a:extLst>
                </p14:cNvPr>
                <p14:cNvContentPartPr/>
                <p14:nvPr/>
              </p14:nvContentPartPr>
              <p14:xfrm>
                <a:off x="6772923" y="4809310"/>
                <a:ext cx="132120" cy="20880"/>
              </p14:xfrm>
            </p:contentPart>
          </mc:Choice>
          <mc:Fallback xmlns="">
            <p:pic>
              <p:nvPicPr>
                <p:cNvPr id="10325" name="잉크 10324">
                  <a:extLst>
                    <a:ext uri="{FF2B5EF4-FFF2-40B4-BE49-F238E27FC236}">
                      <a16:creationId xmlns:a16="http://schemas.microsoft.com/office/drawing/2014/main" id="{60307E8E-D102-9FFE-B9E5-485E27CBEF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64283" y="4800310"/>
                  <a:ext cx="14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326" name="잉크 10325">
                  <a:extLst>
                    <a:ext uri="{FF2B5EF4-FFF2-40B4-BE49-F238E27FC236}">
                      <a16:creationId xmlns:a16="http://schemas.microsoft.com/office/drawing/2014/main" id="{89DED018-714C-6F64-5207-CF03E0CE212C}"/>
                    </a:ext>
                  </a:extLst>
                </p14:cNvPr>
                <p14:cNvContentPartPr/>
                <p14:nvPr/>
              </p14:nvContentPartPr>
              <p14:xfrm>
                <a:off x="6831603" y="4867630"/>
                <a:ext cx="203040" cy="49320"/>
              </p14:xfrm>
            </p:contentPart>
          </mc:Choice>
          <mc:Fallback xmlns="">
            <p:pic>
              <p:nvPicPr>
                <p:cNvPr id="10326" name="잉크 10325">
                  <a:extLst>
                    <a:ext uri="{FF2B5EF4-FFF2-40B4-BE49-F238E27FC236}">
                      <a16:creationId xmlns:a16="http://schemas.microsoft.com/office/drawing/2014/main" id="{89DED018-714C-6F64-5207-CF03E0CE212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22603" y="4858990"/>
                  <a:ext cx="2206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37" name="그룹 10336">
            <a:extLst>
              <a:ext uri="{FF2B5EF4-FFF2-40B4-BE49-F238E27FC236}">
                <a16:creationId xmlns:a16="http://schemas.microsoft.com/office/drawing/2014/main" id="{45CBB4BB-7271-AC24-C96B-025C1B2AA230}"/>
              </a:ext>
            </a:extLst>
          </p:cNvPr>
          <p:cNvGrpSpPr/>
          <p:nvPr/>
        </p:nvGrpSpPr>
        <p:grpSpPr>
          <a:xfrm>
            <a:off x="2439963" y="3489190"/>
            <a:ext cx="1025280" cy="593280"/>
            <a:chOff x="2439963" y="3489190"/>
            <a:chExt cx="10252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329" name="잉크 10328">
                  <a:extLst>
                    <a:ext uri="{FF2B5EF4-FFF2-40B4-BE49-F238E27FC236}">
                      <a16:creationId xmlns:a16="http://schemas.microsoft.com/office/drawing/2014/main" id="{C6F541D2-1C68-D593-5E66-E59E02850C5E}"/>
                    </a:ext>
                  </a:extLst>
                </p14:cNvPr>
                <p14:cNvContentPartPr/>
                <p14:nvPr/>
              </p14:nvContentPartPr>
              <p14:xfrm>
                <a:off x="2439963" y="3818590"/>
                <a:ext cx="241560" cy="263880"/>
              </p14:xfrm>
            </p:contentPart>
          </mc:Choice>
          <mc:Fallback xmlns="">
            <p:pic>
              <p:nvPicPr>
                <p:cNvPr id="10329" name="잉크 10328">
                  <a:extLst>
                    <a:ext uri="{FF2B5EF4-FFF2-40B4-BE49-F238E27FC236}">
                      <a16:creationId xmlns:a16="http://schemas.microsoft.com/office/drawing/2014/main" id="{C6F541D2-1C68-D593-5E66-E59E02850C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0963" y="3809590"/>
                  <a:ext cx="259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330" name="잉크 10329">
                  <a:extLst>
                    <a:ext uri="{FF2B5EF4-FFF2-40B4-BE49-F238E27FC236}">
                      <a16:creationId xmlns:a16="http://schemas.microsoft.com/office/drawing/2014/main" id="{1CB4688F-30F4-C459-1B29-35E89C878F34}"/>
                    </a:ext>
                  </a:extLst>
                </p14:cNvPr>
                <p14:cNvContentPartPr/>
                <p14:nvPr/>
              </p14:nvContentPartPr>
              <p14:xfrm>
                <a:off x="2552643" y="3708070"/>
                <a:ext cx="210600" cy="155880"/>
              </p14:xfrm>
            </p:contentPart>
          </mc:Choice>
          <mc:Fallback xmlns="">
            <p:pic>
              <p:nvPicPr>
                <p:cNvPr id="10330" name="잉크 10329">
                  <a:extLst>
                    <a:ext uri="{FF2B5EF4-FFF2-40B4-BE49-F238E27FC236}">
                      <a16:creationId xmlns:a16="http://schemas.microsoft.com/office/drawing/2014/main" id="{1CB4688F-30F4-C459-1B29-35E89C878F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44003" y="3699430"/>
                  <a:ext cx="22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331" name="잉크 10330">
                  <a:extLst>
                    <a:ext uri="{FF2B5EF4-FFF2-40B4-BE49-F238E27FC236}">
                      <a16:creationId xmlns:a16="http://schemas.microsoft.com/office/drawing/2014/main" id="{6A8CCD2A-EE53-3EE1-3842-E39EAC2912F1}"/>
                    </a:ext>
                  </a:extLst>
                </p14:cNvPr>
                <p14:cNvContentPartPr/>
                <p14:nvPr/>
              </p14:nvContentPartPr>
              <p14:xfrm>
                <a:off x="2662083" y="3650470"/>
                <a:ext cx="114840" cy="171000"/>
              </p14:xfrm>
            </p:contentPart>
          </mc:Choice>
          <mc:Fallback xmlns="">
            <p:pic>
              <p:nvPicPr>
                <p:cNvPr id="10331" name="잉크 10330">
                  <a:extLst>
                    <a:ext uri="{FF2B5EF4-FFF2-40B4-BE49-F238E27FC236}">
                      <a16:creationId xmlns:a16="http://schemas.microsoft.com/office/drawing/2014/main" id="{6A8CCD2A-EE53-3EE1-3842-E39EAC2912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53083" y="3641830"/>
                  <a:ext cx="132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332" name="잉크 10331">
                  <a:extLst>
                    <a:ext uri="{FF2B5EF4-FFF2-40B4-BE49-F238E27FC236}">
                      <a16:creationId xmlns:a16="http://schemas.microsoft.com/office/drawing/2014/main" id="{8A23C313-2AD5-0D05-39DA-2EC440320E7F}"/>
                    </a:ext>
                  </a:extLst>
                </p14:cNvPr>
                <p14:cNvContentPartPr/>
                <p14:nvPr/>
              </p14:nvContentPartPr>
              <p14:xfrm>
                <a:off x="2756043" y="3559030"/>
                <a:ext cx="153720" cy="172440"/>
              </p14:xfrm>
            </p:contentPart>
          </mc:Choice>
          <mc:Fallback xmlns="">
            <p:pic>
              <p:nvPicPr>
                <p:cNvPr id="10332" name="잉크 10331">
                  <a:extLst>
                    <a:ext uri="{FF2B5EF4-FFF2-40B4-BE49-F238E27FC236}">
                      <a16:creationId xmlns:a16="http://schemas.microsoft.com/office/drawing/2014/main" id="{8A23C313-2AD5-0D05-39DA-2EC440320E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47403" y="3550390"/>
                  <a:ext cx="171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333" name="잉크 10332">
                  <a:extLst>
                    <a:ext uri="{FF2B5EF4-FFF2-40B4-BE49-F238E27FC236}">
                      <a16:creationId xmlns:a16="http://schemas.microsoft.com/office/drawing/2014/main" id="{4C697E2B-4987-C4F0-9F9C-774031EEDC0B}"/>
                    </a:ext>
                  </a:extLst>
                </p14:cNvPr>
                <p14:cNvContentPartPr/>
                <p14:nvPr/>
              </p14:nvContentPartPr>
              <p14:xfrm>
                <a:off x="2938203" y="3535270"/>
                <a:ext cx="209880" cy="211320"/>
              </p14:xfrm>
            </p:contentPart>
          </mc:Choice>
          <mc:Fallback xmlns="">
            <p:pic>
              <p:nvPicPr>
                <p:cNvPr id="10333" name="잉크 10332">
                  <a:extLst>
                    <a:ext uri="{FF2B5EF4-FFF2-40B4-BE49-F238E27FC236}">
                      <a16:creationId xmlns:a16="http://schemas.microsoft.com/office/drawing/2014/main" id="{4C697E2B-4987-C4F0-9F9C-774031EEDC0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29563" y="3526630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334" name="잉크 10333">
                  <a:extLst>
                    <a:ext uri="{FF2B5EF4-FFF2-40B4-BE49-F238E27FC236}">
                      <a16:creationId xmlns:a16="http://schemas.microsoft.com/office/drawing/2014/main" id="{12CCA8D2-4A37-09FF-064B-2FC242FB4854}"/>
                    </a:ext>
                  </a:extLst>
                </p14:cNvPr>
                <p14:cNvContentPartPr/>
                <p14:nvPr/>
              </p14:nvContentPartPr>
              <p14:xfrm>
                <a:off x="3089763" y="3515110"/>
                <a:ext cx="175320" cy="115920"/>
              </p14:xfrm>
            </p:contentPart>
          </mc:Choice>
          <mc:Fallback xmlns="">
            <p:pic>
              <p:nvPicPr>
                <p:cNvPr id="10334" name="잉크 10333">
                  <a:extLst>
                    <a:ext uri="{FF2B5EF4-FFF2-40B4-BE49-F238E27FC236}">
                      <a16:creationId xmlns:a16="http://schemas.microsoft.com/office/drawing/2014/main" id="{12CCA8D2-4A37-09FF-064B-2FC242FB4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80763" y="3506110"/>
                  <a:ext cx="192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335" name="잉크 10334">
                  <a:extLst>
                    <a:ext uri="{FF2B5EF4-FFF2-40B4-BE49-F238E27FC236}">
                      <a16:creationId xmlns:a16="http://schemas.microsoft.com/office/drawing/2014/main" id="{054FDF5B-6802-A3FC-71BB-86386DB452B5}"/>
                    </a:ext>
                  </a:extLst>
                </p14:cNvPr>
                <p14:cNvContentPartPr/>
                <p14:nvPr/>
              </p14:nvContentPartPr>
              <p14:xfrm>
                <a:off x="3180123" y="3601510"/>
                <a:ext cx="119160" cy="92880"/>
              </p14:xfrm>
            </p:contentPart>
          </mc:Choice>
          <mc:Fallback xmlns="">
            <p:pic>
              <p:nvPicPr>
                <p:cNvPr id="10335" name="잉크 10334">
                  <a:extLst>
                    <a:ext uri="{FF2B5EF4-FFF2-40B4-BE49-F238E27FC236}">
                      <a16:creationId xmlns:a16="http://schemas.microsoft.com/office/drawing/2014/main" id="{054FDF5B-6802-A3FC-71BB-86386DB452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71123" y="3592510"/>
                  <a:ext cx="136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336" name="잉크 10335">
                  <a:extLst>
                    <a:ext uri="{FF2B5EF4-FFF2-40B4-BE49-F238E27FC236}">
                      <a16:creationId xmlns:a16="http://schemas.microsoft.com/office/drawing/2014/main" id="{DC0BCE74-AE24-0052-0BCB-ACD585181EDD}"/>
                    </a:ext>
                  </a:extLst>
                </p14:cNvPr>
                <p14:cNvContentPartPr/>
                <p14:nvPr/>
              </p14:nvContentPartPr>
              <p14:xfrm>
                <a:off x="3277683" y="3489190"/>
                <a:ext cx="187560" cy="252360"/>
              </p14:xfrm>
            </p:contentPart>
          </mc:Choice>
          <mc:Fallback xmlns="">
            <p:pic>
              <p:nvPicPr>
                <p:cNvPr id="10336" name="잉크 10335">
                  <a:extLst>
                    <a:ext uri="{FF2B5EF4-FFF2-40B4-BE49-F238E27FC236}">
                      <a16:creationId xmlns:a16="http://schemas.microsoft.com/office/drawing/2014/main" id="{DC0BCE74-AE24-0052-0BCB-ACD585181ED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69043" y="3480550"/>
                  <a:ext cx="20520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0338" name="잉크 10337">
                <a:extLst>
                  <a:ext uri="{FF2B5EF4-FFF2-40B4-BE49-F238E27FC236}">
                    <a16:creationId xmlns:a16="http://schemas.microsoft.com/office/drawing/2014/main" id="{72CA8F37-3556-6914-3076-E89066AE5CD6}"/>
                  </a:ext>
                </a:extLst>
              </p14:cNvPr>
              <p14:cNvContentPartPr/>
              <p14:nvPr/>
            </p14:nvContentPartPr>
            <p14:xfrm>
              <a:off x="753363" y="3984910"/>
              <a:ext cx="255240" cy="687240"/>
            </p14:xfrm>
          </p:contentPart>
        </mc:Choice>
        <mc:Fallback xmlns="">
          <p:pic>
            <p:nvPicPr>
              <p:cNvPr id="10338" name="잉크 10337">
                <a:extLst>
                  <a:ext uri="{FF2B5EF4-FFF2-40B4-BE49-F238E27FC236}">
                    <a16:creationId xmlns:a16="http://schemas.microsoft.com/office/drawing/2014/main" id="{72CA8F37-3556-6914-3076-E89066AE5CD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44723" y="3975910"/>
                <a:ext cx="272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0339" name="잉크 10338">
                <a:extLst>
                  <a:ext uri="{FF2B5EF4-FFF2-40B4-BE49-F238E27FC236}">
                    <a16:creationId xmlns:a16="http://schemas.microsoft.com/office/drawing/2014/main" id="{6B006ADA-529F-7A79-E7AE-6FC299E09C62}"/>
                  </a:ext>
                </a:extLst>
              </p14:cNvPr>
              <p14:cNvContentPartPr/>
              <p14:nvPr/>
            </p14:nvContentPartPr>
            <p14:xfrm>
              <a:off x="904563" y="5374510"/>
              <a:ext cx="100440" cy="540000"/>
            </p14:xfrm>
          </p:contentPart>
        </mc:Choice>
        <mc:Fallback xmlns="">
          <p:pic>
            <p:nvPicPr>
              <p:cNvPr id="10339" name="잉크 10338">
                <a:extLst>
                  <a:ext uri="{FF2B5EF4-FFF2-40B4-BE49-F238E27FC236}">
                    <a16:creationId xmlns:a16="http://schemas.microsoft.com/office/drawing/2014/main" id="{6B006ADA-529F-7A79-E7AE-6FC299E09C6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95563" y="5365870"/>
                <a:ext cx="118080" cy="5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47" name="그룹 10346">
            <a:extLst>
              <a:ext uri="{FF2B5EF4-FFF2-40B4-BE49-F238E27FC236}">
                <a16:creationId xmlns:a16="http://schemas.microsoft.com/office/drawing/2014/main" id="{8DB73A60-FC8E-D34D-A967-B22BC8335478}"/>
              </a:ext>
            </a:extLst>
          </p:cNvPr>
          <p:cNvGrpSpPr/>
          <p:nvPr/>
        </p:nvGrpSpPr>
        <p:grpSpPr>
          <a:xfrm>
            <a:off x="2399283" y="4944670"/>
            <a:ext cx="643320" cy="226800"/>
            <a:chOff x="2399283" y="4944670"/>
            <a:chExt cx="6433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340" name="잉크 10339">
                  <a:extLst>
                    <a:ext uri="{FF2B5EF4-FFF2-40B4-BE49-F238E27FC236}">
                      <a16:creationId xmlns:a16="http://schemas.microsoft.com/office/drawing/2014/main" id="{0A3860CC-BE41-2647-3F6B-4681FA994146}"/>
                    </a:ext>
                  </a:extLst>
                </p14:cNvPr>
                <p14:cNvContentPartPr/>
                <p14:nvPr/>
              </p14:nvContentPartPr>
              <p14:xfrm>
                <a:off x="2399283" y="5044750"/>
                <a:ext cx="134640" cy="21960"/>
              </p14:xfrm>
            </p:contentPart>
          </mc:Choice>
          <mc:Fallback xmlns="">
            <p:pic>
              <p:nvPicPr>
                <p:cNvPr id="10340" name="잉크 10339">
                  <a:extLst>
                    <a:ext uri="{FF2B5EF4-FFF2-40B4-BE49-F238E27FC236}">
                      <a16:creationId xmlns:a16="http://schemas.microsoft.com/office/drawing/2014/main" id="{0A3860CC-BE41-2647-3F6B-4681FA99414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90643" y="5036110"/>
                  <a:ext cx="152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341" name="잉크 10340">
                  <a:extLst>
                    <a:ext uri="{FF2B5EF4-FFF2-40B4-BE49-F238E27FC236}">
                      <a16:creationId xmlns:a16="http://schemas.microsoft.com/office/drawing/2014/main" id="{FC91C9AF-B07E-477C-BF81-11F277C8D589}"/>
                    </a:ext>
                  </a:extLst>
                </p14:cNvPr>
                <p14:cNvContentPartPr/>
                <p14:nvPr/>
              </p14:nvContentPartPr>
              <p14:xfrm>
                <a:off x="2509083" y="4993270"/>
                <a:ext cx="62640" cy="128520"/>
              </p14:xfrm>
            </p:contentPart>
          </mc:Choice>
          <mc:Fallback xmlns="">
            <p:pic>
              <p:nvPicPr>
                <p:cNvPr id="10341" name="잉크 10340">
                  <a:extLst>
                    <a:ext uri="{FF2B5EF4-FFF2-40B4-BE49-F238E27FC236}">
                      <a16:creationId xmlns:a16="http://schemas.microsoft.com/office/drawing/2014/main" id="{FC91C9AF-B07E-477C-BF81-11F277C8D5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00443" y="4984270"/>
                  <a:ext cx="80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342" name="잉크 10341">
                  <a:extLst>
                    <a:ext uri="{FF2B5EF4-FFF2-40B4-BE49-F238E27FC236}">
                      <a16:creationId xmlns:a16="http://schemas.microsoft.com/office/drawing/2014/main" id="{23FD3CBC-C21B-39B4-D918-87CF6624134E}"/>
                    </a:ext>
                  </a:extLst>
                </p14:cNvPr>
                <p14:cNvContentPartPr/>
                <p14:nvPr/>
              </p14:nvContentPartPr>
              <p14:xfrm>
                <a:off x="2617803" y="4946470"/>
                <a:ext cx="78480" cy="152280"/>
              </p14:xfrm>
            </p:contentPart>
          </mc:Choice>
          <mc:Fallback xmlns="">
            <p:pic>
              <p:nvPicPr>
                <p:cNvPr id="10342" name="잉크 10341">
                  <a:extLst>
                    <a:ext uri="{FF2B5EF4-FFF2-40B4-BE49-F238E27FC236}">
                      <a16:creationId xmlns:a16="http://schemas.microsoft.com/office/drawing/2014/main" id="{23FD3CBC-C21B-39B4-D918-87CF662413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09163" y="4937830"/>
                  <a:ext cx="96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343" name="잉크 10342">
                  <a:extLst>
                    <a:ext uri="{FF2B5EF4-FFF2-40B4-BE49-F238E27FC236}">
                      <a16:creationId xmlns:a16="http://schemas.microsoft.com/office/drawing/2014/main" id="{1EEA9415-E7D2-83A8-83C8-8BDDFEE0DB68}"/>
                    </a:ext>
                  </a:extLst>
                </p14:cNvPr>
                <p14:cNvContentPartPr/>
                <p14:nvPr/>
              </p14:nvContentPartPr>
              <p14:xfrm>
                <a:off x="2717883" y="4977430"/>
                <a:ext cx="79200" cy="142920"/>
              </p14:xfrm>
            </p:contentPart>
          </mc:Choice>
          <mc:Fallback xmlns="">
            <p:pic>
              <p:nvPicPr>
                <p:cNvPr id="10343" name="잉크 10342">
                  <a:extLst>
                    <a:ext uri="{FF2B5EF4-FFF2-40B4-BE49-F238E27FC236}">
                      <a16:creationId xmlns:a16="http://schemas.microsoft.com/office/drawing/2014/main" id="{1EEA9415-E7D2-83A8-83C8-8BDDFEE0DB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08883" y="4968430"/>
                  <a:ext cx="9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344" name="잉크 10343">
                  <a:extLst>
                    <a:ext uri="{FF2B5EF4-FFF2-40B4-BE49-F238E27FC236}">
                      <a16:creationId xmlns:a16="http://schemas.microsoft.com/office/drawing/2014/main" id="{43F15E57-08EA-3EBF-7495-9977AE5D0EC7}"/>
                    </a:ext>
                  </a:extLst>
                </p14:cNvPr>
                <p14:cNvContentPartPr/>
                <p14:nvPr/>
              </p14:nvContentPartPr>
              <p14:xfrm>
                <a:off x="2794923" y="4944670"/>
                <a:ext cx="60840" cy="7920"/>
              </p14:xfrm>
            </p:contentPart>
          </mc:Choice>
          <mc:Fallback xmlns="">
            <p:pic>
              <p:nvPicPr>
                <p:cNvPr id="10344" name="잉크 10343">
                  <a:extLst>
                    <a:ext uri="{FF2B5EF4-FFF2-40B4-BE49-F238E27FC236}">
                      <a16:creationId xmlns:a16="http://schemas.microsoft.com/office/drawing/2014/main" id="{43F15E57-08EA-3EBF-7495-9977AE5D0E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86283" y="4936030"/>
                  <a:ext cx="78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345" name="잉크 10344">
                  <a:extLst>
                    <a:ext uri="{FF2B5EF4-FFF2-40B4-BE49-F238E27FC236}">
                      <a16:creationId xmlns:a16="http://schemas.microsoft.com/office/drawing/2014/main" id="{991EE42D-DD5D-607C-9092-FD73D6354D7F}"/>
                    </a:ext>
                  </a:extLst>
                </p14:cNvPr>
                <p14:cNvContentPartPr/>
                <p14:nvPr/>
              </p14:nvContentPartPr>
              <p14:xfrm>
                <a:off x="2809323" y="4957630"/>
                <a:ext cx="182160" cy="213840"/>
              </p14:xfrm>
            </p:contentPart>
          </mc:Choice>
          <mc:Fallback xmlns="">
            <p:pic>
              <p:nvPicPr>
                <p:cNvPr id="10345" name="잉크 10344">
                  <a:extLst>
                    <a:ext uri="{FF2B5EF4-FFF2-40B4-BE49-F238E27FC236}">
                      <a16:creationId xmlns:a16="http://schemas.microsoft.com/office/drawing/2014/main" id="{991EE42D-DD5D-607C-9092-FD73D6354D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00683" y="4948630"/>
                  <a:ext cx="199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346" name="잉크 10345">
                  <a:extLst>
                    <a:ext uri="{FF2B5EF4-FFF2-40B4-BE49-F238E27FC236}">
                      <a16:creationId xmlns:a16="http://schemas.microsoft.com/office/drawing/2014/main" id="{48348882-D151-6C2D-3958-18823EFDCACD}"/>
                    </a:ext>
                  </a:extLst>
                </p14:cNvPr>
                <p14:cNvContentPartPr/>
                <p14:nvPr/>
              </p14:nvContentPartPr>
              <p14:xfrm>
                <a:off x="3038283" y="5137990"/>
                <a:ext cx="4320" cy="7560"/>
              </p14:xfrm>
            </p:contentPart>
          </mc:Choice>
          <mc:Fallback xmlns="">
            <p:pic>
              <p:nvPicPr>
                <p:cNvPr id="10346" name="잉크 10345">
                  <a:extLst>
                    <a:ext uri="{FF2B5EF4-FFF2-40B4-BE49-F238E27FC236}">
                      <a16:creationId xmlns:a16="http://schemas.microsoft.com/office/drawing/2014/main" id="{48348882-D151-6C2D-3958-18823EFDCAC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29643" y="5129350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3" name="그룹 10352">
            <a:extLst>
              <a:ext uri="{FF2B5EF4-FFF2-40B4-BE49-F238E27FC236}">
                <a16:creationId xmlns:a16="http://schemas.microsoft.com/office/drawing/2014/main" id="{CB0B9C6F-76B3-2816-9CD0-D64C08DD5BB9}"/>
              </a:ext>
            </a:extLst>
          </p:cNvPr>
          <p:cNvGrpSpPr/>
          <p:nvPr/>
        </p:nvGrpSpPr>
        <p:grpSpPr>
          <a:xfrm>
            <a:off x="4322403" y="5479182"/>
            <a:ext cx="573840" cy="213120"/>
            <a:chOff x="4322403" y="5479182"/>
            <a:chExt cx="5738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348" name="잉크 10347">
                  <a:extLst>
                    <a:ext uri="{FF2B5EF4-FFF2-40B4-BE49-F238E27FC236}">
                      <a16:creationId xmlns:a16="http://schemas.microsoft.com/office/drawing/2014/main" id="{D5EBA073-1C00-C355-D02A-73A21004E709}"/>
                    </a:ext>
                  </a:extLst>
                </p14:cNvPr>
                <p14:cNvContentPartPr/>
                <p14:nvPr/>
              </p14:nvContentPartPr>
              <p14:xfrm>
                <a:off x="4322403" y="5545062"/>
                <a:ext cx="182520" cy="8640"/>
              </p14:xfrm>
            </p:contentPart>
          </mc:Choice>
          <mc:Fallback xmlns="">
            <p:pic>
              <p:nvPicPr>
                <p:cNvPr id="10348" name="잉크 10347">
                  <a:extLst>
                    <a:ext uri="{FF2B5EF4-FFF2-40B4-BE49-F238E27FC236}">
                      <a16:creationId xmlns:a16="http://schemas.microsoft.com/office/drawing/2014/main" id="{D5EBA073-1C00-C355-D02A-73A21004E7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13403" y="5536422"/>
                  <a:ext cx="20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349" name="잉크 10348">
                  <a:extLst>
                    <a:ext uri="{FF2B5EF4-FFF2-40B4-BE49-F238E27FC236}">
                      <a16:creationId xmlns:a16="http://schemas.microsoft.com/office/drawing/2014/main" id="{662AD6F5-F7EE-DE37-C5B4-F8D42EA3002D}"/>
                    </a:ext>
                  </a:extLst>
                </p14:cNvPr>
                <p14:cNvContentPartPr/>
                <p14:nvPr/>
              </p14:nvContentPartPr>
              <p14:xfrm>
                <a:off x="4473603" y="5488182"/>
                <a:ext cx="87480" cy="131040"/>
              </p14:xfrm>
            </p:contentPart>
          </mc:Choice>
          <mc:Fallback xmlns="">
            <p:pic>
              <p:nvPicPr>
                <p:cNvPr id="10349" name="잉크 10348">
                  <a:extLst>
                    <a:ext uri="{FF2B5EF4-FFF2-40B4-BE49-F238E27FC236}">
                      <a16:creationId xmlns:a16="http://schemas.microsoft.com/office/drawing/2014/main" id="{662AD6F5-F7EE-DE37-C5B4-F8D42EA300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64963" y="5479182"/>
                  <a:ext cx="10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350" name="잉크 10349">
                  <a:extLst>
                    <a:ext uri="{FF2B5EF4-FFF2-40B4-BE49-F238E27FC236}">
                      <a16:creationId xmlns:a16="http://schemas.microsoft.com/office/drawing/2014/main" id="{A9C2971E-7980-4AAF-C9DD-4F3914A3FD02}"/>
                    </a:ext>
                  </a:extLst>
                </p14:cNvPr>
                <p14:cNvContentPartPr/>
                <p14:nvPr/>
              </p14:nvContentPartPr>
              <p14:xfrm>
                <a:off x="4639203" y="5479182"/>
                <a:ext cx="42480" cy="158400"/>
              </p14:xfrm>
            </p:contentPart>
          </mc:Choice>
          <mc:Fallback xmlns="">
            <p:pic>
              <p:nvPicPr>
                <p:cNvPr id="10350" name="잉크 10349">
                  <a:extLst>
                    <a:ext uri="{FF2B5EF4-FFF2-40B4-BE49-F238E27FC236}">
                      <a16:creationId xmlns:a16="http://schemas.microsoft.com/office/drawing/2014/main" id="{A9C2971E-7980-4AAF-C9DD-4F3914A3FD0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30203" y="5470182"/>
                  <a:ext cx="6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351" name="잉크 10350">
                  <a:extLst>
                    <a:ext uri="{FF2B5EF4-FFF2-40B4-BE49-F238E27FC236}">
                      <a16:creationId xmlns:a16="http://schemas.microsoft.com/office/drawing/2014/main" id="{0C693CA0-BD2C-C09C-785E-62BCA542FD7B}"/>
                    </a:ext>
                  </a:extLst>
                </p14:cNvPr>
                <p14:cNvContentPartPr/>
                <p14:nvPr/>
              </p14:nvContentPartPr>
              <p14:xfrm>
                <a:off x="4718763" y="5509782"/>
                <a:ext cx="49320" cy="119160"/>
              </p14:xfrm>
            </p:contentPart>
          </mc:Choice>
          <mc:Fallback xmlns="">
            <p:pic>
              <p:nvPicPr>
                <p:cNvPr id="10351" name="잉크 10350">
                  <a:extLst>
                    <a:ext uri="{FF2B5EF4-FFF2-40B4-BE49-F238E27FC236}">
                      <a16:creationId xmlns:a16="http://schemas.microsoft.com/office/drawing/2014/main" id="{0C693CA0-BD2C-C09C-785E-62BCA542FD7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10123" y="5500782"/>
                  <a:ext cx="66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352" name="잉크 10351">
                  <a:extLst>
                    <a:ext uri="{FF2B5EF4-FFF2-40B4-BE49-F238E27FC236}">
                      <a16:creationId xmlns:a16="http://schemas.microsoft.com/office/drawing/2014/main" id="{36BA4C07-37F5-2AE2-7DEA-82F5EA25FE0C}"/>
                    </a:ext>
                  </a:extLst>
                </p14:cNvPr>
                <p14:cNvContentPartPr/>
                <p14:nvPr/>
              </p14:nvContentPartPr>
              <p14:xfrm>
                <a:off x="4824603" y="5520582"/>
                <a:ext cx="71640" cy="171720"/>
              </p14:xfrm>
            </p:contentPart>
          </mc:Choice>
          <mc:Fallback xmlns="">
            <p:pic>
              <p:nvPicPr>
                <p:cNvPr id="10352" name="잉크 10351">
                  <a:extLst>
                    <a:ext uri="{FF2B5EF4-FFF2-40B4-BE49-F238E27FC236}">
                      <a16:creationId xmlns:a16="http://schemas.microsoft.com/office/drawing/2014/main" id="{36BA4C07-37F5-2AE2-7DEA-82F5EA25FE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15963" y="5511582"/>
                  <a:ext cx="892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69" name="그룹 10368">
            <a:extLst>
              <a:ext uri="{FF2B5EF4-FFF2-40B4-BE49-F238E27FC236}">
                <a16:creationId xmlns:a16="http://schemas.microsoft.com/office/drawing/2014/main" id="{C147CA9D-4C40-B724-40D6-7205D2CF38C3}"/>
              </a:ext>
            </a:extLst>
          </p:cNvPr>
          <p:cNvGrpSpPr/>
          <p:nvPr/>
        </p:nvGrpSpPr>
        <p:grpSpPr>
          <a:xfrm>
            <a:off x="5112603" y="5466222"/>
            <a:ext cx="640080" cy="328680"/>
            <a:chOff x="5112603" y="5466222"/>
            <a:chExt cx="6400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354" name="잉크 10353">
                  <a:extLst>
                    <a:ext uri="{FF2B5EF4-FFF2-40B4-BE49-F238E27FC236}">
                      <a16:creationId xmlns:a16="http://schemas.microsoft.com/office/drawing/2014/main" id="{F50A15A0-7BB8-A8A2-F086-5C33B055DED2}"/>
                    </a:ext>
                  </a:extLst>
                </p14:cNvPr>
                <p14:cNvContentPartPr/>
                <p14:nvPr/>
              </p14:nvContentPartPr>
              <p14:xfrm>
                <a:off x="5112603" y="5466222"/>
                <a:ext cx="100800" cy="156240"/>
              </p14:xfrm>
            </p:contentPart>
          </mc:Choice>
          <mc:Fallback xmlns="">
            <p:pic>
              <p:nvPicPr>
                <p:cNvPr id="10354" name="잉크 10353">
                  <a:extLst>
                    <a:ext uri="{FF2B5EF4-FFF2-40B4-BE49-F238E27FC236}">
                      <a16:creationId xmlns:a16="http://schemas.microsoft.com/office/drawing/2014/main" id="{F50A15A0-7BB8-A8A2-F086-5C33B055DE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03963" y="5457222"/>
                  <a:ext cx="118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0355" name="잉크 10354">
                  <a:extLst>
                    <a:ext uri="{FF2B5EF4-FFF2-40B4-BE49-F238E27FC236}">
                      <a16:creationId xmlns:a16="http://schemas.microsoft.com/office/drawing/2014/main" id="{349DB706-1E1F-4353-1553-6B157658EB85}"/>
                    </a:ext>
                  </a:extLst>
                </p14:cNvPr>
                <p14:cNvContentPartPr/>
                <p14:nvPr/>
              </p14:nvContentPartPr>
              <p14:xfrm>
                <a:off x="5132763" y="5646942"/>
                <a:ext cx="131040" cy="114480"/>
              </p14:xfrm>
            </p:contentPart>
          </mc:Choice>
          <mc:Fallback xmlns="">
            <p:pic>
              <p:nvPicPr>
                <p:cNvPr id="10355" name="잉크 10354">
                  <a:extLst>
                    <a:ext uri="{FF2B5EF4-FFF2-40B4-BE49-F238E27FC236}">
                      <a16:creationId xmlns:a16="http://schemas.microsoft.com/office/drawing/2014/main" id="{349DB706-1E1F-4353-1553-6B157658EB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24123" y="5638302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356" name="잉크 10355">
                  <a:extLst>
                    <a:ext uri="{FF2B5EF4-FFF2-40B4-BE49-F238E27FC236}">
                      <a16:creationId xmlns:a16="http://schemas.microsoft.com/office/drawing/2014/main" id="{C6216D09-0073-E067-0F29-3DDABD13C2AE}"/>
                    </a:ext>
                  </a:extLst>
                </p14:cNvPr>
                <p14:cNvContentPartPr/>
                <p14:nvPr/>
              </p14:nvContentPartPr>
              <p14:xfrm>
                <a:off x="5238243" y="5546502"/>
                <a:ext cx="127080" cy="122040"/>
              </p14:xfrm>
            </p:contentPart>
          </mc:Choice>
          <mc:Fallback xmlns="">
            <p:pic>
              <p:nvPicPr>
                <p:cNvPr id="10356" name="잉크 10355">
                  <a:extLst>
                    <a:ext uri="{FF2B5EF4-FFF2-40B4-BE49-F238E27FC236}">
                      <a16:creationId xmlns:a16="http://schemas.microsoft.com/office/drawing/2014/main" id="{C6216D09-0073-E067-0F29-3DDABD13C2A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29243" y="5537862"/>
                  <a:ext cx="144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0357" name="잉크 10356">
                  <a:extLst>
                    <a:ext uri="{FF2B5EF4-FFF2-40B4-BE49-F238E27FC236}">
                      <a16:creationId xmlns:a16="http://schemas.microsoft.com/office/drawing/2014/main" id="{44B21506-024C-F114-C638-8516B5215062}"/>
                    </a:ext>
                  </a:extLst>
                </p14:cNvPr>
                <p14:cNvContentPartPr/>
                <p14:nvPr/>
              </p14:nvContentPartPr>
              <p14:xfrm>
                <a:off x="5327883" y="5534982"/>
                <a:ext cx="79920" cy="143640"/>
              </p14:xfrm>
            </p:contentPart>
          </mc:Choice>
          <mc:Fallback xmlns="">
            <p:pic>
              <p:nvPicPr>
                <p:cNvPr id="10357" name="잉크 10356">
                  <a:extLst>
                    <a:ext uri="{FF2B5EF4-FFF2-40B4-BE49-F238E27FC236}">
                      <a16:creationId xmlns:a16="http://schemas.microsoft.com/office/drawing/2014/main" id="{44B21506-024C-F114-C638-8516B52150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19243" y="5526342"/>
                  <a:ext cx="97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358" name="잉크 10357">
                  <a:extLst>
                    <a:ext uri="{FF2B5EF4-FFF2-40B4-BE49-F238E27FC236}">
                      <a16:creationId xmlns:a16="http://schemas.microsoft.com/office/drawing/2014/main" id="{0906603B-8487-9849-16DB-F93F6BA24304}"/>
                    </a:ext>
                  </a:extLst>
                </p14:cNvPr>
                <p14:cNvContentPartPr/>
                <p14:nvPr/>
              </p14:nvContentPartPr>
              <p14:xfrm>
                <a:off x="5418603" y="5528502"/>
                <a:ext cx="99720" cy="157320"/>
              </p14:xfrm>
            </p:contentPart>
          </mc:Choice>
          <mc:Fallback xmlns="">
            <p:pic>
              <p:nvPicPr>
                <p:cNvPr id="10358" name="잉크 10357">
                  <a:extLst>
                    <a:ext uri="{FF2B5EF4-FFF2-40B4-BE49-F238E27FC236}">
                      <a16:creationId xmlns:a16="http://schemas.microsoft.com/office/drawing/2014/main" id="{0906603B-8487-9849-16DB-F93F6BA2430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09603" y="5519502"/>
                  <a:ext cx="117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359" name="잉크 10358">
                  <a:extLst>
                    <a:ext uri="{FF2B5EF4-FFF2-40B4-BE49-F238E27FC236}">
                      <a16:creationId xmlns:a16="http://schemas.microsoft.com/office/drawing/2014/main" id="{16EF4A9B-8935-5DFF-342A-50D3262490B6}"/>
                    </a:ext>
                  </a:extLst>
                </p14:cNvPr>
                <p14:cNvContentPartPr/>
                <p14:nvPr/>
              </p14:nvContentPartPr>
              <p14:xfrm>
                <a:off x="5506443" y="5569902"/>
                <a:ext cx="91800" cy="152640"/>
              </p14:xfrm>
            </p:contentPart>
          </mc:Choice>
          <mc:Fallback xmlns="">
            <p:pic>
              <p:nvPicPr>
                <p:cNvPr id="10359" name="잉크 10358">
                  <a:extLst>
                    <a:ext uri="{FF2B5EF4-FFF2-40B4-BE49-F238E27FC236}">
                      <a16:creationId xmlns:a16="http://schemas.microsoft.com/office/drawing/2014/main" id="{16EF4A9B-8935-5DFF-342A-50D3262490B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7443" y="5561262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360" name="잉크 10359">
                  <a:extLst>
                    <a:ext uri="{FF2B5EF4-FFF2-40B4-BE49-F238E27FC236}">
                      <a16:creationId xmlns:a16="http://schemas.microsoft.com/office/drawing/2014/main" id="{1BA90EE8-07A5-FCC1-DD51-021971641137}"/>
                    </a:ext>
                  </a:extLst>
                </p14:cNvPr>
                <p14:cNvContentPartPr/>
                <p14:nvPr/>
              </p14:nvContentPartPr>
              <p14:xfrm>
                <a:off x="5591403" y="5518782"/>
                <a:ext cx="101520" cy="175680"/>
              </p14:xfrm>
            </p:contentPart>
          </mc:Choice>
          <mc:Fallback xmlns="">
            <p:pic>
              <p:nvPicPr>
                <p:cNvPr id="10360" name="잉크 10359">
                  <a:extLst>
                    <a:ext uri="{FF2B5EF4-FFF2-40B4-BE49-F238E27FC236}">
                      <a16:creationId xmlns:a16="http://schemas.microsoft.com/office/drawing/2014/main" id="{1BA90EE8-07A5-FCC1-DD51-02197164113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82403" y="5510142"/>
                  <a:ext cx="119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361" name="잉크 10360">
                  <a:extLst>
                    <a:ext uri="{FF2B5EF4-FFF2-40B4-BE49-F238E27FC236}">
                      <a16:creationId xmlns:a16="http://schemas.microsoft.com/office/drawing/2014/main" id="{BED1A80A-6469-13D1-94A0-6B5DA4110A86}"/>
                    </a:ext>
                  </a:extLst>
                </p14:cNvPr>
                <p14:cNvContentPartPr/>
                <p14:nvPr/>
              </p14:nvContentPartPr>
              <p14:xfrm>
                <a:off x="5664123" y="5563422"/>
                <a:ext cx="88560" cy="231480"/>
              </p14:xfrm>
            </p:contentPart>
          </mc:Choice>
          <mc:Fallback xmlns="">
            <p:pic>
              <p:nvPicPr>
                <p:cNvPr id="10361" name="잉크 10360">
                  <a:extLst>
                    <a:ext uri="{FF2B5EF4-FFF2-40B4-BE49-F238E27FC236}">
                      <a16:creationId xmlns:a16="http://schemas.microsoft.com/office/drawing/2014/main" id="{BED1A80A-6469-13D1-94A0-6B5DA4110A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55123" y="5554422"/>
                  <a:ext cx="1062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68" name="그룹 10367">
            <a:extLst>
              <a:ext uri="{FF2B5EF4-FFF2-40B4-BE49-F238E27FC236}">
                <a16:creationId xmlns:a16="http://schemas.microsoft.com/office/drawing/2014/main" id="{5D409C68-C571-66EC-B9D6-BEEA88E9F693}"/>
              </a:ext>
            </a:extLst>
          </p:cNvPr>
          <p:cNvGrpSpPr/>
          <p:nvPr/>
        </p:nvGrpSpPr>
        <p:grpSpPr>
          <a:xfrm>
            <a:off x="5950683" y="5514102"/>
            <a:ext cx="546840" cy="284040"/>
            <a:chOff x="5950683" y="5514102"/>
            <a:chExt cx="54684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362" name="잉크 10361">
                  <a:extLst>
                    <a:ext uri="{FF2B5EF4-FFF2-40B4-BE49-F238E27FC236}">
                      <a16:creationId xmlns:a16="http://schemas.microsoft.com/office/drawing/2014/main" id="{E491FFC6-D50F-CCD1-C282-496815572DA4}"/>
                    </a:ext>
                  </a:extLst>
                </p14:cNvPr>
                <p14:cNvContentPartPr/>
                <p14:nvPr/>
              </p14:nvContentPartPr>
              <p14:xfrm>
                <a:off x="5950683" y="5514102"/>
                <a:ext cx="161280" cy="37440"/>
              </p14:xfrm>
            </p:contentPart>
          </mc:Choice>
          <mc:Fallback xmlns="">
            <p:pic>
              <p:nvPicPr>
                <p:cNvPr id="10362" name="잉크 10361">
                  <a:extLst>
                    <a:ext uri="{FF2B5EF4-FFF2-40B4-BE49-F238E27FC236}">
                      <a16:creationId xmlns:a16="http://schemas.microsoft.com/office/drawing/2014/main" id="{E491FFC6-D50F-CCD1-C282-496815572DA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41683" y="5505102"/>
                  <a:ext cx="178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363" name="잉크 10362">
                  <a:extLst>
                    <a:ext uri="{FF2B5EF4-FFF2-40B4-BE49-F238E27FC236}">
                      <a16:creationId xmlns:a16="http://schemas.microsoft.com/office/drawing/2014/main" id="{1C47506D-FEBE-973E-C2BA-F47B6ADE3903}"/>
                    </a:ext>
                  </a:extLst>
                </p14:cNvPr>
                <p14:cNvContentPartPr/>
                <p14:nvPr/>
              </p14:nvContentPartPr>
              <p14:xfrm>
                <a:off x="5978403" y="5574222"/>
                <a:ext cx="153000" cy="92880"/>
              </p14:xfrm>
            </p:contentPart>
          </mc:Choice>
          <mc:Fallback xmlns="">
            <p:pic>
              <p:nvPicPr>
                <p:cNvPr id="10363" name="잉크 10362">
                  <a:extLst>
                    <a:ext uri="{FF2B5EF4-FFF2-40B4-BE49-F238E27FC236}">
                      <a16:creationId xmlns:a16="http://schemas.microsoft.com/office/drawing/2014/main" id="{1C47506D-FEBE-973E-C2BA-F47B6ADE390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69403" y="5565582"/>
                  <a:ext cx="170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364" name="잉크 10363">
                  <a:extLst>
                    <a:ext uri="{FF2B5EF4-FFF2-40B4-BE49-F238E27FC236}">
                      <a16:creationId xmlns:a16="http://schemas.microsoft.com/office/drawing/2014/main" id="{2F939B44-6A69-2712-99B8-089ED1543D03}"/>
                    </a:ext>
                  </a:extLst>
                </p14:cNvPr>
                <p14:cNvContentPartPr/>
                <p14:nvPr/>
              </p14:nvContentPartPr>
              <p14:xfrm>
                <a:off x="6037083" y="5673582"/>
                <a:ext cx="190080" cy="119520"/>
              </p14:xfrm>
            </p:contentPart>
          </mc:Choice>
          <mc:Fallback xmlns="">
            <p:pic>
              <p:nvPicPr>
                <p:cNvPr id="10364" name="잉크 10363">
                  <a:extLst>
                    <a:ext uri="{FF2B5EF4-FFF2-40B4-BE49-F238E27FC236}">
                      <a16:creationId xmlns:a16="http://schemas.microsoft.com/office/drawing/2014/main" id="{2F939B44-6A69-2712-99B8-089ED1543D0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28443" y="5664942"/>
                  <a:ext cx="20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365" name="잉크 10364">
                  <a:extLst>
                    <a:ext uri="{FF2B5EF4-FFF2-40B4-BE49-F238E27FC236}">
                      <a16:creationId xmlns:a16="http://schemas.microsoft.com/office/drawing/2014/main" id="{773E1910-5F94-B579-0B10-1BA51CF943BD}"/>
                    </a:ext>
                  </a:extLst>
                </p14:cNvPr>
                <p14:cNvContentPartPr/>
                <p14:nvPr/>
              </p14:nvContentPartPr>
              <p14:xfrm>
                <a:off x="6180003" y="5571342"/>
                <a:ext cx="128160" cy="157680"/>
              </p14:xfrm>
            </p:contentPart>
          </mc:Choice>
          <mc:Fallback xmlns="">
            <p:pic>
              <p:nvPicPr>
                <p:cNvPr id="10365" name="잉크 10364">
                  <a:extLst>
                    <a:ext uri="{FF2B5EF4-FFF2-40B4-BE49-F238E27FC236}">
                      <a16:creationId xmlns:a16="http://schemas.microsoft.com/office/drawing/2014/main" id="{773E1910-5F94-B579-0B10-1BA51CF943B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71003" y="5562342"/>
                  <a:ext cx="145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366" name="잉크 10365">
                  <a:extLst>
                    <a:ext uri="{FF2B5EF4-FFF2-40B4-BE49-F238E27FC236}">
                      <a16:creationId xmlns:a16="http://schemas.microsoft.com/office/drawing/2014/main" id="{42A459AA-A3EF-8345-8694-A68640BBD574}"/>
                    </a:ext>
                  </a:extLst>
                </p14:cNvPr>
                <p14:cNvContentPartPr/>
                <p14:nvPr/>
              </p14:nvContentPartPr>
              <p14:xfrm>
                <a:off x="6259203" y="5584302"/>
                <a:ext cx="69840" cy="64800"/>
              </p14:xfrm>
            </p:contentPart>
          </mc:Choice>
          <mc:Fallback xmlns="">
            <p:pic>
              <p:nvPicPr>
                <p:cNvPr id="10366" name="잉크 10365">
                  <a:extLst>
                    <a:ext uri="{FF2B5EF4-FFF2-40B4-BE49-F238E27FC236}">
                      <a16:creationId xmlns:a16="http://schemas.microsoft.com/office/drawing/2014/main" id="{42A459AA-A3EF-8345-8694-A68640BBD57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50563" y="5575302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367" name="잉크 10366">
                  <a:extLst>
                    <a:ext uri="{FF2B5EF4-FFF2-40B4-BE49-F238E27FC236}">
                      <a16:creationId xmlns:a16="http://schemas.microsoft.com/office/drawing/2014/main" id="{A0BB49D4-E72D-2873-0A56-EE40945E5F26}"/>
                    </a:ext>
                  </a:extLst>
                </p14:cNvPr>
                <p14:cNvContentPartPr/>
                <p14:nvPr/>
              </p14:nvContentPartPr>
              <p14:xfrm>
                <a:off x="6284043" y="5562702"/>
                <a:ext cx="213480" cy="235440"/>
              </p14:xfrm>
            </p:contentPart>
          </mc:Choice>
          <mc:Fallback xmlns="">
            <p:pic>
              <p:nvPicPr>
                <p:cNvPr id="10367" name="잉크 10366">
                  <a:extLst>
                    <a:ext uri="{FF2B5EF4-FFF2-40B4-BE49-F238E27FC236}">
                      <a16:creationId xmlns:a16="http://schemas.microsoft.com/office/drawing/2014/main" id="{A0BB49D4-E72D-2873-0A56-EE40945E5F2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75403" y="5554062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2" name="그룹 10371">
            <a:extLst>
              <a:ext uri="{FF2B5EF4-FFF2-40B4-BE49-F238E27FC236}">
                <a16:creationId xmlns:a16="http://schemas.microsoft.com/office/drawing/2014/main" id="{F4BCFEAD-E850-03FD-72E1-5E08C1143DAA}"/>
              </a:ext>
            </a:extLst>
          </p:cNvPr>
          <p:cNvGrpSpPr/>
          <p:nvPr/>
        </p:nvGrpSpPr>
        <p:grpSpPr>
          <a:xfrm>
            <a:off x="5672763" y="1192662"/>
            <a:ext cx="205920" cy="199800"/>
            <a:chOff x="5672763" y="1192662"/>
            <a:chExt cx="2059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370" name="잉크 10369">
                  <a:extLst>
                    <a:ext uri="{FF2B5EF4-FFF2-40B4-BE49-F238E27FC236}">
                      <a16:creationId xmlns:a16="http://schemas.microsoft.com/office/drawing/2014/main" id="{3F59055A-8F2E-F8D9-D2B1-459DCEDFA706}"/>
                    </a:ext>
                  </a:extLst>
                </p14:cNvPr>
                <p14:cNvContentPartPr/>
                <p14:nvPr/>
              </p14:nvContentPartPr>
              <p14:xfrm>
                <a:off x="5797683" y="1207782"/>
                <a:ext cx="8280" cy="108360"/>
              </p14:xfrm>
            </p:contentPart>
          </mc:Choice>
          <mc:Fallback xmlns="">
            <p:pic>
              <p:nvPicPr>
                <p:cNvPr id="10370" name="잉크 10369">
                  <a:extLst>
                    <a:ext uri="{FF2B5EF4-FFF2-40B4-BE49-F238E27FC236}">
                      <a16:creationId xmlns:a16="http://schemas.microsoft.com/office/drawing/2014/main" id="{3F59055A-8F2E-F8D9-D2B1-459DCEDFA70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88683" y="1199142"/>
                  <a:ext cx="25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0371" name="잉크 10370">
                  <a:extLst>
                    <a:ext uri="{FF2B5EF4-FFF2-40B4-BE49-F238E27FC236}">
                      <a16:creationId xmlns:a16="http://schemas.microsoft.com/office/drawing/2014/main" id="{041CA527-F124-8B41-4149-96AD5DC42EA1}"/>
                    </a:ext>
                  </a:extLst>
                </p14:cNvPr>
                <p14:cNvContentPartPr/>
                <p14:nvPr/>
              </p14:nvContentPartPr>
              <p14:xfrm>
                <a:off x="5672763" y="1192662"/>
                <a:ext cx="205920" cy="199800"/>
              </p14:xfrm>
            </p:contentPart>
          </mc:Choice>
          <mc:Fallback xmlns="">
            <p:pic>
              <p:nvPicPr>
                <p:cNvPr id="10371" name="잉크 10370">
                  <a:extLst>
                    <a:ext uri="{FF2B5EF4-FFF2-40B4-BE49-F238E27FC236}">
                      <a16:creationId xmlns:a16="http://schemas.microsoft.com/office/drawing/2014/main" id="{041CA527-F124-8B41-4149-96AD5DC42E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63763" y="1183662"/>
                  <a:ext cx="22356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8" name="그룹 10377">
            <a:extLst>
              <a:ext uri="{FF2B5EF4-FFF2-40B4-BE49-F238E27FC236}">
                <a16:creationId xmlns:a16="http://schemas.microsoft.com/office/drawing/2014/main" id="{9F0C5DE6-3591-F91E-2DB7-D2AE91AF29C1}"/>
              </a:ext>
            </a:extLst>
          </p:cNvPr>
          <p:cNvGrpSpPr/>
          <p:nvPr/>
        </p:nvGrpSpPr>
        <p:grpSpPr>
          <a:xfrm>
            <a:off x="5577003" y="1618182"/>
            <a:ext cx="298800" cy="249480"/>
            <a:chOff x="5577003" y="1618182"/>
            <a:chExt cx="29880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373" name="잉크 10372">
                  <a:extLst>
                    <a:ext uri="{FF2B5EF4-FFF2-40B4-BE49-F238E27FC236}">
                      <a16:creationId xmlns:a16="http://schemas.microsoft.com/office/drawing/2014/main" id="{362659A4-D39A-A50B-30C8-19906528B3AB}"/>
                    </a:ext>
                  </a:extLst>
                </p14:cNvPr>
                <p14:cNvContentPartPr/>
                <p14:nvPr/>
              </p14:nvContentPartPr>
              <p14:xfrm>
                <a:off x="5673843" y="1668582"/>
                <a:ext cx="144360" cy="117720"/>
              </p14:xfrm>
            </p:contentPart>
          </mc:Choice>
          <mc:Fallback xmlns="">
            <p:pic>
              <p:nvPicPr>
                <p:cNvPr id="10373" name="잉크 10372">
                  <a:extLst>
                    <a:ext uri="{FF2B5EF4-FFF2-40B4-BE49-F238E27FC236}">
                      <a16:creationId xmlns:a16="http://schemas.microsoft.com/office/drawing/2014/main" id="{362659A4-D39A-A50B-30C8-19906528B3A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64843" y="1659942"/>
                  <a:ext cx="162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374" name="잉크 10373">
                  <a:extLst>
                    <a:ext uri="{FF2B5EF4-FFF2-40B4-BE49-F238E27FC236}">
                      <a16:creationId xmlns:a16="http://schemas.microsoft.com/office/drawing/2014/main" id="{C9B87877-E694-FB08-59D8-B89B0632788C}"/>
                    </a:ext>
                  </a:extLst>
                </p14:cNvPr>
                <p14:cNvContentPartPr/>
                <p14:nvPr/>
              </p14:nvContentPartPr>
              <p14:xfrm>
                <a:off x="5577003" y="1618182"/>
                <a:ext cx="298800" cy="249480"/>
              </p14:xfrm>
            </p:contentPart>
          </mc:Choice>
          <mc:Fallback xmlns="">
            <p:pic>
              <p:nvPicPr>
                <p:cNvPr id="10374" name="잉크 10373">
                  <a:extLst>
                    <a:ext uri="{FF2B5EF4-FFF2-40B4-BE49-F238E27FC236}">
                      <a16:creationId xmlns:a16="http://schemas.microsoft.com/office/drawing/2014/main" id="{C9B87877-E694-FB08-59D8-B89B0632788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568363" y="1609182"/>
                  <a:ext cx="31644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7" name="그룹 10376">
            <a:extLst>
              <a:ext uri="{FF2B5EF4-FFF2-40B4-BE49-F238E27FC236}">
                <a16:creationId xmlns:a16="http://schemas.microsoft.com/office/drawing/2014/main" id="{6FA45A0D-0591-317C-B5B5-F14A009F15DE}"/>
              </a:ext>
            </a:extLst>
          </p:cNvPr>
          <p:cNvGrpSpPr/>
          <p:nvPr/>
        </p:nvGrpSpPr>
        <p:grpSpPr>
          <a:xfrm>
            <a:off x="5600043" y="2142702"/>
            <a:ext cx="244440" cy="227520"/>
            <a:chOff x="5600043" y="2142702"/>
            <a:chExt cx="244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375" name="잉크 10374">
                  <a:extLst>
                    <a:ext uri="{FF2B5EF4-FFF2-40B4-BE49-F238E27FC236}">
                      <a16:creationId xmlns:a16="http://schemas.microsoft.com/office/drawing/2014/main" id="{2ECE50BE-54FF-A4F0-F8AA-7165E1DDC1E8}"/>
                    </a:ext>
                  </a:extLst>
                </p14:cNvPr>
                <p14:cNvContentPartPr/>
                <p14:nvPr/>
              </p14:nvContentPartPr>
              <p14:xfrm>
                <a:off x="5690043" y="2188422"/>
                <a:ext cx="90360" cy="122040"/>
              </p14:xfrm>
            </p:contentPart>
          </mc:Choice>
          <mc:Fallback xmlns="">
            <p:pic>
              <p:nvPicPr>
                <p:cNvPr id="10375" name="잉크 10374">
                  <a:extLst>
                    <a:ext uri="{FF2B5EF4-FFF2-40B4-BE49-F238E27FC236}">
                      <a16:creationId xmlns:a16="http://schemas.microsoft.com/office/drawing/2014/main" id="{2ECE50BE-54FF-A4F0-F8AA-7165E1DDC1E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81043" y="2179422"/>
                  <a:ext cx="108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0376" name="잉크 10375">
                  <a:extLst>
                    <a:ext uri="{FF2B5EF4-FFF2-40B4-BE49-F238E27FC236}">
                      <a16:creationId xmlns:a16="http://schemas.microsoft.com/office/drawing/2014/main" id="{C0BEA932-5B97-42CD-B76E-846CEE2A2BDB}"/>
                    </a:ext>
                  </a:extLst>
                </p14:cNvPr>
                <p14:cNvContentPartPr/>
                <p14:nvPr/>
              </p14:nvContentPartPr>
              <p14:xfrm>
                <a:off x="5600043" y="2142702"/>
                <a:ext cx="244440" cy="227520"/>
              </p14:xfrm>
            </p:contentPart>
          </mc:Choice>
          <mc:Fallback xmlns="">
            <p:pic>
              <p:nvPicPr>
                <p:cNvPr id="10376" name="잉크 10375">
                  <a:extLst>
                    <a:ext uri="{FF2B5EF4-FFF2-40B4-BE49-F238E27FC236}">
                      <a16:creationId xmlns:a16="http://schemas.microsoft.com/office/drawing/2014/main" id="{C0BEA932-5B97-42CD-B76E-846CEE2A2B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1043" y="2133702"/>
                  <a:ext cx="2620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7" name="그룹 10386">
            <a:extLst>
              <a:ext uri="{FF2B5EF4-FFF2-40B4-BE49-F238E27FC236}">
                <a16:creationId xmlns:a16="http://schemas.microsoft.com/office/drawing/2014/main" id="{E21AFD54-CAB6-548F-E49F-B3BED6E3C672}"/>
              </a:ext>
            </a:extLst>
          </p:cNvPr>
          <p:cNvGrpSpPr/>
          <p:nvPr/>
        </p:nvGrpSpPr>
        <p:grpSpPr>
          <a:xfrm>
            <a:off x="5640003" y="2631942"/>
            <a:ext cx="163080" cy="178200"/>
            <a:chOff x="5640003" y="2631942"/>
            <a:chExt cx="1630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0379" name="잉크 10378">
                  <a:extLst>
                    <a:ext uri="{FF2B5EF4-FFF2-40B4-BE49-F238E27FC236}">
                      <a16:creationId xmlns:a16="http://schemas.microsoft.com/office/drawing/2014/main" id="{8DA6A0C5-1228-73A8-D7B6-2F6EB9765339}"/>
                    </a:ext>
                  </a:extLst>
                </p14:cNvPr>
                <p14:cNvContentPartPr/>
                <p14:nvPr/>
              </p14:nvContentPartPr>
              <p14:xfrm>
                <a:off x="5739363" y="2637702"/>
                <a:ext cx="20880" cy="128160"/>
              </p14:xfrm>
            </p:contentPart>
          </mc:Choice>
          <mc:Fallback xmlns="">
            <p:pic>
              <p:nvPicPr>
                <p:cNvPr id="10379" name="잉크 10378">
                  <a:extLst>
                    <a:ext uri="{FF2B5EF4-FFF2-40B4-BE49-F238E27FC236}">
                      <a16:creationId xmlns:a16="http://schemas.microsoft.com/office/drawing/2014/main" id="{8DA6A0C5-1228-73A8-D7B6-2F6EB97653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0723" y="2629062"/>
                  <a:ext cx="3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0380" name="잉크 10379">
                  <a:extLst>
                    <a:ext uri="{FF2B5EF4-FFF2-40B4-BE49-F238E27FC236}">
                      <a16:creationId xmlns:a16="http://schemas.microsoft.com/office/drawing/2014/main" id="{3240CE98-E98D-4700-8E41-154216951953}"/>
                    </a:ext>
                  </a:extLst>
                </p14:cNvPr>
                <p14:cNvContentPartPr/>
                <p14:nvPr/>
              </p14:nvContentPartPr>
              <p14:xfrm>
                <a:off x="5640003" y="2631942"/>
                <a:ext cx="163080" cy="178200"/>
              </p14:xfrm>
            </p:contentPart>
          </mc:Choice>
          <mc:Fallback xmlns="">
            <p:pic>
              <p:nvPicPr>
                <p:cNvPr id="10380" name="잉크 10379">
                  <a:extLst>
                    <a:ext uri="{FF2B5EF4-FFF2-40B4-BE49-F238E27FC236}">
                      <a16:creationId xmlns:a16="http://schemas.microsoft.com/office/drawing/2014/main" id="{3240CE98-E98D-4700-8E41-1542169519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31003" y="2622942"/>
                  <a:ext cx="1807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6" name="그룹 10385">
            <a:extLst>
              <a:ext uri="{FF2B5EF4-FFF2-40B4-BE49-F238E27FC236}">
                <a16:creationId xmlns:a16="http://schemas.microsoft.com/office/drawing/2014/main" id="{A1837F34-F89B-4E7A-747A-27D7EEFAA56F}"/>
              </a:ext>
            </a:extLst>
          </p:cNvPr>
          <p:cNvGrpSpPr/>
          <p:nvPr/>
        </p:nvGrpSpPr>
        <p:grpSpPr>
          <a:xfrm>
            <a:off x="5621643" y="2982582"/>
            <a:ext cx="175680" cy="164520"/>
            <a:chOff x="5621643" y="2982582"/>
            <a:chExt cx="1756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0381" name="잉크 10380">
                  <a:extLst>
                    <a:ext uri="{FF2B5EF4-FFF2-40B4-BE49-F238E27FC236}">
                      <a16:creationId xmlns:a16="http://schemas.microsoft.com/office/drawing/2014/main" id="{19BA1149-976A-2D7A-C868-972A77DD4666}"/>
                    </a:ext>
                  </a:extLst>
                </p14:cNvPr>
                <p14:cNvContentPartPr/>
                <p14:nvPr/>
              </p14:nvContentPartPr>
              <p14:xfrm>
                <a:off x="5651523" y="2987982"/>
                <a:ext cx="128160" cy="103320"/>
              </p14:xfrm>
            </p:contentPart>
          </mc:Choice>
          <mc:Fallback xmlns="">
            <p:pic>
              <p:nvPicPr>
                <p:cNvPr id="10381" name="잉크 10380">
                  <a:extLst>
                    <a:ext uri="{FF2B5EF4-FFF2-40B4-BE49-F238E27FC236}">
                      <a16:creationId xmlns:a16="http://schemas.microsoft.com/office/drawing/2014/main" id="{19BA1149-976A-2D7A-C868-972A77DD466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42523" y="2979342"/>
                  <a:ext cx="145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382" name="잉크 10381">
                  <a:extLst>
                    <a:ext uri="{FF2B5EF4-FFF2-40B4-BE49-F238E27FC236}">
                      <a16:creationId xmlns:a16="http://schemas.microsoft.com/office/drawing/2014/main" id="{9CF35B64-1AE2-2C65-5AF8-B24D104D5C13}"/>
                    </a:ext>
                  </a:extLst>
                </p14:cNvPr>
                <p14:cNvContentPartPr/>
                <p14:nvPr/>
              </p14:nvContentPartPr>
              <p14:xfrm>
                <a:off x="5621643" y="2982582"/>
                <a:ext cx="175680" cy="164520"/>
              </p14:xfrm>
            </p:contentPart>
          </mc:Choice>
          <mc:Fallback xmlns="">
            <p:pic>
              <p:nvPicPr>
                <p:cNvPr id="10382" name="잉크 10381">
                  <a:extLst>
                    <a:ext uri="{FF2B5EF4-FFF2-40B4-BE49-F238E27FC236}">
                      <a16:creationId xmlns:a16="http://schemas.microsoft.com/office/drawing/2014/main" id="{9CF35B64-1AE2-2C65-5AF8-B24D104D5C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13003" y="2973582"/>
                  <a:ext cx="1933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5" name="그룹 10384">
            <a:extLst>
              <a:ext uri="{FF2B5EF4-FFF2-40B4-BE49-F238E27FC236}">
                <a16:creationId xmlns:a16="http://schemas.microsoft.com/office/drawing/2014/main" id="{9DCF3453-16CE-5DD9-806A-AF6A2B53F46C}"/>
              </a:ext>
            </a:extLst>
          </p:cNvPr>
          <p:cNvGrpSpPr/>
          <p:nvPr/>
        </p:nvGrpSpPr>
        <p:grpSpPr>
          <a:xfrm>
            <a:off x="5614083" y="3241782"/>
            <a:ext cx="192960" cy="184680"/>
            <a:chOff x="5614083" y="3241782"/>
            <a:chExt cx="19296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383" name="잉크 10382">
                  <a:extLst>
                    <a:ext uri="{FF2B5EF4-FFF2-40B4-BE49-F238E27FC236}">
                      <a16:creationId xmlns:a16="http://schemas.microsoft.com/office/drawing/2014/main" id="{2DF27146-7748-8F60-74F5-156F01A3F0DA}"/>
                    </a:ext>
                  </a:extLst>
                </p14:cNvPr>
                <p14:cNvContentPartPr/>
                <p14:nvPr/>
              </p14:nvContentPartPr>
              <p14:xfrm>
                <a:off x="5650443" y="3241782"/>
                <a:ext cx="96480" cy="109800"/>
              </p14:xfrm>
            </p:contentPart>
          </mc:Choice>
          <mc:Fallback xmlns="">
            <p:pic>
              <p:nvPicPr>
                <p:cNvPr id="10383" name="잉크 10382">
                  <a:extLst>
                    <a:ext uri="{FF2B5EF4-FFF2-40B4-BE49-F238E27FC236}">
                      <a16:creationId xmlns:a16="http://schemas.microsoft.com/office/drawing/2014/main" id="{2DF27146-7748-8F60-74F5-156F01A3F0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41803" y="3232782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384" name="잉크 10383">
                  <a:extLst>
                    <a:ext uri="{FF2B5EF4-FFF2-40B4-BE49-F238E27FC236}">
                      <a16:creationId xmlns:a16="http://schemas.microsoft.com/office/drawing/2014/main" id="{B2F79192-14FF-1461-B54F-BF0451421488}"/>
                    </a:ext>
                  </a:extLst>
                </p14:cNvPr>
                <p14:cNvContentPartPr/>
                <p14:nvPr/>
              </p14:nvContentPartPr>
              <p14:xfrm>
                <a:off x="5614083" y="3265542"/>
                <a:ext cx="192960" cy="160920"/>
              </p14:xfrm>
            </p:contentPart>
          </mc:Choice>
          <mc:Fallback xmlns="">
            <p:pic>
              <p:nvPicPr>
                <p:cNvPr id="10384" name="잉크 10383">
                  <a:extLst>
                    <a:ext uri="{FF2B5EF4-FFF2-40B4-BE49-F238E27FC236}">
                      <a16:creationId xmlns:a16="http://schemas.microsoft.com/office/drawing/2014/main" id="{B2F79192-14FF-1461-B54F-BF045142148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5443" y="3256542"/>
                  <a:ext cx="2106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7" name="그룹 10436">
            <a:extLst>
              <a:ext uri="{FF2B5EF4-FFF2-40B4-BE49-F238E27FC236}">
                <a16:creationId xmlns:a16="http://schemas.microsoft.com/office/drawing/2014/main" id="{210F3EC8-2EBA-9598-E8F3-36E217180C4E}"/>
              </a:ext>
            </a:extLst>
          </p:cNvPr>
          <p:cNvGrpSpPr/>
          <p:nvPr/>
        </p:nvGrpSpPr>
        <p:grpSpPr>
          <a:xfrm>
            <a:off x="1370763" y="6322302"/>
            <a:ext cx="916200" cy="248040"/>
            <a:chOff x="1370763" y="6322302"/>
            <a:chExt cx="916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388" name="잉크 10387">
                  <a:extLst>
                    <a:ext uri="{FF2B5EF4-FFF2-40B4-BE49-F238E27FC236}">
                      <a16:creationId xmlns:a16="http://schemas.microsoft.com/office/drawing/2014/main" id="{766C5871-FB33-5FF0-CC67-1FA639ADED1C}"/>
                    </a:ext>
                  </a:extLst>
                </p14:cNvPr>
                <p14:cNvContentPartPr/>
                <p14:nvPr/>
              </p14:nvContentPartPr>
              <p14:xfrm>
                <a:off x="1370763" y="6340662"/>
                <a:ext cx="198000" cy="122400"/>
              </p14:xfrm>
            </p:contentPart>
          </mc:Choice>
          <mc:Fallback xmlns="">
            <p:pic>
              <p:nvPicPr>
                <p:cNvPr id="10388" name="잉크 10387">
                  <a:extLst>
                    <a:ext uri="{FF2B5EF4-FFF2-40B4-BE49-F238E27FC236}">
                      <a16:creationId xmlns:a16="http://schemas.microsoft.com/office/drawing/2014/main" id="{766C5871-FB33-5FF0-CC67-1FA639ADED1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61763" y="6332022"/>
                  <a:ext cx="215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389" name="잉크 10388">
                  <a:extLst>
                    <a:ext uri="{FF2B5EF4-FFF2-40B4-BE49-F238E27FC236}">
                      <a16:creationId xmlns:a16="http://schemas.microsoft.com/office/drawing/2014/main" id="{829D03FE-2CCE-098F-5E49-4C67777017E5}"/>
                    </a:ext>
                  </a:extLst>
                </p14:cNvPr>
                <p14:cNvContentPartPr/>
                <p14:nvPr/>
              </p14:nvContentPartPr>
              <p14:xfrm>
                <a:off x="1443483" y="6336342"/>
                <a:ext cx="149040" cy="124560"/>
              </p14:xfrm>
            </p:contentPart>
          </mc:Choice>
          <mc:Fallback xmlns="">
            <p:pic>
              <p:nvPicPr>
                <p:cNvPr id="10389" name="잉크 10388">
                  <a:extLst>
                    <a:ext uri="{FF2B5EF4-FFF2-40B4-BE49-F238E27FC236}">
                      <a16:creationId xmlns:a16="http://schemas.microsoft.com/office/drawing/2014/main" id="{829D03FE-2CCE-098F-5E49-4C67777017E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34483" y="6327702"/>
                  <a:ext cx="16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390" name="잉크 10389">
                  <a:extLst>
                    <a:ext uri="{FF2B5EF4-FFF2-40B4-BE49-F238E27FC236}">
                      <a16:creationId xmlns:a16="http://schemas.microsoft.com/office/drawing/2014/main" id="{B064A441-7D9A-23D2-E34F-C68462950030}"/>
                    </a:ext>
                  </a:extLst>
                </p14:cNvPr>
                <p14:cNvContentPartPr/>
                <p14:nvPr/>
              </p14:nvContentPartPr>
              <p14:xfrm>
                <a:off x="1438443" y="6541902"/>
                <a:ext cx="160200" cy="27000"/>
              </p14:xfrm>
            </p:contentPart>
          </mc:Choice>
          <mc:Fallback xmlns="">
            <p:pic>
              <p:nvPicPr>
                <p:cNvPr id="10390" name="잉크 10389">
                  <a:extLst>
                    <a:ext uri="{FF2B5EF4-FFF2-40B4-BE49-F238E27FC236}">
                      <a16:creationId xmlns:a16="http://schemas.microsoft.com/office/drawing/2014/main" id="{B064A441-7D9A-23D2-E34F-C684629500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29803" y="6532902"/>
                  <a:ext cx="177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391" name="잉크 10390">
                  <a:extLst>
                    <a:ext uri="{FF2B5EF4-FFF2-40B4-BE49-F238E27FC236}">
                      <a16:creationId xmlns:a16="http://schemas.microsoft.com/office/drawing/2014/main" id="{5DED6D4C-F6CD-592F-400C-0F432881C177}"/>
                    </a:ext>
                  </a:extLst>
                </p14:cNvPr>
                <p14:cNvContentPartPr/>
                <p14:nvPr/>
              </p14:nvContentPartPr>
              <p14:xfrm>
                <a:off x="1631043" y="6323382"/>
                <a:ext cx="180360" cy="225360"/>
              </p14:xfrm>
            </p:contentPart>
          </mc:Choice>
          <mc:Fallback xmlns="">
            <p:pic>
              <p:nvPicPr>
                <p:cNvPr id="10391" name="잉크 10390">
                  <a:extLst>
                    <a:ext uri="{FF2B5EF4-FFF2-40B4-BE49-F238E27FC236}">
                      <a16:creationId xmlns:a16="http://schemas.microsoft.com/office/drawing/2014/main" id="{5DED6D4C-F6CD-592F-400C-0F432881C17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22403" y="6314742"/>
                  <a:ext cx="198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392" name="잉크 10391">
                  <a:extLst>
                    <a:ext uri="{FF2B5EF4-FFF2-40B4-BE49-F238E27FC236}">
                      <a16:creationId xmlns:a16="http://schemas.microsoft.com/office/drawing/2014/main" id="{F17A3160-C084-D089-76D6-147F1F174256}"/>
                    </a:ext>
                  </a:extLst>
                </p14:cNvPr>
                <p14:cNvContentPartPr/>
                <p14:nvPr/>
              </p14:nvContentPartPr>
              <p14:xfrm>
                <a:off x="1852083" y="6372342"/>
                <a:ext cx="128520" cy="170640"/>
              </p14:xfrm>
            </p:contentPart>
          </mc:Choice>
          <mc:Fallback xmlns="">
            <p:pic>
              <p:nvPicPr>
                <p:cNvPr id="10392" name="잉크 10391">
                  <a:extLst>
                    <a:ext uri="{FF2B5EF4-FFF2-40B4-BE49-F238E27FC236}">
                      <a16:creationId xmlns:a16="http://schemas.microsoft.com/office/drawing/2014/main" id="{F17A3160-C084-D089-76D6-147F1F17425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843083" y="6363342"/>
                  <a:ext cx="146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393" name="잉크 10392">
                  <a:extLst>
                    <a:ext uri="{FF2B5EF4-FFF2-40B4-BE49-F238E27FC236}">
                      <a16:creationId xmlns:a16="http://schemas.microsoft.com/office/drawing/2014/main" id="{222C3DA9-2498-02AB-E91A-F12F4D05C6DE}"/>
                    </a:ext>
                  </a:extLst>
                </p14:cNvPr>
                <p14:cNvContentPartPr/>
                <p14:nvPr/>
              </p14:nvContentPartPr>
              <p14:xfrm>
                <a:off x="1896363" y="6409422"/>
                <a:ext cx="131400" cy="23040"/>
              </p14:xfrm>
            </p:contentPart>
          </mc:Choice>
          <mc:Fallback xmlns="">
            <p:pic>
              <p:nvPicPr>
                <p:cNvPr id="10393" name="잉크 10392">
                  <a:extLst>
                    <a:ext uri="{FF2B5EF4-FFF2-40B4-BE49-F238E27FC236}">
                      <a16:creationId xmlns:a16="http://schemas.microsoft.com/office/drawing/2014/main" id="{222C3DA9-2498-02AB-E91A-F12F4D05C6D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887363" y="6400782"/>
                  <a:ext cx="149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394" name="잉크 10393">
                  <a:extLst>
                    <a:ext uri="{FF2B5EF4-FFF2-40B4-BE49-F238E27FC236}">
                      <a16:creationId xmlns:a16="http://schemas.microsoft.com/office/drawing/2014/main" id="{49678EB7-8EA7-2519-1468-DDBDA6DE7B59}"/>
                    </a:ext>
                  </a:extLst>
                </p14:cNvPr>
                <p14:cNvContentPartPr/>
                <p14:nvPr/>
              </p14:nvContentPartPr>
              <p14:xfrm>
                <a:off x="2005443" y="6352182"/>
                <a:ext cx="100800" cy="211680"/>
              </p14:xfrm>
            </p:contentPart>
          </mc:Choice>
          <mc:Fallback xmlns="">
            <p:pic>
              <p:nvPicPr>
                <p:cNvPr id="10394" name="잉크 10393">
                  <a:extLst>
                    <a:ext uri="{FF2B5EF4-FFF2-40B4-BE49-F238E27FC236}">
                      <a16:creationId xmlns:a16="http://schemas.microsoft.com/office/drawing/2014/main" id="{49678EB7-8EA7-2519-1468-DDBDA6DE7B5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96803" y="6343542"/>
                  <a:ext cx="118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395" name="잉크 10394">
                  <a:extLst>
                    <a:ext uri="{FF2B5EF4-FFF2-40B4-BE49-F238E27FC236}">
                      <a16:creationId xmlns:a16="http://schemas.microsoft.com/office/drawing/2014/main" id="{51C3722E-98C8-ED79-75EA-5E9678C6DD10}"/>
                    </a:ext>
                  </a:extLst>
                </p14:cNvPr>
                <p14:cNvContentPartPr/>
                <p14:nvPr/>
              </p14:nvContentPartPr>
              <p14:xfrm>
                <a:off x="2146203" y="6322302"/>
                <a:ext cx="140760" cy="248040"/>
              </p14:xfrm>
            </p:contentPart>
          </mc:Choice>
          <mc:Fallback xmlns="">
            <p:pic>
              <p:nvPicPr>
                <p:cNvPr id="10395" name="잉크 10394">
                  <a:extLst>
                    <a:ext uri="{FF2B5EF4-FFF2-40B4-BE49-F238E27FC236}">
                      <a16:creationId xmlns:a16="http://schemas.microsoft.com/office/drawing/2014/main" id="{51C3722E-98C8-ED79-75EA-5E9678C6DD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37203" y="6313302"/>
                  <a:ext cx="1584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6" name="그룹 10435">
            <a:extLst>
              <a:ext uri="{FF2B5EF4-FFF2-40B4-BE49-F238E27FC236}">
                <a16:creationId xmlns:a16="http://schemas.microsoft.com/office/drawing/2014/main" id="{A45CBA69-6AD3-0861-183B-8517B893C316}"/>
              </a:ext>
            </a:extLst>
          </p:cNvPr>
          <p:cNvGrpSpPr/>
          <p:nvPr/>
        </p:nvGrpSpPr>
        <p:grpSpPr>
          <a:xfrm>
            <a:off x="2497923" y="6325182"/>
            <a:ext cx="476280" cy="278280"/>
            <a:chOff x="2497923" y="6325182"/>
            <a:chExt cx="4762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396" name="잉크 10395">
                  <a:extLst>
                    <a:ext uri="{FF2B5EF4-FFF2-40B4-BE49-F238E27FC236}">
                      <a16:creationId xmlns:a16="http://schemas.microsoft.com/office/drawing/2014/main" id="{1DDB2B58-441F-39CA-DEE7-22037EAE1470}"/>
                    </a:ext>
                  </a:extLst>
                </p14:cNvPr>
                <p14:cNvContentPartPr/>
                <p14:nvPr/>
              </p14:nvContentPartPr>
              <p14:xfrm>
                <a:off x="2534643" y="6325182"/>
                <a:ext cx="125280" cy="23040"/>
              </p14:xfrm>
            </p:contentPart>
          </mc:Choice>
          <mc:Fallback xmlns="">
            <p:pic>
              <p:nvPicPr>
                <p:cNvPr id="10396" name="잉크 10395">
                  <a:extLst>
                    <a:ext uri="{FF2B5EF4-FFF2-40B4-BE49-F238E27FC236}">
                      <a16:creationId xmlns:a16="http://schemas.microsoft.com/office/drawing/2014/main" id="{1DDB2B58-441F-39CA-DEE7-22037EAE147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25643" y="6316182"/>
                  <a:ext cx="142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397" name="잉크 10396">
                  <a:extLst>
                    <a:ext uri="{FF2B5EF4-FFF2-40B4-BE49-F238E27FC236}">
                      <a16:creationId xmlns:a16="http://schemas.microsoft.com/office/drawing/2014/main" id="{35DD67C8-C28E-2F2E-017A-E0365E470536}"/>
                    </a:ext>
                  </a:extLst>
                </p14:cNvPr>
                <p14:cNvContentPartPr/>
                <p14:nvPr/>
              </p14:nvContentPartPr>
              <p14:xfrm>
                <a:off x="2497923" y="6375942"/>
                <a:ext cx="231840" cy="227520"/>
              </p14:xfrm>
            </p:contentPart>
          </mc:Choice>
          <mc:Fallback xmlns="">
            <p:pic>
              <p:nvPicPr>
                <p:cNvPr id="10397" name="잉크 10396">
                  <a:extLst>
                    <a:ext uri="{FF2B5EF4-FFF2-40B4-BE49-F238E27FC236}">
                      <a16:creationId xmlns:a16="http://schemas.microsoft.com/office/drawing/2014/main" id="{35DD67C8-C28E-2F2E-017A-E0365E4705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88923" y="6366942"/>
                  <a:ext cx="249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398" name="잉크 10397">
                  <a:extLst>
                    <a:ext uri="{FF2B5EF4-FFF2-40B4-BE49-F238E27FC236}">
                      <a16:creationId xmlns:a16="http://schemas.microsoft.com/office/drawing/2014/main" id="{5A0AD12A-6D22-159E-A7C4-6DE23FEB7B29}"/>
                    </a:ext>
                  </a:extLst>
                </p14:cNvPr>
                <p14:cNvContentPartPr/>
                <p14:nvPr/>
              </p14:nvContentPartPr>
              <p14:xfrm>
                <a:off x="2699883" y="6356142"/>
                <a:ext cx="168480" cy="180360"/>
              </p14:xfrm>
            </p:contentPart>
          </mc:Choice>
          <mc:Fallback xmlns="">
            <p:pic>
              <p:nvPicPr>
                <p:cNvPr id="10398" name="잉크 10397">
                  <a:extLst>
                    <a:ext uri="{FF2B5EF4-FFF2-40B4-BE49-F238E27FC236}">
                      <a16:creationId xmlns:a16="http://schemas.microsoft.com/office/drawing/2014/main" id="{5A0AD12A-6D22-159E-A7C4-6DE23FEB7B2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91243" y="6347502"/>
                  <a:ext cx="18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399" name="잉크 10398">
                  <a:extLst>
                    <a:ext uri="{FF2B5EF4-FFF2-40B4-BE49-F238E27FC236}">
                      <a16:creationId xmlns:a16="http://schemas.microsoft.com/office/drawing/2014/main" id="{0979D2B4-4F77-2841-8D10-6DC3F24D60FE}"/>
                    </a:ext>
                  </a:extLst>
                </p14:cNvPr>
                <p14:cNvContentPartPr/>
                <p14:nvPr/>
              </p14:nvContentPartPr>
              <p14:xfrm>
                <a:off x="2852163" y="6437862"/>
                <a:ext cx="122040" cy="137520"/>
              </p14:xfrm>
            </p:contentPart>
          </mc:Choice>
          <mc:Fallback xmlns="">
            <p:pic>
              <p:nvPicPr>
                <p:cNvPr id="10399" name="잉크 10398">
                  <a:extLst>
                    <a:ext uri="{FF2B5EF4-FFF2-40B4-BE49-F238E27FC236}">
                      <a16:creationId xmlns:a16="http://schemas.microsoft.com/office/drawing/2014/main" id="{0979D2B4-4F77-2841-8D10-6DC3F24D60F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43523" y="6428862"/>
                  <a:ext cx="139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5" name="그룹 10434">
            <a:extLst>
              <a:ext uri="{FF2B5EF4-FFF2-40B4-BE49-F238E27FC236}">
                <a16:creationId xmlns:a16="http://schemas.microsoft.com/office/drawing/2014/main" id="{243B9909-CACC-FAD6-48AF-76B74DC77C4D}"/>
              </a:ext>
            </a:extLst>
          </p:cNvPr>
          <p:cNvGrpSpPr/>
          <p:nvPr/>
        </p:nvGrpSpPr>
        <p:grpSpPr>
          <a:xfrm>
            <a:off x="3194523" y="6279102"/>
            <a:ext cx="1394640" cy="352440"/>
            <a:chOff x="3194523" y="6279102"/>
            <a:chExt cx="13946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400" name="잉크 10399">
                  <a:extLst>
                    <a:ext uri="{FF2B5EF4-FFF2-40B4-BE49-F238E27FC236}">
                      <a16:creationId xmlns:a16="http://schemas.microsoft.com/office/drawing/2014/main" id="{A0896818-DE3E-34B9-3236-1F02806814F2}"/>
                    </a:ext>
                  </a:extLst>
                </p14:cNvPr>
                <p14:cNvContentPartPr/>
                <p14:nvPr/>
              </p14:nvContentPartPr>
              <p14:xfrm>
                <a:off x="3203883" y="6279102"/>
                <a:ext cx="128520" cy="232200"/>
              </p14:xfrm>
            </p:contentPart>
          </mc:Choice>
          <mc:Fallback xmlns="">
            <p:pic>
              <p:nvPicPr>
                <p:cNvPr id="10400" name="잉크 10399">
                  <a:extLst>
                    <a:ext uri="{FF2B5EF4-FFF2-40B4-BE49-F238E27FC236}">
                      <a16:creationId xmlns:a16="http://schemas.microsoft.com/office/drawing/2014/main" id="{A0896818-DE3E-34B9-3236-1F02806814F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94883" y="6270462"/>
                  <a:ext cx="146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01" name="잉크 10400">
                  <a:extLst>
                    <a:ext uri="{FF2B5EF4-FFF2-40B4-BE49-F238E27FC236}">
                      <a16:creationId xmlns:a16="http://schemas.microsoft.com/office/drawing/2014/main" id="{1512651E-7E0C-FDFF-BA71-B9D9AFE2BE2E}"/>
                    </a:ext>
                  </a:extLst>
                </p14:cNvPr>
                <p14:cNvContentPartPr/>
                <p14:nvPr/>
              </p14:nvContentPartPr>
              <p14:xfrm>
                <a:off x="3194523" y="6356862"/>
                <a:ext cx="146880" cy="17640"/>
              </p14:xfrm>
            </p:contentPart>
          </mc:Choice>
          <mc:Fallback xmlns="">
            <p:pic>
              <p:nvPicPr>
                <p:cNvPr id="10401" name="잉크 10400">
                  <a:extLst>
                    <a:ext uri="{FF2B5EF4-FFF2-40B4-BE49-F238E27FC236}">
                      <a16:creationId xmlns:a16="http://schemas.microsoft.com/office/drawing/2014/main" id="{1512651E-7E0C-FDFF-BA71-B9D9AFE2BE2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85523" y="6348222"/>
                  <a:ext cx="164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402" name="잉크 10401">
                  <a:extLst>
                    <a:ext uri="{FF2B5EF4-FFF2-40B4-BE49-F238E27FC236}">
                      <a16:creationId xmlns:a16="http://schemas.microsoft.com/office/drawing/2014/main" id="{562EE579-97BD-7ABE-39F6-C4C8C90FEFC0}"/>
                    </a:ext>
                  </a:extLst>
                </p14:cNvPr>
                <p14:cNvContentPartPr/>
                <p14:nvPr/>
              </p14:nvContentPartPr>
              <p14:xfrm>
                <a:off x="3213963" y="6493662"/>
                <a:ext cx="151200" cy="117000"/>
              </p14:xfrm>
            </p:contentPart>
          </mc:Choice>
          <mc:Fallback xmlns="">
            <p:pic>
              <p:nvPicPr>
                <p:cNvPr id="10402" name="잉크 10401">
                  <a:extLst>
                    <a:ext uri="{FF2B5EF4-FFF2-40B4-BE49-F238E27FC236}">
                      <a16:creationId xmlns:a16="http://schemas.microsoft.com/office/drawing/2014/main" id="{562EE579-97BD-7ABE-39F6-C4C8C90FEFC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05323" y="6484662"/>
                  <a:ext cx="168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403" name="잉크 10402">
                  <a:extLst>
                    <a:ext uri="{FF2B5EF4-FFF2-40B4-BE49-F238E27FC236}">
                      <a16:creationId xmlns:a16="http://schemas.microsoft.com/office/drawing/2014/main" id="{CB585850-E887-1FE5-F593-ED537FA69180}"/>
                    </a:ext>
                  </a:extLst>
                </p14:cNvPr>
                <p14:cNvContentPartPr/>
                <p14:nvPr/>
              </p14:nvContentPartPr>
              <p14:xfrm>
                <a:off x="3350403" y="6341742"/>
                <a:ext cx="120960" cy="56520"/>
              </p14:xfrm>
            </p:contentPart>
          </mc:Choice>
          <mc:Fallback xmlns="">
            <p:pic>
              <p:nvPicPr>
                <p:cNvPr id="10403" name="잉크 10402">
                  <a:extLst>
                    <a:ext uri="{FF2B5EF4-FFF2-40B4-BE49-F238E27FC236}">
                      <a16:creationId xmlns:a16="http://schemas.microsoft.com/office/drawing/2014/main" id="{CB585850-E887-1FE5-F593-ED537FA6918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41403" y="6333102"/>
                  <a:ext cx="138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404" name="잉크 10403">
                  <a:extLst>
                    <a:ext uri="{FF2B5EF4-FFF2-40B4-BE49-F238E27FC236}">
                      <a16:creationId xmlns:a16="http://schemas.microsoft.com/office/drawing/2014/main" id="{3DB3D26C-A9FE-90BF-EB9B-2663FE24D74A}"/>
                    </a:ext>
                  </a:extLst>
                </p14:cNvPr>
                <p14:cNvContentPartPr/>
                <p14:nvPr/>
              </p14:nvContentPartPr>
              <p14:xfrm>
                <a:off x="3388203" y="6389622"/>
                <a:ext cx="168840" cy="164160"/>
              </p14:xfrm>
            </p:contentPart>
          </mc:Choice>
          <mc:Fallback xmlns="">
            <p:pic>
              <p:nvPicPr>
                <p:cNvPr id="10404" name="잉크 10403">
                  <a:extLst>
                    <a:ext uri="{FF2B5EF4-FFF2-40B4-BE49-F238E27FC236}">
                      <a16:creationId xmlns:a16="http://schemas.microsoft.com/office/drawing/2014/main" id="{3DB3D26C-A9FE-90BF-EB9B-2663FE24D74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379203" y="6380982"/>
                  <a:ext cx="186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405" name="잉크 10404">
                  <a:extLst>
                    <a:ext uri="{FF2B5EF4-FFF2-40B4-BE49-F238E27FC236}">
                      <a16:creationId xmlns:a16="http://schemas.microsoft.com/office/drawing/2014/main" id="{00622A55-60F8-671F-0CC8-566C862324D7}"/>
                    </a:ext>
                  </a:extLst>
                </p14:cNvPr>
                <p14:cNvContentPartPr/>
                <p14:nvPr/>
              </p14:nvContentPartPr>
              <p14:xfrm>
                <a:off x="3557043" y="6368382"/>
                <a:ext cx="107640" cy="99000"/>
              </p14:xfrm>
            </p:contentPart>
          </mc:Choice>
          <mc:Fallback xmlns="">
            <p:pic>
              <p:nvPicPr>
                <p:cNvPr id="10405" name="잉크 10404">
                  <a:extLst>
                    <a:ext uri="{FF2B5EF4-FFF2-40B4-BE49-F238E27FC236}">
                      <a16:creationId xmlns:a16="http://schemas.microsoft.com/office/drawing/2014/main" id="{00622A55-60F8-671F-0CC8-566C862324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48403" y="6359742"/>
                  <a:ext cx="125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406" name="잉크 10405">
                  <a:extLst>
                    <a:ext uri="{FF2B5EF4-FFF2-40B4-BE49-F238E27FC236}">
                      <a16:creationId xmlns:a16="http://schemas.microsoft.com/office/drawing/2014/main" id="{0F09FB41-7DAA-C2B5-C05B-F64CB8C179AB}"/>
                    </a:ext>
                  </a:extLst>
                </p14:cNvPr>
                <p14:cNvContentPartPr/>
                <p14:nvPr/>
              </p14:nvContentPartPr>
              <p14:xfrm>
                <a:off x="3575403" y="6442542"/>
                <a:ext cx="113400" cy="152640"/>
              </p14:xfrm>
            </p:contentPart>
          </mc:Choice>
          <mc:Fallback xmlns="">
            <p:pic>
              <p:nvPicPr>
                <p:cNvPr id="10406" name="잉크 10405">
                  <a:extLst>
                    <a:ext uri="{FF2B5EF4-FFF2-40B4-BE49-F238E27FC236}">
                      <a16:creationId xmlns:a16="http://schemas.microsoft.com/office/drawing/2014/main" id="{0F09FB41-7DAA-C2B5-C05B-F64CB8C179A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66763" y="6433902"/>
                  <a:ext cx="131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407" name="잉크 10406">
                  <a:extLst>
                    <a:ext uri="{FF2B5EF4-FFF2-40B4-BE49-F238E27FC236}">
                      <a16:creationId xmlns:a16="http://schemas.microsoft.com/office/drawing/2014/main" id="{F55E280A-08B7-F2AE-1B2C-123EB698941D}"/>
                    </a:ext>
                  </a:extLst>
                </p14:cNvPr>
                <p14:cNvContentPartPr/>
                <p14:nvPr/>
              </p14:nvContentPartPr>
              <p14:xfrm>
                <a:off x="3775203" y="6326982"/>
                <a:ext cx="186840" cy="163440"/>
              </p14:xfrm>
            </p:contentPart>
          </mc:Choice>
          <mc:Fallback xmlns="">
            <p:pic>
              <p:nvPicPr>
                <p:cNvPr id="10407" name="잉크 10406">
                  <a:extLst>
                    <a:ext uri="{FF2B5EF4-FFF2-40B4-BE49-F238E27FC236}">
                      <a16:creationId xmlns:a16="http://schemas.microsoft.com/office/drawing/2014/main" id="{F55E280A-08B7-F2AE-1B2C-123EB69894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66203" y="6318342"/>
                  <a:ext cx="204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0408" name="잉크 10407">
                  <a:extLst>
                    <a:ext uri="{FF2B5EF4-FFF2-40B4-BE49-F238E27FC236}">
                      <a16:creationId xmlns:a16="http://schemas.microsoft.com/office/drawing/2014/main" id="{16AA4E13-9B60-1785-3C01-E21A43F1D1F8}"/>
                    </a:ext>
                  </a:extLst>
                </p14:cNvPr>
                <p14:cNvContentPartPr/>
                <p14:nvPr/>
              </p14:nvContentPartPr>
              <p14:xfrm>
                <a:off x="3924963" y="6370182"/>
                <a:ext cx="93240" cy="91800"/>
              </p14:xfrm>
            </p:contentPart>
          </mc:Choice>
          <mc:Fallback xmlns="">
            <p:pic>
              <p:nvPicPr>
                <p:cNvPr id="10408" name="잉크 10407">
                  <a:extLst>
                    <a:ext uri="{FF2B5EF4-FFF2-40B4-BE49-F238E27FC236}">
                      <a16:creationId xmlns:a16="http://schemas.microsoft.com/office/drawing/2014/main" id="{16AA4E13-9B60-1785-3C01-E21A43F1D1F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15963" y="6361542"/>
                  <a:ext cx="110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0409" name="잉크 10408">
                  <a:extLst>
                    <a:ext uri="{FF2B5EF4-FFF2-40B4-BE49-F238E27FC236}">
                      <a16:creationId xmlns:a16="http://schemas.microsoft.com/office/drawing/2014/main" id="{C86EECC1-A05C-BC36-70B4-4ACC40D1392E}"/>
                    </a:ext>
                  </a:extLst>
                </p14:cNvPr>
                <p14:cNvContentPartPr/>
                <p14:nvPr/>
              </p14:nvContentPartPr>
              <p14:xfrm>
                <a:off x="3906963" y="6525342"/>
                <a:ext cx="123840" cy="84960"/>
              </p14:xfrm>
            </p:contentPart>
          </mc:Choice>
          <mc:Fallback xmlns="">
            <p:pic>
              <p:nvPicPr>
                <p:cNvPr id="10409" name="잉크 10408">
                  <a:extLst>
                    <a:ext uri="{FF2B5EF4-FFF2-40B4-BE49-F238E27FC236}">
                      <a16:creationId xmlns:a16="http://schemas.microsoft.com/office/drawing/2014/main" id="{C86EECC1-A05C-BC36-70B4-4ACC40D1392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98323" y="6516702"/>
                  <a:ext cx="14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410" name="잉크 10409">
                  <a:extLst>
                    <a:ext uri="{FF2B5EF4-FFF2-40B4-BE49-F238E27FC236}">
                      <a16:creationId xmlns:a16="http://schemas.microsoft.com/office/drawing/2014/main" id="{6515B78A-D71E-10B6-3926-64338EAEE525}"/>
                    </a:ext>
                  </a:extLst>
                </p14:cNvPr>
                <p14:cNvContentPartPr/>
                <p14:nvPr/>
              </p14:nvContentPartPr>
              <p14:xfrm>
                <a:off x="4011723" y="6396462"/>
                <a:ext cx="143640" cy="183960"/>
              </p14:xfrm>
            </p:contentPart>
          </mc:Choice>
          <mc:Fallback xmlns="">
            <p:pic>
              <p:nvPicPr>
                <p:cNvPr id="10410" name="잉크 10409">
                  <a:extLst>
                    <a:ext uri="{FF2B5EF4-FFF2-40B4-BE49-F238E27FC236}">
                      <a16:creationId xmlns:a16="http://schemas.microsoft.com/office/drawing/2014/main" id="{6515B78A-D71E-10B6-3926-64338EAEE52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03083" y="6387822"/>
                  <a:ext cx="161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411" name="잉크 10410">
                  <a:extLst>
                    <a:ext uri="{FF2B5EF4-FFF2-40B4-BE49-F238E27FC236}">
                      <a16:creationId xmlns:a16="http://schemas.microsoft.com/office/drawing/2014/main" id="{519C4850-A926-90D2-9C73-30D8D577EE62}"/>
                    </a:ext>
                  </a:extLst>
                </p14:cNvPr>
                <p14:cNvContentPartPr/>
                <p14:nvPr/>
              </p14:nvContentPartPr>
              <p14:xfrm>
                <a:off x="4179483" y="6360822"/>
                <a:ext cx="136080" cy="163080"/>
              </p14:xfrm>
            </p:contentPart>
          </mc:Choice>
          <mc:Fallback xmlns="">
            <p:pic>
              <p:nvPicPr>
                <p:cNvPr id="10411" name="잉크 10410">
                  <a:extLst>
                    <a:ext uri="{FF2B5EF4-FFF2-40B4-BE49-F238E27FC236}">
                      <a16:creationId xmlns:a16="http://schemas.microsoft.com/office/drawing/2014/main" id="{519C4850-A926-90D2-9C73-30D8D577EE6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70483" y="6352182"/>
                  <a:ext cx="153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412" name="잉크 10411">
                  <a:extLst>
                    <a:ext uri="{FF2B5EF4-FFF2-40B4-BE49-F238E27FC236}">
                      <a16:creationId xmlns:a16="http://schemas.microsoft.com/office/drawing/2014/main" id="{BD4CE398-7554-1188-F085-F9C2E94D4A36}"/>
                    </a:ext>
                  </a:extLst>
                </p14:cNvPr>
                <p14:cNvContentPartPr/>
                <p14:nvPr/>
              </p14:nvContentPartPr>
              <p14:xfrm>
                <a:off x="4338243" y="6392142"/>
                <a:ext cx="30960" cy="197640"/>
              </p14:xfrm>
            </p:contentPart>
          </mc:Choice>
          <mc:Fallback xmlns="">
            <p:pic>
              <p:nvPicPr>
                <p:cNvPr id="10412" name="잉크 10411">
                  <a:extLst>
                    <a:ext uri="{FF2B5EF4-FFF2-40B4-BE49-F238E27FC236}">
                      <a16:creationId xmlns:a16="http://schemas.microsoft.com/office/drawing/2014/main" id="{BD4CE398-7554-1188-F085-F9C2E94D4A3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29243" y="6383502"/>
                  <a:ext cx="48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413" name="잉크 10412">
                  <a:extLst>
                    <a:ext uri="{FF2B5EF4-FFF2-40B4-BE49-F238E27FC236}">
                      <a16:creationId xmlns:a16="http://schemas.microsoft.com/office/drawing/2014/main" id="{065790D4-8FB3-ACB1-0DAD-E6D360F76062}"/>
                    </a:ext>
                  </a:extLst>
                </p14:cNvPr>
                <p14:cNvContentPartPr/>
                <p14:nvPr/>
              </p14:nvContentPartPr>
              <p14:xfrm>
                <a:off x="4359483" y="6409782"/>
                <a:ext cx="155880" cy="181080"/>
              </p14:xfrm>
            </p:contentPart>
          </mc:Choice>
          <mc:Fallback xmlns="">
            <p:pic>
              <p:nvPicPr>
                <p:cNvPr id="10413" name="잉크 10412">
                  <a:extLst>
                    <a:ext uri="{FF2B5EF4-FFF2-40B4-BE49-F238E27FC236}">
                      <a16:creationId xmlns:a16="http://schemas.microsoft.com/office/drawing/2014/main" id="{065790D4-8FB3-ACB1-0DAD-E6D360F760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350843" y="6401142"/>
                  <a:ext cx="173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414" name="잉크 10413">
                  <a:extLst>
                    <a:ext uri="{FF2B5EF4-FFF2-40B4-BE49-F238E27FC236}">
                      <a16:creationId xmlns:a16="http://schemas.microsoft.com/office/drawing/2014/main" id="{DD045BF0-3F3F-22EA-1002-061E9B3EDBE3}"/>
                    </a:ext>
                  </a:extLst>
                </p14:cNvPr>
                <p14:cNvContentPartPr/>
                <p14:nvPr/>
              </p14:nvContentPartPr>
              <p14:xfrm>
                <a:off x="4578003" y="6577182"/>
                <a:ext cx="11160" cy="54360"/>
              </p14:xfrm>
            </p:contentPart>
          </mc:Choice>
          <mc:Fallback xmlns="">
            <p:pic>
              <p:nvPicPr>
                <p:cNvPr id="10414" name="잉크 10413">
                  <a:extLst>
                    <a:ext uri="{FF2B5EF4-FFF2-40B4-BE49-F238E27FC236}">
                      <a16:creationId xmlns:a16="http://schemas.microsoft.com/office/drawing/2014/main" id="{DD045BF0-3F3F-22EA-1002-061E9B3EDBE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69003" y="6568182"/>
                  <a:ext cx="288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4" name="그룹 10433">
            <a:extLst>
              <a:ext uri="{FF2B5EF4-FFF2-40B4-BE49-F238E27FC236}">
                <a16:creationId xmlns:a16="http://schemas.microsoft.com/office/drawing/2014/main" id="{0820352E-4621-ED3A-816C-C93E64676D15}"/>
              </a:ext>
            </a:extLst>
          </p:cNvPr>
          <p:cNvGrpSpPr/>
          <p:nvPr/>
        </p:nvGrpSpPr>
        <p:grpSpPr>
          <a:xfrm>
            <a:off x="4783923" y="6340662"/>
            <a:ext cx="986040" cy="289800"/>
            <a:chOff x="4783923" y="6340662"/>
            <a:chExt cx="9860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415" name="잉크 10414">
                  <a:extLst>
                    <a:ext uri="{FF2B5EF4-FFF2-40B4-BE49-F238E27FC236}">
                      <a16:creationId xmlns:a16="http://schemas.microsoft.com/office/drawing/2014/main" id="{399EB15E-CBA0-219E-297C-1E7F34561636}"/>
                    </a:ext>
                  </a:extLst>
                </p14:cNvPr>
                <p14:cNvContentPartPr/>
                <p14:nvPr/>
              </p14:nvContentPartPr>
              <p14:xfrm>
                <a:off x="4783923" y="6375582"/>
                <a:ext cx="109440" cy="156960"/>
              </p14:xfrm>
            </p:contentPart>
          </mc:Choice>
          <mc:Fallback xmlns="">
            <p:pic>
              <p:nvPicPr>
                <p:cNvPr id="10415" name="잉크 10414">
                  <a:extLst>
                    <a:ext uri="{FF2B5EF4-FFF2-40B4-BE49-F238E27FC236}">
                      <a16:creationId xmlns:a16="http://schemas.microsoft.com/office/drawing/2014/main" id="{399EB15E-CBA0-219E-297C-1E7F3456163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74923" y="6366942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416" name="잉크 10415">
                  <a:extLst>
                    <a:ext uri="{FF2B5EF4-FFF2-40B4-BE49-F238E27FC236}">
                      <a16:creationId xmlns:a16="http://schemas.microsoft.com/office/drawing/2014/main" id="{463F4C7F-830B-7E9F-1BB8-88784A599493}"/>
                    </a:ext>
                  </a:extLst>
                </p14:cNvPr>
                <p14:cNvContentPartPr/>
                <p14:nvPr/>
              </p14:nvContentPartPr>
              <p14:xfrm>
                <a:off x="4939083" y="6351822"/>
                <a:ext cx="24840" cy="188640"/>
              </p14:xfrm>
            </p:contentPart>
          </mc:Choice>
          <mc:Fallback xmlns="">
            <p:pic>
              <p:nvPicPr>
                <p:cNvPr id="10416" name="잉크 10415">
                  <a:extLst>
                    <a:ext uri="{FF2B5EF4-FFF2-40B4-BE49-F238E27FC236}">
                      <a16:creationId xmlns:a16="http://schemas.microsoft.com/office/drawing/2014/main" id="{463F4C7F-830B-7E9F-1BB8-88784A5994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30443" y="6343182"/>
                  <a:ext cx="42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417" name="잉크 10416">
                  <a:extLst>
                    <a:ext uri="{FF2B5EF4-FFF2-40B4-BE49-F238E27FC236}">
                      <a16:creationId xmlns:a16="http://schemas.microsoft.com/office/drawing/2014/main" id="{332A2859-21F6-62E7-A59E-7BA502474437}"/>
                    </a:ext>
                  </a:extLst>
                </p14:cNvPr>
                <p14:cNvContentPartPr/>
                <p14:nvPr/>
              </p14:nvContentPartPr>
              <p14:xfrm>
                <a:off x="4968963" y="6340662"/>
                <a:ext cx="136440" cy="149040"/>
              </p14:xfrm>
            </p:contentPart>
          </mc:Choice>
          <mc:Fallback xmlns="">
            <p:pic>
              <p:nvPicPr>
                <p:cNvPr id="10417" name="잉크 10416">
                  <a:extLst>
                    <a:ext uri="{FF2B5EF4-FFF2-40B4-BE49-F238E27FC236}">
                      <a16:creationId xmlns:a16="http://schemas.microsoft.com/office/drawing/2014/main" id="{332A2859-21F6-62E7-A59E-7BA50247443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60323" y="6331662"/>
                  <a:ext cx="154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418" name="잉크 10417">
                  <a:extLst>
                    <a:ext uri="{FF2B5EF4-FFF2-40B4-BE49-F238E27FC236}">
                      <a16:creationId xmlns:a16="http://schemas.microsoft.com/office/drawing/2014/main" id="{4D570934-B080-C6B5-3F5E-7A566B96897A}"/>
                    </a:ext>
                  </a:extLst>
                </p14:cNvPr>
                <p14:cNvContentPartPr/>
                <p14:nvPr/>
              </p14:nvContentPartPr>
              <p14:xfrm>
                <a:off x="5021523" y="6347862"/>
                <a:ext cx="91800" cy="177120"/>
              </p14:xfrm>
            </p:contentPart>
          </mc:Choice>
          <mc:Fallback xmlns="">
            <p:pic>
              <p:nvPicPr>
                <p:cNvPr id="10418" name="잉크 10417">
                  <a:extLst>
                    <a:ext uri="{FF2B5EF4-FFF2-40B4-BE49-F238E27FC236}">
                      <a16:creationId xmlns:a16="http://schemas.microsoft.com/office/drawing/2014/main" id="{4D570934-B080-C6B5-3F5E-7A566B96897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012883" y="6339222"/>
                  <a:ext cx="109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419" name="잉크 10418">
                  <a:extLst>
                    <a:ext uri="{FF2B5EF4-FFF2-40B4-BE49-F238E27FC236}">
                      <a16:creationId xmlns:a16="http://schemas.microsoft.com/office/drawing/2014/main" id="{2C81AA71-49A1-AD07-CD49-7BD746CF8D1E}"/>
                    </a:ext>
                  </a:extLst>
                </p14:cNvPr>
                <p14:cNvContentPartPr/>
                <p14:nvPr/>
              </p14:nvContentPartPr>
              <p14:xfrm>
                <a:off x="5038803" y="6527502"/>
                <a:ext cx="90720" cy="85320"/>
              </p14:xfrm>
            </p:contentPart>
          </mc:Choice>
          <mc:Fallback xmlns="">
            <p:pic>
              <p:nvPicPr>
                <p:cNvPr id="10419" name="잉크 10418">
                  <a:extLst>
                    <a:ext uri="{FF2B5EF4-FFF2-40B4-BE49-F238E27FC236}">
                      <a16:creationId xmlns:a16="http://schemas.microsoft.com/office/drawing/2014/main" id="{2C81AA71-49A1-AD07-CD49-7BD746CF8D1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029803" y="6518862"/>
                  <a:ext cx="108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420" name="잉크 10419">
                  <a:extLst>
                    <a:ext uri="{FF2B5EF4-FFF2-40B4-BE49-F238E27FC236}">
                      <a16:creationId xmlns:a16="http://schemas.microsoft.com/office/drawing/2014/main" id="{70B3E2FC-3701-004C-1369-C34139D6C9BA}"/>
                    </a:ext>
                  </a:extLst>
                </p14:cNvPr>
                <p14:cNvContentPartPr/>
                <p14:nvPr/>
              </p14:nvContentPartPr>
              <p14:xfrm>
                <a:off x="5121603" y="6427422"/>
                <a:ext cx="107640" cy="134280"/>
              </p14:xfrm>
            </p:contentPart>
          </mc:Choice>
          <mc:Fallback xmlns="">
            <p:pic>
              <p:nvPicPr>
                <p:cNvPr id="10420" name="잉크 10419">
                  <a:extLst>
                    <a:ext uri="{FF2B5EF4-FFF2-40B4-BE49-F238E27FC236}">
                      <a16:creationId xmlns:a16="http://schemas.microsoft.com/office/drawing/2014/main" id="{70B3E2FC-3701-004C-1369-C34139D6C9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112963" y="6418782"/>
                  <a:ext cx="12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421" name="잉크 10420">
                  <a:extLst>
                    <a:ext uri="{FF2B5EF4-FFF2-40B4-BE49-F238E27FC236}">
                      <a16:creationId xmlns:a16="http://schemas.microsoft.com/office/drawing/2014/main" id="{759F6A48-4250-E614-145B-91FB8370F86B}"/>
                    </a:ext>
                  </a:extLst>
                </p14:cNvPr>
                <p14:cNvContentPartPr/>
                <p14:nvPr/>
              </p14:nvContentPartPr>
              <p14:xfrm>
                <a:off x="5264883" y="6445062"/>
                <a:ext cx="19440" cy="147240"/>
              </p14:xfrm>
            </p:contentPart>
          </mc:Choice>
          <mc:Fallback xmlns="">
            <p:pic>
              <p:nvPicPr>
                <p:cNvPr id="10421" name="잉크 10420">
                  <a:extLst>
                    <a:ext uri="{FF2B5EF4-FFF2-40B4-BE49-F238E27FC236}">
                      <a16:creationId xmlns:a16="http://schemas.microsoft.com/office/drawing/2014/main" id="{759F6A48-4250-E614-145B-91FB8370F86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56243" y="6436422"/>
                  <a:ext cx="37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422" name="잉크 10421">
                  <a:extLst>
                    <a:ext uri="{FF2B5EF4-FFF2-40B4-BE49-F238E27FC236}">
                      <a16:creationId xmlns:a16="http://schemas.microsoft.com/office/drawing/2014/main" id="{EC46ADBB-169D-9805-5557-DC258E5042DC}"/>
                    </a:ext>
                  </a:extLst>
                </p14:cNvPr>
                <p14:cNvContentPartPr/>
                <p14:nvPr/>
              </p14:nvContentPartPr>
              <p14:xfrm>
                <a:off x="5392683" y="6358302"/>
                <a:ext cx="98280" cy="136800"/>
              </p14:xfrm>
            </p:contentPart>
          </mc:Choice>
          <mc:Fallback xmlns="">
            <p:pic>
              <p:nvPicPr>
                <p:cNvPr id="10422" name="잉크 10421">
                  <a:extLst>
                    <a:ext uri="{FF2B5EF4-FFF2-40B4-BE49-F238E27FC236}">
                      <a16:creationId xmlns:a16="http://schemas.microsoft.com/office/drawing/2014/main" id="{EC46ADBB-169D-9805-5557-DC258E5042D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3683" y="6349662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0423" name="잉크 10422">
                  <a:extLst>
                    <a:ext uri="{FF2B5EF4-FFF2-40B4-BE49-F238E27FC236}">
                      <a16:creationId xmlns:a16="http://schemas.microsoft.com/office/drawing/2014/main" id="{C2EBF874-0998-1ED2-266E-0FE70E60B58D}"/>
                    </a:ext>
                  </a:extLst>
                </p14:cNvPr>
                <p14:cNvContentPartPr/>
                <p14:nvPr/>
              </p14:nvContentPartPr>
              <p14:xfrm>
                <a:off x="5454243" y="6376302"/>
                <a:ext cx="81000" cy="104040"/>
              </p14:xfrm>
            </p:contentPart>
          </mc:Choice>
          <mc:Fallback xmlns="">
            <p:pic>
              <p:nvPicPr>
                <p:cNvPr id="10423" name="잉크 10422">
                  <a:extLst>
                    <a:ext uri="{FF2B5EF4-FFF2-40B4-BE49-F238E27FC236}">
                      <a16:creationId xmlns:a16="http://schemas.microsoft.com/office/drawing/2014/main" id="{C2EBF874-0998-1ED2-266E-0FE70E60B58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45243" y="6367662"/>
                  <a:ext cx="9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0424" name="잉크 10423">
                  <a:extLst>
                    <a:ext uri="{FF2B5EF4-FFF2-40B4-BE49-F238E27FC236}">
                      <a16:creationId xmlns:a16="http://schemas.microsoft.com/office/drawing/2014/main" id="{3EAA6362-91B9-0C1A-D07A-DD717D335406}"/>
                    </a:ext>
                  </a:extLst>
                </p14:cNvPr>
                <p14:cNvContentPartPr/>
                <p14:nvPr/>
              </p14:nvContentPartPr>
              <p14:xfrm>
                <a:off x="5397003" y="6553782"/>
                <a:ext cx="115560" cy="8280"/>
              </p14:xfrm>
            </p:contentPart>
          </mc:Choice>
          <mc:Fallback xmlns="">
            <p:pic>
              <p:nvPicPr>
                <p:cNvPr id="10424" name="잉크 10423">
                  <a:extLst>
                    <a:ext uri="{FF2B5EF4-FFF2-40B4-BE49-F238E27FC236}">
                      <a16:creationId xmlns:a16="http://schemas.microsoft.com/office/drawing/2014/main" id="{3EAA6362-91B9-0C1A-D07A-DD717D33540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88003" y="6544782"/>
                  <a:ext cx="133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0425" name="잉크 10424">
                  <a:extLst>
                    <a:ext uri="{FF2B5EF4-FFF2-40B4-BE49-F238E27FC236}">
                      <a16:creationId xmlns:a16="http://schemas.microsoft.com/office/drawing/2014/main" id="{B1E77E67-932E-5A29-7026-B12B9863B59B}"/>
                    </a:ext>
                  </a:extLst>
                </p14:cNvPr>
                <p14:cNvContentPartPr/>
                <p14:nvPr/>
              </p14:nvContentPartPr>
              <p14:xfrm>
                <a:off x="5534883" y="6370902"/>
                <a:ext cx="137880" cy="230040"/>
              </p14:xfrm>
            </p:contentPart>
          </mc:Choice>
          <mc:Fallback xmlns="">
            <p:pic>
              <p:nvPicPr>
                <p:cNvPr id="10425" name="잉크 10424">
                  <a:extLst>
                    <a:ext uri="{FF2B5EF4-FFF2-40B4-BE49-F238E27FC236}">
                      <a16:creationId xmlns:a16="http://schemas.microsoft.com/office/drawing/2014/main" id="{B1E77E67-932E-5A29-7026-B12B9863B59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25883" y="6361902"/>
                  <a:ext cx="155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0426" name="잉크 10425">
                  <a:extLst>
                    <a:ext uri="{FF2B5EF4-FFF2-40B4-BE49-F238E27FC236}">
                      <a16:creationId xmlns:a16="http://schemas.microsoft.com/office/drawing/2014/main" id="{0C4E153B-85DD-0336-EAD7-52A08FBA7BD4}"/>
                    </a:ext>
                  </a:extLst>
                </p14:cNvPr>
                <p14:cNvContentPartPr/>
                <p14:nvPr/>
              </p14:nvContentPartPr>
              <p14:xfrm>
                <a:off x="5636043" y="6437142"/>
                <a:ext cx="95040" cy="91080"/>
              </p14:xfrm>
            </p:contentPart>
          </mc:Choice>
          <mc:Fallback xmlns="">
            <p:pic>
              <p:nvPicPr>
                <p:cNvPr id="10426" name="잉크 10425">
                  <a:extLst>
                    <a:ext uri="{FF2B5EF4-FFF2-40B4-BE49-F238E27FC236}">
                      <a16:creationId xmlns:a16="http://schemas.microsoft.com/office/drawing/2014/main" id="{0C4E153B-85DD-0336-EAD7-52A08FBA7B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27403" y="6428142"/>
                  <a:ext cx="112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0427" name="잉크 10426">
                  <a:extLst>
                    <a:ext uri="{FF2B5EF4-FFF2-40B4-BE49-F238E27FC236}">
                      <a16:creationId xmlns:a16="http://schemas.microsoft.com/office/drawing/2014/main" id="{B2D95632-41A4-7FDF-448E-1302E612960A}"/>
                    </a:ext>
                  </a:extLst>
                </p14:cNvPr>
                <p14:cNvContentPartPr/>
                <p14:nvPr/>
              </p14:nvContentPartPr>
              <p14:xfrm>
                <a:off x="5681043" y="6414822"/>
                <a:ext cx="88920" cy="215640"/>
              </p14:xfrm>
            </p:contentPart>
          </mc:Choice>
          <mc:Fallback xmlns="">
            <p:pic>
              <p:nvPicPr>
                <p:cNvPr id="10427" name="잉크 10426">
                  <a:extLst>
                    <a:ext uri="{FF2B5EF4-FFF2-40B4-BE49-F238E27FC236}">
                      <a16:creationId xmlns:a16="http://schemas.microsoft.com/office/drawing/2014/main" id="{B2D95632-41A4-7FDF-448E-1302E612960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72043" y="6405822"/>
                  <a:ext cx="106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3" name="그룹 10432">
            <a:extLst>
              <a:ext uri="{FF2B5EF4-FFF2-40B4-BE49-F238E27FC236}">
                <a16:creationId xmlns:a16="http://schemas.microsoft.com/office/drawing/2014/main" id="{4C20EE04-1A7D-0F58-016F-81611CB7D397}"/>
              </a:ext>
            </a:extLst>
          </p:cNvPr>
          <p:cNvGrpSpPr/>
          <p:nvPr/>
        </p:nvGrpSpPr>
        <p:grpSpPr>
          <a:xfrm>
            <a:off x="5940603" y="6375582"/>
            <a:ext cx="421920" cy="256680"/>
            <a:chOff x="5940603" y="6375582"/>
            <a:chExt cx="4219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428" name="잉크 10427">
                  <a:extLst>
                    <a:ext uri="{FF2B5EF4-FFF2-40B4-BE49-F238E27FC236}">
                      <a16:creationId xmlns:a16="http://schemas.microsoft.com/office/drawing/2014/main" id="{9B9E93AB-8C86-8A37-8BC1-6005AD8B12EA}"/>
                    </a:ext>
                  </a:extLst>
                </p14:cNvPr>
                <p14:cNvContentPartPr/>
                <p14:nvPr/>
              </p14:nvContentPartPr>
              <p14:xfrm>
                <a:off x="5940603" y="6376662"/>
                <a:ext cx="75240" cy="177480"/>
              </p14:xfrm>
            </p:contentPart>
          </mc:Choice>
          <mc:Fallback xmlns="">
            <p:pic>
              <p:nvPicPr>
                <p:cNvPr id="10428" name="잉크 10427">
                  <a:extLst>
                    <a:ext uri="{FF2B5EF4-FFF2-40B4-BE49-F238E27FC236}">
                      <a16:creationId xmlns:a16="http://schemas.microsoft.com/office/drawing/2014/main" id="{9B9E93AB-8C86-8A37-8BC1-6005AD8B12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931963" y="6368022"/>
                  <a:ext cx="92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29" name="잉크 10428">
                  <a:extLst>
                    <a:ext uri="{FF2B5EF4-FFF2-40B4-BE49-F238E27FC236}">
                      <a16:creationId xmlns:a16="http://schemas.microsoft.com/office/drawing/2014/main" id="{3AF22100-9F60-FDB8-2CF6-D7BF2247E976}"/>
                    </a:ext>
                  </a:extLst>
                </p14:cNvPr>
                <p14:cNvContentPartPr/>
                <p14:nvPr/>
              </p14:nvContentPartPr>
              <p14:xfrm>
                <a:off x="6051483" y="6408342"/>
                <a:ext cx="93240" cy="130320"/>
              </p14:xfrm>
            </p:contentPart>
          </mc:Choice>
          <mc:Fallback xmlns="">
            <p:pic>
              <p:nvPicPr>
                <p:cNvPr id="10429" name="잉크 10428">
                  <a:extLst>
                    <a:ext uri="{FF2B5EF4-FFF2-40B4-BE49-F238E27FC236}">
                      <a16:creationId xmlns:a16="http://schemas.microsoft.com/office/drawing/2014/main" id="{3AF22100-9F60-FDB8-2CF6-D7BF2247E9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42483" y="6399342"/>
                  <a:ext cx="110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430" name="잉크 10429">
                  <a:extLst>
                    <a:ext uri="{FF2B5EF4-FFF2-40B4-BE49-F238E27FC236}">
                      <a16:creationId xmlns:a16="http://schemas.microsoft.com/office/drawing/2014/main" id="{264358C1-FEEC-E1DA-C1A8-2CFDC1E356AB}"/>
                    </a:ext>
                  </a:extLst>
                </p14:cNvPr>
                <p14:cNvContentPartPr/>
                <p14:nvPr/>
              </p14:nvContentPartPr>
              <p14:xfrm>
                <a:off x="6146883" y="6375582"/>
                <a:ext cx="112680" cy="153720"/>
              </p14:xfrm>
            </p:contentPart>
          </mc:Choice>
          <mc:Fallback xmlns="">
            <p:pic>
              <p:nvPicPr>
                <p:cNvPr id="10430" name="잉크 10429">
                  <a:extLst>
                    <a:ext uri="{FF2B5EF4-FFF2-40B4-BE49-F238E27FC236}">
                      <a16:creationId xmlns:a16="http://schemas.microsoft.com/office/drawing/2014/main" id="{264358C1-FEEC-E1DA-C1A8-2CFDC1E356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38243" y="6366582"/>
                  <a:ext cx="130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431" name="잉크 10430">
                  <a:extLst>
                    <a:ext uri="{FF2B5EF4-FFF2-40B4-BE49-F238E27FC236}">
                      <a16:creationId xmlns:a16="http://schemas.microsoft.com/office/drawing/2014/main" id="{864FB21A-5EFB-61CB-EF48-B1075E8B7B18}"/>
                    </a:ext>
                  </a:extLst>
                </p14:cNvPr>
                <p14:cNvContentPartPr/>
                <p14:nvPr/>
              </p14:nvContentPartPr>
              <p14:xfrm>
                <a:off x="6204843" y="6542982"/>
                <a:ext cx="76680" cy="89280"/>
              </p14:xfrm>
            </p:contentPart>
          </mc:Choice>
          <mc:Fallback xmlns="">
            <p:pic>
              <p:nvPicPr>
                <p:cNvPr id="10431" name="잉크 10430">
                  <a:extLst>
                    <a:ext uri="{FF2B5EF4-FFF2-40B4-BE49-F238E27FC236}">
                      <a16:creationId xmlns:a16="http://schemas.microsoft.com/office/drawing/2014/main" id="{864FB21A-5EFB-61CB-EF48-B1075E8B7B1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96203" y="6533982"/>
                  <a:ext cx="94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432" name="잉크 10431">
                  <a:extLst>
                    <a:ext uri="{FF2B5EF4-FFF2-40B4-BE49-F238E27FC236}">
                      <a16:creationId xmlns:a16="http://schemas.microsoft.com/office/drawing/2014/main" id="{8DD98D0A-F18A-D701-E99E-11FFD9530A9F}"/>
                    </a:ext>
                  </a:extLst>
                </p14:cNvPr>
                <p14:cNvContentPartPr/>
                <p14:nvPr/>
              </p14:nvContentPartPr>
              <p14:xfrm>
                <a:off x="6353163" y="6611022"/>
                <a:ext cx="9360" cy="11160"/>
              </p14:xfrm>
            </p:contentPart>
          </mc:Choice>
          <mc:Fallback xmlns="">
            <p:pic>
              <p:nvPicPr>
                <p:cNvPr id="10432" name="잉크 10431">
                  <a:extLst>
                    <a:ext uri="{FF2B5EF4-FFF2-40B4-BE49-F238E27FC236}">
                      <a16:creationId xmlns:a16="http://schemas.microsoft.com/office/drawing/2014/main" id="{8DD98D0A-F18A-D701-E99E-11FFD9530A9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44163" y="6602382"/>
                  <a:ext cx="27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53" name="그룹 10452">
            <a:extLst>
              <a:ext uri="{FF2B5EF4-FFF2-40B4-BE49-F238E27FC236}">
                <a16:creationId xmlns:a16="http://schemas.microsoft.com/office/drawing/2014/main" id="{19C577BB-058C-A5CA-917A-A9E3FF1A3A3D}"/>
              </a:ext>
            </a:extLst>
          </p:cNvPr>
          <p:cNvGrpSpPr/>
          <p:nvPr/>
        </p:nvGrpSpPr>
        <p:grpSpPr>
          <a:xfrm>
            <a:off x="6554763" y="6388542"/>
            <a:ext cx="1122120" cy="280080"/>
            <a:chOff x="6554763" y="6388542"/>
            <a:chExt cx="11221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438" name="잉크 10437">
                  <a:extLst>
                    <a:ext uri="{FF2B5EF4-FFF2-40B4-BE49-F238E27FC236}">
                      <a16:creationId xmlns:a16="http://schemas.microsoft.com/office/drawing/2014/main" id="{F2969D6C-D797-3225-3F01-DAB718AEEC9A}"/>
                    </a:ext>
                  </a:extLst>
                </p14:cNvPr>
                <p14:cNvContentPartPr/>
                <p14:nvPr/>
              </p14:nvContentPartPr>
              <p14:xfrm>
                <a:off x="6554763" y="6397902"/>
                <a:ext cx="125640" cy="152280"/>
              </p14:xfrm>
            </p:contentPart>
          </mc:Choice>
          <mc:Fallback xmlns="">
            <p:pic>
              <p:nvPicPr>
                <p:cNvPr id="10438" name="잉크 10437">
                  <a:extLst>
                    <a:ext uri="{FF2B5EF4-FFF2-40B4-BE49-F238E27FC236}">
                      <a16:creationId xmlns:a16="http://schemas.microsoft.com/office/drawing/2014/main" id="{F2969D6C-D797-3225-3F01-DAB718AEEC9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46123" y="6388902"/>
                  <a:ext cx="14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439" name="잉크 10438">
                  <a:extLst>
                    <a:ext uri="{FF2B5EF4-FFF2-40B4-BE49-F238E27FC236}">
                      <a16:creationId xmlns:a16="http://schemas.microsoft.com/office/drawing/2014/main" id="{07CEF9C3-B03C-CA71-8DF8-E2189CD40975}"/>
                    </a:ext>
                  </a:extLst>
                </p14:cNvPr>
                <p14:cNvContentPartPr/>
                <p14:nvPr/>
              </p14:nvContentPartPr>
              <p14:xfrm>
                <a:off x="6686883" y="6432822"/>
                <a:ext cx="99360" cy="127800"/>
              </p14:xfrm>
            </p:contentPart>
          </mc:Choice>
          <mc:Fallback xmlns="">
            <p:pic>
              <p:nvPicPr>
                <p:cNvPr id="10439" name="잉크 10438">
                  <a:extLst>
                    <a:ext uri="{FF2B5EF4-FFF2-40B4-BE49-F238E27FC236}">
                      <a16:creationId xmlns:a16="http://schemas.microsoft.com/office/drawing/2014/main" id="{07CEF9C3-B03C-CA71-8DF8-E2189CD4097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77883" y="6424182"/>
                  <a:ext cx="117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0440" name="잉크 10439">
                  <a:extLst>
                    <a:ext uri="{FF2B5EF4-FFF2-40B4-BE49-F238E27FC236}">
                      <a16:creationId xmlns:a16="http://schemas.microsoft.com/office/drawing/2014/main" id="{A7C3CF59-9547-C0ED-0F3D-7A9D4B1A1035}"/>
                    </a:ext>
                  </a:extLst>
                </p14:cNvPr>
                <p14:cNvContentPartPr/>
                <p14:nvPr/>
              </p14:nvContentPartPr>
              <p14:xfrm>
                <a:off x="6759603" y="6388542"/>
                <a:ext cx="110160" cy="111600"/>
              </p14:xfrm>
            </p:contentPart>
          </mc:Choice>
          <mc:Fallback xmlns="">
            <p:pic>
              <p:nvPicPr>
                <p:cNvPr id="10440" name="잉크 10439">
                  <a:extLst>
                    <a:ext uri="{FF2B5EF4-FFF2-40B4-BE49-F238E27FC236}">
                      <a16:creationId xmlns:a16="http://schemas.microsoft.com/office/drawing/2014/main" id="{A7C3CF59-9547-C0ED-0F3D-7A9D4B1A103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50963" y="6379542"/>
                  <a:ext cx="127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0441" name="잉크 10440">
                  <a:extLst>
                    <a:ext uri="{FF2B5EF4-FFF2-40B4-BE49-F238E27FC236}">
                      <a16:creationId xmlns:a16="http://schemas.microsoft.com/office/drawing/2014/main" id="{22F97509-E440-BF72-FBBA-8F33DFC3C9AB}"/>
                    </a:ext>
                  </a:extLst>
                </p14:cNvPr>
                <p14:cNvContentPartPr/>
                <p14:nvPr/>
              </p14:nvContentPartPr>
              <p14:xfrm>
                <a:off x="6764643" y="6547302"/>
                <a:ext cx="127080" cy="96120"/>
              </p14:xfrm>
            </p:contentPart>
          </mc:Choice>
          <mc:Fallback xmlns="">
            <p:pic>
              <p:nvPicPr>
                <p:cNvPr id="10441" name="잉크 10440">
                  <a:extLst>
                    <a:ext uri="{FF2B5EF4-FFF2-40B4-BE49-F238E27FC236}">
                      <a16:creationId xmlns:a16="http://schemas.microsoft.com/office/drawing/2014/main" id="{22F97509-E440-BF72-FBBA-8F33DFC3C9A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755643" y="6538662"/>
                  <a:ext cx="144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0442" name="잉크 10441">
                  <a:extLst>
                    <a:ext uri="{FF2B5EF4-FFF2-40B4-BE49-F238E27FC236}">
                      <a16:creationId xmlns:a16="http://schemas.microsoft.com/office/drawing/2014/main" id="{92FB4291-DEAB-F427-36A8-C44935DBBE4C}"/>
                    </a:ext>
                  </a:extLst>
                </p14:cNvPr>
                <p14:cNvContentPartPr/>
                <p14:nvPr/>
              </p14:nvContentPartPr>
              <p14:xfrm>
                <a:off x="7016643" y="6401502"/>
                <a:ext cx="53280" cy="200880"/>
              </p14:xfrm>
            </p:contentPart>
          </mc:Choice>
          <mc:Fallback xmlns="">
            <p:pic>
              <p:nvPicPr>
                <p:cNvPr id="10442" name="잉크 10441">
                  <a:extLst>
                    <a:ext uri="{FF2B5EF4-FFF2-40B4-BE49-F238E27FC236}">
                      <a16:creationId xmlns:a16="http://schemas.microsoft.com/office/drawing/2014/main" id="{92FB4291-DEAB-F427-36A8-C44935DBBE4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007643" y="6392862"/>
                  <a:ext cx="70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0443" name="잉크 10442">
                  <a:extLst>
                    <a:ext uri="{FF2B5EF4-FFF2-40B4-BE49-F238E27FC236}">
                      <a16:creationId xmlns:a16="http://schemas.microsoft.com/office/drawing/2014/main" id="{DC5A40F1-4CBE-10A6-8884-89B02EF551A7}"/>
                    </a:ext>
                  </a:extLst>
                </p14:cNvPr>
                <p14:cNvContentPartPr/>
                <p14:nvPr/>
              </p14:nvContentPartPr>
              <p14:xfrm>
                <a:off x="7067043" y="6438582"/>
                <a:ext cx="31680" cy="142200"/>
              </p14:xfrm>
            </p:contentPart>
          </mc:Choice>
          <mc:Fallback xmlns="">
            <p:pic>
              <p:nvPicPr>
                <p:cNvPr id="10443" name="잉크 10442">
                  <a:extLst>
                    <a:ext uri="{FF2B5EF4-FFF2-40B4-BE49-F238E27FC236}">
                      <a16:creationId xmlns:a16="http://schemas.microsoft.com/office/drawing/2014/main" id="{DC5A40F1-4CBE-10A6-8884-89B02EF551A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058403" y="6429942"/>
                  <a:ext cx="49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0444" name="잉크 10443">
                  <a:extLst>
                    <a:ext uri="{FF2B5EF4-FFF2-40B4-BE49-F238E27FC236}">
                      <a16:creationId xmlns:a16="http://schemas.microsoft.com/office/drawing/2014/main" id="{91F90C46-42D2-3680-AB0D-F24589206FFD}"/>
                    </a:ext>
                  </a:extLst>
                </p14:cNvPr>
                <p14:cNvContentPartPr/>
                <p14:nvPr/>
              </p14:nvContentPartPr>
              <p14:xfrm>
                <a:off x="6986403" y="6429222"/>
                <a:ext cx="146160" cy="42480"/>
              </p14:xfrm>
            </p:contentPart>
          </mc:Choice>
          <mc:Fallback xmlns="">
            <p:pic>
              <p:nvPicPr>
                <p:cNvPr id="10444" name="잉크 10443">
                  <a:extLst>
                    <a:ext uri="{FF2B5EF4-FFF2-40B4-BE49-F238E27FC236}">
                      <a16:creationId xmlns:a16="http://schemas.microsoft.com/office/drawing/2014/main" id="{91F90C46-42D2-3680-AB0D-F24589206FF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77763" y="6420222"/>
                  <a:ext cx="163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0445" name="잉크 10444">
                  <a:extLst>
                    <a:ext uri="{FF2B5EF4-FFF2-40B4-BE49-F238E27FC236}">
                      <a16:creationId xmlns:a16="http://schemas.microsoft.com/office/drawing/2014/main" id="{8D91EE1A-9654-1405-E415-B012A81CA154}"/>
                    </a:ext>
                  </a:extLst>
                </p14:cNvPr>
                <p14:cNvContentPartPr/>
                <p14:nvPr/>
              </p14:nvContentPartPr>
              <p14:xfrm>
                <a:off x="7010523" y="6588702"/>
                <a:ext cx="154800" cy="16200"/>
              </p14:xfrm>
            </p:contentPart>
          </mc:Choice>
          <mc:Fallback xmlns="">
            <p:pic>
              <p:nvPicPr>
                <p:cNvPr id="10445" name="잉크 10444">
                  <a:extLst>
                    <a:ext uri="{FF2B5EF4-FFF2-40B4-BE49-F238E27FC236}">
                      <a16:creationId xmlns:a16="http://schemas.microsoft.com/office/drawing/2014/main" id="{8D91EE1A-9654-1405-E415-B012A81CA15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01883" y="6579702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0446" name="잉크 10445">
                  <a:extLst>
                    <a:ext uri="{FF2B5EF4-FFF2-40B4-BE49-F238E27FC236}">
                      <a16:creationId xmlns:a16="http://schemas.microsoft.com/office/drawing/2014/main" id="{2F4AE0F6-D87D-F205-AE78-ABD6C576AF79}"/>
                    </a:ext>
                  </a:extLst>
                </p14:cNvPr>
                <p14:cNvContentPartPr/>
                <p14:nvPr/>
              </p14:nvContentPartPr>
              <p14:xfrm>
                <a:off x="7035363" y="6657462"/>
                <a:ext cx="123840" cy="11160"/>
              </p14:xfrm>
            </p:contentPart>
          </mc:Choice>
          <mc:Fallback xmlns="">
            <p:pic>
              <p:nvPicPr>
                <p:cNvPr id="10446" name="잉크 10445">
                  <a:extLst>
                    <a:ext uri="{FF2B5EF4-FFF2-40B4-BE49-F238E27FC236}">
                      <a16:creationId xmlns:a16="http://schemas.microsoft.com/office/drawing/2014/main" id="{2F4AE0F6-D87D-F205-AE78-ABD6C576AF7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26723" y="6648462"/>
                  <a:ext cx="141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0447" name="잉크 10446">
                  <a:extLst>
                    <a:ext uri="{FF2B5EF4-FFF2-40B4-BE49-F238E27FC236}">
                      <a16:creationId xmlns:a16="http://schemas.microsoft.com/office/drawing/2014/main" id="{AB990AB8-C848-04E8-18D2-61AD03AD1853}"/>
                    </a:ext>
                  </a:extLst>
                </p14:cNvPr>
                <p14:cNvContentPartPr/>
                <p14:nvPr/>
              </p14:nvContentPartPr>
              <p14:xfrm>
                <a:off x="7153083" y="6433542"/>
                <a:ext cx="121320" cy="172800"/>
              </p14:xfrm>
            </p:contentPart>
          </mc:Choice>
          <mc:Fallback xmlns="">
            <p:pic>
              <p:nvPicPr>
                <p:cNvPr id="10447" name="잉크 10446">
                  <a:extLst>
                    <a:ext uri="{FF2B5EF4-FFF2-40B4-BE49-F238E27FC236}">
                      <a16:creationId xmlns:a16="http://schemas.microsoft.com/office/drawing/2014/main" id="{AB990AB8-C848-04E8-18D2-61AD03AD18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44443" y="6424902"/>
                  <a:ext cx="138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0448" name="잉크 10447">
                  <a:extLst>
                    <a:ext uri="{FF2B5EF4-FFF2-40B4-BE49-F238E27FC236}">
                      <a16:creationId xmlns:a16="http://schemas.microsoft.com/office/drawing/2014/main" id="{EFF42484-2A06-1315-E8B7-4C02C67BD4B2}"/>
                    </a:ext>
                  </a:extLst>
                </p14:cNvPr>
                <p14:cNvContentPartPr/>
                <p14:nvPr/>
              </p14:nvContentPartPr>
              <p14:xfrm>
                <a:off x="7256763" y="6421662"/>
                <a:ext cx="100080" cy="177120"/>
              </p14:xfrm>
            </p:contentPart>
          </mc:Choice>
          <mc:Fallback xmlns="">
            <p:pic>
              <p:nvPicPr>
                <p:cNvPr id="10448" name="잉크 10447">
                  <a:extLst>
                    <a:ext uri="{FF2B5EF4-FFF2-40B4-BE49-F238E27FC236}">
                      <a16:creationId xmlns:a16="http://schemas.microsoft.com/office/drawing/2014/main" id="{EFF42484-2A06-1315-E8B7-4C02C67BD4B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247763" y="6412662"/>
                  <a:ext cx="117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449" name="잉크 10448">
                  <a:extLst>
                    <a:ext uri="{FF2B5EF4-FFF2-40B4-BE49-F238E27FC236}">
                      <a16:creationId xmlns:a16="http://schemas.microsoft.com/office/drawing/2014/main" id="{5AA38280-330A-4A78-8304-911C09D8DEE8}"/>
                    </a:ext>
                  </a:extLst>
                </p14:cNvPr>
                <p14:cNvContentPartPr/>
                <p14:nvPr/>
              </p14:nvContentPartPr>
              <p14:xfrm>
                <a:off x="7312203" y="6492222"/>
                <a:ext cx="62640" cy="130680"/>
              </p14:xfrm>
            </p:contentPart>
          </mc:Choice>
          <mc:Fallback xmlns="">
            <p:pic>
              <p:nvPicPr>
                <p:cNvPr id="10449" name="잉크 10448">
                  <a:extLst>
                    <a:ext uri="{FF2B5EF4-FFF2-40B4-BE49-F238E27FC236}">
                      <a16:creationId xmlns:a16="http://schemas.microsoft.com/office/drawing/2014/main" id="{5AA38280-330A-4A78-8304-911C09D8DEE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03203" y="6483582"/>
                  <a:ext cx="80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0450" name="잉크 10449">
                  <a:extLst>
                    <a:ext uri="{FF2B5EF4-FFF2-40B4-BE49-F238E27FC236}">
                      <a16:creationId xmlns:a16="http://schemas.microsoft.com/office/drawing/2014/main" id="{F1CB52E2-ACD8-91D2-5B2A-C97898048F38}"/>
                    </a:ext>
                  </a:extLst>
                </p14:cNvPr>
                <p14:cNvContentPartPr/>
                <p14:nvPr/>
              </p14:nvContentPartPr>
              <p14:xfrm>
                <a:off x="7411923" y="6479622"/>
                <a:ext cx="112320" cy="171360"/>
              </p14:xfrm>
            </p:contentPart>
          </mc:Choice>
          <mc:Fallback xmlns="">
            <p:pic>
              <p:nvPicPr>
                <p:cNvPr id="10450" name="잉크 10449">
                  <a:extLst>
                    <a:ext uri="{FF2B5EF4-FFF2-40B4-BE49-F238E27FC236}">
                      <a16:creationId xmlns:a16="http://schemas.microsoft.com/office/drawing/2014/main" id="{F1CB52E2-ACD8-91D2-5B2A-C97898048F3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402923" y="6470622"/>
                  <a:ext cx="129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0451" name="잉크 10450">
                  <a:extLst>
                    <a:ext uri="{FF2B5EF4-FFF2-40B4-BE49-F238E27FC236}">
                      <a16:creationId xmlns:a16="http://schemas.microsoft.com/office/drawing/2014/main" id="{BB7F41FA-750C-9A77-A322-453228744DE1}"/>
                    </a:ext>
                  </a:extLst>
                </p14:cNvPr>
                <p14:cNvContentPartPr/>
                <p14:nvPr/>
              </p14:nvContentPartPr>
              <p14:xfrm>
                <a:off x="7439283" y="6591222"/>
                <a:ext cx="93240" cy="22680"/>
              </p14:xfrm>
            </p:contentPart>
          </mc:Choice>
          <mc:Fallback xmlns="">
            <p:pic>
              <p:nvPicPr>
                <p:cNvPr id="10451" name="잉크 10450">
                  <a:extLst>
                    <a:ext uri="{FF2B5EF4-FFF2-40B4-BE49-F238E27FC236}">
                      <a16:creationId xmlns:a16="http://schemas.microsoft.com/office/drawing/2014/main" id="{BB7F41FA-750C-9A77-A322-453228744DE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30643" y="6582582"/>
                  <a:ext cx="110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0452" name="잉크 10451">
                  <a:extLst>
                    <a:ext uri="{FF2B5EF4-FFF2-40B4-BE49-F238E27FC236}">
                      <a16:creationId xmlns:a16="http://schemas.microsoft.com/office/drawing/2014/main" id="{5C51CEB4-83D3-518D-5987-DE13ED27CCD8}"/>
                    </a:ext>
                  </a:extLst>
                </p14:cNvPr>
                <p14:cNvContentPartPr/>
                <p14:nvPr/>
              </p14:nvContentPartPr>
              <p14:xfrm>
                <a:off x="7536123" y="6437142"/>
                <a:ext cx="140760" cy="174960"/>
              </p14:xfrm>
            </p:contentPart>
          </mc:Choice>
          <mc:Fallback xmlns="">
            <p:pic>
              <p:nvPicPr>
                <p:cNvPr id="10452" name="잉크 10451">
                  <a:extLst>
                    <a:ext uri="{FF2B5EF4-FFF2-40B4-BE49-F238E27FC236}">
                      <a16:creationId xmlns:a16="http://schemas.microsoft.com/office/drawing/2014/main" id="{5C51CEB4-83D3-518D-5987-DE13ED27CCD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27123" y="6428142"/>
                  <a:ext cx="158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5" name="그룹 10464">
            <a:extLst>
              <a:ext uri="{FF2B5EF4-FFF2-40B4-BE49-F238E27FC236}">
                <a16:creationId xmlns:a16="http://schemas.microsoft.com/office/drawing/2014/main" id="{5C410C4A-0FC5-4EB9-8215-E915C5B0CF6D}"/>
              </a:ext>
            </a:extLst>
          </p:cNvPr>
          <p:cNvGrpSpPr/>
          <p:nvPr/>
        </p:nvGrpSpPr>
        <p:grpSpPr>
          <a:xfrm>
            <a:off x="7848603" y="6374142"/>
            <a:ext cx="926280" cy="315000"/>
            <a:chOff x="7848603" y="6374142"/>
            <a:chExt cx="92628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0454" name="잉크 10453">
                  <a:extLst>
                    <a:ext uri="{FF2B5EF4-FFF2-40B4-BE49-F238E27FC236}">
                      <a16:creationId xmlns:a16="http://schemas.microsoft.com/office/drawing/2014/main" id="{4763E184-1483-6E1C-3B5B-E99945018232}"/>
                    </a:ext>
                  </a:extLst>
                </p14:cNvPr>
                <p14:cNvContentPartPr/>
                <p14:nvPr/>
              </p14:nvContentPartPr>
              <p14:xfrm>
                <a:off x="7873443" y="6374142"/>
                <a:ext cx="86040" cy="154800"/>
              </p14:xfrm>
            </p:contentPart>
          </mc:Choice>
          <mc:Fallback xmlns="">
            <p:pic>
              <p:nvPicPr>
                <p:cNvPr id="10454" name="잉크 10453">
                  <a:extLst>
                    <a:ext uri="{FF2B5EF4-FFF2-40B4-BE49-F238E27FC236}">
                      <a16:creationId xmlns:a16="http://schemas.microsoft.com/office/drawing/2014/main" id="{4763E184-1483-6E1C-3B5B-E9994501823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864803" y="6365502"/>
                  <a:ext cx="103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0455" name="잉크 10454">
                  <a:extLst>
                    <a:ext uri="{FF2B5EF4-FFF2-40B4-BE49-F238E27FC236}">
                      <a16:creationId xmlns:a16="http://schemas.microsoft.com/office/drawing/2014/main" id="{C5D1966A-E0AC-E4BF-ED29-869885579DBA}"/>
                    </a:ext>
                  </a:extLst>
                </p14:cNvPr>
                <p14:cNvContentPartPr/>
                <p14:nvPr/>
              </p14:nvContentPartPr>
              <p14:xfrm>
                <a:off x="7851843" y="6445062"/>
                <a:ext cx="85680" cy="36720"/>
              </p14:xfrm>
            </p:contentPart>
          </mc:Choice>
          <mc:Fallback xmlns="">
            <p:pic>
              <p:nvPicPr>
                <p:cNvPr id="10455" name="잉크 10454">
                  <a:extLst>
                    <a:ext uri="{FF2B5EF4-FFF2-40B4-BE49-F238E27FC236}">
                      <a16:creationId xmlns:a16="http://schemas.microsoft.com/office/drawing/2014/main" id="{C5D1966A-E0AC-E4BF-ED29-869885579D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843203" y="6436422"/>
                  <a:ext cx="103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0456" name="잉크 10455">
                  <a:extLst>
                    <a:ext uri="{FF2B5EF4-FFF2-40B4-BE49-F238E27FC236}">
                      <a16:creationId xmlns:a16="http://schemas.microsoft.com/office/drawing/2014/main" id="{64F7B438-AF31-2323-70FC-7E87354B6E0A}"/>
                    </a:ext>
                  </a:extLst>
                </p14:cNvPr>
                <p14:cNvContentPartPr/>
                <p14:nvPr/>
              </p14:nvContentPartPr>
              <p14:xfrm>
                <a:off x="7848603" y="6398262"/>
                <a:ext cx="222840" cy="190440"/>
              </p14:xfrm>
            </p:contentPart>
          </mc:Choice>
          <mc:Fallback xmlns="">
            <p:pic>
              <p:nvPicPr>
                <p:cNvPr id="10456" name="잉크 10455">
                  <a:extLst>
                    <a:ext uri="{FF2B5EF4-FFF2-40B4-BE49-F238E27FC236}">
                      <a16:creationId xmlns:a16="http://schemas.microsoft.com/office/drawing/2014/main" id="{64F7B438-AF31-2323-70FC-7E87354B6E0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839603" y="6389622"/>
                  <a:ext cx="24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0457" name="잉크 10456">
                  <a:extLst>
                    <a:ext uri="{FF2B5EF4-FFF2-40B4-BE49-F238E27FC236}">
                      <a16:creationId xmlns:a16="http://schemas.microsoft.com/office/drawing/2014/main" id="{BE4EF7A2-9423-C336-8998-511708CCC170}"/>
                    </a:ext>
                  </a:extLst>
                </p14:cNvPr>
                <p14:cNvContentPartPr/>
                <p14:nvPr/>
              </p14:nvContentPartPr>
              <p14:xfrm>
                <a:off x="8062803" y="6465222"/>
                <a:ext cx="68400" cy="133920"/>
              </p14:xfrm>
            </p:contentPart>
          </mc:Choice>
          <mc:Fallback xmlns="">
            <p:pic>
              <p:nvPicPr>
                <p:cNvPr id="10457" name="잉크 10456">
                  <a:extLst>
                    <a:ext uri="{FF2B5EF4-FFF2-40B4-BE49-F238E27FC236}">
                      <a16:creationId xmlns:a16="http://schemas.microsoft.com/office/drawing/2014/main" id="{BE4EF7A2-9423-C336-8998-511708CCC17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53803" y="6456582"/>
                  <a:ext cx="8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0458" name="잉크 10457">
                  <a:extLst>
                    <a:ext uri="{FF2B5EF4-FFF2-40B4-BE49-F238E27FC236}">
                      <a16:creationId xmlns:a16="http://schemas.microsoft.com/office/drawing/2014/main" id="{1EA1F581-4267-9AD4-33D3-F9852D581B97}"/>
                    </a:ext>
                  </a:extLst>
                </p14:cNvPr>
                <p14:cNvContentPartPr/>
                <p14:nvPr/>
              </p14:nvContentPartPr>
              <p14:xfrm>
                <a:off x="8043723" y="6605262"/>
                <a:ext cx="126000" cy="67680"/>
              </p14:xfrm>
            </p:contentPart>
          </mc:Choice>
          <mc:Fallback xmlns="">
            <p:pic>
              <p:nvPicPr>
                <p:cNvPr id="10458" name="잉크 10457">
                  <a:extLst>
                    <a:ext uri="{FF2B5EF4-FFF2-40B4-BE49-F238E27FC236}">
                      <a16:creationId xmlns:a16="http://schemas.microsoft.com/office/drawing/2014/main" id="{1EA1F581-4267-9AD4-33D3-F9852D581B9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34723" y="6596622"/>
                  <a:ext cx="143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0459" name="잉크 10458">
                  <a:extLst>
                    <a:ext uri="{FF2B5EF4-FFF2-40B4-BE49-F238E27FC236}">
                      <a16:creationId xmlns:a16="http://schemas.microsoft.com/office/drawing/2014/main" id="{15D30AB4-60A9-CCB7-6FF3-84C19A548445}"/>
                    </a:ext>
                  </a:extLst>
                </p14:cNvPr>
                <p14:cNvContentPartPr/>
                <p14:nvPr/>
              </p14:nvContentPartPr>
              <p14:xfrm>
                <a:off x="8201403" y="6441102"/>
                <a:ext cx="98640" cy="132480"/>
              </p14:xfrm>
            </p:contentPart>
          </mc:Choice>
          <mc:Fallback xmlns="">
            <p:pic>
              <p:nvPicPr>
                <p:cNvPr id="10459" name="잉크 10458">
                  <a:extLst>
                    <a:ext uri="{FF2B5EF4-FFF2-40B4-BE49-F238E27FC236}">
                      <a16:creationId xmlns:a16="http://schemas.microsoft.com/office/drawing/2014/main" id="{15D30AB4-60A9-CCB7-6FF3-84C19A54844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192763" y="6432462"/>
                  <a:ext cx="116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0460" name="잉크 10459">
                  <a:extLst>
                    <a:ext uri="{FF2B5EF4-FFF2-40B4-BE49-F238E27FC236}">
                      <a16:creationId xmlns:a16="http://schemas.microsoft.com/office/drawing/2014/main" id="{8BC432DF-C9A6-BFB8-FF13-8F3500E27670}"/>
                    </a:ext>
                  </a:extLst>
                </p14:cNvPr>
                <p14:cNvContentPartPr/>
                <p14:nvPr/>
              </p14:nvContentPartPr>
              <p14:xfrm>
                <a:off x="8275923" y="6468102"/>
                <a:ext cx="165240" cy="173160"/>
              </p14:xfrm>
            </p:contentPart>
          </mc:Choice>
          <mc:Fallback xmlns="">
            <p:pic>
              <p:nvPicPr>
                <p:cNvPr id="10460" name="잉크 10459">
                  <a:extLst>
                    <a:ext uri="{FF2B5EF4-FFF2-40B4-BE49-F238E27FC236}">
                      <a16:creationId xmlns:a16="http://schemas.microsoft.com/office/drawing/2014/main" id="{8BC432DF-C9A6-BFB8-FF13-8F3500E2767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267283" y="6459462"/>
                  <a:ext cx="182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0461" name="잉크 10460">
                  <a:extLst>
                    <a:ext uri="{FF2B5EF4-FFF2-40B4-BE49-F238E27FC236}">
                      <a16:creationId xmlns:a16="http://schemas.microsoft.com/office/drawing/2014/main" id="{716A2756-A7D3-0998-4679-DE944D8AB8B4}"/>
                    </a:ext>
                  </a:extLst>
                </p14:cNvPr>
                <p14:cNvContentPartPr/>
                <p14:nvPr/>
              </p14:nvContentPartPr>
              <p14:xfrm>
                <a:off x="8523603" y="6412302"/>
                <a:ext cx="107280" cy="101880"/>
              </p14:xfrm>
            </p:contentPart>
          </mc:Choice>
          <mc:Fallback xmlns="">
            <p:pic>
              <p:nvPicPr>
                <p:cNvPr id="10461" name="잉크 10460">
                  <a:extLst>
                    <a:ext uri="{FF2B5EF4-FFF2-40B4-BE49-F238E27FC236}">
                      <a16:creationId xmlns:a16="http://schemas.microsoft.com/office/drawing/2014/main" id="{716A2756-A7D3-0998-4679-DE944D8AB8B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14603" y="6403662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0462" name="잉크 10461">
                  <a:extLst>
                    <a:ext uri="{FF2B5EF4-FFF2-40B4-BE49-F238E27FC236}">
                      <a16:creationId xmlns:a16="http://schemas.microsoft.com/office/drawing/2014/main" id="{C29AE5D0-B8C3-8557-E568-D5BF740DB45A}"/>
                    </a:ext>
                  </a:extLst>
                </p14:cNvPr>
                <p14:cNvContentPartPr/>
                <p14:nvPr/>
              </p14:nvContentPartPr>
              <p14:xfrm>
                <a:off x="8552403" y="6439662"/>
                <a:ext cx="167760" cy="141480"/>
              </p14:xfrm>
            </p:contentPart>
          </mc:Choice>
          <mc:Fallback xmlns="">
            <p:pic>
              <p:nvPicPr>
                <p:cNvPr id="10462" name="잉크 10461">
                  <a:extLst>
                    <a:ext uri="{FF2B5EF4-FFF2-40B4-BE49-F238E27FC236}">
                      <a16:creationId xmlns:a16="http://schemas.microsoft.com/office/drawing/2014/main" id="{C29AE5D0-B8C3-8557-E568-D5BF740DB45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543763" y="6430662"/>
                  <a:ext cx="185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0463" name="잉크 10462">
                  <a:extLst>
                    <a:ext uri="{FF2B5EF4-FFF2-40B4-BE49-F238E27FC236}">
                      <a16:creationId xmlns:a16="http://schemas.microsoft.com/office/drawing/2014/main" id="{DB95636C-9EBC-C04F-A0E0-FFB7DB1357AB}"/>
                    </a:ext>
                  </a:extLst>
                </p14:cNvPr>
                <p14:cNvContentPartPr/>
                <p14:nvPr/>
              </p14:nvContentPartPr>
              <p14:xfrm>
                <a:off x="8605683" y="6617862"/>
                <a:ext cx="113400" cy="71280"/>
              </p14:xfrm>
            </p:contentPart>
          </mc:Choice>
          <mc:Fallback xmlns="">
            <p:pic>
              <p:nvPicPr>
                <p:cNvPr id="10463" name="잉크 10462">
                  <a:extLst>
                    <a:ext uri="{FF2B5EF4-FFF2-40B4-BE49-F238E27FC236}">
                      <a16:creationId xmlns:a16="http://schemas.microsoft.com/office/drawing/2014/main" id="{DB95636C-9EBC-C04F-A0E0-FFB7DB1357A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597043" y="6609222"/>
                  <a:ext cx="131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0464" name="잉크 10463">
                  <a:extLst>
                    <a:ext uri="{FF2B5EF4-FFF2-40B4-BE49-F238E27FC236}">
                      <a16:creationId xmlns:a16="http://schemas.microsoft.com/office/drawing/2014/main" id="{7814AB69-21EB-8DA7-B98B-607E9A0A57C2}"/>
                    </a:ext>
                  </a:extLst>
                </p14:cNvPr>
                <p14:cNvContentPartPr/>
                <p14:nvPr/>
              </p14:nvContentPartPr>
              <p14:xfrm>
                <a:off x="8770563" y="6659982"/>
                <a:ext cx="4320" cy="21960"/>
              </p14:xfrm>
            </p:contentPart>
          </mc:Choice>
          <mc:Fallback xmlns="">
            <p:pic>
              <p:nvPicPr>
                <p:cNvPr id="10464" name="잉크 10463">
                  <a:extLst>
                    <a:ext uri="{FF2B5EF4-FFF2-40B4-BE49-F238E27FC236}">
                      <a16:creationId xmlns:a16="http://schemas.microsoft.com/office/drawing/2014/main" id="{7814AB69-21EB-8DA7-B98B-607E9A0A57C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761563" y="6651342"/>
                  <a:ext cx="219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8" name="그룹 10467">
            <a:extLst>
              <a:ext uri="{FF2B5EF4-FFF2-40B4-BE49-F238E27FC236}">
                <a16:creationId xmlns:a16="http://schemas.microsoft.com/office/drawing/2014/main" id="{916B6201-3C3B-C692-132E-34A0D5AE67C7}"/>
              </a:ext>
            </a:extLst>
          </p:cNvPr>
          <p:cNvGrpSpPr/>
          <p:nvPr/>
        </p:nvGrpSpPr>
        <p:grpSpPr>
          <a:xfrm>
            <a:off x="838683" y="6218982"/>
            <a:ext cx="309240" cy="304200"/>
            <a:chOff x="838683" y="6218982"/>
            <a:chExt cx="30924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0466" name="잉크 10465">
                  <a:extLst>
                    <a:ext uri="{FF2B5EF4-FFF2-40B4-BE49-F238E27FC236}">
                      <a16:creationId xmlns:a16="http://schemas.microsoft.com/office/drawing/2014/main" id="{8AF0BC34-6D1A-9282-B3B8-FE88EAB1E628}"/>
                    </a:ext>
                  </a:extLst>
                </p14:cNvPr>
                <p14:cNvContentPartPr/>
                <p14:nvPr/>
              </p14:nvContentPartPr>
              <p14:xfrm>
                <a:off x="838683" y="6220062"/>
                <a:ext cx="289440" cy="154080"/>
              </p14:xfrm>
            </p:contentPart>
          </mc:Choice>
          <mc:Fallback xmlns="">
            <p:pic>
              <p:nvPicPr>
                <p:cNvPr id="10466" name="잉크 10465">
                  <a:extLst>
                    <a:ext uri="{FF2B5EF4-FFF2-40B4-BE49-F238E27FC236}">
                      <a16:creationId xmlns:a16="http://schemas.microsoft.com/office/drawing/2014/main" id="{8AF0BC34-6D1A-9282-B3B8-FE88EAB1E6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0043" y="6211062"/>
                  <a:ext cx="307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0467" name="잉크 10466">
                  <a:extLst>
                    <a:ext uri="{FF2B5EF4-FFF2-40B4-BE49-F238E27FC236}">
                      <a16:creationId xmlns:a16="http://schemas.microsoft.com/office/drawing/2014/main" id="{AF64F124-A2CE-6DC9-D6AE-5AC4CA2B975D}"/>
                    </a:ext>
                  </a:extLst>
                </p14:cNvPr>
                <p14:cNvContentPartPr/>
                <p14:nvPr/>
              </p14:nvContentPartPr>
              <p14:xfrm>
                <a:off x="1039923" y="6218982"/>
                <a:ext cx="108000" cy="304200"/>
              </p14:xfrm>
            </p:contentPart>
          </mc:Choice>
          <mc:Fallback xmlns="">
            <p:pic>
              <p:nvPicPr>
                <p:cNvPr id="10467" name="잉크 10466">
                  <a:extLst>
                    <a:ext uri="{FF2B5EF4-FFF2-40B4-BE49-F238E27FC236}">
                      <a16:creationId xmlns:a16="http://schemas.microsoft.com/office/drawing/2014/main" id="{AF64F124-A2CE-6DC9-D6AE-5AC4CA2B975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30923" y="6210342"/>
                  <a:ext cx="125640" cy="32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12700" y="115888"/>
            <a:ext cx="4699000" cy="452437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SIZE    512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msg[SIZE];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filedes[2];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pid_t pid;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if(pipe(filedes) == -1)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     printf("fail to call pipe()\n");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   } </a:t>
            </a:r>
          </a:p>
        </p:txBody>
      </p:sp>
      <p:sp>
        <p:nvSpPr>
          <p:cNvPr id="11267" name="직사각형 1"/>
          <p:cNvSpPr>
            <a:spLocks noChangeArrowheads="1"/>
          </p:cNvSpPr>
          <p:nvPr/>
        </p:nvSpPr>
        <p:spPr bwMode="auto">
          <a:xfrm>
            <a:off x="4500563" y="115888"/>
            <a:ext cx="4572000" cy="4524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if((pid = fork()) == -1)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     printf("fail to call fork()\n");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else if(pid &gt; 0)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 strcpy(msg, "apple is red.\n");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     write(filedes[1], msg, SIZE);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 printf("[parent] %s\n", msg);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    else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        sleep(1);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     read(filedes[0], msg, SIZE);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        printf("[child] %s\n", msg);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36 } 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4959350"/>
            <a:ext cx="3240088" cy="12065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ex11-03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[parent] apple is red.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[child] apple is red.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281572-3650-4751-EE81-977263809F86}"/>
              </a:ext>
            </a:extLst>
          </p:cNvPr>
          <p:cNvGrpSpPr/>
          <p:nvPr/>
        </p:nvGrpSpPr>
        <p:grpSpPr>
          <a:xfrm>
            <a:off x="3185700" y="3361860"/>
            <a:ext cx="1107360" cy="274320"/>
            <a:chOff x="3185700" y="3361860"/>
            <a:chExt cx="11073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14CDB4C-3458-D4EC-EC0F-D7761CD99BE3}"/>
                    </a:ext>
                  </a:extLst>
                </p14:cNvPr>
                <p14:cNvContentPartPr/>
                <p14:nvPr/>
              </p14:nvContentPartPr>
              <p14:xfrm>
                <a:off x="3185700" y="3478860"/>
                <a:ext cx="164520" cy="316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14CDB4C-3458-D4EC-EC0F-D7761CD99B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76700" y="3470220"/>
                  <a:ext cx="182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876E6CF-1257-24F1-4811-01526B4F558A}"/>
                    </a:ext>
                  </a:extLst>
                </p14:cNvPr>
                <p14:cNvContentPartPr/>
                <p14:nvPr/>
              </p14:nvContentPartPr>
              <p14:xfrm>
                <a:off x="3291900" y="3404340"/>
                <a:ext cx="74880" cy="1839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876E6CF-1257-24F1-4811-01526B4F55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2900" y="3395700"/>
                  <a:ext cx="9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BB2B231-886E-896E-AD82-9C6055F92FB4}"/>
                    </a:ext>
                  </a:extLst>
                </p14:cNvPr>
                <p14:cNvContentPartPr/>
                <p14:nvPr/>
              </p14:nvContentPartPr>
              <p14:xfrm>
                <a:off x="3408180" y="3415860"/>
                <a:ext cx="96480" cy="119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BB2B231-886E-896E-AD82-9C6055F92F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9540" y="3407220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55DD0E5-D989-1C54-A66E-4AB3E39767D2}"/>
                    </a:ext>
                  </a:extLst>
                </p14:cNvPr>
                <p14:cNvContentPartPr/>
                <p14:nvPr/>
              </p14:nvContentPartPr>
              <p14:xfrm>
                <a:off x="3460020" y="3432780"/>
                <a:ext cx="109080" cy="143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55DD0E5-D989-1C54-A66E-4AB3E39767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51020" y="3423780"/>
                  <a:ext cx="126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6D22D31-4D0E-AE2A-E1B0-3081F5151542}"/>
                    </a:ext>
                  </a:extLst>
                </p14:cNvPr>
                <p14:cNvContentPartPr/>
                <p14:nvPr/>
              </p14:nvContentPartPr>
              <p14:xfrm>
                <a:off x="3559020" y="3465180"/>
                <a:ext cx="77760" cy="100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6D22D31-4D0E-AE2A-E1B0-3081F51515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50380" y="3456540"/>
                  <a:ext cx="95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084BEAB-C809-B581-1756-F53F1F1DFA64}"/>
                    </a:ext>
                  </a:extLst>
                </p14:cNvPr>
                <p14:cNvContentPartPr/>
                <p14:nvPr/>
              </p14:nvContentPartPr>
              <p14:xfrm>
                <a:off x="3626340" y="3432780"/>
                <a:ext cx="117360" cy="138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084BEAB-C809-B581-1756-F53F1F1DFA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17340" y="3423780"/>
                  <a:ext cx="135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4D1CBD8-4B16-8558-7A0E-C21C61462647}"/>
                    </a:ext>
                  </a:extLst>
                </p14:cNvPr>
                <p14:cNvContentPartPr/>
                <p14:nvPr/>
              </p14:nvContentPartPr>
              <p14:xfrm>
                <a:off x="3737580" y="3392100"/>
                <a:ext cx="87840" cy="110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4D1CBD8-4B16-8558-7A0E-C21C614626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28580" y="3383460"/>
                  <a:ext cx="105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438527A-E92D-46BD-6585-4B68C7EB9AE3}"/>
                    </a:ext>
                  </a:extLst>
                </p14:cNvPr>
                <p14:cNvContentPartPr/>
                <p14:nvPr/>
              </p14:nvContentPartPr>
              <p14:xfrm>
                <a:off x="3746580" y="3453660"/>
                <a:ext cx="140760" cy="103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438527A-E92D-46BD-6585-4B68C7EB9A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37940" y="3444660"/>
                  <a:ext cx="158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E6DBE12-E225-E6C7-91A0-43B08AD5BCEF}"/>
                    </a:ext>
                  </a:extLst>
                </p14:cNvPr>
                <p14:cNvContentPartPr/>
                <p14:nvPr/>
              </p14:nvContentPartPr>
              <p14:xfrm>
                <a:off x="3940980" y="3364380"/>
                <a:ext cx="121680" cy="145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E6DBE12-E225-E6C7-91A0-43B08AD5BC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31980" y="3355380"/>
                  <a:ext cx="139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B027B60-7F4E-CE46-E27B-4AFE8450DF8F}"/>
                    </a:ext>
                  </a:extLst>
                </p14:cNvPr>
                <p14:cNvContentPartPr/>
                <p14:nvPr/>
              </p14:nvContentPartPr>
              <p14:xfrm>
                <a:off x="4038900" y="3373740"/>
                <a:ext cx="70200" cy="117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B027B60-7F4E-CE46-E27B-4AFE8450DF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9900" y="3365100"/>
                  <a:ext cx="87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39DAC0A-C906-53AB-890A-0139E54086B8}"/>
                    </a:ext>
                  </a:extLst>
                </p14:cNvPr>
                <p14:cNvContentPartPr/>
                <p14:nvPr/>
              </p14:nvContentPartPr>
              <p14:xfrm>
                <a:off x="4066260" y="3503700"/>
                <a:ext cx="65880" cy="75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39DAC0A-C906-53AB-890A-0139E5408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57620" y="3495060"/>
                  <a:ext cx="83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FF04ACD-F09C-B967-4AA2-75B5F1F52935}"/>
                    </a:ext>
                  </a:extLst>
                </p14:cNvPr>
                <p14:cNvContentPartPr/>
                <p14:nvPr/>
              </p14:nvContentPartPr>
              <p14:xfrm>
                <a:off x="4149780" y="3380220"/>
                <a:ext cx="96480" cy="110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FF04ACD-F09C-B967-4AA2-75B5F1F529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41140" y="3371220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F72F569-C0B2-D2FA-1EFE-32EFC81D2B97}"/>
                    </a:ext>
                  </a:extLst>
                </p14:cNvPr>
                <p14:cNvContentPartPr/>
                <p14:nvPr/>
              </p14:nvContentPartPr>
              <p14:xfrm>
                <a:off x="4210620" y="3361860"/>
                <a:ext cx="60840" cy="104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F72F569-C0B2-D2FA-1EFE-32EFC81D2B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1980" y="3352860"/>
                  <a:ext cx="78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B9AA6F6-0DD0-DEA3-E48A-9489CC9428EF}"/>
                    </a:ext>
                  </a:extLst>
                </p14:cNvPr>
                <p14:cNvContentPartPr/>
                <p14:nvPr/>
              </p14:nvContentPartPr>
              <p14:xfrm>
                <a:off x="4212060" y="3516300"/>
                <a:ext cx="81000" cy="45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B9AA6F6-0DD0-DEA3-E48A-9489CC9428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03060" y="3507660"/>
                  <a:ext cx="9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60D20C1-9504-F92C-1F1A-D2D946D7AEB2}"/>
                    </a:ext>
                  </a:extLst>
                </p14:cNvPr>
                <p14:cNvContentPartPr/>
                <p14:nvPr/>
              </p14:nvContentPartPr>
              <p14:xfrm>
                <a:off x="3716700" y="3400380"/>
                <a:ext cx="163440" cy="55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60D20C1-9504-F92C-1F1A-D2D946D7AEB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08060" y="3391380"/>
                  <a:ext cx="181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A89F790-3E8F-7C6D-9ED0-92B2E29F019A}"/>
                    </a:ext>
                  </a:extLst>
                </p14:cNvPr>
                <p14:cNvContentPartPr/>
                <p14:nvPr/>
              </p14:nvContentPartPr>
              <p14:xfrm>
                <a:off x="3766740" y="3435660"/>
                <a:ext cx="21240" cy="81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A89F790-3E8F-7C6D-9ED0-92B2E29F019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8100" y="3427020"/>
                  <a:ext cx="38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EB62186-C418-824E-51EA-A6E82F3AD17F}"/>
                    </a:ext>
                  </a:extLst>
                </p14:cNvPr>
                <p14:cNvContentPartPr/>
                <p14:nvPr/>
              </p14:nvContentPartPr>
              <p14:xfrm>
                <a:off x="3812820" y="3420180"/>
                <a:ext cx="18720" cy="119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EB62186-C418-824E-51EA-A6E82F3AD1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4180" y="3411540"/>
                  <a:ext cx="3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3FDE773-491A-9BBC-A94F-E881A672961D}"/>
                    </a:ext>
                  </a:extLst>
                </p14:cNvPr>
                <p14:cNvContentPartPr/>
                <p14:nvPr/>
              </p14:nvContentPartPr>
              <p14:xfrm>
                <a:off x="3760980" y="3556980"/>
                <a:ext cx="21240" cy="27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3FDE773-491A-9BBC-A94F-E881A672961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52340" y="3547980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B3466AB-7C5E-7612-2041-EBCC63A9D7F3}"/>
                    </a:ext>
                  </a:extLst>
                </p14:cNvPr>
                <p14:cNvContentPartPr/>
                <p14:nvPr/>
              </p14:nvContentPartPr>
              <p14:xfrm>
                <a:off x="3763500" y="3616380"/>
                <a:ext cx="172800" cy="19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B3466AB-7C5E-7612-2041-EBCC63A9D7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54860" y="3607380"/>
                  <a:ext cx="1904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F94952-F874-50BC-A68F-55843151DCC5}"/>
              </a:ext>
            </a:extLst>
          </p:cNvPr>
          <p:cNvGrpSpPr/>
          <p:nvPr/>
        </p:nvGrpSpPr>
        <p:grpSpPr>
          <a:xfrm>
            <a:off x="7780380" y="202860"/>
            <a:ext cx="1344960" cy="363600"/>
            <a:chOff x="7780380" y="202860"/>
            <a:chExt cx="13449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38956E3-ACBA-A7D0-97AB-C29B9728767B}"/>
                    </a:ext>
                  </a:extLst>
                </p14:cNvPr>
                <p14:cNvContentPartPr/>
                <p14:nvPr/>
              </p14:nvContentPartPr>
              <p14:xfrm>
                <a:off x="7780380" y="252900"/>
                <a:ext cx="137880" cy="25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38956E3-ACBA-A7D0-97AB-C29B972876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71740" y="244260"/>
                  <a:ext cx="155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A63F095-BD63-08CE-C5EB-9FE57B9022B8}"/>
                    </a:ext>
                  </a:extLst>
                </p14:cNvPr>
                <p14:cNvContentPartPr/>
                <p14:nvPr/>
              </p14:nvContentPartPr>
              <p14:xfrm>
                <a:off x="7858500" y="202860"/>
                <a:ext cx="110880" cy="160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A63F095-BD63-08CE-C5EB-9FE57B9022B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49500" y="193860"/>
                  <a:ext cx="12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D65AFE7-5E96-2F39-8A3C-54C95A4ACF5D}"/>
                    </a:ext>
                  </a:extLst>
                </p14:cNvPr>
                <p14:cNvContentPartPr/>
                <p14:nvPr/>
              </p14:nvContentPartPr>
              <p14:xfrm>
                <a:off x="8047860" y="216900"/>
                <a:ext cx="100440" cy="98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D65AFE7-5E96-2F39-8A3C-54C95A4ACF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38860" y="208260"/>
                  <a:ext cx="118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7706DD3-D542-9306-698A-8646C72A366A}"/>
                    </a:ext>
                  </a:extLst>
                </p14:cNvPr>
                <p14:cNvContentPartPr/>
                <p14:nvPr/>
              </p14:nvContentPartPr>
              <p14:xfrm>
                <a:off x="8070540" y="252180"/>
                <a:ext cx="118080" cy="87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7706DD3-D542-9306-698A-8646C72A366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1540" y="243180"/>
                  <a:ext cx="13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C56CF3E-C0E1-2344-12E0-F83F2FF8A5E7}"/>
                    </a:ext>
                  </a:extLst>
                </p14:cNvPr>
                <p14:cNvContentPartPr/>
                <p14:nvPr/>
              </p14:nvContentPartPr>
              <p14:xfrm>
                <a:off x="8064060" y="377460"/>
                <a:ext cx="115200" cy="13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C56CF3E-C0E1-2344-12E0-F83F2FF8A5E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55060" y="368460"/>
                  <a:ext cx="132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54A4BB9-C437-3097-8A51-4DB9807C495F}"/>
                    </a:ext>
                  </a:extLst>
                </p14:cNvPr>
                <p14:cNvContentPartPr/>
                <p14:nvPr/>
              </p14:nvContentPartPr>
              <p14:xfrm>
                <a:off x="8173500" y="233460"/>
                <a:ext cx="108360" cy="16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54A4BB9-C437-3097-8A51-4DB9807C49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64860" y="224820"/>
                  <a:ext cx="126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5EC2732-00EB-C3E4-CFF1-FC2CCC23B7C7}"/>
                    </a:ext>
                  </a:extLst>
                </p14:cNvPr>
                <p14:cNvContentPartPr/>
                <p14:nvPr/>
              </p14:nvContentPartPr>
              <p14:xfrm>
                <a:off x="8292660" y="250380"/>
                <a:ext cx="78480" cy="117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5EC2732-00EB-C3E4-CFF1-FC2CCC23B7C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84020" y="241380"/>
                  <a:ext cx="96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7336124-4028-F52E-AB38-59700C722A8F}"/>
                    </a:ext>
                  </a:extLst>
                </p14:cNvPr>
                <p14:cNvContentPartPr/>
                <p14:nvPr/>
              </p14:nvContentPartPr>
              <p14:xfrm>
                <a:off x="8343780" y="286380"/>
                <a:ext cx="67320" cy="106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7336124-4028-F52E-AB38-59700C722A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34780" y="277380"/>
                  <a:ext cx="84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54E313B-DD39-01C1-54F2-1B543449CE75}"/>
                    </a:ext>
                  </a:extLst>
                </p14:cNvPr>
                <p14:cNvContentPartPr/>
                <p14:nvPr/>
              </p14:nvContentPartPr>
              <p14:xfrm>
                <a:off x="8419740" y="274140"/>
                <a:ext cx="28800" cy="136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54E313B-DD39-01C1-54F2-1B543449CE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10740" y="265500"/>
                  <a:ext cx="4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D5DE88A-C5E9-E49D-7D06-C6C7D8D62CF1}"/>
                    </a:ext>
                  </a:extLst>
                </p14:cNvPr>
                <p14:cNvContentPartPr/>
                <p14:nvPr/>
              </p14:nvContentPartPr>
              <p14:xfrm>
                <a:off x="8457180" y="295380"/>
                <a:ext cx="72720" cy="127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D5DE88A-C5E9-E49D-7D06-C6C7D8D62CF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48540" y="286740"/>
                  <a:ext cx="90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08906C7-4F03-5E45-A96B-1A002C2EA716}"/>
                    </a:ext>
                  </a:extLst>
                </p14:cNvPr>
                <p14:cNvContentPartPr/>
                <p14:nvPr/>
              </p14:nvContentPartPr>
              <p14:xfrm>
                <a:off x="8565900" y="275940"/>
                <a:ext cx="85680" cy="104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08906C7-4F03-5E45-A96B-1A002C2EA7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57260" y="267300"/>
                  <a:ext cx="103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CF40FE6-1EA2-30F0-1247-0D8B88874E4A}"/>
                    </a:ext>
                  </a:extLst>
                </p14:cNvPr>
                <p14:cNvContentPartPr/>
                <p14:nvPr/>
              </p14:nvContentPartPr>
              <p14:xfrm>
                <a:off x="8650860" y="300420"/>
                <a:ext cx="50400" cy="76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CF40FE6-1EA2-30F0-1247-0D8B88874E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42220" y="291420"/>
                  <a:ext cx="68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BB353A6-AFCD-6AF1-9306-7BF0892B2D5F}"/>
                    </a:ext>
                  </a:extLst>
                </p14:cNvPr>
                <p14:cNvContentPartPr/>
                <p14:nvPr/>
              </p14:nvContentPartPr>
              <p14:xfrm>
                <a:off x="8628900" y="429300"/>
                <a:ext cx="48240" cy="486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BB353A6-AFCD-6AF1-9306-7BF0892B2D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19900" y="420660"/>
                  <a:ext cx="65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077920A-B374-95C6-2DDB-2BA6B41D5FFF}"/>
                    </a:ext>
                  </a:extLst>
                </p14:cNvPr>
                <p14:cNvContentPartPr/>
                <p14:nvPr/>
              </p14:nvContentPartPr>
              <p14:xfrm>
                <a:off x="8720340" y="307620"/>
                <a:ext cx="77760" cy="84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077920A-B374-95C6-2DDB-2BA6B41D5F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11700" y="298980"/>
                  <a:ext cx="95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4FF7B24-FAE3-8CEF-7C31-4B3B0049BF03}"/>
                    </a:ext>
                  </a:extLst>
                </p14:cNvPr>
                <p14:cNvContentPartPr/>
                <p14:nvPr/>
              </p14:nvContentPartPr>
              <p14:xfrm>
                <a:off x="8711700" y="310140"/>
                <a:ext cx="101160" cy="1951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4FF7B24-FAE3-8CEF-7C31-4B3B0049BF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03060" y="301140"/>
                  <a:ext cx="118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709891B-0BA2-3C70-18EE-3223A6AEA3A5}"/>
                    </a:ext>
                  </a:extLst>
                </p14:cNvPr>
                <p14:cNvContentPartPr/>
                <p14:nvPr/>
              </p14:nvContentPartPr>
              <p14:xfrm>
                <a:off x="8823660" y="336780"/>
                <a:ext cx="54720" cy="83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709891B-0BA2-3C70-18EE-3223A6AEA3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14660" y="328140"/>
                  <a:ext cx="72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0021D07-D16D-72B7-E698-7ED5C02DEF54}"/>
                    </a:ext>
                  </a:extLst>
                </p14:cNvPr>
                <p14:cNvContentPartPr/>
                <p14:nvPr/>
              </p14:nvContentPartPr>
              <p14:xfrm>
                <a:off x="8874060" y="350100"/>
                <a:ext cx="36360" cy="90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0021D07-D16D-72B7-E698-7ED5C02DEF5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65420" y="341100"/>
                  <a:ext cx="54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217A7E3-FA70-C3F6-72CB-B4F0B89A69F5}"/>
                    </a:ext>
                  </a:extLst>
                </p14:cNvPr>
                <p14:cNvContentPartPr/>
                <p14:nvPr/>
              </p14:nvContentPartPr>
              <p14:xfrm>
                <a:off x="8835900" y="373860"/>
                <a:ext cx="153000" cy="153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217A7E3-FA70-C3F6-72CB-B4F0B89A69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26900" y="364860"/>
                  <a:ext cx="170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F661441-A927-32E9-F933-BB60623CCF80}"/>
                    </a:ext>
                  </a:extLst>
                </p14:cNvPr>
                <p14:cNvContentPartPr/>
                <p14:nvPr/>
              </p14:nvContentPartPr>
              <p14:xfrm>
                <a:off x="8946420" y="421740"/>
                <a:ext cx="81720" cy="7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F661441-A927-32E9-F933-BB60623CCF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37420" y="412740"/>
                  <a:ext cx="99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28736E7-035B-62CD-0D7D-4ED9B7716641}"/>
                    </a:ext>
                  </a:extLst>
                </p14:cNvPr>
                <p14:cNvContentPartPr/>
                <p14:nvPr/>
              </p14:nvContentPartPr>
              <p14:xfrm>
                <a:off x="9020220" y="414900"/>
                <a:ext cx="59400" cy="134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28736E7-035B-62CD-0D7D-4ED9B771664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11580" y="405900"/>
                  <a:ext cx="77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5F3C1FD-309D-17A5-00B6-47A9B81B0694}"/>
                    </a:ext>
                  </a:extLst>
                </p14:cNvPr>
                <p14:cNvContentPartPr/>
                <p14:nvPr/>
              </p14:nvContentPartPr>
              <p14:xfrm>
                <a:off x="9120660" y="558900"/>
                <a:ext cx="4680" cy="7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5F3C1FD-309D-17A5-00B6-47A9B81B06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12020" y="549900"/>
                  <a:ext cx="223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81" name="그룹 11280">
            <a:extLst>
              <a:ext uri="{FF2B5EF4-FFF2-40B4-BE49-F238E27FC236}">
                <a16:creationId xmlns:a16="http://schemas.microsoft.com/office/drawing/2014/main" id="{E74E31A2-BA38-2AEA-9045-E6AA4C14FCC9}"/>
              </a:ext>
            </a:extLst>
          </p:cNvPr>
          <p:cNvGrpSpPr/>
          <p:nvPr/>
        </p:nvGrpSpPr>
        <p:grpSpPr>
          <a:xfrm>
            <a:off x="5812260" y="2865060"/>
            <a:ext cx="2829240" cy="305640"/>
            <a:chOff x="5812260" y="2865060"/>
            <a:chExt cx="28292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463B0F50-BC07-AA96-381D-0BFF84720348}"/>
                    </a:ext>
                  </a:extLst>
                </p14:cNvPr>
                <p14:cNvContentPartPr/>
                <p14:nvPr/>
              </p14:nvContentPartPr>
              <p14:xfrm>
                <a:off x="5812260" y="2972340"/>
                <a:ext cx="166320" cy="172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463B0F50-BC07-AA96-381D-0BFF847203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03260" y="2963700"/>
                  <a:ext cx="18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EF4BDAC-FB7F-92D4-9144-31ECAFDBDAE0}"/>
                    </a:ext>
                  </a:extLst>
                </p14:cNvPr>
                <p14:cNvContentPartPr/>
                <p14:nvPr/>
              </p14:nvContentPartPr>
              <p14:xfrm>
                <a:off x="5931780" y="2943540"/>
                <a:ext cx="81360" cy="9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EF4BDAC-FB7F-92D4-9144-31ECAFDBDA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23140" y="2934900"/>
                  <a:ext cx="99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39347F1-4F03-EC4F-6A39-5A459CFCC6B5}"/>
                    </a:ext>
                  </a:extLst>
                </p14:cNvPr>
                <p14:cNvContentPartPr/>
                <p14:nvPr/>
              </p14:nvContentPartPr>
              <p14:xfrm>
                <a:off x="6155700" y="2910060"/>
                <a:ext cx="97560" cy="168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39347F1-4F03-EC4F-6A39-5A459CFCC6B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47060" y="2901420"/>
                  <a:ext cx="11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879A3DA-23BE-0857-4BFD-8AE8690BCB38}"/>
                    </a:ext>
                  </a:extLst>
                </p14:cNvPr>
                <p14:cNvContentPartPr/>
                <p14:nvPr/>
              </p14:nvContentPartPr>
              <p14:xfrm>
                <a:off x="6284580" y="2881620"/>
                <a:ext cx="42120" cy="167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879A3DA-23BE-0857-4BFD-8AE8690BCB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5580" y="2872620"/>
                  <a:ext cx="5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1BB020E-DF5C-BACD-C4D3-B7092E560819}"/>
                    </a:ext>
                  </a:extLst>
                </p14:cNvPr>
                <p14:cNvContentPartPr/>
                <p14:nvPr/>
              </p14:nvContentPartPr>
              <p14:xfrm>
                <a:off x="6351180" y="2892060"/>
                <a:ext cx="105120" cy="1674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1BB020E-DF5C-BACD-C4D3-B7092E5608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42180" y="2883420"/>
                  <a:ext cx="122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CC46830-6D17-47BA-D685-A2C7F566DDA2}"/>
                    </a:ext>
                  </a:extLst>
                </p14:cNvPr>
                <p14:cNvContentPartPr/>
                <p14:nvPr/>
              </p14:nvContentPartPr>
              <p14:xfrm>
                <a:off x="6570780" y="2948940"/>
                <a:ext cx="95760" cy="6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CC46830-6D17-47BA-D685-A2C7F566DDA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61780" y="2940300"/>
                  <a:ext cx="11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646C4DD-9375-1249-5244-5B8268292D8E}"/>
                    </a:ext>
                  </a:extLst>
                </p14:cNvPr>
                <p14:cNvContentPartPr/>
                <p14:nvPr/>
              </p14:nvContentPartPr>
              <p14:xfrm>
                <a:off x="6555660" y="2997900"/>
                <a:ext cx="141120" cy="79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646C4DD-9375-1249-5244-5B8268292D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46660" y="2988900"/>
                  <a:ext cx="158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8FBEA10-4ACF-CE5F-FBF9-7526A6F76360}"/>
                    </a:ext>
                  </a:extLst>
                </p14:cNvPr>
                <p14:cNvContentPartPr/>
                <p14:nvPr/>
              </p14:nvContentPartPr>
              <p14:xfrm>
                <a:off x="6738900" y="2947860"/>
                <a:ext cx="121680" cy="53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8FBEA10-4ACF-CE5F-FBF9-7526A6F763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9900" y="2939220"/>
                  <a:ext cx="13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828049C-FAD8-19AD-6394-EEB0803F8725}"/>
                    </a:ext>
                  </a:extLst>
                </p14:cNvPr>
                <p14:cNvContentPartPr/>
                <p14:nvPr/>
              </p14:nvContentPartPr>
              <p14:xfrm>
                <a:off x="6767700" y="3019140"/>
                <a:ext cx="123480" cy="194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828049C-FAD8-19AD-6394-EEB0803F872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59060" y="3010140"/>
                  <a:ext cx="141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74E4015-F9A7-E49C-E31F-B76558F80AD3}"/>
                    </a:ext>
                  </a:extLst>
                </p14:cNvPr>
                <p14:cNvContentPartPr/>
                <p14:nvPr/>
              </p14:nvContentPartPr>
              <p14:xfrm>
                <a:off x="6964260" y="2939940"/>
                <a:ext cx="97200" cy="1047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74E4015-F9A7-E49C-E31F-B76558F80AD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55260" y="2930940"/>
                  <a:ext cx="11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7B27E78-7DC9-33C2-E441-D89C52EE16B5}"/>
                    </a:ext>
                  </a:extLst>
                </p14:cNvPr>
                <p14:cNvContentPartPr/>
                <p14:nvPr/>
              </p14:nvContentPartPr>
              <p14:xfrm>
                <a:off x="7139220" y="2877660"/>
                <a:ext cx="127080" cy="1058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7B27E78-7DC9-33C2-E441-D89C52EE16B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30220" y="2868660"/>
                  <a:ext cx="144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0220F103-07B5-C147-6AAE-156BDCF941CD}"/>
                    </a:ext>
                  </a:extLst>
                </p14:cNvPr>
                <p14:cNvContentPartPr/>
                <p14:nvPr/>
              </p14:nvContentPartPr>
              <p14:xfrm>
                <a:off x="7202220" y="3036420"/>
                <a:ext cx="132480" cy="57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0220F103-07B5-C147-6AAE-156BDCF941C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93220" y="3027420"/>
                  <a:ext cx="150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E07966D-F852-96EA-BD5E-06A90D96AEB3}"/>
                    </a:ext>
                  </a:extLst>
                </p14:cNvPr>
                <p14:cNvContentPartPr/>
                <p14:nvPr/>
              </p14:nvContentPartPr>
              <p14:xfrm>
                <a:off x="7340820" y="2938860"/>
                <a:ext cx="121320" cy="101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E07966D-F852-96EA-BD5E-06A90D96AE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31820" y="2929860"/>
                  <a:ext cx="138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44018E5-F312-6B79-79C9-BEFCBB1AF746}"/>
                    </a:ext>
                  </a:extLst>
                </p14:cNvPr>
                <p14:cNvContentPartPr/>
                <p14:nvPr/>
              </p14:nvContentPartPr>
              <p14:xfrm>
                <a:off x="7460340" y="2968740"/>
                <a:ext cx="19440" cy="1029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44018E5-F312-6B79-79C9-BEFCBB1AF74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51340" y="2959740"/>
                  <a:ext cx="3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31B325C-702F-FE1D-50B4-CB8DC8CCF54A}"/>
                    </a:ext>
                  </a:extLst>
                </p14:cNvPr>
                <p14:cNvContentPartPr/>
                <p14:nvPr/>
              </p14:nvContentPartPr>
              <p14:xfrm>
                <a:off x="7512180" y="2920140"/>
                <a:ext cx="96120" cy="1072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31B325C-702F-FE1D-50B4-CB8DC8CCF54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03540" y="2911500"/>
                  <a:ext cx="113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0047AD8-FBB9-C238-E58C-284413CD374A}"/>
                    </a:ext>
                  </a:extLst>
                </p14:cNvPr>
                <p14:cNvContentPartPr/>
                <p14:nvPr/>
              </p14:nvContentPartPr>
              <p14:xfrm>
                <a:off x="7604700" y="2917260"/>
                <a:ext cx="31320" cy="1659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0047AD8-FBB9-C238-E58C-284413CD37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96060" y="2908260"/>
                  <a:ext cx="4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0654CE7-74B7-14F1-8EA2-BB353E45FB23}"/>
                    </a:ext>
                  </a:extLst>
                </p14:cNvPr>
                <p14:cNvContentPartPr/>
                <p14:nvPr/>
              </p14:nvContentPartPr>
              <p14:xfrm>
                <a:off x="7758060" y="2881260"/>
                <a:ext cx="83160" cy="1900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0654CE7-74B7-14F1-8EA2-BB353E45FB2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49420" y="2872620"/>
                  <a:ext cx="100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264" name="잉크 11263">
                  <a:extLst>
                    <a:ext uri="{FF2B5EF4-FFF2-40B4-BE49-F238E27FC236}">
                      <a16:creationId xmlns:a16="http://schemas.microsoft.com/office/drawing/2014/main" id="{904A1C5A-DA44-E93B-05BB-89061A39527B}"/>
                    </a:ext>
                  </a:extLst>
                </p14:cNvPr>
                <p14:cNvContentPartPr/>
                <p14:nvPr/>
              </p14:nvContentPartPr>
              <p14:xfrm>
                <a:off x="7850580" y="2884860"/>
                <a:ext cx="78480" cy="93600"/>
              </p14:xfrm>
            </p:contentPart>
          </mc:Choice>
          <mc:Fallback xmlns="">
            <p:pic>
              <p:nvPicPr>
                <p:cNvPr id="11264" name="잉크 11263">
                  <a:extLst>
                    <a:ext uri="{FF2B5EF4-FFF2-40B4-BE49-F238E27FC236}">
                      <a16:creationId xmlns:a16="http://schemas.microsoft.com/office/drawing/2014/main" id="{904A1C5A-DA44-E93B-05BB-89061A3952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41940" y="2876220"/>
                  <a:ext cx="96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265" name="잉크 11264">
                  <a:extLst>
                    <a:ext uri="{FF2B5EF4-FFF2-40B4-BE49-F238E27FC236}">
                      <a16:creationId xmlns:a16="http://schemas.microsoft.com/office/drawing/2014/main" id="{23073B77-3E47-33E2-4E76-22EC819E7FB5}"/>
                    </a:ext>
                  </a:extLst>
                </p14:cNvPr>
                <p14:cNvContentPartPr/>
                <p14:nvPr/>
              </p14:nvContentPartPr>
              <p14:xfrm>
                <a:off x="7836900" y="2957580"/>
                <a:ext cx="100080" cy="6120"/>
              </p14:xfrm>
            </p:contentPart>
          </mc:Choice>
          <mc:Fallback xmlns="">
            <p:pic>
              <p:nvPicPr>
                <p:cNvPr id="11265" name="잉크 11264">
                  <a:extLst>
                    <a:ext uri="{FF2B5EF4-FFF2-40B4-BE49-F238E27FC236}">
                      <a16:creationId xmlns:a16="http://schemas.microsoft.com/office/drawing/2014/main" id="{23073B77-3E47-33E2-4E76-22EC819E7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28260" y="2948580"/>
                  <a:ext cx="11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69" name="잉크 11268">
                  <a:extLst>
                    <a:ext uri="{FF2B5EF4-FFF2-40B4-BE49-F238E27FC236}">
                      <a16:creationId xmlns:a16="http://schemas.microsoft.com/office/drawing/2014/main" id="{730C6409-70E2-349F-B4ED-06D1D8DBF146}"/>
                    </a:ext>
                  </a:extLst>
                </p14:cNvPr>
                <p14:cNvContentPartPr/>
                <p14:nvPr/>
              </p14:nvContentPartPr>
              <p14:xfrm>
                <a:off x="7873620" y="2992140"/>
                <a:ext cx="91440" cy="56160"/>
              </p14:xfrm>
            </p:contentPart>
          </mc:Choice>
          <mc:Fallback xmlns="">
            <p:pic>
              <p:nvPicPr>
                <p:cNvPr id="11269" name="잉크 11268">
                  <a:extLst>
                    <a:ext uri="{FF2B5EF4-FFF2-40B4-BE49-F238E27FC236}">
                      <a16:creationId xmlns:a16="http://schemas.microsoft.com/office/drawing/2014/main" id="{730C6409-70E2-349F-B4ED-06D1D8DBF14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64620" y="2983140"/>
                  <a:ext cx="109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270" name="잉크 11269">
                  <a:extLst>
                    <a:ext uri="{FF2B5EF4-FFF2-40B4-BE49-F238E27FC236}">
                      <a16:creationId xmlns:a16="http://schemas.microsoft.com/office/drawing/2014/main" id="{7CB5F364-E29D-33BB-8E97-6A236B386E59}"/>
                    </a:ext>
                  </a:extLst>
                </p14:cNvPr>
                <p14:cNvContentPartPr/>
                <p14:nvPr/>
              </p14:nvContentPartPr>
              <p14:xfrm>
                <a:off x="7949220" y="2923020"/>
                <a:ext cx="96120" cy="120960"/>
              </p14:xfrm>
            </p:contentPart>
          </mc:Choice>
          <mc:Fallback xmlns="">
            <p:pic>
              <p:nvPicPr>
                <p:cNvPr id="11270" name="잉크 11269">
                  <a:extLst>
                    <a:ext uri="{FF2B5EF4-FFF2-40B4-BE49-F238E27FC236}">
                      <a16:creationId xmlns:a16="http://schemas.microsoft.com/office/drawing/2014/main" id="{7CB5F364-E29D-33BB-8E97-6A236B386E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0580" y="2914020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271" name="잉크 11270">
                  <a:extLst>
                    <a:ext uri="{FF2B5EF4-FFF2-40B4-BE49-F238E27FC236}">
                      <a16:creationId xmlns:a16="http://schemas.microsoft.com/office/drawing/2014/main" id="{12C15E6F-5E29-49B8-6A29-EF079C03EF5C}"/>
                    </a:ext>
                  </a:extLst>
                </p14:cNvPr>
                <p14:cNvContentPartPr/>
                <p14:nvPr/>
              </p14:nvContentPartPr>
              <p14:xfrm>
                <a:off x="8057220" y="2865060"/>
                <a:ext cx="110160" cy="93960"/>
              </p14:xfrm>
            </p:contentPart>
          </mc:Choice>
          <mc:Fallback xmlns="">
            <p:pic>
              <p:nvPicPr>
                <p:cNvPr id="11271" name="잉크 11270">
                  <a:extLst>
                    <a:ext uri="{FF2B5EF4-FFF2-40B4-BE49-F238E27FC236}">
                      <a16:creationId xmlns:a16="http://schemas.microsoft.com/office/drawing/2014/main" id="{12C15E6F-5E29-49B8-6A29-EF079C03EF5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48220" y="2856420"/>
                  <a:ext cx="127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272" name="잉크 11271">
                  <a:extLst>
                    <a:ext uri="{FF2B5EF4-FFF2-40B4-BE49-F238E27FC236}">
                      <a16:creationId xmlns:a16="http://schemas.microsoft.com/office/drawing/2014/main" id="{5E1C7D1F-6B8C-4A0E-3B35-5B033676349A}"/>
                    </a:ext>
                  </a:extLst>
                </p14:cNvPr>
                <p14:cNvContentPartPr/>
                <p14:nvPr/>
              </p14:nvContentPartPr>
              <p14:xfrm>
                <a:off x="8156220" y="2898540"/>
                <a:ext cx="55800" cy="66960"/>
              </p14:xfrm>
            </p:contentPart>
          </mc:Choice>
          <mc:Fallback xmlns="">
            <p:pic>
              <p:nvPicPr>
                <p:cNvPr id="11272" name="잉크 11271">
                  <a:extLst>
                    <a:ext uri="{FF2B5EF4-FFF2-40B4-BE49-F238E27FC236}">
                      <a16:creationId xmlns:a16="http://schemas.microsoft.com/office/drawing/2014/main" id="{5E1C7D1F-6B8C-4A0E-3B35-5B033676349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47220" y="2889900"/>
                  <a:ext cx="73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73" name="잉크 11272">
                  <a:extLst>
                    <a:ext uri="{FF2B5EF4-FFF2-40B4-BE49-F238E27FC236}">
                      <a16:creationId xmlns:a16="http://schemas.microsoft.com/office/drawing/2014/main" id="{4735DC4D-E2A0-B3F1-1982-C1CE6C8F299A}"/>
                    </a:ext>
                  </a:extLst>
                </p14:cNvPr>
                <p14:cNvContentPartPr/>
                <p14:nvPr/>
              </p14:nvContentPartPr>
              <p14:xfrm>
                <a:off x="8123820" y="3002580"/>
                <a:ext cx="111240" cy="56520"/>
              </p14:xfrm>
            </p:contentPart>
          </mc:Choice>
          <mc:Fallback xmlns="">
            <p:pic>
              <p:nvPicPr>
                <p:cNvPr id="11273" name="잉크 11272">
                  <a:extLst>
                    <a:ext uri="{FF2B5EF4-FFF2-40B4-BE49-F238E27FC236}">
                      <a16:creationId xmlns:a16="http://schemas.microsoft.com/office/drawing/2014/main" id="{4735DC4D-E2A0-B3F1-1982-C1CE6C8F29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14820" y="2993580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274" name="잉크 11273">
                  <a:extLst>
                    <a:ext uri="{FF2B5EF4-FFF2-40B4-BE49-F238E27FC236}">
                      <a16:creationId xmlns:a16="http://schemas.microsoft.com/office/drawing/2014/main" id="{CA9B0944-1A68-92D7-D2D7-17CA4B4BA49A}"/>
                    </a:ext>
                  </a:extLst>
                </p14:cNvPr>
                <p14:cNvContentPartPr/>
                <p14:nvPr/>
              </p14:nvContentPartPr>
              <p14:xfrm>
                <a:off x="8227860" y="2875500"/>
                <a:ext cx="102960" cy="92160"/>
              </p14:xfrm>
            </p:contentPart>
          </mc:Choice>
          <mc:Fallback xmlns="">
            <p:pic>
              <p:nvPicPr>
                <p:cNvPr id="11274" name="잉크 11273">
                  <a:extLst>
                    <a:ext uri="{FF2B5EF4-FFF2-40B4-BE49-F238E27FC236}">
                      <a16:creationId xmlns:a16="http://schemas.microsoft.com/office/drawing/2014/main" id="{CA9B0944-1A68-92D7-D2D7-17CA4B4BA49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18860" y="2866860"/>
                  <a:ext cx="120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275" name="잉크 11274">
                  <a:extLst>
                    <a:ext uri="{FF2B5EF4-FFF2-40B4-BE49-F238E27FC236}">
                      <a16:creationId xmlns:a16="http://schemas.microsoft.com/office/drawing/2014/main" id="{2C1E6969-E6CD-6282-D778-954E55115FE9}"/>
                    </a:ext>
                  </a:extLst>
                </p14:cNvPr>
                <p14:cNvContentPartPr/>
                <p14:nvPr/>
              </p14:nvContentPartPr>
              <p14:xfrm>
                <a:off x="8278620" y="2937780"/>
                <a:ext cx="88200" cy="138960"/>
              </p14:xfrm>
            </p:contentPart>
          </mc:Choice>
          <mc:Fallback xmlns="">
            <p:pic>
              <p:nvPicPr>
                <p:cNvPr id="11275" name="잉크 11274">
                  <a:extLst>
                    <a:ext uri="{FF2B5EF4-FFF2-40B4-BE49-F238E27FC236}">
                      <a16:creationId xmlns:a16="http://schemas.microsoft.com/office/drawing/2014/main" id="{2C1E6969-E6CD-6282-D778-954E55115FE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69980" y="2929140"/>
                  <a:ext cx="105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76" name="잉크 11275">
                  <a:extLst>
                    <a:ext uri="{FF2B5EF4-FFF2-40B4-BE49-F238E27FC236}">
                      <a16:creationId xmlns:a16="http://schemas.microsoft.com/office/drawing/2014/main" id="{3A4BF88E-D4BE-3CA4-4C49-667CD7A239BC}"/>
                    </a:ext>
                  </a:extLst>
                </p14:cNvPr>
                <p14:cNvContentPartPr/>
                <p14:nvPr/>
              </p14:nvContentPartPr>
              <p14:xfrm>
                <a:off x="8374020" y="2911140"/>
                <a:ext cx="51840" cy="28440"/>
              </p14:xfrm>
            </p:contentPart>
          </mc:Choice>
          <mc:Fallback xmlns="">
            <p:pic>
              <p:nvPicPr>
                <p:cNvPr id="11276" name="잉크 11275">
                  <a:extLst>
                    <a:ext uri="{FF2B5EF4-FFF2-40B4-BE49-F238E27FC236}">
                      <a16:creationId xmlns:a16="http://schemas.microsoft.com/office/drawing/2014/main" id="{3A4BF88E-D4BE-3CA4-4C49-667CD7A239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65380" y="2902140"/>
                  <a:ext cx="69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77" name="잉크 11276">
                  <a:extLst>
                    <a:ext uri="{FF2B5EF4-FFF2-40B4-BE49-F238E27FC236}">
                      <a16:creationId xmlns:a16="http://schemas.microsoft.com/office/drawing/2014/main" id="{9AEFEED6-7CF6-5D8C-1D0E-E73612AB6D1C}"/>
                    </a:ext>
                  </a:extLst>
                </p14:cNvPr>
                <p14:cNvContentPartPr/>
                <p14:nvPr/>
              </p14:nvContentPartPr>
              <p14:xfrm>
                <a:off x="8361060" y="2932740"/>
                <a:ext cx="72360" cy="93600"/>
              </p14:xfrm>
            </p:contentPart>
          </mc:Choice>
          <mc:Fallback xmlns="">
            <p:pic>
              <p:nvPicPr>
                <p:cNvPr id="11277" name="잉크 11276">
                  <a:extLst>
                    <a:ext uri="{FF2B5EF4-FFF2-40B4-BE49-F238E27FC236}">
                      <a16:creationId xmlns:a16="http://schemas.microsoft.com/office/drawing/2014/main" id="{9AEFEED6-7CF6-5D8C-1D0E-E73612AB6D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2420" y="2923740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78" name="잉크 11277">
                  <a:extLst>
                    <a:ext uri="{FF2B5EF4-FFF2-40B4-BE49-F238E27FC236}">
                      <a16:creationId xmlns:a16="http://schemas.microsoft.com/office/drawing/2014/main" id="{E07FAE0D-D049-53D0-5A4A-4CAB6DF1218F}"/>
                    </a:ext>
                  </a:extLst>
                </p14:cNvPr>
                <p14:cNvContentPartPr/>
                <p14:nvPr/>
              </p14:nvContentPartPr>
              <p14:xfrm>
                <a:off x="8455380" y="2898540"/>
                <a:ext cx="59400" cy="77040"/>
              </p14:xfrm>
            </p:contentPart>
          </mc:Choice>
          <mc:Fallback xmlns="">
            <p:pic>
              <p:nvPicPr>
                <p:cNvPr id="11278" name="잉크 11277">
                  <a:extLst>
                    <a:ext uri="{FF2B5EF4-FFF2-40B4-BE49-F238E27FC236}">
                      <a16:creationId xmlns:a16="http://schemas.microsoft.com/office/drawing/2014/main" id="{E07FAE0D-D049-53D0-5A4A-4CAB6DF121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46740" y="2889540"/>
                  <a:ext cx="77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79" name="잉크 11278">
                  <a:extLst>
                    <a:ext uri="{FF2B5EF4-FFF2-40B4-BE49-F238E27FC236}">
                      <a16:creationId xmlns:a16="http://schemas.microsoft.com/office/drawing/2014/main" id="{A5C9C4F0-DF6F-C1BE-C857-E58DBF250739}"/>
                    </a:ext>
                  </a:extLst>
                </p14:cNvPr>
                <p14:cNvContentPartPr/>
                <p14:nvPr/>
              </p14:nvContentPartPr>
              <p14:xfrm>
                <a:off x="8460420" y="3014820"/>
                <a:ext cx="102240" cy="105840"/>
              </p14:xfrm>
            </p:contentPart>
          </mc:Choice>
          <mc:Fallback xmlns="">
            <p:pic>
              <p:nvPicPr>
                <p:cNvPr id="11279" name="잉크 11278">
                  <a:extLst>
                    <a:ext uri="{FF2B5EF4-FFF2-40B4-BE49-F238E27FC236}">
                      <a16:creationId xmlns:a16="http://schemas.microsoft.com/office/drawing/2014/main" id="{A5C9C4F0-DF6F-C1BE-C857-E58DBF25073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51420" y="3006180"/>
                  <a:ext cx="119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80" name="잉크 11279">
                  <a:extLst>
                    <a:ext uri="{FF2B5EF4-FFF2-40B4-BE49-F238E27FC236}">
                      <a16:creationId xmlns:a16="http://schemas.microsoft.com/office/drawing/2014/main" id="{E6CA0B66-8A45-FEEC-363B-F757AF91DD2D}"/>
                    </a:ext>
                  </a:extLst>
                </p14:cNvPr>
                <p14:cNvContentPartPr/>
                <p14:nvPr/>
              </p14:nvContentPartPr>
              <p14:xfrm>
                <a:off x="8582460" y="2902860"/>
                <a:ext cx="59040" cy="267840"/>
              </p14:xfrm>
            </p:contentPart>
          </mc:Choice>
          <mc:Fallback xmlns="">
            <p:pic>
              <p:nvPicPr>
                <p:cNvPr id="11280" name="잉크 11279">
                  <a:extLst>
                    <a:ext uri="{FF2B5EF4-FFF2-40B4-BE49-F238E27FC236}">
                      <a16:creationId xmlns:a16="http://schemas.microsoft.com/office/drawing/2014/main" id="{E6CA0B66-8A45-FEEC-363B-F757AF91DD2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73460" y="2893860"/>
                  <a:ext cx="766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4" name="그룹 11293">
            <a:extLst>
              <a:ext uri="{FF2B5EF4-FFF2-40B4-BE49-F238E27FC236}">
                <a16:creationId xmlns:a16="http://schemas.microsoft.com/office/drawing/2014/main" id="{F9BACD6B-B8B3-7D60-6BDD-DFE0BEA92A36}"/>
              </a:ext>
            </a:extLst>
          </p:cNvPr>
          <p:cNvGrpSpPr/>
          <p:nvPr/>
        </p:nvGrpSpPr>
        <p:grpSpPr>
          <a:xfrm>
            <a:off x="4804260" y="1723500"/>
            <a:ext cx="504000" cy="974160"/>
            <a:chOff x="4804260" y="1723500"/>
            <a:chExt cx="504000" cy="9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82" name="잉크 11281">
                  <a:extLst>
                    <a:ext uri="{FF2B5EF4-FFF2-40B4-BE49-F238E27FC236}">
                      <a16:creationId xmlns:a16="http://schemas.microsoft.com/office/drawing/2014/main" id="{CBE76D12-29CD-7FE4-1281-A3DFEDECBCC8}"/>
                    </a:ext>
                  </a:extLst>
                </p14:cNvPr>
                <p14:cNvContentPartPr/>
                <p14:nvPr/>
              </p14:nvContentPartPr>
              <p14:xfrm>
                <a:off x="5148420" y="1723500"/>
                <a:ext cx="159840" cy="974160"/>
              </p14:xfrm>
            </p:contentPart>
          </mc:Choice>
          <mc:Fallback xmlns="">
            <p:pic>
              <p:nvPicPr>
                <p:cNvPr id="11282" name="잉크 11281">
                  <a:extLst>
                    <a:ext uri="{FF2B5EF4-FFF2-40B4-BE49-F238E27FC236}">
                      <a16:creationId xmlns:a16="http://schemas.microsoft.com/office/drawing/2014/main" id="{CBE76D12-29CD-7FE4-1281-A3DFEDECBCC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39420" y="1714860"/>
                  <a:ext cx="1774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83" name="잉크 11282">
                  <a:extLst>
                    <a:ext uri="{FF2B5EF4-FFF2-40B4-BE49-F238E27FC236}">
                      <a16:creationId xmlns:a16="http://schemas.microsoft.com/office/drawing/2014/main" id="{63FB4AC8-6213-C7ED-94B7-5D7D76228222}"/>
                    </a:ext>
                  </a:extLst>
                </p14:cNvPr>
                <p14:cNvContentPartPr/>
                <p14:nvPr/>
              </p14:nvContentPartPr>
              <p14:xfrm>
                <a:off x="4804260" y="2030940"/>
                <a:ext cx="100800" cy="177840"/>
              </p14:xfrm>
            </p:contentPart>
          </mc:Choice>
          <mc:Fallback xmlns="">
            <p:pic>
              <p:nvPicPr>
                <p:cNvPr id="11283" name="잉크 11282">
                  <a:extLst>
                    <a:ext uri="{FF2B5EF4-FFF2-40B4-BE49-F238E27FC236}">
                      <a16:creationId xmlns:a16="http://schemas.microsoft.com/office/drawing/2014/main" id="{63FB4AC8-6213-C7ED-94B7-5D7D7622822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5620" y="2021940"/>
                  <a:ext cx="118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84" name="잉크 11283">
                  <a:extLst>
                    <a:ext uri="{FF2B5EF4-FFF2-40B4-BE49-F238E27FC236}">
                      <a16:creationId xmlns:a16="http://schemas.microsoft.com/office/drawing/2014/main" id="{53BAB3CC-5F42-B195-5AA6-08EEB5B13565}"/>
                    </a:ext>
                  </a:extLst>
                </p14:cNvPr>
                <p14:cNvContentPartPr/>
                <p14:nvPr/>
              </p14:nvContentPartPr>
              <p14:xfrm>
                <a:off x="4810380" y="2131740"/>
                <a:ext cx="88920" cy="23760"/>
              </p14:xfrm>
            </p:contentPart>
          </mc:Choice>
          <mc:Fallback xmlns="">
            <p:pic>
              <p:nvPicPr>
                <p:cNvPr id="11284" name="잉크 11283">
                  <a:extLst>
                    <a:ext uri="{FF2B5EF4-FFF2-40B4-BE49-F238E27FC236}">
                      <a16:creationId xmlns:a16="http://schemas.microsoft.com/office/drawing/2014/main" id="{53BAB3CC-5F42-B195-5AA6-08EEB5B1356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01380" y="2122740"/>
                  <a:ext cx="106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85" name="잉크 11284">
                  <a:extLst>
                    <a:ext uri="{FF2B5EF4-FFF2-40B4-BE49-F238E27FC236}">
                      <a16:creationId xmlns:a16="http://schemas.microsoft.com/office/drawing/2014/main" id="{2E7761BB-E576-4729-62BE-D2EB6203AA0C}"/>
                    </a:ext>
                  </a:extLst>
                </p14:cNvPr>
                <p14:cNvContentPartPr/>
                <p14:nvPr/>
              </p14:nvContentPartPr>
              <p14:xfrm>
                <a:off x="4831260" y="2227140"/>
                <a:ext cx="96840" cy="82440"/>
              </p14:xfrm>
            </p:contentPart>
          </mc:Choice>
          <mc:Fallback xmlns="">
            <p:pic>
              <p:nvPicPr>
                <p:cNvPr id="11285" name="잉크 11284">
                  <a:extLst>
                    <a:ext uri="{FF2B5EF4-FFF2-40B4-BE49-F238E27FC236}">
                      <a16:creationId xmlns:a16="http://schemas.microsoft.com/office/drawing/2014/main" id="{2E7761BB-E576-4729-62BE-D2EB6203AA0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22620" y="2218500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86" name="잉크 11285">
                  <a:extLst>
                    <a:ext uri="{FF2B5EF4-FFF2-40B4-BE49-F238E27FC236}">
                      <a16:creationId xmlns:a16="http://schemas.microsoft.com/office/drawing/2014/main" id="{416346B5-032B-7F1B-0ADA-310DCB305ADD}"/>
                    </a:ext>
                  </a:extLst>
                </p14:cNvPr>
                <p14:cNvContentPartPr/>
                <p14:nvPr/>
              </p14:nvContentPartPr>
              <p14:xfrm>
                <a:off x="4901820" y="2088540"/>
                <a:ext cx="127440" cy="115920"/>
              </p14:xfrm>
            </p:contentPart>
          </mc:Choice>
          <mc:Fallback xmlns="">
            <p:pic>
              <p:nvPicPr>
                <p:cNvPr id="11286" name="잉크 11285">
                  <a:extLst>
                    <a:ext uri="{FF2B5EF4-FFF2-40B4-BE49-F238E27FC236}">
                      <a16:creationId xmlns:a16="http://schemas.microsoft.com/office/drawing/2014/main" id="{416346B5-032B-7F1B-0ADA-310DCB305AD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92820" y="2079540"/>
                  <a:ext cx="145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87" name="잉크 11286">
                  <a:extLst>
                    <a:ext uri="{FF2B5EF4-FFF2-40B4-BE49-F238E27FC236}">
                      <a16:creationId xmlns:a16="http://schemas.microsoft.com/office/drawing/2014/main" id="{B9B98609-9D72-C4F3-EAFB-A7BFF66FE569}"/>
                    </a:ext>
                  </a:extLst>
                </p14:cNvPr>
                <p14:cNvContentPartPr/>
                <p14:nvPr/>
              </p14:nvContentPartPr>
              <p14:xfrm>
                <a:off x="4956900" y="2205900"/>
                <a:ext cx="128880" cy="90360"/>
              </p14:xfrm>
            </p:contentPart>
          </mc:Choice>
          <mc:Fallback xmlns="">
            <p:pic>
              <p:nvPicPr>
                <p:cNvPr id="11287" name="잉크 11286">
                  <a:extLst>
                    <a:ext uri="{FF2B5EF4-FFF2-40B4-BE49-F238E27FC236}">
                      <a16:creationId xmlns:a16="http://schemas.microsoft.com/office/drawing/2014/main" id="{B9B98609-9D72-C4F3-EAFB-A7BFF66FE56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948260" y="2197260"/>
                  <a:ext cx="1465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3" name="그룹 11292">
            <a:extLst>
              <a:ext uri="{FF2B5EF4-FFF2-40B4-BE49-F238E27FC236}">
                <a16:creationId xmlns:a16="http://schemas.microsoft.com/office/drawing/2014/main" id="{86842C42-173B-DEBA-F86B-61B5B27C51C0}"/>
              </a:ext>
            </a:extLst>
          </p:cNvPr>
          <p:cNvGrpSpPr/>
          <p:nvPr/>
        </p:nvGrpSpPr>
        <p:grpSpPr>
          <a:xfrm>
            <a:off x="4722180" y="3214980"/>
            <a:ext cx="554760" cy="873720"/>
            <a:chOff x="4722180" y="3214980"/>
            <a:chExt cx="554760" cy="8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88" name="잉크 11287">
                  <a:extLst>
                    <a:ext uri="{FF2B5EF4-FFF2-40B4-BE49-F238E27FC236}">
                      <a16:creationId xmlns:a16="http://schemas.microsoft.com/office/drawing/2014/main" id="{7BBCE729-28CD-8E22-4A85-F65B7313C1DF}"/>
                    </a:ext>
                  </a:extLst>
                </p14:cNvPr>
                <p14:cNvContentPartPr/>
                <p14:nvPr/>
              </p14:nvContentPartPr>
              <p14:xfrm>
                <a:off x="5149140" y="3214980"/>
                <a:ext cx="127800" cy="873720"/>
              </p14:xfrm>
            </p:contentPart>
          </mc:Choice>
          <mc:Fallback xmlns="">
            <p:pic>
              <p:nvPicPr>
                <p:cNvPr id="11288" name="잉크 11287">
                  <a:extLst>
                    <a:ext uri="{FF2B5EF4-FFF2-40B4-BE49-F238E27FC236}">
                      <a16:creationId xmlns:a16="http://schemas.microsoft.com/office/drawing/2014/main" id="{7BBCE729-28CD-8E22-4A85-F65B7313C1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40500" y="3206340"/>
                  <a:ext cx="14544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289" name="잉크 11288">
                  <a:extLst>
                    <a:ext uri="{FF2B5EF4-FFF2-40B4-BE49-F238E27FC236}">
                      <a16:creationId xmlns:a16="http://schemas.microsoft.com/office/drawing/2014/main" id="{F6EAC745-4867-1156-AFC1-13E0C1C5C160}"/>
                    </a:ext>
                  </a:extLst>
                </p14:cNvPr>
                <p14:cNvContentPartPr/>
                <p14:nvPr/>
              </p14:nvContentPartPr>
              <p14:xfrm>
                <a:off x="4722180" y="3495420"/>
                <a:ext cx="138960" cy="113400"/>
              </p14:xfrm>
            </p:contentPart>
          </mc:Choice>
          <mc:Fallback xmlns="">
            <p:pic>
              <p:nvPicPr>
                <p:cNvPr id="11289" name="잉크 11288">
                  <a:extLst>
                    <a:ext uri="{FF2B5EF4-FFF2-40B4-BE49-F238E27FC236}">
                      <a16:creationId xmlns:a16="http://schemas.microsoft.com/office/drawing/2014/main" id="{F6EAC745-4867-1156-AFC1-13E0C1C5C1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13540" y="3486780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90" name="잉크 11289">
                  <a:extLst>
                    <a:ext uri="{FF2B5EF4-FFF2-40B4-BE49-F238E27FC236}">
                      <a16:creationId xmlns:a16="http://schemas.microsoft.com/office/drawing/2014/main" id="{FBF586F1-4660-05C6-D2C5-5715317A0ECE}"/>
                    </a:ext>
                  </a:extLst>
                </p14:cNvPr>
                <p14:cNvContentPartPr/>
                <p14:nvPr/>
              </p14:nvContentPartPr>
              <p14:xfrm>
                <a:off x="4827660" y="3497580"/>
                <a:ext cx="86040" cy="116640"/>
              </p14:xfrm>
            </p:contentPart>
          </mc:Choice>
          <mc:Fallback xmlns="">
            <p:pic>
              <p:nvPicPr>
                <p:cNvPr id="11290" name="잉크 11289">
                  <a:extLst>
                    <a:ext uri="{FF2B5EF4-FFF2-40B4-BE49-F238E27FC236}">
                      <a16:creationId xmlns:a16="http://schemas.microsoft.com/office/drawing/2014/main" id="{FBF586F1-4660-05C6-D2C5-5715317A0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18660" y="3488580"/>
                  <a:ext cx="103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91" name="잉크 11290">
                  <a:extLst>
                    <a:ext uri="{FF2B5EF4-FFF2-40B4-BE49-F238E27FC236}">
                      <a16:creationId xmlns:a16="http://schemas.microsoft.com/office/drawing/2014/main" id="{8A75B57A-51D2-F2F4-196B-7099D320847B}"/>
                    </a:ext>
                  </a:extLst>
                </p14:cNvPr>
                <p14:cNvContentPartPr/>
                <p14:nvPr/>
              </p14:nvContentPartPr>
              <p14:xfrm>
                <a:off x="4884900" y="3472740"/>
                <a:ext cx="92160" cy="132480"/>
              </p14:xfrm>
            </p:contentPart>
          </mc:Choice>
          <mc:Fallback xmlns="">
            <p:pic>
              <p:nvPicPr>
                <p:cNvPr id="11291" name="잉크 11290">
                  <a:extLst>
                    <a:ext uri="{FF2B5EF4-FFF2-40B4-BE49-F238E27FC236}">
                      <a16:creationId xmlns:a16="http://schemas.microsoft.com/office/drawing/2014/main" id="{8A75B57A-51D2-F2F4-196B-7099D320847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875900" y="3464100"/>
                  <a:ext cx="109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92" name="잉크 11291">
                  <a:extLst>
                    <a:ext uri="{FF2B5EF4-FFF2-40B4-BE49-F238E27FC236}">
                      <a16:creationId xmlns:a16="http://schemas.microsoft.com/office/drawing/2014/main" id="{81D656CA-2713-573C-4F32-A3D35E108061}"/>
                    </a:ext>
                  </a:extLst>
                </p14:cNvPr>
                <p14:cNvContentPartPr/>
                <p14:nvPr/>
              </p14:nvContentPartPr>
              <p14:xfrm>
                <a:off x="4920180" y="3610620"/>
                <a:ext cx="92880" cy="83160"/>
              </p14:xfrm>
            </p:contentPart>
          </mc:Choice>
          <mc:Fallback xmlns="">
            <p:pic>
              <p:nvPicPr>
                <p:cNvPr id="11292" name="잉크 11291">
                  <a:extLst>
                    <a:ext uri="{FF2B5EF4-FFF2-40B4-BE49-F238E27FC236}">
                      <a16:creationId xmlns:a16="http://schemas.microsoft.com/office/drawing/2014/main" id="{81D656CA-2713-573C-4F32-A3D35E1080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11540" y="3601980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04" name="그룹 11303">
            <a:extLst>
              <a:ext uri="{FF2B5EF4-FFF2-40B4-BE49-F238E27FC236}">
                <a16:creationId xmlns:a16="http://schemas.microsoft.com/office/drawing/2014/main" id="{F52B9428-8E8B-53A3-F7D6-B3DE75FDE8C7}"/>
              </a:ext>
            </a:extLst>
          </p:cNvPr>
          <p:cNvGrpSpPr/>
          <p:nvPr/>
        </p:nvGrpSpPr>
        <p:grpSpPr>
          <a:xfrm>
            <a:off x="6639180" y="1675980"/>
            <a:ext cx="939960" cy="250920"/>
            <a:chOff x="6639180" y="1675980"/>
            <a:chExt cx="9399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95" name="잉크 11294">
                  <a:extLst>
                    <a:ext uri="{FF2B5EF4-FFF2-40B4-BE49-F238E27FC236}">
                      <a16:creationId xmlns:a16="http://schemas.microsoft.com/office/drawing/2014/main" id="{4D5C8949-3DF6-7AE9-34AA-8232D68E8EE0}"/>
                    </a:ext>
                  </a:extLst>
                </p14:cNvPr>
                <p14:cNvContentPartPr/>
                <p14:nvPr/>
              </p14:nvContentPartPr>
              <p14:xfrm>
                <a:off x="6694980" y="1732140"/>
                <a:ext cx="556920" cy="187560"/>
              </p14:xfrm>
            </p:contentPart>
          </mc:Choice>
          <mc:Fallback xmlns="">
            <p:pic>
              <p:nvPicPr>
                <p:cNvPr id="11295" name="잉크 11294">
                  <a:extLst>
                    <a:ext uri="{FF2B5EF4-FFF2-40B4-BE49-F238E27FC236}">
                      <a16:creationId xmlns:a16="http://schemas.microsoft.com/office/drawing/2014/main" id="{4D5C8949-3DF6-7AE9-34AA-8232D68E8E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86340" y="1723140"/>
                  <a:ext cx="574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96" name="잉크 11295">
                  <a:extLst>
                    <a:ext uri="{FF2B5EF4-FFF2-40B4-BE49-F238E27FC236}">
                      <a16:creationId xmlns:a16="http://schemas.microsoft.com/office/drawing/2014/main" id="{1B91FC2C-50A6-B0E7-2918-E8F673277C72}"/>
                    </a:ext>
                  </a:extLst>
                </p14:cNvPr>
                <p14:cNvContentPartPr/>
                <p14:nvPr/>
              </p14:nvContentPartPr>
              <p14:xfrm>
                <a:off x="6639180" y="1820340"/>
                <a:ext cx="141480" cy="106560"/>
              </p14:xfrm>
            </p:contentPart>
          </mc:Choice>
          <mc:Fallback xmlns="">
            <p:pic>
              <p:nvPicPr>
                <p:cNvPr id="11296" name="잉크 11295">
                  <a:extLst>
                    <a:ext uri="{FF2B5EF4-FFF2-40B4-BE49-F238E27FC236}">
                      <a16:creationId xmlns:a16="http://schemas.microsoft.com/office/drawing/2014/main" id="{1B91FC2C-50A6-B0E7-2918-E8F673277C7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30180" y="1811700"/>
                  <a:ext cx="159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98" name="잉크 11297">
                  <a:extLst>
                    <a:ext uri="{FF2B5EF4-FFF2-40B4-BE49-F238E27FC236}">
                      <a16:creationId xmlns:a16="http://schemas.microsoft.com/office/drawing/2014/main" id="{CB340215-4AF8-53CA-DCED-284C14D502E3}"/>
                    </a:ext>
                  </a:extLst>
                </p14:cNvPr>
                <p14:cNvContentPartPr/>
                <p14:nvPr/>
              </p14:nvContentPartPr>
              <p14:xfrm>
                <a:off x="7305180" y="1675980"/>
                <a:ext cx="103680" cy="113760"/>
              </p14:xfrm>
            </p:contentPart>
          </mc:Choice>
          <mc:Fallback xmlns="">
            <p:pic>
              <p:nvPicPr>
                <p:cNvPr id="11298" name="잉크 11297">
                  <a:extLst>
                    <a:ext uri="{FF2B5EF4-FFF2-40B4-BE49-F238E27FC236}">
                      <a16:creationId xmlns:a16="http://schemas.microsoft.com/office/drawing/2014/main" id="{CB340215-4AF8-53CA-DCED-284C14D502E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96540" y="1666980"/>
                  <a:ext cx="12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99" name="잉크 11298">
                  <a:extLst>
                    <a:ext uri="{FF2B5EF4-FFF2-40B4-BE49-F238E27FC236}">
                      <a16:creationId xmlns:a16="http://schemas.microsoft.com/office/drawing/2014/main" id="{81F4BDF8-79A2-B6E3-4548-53553782F253}"/>
                    </a:ext>
                  </a:extLst>
                </p14:cNvPr>
                <p14:cNvContentPartPr/>
                <p14:nvPr/>
              </p14:nvContentPartPr>
              <p14:xfrm>
                <a:off x="7333980" y="1789740"/>
                <a:ext cx="74160" cy="46440"/>
              </p14:xfrm>
            </p:contentPart>
          </mc:Choice>
          <mc:Fallback xmlns="">
            <p:pic>
              <p:nvPicPr>
                <p:cNvPr id="11299" name="잉크 11298">
                  <a:extLst>
                    <a:ext uri="{FF2B5EF4-FFF2-40B4-BE49-F238E27FC236}">
                      <a16:creationId xmlns:a16="http://schemas.microsoft.com/office/drawing/2014/main" id="{81F4BDF8-79A2-B6E3-4548-53553782F25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25340" y="1781100"/>
                  <a:ext cx="91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00" name="잉크 11299">
                  <a:extLst>
                    <a:ext uri="{FF2B5EF4-FFF2-40B4-BE49-F238E27FC236}">
                      <a16:creationId xmlns:a16="http://schemas.microsoft.com/office/drawing/2014/main" id="{2B95E92F-7E6A-74A5-B8C5-45570A35346F}"/>
                    </a:ext>
                  </a:extLst>
                </p14:cNvPr>
                <p14:cNvContentPartPr/>
                <p14:nvPr/>
              </p14:nvContentPartPr>
              <p14:xfrm>
                <a:off x="7347660" y="1867140"/>
                <a:ext cx="75240" cy="56880"/>
              </p14:xfrm>
            </p:contentPart>
          </mc:Choice>
          <mc:Fallback xmlns="">
            <p:pic>
              <p:nvPicPr>
                <p:cNvPr id="11300" name="잉크 11299">
                  <a:extLst>
                    <a:ext uri="{FF2B5EF4-FFF2-40B4-BE49-F238E27FC236}">
                      <a16:creationId xmlns:a16="http://schemas.microsoft.com/office/drawing/2014/main" id="{2B95E92F-7E6A-74A5-B8C5-45570A3534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38660" y="1858140"/>
                  <a:ext cx="92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01" name="잉크 11300">
                  <a:extLst>
                    <a:ext uri="{FF2B5EF4-FFF2-40B4-BE49-F238E27FC236}">
                      <a16:creationId xmlns:a16="http://schemas.microsoft.com/office/drawing/2014/main" id="{2D710EF9-E6CD-C814-5847-60F38C1CAB32}"/>
                    </a:ext>
                  </a:extLst>
                </p14:cNvPr>
                <p14:cNvContentPartPr/>
                <p14:nvPr/>
              </p14:nvContentPartPr>
              <p14:xfrm>
                <a:off x="7426140" y="1733940"/>
                <a:ext cx="81360" cy="128160"/>
              </p14:xfrm>
            </p:contentPart>
          </mc:Choice>
          <mc:Fallback xmlns="">
            <p:pic>
              <p:nvPicPr>
                <p:cNvPr id="11301" name="잉크 11300">
                  <a:extLst>
                    <a:ext uri="{FF2B5EF4-FFF2-40B4-BE49-F238E27FC236}">
                      <a16:creationId xmlns:a16="http://schemas.microsoft.com/office/drawing/2014/main" id="{2D710EF9-E6CD-C814-5847-60F38C1CAB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17140" y="1724940"/>
                  <a:ext cx="9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02" name="잉크 11301">
                  <a:extLst>
                    <a:ext uri="{FF2B5EF4-FFF2-40B4-BE49-F238E27FC236}">
                      <a16:creationId xmlns:a16="http://schemas.microsoft.com/office/drawing/2014/main" id="{B8832FFB-7B37-D3D9-EE97-D6868A494307}"/>
                    </a:ext>
                  </a:extLst>
                </p14:cNvPr>
                <p14:cNvContentPartPr/>
                <p14:nvPr/>
              </p14:nvContentPartPr>
              <p14:xfrm>
                <a:off x="7498140" y="1759860"/>
                <a:ext cx="81000" cy="107280"/>
              </p14:xfrm>
            </p:contentPart>
          </mc:Choice>
          <mc:Fallback xmlns="">
            <p:pic>
              <p:nvPicPr>
                <p:cNvPr id="11302" name="잉크 11301">
                  <a:extLst>
                    <a:ext uri="{FF2B5EF4-FFF2-40B4-BE49-F238E27FC236}">
                      <a16:creationId xmlns:a16="http://schemas.microsoft.com/office/drawing/2014/main" id="{B8832FFB-7B37-D3D9-EE97-D6868A49430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89140" y="1750860"/>
                  <a:ext cx="9864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303" name="잉크 11302">
                <a:extLst>
                  <a:ext uri="{FF2B5EF4-FFF2-40B4-BE49-F238E27FC236}">
                    <a16:creationId xmlns:a16="http://schemas.microsoft.com/office/drawing/2014/main" id="{69CC5464-5493-BA87-70FB-9F0188A39DC1}"/>
                  </a:ext>
                </a:extLst>
              </p14:cNvPr>
              <p14:cNvContentPartPr/>
              <p14:nvPr/>
            </p14:nvContentPartPr>
            <p14:xfrm>
              <a:off x="5717220" y="2120580"/>
              <a:ext cx="640080" cy="34920"/>
            </p14:xfrm>
          </p:contentPart>
        </mc:Choice>
        <mc:Fallback xmlns="">
          <p:pic>
            <p:nvPicPr>
              <p:cNvPr id="11303" name="잉크 11302">
                <a:extLst>
                  <a:ext uri="{FF2B5EF4-FFF2-40B4-BE49-F238E27FC236}">
                    <a16:creationId xmlns:a16="http://schemas.microsoft.com/office/drawing/2014/main" id="{69CC5464-5493-BA87-70FB-9F0188A39DC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708220" y="2111580"/>
                <a:ext cx="65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07" name="그룹 11306">
            <a:extLst>
              <a:ext uri="{FF2B5EF4-FFF2-40B4-BE49-F238E27FC236}">
                <a16:creationId xmlns:a16="http://schemas.microsoft.com/office/drawing/2014/main" id="{851EB93B-2E07-8D81-A3C8-D4E68E451187}"/>
              </a:ext>
            </a:extLst>
          </p:cNvPr>
          <p:cNvGrpSpPr/>
          <p:nvPr/>
        </p:nvGrpSpPr>
        <p:grpSpPr>
          <a:xfrm>
            <a:off x="1959180" y="1405980"/>
            <a:ext cx="197640" cy="743040"/>
            <a:chOff x="1959180" y="1405980"/>
            <a:chExt cx="19764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05" name="잉크 11304">
                  <a:extLst>
                    <a:ext uri="{FF2B5EF4-FFF2-40B4-BE49-F238E27FC236}">
                      <a16:creationId xmlns:a16="http://schemas.microsoft.com/office/drawing/2014/main" id="{D09AD33E-4B6D-968B-2434-7A26C8C73CD3}"/>
                    </a:ext>
                  </a:extLst>
                </p14:cNvPr>
                <p14:cNvContentPartPr/>
                <p14:nvPr/>
              </p14:nvContentPartPr>
              <p14:xfrm>
                <a:off x="2039820" y="1405980"/>
                <a:ext cx="117000" cy="725040"/>
              </p14:xfrm>
            </p:contentPart>
          </mc:Choice>
          <mc:Fallback xmlns="">
            <p:pic>
              <p:nvPicPr>
                <p:cNvPr id="11305" name="잉크 11304">
                  <a:extLst>
                    <a:ext uri="{FF2B5EF4-FFF2-40B4-BE49-F238E27FC236}">
                      <a16:creationId xmlns:a16="http://schemas.microsoft.com/office/drawing/2014/main" id="{D09AD33E-4B6D-968B-2434-7A26C8C73C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31180" y="1397340"/>
                  <a:ext cx="1346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06" name="잉크 11305">
                  <a:extLst>
                    <a:ext uri="{FF2B5EF4-FFF2-40B4-BE49-F238E27FC236}">
                      <a16:creationId xmlns:a16="http://schemas.microsoft.com/office/drawing/2014/main" id="{2DC59DAB-B8E0-04D3-0072-AB66F127B3B1}"/>
                    </a:ext>
                  </a:extLst>
                </p14:cNvPr>
                <p14:cNvContentPartPr/>
                <p14:nvPr/>
              </p14:nvContentPartPr>
              <p14:xfrm>
                <a:off x="1959180" y="2046780"/>
                <a:ext cx="157680" cy="102240"/>
              </p14:xfrm>
            </p:contentPart>
          </mc:Choice>
          <mc:Fallback xmlns="">
            <p:pic>
              <p:nvPicPr>
                <p:cNvPr id="11306" name="잉크 11305">
                  <a:extLst>
                    <a:ext uri="{FF2B5EF4-FFF2-40B4-BE49-F238E27FC236}">
                      <a16:creationId xmlns:a16="http://schemas.microsoft.com/office/drawing/2014/main" id="{2DC59DAB-B8E0-04D3-0072-AB66F127B3B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50180" y="2037780"/>
                  <a:ext cx="1753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3" name="그룹 11322">
            <a:extLst>
              <a:ext uri="{FF2B5EF4-FFF2-40B4-BE49-F238E27FC236}">
                <a16:creationId xmlns:a16="http://schemas.microsoft.com/office/drawing/2014/main" id="{61AE4BA4-FC67-5347-A8DE-34812D814E17}"/>
              </a:ext>
            </a:extLst>
          </p:cNvPr>
          <p:cNvGrpSpPr/>
          <p:nvPr/>
        </p:nvGrpSpPr>
        <p:grpSpPr>
          <a:xfrm>
            <a:off x="2435460" y="2167740"/>
            <a:ext cx="528840" cy="180360"/>
            <a:chOff x="2435460" y="2167740"/>
            <a:chExt cx="5288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08" name="잉크 11307">
                  <a:extLst>
                    <a:ext uri="{FF2B5EF4-FFF2-40B4-BE49-F238E27FC236}">
                      <a16:creationId xmlns:a16="http://schemas.microsoft.com/office/drawing/2014/main" id="{236BDF9C-DC20-B557-2A8C-11EF4DC45DDB}"/>
                    </a:ext>
                  </a:extLst>
                </p14:cNvPr>
                <p14:cNvContentPartPr/>
                <p14:nvPr/>
              </p14:nvContentPartPr>
              <p14:xfrm>
                <a:off x="2435460" y="2169180"/>
                <a:ext cx="111960" cy="92160"/>
              </p14:xfrm>
            </p:contentPart>
          </mc:Choice>
          <mc:Fallback xmlns="">
            <p:pic>
              <p:nvPicPr>
                <p:cNvPr id="11308" name="잉크 11307">
                  <a:extLst>
                    <a:ext uri="{FF2B5EF4-FFF2-40B4-BE49-F238E27FC236}">
                      <a16:creationId xmlns:a16="http://schemas.microsoft.com/office/drawing/2014/main" id="{236BDF9C-DC20-B557-2A8C-11EF4DC45DD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26460" y="2160180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09" name="잉크 11308">
                  <a:extLst>
                    <a:ext uri="{FF2B5EF4-FFF2-40B4-BE49-F238E27FC236}">
                      <a16:creationId xmlns:a16="http://schemas.microsoft.com/office/drawing/2014/main" id="{CF43151F-34BE-9BA5-7EEC-BAEBA6E123BA}"/>
                    </a:ext>
                  </a:extLst>
                </p14:cNvPr>
                <p14:cNvContentPartPr/>
                <p14:nvPr/>
              </p14:nvContentPartPr>
              <p14:xfrm>
                <a:off x="2480100" y="2262420"/>
                <a:ext cx="78480" cy="52920"/>
              </p14:xfrm>
            </p:contentPart>
          </mc:Choice>
          <mc:Fallback xmlns="">
            <p:pic>
              <p:nvPicPr>
                <p:cNvPr id="11309" name="잉크 11308">
                  <a:extLst>
                    <a:ext uri="{FF2B5EF4-FFF2-40B4-BE49-F238E27FC236}">
                      <a16:creationId xmlns:a16="http://schemas.microsoft.com/office/drawing/2014/main" id="{CF43151F-34BE-9BA5-7EEC-BAEBA6E123B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471460" y="2253420"/>
                  <a:ext cx="96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10" name="잉크 11309">
                  <a:extLst>
                    <a:ext uri="{FF2B5EF4-FFF2-40B4-BE49-F238E27FC236}">
                      <a16:creationId xmlns:a16="http://schemas.microsoft.com/office/drawing/2014/main" id="{E3E1DBDF-4B0C-B621-EF5B-4567B8933D38}"/>
                    </a:ext>
                  </a:extLst>
                </p14:cNvPr>
                <p14:cNvContentPartPr/>
                <p14:nvPr/>
              </p14:nvContentPartPr>
              <p14:xfrm>
                <a:off x="2509260" y="2303460"/>
                <a:ext cx="77400" cy="44640"/>
              </p14:xfrm>
            </p:contentPart>
          </mc:Choice>
          <mc:Fallback xmlns="">
            <p:pic>
              <p:nvPicPr>
                <p:cNvPr id="11310" name="잉크 11309">
                  <a:extLst>
                    <a:ext uri="{FF2B5EF4-FFF2-40B4-BE49-F238E27FC236}">
                      <a16:creationId xmlns:a16="http://schemas.microsoft.com/office/drawing/2014/main" id="{E3E1DBDF-4B0C-B621-EF5B-4567B8933D3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00620" y="2294820"/>
                  <a:ext cx="95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11" name="잉크 11310">
                  <a:extLst>
                    <a:ext uri="{FF2B5EF4-FFF2-40B4-BE49-F238E27FC236}">
                      <a16:creationId xmlns:a16="http://schemas.microsoft.com/office/drawing/2014/main" id="{75068663-D302-BDE8-F0C2-B4C304890D58}"/>
                    </a:ext>
                  </a:extLst>
                </p14:cNvPr>
                <p14:cNvContentPartPr/>
                <p14:nvPr/>
              </p14:nvContentPartPr>
              <p14:xfrm>
                <a:off x="2556780" y="2172780"/>
                <a:ext cx="169920" cy="119880"/>
              </p14:xfrm>
            </p:contentPart>
          </mc:Choice>
          <mc:Fallback xmlns="">
            <p:pic>
              <p:nvPicPr>
                <p:cNvPr id="11311" name="잉크 11310">
                  <a:extLst>
                    <a:ext uri="{FF2B5EF4-FFF2-40B4-BE49-F238E27FC236}">
                      <a16:creationId xmlns:a16="http://schemas.microsoft.com/office/drawing/2014/main" id="{75068663-D302-BDE8-F0C2-B4C304890D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47780" y="2163780"/>
                  <a:ext cx="187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12" name="잉크 11311">
                  <a:extLst>
                    <a:ext uri="{FF2B5EF4-FFF2-40B4-BE49-F238E27FC236}">
                      <a16:creationId xmlns:a16="http://schemas.microsoft.com/office/drawing/2014/main" id="{A045A490-E8FA-027B-17E8-2F1BE155ADF2}"/>
                    </a:ext>
                  </a:extLst>
                </p14:cNvPr>
                <p14:cNvContentPartPr/>
                <p14:nvPr/>
              </p14:nvContentPartPr>
              <p14:xfrm>
                <a:off x="2722380" y="2173140"/>
                <a:ext cx="95400" cy="96120"/>
              </p14:xfrm>
            </p:contentPart>
          </mc:Choice>
          <mc:Fallback xmlns="">
            <p:pic>
              <p:nvPicPr>
                <p:cNvPr id="11312" name="잉크 11311">
                  <a:extLst>
                    <a:ext uri="{FF2B5EF4-FFF2-40B4-BE49-F238E27FC236}">
                      <a16:creationId xmlns:a16="http://schemas.microsoft.com/office/drawing/2014/main" id="{A045A490-E8FA-027B-17E8-2F1BE155ADF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13380" y="2164140"/>
                  <a:ext cx="11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13" name="잉크 11312">
                  <a:extLst>
                    <a:ext uri="{FF2B5EF4-FFF2-40B4-BE49-F238E27FC236}">
                      <a16:creationId xmlns:a16="http://schemas.microsoft.com/office/drawing/2014/main" id="{179E2ED5-1D6B-4B43-BC86-A0E1E0638BEE}"/>
                    </a:ext>
                  </a:extLst>
                </p14:cNvPr>
                <p14:cNvContentPartPr/>
                <p14:nvPr/>
              </p14:nvContentPartPr>
              <p14:xfrm>
                <a:off x="2763780" y="2167740"/>
                <a:ext cx="119160" cy="143280"/>
              </p14:xfrm>
            </p:contentPart>
          </mc:Choice>
          <mc:Fallback xmlns="">
            <p:pic>
              <p:nvPicPr>
                <p:cNvPr id="11313" name="잉크 11312">
                  <a:extLst>
                    <a:ext uri="{FF2B5EF4-FFF2-40B4-BE49-F238E27FC236}">
                      <a16:creationId xmlns:a16="http://schemas.microsoft.com/office/drawing/2014/main" id="{179E2ED5-1D6B-4B43-BC86-A0E1E0638B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55140" y="2158740"/>
                  <a:ext cx="13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14" name="잉크 11313">
                  <a:extLst>
                    <a:ext uri="{FF2B5EF4-FFF2-40B4-BE49-F238E27FC236}">
                      <a16:creationId xmlns:a16="http://schemas.microsoft.com/office/drawing/2014/main" id="{60512F58-B582-8A19-1880-D736B7BD5CB5}"/>
                    </a:ext>
                  </a:extLst>
                </p14:cNvPr>
                <p14:cNvContentPartPr/>
                <p14:nvPr/>
              </p14:nvContentPartPr>
              <p14:xfrm>
                <a:off x="2952420" y="2281140"/>
                <a:ext cx="11880" cy="23760"/>
              </p14:xfrm>
            </p:contentPart>
          </mc:Choice>
          <mc:Fallback xmlns="">
            <p:pic>
              <p:nvPicPr>
                <p:cNvPr id="11314" name="잉크 11313">
                  <a:extLst>
                    <a:ext uri="{FF2B5EF4-FFF2-40B4-BE49-F238E27FC236}">
                      <a16:creationId xmlns:a16="http://schemas.microsoft.com/office/drawing/2014/main" id="{60512F58-B582-8A19-1880-D736B7BD5CB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43420" y="2272140"/>
                  <a:ext cx="295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2" name="그룹 11321">
            <a:extLst>
              <a:ext uri="{FF2B5EF4-FFF2-40B4-BE49-F238E27FC236}">
                <a16:creationId xmlns:a16="http://schemas.microsoft.com/office/drawing/2014/main" id="{3721470E-151E-3478-7DE6-41AAA40E54D8}"/>
              </a:ext>
            </a:extLst>
          </p:cNvPr>
          <p:cNvGrpSpPr/>
          <p:nvPr/>
        </p:nvGrpSpPr>
        <p:grpSpPr>
          <a:xfrm>
            <a:off x="2391900" y="2456820"/>
            <a:ext cx="563040" cy="171360"/>
            <a:chOff x="2391900" y="2456820"/>
            <a:chExt cx="5630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315" name="잉크 11314">
                  <a:extLst>
                    <a:ext uri="{FF2B5EF4-FFF2-40B4-BE49-F238E27FC236}">
                      <a16:creationId xmlns:a16="http://schemas.microsoft.com/office/drawing/2014/main" id="{BE18A41C-FE44-E8FB-F003-86FCA035979A}"/>
                    </a:ext>
                  </a:extLst>
                </p14:cNvPr>
                <p14:cNvContentPartPr/>
                <p14:nvPr/>
              </p14:nvContentPartPr>
              <p14:xfrm>
                <a:off x="2391900" y="2456820"/>
                <a:ext cx="133560" cy="87480"/>
              </p14:xfrm>
            </p:contentPart>
          </mc:Choice>
          <mc:Fallback xmlns="">
            <p:pic>
              <p:nvPicPr>
                <p:cNvPr id="11315" name="잉크 11314">
                  <a:extLst>
                    <a:ext uri="{FF2B5EF4-FFF2-40B4-BE49-F238E27FC236}">
                      <a16:creationId xmlns:a16="http://schemas.microsoft.com/office/drawing/2014/main" id="{BE18A41C-FE44-E8FB-F003-86FCA035979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82900" y="2448180"/>
                  <a:ext cx="151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316" name="잉크 11315">
                  <a:extLst>
                    <a:ext uri="{FF2B5EF4-FFF2-40B4-BE49-F238E27FC236}">
                      <a16:creationId xmlns:a16="http://schemas.microsoft.com/office/drawing/2014/main" id="{47141B86-29D6-FA2A-7334-441BDBBF2B8F}"/>
                    </a:ext>
                  </a:extLst>
                </p14:cNvPr>
                <p14:cNvContentPartPr/>
                <p14:nvPr/>
              </p14:nvContentPartPr>
              <p14:xfrm>
                <a:off x="2450220" y="2467980"/>
                <a:ext cx="94680" cy="129600"/>
              </p14:xfrm>
            </p:contentPart>
          </mc:Choice>
          <mc:Fallback xmlns="">
            <p:pic>
              <p:nvPicPr>
                <p:cNvPr id="11316" name="잉크 11315">
                  <a:extLst>
                    <a:ext uri="{FF2B5EF4-FFF2-40B4-BE49-F238E27FC236}">
                      <a16:creationId xmlns:a16="http://schemas.microsoft.com/office/drawing/2014/main" id="{47141B86-29D6-FA2A-7334-441BDBBF2B8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41220" y="2458980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317" name="잉크 11316">
                  <a:extLst>
                    <a:ext uri="{FF2B5EF4-FFF2-40B4-BE49-F238E27FC236}">
                      <a16:creationId xmlns:a16="http://schemas.microsoft.com/office/drawing/2014/main" id="{34CD74B2-F011-869C-D561-268E1E633A91}"/>
                    </a:ext>
                  </a:extLst>
                </p14:cNvPr>
                <p14:cNvContentPartPr/>
                <p14:nvPr/>
              </p14:nvContentPartPr>
              <p14:xfrm>
                <a:off x="2548500" y="2492100"/>
                <a:ext cx="67680" cy="79560"/>
              </p14:xfrm>
            </p:contentPart>
          </mc:Choice>
          <mc:Fallback xmlns="">
            <p:pic>
              <p:nvPicPr>
                <p:cNvPr id="11317" name="잉크 11316">
                  <a:extLst>
                    <a:ext uri="{FF2B5EF4-FFF2-40B4-BE49-F238E27FC236}">
                      <a16:creationId xmlns:a16="http://schemas.microsoft.com/office/drawing/2014/main" id="{34CD74B2-F011-869C-D561-268E1E633A9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539500" y="2483100"/>
                  <a:ext cx="85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318" name="잉크 11317">
                  <a:extLst>
                    <a:ext uri="{FF2B5EF4-FFF2-40B4-BE49-F238E27FC236}">
                      <a16:creationId xmlns:a16="http://schemas.microsoft.com/office/drawing/2014/main" id="{EA4908AF-011F-C256-D4FE-00415AF25DF7}"/>
                    </a:ext>
                  </a:extLst>
                </p14:cNvPr>
                <p14:cNvContentPartPr/>
                <p14:nvPr/>
              </p14:nvContentPartPr>
              <p14:xfrm>
                <a:off x="2597460" y="2478060"/>
                <a:ext cx="77400" cy="97200"/>
              </p14:xfrm>
            </p:contentPart>
          </mc:Choice>
          <mc:Fallback xmlns="">
            <p:pic>
              <p:nvPicPr>
                <p:cNvPr id="11318" name="잉크 11317">
                  <a:extLst>
                    <a:ext uri="{FF2B5EF4-FFF2-40B4-BE49-F238E27FC236}">
                      <a16:creationId xmlns:a16="http://schemas.microsoft.com/office/drawing/2014/main" id="{EA4908AF-011F-C256-D4FE-00415AF25DF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88460" y="2469420"/>
                  <a:ext cx="95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319" name="잉크 11318">
                  <a:extLst>
                    <a:ext uri="{FF2B5EF4-FFF2-40B4-BE49-F238E27FC236}">
                      <a16:creationId xmlns:a16="http://schemas.microsoft.com/office/drawing/2014/main" id="{40321355-BF48-231A-91E0-E20788812960}"/>
                    </a:ext>
                  </a:extLst>
                </p14:cNvPr>
                <p14:cNvContentPartPr/>
                <p14:nvPr/>
              </p14:nvContentPartPr>
              <p14:xfrm>
                <a:off x="2708340" y="2465820"/>
                <a:ext cx="77400" cy="16200"/>
              </p14:xfrm>
            </p:contentPart>
          </mc:Choice>
          <mc:Fallback xmlns="">
            <p:pic>
              <p:nvPicPr>
                <p:cNvPr id="11319" name="잉크 11318">
                  <a:extLst>
                    <a:ext uri="{FF2B5EF4-FFF2-40B4-BE49-F238E27FC236}">
                      <a16:creationId xmlns:a16="http://schemas.microsoft.com/office/drawing/2014/main" id="{40321355-BF48-231A-91E0-E2078881296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99340" y="2457180"/>
                  <a:ext cx="95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320" name="잉크 11319">
                  <a:extLst>
                    <a:ext uri="{FF2B5EF4-FFF2-40B4-BE49-F238E27FC236}">
                      <a16:creationId xmlns:a16="http://schemas.microsoft.com/office/drawing/2014/main" id="{299A41BB-47A6-8CC0-6A53-646C70CE9B15}"/>
                    </a:ext>
                  </a:extLst>
                </p14:cNvPr>
                <p14:cNvContentPartPr/>
                <p14:nvPr/>
              </p14:nvContentPartPr>
              <p14:xfrm>
                <a:off x="2725620" y="2481300"/>
                <a:ext cx="97200" cy="110520"/>
              </p14:xfrm>
            </p:contentPart>
          </mc:Choice>
          <mc:Fallback xmlns="">
            <p:pic>
              <p:nvPicPr>
                <p:cNvPr id="11320" name="잉크 11319">
                  <a:extLst>
                    <a:ext uri="{FF2B5EF4-FFF2-40B4-BE49-F238E27FC236}">
                      <a16:creationId xmlns:a16="http://schemas.microsoft.com/office/drawing/2014/main" id="{299A41BB-47A6-8CC0-6A53-646C70CE9B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16620" y="2472660"/>
                  <a:ext cx="114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321" name="잉크 11320">
                  <a:extLst>
                    <a:ext uri="{FF2B5EF4-FFF2-40B4-BE49-F238E27FC236}">
                      <a16:creationId xmlns:a16="http://schemas.microsoft.com/office/drawing/2014/main" id="{E7DE4BD8-8D16-04DB-C763-70173F7F7390}"/>
                    </a:ext>
                  </a:extLst>
                </p14:cNvPr>
                <p14:cNvContentPartPr/>
                <p14:nvPr/>
              </p14:nvContentPartPr>
              <p14:xfrm>
                <a:off x="2773140" y="2577420"/>
                <a:ext cx="181800" cy="50760"/>
              </p14:xfrm>
            </p:contentPart>
          </mc:Choice>
          <mc:Fallback xmlns="">
            <p:pic>
              <p:nvPicPr>
                <p:cNvPr id="11321" name="잉크 11320">
                  <a:extLst>
                    <a:ext uri="{FF2B5EF4-FFF2-40B4-BE49-F238E27FC236}">
                      <a16:creationId xmlns:a16="http://schemas.microsoft.com/office/drawing/2014/main" id="{E7DE4BD8-8D16-04DB-C763-70173F7F739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64140" y="2568780"/>
                  <a:ext cx="1994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7" name="그룹 11336">
            <a:extLst>
              <a:ext uri="{FF2B5EF4-FFF2-40B4-BE49-F238E27FC236}">
                <a16:creationId xmlns:a16="http://schemas.microsoft.com/office/drawing/2014/main" id="{EF84357C-B1C7-C136-62BE-7341BB8B5AC9}"/>
              </a:ext>
            </a:extLst>
          </p:cNvPr>
          <p:cNvGrpSpPr/>
          <p:nvPr/>
        </p:nvGrpSpPr>
        <p:grpSpPr>
          <a:xfrm>
            <a:off x="6565380" y="2313900"/>
            <a:ext cx="606960" cy="101520"/>
            <a:chOff x="6565380" y="2313900"/>
            <a:chExt cx="60696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324" name="잉크 11323">
                  <a:extLst>
                    <a:ext uri="{FF2B5EF4-FFF2-40B4-BE49-F238E27FC236}">
                      <a16:creationId xmlns:a16="http://schemas.microsoft.com/office/drawing/2014/main" id="{CF0EB668-5AEB-2767-0372-DB70921DEAB8}"/>
                    </a:ext>
                  </a:extLst>
                </p14:cNvPr>
                <p14:cNvContentPartPr/>
                <p14:nvPr/>
              </p14:nvContentPartPr>
              <p14:xfrm>
                <a:off x="6565380" y="2313900"/>
                <a:ext cx="65520" cy="54360"/>
              </p14:xfrm>
            </p:contentPart>
          </mc:Choice>
          <mc:Fallback xmlns="">
            <p:pic>
              <p:nvPicPr>
                <p:cNvPr id="11324" name="잉크 11323">
                  <a:extLst>
                    <a:ext uri="{FF2B5EF4-FFF2-40B4-BE49-F238E27FC236}">
                      <a16:creationId xmlns:a16="http://schemas.microsoft.com/office/drawing/2014/main" id="{CF0EB668-5AEB-2767-0372-DB70921DEAB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56740" y="2305260"/>
                  <a:ext cx="83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325" name="잉크 11324">
                  <a:extLst>
                    <a:ext uri="{FF2B5EF4-FFF2-40B4-BE49-F238E27FC236}">
                      <a16:creationId xmlns:a16="http://schemas.microsoft.com/office/drawing/2014/main" id="{3DD64BCA-5A42-0612-D836-232535C3F895}"/>
                    </a:ext>
                  </a:extLst>
                </p14:cNvPr>
                <p14:cNvContentPartPr/>
                <p14:nvPr/>
              </p14:nvContentPartPr>
              <p14:xfrm>
                <a:off x="6625860" y="2335860"/>
                <a:ext cx="38520" cy="36360"/>
              </p14:xfrm>
            </p:contentPart>
          </mc:Choice>
          <mc:Fallback xmlns="">
            <p:pic>
              <p:nvPicPr>
                <p:cNvPr id="11325" name="잉크 11324">
                  <a:extLst>
                    <a:ext uri="{FF2B5EF4-FFF2-40B4-BE49-F238E27FC236}">
                      <a16:creationId xmlns:a16="http://schemas.microsoft.com/office/drawing/2014/main" id="{3DD64BCA-5A42-0612-D836-232535C3F89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16860" y="2326860"/>
                  <a:ext cx="56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326" name="잉크 11325">
                  <a:extLst>
                    <a:ext uri="{FF2B5EF4-FFF2-40B4-BE49-F238E27FC236}">
                      <a16:creationId xmlns:a16="http://schemas.microsoft.com/office/drawing/2014/main" id="{FFE3202D-50B7-0DDC-76E8-53172339B12F}"/>
                    </a:ext>
                  </a:extLst>
                </p14:cNvPr>
                <p14:cNvContentPartPr/>
                <p14:nvPr/>
              </p14:nvContentPartPr>
              <p14:xfrm>
                <a:off x="6628380" y="2386620"/>
                <a:ext cx="53280" cy="11880"/>
              </p14:xfrm>
            </p:contentPart>
          </mc:Choice>
          <mc:Fallback xmlns="">
            <p:pic>
              <p:nvPicPr>
                <p:cNvPr id="11326" name="잉크 11325">
                  <a:extLst>
                    <a:ext uri="{FF2B5EF4-FFF2-40B4-BE49-F238E27FC236}">
                      <a16:creationId xmlns:a16="http://schemas.microsoft.com/office/drawing/2014/main" id="{FFE3202D-50B7-0DDC-76E8-53172339B12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19740" y="2377980"/>
                  <a:ext cx="70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327" name="잉크 11326">
                  <a:extLst>
                    <a:ext uri="{FF2B5EF4-FFF2-40B4-BE49-F238E27FC236}">
                      <a16:creationId xmlns:a16="http://schemas.microsoft.com/office/drawing/2014/main" id="{35AA5A94-5AF5-CFF8-06BB-217BAB28C7BF}"/>
                    </a:ext>
                  </a:extLst>
                </p14:cNvPr>
                <p14:cNvContentPartPr/>
                <p14:nvPr/>
              </p14:nvContentPartPr>
              <p14:xfrm>
                <a:off x="6668340" y="2327940"/>
                <a:ext cx="63720" cy="62640"/>
              </p14:xfrm>
            </p:contentPart>
          </mc:Choice>
          <mc:Fallback xmlns="">
            <p:pic>
              <p:nvPicPr>
                <p:cNvPr id="11327" name="잉크 11326">
                  <a:extLst>
                    <a:ext uri="{FF2B5EF4-FFF2-40B4-BE49-F238E27FC236}">
                      <a16:creationId xmlns:a16="http://schemas.microsoft.com/office/drawing/2014/main" id="{35AA5A94-5AF5-CFF8-06BB-217BAB28C7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59340" y="2318940"/>
                  <a:ext cx="81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328" name="잉크 11327">
                  <a:extLst>
                    <a:ext uri="{FF2B5EF4-FFF2-40B4-BE49-F238E27FC236}">
                      <a16:creationId xmlns:a16="http://schemas.microsoft.com/office/drawing/2014/main" id="{51DFC64F-3097-AE66-ADBD-627D6B289881}"/>
                    </a:ext>
                  </a:extLst>
                </p14:cNvPr>
                <p14:cNvContentPartPr/>
                <p14:nvPr/>
              </p14:nvContentPartPr>
              <p14:xfrm>
                <a:off x="6745380" y="2318940"/>
                <a:ext cx="20520" cy="96480"/>
              </p14:xfrm>
            </p:contentPart>
          </mc:Choice>
          <mc:Fallback xmlns="">
            <p:pic>
              <p:nvPicPr>
                <p:cNvPr id="11328" name="잉크 11327">
                  <a:extLst>
                    <a:ext uri="{FF2B5EF4-FFF2-40B4-BE49-F238E27FC236}">
                      <a16:creationId xmlns:a16="http://schemas.microsoft.com/office/drawing/2014/main" id="{51DFC64F-3097-AE66-ADBD-627D6B28988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36380" y="2310300"/>
                  <a:ext cx="3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329" name="잉크 11328">
                  <a:extLst>
                    <a:ext uri="{FF2B5EF4-FFF2-40B4-BE49-F238E27FC236}">
                      <a16:creationId xmlns:a16="http://schemas.microsoft.com/office/drawing/2014/main" id="{EFC540D2-1FFB-4F8D-E5CC-573DE0B5A6FE}"/>
                    </a:ext>
                  </a:extLst>
                </p14:cNvPr>
                <p14:cNvContentPartPr/>
                <p14:nvPr/>
              </p14:nvContentPartPr>
              <p14:xfrm>
                <a:off x="6816660" y="2323260"/>
                <a:ext cx="41040" cy="70200"/>
              </p14:xfrm>
            </p:contentPart>
          </mc:Choice>
          <mc:Fallback xmlns="">
            <p:pic>
              <p:nvPicPr>
                <p:cNvPr id="11329" name="잉크 11328">
                  <a:extLst>
                    <a:ext uri="{FF2B5EF4-FFF2-40B4-BE49-F238E27FC236}">
                      <a16:creationId xmlns:a16="http://schemas.microsoft.com/office/drawing/2014/main" id="{EFC540D2-1FFB-4F8D-E5CC-573DE0B5A6F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08020" y="2314620"/>
                  <a:ext cx="58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330" name="잉크 11329">
                  <a:extLst>
                    <a:ext uri="{FF2B5EF4-FFF2-40B4-BE49-F238E27FC236}">
                      <a16:creationId xmlns:a16="http://schemas.microsoft.com/office/drawing/2014/main" id="{72DAB167-DB56-DFC0-4DCE-A02BC20F61C9}"/>
                    </a:ext>
                  </a:extLst>
                </p14:cNvPr>
                <p14:cNvContentPartPr/>
                <p14:nvPr/>
              </p14:nvContentPartPr>
              <p14:xfrm>
                <a:off x="6835740" y="2323620"/>
                <a:ext cx="40320" cy="74880"/>
              </p14:xfrm>
            </p:contentPart>
          </mc:Choice>
          <mc:Fallback xmlns="">
            <p:pic>
              <p:nvPicPr>
                <p:cNvPr id="11330" name="잉크 11329">
                  <a:extLst>
                    <a:ext uri="{FF2B5EF4-FFF2-40B4-BE49-F238E27FC236}">
                      <a16:creationId xmlns:a16="http://schemas.microsoft.com/office/drawing/2014/main" id="{72DAB167-DB56-DFC0-4DCE-A02BC20F61C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26740" y="2314980"/>
                  <a:ext cx="57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331" name="잉크 11330">
                  <a:extLst>
                    <a:ext uri="{FF2B5EF4-FFF2-40B4-BE49-F238E27FC236}">
                      <a16:creationId xmlns:a16="http://schemas.microsoft.com/office/drawing/2014/main" id="{38AA77FC-25FF-01EB-E741-720D6EC10DA6}"/>
                    </a:ext>
                  </a:extLst>
                </p14:cNvPr>
                <p14:cNvContentPartPr/>
                <p14:nvPr/>
              </p14:nvContentPartPr>
              <p14:xfrm>
                <a:off x="6877140" y="2358540"/>
                <a:ext cx="37440" cy="56880"/>
              </p14:xfrm>
            </p:contentPart>
          </mc:Choice>
          <mc:Fallback xmlns="">
            <p:pic>
              <p:nvPicPr>
                <p:cNvPr id="11331" name="잉크 11330">
                  <a:extLst>
                    <a:ext uri="{FF2B5EF4-FFF2-40B4-BE49-F238E27FC236}">
                      <a16:creationId xmlns:a16="http://schemas.microsoft.com/office/drawing/2014/main" id="{38AA77FC-25FF-01EB-E741-720D6EC10DA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68140" y="2349900"/>
                  <a:ext cx="5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332" name="잉크 11331">
                  <a:extLst>
                    <a:ext uri="{FF2B5EF4-FFF2-40B4-BE49-F238E27FC236}">
                      <a16:creationId xmlns:a16="http://schemas.microsoft.com/office/drawing/2014/main" id="{43B66949-5435-6F9B-2C75-722BA1FC9EB6}"/>
                    </a:ext>
                  </a:extLst>
                </p14:cNvPr>
                <p14:cNvContentPartPr/>
                <p14:nvPr/>
              </p14:nvContentPartPr>
              <p14:xfrm>
                <a:off x="6930420" y="2346300"/>
                <a:ext cx="33120" cy="61920"/>
              </p14:xfrm>
            </p:contentPart>
          </mc:Choice>
          <mc:Fallback xmlns="">
            <p:pic>
              <p:nvPicPr>
                <p:cNvPr id="11332" name="잉크 11331">
                  <a:extLst>
                    <a:ext uri="{FF2B5EF4-FFF2-40B4-BE49-F238E27FC236}">
                      <a16:creationId xmlns:a16="http://schemas.microsoft.com/office/drawing/2014/main" id="{43B66949-5435-6F9B-2C75-722BA1FC9E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21780" y="2337300"/>
                  <a:ext cx="50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333" name="잉크 11332">
                  <a:extLst>
                    <a:ext uri="{FF2B5EF4-FFF2-40B4-BE49-F238E27FC236}">
                      <a16:creationId xmlns:a16="http://schemas.microsoft.com/office/drawing/2014/main" id="{6B8649CF-A904-FF64-4B87-08953E6E6625}"/>
                    </a:ext>
                  </a:extLst>
                </p14:cNvPr>
                <p14:cNvContentPartPr/>
                <p14:nvPr/>
              </p14:nvContentPartPr>
              <p14:xfrm>
                <a:off x="6986220" y="2331540"/>
                <a:ext cx="10800" cy="75600"/>
              </p14:xfrm>
            </p:contentPart>
          </mc:Choice>
          <mc:Fallback xmlns="">
            <p:pic>
              <p:nvPicPr>
                <p:cNvPr id="11333" name="잉크 11332">
                  <a:extLst>
                    <a:ext uri="{FF2B5EF4-FFF2-40B4-BE49-F238E27FC236}">
                      <a16:creationId xmlns:a16="http://schemas.microsoft.com/office/drawing/2014/main" id="{6B8649CF-A904-FF64-4B87-08953E6E66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77580" y="2322540"/>
                  <a:ext cx="28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334" name="잉크 11333">
                  <a:extLst>
                    <a:ext uri="{FF2B5EF4-FFF2-40B4-BE49-F238E27FC236}">
                      <a16:creationId xmlns:a16="http://schemas.microsoft.com/office/drawing/2014/main" id="{0E639788-9293-59AB-3838-4562DF4A2417}"/>
                    </a:ext>
                  </a:extLst>
                </p14:cNvPr>
                <p14:cNvContentPartPr/>
                <p14:nvPr/>
              </p14:nvContentPartPr>
              <p14:xfrm>
                <a:off x="7012860" y="2326860"/>
                <a:ext cx="67680" cy="64440"/>
              </p14:xfrm>
            </p:contentPart>
          </mc:Choice>
          <mc:Fallback xmlns="">
            <p:pic>
              <p:nvPicPr>
                <p:cNvPr id="11334" name="잉크 11333">
                  <a:extLst>
                    <a:ext uri="{FF2B5EF4-FFF2-40B4-BE49-F238E27FC236}">
                      <a16:creationId xmlns:a16="http://schemas.microsoft.com/office/drawing/2014/main" id="{0E639788-9293-59AB-3838-4562DF4A241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03860" y="2318220"/>
                  <a:ext cx="85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335" name="잉크 11334">
                  <a:extLst>
                    <a:ext uri="{FF2B5EF4-FFF2-40B4-BE49-F238E27FC236}">
                      <a16:creationId xmlns:a16="http://schemas.microsoft.com/office/drawing/2014/main" id="{3193BDC2-EEDF-4F27-6706-27BB5E44D76A}"/>
                    </a:ext>
                  </a:extLst>
                </p14:cNvPr>
                <p14:cNvContentPartPr/>
                <p14:nvPr/>
              </p14:nvContentPartPr>
              <p14:xfrm>
                <a:off x="7047060" y="2332260"/>
                <a:ext cx="67680" cy="73080"/>
              </p14:xfrm>
            </p:contentPart>
          </mc:Choice>
          <mc:Fallback xmlns="">
            <p:pic>
              <p:nvPicPr>
                <p:cNvPr id="11335" name="잉크 11334">
                  <a:extLst>
                    <a:ext uri="{FF2B5EF4-FFF2-40B4-BE49-F238E27FC236}">
                      <a16:creationId xmlns:a16="http://schemas.microsoft.com/office/drawing/2014/main" id="{3193BDC2-EEDF-4F27-6706-27BB5E44D76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038060" y="2323620"/>
                  <a:ext cx="85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336" name="잉크 11335">
                  <a:extLst>
                    <a:ext uri="{FF2B5EF4-FFF2-40B4-BE49-F238E27FC236}">
                      <a16:creationId xmlns:a16="http://schemas.microsoft.com/office/drawing/2014/main" id="{B34DCDA4-29BB-4AC9-8AC8-542538F74451}"/>
                    </a:ext>
                  </a:extLst>
                </p14:cNvPr>
                <p14:cNvContentPartPr/>
                <p14:nvPr/>
              </p14:nvContentPartPr>
              <p14:xfrm>
                <a:off x="7155060" y="2401020"/>
                <a:ext cx="17280" cy="12960"/>
              </p14:xfrm>
            </p:contentPart>
          </mc:Choice>
          <mc:Fallback xmlns="">
            <p:pic>
              <p:nvPicPr>
                <p:cNvPr id="11336" name="잉크 11335">
                  <a:extLst>
                    <a:ext uri="{FF2B5EF4-FFF2-40B4-BE49-F238E27FC236}">
                      <a16:creationId xmlns:a16="http://schemas.microsoft.com/office/drawing/2014/main" id="{B34DCDA4-29BB-4AC9-8AC8-542538F7445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46060" y="2392020"/>
                  <a:ext cx="34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2" name="그룹 11361">
            <a:extLst>
              <a:ext uri="{FF2B5EF4-FFF2-40B4-BE49-F238E27FC236}">
                <a16:creationId xmlns:a16="http://schemas.microsoft.com/office/drawing/2014/main" id="{A9F47557-8F4D-5E2F-8A7D-E078753C1389}"/>
              </a:ext>
            </a:extLst>
          </p:cNvPr>
          <p:cNvGrpSpPr/>
          <p:nvPr/>
        </p:nvGrpSpPr>
        <p:grpSpPr>
          <a:xfrm>
            <a:off x="5743860" y="3166380"/>
            <a:ext cx="522000" cy="171360"/>
            <a:chOff x="5743860" y="3166380"/>
            <a:chExt cx="52200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353" name="잉크 11352">
                  <a:extLst>
                    <a:ext uri="{FF2B5EF4-FFF2-40B4-BE49-F238E27FC236}">
                      <a16:creationId xmlns:a16="http://schemas.microsoft.com/office/drawing/2014/main" id="{09D54406-2D0F-556F-FB6C-17959F8A439B}"/>
                    </a:ext>
                  </a:extLst>
                </p14:cNvPr>
                <p14:cNvContentPartPr/>
                <p14:nvPr/>
              </p14:nvContentPartPr>
              <p14:xfrm>
                <a:off x="5743860" y="3166380"/>
                <a:ext cx="14760" cy="144720"/>
              </p14:xfrm>
            </p:contentPart>
          </mc:Choice>
          <mc:Fallback xmlns="">
            <p:pic>
              <p:nvPicPr>
                <p:cNvPr id="11353" name="잉크 11352">
                  <a:extLst>
                    <a:ext uri="{FF2B5EF4-FFF2-40B4-BE49-F238E27FC236}">
                      <a16:creationId xmlns:a16="http://schemas.microsoft.com/office/drawing/2014/main" id="{09D54406-2D0F-556F-FB6C-17959F8A43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735220" y="3157740"/>
                  <a:ext cx="3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354" name="잉크 11353">
                  <a:extLst>
                    <a:ext uri="{FF2B5EF4-FFF2-40B4-BE49-F238E27FC236}">
                      <a16:creationId xmlns:a16="http://schemas.microsoft.com/office/drawing/2014/main" id="{91619024-CD4C-231E-CC01-5799D7694F95}"/>
                    </a:ext>
                  </a:extLst>
                </p14:cNvPr>
                <p14:cNvContentPartPr/>
                <p14:nvPr/>
              </p14:nvContentPartPr>
              <p14:xfrm>
                <a:off x="5780580" y="3187980"/>
                <a:ext cx="61560" cy="17640"/>
              </p14:xfrm>
            </p:contentPart>
          </mc:Choice>
          <mc:Fallback xmlns="">
            <p:pic>
              <p:nvPicPr>
                <p:cNvPr id="11354" name="잉크 11353">
                  <a:extLst>
                    <a:ext uri="{FF2B5EF4-FFF2-40B4-BE49-F238E27FC236}">
                      <a16:creationId xmlns:a16="http://schemas.microsoft.com/office/drawing/2014/main" id="{91619024-CD4C-231E-CC01-5799D7694F9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71580" y="3179340"/>
                  <a:ext cx="79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355" name="잉크 11354">
                  <a:extLst>
                    <a:ext uri="{FF2B5EF4-FFF2-40B4-BE49-F238E27FC236}">
                      <a16:creationId xmlns:a16="http://schemas.microsoft.com/office/drawing/2014/main" id="{149F11F7-EC2D-0292-01A2-FDABA653DCC3}"/>
                    </a:ext>
                  </a:extLst>
                </p14:cNvPr>
                <p14:cNvContentPartPr/>
                <p14:nvPr/>
              </p14:nvContentPartPr>
              <p14:xfrm>
                <a:off x="5785620" y="3216780"/>
                <a:ext cx="87120" cy="62280"/>
              </p14:xfrm>
            </p:contentPart>
          </mc:Choice>
          <mc:Fallback xmlns="">
            <p:pic>
              <p:nvPicPr>
                <p:cNvPr id="11355" name="잉크 11354">
                  <a:extLst>
                    <a:ext uri="{FF2B5EF4-FFF2-40B4-BE49-F238E27FC236}">
                      <a16:creationId xmlns:a16="http://schemas.microsoft.com/office/drawing/2014/main" id="{149F11F7-EC2D-0292-01A2-FDABA653DCC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76620" y="3207780"/>
                  <a:ext cx="104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356" name="잉크 11355">
                  <a:extLst>
                    <a:ext uri="{FF2B5EF4-FFF2-40B4-BE49-F238E27FC236}">
                      <a16:creationId xmlns:a16="http://schemas.microsoft.com/office/drawing/2014/main" id="{08B80CFB-C070-1ECF-5645-DAC775CD857E}"/>
                    </a:ext>
                  </a:extLst>
                </p14:cNvPr>
                <p14:cNvContentPartPr/>
                <p14:nvPr/>
              </p14:nvContentPartPr>
              <p14:xfrm>
                <a:off x="5803260" y="3266820"/>
                <a:ext cx="98280" cy="57600"/>
              </p14:xfrm>
            </p:contentPart>
          </mc:Choice>
          <mc:Fallback xmlns="">
            <p:pic>
              <p:nvPicPr>
                <p:cNvPr id="11356" name="잉크 11355">
                  <a:extLst>
                    <a:ext uri="{FF2B5EF4-FFF2-40B4-BE49-F238E27FC236}">
                      <a16:creationId xmlns:a16="http://schemas.microsoft.com/office/drawing/2014/main" id="{08B80CFB-C070-1ECF-5645-DAC775CD857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94260" y="3257820"/>
                  <a:ext cx="115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357" name="잉크 11356">
                  <a:extLst>
                    <a:ext uri="{FF2B5EF4-FFF2-40B4-BE49-F238E27FC236}">
                      <a16:creationId xmlns:a16="http://schemas.microsoft.com/office/drawing/2014/main" id="{060FCE18-538E-AB65-B296-E7112FAC79BD}"/>
                    </a:ext>
                  </a:extLst>
                </p14:cNvPr>
                <p14:cNvContentPartPr/>
                <p14:nvPr/>
              </p14:nvContentPartPr>
              <p14:xfrm>
                <a:off x="5896140" y="3212820"/>
                <a:ext cx="113400" cy="78840"/>
              </p14:xfrm>
            </p:contentPart>
          </mc:Choice>
          <mc:Fallback xmlns="">
            <p:pic>
              <p:nvPicPr>
                <p:cNvPr id="11357" name="잉크 11356">
                  <a:extLst>
                    <a:ext uri="{FF2B5EF4-FFF2-40B4-BE49-F238E27FC236}">
                      <a16:creationId xmlns:a16="http://schemas.microsoft.com/office/drawing/2014/main" id="{060FCE18-538E-AB65-B296-E7112FAC79B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87500" y="3204180"/>
                  <a:ext cx="131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358" name="잉크 11357">
                  <a:extLst>
                    <a:ext uri="{FF2B5EF4-FFF2-40B4-BE49-F238E27FC236}">
                      <a16:creationId xmlns:a16="http://schemas.microsoft.com/office/drawing/2014/main" id="{22FB22F4-0F58-1927-6ECB-798B4D3BF405}"/>
                    </a:ext>
                  </a:extLst>
                </p14:cNvPr>
                <p14:cNvContentPartPr/>
                <p14:nvPr/>
              </p14:nvContentPartPr>
              <p14:xfrm>
                <a:off x="5982540" y="3209940"/>
                <a:ext cx="45360" cy="99000"/>
              </p14:xfrm>
            </p:contentPart>
          </mc:Choice>
          <mc:Fallback xmlns="">
            <p:pic>
              <p:nvPicPr>
                <p:cNvPr id="11358" name="잉크 11357">
                  <a:extLst>
                    <a:ext uri="{FF2B5EF4-FFF2-40B4-BE49-F238E27FC236}">
                      <a16:creationId xmlns:a16="http://schemas.microsoft.com/office/drawing/2014/main" id="{22FB22F4-0F58-1927-6ECB-798B4D3BF40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73900" y="320094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359" name="잉크 11358">
                  <a:extLst>
                    <a:ext uri="{FF2B5EF4-FFF2-40B4-BE49-F238E27FC236}">
                      <a16:creationId xmlns:a16="http://schemas.microsoft.com/office/drawing/2014/main" id="{84210D78-1A7E-0F24-832A-CFDF2EE08CD9}"/>
                    </a:ext>
                  </a:extLst>
                </p14:cNvPr>
                <p14:cNvContentPartPr/>
                <p14:nvPr/>
              </p14:nvContentPartPr>
              <p14:xfrm>
                <a:off x="6010260" y="3290940"/>
                <a:ext cx="54720" cy="46800"/>
              </p14:xfrm>
            </p:contentPart>
          </mc:Choice>
          <mc:Fallback xmlns="">
            <p:pic>
              <p:nvPicPr>
                <p:cNvPr id="11359" name="잉크 11358">
                  <a:extLst>
                    <a:ext uri="{FF2B5EF4-FFF2-40B4-BE49-F238E27FC236}">
                      <a16:creationId xmlns:a16="http://schemas.microsoft.com/office/drawing/2014/main" id="{84210D78-1A7E-0F24-832A-CFDF2EE08CD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01620" y="3281940"/>
                  <a:ext cx="7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360" name="잉크 11359">
                  <a:extLst>
                    <a:ext uri="{FF2B5EF4-FFF2-40B4-BE49-F238E27FC236}">
                      <a16:creationId xmlns:a16="http://schemas.microsoft.com/office/drawing/2014/main" id="{25BA6E1F-9763-C87B-FA07-D520B4762471}"/>
                    </a:ext>
                  </a:extLst>
                </p14:cNvPr>
                <p14:cNvContentPartPr/>
                <p14:nvPr/>
              </p14:nvContentPartPr>
              <p14:xfrm>
                <a:off x="6062460" y="3231900"/>
                <a:ext cx="118080" cy="104040"/>
              </p14:xfrm>
            </p:contentPart>
          </mc:Choice>
          <mc:Fallback xmlns="">
            <p:pic>
              <p:nvPicPr>
                <p:cNvPr id="11360" name="잉크 11359">
                  <a:extLst>
                    <a:ext uri="{FF2B5EF4-FFF2-40B4-BE49-F238E27FC236}">
                      <a16:creationId xmlns:a16="http://schemas.microsoft.com/office/drawing/2014/main" id="{25BA6E1F-9763-C87B-FA07-D520B47624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53460" y="3222900"/>
                  <a:ext cx="135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61" name="잉크 11360">
                  <a:extLst>
                    <a:ext uri="{FF2B5EF4-FFF2-40B4-BE49-F238E27FC236}">
                      <a16:creationId xmlns:a16="http://schemas.microsoft.com/office/drawing/2014/main" id="{F501719E-73C5-D2E0-9C83-96DD2CA9D5D1}"/>
                    </a:ext>
                  </a:extLst>
                </p14:cNvPr>
                <p14:cNvContentPartPr/>
                <p14:nvPr/>
              </p14:nvContentPartPr>
              <p14:xfrm>
                <a:off x="6251460" y="3308940"/>
                <a:ext cx="14400" cy="15120"/>
              </p14:xfrm>
            </p:contentPart>
          </mc:Choice>
          <mc:Fallback xmlns="">
            <p:pic>
              <p:nvPicPr>
                <p:cNvPr id="11361" name="잉크 11360">
                  <a:extLst>
                    <a:ext uri="{FF2B5EF4-FFF2-40B4-BE49-F238E27FC236}">
                      <a16:creationId xmlns:a16="http://schemas.microsoft.com/office/drawing/2014/main" id="{F501719E-73C5-D2E0-9C83-96DD2CA9D5D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242460" y="3299940"/>
                  <a:ext cx="320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9" name="그룹 11378">
            <a:extLst>
              <a:ext uri="{FF2B5EF4-FFF2-40B4-BE49-F238E27FC236}">
                <a16:creationId xmlns:a16="http://schemas.microsoft.com/office/drawing/2014/main" id="{C2FA4008-92F8-C0CB-D922-053D89ACEF62}"/>
              </a:ext>
            </a:extLst>
          </p:cNvPr>
          <p:cNvGrpSpPr/>
          <p:nvPr/>
        </p:nvGrpSpPr>
        <p:grpSpPr>
          <a:xfrm>
            <a:off x="6719460" y="3246300"/>
            <a:ext cx="1923480" cy="627480"/>
            <a:chOff x="6719460" y="3246300"/>
            <a:chExt cx="192348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338" name="잉크 11337">
                  <a:extLst>
                    <a:ext uri="{FF2B5EF4-FFF2-40B4-BE49-F238E27FC236}">
                      <a16:creationId xmlns:a16="http://schemas.microsoft.com/office/drawing/2014/main" id="{F9A08CB4-DABD-9DD6-377F-FEF050018785}"/>
                    </a:ext>
                  </a:extLst>
                </p14:cNvPr>
                <p14:cNvContentPartPr/>
                <p14:nvPr/>
              </p14:nvContentPartPr>
              <p14:xfrm>
                <a:off x="6719460" y="3552660"/>
                <a:ext cx="162720" cy="55080"/>
              </p14:xfrm>
            </p:contentPart>
          </mc:Choice>
          <mc:Fallback xmlns="">
            <p:pic>
              <p:nvPicPr>
                <p:cNvPr id="11338" name="잉크 11337">
                  <a:extLst>
                    <a:ext uri="{FF2B5EF4-FFF2-40B4-BE49-F238E27FC236}">
                      <a16:creationId xmlns:a16="http://schemas.microsoft.com/office/drawing/2014/main" id="{F9A08CB4-DABD-9DD6-377F-FEF05001878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10460" y="3543660"/>
                  <a:ext cx="180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339" name="잉크 11338">
                  <a:extLst>
                    <a:ext uri="{FF2B5EF4-FFF2-40B4-BE49-F238E27FC236}">
                      <a16:creationId xmlns:a16="http://schemas.microsoft.com/office/drawing/2014/main" id="{F64667C5-04C0-B7B4-81F9-6ACACE6D0E7C}"/>
                    </a:ext>
                  </a:extLst>
                </p14:cNvPr>
                <p14:cNvContentPartPr/>
                <p14:nvPr/>
              </p14:nvContentPartPr>
              <p14:xfrm>
                <a:off x="6795420" y="3497580"/>
                <a:ext cx="97560" cy="101520"/>
              </p14:xfrm>
            </p:contentPart>
          </mc:Choice>
          <mc:Fallback xmlns="">
            <p:pic>
              <p:nvPicPr>
                <p:cNvPr id="11339" name="잉크 11338">
                  <a:extLst>
                    <a:ext uri="{FF2B5EF4-FFF2-40B4-BE49-F238E27FC236}">
                      <a16:creationId xmlns:a16="http://schemas.microsoft.com/office/drawing/2014/main" id="{F64667C5-04C0-B7B4-81F9-6ACACE6D0E7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86420" y="3488580"/>
                  <a:ext cx="11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340" name="잉크 11339">
                  <a:extLst>
                    <a:ext uri="{FF2B5EF4-FFF2-40B4-BE49-F238E27FC236}">
                      <a16:creationId xmlns:a16="http://schemas.microsoft.com/office/drawing/2014/main" id="{044B4EE6-84D1-A6E7-56AB-CA6AEED9B11B}"/>
                    </a:ext>
                  </a:extLst>
                </p14:cNvPr>
                <p14:cNvContentPartPr/>
                <p14:nvPr/>
              </p14:nvContentPartPr>
              <p14:xfrm>
                <a:off x="6911340" y="3405780"/>
                <a:ext cx="60120" cy="111600"/>
              </p14:xfrm>
            </p:contentPart>
          </mc:Choice>
          <mc:Fallback xmlns="">
            <p:pic>
              <p:nvPicPr>
                <p:cNvPr id="11340" name="잉크 11339">
                  <a:extLst>
                    <a:ext uri="{FF2B5EF4-FFF2-40B4-BE49-F238E27FC236}">
                      <a16:creationId xmlns:a16="http://schemas.microsoft.com/office/drawing/2014/main" id="{044B4EE6-84D1-A6E7-56AB-CA6AEED9B11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02340" y="3397140"/>
                  <a:ext cx="77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341" name="잉크 11340">
                  <a:extLst>
                    <a:ext uri="{FF2B5EF4-FFF2-40B4-BE49-F238E27FC236}">
                      <a16:creationId xmlns:a16="http://schemas.microsoft.com/office/drawing/2014/main" id="{747D5378-62A0-65D2-B9C8-6FAA8FCA0988}"/>
                    </a:ext>
                  </a:extLst>
                </p14:cNvPr>
                <p14:cNvContentPartPr/>
                <p14:nvPr/>
              </p14:nvContentPartPr>
              <p14:xfrm>
                <a:off x="6995220" y="3393900"/>
                <a:ext cx="11520" cy="132480"/>
              </p14:xfrm>
            </p:contentPart>
          </mc:Choice>
          <mc:Fallback xmlns="">
            <p:pic>
              <p:nvPicPr>
                <p:cNvPr id="11341" name="잉크 11340">
                  <a:extLst>
                    <a:ext uri="{FF2B5EF4-FFF2-40B4-BE49-F238E27FC236}">
                      <a16:creationId xmlns:a16="http://schemas.microsoft.com/office/drawing/2014/main" id="{747D5378-62A0-65D2-B9C8-6FAA8FCA09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986220" y="3384900"/>
                  <a:ext cx="29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1342" name="잉크 11341">
                  <a:extLst>
                    <a:ext uri="{FF2B5EF4-FFF2-40B4-BE49-F238E27FC236}">
                      <a16:creationId xmlns:a16="http://schemas.microsoft.com/office/drawing/2014/main" id="{CEEB741C-965D-05C0-59CD-AA1712A01094}"/>
                    </a:ext>
                  </a:extLst>
                </p14:cNvPr>
                <p14:cNvContentPartPr/>
                <p14:nvPr/>
              </p14:nvContentPartPr>
              <p14:xfrm>
                <a:off x="6962100" y="3496500"/>
                <a:ext cx="109800" cy="78120"/>
              </p14:xfrm>
            </p:contentPart>
          </mc:Choice>
          <mc:Fallback xmlns="">
            <p:pic>
              <p:nvPicPr>
                <p:cNvPr id="11342" name="잉크 11341">
                  <a:extLst>
                    <a:ext uri="{FF2B5EF4-FFF2-40B4-BE49-F238E27FC236}">
                      <a16:creationId xmlns:a16="http://schemas.microsoft.com/office/drawing/2014/main" id="{CEEB741C-965D-05C0-59CD-AA1712A010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53100" y="3487860"/>
                  <a:ext cx="12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343" name="잉크 11342">
                  <a:extLst>
                    <a:ext uri="{FF2B5EF4-FFF2-40B4-BE49-F238E27FC236}">
                      <a16:creationId xmlns:a16="http://schemas.microsoft.com/office/drawing/2014/main" id="{0505DB44-6086-43CD-032E-BD29E70B5807}"/>
                    </a:ext>
                  </a:extLst>
                </p14:cNvPr>
                <p14:cNvContentPartPr/>
                <p14:nvPr/>
              </p14:nvContentPartPr>
              <p14:xfrm>
                <a:off x="7066860" y="3403980"/>
                <a:ext cx="59040" cy="95040"/>
              </p14:xfrm>
            </p:contentPart>
          </mc:Choice>
          <mc:Fallback xmlns="">
            <p:pic>
              <p:nvPicPr>
                <p:cNvPr id="11343" name="잉크 11342">
                  <a:extLst>
                    <a:ext uri="{FF2B5EF4-FFF2-40B4-BE49-F238E27FC236}">
                      <a16:creationId xmlns:a16="http://schemas.microsoft.com/office/drawing/2014/main" id="{0505DB44-6086-43CD-032E-BD29E70B580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058220" y="3395340"/>
                  <a:ext cx="76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1344" name="잉크 11343">
                  <a:extLst>
                    <a:ext uri="{FF2B5EF4-FFF2-40B4-BE49-F238E27FC236}">
                      <a16:creationId xmlns:a16="http://schemas.microsoft.com/office/drawing/2014/main" id="{0897555A-881B-FD9E-57D8-6ABF488023D9}"/>
                    </a:ext>
                  </a:extLst>
                </p14:cNvPr>
                <p14:cNvContentPartPr/>
                <p14:nvPr/>
              </p14:nvContentPartPr>
              <p14:xfrm>
                <a:off x="7155420" y="3402900"/>
                <a:ext cx="35280" cy="145800"/>
              </p14:xfrm>
            </p:contentPart>
          </mc:Choice>
          <mc:Fallback xmlns="">
            <p:pic>
              <p:nvPicPr>
                <p:cNvPr id="11344" name="잉크 11343">
                  <a:extLst>
                    <a:ext uri="{FF2B5EF4-FFF2-40B4-BE49-F238E27FC236}">
                      <a16:creationId xmlns:a16="http://schemas.microsoft.com/office/drawing/2014/main" id="{0897555A-881B-FD9E-57D8-6ABF488023D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146780" y="3393900"/>
                  <a:ext cx="52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345" name="잉크 11344">
                  <a:extLst>
                    <a:ext uri="{FF2B5EF4-FFF2-40B4-BE49-F238E27FC236}">
                      <a16:creationId xmlns:a16="http://schemas.microsoft.com/office/drawing/2014/main" id="{8A402D96-490E-4D9C-AFC8-30EB4B50145F}"/>
                    </a:ext>
                  </a:extLst>
                </p14:cNvPr>
                <p14:cNvContentPartPr/>
                <p14:nvPr/>
              </p14:nvContentPartPr>
              <p14:xfrm>
                <a:off x="7225620" y="3374100"/>
                <a:ext cx="87120" cy="121680"/>
              </p14:xfrm>
            </p:contentPart>
          </mc:Choice>
          <mc:Fallback xmlns="">
            <p:pic>
              <p:nvPicPr>
                <p:cNvPr id="11345" name="잉크 11344">
                  <a:extLst>
                    <a:ext uri="{FF2B5EF4-FFF2-40B4-BE49-F238E27FC236}">
                      <a16:creationId xmlns:a16="http://schemas.microsoft.com/office/drawing/2014/main" id="{8A402D96-490E-4D9C-AFC8-30EB4B50145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16620" y="3365460"/>
                  <a:ext cx="104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1346" name="잉크 11345">
                  <a:extLst>
                    <a:ext uri="{FF2B5EF4-FFF2-40B4-BE49-F238E27FC236}">
                      <a16:creationId xmlns:a16="http://schemas.microsoft.com/office/drawing/2014/main" id="{7AA34A79-EE27-CB0E-BEC9-1A75F3CCA9FE}"/>
                    </a:ext>
                  </a:extLst>
                </p14:cNvPr>
                <p14:cNvContentPartPr/>
                <p14:nvPr/>
              </p14:nvContentPartPr>
              <p14:xfrm>
                <a:off x="7262700" y="3405780"/>
                <a:ext cx="93240" cy="114480"/>
              </p14:xfrm>
            </p:contentPart>
          </mc:Choice>
          <mc:Fallback xmlns="">
            <p:pic>
              <p:nvPicPr>
                <p:cNvPr id="11346" name="잉크 11345">
                  <a:extLst>
                    <a:ext uri="{FF2B5EF4-FFF2-40B4-BE49-F238E27FC236}">
                      <a16:creationId xmlns:a16="http://schemas.microsoft.com/office/drawing/2014/main" id="{7AA34A79-EE27-CB0E-BEC9-1A75F3CCA9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53700" y="3396780"/>
                  <a:ext cx="110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347" name="잉크 11346">
                  <a:extLst>
                    <a:ext uri="{FF2B5EF4-FFF2-40B4-BE49-F238E27FC236}">
                      <a16:creationId xmlns:a16="http://schemas.microsoft.com/office/drawing/2014/main" id="{9371B41F-7D9C-39FF-3475-A0C0C4382BE7}"/>
                    </a:ext>
                  </a:extLst>
                </p14:cNvPr>
                <p14:cNvContentPartPr/>
                <p14:nvPr/>
              </p14:nvContentPartPr>
              <p14:xfrm>
                <a:off x="7351260" y="3401100"/>
                <a:ext cx="104040" cy="122400"/>
              </p14:xfrm>
            </p:contentPart>
          </mc:Choice>
          <mc:Fallback xmlns="">
            <p:pic>
              <p:nvPicPr>
                <p:cNvPr id="11347" name="잉크 11346">
                  <a:extLst>
                    <a:ext uri="{FF2B5EF4-FFF2-40B4-BE49-F238E27FC236}">
                      <a16:creationId xmlns:a16="http://schemas.microsoft.com/office/drawing/2014/main" id="{9371B41F-7D9C-39FF-3475-A0C0C4382BE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342620" y="3392460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348" name="잉크 11347">
                  <a:extLst>
                    <a:ext uri="{FF2B5EF4-FFF2-40B4-BE49-F238E27FC236}">
                      <a16:creationId xmlns:a16="http://schemas.microsoft.com/office/drawing/2014/main" id="{46F1E048-3B1E-7273-D66B-3283758B3269}"/>
                    </a:ext>
                  </a:extLst>
                </p14:cNvPr>
                <p14:cNvContentPartPr/>
                <p14:nvPr/>
              </p14:nvContentPartPr>
              <p14:xfrm>
                <a:off x="7494180" y="3387420"/>
                <a:ext cx="20160" cy="132120"/>
              </p14:xfrm>
            </p:contentPart>
          </mc:Choice>
          <mc:Fallback xmlns="">
            <p:pic>
              <p:nvPicPr>
                <p:cNvPr id="11348" name="잉크 11347">
                  <a:extLst>
                    <a:ext uri="{FF2B5EF4-FFF2-40B4-BE49-F238E27FC236}">
                      <a16:creationId xmlns:a16="http://schemas.microsoft.com/office/drawing/2014/main" id="{46F1E048-3B1E-7273-D66B-3283758B32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5540" y="3378420"/>
                  <a:ext cx="3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1349" name="잉크 11348">
                  <a:extLst>
                    <a:ext uri="{FF2B5EF4-FFF2-40B4-BE49-F238E27FC236}">
                      <a16:creationId xmlns:a16="http://schemas.microsoft.com/office/drawing/2014/main" id="{DA5B8F20-D9B8-6DE0-26A4-2AE30FD0A5CC}"/>
                    </a:ext>
                  </a:extLst>
                </p14:cNvPr>
                <p14:cNvContentPartPr/>
                <p14:nvPr/>
              </p14:nvContentPartPr>
              <p14:xfrm>
                <a:off x="7522260" y="3368700"/>
                <a:ext cx="82080" cy="113400"/>
              </p14:xfrm>
            </p:contentPart>
          </mc:Choice>
          <mc:Fallback xmlns="">
            <p:pic>
              <p:nvPicPr>
                <p:cNvPr id="11349" name="잉크 11348">
                  <a:extLst>
                    <a:ext uri="{FF2B5EF4-FFF2-40B4-BE49-F238E27FC236}">
                      <a16:creationId xmlns:a16="http://schemas.microsoft.com/office/drawing/2014/main" id="{DA5B8F20-D9B8-6DE0-26A4-2AE30FD0A5C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513620" y="3359700"/>
                  <a:ext cx="99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350" name="잉크 11349">
                  <a:extLst>
                    <a:ext uri="{FF2B5EF4-FFF2-40B4-BE49-F238E27FC236}">
                      <a16:creationId xmlns:a16="http://schemas.microsoft.com/office/drawing/2014/main" id="{A6355D1E-A4CE-EBD7-018B-9EF6F6506CFC}"/>
                    </a:ext>
                  </a:extLst>
                </p14:cNvPr>
                <p14:cNvContentPartPr/>
                <p14:nvPr/>
              </p14:nvContentPartPr>
              <p14:xfrm>
                <a:off x="7538820" y="3380940"/>
                <a:ext cx="105480" cy="156240"/>
              </p14:xfrm>
            </p:contentPart>
          </mc:Choice>
          <mc:Fallback xmlns="">
            <p:pic>
              <p:nvPicPr>
                <p:cNvPr id="11350" name="잉크 11349">
                  <a:extLst>
                    <a:ext uri="{FF2B5EF4-FFF2-40B4-BE49-F238E27FC236}">
                      <a16:creationId xmlns:a16="http://schemas.microsoft.com/office/drawing/2014/main" id="{A6355D1E-A4CE-EBD7-018B-9EF6F6506CF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29820" y="3372300"/>
                  <a:ext cx="123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351" name="잉크 11350">
                  <a:extLst>
                    <a:ext uri="{FF2B5EF4-FFF2-40B4-BE49-F238E27FC236}">
                      <a16:creationId xmlns:a16="http://schemas.microsoft.com/office/drawing/2014/main" id="{BA6F6478-B1B7-CCC3-7BF1-4D9769EE4791}"/>
                    </a:ext>
                  </a:extLst>
                </p14:cNvPr>
                <p14:cNvContentPartPr/>
                <p14:nvPr/>
              </p14:nvContentPartPr>
              <p14:xfrm>
                <a:off x="7719900" y="3512340"/>
                <a:ext cx="22680" cy="12600"/>
              </p14:xfrm>
            </p:contentPart>
          </mc:Choice>
          <mc:Fallback xmlns="">
            <p:pic>
              <p:nvPicPr>
                <p:cNvPr id="11351" name="잉크 11350">
                  <a:extLst>
                    <a:ext uri="{FF2B5EF4-FFF2-40B4-BE49-F238E27FC236}">
                      <a16:creationId xmlns:a16="http://schemas.microsoft.com/office/drawing/2014/main" id="{BA6F6478-B1B7-CCC3-7BF1-4D9769EE47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710900" y="3503700"/>
                  <a:ext cx="40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1363" name="잉크 11362">
                  <a:extLst>
                    <a:ext uri="{FF2B5EF4-FFF2-40B4-BE49-F238E27FC236}">
                      <a16:creationId xmlns:a16="http://schemas.microsoft.com/office/drawing/2014/main" id="{1099D07A-2982-AD19-DF3B-C1BF738EE8E8}"/>
                    </a:ext>
                  </a:extLst>
                </p14:cNvPr>
                <p14:cNvContentPartPr/>
                <p14:nvPr/>
              </p14:nvContentPartPr>
              <p14:xfrm>
                <a:off x="7413180" y="3811860"/>
                <a:ext cx="401040" cy="30600"/>
              </p14:xfrm>
            </p:contentPart>
          </mc:Choice>
          <mc:Fallback xmlns="">
            <p:pic>
              <p:nvPicPr>
                <p:cNvPr id="11363" name="잉크 11362">
                  <a:extLst>
                    <a:ext uri="{FF2B5EF4-FFF2-40B4-BE49-F238E27FC236}">
                      <a16:creationId xmlns:a16="http://schemas.microsoft.com/office/drawing/2014/main" id="{1099D07A-2982-AD19-DF3B-C1BF738EE8E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4540" y="3803220"/>
                  <a:ext cx="418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1364" name="잉크 11363">
                  <a:extLst>
                    <a:ext uri="{FF2B5EF4-FFF2-40B4-BE49-F238E27FC236}">
                      <a16:creationId xmlns:a16="http://schemas.microsoft.com/office/drawing/2014/main" id="{D9C4DFD9-BAF4-78C2-4E86-1F4D51AFE9C9}"/>
                    </a:ext>
                  </a:extLst>
                </p14:cNvPr>
                <p14:cNvContentPartPr/>
                <p14:nvPr/>
              </p14:nvContentPartPr>
              <p14:xfrm>
                <a:off x="7950660" y="3539700"/>
                <a:ext cx="451800" cy="334080"/>
              </p14:xfrm>
            </p:contentPart>
          </mc:Choice>
          <mc:Fallback xmlns="">
            <p:pic>
              <p:nvPicPr>
                <p:cNvPr id="11364" name="잉크 11363">
                  <a:extLst>
                    <a:ext uri="{FF2B5EF4-FFF2-40B4-BE49-F238E27FC236}">
                      <a16:creationId xmlns:a16="http://schemas.microsoft.com/office/drawing/2014/main" id="{D9C4DFD9-BAF4-78C2-4E86-1F4D51AFE9C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42020" y="3530700"/>
                  <a:ext cx="469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1365" name="잉크 11364">
                  <a:extLst>
                    <a:ext uri="{FF2B5EF4-FFF2-40B4-BE49-F238E27FC236}">
                      <a16:creationId xmlns:a16="http://schemas.microsoft.com/office/drawing/2014/main" id="{349A74EF-B31B-CE9F-F70B-56A90FB11408}"/>
                    </a:ext>
                  </a:extLst>
                </p14:cNvPr>
                <p14:cNvContentPartPr/>
                <p14:nvPr/>
              </p14:nvContentPartPr>
              <p14:xfrm>
                <a:off x="8156940" y="3531060"/>
                <a:ext cx="4320" cy="6120"/>
              </p14:xfrm>
            </p:contentPart>
          </mc:Choice>
          <mc:Fallback xmlns="">
            <p:pic>
              <p:nvPicPr>
                <p:cNvPr id="11365" name="잉크 11364">
                  <a:extLst>
                    <a:ext uri="{FF2B5EF4-FFF2-40B4-BE49-F238E27FC236}">
                      <a16:creationId xmlns:a16="http://schemas.microsoft.com/office/drawing/2014/main" id="{349A74EF-B31B-CE9F-F70B-56A90FB1140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47940" y="3522060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1366" name="잉크 11365">
                  <a:extLst>
                    <a:ext uri="{FF2B5EF4-FFF2-40B4-BE49-F238E27FC236}">
                      <a16:creationId xmlns:a16="http://schemas.microsoft.com/office/drawing/2014/main" id="{8AEA5A63-ECAE-0499-5F16-68A309BDA3FD}"/>
                    </a:ext>
                  </a:extLst>
                </p14:cNvPr>
                <p14:cNvContentPartPr/>
                <p14:nvPr/>
              </p14:nvContentPartPr>
              <p14:xfrm>
                <a:off x="7887660" y="3288420"/>
                <a:ext cx="61560" cy="85680"/>
              </p14:xfrm>
            </p:contentPart>
          </mc:Choice>
          <mc:Fallback xmlns="">
            <p:pic>
              <p:nvPicPr>
                <p:cNvPr id="11366" name="잉크 11365">
                  <a:extLst>
                    <a:ext uri="{FF2B5EF4-FFF2-40B4-BE49-F238E27FC236}">
                      <a16:creationId xmlns:a16="http://schemas.microsoft.com/office/drawing/2014/main" id="{8AEA5A63-ECAE-0499-5F16-68A309BDA3F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79020" y="3279420"/>
                  <a:ext cx="79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1367" name="잉크 11366">
                  <a:extLst>
                    <a:ext uri="{FF2B5EF4-FFF2-40B4-BE49-F238E27FC236}">
                      <a16:creationId xmlns:a16="http://schemas.microsoft.com/office/drawing/2014/main" id="{DF9B5A0E-F246-7BB1-EC1F-86B5760A2142}"/>
                    </a:ext>
                  </a:extLst>
                </p14:cNvPr>
                <p14:cNvContentPartPr/>
                <p14:nvPr/>
              </p14:nvContentPartPr>
              <p14:xfrm>
                <a:off x="7978740" y="3268260"/>
                <a:ext cx="15840" cy="83160"/>
              </p14:xfrm>
            </p:contentPart>
          </mc:Choice>
          <mc:Fallback xmlns="">
            <p:pic>
              <p:nvPicPr>
                <p:cNvPr id="11367" name="잉크 11366">
                  <a:extLst>
                    <a:ext uri="{FF2B5EF4-FFF2-40B4-BE49-F238E27FC236}">
                      <a16:creationId xmlns:a16="http://schemas.microsoft.com/office/drawing/2014/main" id="{DF9B5A0E-F246-7BB1-EC1F-86B5760A21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70100" y="3259620"/>
                  <a:ext cx="3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1368" name="잉크 11367">
                  <a:extLst>
                    <a:ext uri="{FF2B5EF4-FFF2-40B4-BE49-F238E27FC236}">
                      <a16:creationId xmlns:a16="http://schemas.microsoft.com/office/drawing/2014/main" id="{FCF73490-0AAE-8F3A-31A9-7CF55573E417}"/>
                    </a:ext>
                  </a:extLst>
                </p14:cNvPr>
                <p14:cNvContentPartPr/>
                <p14:nvPr/>
              </p14:nvContentPartPr>
              <p14:xfrm>
                <a:off x="8048940" y="3257100"/>
                <a:ext cx="73800" cy="95760"/>
              </p14:xfrm>
            </p:contentPart>
          </mc:Choice>
          <mc:Fallback xmlns="">
            <p:pic>
              <p:nvPicPr>
                <p:cNvPr id="11368" name="잉크 11367">
                  <a:extLst>
                    <a:ext uri="{FF2B5EF4-FFF2-40B4-BE49-F238E27FC236}">
                      <a16:creationId xmlns:a16="http://schemas.microsoft.com/office/drawing/2014/main" id="{FCF73490-0AAE-8F3A-31A9-7CF55573E41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39940" y="3248100"/>
                  <a:ext cx="91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1369" name="잉크 11368">
                  <a:extLst>
                    <a:ext uri="{FF2B5EF4-FFF2-40B4-BE49-F238E27FC236}">
                      <a16:creationId xmlns:a16="http://schemas.microsoft.com/office/drawing/2014/main" id="{278B26F0-EC4A-96DF-ED12-831DA0B1BDCC}"/>
                    </a:ext>
                  </a:extLst>
                </p14:cNvPr>
                <p14:cNvContentPartPr/>
                <p14:nvPr/>
              </p14:nvContentPartPr>
              <p14:xfrm>
                <a:off x="8106900" y="3260340"/>
                <a:ext cx="74160" cy="154440"/>
              </p14:xfrm>
            </p:contentPart>
          </mc:Choice>
          <mc:Fallback xmlns="">
            <p:pic>
              <p:nvPicPr>
                <p:cNvPr id="11369" name="잉크 11368">
                  <a:extLst>
                    <a:ext uri="{FF2B5EF4-FFF2-40B4-BE49-F238E27FC236}">
                      <a16:creationId xmlns:a16="http://schemas.microsoft.com/office/drawing/2014/main" id="{278B26F0-EC4A-96DF-ED12-831DA0B1BDC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98260" y="3251700"/>
                  <a:ext cx="9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1370" name="잉크 11369">
                  <a:extLst>
                    <a:ext uri="{FF2B5EF4-FFF2-40B4-BE49-F238E27FC236}">
                      <a16:creationId xmlns:a16="http://schemas.microsoft.com/office/drawing/2014/main" id="{9733E4FD-298D-8F45-9EC7-8D5317A00C0B}"/>
                    </a:ext>
                  </a:extLst>
                </p14:cNvPr>
                <p14:cNvContentPartPr/>
                <p14:nvPr/>
              </p14:nvContentPartPr>
              <p14:xfrm>
                <a:off x="8173140" y="3259260"/>
                <a:ext cx="75600" cy="50760"/>
              </p14:xfrm>
            </p:contentPart>
          </mc:Choice>
          <mc:Fallback xmlns="">
            <p:pic>
              <p:nvPicPr>
                <p:cNvPr id="11370" name="잉크 11369">
                  <a:extLst>
                    <a:ext uri="{FF2B5EF4-FFF2-40B4-BE49-F238E27FC236}">
                      <a16:creationId xmlns:a16="http://schemas.microsoft.com/office/drawing/2014/main" id="{9733E4FD-298D-8F45-9EC7-8D5317A00C0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64140" y="3250620"/>
                  <a:ext cx="93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1371" name="잉크 11370">
                  <a:extLst>
                    <a:ext uri="{FF2B5EF4-FFF2-40B4-BE49-F238E27FC236}">
                      <a16:creationId xmlns:a16="http://schemas.microsoft.com/office/drawing/2014/main" id="{2800531E-8301-4254-0148-DFC103B528CF}"/>
                    </a:ext>
                  </a:extLst>
                </p14:cNvPr>
                <p14:cNvContentPartPr/>
                <p14:nvPr/>
              </p14:nvContentPartPr>
              <p14:xfrm>
                <a:off x="8173860" y="3288420"/>
                <a:ext cx="81360" cy="57960"/>
              </p14:xfrm>
            </p:contentPart>
          </mc:Choice>
          <mc:Fallback xmlns="">
            <p:pic>
              <p:nvPicPr>
                <p:cNvPr id="11371" name="잉크 11370">
                  <a:extLst>
                    <a:ext uri="{FF2B5EF4-FFF2-40B4-BE49-F238E27FC236}">
                      <a16:creationId xmlns:a16="http://schemas.microsoft.com/office/drawing/2014/main" id="{2800531E-8301-4254-0148-DFC103B528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5220" y="3279420"/>
                  <a:ext cx="99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1372" name="잉크 11371">
                  <a:extLst>
                    <a:ext uri="{FF2B5EF4-FFF2-40B4-BE49-F238E27FC236}">
                      <a16:creationId xmlns:a16="http://schemas.microsoft.com/office/drawing/2014/main" id="{32BA3EF3-6CFC-8256-2F28-875F5CF9832A}"/>
                    </a:ext>
                  </a:extLst>
                </p14:cNvPr>
                <p14:cNvContentPartPr/>
                <p14:nvPr/>
              </p14:nvContentPartPr>
              <p14:xfrm>
                <a:off x="8213460" y="3356820"/>
                <a:ext cx="72360" cy="66240"/>
              </p14:xfrm>
            </p:contentPart>
          </mc:Choice>
          <mc:Fallback xmlns="">
            <p:pic>
              <p:nvPicPr>
                <p:cNvPr id="11372" name="잉크 11371">
                  <a:extLst>
                    <a:ext uri="{FF2B5EF4-FFF2-40B4-BE49-F238E27FC236}">
                      <a16:creationId xmlns:a16="http://schemas.microsoft.com/office/drawing/2014/main" id="{32BA3EF3-6CFC-8256-2F28-875F5CF9832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04460" y="3347820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373" name="잉크 11372">
                  <a:extLst>
                    <a:ext uri="{FF2B5EF4-FFF2-40B4-BE49-F238E27FC236}">
                      <a16:creationId xmlns:a16="http://schemas.microsoft.com/office/drawing/2014/main" id="{93FCEE11-33CE-AD02-0924-47A24BEC9571}"/>
                    </a:ext>
                  </a:extLst>
                </p14:cNvPr>
                <p14:cNvContentPartPr/>
                <p14:nvPr/>
              </p14:nvContentPartPr>
              <p14:xfrm>
                <a:off x="8344500" y="3246300"/>
                <a:ext cx="107640" cy="119880"/>
              </p14:xfrm>
            </p:contentPart>
          </mc:Choice>
          <mc:Fallback xmlns="">
            <p:pic>
              <p:nvPicPr>
                <p:cNvPr id="11373" name="잉크 11372">
                  <a:extLst>
                    <a:ext uri="{FF2B5EF4-FFF2-40B4-BE49-F238E27FC236}">
                      <a16:creationId xmlns:a16="http://schemas.microsoft.com/office/drawing/2014/main" id="{93FCEE11-33CE-AD02-0924-47A24BEC957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35860" y="3237660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374" name="잉크 11373">
                  <a:extLst>
                    <a:ext uri="{FF2B5EF4-FFF2-40B4-BE49-F238E27FC236}">
                      <a16:creationId xmlns:a16="http://schemas.microsoft.com/office/drawing/2014/main" id="{0163D576-C248-943E-036B-1EF4040F1C58}"/>
                    </a:ext>
                  </a:extLst>
                </p14:cNvPr>
                <p14:cNvContentPartPr/>
                <p14:nvPr/>
              </p14:nvContentPartPr>
              <p14:xfrm>
                <a:off x="8406060" y="3284100"/>
                <a:ext cx="71640" cy="90000"/>
              </p14:xfrm>
            </p:contentPart>
          </mc:Choice>
          <mc:Fallback xmlns="">
            <p:pic>
              <p:nvPicPr>
                <p:cNvPr id="11374" name="잉크 11373">
                  <a:extLst>
                    <a:ext uri="{FF2B5EF4-FFF2-40B4-BE49-F238E27FC236}">
                      <a16:creationId xmlns:a16="http://schemas.microsoft.com/office/drawing/2014/main" id="{0163D576-C248-943E-036B-1EF4040F1C5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97420" y="3275100"/>
                  <a:ext cx="89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375" name="잉크 11374">
                  <a:extLst>
                    <a:ext uri="{FF2B5EF4-FFF2-40B4-BE49-F238E27FC236}">
                      <a16:creationId xmlns:a16="http://schemas.microsoft.com/office/drawing/2014/main" id="{1B88205B-EA9B-A9CC-B03E-EFEAE3888757}"/>
                    </a:ext>
                  </a:extLst>
                </p14:cNvPr>
                <p14:cNvContentPartPr/>
                <p14:nvPr/>
              </p14:nvContentPartPr>
              <p14:xfrm>
                <a:off x="8494260" y="3283020"/>
                <a:ext cx="148680" cy="88200"/>
              </p14:xfrm>
            </p:contentPart>
          </mc:Choice>
          <mc:Fallback xmlns="">
            <p:pic>
              <p:nvPicPr>
                <p:cNvPr id="11375" name="잉크 11374">
                  <a:extLst>
                    <a:ext uri="{FF2B5EF4-FFF2-40B4-BE49-F238E27FC236}">
                      <a16:creationId xmlns:a16="http://schemas.microsoft.com/office/drawing/2014/main" id="{1B88205B-EA9B-A9CC-B03E-EFEAE388875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85620" y="3274380"/>
                  <a:ext cx="16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376" name="잉크 11375">
                  <a:extLst>
                    <a:ext uri="{FF2B5EF4-FFF2-40B4-BE49-F238E27FC236}">
                      <a16:creationId xmlns:a16="http://schemas.microsoft.com/office/drawing/2014/main" id="{B5B030F2-A88F-8CE4-0949-D4EA9A598290}"/>
                    </a:ext>
                  </a:extLst>
                </p14:cNvPr>
                <p14:cNvContentPartPr/>
                <p14:nvPr/>
              </p14:nvContentPartPr>
              <p14:xfrm>
                <a:off x="8500020" y="3407580"/>
                <a:ext cx="128880" cy="72000"/>
              </p14:xfrm>
            </p:contentPart>
          </mc:Choice>
          <mc:Fallback xmlns="">
            <p:pic>
              <p:nvPicPr>
                <p:cNvPr id="11376" name="잉크 11375">
                  <a:extLst>
                    <a:ext uri="{FF2B5EF4-FFF2-40B4-BE49-F238E27FC236}">
                      <a16:creationId xmlns:a16="http://schemas.microsoft.com/office/drawing/2014/main" id="{B5B030F2-A88F-8CE4-0949-D4EA9A59829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91380" y="3398580"/>
                  <a:ext cx="146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1377" name="잉크 11376">
                  <a:extLst>
                    <a:ext uri="{FF2B5EF4-FFF2-40B4-BE49-F238E27FC236}">
                      <a16:creationId xmlns:a16="http://schemas.microsoft.com/office/drawing/2014/main" id="{787FF6A6-356D-CC50-0A97-EFC8B235E8DA}"/>
                    </a:ext>
                  </a:extLst>
                </p14:cNvPr>
                <p14:cNvContentPartPr/>
                <p14:nvPr/>
              </p14:nvContentPartPr>
              <p14:xfrm>
                <a:off x="7745460" y="3459420"/>
                <a:ext cx="192600" cy="140040"/>
              </p14:xfrm>
            </p:contentPart>
          </mc:Choice>
          <mc:Fallback xmlns="">
            <p:pic>
              <p:nvPicPr>
                <p:cNvPr id="11377" name="잉크 11376">
                  <a:extLst>
                    <a:ext uri="{FF2B5EF4-FFF2-40B4-BE49-F238E27FC236}">
                      <a16:creationId xmlns:a16="http://schemas.microsoft.com/office/drawing/2014/main" id="{787FF6A6-356D-CC50-0A97-EFC8B235E8D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36460" y="3450780"/>
                  <a:ext cx="210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378" name="잉크 11377">
                  <a:extLst>
                    <a:ext uri="{FF2B5EF4-FFF2-40B4-BE49-F238E27FC236}">
                      <a16:creationId xmlns:a16="http://schemas.microsoft.com/office/drawing/2014/main" id="{175D5755-6707-EF15-B19B-70862205491B}"/>
                    </a:ext>
                  </a:extLst>
                </p14:cNvPr>
                <p14:cNvContentPartPr/>
                <p14:nvPr/>
              </p14:nvContentPartPr>
              <p14:xfrm>
                <a:off x="7731060" y="3519540"/>
                <a:ext cx="92160" cy="112680"/>
              </p14:xfrm>
            </p:contentPart>
          </mc:Choice>
          <mc:Fallback xmlns="">
            <p:pic>
              <p:nvPicPr>
                <p:cNvPr id="11378" name="잉크 11377">
                  <a:extLst>
                    <a:ext uri="{FF2B5EF4-FFF2-40B4-BE49-F238E27FC236}">
                      <a16:creationId xmlns:a16="http://schemas.microsoft.com/office/drawing/2014/main" id="{175D5755-6707-EF15-B19B-70862205491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722420" y="3510540"/>
                  <a:ext cx="1098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00" name="그룹 11399">
            <a:extLst>
              <a:ext uri="{FF2B5EF4-FFF2-40B4-BE49-F238E27FC236}">
                <a16:creationId xmlns:a16="http://schemas.microsoft.com/office/drawing/2014/main" id="{AFEA6067-995C-600D-6956-95566F81774C}"/>
              </a:ext>
            </a:extLst>
          </p:cNvPr>
          <p:cNvGrpSpPr/>
          <p:nvPr/>
        </p:nvGrpSpPr>
        <p:grpSpPr>
          <a:xfrm>
            <a:off x="5810820" y="4310820"/>
            <a:ext cx="1643040" cy="298800"/>
            <a:chOff x="5810820" y="4310820"/>
            <a:chExt cx="164304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1380" name="잉크 11379">
                  <a:extLst>
                    <a:ext uri="{FF2B5EF4-FFF2-40B4-BE49-F238E27FC236}">
                      <a16:creationId xmlns:a16="http://schemas.microsoft.com/office/drawing/2014/main" id="{C2580522-778D-08C2-9890-CF33E590F119}"/>
                    </a:ext>
                  </a:extLst>
                </p14:cNvPr>
                <p14:cNvContentPartPr/>
                <p14:nvPr/>
              </p14:nvContentPartPr>
              <p14:xfrm>
                <a:off x="5810820" y="4310820"/>
                <a:ext cx="84600" cy="190080"/>
              </p14:xfrm>
            </p:contentPart>
          </mc:Choice>
          <mc:Fallback xmlns="">
            <p:pic>
              <p:nvPicPr>
                <p:cNvPr id="11380" name="잉크 11379">
                  <a:extLst>
                    <a:ext uri="{FF2B5EF4-FFF2-40B4-BE49-F238E27FC236}">
                      <a16:creationId xmlns:a16="http://schemas.microsoft.com/office/drawing/2014/main" id="{C2580522-778D-08C2-9890-CF33E590F11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02180" y="4302180"/>
                  <a:ext cx="102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1381" name="잉크 11380">
                  <a:extLst>
                    <a:ext uri="{FF2B5EF4-FFF2-40B4-BE49-F238E27FC236}">
                      <a16:creationId xmlns:a16="http://schemas.microsoft.com/office/drawing/2014/main" id="{141A89A2-8272-25DB-1536-0301F4D7BE3C}"/>
                    </a:ext>
                  </a:extLst>
                </p14:cNvPr>
                <p14:cNvContentPartPr/>
                <p14:nvPr/>
              </p14:nvContentPartPr>
              <p14:xfrm>
                <a:off x="5871300" y="4365900"/>
                <a:ext cx="70560" cy="134280"/>
              </p14:xfrm>
            </p:contentPart>
          </mc:Choice>
          <mc:Fallback xmlns="">
            <p:pic>
              <p:nvPicPr>
                <p:cNvPr id="11381" name="잉크 11380">
                  <a:extLst>
                    <a:ext uri="{FF2B5EF4-FFF2-40B4-BE49-F238E27FC236}">
                      <a16:creationId xmlns:a16="http://schemas.microsoft.com/office/drawing/2014/main" id="{141A89A2-8272-25DB-1536-0301F4D7BE3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62300" y="4356900"/>
                  <a:ext cx="88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382" name="잉크 11381">
                  <a:extLst>
                    <a:ext uri="{FF2B5EF4-FFF2-40B4-BE49-F238E27FC236}">
                      <a16:creationId xmlns:a16="http://schemas.microsoft.com/office/drawing/2014/main" id="{2E277A99-A048-C034-5EDF-CD770BF85DC4}"/>
                    </a:ext>
                  </a:extLst>
                </p14:cNvPr>
                <p14:cNvContentPartPr/>
                <p14:nvPr/>
              </p14:nvContentPartPr>
              <p14:xfrm>
                <a:off x="5968860" y="4363380"/>
                <a:ext cx="126720" cy="153000"/>
              </p14:xfrm>
            </p:contentPart>
          </mc:Choice>
          <mc:Fallback xmlns="">
            <p:pic>
              <p:nvPicPr>
                <p:cNvPr id="11382" name="잉크 11381">
                  <a:extLst>
                    <a:ext uri="{FF2B5EF4-FFF2-40B4-BE49-F238E27FC236}">
                      <a16:creationId xmlns:a16="http://schemas.microsoft.com/office/drawing/2014/main" id="{2E277A99-A048-C034-5EDF-CD770BF85DC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959860" y="4354380"/>
                  <a:ext cx="144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1383" name="잉크 11382">
                  <a:extLst>
                    <a:ext uri="{FF2B5EF4-FFF2-40B4-BE49-F238E27FC236}">
                      <a16:creationId xmlns:a16="http://schemas.microsoft.com/office/drawing/2014/main" id="{8E8AB392-5A62-C48B-D609-AC0B27C9D75F}"/>
                    </a:ext>
                  </a:extLst>
                </p14:cNvPr>
                <p14:cNvContentPartPr/>
                <p14:nvPr/>
              </p14:nvContentPartPr>
              <p14:xfrm>
                <a:off x="6193500" y="4347540"/>
                <a:ext cx="107280" cy="153720"/>
              </p14:xfrm>
            </p:contentPart>
          </mc:Choice>
          <mc:Fallback xmlns="">
            <p:pic>
              <p:nvPicPr>
                <p:cNvPr id="11383" name="잉크 11382">
                  <a:extLst>
                    <a:ext uri="{FF2B5EF4-FFF2-40B4-BE49-F238E27FC236}">
                      <a16:creationId xmlns:a16="http://schemas.microsoft.com/office/drawing/2014/main" id="{8E8AB392-5A62-C48B-D609-AC0B27C9D75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184500" y="4338540"/>
                  <a:ext cx="12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1384" name="잉크 11383">
                  <a:extLst>
                    <a:ext uri="{FF2B5EF4-FFF2-40B4-BE49-F238E27FC236}">
                      <a16:creationId xmlns:a16="http://schemas.microsoft.com/office/drawing/2014/main" id="{6DCBE757-790B-E362-ACBD-BF954B855CDE}"/>
                    </a:ext>
                  </a:extLst>
                </p14:cNvPr>
                <p14:cNvContentPartPr/>
                <p14:nvPr/>
              </p14:nvContentPartPr>
              <p14:xfrm>
                <a:off x="6299700" y="4338540"/>
                <a:ext cx="94320" cy="108360"/>
              </p14:xfrm>
            </p:contentPart>
          </mc:Choice>
          <mc:Fallback xmlns="">
            <p:pic>
              <p:nvPicPr>
                <p:cNvPr id="11384" name="잉크 11383">
                  <a:extLst>
                    <a:ext uri="{FF2B5EF4-FFF2-40B4-BE49-F238E27FC236}">
                      <a16:creationId xmlns:a16="http://schemas.microsoft.com/office/drawing/2014/main" id="{6DCBE757-790B-E362-ACBD-BF954B855C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91060" y="4329540"/>
                  <a:ext cx="111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385" name="잉크 11384">
                  <a:extLst>
                    <a:ext uri="{FF2B5EF4-FFF2-40B4-BE49-F238E27FC236}">
                      <a16:creationId xmlns:a16="http://schemas.microsoft.com/office/drawing/2014/main" id="{448970EB-88A3-1B91-21FB-61E555C19A71}"/>
                    </a:ext>
                  </a:extLst>
                </p14:cNvPr>
                <p14:cNvContentPartPr/>
                <p14:nvPr/>
              </p14:nvContentPartPr>
              <p14:xfrm>
                <a:off x="6339660" y="4316940"/>
                <a:ext cx="129960" cy="84600"/>
              </p14:xfrm>
            </p:contentPart>
          </mc:Choice>
          <mc:Fallback xmlns="">
            <p:pic>
              <p:nvPicPr>
                <p:cNvPr id="11385" name="잉크 11384">
                  <a:extLst>
                    <a:ext uri="{FF2B5EF4-FFF2-40B4-BE49-F238E27FC236}">
                      <a16:creationId xmlns:a16="http://schemas.microsoft.com/office/drawing/2014/main" id="{448970EB-88A3-1B91-21FB-61E555C19A7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31020" y="4307940"/>
                  <a:ext cx="147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386" name="잉크 11385">
                  <a:extLst>
                    <a:ext uri="{FF2B5EF4-FFF2-40B4-BE49-F238E27FC236}">
                      <a16:creationId xmlns:a16="http://schemas.microsoft.com/office/drawing/2014/main" id="{204F97BE-50E2-0DB8-BE5B-F42A49E14716}"/>
                    </a:ext>
                  </a:extLst>
                </p14:cNvPr>
                <p14:cNvContentPartPr/>
                <p14:nvPr/>
              </p14:nvContentPartPr>
              <p14:xfrm>
                <a:off x="6377820" y="4453020"/>
                <a:ext cx="135720" cy="102960"/>
              </p14:xfrm>
            </p:contentPart>
          </mc:Choice>
          <mc:Fallback xmlns="">
            <p:pic>
              <p:nvPicPr>
                <p:cNvPr id="11386" name="잉크 11385">
                  <a:extLst>
                    <a:ext uri="{FF2B5EF4-FFF2-40B4-BE49-F238E27FC236}">
                      <a16:creationId xmlns:a16="http://schemas.microsoft.com/office/drawing/2014/main" id="{204F97BE-50E2-0DB8-BE5B-F42A49E1471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369180" y="4444020"/>
                  <a:ext cx="153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387" name="잉크 11386">
                  <a:extLst>
                    <a:ext uri="{FF2B5EF4-FFF2-40B4-BE49-F238E27FC236}">
                      <a16:creationId xmlns:a16="http://schemas.microsoft.com/office/drawing/2014/main" id="{75B05681-76C0-88E6-D61A-46CAE29D5992}"/>
                    </a:ext>
                  </a:extLst>
                </p14:cNvPr>
                <p14:cNvContentPartPr/>
                <p14:nvPr/>
              </p14:nvContentPartPr>
              <p14:xfrm>
                <a:off x="6579060" y="4318020"/>
                <a:ext cx="119160" cy="155520"/>
              </p14:xfrm>
            </p:contentPart>
          </mc:Choice>
          <mc:Fallback xmlns="">
            <p:pic>
              <p:nvPicPr>
                <p:cNvPr id="11387" name="잉크 11386">
                  <a:extLst>
                    <a:ext uri="{FF2B5EF4-FFF2-40B4-BE49-F238E27FC236}">
                      <a16:creationId xmlns:a16="http://schemas.microsoft.com/office/drawing/2014/main" id="{75B05681-76C0-88E6-D61A-46CAE29D599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70060" y="4309020"/>
                  <a:ext cx="136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1388" name="잉크 11387">
                  <a:extLst>
                    <a:ext uri="{FF2B5EF4-FFF2-40B4-BE49-F238E27FC236}">
                      <a16:creationId xmlns:a16="http://schemas.microsoft.com/office/drawing/2014/main" id="{7D5565DA-D184-E7B1-346C-32AC074C81CE}"/>
                    </a:ext>
                  </a:extLst>
                </p14:cNvPr>
                <p14:cNvContentPartPr/>
                <p14:nvPr/>
              </p14:nvContentPartPr>
              <p14:xfrm>
                <a:off x="6645300" y="4358340"/>
                <a:ext cx="110520" cy="108720"/>
              </p14:xfrm>
            </p:contentPart>
          </mc:Choice>
          <mc:Fallback xmlns="">
            <p:pic>
              <p:nvPicPr>
                <p:cNvPr id="11388" name="잉크 11387">
                  <a:extLst>
                    <a:ext uri="{FF2B5EF4-FFF2-40B4-BE49-F238E27FC236}">
                      <a16:creationId xmlns:a16="http://schemas.microsoft.com/office/drawing/2014/main" id="{7D5565DA-D184-E7B1-346C-32AC074C81C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36660" y="4349700"/>
                  <a:ext cx="128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1389" name="잉크 11388">
                  <a:extLst>
                    <a:ext uri="{FF2B5EF4-FFF2-40B4-BE49-F238E27FC236}">
                      <a16:creationId xmlns:a16="http://schemas.microsoft.com/office/drawing/2014/main" id="{9C7D979E-D6DF-9E0B-BBEA-EC67B9199CBA}"/>
                    </a:ext>
                  </a:extLst>
                </p14:cNvPr>
                <p14:cNvContentPartPr/>
                <p14:nvPr/>
              </p14:nvContentPartPr>
              <p14:xfrm>
                <a:off x="6648900" y="4354020"/>
                <a:ext cx="190080" cy="164880"/>
              </p14:xfrm>
            </p:contentPart>
          </mc:Choice>
          <mc:Fallback xmlns="">
            <p:pic>
              <p:nvPicPr>
                <p:cNvPr id="11389" name="잉크 11388">
                  <a:extLst>
                    <a:ext uri="{FF2B5EF4-FFF2-40B4-BE49-F238E27FC236}">
                      <a16:creationId xmlns:a16="http://schemas.microsoft.com/office/drawing/2014/main" id="{9C7D979E-D6DF-9E0B-BBEA-EC67B9199CB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39900" y="4345380"/>
                  <a:ext cx="207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1390" name="잉크 11389">
                  <a:extLst>
                    <a:ext uri="{FF2B5EF4-FFF2-40B4-BE49-F238E27FC236}">
                      <a16:creationId xmlns:a16="http://schemas.microsoft.com/office/drawing/2014/main" id="{DFF6E5E2-F587-8D8A-F1FF-9AAAD51DEBA5}"/>
                    </a:ext>
                  </a:extLst>
                </p14:cNvPr>
                <p14:cNvContentPartPr/>
                <p14:nvPr/>
              </p14:nvContentPartPr>
              <p14:xfrm>
                <a:off x="6802620" y="4373460"/>
                <a:ext cx="50400" cy="37080"/>
              </p14:xfrm>
            </p:contentPart>
          </mc:Choice>
          <mc:Fallback xmlns="">
            <p:pic>
              <p:nvPicPr>
                <p:cNvPr id="11390" name="잉크 11389">
                  <a:extLst>
                    <a:ext uri="{FF2B5EF4-FFF2-40B4-BE49-F238E27FC236}">
                      <a16:creationId xmlns:a16="http://schemas.microsoft.com/office/drawing/2014/main" id="{DFF6E5E2-F587-8D8A-F1FF-9AAAD51DEBA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93620" y="4364460"/>
                  <a:ext cx="68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391" name="잉크 11390">
                  <a:extLst>
                    <a:ext uri="{FF2B5EF4-FFF2-40B4-BE49-F238E27FC236}">
                      <a16:creationId xmlns:a16="http://schemas.microsoft.com/office/drawing/2014/main" id="{6747CCAA-3294-BEAF-5A4C-7D1F71B3156C}"/>
                    </a:ext>
                  </a:extLst>
                </p14:cNvPr>
                <p14:cNvContentPartPr/>
                <p14:nvPr/>
              </p14:nvContentPartPr>
              <p14:xfrm>
                <a:off x="6761940" y="4550940"/>
                <a:ext cx="118440" cy="58680"/>
              </p14:xfrm>
            </p:contentPart>
          </mc:Choice>
          <mc:Fallback xmlns="">
            <p:pic>
              <p:nvPicPr>
                <p:cNvPr id="11391" name="잉크 11390">
                  <a:extLst>
                    <a:ext uri="{FF2B5EF4-FFF2-40B4-BE49-F238E27FC236}">
                      <a16:creationId xmlns:a16="http://schemas.microsoft.com/office/drawing/2014/main" id="{6747CCAA-3294-BEAF-5A4C-7D1F71B3156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52940" y="4541940"/>
                  <a:ext cx="136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392" name="잉크 11391">
                  <a:extLst>
                    <a:ext uri="{FF2B5EF4-FFF2-40B4-BE49-F238E27FC236}">
                      <a16:creationId xmlns:a16="http://schemas.microsoft.com/office/drawing/2014/main" id="{BB6CFB9F-73EF-9F62-DD3B-F9C6135992FA}"/>
                    </a:ext>
                  </a:extLst>
                </p14:cNvPr>
                <p14:cNvContentPartPr/>
                <p14:nvPr/>
              </p14:nvContentPartPr>
              <p14:xfrm>
                <a:off x="6828180" y="4361220"/>
                <a:ext cx="104760" cy="111240"/>
              </p14:xfrm>
            </p:contentPart>
          </mc:Choice>
          <mc:Fallback xmlns="">
            <p:pic>
              <p:nvPicPr>
                <p:cNvPr id="11392" name="잉크 11391">
                  <a:extLst>
                    <a:ext uri="{FF2B5EF4-FFF2-40B4-BE49-F238E27FC236}">
                      <a16:creationId xmlns:a16="http://schemas.microsoft.com/office/drawing/2014/main" id="{BB6CFB9F-73EF-9F62-DD3B-F9C6135992F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19180" y="4352580"/>
                  <a:ext cx="122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393" name="잉크 11392">
                  <a:extLst>
                    <a:ext uri="{FF2B5EF4-FFF2-40B4-BE49-F238E27FC236}">
                      <a16:creationId xmlns:a16="http://schemas.microsoft.com/office/drawing/2014/main" id="{24D3EC00-AF79-8EBD-46CE-0157245C1AB2}"/>
                    </a:ext>
                  </a:extLst>
                </p14:cNvPr>
                <p14:cNvContentPartPr/>
                <p14:nvPr/>
              </p14:nvContentPartPr>
              <p14:xfrm>
                <a:off x="6877860" y="4388580"/>
                <a:ext cx="61560" cy="15840"/>
              </p14:xfrm>
            </p:contentPart>
          </mc:Choice>
          <mc:Fallback xmlns="">
            <p:pic>
              <p:nvPicPr>
                <p:cNvPr id="11393" name="잉크 11392">
                  <a:extLst>
                    <a:ext uri="{FF2B5EF4-FFF2-40B4-BE49-F238E27FC236}">
                      <a16:creationId xmlns:a16="http://schemas.microsoft.com/office/drawing/2014/main" id="{24D3EC00-AF79-8EBD-46CE-0157245C1AB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69220" y="4379940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94" name="잉크 11393">
                  <a:extLst>
                    <a:ext uri="{FF2B5EF4-FFF2-40B4-BE49-F238E27FC236}">
                      <a16:creationId xmlns:a16="http://schemas.microsoft.com/office/drawing/2014/main" id="{FC2FEEEE-386D-D9BD-5506-700E498CF83F}"/>
                    </a:ext>
                  </a:extLst>
                </p14:cNvPr>
                <p14:cNvContentPartPr/>
                <p14:nvPr/>
              </p14:nvContentPartPr>
              <p14:xfrm>
                <a:off x="6925020" y="4340700"/>
                <a:ext cx="80640" cy="168120"/>
              </p14:xfrm>
            </p:contentPart>
          </mc:Choice>
          <mc:Fallback xmlns="">
            <p:pic>
              <p:nvPicPr>
                <p:cNvPr id="11394" name="잉크 11393">
                  <a:extLst>
                    <a:ext uri="{FF2B5EF4-FFF2-40B4-BE49-F238E27FC236}">
                      <a16:creationId xmlns:a16="http://schemas.microsoft.com/office/drawing/2014/main" id="{FC2FEEEE-386D-D9BD-5506-700E498CF8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6020" y="4332060"/>
                  <a:ext cx="98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395" name="잉크 11394">
                  <a:extLst>
                    <a:ext uri="{FF2B5EF4-FFF2-40B4-BE49-F238E27FC236}">
                      <a16:creationId xmlns:a16="http://schemas.microsoft.com/office/drawing/2014/main" id="{DC2B835D-4281-00D7-6577-1669CC64A9DB}"/>
                    </a:ext>
                  </a:extLst>
                </p14:cNvPr>
                <p14:cNvContentPartPr/>
                <p14:nvPr/>
              </p14:nvContentPartPr>
              <p14:xfrm>
                <a:off x="7018620" y="4336380"/>
                <a:ext cx="115200" cy="198720"/>
              </p14:xfrm>
            </p:contentPart>
          </mc:Choice>
          <mc:Fallback xmlns="">
            <p:pic>
              <p:nvPicPr>
                <p:cNvPr id="11395" name="잉크 11394">
                  <a:extLst>
                    <a:ext uri="{FF2B5EF4-FFF2-40B4-BE49-F238E27FC236}">
                      <a16:creationId xmlns:a16="http://schemas.microsoft.com/office/drawing/2014/main" id="{DC2B835D-4281-00D7-6577-1669CC64A9D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09620" y="4327380"/>
                  <a:ext cx="132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396" name="잉크 11395">
                  <a:extLst>
                    <a:ext uri="{FF2B5EF4-FFF2-40B4-BE49-F238E27FC236}">
                      <a16:creationId xmlns:a16="http://schemas.microsoft.com/office/drawing/2014/main" id="{2864CA66-ED27-94CA-C0FF-C7592A8D4CC7}"/>
                    </a:ext>
                  </a:extLst>
                </p14:cNvPr>
                <p14:cNvContentPartPr/>
                <p14:nvPr/>
              </p14:nvContentPartPr>
              <p14:xfrm>
                <a:off x="7101420" y="4340700"/>
                <a:ext cx="119880" cy="164160"/>
              </p14:xfrm>
            </p:contentPart>
          </mc:Choice>
          <mc:Fallback xmlns="">
            <p:pic>
              <p:nvPicPr>
                <p:cNvPr id="11396" name="잉크 11395">
                  <a:extLst>
                    <a:ext uri="{FF2B5EF4-FFF2-40B4-BE49-F238E27FC236}">
                      <a16:creationId xmlns:a16="http://schemas.microsoft.com/office/drawing/2014/main" id="{2864CA66-ED27-94CA-C0FF-C7592A8D4CC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2420" y="4331700"/>
                  <a:ext cx="13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97" name="잉크 11396">
                  <a:extLst>
                    <a:ext uri="{FF2B5EF4-FFF2-40B4-BE49-F238E27FC236}">
                      <a16:creationId xmlns:a16="http://schemas.microsoft.com/office/drawing/2014/main" id="{55EABD3C-33D7-C8A6-948F-8934C7C1043F}"/>
                    </a:ext>
                  </a:extLst>
                </p14:cNvPr>
                <p14:cNvContentPartPr/>
                <p14:nvPr/>
              </p14:nvContentPartPr>
              <p14:xfrm>
                <a:off x="7231740" y="4376700"/>
                <a:ext cx="27000" cy="132120"/>
              </p14:xfrm>
            </p:contentPart>
          </mc:Choice>
          <mc:Fallback xmlns="">
            <p:pic>
              <p:nvPicPr>
                <p:cNvPr id="11397" name="잉크 11396">
                  <a:extLst>
                    <a:ext uri="{FF2B5EF4-FFF2-40B4-BE49-F238E27FC236}">
                      <a16:creationId xmlns:a16="http://schemas.microsoft.com/office/drawing/2014/main" id="{55EABD3C-33D7-C8A6-948F-8934C7C1043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23100" y="4368060"/>
                  <a:ext cx="44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98" name="잉크 11397">
                  <a:extLst>
                    <a:ext uri="{FF2B5EF4-FFF2-40B4-BE49-F238E27FC236}">
                      <a16:creationId xmlns:a16="http://schemas.microsoft.com/office/drawing/2014/main" id="{4D6DEFDE-6916-4C66-7508-5E6B935A0EBF}"/>
                    </a:ext>
                  </a:extLst>
                </p14:cNvPr>
                <p14:cNvContentPartPr/>
                <p14:nvPr/>
              </p14:nvContentPartPr>
              <p14:xfrm>
                <a:off x="7282500" y="4340340"/>
                <a:ext cx="95400" cy="119160"/>
              </p14:xfrm>
            </p:contentPart>
          </mc:Choice>
          <mc:Fallback xmlns="">
            <p:pic>
              <p:nvPicPr>
                <p:cNvPr id="11398" name="잉크 11397">
                  <a:extLst>
                    <a:ext uri="{FF2B5EF4-FFF2-40B4-BE49-F238E27FC236}">
                      <a16:creationId xmlns:a16="http://schemas.microsoft.com/office/drawing/2014/main" id="{4D6DEFDE-6916-4C66-7508-5E6B935A0EB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73500" y="4331340"/>
                  <a:ext cx="113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99" name="잉크 11398">
                  <a:extLst>
                    <a:ext uri="{FF2B5EF4-FFF2-40B4-BE49-F238E27FC236}">
                      <a16:creationId xmlns:a16="http://schemas.microsoft.com/office/drawing/2014/main" id="{7475D49D-597C-B38A-E64B-541F9D321213}"/>
                    </a:ext>
                  </a:extLst>
                </p14:cNvPr>
                <p14:cNvContentPartPr/>
                <p14:nvPr/>
              </p14:nvContentPartPr>
              <p14:xfrm>
                <a:off x="7386900" y="4333140"/>
                <a:ext cx="66960" cy="195840"/>
              </p14:xfrm>
            </p:contentPart>
          </mc:Choice>
          <mc:Fallback xmlns="">
            <p:pic>
              <p:nvPicPr>
                <p:cNvPr id="11399" name="잉크 11398">
                  <a:extLst>
                    <a:ext uri="{FF2B5EF4-FFF2-40B4-BE49-F238E27FC236}">
                      <a16:creationId xmlns:a16="http://schemas.microsoft.com/office/drawing/2014/main" id="{7475D49D-597C-B38A-E64B-541F9D32121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377900" y="4324140"/>
                  <a:ext cx="846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09" name="그룹 11408">
            <a:extLst>
              <a:ext uri="{FF2B5EF4-FFF2-40B4-BE49-F238E27FC236}">
                <a16:creationId xmlns:a16="http://schemas.microsoft.com/office/drawing/2014/main" id="{963D0F1C-4464-DAA3-D222-DFE9727C0B69}"/>
              </a:ext>
            </a:extLst>
          </p:cNvPr>
          <p:cNvGrpSpPr/>
          <p:nvPr/>
        </p:nvGrpSpPr>
        <p:grpSpPr>
          <a:xfrm>
            <a:off x="7616940" y="4307220"/>
            <a:ext cx="548640" cy="253800"/>
            <a:chOff x="7616940" y="4307220"/>
            <a:chExt cx="5486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01" name="잉크 11400">
                  <a:extLst>
                    <a:ext uri="{FF2B5EF4-FFF2-40B4-BE49-F238E27FC236}">
                      <a16:creationId xmlns:a16="http://schemas.microsoft.com/office/drawing/2014/main" id="{BE70BAA7-1A4B-49CE-E009-C29E03FFB224}"/>
                    </a:ext>
                  </a:extLst>
                </p14:cNvPr>
                <p14:cNvContentPartPr/>
                <p14:nvPr/>
              </p14:nvContentPartPr>
              <p14:xfrm>
                <a:off x="7616940" y="4307220"/>
                <a:ext cx="114480" cy="122040"/>
              </p14:xfrm>
            </p:contentPart>
          </mc:Choice>
          <mc:Fallback xmlns="">
            <p:pic>
              <p:nvPicPr>
                <p:cNvPr id="11401" name="잉크 11400">
                  <a:extLst>
                    <a:ext uri="{FF2B5EF4-FFF2-40B4-BE49-F238E27FC236}">
                      <a16:creationId xmlns:a16="http://schemas.microsoft.com/office/drawing/2014/main" id="{BE70BAA7-1A4B-49CE-E009-C29E03FFB22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607940" y="4298580"/>
                  <a:ext cx="13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402" name="잉크 11401">
                  <a:extLst>
                    <a:ext uri="{FF2B5EF4-FFF2-40B4-BE49-F238E27FC236}">
                      <a16:creationId xmlns:a16="http://schemas.microsoft.com/office/drawing/2014/main" id="{62042D8C-75C8-519E-36AD-F1350870F07B}"/>
                    </a:ext>
                  </a:extLst>
                </p14:cNvPr>
                <p14:cNvContentPartPr/>
                <p14:nvPr/>
              </p14:nvContentPartPr>
              <p14:xfrm>
                <a:off x="7690380" y="4312260"/>
                <a:ext cx="63360" cy="140760"/>
              </p14:xfrm>
            </p:contentPart>
          </mc:Choice>
          <mc:Fallback xmlns="">
            <p:pic>
              <p:nvPicPr>
                <p:cNvPr id="11402" name="잉크 11401">
                  <a:extLst>
                    <a:ext uri="{FF2B5EF4-FFF2-40B4-BE49-F238E27FC236}">
                      <a16:creationId xmlns:a16="http://schemas.microsoft.com/office/drawing/2014/main" id="{62042D8C-75C8-519E-36AD-F1350870F07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81380" y="4303620"/>
                  <a:ext cx="8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403" name="잉크 11402">
                  <a:extLst>
                    <a:ext uri="{FF2B5EF4-FFF2-40B4-BE49-F238E27FC236}">
                      <a16:creationId xmlns:a16="http://schemas.microsoft.com/office/drawing/2014/main" id="{D59C3348-D0C1-00F7-017F-42097F851386}"/>
                    </a:ext>
                  </a:extLst>
                </p14:cNvPr>
                <p14:cNvContentPartPr/>
                <p14:nvPr/>
              </p14:nvContentPartPr>
              <p14:xfrm>
                <a:off x="7692180" y="4462380"/>
                <a:ext cx="114480" cy="60840"/>
              </p14:xfrm>
            </p:contentPart>
          </mc:Choice>
          <mc:Fallback xmlns="">
            <p:pic>
              <p:nvPicPr>
                <p:cNvPr id="11403" name="잉크 11402">
                  <a:extLst>
                    <a:ext uri="{FF2B5EF4-FFF2-40B4-BE49-F238E27FC236}">
                      <a16:creationId xmlns:a16="http://schemas.microsoft.com/office/drawing/2014/main" id="{D59C3348-D0C1-00F7-017F-42097F85138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83180" y="4453380"/>
                  <a:ext cx="13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404" name="잉크 11403">
                  <a:extLst>
                    <a:ext uri="{FF2B5EF4-FFF2-40B4-BE49-F238E27FC236}">
                      <a16:creationId xmlns:a16="http://schemas.microsoft.com/office/drawing/2014/main" id="{E67BFC36-E055-FBCD-2895-F03664FA3F25}"/>
                    </a:ext>
                  </a:extLst>
                </p14:cNvPr>
                <p14:cNvContentPartPr/>
                <p14:nvPr/>
              </p14:nvContentPartPr>
              <p14:xfrm>
                <a:off x="7766700" y="4334220"/>
                <a:ext cx="158400" cy="115920"/>
              </p14:xfrm>
            </p:contentPart>
          </mc:Choice>
          <mc:Fallback xmlns="">
            <p:pic>
              <p:nvPicPr>
                <p:cNvPr id="11404" name="잉크 11403">
                  <a:extLst>
                    <a:ext uri="{FF2B5EF4-FFF2-40B4-BE49-F238E27FC236}">
                      <a16:creationId xmlns:a16="http://schemas.microsoft.com/office/drawing/2014/main" id="{E67BFC36-E055-FBCD-2895-F03664FA3F2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58060" y="4325580"/>
                  <a:ext cx="176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405" name="잉크 11404">
                  <a:extLst>
                    <a:ext uri="{FF2B5EF4-FFF2-40B4-BE49-F238E27FC236}">
                      <a16:creationId xmlns:a16="http://schemas.microsoft.com/office/drawing/2014/main" id="{5B6FFFA8-2EF8-B37B-979B-4A37AC2E7E2E}"/>
                    </a:ext>
                  </a:extLst>
                </p14:cNvPr>
                <p14:cNvContentPartPr/>
                <p14:nvPr/>
              </p14:nvContentPartPr>
              <p14:xfrm>
                <a:off x="7831860" y="4477140"/>
                <a:ext cx="121680" cy="73080"/>
              </p14:xfrm>
            </p:contentPart>
          </mc:Choice>
          <mc:Fallback xmlns="">
            <p:pic>
              <p:nvPicPr>
                <p:cNvPr id="11405" name="잉크 11404">
                  <a:extLst>
                    <a:ext uri="{FF2B5EF4-FFF2-40B4-BE49-F238E27FC236}">
                      <a16:creationId xmlns:a16="http://schemas.microsoft.com/office/drawing/2014/main" id="{5B6FFFA8-2EF8-B37B-979B-4A37AC2E7E2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823220" y="4468500"/>
                  <a:ext cx="139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06" name="잉크 11405">
                  <a:extLst>
                    <a:ext uri="{FF2B5EF4-FFF2-40B4-BE49-F238E27FC236}">
                      <a16:creationId xmlns:a16="http://schemas.microsoft.com/office/drawing/2014/main" id="{6E105817-18FB-FD18-8BBA-362D68B4BE96}"/>
                    </a:ext>
                  </a:extLst>
                </p14:cNvPr>
                <p14:cNvContentPartPr/>
                <p14:nvPr/>
              </p14:nvContentPartPr>
              <p14:xfrm>
                <a:off x="7925820" y="4345020"/>
                <a:ext cx="111600" cy="158400"/>
              </p14:xfrm>
            </p:contentPart>
          </mc:Choice>
          <mc:Fallback xmlns="">
            <p:pic>
              <p:nvPicPr>
                <p:cNvPr id="11406" name="잉크 11405">
                  <a:extLst>
                    <a:ext uri="{FF2B5EF4-FFF2-40B4-BE49-F238E27FC236}">
                      <a16:creationId xmlns:a16="http://schemas.microsoft.com/office/drawing/2014/main" id="{6E105817-18FB-FD18-8BBA-362D68B4BE9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916820" y="4336020"/>
                  <a:ext cx="129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407" name="잉크 11406">
                  <a:extLst>
                    <a:ext uri="{FF2B5EF4-FFF2-40B4-BE49-F238E27FC236}">
                      <a16:creationId xmlns:a16="http://schemas.microsoft.com/office/drawing/2014/main" id="{8F38CD27-D8A5-B087-56F0-2C46ECD8E1E3}"/>
                    </a:ext>
                  </a:extLst>
                </p14:cNvPr>
                <p14:cNvContentPartPr/>
                <p14:nvPr/>
              </p14:nvContentPartPr>
              <p14:xfrm>
                <a:off x="8017980" y="4346820"/>
                <a:ext cx="83880" cy="214200"/>
              </p14:xfrm>
            </p:contentPart>
          </mc:Choice>
          <mc:Fallback xmlns="">
            <p:pic>
              <p:nvPicPr>
                <p:cNvPr id="11407" name="잉크 11406">
                  <a:extLst>
                    <a:ext uri="{FF2B5EF4-FFF2-40B4-BE49-F238E27FC236}">
                      <a16:creationId xmlns:a16="http://schemas.microsoft.com/office/drawing/2014/main" id="{8F38CD27-D8A5-B087-56F0-2C46ECD8E1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09340" y="4337820"/>
                  <a:ext cx="101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1408" name="잉크 11407">
                  <a:extLst>
                    <a:ext uri="{FF2B5EF4-FFF2-40B4-BE49-F238E27FC236}">
                      <a16:creationId xmlns:a16="http://schemas.microsoft.com/office/drawing/2014/main" id="{E5198013-9D60-D630-104C-5E1FC71B08C1}"/>
                    </a:ext>
                  </a:extLst>
                </p14:cNvPr>
                <p14:cNvContentPartPr/>
                <p14:nvPr/>
              </p14:nvContentPartPr>
              <p14:xfrm>
                <a:off x="8154780" y="4514220"/>
                <a:ext cx="10800" cy="13680"/>
              </p14:xfrm>
            </p:contentPart>
          </mc:Choice>
          <mc:Fallback xmlns="">
            <p:pic>
              <p:nvPicPr>
                <p:cNvPr id="11408" name="잉크 11407">
                  <a:extLst>
                    <a:ext uri="{FF2B5EF4-FFF2-40B4-BE49-F238E27FC236}">
                      <a16:creationId xmlns:a16="http://schemas.microsoft.com/office/drawing/2014/main" id="{E5198013-9D60-D630-104C-5E1FC71B08C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145780" y="4505220"/>
                  <a:ext cx="284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2" name="그룹 11411">
            <a:extLst>
              <a:ext uri="{FF2B5EF4-FFF2-40B4-BE49-F238E27FC236}">
                <a16:creationId xmlns:a16="http://schemas.microsoft.com/office/drawing/2014/main" id="{1933B12C-30E7-142E-C45F-465D649EB485}"/>
              </a:ext>
            </a:extLst>
          </p:cNvPr>
          <p:cNvGrpSpPr/>
          <p:nvPr/>
        </p:nvGrpSpPr>
        <p:grpSpPr>
          <a:xfrm>
            <a:off x="6204300" y="4744980"/>
            <a:ext cx="516600" cy="484560"/>
            <a:chOff x="6204300" y="4744980"/>
            <a:chExt cx="51660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410" name="잉크 11409">
                  <a:extLst>
                    <a:ext uri="{FF2B5EF4-FFF2-40B4-BE49-F238E27FC236}">
                      <a16:creationId xmlns:a16="http://schemas.microsoft.com/office/drawing/2014/main" id="{DD82AC9C-0BB9-91A3-48F9-2DEFB7DDDB6C}"/>
                    </a:ext>
                  </a:extLst>
                </p14:cNvPr>
                <p14:cNvContentPartPr/>
                <p14:nvPr/>
              </p14:nvContentPartPr>
              <p14:xfrm>
                <a:off x="6272700" y="4744980"/>
                <a:ext cx="448200" cy="380880"/>
              </p14:xfrm>
            </p:contentPart>
          </mc:Choice>
          <mc:Fallback xmlns="">
            <p:pic>
              <p:nvPicPr>
                <p:cNvPr id="11410" name="잉크 11409">
                  <a:extLst>
                    <a:ext uri="{FF2B5EF4-FFF2-40B4-BE49-F238E27FC236}">
                      <a16:creationId xmlns:a16="http://schemas.microsoft.com/office/drawing/2014/main" id="{DD82AC9C-0BB9-91A3-48F9-2DEFB7DDDB6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264060" y="4736340"/>
                  <a:ext cx="465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1411" name="잉크 11410">
                  <a:extLst>
                    <a:ext uri="{FF2B5EF4-FFF2-40B4-BE49-F238E27FC236}">
                      <a16:creationId xmlns:a16="http://schemas.microsoft.com/office/drawing/2014/main" id="{E80A6AFF-3B88-40BB-B9C1-0DEDD8A07585}"/>
                    </a:ext>
                  </a:extLst>
                </p14:cNvPr>
                <p14:cNvContentPartPr/>
                <p14:nvPr/>
              </p14:nvContentPartPr>
              <p14:xfrm>
                <a:off x="6204300" y="5002380"/>
                <a:ext cx="166680" cy="227160"/>
              </p14:xfrm>
            </p:contentPart>
          </mc:Choice>
          <mc:Fallback xmlns="">
            <p:pic>
              <p:nvPicPr>
                <p:cNvPr id="11411" name="잉크 11410">
                  <a:extLst>
                    <a:ext uri="{FF2B5EF4-FFF2-40B4-BE49-F238E27FC236}">
                      <a16:creationId xmlns:a16="http://schemas.microsoft.com/office/drawing/2014/main" id="{E80A6AFF-3B88-40BB-B9C1-0DEDD8A0758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195660" y="4993380"/>
                  <a:ext cx="1843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7" name="그룹 11416">
            <a:extLst>
              <a:ext uri="{FF2B5EF4-FFF2-40B4-BE49-F238E27FC236}">
                <a16:creationId xmlns:a16="http://schemas.microsoft.com/office/drawing/2014/main" id="{41315811-50BF-188E-5BB8-39D356357EE2}"/>
              </a:ext>
            </a:extLst>
          </p:cNvPr>
          <p:cNvGrpSpPr/>
          <p:nvPr/>
        </p:nvGrpSpPr>
        <p:grpSpPr>
          <a:xfrm>
            <a:off x="6513540" y="5463900"/>
            <a:ext cx="237240" cy="274680"/>
            <a:chOff x="6513540" y="5463900"/>
            <a:chExt cx="2372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1413" name="잉크 11412">
                  <a:extLst>
                    <a:ext uri="{FF2B5EF4-FFF2-40B4-BE49-F238E27FC236}">
                      <a16:creationId xmlns:a16="http://schemas.microsoft.com/office/drawing/2014/main" id="{493317DC-28F4-1ECF-6B64-7EB915BABBA1}"/>
                    </a:ext>
                  </a:extLst>
                </p14:cNvPr>
                <p14:cNvContentPartPr/>
                <p14:nvPr/>
              </p14:nvContentPartPr>
              <p14:xfrm>
                <a:off x="6513540" y="5463900"/>
                <a:ext cx="88560" cy="135360"/>
              </p14:xfrm>
            </p:contentPart>
          </mc:Choice>
          <mc:Fallback xmlns="">
            <p:pic>
              <p:nvPicPr>
                <p:cNvPr id="11413" name="잉크 11412">
                  <a:extLst>
                    <a:ext uri="{FF2B5EF4-FFF2-40B4-BE49-F238E27FC236}">
                      <a16:creationId xmlns:a16="http://schemas.microsoft.com/office/drawing/2014/main" id="{493317DC-28F4-1ECF-6B64-7EB915BABBA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04540" y="5454900"/>
                  <a:ext cx="10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1414" name="잉크 11413">
                  <a:extLst>
                    <a:ext uri="{FF2B5EF4-FFF2-40B4-BE49-F238E27FC236}">
                      <a16:creationId xmlns:a16="http://schemas.microsoft.com/office/drawing/2014/main" id="{C5DE8246-E029-D73A-7B53-06B402B4A878}"/>
                    </a:ext>
                  </a:extLst>
                </p14:cNvPr>
                <p14:cNvContentPartPr/>
                <p14:nvPr/>
              </p14:nvContentPartPr>
              <p14:xfrm>
                <a:off x="6519660" y="5537340"/>
                <a:ext cx="78840" cy="28080"/>
              </p14:xfrm>
            </p:contentPart>
          </mc:Choice>
          <mc:Fallback xmlns="">
            <p:pic>
              <p:nvPicPr>
                <p:cNvPr id="11414" name="잉크 11413">
                  <a:extLst>
                    <a:ext uri="{FF2B5EF4-FFF2-40B4-BE49-F238E27FC236}">
                      <a16:creationId xmlns:a16="http://schemas.microsoft.com/office/drawing/2014/main" id="{C5DE8246-E029-D73A-7B53-06B402B4A87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11020" y="5528340"/>
                  <a:ext cx="96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1415" name="잉크 11414">
                  <a:extLst>
                    <a:ext uri="{FF2B5EF4-FFF2-40B4-BE49-F238E27FC236}">
                      <a16:creationId xmlns:a16="http://schemas.microsoft.com/office/drawing/2014/main" id="{7F75B7FA-BB56-5BA9-336B-8AED3EDE8454}"/>
                    </a:ext>
                  </a:extLst>
                </p14:cNvPr>
                <p14:cNvContentPartPr/>
                <p14:nvPr/>
              </p14:nvContentPartPr>
              <p14:xfrm>
                <a:off x="6514980" y="5626260"/>
                <a:ext cx="80640" cy="112320"/>
              </p14:xfrm>
            </p:contentPart>
          </mc:Choice>
          <mc:Fallback xmlns="">
            <p:pic>
              <p:nvPicPr>
                <p:cNvPr id="11415" name="잉크 11414">
                  <a:extLst>
                    <a:ext uri="{FF2B5EF4-FFF2-40B4-BE49-F238E27FC236}">
                      <a16:creationId xmlns:a16="http://schemas.microsoft.com/office/drawing/2014/main" id="{7F75B7FA-BB56-5BA9-336B-8AED3EDE845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506340" y="5617620"/>
                  <a:ext cx="98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1416" name="잉크 11415">
                  <a:extLst>
                    <a:ext uri="{FF2B5EF4-FFF2-40B4-BE49-F238E27FC236}">
                      <a16:creationId xmlns:a16="http://schemas.microsoft.com/office/drawing/2014/main" id="{95549FC3-2193-DF86-68FD-E70044E80C1C}"/>
                    </a:ext>
                  </a:extLst>
                </p14:cNvPr>
                <p14:cNvContentPartPr/>
                <p14:nvPr/>
              </p14:nvContentPartPr>
              <p14:xfrm>
                <a:off x="6611460" y="5513580"/>
                <a:ext cx="139320" cy="198720"/>
              </p14:xfrm>
            </p:contentPart>
          </mc:Choice>
          <mc:Fallback xmlns="">
            <p:pic>
              <p:nvPicPr>
                <p:cNvPr id="11416" name="잉크 11415">
                  <a:extLst>
                    <a:ext uri="{FF2B5EF4-FFF2-40B4-BE49-F238E27FC236}">
                      <a16:creationId xmlns:a16="http://schemas.microsoft.com/office/drawing/2014/main" id="{95549FC3-2193-DF86-68FD-E70044E80C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602820" y="5504940"/>
                  <a:ext cx="1569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23" name="그룹 11422">
            <a:extLst>
              <a:ext uri="{FF2B5EF4-FFF2-40B4-BE49-F238E27FC236}">
                <a16:creationId xmlns:a16="http://schemas.microsoft.com/office/drawing/2014/main" id="{3421A3E8-958A-D9B3-F3FC-B063D6EBA0CC}"/>
              </a:ext>
            </a:extLst>
          </p:cNvPr>
          <p:cNvGrpSpPr/>
          <p:nvPr/>
        </p:nvGrpSpPr>
        <p:grpSpPr>
          <a:xfrm>
            <a:off x="6863820" y="5474700"/>
            <a:ext cx="344160" cy="192960"/>
            <a:chOff x="6863820" y="5474700"/>
            <a:chExt cx="34416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1418" name="잉크 11417">
                  <a:extLst>
                    <a:ext uri="{FF2B5EF4-FFF2-40B4-BE49-F238E27FC236}">
                      <a16:creationId xmlns:a16="http://schemas.microsoft.com/office/drawing/2014/main" id="{C11B2CD3-5346-1CDC-77A2-23671668FDF9}"/>
                    </a:ext>
                  </a:extLst>
                </p14:cNvPr>
                <p14:cNvContentPartPr/>
                <p14:nvPr/>
              </p14:nvContentPartPr>
              <p14:xfrm>
                <a:off x="6919980" y="5474700"/>
                <a:ext cx="73080" cy="192960"/>
              </p14:xfrm>
            </p:contentPart>
          </mc:Choice>
          <mc:Fallback xmlns="">
            <p:pic>
              <p:nvPicPr>
                <p:cNvPr id="11418" name="잉크 11417">
                  <a:extLst>
                    <a:ext uri="{FF2B5EF4-FFF2-40B4-BE49-F238E27FC236}">
                      <a16:creationId xmlns:a16="http://schemas.microsoft.com/office/drawing/2014/main" id="{C11B2CD3-5346-1CDC-77A2-23671668FDF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911340" y="5466060"/>
                  <a:ext cx="90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1419" name="잉크 11418">
                  <a:extLst>
                    <a:ext uri="{FF2B5EF4-FFF2-40B4-BE49-F238E27FC236}">
                      <a16:creationId xmlns:a16="http://schemas.microsoft.com/office/drawing/2014/main" id="{686D4EFD-4713-B241-29D4-B4A71E2890CC}"/>
                    </a:ext>
                  </a:extLst>
                </p14:cNvPr>
                <p14:cNvContentPartPr/>
                <p14:nvPr/>
              </p14:nvContentPartPr>
              <p14:xfrm>
                <a:off x="6863820" y="5590620"/>
                <a:ext cx="124560" cy="16200"/>
              </p14:xfrm>
            </p:contentPart>
          </mc:Choice>
          <mc:Fallback xmlns="">
            <p:pic>
              <p:nvPicPr>
                <p:cNvPr id="11419" name="잉크 11418">
                  <a:extLst>
                    <a:ext uri="{FF2B5EF4-FFF2-40B4-BE49-F238E27FC236}">
                      <a16:creationId xmlns:a16="http://schemas.microsoft.com/office/drawing/2014/main" id="{686D4EFD-4713-B241-29D4-B4A71E2890C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854820" y="5581620"/>
                  <a:ext cx="142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1421" name="잉크 11420">
                  <a:extLst>
                    <a:ext uri="{FF2B5EF4-FFF2-40B4-BE49-F238E27FC236}">
                      <a16:creationId xmlns:a16="http://schemas.microsoft.com/office/drawing/2014/main" id="{5ACA3F42-AF47-3158-8A68-03955B6D1447}"/>
                    </a:ext>
                  </a:extLst>
                </p14:cNvPr>
                <p14:cNvContentPartPr/>
                <p14:nvPr/>
              </p14:nvContentPartPr>
              <p14:xfrm>
                <a:off x="6999540" y="5484420"/>
                <a:ext cx="64440" cy="149760"/>
              </p14:xfrm>
            </p:contentPart>
          </mc:Choice>
          <mc:Fallback xmlns="">
            <p:pic>
              <p:nvPicPr>
                <p:cNvPr id="11421" name="잉크 11420">
                  <a:extLst>
                    <a:ext uri="{FF2B5EF4-FFF2-40B4-BE49-F238E27FC236}">
                      <a16:creationId xmlns:a16="http://schemas.microsoft.com/office/drawing/2014/main" id="{5ACA3F42-AF47-3158-8A68-03955B6D14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990900" y="5475420"/>
                  <a:ext cx="82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1422" name="잉크 11421">
                  <a:extLst>
                    <a:ext uri="{FF2B5EF4-FFF2-40B4-BE49-F238E27FC236}">
                      <a16:creationId xmlns:a16="http://schemas.microsoft.com/office/drawing/2014/main" id="{52AFB30E-06E1-0CC6-F50D-0AE752F33BE7}"/>
                    </a:ext>
                  </a:extLst>
                </p14:cNvPr>
                <p14:cNvContentPartPr/>
                <p14:nvPr/>
              </p14:nvContentPartPr>
              <p14:xfrm>
                <a:off x="7116540" y="5510700"/>
                <a:ext cx="91440" cy="142200"/>
              </p14:xfrm>
            </p:contentPart>
          </mc:Choice>
          <mc:Fallback xmlns="">
            <p:pic>
              <p:nvPicPr>
                <p:cNvPr id="11422" name="잉크 11421">
                  <a:extLst>
                    <a:ext uri="{FF2B5EF4-FFF2-40B4-BE49-F238E27FC236}">
                      <a16:creationId xmlns:a16="http://schemas.microsoft.com/office/drawing/2014/main" id="{52AFB30E-06E1-0CC6-F50D-0AE752F33BE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07540" y="5502060"/>
                  <a:ext cx="1090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5" name="그룹 11444">
            <a:extLst>
              <a:ext uri="{FF2B5EF4-FFF2-40B4-BE49-F238E27FC236}">
                <a16:creationId xmlns:a16="http://schemas.microsoft.com/office/drawing/2014/main" id="{7D605DE1-EFFA-C0B5-CD03-21C8CA0B7FA3}"/>
              </a:ext>
            </a:extLst>
          </p:cNvPr>
          <p:cNvGrpSpPr/>
          <p:nvPr/>
        </p:nvGrpSpPr>
        <p:grpSpPr>
          <a:xfrm>
            <a:off x="7242180" y="5412060"/>
            <a:ext cx="1636200" cy="257040"/>
            <a:chOff x="7242180" y="5412060"/>
            <a:chExt cx="16362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1424" name="잉크 11423">
                  <a:extLst>
                    <a:ext uri="{FF2B5EF4-FFF2-40B4-BE49-F238E27FC236}">
                      <a16:creationId xmlns:a16="http://schemas.microsoft.com/office/drawing/2014/main" id="{6848C86A-826B-0B31-D606-0B91626A36AA}"/>
                    </a:ext>
                  </a:extLst>
                </p14:cNvPr>
                <p14:cNvContentPartPr/>
                <p14:nvPr/>
              </p14:nvContentPartPr>
              <p14:xfrm>
                <a:off x="7242180" y="5491980"/>
                <a:ext cx="29880" cy="144720"/>
              </p14:xfrm>
            </p:contentPart>
          </mc:Choice>
          <mc:Fallback xmlns="">
            <p:pic>
              <p:nvPicPr>
                <p:cNvPr id="11424" name="잉크 11423">
                  <a:extLst>
                    <a:ext uri="{FF2B5EF4-FFF2-40B4-BE49-F238E27FC236}">
                      <a16:creationId xmlns:a16="http://schemas.microsoft.com/office/drawing/2014/main" id="{6848C86A-826B-0B31-D606-0B91626A36A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233540" y="5482980"/>
                  <a:ext cx="47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1425" name="잉크 11424">
                  <a:extLst>
                    <a:ext uri="{FF2B5EF4-FFF2-40B4-BE49-F238E27FC236}">
                      <a16:creationId xmlns:a16="http://schemas.microsoft.com/office/drawing/2014/main" id="{2BF98A32-092B-572C-164F-8D90640DD7D4}"/>
                    </a:ext>
                  </a:extLst>
                </p14:cNvPr>
                <p14:cNvContentPartPr/>
                <p14:nvPr/>
              </p14:nvContentPartPr>
              <p14:xfrm>
                <a:off x="7299060" y="5485500"/>
                <a:ext cx="105480" cy="162000"/>
              </p14:xfrm>
            </p:contentPart>
          </mc:Choice>
          <mc:Fallback xmlns="">
            <p:pic>
              <p:nvPicPr>
                <p:cNvPr id="11425" name="잉크 11424">
                  <a:extLst>
                    <a:ext uri="{FF2B5EF4-FFF2-40B4-BE49-F238E27FC236}">
                      <a16:creationId xmlns:a16="http://schemas.microsoft.com/office/drawing/2014/main" id="{2BF98A32-092B-572C-164F-8D90640DD7D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290420" y="5476860"/>
                  <a:ext cx="123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1426" name="잉크 11425">
                  <a:extLst>
                    <a:ext uri="{FF2B5EF4-FFF2-40B4-BE49-F238E27FC236}">
                      <a16:creationId xmlns:a16="http://schemas.microsoft.com/office/drawing/2014/main" id="{611B65B5-C0DB-FE45-25A3-4178EC8A3DB5}"/>
                    </a:ext>
                  </a:extLst>
                </p14:cNvPr>
                <p14:cNvContentPartPr/>
                <p14:nvPr/>
              </p14:nvContentPartPr>
              <p14:xfrm>
                <a:off x="7521540" y="5538420"/>
                <a:ext cx="589320" cy="35640"/>
              </p14:xfrm>
            </p:contentPart>
          </mc:Choice>
          <mc:Fallback xmlns="">
            <p:pic>
              <p:nvPicPr>
                <p:cNvPr id="11426" name="잉크 11425">
                  <a:extLst>
                    <a:ext uri="{FF2B5EF4-FFF2-40B4-BE49-F238E27FC236}">
                      <a16:creationId xmlns:a16="http://schemas.microsoft.com/office/drawing/2014/main" id="{611B65B5-C0DB-FE45-25A3-4178EC8A3DB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12540" y="5529780"/>
                  <a:ext cx="606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1427" name="잉크 11426">
                  <a:extLst>
                    <a:ext uri="{FF2B5EF4-FFF2-40B4-BE49-F238E27FC236}">
                      <a16:creationId xmlns:a16="http://schemas.microsoft.com/office/drawing/2014/main" id="{4EB141FC-ED84-BFFB-2121-1EEA9B328E02}"/>
                    </a:ext>
                  </a:extLst>
                </p14:cNvPr>
                <p14:cNvContentPartPr/>
                <p14:nvPr/>
              </p14:nvContentPartPr>
              <p14:xfrm>
                <a:off x="8010420" y="5480460"/>
                <a:ext cx="113040" cy="180360"/>
              </p14:xfrm>
            </p:contentPart>
          </mc:Choice>
          <mc:Fallback xmlns="">
            <p:pic>
              <p:nvPicPr>
                <p:cNvPr id="11427" name="잉크 11426">
                  <a:extLst>
                    <a:ext uri="{FF2B5EF4-FFF2-40B4-BE49-F238E27FC236}">
                      <a16:creationId xmlns:a16="http://schemas.microsoft.com/office/drawing/2014/main" id="{4EB141FC-ED84-BFFB-2121-1EEA9B328E0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001420" y="5471460"/>
                  <a:ext cx="130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1428" name="잉크 11427">
                  <a:extLst>
                    <a:ext uri="{FF2B5EF4-FFF2-40B4-BE49-F238E27FC236}">
                      <a16:creationId xmlns:a16="http://schemas.microsoft.com/office/drawing/2014/main" id="{EFB39CE3-FB38-7A3A-847F-AC85DEAA8F54}"/>
                    </a:ext>
                  </a:extLst>
                </p14:cNvPr>
                <p14:cNvContentPartPr/>
                <p14:nvPr/>
              </p14:nvContentPartPr>
              <p14:xfrm>
                <a:off x="8190420" y="5412060"/>
                <a:ext cx="81000" cy="182880"/>
              </p14:xfrm>
            </p:contentPart>
          </mc:Choice>
          <mc:Fallback xmlns="">
            <p:pic>
              <p:nvPicPr>
                <p:cNvPr id="11428" name="잉크 11427">
                  <a:extLst>
                    <a:ext uri="{FF2B5EF4-FFF2-40B4-BE49-F238E27FC236}">
                      <a16:creationId xmlns:a16="http://schemas.microsoft.com/office/drawing/2014/main" id="{EFB39CE3-FB38-7A3A-847F-AC85DEAA8F5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81420" y="5403060"/>
                  <a:ext cx="98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1429" name="잉크 11428">
                  <a:extLst>
                    <a:ext uri="{FF2B5EF4-FFF2-40B4-BE49-F238E27FC236}">
                      <a16:creationId xmlns:a16="http://schemas.microsoft.com/office/drawing/2014/main" id="{8EFB434E-3D69-2AB4-137C-D499B73ACBEA}"/>
                    </a:ext>
                  </a:extLst>
                </p14:cNvPr>
                <p14:cNvContentPartPr/>
                <p14:nvPr/>
              </p14:nvContentPartPr>
              <p14:xfrm>
                <a:off x="8129220" y="5533020"/>
                <a:ext cx="117720" cy="18000"/>
              </p14:xfrm>
            </p:contentPart>
          </mc:Choice>
          <mc:Fallback xmlns="">
            <p:pic>
              <p:nvPicPr>
                <p:cNvPr id="11429" name="잉크 11428">
                  <a:extLst>
                    <a:ext uri="{FF2B5EF4-FFF2-40B4-BE49-F238E27FC236}">
                      <a16:creationId xmlns:a16="http://schemas.microsoft.com/office/drawing/2014/main" id="{8EFB434E-3D69-2AB4-137C-D499B73ACBE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120220" y="5524020"/>
                  <a:ext cx="135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1430" name="잉크 11429">
                  <a:extLst>
                    <a:ext uri="{FF2B5EF4-FFF2-40B4-BE49-F238E27FC236}">
                      <a16:creationId xmlns:a16="http://schemas.microsoft.com/office/drawing/2014/main" id="{48B3BA4C-9FF8-9E37-B90A-1605A7340E3F}"/>
                    </a:ext>
                  </a:extLst>
                </p14:cNvPr>
                <p14:cNvContentPartPr/>
                <p14:nvPr/>
              </p14:nvContentPartPr>
              <p14:xfrm>
                <a:off x="8282940" y="5459580"/>
                <a:ext cx="82440" cy="165960"/>
              </p14:xfrm>
            </p:contentPart>
          </mc:Choice>
          <mc:Fallback xmlns="">
            <p:pic>
              <p:nvPicPr>
                <p:cNvPr id="11430" name="잉크 11429">
                  <a:extLst>
                    <a:ext uri="{FF2B5EF4-FFF2-40B4-BE49-F238E27FC236}">
                      <a16:creationId xmlns:a16="http://schemas.microsoft.com/office/drawing/2014/main" id="{48B3BA4C-9FF8-9E37-B90A-1605A7340E3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73940" y="5450940"/>
                  <a:ext cx="10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431" name="잉크 11430">
                  <a:extLst>
                    <a:ext uri="{FF2B5EF4-FFF2-40B4-BE49-F238E27FC236}">
                      <a16:creationId xmlns:a16="http://schemas.microsoft.com/office/drawing/2014/main" id="{E94ACEE0-3831-A010-C48B-AB39FF88ACEC}"/>
                    </a:ext>
                  </a:extLst>
                </p14:cNvPr>
                <p14:cNvContentPartPr/>
                <p14:nvPr/>
              </p14:nvContentPartPr>
              <p14:xfrm>
                <a:off x="8393100" y="5507100"/>
                <a:ext cx="46440" cy="87840"/>
              </p14:xfrm>
            </p:contentPart>
          </mc:Choice>
          <mc:Fallback xmlns="">
            <p:pic>
              <p:nvPicPr>
                <p:cNvPr id="11431" name="잉크 11430">
                  <a:extLst>
                    <a:ext uri="{FF2B5EF4-FFF2-40B4-BE49-F238E27FC236}">
                      <a16:creationId xmlns:a16="http://schemas.microsoft.com/office/drawing/2014/main" id="{E94ACEE0-3831-A010-C48B-AB39FF88ACE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384460" y="5498460"/>
                  <a:ext cx="64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432" name="잉크 11431">
                  <a:extLst>
                    <a:ext uri="{FF2B5EF4-FFF2-40B4-BE49-F238E27FC236}">
                      <a16:creationId xmlns:a16="http://schemas.microsoft.com/office/drawing/2014/main" id="{2C041491-8A2C-A254-AD50-FDE068673B0F}"/>
                    </a:ext>
                  </a:extLst>
                </p14:cNvPr>
                <p14:cNvContentPartPr/>
                <p14:nvPr/>
              </p14:nvContentPartPr>
              <p14:xfrm>
                <a:off x="8459700" y="5473260"/>
                <a:ext cx="84240" cy="195840"/>
              </p14:xfrm>
            </p:contentPart>
          </mc:Choice>
          <mc:Fallback xmlns="">
            <p:pic>
              <p:nvPicPr>
                <p:cNvPr id="11432" name="잉크 11431">
                  <a:extLst>
                    <a:ext uri="{FF2B5EF4-FFF2-40B4-BE49-F238E27FC236}">
                      <a16:creationId xmlns:a16="http://schemas.microsoft.com/office/drawing/2014/main" id="{2C041491-8A2C-A254-AD50-FDE068673B0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1060" y="5464260"/>
                  <a:ext cx="101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433" name="잉크 11432">
                  <a:extLst>
                    <a:ext uri="{FF2B5EF4-FFF2-40B4-BE49-F238E27FC236}">
                      <a16:creationId xmlns:a16="http://schemas.microsoft.com/office/drawing/2014/main" id="{BECFB30A-7286-8F96-559F-9E64F90E1F9C}"/>
                    </a:ext>
                  </a:extLst>
                </p14:cNvPr>
                <p14:cNvContentPartPr/>
                <p14:nvPr/>
              </p14:nvContentPartPr>
              <p14:xfrm>
                <a:off x="8647260" y="5419980"/>
                <a:ext cx="99360" cy="152280"/>
              </p14:xfrm>
            </p:contentPart>
          </mc:Choice>
          <mc:Fallback xmlns="">
            <p:pic>
              <p:nvPicPr>
                <p:cNvPr id="11433" name="잉크 11432">
                  <a:extLst>
                    <a:ext uri="{FF2B5EF4-FFF2-40B4-BE49-F238E27FC236}">
                      <a16:creationId xmlns:a16="http://schemas.microsoft.com/office/drawing/2014/main" id="{BECFB30A-7286-8F96-559F-9E64F90E1F9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38260" y="5410980"/>
                  <a:ext cx="117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434" name="잉크 11433">
                  <a:extLst>
                    <a:ext uri="{FF2B5EF4-FFF2-40B4-BE49-F238E27FC236}">
                      <a16:creationId xmlns:a16="http://schemas.microsoft.com/office/drawing/2014/main" id="{E4A355A4-3D49-E885-7FA2-F5B50C217543}"/>
                    </a:ext>
                  </a:extLst>
                </p14:cNvPr>
                <p14:cNvContentPartPr/>
                <p14:nvPr/>
              </p14:nvContentPartPr>
              <p14:xfrm>
                <a:off x="8730060" y="5496660"/>
                <a:ext cx="74880" cy="84600"/>
              </p14:xfrm>
            </p:contentPart>
          </mc:Choice>
          <mc:Fallback xmlns="">
            <p:pic>
              <p:nvPicPr>
                <p:cNvPr id="11434" name="잉크 11433">
                  <a:extLst>
                    <a:ext uri="{FF2B5EF4-FFF2-40B4-BE49-F238E27FC236}">
                      <a16:creationId xmlns:a16="http://schemas.microsoft.com/office/drawing/2014/main" id="{E4A355A4-3D49-E885-7FA2-F5B50C21754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721420" y="5487660"/>
                  <a:ext cx="92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1435" name="잉크 11434">
                  <a:extLst>
                    <a:ext uri="{FF2B5EF4-FFF2-40B4-BE49-F238E27FC236}">
                      <a16:creationId xmlns:a16="http://schemas.microsoft.com/office/drawing/2014/main" id="{6966AD81-F08F-2C95-AD15-D6B1D63F1E68}"/>
                    </a:ext>
                  </a:extLst>
                </p14:cNvPr>
                <p14:cNvContentPartPr/>
                <p14:nvPr/>
              </p14:nvContentPartPr>
              <p14:xfrm>
                <a:off x="8799180" y="5460660"/>
                <a:ext cx="79200" cy="113760"/>
              </p14:xfrm>
            </p:contentPart>
          </mc:Choice>
          <mc:Fallback xmlns="">
            <p:pic>
              <p:nvPicPr>
                <p:cNvPr id="11435" name="잉크 11434">
                  <a:extLst>
                    <a:ext uri="{FF2B5EF4-FFF2-40B4-BE49-F238E27FC236}">
                      <a16:creationId xmlns:a16="http://schemas.microsoft.com/office/drawing/2014/main" id="{6966AD81-F08F-2C95-AD15-D6B1D63F1E6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790540" y="5452020"/>
                  <a:ext cx="96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1436" name="잉크 11435">
                  <a:extLst>
                    <a:ext uri="{FF2B5EF4-FFF2-40B4-BE49-F238E27FC236}">
                      <a16:creationId xmlns:a16="http://schemas.microsoft.com/office/drawing/2014/main" id="{4EEDE031-4E1E-E82F-2C59-148742E5C316}"/>
                    </a:ext>
                  </a:extLst>
                </p14:cNvPr>
                <p14:cNvContentPartPr/>
                <p14:nvPr/>
              </p14:nvContentPartPr>
              <p14:xfrm>
                <a:off x="8791260" y="5599260"/>
                <a:ext cx="74160" cy="62640"/>
              </p14:xfrm>
            </p:contentPart>
          </mc:Choice>
          <mc:Fallback xmlns="">
            <p:pic>
              <p:nvPicPr>
                <p:cNvPr id="11436" name="잉크 11435">
                  <a:extLst>
                    <a:ext uri="{FF2B5EF4-FFF2-40B4-BE49-F238E27FC236}">
                      <a16:creationId xmlns:a16="http://schemas.microsoft.com/office/drawing/2014/main" id="{4EEDE031-4E1E-E82F-2C59-148742E5C31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782620" y="5590620"/>
                  <a:ext cx="918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4" name="그룹 11443">
            <a:extLst>
              <a:ext uri="{FF2B5EF4-FFF2-40B4-BE49-F238E27FC236}">
                <a16:creationId xmlns:a16="http://schemas.microsoft.com/office/drawing/2014/main" id="{71C4DE56-F337-5007-D5A0-221CFDE046E0}"/>
              </a:ext>
            </a:extLst>
          </p:cNvPr>
          <p:cNvGrpSpPr/>
          <p:nvPr/>
        </p:nvGrpSpPr>
        <p:grpSpPr>
          <a:xfrm>
            <a:off x="7360980" y="5756220"/>
            <a:ext cx="790920" cy="253800"/>
            <a:chOff x="7360980" y="5756220"/>
            <a:chExt cx="790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1437" name="잉크 11436">
                  <a:extLst>
                    <a:ext uri="{FF2B5EF4-FFF2-40B4-BE49-F238E27FC236}">
                      <a16:creationId xmlns:a16="http://schemas.microsoft.com/office/drawing/2014/main" id="{05FB39A2-4386-52BC-246F-3497C54B7A1D}"/>
                    </a:ext>
                  </a:extLst>
                </p14:cNvPr>
                <p14:cNvContentPartPr/>
                <p14:nvPr/>
              </p14:nvContentPartPr>
              <p14:xfrm>
                <a:off x="7579140" y="5796900"/>
                <a:ext cx="153720" cy="114840"/>
              </p14:xfrm>
            </p:contentPart>
          </mc:Choice>
          <mc:Fallback xmlns="">
            <p:pic>
              <p:nvPicPr>
                <p:cNvPr id="11437" name="잉크 11436">
                  <a:extLst>
                    <a:ext uri="{FF2B5EF4-FFF2-40B4-BE49-F238E27FC236}">
                      <a16:creationId xmlns:a16="http://schemas.microsoft.com/office/drawing/2014/main" id="{05FB39A2-4386-52BC-246F-3497C54B7A1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70500" y="5787900"/>
                  <a:ext cx="171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1438" name="잉크 11437">
                  <a:extLst>
                    <a:ext uri="{FF2B5EF4-FFF2-40B4-BE49-F238E27FC236}">
                      <a16:creationId xmlns:a16="http://schemas.microsoft.com/office/drawing/2014/main" id="{140CBCD5-0A0E-B4E2-514E-973CC72C57A8}"/>
                    </a:ext>
                  </a:extLst>
                </p14:cNvPr>
                <p14:cNvContentPartPr/>
                <p14:nvPr/>
              </p14:nvContentPartPr>
              <p14:xfrm>
                <a:off x="7687500" y="5756220"/>
                <a:ext cx="78480" cy="152280"/>
              </p14:xfrm>
            </p:contentPart>
          </mc:Choice>
          <mc:Fallback xmlns="">
            <p:pic>
              <p:nvPicPr>
                <p:cNvPr id="11438" name="잉크 11437">
                  <a:extLst>
                    <a:ext uri="{FF2B5EF4-FFF2-40B4-BE49-F238E27FC236}">
                      <a16:creationId xmlns:a16="http://schemas.microsoft.com/office/drawing/2014/main" id="{140CBCD5-0A0E-B4E2-514E-973CC72C57A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78860" y="5747220"/>
                  <a:ext cx="96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1439" name="잉크 11438">
                  <a:extLst>
                    <a:ext uri="{FF2B5EF4-FFF2-40B4-BE49-F238E27FC236}">
                      <a16:creationId xmlns:a16="http://schemas.microsoft.com/office/drawing/2014/main" id="{65880AE6-A7A1-49CF-F541-1FC025DE78BA}"/>
                    </a:ext>
                  </a:extLst>
                </p14:cNvPr>
                <p14:cNvContentPartPr/>
                <p14:nvPr/>
              </p14:nvContentPartPr>
              <p14:xfrm>
                <a:off x="7691460" y="5931180"/>
                <a:ext cx="91440" cy="52200"/>
              </p14:xfrm>
            </p:contentPart>
          </mc:Choice>
          <mc:Fallback xmlns="">
            <p:pic>
              <p:nvPicPr>
                <p:cNvPr id="11439" name="잉크 11438">
                  <a:extLst>
                    <a:ext uri="{FF2B5EF4-FFF2-40B4-BE49-F238E27FC236}">
                      <a16:creationId xmlns:a16="http://schemas.microsoft.com/office/drawing/2014/main" id="{65880AE6-A7A1-49CF-F541-1FC025DE78B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682820" y="5922180"/>
                  <a:ext cx="109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1440" name="잉크 11439">
                  <a:extLst>
                    <a:ext uri="{FF2B5EF4-FFF2-40B4-BE49-F238E27FC236}">
                      <a16:creationId xmlns:a16="http://schemas.microsoft.com/office/drawing/2014/main" id="{3390B6CE-50D8-3C00-0BE5-55A524218C2A}"/>
                    </a:ext>
                  </a:extLst>
                </p14:cNvPr>
                <p14:cNvContentPartPr/>
                <p14:nvPr/>
              </p14:nvContentPartPr>
              <p14:xfrm>
                <a:off x="7810980" y="5808780"/>
                <a:ext cx="132840" cy="83160"/>
              </p14:xfrm>
            </p:contentPart>
          </mc:Choice>
          <mc:Fallback xmlns="">
            <p:pic>
              <p:nvPicPr>
                <p:cNvPr id="11440" name="잉크 11439">
                  <a:extLst>
                    <a:ext uri="{FF2B5EF4-FFF2-40B4-BE49-F238E27FC236}">
                      <a16:creationId xmlns:a16="http://schemas.microsoft.com/office/drawing/2014/main" id="{3390B6CE-50D8-3C00-0BE5-55A524218C2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02340" y="5799780"/>
                  <a:ext cx="150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1441" name="잉크 11440">
                  <a:extLst>
                    <a:ext uri="{FF2B5EF4-FFF2-40B4-BE49-F238E27FC236}">
                      <a16:creationId xmlns:a16="http://schemas.microsoft.com/office/drawing/2014/main" id="{7F2A587A-6B44-7CF5-79C3-68141EC9204A}"/>
                    </a:ext>
                  </a:extLst>
                </p14:cNvPr>
                <p14:cNvContentPartPr/>
                <p14:nvPr/>
              </p14:nvContentPartPr>
              <p14:xfrm>
                <a:off x="7851660" y="5939100"/>
                <a:ext cx="130320" cy="57240"/>
              </p14:xfrm>
            </p:contentPart>
          </mc:Choice>
          <mc:Fallback xmlns="">
            <p:pic>
              <p:nvPicPr>
                <p:cNvPr id="11441" name="잉크 11440">
                  <a:extLst>
                    <a:ext uri="{FF2B5EF4-FFF2-40B4-BE49-F238E27FC236}">
                      <a16:creationId xmlns:a16="http://schemas.microsoft.com/office/drawing/2014/main" id="{7F2A587A-6B44-7CF5-79C3-68141EC9204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842660" y="5930100"/>
                  <a:ext cx="147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1442" name="잉크 11441">
                  <a:extLst>
                    <a:ext uri="{FF2B5EF4-FFF2-40B4-BE49-F238E27FC236}">
                      <a16:creationId xmlns:a16="http://schemas.microsoft.com/office/drawing/2014/main" id="{DBB159ED-9800-7E1C-A15C-7B9CCE4E7732}"/>
                    </a:ext>
                  </a:extLst>
                </p14:cNvPr>
                <p14:cNvContentPartPr/>
                <p14:nvPr/>
              </p14:nvContentPartPr>
              <p14:xfrm>
                <a:off x="8021940" y="5802660"/>
                <a:ext cx="129960" cy="184320"/>
              </p14:xfrm>
            </p:contentPart>
          </mc:Choice>
          <mc:Fallback xmlns="">
            <p:pic>
              <p:nvPicPr>
                <p:cNvPr id="11442" name="잉크 11441">
                  <a:extLst>
                    <a:ext uri="{FF2B5EF4-FFF2-40B4-BE49-F238E27FC236}">
                      <a16:creationId xmlns:a16="http://schemas.microsoft.com/office/drawing/2014/main" id="{DBB159ED-9800-7E1C-A15C-7B9CCE4E77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13300" y="5794020"/>
                  <a:ext cx="147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1443" name="잉크 11442">
                  <a:extLst>
                    <a:ext uri="{FF2B5EF4-FFF2-40B4-BE49-F238E27FC236}">
                      <a16:creationId xmlns:a16="http://schemas.microsoft.com/office/drawing/2014/main" id="{3343BC29-F48A-C8AE-C9A7-24EBB18B3339}"/>
                    </a:ext>
                  </a:extLst>
                </p14:cNvPr>
                <p14:cNvContentPartPr/>
                <p14:nvPr/>
              </p14:nvContentPartPr>
              <p14:xfrm>
                <a:off x="7360980" y="5820660"/>
                <a:ext cx="142920" cy="189360"/>
              </p14:xfrm>
            </p:contentPart>
          </mc:Choice>
          <mc:Fallback xmlns="">
            <p:pic>
              <p:nvPicPr>
                <p:cNvPr id="11443" name="잉크 11442">
                  <a:extLst>
                    <a:ext uri="{FF2B5EF4-FFF2-40B4-BE49-F238E27FC236}">
                      <a16:creationId xmlns:a16="http://schemas.microsoft.com/office/drawing/2014/main" id="{3343BC29-F48A-C8AE-C9A7-24EBB18B333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51980" y="5812020"/>
                  <a:ext cx="16056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11569" name="잉크 11568">
                <a:extLst>
                  <a:ext uri="{FF2B5EF4-FFF2-40B4-BE49-F238E27FC236}">
                    <a16:creationId xmlns:a16="http://schemas.microsoft.com/office/drawing/2014/main" id="{F9E6306D-67AF-866E-07AE-739D4B88E7E6}"/>
                  </a:ext>
                </a:extLst>
              </p14:cNvPr>
              <p14:cNvContentPartPr/>
              <p14:nvPr/>
            </p14:nvContentPartPr>
            <p14:xfrm>
              <a:off x="6749220" y="6545931"/>
              <a:ext cx="42840" cy="28440"/>
            </p14:xfrm>
          </p:contentPart>
        </mc:Choice>
        <mc:Fallback xmlns="">
          <p:pic>
            <p:nvPicPr>
              <p:cNvPr id="11569" name="잉크 11568">
                <a:extLst>
                  <a:ext uri="{FF2B5EF4-FFF2-40B4-BE49-F238E27FC236}">
                    <a16:creationId xmlns:a16="http://schemas.microsoft.com/office/drawing/2014/main" id="{F9E6306D-67AF-866E-07AE-739D4B88E7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740580" y="6536931"/>
                <a:ext cx="6048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05" name="그룹 11604">
            <a:extLst>
              <a:ext uri="{FF2B5EF4-FFF2-40B4-BE49-F238E27FC236}">
                <a16:creationId xmlns:a16="http://schemas.microsoft.com/office/drawing/2014/main" id="{014FFCA3-7A7E-0332-7B7B-A6906273D86C}"/>
              </a:ext>
            </a:extLst>
          </p:cNvPr>
          <p:cNvGrpSpPr/>
          <p:nvPr/>
        </p:nvGrpSpPr>
        <p:grpSpPr>
          <a:xfrm>
            <a:off x="439860" y="4522371"/>
            <a:ext cx="3916800" cy="2319840"/>
            <a:chOff x="439860" y="4522371"/>
            <a:chExt cx="3916800" cy="23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EE6656F-EAA0-D8D7-7535-A4A84A57A83F}"/>
                    </a:ext>
                  </a:extLst>
                </p14:cNvPr>
                <p14:cNvContentPartPr/>
                <p14:nvPr/>
              </p14:nvContentPartPr>
              <p14:xfrm>
                <a:off x="439860" y="4844931"/>
                <a:ext cx="158040" cy="259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EE6656F-EAA0-D8D7-7535-A4A84A57A83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30860" y="4835931"/>
                  <a:ext cx="175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BFA3B0F-14A6-FB18-A99A-0C7454B59FA2}"/>
                    </a:ext>
                  </a:extLst>
                </p14:cNvPr>
                <p14:cNvContentPartPr/>
                <p14:nvPr/>
              </p14:nvContentPartPr>
              <p14:xfrm>
                <a:off x="602580" y="4906131"/>
                <a:ext cx="120600" cy="2293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BFA3B0F-14A6-FB18-A99A-0C7454B59FA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93580" y="4897131"/>
                  <a:ext cx="138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65B3ABD-274C-8B5D-55E9-0FDAF067C479}"/>
                    </a:ext>
                  </a:extLst>
                </p14:cNvPr>
                <p14:cNvContentPartPr/>
                <p14:nvPr/>
              </p14:nvContentPartPr>
              <p14:xfrm>
                <a:off x="810300" y="4813971"/>
                <a:ext cx="182880" cy="3315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65B3ABD-274C-8B5D-55E9-0FDAF067C47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1300" y="4804971"/>
                  <a:ext cx="200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1297" name="잉크 11296">
                  <a:extLst>
                    <a:ext uri="{FF2B5EF4-FFF2-40B4-BE49-F238E27FC236}">
                      <a16:creationId xmlns:a16="http://schemas.microsoft.com/office/drawing/2014/main" id="{8836E205-0B4F-A0CC-ED9D-835D8FAB6C11}"/>
                    </a:ext>
                  </a:extLst>
                </p14:cNvPr>
                <p14:cNvContentPartPr/>
                <p14:nvPr/>
              </p14:nvContentPartPr>
              <p14:xfrm>
                <a:off x="840540" y="4906851"/>
                <a:ext cx="164520" cy="96480"/>
              </p14:xfrm>
            </p:contentPart>
          </mc:Choice>
          <mc:Fallback xmlns="">
            <p:pic>
              <p:nvPicPr>
                <p:cNvPr id="11297" name="잉크 11296">
                  <a:extLst>
                    <a:ext uri="{FF2B5EF4-FFF2-40B4-BE49-F238E27FC236}">
                      <a16:creationId xmlns:a16="http://schemas.microsoft.com/office/drawing/2014/main" id="{8836E205-0B4F-A0CC-ED9D-835D8FAB6C1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1540" y="4898211"/>
                  <a:ext cx="182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1352" name="잉크 11351">
                  <a:extLst>
                    <a:ext uri="{FF2B5EF4-FFF2-40B4-BE49-F238E27FC236}">
                      <a16:creationId xmlns:a16="http://schemas.microsoft.com/office/drawing/2014/main" id="{261B9613-6D3A-8BA7-0D76-7ABE12227176}"/>
                    </a:ext>
                  </a:extLst>
                </p14:cNvPr>
                <p14:cNvContentPartPr/>
                <p14:nvPr/>
              </p14:nvContentPartPr>
              <p14:xfrm>
                <a:off x="983460" y="4828731"/>
                <a:ext cx="102600" cy="286200"/>
              </p14:xfrm>
            </p:contentPart>
          </mc:Choice>
          <mc:Fallback xmlns="">
            <p:pic>
              <p:nvPicPr>
                <p:cNvPr id="11352" name="잉크 11351">
                  <a:extLst>
                    <a:ext uri="{FF2B5EF4-FFF2-40B4-BE49-F238E27FC236}">
                      <a16:creationId xmlns:a16="http://schemas.microsoft.com/office/drawing/2014/main" id="{261B9613-6D3A-8BA7-0D76-7ABE1222717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74820" y="4819731"/>
                  <a:ext cx="120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1420" name="잉크 11419">
                  <a:extLst>
                    <a:ext uri="{FF2B5EF4-FFF2-40B4-BE49-F238E27FC236}">
                      <a16:creationId xmlns:a16="http://schemas.microsoft.com/office/drawing/2014/main" id="{9E766402-9F2F-8D96-7A33-3C5063146885}"/>
                    </a:ext>
                  </a:extLst>
                </p14:cNvPr>
                <p14:cNvContentPartPr/>
                <p14:nvPr/>
              </p14:nvContentPartPr>
              <p14:xfrm>
                <a:off x="1065540" y="4863291"/>
                <a:ext cx="169200" cy="188280"/>
              </p14:xfrm>
            </p:contentPart>
          </mc:Choice>
          <mc:Fallback xmlns="">
            <p:pic>
              <p:nvPicPr>
                <p:cNvPr id="11420" name="잉크 11419">
                  <a:extLst>
                    <a:ext uri="{FF2B5EF4-FFF2-40B4-BE49-F238E27FC236}">
                      <a16:creationId xmlns:a16="http://schemas.microsoft.com/office/drawing/2014/main" id="{9E766402-9F2F-8D96-7A33-3C506314688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56540" y="4854291"/>
                  <a:ext cx="186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1446" name="잉크 11445">
                  <a:extLst>
                    <a:ext uri="{FF2B5EF4-FFF2-40B4-BE49-F238E27FC236}">
                      <a16:creationId xmlns:a16="http://schemas.microsoft.com/office/drawing/2014/main" id="{E2FA2F3C-19E2-CB9F-463C-E4D84970F5F1}"/>
                    </a:ext>
                  </a:extLst>
                </p14:cNvPr>
                <p14:cNvContentPartPr/>
                <p14:nvPr/>
              </p14:nvContentPartPr>
              <p14:xfrm>
                <a:off x="1258140" y="4804971"/>
                <a:ext cx="205920" cy="195480"/>
              </p14:xfrm>
            </p:contentPart>
          </mc:Choice>
          <mc:Fallback xmlns="">
            <p:pic>
              <p:nvPicPr>
                <p:cNvPr id="11446" name="잉크 11445">
                  <a:extLst>
                    <a:ext uri="{FF2B5EF4-FFF2-40B4-BE49-F238E27FC236}">
                      <a16:creationId xmlns:a16="http://schemas.microsoft.com/office/drawing/2014/main" id="{E2FA2F3C-19E2-CB9F-463C-E4D84970F5F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249500" y="4796331"/>
                  <a:ext cx="223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1447" name="잉크 11446">
                  <a:extLst>
                    <a:ext uri="{FF2B5EF4-FFF2-40B4-BE49-F238E27FC236}">
                      <a16:creationId xmlns:a16="http://schemas.microsoft.com/office/drawing/2014/main" id="{8180EFFD-C5DA-432D-F654-CD9B6FB977EF}"/>
                    </a:ext>
                  </a:extLst>
                </p14:cNvPr>
                <p14:cNvContentPartPr/>
                <p14:nvPr/>
              </p14:nvContentPartPr>
              <p14:xfrm>
                <a:off x="1457580" y="4776531"/>
                <a:ext cx="84600" cy="169920"/>
              </p14:xfrm>
            </p:contentPart>
          </mc:Choice>
          <mc:Fallback xmlns="">
            <p:pic>
              <p:nvPicPr>
                <p:cNvPr id="11447" name="잉크 11446">
                  <a:extLst>
                    <a:ext uri="{FF2B5EF4-FFF2-40B4-BE49-F238E27FC236}">
                      <a16:creationId xmlns:a16="http://schemas.microsoft.com/office/drawing/2014/main" id="{8180EFFD-C5DA-432D-F654-CD9B6FB977E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448580" y="4767891"/>
                  <a:ext cx="10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1448" name="잉크 11447">
                  <a:extLst>
                    <a:ext uri="{FF2B5EF4-FFF2-40B4-BE49-F238E27FC236}">
                      <a16:creationId xmlns:a16="http://schemas.microsoft.com/office/drawing/2014/main" id="{38462690-88CE-0871-D366-A5F537EB43AB}"/>
                    </a:ext>
                  </a:extLst>
                </p14:cNvPr>
                <p14:cNvContentPartPr/>
                <p14:nvPr/>
              </p14:nvContentPartPr>
              <p14:xfrm>
                <a:off x="1543260" y="4779411"/>
                <a:ext cx="104040" cy="185400"/>
              </p14:xfrm>
            </p:contentPart>
          </mc:Choice>
          <mc:Fallback xmlns="">
            <p:pic>
              <p:nvPicPr>
                <p:cNvPr id="11448" name="잉크 11447">
                  <a:extLst>
                    <a:ext uri="{FF2B5EF4-FFF2-40B4-BE49-F238E27FC236}">
                      <a16:creationId xmlns:a16="http://schemas.microsoft.com/office/drawing/2014/main" id="{38462690-88CE-0871-D366-A5F537EB43A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534620" y="4770411"/>
                  <a:ext cx="121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1449" name="잉크 11448">
                  <a:extLst>
                    <a:ext uri="{FF2B5EF4-FFF2-40B4-BE49-F238E27FC236}">
                      <a16:creationId xmlns:a16="http://schemas.microsoft.com/office/drawing/2014/main" id="{73A1ABEE-D9E8-F725-9CD2-ECAC489A0B2B}"/>
                    </a:ext>
                  </a:extLst>
                </p14:cNvPr>
                <p14:cNvContentPartPr/>
                <p14:nvPr/>
              </p14:nvContentPartPr>
              <p14:xfrm>
                <a:off x="1606980" y="4723611"/>
                <a:ext cx="143640" cy="151920"/>
              </p14:xfrm>
            </p:contentPart>
          </mc:Choice>
          <mc:Fallback xmlns="">
            <p:pic>
              <p:nvPicPr>
                <p:cNvPr id="11449" name="잉크 11448">
                  <a:extLst>
                    <a:ext uri="{FF2B5EF4-FFF2-40B4-BE49-F238E27FC236}">
                      <a16:creationId xmlns:a16="http://schemas.microsoft.com/office/drawing/2014/main" id="{73A1ABEE-D9E8-F725-9CD2-ECAC489A0B2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598340" y="4714971"/>
                  <a:ext cx="16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1450" name="잉크 11449">
                  <a:extLst>
                    <a:ext uri="{FF2B5EF4-FFF2-40B4-BE49-F238E27FC236}">
                      <a16:creationId xmlns:a16="http://schemas.microsoft.com/office/drawing/2014/main" id="{F9C07C33-29CD-AD63-5D8A-B2F6A6702DFF}"/>
                    </a:ext>
                  </a:extLst>
                </p14:cNvPr>
                <p14:cNvContentPartPr/>
                <p14:nvPr/>
              </p14:nvContentPartPr>
              <p14:xfrm>
                <a:off x="1703460" y="4679691"/>
                <a:ext cx="210960" cy="260280"/>
              </p14:xfrm>
            </p:contentPart>
          </mc:Choice>
          <mc:Fallback xmlns="">
            <p:pic>
              <p:nvPicPr>
                <p:cNvPr id="11450" name="잉크 11449">
                  <a:extLst>
                    <a:ext uri="{FF2B5EF4-FFF2-40B4-BE49-F238E27FC236}">
                      <a16:creationId xmlns:a16="http://schemas.microsoft.com/office/drawing/2014/main" id="{F9C07C33-29CD-AD63-5D8A-B2F6A6702DF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694460" y="4670691"/>
                  <a:ext cx="228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1451" name="잉크 11450">
                  <a:extLst>
                    <a:ext uri="{FF2B5EF4-FFF2-40B4-BE49-F238E27FC236}">
                      <a16:creationId xmlns:a16="http://schemas.microsoft.com/office/drawing/2014/main" id="{D202470D-A3A5-E853-334D-3D568B6A1897}"/>
                    </a:ext>
                  </a:extLst>
                </p14:cNvPr>
                <p14:cNvContentPartPr/>
                <p14:nvPr/>
              </p14:nvContentPartPr>
              <p14:xfrm>
                <a:off x="1908300" y="4676811"/>
                <a:ext cx="42120" cy="145440"/>
              </p14:xfrm>
            </p:contentPart>
          </mc:Choice>
          <mc:Fallback xmlns="">
            <p:pic>
              <p:nvPicPr>
                <p:cNvPr id="11451" name="잉크 11450">
                  <a:extLst>
                    <a:ext uri="{FF2B5EF4-FFF2-40B4-BE49-F238E27FC236}">
                      <a16:creationId xmlns:a16="http://schemas.microsoft.com/office/drawing/2014/main" id="{D202470D-A3A5-E853-334D-3D568B6A189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99300" y="4667811"/>
                  <a:ext cx="59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1452" name="잉크 11451">
                  <a:extLst>
                    <a:ext uri="{FF2B5EF4-FFF2-40B4-BE49-F238E27FC236}">
                      <a16:creationId xmlns:a16="http://schemas.microsoft.com/office/drawing/2014/main" id="{A7C0F9A8-5424-F366-7525-18B732F1E221}"/>
                    </a:ext>
                  </a:extLst>
                </p14:cNvPr>
                <p14:cNvContentPartPr/>
                <p14:nvPr/>
              </p14:nvContentPartPr>
              <p14:xfrm>
                <a:off x="1906500" y="4680771"/>
                <a:ext cx="186480" cy="228960"/>
              </p14:xfrm>
            </p:contentPart>
          </mc:Choice>
          <mc:Fallback xmlns="">
            <p:pic>
              <p:nvPicPr>
                <p:cNvPr id="11452" name="잉크 11451">
                  <a:extLst>
                    <a:ext uri="{FF2B5EF4-FFF2-40B4-BE49-F238E27FC236}">
                      <a16:creationId xmlns:a16="http://schemas.microsoft.com/office/drawing/2014/main" id="{A7C0F9A8-5424-F366-7525-18B732F1E22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897500" y="4671771"/>
                  <a:ext cx="204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1453" name="잉크 11452">
                  <a:extLst>
                    <a:ext uri="{FF2B5EF4-FFF2-40B4-BE49-F238E27FC236}">
                      <a16:creationId xmlns:a16="http://schemas.microsoft.com/office/drawing/2014/main" id="{A99EB23D-16FB-91DB-8EB0-8A9931BE7AA6}"/>
                    </a:ext>
                  </a:extLst>
                </p14:cNvPr>
                <p14:cNvContentPartPr/>
                <p14:nvPr/>
              </p14:nvContentPartPr>
              <p14:xfrm>
                <a:off x="2072820" y="4690491"/>
                <a:ext cx="115560" cy="96840"/>
              </p14:xfrm>
            </p:contentPart>
          </mc:Choice>
          <mc:Fallback xmlns="">
            <p:pic>
              <p:nvPicPr>
                <p:cNvPr id="11453" name="잉크 11452">
                  <a:extLst>
                    <a:ext uri="{FF2B5EF4-FFF2-40B4-BE49-F238E27FC236}">
                      <a16:creationId xmlns:a16="http://schemas.microsoft.com/office/drawing/2014/main" id="{A99EB23D-16FB-91DB-8EB0-8A9931BE7AA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064180" y="4681491"/>
                  <a:ext cx="133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1454" name="잉크 11453">
                  <a:extLst>
                    <a:ext uri="{FF2B5EF4-FFF2-40B4-BE49-F238E27FC236}">
                      <a16:creationId xmlns:a16="http://schemas.microsoft.com/office/drawing/2014/main" id="{E7D59010-09DE-AD9E-43C6-65C62406771B}"/>
                    </a:ext>
                  </a:extLst>
                </p14:cNvPr>
                <p14:cNvContentPartPr/>
                <p14:nvPr/>
              </p14:nvContentPartPr>
              <p14:xfrm>
                <a:off x="2216100" y="4650171"/>
                <a:ext cx="271080" cy="167400"/>
              </p14:xfrm>
            </p:contentPart>
          </mc:Choice>
          <mc:Fallback xmlns="">
            <p:pic>
              <p:nvPicPr>
                <p:cNvPr id="11454" name="잉크 11453">
                  <a:extLst>
                    <a:ext uri="{FF2B5EF4-FFF2-40B4-BE49-F238E27FC236}">
                      <a16:creationId xmlns:a16="http://schemas.microsoft.com/office/drawing/2014/main" id="{E7D59010-09DE-AD9E-43C6-65C62406771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207460" y="4641171"/>
                  <a:ext cx="28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1455" name="잉크 11454">
                  <a:extLst>
                    <a:ext uri="{FF2B5EF4-FFF2-40B4-BE49-F238E27FC236}">
                      <a16:creationId xmlns:a16="http://schemas.microsoft.com/office/drawing/2014/main" id="{6B5BEB74-A41B-D827-4A03-364C62E1D82D}"/>
                    </a:ext>
                  </a:extLst>
                </p14:cNvPr>
                <p14:cNvContentPartPr/>
                <p14:nvPr/>
              </p14:nvContentPartPr>
              <p14:xfrm>
                <a:off x="2356860" y="4522371"/>
                <a:ext cx="71280" cy="155160"/>
              </p14:xfrm>
            </p:contentPart>
          </mc:Choice>
          <mc:Fallback xmlns="">
            <p:pic>
              <p:nvPicPr>
                <p:cNvPr id="11455" name="잉크 11454">
                  <a:extLst>
                    <a:ext uri="{FF2B5EF4-FFF2-40B4-BE49-F238E27FC236}">
                      <a16:creationId xmlns:a16="http://schemas.microsoft.com/office/drawing/2014/main" id="{6B5BEB74-A41B-D827-4A03-364C62E1D82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347860" y="4513371"/>
                  <a:ext cx="88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1457" name="잉크 11456">
                  <a:extLst>
                    <a:ext uri="{FF2B5EF4-FFF2-40B4-BE49-F238E27FC236}">
                      <a16:creationId xmlns:a16="http://schemas.microsoft.com/office/drawing/2014/main" id="{CA099895-E4BF-BA73-0880-ADF8A5E648C7}"/>
                    </a:ext>
                  </a:extLst>
                </p14:cNvPr>
                <p14:cNvContentPartPr/>
                <p14:nvPr/>
              </p14:nvContentPartPr>
              <p14:xfrm>
                <a:off x="442380" y="5361531"/>
                <a:ext cx="142200" cy="144000"/>
              </p14:xfrm>
            </p:contentPart>
          </mc:Choice>
          <mc:Fallback xmlns="">
            <p:pic>
              <p:nvPicPr>
                <p:cNvPr id="11457" name="잉크 11456">
                  <a:extLst>
                    <a:ext uri="{FF2B5EF4-FFF2-40B4-BE49-F238E27FC236}">
                      <a16:creationId xmlns:a16="http://schemas.microsoft.com/office/drawing/2014/main" id="{CA099895-E4BF-BA73-0880-ADF8A5E648C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3380" y="5352531"/>
                  <a:ext cx="159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1458" name="잉크 11457">
                  <a:extLst>
                    <a:ext uri="{FF2B5EF4-FFF2-40B4-BE49-F238E27FC236}">
                      <a16:creationId xmlns:a16="http://schemas.microsoft.com/office/drawing/2014/main" id="{97F19034-9EA4-6C4E-FE42-CA820CCD1EE3}"/>
                    </a:ext>
                  </a:extLst>
                </p14:cNvPr>
                <p14:cNvContentPartPr/>
                <p14:nvPr/>
              </p14:nvContentPartPr>
              <p14:xfrm>
                <a:off x="465060" y="5431011"/>
                <a:ext cx="139320" cy="32040"/>
              </p14:xfrm>
            </p:contentPart>
          </mc:Choice>
          <mc:Fallback xmlns="">
            <p:pic>
              <p:nvPicPr>
                <p:cNvPr id="11458" name="잉크 11457">
                  <a:extLst>
                    <a:ext uri="{FF2B5EF4-FFF2-40B4-BE49-F238E27FC236}">
                      <a16:creationId xmlns:a16="http://schemas.microsoft.com/office/drawing/2014/main" id="{97F19034-9EA4-6C4E-FE42-CA820CCD1EE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56060" y="5422011"/>
                  <a:ext cx="15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1459" name="잉크 11458">
                  <a:extLst>
                    <a:ext uri="{FF2B5EF4-FFF2-40B4-BE49-F238E27FC236}">
                      <a16:creationId xmlns:a16="http://schemas.microsoft.com/office/drawing/2014/main" id="{990CAD72-498E-7135-4FDF-3C42C68BDF64}"/>
                    </a:ext>
                  </a:extLst>
                </p14:cNvPr>
                <p14:cNvContentPartPr/>
                <p14:nvPr/>
              </p14:nvContentPartPr>
              <p14:xfrm>
                <a:off x="488100" y="5520651"/>
                <a:ext cx="136080" cy="26640"/>
              </p14:xfrm>
            </p:contentPart>
          </mc:Choice>
          <mc:Fallback xmlns="">
            <p:pic>
              <p:nvPicPr>
                <p:cNvPr id="11459" name="잉크 11458">
                  <a:extLst>
                    <a:ext uri="{FF2B5EF4-FFF2-40B4-BE49-F238E27FC236}">
                      <a16:creationId xmlns:a16="http://schemas.microsoft.com/office/drawing/2014/main" id="{990CAD72-498E-7135-4FDF-3C42C68BDF6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79460" y="5512011"/>
                  <a:ext cx="15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1460" name="잉크 11459">
                  <a:extLst>
                    <a:ext uri="{FF2B5EF4-FFF2-40B4-BE49-F238E27FC236}">
                      <a16:creationId xmlns:a16="http://schemas.microsoft.com/office/drawing/2014/main" id="{9645AB7F-E94F-C89C-584C-3C91701F3425}"/>
                    </a:ext>
                  </a:extLst>
                </p14:cNvPr>
                <p14:cNvContentPartPr/>
                <p14:nvPr/>
              </p14:nvContentPartPr>
              <p14:xfrm>
                <a:off x="617700" y="5337411"/>
                <a:ext cx="212760" cy="181800"/>
              </p14:xfrm>
            </p:contentPart>
          </mc:Choice>
          <mc:Fallback xmlns="">
            <p:pic>
              <p:nvPicPr>
                <p:cNvPr id="11460" name="잉크 11459">
                  <a:extLst>
                    <a:ext uri="{FF2B5EF4-FFF2-40B4-BE49-F238E27FC236}">
                      <a16:creationId xmlns:a16="http://schemas.microsoft.com/office/drawing/2014/main" id="{9645AB7F-E94F-C89C-584C-3C91701F342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08700" y="5328411"/>
                  <a:ext cx="230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1461" name="잉크 11460">
                  <a:extLst>
                    <a:ext uri="{FF2B5EF4-FFF2-40B4-BE49-F238E27FC236}">
                      <a16:creationId xmlns:a16="http://schemas.microsoft.com/office/drawing/2014/main" id="{6E397101-1A5B-C787-A91D-F343CA48D4F2}"/>
                    </a:ext>
                  </a:extLst>
                </p14:cNvPr>
                <p14:cNvContentPartPr/>
                <p14:nvPr/>
              </p14:nvContentPartPr>
              <p14:xfrm>
                <a:off x="782580" y="5288811"/>
                <a:ext cx="193680" cy="146520"/>
              </p14:xfrm>
            </p:contentPart>
          </mc:Choice>
          <mc:Fallback xmlns="">
            <p:pic>
              <p:nvPicPr>
                <p:cNvPr id="11461" name="잉크 11460">
                  <a:extLst>
                    <a:ext uri="{FF2B5EF4-FFF2-40B4-BE49-F238E27FC236}">
                      <a16:creationId xmlns:a16="http://schemas.microsoft.com/office/drawing/2014/main" id="{6E397101-1A5B-C787-A91D-F343CA48D4F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73580" y="5280171"/>
                  <a:ext cx="211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1462" name="잉크 11461">
                  <a:extLst>
                    <a:ext uri="{FF2B5EF4-FFF2-40B4-BE49-F238E27FC236}">
                      <a16:creationId xmlns:a16="http://schemas.microsoft.com/office/drawing/2014/main" id="{F06E73B6-637E-944A-C2A4-9DCC2311E9F6}"/>
                    </a:ext>
                  </a:extLst>
                </p14:cNvPr>
                <p14:cNvContentPartPr/>
                <p14:nvPr/>
              </p14:nvContentPartPr>
              <p14:xfrm>
                <a:off x="880860" y="5457651"/>
                <a:ext cx="129960" cy="63000"/>
              </p14:xfrm>
            </p:contentPart>
          </mc:Choice>
          <mc:Fallback xmlns="">
            <p:pic>
              <p:nvPicPr>
                <p:cNvPr id="11462" name="잉크 11461">
                  <a:extLst>
                    <a:ext uri="{FF2B5EF4-FFF2-40B4-BE49-F238E27FC236}">
                      <a16:creationId xmlns:a16="http://schemas.microsoft.com/office/drawing/2014/main" id="{F06E73B6-637E-944A-C2A4-9DCC2311E9F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72220" y="5449011"/>
                  <a:ext cx="147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1463" name="잉크 11462">
                  <a:extLst>
                    <a:ext uri="{FF2B5EF4-FFF2-40B4-BE49-F238E27FC236}">
                      <a16:creationId xmlns:a16="http://schemas.microsoft.com/office/drawing/2014/main" id="{7571ADFE-3B6E-CB73-731F-85827F4AF7D2}"/>
                    </a:ext>
                  </a:extLst>
                </p14:cNvPr>
                <p14:cNvContentPartPr/>
                <p14:nvPr/>
              </p14:nvContentPartPr>
              <p14:xfrm>
                <a:off x="1135020" y="5238411"/>
                <a:ext cx="146520" cy="150840"/>
              </p14:xfrm>
            </p:contentPart>
          </mc:Choice>
          <mc:Fallback xmlns="">
            <p:pic>
              <p:nvPicPr>
                <p:cNvPr id="11463" name="잉크 11462">
                  <a:extLst>
                    <a:ext uri="{FF2B5EF4-FFF2-40B4-BE49-F238E27FC236}">
                      <a16:creationId xmlns:a16="http://schemas.microsoft.com/office/drawing/2014/main" id="{7571ADFE-3B6E-CB73-731F-85827F4AF7D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26020" y="5229411"/>
                  <a:ext cx="16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1464" name="잉크 11463">
                  <a:extLst>
                    <a:ext uri="{FF2B5EF4-FFF2-40B4-BE49-F238E27FC236}">
                      <a16:creationId xmlns:a16="http://schemas.microsoft.com/office/drawing/2014/main" id="{1F1F1020-2F85-52BB-5EC6-F6BEDFD3EE6A}"/>
                    </a:ext>
                  </a:extLst>
                </p14:cNvPr>
                <p14:cNvContentPartPr/>
                <p14:nvPr/>
              </p14:nvContentPartPr>
              <p14:xfrm>
                <a:off x="1183260" y="5340651"/>
                <a:ext cx="138600" cy="105480"/>
              </p14:xfrm>
            </p:contentPart>
          </mc:Choice>
          <mc:Fallback xmlns="">
            <p:pic>
              <p:nvPicPr>
                <p:cNvPr id="11464" name="잉크 11463">
                  <a:extLst>
                    <a:ext uri="{FF2B5EF4-FFF2-40B4-BE49-F238E27FC236}">
                      <a16:creationId xmlns:a16="http://schemas.microsoft.com/office/drawing/2014/main" id="{1F1F1020-2F85-52BB-5EC6-F6BEDFD3EE6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74260" y="5332011"/>
                  <a:ext cx="156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1465" name="잉크 11464">
                  <a:extLst>
                    <a:ext uri="{FF2B5EF4-FFF2-40B4-BE49-F238E27FC236}">
                      <a16:creationId xmlns:a16="http://schemas.microsoft.com/office/drawing/2014/main" id="{7772E147-F20F-0145-97B5-8F168C667007}"/>
                    </a:ext>
                  </a:extLst>
                </p14:cNvPr>
                <p14:cNvContentPartPr/>
                <p14:nvPr/>
              </p14:nvContentPartPr>
              <p14:xfrm>
                <a:off x="1287300" y="5226531"/>
                <a:ext cx="168120" cy="131760"/>
              </p14:xfrm>
            </p:contentPart>
          </mc:Choice>
          <mc:Fallback xmlns="">
            <p:pic>
              <p:nvPicPr>
                <p:cNvPr id="11465" name="잉크 11464">
                  <a:extLst>
                    <a:ext uri="{FF2B5EF4-FFF2-40B4-BE49-F238E27FC236}">
                      <a16:creationId xmlns:a16="http://schemas.microsoft.com/office/drawing/2014/main" id="{7772E147-F20F-0145-97B5-8F168C66700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278300" y="5217531"/>
                  <a:ext cx="185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11466" name="잉크 11465">
                  <a:extLst>
                    <a:ext uri="{FF2B5EF4-FFF2-40B4-BE49-F238E27FC236}">
                      <a16:creationId xmlns:a16="http://schemas.microsoft.com/office/drawing/2014/main" id="{33BA9FAF-9D0B-3B39-3A21-4CA1E1C5991C}"/>
                    </a:ext>
                  </a:extLst>
                </p14:cNvPr>
                <p14:cNvContentPartPr/>
                <p14:nvPr/>
              </p14:nvContentPartPr>
              <p14:xfrm>
                <a:off x="1379100" y="5200611"/>
                <a:ext cx="104760" cy="145080"/>
              </p14:xfrm>
            </p:contentPart>
          </mc:Choice>
          <mc:Fallback xmlns="">
            <p:pic>
              <p:nvPicPr>
                <p:cNvPr id="11466" name="잉크 11465">
                  <a:extLst>
                    <a:ext uri="{FF2B5EF4-FFF2-40B4-BE49-F238E27FC236}">
                      <a16:creationId xmlns:a16="http://schemas.microsoft.com/office/drawing/2014/main" id="{33BA9FAF-9D0B-3B39-3A21-4CA1E1C5991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370100" y="5191611"/>
                  <a:ext cx="122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11467" name="잉크 11466">
                  <a:extLst>
                    <a:ext uri="{FF2B5EF4-FFF2-40B4-BE49-F238E27FC236}">
                      <a16:creationId xmlns:a16="http://schemas.microsoft.com/office/drawing/2014/main" id="{D605DF57-CFC5-555F-06F2-D9EC5A6D8B5E}"/>
                    </a:ext>
                  </a:extLst>
                </p14:cNvPr>
                <p14:cNvContentPartPr/>
                <p14:nvPr/>
              </p14:nvContentPartPr>
              <p14:xfrm>
                <a:off x="1450380" y="5362611"/>
                <a:ext cx="114840" cy="53280"/>
              </p14:xfrm>
            </p:contentPart>
          </mc:Choice>
          <mc:Fallback xmlns="">
            <p:pic>
              <p:nvPicPr>
                <p:cNvPr id="11467" name="잉크 11466">
                  <a:extLst>
                    <a:ext uri="{FF2B5EF4-FFF2-40B4-BE49-F238E27FC236}">
                      <a16:creationId xmlns:a16="http://schemas.microsoft.com/office/drawing/2014/main" id="{D605DF57-CFC5-555F-06F2-D9EC5A6D8B5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441740" y="5353611"/>
                  <a:ext cx="13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11468" name="잉크 11467">
                  <a:extLst>
                    <a:ext uri="{FF2B5EF4-FFF2-40B4-BE49-F238E27FC236}">
                      <a16:creationId xmlns:a16="http://schemas.microsoft.com/office/drawing/2014/main" id="{C7F597BC-406D-D528-4E0F-6086A9EF874D}"/>
                    </a:ext>
                  </a:extLst>
                </p14:cNvPr>
                <p14:cNvContentPartPr/>
                <p14:nvPr/>
              </p14:nvContentPartPr>
              <p14:xfrm>
                <a:off x="1535340" y="5126451"/>
                <a:ext cx="116640" cy="23760"/>
              </p14:xfrm>
            </p:contentPart>
          </mc:Choice>
          <mc:Fallback xmlns="">
            <p:pic>
              <p:nvPicPr>
                <p:cNvPr id="11468" name="잉크 11467">
                  <a:extLst>
                    <a:ext uri="{FF2B5EF4-FFF2-40B4-BE49-F238E27FC236}">
                      <a16:creationId xmlns:a16="http://schemas.microsoft.com/office/drawing/2014/main" id="{C7F597BC-406D-D528-4E0F-6086A9EF874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526700" y="5117451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11469" name="잉크 11468">
                  <a:extLst>
                    <a:ext uri="{FF2B5EF4-FFF2-40B4-BE49-F238E27FC236}">
                      <a16:creationId xmlns:a16="http://schemas.microsoft.com/office/drawing/2014/main" id="{AD947F5C-A8F8-8F2F-1C9E-F25F89C08E83}"/>
                    </a:ext>
                  </a:extLst>
                </p14:cNvPr>
                <p14:cNvContentPartPr/>
                <p14:nvPr/>
              </p14:nvContentPartPr>
              <p14:xfrm>
                <a:off x="1553700" y="5169651"/>
                <a:ext cx="129240" cy="134280"/>
              </p14:xfrm>
            </p:contentPart>
          </mc:Choice>
          <mc:Fallback xmlns="">
            <p:pic>
              <p:nvPicPr>
                <p:cNvPr id="11469" name="잉크 11468">
                  <a:extLst>
                    <a:ext uri="{FF2B5EF4-FFF2-40B4-BE49-F238E27FC236}">
                      <a16:creationId xmlns:a16="http://schemas.microsoft.com/office/drawing/2014/main" id="{AD947F5C-A8F8-8F2F-1C9E-F25F89C08E8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545060" y="5160651"/>
                  <a:ext cx="146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11470" name="잉크 11469">
                  <a:extLst>
                    <a:ext uri="{FF2B5EF4-FFF2-40B4-BE49-F238E27FC236}">
                      <a16:creationId xmlns:a16="http://schemas.microsoft.com/office/drawing/2014/main" id="{BDDA4AD8-3ECF-1304-3892-ECFFF8C5C17C}"/>
                    </a:ext>
                  </a:extLst>
                </p14:cNvPr>
                <p14:cNvContentPartPr/>
                <p14:nvPr/>
              </p14:nvContentPartPr>
              <p14:xfrm>
                <a:off x="1669620" y="5162811"/>
                <a:ext cx="123120" cy="140040"/>
              </p14:xfrm>
            </p:contentPart>
          </mc:Choice>
          <mc:Fallback xmlns="">
            <p:pic>
              <p:nvPicPr>
                <p:cNvPr id="11470" name="잉크 11469">
                  <a:extLst>
                    <a:ext uri="{FF2B5EF4-FFF2-40B4-BE49-F238E27FC236}">
                      <a16:creationId xmlns:a16="http://schemas.microsoft.com/office/drawing/2014/main" id="{BDDA4AD8-3ECF-1304-3892-ECFFF8C5C17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660620" y="5153811"/>
                  <a:ext cx="140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1471" name="잉크 11470">
                  <a:extLst>
                    <a:ext uri="{FF2B5EF4-FFF2-40B4-BE49-F238E27FC236}">
                      <a16:creationId xmlns:a16="http://schemas.microsoft.com/office/drawing/2014/main" id="{519AABAC-1BAD-119D-D870-E2B3EF32699C}"/>
                    </a:ext>
                  </a:extLst>
                </p14:cNvPr>
                <p14:cNvContentPartPr/>
                <p14:nvPr/>
              </p14:nvContentPartPr>
              <p14:xfrm>
                <a:off x="1775460" y="5080731"/>
                <a:ext cx="180360" cy="162720"/>
              </p14:xfrm>
            </p:contentPart>
          </mc:Choice>
          <mc:Fallback xmlns="">
            <p:pic>
              <p:nvPicPr>
                <p:cNvPr id="11471" name="잉크 11470">
                  <a:extLst>
                    <a:ext uri="{FF2B5EF4-FFF2-40B4-BE49-F238E27FC236}">
                      <a16:creationId xmlns:a16="http://schemas.microsoft.com/office/drawing/2014/main" id="{519AABAC-1BAD-119D-D870-E2B3EF32699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766460" y="5071731"/>
                  <a:ext cx="19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1472" name="잉크 11471">
                  <a:extLst>
                    <a:ext uri="{FF2B5EF4-FFF2-40B4-BE49-F238E27FC236}">
                      <a16:creationId xmlns:a16="http://schemas.microsoft.com/office/drawing/2014/main" id="{C21551FC-A462-1256-3474-45A010E207F0}"/>
                    </a:ext>
                  </a:extLst>
                </p14:cNvPr>
                <p14:cNvContentPartPr/>
                <p14:nvPr/>
              </p14:nvContentPartPr>
              <p14:xfrm>
                <a:off x="1847460" y="5229051"/>
                <a:ext cx="82080" cy="33120"/>
              </p14:xfrm>
            </p:contentPart>
          </mc:Choice>
          <mc:Fallback xmlns="">
            <p:pic>
              <p:nvPicPr>
                <p:cNvPr id="11472" name="잉크 11471">
                  <a:extLst>
                    <a:ext uri="{FF2B5EF4-FFF2-40B4-BE49-F238E27FC236}">
                      <a16:creationId xmlns:a16="http://schemas.microsoft.com/office/drawing/2014/main" id="{C21551FC-A462-1256-3474-45A010E207F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38460" y="5220051"/>
                  <a:ext cx="9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1473" name="잉크 11472">
                  <a:extLst>
                    <a:ext uri="{FF2B5EF4-FFF2-40B4-BE49-F238E27FC236}">
                      <a16:creationId xmlns:a16="http://schemas.microsoft.com/office/drawing/2014/main" id="{D3838826-BB55-3401-A0B5-A3644D02DC97}"/>
                    </a:ext>
                  </a:extLst>
                </p14:cNvPr>
                <p14:cNvContentPartPr/>
                <p14:nvPr/>
              </p14:nvContentPartPr>
              <p14:xfrm>
                <a:off x="1893540" y="5249211"/>
                <a:ext cx="105480" cy="63000"/>
              </p14:xfrm>
            </p:contentPart>
          </mc:Choice>
          <mc:Fallback xmlns="">
            <p:pic>
              <p:nvPicPr>
                <p:cNvPr id="11473" name="잉크 11472">
                  <a:extLst>
                    <a:ext uri="{FF2B5EF4-FFF2-40B4-BE49-F238E27FC236}">
                      <a16:creationId xmlns:a16="http://schemas.microsoft.com/office/drawing/2014/main" id="{D3838826-BB55-3401-A0B5-A3644D02DC9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84900" y="5240211"/>
                  <a:ext cx="123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1474" name="잉크 11473">
                  <a:extLst>
                    <a:ext uri="{FF2B5EF4-FFF2-40B4-BE49-F238E27FC236}">
                      <a16:creationId xmlns:a16="http://schemas.microsoft.com/office/drawing/2014/main" id="{17442776-73C6-D80B-B0AF-962A6F8296E6}"/>
                    </a:ext>
                  </a:extLst>
                </p14:cNvPr>
                <p14:cNvContentPartPr/>
                <p14:nvPr/>
              </p14:nvContentPartPr>
              <p14:xfrm>
                <a:off x="1983900" y="5070291"/>
                <a:ext cx="183240" cy="149760"/>
              </p14:xfrm>
            </p:contentPart>
          </mc:Choice>
          <mc:Fallback xmlns="">
            <p:pic>
              <p:nvPicPr>
                <p:cNvPr id="11474" name="잉크 11473">
                  <a:extLst>
                    <a:ext uri="{FF2B5EF4-FFF2-40B4-BE49-F238E27FC236}">
                      <a16:creationId xmlns:a16="http://schemas.microsoft.com/office/drawing/2014/main" id="{17442776-73C6-D80B-B0AF-962A6F8296E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975260" y="5061651"/>
                  <a:ext cx="20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1475" name="잉크 11474">
                  <a:extLst>
                    <a:ext uri="{FF2B5EF4-FFF2-40B4-BE49-F238E27FC236}">
                      <a16:creationId xmlns:a16="http://schemas.microsoft.com/office/drawing/2014/main" id="{9C776D61-3A0A-E1F2-81B9-7A1F88F19058}"/>
                    </a:ext>
                  </a:extLst>
                </p14:cNvPr>
                <p14:cNvContentPartPr/>
                <p14:nvPr/>
              </p14:nvContentPartPr>
              <p14:xfrm>
                <a:off x="2149500" y="5038611"/>
                <a:ext cx="144720" cy="153720"/>
              </p14:xfrm>
            </p:contentPart>
          </mc:Choice>
          <mc:Fallback xmlns="">
            <p:pic>
              <p:nvPicPr>
                <p:cNvPr id="11475" name="잉크 11474">
                  <a:extLst>
                    <a:ext uri="{FF2B5EF4-FFF2-40B4-BE49-F238E27FC236}">
                      <a16:creationId xmlns:a16="http://schemas.microsoft.com/office/drawing/2014/main" id="{9C776D61-3A0A-E1F2-81B9-7A1F88F1905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140860" y="5029971"/>
                  <a:ext cx="162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1476" name="잉크 11475">
                  <a:extLst>
                    <a:ext uri="{FF2B5EF4-FFF2-40B4-BE49-F238E27FC236}">
                      <a16:creationId xmlns:a16="http://schemas.microsoft.com/office/drawing/2014/main" id="{01CFDC64-BFB8-2AF1-79E8-DE6590787FF9}"/>
                    </a:ext>
                  </a:extLst>
                </p14:cNvPr>
                <p14:cNvContentPartPr/>
                <p14:nvPr/>
              </p14:nvContentPartPr>
              <p14:xfrm>
                <a:off x="2217180" y="5052291"/>
                <a:ext cx="96120" cy="87120"/>
              </p14:xfrm>
            </p:contentPart>
          </mc:Choice>
          <mc:Fallback xmlns="">
            <p:pic>
              <p:nvPicPr>
                <p:cNvPr id="11476" name="잉크 11475">
                  <a:extLst>
                    <a:ext uri="{FF2B5EF4-FFF2-40B4-BE49-F238E27FC236}">
                      <a16:creationId xmlns:a16="http://schemas.microsoft.com/office/drawing/2014/main" id="{01CFDC64-BFB8-2AF1-79E8-DE6590787FF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208180" y="5043651"/>
                  <a:ext cx="11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11477" name="잉크 11476">
                  <a:extLst>
                    <a:ext uri="{FF2B5EF4-FFF2-40B4-BE49-F238E27FC236}">
                      <a16:creationId xmlns:a16="http://schemas.microsoft.com/office/drawing/2014/main" id="{EC41984F-4DBD-7D51-A585-2C5675EA6381}"/>
                    </a:ext>
                  </a:extLst>
                </p14:cNvPr>
                <p14:cNvContentPartPr/>
                <p14:nvPr/>
              </p14:nvContentPartPr>
              <p14:xfrm>
                <a:off x="2289180" y="5010531"/>
                <a:ext cx="83160" cy="223200"/>
              </p14:xfrm>
            </p:contentPart>
          </mc:Choice>
          <mc:Fallback xmlns="">
            <p:pic>
              <p:nvPicPr>
                <p:cNvPr id="11477" name="잉크 11476">
                  <a:extLst>
                    <a:ext uri="{FF2B5EF4-FFF2-40B4-BE49-F238E27FC236}">
                      <a16:creationId xmlns:a16="http://schemas.microsoft.com/office/drawing/2014/main" id="{EC41984F-4DBD-7D51-A585-2C5675EA638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80540" y="5001531"/>
                  <a:ext cx="100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11479" name="잉크 11478">
                  <a:extLst>
                    <a:ext uri="{FF2B5EF4-FFF2-40B4-BE49-F238E27FC236}">
                      <a16:creationId xmlns:a16="http://schemas.microsoft.com/office/drawing/2014/main" id="{21A61C9A-343B-5C90-E52B-AA141C494B9B}"/>
                    </a:ext>
                  </a:extLst>
                </p14:cNvPr>
                <p14:cNvContentPartPr/>
                <p14:nvPr/>
              </p14:nvContentPartPr>
              <p14:xfrm>
                <a:off x="460020" y="5710371"/>
                <a:ext cx="162360" cy="160200"/>
              </p14:xfrm>
            </p:contentPart>
          </mc:Choice>
          <mc:Fallback xmlns="">
            <p:pic>
              <p:nvPicPr>
                <p:cNvPr id="11479" name="잉크 11478">
                  <a:extLst>
                    <a:ext uri="{FF2B5EF4-FFF2-40B4-BE49-F238E27FC236}">
                      <a16:creationId xmlns:a16="http://schemas.microsoft.com/office/drawing/2014/main" id="{21A61C9A-343B-5C90-E52B-AA141C494B9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51020" y="5701731"/>
                  <a:ext cx="180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11480" name="잉크 11479">
                  <a:extLst>
                    <a:ext uri="{FF2B5EF4-FFF2-40B4-BE49-F238E27FC236}">
                      <a16:creationId xmlns:a16="http://schemas.microsoft.com/office/drawing/2014/main" id="{FFEDAFA3-D007-3B80-8E8D-FFE910E4874D}"/>
                    </a:ext>
                  </a:extLst>
                </p14:cNvPr>
                <p14:cNvContentPartPr/>
                <p14:nvPr/>
              </p14:nvContentPartPr>
              <p14:xfrm>
                <a:off x="540300" y="5724051"/>
                <a:ext cx="138600" cy="153720"/>
              </p14:xfrm>
            </p:contentPart>
          </mc:Choice>
          <mc:Fallback xmlns="">
            <p:pic>
              <p:nvPicPr>
                <p:cNvPr id="11480" name="잉크 11479">
                  <a:extLst>
                    <a:ext uri="{FF2B5EF4-FFF2-40B4-BE49-F238E27FC236}">
                      <a16:creationId xmlns:a16="http://schemas.microsoft.com/office/drawing/2014/main" id="{FFEDAFA3-D007-3B80-8E8D-FFE910E487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31300" y="5715411"/>
                  <a:ext cx="156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11481" name="잉크 11480">
                  <a:extLst>
                    <a:ext uri="{FF2B5EF4-FFF2-40B4-BE49-F238E27FC236}">
                      <a16:creationId xmlns:a16="http://schemas.microsoft.com/office/drawing/2014/main" id="{7C0AE5C3-1ACB-ED02-D268-5407BCA9987E}"/>
                    </a:ext>
                  </a:extLst>
                </p14:cNvPr>
                <p14:cNvContentPartPr/>
                <p14:nvPr/>
              </p14:nvContentPartPr>
              <p14:xfrm>
                <a:off x="691500" y="5744211"/>
                <a:ext cx="32040" cy="141840"/>
              </p14:xfrm>
            </p:contentPart>
          </mc:Choice>
          <mc:Fallback xmlns="">
            <p:pic>
              <p:nvPicPr>
                <p:cNvPr id="11481" name="잉크 11480">
                  <a:extLst>
                    <a:ext uri="{FF2B5EF4-FFF2-40B4-BE49-F238E27FC236}">
                      <a16:creationId xmlns:a16="http://schemas.microsoft.com/office/drawing/2014/main" id="{7C0AE5C3-1ACB-ED02-D268-5407BCA9987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2860" y="5735211"/>
                  <a:ext cx="49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11482" name="잉크 11481">
                  <a:extLst>
                    <a:ext uri="{FF2B5EF4-FFF2-40B4-BE49-F238E27FC236}">
                      <a16:creationId xmlns:a16="http://schemas.microsoft.com/office/drawing/2014/main" id="{F6F77355-E641-5E82-9F47-5564498AD4A2}"/>
                    </a:ext>
                  </a:extLst>
                </p14:cNvPr>
                <p14:cNvContentPartPr/>
                <p14:nvPr/>
              </p14:nvContentPartPr>
              <p14:xfrm>
                <a:off x="732540" y="5738091"/>
                <a:ext cx="182520" cy="132120"/>
              </p14:xfrm>
            </p:contentPart>
          </mc:Choice>
          <mc:Fallback xmlns="">
            <p:pic>
              <p:nvPicPr>
                <p:cNvPr id="11482" name="잉크 11481">
                  <a:extLst>
                    <a:ext uri="{FF2B5EF4-FFF2-40B4-BE49-F238E27FC236}">
                      <a16:creationId xmlns:a16="http://schemas.microsoft.com/office/drawing/2014/main" id="{F6F77355-E641-5E82-9F47-5564498AD4A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23540" y="5729091"/>
                  <a:ext cx="200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11483" name="잉크 11482">
                  <a:extLst>
                    <a:ext uri="{FF2B5EF4-FFF2-40B4-BE49-F238E27FC236}">
                      <a16:creationId xmlns:a16="http://schemas.microsoft.com/office/drawing/2014/main" id="{0A01B59A-BC45-7F10-9093-E2E3A2837132}"/>
                    </a:ext>
                  </a:extLst>
                </p14:cNvPr>
                <p14:cNvContentPartPr/>
                <p14:nvPr/>
              </p14:nvContentPartPr>
              <p14:xfrm>
                <a:off x="882300" y="5677611"/>
                <a:ext cx="114840" cy="159480"/>
              </p14:xfrm>
            </p:contentPart>
          </mc:Choice>
          <mc:Fallback xmlns="">
            <p:pic>
              <p:nvPicPr>
                <p:cNvPr id="11483" name="잉크 11482">
                  <a:extLst>
                    <a:ext uri="{FF2B5EF4-FFF2-40B4-BE49-F238E27FC236}">
                      <a16:creationId xmlns:a16="http://schemas.microsoft.com/office/drawing/2014/main" id="{0A01B59A-BC45-7F10-9093-E2E3A283713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73300" y="5668971"/>
                  <a:ext cx="132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11484" name="잉크 11483">
                  <a:extLst>
                    <a:ext uri="{FF2B5EF4-FFF2-40B4-BE49-F238E27FC236}">
                      <a16:creationId xmlns:a16="http://schemas.microsoft.com/office/drawing/2014/main" id="{7CFC8C5C-50C7-D636-4589-DCE2CCDCF0EC}"/>
                    </a:ext>
                  </a:extLst>
                </p14:cNvPr>
                <p14:cNvContentPartPr/>
                <p14:nvPr/>
              </p14:nvContentPartPr>
              <p14:xfrm>
                <a:off x="906780" y="5683371"/>
                <a:ext cx="165600" cy="171720"/>
              </p14:xfrm>
            </p:contentPart>
          </mc:Choice>
          <mc:Fallback xmlns="">
            <p:pic>
              <p:nvPicPr>
                <p:cNvPr id="11484" name="잉크 11483">
                  <a:extLst>
                    <a:ext uri="{FF2B5EF4-FFF2-40B4-BE49-F238E27FC236}">
                      <a16:creationId xmlns:a16="http://schemas.microsoft.com/office/drawing/2014/main" id="{7CFC8C5C-50C7-D636-4589-DCE2CCDCF0E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98140" y="567473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11485" name="잉크 11484">
                  <a:extLst>
                    <a:ext uri="{FF2B5EF4-FFF2-40B4-BE49-F238E27FC236}">
                      <a16:creationId xmlns:a16="http://schemas.microsoft.com/office/drawing/2014/main" id="{5B4AE301-8172-A10D-E1AA-51D1F4CCB5B1}"/>
                    </a:ext>
                  </a:extLst>
                </p14:cNvPr>
                <p14:cNvContentPartPr/>
                <p14:nvPr/>
              </p14:nvContentPartPr>
              <p14:xfrm>
                <a:off x="1042860" y="5646291"/>
                <a:ext cx="154080" cy="98280"/>
              </p14:xfrm>
            </p:contentPart>
          </mc:Choice>
          <mc:Fallback xmlns="">
            <p:pic>
              <p:nvPicPr>
                <p:cNvPr id="11485" name="잉크 11484">
                  <a:extLst>
                    <a:ext uri="{FF2B5EF4-FFF2-40B4-BE49-F238E27FC236}">
                      <a16:creationId xmlns:a16="http://schemas.microsoft.com/office/drawing/2014/main" id="{5B4AE301-8172-A10D-E1AA-51D1F4CCB5B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34220" y="5637291"/>
                  <a:ext cx="171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11486" name="잉크 11485">
                  <a:extLst>
                    <a:ext uri="{FF2B5EF4-FFF2-40B4-BE49-F238E27FC236}">
                      <a16:creationId xmlns:a16="http://schemas.microsoft.com/office/drawing/2014/main" id="{B98C4521-ED0B-C32E-F465-A735DDB58507}"/>
                    </a:ext>
                  </a:extLst>
                </p14:cNvPr>
                <p14:cNvContentPartPr/>
                <p14:nvPr/>
              </p14:nvContentPartPr>
              <p14:xfrm>
                <a:off x="1108380" y="5745291"/>
                <a:ext cx="95760" cy="33120"/>
              </p14:xfrm>
            </p:contentPart>
          </mc:Choice>
          <mc:Fallback xmlns="">
            <p:pic>
              <p:nvPicPr>
                <p:cNvPr id="11486" name="잉크 11485">
                  <a:extLst>
                    <a:ext uri="{FF2B5EF4-FFF2-40B4-BE49-F238E27FC236}">
                      <a16:creationId xmlns:a16="http://schemas.microsoft.com/office/drawing/2014/main" id="{B98C4521-ED0B-C32E-F465-A735DDB5850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99740" y="5736651"/>
                  <a:ext cx="113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11487" name="잉크 11486">
                  <a:extLst>
                    <a:ext uri="{FF2B5EF4-FFF2-40B4-BE49-F238E27FC236}">
                      <a16:creationId xmlns:a16="http://schemas.microsoft.com/office/drawing/2014/main" id="{B11D700D-628A-0D1B-7BA2-C0FBC492B8A3}"/>
                    </a:ext>
                  </a:extLst>
                </p14:cNvPr>
                <p14:cNvContentPartPr/>
                <p14:nvPr/>
              </p14:nvContentPartPr>
              <p14:xfrm>
                <a:off x="1147260" y="5790651"/>
                <a:ext cx="135720" cy="57240"/>
              </p14:xfrm>
            </p:contentPart>
          </mc:Choice>
          <mc:Fallback xmlns="">
            <p:pic>
              <p:nvPicPr>
                <p:cNvPr id="11487" name="잉크 11486">
                  <a:extLst>
                    <a:ext uri="{FF2B5EF4-FFF2-40B4-BE49-F238E27FC236}">
                      <a16:creationId xmlns:a16="http://schemas.microsoft.com/office/drawing/2014/main" id="{B11D700D-628A-0D1B-7BA2-C0FBC492B8A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8620" y="5782011"/>
                  <a:ext cx="153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1488" name="잉크 11487">
                  <a:extLst>
                    <a:ext uri="{FF2B5EF4-FFF2-40B4-BE49-F238E27FC236}">
                      <a16:creationId xmlns:a16="http://schemas.microsoft.com/office/drawing/2014/main" id="{51052D54-4F39-591B-851F-3D76515D43BB}"/>
                    </a:ext>
                  </a:extLst>
                </p14:cNvPr>
                <p14:cNvContentPartPr/>
                <p14:nvPr/>
              </p14:nvContentPartPr>
              <p14:xfrm>
                <a:off x="1387020" y="5584731"/>
                <a:ext cx="123480" cy="121320"/>
              </p14:xfrm>
            </p:contentPart>
          </mc:Choice>
          <mc:Fallback xmlns="">
            <p:pic>
              <p:nvPicPr>
                <p:cNvPr id="11488" name="잉크 11487">
                  <a:extLst>
                    <a:ext uri="{FF2B5EF4-FFF2-40B4-BE49-F238E27FC236}">
                      <a16:creationId xmlns:a16="http://schemas.microsoft.com/office/drawing/2014/main" id="{51052D54-4F39-591B-851F-3D76515D43B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378020" y="5575731"/>
                  <a:ext cx="14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1489" name="잉크 11488">
                  <a:extLst>
                    <a:ext uri="{FF2B5EF4-FFF2-40B4-BE49-F238E27FC236}">
                      <a16:creationId xmlns:a16="http://schemas.microsoft.com/office/drawing/2014/main" id="{0CC5C614-0149-732A-DAF8-22F149E4D087}"/>
                    </a:ext>
                  </a:extLst>
                </p14:cNvPr>
                <p14:cNvContentPartPr/>
                <p14:nvPr/>
              </p14:nvContentPartPr>
              <p14:xfrm>
                <a:off x="1380900" y="5630091"/>
                <a:ext cx="129600" cy="20880"/>
              </p14:xfrm>
            </p:contentPart>
          </mc:Choice>
          <mc:Fallback xmlns="">
            <p:pic>
              <p:nvPicPr>
                <p:cNvPr id="11489" name="잉크 11488">
                  <a:extLst>
                    <a:ext uri="{FF2B5EF4-FFF2-40B4-BE49-F238E27FC236}">
                      <a16:creationId xmlns:a16="http://schemas.microsoft.com/office/drawing/2014/main" id="{0CC5C614-0149-732A-DAF8-22F149E4D08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371900" y="5621091"/>
                  <a:ext cx="147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1490" name="잉크 11489">
                  <a:extLst>
                    <a:ext uri="{FF2B5EF4-FFF2-40B4-BE49-F238E27FC236}">
                      <a16:creationId xmlns:a16="http://schemas.microsoft.com/office/drawing/2014/main" id="{9A400049-52C1-3682-7463-6890E5FD1F7A}"/>
                    </a:ext>
                  </a:extLst>
                </p14:cNvPr>
                <p14:cNvContentPartPr/>
                <p14:nvPr/>
              </p14:nvContentPartPr>
              <p14:xfrm>
                <a:off x="1469820" y="5589771"/>
                <a:ext cx="210600" cy="198360"/>
              </p14:xfrm>
            </p:contentPart>
          </mc:Choice>
          <mc:Fallback xmlns="">
            <p:pic>
              <p:nvPicPr>
                <p:cNvPr id="11490" name="잉크 11489">
                  <a:extLst>
                    <a:ext uri="{FF2B5EF4-FFF2-40B4-BE49-F238E27FC236}">
                      <a16:creationId xmlns:a16="http://schemas.microsoft.com/office/drawing/2014/main" id="{9A400049-52C1-3682-7463-6890E5FD1F7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460820" y="5581131"/>
                  <a:ext cx="228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11491" name="잉크 11490">
                  <a:extLst>
                    <a:ext uri="{FF2B5EF4-FFF2-40B4-BE49-F238E27FC236}">
                      <a16:creationId xmlns:a16="http://schemas.microsoft.com/office/drawing/2014/main" id="{F84BBF3B-8681-0918-C03C-2622E5951AB3}"/>
                    </a:ext>
                  </a:extLst>
                </p14:cNvPr>
                <p14:cNvContentPartPr/>
                <p14:nvPr/>
              </p14:nvContentPartPr>
              <p14:xfrm>
                <a:off x="1641900" y="5554491"/>
                <a:ext cx="74520" cy="164520"/>
              </p14:xfrm>
            </p:contentPart>
          </mc:Choice>
          <mc:Fallback xmlns="">
            <p:pic>
              <p:nvPicPr>
                <p:cNvPr id="11491" name="잉크 11490">
                  <a:extLst>
                    <a:ext uri="{FF2B5EF4-FFF2-40B4-BE49-F238E27FC236}">
                      <a16:creationId xmlns:a16="http://schemas.microsoft.com/office/drawing/2014/main" id="{F84BBF3B-8681-0918-C03C-2622E5951AB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633260" y="5545491"/>
                  <a:ext cx="9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11492" name="잉크 11491">
                  <a:extLst>
                    <a:ext uri="{FF2B5EF4-FFF2-40B4-BE49-F238E27FC236}">
                      <a16:creationId xmlns:a16="http://schemas.microsoft.com/office/drawing/2014/main" id="{E3E17FBE-EC6C-E316-362C-1746E78B30BC}"/>
                    </a:ext>
                  </a:extLst>
                </p14:cNvPr>
                <p14:cNvContentPartPr/>
                <p14:nvPr/>
              </p14:nvContentPartPr>
              <p14:xfrm>
                <a:off x="1671420" y="5722971"/>
                <a:ext cx="123840" cy="65880"/>
              </p14:xfrm>
            </p:contentPart>
          </mc:Choice>
          <mc:Fallback xmlns="">
            <p:pic>
              <p:nvPicPr>
                <p:cNvPr id="11492" name="잉크 11491">
                  <a:extLst>
                    <a:ext uri="{FF2B5EF4-FFF2-40B4-BE49-F238E27FC236}">
                      <a16:creationId xmlns:a16="http://schemas.microsoft.com/office/drawing/2014/main" id="{E3E17FBE-EC6C-E316-362C-1746E78B30B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662420" y="5714331"/>
                  <a:ext cx="141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11493" name="잉크 11492">
                  <a:extLst>
                    <a:ext uri="{FF2B5EF4-FFF2-40B4-BE49-F238E27FC236}">
                      <a16:creationId xmlns:a16="http://schemas.microsoft.com/office/drawing/2014/main" id="{5C2888E7-9951-DBE5-C1F3-09106C402969}"/>
                    </a:ext>
                  </a:extLst>
                </p14:cNvPr>
                <p14:cNvContentPartPr/>
                <p14:nvPr/>
              </p14:nvContentPartPr>
              <p14:xfrm>
                <a:off x="1760700" y="5555211"/>
                <a:ext cx="124560" cy="138240"/>
              </p14:xfrm>
            </p:contentPart>
          </mc:Choice>
          <mc:Fallback xmlns="">
            <p:pic>
              <p:nvPicPr>
                <p:cNvPr id="11493" name="잉크 11492">
                  <a:extLst>
                    <a:ext uri="{FF2B5EF4-FFF2-40B4-BE49-F238E27FC236}">
                      <a16:creationId xmlns:a16="http://schemas.microsoft.com/office/drawing/2014/main" id="{5C2888E7-9951-DBE5-C1F3-09106C40296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752060" y="5546571"/>
                  <a:ext cx="142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11494" name="잉크 11493">
                  <a:extLst>
                    <a:ext uri="{FF2B5EF4-FFF2-40B4-BE49-F238E27FC236}">
                      <a16:creationId xmlns:a16="http://schemas.microsoft.com/office/drawing/2014/main" id="{A29817F9-0A53-4208-66F5-82AE56F830FC}"/>
                    </a:ext>
                  </a:extLst>
                </p14:cNvPr>
                <p14:cNvContentPartPr/>
                <p14:nvPr/>
              </p14:nvContentPartPr>
              <p14:xfrm>
                <a:off x="1862220" y="5527491"/>
                <a:ext cx="164160" cy="189720"/>
              </p14:xfrm>
            </p:contentPart>
          </mc:Choice>
          <mc:Fallback xmlns="">
            <p:pic>
              <p:nvPicPr>
                <p:cNvPr id="11494" name="잉크 11493">
                  <a:extLst>
                    <a:ext uri="{FF2B5EF4-FFF2-40B4-BE49-F238E27FC236}">
                      <a16:creationId xmlns:a16="http://schemas.microsoft.com/office/drawing/2014/main" id="{A29817F9-0A53-4208-66F5-82AE56F830F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853220" y="5518851"/>
                  <a:ext cx="18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11496" name="잉크 11495">
                  <a:extLst>
                    <a:ext uri="{FF2B5EF4-FFF2-40B4-BE49-F238E27FC236}">
                      <a16:creationId xmlns:a16="http://schemas.microsoft.com/office/drawing/2014/main" id="{B2E1774D-B86C-B305-5F86-76F862B4614D}"/>
                    </a:ext>
                  </a:extLst>
                </p14:cNvPr>
                <p14:cNvContentPartPr/>
                <p14:nvPr/>
              </p14:nvContentPartPr>
              <p14:xfrm>
                <a:off x="2137980" y="5433891"/>
                <a:ext cx="123840" cy="155520"/>
              </p14:xfrm>
            </p:contentPart>
          </mc:Choice>
          <mc:Fallback xmlns="">
            <p:pic>
              <p:nvPicPr>
                <p:cNvPr id="11496" name="잉크 11495">
                  <a:extLst>
                    <a:ext uri="{FF2B5EF4-FFF2-40B4-BE49-F238E27FC236}">
                      <a16:creationId xmlns:a16="http://schemas.microsoft.com/office/drawing/2014/main" id="{B2E1774D-B86C-B305-5F86-76F862B4614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129340" y="5424891"/>
                  <a:ext cx="141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11497" name="잉크 11496">
                  <a:extLst>
                    <a:ext uri="{FF2B5EF4-FFF2-40B4-BE49-F238E27FC236}">
                      <a16:creationId xmlns:a16="http://schemas.microsoft.com/office/drawing/2014/main" id="{2C668FC7-8510-6DFA-B977-2BEFFEE8534E}"/>
                    </a:ext>
                  </a:extLst>
                </p14:cNvPr>
                <p14:cNvContentPartPr/>
                <p14:nvPr/>
              </p14:nvContentPartPr>
              <p14:xfrm>
                <a:off x="2165340" y="5479251"/>
                <a:ext cx="94320" cy="31680"/>
              </p14:xfrm>
            </p:contentPart>
          </mc:Choice>
          <mc:Fallback xmlns="">
            <p:pic>
              <p:nvPicPr>
                <p:cNvPr id="11497" name="잉크 11496">
                  <a:extLst>
                    <a:ext uri="{FF2B5EF4-FFF2-40B4-BE49-F238E27FC236}">
                      <a16:creationId xmlns:a16="http://schemas.microsoft.com/office/drawing/2014/main" id="{2C668FC7-8510-6DFA-B977-2BEFFEE8534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156700" y="5470251"/>
                  <a:ext cx="111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11498" name="잉크 11497">
                  <a:extLst>
                    <a:ext uri="{FF2B5EF4-FFF2-40B4-BE49-F238E27FC236}">
                      <a16:creationId xmlns:a16="http://schemas.microsoft.com/office/drawing/2014/main" id="{01064671-20E9-7769-9A13-C75087430102}"/>
                    </a:ext>
                  </a:extLst>
                </p14:cNvPr>
                <p14:cNvContentPartPr/>
                <p14:nvPr/>
              </p14:nvContentPartPr>
              <p14:xfrm>
                <a:off x="2204940" y="5455491"/>
                <a:ext cx="182880" cy="203400"/>
              </p14:xfrm>
            </p:contentPart>
          </mc:Choice>
          <mc:Fallback xmlns="">
            <p:pic>
              <p:nvPicPr>
                <p:cNvPr id="11498" name="잉크 11497">
                  <a:extLst>
                    <a:ext uri="{FF2B5EF4-FFF2-40B4-BE49-F238E27FC236}">
                      <a16:creationId xmlns:a16="http://schemas.microsoft.com/office/drawing/2014/main" id="{01064671-20E9-7769-9A13-C750874301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196300" y="5446851"/>
                  <a:ext cx="200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11499" name="잉크 11498">
                  <a:extLst>
                    <a:ext uri="{FF2B5EF4-FFF2-40B4-BE49-F238E27FC236}">
                      <a16:creationId xmlns:a16="http://schemas.microsoft.com/office/drawing/2014/main" id="{0EE732F0-76EE-2E65-8908-A23B0FDDEC7F}"/>
                    </a:ext>
                  </a:extLst>
                </p14:cNvPr>
                <p14:cNvContentPartPr/>
                <p14:nvPr/>
              </p14:nvContentPartPr>
              <p14:xfrm>
                <a:off x="2362260" y="5447931"/>
                <a:ext cx="131400" cy="235440"/>
              </p14:xfrm>
            </p:contentPart>
          </mc:Choice>
          <mc:Fallback xmlns="">
            <p:pic>
              <p:nvPicPr>
                <p:cNvPr id="11499" name="잉크 11498">
                  <a:extLst>
                    <a:ext uri="{FF2B5EF4-FFF2-40B4-BE49-F238E27FC236}">
                      <a16:creationId xmlns:a16="http://schemas.microsoft.com/office/drawing/2014/main" id="{0EE732F0-76EE-2E65-8908-A23B0FDDEC7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353260" y="5439291"/>
                  <a:ext cx="149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11500" name="잉크 11499">
                  <a:extLst>
                    <a:ext uri="{FF2B5EF4-FFF2-40B4-BE49-F238E27FC236}">
                      <a16:creationId xmlns:a16="http://schemas.microsoft.com/office/drawing/2014/main" id="{41DE14C7-7889-E4A6-FE0F-6F39520B076D}"/>
                    </a:ext>
                  </a:extLst>
                </p14:cNvPr>
                <p14:cNvContentPartPr/>
                <p14:nvPr/>
              </p14:nvContentPartPr>
              <p14:xfrm>
                <a:off x="2510940" y="5423451"/>
                <a:ext cx="75960" cy="165600"/>
              </p14:xfrm>
            </p:contentPart>
          </mc:Choice>
          <mc:Fallback xmlns="">
            <p:pic>
              <p:nvPicPr>
                <p:cNvPr id="11500" name="잉크 11499">
                  <a:extLst>
                    <a:ext uri="{FF2B5EF4-FFF2-40B4-BE49-F238E27FC236}">
                      <a16:creationId xmlns:a16="http://schemas.microsoft.com/office/drawing/2014/main" id="{41DE14C7-7889-E4A6-FE0F-6F39520B076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502300" y="5414451"/>
                  <a:ext cx="93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11501" name="잉크 11500">
                  <a:extLst>
                    <a:ext uri="{FF2B5EF4-FFF2-40B4-BE49-F238E27FC236}">
                      <a16:creationId xmlns:a16="http://schemas.microsoft.com/office/drawing/2014/main" id="{D395BA7D-1910-0D37-F24F-DEBE5B878ABB}"/>
                    </a:ext>
                  </a:extLst>
                </p14:cNvPr>
                <p14:cNvContentPartPr/>
                <p14:nvPr/>
              </p14:nvContentPartPr>
              <p14:xfrm>
                <a:off x="2580420" y="5470251"/>
                <a:ext cx="69120" cy="82440"/>
              </p14:xfrm>
            </p:contentPart>
          </mc:Choice>
          <mc:Fallback xmlns="">
            <p:pic>
              <p:nvPicPr>
                <p:cNvPr id="11501" name="잉크 11500">
                  <a:extLst>
                    <a:ext uri="{FF2B5EF4-FFF2-40B4-BE49-F238E27FC236}">
                      <a16:creationId xmlns:a16="http://schemas.microsoft.com/office/drawing/2014/main" id="{D395BA7D-1910-0D37-F24F-DEBE5B878AB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571780" y="5461251"/>
                  <a:ext cx="86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11502" name="잉크 11501">
                  <a:extLst>
                    <a:ext uri="{FF2B5EF4-FFF2-40B4-BE49-F238E27FC236}">
                      <a16:creationId xmlns:a16="http://schemas.microsoft.com/office/drawing/2014/main" id="{26DA7A06-FCAD-6727-E872-3EE6568A7DF1}"/>
                    </a:ext>
                  </a:extLst>
                </p14:cNvPr>
                <p14:cNvContentPartPr/>
                <p14:nvPr/>
              </p14:nvContentPartPr>
              <p14:xfrm>
                <a:off x="2612820" y="5361891"/>
                <a:ext cx="167400" cy="164160"/>
              </p14:xfrm>
            </p:contentPart>
          </mc:Choice>
          <mc:Fallback xmlns="">
            <p:pic>
              <p:nvPicPr>
                <p:cNvPr id="11502" name="잉크 11501">
                  <a:extLst>
                    <a:ext uri="{FF2B5EF4-FFF2-40B4-BE49-F238E27FC236}">
                      <a16:creationId xmlns:a16="http://schemas.microsoft.com/office/drawing/2014/main" id="{26DA7A06-FCAD-6727-E872-3EE6568A7DF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603820" y="5352891"/>
                  <a:ext cx="18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11503" name="잉크 11502">
                  <a:extLst>
                    <a:ext uri="{FF2B5EF4-FFF2-40B4-BE49-F238E27FC236}">
                      <a16:creationId xmlns:a16="http://schemas.microsoft.com/office/drawing/2014/main" id="{F210CA69-524B-4E85-2271-208E753E2B7F}"/>
                    </a:ext>
                  </a:extLst>
                </p14:cNvPr>
                <p14:cNvContentPartPr/>
                <p14:nvPr/>
              </p14:nvContentPartPr>
              <p14:xfrm>
                <a:off x="2706060" y="5314731"/>
                <a:ext cx="170640" cy="128880"/>
              </p14:xfrm>
            </p:contentPart>
          </mc:Choice>
          <mc:Fallback xmlns="">
            <p:pic>
              <p:nvPicPr>
                <p:cNvPr id="11503" name="잉크 11502">
                  <a:extLst>
                    <a:ext uri="{FF2B5EF4-FFF2-40B4-BE49-F238E27FC236}">
                      <a16:creationId xmlns:a16="http://schemas.microsoft.com/office/drawing/2014/main" id="{F210CA69-524B-4E85-2271-208E753E2B7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697420" y="5306091"/>
                  <a:ext cx="188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11504" name="잉크 11503">
                  <a:extLst>
                    <a:ext uri="{FF2B5EF4-FFF2-40B4-BE49-F238E27FC236}">
                      <a16:creationId xmlns:a16="http://schemas.microsoft.com/office/drawing/2014/main" id="{C87B4ADA-1DAD-C1B7-CC1C-FDEF24CB6B06}"/>
                    </a:ext>
                  </a:extLst>
                </p14:cNvPr>
                <p14:cNvContentPartPr/>
                <p14:nvPr/>
              </p14:nvContentPartPr>
              <p14:xfrm>
                <a:off x="2791380" y="5442171"/>
                <a:ext cx="117000" cy="63720"/>
              </p14:xfrm>
            </p:contentPart>
          </mc:Choice>
          <mc:Fallback xmlns="">
            <p:pic>
              <p:nvPicPr>
                <p:cNvPr id="11504" name="잉크 11503">
                  <a:extLst>
                    <a:ext uri="{FF2B5EF4-FFF2-40B4-BE49-F238E27FC236}">
                      <a16:creationId xmlns:a16="http://schemas.microsoft.com/office/drawing/2014/main" id="{C87B4ADA-1DAD-C1B7-CC1C-FDEF24CB6B0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782740" y="5433171"/>
                  <a:ext cx="13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11505" name="잉크 11504">
                  <a:extLst>
                    <a:ext uri="{FF2B5EF4-FFF2-40B4-BE49-F238E27FC236}">
                      <a16:creationId xmlns:a16="http://schemas.microsoft.com/office/drawing/2014/main" id="{F5D2D9B0-17D3-F41E-9420-6FB9D1B36E31}"/>
                    </a:ext>
                  </a:extLst>
                </p14:cNvPr>
                <p14:cNvContentPartPr/>
                <p14:nvPr/>
              </p14:nvContentPartPr>
              <p14:xfrm>
                <a:off x="2818380" y="5263251"/>
                <a:ext cx="185040" cy="69480"/>
              </p14:xfrm>
            </p:contentPart>
          </mc:Choice>
          <mc:Fallback xmlns="">
            <p:pic>
              <p:nvPicPr>
                <p:cNvPr id="11505" name="잉크 11504">
                  <a:extLst>
                    <a:ext uri="{FF2B5EF4-FFF2-40B4-BE49-F238E27FC236}">
                      <a16:creationId xmlns:a16="http://schemas.microsoft.com/office/drawing/2014/main" id="{F5D2D9B0-17D3-F41E-9420-6FB9D1B36E3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809380" y="5254251"/>
                  <a:ext cx="20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11506" name="잉크 11505">
                  <a:extLst>
                    <a:ext uri="{FF2B5EF4-FFF2-40B4-BE49-F238E27FC236}">
                      <a16:creationId xmlns:a16="http://schemas.microsoft.com/office/drawing/2014/main" id="{2D5ECD11-3337-5922-19A1-B5F3807EAE4C}"/>
                    </a:ext>
                  </a:extLst>
                </p14:cNvPr>
                <p14:cNvContentPartPr/>
                <p14:nvPr/>
              </p14:nvContentPartPr>
              <p14:xfrm>
                <a:off x="2922420" y="5342091"/>
                <a:ext cx="188280" cy="152640"/>
              </p14:xfrm>
            </p:contentPart>
          </mc:Choice>
          <mc:Fallback xmlns="">
            <p:pic>
              <p:nvPicPr>
                <p:cNvPr id="11506" name="잉크 11505">
                  <a:extLst>
                    <a:ext uri="{FF2B5EF4-FFF2-40B4-BE49-F238E27FC236}">
                      <a16:creationId xmlns:a16="http://schemas.microsoft.com/office/drawing/2014/main" id="{2D5ECD11-3337-5922-19A1-B5F3807EAE4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913780" y="5333451"/>
                  <a:ext cx="20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11508" name="잉크 11507">
                  <a:extLst>
                    <a:ext uri="{FF2B5EF4-FFF2-40B4-BE49-F238E27FC236}">
                      <a16:creationId xmlns:a16="http://schemas.microsoft.com/office/drawing/2014/main" id="{F5BC9318-3697-0E9D-4DBC-2B85D751AA43}"/>
                    </a:ext>
                  </a:extLst>
                </p14:cNvPr>
                <p14:cNvContentPartPr/>
                <p14:nvPr/>
              </p14:nvContentPartPr>
              <p14:xfrm>
                <a:off x="523020" y="6028611"/>
                <a:ext cx="90000" cy="119160"/>
              </p14:xfrm>
            </p:contentPart>
          </mc:Choice>
          <mc:Fallback xmlns="">
            <p:pic>
              <p:nvPicPr>
                <p:cNvPr id="11508" name="잉크 11507">
                  <a:extLst>
                    <a:ext uri="{FF2B5EF4-FFF2-40B4-BE49-F238E27FC236}">
                      <a16:creationId xmlns:a16="http://schemas.microsoft.com/office/drawing/2014/main" id="{F5BC9318-3697-0E9D-4DBC-2B85D751AA4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14380" y="6019971"/>
                  <a:ext cx="10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11509" name="잉크 11508">
                  <a:extLst>
                    <a:ext uri="{FF2B5EF4-FFF2-40B4-BE49-F238E27FC236}">
                      <a16:creationId xmlns:a16="http://schemas.microsoft.com/office/drawing/2014/main" id="{9A46530B-9763-BD93-9D16-CB0A414D628B}"/>
                    </a:ext>
                  </a:extLst>
                </p14:cNvPr>
                <p14:cNvContentPartPr/>
                <p14:nvPr/>
              </p14:nvContentPartPr>
              <p14:xfrm>
                <a:off x="623460" y="6023211"/>
                <a:ext cx="70920" cy="106920"/>
              </p14:xfrm>
            </p:contentPart>
          </mc:Choice>
          <mc:Fallback xmlns="">
            <p:pic>
              <p:nvPicPr>
                <p:cNvPr id="11509" name="잉크 11508">
                  <a:extLst>
                    <a:ext uri="{FF2B5EF4-FFF2-40B4-BE49-F238E27FC236}">
                      <a16:creationId xmlns:a16="http://schemas.microsoft.com/office/drawing/2014/main" id="{9A46530B-9763-BD93-9D16-CB0A414D628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14820" y="6014571"/>
                  <a:ext cx="88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11510" name="잉크 11509">
                  <a:extLst>
                    <a:ext uri="{FF2B5EF4-FFF2-40B4-BE49-F238E27FC236}">
                      <a16:creationId xmlns:a16="http://schemas.microsoft.com/office/drawing/2014/main" id="{5F4E763D-BE1E-2AD3-0D8E-F96E22B90822}"/>
                    </a:ext>
                  </a:extLst>
                </p14:cNvPr>
                <p14:cNvContentPartPr/>
                <p14:nvPr/>
              </p14:nvContentPartPr>
              <p14:xfrm>
                <a:off x="630300" y="6126891"/>
                <a:ext cx="117360" cy="109080"/>
              </p14:xfrm>
            </p:contentPart>
          </mc:Choice>
          <mc:Fallback xmlns="">
            <p:pic>
              <p:nvPicPr>
                <p:cNvPr id="11510" name="잉크 11509">
                  <a:extLst>
                    <a:ext uri="{FF2B5EF4-FFF2-40B4-BE49-F238E27FC236}">
                      <a16:creationId xmlns:a16="http://schemas.microsoft.com/office/drawing/2014/main" id="{5F4E763D-BE1E-2AD3-0D8E-F96E22B9082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21660" y="6117891"/>
                  <a:ext cx="135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11511" name="잉크 11510">
                  <a:extLst>
                    <a:ext uri="{FF2B5EF4-FFF2-40B4-BE49-F238E27FC236}">
                      <a16:creationId xmlns:a16="http://schemas.microsoft.com/office/drawing/2014/main" id="{AC01A643-857C-284E-C71E-8730C3D64D27}"/>
                    </a:ext>
                  </a:extLst>
                </p14:cNvPr>
                <p14:cNvContentPartPr/>
                <p14:nvPr/>
              </p14:nvContentPartPr>
              <p14:xfrm>
                <a:off x="769260" y="6039051"/>
                <a:ext cx="183600" cy="149040"/>
              </p14:xfrm>
            </p:contentPart>
          </mc:Choice>
          <mc:Fallback xmlns="">
            <p:pic>
              <p:nvPicPr>
                <p:cNvPr id="11511" name="잉크 11510">
                  <a:extLst>
                    <a:ext uri="{FF2B5EF4-FFF2-40B4-BE49-F238E27FC236}">
                      <a16:creationId xmlns:a16="http://schemas.microsoft.com/office/drawing/2014/main" id="{AC01A643-857C-284E-C71E-8730C3D64D2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0620" y="6030051"/>
                  <a:ext cx="201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11512" name="잉크 11511">
                  <a:extLst>
                    <a:ext uri="{FF2B5EF4-FFF2-40B4-BE49-F238E27FC236}">
                      <a16:creationId xmlns:a16="http://schemas.microsoft.com/office/drawing/2014/main" id="{35776B0F-3020-F7C7-D1B4-B9D6316687B4}"/>
                    </a:ext>
                  </a:extLst>
                </p14:cNvPr>
                <p14:cNvContentPartPr/>
                <p14:nvPr/>
              </p14:nvContentPartPr>
              <p14:xfrm>
                <a:off x="862860" y="6160011"/>
                <a:ext cx="132840" cy="77040"/>
              </p14:xfrm>
            </p:contentPart>
          </mc:Choice>
          <mc:Fallback xmlns="">
            <p:pic>
              <p:nvPicPr>
                <p:cNvPr id="11512" name="잉크 11511">
                  <a:extLst>
                    <a:ext uri="{FF2B5EF4-FFF2-40B4-BE49-F238E27FC236}">
                      <a16:creationId xmlns:a16="http://schemas.microsoft.com/office/drawing/2014/main" id="{35776B0F-3020-F7C7-D1B4-B9D6316687B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54220" y="6151371"/>
                  <a:ext cx="150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11513" name="잉크 11512">
                  <a:extLst>
                    <a:ext uri="{FF2B5EF4-FFF2-40B4-BE49-F238E27FC236}">
                      <a16:creationId xmlns:a16="http://schemas.microsoft.com/office/drawing/2014/main" id="{324524CB-F5F4-E1AC-73A5-D3E18017967C}"/>
                    </a:ext>
                  </a:extLst>
                </p14:cNvPr>
                <p14:cNvContentPartPr/>
                <p14:nvPr/>
              </p14:nvContentPartPr>
              <p14:xfrm>
                <a:off x="931620" y="6045891"/>
                <a:ext cx="142560" cy="132840"/>
              </p14:xfrm>
            </p:contentPart>
          </mc:Choice>
          <mc:Fallback xmlns="">
            <p:pic>
              <p:nvPicPr>
                <p:cNvPr id="11513" name="잉크 11512">
                  <a:extLst>
                    <a:ext uri="{FF2B5EF4-FFF2-40B4-BE49-F238E27FC236}">
                      <a16:creationId xmlns:a16="http://schemas.microsoft.com/office/drawing/2014/main" id="{324524CB-F5F4-E1AC-73A5-D3E18017967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22980" y="6037251"/>
                  <a:ext cx="16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11514" name="잉크 11513">
                  <a:extLst>
                    <a:ext uri="{FF2B5EF4-FFF2-40B4-BE49-F238E27FC236}">
                      <a16:creationId xmlns:a16="http://schemas.microsoft.com/office/drawing/2014/main" id="{AC1D9506-249F-1153-D0F7-BD8606425479}"/>
                    </a:ext>
                  </a:extLst>
                </p14:cNvPr>
                <p14:cNvContentPartPr/>
                <p14:nvPr/>
              </p14:nvContentPartPr>
              <p14:xfrm>
                <a:off x="1039980" y="6023931"/>
                <a:ext cx="91080" cy="138240"/>
              </p14:xfrm>
            </p:contentPart>
          </mc:Choice>
          <mc:Fallback xmlns="">
            <p:pic>
              <p:nvPicPr>
                <p:cNvPr id="11514" name="잉크 11513">
                  <a:extLst>
                    <a:ext uri="{FF2B5EF4-FFF2-40B4-BE49-F238E27FC236}">
                      <a16:creationId xmlns:a16="http://schemas.microsoft.com/office/drawing/2014/main" id="{AC1D9506-249F-1153-D0F7-BD86064254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30980" y="6015291"/>
                  <a:ext cx="108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11515" name="잉크 11514">
                  <a:extLst>
                    <a:ext uri="{FF2B5EF4-FFF2-40B4-BE49-F238E27FC236}">
                      <a16:creationId xmlns:a16="http://schemas.microsoft.com/office/drawing/2014/main" id="{1E7214A8-ADD3-F8B9-2360-9C21050EC09B}"/>
                    </a:ext>
                  </a:extLst>
                </p14:cNvPr>
                <p14:cNvContentPartPr/>
                <p14:nvPr/>
              </p14:nvContentPartPr>
              <p14:xfrm>
                <a:off x="1091460" y="5986851"/>
                <a:ext cx="151200" cy="79200"/>
              </p14:xfrm>
            </p:contentPart>
          </mc:Choice>
          <mc:Fallback xmlns="">
            <p:pic>
              <p:nvPicPr>
                <p:cNvPr id="11515" name="잉크 11514">
                  <a:extLst>
                    <a:ext uri="{FF2B5EF4-FFF2-40B4-BE49-F238E27FC236}">
                      <a16:creationId xmlns:a16="http://schemas.microsoft.com/office/drawing/2014/main" id="{1E7214A8-ADD3-F8B9-2360-9C21050EC09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2820" y="5977851"/>
                  <a:ext cx="168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11516" name="잉크 11515">
                  <a:extLst>
                    <a:ext uri="{FF2B5EF4-FFF2-40B4-BE49-F238E27FC236}">
                      <a16:creationId xmlns:a16="http://schemas.microsoft.com/office/drawing/2014/main" id="{4B1266DD-94D0-0B58-B6D3-77F1CFAF62E8}"/>
                    </a:ext>
                  </a:extLst>
                </p14:cNvPr>
                <p14:cNvContentPartPr/>
                <p14:nvPr/>
              </p14:nvContentPartPr>
              <p14:xfrm>
                <a:off x="1171380" y="6099531"/>
                <a:ext cx="120600" cy="54720"/>
              </p14:xfrm>
            </p:contentPart>
          </mc:Choice>
          <mc:Fallback xmlns="">
            <p:pic>
              <p:nvPicPr>
                <p:cNvPr id="11516" name="잉크 11515">
                  <a:extLst>
                    <a:ext uri="{FF2B5EF4-FFF2-40B4-BE49-F238E27FC236}">
                      <a16:creationId xmlns:a16="http://schemas.microsoft.com/office/drawing/2014/main" id="{4B1266DD-94D0-0B58-B6D3-77F1CFAF62E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62740" y="6090891"/>
                  <a:ext cx="138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11517" name="잉크 11516">
                  <a:extLst>
                    <a:ext uri="{FF2B5EF4-FFF2-40B4-BE49-F238E27FC236}">
                      <a16:creationId xmlns:a16="http://schemas.microsoft.com/office/drawing/2014/main" id="{A4177BE6-4484-4312-CABC-E9D1E54B0FFD}"/>
                    </a:ext>
                  </a:extLst>
                </p14:cNvPr>
                <p14:cNvContentPartPr/>
                <p14:nvPr/>
              </p14:nvContentPartPr>
              <p14:xfrm>
                <a:off x="1287660" y="6049131"/>
                <a:ext cx="37440" cy="117360"/>
              </p14:xfrm>
            </p:contentPart>
          </mc:Choice>
          <mc:Fallback xmlns="">
            <p:pic>
              <p:nvPicPr>
                <p:cNvPr id="11517" name="잉크 11516">
                  <a:extLst>
                    <a:ext uri="{FF2B5EF4-FFF2-40B4-BE49-F238E27FC236}">
                      <a16:creationId xmlns:a16="http://schemas.microsoft.com/office/drawing/2014/main" id="{A4177BE6-4484-4312-CABC-E9D1E54B0FF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279020" y="6040131"/>
                  <a:ext cx="55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11518" name="잉크 11517">
                  <a:extLst>
                    <a:ext uri="{FF2B5EF4-FFF2-40B4-BE49-F238E27FC236}">
                      <a16:creationId xmlns:a16="http://schemas.microsoft.com/office/drawing/2014/main" id="{4F7544D4-2DD5-BB39-CAB2-D244CF75EE25}"/>
                    </a:ext>
                  </a:extLst>
                </p14:cNvPr>
                <p14:cNvContentPartPr/>
                <p14:nvPr/>
              </p14:nvContentPartPr>
              <p14:xfrm>
                <a:off x="1304220" y="5977131"/>
                <a:ext cx="149040" cy="176760"/>
              </p14:xfrm>
            </p:contentPart>
          </mc:Choice>
          <mc:Fallback xmlns="">
            <p:pic>
              <p:nvPicPr>
                <p:cNvPr id="11518" name="잉크 11517">
                  <a:extLst>
                    <a:ext uri="{FF2B5EF4-FFF2-40B4-BE49-F238E27FC236}">
                      <a16:creationId xmlns:a16="http://schemas.microsoft.com/office/drawing/2014/main" id="{4F7544D4-2DD5-BB39-CAB2-D244CF75EE2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295220" y="5968491"/>
                  <a:ext cx="166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11519" name="잉크 11518">
                  <a:extLst>
                    <a:ext uri="{FF2B5EF4-FFF2-40B4-BE49-F238E27FC236}">
                      <a16:creationId xmlns:a16="http://schemas.microsoft.com/office/drawing/2014/main" id="{C4622502-27AC-AED8-CE1C-812AD6BDF980}"/>
                    </a:ext>
                  </a:extLst>
                </p14:cNvPr>
                <p14:cNvContentPartPr/>
                <p14:nvPr/>
              </p14:nvContentPartPr>
              <p14:xfrm>
                <a:off x="1501140" y="5949051"/>
                <a:ext cx="149760" cy="156600"/>
              </p14:xfrm>
            </p:contentPart>
          </mc:Choice>
          <mc:Fallback xmlns="">
            <p:pic>
              <p:nvPicPr>
                <p:cNvPr id="11519" name="잉크 11518">
                  <a:extLst>
                    <a:ext uri="{FF2B5EF4-FFF2-40B4-BE49-F238E27FC236}">
                      <a16:creationId xmlns:a16="http://schemas.microsoft.com/office/drawing/2014/main" id="{C4622502-27AC-AED8-CE1C-812AD6BDF98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492500" y="5940051"/>
                  <a:ext cx="167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11520" name="잉크 11519">
                  <a:extLst>
                    <a:ext uri="{FF2B5EF4-FFF2-40B4-BE49-F238E27FC236}">
                      <a16:creationId xmlns:a16="http://schemas.microsoft.com/office/drawing/2014/main" id="{F8ADF7DA-A605-9AF8-191B-43F0073EFBF6}"/>
                    </a:ext>
                  </a:extLst>
                </p14:cNvPr>
                <p14:cNvContentPartPr/>
                <p14:nvPr/>
              </p14:nvContentPartPr>
              <p14:xfrm>
                <a:off x="1645500" y="5959131"/>
                <a:ext cx="42120" cy="127800"/>
              </p14:xfrm>
            </p:contentPart>
          </mc:Choice>
          <mc:Fallback xmlns="">
            <p:pic>
              <p:nvPicPr>
                <p:cNvPr id="11520" name="잉크 11519">
                  <a:extLst>
                    <a:ext uri="{FF2B5EF4-FFF2-40B4-BE49-F238E27FC236}">
                      <a16:creationId xmlns:a16="http://schemas.microsoft.com/office/drawing/2014/main" id="{F8ADF7DA-A605-9AF8-191B-43F0073EFBF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636860" y="5950131"/>
                  <a:ext cx="59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11521" name="잉크 11520">
                  <a:extLst>
                    <a:ext uri="{FF2B5EF4-FFF2-40B4-BE49-F238E27FC236}">
                      <a16:creationId xmlns:a16="http://schemas.microsoft.com/office/drawing/2014/main" id="{C46D536B-C515-E604-1D90-E2E89FE2962A}"/>
                    </a:ext>
                  </a:extLst>
                </p14:cNvPr>
                <p14:cNvContentPartPr/>
                <p14:nvPr/>
              </p14:nvContentPartPr>
              <p14:xfrm>
                <a:off x="1661340" y="5924211"/>
                <a:ext cx="144360" cy="100080"/>
              </p14:xfrm>
            </p:contentPart>
          </mc:Choice>
          <mc:Fallback xmlns="">
            <p:pic>
              <p:nvPicPr>
                <p:cNvPr id="11521" name="잉크 11520">
                  <a:extLst>
                    <a:ext uri="{FF2B5EF4-FFF2-40B4-BE49-F238E27FC236}">
                      <a16:creationId xmlns:a16="http://schemas.microsoft.com/office/drawing/2014/main" id="{C46D536B-C515-E604-1D90-E2E89FE2962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652340" y="5915571"/>
                  <a:ext cx="162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11522" name="잉크 11521">
                  <a:extLst>
                    <a:ext uri="{FF2B5EF4-FFF2-40B4-BE49-F238E27FC236}">
                      <a16:creationId xmlns:a16="http://schemas.microsoft.com/office/drawing/2014/main" id="{62B59253-AAB0-C833-A0E8-9DD6EDE56BAE}"/>
                    </a:ext>
                  </a:extLst>
                </p14:cNvPr>
                <p14:cNvContentPartPr/>
                <p14:nvPr/>
              </p14:nvContentPartPr>
              <p14:xfrm>
                <a:off x="1730820" y="6008811"/>
                <a:ext cx="159120" cy="77760"/>
              </p14:xfrm>
            </p:contentPart>
          </mc:Choice>
          <mc:Fallback xmlns="">
            <p:pic>
              <p:nvPicPr>
                <p:cNvPr id="11522" name="잉크 11521">
                  <a:extLst>
                    <a:ext uri="{FF2B5EF4-FFF2-40B4-BE49-F238E27FC236}">
                      <a16:creationId xmlns:a16="http://schemas.microsoft.com/office/drawing/2014/main" id="{62B59253-AAB0-C833-A0E8-9DD6EDE56BA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721820" y="5999811"/>
                  <a:ext cx="176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11524" name="잉크 11523">
                  <a:extLst>
                    <a:ext uri="{FF2B5EF4-FFF2-40B4-BE49-F238E27FC236}">
                      <a16:creationId xmlns:a16="http://schemas.microsoft.com/office/drawing/2014/main" id="{6545B985-8B5D-E53A-3A4E-703680465BBE}"/>
                    </a:ext>
                  </a:extLst>
                </p14:cNvPr>
                <p14:cNvContentPartPr/>
                <p14:nvPr/>
              </p14:nvContentPartPr>
              <p14:xfrm>
                <a:off x="1929900" y="5846811"/>
                <a:ext cx="140400" cy="121320"/>
              </p14:xfrm>
            </p:contentPart>
          </mc:Choice>
          <mc:Fallback xmlns="">
            <p:pic>
              <p:nvPicPr>
                <p:cNvPr id="11524" name="잉크 11523">
                  <a:extLst>
                    <a:ext uri="{FF2B5EF4-FFF2-40B4-BE49-F238E27FC236}">
                      <a16:creationId xmlns:a16="http://schemas.microsoft.com/office/drawing/2014/main" id="{6545B985-8B5D-E53A-3A4E-703680465B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920900" y="5838171"/>
                  <a:ext cx="158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11525" name="잉크 11524">
                  <a:extLst>
                    <a:ext uri="{FF2B5EF4-FFF2-40B4-BE49-F238E27FC236}">
                      <a16:creationId xmlns:a16="http://schemas.microsoft.com/office/drawing/2014/main" id="{549DA1C7-FEEA-63D2-3527-8326CD281928}"/>
                    </a:ext>
                  </a:extLst>
                </p14:cNvPr>
                <p14:cNvContentPartPr/>
                <p14:nvPr/>
              </p14:nvContentPartPr>
              <p14:xfrm>
                <a:off x="2060580" y="5853651"/>
                <a:ext cx="82440" cy="100440"/>
              </p14:xfrm>
            </p:contentPart>
          </mc:Choice>
          <mc:Fallback xmlns="">
            <p:pic>
              <p:nvPicPr>
                <p:cNvPr id="11525" name="잉크 11524">
                  <a:extLst>
                    <a:ext uri="{FF2B5EF4-FFF2-40B4-BE49-F238E27FC236}">
                      <a16:creationId xmlns:a16="http://schemas.microsoft.com/office/drawing/2014/main" id="{549DA1C7-FEEA-63D2-3527-8326CD28192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051940" y="5845011"/>
                  <a:ext cx="100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11526" name="잉크 11525">
                  <a:extLst>
                    <a:ext uri="{FF2B5EF4-FFF2-40B4-BE49-F238E27FC236}">
                      <a16:creationId xmlns:a16="http://schemas.microsoft.com/office/drawing/2014/main" id="{C824A497-A9D0-5702-86A2-C3BC2A803821}"/>
                    </a:ext>
                  </a:extLst>
                </p14:cNvPr>
                <p14:cNvContentPartPr/>
                <p14:nvPr/>
              </p14:nvContentPartPr>
              <p14:xfrm>
                <a:off x="2021700" y="5985771"/>
                <a:ext cx="162720" cy="87840"/>
              </p14:xfrm>
            </p:contentPart>
          </mc:Choice>
          <mc:Fallback xmlns="">
            <p:pic>
              <p:nvPicPr>
                <p:cNvPr id="11526" name="잉크 11525">
                  <a:extLst>
                    <a:ext uri="{FF2B5EF4-FFF2-40B4-BE49-F238E27FC236}">
                      <a16:creationId xmlns:a16="http://schemas.microsoft.com/office/drawing/2014/main" id="{C824A497-A9D0-5702-86A2-C3BC2A80382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012700" y="5976771"/>
                  <a:ext cx="180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11527" name="잉크 11526">
                  <a:extLst>
                    <a:ext uri="{FF2B5EF4-FFF2-40B4-BE49-F238E27FC236}">
                      <a16:creationId xmlns:a16="http://schemas.microsoft.com/office/drawing/2014/main" id="{799F58AC-1255-D88A-2ED8-ACA79F040C57}"/>
                    </a:ext>
                  </a:extLst>
                </p14:cNvPr>
                <p14:cNvContentPartPr/>
                <p14:nvPr/>
              </p14:nvContentPartPr>
              <p14:xfrm>
                <a:off x="2164620" y="5846451"/>
                <a:ext cx="156960" cy="138240"/>
              </p14:xfrm>
            </p:contentPart>
          </mc:Choice>
          <mc:Fallback xmlns="">
            <p:pic>
              <p:nvPicPr>
                <p:cNvPr id="11527" name="잉크 11526">
                  <a:extLst>
                    <a:ext uri="{FF2B5EF4-FFF2-40B4-BE49-F238E27FC236}">
                      <a16:creationId xmlns:a16="http://schemas.microsoft.com/office/drawing/2014/main" id="{799F58AC-1255-D88A-2ED8-ACA79F040C5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155620" y="5837451"/>
                  <a:ext cx="174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11528" name="잉크 11527">
                  <a:extLst>
                    <a:ext uri="{FF2B5EF4-FFF2-40B4-BE49-F238E27FC236}">
                      <a16:creationId xmlns:a16="http://schemas.microsoft.com/office/drawing/2014/main" id="{4A10DD00-0706-7885-14AC-93FD4E18A485}"/>
                    </a:ext>
                  </a:extLst>
                </p14:cNvPr>
                <p14:cNvContentPartPr/>
                <p14:nvPr/>
              </p14:nvContentPartPr>
              <p14:xfrm>
                <a:off x="2239140" y="6001611"/>
                <a:ext cx="120600" cy="72360"/>
              </p14:xfrm>
            </p:contentPart>
          </mc:Choice>
          <mc:Fallback xmlns="">
            <p:pic>
              <p:nvPicPr>
                <p:cNvPr id="11528" name="잉크 11527">
                  <a:extLst>
                    <a:ext uri="{FF2B5EF4-FFF2-40B4-BE49-F238E27FC236}">
                      <a16:creationId xmlns:a16="http://schemas.microsoft.com/office/drawing/2014/main" id="{4A10DD00-0706-7885-14AC-93FD4E18A48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230500" y="5992611"/>
                  <a:ext cx="138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11529" name="잉크 11528">
                  <a:extLst>
                    <a:ext uri="{FF2B5EF4-FFF2-40B4-BE49-F238E27FC236}">
                      <a16:creationId xmlns:a16="http://schemas.microsoft.com/office/drawing/2014/main" id="{5D7AE6BD-7E48-87CD-FC00-FA3E521F4962}"/>
                    </a:ext>
                  </a:extLst>
                </p14:cNvPr>
                <p14:cNvContentPartPr/>
                <p14:nvPr/>
              </p14:nvContentPartPr>
              <p14:xfrm>
                <a:off x="2326980" y="5834211"/>
                <a:ext cx="111240" cy="135360"/>
              </p14:xfrm>
            </p:contentPart>
          </mc:Choice>
          <mc:Fallback xmlns="">
            <p:pic>
              <p:nvPicPr>
                <p:cNvPr id="11529" name="잉크 11528">
                  <a:extLst>
                    <a:ext uri="{FF2B5EF4-FFF2-40B4-BE49-F238E27FC236}">
                      <a16:creationId xmlns:a16="http://schemas.microsoft.com/office/drawing/2014/main" id="{5D7AE6BD-7E48-87CD-FC00-FA3E521F496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318340" y="5825571"/>
                  <a:ext cx="12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11530" name="잉크 11529">
                  <a:extLst>
                    <a:ext uri="{FF2B5EF4-FFF2-40B4-BE49-F238E27FC236}">
                      <a16:creationId xmlns:a16="http://schemas.microsoft.com/office/drawing/2014/main" id="{23F9B772-453E-80E6-7BDB-0FEA82FB8ACA}"/>
                    </a:ext>
                  </a:extLst>
                </p14:cNvPr>
                <p14:cNvContentPartPr/>
                <p14:nvPr/>
              </p14:nvContentPartPr>
              <p14:xfrm>
                <a:off x="2397180" y="5834211"/>
                <a:ext cx="163440" cy="103320"/>
              </p14:xfrm>
            </p:contentPart>
          </mc:Choice>
          <mc:Fallback xmlns="">
            <p:pic>
              <p:nvPicPr>
                <p:cNvPr id="11530" name="잉크 11529">
                  <a:extLst>
                    <a:ext uri="{FF2B5EF4-FFF2-40B4-BE49-F238E27FC236}">
                      <a16:creationId xmlns:a16="http://schemas.microsoft.com/office/drawing/2014/main" id="{23F9B772-453E-80E6-7BDB-0FEA82FB8AC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388180" y="5825211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11531" name="잉크 11530">
                  <a:extLst>
                    <a:ext uri="{FF2B5EF4-FFF2-40B4-BE49-F238E27FC236}">
                      <a16:creationId xmlns:a16="http://schemas.microsoft.com/office/drawing/2014/main" id="{7D751871-4821-23EB-A712-324C4124961B}"/>
                    </a:ext>
                  </a:extLst>
                </p14:cNvPr>
                <p14:cNvContentPartPr/>
                <p14:nvPr/>
              </p14:nvContentPartPr>
              <p14:xfrm>
                <a:off x="2549460" y="5827011"/>
                <a:ext cx="59400" cy="146520"/>
              </p14:xfrm>
            </p:contentPart>
          </mc:Choice>
          <mc:Fallback xmlns="">
            <p:pic>
              <p:nvPicPr>
                <p:cNvPr id="11531" name="잉크 11530">
                  <a:extLst>
                    <a:ext uri="{FF2B5EF4-FFF2-40B4-BE49-F238E27FC236}">
                      <a16:creationId xmlns:a16="http://schemas.microsoft.com/office/drawing/2014/main" id="{7D751871-4821-23EB-A712-324C4124961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40820" y="5818371"/>
                  <a:ext cx="77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11532" name="잉크 11531">
                  <a:extLst>
                    <a:ext uri="{FF2B5EF4-FFF2-40B4-BE49-F238E27FC236}">
                      <a16:creationId xmlns:a16="http://schemas.microsoft.com/office/drawing/2014/main" id="{464B2BBE-FF7D-E37B-F882-9BD4E03BB911}"/>
                    </a:ext>
                  </a:extLst>
                </p14:cNvPr>
                <p14:cNvContentPartPr/>
                <p14:nvPr/>
              </p14:nvContentPartPr>
              <p14:xfrm>
                <a:off x="2589420" y="5791731"/>
                <a:ext cx="128880" cy="151200"/>
              </p14:xfrm>
            </p:contentPart>
          </mc:Choice>
          <mc:Fallback xmlns="">
            <p:pic>
              <p:nvPicPr>
                <p:cNvPr id="11532" name="잉크 11531">
                  <a:extLst>
                    <a:ext uri="{FF2B5EF4-FFF2-40B4-BE49-F238E27FC236}">
                      <a16:creationId xmlns:a16="http://schemas.microsoft.com/office/drawing/2014/main" id="{464B2BBE-FF7D-E37B-F882-9BD4E03BB91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80420" y="5782731"/>
                  <a:ext cx="146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11533" name="잉크 11532">
                  <a:extLst>
                    <a:ext uri="{FF2B5EF4-FFF2-40B4-BE49-F238E27FC236}">
                      <a16:creationId xmlns:a16="http://schemas.microsoft.com/office/drawing/2014/main" id="{0A6733B2-3DC0-2F4A-C26E-B99070C84479}"/>
                    </a:ext>
                  </a:extLst>
                </p14:cNvPr>
                <p14:cNvContentPartPr/>
                <p14:nvPr/>
              </p14:nvContentPartPr>
              <p14:xfrm>
                <a:off x="2779500" y="5701731"/>
                <a:ext cx="102960" cy="173880"/>
              </p14:xfrm>
            </p:contentPart>
          </mc:Choice>
          <mc:Fallback xmlns="">
            <p:pic>
              <p:nvPicPr>
                <p:cNvPr id="11533" name="잉크 11532">
                  <a:extLst>
                    <a:ext uri="{FF2B5EF4-FFF2-40B4-BE49-F238E27FC236}">
                      <a16:creationId xmlns:a16="http://schemas.microsoft.com/office/drawing/2014/main" id="{0A6733B2-3DC0-2F4A-C26E-B99070C8447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770500" y="5692731"/>
                  <a:ext cx="120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11534" name="잉크 11533">
                  <a:extLst>
                    <a:ext uri="{FF2B5EF4-FFF2-40B4-BE49-F238E27FC236}">
                      <a16:creationId xmlns:a16="http://schemas.microsoft.com/office/drawing/2014/main" id="{EA73F024-6939-723D-74A7-FA6B43B7621E}"/>
                    </a:ext>
                  </a:extLst>
                </p14:cNvPr>
                <p14:cNvContentPartPr/>
                <p14:nvPr/>
              </p14:nvContentPartPr>
              <p14:xfrm>
                <a:off x="2857260" y="5757891"/>
                <a:ext cx="110880" cy="77760"/>
              </p14:xfrm>
            </p:contentPart>
          </mc:Choice>
          <mc:Fallback xmlns="">
            <p:pic>
              <p:nvPicPr>
                <p:cNvPr id="11534" name="잉크 11533">
                  <a:extLst>
                    <a:ext uri="{FF2B5EF4-FFF2-40B4-BE49-F238E27FC236}">
                      <a16:creationId xmlns:a16="http://schemas.microsoft.com/office/drawing/2014/main" id="{EA73F024-6939-723D-74A7-FA6B43B7621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8260" y="5749251"/>
                  <a:ext cx="128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11535" name="잉크 11534">
                  <a:extLst>
                    <a:ext uri="{FF2B5EF4-FFF2-40B4-BE49-F238E27FC236}">
                      <a16:creationId xmlns:a16="http://schemas.microsoft.com/office/drawing/2014/main" id="{D5BC327F-B046-3D7B-EF71-151BDC5E35A1}"/>
                    </a:ext>
                  </a:extLst>
                </p14:cNvPr>
                <p14:cNvContentPartPr/>
                <p14:nvPr/>
              </p14:nvContentPartPr>
              <p14:xfrm>
                <a:off x="2886780" y="5720811"/>
                <a:ext cx="91800" cy="92160"/>
              </p14:xfrm>
            </p:contentPart>
          </mc:Choice>
          <mc:Fallback xmlns="">
            <p:pic>
              <p:nvPicPr>
                <p:cNvPr id="11535" name="잉크 11534">
                  <a:extLst>
                    <a:ext uri="{FF2B5EF4-FFF2-40B4-BE49-F238E27FC236}">
                      <a16:creationId xmlns:a16="http://schemas.microsoft.com/office/drawing/2014/main" id="{D5BC327F-B046-3D7B-EF71-151BDC5E35A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878140" y="5711811"/>
                  <a:ext cx="109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11536" name="잉크 11535">
                  <a:extLst>
                    <a:ext uri="{FF2B5EF4-FFF2-40B4-BE49-F238E27FC236}">
                      <a16:creationId xmlns:a16="http://schemas.microsoft.com/office/drawing/2014/main" id="{EFD030EA-9A0A-1289-A251-3438AB82ED48}"/>
                    </a:ext>
                  </a:extLst>
                </p14:cNvPr>
                <p14:cNvContentPartPr/>
                <p14:nvPr/>
              </p14:nvContentPartPr>
              <p14:xfrm>
                <a:off x="2982900" y="5694531"/>
                <a:ext cx="57960" cy="142200"/>
              </p14:xfrm>
            </p:contentPart>
          </mc:Choice>
          <mc:Fallback xmlns="">
            <p:pic>
              <p:nvPicPr>
                <p:cNvPr id="11536" name="잉크 11535">
                  <a:extLst>
                    <a:ext uri="{FF2B5EF4-FFF2-40B4-BE49-F238E27FC236}">
                      <a16:creationId xmlns:a16="http://schemas.microsoft.com/office/drawing/2014/main" id="{EFD030EA-9A0A-1289-A251-3438AB82ED48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974260" y="5685531"/>
                  <a:ext cx="7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11537" name="잉크 11536">
                  <a:extLst>
                    <a:ext uri="{FF2B5EF4-FFF2-40B4-BE49-F238E27FC236}">
                      <a16:creationId xmlns:a16="http://schemas.microsoft.com/office/drawing/2014/main" id="{9D4FA82F-A6A1-2BE2-E20C-FCDD6BD61A95}"/>
                    </a:ext>
                  </a:extLst>
                </p14:cNvPr>
                <p14:cNvContentPartPr/>
                <p14:nvPr/>
              </p14:nvContentPartPr>
              <p14:xfrm>
                <a:off x="3027540" y="5679051"/>
                <a:ext cx="151200" cy="156240"/>
              </p14:xfrm>
            </p:contentPart>
          </mc:Choice>
          <mc:Fallback xmlns="">
            <p:pic>
              <p:nvPicPr>
                <p:cNvPr id="11537" name="잉크 11536">
                  <a:extLst>
                    <a:ext uri="{FF2B5EF4-FFF2-40B4-BE49-F238E27FC236}">
                      <a16:creationId xmlns:a16="http://schemas.microsoft.com/office/drawing/2014/main" id="{9D4FA82F-A6A1-2BE2-E20C-FCDD6BD61A9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018540" y="5670051"/>
                  <a:ext cx="168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11538" name="잉크 11537">
                  <a:extLst>
                    <a:ext uri="{FF2B5EF4-FFF2-40B4-BE49-F238E27FC236}">
                      <a16:creationId xmlns:a16="http://schemas.microsoft.com/office/drawing/2014/main" id="{0707D63C-7879-39CE-EB6F-2A6E333ACEB1}"/>
                    </a:ext>
                  </a:extLst>
                </p14:cNvPr>
                <p14:cNvContentPartPr/>
                <p14:nvPr/>
              </p14:nvContentPartPr>
              <p14:xfrm>
                <a:off x="662700" y="6342891"/>
                <a:ext cx="125640" cy="136800"/>
              </p14:xfrm>
            </p:contentPart>
          </mc:Choice>
          <mc:Fallback xmlns="">
            <p:pic>
              <p:nvPicPr>
                <p:cNvPr id="11538" name="잉크 11537">
                  <a:extLst>
                    <a:ext uri="{FF2B5EF4-FFF2-40B4-BE49-F238E27FC236}">
                      <a16:creationId xmlns:a16="http://schemas.microsoft.com/office/drawing/2014/main" id="{0707D63C-7879-39CE-EB6F-2A6E333ACEB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54060" y="6334251"/>
                  <a:ext cx="143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11539" name="잉크 11538">
                  <a:extLst>
                    <a:ext uri="{FF2B5EF4-FFF2-40B4-BE49-F238E27FC236}">
                      <a16:creationId xmlns:a16="http://schemas.microsoft.com/office/drawing/2014/main" id="{0954C7BD-12B2-3CB8-5FCE-97F6554EBA78}"/>
                    </a:ext>
                  </a:extLst>
                </p14:cNvPr>
                <p14:cNvContentPartPr/>
                <p14:nvPr/>
              </p14:nvContentPartPr>
              <p14:xfrm>
                <a:off x="706620" y="6442251"/>
                <a:ext cx="110880" cy="59400"/>
              </p14:xfrm>
            </p:contentPart>
          </mc:Choice>
          <mc:Fallback xmlns="">
            <p:pic>
              <p:nvPicPr>
                <p:cNvPr id="11539" name="잉크 11538">
                  <a:extLst>
                    <a:ext uri="{FF2B5EF4-FFF2-40B4-BE49-F238E27FC236}">
                      <a16:creationId xmlns:a16="http://schemas.microsoft.com/office/drawing/2014/main" id="{0954C7BD-12B2-3CB8-5FCE-97F6554EBA7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97980" y="6433251"/>
                  <a:ext cx="128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11540" name="잉크 11539">
                  <a:extLst>
                    <a:ext uri="{FF2B5EF4-FFF2-40B4-BE49-F238E27FC236}">
                      <a16:creationId xmlns:a16="http://schemas.microsoft.com/office/drawing/2014/main" id="{D88CD87D-64E3-C97B-59F8-3AA4F184778A}"/>
                    </a:ext>
                  </a:extLst>
                </p14:cNvPr>
                <p14:cNvContentPartPr/>
                <p14:nvPr/>
              </p14:nvContentPartPr>
              <p14:xfrm>
                <a:off x="757380" y="6527571"/>
                <a:ext cx="136440" cy="64080"/>
              </p14:xfrm>
            </p:contentPart>
          </mc:Choice>
          <mc:Fallback xmlns="">
            <p:pic>
              <p:nvPicPr>
                <p:cNvPr id="11540" name="잉크 11539">
                  <a:extLst>
                    <a:ext uri="{FF2B5EF4-FFF2-40B4-BE49-F238E27FC236}">
                      <a16:creationId xmlns:a16="http://schemas.microsoft.com/office/drawing/2014/main" id="{D88CD87D-64E3-C97B-59F8-3AA4F184778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48380" y="6518571"/>
                  <a:ext cx="154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11541" name="잉크 11540">
                  <a:extLst>
                    <a:ext uri="{FF2B5EF4-FFF2-40B4-BE49-F238E27FC236}">
                      <a16:creationId xmlns:a16="http://schemas.microsoft.com/office/drawing/2014/main" id="{A3A53CD8-F4DE-0F80-D38D-1C933A87468F}"/>
                    </a:ext>
                  </a:extLst>
                </p14:cNvPr>
                <p14:cNvContentPartPr/>
                <p14:nvPr/>
              </p14:nvContentPartPr>
              <p14:xfrm>
                <a:off x="831540" y="6397611"/>
                <a:ext cx="191160" cy="112680"/>
              </p14:xfrm>
            </p:contentPart>
          </mc:Choice>
          <mc:Fallback xmlns="">
            <p:pic>
              <p:nvPicPr>
                <p:cNvPr id="11541" name="잉크 11540">
                  <a:extLst>
                    <a:ext uri="{FF2B5EF4-FFF2-40B4-BE49-F238E27FC236}">
                      <a16:creationId xmlns:a16="http://schemas.microsoft.com/office/drawing/2014/main" id="{A3A53CD8-F4DE-0F80-D38D-1C933A87468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22540" y="6388971"/>
                  <a:ext cx="20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11542" name="잉크 11541">
                  <a:extLst>
                    <a:ext uri="{FF2B5EF4-FFF2-40B4-BE49-F238E27FC236}">
                      <a16:creationId xmlns:a16="http://schemas.microsoft.com/office/drawing/2014/main" id="{8846D459-5B4F-F752-6626-C793A7019A8B}"/>
                    </a:ext>
                  </a:extLst>
                </p14:cNvPr>
                <p14:cNvContentPartPr/>
                <p14:nvPr/>
              </p14:nvContentPartPr>
              <p14:xfrm>
                <a:off x="1016220" y="6369891"/>
                <a:ext cx="197640" cy="156600"/>
              </p14:xfrm>
            </p:contentPart>
          </mc:Choice>
          <mc:Fallback xmlns="">
            <p:pic>
              <p:nvPicPr>
                <p:cNvPr id="11542" name="잉크 11541">
                  <a:extLst>
                    <a:ext uri="{FF2B5EF4-FFF2-40B4-BE49-F238E27FC236}">
                      <a16:creationId xmlns:a16="http://schemas.microsoft.com/office/drawing/2014/main" id="{8846D459-5B4F-F752-6626-C793A7019A8B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07220" y="6360891"/>
                  <a:ext cx="21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11543" name="잉크 11542">
                  <a:extLst>
                    <a:ext uri="{FF2B5EF4-FFF2-40B4-BE49-F238E27FC236}">
                      <a16:creationId xmlns:a16="http://schemas.microsoft.com/office/drawing/2014/main" id="{C979A2A2-B27C-2F57-11BC-DEE86BE466CE}"/>
                    </a:ext>
                  </a:extLst>
                </p14:cNvPr>
                <p14:cNvContentPartPr/>
                <p14:nvPr/>
              </p14:nvContentPartPr>
              <p14:xfrm>
                <a:off x="1270380" y="6357291"/>
                <a:ext cx="110520" cy="126000"/>
              </p14:xfrm>
            </p:contentPart>
          </mc:Choice>
          <mc:Fallback xmlns="">
            <p:pic>
              <p:nvPicPr>
                <p:cNvPr id="11543" name="잉크 11542">
                  <a:extLst>
                    <a:ext uri="{FF2B5EF4-FFF2-40B4-BE49-F238E27FC236}">
                      <a16:creationId xmlns:a16="http://schemas.microsoft.com/office/drawing/2014/main" id="{C979A2A2-B27C-2F57-11BC-DEE86BE466C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261740" y="6348651"/>
                  <a:ext cx="128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11544" name="잉크 11543">
                  <a:extLst>
                    <a:ext uri="{FF2B5EF4-FFF2-40B4-BE49-F238E27FC236}">
                      <a16:creationId xmlns:a16="http://schemas.microsoft.com/office/drawing/2014/main" id="{07A1C71C-C417-1B25-F077-20E1E523368A}"/>
                    </a:ext>
                  </a:extLst>
                </p14:cNvPr>
                <p14:cNvContentPartPr/>
                <p14:nvPr/>
              </p14:nvContentPartPr>
              <p14:xfrm>
                <a:off x="1259580" y="6300411"/>
                <a:ext cx="193320" cy="189720"/>
              </p14:xfrm>
            </p:contentPart>
          </mc:Choice>
          <mc:Fallback xmlns="">
            <p:pic>
              <p:nvPicPr>
                <p:cNvPr id="11544" name="잉크 11543">
                  <a:extLst>
                    <a:ext uri="{FF2B5EF4-FFF2-40B4-BE49-F238E27FC236}">
                      <a16:creationId xmlns:a16="http://schemas.microsoft.com/office/drawing/2014/main" id="{07A1C71C-C417-1B25-F077-20E1E523368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250940" y="6291771"/>
                  <a:ext cx="21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11545" name="잉크 11544">
                  <a:extLst>
                    <a:ext uri="{FF2B5EF4-FFF2-40B4-BE49-F238E27FC236}">
                      <a16:creationId xmlns:a16="http://schemas.microsoft.com/office/drawing/2014/main" id="{7E18C7E0-B1C2-B4CC-1642-F0462C9ABAD6}"/>
                    </a:ext>
                  </a:extLst>
                </p14:cNvPr>
                <p14:cNvContentPartPr/>
                <p14:nvPr/>
              </p14:nvContentPartPr>
              <p14:xfrm>
                <a:off x="1443180" y="6332091"/>
                <a:ext cx="141120" cy="134280"/>
              </p14:xfrm>
            </p:contentPart>
          </mc:Choice>
          <mc:Fallback xmlns="">
            <p:pic>
              <p:nvPicPr>
                <p:cNvPr id="11545" name="잉크 11544">
                  <a:extLst>
                    <a:ext uri="{FF2B5EF4-FFF2-40B4-BE49-F238E27FC236}">
                      <a16:creationId xmlns:a16="http://schemas.microsoft.com/office/drawing/2014/main" id="{7E18C7E0-B1C2-B4CC-1642-F0462C9ABAD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434180" y="6323451"/>
                  <a:ext cx="158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11546" name="잉크 11545">
                  <a:extLst>
                    <a:ext uri="{FF2B5EF4-FFF2-40B4-BE49-F238E27FC236}">
                      <a16:creationId xmlns:a16="http://schemas.microsoft.com/office/drawing/2014/main" id="{36FA8DDF-ADFA-59FA-663B-C1E73BC68A6D}"/>
                    </a:ext>
                  </a:extLst>
                </p14:cNvPr>
                <p14:cNvContentPartPr/>
                <p14:nvPr/>
              </p14:nvContentPartPr>
              <p14:xfrm>
                <a:off x="1543260" y="6300771"/>
                <a:ext cx="143640" cy="99000"/>
              </p14:xfrm>
            </p:contentPart>
          </mc:Choice>
          <mc:Fallback xmlns="">
            <p:pic>
              <p:nvPicPr>
                <p:cNvPr id="11546" name="잉크 11545">
                  <a:extLst>
                    <a:ext uri="{FF2B5EF4-FFF2-40B4-BE49-F238E27FC236}">
                      <a16:creationId xmlns:a16="http://schemas.microsoft.com/office/drawing/2014/main" id="{36FA8DDF-ADFA-59FA-663B-C1E73BC68A6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534620" y="6292131"/>
                  <a:ext cx="161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11547" name="잉크 11546">
                  <a:extLst>
                    <a:ext uri="{FF2B5EF4-FFF2-40B4-BE49-F238E27FC236}">
                      <a16:creationId xmlns:a16="http://schemas.microsoft.com/office/drawing/2014/main" id="{DC705F35-1EAF-AC8F-8E7E-8412808FCF70}"/>
                    </a:ext>
                  </a:extLst>
                </p14:cNvPr>
                <p14:cNvContentPartPr/>
                <p14:nvPr/>
              </p14:nvContentPartPr>
              <p14:xfrm>
                <a:off x="1633620" y="6377451"/>
                <a:ext cx="99720" cy="75960"/>
              </p14:xfrm>
            </p:contentPart>
          </mc:Choice>
          <mc:Fallback xmlns="">
            <p:pic>
              <p:nvPicPr>
                <p:cNvPr id="11547" name="잉크 11546">
                  <a:extLst>
                    <a:ext uri="{FF2B5EF4-FFF2-40B4-BE49-F238E27FC236}">
                      <a16:creationId xmlns:a16="http://schemas.microsoft.com/office/drawing/2014/main" id="{DC705F35-1EAF-AC8F-8E7E-8412808FCF7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624980" y="6368451"/>
                  <a:ext cx="117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11548" name="잉크 11547">
                  <a:extLst>
                    <a:ext uri="{FF2B5EF4-FFF2-40B4-BE49-F238E27FC236}">
                      <a16:creationId xmlns:a16="http://schemas.microsoft.com/office/drawing/2014/main" id="{6253C477-BD66-1675-0DF0-05C888F3CF74}"/>
                    </a:ext>
                  </a:extLst>
                </p14:cNvPr>
                <p14:cNvContentPartPr/>
                <p14:nvPr/>
              </p14:nvContentPartPr>
              <p14:xfrm>
                <a:off x="1703820" y="6284211"/>
                <a:ext cx="159840" cy="131760"/>
              </p14:xfrm>
            </p:contentPart>
          </mc:Choice>
          <mc:Fallback xmlns="">
            <p:pic>
              <p:nvPicPr>
                <p:cNvPr id="11548" name="잉크 11547">
                  <a:extLst>
                    <a:ext uri="{FF2B5EF4-FFF2-40B4-BE49-F238E27FC236}">
                      <a16:creationId xmlns:a16="http://schemas.microsoft.com/office/drawing/2014/main" id="{6253C477-BD66-1675-0DF0-05C888F3CF7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694820" y="6275571"/>
                  <a:ext cx="17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11549" name="잉크 11548">
                  <a:extLst>
                    <a:ext uri="{FF2B5EF4-FFF2-40B4-BE49-F238E27FC236}">
                      <a16:creationId xmlns:a16="http://schemas.microsoft.com/office/drawing/2014/main" id="{8DAE3073-4127-9F99-E947-DB7F3A9A4D0B}"/>
                    </a:ext>
                  </a:extLst>
                </p14:cNvPr>
                <p14:cNvContentPartPr/>
                <p14:nvPr/>
              </p14:nvContentPartPr>
              <p14:xfrm>
                <a:off x="1807500" y="6258651"/>
                <a:ext cx="82800" cy="120960"/>
              </p14:xfrm>
            </p:contentPart>
          </mc:Choice>
          <mc:Fallback xmlns="">
            <p:pic>
              <p:nvPicPr>
                <p:cNvPr id="11549" name="잉크 11548">
                  <a:extLst>
                    <a:ext uri="{FF2B5EF4-FFF2-40B4-BE49-F238E27FC236}">
                      <a16:creationId xmlns:a16="http://schemas.microsoft.com/office/drawing/2014/main" id="{8DAE3073-4127-9F99-E947-DB7F3A9A4D0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798860" y="6249651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11550" name="잉크 11549">
                  <a:extLst>
                    <a:ext uri="{FF2B5EF4-FFF2-40B4-BE49-F238E27FC236}">
                      <a16:creationId xmlns:a16="http://schemas.microsoft.com/office/drawing/2014/main" id="{C6840506-9993-7185-8781-AEF6DE82B8D3}"/>
                    </a:ext>
                  </a:extLst>
                </p14:cNvPr>
                <p14:cNvContentPartPr/>
                <p14:nvPr/>
              </p14:nvContentPartPr>
              <p14:xfrm>
                <a:off x="1843500" y="6359091"/>
                <a:ext cx="71280" cy="86760"/>
              </p14:xfrm>
            </p:contentPart>
          </mc:Choice>
          <mc:Fallback xmlns="">
            <p:pic>
              <p:nvPicPr>
                <p:cNvPr id="11550" name="잉크 11549">
                  <a:extLst>
                    <a:ext uri="{FF2B5EF4-FFF2-40B4-BE49-F238E27FC236}">
                      <a16:creationId xmlns:a16="http://schemas.microsoft.com/office/drawing/2014/main" id="{C6840506-9993-7185-8781-AEF6DE82B8D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834500" y="6350451"/>
                  <a:ext cx="88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11551" name="잉크 11550">
                  <a:extLst>
                    <a:ext uri="{FF2B5EF4-FFF2-40B4-BE49-F238E27FC236}">
                      <a16:creationId xmlns:a16="http://schemas.microsoft.com/office/drawing/2014/main" id="{03253E67-75A3-C714-30D7-F0EB644B116E}"/>
                    </a:ext>
                  </a:extLst>
                </p14:cNvPr>
                <p14:cNvContentPartPr/>
                <p14:nvPr/>
              </p14:nvContentPartPr>
              <p14:xfrm>
                <a:off x="1933140" y="6309411"/>
                <a:ext cx="61200" cy="81720"/>
              </p14:xfrm>
            </p:contentPart>
          </mc:Choice>
          <mc:Fallback xmlns="">
            <p:pic>
              <p:nvPicPr>
                <p:cNvPr id="11551" name="잉크 11550">
                  <a:extLst>
                    <a:ext uri="{FF2B5EF4-FFF2-40B4-BE49-F238E27FC236}">
                      <a16:creationId xmlns:a16="http://schemas.microsoft.com/office/drawing/2014/main" id="{03253E67-75A3-C714-30D7-F0EB644B116E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924500" y="6300411"/>
                  <a:ext cx="78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11552" name="잉크 11551">
                  <a:extLst>
                    <a:ext uri="{FF2B5EF4-FFF2-40B4-BE49-F238E27FC236}">
                      <a16:creationId xmlns:a16="http://schemas.microsoft.com/office/drawing/2014/main" id="{D346E9EE-5AD9-1779-CEDB-69473198CDD7}"/>
                    </a:ext>
                  </a:extLst>
                </p14:cNvPr>
                <p14:cNvContentPartPr/>
                <p14:nvPr/>
              </p14:nvContentPartPr>
              <p14:xfrm>
                <a:off x="1993260" y="6234531"/>
                <a:ext cx="217440" cy="136440"/>
              </p14:xfrm>
            </p:contentPart>
          </mc:Choice>
          <mc:Fallback xmlns="">
            <p:pic>
              <p:nvPicPr>
                <p:cNvPr id="11552" name="잉크 11551">
                  <a:extLst>
                    <a:ext uri="{FF2B5EF4-FFF2-40B4-BE49-F238E27FC236}">
                      <a16:creationId xmlns:a16="http://schemas.microsoft.com/office/drawing/2014/main" id="{D346E9EE-5AD9-1779-CEDB-69473198CDD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984620" y="6225531"/>
                  <a:ext cx="235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11553" name="잉크 11552">
                  <a:extLst>
                    <a:ext uri="{FF2B5EF4-FFF2-40B4-BE49-F238E27FC236}">
                      <a16:creationId xmlns:a16="http://schemas.microsoft.com/office/drawing/2014/main" id="{A1AF91C6-8FA8-61CF-9F6D-F1146F63BD62}"/>
                    </a:ext>
                  </a:extLst>
                </p14:cNvPr>
                <p14:cNvContentPartPr/>
                <p14:nvPr/>
              </p14:nvContentPartPr>
              <p14:xfrm>
                <a:off x="2194140" y="6226971"/>
                <a:ext cx="99000" cy="91800"/>
              </p14:xfrm>
            </p:contentPart>
          </mc:Choice>
          <mc:Fallback xmlns="">
            <p:pic>
              <p:nvPicPr>
                <p:cNvPr id="11553" name="잉크 11552">
                  <a:extLst>
                    <a:ext uri="{FF2B5EF4-FFF2-40B4-BE49-F238E27FC236}">
                      <a16:creationId xmlns:a16="http://schemas.microsoft.com/office/drawing/2014/main" id="{A1AF91C6-8FA8-61CF-9F6D-F1146F63BD6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185500" y="6217971"/>
                  <a:ext cx="11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11554" name="잉크 11553">
                  <a:extLst>
                    <a:ext uri="{FF2B5EF4-FFF2-40B4-BE49-F238E27FC236}">
                      <a16:creationId xmlns:a16="http://schemas.microsoft.com/office/drawing/2014/main" id="{2922BD8F-E13F-DA9D-B21F-D0BA854BE26B}"/>
                    </a:ext>
                  </a:extLst>
                </p14:cNvPr>
                <p14:cNvContentPartPr/>
                <p14:nvPr/>
              </p14:nvContentPartPr>
              <p14:xfrm>
                <a:off x="2283420" y="6215811"/>
                <a:ext cx="74160" cy="122400"/>
              </p14:xfrm>
            </p:contentPart>
          </mc:Choice>
          <mc:Fallback xmlns="">
            <p:pic>
              <p:nvPicPr>
                <p:cNvPr id="11554" name="잉크 11553">
                  <a:extLst>
                    <a:ext uri="{FF2B5EF4-FFF2-40B4-BE49-F238E27FC236}">
                      <a16:creationId xmlns:a16="http://schemas.microsoft.com/office/drawing/2014/main" id="{2922BD8F-E13F-DA9D-B21F-D0BA854BE26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274780" y="6207171"/>
                  <a:ext cx="91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11555" name="잉크 11554">
                  <a:extLst>
                    <a:ext uri="{FF2B5EF4-FFF2-40B4-BE49-F238E27FC236}">
                      <a16:creationId xmlns:a16="http://schemas.microsoft.com/office/drawing/2014/main" id="{93E42F51-A790-F969-BCE3-C57E8CDD504D}"/>
                    </a:ext>
                  </a:extLst>
                </p14:cNvPr>
                <p14:cNvContentPartPr/>
                <p14:nvPr/>
              </p14:nvContentPartPr>
              <p14:xfrm>
                <a:off x="2377740" y="6192771"/>
                <a:ext cx="128160" cy="151920"/>
              </p14:xfrm>
            </p:contentPart>
          </mc:Choice>
          <mc:Fallback xmlns="">
            <p:pic>
              <p:nvPicPr>
                <p:cNvPr id="11555" name="잉크 11554">
                  <a:extLst>
                    <a:ext uri="{FF2B5EF4-FFF2-40B4-BE49-F238E27FC236}">
                      <a16:creationId xmlns:a16="http://schemas.microsoft.com/office/drawing/2014/main" id="{93E42F51-A790-F969-BCE3-C57E8CDD504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369100" y="6183771"/>
                  <a:ext cx="14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11556" name="잉크 11555">
                  <a:extLst>
                    <a:ext uri="{FF2B5EF4-FFF2-40B4-BE49-F238E27FC236}">
                      <a16:creationId xmlns:a16="http://schemas.microsoft.com/office/drawing/2014/main" id="{6671F0BA-0611-BB53-51A8-FC9B7BCBED70}"/>
                    </a:ext>
                  </a:extLst>
                </p14:cNvPr>
                <p14:cNvContentPartPr/>
                <p14:nvPr/>
              </p14:nvContentPartPr>
              <p14:xfrm>
                <a:off x="2581500" y="6096651"/>
                <a:ext cx="119160" cy="117360"/>
              </p14:xfrm>
            </p:contentPart>
          </mc:Choice>
          <mc:Fallback xmlns="">
            <p:pic>
              <p:nvPicPr>
                <p:cNvPr id="11556" name="잉크 11555">
                  <a:extLst>
                    <a:ext uri="{FF2B5EF4-FFF2-40B4-BE49-F238E27FC236}">
                      <a16:creationId xmlns:a16="http://schemas.microsoft.com/office/drawing/2014/main" id="{6671F0BA-0611-BB53-51A8-FC9B7BCBED70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572500" y="6087651"/>
                  <a:ext cx="136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11557" name="잉크 11556">
                  <a:extLst>
                    <a:ext uri="{FF2B5EF4-FFF2-40B4-BE49-F238E27FC236}">
                      <a16:creationId xmlns:a16="http://schemas.microsoft.com/office/drawing/2014/main" id="{7A3DD72D-62E4-7A22-06B9-5952666AD270}"/>
                    </a:ext>
                  </a:extLst>
                </p14:cNvPr>
                <p14:cNvContentPartPr/>
                <p14:nvPr/>
              </p14:nvContentPartPr>
              <p14:xfrm>
                <a:off x="2598420" y="6197811"/>
                <a:ext cx="87120" cy="72000"/>
              </p14:xfrm>
            </p:contentPart>
          </mc:Choice>
          <mc:Fallback xmlns="">
            <p:pic>
              <p:nvPicPr>
                <p:cNvPr id="11557" name="잉크 11556">
                  <a:extLst>
                    <a:ext uri="{FF2B5EF4-FFF2-40B4-BE49-F238E27FC236}">
                      <a16:creationId xmlns:a16="http://schemas.microsoft.com/office/drawing/2014/main" id="{7A3DD72D-62E4-7A22-06B9-5952666AD27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589780" y="6188811"/>
                  <a:ext cx="104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11558" name="잉크 11557">
                  <a:extLst>
                    <a:ext uri="{FF2B5EF4-FFF2-40B4-BE49-F238E27FC236}">
                      <a16:creationId xmlns:a16="http://schemas.microsoft.com/office/drawing/2014/main" id="{2E5C9E85-3BDF-3631-C4EA-E5683589E3B3}"/>
                    </a:ext>
                  </a:extLst>
                </p14:cNvPr>
                <p14:cNvContentPartPr/>
                <p14:nvPr/>
              </p14:nvContentPartPr>
              <p14:xfrm>
                <a:off x="2612820" y="6080451"/>
                <a:ext cx="197640" cy="209880"/>
              </p14:xfrm>
            </p:contentPart>
          </mc:Choice>
          <mc:Fallback xmlns="">
            <p:pic>
              <p:nvPicPr>
                <p:cNvPr id="11558" name="잉크 11557">
                  <a:extLst>
                    <a:ext uri="{FF2B5EF4-FFF2-40B4-BE49-F238E27FC236}">
                      <a16:creationId xmlns:a16="http://schemas.microsoft.com/office/drawing/2014/main" id="{2E5C9E85-3BDF-3631-C4EA-E5683589E3B3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603820" y="6071811"/>
                  <a:ext cx="21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11559" name="잉크 11558">
                  <a:extLst>
                    <a:ext uri="{FF2B5EF4-FFF2-40B4-BE49-F238E27FC236}">
                      <a16:creationId xmlns:a16="http://schemas.microsoft.com/office/drawing/2014/main" id="{5694269D-A824-7CE5-A51F-8B284E5547C8}"/>
                    </a:ext>
                  </a:extLst>
                </p14:cNvPr>
                <p14:cNvContentPartPr/>
                <p14:nvPr/>
              </p14:nvContentPartPr>
              <p14:xfrm>
                <a:off x="2792100" y="6113211"/>
                <a:ext cx="81720" cy="102960"/>
              </p14:xfrm>
            </p:contentPart>
          </mc:Choice>
          <mc:Fallback xmlns="">
            <p:pic>
              <p:nvPicPr>
                <p:cNvPr id="11559" name="잉크 11558">
                  <a:extLst>
                    <a:ext uri="{FF2B5EF4-FFF2-40B4-BE49-F238E27FC236}">
                      <a16:creationId xmlns:a16="http://schemas.microsoft.com/office/drawing/2014/main" id="{5694269D-A824-7CE5-A51F-8B284E5547C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2783460" y="6104571"/>
                  <a:ext cx="99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11560" name="잉크 11559">
                  <a:extLst>
                    <a:ext uri="{FF2B5EF4-FFF2-40B4-BE49-F238E27FC236}">
                      <a16:creationId xmlns:a16="http://schemas.microsoft.com/office/drawing/2014/main" id="{5A30EBEB-4B91-1D0E-F3CE-7C2F1D40A45C}"/>
                    </a:ext>
                  </a:extLst>
                </p14:cNvPr>
                <p14:cNvContentPartPr/>
                <p14:nvPr/>
              </p14:nvContentPartPr>
              <p14:xfrm>
                <a:off x="2843940" y="6038691"/>
                <a:ext cx="127440" cy="112680"/>
              </p14:xfrm>
            </p:contentPart>
          </mc:Choice>
          <mc:Fallback xmlns="">
            <p:pic>
              <p:nvPicPr>
                <p:cNvPr id="11560" name="잉크 11559">
                  <a:extLst>
                    <a:ext uri="{FF2B5EF4-FFF2-40B4-BE49-F238E27FC236}">
                      <a16:creationId xmlns:a16="http://schemas.microsoft.com/office/drawing/2014/main" id="{5A30EBEB-4B91-1D0E-F3CE-7C2F1D40A45C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2835300" y="6030051"/>
                  <a:ext cx="145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11561" name="잉크 11560">
                  <a:extLst>
                    <a:ext uri="{FF2B5EF4-FFF2-40B4-BE49-F238E27FC236}">
                      <a16:creationId xmlns:a16="http://schemas.microsoft.com/office/drawing/2014/main" id="{AC81A4FB-A468-6CF0-10F0-37E2B91A84B7}"/>
                    </a:ext>
                  </a:extLst>
                </p14:cNvPr>
                <p14:cNvContentPartPr/>
                <p14:nvPr/>
              </p14:nvContentPartPr>
              <p14:xfrm>
                <a:off x="2902260" y="6018531"/>
                <a:ext cx="121680" cy="210240"/>
              </p14:xfrm>
            </p:contentPart>
          </mc:Choice>
          <mc:Fallback xmlns="">
            <p:pic>
              <p:nvPicPr>
                <p:cNvPr id="11561" name="잉크 11560">
                  <a:extLst>
                    <a:ext uri="{FF2B5EF4-FFF2-40B4-BE49-F238E27FC236}">
                      <a16:creationId xmlns:a16="http://schemas.microsoft.com/office/drawing/2014/main" id="{AC81A4FB-A468-6CF0-10F0-37E2B91A84B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893620" y="6009531"/>
                  <a:ext cx="139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11562" name="잉크 11561">
                  <a:extLst>
                    <a:ext uri="{FF2B5EF4-FFF2-40B4-BE49-F238E27FC236}">
                      <a16:creationId xmlns:a16="http://schemas.microsoft.com/office/drawing/2014/main" id="{9022121F-ADE7-A763-1300-AD99D00DA42D}"/>
                    </a:ext>
                  </a:extLst>
                </p14:cNvPr>
                <p14:cNvContentPartPr/>
                <p14:nvPr/>
              </p14:nvContentPartPr>
              <p14:xfrm>
                <a:off x="3068220" y="6031851"/>
                <a:ext cx="100080" cy="90000"/>
              </p14:xfrm>
            </p:contentPart>
          </mc:Choice>
          <mc:Fallback xmlns="">
            <p:pic>
              <p:nvPicPr>
                <p:cNvPr id="11562" name="잉크 11561">
                  <a:extLst>
                    <a:ext uri="{FF2B5EF4-FFF2-40B4-BE49-F238E27FC236}">
                      <a16:creationId xmlns:a16="http://schemas.microsoft.com/office/drawing/2014/main" id="{9022121F-ADE7-A763-1300-AD99D00DA42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059220" y="6023211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11563" name="잉크 11562">
                  <a:extLst>
                    <a:ext uri="{FF2B5EF4-FFF2-40B4-BE49-F238E27FC236}">
                      <a16:creationId xmlns:a16="http://schemas.microsoft.com/office/drawing/2014/main" id="{6776097C-1F0C-C398-7BA2-553D76F6B0EF}"/>
                    </a:ext>
                  </a:extLst>
                </p14:cNvPr>
                <p14:cNvContentPartPr/>
                <p14:nvPr/>
              </p14:nvContentPartPr>
              <p14:xfrm>
                <a:off x="3155700" y="5998731"/>
                <a:ext cx="23040" cy="129960"/>
              </p14:xfrm>
            </p:contentPart>
          </mc:Choice>
          <mc:Fallback xmlns="">
            <p:pic>
              <p:nvPicPr>
                <p:cNvPr id="11563" name="잉크 11562">
                  <a:extLst>
                    <a:ext uri="{FF2B5EF4-FFF2-40B4-BE49-F238E27FC236}">
                      <a16:creationId xmlns:a16="http://schemas.microsoft.com/office/drawing/2014/main" id="{6776097C-1F0C-C398-7BA2-553D76F6B0E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146700" y="5990091"/>
                  <a:ext cx="40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11564" name="잉크 11563">
                  <a:extLst>
                    <a:ext uri="{FF2B5EF4-FFF2-40B4-BE49-F238E27FC236}">
                      <a16:creationId xmlns:a16="http://schemas.microsoft.com/office/drawing/2014/main" id="{54DDBF8C-A3D2-9626-A390-98D59C3AAB63}"/>
                    </a:ext>
                  </a:extLst>
                </p14:cNvPr>
                <p14:cNvContentPartPr/>
                <p14:nvPr/>
              </p14:nvContentPartPr>
              <p14:xfrm>
                <a:off x="3134100" y="6119331"/>
                <a:ext cx="113040" cy="87840"/>
              </p14:xfrm>
            </p:contentPart>
          </mc:Choice>
          <mc:Fallback xmlns="">
            <p:pic>
              <p:nvPicPr>
                <p:cNvPr id="11564" name="잉크 11563">
                  <a:extLst>
                    <a:ext uri="{FF2B5EF4-FFF2-40B4-BE49-F238E27FC236}">
                      <a16:creationId xmlns:a16="http://schemas.microsoft.com/office/drawing/2014/main" id="{54DDBF8C-A3D2-9626-A390-98D59C3AAB6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125460" y="6110691"/>
                  <a:ext cx="130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11565" name="잉크 11564">
                  <a:extLst>
                    <a:ext uri="{FF2B5EF4-FFF2-40B4-BE49-F238E27FC236}">
                      <a16:creationId xmlns:a16="http://schemas.microsoft.com/office/drawing/2014/main" id="{92FF4C62-2F33-FF24-9093-58B2370B3A4C}"/>
                    </a:ext>
                  </a:extLst>
                </p14:cNvPr>
                <p14:cNvContentPartPr/>
                <p14:nvPr/>
              </p14:nvContentPartPr>
              <p14:xfrm>
                <a:off x="3182340" y="5996931"/>
                <a:ext cx="149760" cy="149040"/>
              </p14:xfrm>
            </p:contentPart>
          </mc:Choice>
          <mc:Fallback xmlns="">
            <p:pic>
              <p:nvPicPr>
                <p:cNvPr id="11565" name="잉크 11564">
                  <a:extLst>
                    <a:ext uri="{FF2B5EF4-FFF2-40B4-BE49-F238E27FC236}">
                      <a16:creationId xmlns:a16="http://schemas.microsoft.com/office/drawing/2014/main" id="{92FF4C62-2F33-FF24-9093-58B2370B3A4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173700" y="5988291"/>
                  <a:ext cx="167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11566" name="잉크 11565">
                  <a:extLst>
                    <a:ext uri="{FF2B5EF4-FFF2-40B4-BE49-F238E27FC236}">
                      <a16:creationId xmlns:a16="http://schemas.microsoft.com/office/drawing/2014/main" id="{1A4046B1-4973-D1E5-17DE-E47DE9F72B9F}"/>
                    </a:ext>
                  </a:extLst>
                </p14:cNvPr>
                <p14:cNvContentPartPr/>
                <p14:nvPr/>
              </p14:nvContentPartPr>
              <p14:xfrm>
                <a:off x="3297180" y="5977131"/>
                <a:ext cx="230400" cy="132120"/>
              </p14:xfrm>
            </p:contentPart>
          </mc:Choice>
          <mc:Fallback xmlns="">
            <p:pic>
              <p:nvPicPr>
                <p:cNvPr id="11566" name="잉크 11565">
                  <a:extLst>
                    <a:ext uri="{FF2B5EF4-FFF2-40B4-BE49-F238E27FC236}">
                      <a16:creationId xmlns:a16="http://schemas.microsoft.com/office/drawing/2014/main" id="{1A4046B1-4973-D1E5-17DE-E47DE9F72B9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288180" y="5968131"/>
                  <a:ext cx="248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11567" name="잉크 11566">
                  <a:extLst>
                    <a:ext uri="{FF2B5EF4-FFF2-40B4-BE49-F238E27FC236}">
                      <a16:creationId xmlns:a16="http://schemas.microsoft.com/office/drawing/2014/main" id="{788DE6B1-B884-5863-0C08-A1580FCF1B35}"/>
                    </a:ext>
                  </a:extLst>
                </p14:cNvPr>
                <p14:cNvContentPartPr/>
                <p14:nvPr/>
              </p14:nvContentPartPr>
              <p14:xfrm>
                <a:off x="1322220" y="6604251"/>
                <a:ext cx="143280" cy="132480"/>
              </p14:xfrm>
            </p:contentPart>
          </mc:Choice>
          <mc:Fallback xmlns="">
            <p:pic>
              <p:nvPicPr>
                <p:cNvPr id="11567" name="잉크 11566">
                  <a:extLst>
                    <a:ext uri="{FF2B5EF4-FFF2-40B4-BE49-F238E27FC236}">
                      <a16:creationId xmlns:a16="http://schemas.microsoft.com/office/drawing/2014/main" id="{788DE6B1-B884-5863-0C08-A1580FCF1B3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313580" y="6595251"/>
                  <a:ext cx="160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11570" name="잉크 11569">
                  <a:extLst>
                    <a:ext uri="{FF2B5EF4-FFF2-40B4-BE49-F238E27FC236}">
                      <a16:creationId xmlns:a16="http://schemas.microsoft.com/office/drawing/2014/main" id="{42054971-CA26-2C2E-ED0A-CAF3701F0A87}"/>
                    </a:ext>
                  </a:extLst>
                </p14:cNvPr>
                <p14:cNvContentPartPr/>
                <p14:nvPr/>
              </p14:nvContentPartPr>
              <p14:xfrm>
                <a:off x="1446060" y="6595611"/>
                <a:ext cx="108720" cy="19800"/>
              </p14:xfrm>
            </p:contentPart>
          </mc:Choice>
          <mc:Fallback xmlns="">
            <p:pic>
              <p:nvPicPr>
                <p:cNvPr id="11570" name="잉크 11569">
                  <a:extLst>
                    <a:ext uri="{FF2B5EF4-FFF2-40B4-BE49-F238E27FC236}">
                      <a16:creationId xmlns:a16="http://schemas.microsoft.com/office/drawing/2014/main" id="{42054971-CA26-2C2E-ED0A-CAF3701F0A87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437060" y="6586611"/>
                  <a:ext cx="126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11571" name="잉크 11570">
                  <a:extLst>
                    <a:ext uri="{FF2B5EF4-FFF2-40B4-BE49-F238E27FC236}">
                      <a16:creationId xmlns:a16="http://schemas.microsoft.com/office/drawing/2014/main" id="{DE0673E1-CAB2-149C-D6FA-B2A9C1F55761}"/>
                    </a:ext>
                  </a:extLst>
                </p14:cNvPr>
                <p14:cNvContentPartPr/>
                <p14:nvPr/>
              </p14:nvContentPartPr>
              <p14:xfrm>
                <a:off x="1479900" y="6653211"/>
                <a:ext cx="86400" cy="28080"/>
              </p14:xfrm>
            </p:contentPart>
          </mc:Choice>
          <mc:Fallback xmlns="">
            <p:pic>
              <p:nvPicPr>
                <p:cNvPr id="11571" name="잉크 11570">
                  <a:extLst>
                    <a:ext uri="{FF2B5EF4-FFF2-40B4-BE49-F238E27FC236}">
                      <a16:creationId xmlns:a16="http://schemas.microsoft.com/office/drawing/2014/main" id="{DE0673E1-CAB2-149C-D6FA-B2A9C1F55761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470900" y="6644571"/>
                  <a:ext cx="104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11572" name="잉크 11571">
                  <a:extLst>
                    <a:ext uri="{FF2B5EF4-FFF2-40B4-BE49-F238E27FC236}">
                      <a16:creationId xmlns:a16="http://schemas.microsoft.com/office/drawing/2014/main" id="{A6AB1DAD-50C4-C927-A3FA-0DA4ED78F083}"/>
                    </a:ext>
                  </a:extLst>
                </p14:cNvPr>
                <p14:cNvContentPartPr/>
                <p14:nvPr/>
              </p14:nvContentPartPr>
              <p14:xfrm>
                <a:off x="1535700" y="6571851"/>
                <a:ext cx="20880" cy="142200"/>
              </p14:xfrm>
            </p:contentPart>
          </mc:Choice>
          <mc:Fallback xmlns="">
            <p:pic>
              <p:nvPicPr>
                <p:cNvPr id="11572" name="잉크 11571">
                  <a:extLst>
                    <a:ext uri="{FF2B5EF4-FFF2-40B4-BE49-F238E27FC236}">
                      <a16:creationId xmlns:a16="http://schemas.microsoft.com/office/drawing/2014/main" id="{A6AB1DAD-50C4-C927-A3FA-0DA4ED78F083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527060" y="6563211"/>
                  <a:ext cx="38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11573" name="잉크 11572">
                  <a:extLst>
                    <a:ext uri="{FF2B5EF4-FFF2-40B4-BE49-F238E27FC236}">
                      <a16:creationId xmlns:a16="http://schemas.microsoft.com/office/drawing/2014/main" id="{70CD993A-3E42-53FE-2CF2-FDDA6172A631}"/>
                    </a:ext>
                  </a:extLst>
                </p14:cNvPr>
                <p14:cNvContentPartPr/>
                <p14:nvPr/>
              </p14:nvContentPartPr>
              <p14:xfrm>
                <a:off x="1480620" y="6748611"/>
                <a:ext cx="116280" cy="93600"/>
              </p14:xfrm>
            </p:contentPart>
          </mc:Choice>
          <mc:Fallback xmlns="">
            <p:pic>
              <p:nvPicPr>
                <p:cNvPr id="11573" name="잉크 11572">
                  <a:extLst>
                    <a:ext uri="{FF2B5EF4-FFF2-40B4-BE49-F238E27FC236}">
                      <a16:creationId xmlns:a16="http://schemas.microsoft.com/office/drawing/2014/main" id="{70CD993A-3E42-53FE-2CF2-FDDA6172A63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471620" y="6739611"/>
                  <a:ext cx="133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11574" name="잉크 11573">
                  <a:extLst>
                    <a:ext uri="{FF2B5EF4-FFF2-40B4-BE49-F238E27FC236}">
                      <a16:creationId xmlns:a16="http://schemas.microsoft.com/office/drawing/2014/main" id="{0F8DD5C8-AA10-5F1A-6513-3DDAC9F293A8}"/>
                    </a:ext>
                  </a:extLst>
                </p14:cNvPr>
                <p14:cNvContentPartPr/>
                <p14:nvPr/>
              </p14:nvContentPartPr>
              <p14:xfrm>
                <a:off x="1612020" y="6593811"/>
                <a:ext cx="98280" cy="144720"/>
              </p14:xfrm>
            </p:contentPart>
          </mc:Choice>
          <mc:Fallback xmlns="">
            <p:pic>
              <p:nvPicPr>
                <p:cNvPr id="11574" name="잉크 11573">
                  <a:extLst>
                    <a:ext uri="{FF2B5EF4-FFF2-40B4-BE49-F238E27FC236}">
                      <a16:creationId xmlns:a16="http://schemas.microsoft.com/office/drawing/2014/main" id="{0F8DD5C8-AA10-5F1A-6513-3DDAC9F293A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603380" y="6584811"/>
                  <a:ext cx="115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11575" name="잉크 11574">
                  <a:extLst>
                    <a:ext uri="{FF2B5EF4-FFF2-40B4-BE49-F238E27FC236}">
                      <a16:creationId xmlns:a16="http://schemas.microsoft.com/office/drawing/2014/main" id="{888CD898-824F-A30F-8B0C-814E7CDFEC44}"/>
                    </a:ext>
                  </a:extLst>
                </p14:cNvPr>
                <p14:cNvContentPartPr/>
                <p14:nvPr/>
              </p14:nvContentPartPr>
              <p14:xfrm>
                <a:off x="1680780" y="6588771"/>
                <a:ext cx="121680" cy="194760"/>
              </p14:xfrm>
            </p:contentPart>
          </mc:Choice>
          <mc:Fallback xmlns="">
            <p:pic>
              <p:nvPicPr>
                <p:cNvPr id="11575" name="잉크 11574">
                  <a:extLst>
                    <a:ext uri="{FF2B5EF4-FFF2-40B4-BE49-F238E27FC236}">
                      <a16:creationId xmlns:a16="http://schemas.microsoft.com/office/drawing/2014/main" id="{888CD898-824F-A30F-8B0C-814E7CDFEC4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671780" y="6579771"/>
                  <a:ext cx="13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11576" name="잉크 11575">
                  <a:extLst>
                    <a:ext uri="{FF2B5EF4-FFF2-40B4-BE49-F238E27FC236}">
                      <a16:creationId xmlns:a16="http://schemas.microsoft.com/office/drawing/2014/main" id="{FDE6A030-33C7-CE98-5C74-EC00749AED4E}"/>
                    </a:ext>
                  </a:extLst>
                </p14:cNvPr>
                <p14:cNvContentPartPr/>
                <p14:nvPr/>
              </p14:nvContentPartPr>
              <p14:xfrm>
                <a:off x="1768980" y="6591651"/>
                <a:ext cx="143280" cy="188640"/>
              </p14:xfrm>
            </p:contentPart>
          </mc:Choice>
          <mc:Fallback xmlns="">
            <p:pic>
              <p:nvPicPr>
                <p:cNvPr id="11576" name="잉크 11575">
                  <a:extLst>
                    <a:ext uri="{FF2B5EF4-FFF2-40B4-BE49-F238E27FC236}">
                      <a16:creationId xmlns:a16="http://schemas.microsoft.com/office/drawing/2014/main" id="{FDE6A030-33C7-CE98-5C74-EC00749AED4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759980" y="6582651"/>
                  <a:ext cx="16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11577" name="잉크 11576">
                  <a:extLst>
                    <a:ext uri="{FF2B5EF4-FFF2-40B4-BE49-F238E27FC236}">
                      <a16:creationId xmlns:a16="http://schemas.microsoft.com/office/drawing/2014/main" id="{CD0A50CE-85F9-9097-5420-8D0BC2196323}"/>
                    </a:ext>
                  </a:extLst>
                </p14:cNvPr>
                <p14:cNvContentPartPr/>
                <p14:nvPr/>
              </p14:nvContentPartPr>
              <p14:xfrm>
                <a:off x="1996140" y="6526131"/>
                <a:ext cx="140760" cy="143640"/>
              </p14:xfrm>
            </p:contentPart>
          </mc:Choice>
          <mc:Fallback xmlns="">
            <p:pic>
              <p:nvPicPr>
                <p:cNvPr id="11577" name="잉크 11576">
                  <a:extLst>
                    <a:ext uri="{FF2B5EF4-FFF2-40B4-BE49-F238E27FC236}">
                      <a16:creationId xmlns:a16="http://schemas.microsoft.com/office/drawing/2014/main" id="{CD0A50CE-85F9-9097-5420-8D0BC219632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987500" y="6517491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11578" name="잉크 11577">
                  <a:extLst>
                    <a:ext uri="{FF2B5EF4-FFF2-40B4-BE49-F238E27FC236}">
                      <a16:creationId xmlns:a16="http://schemas.microsoft.com/office/drawing/2014/main" id="{FDF6D2AB-0F37-6B2C-E7C6-4C124E456B7C}"/>
                    </a:ext>
                  </a:extLst>
                </p14:cNvPr>
                <p14:cNvContentPartPr/>
                <p14:nvPr/>
              </p14:nvContentPartPr>
              <p14:xfrm>
                <a:off x="2072820" y="6634131"/>
                <a:ext cx="102960" cy="57960"/>
              </p14:xfrm>
            </p:contentPart>
          </mc:Choice>
          <mc:Fallback xmlns="">
            <p:pic>
              <p:nvPicPr>
                <p:cNvPr id="11578" name="잉크 11577">
                  <a:extLst>
                    <a:ext uri="{FF2B5EF4-FFF2-40B4-BE49-F238E27FC236}">
                      <a16:creationId xmlns:a16="http://schemas.microsoft.com/office/drawing/2014/main" id="{FDF6D2AB-0F37-6B2C-E7C6-4C124E456B7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064180" y="6625131"/>
                  <a:ext cx="12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11579" name="잉크 11578">
                  <a:extLst>
                    <a:ext uri="{FF2B5EF4-FFF2-40B4-BE49-F238E27FC236}">
                      <a16:creationId xmlns:a16="http://schemas.microsoft.com/office/drawing/2014/main" id="{98CAC41A-5CE2-D5A3-770F-F715B84CA463}"/>
                    </a:ext>
                  </a:extLst>
                </p14:cNvPr>
                <p14:cNvContentPartPr/>
                <p14:nvPr/>
              </p14:nvContentPartPr>
              <p14:xfrm>
                <a:off x="2090820" y="6685611"/>
                <a:ext cx="129960" cy="78480"/>
              </p14:xfrm>
            </p:contentPart>
          </mc:Choice>
          <mc:Fallback xmlns="">
            <p:pic>
              <p:nvPicPr>
                <p:cNvPr id="11579" name="잉크 11578">
                  <a:extLst>
                    <a:ext uri="{FF2B5EF4-FFF2-40B4-BE49-F238E27FC236}">
                      <a16:creationId xmlns:a16="http://schemas.microsoft.com/office/drawing/2014/main" id="{98CAC41A-5CE2-D5A3-770F-F715B84CA46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081820" y="6676611"/>
                  <a:ext cx="147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11580" name="잉크 11579">
                  <a:extLst>
                    <a:ext uri="{FF2B5EF4-FFF2-40B4-BE49-F238E27FC236}">
                      <a16:creationId xmlns:a16="http://schemas.microsoft.com/office/drawing/2014/main" id="{ED8C9ACF-BF2B-1206-786D-583B9995D9C1}"/>
                    </a:ext>
                  </a:extLst>
                </p14:cNvPr>
                <p14:cNvContentPartPr/>
                <p14:nvPr/>
              </p14:nvContentPartPr>
              <p14:xfrm>
                <a:off x="2149140" y="6554211"/>
                <a:ext cx="245880" cy="137880"/>
              </p14:xfrm>
            </p:contentPart>
          </mc:Choice>
          <mc:Fallback xmlns="">
            <p:pic>
              <p:nvPicPr>
                <p:cNvPr id="11580" name="잉크 11579">
                  <a:extLst>
                    <a:ext uri="{FF2B5EF4-FFF2-40B4-BE49-F238E27FC236}">
                      <a16:creationId xmlns:a16="http://schemas.microsoft.com/office/drawing/2014/main" id="{ED8C9ACF-BF2B-1206-786D-583B9995D9C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140500" y="6545211"/>
                  <a:ext cx="263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11581" name="잉크 11580">
                  <a:extLst>
                    <a:ext uri="{FF2B5EF4-FFF2-40B4-BE49-F238E27FC236}">
                      <a16:creationId xmlns:a16="http://schemas.microsoft.com/office/drawing/2014/main" id="{67C8C784-8EA4-78E0-9B4C-9545579A7561}"/>
                    </a:ext>
                  </a:extLst>
                </p14:cNvPr>
                <p14:cNvContentPartPr/>
                <p14:nvPr/>
              </p14:nvContentPartPr>
              <p14:xfrm>
                <a:off x="2356500" y="6493731"/>
                <a:ext cx="135720" cy="187920"/>
              </p14:xfrm>
            </p:contentPart>
          </mc:Choice>
          <mc:Fallback xmlns="">
            <p:pic>
              <p:nvPicPr>
                <p:cNvPr id="11581" name="잉크 11580">
                  <a:extLst>
                    <a:ext uri="{FF2B5EF4-FFF2-40B4-BE49-F238E27FC236}">
                      <a16:creationId xmlns:a16="http://schemas.microsoft.com/office/drawing/2014/main" id="{67C8C784-8EA4-78E0-9B4C-9545579A756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347500" y="6484731"/>
                  <a:ext cx="153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11583" name="잉크 11582">
                  <a:extLst>
                    <a:ext uri="{FF2B5EF4-FFF2-40B4-BE49-F238E27FC236}">
                      <a16:creationId xmlns:a16="http://schemas.microsoft.com/office/drawing/2014/main" id="{BE512AD9-2351-4035-F987-9322778938C9}"/>
                    </a:ext>
                  </a:extLst>
                </p14:cNvPr>
                <p14:cNvContentPartPr/>
                <p14:nvPr/>
              </p14:nvContentPartPr>
              <p14:xfrm>
                <a:off x="2594100" y="6429291"/>
                <a:ext cx="118080" cy="106200"/>
              </p14:xfrm>
            </p:contentPart>
          </mc:Choice>
          <mc:Fallback xmlns="">
            <p:pic>
              <p:nvPicPr>
                <p:cNvPr id="11583" name="잉크 11582">
                  <a:extLst>
                    <a:ext uri="{FF2B5EF4-FFF2-40B4-BE49-F238E27FC236}">
                      <a16:creationId xmlns:a16="http://schemas.microsoft.com/office/drawing/2014/main" id="{BE512AD9-2351-4035-F987-9322778938C9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585100" y="6420291"/>
                  <a:ext cx="135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11584" name="잉크 11583">
                  <a:extLst>
                    <a:ext uri="{FF2B5EF4-FFF2-40B4-BE49-F238E27FC236}">
                      <a16:creationId xmlns:a16="http://schemas.microsoft.com/office/drawing/2014/main" id="{FC012A08-617E-9D26-FE79-C723969EAB41}"/>
                    </a:ext>
                  </a:extLst>
                </p14:cNvPr>
                <p14:cNvContentPartPr/>
                <p14:nvPr/>
              </p14:nvContentPartPr>
              <p14:xfrm>
                <a:off x="2632260" y="6442251"/>
                <a:ext cx="77760" cy="35280"/>
              </p14:xfrm>
            </p:contentPart>
          </mc:Choice>
          <mc:Fallback xmlns="">
            <p:pic>
              <p:nvPicPr>
                <p:cNvPr id="11584" name="잉크 11583">
                  <a:extLst>
                    <a:ext uri="{FF2B5EF4-FFF2-40B4-BE49-F238E27FC236}">
                      <a16:creationId xmlns:a16="http://schemas.microsoft.com/office/drawing/2014/main" id="{FC012A08-617E-9D26-FE79-C723969EAB4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623260" y="6433251"/>
                  <a:ext cx="95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11585" name="잉크 11584">
                  <a:extLst>
                    <a:ext uri="{FF2B5EF4-FFF2-40B4-BE49-F238E27FC236}">
                      <a16:creationId xmlns:a16="http://schemas.microsoft.com/office/drawing/2014/main" id="{25E4E989-A88B-D3B0-436D-C013C810273F}"/>
                    </a:ext>
                  </a:extLst>
                </p14:cNvPr>
                <p14:cNvContentPartPr/>
                <p14:nvPr/>
              </p14:nvContentPartPr>
              <p14:xfrm>
                <a:off x="2715060" y="6398691"/>
                <a:ext cx="92880" cy="119520"/>
              </p14:xfrm>
            </p:contentPart>
          </mc:Choice>
          <mc:Fallback xmlns="">
            <p:pic>
              <p:nvPicPr>
                <p:cNvPr id="11585" name="잉크 11584">
                  <a:extLst>
                    <a:ext uri="{FF2B5EF4-FFF2-40B4-BE49-F238E27FC236}">
                      <a16:creationId xmlns:a16="http://schemas.microsoft.com/office/drawing/2014/main" id="{25E4E989-A88B-D3B0-436D-C013C810273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706420" y="6389691"/>
                  <a:ext cx="110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11586" name="잉크 11585">
                  <a:extLst>
                    <a:ext uri="{FF2B5EF4-FFF2-40B4-BE49-F238E27FC236}">
                      <a16:creationId xmlns:a16="http://schemas.microsoft.com/office/drawing/2014/main" id="{6B79DEBA-BA66-7F35-BC78-68F9EFDA27D6}"/>
                    </a:ext>
                  </a:extLst>
                </p14:cNvPr>
                <p14:cNvContentPartPr/>
                <p14:nvPr/>
              </p14:nvContentPartPr>
              <p14:xfrm>
                <a:off x="2692020" y="6551691"/>
                <a:ext cx="97200" cy="91800"/>
              </p14:xfrm>
            </p:contentPart>
          </mc:Choice>
          <mc:Fallback xmlns="">
            <p:pic>
              <p:nvPicPr>
                <p:cNvPr id="11586" name="잉크 11585">
                  <a:extLst>
                    <a:ext uri="{FF2B5EF4-FFF2-40B4-BE49-F238E27FC236}">
                      <a16:creationId xmlns:a16="http://schemas.microsoft.com/office/drawing/2014/main" id="{6B79DEBA-BA66-7F35-BC78-68F9EFDA27D6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683020" y="6542691"/>
                  <a:ext cx="11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11587" name="잉크 11586">
                  <a:extLst>
                    <a:ext uri="{FF2B5EF4-FFF2-40B4-BE49-F238E27FC236}">
                      <a16:creationId xmlns:a16="http://schemas.microsoft.com/office/drawing/2014/main" id="{16E456F2-BCC1-6500-D077-BF59C2B67A51}"/>
                    </a:ext>
                  </a:extLst>
                </p14:cNvPr>
                <p14:cNvContentPartPr/>
                <p14:nvPr/>
              </p14:nvContentPartPr>
              <p14:xfrm>
                <a:off x="2777340" y="6423891"/>
                <a:ext cx="117000" cy="98640"/>
              </p14:xfrm>
            </p:contentPart>
          </mc:Choice>
          <mc:Fallback xmlns="">
            <p:pic>
              <p:nvPicPr>
                <p:cNvPr id="11587" name="잉크 11586">
                  <a:extLst>
                    <a:ext uri="{FF2B5EF4-FFF2-40B4-BE49-F238E27FC236}">
                      <a16:creationId xmlns:a16="http://schemas.microsoft.com/office/drawing/2014/main" id="{16E456F2-BCC1-6500-D077-BF59C2B67A51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768700" y="6415251"/>
                  <a:ext cx="134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11588" name="잉크 11587">
                  <a:extLst>
                    <a:ext uri="{FF2B5EF4-FFF2-40B4-BE49-F238E27FC236}">
                      <a16:creationId xmlns:a16="http://schemas.microsoft.com/office/drawing/2014/main" id="{5DFD838F-D234-5715-3B90-5120F19E57AD}"/>
                    </a:ext>
                  </a:extLst>
                </p14:cNvPr>
                <p14:cNvContentPartPr/>
                <p14:nvPr/>
              </p14:nvContentPartPr>
              <p14:xfrm>
                <a:off x="2820900" y="6448731"/>
                <a:ext cx="159480" cy="129600"/>
              </p14:xfrm>
            </p:contentPart>
          </mc:Choice>
          <mc:Fallback xmlns="">
            <p:pic>
              <p:nvPicPr>
                <p:cNvPr id="11588" name="잉크 11587">
                  <a:extLst>
                    <a:ext uri="{FF2B5EF4-FFF2-40B4-BE49-F238E27FC236}">
                      <a16:creationId xmlns:a16="http://schemas.microsoft.com/office/drawing/2014/main" id="{5DFD838F-D234-5715-3B90-5120F19E57A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811900" y="6440091"/>
                  <a:ext cx="17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11589" name="잉크 11588">
                  <a:extLst>
                    <a:ext uri="{FF2B5EF4-FFF2-40B4-BE49-F238E27FC236}">
                      <a16:creationId xmlns:a16="http://schemas.microsoft.com/office/drawing/2014/main" id="{329321B9-F69A-46E8-CB34-6B660860DDE0}"/>
                    </a:ext>
                  </a:extLst>
                </p14:cNvPr>
                <p14:cNvContentPartPr/>
                <p14:nvPr/>
              </p14:nvContentPartPr>
              <p14:xfrm>
                <a:off x="2910900" y="6566451"/>
                <a:ext cx="144360" cy="104040"/>
              </p14:xfrm>
            </p:contentPart>
          </mc:Choice>
          <mc:Fallback xmlns="">
            <p:pic>
              <p:nvPicPr>
                <p:cNvPr id="11589" name="잉크 11588">
                  <a:extLst>
                    <a:ext uri="{FF2B5EF4-FFF2-40B4-BE49-F238E27FC236}">
                      <a16:creationId xmlns:a16="http://schemas.microsoft.com/office/drawing/2014/main" id="{329321B9-F69A-46E8-CB34-6B660860DDE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902260" y="6557451"/>
                  <a:ext cx="16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11590" name="잉크 11589">
                  <a:extLst>
                    <a:ext uri="{FF2B5EF4-FFF2-40B4-BE49-F238E27FC236}">
                      <a16:creationId xmlns:a16="http://schemas.microsoft.com/office/drawing/2014/main" id="{830BAA8B-1493-0B63-FC51-015E68D49B38}"/>
                    </a:ext>
                  </a:extLst>
                </p14:cNvPr>
                <p14:cNvContentPartPr/>
                <p14:nvPr/>
              </p14:nvContentPartPr>
              <p14:xfrm>
                <a:off x="3046980" y="6343611"/>
                <a:ext cx="129960" cy="197640"/>
              </p14:xfrm>
            </p:contentPart>
          </mc:Choice>
          <mc:Fallback xmlns="">
            <p:pic>
              <p:nvPicPr>
                <p:cNvPr id="11590" name="잉크 11589">
                  <a:extLst>
                    <a:ext uri="{FF2B5EF4-FFF2-40B4-BE49-F238E27FC236}">
                      <a16:creationId xmlns:a16="http://schemas.microsoft.com/office/drawing/2014/main" id="{830BAA8B-1493-0B63-FC51-015E68D49B38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038340" y="6334971"/>
                  <a:ext cx="147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11591" name="잉크 11590">
                  <a:extLst>
                    <a:ext uri="{FF2B5EF4-FFF2-40B4-BE49-F238E27FC236}">
                      <a16:creationId xmlns:a16="http://schemas.microsoft.com/office/drawing/2014/main" id="{D2BA7485-CE91-11BD-2F18-36683632AC4F}"/>
                    </a:ext>
                  </a:extLst>
                </p14:cNvPr>
                <p14:cNvContentPartPr/>
                <p14:nvPr/>
              </p14:nvContentPartPr>
              <p14:xfrm>
                <a:off x="3109980" y="6496611"/>
                <a:ext cx="172440" cy="125280"/>
              </p14:xfrm>
            </p:contentPart>
          </mc:Choice>
          <mc:Fallback xmlns="">
            <p:pic>
              <p:nvPicPr>
                <p:cNvPr id="11591" name="잉크 11590">
                  <a:extLst>
                    <a:ext uri="{FF2B5EF4-FFF2-40B4-BE49-F238E27FC236}">
                      <a16:creationId xmlns:a16="http://schemas.microsoft.com/office/drawing/2014/main" id="{D2BA7485-CE91-11BD-2F18-36683632AC4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101340" y="6487611"/>
                  <a:ext cx="190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11592" name="잉크 11591">
                  <a:extLst>
                    <a:ext uri="{FF2B5EF4-FFF2-40B4-BE49-F238E27FC236}">
                      <a16:creationId xmlns:a16="http://schemas.microsoft.com/office/drawing/2014/main" id="{B3EB7F86-072A-5937-70FC-9200DCF2F8EB}"/>
                    </a:ext>
                  </a:extLst>
                </p14:cNvPr>
                <p14:cNvContentPartPr/>
                <p14:nvPr/>
              </p14:nvContentPartPr>
              <p14:xfrm>
                <a:off x="3248220" y="6343251"/>
                <a:ext cx="136800" cy="182520"/>
              </p14:xfrm>
            </p:contentPart>
          </mc:Choice>
          <mc:Fallback xmlns="">
            <p:pic>
              <p:nvPicPr>
                <p:cNvPr id="11592" name="잉크 11591">
                  <a:extLst>
                    <a:ext uri="{FF2B5EF4-FFF2-40B4-BE49-F238E27FC236}">
                      <a16:creationId xmlns:a16="http://schemas.microsoft.com/office/drawing/2014/main" id="{B3EB7F86-072A-5937-70FC-9200DCF2F8EB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239580" y="6334611"/>
                  <a:ext cx="154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11593" name="잉크 11592">
                  <a:extLst>
                    <a:ext uri="{FF2B5EF4-FFF2-40B4-BE49-F238E27FC236}">
                      <a16:creationId xmlns:a16="http://schemas.microsoft.com/office/drawing/2014/main" id="{E9132019-005A-CE96-54BD-6C90446C7EB7}"/>
                    </a:ext>
                  </a:extLst>
                </p14:cNvPr>
                <p14:cNvContentPartPr/>
                <p14:nvPr/>
              </p14:nvContentPartPr>
              <p14:xfrm>
                <a:off x="3410220" y="6346131"/>
                <a:ext cx="78480" cy="115560"/>
              </p14:xfrm>
            </p:contentPart>
          </mc:Choice>
          <mc:Fallback xmlns="">
            <p:pic>
              <p:nvPicPr>
                <p:cNvPr id="11593" name="잉크 11592">
                  <a:extLst>
                    <a:ext uri="{FF2B5EF4-FFF2-40B4-BE49-F238E27FC236}">
                      <a16:creationId xmlns:a16="http://schemas.microsoft.com/office/drawing/2014/main" id="{E9132019-005A-CE96-54BD-6C90446C7EB7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01580" y="6337491"/>
                  <a:ext cx="96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11594" name="잉크 11593">
                  <a:extLst>
                    <a:ext uri="{FF2B5EF4-FFF2-40B4-BE49-F238E27FC236}">
                      <a16:creationId xmlns:a16="http://schemas.microsoft.com/office/drawing/2014/main" id="{A74BF409-7003-DE16-F363-6CEB0BDA5493}"/>
                    </a:ext>
                  </a:extLst>
                </p14:cNvPr>
                <p14:cNvContentPartPr/>
                <p14:nvPr/>
              </p14:nvContentPartPr>
              <p14:xfrm>
                <a:off x="3426780" y="6307611"/>
                <a:ext cx="72000" cy="173520"/>
              </p14:xfrm>
            </p:contentPart>
          </mc:Choice>
          <mc:Fallback xmlns="">
            <p:pic>
              <p:nvPicPr>
                <p:cNvPr id="11594" name="잉크 11593">
                  <a:extLst>
                    <a:ext uri="{FF2B5EF4-FFF2-40B4-BE49-F238E27FC236}">
                      <a16:creationId xmlns:a16="http://schemas.microsoft.com/office/drawing/2014/main" id="{A74BF409-7003-DE16-F363-6CEB0BDA5493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18140" y="6298971"/>
                  <a:ext cx="8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11595" name="잉크 11594">
                  <a:extLst>
                    <a:ext uri="{FF2B5EF4-FFF2-40B4-BE49-F238E27FC236}">
                      <a16:creationId xmlns:a16="http://schemas.microsoft.com/office/drawing/2014/main" id="{0D30F334-D445-2E03-533D-855B0BB4EBAF}"/>
                    </a:ext>
                  </a:extLst>
                </p14:cNvPr>
                <p14:cNvContentPartPr/>
                <p14:nvPr/>
              </p14:nvContentPartPr>
              <p14:xfrm>
                <a:off x="3571140" y="6248931"/>
                <a:ext cx="94680" cy="132840"/>
              </p14:xfrm>
            </p:contentPart>
          </mc:Choice>
          <mc:Fallback xmlns="">
            <p:pic>
              <p:nvPicPr>
                <p:cNvPr id="11595" name="잉크 11594">
                  <a:extLst>
                    <a:ext uri="{FF2B5EF4-FFF2-40B4-BE49-F238E27FC236}">
                      <a16:creationId xmlns:a16="http://schemas.microsoft.com/office/drawing/2014/main" id="{0D30F334-D445-2E03-533D-855B0BB4EBAF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62140" y="6239931"/>
                  <a:ext cx="112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11596" name="잉크 11595">
                  <a:extLst>
                    <a:ext uri="{FF2B5EF4-FFF2-40B4-BE49-F238E27FC236}">
                      <a16:creationId xmlns:a16="http://schemas.microsoft.com/office/drawing/2014/main" id="{7449D34C-4270-64C9-98AE-93E43B89AAEC}"/>
                    </a:ext>
                  </a:extLst>
                </p14:cNvPr>
                <p14:cNvContentPartPr/>
                <p14:nvPr/>
              </p14:nvContentPartPr>
              <p14:xfrm>
                <a:off x="3674820" y="6239571"/>
                <a:ext cx="119880" cy="220680"/>
              </p14:xfrm>
            </p:contentPart>
          </mc:Choice>
          <mc:Fallback xmlns="">
            <p:pic>
              <p:nvPicPr>
                <p:cNvPr id="11596" name="잉크 11595">
                  <a:extLst>
                    <a:ext uri="{FF2B5EF4-FFF2-40B4-BE49-F238E27FC236}">
                      <a16:creationId xmlns:a16="http://schemas.microsoft.com/office/drawing/2014/main" id="{7449D34C-4270-64C9-98AE-93E43B89AAEC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665820" y="6230931"/>
                  <a:ext cx="137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11597" name="잉크 11596">
                  <a:extLst>
                    <a:ext uri="{FF2B5EF4-FFF2-40B4-BE49-F238E27FC236}">
                      <a16:creationId xmlns:a16="http://schemas.microsoft.com/office/drawing/2014/main" id="{F019B7CF-0276-CD3E-6BDA-E7AB90B7443D}"/>
                    </a:ext>
                  </a:extLst>
                </p14:cNvPr>
                <p14:cNvContentPartPr/>
                <p14:nvPr/>
              </p14:nvContentPartPr>
              <p14:xfrm>
                <a:off x="3733500" y="6207531"/>
                <a:ext cx="196560" cy="122400"/>
              </p14:xfrm>
            </p:contentPart>
          </mc:Choice>
          <mc:Fallback xmlns="">
            <p:pic>
              <p:nvPicPr>
                <p:cNvPr id="11597" name="잉크 11596">
                  <a:extLst>
                    <a:ext uri="{FF2B5EF4-FFF2-40B4-BE49-F238E27FC236}">
                      <a16:creationId xmlns:a16="http://schemas.microsoft.com/office/drawing/2014/main" id="{F019B7CF-0276-CD3E-6BDA-E7AB90B7443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724860" y="6198891"/>
                  <a:ext cx="21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11598" name="잉크 11597">
                  <a:extLst>
                    <a:ext uri="{FF2B5EF4-FFF2-40B4-BE49-F238E27FC236}">
                      <a16:creationId xmlns:a16="http://schemas.microsoft.com/office/drawing/2014/main" id="{016399D0-5937-8FE2-F55B-B7511EFD40AC}"/>
                    </a:ext>
                  </a:extLst>
                </p14:cNvPr>
                <p14:cNvContentPartPr/>
                <p14:nvPr/>
              </p14:nvContentPartPr>
              <p14:xfrm>
                <a:off x="3837180" y="6224811"/>
                <a:ext cx="155880" cy="217800"/>
              </p14:xfrm>
            </p:contentPart>
          </mc:Choice>
          <mc:Fallback xmlns="">
            <p:pic>
              <p:nvPicPr>
                <p:cNvPr id="11598" name="잉크 11597">
                  <a:extLst>
                    <a:ext uri="{FF2B5EF4-FFF2-40B4-BE49-F238E27FC236}">
                      <a16:creationId xmlns:a16="http://schemas.microsoft.com/office/drawing/2014/main" id="{016399D0-5937-8FE2-F55B-B7511EFD40AC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828540" y="6215811"/>
                  <a:ext cx="17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11599" name="잉크 11598">
                  <a:extLst>
                    <a:ext uri="{FF2B5EF4-FFF2-40B4-BE49-F238E27FC236}">
                      <a16:creationId xmlns:a16="http://schemas.microsoft.com/office/drawing/2014/main" id="{DB6C3F79-9F6B-625E-0833-AE7A498FE900}"/>
                    </a:ext>
                  </a:extLst>
                </p14:cNvPr>
                <p14:cNvContentPartPr/>
                <p14:nvPr/>
              </p14:nvContentPartPr>
              <p14:xfrm>
                <a:off x="3917460" y="6235251"/>
                <a:ext cx="88920" cy="141480"/>
              </p14:xfrm>
            </p:contentPart>
          </mc:Choice>
          <mc:Fallback xmlns="">
            <p:pic>
              <p:nvPicPr>
                <p:cNvPr id="11599" name="잉크 11598">
                  <a:extLst>
                    <a:ext uri="{FF2B5EF4-FFF2-40B4-BE49-F238E27FC236}">
                      <a16:creationId xmlns:a16="http://schemas.microsoft.com/office/drawing/2014/main" id="{DB6C3F79-9F6B-625E-0833-AE7A498FE900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908820" y="6226251"/>
                  <a:ext cx="10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11600" name="잉크 11599">
                  <a:extLst>
                    <a:ext uri="{FF2B5EF4-FFF2-40B4-BE49-F238E27FC236}">
                      <a16:creationId xmlns:a16="http://schemas.microsoft.com/office/drawing/2014/main" id="{66C7FD7D-840E-A82D-BD78-903DFC1B12AF}"/>
                    </a:ext>
                  </a:extLst>
                </p14:cNvPr>
                <p14:cNvContentPartPr/>
                <p14:nvPr/>
              </p14:nvContentPartPr>
              <p14:xfrm>
                <a:off x="4027260" y="6237051"/>
                <a:ext cx="96120" cy="126000"/>
              </p14:xfrm>
            </p:contentPart>
          </mc:Choice>
          <mc:Fallback xmlns="">
            <p:pic>
              <p:nvPicPr>
                <p:cNvPr id="11600" name="잉크 11599">
                  <a:extLst>
                    <a:ext uri="{FF2B5EF4-FFF2-40B4-BE49-F238E27FC236}">
                      <a16:creationId xmlns:a16="http://schemas.microsoft.com/office/drawing/2014/main" id="{66C7FD7D-840E-A82D-BD78-903DFC1B12AF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018260" y="6228051"/>
                  <a:ext cx="113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11601" name="잉크 11600">
                  <a:extLst>
                    <a:ext uri="{FF2B5EF4-FFF2-40B4-BE49-F238E27FC236}">
                      <a16:creationId xmlns:a16="http://schemas.microsoft.com/office/drawing/2014/main" id="{DE390265-7A01-3EE8-8337-655ECFC112B2}"/>
                    </a:ext>
                  </a:extLst>
                </p14:cNvPr>
                <p14:cNvContentPartPr/>
                <p14:nvPr/>
              </p14:nvContentPartPr>
              <p14:xfrm>
                <a:off x="4105020" y="6225891"/>
                <a:ext cx="25920" cy="139680"/>
              </p14:xfrm>
            </p:contentPart>
          </mc:Choice>
          <mc:Fallback xmlns="">
            <p:pic>
              <p:nvPicPr>
                <p:cNvPr id="11601" name="잉크 11600">
                  <a:extLst>
                    <a:ext uri="{FF2B5EF4-FFF2-40B4-BE49-F238E27FC236}">
                      <a16:creationId xmlns:a16="http://schemas.microsoft.com/office/drawing/2014/main" id="{DE390265-7A01-3EE8-8337-655ECFC112B2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6020" y="6217251"/>
                  <a:ext cx="4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11602" name="잉크 11601">
                  <a:extLst>
                    <a:ext uri="{FF2B5EF4-FFF2-40B4-BE49-F238E27FC236}">
                      <a16:creationId xmlns:a16="http://schemas.microsoft.com/office/drawing/2014/main" id="{648EDFFD-124A-0FC2-37E4-2D5793BA7489}"/>
                    </a:ext>
                  </a:extLst>
                </p14:cNvPr>
                <p14:cNvContentPartPr/>
                <p14:nvPr/>
              </p14:nvContentPartPr>
              <p14:xfrm>
                <a:off x="4105740" y="6185211"/>
                <a:ext cx="142200" cy="145440"/>
              </p14:xfrm>
            </p:contentPart>
          </mc:Choice>
          <mc:Fallback xmlns="">
            <p:pic>
              <p:nvPicPr>
                <p:cNvPr id="11602" name="잉크 11601">
                  <a:extLst>
                    <a:ext uri="{FF2B5EF4-FFF2-40B4-BE49-F238E27FC236}">
                      <a16:creationId xmlns:a16="http://schemas.microsoft.com/office/drawing/2014/main" id="{648EDFFD-124A-0FC2-37E4-2D5793BA7489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097100" y="6176571"/>
                  <a:ext cx="159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11603" name="잉크 11602">
                  <a:extLst>
                    <a:ext uri="{FF2B5EF4-FFF2-40B4-BE49-F238E27FC236}">
                      <a16:creationId xmlns:a16="http://schemas.microsoft.com/office/drawing/2014/main" id="{C50AF566-5508-5FB0-A1C6-698D20118C67}"/>
                    </a:ext>
                  </a:extLst>
                </p14:cNvPr>
                <p14:cNvContentPartPr/>
                <p14:nvPr/>
              </p14:nvContentPartPr>
              <p14:xfrm>
                <a:off x="4155420" y="6329571"/>
                <a:ext cx="101880" cy="109440"/>
              </p14:xfrm>
            </p:contentPart>
          </mc:Choice>
          <mc:Fallback xmlns="">
            <p:pic>
              <p:nvPicPr>
                <p:cNvPr id="11603" name="잉크 11602">
                  <a:extLst>
                    <a:ext uri="{FF2B5EF4-FFF2-40B4-BE49-F238E27FC236}">
                      <a16:creationId xmlns:a16="http://schemas.microsoft.com/office/drawing/2014/main" id="{C50AF566-5508-5FB0-A1C6-698D20118C67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46420" y="6320931"/>
                  <a:ext cx="11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11604" name="잉크 11603">
                  <a:extLst>
                    <a:ext uri="{FF2B5EF4-FFF2-40B4-BE49-F238E27FC236}">
                      <a16:creationId xmlns:a16="http://schemas.microsoft.com/office/drawing/2014/main" id="{79379D0F-1A0F-A6ED-7D70-A04B7889C98E}"/>
                    </a:ext>
                  </a:extLst>
                </p14:cNvPr>
                <p14:cNvContentPartPr/>
                <p14:nvPr/>
              </p14:nvContentPartPr>
              <p14:xfrm>
                <a:off x="4326060" y="6404451"/>
                <a:ext cx="30600" cy="6480"/>
              </p14:xfrm>
            </p:contentPart>
          </mc:Choice>
          <mc:Fallback xmlns="">
            <p:pic>
              <p:nvPicPr>
                <p:cNvPr id="11604" name="잉크 11603">
                  <a:extLst>
                    <a:ext uri="{FF2B5EF4-FFF2-40B4-BE49-F238E27FC236}">
                      <a16:creationId xmlns:a16="http://schemas.microsoft.com/office/drawing/2014/main" id="{79379D0F-1A0F-A6ED-7D70-A04B7889C9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317420" y="6395451"/>
                  <a:ext cx="48240" cy="24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8269</TotalTime>
  <Words>5453</Words>
  <Application>Microsoft Office PowerPoint</Application>
  <PresentationFormat>화면 슬라이드 쇼(4:3)</PresentationFormat>
  <Paragraphs>953</Paragraphs>
  <Slides>43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한컴 고딕</vt:lpstr>
      <vt:lpstr>함초롬바탕 확장B</vt:lpstr>
      <vt:lpstr>Arial</vt:lpstr>
      <vt:lpstr>HY견고딕</vt:lpstr>
      <vt:lpstr>Wingdings</vt:lpstr>
      <vt:lpstr>맑은 고딕</vt:lpstr>
      <vt:lpstr>굴림체</vt:lpstr>
      <vt:lpstr>굴림</vt:lpstr>
      <vt:lpstr>HY헤드라인M</vt:lpstr>
      <vt:lpstr>Calibri</vt:lpstr>
      <vt:lpstr>한컴산뜻돋움</vt:lpstr>
      <vt:lpstr>Office 테마</vt:lpstr>
      <vt:lpstr>Linux Programming - 11장. 파이프를 이용한 통신 -</vt:lpstr>
      <vt:lpstr>강의내용</vt:lpstr>
      <vt:lpstr>PowerPoint 프레젠테이션</vt:lpstr>
      <vt:lpstr>PowerPoint 프레젠테이션</vt:lpstr>
      <vt:lpstr>PowerPoint 프레젠테이션</vt:lpstr>
      <vt:lpstr>PowerPoint 프레젠테이션</vt:lpstr>
      <vt:lpstr>pipe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메시지 버퍼의 크기와 파이프의 크기 </vt:lpstr>
      <vt:lpstr>PowerPoint 프레젠테이션</vt:lpstr>
      <vt:lpstr>PowerPoint 프레젠테이션</vt:lpstr>
      <vt:lpstr>PowerPoint 프레젠테이션</vt:lpstr>
      <vt:lpstr>fpathconf, fpathconf </vt:lpstr>
      <vt:lpstr>fpathconf, fpathconf </vt:lpstr>
      <vt:lpstr>PowerPoint 프레젠테이션</vt:lpstr>
      <vt:lpstr>PowerPoint 프레젠테이션</vt:lpstr>
      <vt:lpstr>select</vt:lpstr>
      <vt:lpstr>select</vt:lpstr>
      <vt:lpstr>select</vt:lpstr>
      <vt:lpstr>select</vt:lpstr>
      <vt:lpstr> 유용한 매크로</vt:lpstr>
      <vt:lpstr>PowerPoint 프레젠테이션</vt:lpstr>
      <vt:lpstr>PowerPoint 프레젠테이션</vt:lpstr>
      <vt:lpstr>PowerPoint 프레젠테이션</vt:lpstr>
      <vt:lpstr>PowerPoint 프레젠테이션</vt:lpstr>
      <vt:lpstr>파이프와 exec 호출</vt:lpstr>
      <vt:lpstr>dup2</vt:lpstr>
      <vt:lpstr>dup2</vt:lpstr>
      <vt:lpstr>PowerPoint 프레젠테이션</vt:lpstr>
      <vt:lpstr>PowerPoint 프레젠테이션</vt:lpstr>
      <vt:lpstr>PowerPoint 프레젠테이션</vt:lpstr>
      <vt:lpstr>PowerPoint 프레젠테이션</vt:lpstr>
      <vt:lpstr>mkfifo</vt:lpstr>
      <vt:lpstr>mkfifo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Seokil</dc:creator>
  <cp:lastModifiedBy>최신호</cp:lastModifiedBy>
  <cp:revision>74</cp:revision>
  <dcterms:created xsi:type="dcterms:W3CDTF">2020-03-03T03:21:01Z</dcterms:created>
  <dcterms:modified xsi:type="dcterms:W3CDTF">2022-06-13T05:28:22Z</dcterms:modified>
</cp:coreProperties>
</file>